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activeX/activeX2.xml" ContentType="application/vnd.ms-office.activeX+xml"/>
  <Override PartName="/ppt/notesSlides/notesSlide2.xml" ContentType="application/vnd.openxmlformats-officedocument.presentationml.notesSlide+xml"/>
  <Override PartName="/ppt/activeX/activeX3.xml" ContentType="application/vnd.ms-office.activeX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ctiveX/activeX4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40"/>
  </p:notesMasterIdLst>
  <p:sldIdLst>
    <p:sldId id="260" r:id="rId3"/>
    <p:sldId id="258" r:id="rId4"/>
    <p:sldId id="262" r:id="rId5"/>
    <p:sldId id="257" r:id="rId6"/>
    <p:sldId id="264" r:id="rId7"/>
    <p:sldId id="265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93" r:id="rId29"/>
    <p:sldId id="294" r:id="rId30"/>
    <p:sldId id="285" r:id="rId31"/>
    <p:sldId id="286" r:id="rId32"/>
    <p:sldId id="295" r:id="rId33"/>
    <p:sldId id="287" r:id="rId34"/>
    <p:sldId id="288" r:id="rId35"/>
    <p:sldId id="289" r:id="rId36"/>
    <p:sldId id="290" r:id="rId37"/>
    <p:sldId id="296" r:id="rId38"/>
    <p:sldId id="29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FF"/>
    <a:srgbClr val="CCFFCC"/>
    <a:srgbClr val="CCFF99"/>
    <a:srgbClr val="CCFF66"/>
    <a:srgbClr val="FFCCCC"/>
    <a:srgbClr val="99FF99"/>
    <a:srgbClr val="33CC33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89095E-012F-46C0-B36E-C71F6626B067}" v="2759" dt="2022-07-09T06:50:57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824" autoAdjust="0"/>
  </p:normalViewPr>
  <p:slideViewPr>
    <p:cSldViewPr snapToGrid="0">
      <p:cViewPr varScale="1">
        <p:scale>
          <a:sx n="76" d="100"/>
          <a:sy n="76" d="100"/>
        </p:scale>
        <p:origin x="86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microsoft.com/office/2015/10/relationships/revisionInfo" Target="revisionInfo.xml"/><Relationship Id="rId20" Type="http://schemas.openxmlformats.org/officeDocument/2006/relationships/slide" Target="slides/slide18.xml"/><Relationship Id="rId41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PHAM ANH THU" userId="baf72463-252b-4d5f-a6ca-5a6327a9888d" providerId="ADAL" clId="{F089095E-012F-46C0-B36E-C71F6626B067}"/>
    <pc:docChg chg="undo custSel addSld delSld modSld sldOrd addMainMaster modMainMaster">
      <pc:chgData name="NGUYEN PHAM ANH THU" userId="baf72463-252b-4d5f-a6ca-5a6327a9888d" providerId="ADAL" clId="{F089095E-012F-46C0-B36E-C71F6626B067}" dt="2022-07-09T06:50:57.139" v="5145"/>
      <pc:docMkLst>
        <pc:docMk/>
      </pc:docMkLst>
      <pc:sldChg chg="del ord">
        <pc:chgData name="NGUYEN PHAM ANH THU" userId="baf72463-252b-4d5f-a6ca-5a6327a9888d" providerId="ADAL" clId="{F089095E-012F-46C0-B36E-C71F6626B067}" dt="2022-07-08T07:57:22.148" v="4512" actId="47"/>
        <pc:sldMkLst>
          <pc:docMk/>
          <pc:sldMk cId="4092050291" sldId="256"/>
        </pc:sldMkLst>
      </pc:sldChg>
      <pc:sldChg chg="addSp delSp modSp new mod ord">
        <pc:chgData name="NGUYEN PHAM ANH THU" userId="baf72463-252b-4d5f-a6ca-5a6327a9888d" providerId="ADAL" clId="{F089095E-012F-46C0-B36E-C71F6626B067}" dt="2022-07-08T04:16:33.098" v="1203" actId="1076"/>
        <pc:sldMkLst>
          <pc:docMk/>
          <pc:sldMk cId="4283231927" sldId="257"/>
        </pc:sldMkLst>
        <pc:spChg chg="del">
          <ac:chgData name="NGUYEN PHAM ANH THU" userId="baf72463-252b-4d5f-a6ca-5a6327a9888d" providerId="ADAL" clId="{F089095E-012F-46C0-B36E-C71F6626B067}" dt="2022-07-08T02:57:36.285" v="3" actId="478"/>
          <ac:spMkLst>
            <pc:docMk/>
            <pc:sldMk cId="4283231927" sldId="257"/>
            <ac:spMk id="2" creationId="{97FA16E0-AF54-AA0A-1A37-1F5567C7C581}"/>
          </ac:spMkLst>
        </pc:spChg>
        <pc:spChg chg="del">
          <ac:chgData name="NGUYEN PHAM ANH THU" userId="baf72463-252b-4d5f-a6ca-5a6327a9888d" providerId="ADAL" clId="{F089095E-012F-46C0-B36E-C71F6626B067}" dt="2022-07-08T02:57:36.285" v="3" actId="478"/>
          <ac:spMkLst>
            <pc:docMk/>
            <pc:sldMk cId="4283231927" sldId="257"/>
            <ac:spMk id="3" creationId="{5C768C8A-EC7A-5403-C185-B1E67504EE06}"/>
          </ac:spMkLst>
        </pc:spChg>
        <pc:spChg chg="mod">
          <ac:chgData name="NGUYEN PHAM ANH THU" userId="baf72463-252b-4d5f-a6ca-5a6327a9888d" providerId="ADAL" clId="{F089095E-012F-46C0-B36E-C71F6626B067}" dt="2022-07-08T03:53:16.305" v="138" actId="14100"/>
          <ac:spMkLst>
            <pc:docMk/>
            <pc:sldMk cId="4283231927" sldId="257"/>
            <ac:spMk id="15" creationId="{437F4162-0B23-D8D5-14A4-B6BC7A456E06}"/>
          </ac:spMkLst>
        </pc:spChg>
        <pc:spChg chg="mod">
          <ac:chgData name="NGUYEN PHAM ANH THU" userId="baf72463-252b-4d5f-a6ca-5a6327a9888d" providerId="ADAL" clId="{F089095E-012F-46C0-B36E-C71F6626B067}" dt="2022-07-08T03:00:41.141" v="22" actId="165"/>
          <ac:spMkLst>
            <pc:docMk/>
            <pc:sldMk cId="4283231927" sldId="257"/>
            <ac:spMk id="18" creationId="{0B44B623-8FFF-16C6-0D11-C84A34A9E26C}"/>
          </ac:spMkLst>
        </pc:spChg>
        <pc:spChg chg="mod">
          <ac:chgData name="NGUYEN PHAM ANH THU" userId="baf72463-252b-4d5f-a6ca-5a6327a9888d" providerId="ADAL" clId="{F089095E-012F-46C0-B36E-C71F6626B067}" dt="2022-07-08T03:00:41.141" v="22" actId="165"/>
          <ac:spMkLst>
            <pc:docMk/>
            <pc:sldMk cId="4283231927" sldId="257"/>
            <ac:spMk id="19" creationId="{A5A9F368-2BB2-05AF-EC20-962C4C48E612}"/>
          </ac:spMkLst>
        </pc:spChg>
        <pc:spChg chg="mod">
          <ac:chgData name="NGUYEN PHAM ANH THU" userId="baf72463-252b-4d5f-a6ca-5a6327a9888d" providerId="ADAL" clId="{F089095E-012F-46C0-B36E-C71F6626B067}" dt="2022-07-08T03:00:41.141" v="22" actId="165"/>
          <ac:spMkLst>
            <pc:docMk/>
            <pc:sldMk cId="4283231927" sldId="257"/>
            <ac:spMk id="20" creationId="{96A0956C-D909-7521-137D-64A9E9916ABF}"/>
          </ac:spMkLst>
        </pc:spChg>
        <pc:spChg chg="mod">
          <ac:chgData name="NGUYEN PHAM ANH THU" userId="baf72463-252b-4d5f-a6ca-5a6327a9888d" providerId="ADAL" clId="{F089095E-012F-46C0-B36E-C71F6626B067}" dt="2022-07-08T03:00:41.141" v="22" actId="165"/>
          <ac:spMkLst>
            <pc:docMk/>
            <pc:sldMk cId="4283231927" sldId="257"/>
            <ac:spMk id="21" creationId="{004260C8-3AF4-ABEF-C6BE-C0CB278DA2EE}"/>
          </ac:spMkLst>
        </pc:spChg>
        <pc:spChg chg="mod">
          <ac:chgData name="NGUYEN PHAM ANH THU" userId="baf72463-252b-4d5f-a6ca-5a6327a9888d" providerId="ADAL" clId="{F089095E-012F-46C0-B36E-C71F6626B067}" dt="2022-07-08T03:00:41.141" v="22" actId="165"/>
          <ac:spMkLst>
            <pc:docMk/>
            <pc:sldMk cId="4283231927" sldId="257"/>
            <ac:spMk id="22" creationId="{62BCDC58-5FBF-12AB-7F2B-63B0541206D3}"/>
          </ac:spMkLst>
        </pc:spChg>
        <pc:spChg chg="mod">
          <ac:chgData name="NGUYEN PHAM ANH THU" userId="baf72463-252b-4d5f-a6ca-5a6327a9888d" providerId="ADAL" clId="{F089095E-012F-46C0-B36E-C71F6626B067}" dt="2022-07-08T03:00:41.141" v="22" actId="165"/>
          <ac:spMkLst>
            <pc:docMk/>
            <pc:sldMk cId="4283231927" sldId="257"/>
            <ac:spMk id="24" creationId="{13D5B807-F09F-676B-00EA-C66573DB80A8}"/>
          </ac:spMkLst>
        </pc:spChg>
        <pc:spChg chg="mod">
          <ac:chgData name="NGUYEN PHAM ANH THU" userId="baf72463-252b-4d5f-a6ca-5a6327a9888d" providerId="ADAL" clId="{F089095E-012F-46C0-B36E-C71F6626B067}" dt="2022-07-08T03:00:41.141" v="22" actId="165"/>
          <ac:spMkLst>
            <pc:docMk/>
            <pc:sldMk cId="4283231927" sldId="257"/>
            <ac:spMk id="25" creationId="{CABAEABF-1D0D-2440-4EAF-BE3105B785F4}"/>
          </ac:spMkLst>
        </pc:spChg>
        <pc:spChg chg="mod">
          <ac:chgData name="NGUYEN PHAM ANH THU" userId="baf72463-252b-4d5f-a6ca-5a6327a9888d" providerId="ADAL" clId="{F089095E-012F-46C0-B36E-C71F6626B067}" dt="2022-07-08T03:00:41.141" v="22" actId="165"/>
          <ac:spMkLst>
            <pc:docMk/>
            <pc:sldMk cId="4283231927" sldId="257"/>
            <ac:spMk id="26" creationId="{15930CF2-C337-8BAC-B456-54920CA3F7EC}"/>
          </ac:spMkLst>
        </pc:spChg>
        <pc:spChg chg="mod">
          <ac:chgData name="NGUYEN PHAM ANH THU" userId="baf72463-252b-4d5f-a6ca-5a6327a9888d" providerId="ADAL" clId="{F089095E-012F-46C0-B36E-C71F6626B067}" dt="2022-07-08T03:49:25.906" v="69" actId="1076"/>
          <ac:spMkLst>
            <pc:docMk/>
            <pc:sldMk cId="4283231927" sldId="257"/>
            <ac:spMk id="28" creationId="{8218E93B-6DC8-BBE5-6B76-3140799A1A03}"/>
          </ac:spMkLst>
        </pc:spChg>
        <pc:spChg chg="mod">
          <ac:chgData name="NGUYEN PHAM ANH THU" userId="baf72463-252b-4d5f-a6ca-5a6327a9888d" providerId="ADAL" clId="{F089095E-012F-46C0-B36E-C71F6626B067}" dt="2022-07-08T03:49:06.833" v="65" actId="1076"/>
          <ac:spMkLst>
            <pc:docMk/>
            <pc:sldMk cId="4283231927" sldId="257"/>
            <ac:spMk id="31" creationId="{B5868CD1-885A-23BB-7B14-2E96ED43CA4F}"/>
          </ac:spMkLst>
        </pc:spChg>
        <pc:spChg chg="mod">
          <ac:chgData name="NGUYEN PHAM ANH THU" userId="baf72463-252b-4d5f-a6ca-5a6327a9888d" providerId="ADAL" clId="{F089095E-012F-46C0-B36E-C71F6626B067}" dt="2022-07-08T03:00:41.141" v="22" actId="165"/>
          <ac:spMkLst>
            <pc:docMk/>
            <pc:sldMk cId="4283231927" sldId="257"/>
            <ac:spMk id="32" creationId="{A72E50D0-8603-723F-F925-EA042EAF6798}"/>
          </ac:spMkLst>
        </pc:spChg>
        <pc:spChg chg="mod">
          <ac:chgData name="NGUYEN PHAM ANH THU" userId="baf72463-252b-4d5f-a6ca-5a6327a9888d" providerId="ADAL" clId="{F089095E-012F-46C0-B36E-C71F6626B067}" dt="2022-07-08T03:00:41.141" v="22" actId="165"/>
          <ac:spMkLst>
            <pc:docMk/>
            <pc:sldMk cId="4283231927" sldId="257"/>
            <ac:spMk id="33" creationId="{E70AB1FA-503B-E792-954A-73E8AB2CA5FA}"/>
          </ac:spMkLst>
        </pc:spChg>
        <pc:spChg chg="mod">
          <ac:chgData name="NGUYEN PHAM ANH THU" userId="baf72463-252b-4d5f-a6ca-5a6327a9888d" providerId="ADAL" clId="{F089095E-012F-46C0-B36E-C71F6626B067}" dt="2022-07-08T03:49:17.395" v="67" actId="1076"/>
          <ac:spMkLst>
            <pc:docMk/>
            <pc:sldMk cId="4283231927" sldId="257"/>
            <ac:spMk id="34" creationId="{B31DF462-8147-167F-C5C9-4B92213B6A7C}"/>
          </ac:spMkLst>
        </pc:spChg>
        <pc:spChg chg="mod">
          <ac:chgData name="NGUYEN PHAM ANH THU" userId="baf72463-252b-4d5f-a6ca-5a6327a9888d" providerId="ADAL" clId="{F089095E-012F-46C0-B36E-C71F6626B067}" dt="2022-07-08T03:00:41.141" v="22" actId="165"/>
          <ac:spMkLst>
            <pc:docMk/>
            <pc:sldMk cId="4283231927" sldId="257"/>
            <ac:spMk id="35" creationId="{B3C719FA-9C0B-0370-9E96-B2892D9E059D}"/>
          </ac:spMkLst>
        </pc:spChg>
        <pc:spChg chg="mod">
          <ac:chgData name="NGUYEN PHAM ANH THU" userId="baf72463-252b-4d5f-a6ca-5a6327a9888d" providerId="ADAL" clId="{F089095E-012F-46C0-B36E-C71F6626B067}" dt="2022-07-08T03:00:41.141" v="22" actId="165"/>
          <ac:spMkLst>
            <pc:docMk/>
            <pc:sldMk cId="4283231927" sldId="257"/>
            <ac:spMk id="36" creationId="{14B6C3C4-3937-333F-C783-41CE33D7D27E}"/>
          </ac:spMkLst>
        </pc:spChg>
        <pc:spChg chg="mod">
          <ac:chgData name="NGUYEN PHAM ANH THU" userId="baf72463-252b-4d5f-a6ca-5a6327a9888d" providerId="ADAL" clId="{F089095E-012F-46C0-B36E-C71F6626B067}" dt="2022-07-08T03:00:41.141" v="22" actId="165"/>
          <ac:spMkLst>
            <pc:docMk/>
            <pc:sldMk cId="4283231927" sldId="257"/>
            <ac:spMk id="37" creationId="{6DEED2FE-DC59-28CC-5DA1-3FA2EEEB3A42}"/>
          </ac:spMkLst>
        </pc:spChg>
        <pc:spChg chg="mod">
          <ac:chgData name="NGUYEN PHAM ANH THU" userId="baf72463-252b-4d5f-a6ca-5a6327a9888d" providerId="ADAL" clId="{F089095E-012F-46C0-B36E-C71F6626B067}" dt="2022-07-08T03:00:41.141" v="22" actId="165"/>
          <ac:spMkLst>
            <pc:docMk/>
            <pc:sldMk cId="4283231927" sldId="257"/>
            <ac:spMk id="38" creationId="{657026E6-8C95-CCE0-768D-6A923B663AE8}"/>
          </ac:spMkLst>
        </pc:spChg>
        <pc:spChg chg="mod">
          <ac:chgData name="NGUYEN PHAM ANH THU" userId="baf72463-252b-4d5f-a6ca-5a6327a9888d" providerId="ADAL" clId="{F089095E-012F-46C0-B36E-C71F6626B067}" dt="2022-07-08T03:50:07.033" v="98" actId="207"/>
          <ac:spMkLst>
            <pc:docMk/>
            <pc:sldMk cId="4283231927" sldId="257"/>
            <ac:spMk id="39" creationId="{44BC041A-8A7F-E28D-620C-FF8B65760D8F}"/>
          </ac:spMkLst>
        </pc:spChg>
        <pc:spChg chg="mod">
          <ac:chgData name="NGUYEN PHAM ANH THU" userId="baf72463-252b-4d5f-a6ca-5a6327a9888d" providerId="ADAL" clId="{F089095E-012F-46C0-B36E-C71F6626B067}" dt="2022-07-08T03:00:41.141" v="22" actId="165"/>
          <ac:spMkLst>
            <pc:docMk/>
            <pc:sldMk cId="4283231927" sldId="257"/>
            <ac:spMk id="40" creationId="{B6AA20C9-3287-4934-56EA-2282B84D49BF}"/>
          </ac:spMkLst>
        </pc:spChg>
        <pc:spChg chg="mod">
          <ac:chgData name="NGUYEN PHAM ANH THU" userId="baf72463-252b-4d5f-a6ca-5a6327a9888d" providerId="ADAL" clId="{F089095E-012F-46C0-B36E-C71F6626B067}" dt="2022-07-08T03:49:30.103" v="71" actId="1076"/>
          <ac:spMkLst>
            <pc:docMk/>
            <pc:sldMk cId="4283231927" sldId="257"/>
            <ac:spMk id="41" creationId="{CC706DF6-42F1-7F84-C764-1832620D3773}"/>
          </ac:spMkLst>
        </pc:spChg>
        <pc:spChg chg="mod">
          <ac:chgData name="NGUYEN PHAM ANH THU" userId="baf72463-252b-4d5f-a6ca-5a6327a9888d" providerId="ADAL" clId="{F089095E-012F-46C0-B36E-C71F6626B067}" dt="2022-07-08T03:00:41.141" v="22" actId="165"/>
          <ac:spMkLst>
            <pc:docMk/>
            <pc:sldMk cId="4283231927" sldId="257"/>
            <ac:spMk id="43" creationId="{9A0B0C40-0C46-E077-C8D1-648E5AC773CA}"/>
          </ac:spMkLst>
        </pc:spChg>
        <pc:spChg chg="mod">
          <ac:chgData name="NGUYEN PHAM ANH THU" userId="baf72463-252b-4d5f-a6ca-5a6327a9888d" providerId="ADAL" clId="{F089095E-012F-46C0-B36E-C71F6626B067}" dt="2022-07-08T03:00:41.141" v="22" actId="165"/>
          <ac:spMkLst>
            <pc:docMk/>
            <pc:sldMk cId="4283231927" sldId="257"/>
            <ac:spMk id="46" creationId="{FC2CCB6A-7528-FDA5-135F-BF5A55770FF1}"/>
          </ac:spMkLst>
        </pc:spChg>
        <pc:spChg chg="mod">
          <ac:chgData name="NGUYEN PHAM ANH THU" userId="baf72463-252b-4d5f-a6ca-5a6327a9888d" providerId="ADAL" clId="{F089095E-012F-46C0-B36E-C71F6626B067}" dt="2022-07-08T03:00:41.141" v="22" actId="165"/>
          <ac:spMkLst>
            <pc:docMk/>
            <pc:sldMk cId="4283231927" sldId="257"/>
            <ac:spMk id="47" creationId="{723D9FFA-0297-66BB-1CE2-2BB7BC1AA80D}"/>
          </ac:spMkLst>
        </pc:spChg>
        <pc:spChg chg="mod">
          <ac:chgData name="NGUYEN PHAM ANH THU" userId="baf72463-252b-4d5f-a6ca-5a6327a9888d" providerId="ADAL" clId="{F089095E-012F-46C0-B36E-C71F6626B067}" dt="2022-07-08T03:00:41.141" v="22" actId="165"/>
          <ac:spMkLst>
            <pc:docMk/>
            <pc:sldMk cId="4283231927" sldId="257"/>
            <ac:spMk id="48" creationId="{03A805F1-10FA-FD90-F546-222D4A34A56D}"/>
          </ac:spMkLst>
        </pc:spChg>
        <pc:spChg chg="mod">
          <ac:chgData name="NGUYEN PHAM ANH THU" userId="baf72463-252b-4d5f-a6ca-5a6327a9888d" providerId="ADAL" clId="{F089095E-012F-46C0-B36E-C71F6626B067}" dt="2022-07-08T03:00:41.141" v="22" actId="165"/>
          <ac:spMkLst>
            <pc:docMk/>
            <pc:sldMk cId="4283231927" sldId="257"/>
            <ac:spMk id="49" creationId="{CB18D4D3-A40C-84A8-059E-F40122D90477}"/>
          </ac:spMkLst>
        </pc:spChg>
        <pc:spChg chg="mod">
          <ac:chgData name="NGUYEN PHAM ANH THU" userId="baf72463-252b-4d5f-a6ca-5a6327a9888d" providerId="ADAL" clId="{F089095E-012F-46C0-B36E-C71F6626B067}" dt="2022-07-08T03:00:41.141" v="22" actId="165"/>
          <ac:spMkLst>
            <pc:docMk/>
            <pc:sldMk cId="4283231927" sldId="257"/>
            <ac:spMk id="50" creationId="{F0E15766-80E8-D5B7-DE6A-0F3622669CF2}"/>
          </ac:spMkLst>
        </pc:spChg>
        <pc:spChg chg="mod">
          <ac:chgData name="NGUYEN PHAM ANH THU" userId="baf72463-252b-4d5f-a6ca-5a6327a9888d" providerId="ADAL" clId="{F089095E-012F-46C0-B36E-C71F6626B067}" dt="2022-07-08T03:00:41.141" v="22" actId="165"/>
          <ac:spMkLst>
            <pc:docMk/>
            <pc:sldMk cId="4283231927" sldId="257"/>
            <ac:spMk id="51" creationId="{1FAFA387-2BA1-F2A3-63E6-C4775D162535}"/>
          </ac:spMkLst>
        </pc:spChg>
        <pc:spChg chg="mod">
          <ac:chgData name="NGUYEN PHAM ANH THU" userId="baf72463-252b-4d5f-a6ca-5a6327a9888d" providerId="ADAL" clId="{F089095E-012F-46C0-B36E-C71F6626B067}" dt="2022-07-08T03:00:41.141" v="22" actId="165"/>
          <ac:spMkLst>
            <pc:docMk/>
            <pc:sldMk cId="4283231927" sldId="257"/>
            <ac:spMk id="52" creationId="{07E6D0EF-8A2C-46E6-A266-7A9AE705A2EF}"/>
          </ac:spMkLst>
        </pc:spChg>
        <pc:spChg chg="mod">
          <ac:chgData name="NGUYEN PHAM ANH THU" userId="baf72463-252b-4d5f-a6ca-5a6327a9888d" providerId="ADAL" clId="{F089095E-012F-46C0-B36E-C71F6626B067}" dt="2022-07-08T03:00:41.141" v="22" actId="165"/>
          <ac:spMkLst>
            <pc:docMk/>
            <pc:sldMk cId="4283231927" sldId="257"/>
            <ac:spMk id="53" creationId="{B5274753-91A4-F3EC-DE47-0E09F3CFCAF8}"/>
          </ac:spMkLst>
        </pc:spChg>
        <pc:spChg chg="mod">
          <ac:chgData name="NGUYEN PHAM ANH THU" userId="baf72463-252b-4d5f-a6ca-5a6327a9888d" providerId="ADAL" clId="{F089095E-012F-46C0-B36E-C71F6626B067}" dt="2022-07-08T03:00:41.141" v="22" actId="165"/>
          <ac:spMkLst>
            <pc:docMk/>
            <pc:sldMk cId="4283231927" sldId="257"/>
            <ac:spMk id="54" creationId="{CEF0DA2E-4567-084C-DF80-7AFA19458A1E}"/>
          </ac:spMkLst>
        </pc:spChg>
        <pc:spChg chg="mod">
          <ac:chgData name="NGUYEN PHAM ANH THU" userId="baf72463-252b-4d5f-a6ca-5a6327a9888d" providerId="ADAL" clId="{F089095E-012F-46C0-B36E-C71F6626B067}" dt="2022-07-08T03:00:41.141" v="22" actId="165"/>
          <ac:spMkLst>
            <pc:docMk/>
            <pc:sldMk cId="4283231927" sldId="257"/>
            <ac:spMk id="56" creationId="{298F09C4-7269-19EA-0484-A1323DB7891F}"/>
          </ac:spMkLst>
        </pc:spChg>
        <pc:spChg chg="mod">
          <ac:chgData name="NGUYEN PHAM ANH THU" userId="baf72463-252b-4d5f-a6ca-5a6327a9888d" providerId="ADAL" clId="{F089095E-012F-46C0-B36E-C71F6626B067}" dt="2022-07-08T03:00:41.141" v="22" actId="165"/>
          <ac:spMkLst>
            <pc:docMk/>
            <pc:sldMk cId="4283231927" sldId="257"/>
            <ac:spMk id="57" creationId="{01983E4F-2332-F3BD-9FE5-58DFD675DCD9}"/>
          </ac:spMkLst>
        </pc:spChg>
        <pc:spChg chg="mod">
          <ac:chgData name="NGUYEN PHAM ANH THU" userId="baf72463-252b-4d5f-a6ca-5a6327a9888d" providerId="ADAL" clId="{F089095E-012F-46C0-B36E-C71F6626B067}" dt="2022-07-08T03:00:41.141" v="22" actId="165"/>
          <ac:spMkLst>
            <pc:docMk/>
            <pc:sldMk cId="4283231927" sldId="257"/>
            <ac:spMk id="59" creationId="{65562CC2-513F-03C6-78FB-8FE6C0341E92}"/>
          </ac:spMkLst>
        </pc:spChg>
        <pc:spChg chg="mod">
          <ac:chgData name="NGUYEN PHAM ANH THU" userId="baf72463-252b-4d5f-a6ca-5a6327a9888d" providerId="ADAL" clId="{F089095E-012F-46C0-B36E-C71F6626B067}" dt="2022-07-08T03:00:41.141" v="22" actId="165"/>
          <ac:spMkLst>
            <pc:docMk/>
            <pc:sldMk cId="4283231927" sldId="257"/>
            <ac:spMk id="60" creationId="{1A3E64C1-47AF-993C-DBFC-4DC2223BFBEF}"/>
          </ac:spMkLst>
        </pc:spChg>
        <pc:spChg chg="mod">
          <ac:chgData name="NGUYEN PHAM ANH THU" userId="baf72463-252b-4d5f-a6ca-5a6327a9888d" providerId="ADAL" clId="{F089095E-012F-46C0-B36E-C71F6626B067}" dt="2022-07-08T03:00:41.141" v="22" actId="165"/>
          <ac:spMkLst>
            <pc:docMk/>
            <pc:sldMk cId="4283231927" sldId="257"/>
            <ac:spMk id="61" creationId="{902B730A-D34D-9C70-ADBF-B508E9369531}"/>
          </ac:spMkLst>
        </pc:spChg>
        <pc:spChg chg="mod">
          <ac:chgData name="NGUYEN PHAM ANH THU" userId="baf72463-252b-4d5f-a6ca-5a6327a9888d" providerId="ADAL" clId="{F089095E-012F-46C0-B36E-C71F6626B067}" dt="2022-07-08T03:00:41.141" v="22" actId="165"/>
          <ac:spMkLst>
            <pc:docMk/>
            <pc:sldMk cId="4283231927" sldId="257"/>
            <ac:spMk id="63" creationId="{A8410391-87CD-F0CC-1DF8-0BB4F05806C7}"/>
          </ac:spMkLst>
        </pc:spChg>
        <pc:spChg chg="mod">
          <ac:chgData name="NGUYEN PHAM ANH THU" userId="baf72463-252b-4d5f-a6ca-5a6327a9888d" providerId="ADAL" clId="{F089095E-012F-46C0-B36E-C71F6626B067}" dt="2022-07-08T03:00:41.141" v="22" actId="165"/>
          <ac:spMkLst>
            <pc:docMk/>
            <pc:sldMk cId="4283231927" sldId="257"/>
            <ac:spMk id="65" creationId="{C7C3731B-D19A-0349-54CB-304903837554}"/>
          </ac:spMkLst>
        </pc:spChg>
        <pc:spChg chg="mod">
          <ac:chgData name="NGUYEN PHAM ANH THU" userId="baf72463-252b-4d5f-a6ca-5a6327a9888d" providerId="ADAL" clId="{F089095E-012F-46C0-B36E-C71F6626B067}" dt="2022-07-08T03:00:41.141" v="22" actId="165"/>
          <ac:spMkLst>
            <pc:docMk/>
            <pc:sldMk cId="4283231927" sldId="257"/>
            <ac:spMk id="66" creationId="{5A0680A1-689E-5853-03A8-326E41E2C2D5}"/>
          </ac:spMkLst>
        </pc:spChg>
        <pc:spChg chg="mod">
          <ac:chgData name="NGUYEN PHAM ANH THU" userId="baf72463-252b-4d5f-a6ca-5a6327a9888d" providerId="ADAL" clId="{F089095E-012F-46C0-B36E-C71F6626B067}" dt="2022-07-08T03:00:41.141" v="22" actId="165"/>
          <ac:spMkLst>
            <pc:docMk/>
            <pc:sldMk cId="4283231927" sldId="257"/>
            <ac:spMk id="68" creationId="{832831A3-EFFA-35EB-23E8-5BB4A9DE60BC}"/>
          </ac:spMkLst>
        </pc:spChg>
        <pc:spChg chg="mod">
          <ac:chgData name="NGUYEN PHAM ANH THU" userId="baf72463-252b-4d5f-a6ca-5a6327a9888d" providerId="ADAL" clId="{F089095E-012F-46C0-B36E-C71F6626B067}" dt="2022-07-08T03:00:41.141" v="22" actId="165"/>
          <ac:spMkLst>
            <pc:docMk/>
            <pc:sldMk cId="4283231927" sldId="257"/>
            <ac:spMk id="70" creationId="{F894C06C-FF9C-9F5F-BF96-BF28724DA12E}"/>
          </ac:spMkLst>
        </pc:spChg>
        <pc:spChg chg="mod">
          <ac:chgData name="NGUYEN PHAM ANH THU" userId="baf72463-252b-4d5f-a6ca-5a6327a9888d" providerId="ADAL" clId="{F089095E-012F-46C0-B36E-C71F6626B067}" dt="2022-07-08T03:00:41.141" v="22" actId="165"/>
          <ac:spMkLst>
            <pc:docMk/>
            <pc:sldMk cId="4283231927" sldId="257"/>
            <ac:spMk id="71" creationId="{2CFE8EBF-D408-7074-AB57-97C61688C1BB}"/>
          </ac:spMkLst>
        </pc:spChg>
        <pc:spChg chg="mod">
          <ac:chgData name="NGUYEN PHAM ANH THU" userId="baf72463-252b-4d5f-a6ca-5a6327a9888d" providerId="ADAL" clId="{F089095E-012F-46C0-B36E-C71F6626B067}" dt="2022-07-08T03:00:41.141" v="22" actId="165"/>
          <ac:spMkLst>
            <pc:docMk/>
            <pc:sldMk cId="4283231927" sldId="257"/>
            <ac:spMk id="72" creationId="{3C3471E2-7CC5-333C-9EE8-193EA5D00D36}"/>
          </ac:spMkLst>
        </pc:spChg>
        <pc:spChg chg="mod">
          <ac:chgData name="NGUYEN PHAM ANH THU" userId="baf72463-252b-4d5f-a6ca-5a6327a9888d" providerId="ADAL" clId="{F089095E-012F-46C0-B36E-C71F6626B067}" dt="2022-07-08T03:00:41.141" v="22" actId="165"/>
          <ac:spMkLst>
            <pc:docMk/>
            <pc:sldMk cId="4283231927" sldId="257"/>
            <ac:spMk id="73" creationId="{7C954A9A-E06E-30ED-9E15-2440128128EA}"/>
          </ac:spMkLst>
        </pc:spChg>
        <pc:spChg chg="mod">
          <ac:chgData name="NGUYEN PHAM ANH THU" userId="baf72463-252b-4d5f-a6ca-5a6327a9888d" providerId="ADAL" clId="{F089095E-012F-46C0-B36E-C71F6626B067}" dt="2022-07-08T03:00:41.141" v="22" actId="165"/>
          <ac:spMkLst>
            <pc:docMk/>
            <pc:sldMk cId="4283231927" sldId="257"/>
            <ac:spMk id="74" creationId="{DCE0F832-0A23-D515-69C7-6D0469B45C0E}"/>
          </ac:spMkLst>
        </pc:spChg>
        <pc:spChg chg="mod topLvl">
          <ac:chgData name="NGUYEN PHAM ANH THU" userId="baf72463-252b-4d5f-a6ca-5a6327a9888d" providerId="ADAL" clId="{F089095E-012F-46C0-B36E-C71F6626B067}" dt="2022-07-08T03:48:18.842" v="58" actId="1076"/>
          <ac:spMkLst>
            <pc:docMk/>
            <pc:sldMk cId="4283231927" sldId="257"/>
            <ac:spMk id="75" creationId="{EE4B98E9-65F3-0778-2FDA-65A619B56AB9}"/>
          </ac:spMkLst>
        </pc:spChg>
        <pc:spChg chg="mod topLvl">
          <ac:chgData name="NGUYEN PHAM ANH THU" userId="baf72463-252b-4d5f-a6ca-5a6327a9888d" providerId="ADAL" clId="{F089095E-012F-46C0-B36E-C71F6626B067}" dt="2022-07-08T03:01:39.333" v="35" actId="1076"/>
          <ac:spMkLst>
            <pc:docMk/>
            <pc:sldMk cId="4283231927" sldId="257"/>
            <ac:spMk id="77" creationId="{B103773A-DCDF-2D56-2B65-8F0683D5C8FD}"/>
          </ac:spMkLst>
        </pc:spChg>
        <pc:spChg chg="mod">
          <ac:chgData name="NGUYEN PHAM ANH THU" userId="baf72463-252b-4d5f-a6ca-5a6327a9888d" providerId="ADAL" clId="{F089095E-012F-46C0-B36E-C71F6626B067}" dt="2022-07-08T03:00:56.791" v="25" actId="165"/>
          <ac:spMkLst>
            <pc:docMk/>
            <pc:sldMk cId="4283231927" sldId="257"/>
            <ac:spMk id="80" creationId="{74350F08-130F-9DF3-625C-48ED5CE7A005}"/>
          </ac:spMkLst>
        </pc:spChg>
        <pc:spChg chg="mod">
          <ac:chgData name="NGUYEN PHAM ANH THU" userId="baf72463-252b-4d5f-a6ca-5a6327a9888d" providerId="ADAL" clId="{F089095E-012F-46C0-B36E-C71F6626B067}" dt="2022-07-08T03:01:28.338" v="32" actId="1076"/>
          <ac:spMkLst>
            <pc:docMk/>
            <pc:sldMk cId="4283231927" sldId="257"/>
            <ac:spMk id="81" creationId="{9051D3F5-7C7F-2296-69CF-BA37151C96D1}"/>
          </ac:spMkLst>
        </pc:spChg>
        <pc:spChg chg="mod">
          <ac:chgData name="NGUYEN PHAM ANH THU" userId="baf72463-252b-4d5f-a6ca-5a6327a9888d" providerId="ADAL" clId="{F089095E-012F-46C0-B36E-C71F6626B067}" dt="2022-07-08T03:00:56.791" v="25" actId="165"/>
          <ac:spMkLst>
            <pc:docMk/>
            <pc:sldMk cId="4283231927" sldId="257"/>
            <ac:spMk id="82" creationId="{2313D58B-3927-52F6-8B75-E73929FD089E}"/>
          </ac:spMkLst>
        </pc:spChg>
        <pc:spChg chg="mod">
          <ac:chgData name="NGUYEN PHAM ANH THU" userId="baf72463-252b-4d5f-a6ca-5a6327a9888d" providerId="ADAL" clId="{F089095E-012F-46C0-B36E-C71F6626B067}" dt="2022-07-08T03:00:56.791" v="25" actId="165"/>
          <ac:spMkLst>
            <pc:docMk/>
            <pc:sldMk cId="4283231927" sldId="257"/>
            <ac:spMk id="83" creationId="{D1F46F22-93F1-6B67-1AA9-4AB5B0786278}"/>
          </ac:spMkLst>
        </pc:spChg>
        <pc:spChg chg="mod">
          <ac:chgData name="NGUYEN PHAM ANH THU" userId="baf72463-252b-4d5f-a6ca-5a6327a9888d" providerId="ADAL" clId="{F089095E-012F-46C0-B36E-C71F6626B067}" dt="2022-07-08T03:00:56.791" v="25" actId="165"/>
          <ac:spMkLst>
            <pc:docMk/>
            <pc:sldMk cId="4283231927" sldId="257"/>
            <ac:spMk id="84" creationId="{6F1B8556-428C-B38B-3290-285AF6E5C74B}"/>
          </ac:spMkLst>
        </pc:spChg>
        <pc:spChg chg="mod">
          <ac:chgData name="NGUYEN PHAM ANH THU" userId="baf72463-252b-4d5f-a6ca-5a6327a9888d" providerId="ADAL" clId="{F089095E-012F-46C0-B36E-C71F6626B067}" dt="2022-07-08T03:00:56.791" v="25" actId="165"/>
          <ac:spMkLst>
            <pc:docMk/>
            <pc:sldMk cId="4283231927" sldId="257"/>
            <ac:spMk id="85" creationId="{67EC42A8-5745-1D08-93E9-8EDE38D21FD2}"/>
          </ac:spMkLst>
        </pc:spChg>
        <pc:spChg chg="mod">
          <ac:chgData name="NGUYEN PHAM ANH THU" userId="baf72463-252b-4d5f-a6ca-5a6327a9888d" providerId="ADAL" clId="{F089095E-012F-46C0-B36E-C71F6626B067}" dt="2022-07-08T03:00:56.791" v="25" actId="165"/>
          <ac:spMkLst>
            <pc:docMk/>
            <pc:sldMk cId="4283231927" sldId="257"/>
            <ac:spMk id="86" creationId="{646BC968-73ED-CE2A-6FB1-24E0AA4BC4E2}"/>
          </ac:spMkLst>
        </pc:spChg>
        <pc:spChg chg="mod">
          <ac:chgData name="NGUYEN PHAM ANH THU" userId="baf72463-252b-4d5f-a6ca-5a6327a9888d" providerId="ADAL" clId="{F089095E-012F-46C0-B36E-C71F6626B067}" dt="2022-07-08T03:00:56.791" v="25" actId="165"/>
          <ac:spMkLst>
            <pc:docMk/>
            <pc:sldMk cId="4283231927" sldId="257"/>
            <ac:spMk id="87" creationId="{696F72C6-36DE-E2FC-C65B-961875F81E33}"/>
          </ac:spMkLst>
        </pc:spChg>
        <pc:spChg chg="mod">
          <ac:chgData name="NGUYEN PHAM ANH THU" userId="baf72463-252b-4d5f-a6ca-5a6327a9888d" providerId="ADAL" clId="{F089095E-012F-46C0-B36E-C71F6626B067}" dt="2022-07-08T03:00:56.791" v="25" actId="165"/>
          <ac:spMkLst>
            <pc:docMk/>
            <pc:sldMk cId="4283231927" sldId="257"/>
            <ac:spMk id="88" creationId="{98327ADD-0C35-4759-6D11-6B6FBA311B1F}"/>
          </ac:spMkLst>
        </pc:spChg>
        <pc:spChg chg="mod">
          <ac:chgData name="NGUYEN PHAM ANH THU" userId="baf72463-252b-4d5f-a6ca-5a6327a9888d" providerId="ADAL" clId="{F089095E-012F-46C0-B36E-C71F6626B067}" dt="2022-07-08T03:50:37.065" v="134" actId="207"/>
          <ac:spMkLst>
            <pc:docMk/>
            <pc:sldMk cId="4283231927" sldId="257"/>
            <ac:spMk id="89" creationId="{BD0A1F6F-CA08-BA35-76B2-80CDF3C9D8E5}"/>
          </ac:spMkLst>
        </pc:spChg>
        <pc:spChg chg="mod">
          <ac:chgData name="NGUYEN PHAM ANH THU" userId="baf72463-252b-4d5f-a6ca-5a6327a9888d" providerId="ADAL" clId="{F089095E-012F-46C0-B36E-C71F6626B067}" dt="2022-07-08T03:00:56.791" v="25" actId="165"/>
          <ac:spMkLst>
            <pc:docMk/>
            <pc:sldMk cId="4283231927" sldId="257"/>
            <ac:spMk id="90" creationId="{A5EE1159-071E-1CCD-D738-EA84EF6F1C7C}"/>
          </ac:spMkLst>
        </pc:spChg>
        <pc:spChg chg="mod">
          <ac:chgData name="NGUYEN PHAM ANH THU" userId="baf72463-252b-4d5f-a6ca-5a6327a9888d" providerId="ADAL" clId="{F089095E-012F-46C0-B36E-C71F6626B067}" dt="2022-07-08T03:00:56.791" v="25" actId="165"/>
          <ac:spMkLst>
            <pc:docMk/>
            <pc:sldMk cId="4283231927" sldId="257"/>
            <ac:spMk id="91" creationId="{7F88C0B9-9F17-13E5-4407-E25D233FF4E1}"/>
          </ac:spMkLst>
        </pc:spChg>
        <pc:spChg chg="mod">
          <ac:chgData name="NGUYEN PHAM ANH THU" userId="baf72463-252b-4d5f-a6ca-5a6327a9888d" providerId="ADAL" clId="{F089095E-012F-46C0-B36E-C71F6626B067}" dt="2022-07-08T03:00:56.791" v="25" actId="165"/>
          <ac:spMkLst>
            <pc:docMk/>
            <pc:sldMk cId="4283231927" sldId="257"/>
            <ac:spMk id="92" creationId="{D715934D-681A-B1C8-9CB1-451735C358E0}"/>
          </ac:spMkLst>
        </pc:spChg>
        <pc:spChg chg="mod">
          <ac:chgData name="NGUYEN PHAM ANH THU" userId="baf72463-252b-4d5f-a6ca-5a6327a9888d" providerId="ADAL" clId="{F089095E-012F-46C0-B36E-C71F6626B067}" dt="2022-07-08T03:00:56.791" v="25" actId="165"/>
          <ac:spMkLst>
            <pc:docMk/>
            <pc:sldMk cId="4283231927" sldId="257"/>
            <ac:spMk id="93" creationId="{896BE56F-0A83-DFF9-66C5-EDDFBBC450BF}"/>
          </ac:spMkLst>
        </pc:spChg>
        <pc:spChg chg="mod">
          <ac:chgData name="NGUYEN PHAM ANH THU" userId="baf72463-252b-4d5f-a6ca-5a6327a9888d" providerId="ADAL" clId="{F089095E-012F-46C0-B36E-C71F6626B067}" dt="2022-07-08T03:00:56.791" v="25" actId="165"/>
          <ac:spMkLst>
            <pc:docMk/>
            <pc:sldMk cId="4283231927" sldId="257"/>
            <ac:spMk id="94" creationId="{A00D2CB3-50F4-153C-37AC-EAA3FCA1D526}"/>
          </ac:spMkLst>
        </pc:spChg>
        <pc:spChg chg="mod">
          <ac:chgData name="NGUYEN PHAM ANH THU" userId="baf72463-252b-4d5f-a6ca-5a6327a9888d" providerId="ADAL" clId="{F089095E-012F-46C0-B36E-C71F6626B067}" dt="2022-07-08T03:00:56.791" v="25" actId="165"/>
          <ac:spMkLst>
            <pc:docMk/>
            <pc:sldMk cId="4283231927" sldId="257"/>
            <ac:spMk id="96" creationId="{B1790C79-D9C0-1333-F8EB-EBC32F3BDD8D}"/>
          </ac:spMkLst>
        </pc:spChg>
        <pc:spChg chg="mod">
          <ac:chgData name="NGUYEN PHAM ANH THU" userId="baf72463-252b-4d5f-a6ca-5a6327a9888d" providerId="ADAL" clId="{F089095E-012F-46C0-B36E-C71F6626B067}" dt="2022-07-08T03:00:56.791" v="25" actId="165"/>
          <ac:spMkLst>
            <pc:docMk/>
            <pc:sldMk cId="4283231927" sldId="257"/>
            <ac:spMk id="97" creationId="{2023F9A8-C56A-917F-76AD-9F2283DB695F}"/>
          </ac:spMkLst>
        </pc:spChg>
        <pc:spChg chg="add mod">
          <ac:chgData name="NGUYEN PHAM ANH THU" userId="baf72463-252b-4d5f-a6ca-5a6327a9888d" providerId="ADAL" clId="{F089095E-012F-46C0-B36E-C71F6626B067}" dt="2022-07-08T04:16:33.098" v="1203" actId="1076"/>
          <ac:spMkLst>
            <pc:docMk/>
            <pc:sldMk cId="4283231927" sldId="257"/>
            <ac:spMk id="98" creationId="{1B2E63D4-525E-9C68-25EA-85D4992D4EC0}"/>
          </ac:spMkLst>
        </pc:spChg>
        <pc:grpChg chg="del mod">
          <ac:chgData name="NGUYEN PHAM ANH THU" userId="baf72463-252b-4d5f-a6ca-5a6327a9888d" providerId="ADAL" clId="{F089095E-012F-46C0-B36E-C71F6626B067}" dt="2022-07-08T02:59:39.909" v="15" actId="27803"/>
          <ac:grpSpMkLst>
            <pc:docMk/>
            <pc:sldMk cId="4283231927" sldId="257"/>
            <ac:grpSpMk id="14" creationId="{999FC0CF-039B-9AB3-E29E-530972E28821}"/>
          </ac:grpSpMkLst>
        </pc:grpChg>
        <pc:grpChg chg="del mod">
          <ac:chgData name="NGUYEN PHAM ANH THU" userId="baf72463-252b-4d5f-a6ca-5a6327a9888d" providerId="ADAL" clId="{F089095E-012F-46C0-B36E-C71F6626B067}" dt="2022-07-08T03:00:41.141" v="22" actId="165"/>
          <ac:grpSpMkLst>
            <pc:docMk/>
            <pc:sldMk cId="4283231927" sldId="257"/>
            <ac:grpSpMk id="16" creationId="{088D2768-69DA-6503-0A26-CB1E0536A36A}"/>
          </ac:grpSpMkLst>
        </pc:grpChg>
        <pc:grpChg chg="mod topLvl">
          <ac:chgData name="NGUYEN PHAM ANH THU" userId="baf72463-252b-4d5f-a6ca-5a6327a9888d" providerId="ADAL" clId="{F089095E-012F-46C0-B36E-C71F6626B067}" dt="2022-07-08T03:48:17.052" v="57" actId="1076"/>
          <ac:grpSpMkLst>
            <pc:docMk/>
            <pc:sldMk cId="4283231927" sldId="257"/>
            <ac:grpSpMk id="17" creationId="{582A1B61-8341-00DF-884B-9D19335C94B4}"/>
          </ac:grpSpMkLst>
        </pc:grpChg>
        <pc:grpChg chg="mod topLvl">
          <ac:chgData name="NGUYEN PHAM ANH THU" userId="baf72463-252b-4d5f-a6ca-5a6327a9888d" providerId="ADAL" clId="{F089095E-012F-46C0-B36E-C71F6626B067}" dt="2022-07-08T03:48:15.031" v="56" actId="1076"/>
          <ac:grpSpMkLst>
            <pc:docMk/>
            <pc:sldMk cId="4283231927" sldId="257"/>
            <ac:grpSpMk id="23" creationId="{7AF28AA5-0615-C7B1-E539-5BE2D4900AFB}"/>
          </ac:grpSpMkLst>
        </pc:grpChg>
        <pc:grpChg chg="mod topLvl">
          <ac:chgData name="NGUYEN PHAM ANH THU" userId="baf72463-252b-4d5f-a6ca-5a6327a9888d" providerId="ADAL" clId="{F089095E-012F-46C0-B36E-C71F6626B067}" dt="2022-07-08T03:48:24.240" v="60" actId="1076"/>
          <ac:grpSpMkLst>
            <pc:docMk/>
            <pc:sldMk cId="4283231927" sldId="257"/>
            <ac:grpSpMk id="27" creationId="{32A29819-4CBA-8CD9-33C2-B2386FD66F95}"/>
          </ac:grpSpMkLst>
        </pc:grpChg>
        <pc:grpChg chg="mod">
          <ac:chgData name="NGUYEN PHAM ANH THU" userId="baf72463-252b-4d5f-a6ca-5a6327a9888d" providerId="ADAL" clId="{F089095E-012F-46C0-B36E-C71F6626B067}" dt="2022-07-08T03:00:41.141" v="22" actId="165"/>
          <ac:grpSpMkLst>
            <pc:docMk/>
            <pc:sldMk cId="4283231927" sldId="257"/>
            <ac:grpSpMk id="29" creationId="{BF1F93F8-E7B1-3D06-9393-7FB5FA5D7225}"/>
          </ac:grpSpMkLst>
        </pc:grpChg>
        <pc:grpChg chg="mod">
          <ac:chgData name="NGUYEN PHAM ANH THU" userId="baf72463-252b-4d5f-a6ca-5a6327a9888d" providerId="ADAL" clId="{F089095E-012F-46C0-B36E-C71F6626B067}" dt="2022-07-08T03:00:41.141" v="22" actId="165"/>
          <ac:grpSpMkLst>
            <pc:docMk/>
            <pc:sldMk cId="4283231927" sldId="257"/>
            <ac:grpSpMk id="30" creationId="{B84DECAA-F1A0-8AF6-B784-79D29C7913BA}"/>
          </ac:grpSpMkLst>
        </pc:grpChg>
        <pc:grpChg chg="mod topLvl">
          <ac:chgData name="NGUYEN PHAM ANH THU" userId="baf72463-252b-4d5f-a6ca-5a6327a9888d" providerId="ADAL" clId="{F089095E-012F-46C0-B36E-C71F6626B067}" dt="2022-07-08T03:47:49.048" v="43" actId="1076"/>
          <ac:grpSpMkLst>
            <pc:docMk/>
            <pc:sldMk cId="4283231927" sldId="257"/>
            <ac:grpSpMk id="42" creationId="{0BB12101-8F50-668D-5655-1C434AEBB57D}"/>
          </ac:grpSpMkLst>
        </pc:grpChg>
        <pc:grpChg chg="mod">
          <ac:chgData name="NGUYEN PHAM ANH THU" userId="baf72463-252b-4d5f-a6ca-5a6327a9888d" providerId="ADAL" clId="{F089095E-012F-46C0-B36E-C71F6626B067}" dt="2022-07-08T03:00:41.141" v="22" actId="165"/>
          <ac:grpSpMkLst>
            <pc:docMk/>
            <pc:sldMk cId="4283231927" sldId="257"/>
            <ac:grpSpMk id="44" creationId="{5FA13A38-F8CA-514B-4663-1018C1AE97F9}"/>
          </ac:grpSpMkLst>
        </pc:grpChg>
        <pc:grpChg chg="mod">
          <ac:chgData name="NGUYEN PHAM ANH THU" userId="baf72463-252b-4d5f-a6ca-5a6327a9888d" providerId="ADAL" clId="{F089095E-012F-46C0-B36E-C71F6626B067}" dt="2022-07-08T03:00:41.141" v="22" actId="165"/>
          <ac:grpSpMkLst>
            <pc:docMk/>
            <pc:sldMk cId="4283231927" sldId="257"/>
            <ac:grpSpMk id="45" creationId="{1F472D97-CB7D-F516-09CA-0ED63C8E1D69}"/>
          </ac:grpSpMkLst>
        </pc:grpChg>
        <pc:grpChg chg="mod topLvl">
          <ac:chgData name="NGUYEN PHAM ANH THU" userId="baf72463-252b-4d5f-a6ca-5a6327a9888d" providerId="ADAL" clId="{F089095E-012F-46C0-B36E-C71F6626B067}" dt="2022-07-08T03:47:47.496" v="42" actId="1076"/>
          <ac:grpSpMkLst>
            <pc:docMk/>
            <pc:sldMk cId="4283231927" sldId="257"/>
            <ac:grpSpMk id="55" creationId="{1C758002-DD3F-CD03-9ED5-F8C21C51A163}"/>
          </ac:grpSpMkLst>
        </pc:grpChg>
        <pc:grpChg chg="mod">
          <ac:chgData name="NGUYEN PHAM ANH THU" userId="baf72463-252b-4d5f-a6ca-5a6327a9888d" providerId="ADAL" clId="{F089095E-012F-46C0-B36E-C71F6626B067}" dt="2022-07-08T03:00:41.141" v="22" actId="165"/>
          <ac:grpSpMkLst>
            <pc:docMk/>
            <pc:sldMk cId="4283231927" sldId="257"/>
            <ac:grpSpMk id="58" creationId="{932687A3-36A8-B179-840C-F911B5BCF3F5}"/>
          </ac:grpSpMkLst>
        </pc:grpChg>
        <pc:grpChg chg="mod topLvl">
          <ac:chgData name="NGUYEN PHAM ANH THU" userId="baf72463-252b-4d5f-a6ca-5a6327a9888d" providerId="ADAL" clId="{F089095E-012F-46C0-B36E-C71F6626B067}" dt="2022-07-08T03:48:21.400" v="59" actId="1076"/>
          <ac:grpSpMkLst>
            <pc:docMk/>
            <pc:sldMk cId="4283231927" sldId="257"/>
            <ac:grpSpMk id="62" creationId="{491C0718-80FF-FC69-411D-39EDC9C93984}"/>
          </ac:grpSpMkLst>
        </pc:grpChg>
        <pc:grpChg chg="mod">
          <ac:chgData name="NGUYEN PHAM ANH THU" userId="baf72463-252b-4d5f-a6ca-5a6327a9888d" providerId="ADAL" clId="{F089095E-012F-46C0-B36E-C71F6626B067}" dt="2022-07-08T03:00:41.141" v="22" actId="165"/>
          <ac:grpSpMkLst>
            <pc:docMk/>
            <pc:sldMk cId="4283231927" sldId="257"/>
            <ac:grpSpMk id="64" creationId="{77A6D963-4EC3-E3D1-4554-B1A6B6414234}"/>
          </ac:grpSpMkLst>
        </pc:grpChg>
        <pc:grpChg chg="mod topLvl">
          <ac:chgData name="NGUYEN PHAM ANH THU" userId="baf72463-252b-4d5f-a6ca-5a6327a9888d" providerId="ADAL" clId="{F089095E-012F-46C0-B36E-C71F6626B067}" dt="2022-07-08T03:47:55.905" v="48" actId="14100"/>
          <ac:grpSpMkLst>
            <pc:docMk/>
            <pc:sldMk cId="4283231927" sldId="257"/>
            <ac:grpSpMk id="67" creationId="{75E9BA58-9F1B-8E41-569E-A09FBBB743D0}"/>
          </ac:grpSpMkLst>
        </pc:grpChg>
        <pc:grpChg chg="mod">
          <ac:chgData name="NGUYEN PHAM ANH THU" userId="baf72463-252b-4d5f-a6ca-5a6327a9888d" providerId="ADAL" clId="{F089095E-012F-46C0-B36E-C71F6626B067}" dt="2022-07-08T03:00:41.141" v="22" actId="165"/>
          <ac:grpSpMkLst>
            <pc:docMk/>
            <pc:sldMk cId="4283231927" sldId="257"/>
            <ac:grpSpMk id="69" creationId="{7480927F-9118-8F8C-B1B3-7BED12DAF7DB}"/>
          </ac:grpSpMkLst>
        </pc:grpChg>
        <pc:grpChg chg="del mod topLvl">
          <ac:chgData name="NGUYEN PHAM ANH THU" userId="baf72463-252b-4d5f-a6ca-5a6327a9888d" providerId="ADAL" clId="{F089095E-012F-46C0-B36E-C71F6626B067}" dt="2022-07-08T03:00:56.791" v="25" actId="165"/>
          <ac:grpSpMkLst>
            <pc:docMk/>
            <pc:sldMk cId="4283231927" sldId="257"/>
            <ac:grpSpMk id="76" creationId="{8B359F4E-5E39-83D9-70A8-AAC2AAA8DE53}"/>
          </ac:grpSpMkLst>
        </pc:grpChg>
        <pc:grpChg chg="mod topLvl">
          <ac:chgData name="NGUYEN PHAM ANH THU" userId="baf72463-252b-4d5f-a6ca-5a6327a9888d" providerId="ADAL" clId="{F089095E-012F-46C0-B36E-C71F6626B067}" dt="2022-07-08T03:01:39.333" v="35" actId="1076"/>
          <ac:grpSpMkLst>
            <pc:docMk/>
            <pc:sldMk cId="4283231927" sldId="257"/>
            <ac:grpSpMk id="78" creationId="{8D181021-0CB9-8E9E-DF5F-2901C77C6459}"/>
          </ac:grpSpMkLst>
        </pc:grpChg>
        <pc:grpChg chg="mod">
          <ac:chgData name="NGUYEN PHAM ANH THU" userId="baf72463-252b-4d5f-a6ca-5a6327a9888d" providerId="ADAL" clId="{F089095E-012F-46C0-B36E-C71F6626B067}" dt="2022-07-08T03:00:56.791" v="25" actId="165"/>
          <ac:grpSpMkLst>
            <pc:docMk/>
            <pc:sldMk cId="4283231927" sldId="257"/>
            <ac:grpSpMk id="79" creationId="{92B695C5-F4E0-ADF5-B114-3FD1658E6620}"/>
          </ac:grpSpMkLst>
        </pc:grpChg>
        <pc:grpChg chg="mod topLvl">
          <ac:chgData name="NGUYEN PHAM ANH THU" userId="baf72463-252b-4d5f-a6ca-5a6327a9888d" providerId="ADAL" clId="{F089095E-012F-46C0-B36E-C71F6626B067}" dt="2022-07-08T03:01:39.333" v="35" actId="1076"/>
          <ac:grpSpMkLst>
            <pc:docMk/>
            <pc:sldMk cId="4283231927" sldId="257"/>
            <ac:grpSpMk id="95" creationId="{6B914999-863F-8BCE-79E7-19DB4F1B184F}"/>
          </ac:grpSpMkLst>
        </pc:grpChg>
        <pc:picChg chg="add del">
          <ac:chgData name="NGUYEN PHAM ANH THU" userId="baf72463-252b-4d5f-a6ca-5a6327a9888d" providerId="ADAL" clId="{F089095E-012F-46C0-B36E-C71F6626B067}" dt="2022-07-08T02:57:34.716" v="2" actId="478"/>
          <ac:picMkLst>
            <pc:docMk/>
            <pc:sldMk cId="4283231927" sldId="257"/>
            <ac:picMk id="5" creationId="{AF8FB944-A57C-B27C-FA32-CAE9E43A4998}"/>
          </ac:picMkLst>
        </pc:picChg>
        <pc:picChg chg="add del">
          <ac:chgData name="NGUYEN PHAM ANH THU" userId="baf72463-252b-4d5f-a6ca-5a6327a9888d" providerId="ADAL" clId="{F089095E-012F-46C0-B36E-C71F6626B067}" dt="2022-07-08T02:57:45.226" v="5" actId="478"/>
          <ac:picMkLst>
            <pc:docMk/>
            <pc:sldMk cId="4283231927" sldId="257"/>
            <ac:picMk id="7" creationId="{363449F8-94D5-47F2-4EF6-8754DCF6FE7C}"/>
          </ac:picMkLst>
        </pc:picChg>
        <pc:picChg chg="add del mod">
          <ac:chgData name="NGUYEN PHAM ANH THU" userId="baf72463-252b-4d5f-a6ca-5a6327a9888d" providerId="ADAL" clId="{F089095E-012F-46C0-B36E-C71F6626B067}" dt="2022-07-08T02:59:07.977" v="11" actId="478"/>
          <ac:picMkLst>
            <pc:docMk/>
            <pc:sldMk cId="4283231927" sldId="257"/>
            <ac:picMk id="9" creationId="{A02153BC-8816-E07E-6B78-DC9261864053}"/>
          </ac:picMkLst>
        </pc:picChg>
        <pc:picChg chg="add del">
          <ac:chgData name="NGUYEN PHAM ANH THU" userId="baf72463-252b-4d5f-a6ca-5a6327a9888d" providerId="ADAL" clId="{F089095E-012F-46C0-B36E-C71F6626B067}" dt="2022-07-08T02:59:22.129" v="13" actId="478"/>
          <ac:picMkLst>
            <pc:docMk/>
            <pc:sldMk cId="4283231927" sldId="257"/>
            <ac:picMk id="11" creationId="{84CE9B16-68A1-6C8F-9E5F-301B1CED5F5A}"/>
          </ac:picMkLst>
        </pc:picChg>
        <pc:picChg chg="add del">
          <ac:chgData name="NGUYEN PHAM ANH THU" userId="baf72463-252b-4d5f-a6ca-5a6327a9888d" providerId="ADAL" clId="{F089095E-012F-46C0-B36E-C71F6626B067}" dt="2022-07-08T02:59:39.909" v="15" actId="27803"/>
          <ac:picMkLst>
            <pc:docMk/>
            <pc:sldMk cId="4283231927" sldId="257"/>
            <ac:picMk id="13" creationId="{0D0D117A-F8C2-AF0A-C4D4-14D29F3B2368}"/>
          </ac:picMkLst>
        </pc:picChg>
      </pc:sldChg>
      <pc:sldChg chg="addSp delSp modSp new mod ord modAnim">
        <pc:chgData name="NGUYEN PHAM ANH THU" userId="baf72463-252b-4d5f-a6ca-5a6327a9888d" providerId="ADAL" clId="{F089095E-012F-46C0-B36E-C71F6626B067}" dt="2022-07-09T04:00:01.341" v="5124" actId="20577"/>
        <pc:sldMkLst>
          <pc:docMk/>
          <pc:sldMk cId="228937161" sldId="258"/>
        </pc:sldMkLst>
        <pc:spChg chg="del">
          <ac:chgData name="NGUYEN PHAM ANH THU" userId="baf72463-252b-4d5f-a6ca-5a6327a9888d" providerId="ADAL" clId="{F089095E-012F-46C0-B36E-C71F6626B067}" dt="2022-07-08T03:53:09.694" v="136" actId="478"/>
          <ac:spMkLst>
            <pc:docMk/>
            <pc:sldMk cId="228937161" sldId="258"/>
            <ac:spMk id="2" creationId="{F774E330-3565-4BC9-315F-D2AEDAC965A8}"/>
          </ac:spMkLst>
        </pc:spChg>
        <pc:spChg chg="del">
          <ac:chgData name="NGUYEN PHAM ANH THU" userId="baf72463-252b-4d5f-a6ca-5a6327a9888d" providerId="ADAL" clId="{F089095E-012F-46C0-B36E-C71F6626B067}" dt="2022-07-08T03:53:09.694" v="136" actId="478"/>
          <ac:spMkLst>
            <pc:docMk/>
            <pc:sldMk cId="228937161" sldId="258"/>
            <ac:spMk id="3" creationId="{486E1517-E728-3B07-D63C-9640674ACD8B}"/>
          </ac:spMkLst>
        </pc:spChg>
        <pc:spChg chg="mod">
          <ac:chgData name="NGUYEN PHAM ANH THU" userId="baf72463-252b-4d5f-a6ca-5a6327a9888d" providerId="ADAL" clId="{F089095E-012F-46C0-B36E-C71F6626B067}" dt="2022-07-08T03:54:27.636" v="150" actId="207"/>
          <ac:spMkLst>
            <pc:docMk/>
            <pc:sldMk cId="228937161" sldId="258"/>
            <ac:spMk id="7" creationId="{A8B60A0C-8031-1E05-CD89-8E021880C962}"/>
          </ac:spMkLst>
        </pc:spChg>
        <pc:spChg chg="mod">
          <ac:chgData name="NGUYEN PHAM ANH THU" userId="baf72463-252b-4d5f-a6ca-5a6327a9888d" providerId="ADAL" clId="{F089095E-012F-46C0-B36E-C71F6626B067}" dt="2022-07-08T04:01:59.780" v="206" actId="165"/>
          <ac:spMkLst>
            <pc:docMk/>
            <pc:sldMk cId="228937161" sldId="258"/>
            <ac:spMk id="10" creationId="{2E2FEB6C-A3BC-9698-FC45-235AE75FFDD1}"/>
          </ac:spMkLst>
        </pc:spChg>
        <pc:spChg chg="mod">
          <ac:chgData name="NGUYEN PHAM ANH THU" userId="baf72463-252b-4d5f-a6ca-5a6327a9888d" providerId="ADAL" clId="{F089095E-012F-46C0-B36E-C71F6626B067}" dt="2022-07-08T04:01:59.780" v="206" actId="165"/>
          <ac:spMkLst>
            <pc:docMk/>
            <pc:sldMk cId="228937161" sldId="258"/>
            <ac:spMk id="11" creationId="{5F6F8C94-7F95-9B33-C772-0E15E62BF25C}"/>
          </ac:spMkLst>
        </pc:spChg>
        <pc:spChg chg="mod">
          <ac:chgData name="NGUYEN PHAM ANH THU" userId="baf72463-252b-4d5f-a6ca-5a6327a9888d" providerId="ADAL" clId="{F089095E-012F-46C0-B36E-C71F6626B067}" dt="2022-07-08T04:02:25.825" v="215" actId="164"/>
          <ac:spMkLst>
            <pc:docMk/>
            <pc:sldMk cId="228937161" sldId="258"/>
            <ac:spMk id="14" creationId="{7E7702BD-0B81-9154-A362-B19A48A83B40}"/>
          </ac:spMkLst>
        </pc:spChg>
        <pc:spChg chg="mod">
          <ac:chgData name="NGUYEN PHAM ANH THU" userId="baf72463-252b-4d5f-a6ca-5a6327a9888d" providerId="ADAL" clId="{F089095E-012F-46C0-B36E-C71F6626B067}" dt="2022-07-08T04:02:25.825" v="215" actId="164"/>
          <ac:spMkLst>
            <pc:docMk/>
            <pc:sldMk cId="228937161" sldId="258"/>
            <ac:spMk id="15" creationId="{DDD9E5E6-E842-1177-82E0-FF71A44A21E7}"/>
          </ac:spMkLst>
        </pc:spChg>
        <pc:spChg chg="mod">
          <ac:chgData name="NGUYEN PHAM ANH THU" userId="baf72463-252b-4d5f-a6ca-5a6327a9888d" providerId="ADAL" clId="{F089095E-012F-46C0-B36E-C71F6626B067}" dt="2022-07-08T04:02:25.825" v="215" actId="164"/>
          <ac:spMkLst>
            <pc:docMk/>
            <pc:sldMk cId="228937161" sldId="258"/>
            <ac:spMk id="16" creationId="{4505A88D-560A-9BFD-17BE-42960AEEB2E9}"/>
          </ac:spMkLst>
        </pc:spChg>
        <pc:spChg chg="mod">
          <ac:chgData name="NGUYEN PHAM ANH THU" userId="baf72463-252b-4d5f-a6ca-5a6327a9888d" providerId="ADAL" clId="{F089095E-012F-46C0-B36E-C71F6626B067}" dt="2022-07-08T04:02:25.825" v="215" actId="164"/>
          <ac:spMkLst>
            <pc:docMk/>
            <pc:sldMk cId="228937161" sldId="258"/>
            <ac:spMk id="17" creationId="{FB2ED733-E6DC-8BB0-D73A-41848D695042}"/>
          </ac:spMkLst>
        </pc:spChg>
        <pc:spChg chg="mod">
          <ac:chgData name="NGUYEN PHAM ANH THU" userId="baf72463-252b-4d5f-a6ca-5a6327a9888d" providerId="ADAL" clId="{F089095E-012F-46C0-B36E-C71F6626B067}" dt="2022-07-08T04:02:25.825" v="215" actId="164"/>
          <ac:spMkLst>
            <pc:docMk/>
            <pc:sldMk cId="228937161" sldId="258"/>
            <ac:spMk id="18" creationId="{7380D70A-1BCE-FDA6-3202-2275F6834864}"/>
          </ac:spMkLst>
        </pc:spChg>
        <pc:spChg chg="mod">
          <ac:chgData name="NGUYEN PHAM ANH THU" userId="baf72463-252b-4d5f-a6ca-5a6327a9888d" providerId="ADAL" clId="{F089095E-012F-46C0-B36E-C71F6626B067}" dt="2022-07-08T04:02:25.825" v="215" actId="164"/>
          <ac:spMkLst>
            <pc:docMk/>
            <pc:sldMk cId="228937161" sldId="258"/>
            <ac:spMk id="21" creationId="{B4BBCE82-93B3-BF77-47EF-2DEA4A49F3DF}"/>
          </ac:spMkLst>
        </pc:spChg>
        <pc:spChg chg="mod">
          <ac:chgData name="NGUYEN PHAM ANH THU" userId="baf72463-252b-4d5f-a6ca-5a6327a9888d" providerId="ADAL" clId="{F089095E-012F-46C0-B36E-C71F6626B067}" dt="2022-07-08T04:02:25.825" v="215" actId="164"/>
          <ac:spMkLst>
            <pc:docMk/>
            <pc:sldMk cId="228937161" sldId="258"/>
            <ac:spMk id="22" creationId="{B64BADAF-B509-368B-A15C-81A2B6EA0DC7}"/>
          </ac:spMkLst>
        </pc:spChg>
        <pc:spChg chg="mod">
          <ac:chgData name="NGUYEN PHAM ANH THU" userId="baf72463-252b-4d5f-a6ca-5a6327a9888d" providerId="ADAL" clId="{F089095E-012F-46C0-B36E-C71F6626B067}" dt="2022-07-08T04:02:25.825" v="215" actId="164"/>
          <ac:spMkLst>
            <pc:docMk/>
            <pc:sldMk cId="228937161" sldId="258"/>
            <ac:spMk id="23" creationId="{DE02A78C-40D7-1917-4D4B-DE414C849D6F}"/>
          </ac:spMkLst>
        </pc:spChg>
        <pc:spChg chg="mod">
          <ac:chgData name="NGUYEN PHAM ANH THU" userId="baf72463-252b-4d5f-a6ca-5a6327a9888d" providerId="ADAL" clId="{F089095E-012F-46C0-B36E-C71F6626B067}" dt="2022-07-08T04:02:25.825" v="215" actId="164"/>
          <ac:spMkLst>
            <pc:docMk/>
            <pc:sldMk cId="228937161" sldId="258"/>
            <ac:spMk id="24" creationId="{850DBF2E-BB19-7F6C-6C0B-6BDADB5CFF77}"/>
          </ac:spMkLst>
        </pc:spChg>
        <pc:spChg chg="mod">
          <ac:chgData name="NGUYEN PHAM ANH THU" userId="baf72463-252b-4d5f-a6ca-5a6327a9888d" providerId="ADAL" clId="{F089095E-012F-46C0-B36E-C71F6626B067}" dt="2022-07-08T04:02:25.825" v="215" actId="164"/>
          <ac:spMkLst>
            <pc:docMk/>
            <pc:sldMk cId="228937161" sldId="258"/>
            <ac:spMk id="25" creationId="{6D54FEE0-266A-AEE6-633A-20D211A1623E}"/>
          </ac:spMkLst>
        </pc:spChg>
        <pc:spChg chg="mod">
          <ac:chgData name="NGUYEN PHAM ANH THU" userId="baf72463-252b-4d5f-a6ca-5a6327a9888d" providerId="ADAL" clId="{F089095E-012F-46C0-B36E-C71F6626B067}" dt="2022-07-08T04:02:25.825" v="215" actId="164"/>
          <ac:spMkLst>
            <pc:docMk/>
            <pc:sldMk cId="228937161" sldId="258"/>
            <ac:spMk id="26" creationId="{05BADE78-281A-AED2-F9CA-D8B5D9D3F5BA}"/>
          </ac:spMkLst>
        </pc:spChg>
        <pc:spChg chg="mod">
          <ac:chgData name="NGUYEN PHAM ANH THU" userId="baf72463-252b-4d5f-a6ca-5a6327a9888d" providerId="ADAL" clId="{F089095E-012F-46C0-B36E-C71F6626B067}" dt="2022-07-08T04:02:25.825" v="215" actId="164"/>
          <ac:spMkLst>
            <pc:docMk/>
            <pc:sldMk cId="228937161" sldId="258"/>
            <ac:spMk id="27" creationId="{CB42E37C-35BA-EADC-BDEA-E0AEC4B26C63}"/>
          </ac:spMkLst>
        </pc:spChg>
        <pc:spChg chg="mod">
          <ac:chgData name="NGUYEN PHAM ANH THU" userId="baf72463-252b-4d5f-a6ca-5a6327a9888d" providerId="ADAL" clId="{F089095E-012F-46C0-B36E-C71F6626B067}" dt="2022-07-08T04:02:25.825" v="215" actId="164"/>
          <ac:spMkLst>
            <pc:docMk/>
            <pc:sldMk cId="228937161" sldId="258"/>
            <ac:spMk id="28" creationId="{541F8968-A2B9-D8A1-4982-D387FCD3BDD4}"/>
          </ac:spMkLst>
        </pc:spChg>
        <pc:spChg chg="mod">
          <ac:chgData name="NGUYEN PHAM ANH THU" userId="baf72463-252b-4d5f-a6ca-5a6327a9888d" providerId="ADAL" clId="{F089095E-012F-46C0-B36E-C71F6626B067}" dt="2022-07-08T04:02:25.825" v="215" actId="164"/>
          <ac:spMkLst>
            <pc:docMk/>
            <pc:sldMk cId="228937161" sldId="258"/>
            <ac:spMk id="29" creationId="{413EF4B3-90D8-8673-B5EE-1EB7EAD2D4F7}"/>
          </ac:spMkLst>
        </pc:spChg>
        <pc:spChg chg="mod">
          <ac:chgData name="NGUYEN PHAM ANH THU" userId="baf72463-252b-4d5f-a6ca-5a6327a9888d" providerId="ADAL" clId="{F089095E-012F-46C0-B36E-C71F6626B067}" dt="2022-07-08T04:02:25.825" v="215" actId="164"/>
          <ac:spMkLst>
            <pc:docMk/>
            <pc:sldMk cId="228937161" sldId="258"/>
            <ac:spMk id="30" creationId="{95C57292-27A3-D3A8-838C-C3150DB3178E}"/>
          </ac:spMkLst>
        </pc:spChg>
        <pc:spChg chg="mod">
          <ac:chgData name="NGUYEN PHAM ANH THU" userId="baf72463-252b-4d5f-a6ca-5a6327a9888d" providerId="ADAL" clId="{F089095E-012F-46C0-B36E-C71F6626B067}" dt="2022-07-08T04:02:25.825" v="215" actId="164"/>
          <ac:spMkLst>
            <pc:docMk/>
            <pc:sldMk cId="228937161" sldId="258"/>
            <ac:spMk id="31" creationId="{5B4121C7-4CC9-968C-84A8-B8D787BE08DD}"/>
          </ac:spMkLst>
        </pc:spChg>
        <pc:spChg chg="mod">
          <ac:chgData name="NGUYEN PHAM ANH THU" userId="baf72463-252b-4d5f-a6ca-5a6327a9888d" providerId="ADAL" clId="{F089095E-012F-46C0-B36E-C71F6626B067}" dt="2022-07-08T04:02:25.825" v="215" actId="164"/>
          <ac:spMkLst>
            <pc:docMk/>
            <pc:sldMk cId="228937161" sldId="258"/>
            <ac:spMk id="32" creationId="{8D15484B-9B75-6CC0-4316-36AA96F4432D}"/>
          </ac:spMkLst>
        </pc:spChg>
        <pc:spChg chg="mod">
          <ac:chgData name="NGUYEN PHAM ANH THU" userId="baf72463-252b-4d5f-a6ca-5a6327a9888d" providerId="ADAL" clId="{F089095E-012F-46C0-B36E-C71F6626B067}" dt="2022-07-08T04:02:25.825" v="215" actId="164"/>
          <ac:spMkLst>
            <pc:docMk/>
            <pc:sldMk cId="228937161" sldId="258"/>
            <ac:spMk id="33" creationId="{F19A7678-6558-CB63-8593-DC72A3BD2223}"/>
          </ac:spMkLst>
        </pc:spChg>
        <pc:spChg chg="mod">
          <ac:chgData name="NGUYEN PHAM ANH THU" userId="baf72463-252b-4d5f-a6ca-5a6327a9888d" providerId="ADAL" clId="{F089095E-012F-46C0-B36E-C71F6626B067}" dt="2022-07-08T04:01:59.780" v="206" actId="165"/>
          <ac:spMkLst>
            <pc:docMk/>
            <pc:sldMk cId="228937161" sldId="258"/>
            <ac:spMk id="35" creationId="{0753AF99-F6A6-B8DC-0AEB-90648FABB519}"/>
          </ac:spMkLst>
        </pc:spChg>
        <pc:spChg chg="mod">
          <ac:chgData name="NGUYEN PHAM ANH THU" userId="baf72463-252b-4d5f-a6ca-5a6327a9888d" providerId="ADAL" clId="{F089095E-012F-46C0-B36E-C71F6626B067}" dt="2022-07-08T04:01:59.780" v="206" actId="165"/>
          <ac:spMkLst>
            <pc:docMk/>
            <pc:sldMk cId="228937161" sldId="258"/>
            <ac:spMk id="36" creationId="{E68CBFC6-D189-1D36-1B92-3FFE735B03D6}"/>
          </ac:spMkLst>
        </pc:spChg>
        <pc:spChg chg="mod">
          <ac:chgData name="NGUYEN PHAM ANH THU" userId="baf72463-252b-4d5f-a6ca-5a6327a9888d" providerId="ADAL" clId="{F089095E-012F-46C0-B36E-C71F6626B067}" dt="2022-07-08T04:01:59.780" v="206" actId="165"/>
          <ac:spMkLst>
            <pc:docMk/>
            <pc:sldMk cId="228937161" sldId="258"/>
            <ac:spMk id="37" creationId="{ABA30A58-18E0-8756-26ED-5AA5AA51128A}"/>
          </ac:spMkLst>
        </pc:spChg>
        <pc:spChg chg="mod">
          <ac:chgData name="NGUYEN PHAM ANH THU" userId="baf72463-252b-4d5f-a6ca-5a6327a9888d" providerId="ADAL" clId="{F089095E-012F-46C0-B36E-C71F6626B067}" dt="2022-07-08T04:01:59.780" v="206" actId="165"/>
          <ac:spMkLst>
            <pc:docMk/>
            <pc:sldMk cId="228937161" sldId="258"/>
            <ac:spMk id="38" creationId="{C8EF6BC9-5985-F01C-48EF-682177486DF1}"/>
          </ac:spMkLst>
        </pc:spChg>
        <pc:spChg chg="mod">
          <ac:chgData name="NGUYEN PHAM ANH THU" userId="baf72463-252b-4d5f-a6ca-5a6327a9888d" providerId="ADAL" clId="{F089095E-012F-46C0-B36E-C71F6626B067}" dt="2022-07-08T04:01:59.780" v="206" actId="165"/>
          <ac:spMkLst>
            <pc:docMk/>
            <pc:sldMk cId="228937161" sldId="258"/>
            <ac:spMk id="40" creationId="{3B1442CD-03E3-396C-1DA1-0ECCF7B273F1}"/>
          </ac:spMkLst>
        </pc:spChg>
        <pc:spChg chg="mod">
          <ac:chgData name="NGUYEN PHAM ANH THU" userId="baf72463-252b-4d5f-a6ca-5a6327a9888d" providerId="ADAL" clId="{F089095E-012F-46C0-B36E-C71F6626B067}" dt="2022-07-08T04:01:59.780" v="206" actId="165"/>
          <ac:spMkLst>
            <pc:docMk/>
            <pc:sldMk cId="228937161" sldId="258"/>
            <ac:spMk id="41" creationId="{4A410B16-5A26-297B-358A-70F39CDAFB0F}"/>
          </ac:spMkLst>
        </pc:spChg>
        <pc:spChg chg="mod">
          <ac:chgData name="NGUYEN PHAM ANH THU" userId="baf72463-252b-4d5f-a6ca-5a6327a9888d" providerId="ADAL" clId="{F089095E-012F-46C0-B36E-C71F6626B067}" dt="2022-07-08T04:01:59.780" v="206" actId="165"/>
          <ac:spMkLst>
            <pc:docMk/>
            <pc:sldMk cId="228937161" sldId="258"/>
            <ac:spMk id="43" creationId="{41E95CB1-C1A6-9393-E526-29715B585DAD}"/>
          </ac:spMkLst>
        </pc:spChg>
        <pc:spChg chg="mod">
          <ac:chgData name="NGUYEN PHAM ANH THU" userId="baf72463-252b-4d5f-a6ca-5a6327a9888d" providerId="ADAL" clId="{F089095E-012F-46C0-B36E-C71F6626B067}" dt="2022-07-08T04:01:59.780" v="206" actId="165"/>
          <ac:spMkLst>
            <pc:docMk/>
            <pc:sldMk cId="228937161" sldId="258"/>
            <ac:spMk id="44" creationId="{51DBC945-0004-3985-D7CC-5BCFCCDCB892}"/>
          </ac:spMkLst>
        </pc:spChg>
        <pc:spChg chg="mod">
          <ac:chgData name="NGUYEN PHAM ANH THU" userId="baf72463-252b-4d5f-a6ca-5a6327a9888d" providerId="ADAL" clId="{F089095E-012F-46C0-B36E-C71F6626B067}" dt="2022-07-08T04:02:25.825" v="215" actId="164"/>
          <ac:spMkLst>
            <pc:docMk/>
            <pc:sldMk cId="228937161" sldId="258"/>
            <ac:spMk id="46" creationId="{4FB0D0D3-5E76-3146-513B-ECDE6E091D74}"/>
          </ac:spMkLst>
        </pc:spChg>
        <pc:spChg chg="mod">
          <ac:chgData name="NGUYEN PHAM ANH THU" userId="baf72463-252b-4d5f-a6ca-5a6327a9888d" providerId="ADAL" clId="{F089095E-012F-46C0-B36E-C71F6626B067}" dt="2022-07-08T04:02:25.825" v="215" actId="164"/>
          <ac:spMkLst>
            <pc:docMk/>
            <pc:sldMk cId="228937161" sldId="258"/>
            <ac:spMk id="47" creationId="{DB79FBED-57CE-8D9D-F017-311E06B57BEC}"/>
          </ac:spMkLst>
        </pc:spChg>
        <pc:spChg chg="mod">
          <ac:chgData name="NGUYEN PHAM ANH THU" userId="baf72463-252b-4d5f-a6ca-5a6327a9888d" providerId="ADAL" clId="{F089095E-012F-46C0-B36E-C71F6626B067}" dt="2022-07-08T04:02:25.825" v="215" actId="164"/>
          <ac:spMkLst>
            <pc:docMk/>
            <pc:sldMk cId="228937161" sldId="258"/>
            <ac:spMk id="49" creationId="{FC0D2C84-54E9-8AE2-C29D-BE7AF127CB75}"/>
          </ac:spMkLst>
        </pc:spChg>
        <pc:spChg chg="mod">
          <ac:chgData name="NGUYEN PHAM ANH THU" userId="baf72463-252b-4d5f-a6ca-5a6327a9888d" providerId="ADAL" clId="{F089095E-012F-46C0-B36E-C71F6626B067}" dt="2022-07-08T04:02:25.825" v="215" actId="164"/>
          <ac:spMkLst>
            <pc:docMk/>
            <pc:sldMk cId="228937161" sldId="258"/>
            <ac:spMk id="50" creationId="{BFD28811-21FE-727C-B5DE-A0F4C0E0261A}"/>
          </ac:spMkLst>
        </pc:spChg>
        <pc:spChg chg="mod">
          <ac:chgData name="NGUYEN PHAM ANH THU" userId="baf72463-252b-4d5f-a6ca-5a6327a9888d" providerId="ADAL" clId="{F089095E-012F-46C0-B36E-C71F6626B067}" dt="2022-07-08T04:01:59.780" v="206" actId="165"/>
          <ac:spMkLst>
            <pc:docMk/>
            <pc:sldMk cId="228937161" sldId="258"/>
            <ac:spMk id="53" creationId="{1168F65F-4A48-8947-3843-33085AF089B8}"/>
          </ac:spMkLst>
        </pc:spChg>
        <pc:spChg chg="mod">
          <ac:chgData name="NGUYEN PHAM ANH THU" userId="baf72463-252b-4d5f-a6ca-5a6327a9888d" providerId="ADAL" clId="{F089095E-012F-46C0-B36E-C71F6626B067}" dt="2022-07-08T04:01:59.780" v="206" actId="165"/>
          <ac:spMkLst>
            <pc:docMk/>
            <pc:sldMk cId="228937161" sldId="258"/>
            <ac:spMk id="54" creationId="{248AE73A-5740-4005-CE8E-8F71A52249AA}"/>
          </ac:spMkLst>
        </pc:spChg>
        <pc:spChg chg="mod">
          <ac:chgData name="NGUYEN PHAM ANH THU" userId="baf72463-252b-4d5f-a6ca-5a6327a9888d" providerId="ADAL" clId="{F089095E-012F-46C0-B36E-C71F6626B067}" dt="2022-07-08T04:01:59.780" v="206" actId="165"/>
          <ac:spMkLst>
            <pc:docMk/>
            <pc:sldMk cId="228937161" sldId="258"/>
            <ac:spMk id="55" creationId="{C7AD14F5-0EB7-4258-ED94-07A13F98C654}"/>
          </ac:spMkLst>
        </pc:spChg>
        <pc:spChg chg="mod">
          <ac:chgData name="NGUYEN PHAM ANH THU" userId="baf72463-252b-4d5f-a6ca-5a6327a9888d" providerId="ADAL" clId="{F089095E-012F-46C0-B36E-C71F6626B067}" dt="2022-07-08T04:01:59.780" v="206" actId="165"/>
          <ac:spMkLst>
            <pc:docMk/>
            <pc:sldMk cId="228937161" sldId="258"/>
            <ac:spMk id="56" creationId="{03B17A73-759A-46C0-1A4F-18E91D3D4987}"/>
          </ac:spMkLst>
        </pc:spChg>
        <pc:spChg chg="mod">
          <ac:chgData name="NGUYEN PHAM ANH THU" userId="baf72463-252b-4d5f-a6ca-5a6327a9888d" providerId="ADAL" clId="{F089095E-012F-46C0-B36E-C71F6626B067}" dt="2022-07-08T04:01:59.780" v="206" actId="165"/>
          <ac:spMkLst>
            <pc:docMk/>
            <pc:sldMk cId="228937161" sldId="258"/>
            <ac:spMk id="57" creationId="{790EE031-7986-2F37-5646-228C186E0CC6}"/>
          </ac:spMkLst>
        </pc:spChg>
        <pc:spChg chg="mod">
          <ac:chgData name="NGUYEN PHAM ANH THU" userId="baf72463-252b-4d5f-a6ca-5a6327a9888d" providerId="ADAL" clId="{F089095E-012F-46C0-B36E-C71F6626B067}" dt="2022-07-08T04:01:59.780" v="206" actId="165"/>
          <ac:spMkLst>
            <pc:docMk/>
            <pc:sldMk cId="228937161" sldId="258"/>
            <ac:spMk id="58" creationId="{24D700D6-3E40-BB0C-109B-A51FCA330D84}"/>
          </ac:spMkLst>
        </pc:spChg>
        <pc:spChg chg="mod">
          <ac:chgData name="NGUYEN PHAM ANH THU" userId="baf72463-252b-4d5f-a6ca-5a6327a9888d" providerId="ADAL" clId="{F089095E-012F-46C0-B36E-C71F6626B067}" dt="2022-07-08T04:01:59.780" v="206" actId="165"/>
          <ac:spMkLst>
            <pc:docMk/>
            <pc:sldMk cId="228937161" sldId="258"/>
            <ac:spMk id="59" creationId="{F115B8E7-3C47-D006-8AA8-9BA81F658609}"/>
          </ac:spMkLst>
        </pc:spChg>
        <pc:spChg chg="mod">
          <ac:chgData name="NGUYEN PHAM ANH THU" userId="baf72463-252b-4d5f-a6ca-5a6327a9888d" providerId="ADAL" clId="{F089095E-012F-46C0-B36E-C71F6626B067}" dt="2022-07-08T04:01:59.780" v="206" actId="165"/>
          <ac:spMkLst>
            <pc:docMk/>
            <pc:sldMk cId="228937161" sldId="258"/>
            <ac:spMk id="60" creationId="{6BFA0EAA-F0FC-3751-83AD-19F5037F4F70}"/>
          </ac:spMkLst>
        </pc:spChg>
        <pc:spChg chg="mod">
          <ac:chgData name="NGUYEN PHAM ANH THU" userId="baf72463-252b-4d5f-a6ca-5a6327a9888d" providerId="ADAL" clId="{F089095E-012F-46C0-B36E-C71F6626B067}" dt="2022-07-08T04:01:59.780" v="206" actId="165"/>
          <ac:spMkLst>
            <pc:docMk/>
            <pc:sldMk cId="228937161" sldId="258"/>
            <ac:spMk id="61" creationId="{C7CB1A4F-CD4F-14CC-FEF5-EB8DA95DB319}"/>
          </ac:spMkLst>
        </pc:spChg>
        <pc:spChg chg="mod">
          <ac:chgData name="NGUYEN PHAM ANH THU" userId="baf72463-252b-4d5f-a6ca-5a6327a9888d" providerId="ADAL" clId="{F089095E-012F-46C0-B36E-C71F6626B067}" dt="2022-07-08T04:01:59.780" v="206" actId="165"/>
          <ac:spMkLst>
            <pc:docMk/>
            <pc:sldMk cId="228937161" sldId="258"/>
            <ac:spMk id="62" creationId="{EDC4B28B-419E-098A-1FFB-5A2CDE7375C1}"/>
          </ac:spMkLst>
        </pc:spChg>
        <pc:spChg chg="mod">
          <ac:chgData name="NGUYEN PHAM ANH THU" userId="baf72463-252b-4d5f-a6ca-5a6327a9888d" providerId="ADAL" clId="{F089095E-012F-46C0-B36E-C71F6626B067}" dt="2022-07-08T04:01:59.780" v="206" actId="165"/>
          <ac:spMkLst>
            <pc:docMk/>
            <pc:sldMk cId="228937161" sldId="258"/>
            <ac:spMk id="63" creationId="{1AC10BCA-98F6-0F1D-4969-8BC2D09B2669}"/>
          </ac:spMkLst>
        </pc:spChg>
        <pc:spChg chg="mod">
          <ac:chgData name="NGUYEN PHAM ANH THU" userId="baf72463-252b-4d5f-a6ca-5a6327a9888d" providerId="ADAL" clId="{F089095E-012F-46C0-B36E-C71F6626B067}" dt="2022-07-08T04:01:59.780" v="206" actId="165"/>
          <ac:spMkLst>
            <pc:docMk/>
            <pc:sldMk cId="228937161" sldId="258"/>
            <ac:spMk id="64" creationId="{25B8E28E-45B8-B2D8-6787-EBB4614E2C69}"/>
          </ac:spMkLst>
        </pc:spChg>
        <pc:spChg chg="mod">
          <ac:chgData name="NGUYEN PHAM ANH THU" userId="baf72463-252b-4d5f-a6ca-5a6327a9888d" providerId="ADAL" clId="{F089095E-012F-46C0-B36E-C71F6626B067}" dt="2022-07-08T04:01:59.780" v="206" actId="165"/>
          <ac:spMkLst>
            <pc:docMk/>
            <pc:sldMk cId="228937161" sldId="258"/>
            <ac:spMk id="65" creationId="{6B7010AD-CD2F-C208-B946-2D834645DC35}"/>
          </ac:spMkLst>
        </pc:spChg>
        <pc:spChg chg="mod">
          <ac:chgData name="NGUYEN PHAM ANH THU" userId="baf72463-252b-4d5f-a6ca-5a6327a9888d" providerId="ADAL" clId="{F089095E-012F-46C0-B36E-C71F6626B067}" dt="2022-07-08T04:01:59.780" v="206" actId="165"/>
          <ac:spMkLst>
            <pc:docMk/>
            <pc:sldMk cId="228937161" sldId="258"/>
            <ac:spMk id="66" creationId="{35F0CF6A-0F21-EAD1-F450-9AA5D139D9CA}"/>
          </ac:spMkLst>
        </pc:spChg>
        <pc:spChg chg="mod">
          <ac:chgData name="NGUYEN PHAM ANH THU" userId="baf72463-252b-4d5f-a6ca-5a6327a9888d" providerId="ADAL" clId="{F089095E-012F-46C0-B36E-C71F6626B067}" dt="2022-07-08T04:01:59.780" v="206" actId="165"/>
          <ac:spMkLst>
            <pc:docMk/>
            <pc:sldMk cId="228937161" sldId="258"/>
            <ac:spMk id="67" creationId="{A68BD847-8A76-4CA0-764A-28BF778A8E8E}"/>
          </ac:spMkLst>
        </pc:spChg>
        <pc:spChg chg="mod">
          <ac:chgData name="NGUYEN PHAM ANH THU" userId="baf72463-252b-4d5f-a6ca-5a6327a9888d" providerId="ADAL" clId="{F089095E-012F-46C0-B36E-C71F6626B067}" dt="2022-07-08T04:01:59.780" v="206" actId="165"/>
          <ac:spMkLst>
            <pc:docMk/>
            <pc:sldMk cId="228937161" sldId="258"/>
            <ac:spMk id="69" creationId="{FF4A19CC-0402-3217-A162-B8871A447D36}"/>
          </ac:spMkLst>
        </pc:spChg>
        <pc:spChg chg="mod">
          <ac:chgData name="NGUYEN PHAM ANH THU" userId="baf72463-252b-4d5f-a6ca-5a6327a9888d" providerId="ADAL" clId="{F089095E-012F-46C0-B36E-C71F6626B067}" dt="2022-07-08T04:01:59.780" v="206" actId="165"/>
          <ac:spMkLst>
            <pc:docMk/>
            <pc:sldMk cId="228937161" sldId="258"/>
            <ac:spMk id="70" creationId="{4D027684-9392-040F-235C-ED5178D69140}"/>
          </ac:spMkLst>
        </pc:spChg>
        <pc:spChg chg="mod">
          <ac:chgData name="NGUYEN PHAM ANH THU" userId="baf72463-252b-4d5f-a6ca-5a6327a9888d" providerId="ADAL" clId="{F089095E-012F-46C0-B36E-C71F6626B067}" dt="2022-07-08T04:01:59.780" v="206" actId="165"/>
          <ac:spMkLst>
            <pc:docMk/>
            <pc:sldMk cId="228937161" sldId="258"/>
            <ac:spMk id="71" creationId="{F6C3549C-B58C-957D-F0E2-C2465998F087}"/>
          </ac:spMkLst>
        </pc:spChg>
        <pc:spChg chg="mod">
          <ac:chgData name="NGUYEN PHAM ANH THU" userId="baf72463-252b-4d5f-a6ca-5a6327a9888d" providerId="ADAL" clId="{F089095E-012F-46C0-B36E-C71F6626B067}" dt="2022-07-08T04:01:59.780" v="206" actId="165"/>
          <ac:spMkLst>
            <pc:docMk/>
            <pc:sldMk cId="228937161" sldId="258"/>
            <ac:spMk id="72" creationId="{2F3156D3-C749-1D16-76B6-69CED8232DED}"/>
          </ac:spMkLst>
        </pc:spChg>
        <pc:spChg chg="mod">
          <ac:chgData name="NGUYEN PHAM ANH THU" userId="baf72463-252b-4d5f-a6ca-5a6327a9888d" providerId="ADAL" clId="{F089095E-012F-46C0-B36E-C71F6626B067}" dt="2022-07-08T04:01:59.780" v="206" actId="165"/>
          <ac:spMkLst>
            <pc:docMk/>
            <pc:sldMk cId="228937161" sldId="258"/>
            <ac:spMk id="73" creationId="{556133E8-CA8E-810D-CF3C-8AE24892BA91}"/>
          </ac:spMkLst>
        </pc:spChg>
        <pc:spChg chg="mod">
          <ac:chgData name="NGUYEN PHAM ANH THU" userId="baf72463-252b-4d5f-a6ca-5a6327a9888d" providerId="ADAL" clId="{F089095E-012F-46C0-B36E-C71F6626B067}" dt="2022-07-08T04:01:59.780" v="206" actId="165"/>
          <ac:spMkLst>
            <pc:docMk/>
            <pc:sldMk cId="228937161" sldId="258"/>
            <ac:spMk id="75" creationId="{466CEE5D-344C-E2C5-E048-17523FD3996B}"/>
          </ac:spMkLst>
        </pc:spChg>
        <pc:spChg chg="mod">
          <ac:chgData name="NGUYEN PHAM ANH THU" userId="baf72463-252b-4d5f-a6ca-5a6327a9888d" providerId="ADAL" clId="{F089095E-012F-46C0-B36E-C71F6626B067}" dt="2022-07-08T04:01:59.780" v="206" actId="165"/>
          <ac:spMkLst>
            <pc:docMk/>
            <pc:sldMk cId="228937161" sldId="258"/>
            <ac:spMk id="76" creationId="{7DEB50C7-AC53-89A4-6E2A-9B3CE80F21C8}"/>
          </ac:spMkLst>
        </pc:spChg>
        <pc:spChg chg="add mod">
          <ac:chgData name="NGUYEN PHAM ANH THU" userId="baf72463-252b-4d5f-a6ca-5a6327a9888d" providerId="ADAL" clId="{F089095E-012F-46C0-B36E-C71F6626B067}" dt="2022-07-08T05:18:06.407" v="1963" actId="1076"/>
          <ac:spMkLst>
            <pc:docMk/>
            <pc:sldMk cId="228937161" sldId="258"/>
            <ac:spMk id="79" creationId="{2A3CB65B-E8B7-A4D2-DA63-CC7253BE5347}"/>
          </ac:spMkLst>
        </pc:spChg>
        <pc:spChg chg="add mod">
          <ac:chgData name="NGUYEN PHAM ANH THU" userId="baf72463-252b-4d5f-a6ca-5a6327a9888d" providerId="ADAL" clId="{F089095E-012F-46C0-B36E-C71F6626B067}" dt="2022-07-08T05:18:06.407" v="1963" actId="1076"/>
          <ac:spMkLst>
            <pc:docMk/>
            <pc:sldMk cId="228937161" sldId="258"/>
            <ac:spMk id="80" creationId="{2AA69A14-70AF-D6A2-C83C-F5495BABC7E5}"/>
          </ac:spMkLst>
        </pc:spChg>
        <pc:spChg chg="add mod">
          <ac:chgData name="NGUYEN PHAM ANH THU" userId="baf72463-252b-4d5f-a6ca-5a6327a9888d" providerId="ADAL" clId="{F089095E-012F-46C0-B36E-C71F6626B067}" dt="2022-07-08T05:18:06.407" v="1963" actId="1076"/>
          <ac:spMkLst>
            <pc:docMk/>
            <pc:sldMk cId="228937161" sldId="258"/>
            <ac:spMk id="81" creationId="{FCFA2166-F237-BE23-6600-E5FB55570161}"/>
          </ac:spMkLst>
        </pc:spChg>
        <pc:spChg chg="add mod">
          <ac:chgData name="NGUYEN PHAM ANH THU" userId="baf72463-252b-4d5f-a6ca-5a6327a9888d" providerId="ADAL" clId="{F089095E-012F-46C0-B36E-C71F6626B067}" dt="2022-07-09T04:00:01.341" v="5124" actId="20577"/>
          <ac:spMkLst>
            <pc:docMk/>
            <pc:sldMk cId="228937161" sldId="258"/>
            <ac:spMk id="82" creationId="{CEE5A209-2AD8-D064-AE2E-09891AECF065}"/>
          </ac:spMkLst>
        </pc:spChg>
        <pc:grpChg chg="del mod">
          <ac:chgData name="NGUYEN PHAM ANH THU" userId="baf72463-252b-4d5f-a6ca-5a6327a9888d" providerId="ADAL" clId="{F089095E-012F-46C0-B36E-C71F6626B067}" dt="2022-07-08T03:53:37.066" v="143" actId="27803"/>
          <ac:grpSpMkLst>
            <pc:docMk/>
            <pc:sldMk cId="228937161" sldId="258"/>
            <ac:grpSpMk id="6" creationId="{07AFD7BB-8AC9-F821-1FFC-32C5B2DA3548}"/>
          </ac:grpSpMkLst>
        </pc:grpChg>
        <pc:grpChg chg="del mod">
          <ac:chgData name="NGUYEN PHAM ANH THU" userId="baf72463-252b-4d5f-a6ca-5a6327a9888d" providerId="ADAL" clId="{F089095E-012F-46C0-B36E-C71F6626B067}" dt="2022-07-08T04:01:59.780" v="206" actId="165"/>
          <ac:grpSpMkLst>
            <pc:docMk/>
            <pc:sldMk cId="228937161" sldId="258"/>
            <ac:grpSpMk id="8" creationId="{2518A32E-9025-2BB9-FFC8-4D319B2795B2}"/>
          </ac:grpSpMkLst>
        </pc:grpChg>
        <pc:grpChg chg="mod topLvl">
          <ac:chgData name="NGUYEN PHAM ANH THU" userId="baf72463-252b-4d5f-a6ca-5a6327a9888d" providerId="ADAL" clId="{F089095E-012F-46C0-B36E-C71F6626B067}" dt="2022-07-08T04:02:09.291" v="209" actId="164"/>
          <ac:grpSpMkLst>
            <pc:docMk/>
            <pc:sldMk cId="228937161" sldId="258"/>
            <ac:grpSpMk id="9" creationId="{D2F6BC34-1AA2-E924-EDD0-DF742C9F1332}"/>
          </ac:grpSpMkLst>
        </pc:grpChg>
        <pc:grpChg chg="mod topLvl">
          <ac:chgData name="NGUYEN PHAM ANH THU" userId="baf72463-252b-4d5f-a6ca-5a6327a9888d" providerId="ADAL" clId="{F089095E-012F-46C0-B36E-C71F6626B067}" dt="2022-07-08T04:02:25.825" v="215" actId="164"/>
          <ac:grpSpMkLst>
            <pc:docMk/>
            <pc:sldMk cId="228937161" sldId="258"/>
            <ac:grpSpMk id="12" creationId="{7D6A59ED-EE60-DBB9-AD5F-A56F30E4A91C}"/>
          </ac:grpSpMkLst>
        </pc:grpChg>
        <pc:grpChg chg="mod">
          <ac:chgData name="NGUYEN PHAM ANH THU" userId="baf72463-252b-4d5f-a6ca-5a6327a9888d" providerId="ADAL" clId="{F089095E-012F-46C0-B36E-C71F6626B067}" dt="2022-07-08T04:02:25.825" v="215" actId="164"/>
          <ac:grpSpMkLst>
            <pc:docMk/>
            <pc:sldMk cId="228937161" sldId="258"/>
            <ac:grpSpMk id="13" creationId="{05EF528B-2037-FBAC-84C1-F82FD737E9B8}"/>
          </ac:grpSpMkLst>
        </pc:grpChg>
        <pc:grpChg chg="mod topLvl">
          <ac:chgData name="NGUYEN PHAM ANH THU" userId="baf72463-252b-4d5f-a6ca-5a6327a9888d" providerId="ADAL" clId="{F089095E-012F-46C0-B36E-C71F6626B067}" dt="2022-07-08T04:02:25.825" v="215" actId="164"/>
          <ac:grpSpMkLst>
            <pc:docMk/>
            <pc:sldMk cId="228937161" sldId="258"/>
            <ac:grpSpMk id="19" creationId="{3C398FBE-835E-0071-13FB-6546B9755A94}"/>
          </ac:grpSpMkLst>
        </pc:grpChg>
        <pc:grpChg chg="mod">
          <ac:chgData name="NGUYEN PHAM ANH THU" userId="baf72463-252b-4d5f-a6ca-5a6327a9888d" providerId="ADAL" clId="{F089095E-012F-46C0-B36E-C71F6626B067}" dt="2022-07-08T04:02:25.825" v="215" actId="164"/>
          <ac:grpSpMkLst>
            <pc:docMk/>
            <pc:sldMk cId="228937161" sldId="258"/>
            <ac:grpSpMk id="20" creationId="{6C689B09-1578-F17A-99ED-D525263E3CD3}"/>
          </ac:grpSpMkLst>
        </pc:grpChg>
        <pc:grpChg chg="mod topLvl">
          <ac:chgData name="NGUYEN PHAM ANH THU" userId="baf72463-252b-4d5f-a6ca-5a6327a9888d" providerId="ADAL" clId="{F089095E-012F-46C0-B36E-C71F6626B067}" dt="2022-07-08T04:02:09.291" v="209" actId="164"/>
          <ac:grpSpMkLst>
            <pc:docMk/>
            <pc:sldMk cId="228937161" sldId="258"/>
            <ac:grpSpMk id="34" creationId="{F933BBE0-CCF6-00D2-DD98-E8A86251714B}"/>
          </ac:grpSpMkLst>
        </pc:grpChg>
        <pc:grpChg chg="mod topLvl">
          <ac:chgData name="NGUYEN PHAM ANH THU" userId="baf72463-252b-4d5f-a6ca-5a6327a9888d" providerId="ADAL" clId="{F089095E-012F-46C0-B36E-C71F6626B067}" dt="2022-07-08T04:02:09.291" v="209" actId="164"/>
          <ac:grpSpMkLst>
            <pc:docMk/>
            <pc:sldMk cId="228937161" sldId="258"/>
            <ac:grpSpMk id="39" creationId="{DC2366F3-17B9-99F4-7A94-2EBAB44C36F0}"/>
          </ac:grpSpMkLst>
        </pc:grpChg>
        <pc:grpChg chg="mod topLvl">
          <ac:chgData name="NGUYEN PHAM ANH THU" userId="baf72463-252b-4d5f-a6ca-5a6327a9888d" providerId="ADAL" clId="{F089095E-012F-46C0-B36E-C71F6626B067}" dt="2022-07-08T04:02:09.291" v="209" actId="164"/>
          <ac:grpSpMkLst>
            <pc:docMk/>
            <pc:sldMk cId="228937161" sldId="258"/>
            <ac:grpSpMk id="42" creationId="{3A239AA1-6CCF-5090-AF48-1223286E49BC}"/>
          </ac:grpSpMkLst>
        </pc:grpChg>
        <pc:grpChg chg="mod topLvl">
          <ac:chgData name="NGUYEN PHAM ANH THU" userId="baf72463-252b-4d5f-a6ca-5a6327a9888d" providerId="ADAL" clId="{F089095E-012F-46C0-B36E-C71F6626B067}" dt="2022-07-08T04:02:25.825" v="215" actId="164"/>
          <ac:grpSpMkLst>
            <pc:docMk/>
            <pc:sldMk cId="228937161" sldId="258"/>
            <ac:grpSpMk id="45" creationId="{469D81E2-E6D0-EF6A-9C0F-F9A0657F7B47}"/>
          </ac:grpSpMkLst>
        </pc:grpChg>
        <pc:grpChg chg="mod topLvl">
          <ac:chgData name="NGUYEN PHAM ANH THU" userId="baf72463-252b-4d5f-a6ca-5a6327a9888d" providerId="ADAL" clId="{F089095E-012F-46C0-B36E-C71F6626B067}" dt="2022-07-08T04:02:25.825" v="215" actId="164"/>
          <ac:grpSpMkLst>
            <pc:docMk/>
            <pc:sldMk cId="228937161" sldId="258"/>
            <ac:grpSpMk id="48" creationId="{2E7C59E7-6A72-8DE9-B9FC-3C44EB745288}"/>
          </ac:grpSpMkLst>
        </pc:grpChg>
        <pc:grpChg chg="mod topLvl">
          <ac:chgData name="NGUYEN PHAM ANH THU" userId="baf72463-252b-4d5f-a6ca-5a6327a9888d" providerId="ADAL" clId="{F089095E-012F-46C0-B36E-C71F6626B067}" dt="2022-07-08T04:02:09.291" v="209" actId="164"/>
          <ac:grpSpMkLst>
            <pc:docMk/>
            <pc:sldMk cId="228937161" sldId="258"/>
            <ac:grpSpMk id="51" creationId="{76AF0FF2-5EA0-DDDE-AC1C-3F7761DD2B99}"/>
          </ac:grpSpMkLst>
        </pc:grpChg>
        <pc:grpChg chg="mod">
          <ac:chgData name="NGUYEN PHAM ANH THU" userId="baf72463-252b-4d5f-a6ca-5a6327a9888d" providerId="ADAL" clId="{F089095E-012F-46C0-B36E-C71F6626B067}" dt="2022-07-08T04:01:59.780" v="206" actId="165"/>
          <ac:grpSpMkLst>
            <pc:docMk/>
            <pc:sldMk cId="228937161" sldId="258"/>
            <ac:grpSpMk id="52" creationId="{F29CCA2D-3168-DDCE-D25E-120AD44A7485}"/>
          </ac:grpSpMkLst>
        </pc:grpChg>
        <pc:grpChg chg="mod">
          <ac:chgData name="NGUYEN PHAM ANH THU" userId="baf72463-252b-4d5f-a6ca-5a6327a9888d" providerId="ADAL" clId="{F089095E-012F-46C0-B36E-C71F6626B067}" dt="2022-07-08T04:01:59.780" v="206" actId="165"/>
          <ac:grpSpMkLst>
            <pc:docMk/>
            <pc:sldMk cId="228937161" sldId="258"/>
            <ac:grpSpMk id="68" creationId="{35156A95-A052-9E81-1D92-654771BD35C2}"/>
          </ac:grpSpMkLst>
        </pc:grpChg>
        <pc:grpChg chg="mod">
          <ac:chgData name="NGUYEN PHAM ANH THU" userId="baf72463-252b-4d5f-a6ca-5a6327a9888d" providerId="ADAL" clId="{F089095E-012F-46C0-B36E-C71F6626B067}" dt="2022-07-08T04:01:59.780" v="206" actId="165"/>
          <ac:grpSpMkLst>
            <pc:docMk/>
            <pc:sldMk cId="228937161" sldId="258"/>
            <ac:grpSpMk id="74" creationId="{EDEB3519-0B8B-1E41-2452-6EACB5407303}"/>
          </ac:grpSpMkLst>
        </pc:grpChg>
        <pc:grpChg chg="add mod">
          <ac:chgData name="NGUYEN PHAM ANH THU" userId="baf72463-252b-4d5f-a6ca-5a6327a9888d" providerId="ADAL" clId="{F089095E-012F-46C0-B36E-C71F6626B067}" dt="2022-07-08T04:02:26.223" v="217" actId="14100"/>
          <ac:grpSpMkLst>
            <pc:docMk/>
            <pc:sldMk cId="228937161" sldId="258"/>
            <ac:grpSpMk id="77" creationId="{50ADFC28-A78D-0D96-B66B-DF5A8DCD7D5B}"/>
          </ac:grpSpMkLst>
        </pc:grpChg>
        <pc:grpChg chg="add mod">
          <ac:chgData name="NGUYEN PHAM ANH THU" userId="baf72463-252b-4d5f-a6ca-5a6327a9888d" providerId="ADAL" clId="{F089095E-012F-46C0-B36E-C71F6626B067}" dt="2022-07-08T04:02:25.825" v="215" actId="164"/>
          <ac:grpSpMkLst>
            <pc:docMk/>
            <pc:sldMk cId="228937161" sldId="258"/>
            <ac:grpSpMk id="78" creationId="{82DFDAEA-B848-4710-B412-36F63AE16A4C}"/>
          </ac:grpSpMkLst>
        </pc:grpChg>
        <pc:picChg chg="add del mod">
          <ac:chgData name="NGUYEN PHAM ANH THU" userId="baf72463-252b-4d5f-a6ca-5a6327a9888d" providerId="ADAL" clId="{F089095E-012F-46C0-B36E-C71F6626B067}" dt="2022-07-08T03:53:37.066" v="143" actId="27803"/>
          <ac:picMkLst>
            <pc:docMk/>
            <pc:sldMk cId="228937161" sldId="258"/>
            <ac:picMk id="5" creationId="{8AEDEEFE-AAA8-5A4E-9464-AF45B9DE897C}"/>
          </ac:picMkLst>
        </pc:picChg>
      </pc:sldChg>
      <pc:sldChg chg="delSp new del mod">
        <pc:chgData name="NGUYEN PHAM ANH THU" userId="baf72463-252b-4d5f-a6ca-5a6327a9888d" providerId="ADAL" clId="{F089095E-012F-46C0-B36E-C71F6626B067}" dt="2022-07-08T04:09:16.888" v="1142" actId="47"/>
        <pc:sldMkLst>
          <pc:docMk/>
          <pc:sldMk cId="1722656994" sldId="259"/>
        </pc:sldMkLst>
        <pc:spChg chg="del">
          <ac:chgData name="NGUYEN PHAM ANH THU" userId="baf72463-252b-4d5f-a6ca-5a6327a9888d" providerId="ADAL" clId="{F089095E-012F-46C0-B36E-C71F6626B067}" dt="2022-07-08T03:56:04.880" v="201" actId="478"/>
          <ac:spMkLst>
            <pc:docMk/>
            <pc:sldMk cId="1722656994" sldId="259"/>
            <ac:spMk id="2" creationId="{C5443147-2389-72BD-42E8-54109195B5AF}"/>
          </ac:spMkLst>
        </pc:spChg>
        <pc:spChg chg="del">
          <ac:chgData name="NGUYEN PHAM ANH THU" userId="baf72463-252b-4d5f-a6ca-5a6327a9888d" providerId="ADAL" clId="{F089095E-012F-46C0-B36E-C71F6626B067}" dt="2022-07-08T03:56:04.880" v="201" actId="478"/>
          <ac:spMkLst>
            <pc:docMk/>
            <pc:sldMk cId="1722656994" sldId="259"/>
            <ac:spMk id="3" creationId="{88CCF4A9-7244-8B63-92F2-6D0A94E82F2F}"/>
          </ac:spMkLst>
        </pc:spChg>
      </pc:sldChg>
      <pc:sldChg chg="modSp add mod">
        <pc:chgData name="NGUYEN PHAM ANH THU" userId="baf72463-252b-4d5f-a6ca-5a6327a9888d" providerId="ADAL" clId="{F089095E-012F-46C0-B36E-C71F6626B067}" dt="2022-07-09T02:49:50.180" v="5102" actId="20577"/>
        <pc:sldMkLst>
          <pc:docMk/>
          <pc:sldMk cId="1416267493" sldId="260"/>
        </pc:sldMkLst>
        <pc:spChg chg="mod">
          <ac:chgData name="NGUYEN PHAM ANH THU" userId="baf72463-252b-4d5f-a6ca-5a6327a9888d" providerId="ADAL" clId="{F089095E-012F-46C0-B36E-C71F6626B067}" dt="2022-07-09T02:49:50.180" v="5102" actId="20577"/>
          <ac:spMkLst>
            <pc:docMk/>
            <pc:sldMk cId="1416267493" sldId="260"/>
            <ac:spMk id="13" creationId="{D8B1C5AC-42CC-1F77-81F2-B3F5AEBEC61D}"/>
          </ac:spMkLst>
        </pc:spChg>
      </pc:sldChg>
      <pc:sldChg chg="add del">
        <pc:chgData name="NGUYEN PHAM ANH THU" userId="baf72463-252b-4d5f-a6ca-5a6327a9888d" providerId="ADAL" clId="{F089095E-012F-46C0-B36E-C71F6626B067}" dt="2022-07-08T04:15:46.091" v="1147" actId="47"/>
        <pc:sldMkLst>
          <pc:docMk/>
          <pc:sldMk cId="1688850566" sldId="261"/>
        </pc:sldMkLst>
      </pc:sldChg>
      <pc:sldChg chg="addSp delSp modSp add mod ord delAnim modAnim">
        <pc:chgData name="NGUYEN PHAM ANH THU" userId="baf72463-252b-4d5f-a6ca-5a6327a9888d" providerId="ADAL" clId="{F089095E-012F-46C0-B36E-C71F6626B067}" dt="2022-07-09T04:00:14.974" v="5127" actId="14100"/>
        <pc:sldMkLst>
          <pc:docMk/>
          <pc:sldMk cId="3408689867" sldId="262"/>
        </pc:sldMkLst>
        <pc:spChg chg="mod">
          <ac:chgData name="NGUYEN PHAM ANH THU" userId="baf72463-252b-4d5f-a6ca-5a6327a9888d" providerId="ADAL" clId="{F089095E-012F-46C0-B36E-C71F6626B067}" dt="2022-07-08T04:06:21.302" v="1101" actId="404"/>
          <ac:spMkLst>
            <pc:docMk/>
            <pc:sldMk cId="3408689867" sldId="262"/>
            <ac:spMk id="79" creationId="{BD60B569-3369-60CF-13F5-FEA48CC060D0}"/>
          </ac:spMkLst>
        </pc:spChg>
        <pc:spChg chg="mod">
          <ac:chgData name="NGUYEN PHAM ANH THU" userId="baf72463-252b-4d5f-a6ca-5a6327a9888d" providerId="ADAL" clId="{F089095E-012F-46C0-B36E-C71F6626B067}" dt="2022-07-08T04:06:21.302" v="1101" actId="404"/>
          <ac:spMkLst>
            <pc:docMk/>
            <pc:sldMk cId="3408689867" sldId="262"/>
            <ac:spMk id="80" creationId="{9E6F5346-968A-70EE-9532-E599C8703F10}"/>
          </ac:spMkLst>
        </pc:spChg>
        <pc:spChg chg="add mod">
          <ac:chgData name="NGUYEN PHAM ANH THU" userId="baf72463-252b-4d5f-a6ca-5a6327a9888d" providerId="ADAL" clId="{F089095E-012F-46C0-B36E-C71F6626B067}" dt="2022-07-09T04:00:08.136" v="5125" actId="20577"/>
          <ac:spMkLst>
            <pc:docMk/>
            <pc:sldMk cId="3408689867" sldId="262"/>
            <ac:spMk id="81" creationId="{6904CE70-BD27-89FD-D2A3-D6F0728C6744}"/>
          </ac:spMkLst>
        </pc:spChg>
        <pc:grpChg chg="add mod ord">
          <ac:chgData name="NGUYEN PHAM ANH THU" userId="baf72463-252b-4d5f-a6ca-5a6327a9888d" providerId="ADAL" clId="{F089095E-012F-46C0-B36E-C71F6626B067}" dt="2022-07-09T04:00:14.974" v="5127" actId="14100"/>
          <ac:grpSpMkLst>
            <pc:docMk/>
            <pc:sldMk cId="3408689867" sldId="262"/>
            <ac:grpSpMk id="2" creationId="{FD06B342-C4F3-BEB7-E489-2E303067AB60}"/>
          </ac:grpSpMkLst>
        </pc:grpChg>
        <pc:grpChg chg="mod">
          <ac:chgData name="NGUYEN PHAM ANH THU" userId="baf72463-252b-4d5f-a6ca-5a6327a9888d" providerId="ADAL" clId="{F089095E-012F-46C0-B36E-C71F6626B067}" dt="2022-07-08T04:02:34.575" v="219" actId="164"/>
          <ac:grpSpMkLst>
            <pc:docMk/>
            <pc:sldMk cId="3408689867" sldId="262"/>
            <ac:grpSpMk id="12" creationId="{7D6A59ED-EE60-DBB9-AD5F-A56F30E4A91C}"/>
          </ac:grpSpMkLst>
        </pc:grpChg>
        <pc:grpChg chg="mod">
          <ac:chgData name="NGUYEN PHAM ANH THU" userId="baf72463-252b-4d5f-a6ca-5a6327a9888d" providerId="ADAL" clId="{F089095E-012F-46C0-B36E-C71F6626B067}" dt="2022-07-08T04:02:34.575" v="219" actId="164"/>
          <ac:grpSpMkLst>
            <pc:docMk/>
            <pc:sldMk cId="3408689867" sldId="262"/>
            <ac:grpSpMk id="19" creationId="{3C398FBE-835E-0071-13FB-6546B9755A94}"/>
          </ac:grpSpMkLst>
        </pc:grpChg>
        <pc:grpChg chg="mod">
          <ac:chgData name="NGUYEN PHAM ANH THU" userId="baf72463-252b-4d5f-a6ca-5a6327a9888d" providerId="ADAL" clId="{F089095E-012F-46C0-B36E-C71F6626B067}" dt="2022-07-08T04:02:34.575" v="219" actId="164"/>
          <ac:grpSpMkLst>
            <pc:docMk/>
            <pc:sldMk cId="3408689867" sldId="262"/>
            <ac:grpSpMk id="45" creationId="{469D81E2-E6D0-EF6A-9C0F-F9A0657F7B47}"/>
          </ac:grpSpMkLst>
        </pc:grpChg>
        <pc:grpChg chg="mod">
          <ac:chgData name="NGUYEN PHAM ANH THU" userId="baf72463-252b-4d5f-a6ca-5a6327a9888d" providerId="ADAL" clId="{F089095E-012F-46C0-B36E-C71F6626B067}" dt="2022-07-08T04:02:34.575" v="219" actId="164"/>
          <ac:grpSpMkLst>
            <pc:docMk/>
            <pc:sldMk cId="3408689867" sldId="262"/>
            <ac:grpSpMk id="48" creationId="{2E7C59E7-6A72-8DE9-B9FC-3C44EB745288}"/>
          </ac:grpSpMkLst>
        </pc:grpChg>
        <pc:grpChg chg="mod ord">
          <ac:chgData name="NGUYEN PHAM ANH THU" userId="baf72463-252b-4d5f-a6ca-5a6327a9888d" providerId="ADAL" clId="{F089095E-012F-46C0-B36E-C71F6626B067}" dt="2022-07-08T04:11:40.001" v="1144" actId="14100"/>
          <ac:grpSpMkLst>
            <pc:docMk/>
            <pc:sldMk cId="3408689867" sldId="262"/>
            <ac:grpSpMk id="77" creationId="{50ADFC28-A78D-0D96-B66B-DF5A8DCD7D5B}"/>
          </ac:grpSpMkLst>
        </pc:grpChg>
        <pc:grpChg chg="add mod">
          <ac:chgData name="NGUYEN PHAM ANH THU" userId="baf72463-252b-4d5f-a6ca-5a6327a9888d" providerId="ADAL" clId="{F089095E-012F-46C0-B36E-C71F6626B067}" dt="2022-07-08T04:06:24.337" v="1102" actId="1076"/>
          <ac:grpSpMkLst>
            <pc:docMk/>
            <pc:sldMk cId="3408689867" sldId="262"/>
            <ac:grpSpMk id="78" creationId="{6DDE4010-7EC6-09C2-FE90-8316161BC5A4}"/>
          </ac:grpSpMkLst>
        </pc:grpChg>
        <pc:picChg chg="add mod">
          <ac:chgData name="NGUYEN PHAM ANH THU" userId="baf72463-252b-4d5f-a6ca-5a6327a9888d" providerId="ADAL" clId="{F089095E-012F-46C0-B36E-C71F6626B067}" dt="2022-07-08T04:07:53.484" v="1121" actId="1076"/>
          <ac:picMkLst>
            <pc:docMk/>
            <pc:sldMk cId="3408689867" sldId="262"/>
            <ac:picMk id="82" creationId="{6550B009-F31A-083E-5DA7-FC84F1298461}"/>
          </ac:picMkLst>
        </pc:picChg>
        <pc:picChg chg="add mod">
          <ac:chgData name="NGUYEN PHAM ANH THU" userId="baf72463-252b-4d5f-a6ca-5a6327a9888d" providerId="ADAL" clId="{F089095E-012F-46C0-B36E-C71F6626B067}" dt="2022-07-08T04:07:59.362" v="1122" actId="1076"/>
          <ac:picMkLst>
            <pc:docMk/>
            <pc:sldMk cId="3408689867" sldId="262"/>
            <ac:picMk id="83" creationId="{6445AF69-7997-CAB7-EE1B-2D1A6E939898}"/>
          </ac:picMkLst>
        </pc:picChg>
        <pc:picChg chg="add del mod ord">
          <ac:chgData name="NGUYEN PHAM ANH THU" userId="baf72463-252b-4d5f-a6ca-5a6327a9888d" providerId="ADAL" clId="{F089095E-012F-46C0-B36E-C71F6626B067}" dt="2022-07-09T04:00:10.004" v="5126" actId="478"/>
          <ac:picMkLst>
            <pc:docMk/>
            <pc:sldMk cId="3408689867" sldId="262"/>
            <ac:picMk id="84" creationId="{13258A6D-0D79-1DA2-7C56-F490CDA48A1E}"/>
          </ac:picMkLst>
        </pc:picChg>
      </pc:sldChg>
      <pc:sldChg chg="addSp delSp modSp new mod ord delAnim modAnim">
        <pc:chgData name="NGUYEN PHAM ANH THU" userId="baf72463-252b-4d5f-a6ca-5a6327a9888d" providerId="ADAL" clId="{F089095E-012F-46C0-B36E-C71F6626B067}" dt="2022-07-08T08:35:34.696" v="4686" actId="1076"/>
        <pc:sldMkLst>
          <pc:docMk/>
          <pc:sldMk cId="3430703934" sldId="263"/>
        </pc:sldMkLst>
        <pc:spChg chg="del">
          <ac:chgData name="NGUYEN PHAM ANH THU" userId="baf72463-252b-4d5f-a6ca-5a6327a9888d" providerId="ADAL" clId="{F089095E-012F-46C0-B36E-C71F6626B067}" dt="2022-07-08T04:23:24.543" v="1207" actId="478"/>
          <ac:spMkLst>
            <pc:docMk/>
            <pc:sldMk cId="3430703934" sldId="263"/>
            <ac:spMk id="2" creationId="{63E6F7F7-F8FD-94D4-222F-287FC43D2D7C}"/>
          </ac:spMkLst>
        </pc:spChg>
        <pc:spChg chg="del">
          <ac:chgData name="NGUYEN PHAM ANH THU" userId="baf72463-252b-4d5f-a6ca-5a6327a9888d" providerId="ADAL" clId="{F089095E-012F-46C0-B36E-C71F6626B067}" dt="2022-07-08T04:23:24.543" v="1207" actId="478"/>
          <ac:spMkLst>
            <pc:docMk/>
            <pc:sldMk cId="3430703934" sldId="263"/>
            <ac:spMk id="3" creationId="{B994FD02-A3BE-A950-0D2F-F1F742AEFB57}"/>
          </ac:spMkLst>
        </pc:spChg>
        <pc:spChg chg="mod">
          <ac:chgData name="NGUYEN PHAM ANH THU" userId="baf72463-252b-4d5f-a6ca-5a6327a9888d" providerId="ADAL" clId="{F089095E-012F-46C0-B36E-C71F6626B067}" dt="2022-07-08T04:32:22.673" v="1229"/>
          <ac:spMkLst>
            <pc:docMk/>
            <pc:sldMk cId="3430703934" sldId="263"/>
            <ac:spMk id="12" creationId="{05610D8C-DF59-06F6-F72C-14C9D55F74C7}"/>
          </ac:spMkLst>
        </pc:spChg>
        <pc:spChg chg="mod">
          <ac:chgData name="NGUYEN PHAM ANH THU" userId="baf72463-252b-4d5f-a6ca-5a6327a9888d" providerId="ADAL" clId="{F089095E-012F-46C0-B36E-C71F6626B067}" dt="2022-07-08T05:22:43.735" v="1971" actId="3062"/>
          <ac:spMkLst>
            <pc:docMk/>
            <pc:sldMk cId="3430703934" sldId="263"/>
            <ac:spMk id="16" creationId="{5E36ADC8-FBE6-DD8D-214A-3AC33C27CEAC}"/>
          </ac:spMkLst>
        </pc:spChg>
        <pc:spChg chg="mod">
          <ac:chgData name="NGUYEN PHAM ANH THU" userId="baf72463-252b-4d5f-a6ca-5a6327a9888d" providerId="ADAL" clId="{F089095E-012F-46C0-B36E-C71F6626B067}" dt="2022-07-08T08:35:34.696" v="4686" actId="1076"/>
          <ac:spMkLst>
            <pc:docMk/>
            <pc:sldMk cId="3430703934" sldId="263"/>
            <ac:spMk id="17" creationId="{89021B6F-479D-92CE-E01D-5405A55E1631}"/>
          </ac:spMkLst>
        </pc:spChg>
        <pc:spChg chg="add mod">
          <ac:chgData name="NGUYEN PHAM ANH THU" userId="baf72463-252b-4d5f-a6ca-5a6327a9888d" providerId="ADAL" clId="{F089095E-012F-46C0-B36E-C71F6626B067}" dt="2022-07-08T05:23:10.744" v="1977" actId="1076"/>
          <ac:spMkLst>
            <pc:docMk/>
            <pc:sldMk cId="3430703934" sldId="263"/>
            <ac:spMk id="18" creationId="{FF375573-E687-F276-4550-D0423D861A72}"/>
          </ac:spMkLst>
        </pc:spChg>
        <pc:grpChg chg="add del mod">
          <ac:chgData name="NGUYEN PHAM ANH THU" userId="baf72463-252b-4d5f-a6ca-5a6327a9888d" providerId="ADAL" clId="{F089095E-012F-46C0-B36E-C71F6626B067}" dt="2022-07-08T04:32:25.258" v="1230" actId="478"/>
          <ac:grpSpMkLst>
            <pc:docMk/>
            <pc:sldMk cId="3430703934" sldId="263"/>
            <ac:grpSpMk id="10" creationId="{BB884925-A27B-DFFA-C9DF-80897DDAE86E}"/>
          </ac:grpSpMkLst>
        </pc:grpChg>
        <pc:grpChg chg="add mod">
          <ac:chgData name="NGUYEN PHAM ANH THU" userId="baf72463-252b-4d5f-a6ca-5a6327a9888d" providerId="ADAL" clId="{F089095E-012F-46C0-B36E-C71F6626B067}" dt="2022-07-08T05:23:01.510" v="1975" actId="1076"/>
          <ac:grpSpMkLst>
            <pc:docMk/>
            <pc:sldMk cId="3430703934" sldId="263"/>
            <ac:grpSpMk id="15" creationId="{B5B90CBE-08C5-D2C4-3CF4-C05A9C952D12}"/>
          </ac:grpSpMkLst>
        </pc:grpChg>
        <pc:picChg chg="add del mod">
          <ac:chgData name="NGUYEN PHAM ANH THU" userId="baf72463-252b-4d5f-a6ca-5a6327a9888d" providerId="ADAL" clId="{F089095E-012F-46C0-B36E-C71F6626B067}" dt="2022-07-08T04:23:35.275" v="1212" actId="478"/>
          <ac:picMkLst>
            <pc:docMk/>
            <pc:sldMk cId="3430703934" sldId="263"/>
            <ac:picMk id="5" creationId="{28820CFB-35D8-9095-0EAB-FE764F762F37}"/>
          </ac:picMkLst>
        </pc:picChg>
        <pc:picChg chg="add mod modCrop">
          <ac:chgData name="NGUYEN PHAM ANH THU" userId="baf72463-252b-4d5f-a6ca-5a6327a9888d" providerId="ADAL" clId="{F089095E-012F-46C0-B36E-C71F6626B067}" dt="2022-07-08T05:22:46.602" v="1973" actId="1076"/>
          <ac:picMkLst>
            <pc:docMk/>
            <pc:sldMk cId="3430703934" sldId="263"/>
            <ac:picMk id="7" creationId="{837A675B-67C2-4AEC-EA2D-C24C58552A8A}"/>
          </ac:picMkLst>
        </pc:picChg>
        <pc:picChg chg="add del mod">
          <ac:chgData name="NGUYEN PHAM ANH THU" userId="baf72463-252b-4d5f-a6ca-5a6327a9888d" providerId="ADAL" clId="{F089095E-012F-46C0-B36E-C71F6626B067}" dt="2022-07-08T04:32:21.699" v="1228" actId="478"/>
          <ac:picMkLst>
            <pc:docMk/>
            <pc:sldMk cId="3430703934" sldId="263"/>
            <ac:picMk id="9" creationId="{F8DB21E6-3C12-76F5-4671-46E0F821A4E6}"/>
          </ac:picMkLst>
        </pc:picChg>
        <pc:picChg chg="mod">
          <ac:chgData name="NGUYEN PHAM ANH THU" userId="baf72463-252b-4d5f-a6ca-5a6327a9888d" providerId="ADAL" clId="{F089095E-012F-46C0-B36E-C71F6626B067}" dt="2022-07-08T04:32:22.673" v="1229"/>
          <ac:picMkLst>
            <pc:docMk/>
            <pc:sldMk cId="3430703934" sldId="263"/>
            <ac:picMk id="11" creationId="{E44FBC15-921B-5875-6C87-318F39FA9412}"/>
          </ac:picMkLst>
        </pc:picChg>
        <pc:picChg chg="add del mod">
          <ac:chgData name="NGUYEN PHAM ANH THU" userId="baf72463-252b-4d5f-a6ca-5a6327a9888d" providerId="ADAL" clId="{F089095E-012F-46C0-B36E-C71F6626B067}" dt="2022-07-08T05:22:16.656" v="1969" actId="478"/>
          <ac:picMkLst>
            <pc:docMk/>
            <pc:sldMk cId="3430703934" sldId="263"/>
            <ac:picMk id="13" creationId="{E7BE619F-36BF-A7F5-A4C0-0471AFFD5A03}"/>
          </ac:picMkLst>
        </pc:picChg>
        <pc:picChg chg="add del mod">
          <ac:chgData name="NGUYEN PHAM ANH THU" userId="baf72463-252b-4d5f-a6ca-5a6327a9888d" providerId="ADAL" clId="{F089095E-012F-46C0-B36E-C71F6626B067}" dt="2022-07-08T05:25:16.288" v="1984" actId="478"/>
          <ac:picMkLst>
            <pc:docMk/>
            <pc:sldMk cId="3430703934" sldId="263"/>
            <ac:picMk id="14" creationId="{514C10C8-AF27-740B-70FF-F800AB826183}"/>
          </ac:picMkLst>
        </pc:picChg>
        <pc:picChg chg="add mod">
          <ac:chgData name="NGUYEN PHAM ANH THU" userId="baf72463-252b-4d5f-a6ca-5a6327a9888d" providerId="ADAL" clId="{F089095E-012F-46C0-B36E-C71F6626B067}" dt="2022-07-08T05:25:33.623" v="1989" actId="1076"/>
          <ac:picMkLst>
            <pc:docMk/>
            <pc:sldMk cId="3430703934" sldId="263"/>
            <ac:picMk id="20" creationId="{A61764AA-BA16-F74F-AEA7-9EA56CD8D270}"/>
          </ac:picMkLst>
        </pc:picChg>
      </pc:sldChg>
      <pc:sldChg chg="addSp delSp modSp add mod ord delAnim modAnim">
        <pc:chgData name="NGUYEN PHAM ANH THU" userId="baf72463-252b-4d5f-a6ca-5a6327a9888d" providerId="ADAL" clId="{F089095E-012F-46C0-B36E-C71F6626B067}" dt="2022-07-08T05:12:00.629" v="1794" actId="1582"/>
        <pc:sldMkLst>
          <pc:docMk/>
          <pc:sldMk cId="4077385193" sldId="264"/>
        </pc:sldMkLst>
        <pc:spChg chg="add mod">
          <ac:chgData name="NGUYEN PHAM ANH THU" userId="baf72463-252b-4d5f-a6ca-5a6327a9888d" providerId="ADAL" clId="{F089095E-012F-46C0-B36E-C71F6626B067}" dt="2022-07-08T04:41:56.239" v="1632" actId="164"/>
          <ac:spMkLst>
            <pc:docMk/>
            <pc:sldMk cId="4077385193" sldId="264"/>
            <ac:spMk id="15" creationId="{4C66F87C-B90A-E0E2-8F70-C5F02A1394C5}"/>
          </ac:spMkLst>
        </pc:spChg>
        <pc:spChg chg="add mod">
          <ac:chgData name="NGUYEN PHAM ANH THU" userId="baf72463-252b-4d5f-a6ca-5a6327a9888d" providerId="ADAL" clId="{F089095E-012F-46C0-B36E-C71F6626B067}" dt="2022-07-08T04:41:58.081" v="1633" actId="164"/>
          <ac:spMkLst>
            <pc:docMk/>
            <pc:sldMk cId="4077385193" sldId="264"/>
            <ac:spMk id="16" creationId="{EA72CA75-37F6-B0AA-1326-3967AF879238}"/>
          </ac:spMkLst>
        </pc:spChg>
        <pc:spChg chg="add mod">
          <ac:chgData name="NGUYEN PHAM ANH THU" userId="baf72463-252b-4d5f-a6ca-5a6327a9888d" providerId="ADAL" clId="{F089095E-012F-46C0-B36E-C71F6626B067}" dt="2022-07-08T04:42:31.883" v="1643" actId="14100"/>
          <ac:spMkLst>
            <pc:docMk/>
            <pc:sldMk cId="4077385193" sldId="264"/>
            <ac:spMk id="17" creationId="{67379905-D588-4137-B47C-0ADA45FCF4FF}"/>
          </ac:spMkLst>
        </pc:spChg>
        <pc:spChg chg="mod">
          <ac:chgData name="NGUYEN PHAM ANH THU" userId="baf72463-252b-4d5f-a6ca-5a6327a9888d" providerId="ADAL" clId="{F089095E-012F-46C0-B36E-C71F6626B067}" dt="2022-07-08T04:37:34.907" v="1572" actId="1076"/>
          <ac:spMkLst>
            <pc:docMk/>
            <pc:sldMk cId="4077385193" sldId="264"/>
            <ac:spMk id="47" creationId="{5B0D9D75-02BA-91A7-ADC5-FCEEAE6496AA}"/>
          </ac:spMkLst>
        </pc:spChg>
        <pc:spChg chg="mod">
          <ac:chgData name="NGUYEN PHAM ANH THU" userId="baf72463-252b-4d5f-a6ca-5a6327a9888d" providerId="ADAL" clId="{F089095E-012F-46C0-B36E-C71F6626B067}" dt="2022-07-08T05:11:51.983" v="1792" actId="1582"/>
          <ac:spMkLst>
            <pc:docMk/>
            <pc:sldMk cId="4077385193" sldId="264"/>
            <ac:spMk id="53" creationId="{9C30AFC2-A117-AFE9-D2ED-3C15848CCE21}"/>
          </ac:spMkLst>
        </pc:spChg>
        <pc:spChg chg="mod topLvl">
          <ac:chgData name="NGUYEN PHAM ANH THU" userId="baf72463-252b-4d5f-a6ca-5a6327a9888d" providerId="ADAL" clId="{F089095E-012F-46C0-B36E-C71F6626B067}" dt="2022-07-08T05:12:00.629" v="1794" actId="1582"/>
          <ac:spMkLst>
            <pc:docMk/>
            <pc:sldMk cId="4077385193" sldId="264"/>
            <ac:spMk id="56" creationId="{DBD0A873-AAE4-ED0D-0298-987CBFA218BB}"/>
          </ac:spMkLst>
        </pc:spChg>
        <pc:grpChg chg="mod">
          <ac:chgData name="NGUYEN PHAM ANH THU" userId="baf72463-252b-4d5f-a6ca-5a6327a9888d" providerId="ADAL" clId="{F089095E-012F-46C0-B36E-C71F6626B067}" dt="2022-07-08T04:37:21.363" v="1566" actId="1076"/>
          <ac:grpSpMkLst>
            <pc:docMk/>
            <pc:sldMk cId="4077385193" sldId="264"/>
            <ac:grpSpMk id="2" creationId="{86CA9CFB-6918-F470-3226-1362C83E4509}"/>
          </ac:grpSpMkLst>
        </pc:grpChg>
        <pc:grpChg chg="add mod">
          <ac:chgData name="NGUYEN PHAM ANH THU" userId="baf72463-252b-4d5f-a6ca-5a6327a9888d" providerId="ADAL" clId="{F089095E-012F-46C0-B36E-C71F6626B067}" dt="2022-07-08T04:42:23.304" v="1642" actId="1036"/>
          <ac:grpSpMkLst>
            <pc:docMk/>
            <pc:sldMk cId="4077385193" sldId="264"/>
            <ac:grpSpMk id="13" creationId="{23FC8B80-679F-B161-FEA9-FA7532AD247E}"/>
          </ac:grpSpMkLst>
        </pc:grpChg>
        <pc:grpChg chg="add mod">
          <ac:chgData name="NGUYEN PHAM ANH THU" userId="baf72463-252b-4d5f-a6ca-5a6327a9888d" providerId="ADAL" clId="{F089095E-012F-46C0-B36E-C71F6626B067}" dt="2022-07-08T04:42:23.304" v="1642" actId="1036"/>
          <ac:grpSpMkLst>
            <pc:docMk/>
            <pc:sldMk cId="4077385193" sldId="264"/>
            <ac:grpSpMk id="14" creationId="{2C3CFBBA-1CE4-C471-2118-80D25E98A5BC}"/>
          </ac:grpSpMkLst>
        </pc:grpChg>
        <pc:grpChg chg="add mod">
          <ac:chgData name="NGUYEN PHAM ANH THU" userId="baf72463-252b-4d5f-a6ca-5a6327a9888d" providerId="ADAL" clId="{F089095E-012F-46C0-B36E-C71F6626B067}" dt="2022-07-08T04:42:23.304" v="1642" actId="1036"/>
          <ac:grpSpMkLst>
            <pc:docMk/>
            <pc:sldMk cId="4077385193" sldId="264"/>
            <ac:grpSpMk id="18" creationId="{AA5CA71B-378D-05AC-6B8C-226324E259C6}"/>
          </ac:grpSpMkLst>
        </pc:grpChg>
        <pc:grpChg chg="add mod">
          <ac:chgData name="NGUYEN PHAM ANH THU" userId="baf72463-252b-4d5f-a6ca-5a6327a9888d" providerId="ADAL" clId="{F089095E-012F-46C0-B36E-C71F6626B067}" dt="2022-07-08T04:42:23.304" v="1642" actId="1036"/>
          <ac:grpSpMkLst>
            <pc:docMk/>
            <pc:sldMk cId="4077385193" sldId="264"/>
            <ac:grpSpMk id="19" creationId="{BB873A90-1F8A-FE0C-2EA7-319A1B4E500A}"/>
          </ac:grpSpMkLst>
        </pc:grpChg>
        <pc:grpChg chg="del">
          <ac:chgData name="NGUYEN PHAM ANH THU" userId="baf72463-252b-4d5f-a6ca-5a6327a9888d" providerId="ADAL" clId="{F089095E-012F-46C0-B36E-C71F6626B067}" dt="2022-07-08T04:35:04.956" v="1377" actId="478"/>
          <ac:grpSpMkLst>
            <pc:docMk/>
            <pc:sldMk cId="4077385193" sldId="264"/>
            <ac:grpSpMk id="57" creationId="{2FEFD3F8-5EF7-049C-6E38-89AF319B7407}"/>
          </ac:grpSpMkLst>
        </pc:grpChg>
        <pc:grpChg chg="del">
          <ac:chgData name="NGUYEN PHAM ANH THU" userId="baf72463-252b-4d5f-a6ca-5a6327a9888d" providerId="ADAL" clId="{F089095E-012F-46C0-B36E-C71F6626B067}" dt="2022-07-08T04:35:16.705" v="1380" actId="478"/>
          <ac:grpSpMkLst>
            <pc:docMk/>
            <pc:sldMk cId="4077385193" sldId="264"/>
            <ac:grpSpMk id="65" creationId="{51BF1670-1272-885A-66BC-07987618FEE2}"/>
          </ac:grpSpMkLst>
        </pc:grpChg>
        <pc:grpChg chg="del">
          <ac:chgData name="NGUYEN PHAM ANH THU" userId="baf72463-252b-4d5f-a6ca-5a6327a9888d" providerId="ADAL" clId="{F089095E-012F-46C0-B36E-C71F6626B067}" dt="2022-07-08T04:35:17.326" v="1381" actId="478"/>
          <ac:grpSpMkLst>
            <pc:docMk/>
            <pc:sldMk cId="4077385193" sldId="264"/>
            <ac:grpSpMk id="68" creationId="{04B706A4-B78C-2164-413B-8CF222B860D3}"/>
          </ac:grpSpMkLst>
        </pc:grpChg>
        <pc:picChg chg="add del">
          <ac:chgData name="NGUYEN PHAM ANH THU" userId="baf72463-252b-4d5f-a6ca-5a6327a9888d" providerId="ADAL" clId="{F089095E-012F-46C0-B36E-C71F6626B067}" dt="2022-07-08T04:39:07.004" v="1594" actId="22"/>
          <ac:picMkLst>
            <pc:docMk/>
            <pc:sldMk cId="4077385193" sldId="264"/>
            <ac:picMk id="4" creationId="{C39BEB3E-F8EA-90EB-5DFE-11519B886992}"/>
          </ac:picMkLst>
        </pc:picChg>
        <pc:picChg chg="add mod">
          <ac:chgData name="NGUYEN PHAM ANH THU" userId="baf72463-252b-4d5f-a6ca-5a6327a9888d" providerId="ADAL" clId="{F089095E-012F-46C0-B36E-C71F6626B067}" dt="2022-07-08T04:41:47.612" v="1630" actId="164"/>
          <ac:picMkLst>
            <pc:docMk/>
            <pc:sldMk cId="4077385193" sldId="264"/>
            <ac:picMk id="6" creationId="{D0C61157-B00D-F602-AB55-D85D5BD3BF4F}"/>
          </ac:picMkLst>
        </pc:picChg>
        <pc:picChg chg="add mod">
          <ac:chgData name="NGUYEN PHAM ANH THU" userId="baf72463-252b-4d5f-a6ca-5a6327a9888d" providerId="ADAL" clId="{F089095E-012F-46C0-B36E-C71F6626B067}" dt="2022-07-08T04:41:56.239" v="1632" actId="164"/>
          <ac:picMkLst>
            <pc:docMk/>
            <pc:sldMk cId="4077385193" sldId="264"/>
            <ac:picMk id="8" creationId="{4071DDA5-CAA8-656C-1768-316880A90B30}"/>
          </ac:picMkLst>
        </pc:picChg>
        <pc:picChg chg="add mod">
          <ac:chgData name="NGUYEN PHAM ANH THU" userId="baf72463-252b-4d5f-a6ca-5a6327a9888d" providerId="ADAL" clId="{F089095E-012F-46C0-B36E-C71F6626B067}" dt="2022-07-08T04:41:58.081" v="1633" actId="164"/>
          <ac:picMkLst>
            <pc:docMk/>
            <pc:sldMk cId="4077385193" sldId="264"/>
            <ac:picMk id="10" creationId="{B3D33D7A-D58D-BB87-3B01-5E783D3D0CC9}"/>
          </ac:picMkLst>
        </pc:picChg>
        <pc:picChg chg="add mod">
          <ac:chgData name="NGUYEN PHAM ANH THU" userId="baf72463-252b-4d5f-a6ca-5a6327a9888d" providerId="ADAL" clId="{F089095E-012F-46C0-B36E-C71F6626B067}" dt="2022-07-08T04:42:00.081" v="1634" actId="164"/>
          <ac:picMkLst>
            <pc:docMk/>
            <pc:sldMk cId="4077385193" sldId="264"/>
            <ac:picMk id="12" creationId="{AB0B2323-BD3D-9E41-3636-1007AFC6F784}"/>
          </ac:picMkLst>
        </pc:picChg>
        <pc:picChg chg="del topLvl">
          <ac:chgData name="NGUYEN PHAM ANH THU" userId="baf72463-252b-4d5f-a6ca-5a6327a9888d" providerId="ADAL" clId="{F089095E-012F-46C0-B36E-C71F6626B067}" dt="2022-07-08T04:35:04.956" v="1377" actId="478"/>
          <ac:picMkLst>
            <pc:docMk/>
            <pc:sldMk cId="4077385193" sldId="264"/>
            <ac:picMk id="55" creationId="{992D2AAD-391F-E349-6261-76D1F16ED394}"/>
          </ac:picMkLst>
        </pc:picChg>
      </pc:sldChg>
      <pc:sldChg chg="addSp delSp modSp add mod delAnim modAnim">
        <pc:chgData name="NGUYEN PHAM ANH THU" userId="baf72463-252b-4d5f-a6ca-5a6327a9888d" providerId="ADAL" clId="{F089095E-012F-46C0-B36E-C71F6626B067}" dt="2022-07-08T08:35:05.361" v="4685"/>
        <pc:sldMkLst>
          <pc:docMk/>
          <pc:sldMk cId="4144593265" sldId="265"/>
        </pc:sldMkLst>
        <pc:spChg chg="add del mod">
          <ac:chgData name="NGUYEN PHAM ANH THU" userId="baf72463-252b-4d5f-a6ca-5a6327a9888d" providerId="ADAL" clId="{F089095E-012F-46C0-B36E-C71F6626B067}" dt="2022-07-08T05:13:53.274" v="1836" actId="478"/>
          <ac:spMkLst>
            <pc:docMk/>
            <pc:sldMk cId="4144593265" sldId="265"/>
            <ac:spMk id="7" creationId="{4B948C7F-9B8B-E7FD-1482-A37108F08050}"/>
          </ac:spMkLst>
        </pc:spChg>
        <pc:spChg chg="add del mod">
          <ac:chgData name="NGUYEN PHAM ANH THU" userId="baf72463-252b-4d5f-a6ca-5a6327a9888d" providerId="ADAL" clId="{F089095E-012F-46C0-B36E-C71F6626B067}" dt="2022-07-08T05:10:43.386" v="1664" actId="478"/>
          <ac:spMkLst>
            <pc:docMk/>
            <pc:sldMk cId="4144593265" sldId="265"/>
            <ac:spMk id="21" creationId="{6E3D18F8-D46D-C482-FD4B-D45A1294EFB3}"/>
          </ac:spMkLst>
        </pc:spChg>
        <pc:spChg chg="mod">
          <ac:chgData name="NGUYEN PHAM ANH THU" userId="baf72463-252b-4d5f-a6ca-5a6327a9888d" providerId="ADAL" clId="{F089095E-012F-46C0-B36E-C71F6626B067}" dt="2022-07-08T05:12:32.834" v="1799" actId="208"/>
          <ac:spMkLst>
            <pc:docMk/>
            <pc:sldMk cId="4144593265" sldId="265"/>
            <ac:spMk id="23" creationId="{37F001D6-469C-9050-A755-0FB4B3FA13C6}"/>
          </ac:spMkLst>
        </pc:spChg>
        <pc:spChg chg="mod">
          <ac:chgData name="NGUYEN PHAM ANH THU" userId="baf72463-252b-4d5f-a6ca-5a6327a9888d" providerId="ADAL" clId="{F089095E-012F-46C0-B36E-C71F6626B067}" dt="2022-07-08T05:14:13.642" v="1874" actId="20577"/>
          <ac:spMkLst>
            <pc:docMk/>
            <pc:sldMk cId="4144593265" sldId="265"/>
            <ac:spMk id="27" creationId="{06E65CE8-D40F-83EA-ADCD-8FB379D1D194}"/>
          </ac:spMkLst>
        </pc:spChg>
        <pc:spChg chg="mod">
          <ac:chgData name="NGUYEN PHAM ANH THU" userId="baf72463-252b-4d5f-a6ca-5a6327a9888d" providerId="ADAL" clId="{F089095E-012F-46C0-B36E-C71F6626B067}" dt="2022-07-08T05:14:17.989" v="1875" actId="1076"/>
          <ac:spMkLst>
            <pc:docMk/>
            <pc:sldMk cId="4144593265" sldId="265"/>
            <ac:spMk id="28" creationId="{1C9B9513-D61C-B413-4C5D-F2DCEAF2788A}"/>
          </ac:spMkLst>
        </pc:spChg>
        <pc:spChg chg="mod">
          <ac:chgData name="NGUYEN PHAM ANH THU" userId="baf72463-252b-4d5f-a6ca-5a6327a9888d" providerId="ADAL" clId="{F089095E-012F-46C0-B36E-C71F6626B067}" dt="2022-07-08T05:12:05.336" v="1795" actId="1582"/>
          <ac:spMkLst>
            <pc:docMk/>
            <pc:sldMk cId="4144593265" sldId="265"/>
            <ac:spMk id="53" creationId="{9C30AFC2-A117-AFE9-D2ED-3C15848CCE21}"/>
          </ac:spMkLst>
        </pc:spChg>
        <pc:grpChg chg="del">
          <ac:chgData name="NGUYEN PHAM ANH THU" userId="baf72463-252b-4d5f-a6ca-5a6327a9888d" providerId="ADAL" clId="{F089095E-012F-46C0-B36E-C71F6626B067}" dt="2022-07-08T05:08:01.659" v="1645" actId="478"/>
          <ac:grpSpMkLst>
            <pc:docMk/>
            <pc:sldMk cId="4144593265" sldId="265"/>
            <ac:grpSpMk id="2" creationId="{86CA9CFB-6918-F470-3226-1362C83E4509}"/>
          </ac:grpSpMkLst>
        </pc:grpChg>
        <pc:grpChg chg="del">
          <ac:chgData name="NGUYEN PHAM ANH THU" userId="baf72463-252b-4d5f-a6ca-5a6327a9888d" providerId="ADAL" clId="{F089095E-012F-46C0-B36E-C71F6626B067}" dt="2022-07-08T05:09:41.750" v="1656" actId="478"/>
          <ac:grpSpMkLst>
            <pc:docMk/>
            <pc:sldMk cId="4144593265" sldId="265"/>
            <ac:grpSpMk id="13" creationId="{23FC8B80-679F-B161-FEA9-FA7532AD247E}"/>
          </ac:grpSpMkLst>
        </pc:grpChg>
        <pc:grpChg chg="del">
          <ac:chgData name="NGUYEN PHAM ANH THU" userId="baf72463-252b-4d5f-a6ca-5a6327a9888d" providerId="ADAL" clId="{F089095E-012F-46C0-B36E-C71F6626B067}" dt="2022-07-08T05:09:41.750" v="1656" actId="478"/>
          <ac:grpSpMkLst>
            <pc:docMk/>
            <pc:sldMk cId="4144593265" sldId="265"/>
            <ac:grpSpMk id="14" creationId="{2C3CFBBA-1CE4-C471-2118-80D25E98A5BC}"/>
          </ac:grpSpMkLst>
        </pc:grpChg>
        <pc:grpChg chg="del">
          <ac:chgData name="NGUYEN PHAM ANH THU" userId="baf72463-252b-4d5f-a6ca-5a6327a9888d" providerId="ADAL" clId="{F089095E-012F-46C0-B36E-C71F6626B067}" dt="2022-07-08T05:09:41.750" v="1656" actId="478"/>
          <ac:grpSpMkLst>
            <pc:docMk/>
            <pc:sldMk cId="4144593265" sldId="265"/>
            <ac:grpSpMk id="18" creationId="{AA5CA71B-378D-05AC-6B8C-226324E259C6}"/>
          </ac:grpSpMkLst>
        </pc:grpChg>
        <pc:grpChg chg="del">
          <ac:chgData name="NGUYEN PHAM ANH THU" userId="baf72463-252b-4d5f-a6ca-5a6327a9888d" providerId="ADAL" clId="{F089095E-012F-46C0-B36E-C71F6626B067}" dt="2022-07-08T05:09:41.750" v="1656" actId="478"/>
          <ac:grpSpMkLst>
            <pc:docMk/>
            <pc:sldMk cId="4144593265" sldId="265"/>
            <ac:grpSpMk id="19" creationId="{BB873A90-1F8A-FE0C-2EA7-319A1B4E500A}"/>
          </ac:grpSpMkLst>
        </pc:grpChg>
        <pc:grpChg chg="add mod">
          <ac:chgData name="NGUYEN PHAM ANH THU" userId="baf72463-252b-4d5f-a6ca-5a6327a9888d" providerId="ADAL" clId="{F089095E-012F-46C0-B36E-C71F6626B067}" dt="2022-07-08T05:11:38.630" v="1791" actId="1076"/>
          <ac:grpSpMkLst>
            <pc:docMk/>
            <pc:sldMk cId="4144593265" sldId="265"/>
            <ac:grpSpMk id="22" creationId="{E1CD6684-FF37-EF7E-B379-BCC251BDF278}"/>
          </ac:grpSpMkLst>
        </pc:grpChg>
        <pc:grpChg chg="add mod">
          <ac:chgData name="NGUYEN PHAM ANH THU" userId="baf72463-252b-4d5f-a6ca-5a6327a9888d" providerId="ADAL" clId="{F089095E-012F-46C0-B36E-C71F6626B067}" dt="2022-07-08T05:14:24.415" v="1877" actId="1076"/>
          <ac:grpSpMkLst>
            <pc:docMk/>
            <pc:sldMk cId="4144593265" sldId="265"/>
            <ac:grpSpMk id="26" creationId="{08AA8D32-0323-6360-F10A-167C5FCD08C7}"/>
          </ac:grpSpMkLst>
        </pc:grpChg>
        <pc:picChg chg="add mod">
          <ac:chgData name="NGUYEN PHAM ANH THU" userId="baf72463-252b-4d5f-a6ca-5a6327a9888d" providerId="ADAL" clId="{F089095E-012F-46C0-B36E-C71F6626B067}" dt="2022-07-08T05:08:51.292" v="1655"/>
          <ac:picMkLst>
            <pc:docMk/>
            <pc:sldMk cId="4144593265" sldId="265"/>
            <ac:picMk id="4" creationId="{570E2C25-65A9-4C34-5057-5A3B695400D5}"/>
          </ac:picMkLst>
        </pc:picChg>
        <pc:picChg chg="mod">
          <ac:chgData name="NGUYEN PHAM ANH THU" userId="baf72463-252b-4d5f-a6ca-5a6327a9888d" providerId="ADAL" clId="{F089095E-012F-46C0-B36E-C71F6626B067}" dt="2022-07-08T05:10:35.999" v="1661"/>
          <ac:picMkLst>
            <pc:docMk/>
            <pc:sldMk cId="4144593265" sldId="265"/>
            <ac:picMk id="24" creationId="{C7508759-CF9A-277D-B2B4-A29EE5966130}"/>
          </ac:picMkLst>
        </pc:picChg>
      </pc:sldChg>
      <pc:sldChg chg="addSp delSp modSp add mod delAnim modAnim">
        <pc:chgData name="NGUYEN PHAM ANH THU" userId="baf72463-252b-4d5f-a6ca-5a6327a9888d" providerId="ADAL" clId="{F089095E-012F-46C0-B36E-C71F6626B067}" dt="2022-07-08T07:17:54.204" v="3869" actId="478"/>
        <pc:sldMkLst>
          <pc:docMk/>
          <pc:sldMk cId="668022181" sldId="266"/>
        </pc:sldMkLst>
        <pc:spChg chg="mod">
          <ac:chgData name="NGUYEN PHAM ANH THU" userId="baf72463-252b-4d5f-a6ca-5a6327a9888d" providerId="ADAL" clId="{F089095E-012F-46C0-B36E-C71F6626B067}" dt="2022-07-08T05:27:16.009" v="1998"/>
          <ac:spMkLst>
            <pc:docMk/>
            <pc:sldMk cId="668022181" sldId="266"/>
            <ac:spMk id="9" creationId="{CD20FD5B-06CC-9CA8-167F-B31587F3A254}"/>
          </ac:spMkLst>
        </pc:spChg>
        <pc:spChg chg="mod">
          <ac:chgData name="NGUYEN PHAM ANH THU" userId="baf72463-252b-4d5f-a6ca-5a6327a9888d" providerId="ADAL" clId="{F089095E-012F-46C0-B36E-C71F6626B067}" dt="2022-07-08T05:27:16.009" v="1998"/>
          <ac:spMkLst>
            <pc:docMk/>
            <pc:sldMk cId="668022181" sldId="266"/>
            <ac:spMk id="10" creationId="{F5EAC072-C8A2-FA7C-9D58-19F3FE4D94B4}"/>
          </ac:spMkLst>
        </pc:spChg>
        <pc:spChg chg="mod">
          <ac:chgData name="NGUYEN PHAM ANH THU" userId="baf72463-252b-4d5f-a6ca-5a6327a9888d" providerId="ADAL" clId="{F089095E-012F-46C0-B36E-C71F6626B067}" dt="2022-07-08T05:27:16.009" v="1998"/>
          <ac:spMkLst>
            <pc:docMk/>
            <pc:sldMk cId="668022181" sldId="266"/>
            <ac:spMk id="12" creationId="{F471E7B6-1DD5-DB3B-5335-6BE7A9B48A06}"/>
          </ac:spMkLst>
        </pc:spChg>
        <pc:spChg chg="del topLvl">
          <ac:chgData name="NGUYEN PHAM ANH THU" userId="baf72463-252b-4d5f-a6ca-5a6327a9888d" providerId="ADAL" clId="{F089095E-012F-46C0-B36E-C71F6626B067}" dt="2022-07-08T05:26:57.478" v="1997" actId="478"/>
          <ac:spMkLst>
            <pc:docMk/>
            <pc:sldMk cId="668022181" sldId="266"/>
            <ac:spMk id="16" creationId="{5E36ADC8-FBE6-DD8D-214A-3AC33C27CEAC}"/>
          </ac:spMkLst>
        </pc:spChg>
        <pc:spChg chg="del topLvl">
          <ac:chgData name="NGUYEN PHAM ANH THU" userId="baf72463-252b-4d5f-a6ca-5a6327a9888d" providerId="ADAL" clId="{F089095E-012F-46C0-B36E-C71F6626B067}" dt="2022-07-08T05:26:55.870" v="1996" actId="478"/>
          <ac:spMkLst>
            <pc:docMk/>
            <pc:sldMk cId="668022181" sldId="266"/>
            <ac:spMk id="17" creationId="{89021B6F-479D-92CE-E01D-5405A55E1631}"/>
          </ac:spMkLst>
        </pc:spChg>
        <pc:spChg chg="del">
          <ac:chgData name="NGUYEN PHAM ANH THU" userId="baf72463-252b-4d5f-a6ca-5a6327a9888d" providerId="ADAL" clId="{F089095E-012F-46C0-B36E-C71F6626B067}" dt="2022-07-08T05:26:54.108" v="1995" actId="478"/>
          <ac:spMkLst>
            <pc:docMk/>
            <pc:sldMk cId="668022181" sldId="266"/>
            <ac:spMk id="18" creationId="{FF375573-E687-F276-4550-D0423D861A72}"/>
          </ac:spMkLst>
        </pc:spChg>
        <pc:spChg chg="mod">
          <ac:chgData name="NGUYEN PHAM ANH THU" userId="baf72463-252b-4d5f-a6ca-5a6327a9888d" providerId="ADAL" clId="{F089095E-012F-46C0-B36E-C71F6626B067}" dt="2022-07-08T05:27:16.009" v="1998"/>
          <ac:spMkLst>
            <pc:docMk/>
            <pc:sldMk cId="668022181" sldId="266"/>
            <ac:spMk id="19" creationId="{137B9DFA-A7E8-2191-C3BD-EA18060B0151}"/>
          </ac:spMkLst>
        </pc:spChg>
        <pc:spChg chg="mod">
          <ac:chgData name="NGUYEN PHAM ANH THU" userId="baf72463-252b-4d5f-a6ca-5a6327a9888d" providerId="ADAL" clId="{F089095E-012F-46C0-B36E-C71F6626B067}" dt="2022-07-08T05:27:16.009" v="1998"/>
          <ac:spMkLst>
            <pc:docMk/>
            <pc:sldMk cId="668022181" sldId="266"/>
            <ac:spMk id="23" creationId="{4DC25CCA-88D1-8FE3-04E7-DD4FCCB3DA53}"/>
          </ac:spMkLst>
        </pc:spChg>
        <pc:grpChg chg="add mod">
          <ac:chgData name="NGUYEN PHAM ANH THU" userId="baf72463-252b-4d5f-a6ca-5a6327a9888d" providerId="ADAL" clId="{F089095E-012F-46C0-B36E-C71F6626B067}" dt="2022-07-08T05:27:22.312" v="1999" actId="1076"/>
          <ac:grpSpMkLst>
            <pc:docMk/>
            <pc:sldMk cId="668022181" sldId="266"/>
            <ac:grpSpMk id="8" creationId="{00EDEC50-F34E-67A0-D44D-8698876BED30}"/>
          </ac:grpSpMkLst>
        </pc:grpChg>
        <pc:grpChg chg="add mod">
          <ac:chgData name="NGUYEN PHAM ANH THU" userId="baf72463-252b-4d5f-a6ca-5a6327a9888d" providerId="ADAL" clId="{F089095E-012F-46C0-B36E-C71F6626B067}" dt="2022-07-08T05:27:22.312" v="1999" actId="1076"/>
          <ac:grpSpMkLst>
            <pc:docMk/>
            <pc:sldMk cId="668022181" sldId="266"/>
            <ac:grpSpMk id="11" creationId="{8829109B-8413-4625-AF9F-F5D047291F83}"/>
          </ac:grpSpMkLst>
        </pc:grpChg>
        <pc:grpChg chg="add mod">
          <ac:chgData name="NGUYEN PHAM ANH THU" userId="baf72463-252b-4d5f-a6ca-5a6327a9888d" providerId="ADAL" clId="{F089095E-012F-46C0-B36E-C71F6626B067}" dt="2022-07-08T05:27:27.736" v="2000" actId="1076"/>
          <ac:grpSpMkLst>
            <pc:docMk/>
            <pc:sldMk cId="668022181" sldId="266"/>
            <ac:grpSpMk id="14" creationId="{912D0C48-0584-5EFD-60D7-BA6FD9BF517D}"/>
          </ac:grpSpMkLst>
        </pc:grpChg>
        <pc:grpChg chg="del">
          <ac:chgData name="NGUYEN PHAM ANH THU" userId="baf72463-252b-4d5f-a6ca-5a6327a9888d" providerId="ADAL" clId="{F089095E-012F-46C0-B36E-C71F6626B067}" dt="2022-07-08T05:26:55.870" v="1996" actId="478"/>
          <ac:grpSpMkLst>
            <pc:docMk/>
            <pc:sldMk cId="668022181" sldId="266"/>
            <ac:grpSpMk id="15" creationId="{B5B90CBE-08C5-D2C4-3CF4-C05A9C952D12}"/>
          </ac:grpSpMkLst>
        </pc:grpChg>
        <pc:grpChg chg="add mod">
          <ac:chgData name="NGUYEN PHAM ANH THU" userId="baf72463-252b-4d5f-a6ca-5a6327a9888d" providerId="ADAL" clId="{F089095E-012F-46C0-B36E-C71F6626B067}" dt="2022-07-08T05:27:22.312" v="1999" actId="1076"/>
          <ac:grpSpMkLst>
            <pc:docMk/>
            <pc:sldMk cId="668022181" sldId="266"/>
            <ac:grpSpMk id="22" creationId="{391209D1-27A4-943A-F7AD-2BD68749FE8E}"/>
          </ac:grpSpMkLst>
        </pc:grpChg>
        <pc:picChg chg="add del">
          <ac:chgData name="NGUYEN PHAM ANH THU" userId="baf72463-252b-4d5f-a6ca-5a6327a9888d" providerId="ADAL" clId="{F089095E-012F-46C0-B36E-C71F6626B067}" dt="2022-07-08T07:17:54.204" v="3869" actId="478"/>
          <ac:picMkLst>
            <pc:docMk/>
            <pc:sldMk cId="668022181" sldId="266"/>
            <ac:picMk id="3" creationId="{60263FDB-C39C-8675-C4B7-A2031800CC08}"/>
          </ac:picMkLst>
        </pc:picChg>
        <pc:picChg chg="mod">
          <ac:chgData name="NGUYEN PHAM ANH THU" userId="baf72463-252b-4d5f-a6ca-5a6327a9888d" providerId="ADAL" clId="{F089095E-012F-46C0-B36E-C71F6626B067}" dt="2022-07-08T05:27:16.009" v="1998"/>
          <ac:picMkLst>
            <pc:docMk/>
            <pc:sldMk cId="668022181" sldId="266"/>
            <ac:picMk id="13" creationId="{4777176D-2FB0-C310-0A73-BD80E8BA57C4}"/>
          </ac:picMkLst>
        </pc:picChg>
        <pc:picChg chg="del">
          <ac:chgData name="NGUYEN PHAM ANH THU" userId="baf72463-252b-4d5f-a6ca-5a6327a9888d" providerId="ADAL" clId="{F089095E-012F-46C0-B36E-C71F6626B067}" dt="2022-07-08T05:26:54.108" v="1995" actId="478"/>
          <ac:picMkLst>
            <pc:docMk/>
            <pc:sldMk cId="668022181" sldId="266"/>
            <ac:picMk id="20" creationId="{A61764AA-BA16-F74F-AEA7-9EA56CD8D270}"/>
          </ac:picMkLst>
        </pc:picChg>
        <pc:picChg chg="mod">
          <ac:chgData name="NGUYEN PHAM ANH THU" userId="baf72463-252b-4d5f-a6ca-5a6327a9888d" providerId="ADAL" clId="{F089095E-012F-46C0-B36E-C71F6626B067}" dt="2022-07-08T05:27:16.009" v="1998"/>
          <ac:picMkLst>
            <pc:docMk/>
            <pc:sldMk cId="668022181" sldId="266"/>
            <ac:picMk id="21" creationId="{7B039271-43B3-6E78-27E6-EA91CC3761E1}"/>
          </ac:picMkLst>
        </pc:picChg>
        <pc:picChg chg="mod">
          <ac:chgData name="NGUYEN PHAM ANH THU" userId="baf72463-252b-4d5f-a6ca-5a6327a9888d" providerId="ADAL" clId="{F089095E-012F-46C0-B36E-C71F6626B067}" dt="2022-07-08T05:27:16.009" v="1998"/>
          <ac:picMkLst>
            <pc:docMk/>
            <pc:sldMk cId="668022181" sldId="266"/>
            <ac:picMk id="24" creationId="{F12BA3A9-616B-D9EE-A9BF-47CA7D9DE74F}"/>
          </ac:picMkLst>
        </pc:picChg>
        <pc:picChg chg="add mod">
          <ac:chgData name="NGUYEN PHAM ANH THU" userId="baf72463-252b-4d5f-a6ca-5a6327a9888d" providerId="ADAL" clId="{F089095E-012F-46C0-B36E-C71F6626B067}" dt="2022-07-08T05:27:40.704" v="2002" actId="1076"/>
          <ac:picMkLst>
            <pc:docMk/>
            <pc:sldMk cId="668022181" sldId="266"/>
            <ac:picMk id="25" creationId="{5EC806CE-C35F-7301-12F3-2252476AD74B}"/>
          </ac:picMkLst>
        </pc:picChg>
        <pc:picChg chg="add mod">
          <ac:chgData name="NGUYEN PHAM ANH THU" userId="baf72463-252b-4d5f-a6ca-5a6327a9888d" providerId="ADAL" clId="{F089095E-012F-46C0-B36E-C71F6626B067}" dt="2022-07-08T05:27:40.704" v="2002" actId="1076"/>
          <ac:picMkLst>
            <pc:docMk/>
            <pc:sldMk cId="668022181" sldId="266"/>
            <ac:picMk id="26" creationId="{5EE9FF79-7E61-0140-CA93-946C6365F9B2}"/>
          </ac:picMkLst>
        </pc:picChg>
        <pc:picChg chg="add mod">
          <ac:chgData name="NGUYEN PHAM ANH THU" userId="baf72463-252b-4d5f-a6ca-5a6327a9888d" providerId="ADAL" clId="{F089095E-012F-46C0-B36E-C71F6626B067}" dt="2022-07-08T05:27:40.704" v="2002" actId="1076"/>
          <ac:picMkLst>
            <pc:docMk/>
            <pc:sldMk cId="668022181" sldId="266"/>
            <ac:picMk id="27" creationId="{B239BDB8-E276-BA7A-FCA4-3C333B2BD927}"/>
          </ac:picMkLst>
        </pc:picChg>
        <pc:picChg chg="add mod">
          <ac:chgData name="NGUYEN PHAM ANH THU" userId="baf72463-252b-4d5f-a6ca-5a6327a9888d" providerId="ADAL" clId="{F089095E-012F-46C0-B36E-C71F6626B067}" dt="2022-07-08T05:27:40.704" v="2002" actId="1076"/>
          <ac:picMkLst>
            <pc:docMk/>
            <pc:sldMk cId="668022181" sldId="266"/>
            <ac:picMk id="28" creationId="{FA0491A2-B73F-EE0F-69B8-9D9116D927D3}"/>
          </ac:picMkLst>
        </pc:picChg>
      </pc:sldChg>
      <pc:sldChg chg="addSp delSp modSp add mod delAnim modAnim">
        <pc:chgData name="NGUYEN PHAM ANH THU" userId="baf72463-252b-4d5f-a6ca-5a6327a9888d" providerId="ADAL" clId="{F089095E-012F-46C0-B36E-C71F6626B067}" dt="2022-07-08T08:36:13.385" v="4690" actId="113"/>
        <pc:sldMkLst>
          <pc:docMk/>
          <pc:sldMk cId="426573809" sldId="267"/>
        </pc:sldMkLst>
        <pc:spChg chg="add mod ord">
          <ac:chgData name="NGUYEN PHAM ANH THU" userId="baf72463-252b-4d5f-a6ca-5a6327a9888d" providerId="ADAL" clId="{F089095E-012F-46C0-B36E-C71F6626B067}" dt="2022-07-08T05:37:55.799" v="2194" actId="14100"/>
          <ac:spMkLst>
            <pc:docMk/>
            <pc:sldMk cId="426573809" sldId="267"/>
            <ac:spMk id="6" creationId="{3FD80872-9346-E57C-BAA4-4ED60FE9D8E6}"/>
          </ac:spMkLst>
        </pc:spChg>
        <pc:spChg chg="add mod">
          <ac:chgData name="NGUYEN PHAM ANH THU" userId="baf72463-252b-4d5f-a6ca-5a6327a9888d" providerId="ADAL" clId="{F089095E-012F-46C0-B36E-C71F6626B067}" dt="2022-07-08T08:36:13.385" v="4690" actId="113"/>
          <ac:spMkLst>
            <pc:docMk/>
            <pc:sldMk cId="426573809" sldId="267"/>
            <ac:spMk id="20" creationId="{6932C881-4D28-7190-2801-2A4219F860F9}"/>
          </ac:spMkLst>
        </pc:spChg>
        <pc:spChg chg="add del mod">
          <ac:chgData name="NGUYEN PHAM ANH THU" userId="baf72463-252b-4d5f-a6ca-5a6327a9888d" providerId="ADAL" clId="{F089095E-012F-46C0-B36E-C71F6626B067}" dt="2022-07-08T05:38:20.156" v="2200" actId="478"/>
          <ac:spMkLst>
            <pc:docMk/>
            <pc:sldMk cId="426573809" sldId="267"/>
            <ac:spMk id="29" creationId="{7423C4DB-E72A-5320-302D-75E715A62703}"/>
          </ac:spMkLst>
        </pc:spChg>
        <pc:spChg chg="add mod">
          <ac:chgData name="NGUYEN PHAM ANH THU" userId="baf72463-252b-4d5f-a6ca-5a6327a9888d" providerId="ADAL" clId="{F089095E-012F-46C0-B36E-C71F6626B067}" dt="2022-07-08T05:37:52.143" v="2193" actId="1076"/>
          <ac:spMkLst>
            <pc:docMk/>
            <pc:sldMk cId="426573809" sldId="267"/>
            <ac:spMk id="30" creationId="{30C33CF3-1A11-210E-AD7B-89E383A13B44}"/>
          </ac:spMkLst>
        </pc:spChg>
        <pc:grpChg chg="del">
          <ac:chgData name="NGUYEN PHAM ANH THU" userId="baf72463-252b-4d5f-a6ca-5a6327a9888d" providerId="ADAL" clId="{F089095E-012F-46C0-B36E-C71F6626B067}" dt="2022-07-08T05:28:01.463" v="2004" actId="478"/>
          <ac:grpSpMkLst>
            <pc:docMk/>
            <pc:sldMk cId="426573809" sldId="267"/>
            <ac:grpSpMk id="8" creationId="{00EDEC50-F34E-67A0-D44D-8698876BED30}"/>
          </ac:grpSpMkLst>
        </pc:grpChg>
        <pc:grpChg chg="del">
          <ac:chgData name="NGUYEN PHAM ANH THU" userId="baf72463-252b-4d5f-a6ca-5a6327a9888d" providerId="ADAL" clId="{F089095E-012F-46C0-B36E-C71F6626B067}" dt="2022-07-08T05:28:01.463" v="2004" actId="478"/>
          <ac:grpSpMkLst>
            <pc:docMk/>
            <pc:sldMk cId="426573809" sldId="267"/>
            <ac:grpSpMk id="11" creationId="{8829109B-8413-4625-AF9F-F5D047291F83}"/>
          </ac:grpSpMkLst>
        </pc:grpChg>
        <pc:grpChg chg="del">
          <ac:chgData name="NGUYEN PHAM ANH THU" userId="baf72463-252b-4d5f-a6ca-5a6327a9888d" providerId="ADAL" clId="{F089095E-012F-46C0-B36E-C71F6626B067}" dt="2022-07-08T05:28:01.463" v="2004" actId="478"/>
          <ac:grpSpMkLst>
            <pc:docMk/>
            <pc:sldMk cId="426573809" sldId="267"/>
            <ac:grpSpMk id="14" creationId="{912D0C48-0584-5EFD-60D7-BA6FD9BF517D}"/>
          </ac:grpSpMkLst>
        </pc:grpChg>
        <pc:grpChg chg="add mod">
          <ac:chgData name="NGUYEN PHAM ANH THU" userId="baf72463-252b-4d5f-a6ca-5a6327a9888d" providerId="ADAL" clId="{F089095E-012F-46C0-B36E-C71F6626B067}" dt="2022-07-08T05:38:12.220" v="2199" actId="1076"/>
          <ac:grpSpMkLst>
            <pc:docMk/>
            <pc:sldMk cId="426573809" sldId="267"/>
            <ac:grpSpMk id="15" creationId="{DD23310D-069E-D56C-19A7-592AF32B8F39}"/>
          </ac:grpSpMkLst>
        </pc:grpChg>
        <pc:grpChg chg="del">
          <ac:chgData name="NGUYEN PHAM ANH THU" userId="baf72463-252b-4d5f-a6ca-5a6327a9888d" providerId="ADAL" clId="{F089095E-012F-46C0-B36E-C71F6626B067}" dt="2022-07-08T05:28:01.463" v="2004" actId="478"/>
          <ac:grpSpMkLst>
            <pc:docMk/>
            <pc:sldMk cId="426573809" sldId="267"/>
            <ac:grpSpMk id="22" creationId="{391209D1-27A4-943A-F7AD-2BD68749FE8E}"/>
          </ac:grpSpMkLst>
        </pc:grpChg>
        <pc:picChg chg="add del mod">
          <ac:chgData name="NGUYEN PHAM ANH THU" userId="baf72463-252b-4d5f-a6ca-5a6327a9888d" providerId="ADAL" clId="{F089095E-012F-46C0-B36E-C71F6626B067}" dt="2022-07-08T05:33:00.893" v="2112" actId="478"/>
          <ac:picMkLst>
            <pc:docMk/>
            <pc:sldMk cId="426573809" sldId="267"/>
            <ac:picMk id="3" creationId="{C00F7153-8A67-1DED-4CAD-342D473CE4CB}"/>
          </ac:picMkLst>
        </pc:picChg>
        <pc:picChg chg="add mod">
          <ac:chgData name="NGUYEN PHAM ANH THU" userId="baf72463-252b-4d5f-a6ca-5a6327a9888d" providerId="ADAL" clId="{F089095E-012F-46C0-B36E-C71F6626B067}" dt="2022-07-08T05:43:26.156" v="2314" actId="1076"/>
          <ac:picMkLst>
            <pc:docMk/>
            <pc:sldMk cId="426573809" sldId="267"/>
            <ac:picMk id="5" creationId="{DD2F4BEC-734A-6BAE-DAED-11AA66012E03}"/>
          </ac:picMkLst>
        </pc:picChg>
        <pc:picChg chg="mod">
          <ac:chgData name="NGUYEN PHAM ANH THU" userId="baf72463-252b-4d5f-a6ca-5a6327a9888d" providerId="ADAL" clId="{F089095E-012F-46C0-B36E-C71F6626B067}" dt="2022-07-08T05:28:56.135" v="2009" actId="14100"/>
          <ac:picMkLst>
            <pc:docMk/>
            <pc:sldMk cId="426573809" sldId="267"/>
            <ac:picMk id="7" creationId="{837A675B-67C2-4AEC-EA2D-C24C58552A8A}"/>
          </ac:picMkLst>
        </pc:picChg>
        <pc:picChg chg="del">
          <ac:chgData name="NGUYEN PHAM ANH THU" userId="baf72463-252b-4d5f-a6ca-5a6327a9888d" providerId="ADAL" clId="{F089095E-012F-46C0-B36E-C71F6626B067}" dt="2022-07-08T05:28:01.463" v="2004" actId="478"/>
          <ac:picMkLst>
            <pc:docMk/>
            <pc:sldMk cId="426573809" sldId="267"/>
            <ac:picMk id="25" creationId="{5EC806CE-C35F-7301-12F3-2252476AD74B}"/>
          </ac:picMkLst>
        </pc:picChg>
        <pc:picChg chg="del">
          <ac:chgData name="NGUYEN PHAM ANH THU" userId="baf72463-252b-4d5f-a6ca-5a6327a9888d" providerId="ADAL" clId="{F089095E-012F-46C0-B36E-C71F6626B067}" dt="2022-07-08T05:28:01.463" v="2004" actId="478"/>
          <ac:picMkLst>
            <pc:docMk/>
            <pc:sldMk cId="426573809" sldId="267"/>
            <ac:picMk id="26" creationId="{5EE9FF79-7E61-0140-CA93-946C6365F9B2}"/>
          </ac:picMkLst>
        </pc:picChg>
        <pc:picChg chg="del">
          <ac:chgData name="NGUYEN PHAM ANH THU" userId="baf72463-252b-4d5f-a6ca-5a6327a9888d" providerId="ADAL" clId="{F089095E-012F-46C0-B36E-C71F6626B067}" dt="2022-07-08T05:28:01.463" v="2004" actId="478"/>
          <ac:picMkLst>
            <pc:docMk/>
            <pc:sldMk cId="426573809" sldId="267"/>
            <ac:picMk id="27" creationId="{B239BDB8-E276-BA7A-FCA4-3C333B2BD927}"/>
          </ac:picMkLst>
        </pc:picChg>
        <pc:picChg chg="del">
          <ac:chgData name="NGUYEN PHAM ANH THU" userId="baf72463-252b-4d5f-a6ca-5a6327a9888d" providerId="ADAL" clId="{F089095E-012F-46C0-B36E-C71F6626B067}" dt="2022-07-08T05:28:01.463" v="2004" actId="478"/>
          <ac:picMkLst>
            <pc:docMk/>
            <pc:sldMk cId="426573809" sldId="267"/>
            <ac:picMk id="28" creationId="{FA0491A2-B73F-EE0F-69B8-9D9116D927D3}"/>
          </ac:picMkLst>
        </pc:picChg>
      </pc:sldChg>
      <pc:sldChg chg="addSp delSp modSp add mod delAnim modAnim modNotesTx">
        <pc:chgData name="NGUYEN PHAM ANH THU" userId="baf72463-252b-4d5f-a6ca-5a6327a9888d" providerId="ADAL" clId="{F089095E-012F-46C0-B36E-C71F6626B067}" dt="2022-07-09T06:50:22.079" v="5128"/>
        <pc:sldMkLst>
          <pc:docMk/>
          <pc:sldMk cId="3456238884" sldId="268"/>
        </pc:sldMkLst>
        <pc:spChg chg="del mod topLvl">
          <ac:chgData name="NGUYEN PHAM ANH THU" userId="baf72463-252b-4d5f-a6ca-5a6327a9888d" providerId="ADAL" clId="{F089095E-012F-46C0-B36E-C71F6626B067}" dt="2022-07-08T06:13:30.626" v="2348" actId="478"/>
          <ac:spMkLst>
            <pc:docMk/>
            <pc:sldMk cId="3456238884" sldId="268"/>
            <ac:spMk id="6" creationId="{3FD80872-9346-E57C-BAA4-4ED60FE9D8E6}"/>
          </ac:spMkLst>
        </pc:spChg>
        <pc:spChg chg="add mod">
          <ac:chgData name="NGUYEN PHAM ANH THU" userId="baf72463-252b-4d5f-a6ca-5a6327a9888d" providerId="ADAL" clId="{F089095E-012F-46C0-B36E-C71F6626B067}" dt="2022-07-08T06:20:28.315" v="2429" actId="14100"/>
          <ac:spMkLst>
            <pc:docMk/>
            <pc:sldMk cId="3456238884" sldId="268"/>
            <ac:spMk id="8" creationId="{4112E350-07FF-C03F-5689-74ECACBA1FB8}"/>
          </ac:spMkLst>
        </pc:spChg>
        <pc:spChg chg="add mod">
          <ac:chgData name="NGUYEN PHAM ANH THU" userId="baf72463-252b-4d5f-a6ca-5a6327a9888d" providerId="ADAL" clId="{F089095E-012F-46C0-B36E-C71F6626B067}" dt="2022-07-08T06:14:20.210" v="2363" actId="1076"/>
          <ac:spMkLst>
            <pc:docMk/>
            <pc:sldMk cId="3456238884" sldId="268"/>
            <ac:spMk id="9" creationId="{47A6C895-F8D0-F414-EB07-5FE385D84E73}"/>
          </ac:spMkLst>
        </pc:spChg>
        <pc:spChg chg="del mod">
          <ac:chgData name="NGUYEN PHAM ANH THU" userId="baf72463-252b-4d5f-a6ca-5a6327a9888d" providerId="ADAL" clId="{F089095E-012F-46C0-B36E-C71F6626B067}" dt="2022-07-08T06:13:05.715" v="2340" actId="478"/>
          <ac:spMkLst>
            <pc:docMk/>
            <pc:sldMk cId="3456238884" sldId="268"/>
            <ac:spMk id="20" creationId="{6932C881-4D28-7190-2801-2A4219F860F9}"/>
          </ac:spMkLst>
        </pc:spChg>
        <pc:spChg chg="add del mod topLvl">
          <ac:chgData name="NGUYEN PHAM ANH THU" userId="baf72463-252b-4d5f-a6ca-5a6327a9888d" providerId="ADAL" clId="{F089095E-012F-46C0-B36E-C71F6626B067}" dt="2022-07-08T06:14:31.353" v="2367" actId="1076"/>
          <ac:spMkLst>
            <pc:docMk/>
            <pc:sldMk cId="3456238884" sldId="268"/>
            <ac:spMk id="30" creationId="{30C33CF3-1A11-210E-AD7B-89E383A13B44}"/>
          </ac:spMkLst>
        </pc:spChg>
        <pc:grpChg chg="add del mod">
          <ac:chgData name="NGUYEN PHAM ANH THU" userId="baf72463-252b-4d5f-a6ca-5a6327a9888d" providerId="ADAL" clId="{F089095E-012F-46C0-B36E-C71F6626B067}" dt="2022-07-08T06:13:30.626" v="2348" actId="478"/>
          <ac:grpSpMkLst>
            <pc:docMk/>
            <pc:sldMk cId="3456238884" sldId="268"/>
            <ac:grpSpMk id="15" creationId="{DD23310D-069E-D56C-19A7-592AF32B8F39}"/>
          </ac:grpSpMkLst>
        </pc:grpChg>
        <pc:graphicFrameChg chg="add mod">
          <ac:chgData name="NGUYEN PHAM ANH THU" userId="baf72463-252b-4d5f-a6ca-5a6327a9888d" providerId="ADAL" clId="{F089095E-012F-46C0-B36E-C71F6626B067}" dt="2022-07-09T06:50:22.079" v="5128"/>
          <ac:graphicFrameMkLst>
            <pc:docMk/>
            <pc:sldMk cId="3456238884" sldId="268"/>
            <ac:graphicFrameMk id="10" creationId="{5504CBDA-16C3-1F24-194F-092EB964A76D}"/>
          </ac:graphicFrameMkLst>
        </pc:graphicFrameChg>
        <pc:picChg chg="del">
          <ac:chgData name="NGUYEN PHAM ANH THU" userId="baf72463-252b-4d5f-a6ca-5a6327a9888d" providerId="ADAL" clId="{F089095E-012F-46C0-B36E-C71F6626B067}" dt="2022-07-08T06:13:07.174" v="2341" actId="478"/>
          <ac:picMkLst>
            <pc:docMk/>
            <pc:sldMk cId="3456238884" sldId="268"/>
            <ac:picMk id="5" creationId="{DD2F4BEC-734A-6BAE-DAED-11AA66012E03}"/>
          </ac:picMkLst>
        </pc:picChg>
        <pc:picChg chg="mod">
          <ac:chgData name="NGUYEN PHAM ANH THU" userId="baf72463-252b-4d5f-a6ca-5a6327a9888d" providerId="ADAL" clId="{F089095E-012F-46C0-B36E-C71F6626B067}" dt="2022-07-08T06:14:26.892" v="2366" actId="1076"/>
          <ac:picMkLst>
            <pc:docMk/>
            <pc:sldMk cId="3456238884" sldId="268"/>
            <ac:picMk id="7" creationId="{837A675B-67C2-4AEC-EA2D-C24C58552A8A}"/>
          </ac:picMkLst>
        </pc:picChg>
        <pc:cxnChg chg="add mod">
          <ac:chgData name="NGUYEN PHAM ANH THU" userId="baf72463-252b-4d5f-a6ca-5a6327a9888d" providerId="ADAL" clId="{F089095E-012F-46C0-B36E-C71F6626B067}" dt="2022-07-08T06:21:13.149" v="2440" actId="1582"/>
          <ac:cxnSpMkLst>
            <pc:docMk/>
            <pc:sldMk cId="3456238884" sldId="268"/>
            <ac:cxnSpMk id="11" creationId="{25920A24-2242-D5C3-9B75-69E07BFCC953}"/>
          </ac:cxnSpMkLst>
        </pc:cxnChg>
      </pc:sldChg>
      <pc:sldChg chg="addSp delSp modSp add mod ord delAnim modAnim">
        <pc:chgData name="NGUYEN PHAM ANH THU" userId="baf72463-252b-4d5f-a6ca-5a6327a9888d" providerId="ADAL" clId="{F089095E-012F-46C0-B36E-C71F6626B067}" dt="2022-07-09T06:50:22.330" v="5129"/>
        <pc:sldMkLst>
          <pc:docMk/>
          <pc:sldMk cId="2906256540" sldId="269"/>
        </pc:sldMkLst>
        <pc:spChg chg="del">
          <ac:chgData name="NGUYEN PHAM ANH THU" userId="baf72463-252b-4d5f-a6ca-5a6327a9888d" providerId="ADAL" clId="{F089095E-012F-46C0-B36E-C71F6626B067}" dt="2022-07-08T06:18:32.511" v="2418" actId="478"/>
          <ac:spMkLst>
            <pc:docMk/>
            <pc:sldMk cId="2906256540" sldId="269"/>
            <ac:spMk id="8" creationId="{4112E350-07FF-C03F-5689-74ECACBA1FB8}"/>
          </ac:spMkLst>
        </pc:spChg>
        <pc:spChg chg="add mod">
          <ac:chgData name="NGUYEN PHAM ANH THU" userId="baf72463-252b-4d5f-a6ca-5a6327a9888d" providerId="ADAL" clId="{F089095E-012F-46C0-B36E-C71F6626B067}" dt="2022-07-08T06:42:27.043" v="3371" actId="14100"/>
          <ac:spMkLst>
            <pc:docMk/>
            <pc:sldMk cId="2906256540" sldId="269"/>
            <ac:spMk id="8" creationId="{C3F31110-8001-D7A7-28A9-C3D1AE7B3DB7}"/>
          </ac:spMkLst>
        </pc:spChg>
        <pc:spChg chg="mod">
          <ac:chgData name="NGUYEN PHAM ANH THU" userId="baf72463-252b-4d5f-a6ca-5a6327a9888d" providerId="ADAL" clId="{F089095E-012F-46C0-B36E-C71F6626B067}" dt="2022-07-08T06:54:38.908" v="3497" actId="1076"/>
          <ac:spMkLst>
            <pc:docMk/>
            <pc:sldMk cId="2906256540" sldId="269"/>
            <ac:spMk id="9" creationId="{47A6C895-F8D0-F414-EB07-5FE385D84E73}"/>
          </ac:spMkLst>
        </pc:spChg>
        <pc:spChg chg="add mod">
          <ac:chgData name="NGUYEN PHAM ANH THU" userId="baf72463-252b-4d5f-a6ca-5a6327a9888d" providerId="ADAL" clId="{F089095E-012F-46C0-B36E-C71F6626B067}" dt="2022-07-08T06:39:39.560" v="3189" actId="1036"/>
          <ac:spMkLst>
            <pc:docMk/>
            <pc:sldMk cId="2906256540" sldId="269"/>
            <ac:spMk id="12" creationId="{E4AC6352-7651-A07F-3838-80E24FC2F449}"/>
          </ac:spMkLst>
        </pc:spChg>
        <pc:spChg chg="mod">
          <ac:chgData name="NGUYEN PHAM ANH THU" userId="baf72463-252b-4d5f-a6ca-5a6327a9888d" providerId="ADAL" clId="{F089095E-012F-46C0-B36E-C71F6626B067}" dt="2022-07-08T06:19:02.114" v="2423" actId="1076"/>
          <ac:spMkLst>
            <pc:docMk/>
            <pc:sldMk cId="2906256540" sldId="269"/>
            <ac:spMk id="30" creationId="{30C33CF3-1A11-210E-AD7B-89E383A13B44}"/>
          </ac:spMkLst>
        </pc:spChg>
        <pc:grpChg chg="add mod">
          <ac:chgData name="NGUYEN PHAM ANH THU" userId="baf72463-252b-4d5f-a6ca-5a6327a9888d" providerId="ADAL" clId="{F089095E-012F-46C0-B36E-C71F6626B067}" dt="2022-07-08T06:40:52.459" v="3341" actId="1038"/>
          <ac:grpSpMkLst>
            <pc:docMk/>
            <pc:sldMk cId="2906256540" sldId="269"/>
            <ac:grpSpMk id="16" creationId="{BBC4F4B7-B7C2-C942-ACE5-304F4F40F71B}"/>
          </ac:grpSpMkLst>
        </pc:grpChg>
        <pc:graphicFrameChg chg="mod">
          <ac:chgData name="NGUYEN PHAM ANH THU" userId="baf72463-252b-4d5f-a6ca-5a6327a9888d" providerId="ADAL" clId="{F089095E-012F-46C0-B36E-C71F6626B067}" dt="2022-07-09T06:50:22.330" v="5129"/>
          <ac:graphicFrameMkLst>
            <pc:docMk/>
            <pc:sldMk cId="2906256540" sldId="269"/>
            <ac:graphicFrameMk id="10" creationId="{5504CBDA-16C3-1F24-194F-092EB964A76D}"/>
          </ac:graphicFrameMkLst>
        </pc:graphicFrameChg>
        <pc:picChg chg="add del mod">
          <ac:chgData name="NGUYEN PHAM ANH THU" userId="baf72463-252b-4d5f-a6ca-5a6327a9888d" providerId="ADAL" clId="{F089095E-012F-46C0-B36E-C71F6626B067}" dt="2022-07-08T06:36:33.846" v="3174" actId="478"/>
          <ac:picMkLst>
            <pc:docMk/>
            <pc:sldMk cId="2906256540" sldId="269"/>
            <ac:picMk id="11" creationId="{0010E132-3DDD-A6B5-9A23-8C41DD8BE815}"/>
          </ac:picMkLst>
        </pc:picChg>
        <pc:cxnChg chg="add mod">
          <ac:chgData name="NGUYEN PHAM ANH THU" userId="baf72463-252b-4d5f-a6ca-5a6327a9888d" providerId="ADAL" clId="{F089095E-012F-46C0-B36E-C71F6626B067}" dt="2022-07-08T06:39:48.450" v="3201" actId="1037"/>
          <ac:cxnSpMkLst>
            <pc:docMk/>
            <pc:sldMk cId="2906256540" sldId="269"/>
            <ac:cxnSpMk id="13" creationId="{A63A9695-7CC1-7598-C912-7E15ECB7DC3E}"/>
          </ac:cxnSpMkLst>
        </pc:cxnChg>
        <pc:cxnChg chg="add mod">
          <ac:chgData name="NGUYEN PHAM ANH THU" userId="baf72463-252b-4d5f-a6ca-5a6327a9888d" providerId="ADAL" clId="{F089095E-012F-46C0-B36E-C71F6626B067}" dt="2022-07-08T06:39:58.041" v="3249" actId="1037"/>
          <ac:cxnSpMkLst>
            <pc:docMk/>
            <pc:sldMk cId="2906256540" sldId="269"/>
            <ac:cxnSpMk id="14" creationId="{822EC470-25DA-CD9D-95C1-BF33E7782670}"/>
          </ac:cxnSpMkLst>
        </pc:cxnChg>
        <pc:cxnChg chg="add mod">
          <ac:chgData name="NGUYEN PHAM ANH THU" userId="baf72463-252b-4d5f-a6ca-5a6327a9888d" providerId="ADAL" clId="{F089095E-012F-46C0-B36E-C71F6626B067}" dt="2022-07-08T06:40:15.075" v="3295" actId="1037"/>
          <ac:cxnSpMkLst>
            <pc:docMk/>
            <pc:sldMk cId="2906256540" sldId="269"/>
            <ac:cxnSpMk id="15" creationId="{2ECE2D0F-F096-59CE-3878-B37A9DF52378}"/>
          </ac:cxnSpMkLst>
        </pc:cxnChg>
        <pc:cxnChg chg="mod">
          <ac:chgData name="NGUYEN PHAM ANH THU" userId="baf72463-252b-4d5f-a6ca-5a6327a9888d" providerId="ADAL" clId="{F089095E-012F-46C0-B36E-C71F6626B067}" dt="2022-07-08T06:38:39.421" v="3180"/>
          <ac:cxnSpMkLst>
            <pc:docMk/>
            <pc:sldMk cId="2906256540" sldId="269"/>
            <ac:cxnSpMk id="17" creationId="{07D1582A-1931-6B4A-45AA-9C38216CD14C}"/>
          </ac:cxnSpMkLst>
        </pc:cxnChg>
        <pc:cxnChg chg="mod">
          <ac:chgData name="NGUYEN PHAM ANH THU" userId="baf72463-252b-4d5f-a6ca-5a6327a9888d" providerId="ADAL" clId="{F089095E-012F-46C0-B36E-C71F6626B067}" dt="2022-07-08T06:38:39.421" v="3180"/>
          <ac:cxnSpMkLst>
            <pc:docMk/>
            <pc:sldMk cId="2906256540" sldId="269"/>
            <ac:cxnSpMk id="18" creationId="{23038832-A555-97CF-E496-3968C20C1422}"/>
          </ac:cxnSpMkLst>
        </pc:cxnChg>
        <pc:cxnChg chg="add mod">
          <ac:chgData name="NGUYEN PHAM ANH THU" userId="baf72463-252b-4d5f-a6ca-5a6327a9888d" providerId="ADAL" clId="{F089095E-012F-46C0-B36E-C71F6626B067}" dt="2022-07-08T06:40:56.119" v="3344" actId="1038"/>
          <ac:cxnSpMkLst>
            <pc:docMk/>
            <pc:sldMk cId="2906256540" sldId="269"/>
            <ac:cxnSpMk id="19" creationId="{FE141E3C-8C6B-7558-A2F0-A29B1A4B9511}"/>
          </ac:cxnSpMkLst>
        </pc:cxnChg>
        <pc:cxnChg chg="add mod">
          <ac:chgData name="NGUYEN PHAM ANH THU" userId="baf72463-252b-4d5f-a6ca-5a6327a9888d" providerId="ADAL" clId="{F089095E-012F-46C0-B36E-C71F6626B067}" dt="2022-07-08T06:41:28.843" v="3356" actId="1037"/>
          <ac:cxnSpMkLst>
            <pc:docMk/>
            <pc:sldMk cId="2906256540" sldId="269"/>
            <ac:cxnSpMk id="20" creationId="{3B699392-9F93-F508-6AB3-6B08324C306E}"/>
          </ac:cxnSpMkLst>
        </pc:cxnChg>
        <pc:cxnChg chg="add mod">
          <ac:chgData name="NGUYEN PHAM ANH THU" userId="baf72463-252b-4d5f-a6ca-5a6327a9888d" providerId="ADAL" clId="{F089095E-012F-46C0-B36E-C71F6626B067}" dt="2022-07-08T06:42:43.025" v="3373" actId="14100"/>
          <ac:cxnSpMkLst>
            <pc:docMk/>
            <pc:sldMk cId="2906256540" sldId="269"/>
            <ac:cxnSpMk id="21" creationId="{C03EE519-38FC-CCAD-E170-42F10F04864B}"/>
          </ac:cxnSpMkLst>
        </pc:cxnChg>
        <pc:cxnChg chg="add mod">
          <ac:chgData name="NGUYEN PHAM ANH THU" userId="baf72463-252b-4d5f-a6ca-5a6327a9888d" providerId="ADAL" clId="{F089095E-012F-46C0-B36E-C71F6626B067}" dt="2022-07-08T06:42:27.043" v="3371" actId="14100"/>
          <ac:cxnSpMkLst>
            <pc:docMk/>
            <pc:sldMk cId="2906256540" sldId="269"/>
            <ac:cxnSpMk id="22" creationId="{0BE39248-D149-B470-3DCF-811DB29BE8D5}"/>
          </ac:cxnSpMkLst>
        </pc:cxnChg>
        <pc:cxnChg chg="add mod">
          <ac:chgData name="NGUYEN PHAM ANH THU" userId="baf72463-252b-4d5f-a6ca-5a6327a9888d" providerId="ADAL" clId="{F089095E-012F-46C0-B36E-C71F6626B067}" dt="2022-07-08T06:43:05.572" v="3382" actId="14100"/>
          <ac:cxnSpMkLst>
            <pc:docMk/>
            <pc:sldMk cId="2906256540" sldId="269"/>
            <ac:cxnSpMk id="23" creationId="{51B50550-55ED-CB6B-6289-E2316261E1AE}"/>
          </ac:cxnSpMkLst>
        </pc:cxnChg>
        <pc:cxnChg chg="add mod">
          <ac:chgData name="NGUYEN PHAM ANH THU" userId="baf72463-252b-4d5f-a6ca-5a6327a9888d" providerId="ADAL" clId="{F089095E-012F-46C0-B36E-C71F6626B067}" dt="2022-07-08T06:43:41.409" v="3389" actId="14100"/>
          <ac:cxnSpMkLst>
            <pc:docMk/>
            <pc:sldMk cId="2906256540" sldId="269"/>
            <ac:cxnSpMk id="24" creationId="{A76F7964-7558-869F-BAAD-E6C965EE6597}"/>
          </ac:cxnSpMkLst>
        </pc:cxnChg>
      </pc:sldChg>
      <pc:sldChg chg="addSp delSp modSp add mod modAnim">
        <pc:chgData name="NGUYEN PHAM ANH THU" userId="baf72463-252b-4d5f-a6ca-5a6327a9888d" providerId="ADAL" clId="{F089095E-012F-46C0-B36E-C71F6626B067}" dt="2022-07-09T06:50:22.333" v="5130"/>
        <pc:sldMkLst>
          <pc:docMk/>
          <pc:sldMk cId="873700011" sldId="270"/>
        </pc:sldMkLst>
        <pc:spChg chg="mod">
          <ac:chgData name="NGUYEN PHAM ANH THU" userId="baf72463-252b-4d5f-a6ca-5a6327a9888d" providerId="ADAL" clId="{F089095E-012F-46C0-B36E-C71F6626B067}" dt="2022-07-08T06:32:32.098" v="2627" actId="14100"/>
          <ac:spMkLst>
            <pc:docMk/>
            <pc:sldMk cId="873700011" sldId="270"/>
            <ac:spMk id="8" creationId="{4112E350-07FF-C03F-5689-74ECACBA1FB8}"/>
          </ac:spMkLst>
        </pc:spChg>
        <pc:spChg chg="mod">
          <ac:chgData name="NGUYEN PHAM ANH THU" userId="baf72463-252b-4d5f-a6ca-5a6327a9888d" providerId="ADAL" clId="{F089095E-012F-46C0-B36E-C71F6626B067}" dt="2022-07-08T06:27:32.680" v="2501" actId="1035"/>
          <ac:spMkLst>
            <pc:docMk/>
            <pc:sldMk cId="873700011" sldId="270"/>
            <ac:spMk id="9" creationId="{47A6C895-F8D0-F414-EB07-5FE385D84E73}"/>
          </ac:spMkLst>
        </pc:spChg>
        <pc:spChg chg="add mod">
          <ac:chgData name="NGUYEN PHAM ANH THU" userId="baf72463-252b-4d5f-a6ca-5a6327a9888d" providerId="ADAL" clId="{F089095E-012F-46C0-B36E-C71F6626B067}" dt="2022-07-08T06:32:39.182" v="2637" actId="1035"/>
          <ac:spMkLst>
            <pc:docMk/>
            <pc:sldMk cId="873700011" sldId="270"/>
            <ac:spMk id="13" creationId="{2B8000EE-463E-5001-339F-3DE09FFB135F}"/>
          </ac:spMkLst>
        </pc:spChg>
        <pc:spChg chg="mod">
          <ac:chgData name="NGUYEN PHAM ANH THU" userId="baf72463-252b-4d5f-a6ca-5a6327a9888d" providerId="ADAL" clId="{F089095E-012F-46C0-B36E-C71F6626B067}" dt="2022-07-08T06:27:22.842" v="2487" actId="1035"/>
          <ac:spMkLst>
            <pc:docMk/>
            <pc:sldMk cId="873700011" sldId="270"/>
            <ac:spMk id="30" creationId="{30C33CF3-1A11-210E-AD7B-89E383A13B44}"/>
          </ac:spMkLst>
        </pc:spChg>
        <pc:grpChg chg="add mod">
          <ac:chgData name="NGUYEN PHAM ANH THU" userId="baf72463-252b-4d5f-a6ca-5a6327a9888d" providerId="ADAL" clId="{F089095E-012F-46C0-B36E-C71F6626B067}" dt="2022-07-08T06:32:39.182" v="2637" actId="1035"/>
          <ac:grpSpMkLst>
            <pc:docMk/>
            <pc:sldMk cId="873700011" sldId="270"/>
            <ac:grpSpMk id="17" creationId="{B5BD8734-82E0-3581-E770-A4754F3F4A65}"/>
          </ac:grpSpMkLst>
        </pc:grpChg>
        <pc:graphicFrameChg chg="add mod">
          <ac:chgData name="NGUYEN PHAM ANH THU" userId="baf72463-252b-4d5f-a6ca-5a6327a9888d" providerId="ADAL" clId="{F089095E-012F-46C0-B36E-C71F6626B067}" dt="2022-07-09T06:50:22.333" v="5130"/>
          <ac:graphicFrameMkLst>
            <pc:docMk/>
            <pc:sldMk cId="873700011" sldId="270"/>
            <ac:graphicFrameMk id="10" creationId="{11295579-E5FC-9F2D-EC88-770E8FD60DC9}"/>
          </ac:graphicFrameMkLst>
        </pc:graphicFrameChg>
        <pc:graphicFrameChg chg="del mod">
          <ac:chgData name="NGUYEN PHAM ANH THU" userId="baf72463-252b-4d5f-a6ca-5a6327a9888d" providerId="ADAL" clId="{F089095E-012F-46C0-B36E-C71F6626B067}" dt="2022-07-08T06:22:21.417" v="2444" actId="478"/>
          <ac:graphicFrameMkLst>
            <pc:docMk/>
            <pc:sldMk cId="873700011" sldId="270"/>
            <ac:graphicFrameMk id="10" creationId="{5504CBDA-16C3-1F24-194F-092EB964A76D}"/>
          </ac:graphicFrameMkLst>
        </pc:graphicFrameChg>
        <pc:picChg chg="add del mod">
          <ac:chgData name="NGUYEN PHAM ANH THU" userId="baf72463-252b-4d5f-a6ca-5a6327a9888d" providerId="ADAL" clId="{F089095E-012F-46C0-B36E-C71F6626B067}" dt="2022-07-08T06:25:03.360" v="2447" actId="478"/>
          <ac:picMkLst>
            <pc:docMk/>
            <pc:sldMk cId="873700011" sldId="270"/>
            <ac:picMk id="3" creationId="{9F0A1E5A-9EC4-7EA3-F924-20A749744E13}"/>
          </ac:picMkLst>
        </pc:picChg>
        <pc:cxnChg chg="mod">
          <ac:chgData name="NGUYEN PHAM ANH THU" userId="baf72463-252b-4d5f-a6ca-5a6327a9888d" providerId="ADAL" clId="{F089095E-012F-46C0-B36E-C71F6626B067}" dt="2022-07-08T06:42:08.411" v="3365" actId="1035"/>
          <ac:cxnSpMkLst>
            <pc:docMk/>
            <pc:sldMk cId="873700011" sldId="270"/>
            <ac:cxnSpMk id="11" creationId="{25920A24-2242-D5C3-9B75-69E07BFCC953}"/>
          </ac:cxnSpMkLst>
        </pc:cxnChg>
        <pc:cxnChg chg="add mod">
          <ac:chgData name="NGUYEN PHAM ANH THU" userId="baf72463-252b-4d5f-a6ca-5a6327a9888d" providerId="ADAL" clId="{F089095E-012F-46C0-B36E-C71F6626B067}" dt="2022-07-08T06:42:08.411" v="3365" actId="1035"/>
          <ac:cxnSpMkLst>
            <pc:docMk/>
            <pc:sldMk cId="873700011" sldId="270"/>
            <ac:cxnSpMk id="12" creationId="{CAF2C7DF-CEC9-1DD0-721B-42778B028DDC}"/>
          </ac:cxnSpMkLst>
        </pc:cxnChg>
        <pc:cxnChg chg="add mod">
          <ac:chgData name="NGUYEN PHAM ANH THU" userId="baf72463-252b-4d5f-a6ca-5a6327a9888d" providerId="ADAL" clId="{F089095E-012F-46C0-B36E-C71F6626B067}" dt="2022-07-08T06:32:39.182" v="2637" actId="1035"/>
          <ac:cxnSpMkLst>
            <pc:docMk/>
            <pc:sldMk cId="873700011" sldId="270"/>
            <ac:cxnSpMk id="14" creationId="{910D9CA8-9185-F596-1FE6-C116B71E3ADC}"/>
          </ac:cxnSpMkLst>
        </pc:cxnChg>
        <pc:cxnChg chg="add mod">
          <ac:chgData name="NGUYEN PHAM ANH THU" userId="baf72463-252b-4d5f-a6ca-5a6327a9888d" providerId="ADAL" clId="{F089095E-012F-46C0-B36E-C71F6626B067}" dt="2022-07-08T06:32:39.182" v="2637" actId="1035"/>
          <ac:cxnSpMkLst>
            <pc:docMk/>
            <pc:sldMk cId="873700011" sldId="270"/>
            <ac:cxnSpMk id="15" creationId="{BAC1F005-DDC2-AB32-06AF-DBEA3B36360B}"/>
          </ac:cxnSpMkLst>
        </pc:cxnChg>
        <pc:cxnChg chg="add mod">
          <ac:chgData name="NGUYEN PHAM ANH THU" userId="baf72463-252b-4d5f-a6ca-5a6327a9888d" providerId="ADAL" clId="{F089095E-012F-46C0-B36E-C71F6626B067}" dt="2022-07-08T06:32:39.182" v="2637" actId="1035"/>
          <ac:cxnSpMkLst>
            <pc:docMk/>
            <pc:sldMk cId="873700011" sldId="270"/>
            <ac:cxnSpMk id="16" creationId="{EA112B6C-34C2-2C5D-493E-87D30C2AF1FC}"/>
          </ac:cxnSpMkLst>
        </pc:cxnChg>
        <pc:cxnChg chg="mod">
          <ac:chgData name="NGUYEN PHAM ANH THU" userId="baf72463-252b-4d5f-a6ca-5a6327a9888d" providerId="ADAL" clId="{F089095E-012F-46C0-B36E-C71F6626B067}" dt="2022-07-08T06:28:13.435" v="2519"/>
          <ac:cxnSpMkLst>
            <pc:docMk/>
            <pc:sldMk cId="873700011" sldId="270"/>
            <ac:cxnSpMk id="18" creationId="{61C71ED3-4F04-6705-7310-3D9270A59D7C}"/>
          </ac:cxnSpMkLst>
        </pc:cxnChg>
        <pc:cxnChg chg="mod">
          <ac:chgData name="NGUYEN PHAM ANH THU" userId="baf72463-252b-4d5f-a6ca-5a6327a9888d" providerId="ADAL" clId="{F089095E-012F-46C0-B36E-C71F6626B067}" dt="2022-07-08T06:28:13.435" v="2519"/>
          <ac:cxnSpMkLst>
            <pc:docMk/>
            <pc:sldMk cId="873700011" sldId="270"/>
            <ac:cxnSpMk id="19" creationId="{F8ACDC9F-7BDD-0278-E260-1DE5A05D2BAF}"/>
          </ac:cxnSpMkLst>
        </pc:cxnChg>
      </pc:sldChg>
      <pc:sldChg chg="addSp delSp modSp add mod addAnim delAnim modAnim modNotesTx">
        <pc:chgData name="NGUYEN PHAM ANH THU" userId="baf72463-252b-4d5f-a6ca-5a6327a9888d" providerId="ADAL" clId="{F089095E-012F-46C0-B36E-C71F6626B067}" dt="2022-07-08T06:52:29.995" v="3495" actId="6549"/>
        <pc:sldMkLst>
          <pc:docMk/>
          <pc:sldMk cId="624922306" sldId="271"/>
        </pc:sldMkLst>
        <pc:spChg chg="del">
          <ac:chgData name="NGUYEN PHAM ANH THU" userId="baf72463-252b-4d5f-a6ca-5a6327a9888d" providerId="ADAL" clId="{F089095E-012F-46C0-B36E-C71F6626B067}" dt="2022-07-08T06:46:30.105" v="3395" actId="478"/>
          <ac:spMkLst>
            <pc:docMk/>
            <pc:sldMk cId="624922306" sldId="271"/>
            <ac:spMk id="8" creationId="{4112E350-07FF-C03F-5689-74ECACBA1FB8}"/>
          </ac:spMkLst>
        </pc:spChg>
        <pc:spChg chg="del">
          <ac:chgData name="NGUYEN PHAM ANH THU" userId="baf72463-252b-4d5f-a6ca-5a6327a9888d" providerId="ADAL" clId="{F089095E-012F-46C0-B36E-C71F6626B067}" dt="2022-07-08T06:46:30.105" v="3395" actId="478"/>
          <ac:spMkLst>
            <pc:docMk/>
            <pc:sldMk cId="624922306" sldId="271"/>
            <ac:spMk id="9" creationId="{47A6C895-F8D0-F414-EB07-5FE385D84E73}"/>
          </ac:spMkLst>
        </pc:spChg>
        <pc:spChg chg="del">
          <ac:chgData name="NGUYEN PHAM ANH THU" userId="baf72463-252b-4d5f-a6ca-5a6327a9888d" providerId="ADAL" clId="{F089095E-012F-46C0-B36E-C71F6626B067}" dt="2022-07-08T06:46:30.105" v="3395" actId="478"/>
          <ac:spMkLst>
            <pc:docMk/>
            <pc:sldMk cId="624922306" sldId="271"/>
            <ac:spMk id="13" creationId="{2B8000EE-463E-5001-339F-3DE09FFB135F}"/>
          </ac:spMkLst>
        </pc:spChg>
        <pc:spChg chg="add mod">
          <ac:chgData name="NGUYEN PHAM ANH THU" userId="baf72463-252b-4d5f-a6ca-5a6327a9888d" providerId="ADAL" clId="{F089095E-012F-46C0-B36E-C71F6626B067}" dt="2022-07-08T06:50:51.930" v="3427" actId="1076"/>
          <ac:spMkLst>
            <pc:docMk/>
            <pc:sldMk cId="624922306" sldId="271"/>
            <ac:spMk id="20" creationId="{4DBBF09D-558C-63AF-76B2-C8DCD3B443F7}"/>
          </ac:spMkLst>
        </pc:spChg>
        <pc:spChg chg="mod">
          <ac:chgData name="NGUYEN PHAM ANH THU" userId="baf72463-252b-4d5f-a6ca-5a6327a9888d" providerId="ADAL" clId="{F089095E-012F-46C0-B36E-C71F6626B067}" dt="2022-07-08T06:46:31.095" v="3396"/>
          <ac:spMkLst>
            <pc:docMk/>
            <pc:sldMk cId="624922306" sldId="271"/>
            <ac:spMk id="22" creationId="{134A4F9C-8562-3A40-906E-69AB3CD30255}"/>
          </ac:spMkLst>
        </pc:spChg>
        <pc:spChg chg="mod">
          <ac:chgData name="NGUYEN PHAM ANH THU" userId="baf72463-252b-4d5f-a6ca-5a6327a9888d" providerId="ADAL" clId="{F089095E-012F-46C0-B36E-C71F6626B067}" dt="2022-07-08T06:46:39.839" v="3397" actId="207"/>
          <ac:spMkLst>
            <pc:docMk/>
            <pc:sldMk cId="624922306" sldId="271"/>
            <ac:spMk id="23" creationId="{6B687480-43BC-B62D-79FD-9D935514EC6D}"/>
          </ac:spMkLst>
        </pc:spChg>
        <pc:spChg chg="del">
          <ac:chgData name="NGUYEN PHAM ANH THU" userId="baf72463-252b-4d5f-a6ca-5a6327a9888d" providerId="ADAL" clId="{F089095E-012F-46C0-B36E-C71F6626B067}" dt="2022-07-08T06:46:30.105" v="3395" actId="478"/>
          <ac:spMkLst>
            <pc:docMk/>
            <pc:sldMk cId="624922306" sldId="271"/>
            <ac:spMk id="30" creationId="{30C33CF3-1A11-210E-AD7B-89E383A13B44}"/>
          </ac:spMkLst>
        </pc:spChg>
        <pc:spChg chg="mod">
          <ac:chgData name="NGUYEN PHAM ANH THU" userId="baf72463-252b-4d5f-a6ca-5a6327a9888d" providerId="ADAL" clId="{F089095E-012F-46C0-B36E-C71F6626B067}" dt="2022-07-08T06:46:31.095" v="3396"/>
          <ac:spMkLst>
            <pc:docMk/>
            <pc:sldMk cId="624922306" sldId="271"/>
            <ac:spMk id="39" creationId="{20BBD763-074C-9A3D-FEBF-6716A80FFB2F}"/>
          </ac:spMkLst>
        </pc:spChg>
        <pc:spChg chg="mod">
          <ac:chgData name="NGUYEN PHAM ANH THU" userId="baf72463-252b-4d5f-a6ca-5a6327a9888d" providerId="ADAL" clId="{F089095E-012F-46C0-B36E-C71F6626B067}" dt="2022-07-08T06:46:42.612" v="3398" actId="207"/>
          <ac:spMkLst>
            <pc:docMk/>
            <pc:sldMk cId="624922306" sldId="271"/>
            <ac:spMk id="40" creationId="{1E9A0122-10B8-17C0-F8BE-9F3F75ACDA65}"/>
          </ac:spMkLst>
        </pc:spChg>
        <pc:grpChg chg="del">
          <ac:chgData name="NGUYEN PHAM ANH THU" userId="baf72463-252b-4d5f-a6ca-5a6327a9888d" providerId="ADAL" clId="{F089095E-012F-46C0-B36E-C71F6626B067}" dt="2022-07-08T06:46:30.105" v="3395" actId="478"/>
          <ac:grpSpMkLst>
            <pc:docMk/>
            <pc:sldMk cId="624922306" sldId="271"/>
            <ac:grpSpMk id="17" creationId="{B5BD8734-82E0-3581-E770-A4754F3F4A65}"/>
          </ac:grpSpMkLst>
        </pc:grpChg>
        <pc:grpChg chg="add mod">
          <ac:chgData name="NGUYEN PHAM ANH THU" userId="baf72463-252b-4d5f-a6ca-5a6327a9888d" providerId="ADAL" clId="{F089095E-012F-46C0-B36E-C71F6626B067}" dt="2022-07-08T06:46:31.095" v="3396"/>
          <ac:grpSpMkLst>
            <pc:docMk/>
            <pc:sldMk cId="624922306" sldId="271"/>
            <ac:grpSpMk id="21" creationId="{DB13D673-7115-03C3-0882-2F82EB55CBD0}"/>
          </ac:grpSpMkLst>
        </pc:grpChg>
        <pc:grpChg chg="add mod">
          <ac:chgData name="NGUYEN PHAM ANH THU" userId="baf72463-252b-4d5f-a6ca-5a6327a9888d" providerId="ADAL" clId="{F089095E-012F-46C0-B36E-C71F6626B067}" dt="2022-07-08T06:49:45.191" v="3416" actId="1076"/>
          <ac:grpSpMkLst>
            <pc:docMk/>
            <pc:sldMk cId="624922306" sldId="271"/>
            <ac:grpSpMk id="27" creationId="{C5D14839-8F6E-4856-3E8B-CD8E46026BFE}"/>
          </ac:grpSpMkLst>
        </pc:grpChg>
        <pc:grpChg chg="mod">
          <ac:chgData name="NGUYEN PHAM ANH THU" userId="baf72463-252b-4d5f-a6ca-5a6327a9888d" providerId="ADAL" clId="{F089095E-012F-46C0-B36E-C71F6626B067}" dt="2022-07-08T06:46:31.095" v="3396"/>
          <ac:grpSpMkLst>
            <pc:docMk/>
            <pc:sldMk cId="624922306" sldId="271"/>
            <ac:grpSpMk id="28" creationId="{C47292A1-1DF3-9425-7A50-8B74BC9202F2}"/>
          </ac:grpSpMkLst>
        </pc:grpChg>
        <pc:graphicFrameChg chg="del mod">
          <ac:chgData name="NGUYEN PHAM ANH THU" userId="baf72463-252b-4d5f-a6ca-5a6327a9888d" providerId="ADAL" clId="{F089095E-012F-46C0-B36E-C71F6626B067}" dt="2022-07-08T06:46:24.506" v="3394" actId="478"/>
          <ac:graphicFrameMkLst>
            <pc:docMk/>
            <pc:sldMk cId="624922306" sldId="271"/>
            <ac:graphicFrameMk id="10" creationId="{11295579-E5FC-9F2D-EC88-770E8FD60DC9}"/>
          </ac:graphicFrameMkLst>
        </pc:graphicFrameChg>
        <pc:picChg chg="mod">
          <ac:chgData name="NGUYEN PHAM ANH THU" userId="baf72463-252b-4d5f-a6ca-5a6327a9888d" providerId="ADAL" clId="{F089095E-012F-46C0-B36E-C71F6626B067}" dt="2022-07-08T06:46:31.095" v="3396"/>
          <ac:picMkLst>
            <pc:docMk/>
            <pc:sldMk cId="624922306" sldId="271"/>
            <ac:picMk id="24" creationId="{802C11F4-D4A1-FEBD-9F3F-AD54CFD735A8}"/>
          </ac:picMkLst>
        </pc:picChg>
        <pc:picChg chg="mod">
          <ac:chgData name="NGUYEN PHAM ANH THU" userId="baf72463-252b-4d5f-a6ca-5a6327a9888d" providerId="ADAL" clId="{F089095E-012F-46C0-B36E-C71F6626B067}" dt="2022-07-08T06:46:31.095" v="3396"/>
          <ac:picMkLst>
            <pc:docMk/>
            <pc:sldMk cId="624922306" sldId="271"/>
            <ac:picMk id="25" creationId="{573D9289-7A43-1B6D-9AD4-F3A7573B683F}"/>
          </ac:picMkLst>
        </pc:picChg>
        <pc:picChg chg="mod">
          <ac:chgData name="NGUYEN PHAM ANH THU" userId="baf72463-252b-4d5f-a6ca-5a6327a9888d" providerId="ADAL" clId="{F089095E-012F-46C0-B36E-C71F6626B067}" dt="2022-07-08T06:46:31.095" v="3396"/>
          <ac:picMkLst>
            <pc:docMk/>
            <pc:sldMk cId="624922306" sldId="271"/>
            <ac:picMk id="26" creationId="{079B2CC3-E291-B31E-1D0A-15F05F5F95C8}"/>
          </ac:picMkLst>
        </pc:picChg>
        <pc:picChg chg="mod">
          <ac:chgData name="NGUYEN PHAM ANH THU" userId="baf72463-252b-4d5f-a6ca-5a6327a9888d" providerId="ADAL" clId="{F089095E-012F-46C0-B36E-C71F6626B067}" dt="2022-07-08T06:46:31.095" v="3396"/>
          <ac:picMkLst>
            <pc:docMk/>
            <pc:sldMk cId="624922306" sldId="271"/>
            <ac:picMk id="29" creationId="{73E3D2D0-893C-96F6-5C99-1B5C8DD35A1C}"/>
          </ac:picMkLst>
        </pc:picChg>
        <pc:picChg chg="mod">
          <ac:chgData name="NGUYEN PHAM ANH THU" userId="baf72463-252b-4d5f-a6ca-5a6327a9888d" providerId="ADAL" clId="{F089095E-012F-46C0-B36E-C71F6626B067}" dt="2022-07-08T06:46:31.095" v="3396"/>
          <ac:picMkLst>
            <pc:docMk/>
            <pc:sldMk cId="624922306" sldId="271"/>
            <ac:picMk id="31" creationId="{FAD4CA1B-AE87-C751-7044-D38A507A1DB0}"/>
          </ac:picMkLst>
        </pc:picChg>
        <pc:picChg chg="mod">
          <ac:chgData name="NGUYEN PHAM ANH THU" userId="baf72463-252b-4d5f-a6ca-5a6327a9888d" providerId="ADAL" clId="{F089095E-012F-46C0-B36E-C71F6626B067}" dt="2022-07-08T06:46:31.095" v="3396"/>
          <ac:picMkLst>
            <pc:docMk/>
            <pc:sldMk cId="624922306" sldId="271"/>
            <ac:picMk id="32" creationId="{AD28D004-87FA-8698-F54B-B176DA73A970}"/>
          </ac:picMkLst>
        </pc:picChg>
        <pc:picChg chg="mod">
          <ac:chgData name="NGUYEN PHAM ANH THU" userId="baf72463-252b-4d5f-a6ca-5a6327a9888d" providerId="ADAL" clId="{F089095E-012F-46C0-B36E-C71F6626B067}" dt="2022-07-08T06:46:31.095" v="3396"/>
          <ac:picMkLst>
            <pc:docMk/>
            <pc:sldMk cId="624922306" sldId="271"/>
            <ac:picMk id="33" creationId="{38F224F5-98D4-7A94-F115-EE7CABB9A955}"/>
          </ac:picMkLst>
        </pc:picChg>
        <pc:picChg chg="mod">
          <ac:chgData name="NGUYEN PHAM ANH THU" userId="baf72463-252b-4d5f-a6ca-5a6327a9888d" providerId="ADAL" clId="{F089095E-012F-46C0-B36E-C71F6626B067}" dt="2022-07-08T06:46:31.095" v="3396"/>
          <ac:picMkLst>
            <pc:docMk/>
            <pc:sldMk cId="624922306" sldId="271"/>
            <ac:picMk id="34" creationId="{0870EDA9-6F1B-1620-A647-97E3BE28750F}"/>
          </ac:picMkLst>
        </pc:picChg>
        <pc:picChg chg="mod">
          <ac:chgData name="NGUYEN PHAM ANH THU" userId="baf72463-252b-4d5f-a6ca-5a6327a9888d" providerId="ADAL" clId="{F089095E-012F-46C0-B36E-C71F6626B067}" dt="2022-07-08T06:46:31.095" v="3396"/>
          <ac:picMkLst>
            <pc:docMk/>
            <pc:sldMk cId="624922306" sldId="271"/>
            <ac:picMk id="35" creationId="{C35B0923-5253-40E2-BDC6-A7FDDFCDD547}"/>
          </ac:picMkLst>
        </pc:picChg>
        <pc:picChg chg="mod">
          <ac:chgData name="NGUYEN PHAM ANH THU" userId="baf72463-252b-4d5f-a6ca-5a6327a9888d" providerId="ADAL" clId="{F089095E-012F-46C0-B36E-C71F6626B067}" dt="2022-07-08T06:46:31.095" v="3396"/>
          <ac:picMkLst>
            <pc:docMk/>
            <pc:sldMk cId="624922306" sldId="271"/>
            <ac:picMk id="36" creationId="{CCC1E688-3148-3A6C-4BF1-4CA2E09B4E74}"/>
          </ac:picMkLst>
        </pc:picChg>
        <pc:picChg chg="mod">
          <ac:chgData name="NGUYEN PHAM ANH THU" userId="baf72463-252b-4d5f-a6ca-5a6327a9888d" providerId="ADAL" clId="{F089095E-012F-46C0-B36E-C71F6626B067}" dt="2022-07-08T06:46:31.095" v="3396"/>
          <ac:picMkLst>
            <pc:docMk/>
            <pc:sldMk cId="624922306" sldId="271"/>
            <ac:picMk id="37" creationId="{AB402981-4799-D534-38C9-3B81C8792B9D}"/>
          </ac:picMkLst>
        </pc:picChg>
        <pc:picChg chg="mod">
          <ac:chgData name="NGUYEN PHAM ANH THU" userId="baf72463-252b-4d5f-a6ca-5a6327a9888d" providerId="ADAL" clId="{F089095E-012F-46C0-B36E-C71F6626B067}" dt="2022-07-08T06:46:31.095" v="3396"/>
          <ac:picMkLst>
            <pc:docMk/>
            <pc:sldMk cId="624922306" sldId="271"/>
            <ac:picMk id="38" creationId="{8C37A771-1218-9724-365E-C996D86DD12C}"/>
          </ac:picMkLst>
        </pc:picChg>
        <pc:picChg chg="add del mod">
          <ac:chgData name="NGUYEN PHAM ANH THU" userId="baf72463-252b-4d5f-a6ca-5a6327a9888d" providerId="ADAL" clId="{F089095E-012F-46C0-B36E-C71F6626B067}" dt="2022-07-08T06:49:16.368" v="3406" actId="478"/>
          <ac:picMkLst>
            <pc:docMk/>
            <pc:sldMk cId="624922306" sldId="271"/>
            <ac:picMk id="41" creationId="{011A9698-B68B-A254-59F5-6610C5F29C3A}"/>
          </ac:picMkLst>
        </pc:picChg>
        <pc:picChg chg="add mod">
          <ac:chgData name="NGUYEN PHAM ANH THU" userId="baf72463-252b-4d5f-a6ca-5a6327a9888d" providerId="ADAL" clId="{F089095E-012F-46C0-B36E-C71F6626B067}" dt="2022-07-08T06:49:39.562" v="3414" actId="1076"/>
          <ac:picMkLst>
            <pc:docMk/>
            <pc:sldMk cId="624922306" sldId="271"/>
            <ac:picMk id="42" creationId="{9D528F80-96C1-DC02-346D-08F457C6938B}"/>
          </ac:picMkLst>
        </pc:picChg>
        <pc:cxnChg chg="del">
          <ac:chgData name="NGUYEN PHAM ANH THU" userId="baf72463-252b-4d5f-a6ca-5a6327a9888d" providerId="ADAL" clId="{F089095E-012F-46C0-B36E-C71F6626B067}" dt="2022-07-08T06:46:30.105" v="3395" actId="478"/>
          <ac:cxnSpMkLst>
            <pc:docMk/>
            <pc:sldMk cId="624922306" sldId="271"/>
            <ac:cxnSpMk id="11" creationId="{25920A24-2242-D5C3-9B75-69E07BFCC953}"/>
          </ac:cxnSpMkLst>
        </pc:cxnChg>
        <pc:cxnChg chg="del">
          <ac:chgData name="NGUYEN PHAM ANH THU" userId="baf72463-252b-4d5f-a6ca-5a6327a9888d" providerId="ADAL" clId="{F089095E-012F-46C0-B36E-C71F6626B067}" dt="2022-07-08T06:46:30.105" v="3395" actId="478"/>
          <ac:cxnSpMkLst>
            <pc:docMk/>
            <pc:sldMk cId="624922306" sldId="271"/>
            <ac:cxnSpMk id="12" creationId="{CAF2C7DF-CEC9-1DD0-721B-42778B028DDC}"/>
          </ac:cxnSpMkLst>
        </pc:cxnChg>
        <pc:cxnChg chg="del">
          <ac:chgData name="NGUYEN PHAM ANH THU" userId="baf72463-252b-4d5f-a6ca-5a6327a9888d" providerId="ADAL" clId="{F089095E-012F-46C0-B36E-C71F6626B067}" dt="2022-07-08T06:46:30.105" v="3395" actId="478"/>
          <ac:cxnSpMkLst>
            <pc:docMk/>
            <pc:sldMk cId="624922306" sldId="271"/>
            <ac:cxnSpMk id="14" creationId="{910D9CA8-9185-F596-1FE6-C116B71E3ADC}"/>
          </ac:cxnSpMkLst>
        </pc:cxnChg>
        <pc:cxnChg chg="del">
          <ac:chgData name="NGUYEN PHAM ANH THU" userId="baf72463-252b-4d5f-a6ca-5a6327a9888d" providerId="ADAL" clId="{F089095E-012F-46C0-B36E-C71F6626B067}" dt="2022-07-08T06:46:30.105" v="3395" actId="478"/>
          <ac:cxnSpMkLst>
            <pc:docMk/>
            <pc:sldMk cId="624922306" sldId="271"/>
            <ac:cxnSpMk id="15" creationId="{BAC1F005-DDC2-AB32-06AF-DBEA3B36360B}"/>
          </ac:cxnSpMkLst>
        </pc:cxnChg>
        <pc:cxnChg chg="del">
          <ac:chgData name="NGUYEN PHAM ANH THU" userId="baf72463-252b-4d5f-a6ca-5a6327a9888d" providerId="ADAL" clId="{F089095E-012F-46C0-B36E-C71F6626B067}" dt="2022-07-08T06:46:30.105" v="3395" actId="478"/>
          <ac:cxnSpMkLst>
            <pc:docMk/>
            <pc:sldMk cId="624922306" sldId="271"/>
            <ac:cxnSpMk id="16" creationId="{EA112B6C-34C2-2C5D-493E-87D30C2AF1FC}"/>
          </ac:cxnSpMkLst>
        </pc:cxnChg>
      </pc:sldChg>
      <pc:sldChg chg="addSp delSp modSp add mod delAnim modAnim modNotesTx">
        <pc:chgData name="NGUYEN PHAM ANH THU" userId="baf72463-252b-4d5f-a6ca-5a6327a9888d" providerId="ADAL" clId="{F089095E-012F-46C0-B36E-C71F6626B067}" dt="2022-07-08T06:52:27.567" v="3494" actId="6549"/>
        <pc:sldMkLst>
          <pc:docMk/>
          <pc:sldMk cId="1380330684" sldId="272"/>
        </pc:sldMkLst>
        <pc:spChg chg="del">
          <ac:chgData name="NGUYEN PHAM ANH THU" userId="baf72463-252b-4d5f-a6ca-5a6327a9888d" providerId="ADAL" clId="{F089095E-012F-46C0-B36E-C71F6626B067}" dt="2022-07-08T06:50:23.749" v="3420" actId="478"/>
          <ac:spMkLst>
            <pc:docMk/>
            <pc:sldMk cId="1380330684" sldId="272"/>
            <ac:spMk id="20" creationId="{4DBBF09D-558C-63AF-76B2-C8DCD3B443F7}"/>
          </ac:spMkLst>
        </pc:spChg>
        <pc:spChg chg="add mod">
          <ac:chgData name="NGUYEN PHAM ANH THU" userId="baf72463-252b-4d5f-a6ca-5a6327a9888d" providerId="ADAL" clId="{F089095E-012F-46C0-B36E-C71F6626B067}" dt="2022-07-08T06:50:41.309" v="3425" actId="403"/>
          <ac:spMkLst>
            <pc:docMk/>
            <pc:sldMk cId="1380330684" sldId="272"/>
            <ac:spMk id="30" creationId="{59286363-1D0E-9825-9333-92A506DA5E9E}"/>
          </ac:spMkLst>
        </pc:spChg>
        <pc:spChg chg="mod">
          <ac:chgData name="NGUYEN PHAM ANH THU" userId="baf72463-252b-4d5f-a6ca-5a6327a9888d" providerId="ADAL" clId="{F089095E-012F-46C0-B36E-C71F6626B067}" dt="2022-07-08T06:50:24.878" v="3421"/>
          <ac:spMkLst>
            <pc:docMk/>
            <pc:sldMk cId="1380330684" sldId="272"/>
            <ac:spMk id="53" creationId="{912775BF-BA73-F44C-7E78-B1B8C4C2F8B5}"/>
          </ac:spMkLst>
        </pc:spChg>
        <pc:spChg chg="mod">
          <ac:chgData name="NGUYEN PHAM ANH THU" userId="baf72463-252b-4d5f-a6ca-5a6327a9888d" providerId="ADAL" clId="{F089095E-012F-46C0-B36E-C71F6626B067}" dt="2022-07-08T06:50:35.084" v="3424" actId="207"/>
          <ac:spMkLst>
            <pc:docMk/>
            <pc:sldMk cId="1380330684" sldId="272"/>
            <ac:spMk id="54" creationId="{7E13BDF5-EEDD-0E95-7B28-72909B99C035}"/>
          </ac:spMkLst>
        </pc:spChg>
        <pc:grpChg chg="del">
          <ac:chgData name="NGUYEN PHAM ANH THU" userId="baf72463-252b-4d5f-a6ca-5a6327a9888d" providerId="ADAL" clId="{F089095E-012F-46C0-B36E-C71F6626B067}" dt="2022-07-08T06:50:23.749" v="3420" actId="478"/>
          <ac:grpSpMkLst>
            <pc:docMk/>
            <pc:sldMk cId="1380330684" sldId="272"/>
            <ac:grpSpMk id="21" creationId="{DB13D673-7115-03C3-0882-2F82EB55CBD0}"/>
          </ac:grpSpMkLst>
        </pc:grpChg>
        <pc:grpChg chg="del">
          <ac:chgData name="NGUYEN PHAM ANH THU" userId="baf72463-252b-4d5f-a6ca-5a6327a9888d" providerId="ADAL" clId="{F089095E-012F-46C0-B36E-C71F6626B067}" dt="2022-07-08T06:50:23.749" v="3420" actId="478"/>
          <ac:grpSpMkLst>
            <pc:docMk/>
            <pc:sldMk cId="1380330684" sldId="272"/>
            <ac:grpSpMk id="27" creationId="{C5D14839-8F6E-4856-3E8B-CD8E46026BFE}"/>
          </ac:grpSpMkLst>
        </pc:grpChg>
        <pc:grpChg chg="add mod">
          <ac:chgData name="NGUYEN PHAM ANH THU" userId="baf72463-252b-4d5f-a6ca-5a6327a9888d" providerId="ADAL" clId="{F089095E-012F-46C0-B36E-C71F6626B067}" dt="2022-07-08T06:50:32.468" v="3423" actId="1076"/>
          <ac:grpSpMkLst>
            <pc:docMk/>
            <pc:sldMk cId="1380330684" sldId="272"/>
            <ac:grpSpMk id="41" creationId="{2024CDE6-E76A-8802-59E3-C7AFE8AD8040}"/>
          </ac:grpSpMkLst>
        </pc:grpChg>
        <pc:grpChg chg="mod">
          <ac:chgData name="NGUYEN PHAM ANH THU" userId="baf72463-252b-4d5f-a6ca-5a6327a9888d" providerId="ADAL" clId="{F089095E-012F-46C0-B36E-C71F6626B067}" dt="2022-07-08T06:50:24.878" v="3421"/>
          <ac:grpSpMkLst>
            <pc:docMk/>
            <pc:sldMk cId="1380330684" sldId="272"/>
            <ac:grpSpMk id="43" creationId="{A6CE7C09-B363-C33C-281A-303DA4395A2E}"/>
          </ac:grpSpMkLst>
        </pc:grpChg>
        <pc:picChg chg="del">
          <ac:chgData name="NGUYEN PHAM ANH THU" userId="baf72463-252b-4d5f-a6ca-5a6327a9888d" providerId="ADAL" clId="{F089095E-012F-46C0-B36E-C71F6626B067}" dt="2022-07-08T06:50:23.749" v="3420" actId="478"/>
          <ac:picMkLst>
            <pc:docMk/>
            <pc:sldMk cId="1380330684" sldId="272"/>
            <ac:picMk id="42" creationId="{9D528F80-96C1-DC02-346D-08F457C6938B}"/>
          </ac:picMkLst>
        </pc:picChg>
        <pc:picChg chg="mod">
          <ac:chgData name="NGUYEN PHAM ANH THU" userId="baf72463-252b-4d5f-a6ca-5a6327a9888d" providerId="ADAL" clId="{F089095E-012F-46C0-B36E-C71F6626B067}" dt="2022-07-08T06:50:24.878" v="3421"/>
          <ac:picMkLst>
            <pc:docMk/>
            <pc:sldMk cId="1380330684" sldId="272"/>
            <ac:picMk id="44" creationId="{1FE84C2C-6BCF-FDD1-0BC3-02F3F309E9F8}"/>
          </ac:picMkLst>
        </pc:picChg>
        <pc:picChg chg="mod">
          <ac:chgData name="NGUYEN PHAM ANH THU" userId="baf72463-252b-4d5f-a6ca-5a6327a9888d" providerId="ADAL" clId="{F089095E-012F-46C0-B36E-C71F6626B067}" dt="2022-07-08T06:50:24.878" v="3421"/>
          <ac:picMkLst>
            <pc:docMk/>
            <pc:sldMk cId="1380330684" sldId="272"/>
            <ac:picMk id="45" creationId="{3DADBFB0-306C-E087-28A8-36D5FC461B74}"/>
          </ac:picMkLst>
        </pc:picChg>
        <pc:picChg chg="mod">
          <ac:chgData name="NGUYEN PHAM ANH THU" userId="baf72463-252b-4d5f-a6ca-5a6327a9888d" providerId="ADAL" clId="{F089095E-012F-46C0-B36E-C71F6626B067}" dt="2022-07-08T06:50:24.878" v="3421"/>
          <ac:picMkLst>
            <pc:docMk/>
            <pc:sldMk cId="1380330684" sldId="272"/>
            <ac:picMk id="46" creationId="{49A1D981-01AD-D3D3-C781-1E9FDC8E3556}"/>
          </ac:picMkLst>
        </pc:picChg>
        <pc:picChg chg="mod">
          <ac:chgData name="NGUYEN PHAM ANH THU" userId="baf72463-252b-4d5f-a6ca-5a6327a9888d" providerId="ADAL" clId="{F089095E-012F-46C0-B36E-C71F6626B067}" dt="2022-07-08T06:50:24.878" v="3421"/>
          <ac:picMkLst>
            <pc:docMk/>
            <pc:sldMk cId="1380330684" sldId="272"/>
            <ac:picMk id="47" creationId="{FEB408C1-6B01-92CA-B6FB-ECC69A921D3E}"/>
          </ac:picMkLst>
        </pc:picChg>
        <pc:picChg chg="mod">
          <ac:chgData name="NGUYEN PHAM ANH THU" userId="baf72463-252b-4d5f-a6ca-5a6327a9888d" providerId="ADAL" clId="{F089095E-012F-46C0-B36E-C71F6626B067}" dt="2022-07-08T06:50:24.878" v="3421"/>
          <ac:picMkLst>
            <pc:docMk/>
            <pc:sldMk cId="1380330684" sldId="272"/>
            <ac:picMk id="48" creationId="{9FA5EEF2-5A1E-A4DE-8226-40AAB72B5E2F}"/>
          </ac:picMkLst>
        </pc:picChg>
        <pc:picChg chg="mod">
          <ac:chgData name="NGUYEN PHAM ANH THU" userId="baf72463-252b-4d5f-a6ca-5a6327a9888d" providerId="ADAL" clId="{F089095E-012F-46C0-B36E-C71F6626B067}" dt="2022-07-08T06:50:24.878" v="3421"/>
          <ac:picMkLst>
            <pc:docMk/>
            <pc:sldMk cId="1380330684" sldId="272"/>
            <ac:picMk id="49" creationId="{CB85BEF6-9301-3897-6ACB-419883AF9176}"/>
          </ac:picMkLst>
        </pc:picChg>
        <pc:picChg chg="mod">
          <ac:chgData name="NGUYEN PHAM ANH THU" userId="baf72463-252b-4d5f-a6ca-5a6327a9888d" providerId="ADAL" clId="{F089095E-012F-46C0-B36E-C71F6626B067}" dt="2022-07-08T06:50:24.878" v="3421"/>
          <ac:picMkLst>
            <pc:docMk/>
            <pc:sldMk cId="1380330684" sldId="272"/>
            <ac:picMk id="50" creationId="{95539877-6F9B-3FE8-923D-A5BADDD5D257}"/>
          </ac:picMkLst>
        </pc:picChg>
        <pc:picChg chg="mod">
          <ac:chgData name="NGUYEN PHAM ANH THU" userId="baf72463-252b-4d5f-a6ca-5a6327a9888d" providerId="ADAL" clId="{F089095E-012F-46C0-B36E-C71F6626B067}" dt="2022-07-08T06:50:24.878" v="3421"/>
          <ac:picMkLst>
            <pc:docMk/>
            <pc:sldMk cId="1380330684" sldId="272"/>
            <ac:picMk id="51" creationId="{B4A316D3-56FD-0DD6-5A32-AE0DFF1121AD}"/>
          </ac:picMkLst>
        </pc:picChg>
        <pc:picChg chg="mod">
          <ac:chgData name="NGUYEN PHAM ANH THU" userId="baf72463-252b-4d5f-a6ca-5a6327a9888d" providerId="ADAL" clId="{F089095E-012F-46C0-B36E-C71F6626B067}" dt="2022-07-08T06:50:24.878" v="3421"/>
          <ac:picMkLst>
            <pc:docMk/>
            <pc:sldMk cId="1380330684" sldId="272"/>
            <ac:picMk id="52" creationId="{18033F41-AF9D-D35C-BCA0-BD6C95A423B3}"/>
          </ac:picMkLst>
        </pc:picChg>
      </pc:sldChg>
      <pc:sldChg chg="addSp delSp modSp add mod delAnim modAnim modNotesTx">
        <pc:chgData name="NGUYEN PHAM ANH THU" userId="baf72463-252b-4d5f-a6ca-5a6327a9888d" providerId="ADAL" clId="{F089095E-012F-46C0-B36E-C71F6626B067}" dt="2022-07-08T06:53:22.708" v="3496" actId="207"/>
        <pc:sldMkLst>
          <pc:docMk/>
          <pc:sldMk cId="470921538" sldId="273"/>
        </pc:sldMkLst>
        <pc:spChg chg="mod">
          <ac:chgData name="NGUYEN PHAM ANH THU" userId="baf72463-252b-4d5f-a6ca-5a6327a9888d" providerId="ADAL" clId="{F089095E-012F-46C0-B36E-C71F6626B067}" dt="2022-07-08T06:51:26.688" v="3430"/>
          <ac:spMkLst>
            <pc:docMk/>
            <pc:sldMk cId="470921538" sldId="273"/>
            <ac:spMk id="18" creationId="{06A22CAA-A5EE-9376-5714-F38E892270BF}"/>
          </ac:spMkLst>
        </pc:spChg>
        <pc:spChg chg="mod">
          <ac:chgData name="NGUYEN PHAM ANH THU" userId="baf72463-252b-4d5f-a6ca-5a6327a9888d" providerId="ADAL" clId="{F089095E-012F-46C0-B36E-C71F6626B067}" dt="2022-07-08T06:51:26.688" v="3430"/>
          <ac:spMkLst>
            <pc:docMk/>
            <pc:sldMk cId="470921538" sldId="273"/>
            <ac:spMk id="19" creationId="{493E88CD-557D-6D7E-3BF1-585F9E6406BE}"/>
          </ac:spMkLst>
        </pc:spChg>
        <pc:spChg chg="add mod">
          <ac:chgData name="NGUYEN PHAM ANH THU" userId="baf72463-252b-4d5f-a6ca-5a6327a9888d" providerId="ADAL" clId="{F089095E-012F-46C0-B36E-C71F6626B067}" dt="2022-07-08T06:53:22.708" v="3496" actId="207"/>
          <ac:spMkLst>
            <pc:docMk/>
            <pc:sldMk cId="470921538" sldId="273"/>
            <ac:spMk id="21" creationId="{9C32B5A2-7566-BBBD-2872-89AAEDF62367}"/>
          </ac:spMkLst>
        </pc:spChg>
        <pc:spChg chg="del">
          <ac:chgData name="NGUYEN PHAM ANH THU" userId="baf72463-252b-4d5f-a6ca-5a6327a9888d" providerId="ADAL" clId="{F089095E-012F-46C0-B36E-C71F6626B067}" dt="2022-07-08T06:51:25.729" v="3429" actId="478"/>
          <ac:spMkLst>
            <pc:docMk/>
            <pc:sldMk cId="470921538" sldId="273"/>
            <ac:spMk id="30" creationId="{59286363-1D0E-9825-9333-92A506DA5E9E}"/>
          </ac:spMkLst>
        </pc:spChg>
        <pc:grpChg chg="add mod">
          <ac:chgData name="NGUYEN PHAM ANH THU" userId="baf72463-252b-4d5f-a6ca-5a6327a9888d" providerId="ADAL" clId="{F089095E-012F-46C0-B36E-C71F6626B067}" dt="2022-07-08T06:51:35.390" v="3431" actId="1076"/>
          <ac:grpSpMkLst>
            <pc:docMk/>
            <pc:sldMk cId="470921538" sldId="273"/>
            <ac:grpSpMk id="17" creationId="{18488E12-1FF1-8E75-8DE2-C84043282B26}"/>
          </ac:grpSpMkLst>
        </pc:grpChg>
        <pc:grpChg chg="del">
          <ac:chgData name="NGUYEN PHAM ANH THU" userId="baf72463-252b-4d5f-a6ca-5a6327a9888d" providerId="ADAL" clId="{F089095E-012F-46C0-B36E-C71F6626B067}" dt="2022-07-08T06:51:25.729" v="3429" actId="478"/>
          <ac:grpSpMkLst>
            <pc:docMk/>
            <pc:sldMk cId="470921538" sldId="273"/>
            <ac:grpSpMk id="41" creationId="{2024CDE6-E76A-8802-59E3-C7AFE8AD8040}"/>
          </ac:grpSpMkLst>
        </pc:grpChg>
        <pc:picChg chg="add mod">
          <ac:chgData name="NGUYEN PHAM ANH THU" userId="baf72463-252b-4d5f-a6ca-5a6327a9888d" providerId="ADAL" clId="{F089095E-012F-46C0-B36E-C71F6626B067}" dt="2022-07-08T06:51:50.454" v="3432" actId="14861"/>
          <ac:picMkLst>
            <pc:docMk/>
            <pc:sldMk cId="470921538" sldId="273"/>
            <ac:picMk id="20" creationId="{35CDAAC6-2E68-0C48-3113-F66457F22E7D}"/>
          </ac:picMkLst>
        </pc:picChg>
      </pc:sldChg>
      <pc:sldChg chg="addSp delSp modSp add mod delAnim modAnim modNotesTx">
        <pc:chgData name="NGUYEN PHAM ANH THU" userId="baf72463-252b-4d5f-a6ca-5a6327a9888d" providerId="ADAL" clId="{F089095E-012F-46C0-B36E-C71F6626B067}" dt="2022-07-08T08:36:58.816" v="4695"/>
        <pc:sldMkLst>
          <pc:docMk/>
          <pc:sldMk cId="130816132" sldId="274"/>
        </pc:sldMkLst>
        <pc:spChg chg="add mod">
          <ac:chgData name="NGUYEN PHAM ANH THU" userId="baf72463-252b-4d5f-a6ca-5a6327a9888d" providerId="ADAL" clId="{F089095E-012F-46C0-B36E-C71F6626B067}" dt="2022-07-08T07:00:34.009" v="3614" actId="1035"/>
          <ac:spMkLst>
            <pc:docMk/>
            <pc:sldMk cId="130816132" sldId="274"/>
            <ac:spMk id="9" creationId="{349CC114-5201-493D-C8A0-2B80B4F3F03B}"/>
          </ac:spMkLst>
        </pc:spChg>
        <pc:spChg chg="add mod">
          <ac:chgData name="NGUYEN PHAM ANH THU" userId="baf72463-252b-4d5f-a6ca-5a6327a9888d" providerId="ADAL" clId="{F089095E-012F-46C0-B36E-C71F6626B067}" dt="2022-07-08T07:00:39.204" v="3616" actId="1076"/>
          <ac:spMkLst>
            <pc:docMk/>
            <pc:sldMk cId="130816132" sldId="274"/>
            <ac:spMk id="10" creationId="{FF1B695A-0D65-D49E-F8DA-CF3A81E0DCBB}"/>
          </ac:spMkLst>
        </pc:spChg>
        <pc:spChg chg="add mod">
          <ac:chgData name="NGUYEN PHAM ANH THU" userId="baf72463-252b-4d5f-a6ca-5a6327a9888d" providerId="ADAL" clId="{F089095E-012F-46C0-B36E-C71F6626B067}" dt="2022-07-08T07:00:34.009" v="3614" actId="1035"/>
          <ac:spMkLst>
            <pc:docMk/>
            <pc:sldMk cId="130816132" sldId="274"/>
            <ac:spMk id="11" creationId="{14085312-4C24-461A-633F-19065925807A}"/>
          </ac:spMkLst>
        </pc:spChg>
        <pc:spChg chg="del">
          <ac:chgData name="NGUYEN PHAM ANH THU" userId="baf72463-252b-4d5f-a6ca-5a6327a9888d" providerId="ADAL" clId="{F089095E-012F-46C0-B36E-C71F6626B067}" dt="2022-07-08T06:56:12.779" v="3499" actId="478"/>
          <ac:spMkLst>
            <pc:docMk/>
            <pc:sldMk cId="130816132" sldId="274"/>
            <ac:spMk id="21" creationId="{9C32B5A2-7566-BBBD-2872-89AAEDF62367}"/>
          </ac:spMkLst>
        </pc:spChg>
        <pc:picChg chg="add del mod">
          <ac:chgData name="NGUYEN PHAM ANH THU" userId="baf72463-252b-4d5f-a6ca-5a6327a9888d" providerId="ADAL" clId="{F089095E-012F-46C0-B36E-C71F6626B067}" dt="2022-07-08T07:07:58.375" v="3761" actId="478"/>
          <ac:picMkLst>
            <pc:docMk/>
            <pc:sldMk cId="130816132" sldId="274"/>
            <ac:picMk id="8" creationId="{2C0F044B-94AB-D9E9-0CBB-92A14A344E66}"/>
          </ac:picMkLst>
        </pc:picChg>
        <pc:picChg chg="add mod ord">
          <ac:chgData name="NGUYEN PHAM ANH THU" userId="baf72463-252b-4d5f-a6ca-5a6327a9888d" providerId="ADAL" clId="{F089095E-012F-46C0-B36E-C71F6626B067}" dt="2022-07-08T07:08:05.633" v="3764" actId="171"/>
          <ac:picMkLst>
            <pc:docMk/>
            <pc:sldMk cId="130816132" sldId="274"/>
            <ac:picMk id="12" creationId="{FF389743-5A28-01E5-28FE-7E580253AB4E}"/>
          </ac:picMkLst>
        </pc:picChg>
        <pc:picChg chg="del">
          <ac:chgData name="NGUYEN PHAM ANH THU" userId="baf72463-252b-4d5f-a6ca-5a6327a9888d" providerId="ADAL" clId="{F089095E-012F-46C0-B36E-C71F6626B067}" dt="2022-07-08T06:56:12.779" v="3499" actId="478"/>
          <ac:picMkLst>
            <pc:docMk/>
            <pc:sldMk cId="130816132" sldId="274"/>
            <ac:picMk id="20" creationId="{35CDAAC6-2E68-0C48-3113-F66457F22E7D}"/>
          </ac:picMkLst>
        </pc:picChg>
      </pc:sldChg>
      <pc:sldChg chg="addSp delSp modSp add mod ord delAnim modAnim">
        <pc:chgData name="NGUYEN PHAM ANH THU" userId="baf72463-252b-4d5f-a6ca-5a6327a9888d" providerId="ADAL" clId="{F089095E-012F-46C0-B36E-C71F6626B067}" dt="2022-07-08T08:10:14.362" v="4533" actId="207"/>
        <pc:sldMkLst>
          <pc:docMk/>
          <pc:sldMk cId="101374502" sldId="275"/>
        </pc:sldMkLst>
        <pc:spChg chg="add mod">
          <ac:chgData name="NGUYEN PHAM ANH THU" userId="baf72463-252b-4d5f-a6ca-5a6327a9888d" providerId="ADAL" clId="{F089095E-012F-46C0-B36E-C71F6626B067}" dt="2022-07-08T07:04:26.538" v="3629" actId="404"/>
          <ac:spMkLst>
            <pc:docMk/>
            <pc:sldMk cId="101374502" sldId="275"/>
            <ac:spMk id="8" creationId="{91B98B85-6FB9-5FD9-6077-B78550F6665F}"/>
          </ac:spMkLst>
        </pc:spChg>
        <pc:spChg chg="mod">
          <ac:chgData name="NGUYEN PHAM ANH THU" userId="baf72463-252b-4d5f-a6ca-5a6327a9888d" providerId="ADAL" clId="{F089095E-012F-46C0-B36E-C71F6626B067}" dt="2022-07-08T07:04:33.467" v="3630" actId="403"/>
          <ac:spMkLst>
            <pc:docMk/>
            <pc:sldMk cId="101374502" sldId="275"/>
            <ac:spMk id="16" creationId="{5E36ADC8-FBE6-DD8D-214A-3AC33C27CEAC}"/>
          </ac:spMkLst>
        </pc:spChg>
        <pc:spChg chg="mod">
          <ac:chgData name="NGUYEN PHAM ANH THU" userId="baf72463-252b-4d5f-a6ca-5a6327a9888d" providerId="ADAL" clId="{F089095E-012F-46C0-B36E-C71F6626B067}" dt="2022-07-08T08:10:14.362" v="4533" actId="207"/>
          <ac:spMkLst>
            <pc:docMk/>
            <pc:sldMk cId="101374502" sldId="275"/>
            <ac:spMk id="17" creationId="{89021B6F-479D-92CE-E01D-5405A55E1631}"/>
          </ac:spMkLst>
        </pc:spChg>
        <pc:spChg chg="del">
          <ac:chgData name="NGUYEN PHAM ANH THU" userId="baf72463-252b-4d5f-a6ca-5a6327a9888d" providerId="ADAL" clId="{F089095E-012F-46C0-B36E-C71F6626B067}" dt="2022-07-08T07:04:10.335" v="3622" actId="478"/>
          <ac:spMkLst>
            <pc:docMk/>
            <pc:sldMk cId="101374502" sldId="275"/>
            <ac:spMk id="18" creationId="{FF375573-E687-F276-4550-D0423D861A72}"/>
          </ac:spMkLst>
        </pc:spChg>
        <pc:grpChg chg="add mod">
          <ac:chgData name="NGUYEN PHAM ANH THU" userId="baf72463-252b-4d5f-a6ca-5a6327a9888d" providerId="ADAL" clId="{F089095E-012F-46C0-B36E-C71F6626B067}" dt="2022-07-08T08:09:49.374" v="4528" actId="14861"/>
          <ac:grpSpMkLst>
            <pc:docMk/>
            <pc:sldMk cId="101374502" sldId="275"/>
            <ac:grpSpMk id="9" creationId="{27D86389-5183-4CC4-EB0B-C5FA124F06CA}"/>
          </ac:grpSpMkLst>
        </pc:grpChg>
        <pc:picChg chg="mod">
          <ac:chgData name="NGUYEN PHAM ANH THU" userId="baf72463-252b-4d5f-a6ca-5a6327a9888d" providerId="ADAL" clId="{F089095E-012F-46C0-B36E-C71F6626B067}" dt="2022-07-08T07:04:23.139" v="3627" actId="1076"/>
          <ac:picMkLst>
            <pc:docMk/>
            <pc:sldMk cId="101374502" sldId="275"/>
            <ac:picMk id="7" creationId="{837A675B-67C2-4AEC-EA2D-C24C58552A8A}"/>
          </ac:picMkLst>
        </pc:picChg>
        <pc:picChg chg="mod">
          <ac:chgData name="NGUYEN PHAM ANH THU" userId="baf72463-252b-4d5f-a6ca-5a6327a9888d" providerId="ADAL" clId="{F089095E-012F-46C0-B36E-C71F6626B067}" dt="2022-07-08T07:04:10.723" v="3623"/>
          <ac:picMkLst>
            <pc:docMk/>
            <pc:sldMk cId="101374502" sldId="275"/>
            <ac:picMk id="10" creationId="{276673EB-63B5-DB98-1A97-5258A9E03433}"/>
          </ac:picMkLst>
        </pc:picChg>
        <pc:picChg chg="mod">
          <ac:chgData name="NGUYEN PHAM ANH THU" userId="baf72463-252b-4d5f-a6ca-5a6327a9888d" providerId="ADAL" clId="{F089095E-012F-46C0-B36E-C71F6626B067}" dt="2022-07-08T07:04:10.723" v="3623"/>
          <ac:picMkLst>
            <pc:docMk/>
            <pc:sldMk cId="101374502" sldId="275"/>
            <ac:picMk id="11" creationId="{BED5531C-05B1-539E-CAB1-A94ABD129EAD}"/>
          </ac:picMkLst>
        </pc:picChg>
        <pc:picChg chg="mod">
          <ac:chgData name="NGUYEN PHAM ANH THU" userId="baf72463-252b-4d5f-a6ca-5a6327a9888d" providerId="ADAL" clId="{F089095E-012F-46C0-B36E-C71F6626B067}" dt="2022-07-08T07:04:10.723" v="3623"/>
          <ac:picMkLst>
            <pc:docMk/>
            <pc:sldMk cId="101374502" sldId="275"/>
            <ac:picMk id="12" creationId="{46E3180C-D8E2-5188-7F09-2A9AAF750FC3}"/>
          </ac:picMkLst>
        </pc:picChg>
        <pc:picChg chg="del">
          <ac:chgData name="NGUYEN PHAM ANH THU" userId="baf72463-252b-4d5f-a6ca-5a6327a9888d" providerId="ADAL" clId="{F089095E-012F-46C0-B36E-C71F6626B067}" dt="2022-07-08T07:04:10.335" v="3622" actId="478"/>
          <ac:picMkLst>
            <pc:docMk/>
            <pc:sldMk cId="101374502" sldId="275"/>
            <ac:picMk id="20" creationId="{A61764AA-BA16-F74F-AEA7-9EA56CD8D270}"/>
          </ac:picMkLst>
        </pc:picChg>
      </pc:sldChg>
      <pc:sldChg chg="addSp delSp modSp add mod delAnim modAnim">
        <pc:chgData name="NGUYEN PHAM ANH THU" userId="baf72463-252b-4d5f-a6ca-5a6327a9888d" providerId="ADAL" clId="{F089095E-012F-46C0-B36E-C71F6626B067}" dt="2022-07-08T07:44:01.870" v="4488" actId="14100"/>
        <pc:sldMkLst>
          <pc:docMk/>
          <pc:sldMk cId="4021676296" sldId="276"/>
        </pc:sldMkLst>
        <pc:spChg chg="del">
          <ac:chgData name="NGUYEN PHAM ANH THU" userId="baf72463-252b-4d5f-a6ca-5a6327a9888d" providerId="ADAL" clId="{F089095E-012F-46C0-B36E-C71F6626B067}" dt="2022-07-08T07:04:57.934" v="3632" actId="478"/>
          <ac:spMkLst>
            <pc:docMk/>
            <pc:sldMk cId="4021676296" sldId="276"/>
            <ac:spMk id="8" creationId="{91B98B85-6FB9-5FD9-6077-B78550F6665F}"/>
          </ac:spMkLst>
        </pc:spChg>
        <pc:spChg chg="mod">
          <ac:chgData name="NGUYEN PHAM ANH THU" userId="baf72463-252b-4d5f-a6ca-5a6327a9888d" providerId="ADAL" clId="{F089095E-012F-46C0-B36E-C71F6626B067}" dt="2022-07-08T07:04:58.800" v="3633"/>
          <ac:spMkLst>
            <pc:docMk/>
            <pc:sldMk cId="4021676296" sldId="276"/>
            <ac:spMk id="14" creationId="{2A392A06-D8E5-1D18-78A5-77CEAC65A643}"/>
          </ac:spMkLst>
        </pc:spChg>
        <pc:spChg chg="mod">
          <ac:chgData name="NGUYEN PHAM ANH THU" userId="baf72463-252b-4d5f-a6ca-5a6327a9888d" providerId="ADAL" clId="{F089095E-012F-46C0-B36E-C71F6626B067}" dt="2022-07-08T07:04:58.800" v="3633"/>
          <ac:spMkLst>
            <pc:docMk/>
            <pc:sldMk cId="4021676296" sldId="276"/>
            <ac:spMk id="18" creationId="{94181FB5-9319-4662-7EBF-56CA4F30EDA5}"/>
          </ac:spMkLst>
        </pc:spChg>
        <pc:spChg chg="mod">
          <ac:chgData name="NGUYEN PHAM ANH THU" userId="baf72463-252b-4d5f-a6ca-5a6327a9888d" providerId="ADAL" clId="{F089095E-012F-46C0-B36E-C71F6626B067}" dt="2022-07-08T07:43:56.845" v="4486" actId="14100"/>
          <ac:spMkLst>
            <pc:docMk/>
            <pc:sldMk cId="4021676296" sldId="276"/>
            <ac:spMk id="20" creationId="{EA85DAF2-C3BD-2332-5936-E307DBD2D442}"/>
          </ac:spMkLst>
        </pc:spChg>
        <pc:spChg chg="mod">
          <ac:chgData name="NGUYEN PHAM ANH THU" userId="baf72463-252b-4d5f-a6ca-5a6327a9888d" providerId="ADAL" clId="{F089095E-012F-46C0-B36E-C71F6626B067}" dt="2022-07-08T07:43:59.495" v="4487" actId="14100"/>
          <ac:spMkLst>
            <pc:docMk/>
            <pc:sldMk cId="4021676296" sldId="276"/>
            <ac:spMk id="24" creationId="{9F46C912-2FF8-546D-7193-521CCE69E068}"/>
          </ac:spMkLst>
        </pc:spChg>
        <pc:spChg chg="mod">
          <ac:chgData name="NGUYEN PHAM ANH THU" userId="baf72463-252b-4d5f-a6ca-5a6327a9888d" providerId="ADAL" clId="{F089095E-012F-46C0-B36E-C71F6626B067}" dt="2022-07-08T07:44:01.870" v="4488" actId="14100"/>
          <ac:spMkLst>
            <pc:docMk/>
            <pc:sldMk cId="4021676296" sldId="276"/>
            <ac:spMk id="27" creationId="{12AED179-52A4-7C54-F19B-2319894FECB7}"/>
          </ac:spMkLst>
        </pc:spChg>
        <pc:spChg chg="mod topLvl">
          <ac:chgData name="NGUYEN PHAM ANH THU" userId="baf72463-252b-4d5f-a6ca-5a6327a9888d" providerId="ADAL" clId="{F089095E-012F-46C0-B36E-C71F6626B067}" dt="2022-07-08T07:24:05.950" v="4229" actId="207"/>
          <ac:spMkLst>
            <pc:docMk/>
            <pc:sldMk cId="4021676296" sldId="276"/>
            <ac:spMk id="32" creationId="{94DDCF15-3B76-7428-1ABD-6E0BBD5A4652}"/>
          </ac:spMkLst>
        </pc:spChg>
        <pc:spChg chg="mod">
          <ac:chgData name="NGUYEN PHAM ANH THU" userId="baf72463-252b-4d5f-a6ca-5a6327a9888d" providerId="ADAL" clId="{F089095E-012F-46C0-B36E-C71F6626B067}" dt="2022-07-08T07:24:08.384" v="4232" actId="207"/>
          <ac:spMkLst>
            <pc:docMk/>
            <pc:sldMk cId="4021676296" sldId="276"/>
            <ac:spMk id="35" creationId="{DEE88725-7AF2-EE9E-28C8-1AE24B71A6FA}"/>
          </ac:spMkLst>
        </pc:spChg>
        <pc:spChg chg="mod">
          <ac:chgData name="NGUYEN PHAM ANH THU" userId="baf72463-252b-4d5f-a6ca-5a6327a9888d" providerId="ADAL" clId="{F089095E-012F-46C0-B36E-C71F6626B067}" dt="2022-07-08T07:24:10.834" v="4234" actId="207"/>
          <ac:spMkLst>
            <pc:docMk/>
            <pc:sldMk cId="4021676296" sldId="276"/>
            <ac:spMk id="38" creationId="{20C65DC2-DCAD-0ECC-EF5C-06119557A22E}"/>
          </ac:spMkLst>
        </pc:spChg>
        <pc:spChg chg="mod">
          <ac:chgData name="NGUYEN PHAM ANH THU" userId="baf72463-252b-4d5f-a6ca-5a6327a9888d" providerId="ADAL" clId="{F089095E-012F-46C0-B36E-C71F6626B067}" dt="2022-07-08T07:21:54.972" v="4198" actId="14100"/>
          <ac:spMkLst>
            <pc:docMk/>
            <pc:sldMk cId="4021676296" sldId="276"/>
            <ac:spMk id="41" creationId="{F928F8F5-1894-CBCB-D941-03E92B6296B1}"/>
          </ac:spMkLst>
        </pc:spChg>
        <pc:grpChg chg="add mod">
          <ac:chgData name="NGUYEN PHAM ANH THU" userId="baf72463-252b-4d5f-a6ca-5a6327a9888d" providerId="ADAL" clId="{F089095E-012F-46C0-B36E-C71F6626B067}" dt="2022-07-08T07:43:21.366" v="4480" actId="1076"/>
          <ac:grpSpMkLst>
            <pc:docMk/>
            <pc:sldMk cId="4021676296" sldId="276"/>
            <ac:grpSpMk id="4" creationId="{A628747E-4820-C539-E112-8197C8C8496A}"/>
          </ac:grpSpMkLst>
        </pc:grpChg>
        <pc:grpChg chg="del">
          <ac:chgData name="NGUYEN PHAM ANH THU" userId="baf72463-252b-4d5f-a6ca-5a6327a9888d" providerId="ADAL" clId="{F089095E-012F-46C0-B36E-C71F6626B067}" dt="2022-07-08T07:04:57.934" v="3632" actId="478"/>
          <ac:grpSpMkLst>
            <pc:docMk/>
            <pc:sldMk cId="4021676296" sldId="276"/>
            <ac:grpSpMk id="9" creationId="{27D86389-5183-4CC4-EB0B-C5FA124F06CA}"/>
          </ac:grpSpMkLst>
        </pc:grpChg>
        <pc:grpChg chg="add mod">
          <ac:chgData name="NGUYEN PHAM ANH THU" userId="baf72463-252b-4d5f-a6ca-5a6327a9888d" providerId="ADAL" clId="{F089095E-012F-46C0-B36E-C71F6626B067}" dt="2022-07-08T07:04:58.800" v="3633"/>
          <ac:grpSpMkLst>
            <pc:docMk/>
            <pc:sldMk cId="4021676296" sldId="276"/>
            <ac:grpSpMk id="13" creationId="{163B9B26-E55D-1147-53B0-317F72C2438F}"/>
          </ac:grpSpMkLst>
        </pc:grpChg>
        <pc:grpChg chg="del">
          <ac:chgData name="NGUYEN PHAM ANH THU" userId="baf72463-252b-4d5f-a6ca-5a6327a9888d" providerId="ADAL" clId="{F089095E-012F-46C0-B36E-C71F6626B067}" dt="2022-07-08T07:04:57.934" v="3632" actId="478"/>
          <ac:grpSpMkLst>
            <pc:docMk/>
            <pc:sldMk cId="4021676296" sldId="276"/>
            <ac:grpSpMk id="15" creationId="{B5B90CBE-08C5-D2C4-3CF4-C05A9C952D12}"/>
          </ac:grpSpMkLst>
        </pc:grpChg>
        <pc:grpChg chg="add mod">
          <ac:chgData name="NGUYEN PHAM ANH THU" userId="baf72463-252b-4d5f-a6ca-5a6327a9888d" providerId="ADAL" clId="{F089095E-012F-46C0-B36E-C71F6626B067}" dt="2022-07-08T07:43:53.077" v="4485" actId="14100"/>
          <ac:grpSpMkLst>
            <pc:docMk/>
            <pc:sldMk cId="4021676296" sldId="276"/>
            <ac:grpSpMk id="19" creationId="{147283D7-38BD-DE8D-59D4-2ACEFDC97E14}"/>
          </ac:grpSpMkLst>
        </pc:grpChg>
        <pc:grpChg chg="add mod">
          <ac:chgData name="NGUYEN PHAM ANH THU" userId="baf72463-252b-4d5f-a6ca-5a6327a9888d" providerId="ADAL" clId="{F089095E-012F-46C0-B36E-C71F6626B067}" dt="2022-07-08T07:43:53.077" v="4485" actId="14100"/>
          <ac:grpSpMkLst>
            <pc:docMk/>
            <pc:sldMk cId="4021676296" sldId="276"/>
            <ac:grpSpMk id="23" creationId="{ACFCDBFD-652F-CF43-08DB-A56E0D5CADE8}"/>
          </ac:grpSpMkLst>
        </pc:grpChg>
        <pc:grpChg chg="add mod">
          <ac:chgData name="NGUYEN PHAM ANH THU" userId="baf72463-252b-4d5f-a6ca-5a6327a9888d" providerId="ADAL" clId="{F089095E-012F-46C0-B36E-C71F6626B067}" dt="2022-07-08T07:43:53.077" v="4485" actId="14100"/>
          <ac:grpSpMkLst>
            <pc:docMk/>
            <pc:sldMk cId="4021676296" sldId="276"/>
            <ac:grpSpMk id="26" creationId="{490362BC-11C4-2C9B-727E-807D56CDBC2B}"/>
          </ac:grpSpMkLst>
        </pc:grpChg>
        <pc:grpChg chg="add del mod">
          <ac:chgData name="NGUYEN PHAM ANH THU" userId="baf72463-252b-4d5f-a6ca-5a6327a9888d" providerId="ADAL" clId="{F089095E-012F-46C0-B36E-C71F6626B067}" dt="2022-07-08T07:18:05.678" v="3877" actId="478"/>
          <ac:grpSpMkLst>
            <pc:docMk/>
            <pc:sldMk cId="4021676296" sldId="276"/>
            <ac:grpSpMk id="31" creationId="{9BBCA618-F67C-DE3F-A09A-5FEB2F09EE74}"/>
          </ac:grpSpMkLst>
        </pc:grpChg>
        <pc:grpChg chg="add mod">
          <ac:chgData name="NGUYEN PHAM ANH THU" userId="baf72463-252b-4d5f-a6ca-5a6327a9888d" providerId="ADAL" clId="{F089095E-012F-46C0-B36E-C71F6626B067}" dt="2022-07-08T07:43:36.918" v="4482" actId="1076"/>
          <ac:grpSpMkLst>
            <pc:docMk/>
            <pc:sldMk cId="4021676296" sldId="276"/>
            <ac:grpSpMk id="34" creationId="{09FEBD30-AFD2-8F6E-E98D-ED8E344B73EE}"/>
          </ac:grpSpMkLst>
        </pc:grpChg>
        <pc:grpChg chg="add mod">
          <ac:chgData name="NGUYEN PHAM ANH THU" userId="baf72463-252b-4d5f-a6ca-5a6327a9888d" providerId="ADAL" clId="{F089095E-012F-46C0-B36E-C71F6626B067}" dt="2022-07-08T07:43:28.942" v="4481" actId="1076"/>
          <ac:grpSpMkLst>
            <pc:docMk/>
            <pc:sldMk cId="4021676296" sldId="276"/>
            <ac:grpSpMk id="37" creationId="{8380A2AC-C3F9-9EA9-E006-2F11E6DE8C60}"/>
          </ac:grpSpMkLst>
        </pc:grpChg>
        <pc:grpChg chg="add del mod">
          <ac:chgData name="NGUYEN PHAM ANH THU" userId="baf72463-252b-4d5f-a6ca-5a6327a9888d" providerId="ADAL" clId="{F089095E-012F-46C0-B36E-C71F6626B067}" dt="2022-07-08T07:41:53.641" v="4456" actId="478"/>
          <ac:grpSpMkLst>
            <pc:docMk/>
            <pc:sldMk cId="4021676296" sldId="276"/>
            <ac:grpSpMk id="40" creationId="{CB73F9BC-069F-3E93-C370-6B6CB8A2E348}"/>
          </ac:grpSpMkLst>
        </pc:grpChg>
        <pc:picChg chg="add mod ord">
          <ac:chgData name="NGUYEN PHAM ANH THU" userId="baf72463-252b-4d5f-a6ca-5a6327a9888d" providerId="ADAL" clId="{F089095E-012F-46C0-B36E-C71F6626B067}" dt="2022-07-08T07:24:50.132" v="4240" actId="14100"/>
          <ac:picMkLst>
            <pc:docMk/>
            <pc:sldMk cId="4021676296" sldId="276"/>
            <ac:picMk id="3" creationId="{69488231-D496-E301-CF48-18D2CCB08814}"/>
          </ac:picMkLst>
        </pc:picChg>
        <pc:picChg chg="mod">
          <ac:chgData name="NGUYEN PHAM ANH THU" userId="baf72463-252b-4d5f-a6ca-5a6327a9888d" providerId="ADAL" clId="{F089095E-012F-46C0-B36E-C71F6626B067}" dt="2022-07-08T07:41:57.741" v="4458" actId="1076"/>
          <ac:picMkLst>
            <pc:docMk/>
            <pc:sldMk cId="4021676296" sldId="276"/>
            <ac:picMk id="7" creationId="{837A675B-67C2-4AEC-EA2D-C24C58552A8A}"/>
          </ac:picMkLst>
        </pc:picChg>
        <pc:picChg chg="mod">
          <ac:chgData name="NGUYEN PHAM ANH THU" userId="baf72463-252b-4d5f-a6ca-5a6327a9888d" providerId="ADAL" clId="{F089095E-012F-46C0-B36E-C71F6626B067}" dt="2022-07-08T07:04:58.800" v="3633"/>
          <ac:picMkLst>
            <pc:docMk/>
            <pc:sldMk cId="4021676296" sldId="276"/>
            <ac:picMk id="21" creationId="{848722C5-7E3F-F12F-33F2-7A80802DE667}"/>
          </ac:picMkLst>
        </pc:picChg>
        <pc:picChg chg="add del mod">
          <ac:chgData name="NGUYEN PHAM ANH THU" userId="baf72463-252b-4d5f-a6ca-5a6327a9888d" providerId="ADAL" clId="{F089095E-012F-46C0-B36E-C71F6626B067}" dt="2022-07-08T07:07:49.185" v="3760" actId="478"/>
          <ac:picMkLst>
            <pc:docMk/>
            <pc:sldMk cId="4021676296" sldId="276"/>
            <ac:picMk id="22" creationId="{15D599F5-6806-E324-985E-2E409380B278}"/>
          </ac:picMkLst>
        </pc:picChg>
        <pc:picChg chg="mod">
          <ac:chgData name="NGUYEN PHAM ANH THU" userId="baf72463-252b-4d5f-a6ca-5a6327a9888d" providerId="ADAL" clId="{F089095E-012F-46C0-B36E-C71F6626B067}" dt="2022-07-08T07:04:58.800" v="3633"/>
          <ac:picMkLst>
            <pc:docMk/>
            <pc:sldMk cId="4021676296" sldId="276"/>
            <ac:picMk id="25" creationId="{F656556A-5625-C8F7-C6A3-B33086D2321B}"/>
          </ac:picMkLst>
        </pc:picChg>
        <pc:picChg chg="mod">
          <ac:chgData name="NGUYEN PHAM ANH THU" userId="baf72463-252b-4d5f-a6ca-5a6327a9888d" providerId="ADAL" clId="{F089095E-012F-46C0-B36E-C71F6626B067}" dt="2022-07-08T07:04:58.800" v="3633"/>
          <ac:picMkLst>
            <pc:docMk/>
            <pc:sldMk cId="4021676296" sldId="276"/>
            <ac:picMk id="28" creationId="{A5B6DB3B-3628-7261-3F10-F08EF2BFF91B}"/>
          </ac:picMkLst>
        </pc:picChg>
        <pc:picChg chg="add del mod">
          <ac:chgData name="NGUYEN PHAM ANH THU" userId="baf72463-252b-4d5f-a6ca-5a6327a9888d" providerId="ADAL" clId="{F089095E-012F-46C0-B36E-C71F6626B067}" dt="2022-07-08T07:08:19.115" v="3767" actId="478"/>
          <ac:picMkLst>
            <pc:docMk/>
            <pc:sldMk cId="4021676296" sldId="276"/>
            <ac:picMk id="29" creationId="{41CC5E61-EE21-7A6A-DBA0-EE378BB8E9E2}"/>
          </ac:picMkLst>
        </pc:picChg>
        <pc:picChg chg="add del mod">
          <ac:chgData name="NGUYEN PHAM ANH THU" userId="baf72463-252b-4d5f-a6ca-5a6327a9888d" providerId="ADAL" clId="{F089095E-012F-46C0-B36E-C71F6626B067}" dt="2022-07-08T07:13:01.520" v="3776" actId="478"/>
          <ac:picMkLst>
            <pc:docMk/>
            <pc:sldMk cId="4021676296" sldId="276"/>
            <ac:picMk id="30" creationId="{7871D6CC-C4DA-396F-128D-FFEF12381234}"/>
          </ac:picMkLst>
        </pc:picChg>
        <pc:picChg chg="del mod topLvl">
          <ac:chgData name="NGUYEN PHAM ANH THU" userId="baf72463-252b-4d5f-a6ca-5a6327a9888d" providerId="ADAL" clId="{F089095E-012F-46C0-B36E-C71F6626B067}" dt="2022-07-08T07:18:05.678" v="3877" actId="478"/>
          <ac:picMkLst>
            <pc:docMk/>
            <pc:sldMk cId="4021676296" sldId="276"/>
            <ac:picMk id="33" creationId="{4825ED96-5F8F-1612-C721-F66FA04E44D5}"/>
          </ac:picMkLst>
        </pc:picChg>
        <pc:picChg chg="mod">
          <ac:chgData name="NGUYEN PHAM ANH THU" userId="baf72463-252b-4d5f-a6ca-5a6327a9888d" providerId="ADAL" clId="{F089095E-012F-46C0-B36E-C71F6626B067}" dt="2022-07-08T07:24:27.956" v="4237" actId="14100"/>
          <ac:picMkLst>
            <pc:docMk/>
            <pc:sldMk cId="4021676296" sldId="276"/>
            <ac:picMk id="36" creationId="{D82E84B6-72F9-D92A-0B54-5CB0932FC0AC}"/>
          </ac:picMkLst>
        </pc:picChg>
        <pc:picChg chg="mod">
          <ac:chgData name="NGUYEN PHAM ANH THU" userId="baf72463-252b-4d5f-a6ca-5a6327a9888d" providerId="ADAL" clId="{F089095E-012F-46C0-B36E-C71F6626B067}" dt="2022-07-08T07:24:41.038" v="4239" actId="14100"/>
          <ac:picMkLst>
            <pc:docMk/>
            <pc:sldMk cId="4021676296" sldId="276"/>
            <ac:picMk id="39" creationId="{D6B57C2D-F999-1A95-AF0D-F7B57FCECBB5}"/>
          </ac:picMkLst>
        </pc:picChg>
        <pc:picChg chg="mod">
          <ac:chgData name="NGUYEN PHAM ANH THU" userId="baf72463-252b-4d5f-a6ca-5a6327a9888d" providerId="ADAL" clId="{F089095E-012F-46C0-B36E-C71F6626B067}" dt="2022-07-08T07:20:13.485" v="4038"/>
          <ac:picMkLst>
            <pc:docMk/>
            <pc:sldMk cId="4021676296" sldId="276"/>
            <ac:picMk id="42" creationId="{A446630F-1BB2-959D-F9DD-08A382D8759C}"/>
          </ac:picMkLst>
        </pc:picChg>
      </pc:sldChg>
      <pc:sldChg chg="addSp delSp modSp add mod delAnim modAnim">
        <pc:chgData name="NGUYEN PHAM ANH THU" userId="baf72463-252b-4d5f-a6ca-5a6327a9888d" providerId="ADAL" clId="{F089095E-012F-46C0-B36E-C71F6626B067}" dt="2022-07-08T07:29:58.183" v="4292" actId="1076"/>
        <pc:sldMkLst>
          <pc:docMk/>
          <pc:sldMk cId="2537702247" sldId="277"/>
        </pc:sldMkLst>
        <pc:spChg chg="mod">
          <ac:chgData name="NGUYEN PHAM ANH THU" userId="baf72463-252b-4d5f-a6ca-5a6327a9888d" providerId="ADAL" clId="{F089095E-012F-46C0-B36E-C71F6626B067}" dt="2022-07-08T07:26:37.566" v="4258"/>
          <ac:spMkLst>
            <pc:docMk/>
            <pc:sldMk cId="2537702247" sldId="277"/>
            <ac:spMk id="30" creationId="{937844AC-9B5C-A260-EA4C-9BA8E99D2CF1}"/>
          </ac:spMkLst>
        </pc:spChg>
        <pc:spChg chg="add mod">
          <ac:chgData name="NGUYEN PHAM ANH THU" userId="baf72463-252b-4d5f-a6ca-5a6327a9888d" providerId="ADAL" clId="{F089095E-012F-46C0-B36E-C71F6626B067}" dt="2022-07-08T07:29:58.183" v="4292" actId="1076"/>
          <ac:spMkLst>
            <pc:docMk/>
            <pc:sldMk cId="2537702247" sldId="277"/>
            <ac:spMk id="43" creationId="{A918E639-4FC2-BB17-DE51-BF65B5B83F4F}"/>
          </ac:spMkLst>
        </pc:spChg>
        <pc:spChg chg="add del mod">
          <ac:chgData name="NGUYEN PHAM ANH THU" userId="baf72463-252b-4d5f-a6ca-5a6327a9888d" providerId="ADAL" clId="{F089095E-012F-46C0-B36E-C71F6626B067}" dt="2022-07-08T07:28:39.532" v="4275" actId="478"/>
          <ac:spMkLst>
            <pc:docMk/>
            <pc:sldMk cId="2537702247" sldId="277"/>
            <ac:spMk id="44" creationId="{92B5FA03-E4B8-3B83-4DEE-6C68354F0B5A}"/>
          </ac:spMkLst>
        </pc:spChg>
        <pc:spChg chg="add mod ord">
          <ac:chgData name="NGUYEN PHAM ANH THU" userId="baf72463-252b-4d5f-a6ca-5a6327a9888d" providerId="ADAL" clId="{F089095E-012F-46C0-B36E-C71F6626B067}" dt="2022-07-08T07:29:49.872" v="4291" actId="20577"/>
          <ac:spMkLst>
            <pc:docMk/>
            <pc:sldMk cId="2537702247" sldId="277"/>
            <ac:spMk id="45" creationId="{F498AB45-FC9E-4AC4-3AE6-329F45D1E7F1}"/>
          </ac:spMkLst>
        </pc:spChg>
        <pc:spChg chg="add del mod">
          <ac:chgData name="NGUYEN PHAM ANH THU" userId="baf72463-252b-4d5f-a6ca-5a6327a9888d" providerId="ADAL" clId="{F089095E-012F-46C0-B36E-C71F6626B067}" dt="2022-07-08T07:28:33.095" v="4273" actId="478"/>
          <ac:spMkLst>
            <pc:docMk/>
            <pc:sldMk cId="2537702247" sldId="277"/>
            <ac:spMk id="46" creationId="{90FCEE26-E7A5-AD1C-E60A-6E21EEC974D7}"/>
          </ac:spMkLst>
        </pc:spChg>
        <pc:grpChg chg="del">
          <ac:chgData name="NGUYEN PHAM ANH THU" userId="baf72463-252b-4d5f-a6ca-5a6327a9888d" providerId="ADAL" clId="{F089095E-012F-46C0-B36E-C71F6626B067}" dt="2022-07-08T07:26:17.866" v="4252" actId="478"/>
          <ac:grpSpMkLst>
            <pc:docMk/>
            <pc:sldMk cId="2537702247" sldId="277"/>
            <ac:grpSpMk id="4" creationId="{A628747E-4820-C539-E112-8197C8C8496A}"/>
          </ac:grpSpMkLst>
        </pc:grpChg>
        <pc:grpChg chg="del">
          <ac:chgData name="NGUYEN PHAM ANH THU" userId="baf72463-252b-4d5f-a6ca-5a6327a9888d" providerId="ADAL" clId="{F089095E-012F-46C0-B36E-C71F6626B067}" dt="2022-07-08T07:26:17.866" v="4252" actId="478"/>
          <ac:grpSpMkLst>
            <pc:docMk/>
            <pc:sldMk cId="2537702247" sldId="277"/>
            <ac:grpSpMk id="13" creationId="{163B9B26-E55D-1147-53B0-317F72C2438F}"/>
          </ac:grpSpMkLst>
        </pc:grpChg>
        <pc:grpChg chg="del">
          <ac:chgData name="NGUYEN PHAM ANH THU" userId="baf72463-252b-4d5f-a6ca-5a6327a9888d" providerId="ADAL" clId="{F089095E-012F-46C0-B36E-C71F6626B067}" dt="2022-07-08T07:26:17.866" v="4252" actId="478"/>
          <ac:grpSpMkLst>
            <pc:docMk/>
            <pc:sldMk cId="2537702247" sldId="277"/>
            <ac:grpSpMk id="19" creationId="{147283D7-38BD-DE8D-59D4-2ACEFDC97E14}"/>
          </ac:grpSpMkLst>
        </pc:grpChg>
        <pc:grpChg chg="del">
          <ac:chgData name="NGUYEN PHAM ANH THU" userId="baf72463-252b-4d5f-a6ca-5a6327a9888d" providerId="ADAL" clId="{F089095E-012F-46C0-B36E-C71F6626B067}" dt="2022-07-08T07:26:17.866" v="4252" actId="478"/>
          <ac:grpSpMkLst>
            <pc:docMk/>
            <pc:sldMk cId="2537702247" sldId="277"/>
            <ac:grpSpMk id="23" creationId="{ACFCDBFD-652F-CF43-08DB-A56E0D5CADE8}"/>
          </ac:grpSpMkLst>
        </pc:grpChg>
        <pc:grpChg chg="del">
          <ac:chgData name="NGUYEN PHAM ANH THU" userId="baf72463-252b-4d5f-a6ca-5a6327a9888d" providerId="ADAL" clId="{F089095E-012F-46C0-B36E-C71F6626B067}" dt="2022-07-08T07:26:17.866" v="4252" actId="478"/>
          <ac:grpSpMkLst>
            <pc:docMk/>
            <pc:sldMk cId="2537702247" sldId="277"/>
            <ac:grpSpMk id="26" creationId="{490362BC-11C4-2C9B-727E-807D56CDBC2B}"/>
          </ac:grpSpMkLst>
        </pc:grpChg>
        <pc:grpChg chg="add mod">
          <ac:chgData name="NGUYEN PHAM ANH THU" userId="baf72463-252b-4d5f-a6ca-5a6327a9888d" providerId="ADAL" clId="{F089095E-012F-46C0-B36E-C71F6626B067}" dt="2022-07-08T07:26:18.737" v="4253"/>
          <ac:grpSpMkLst>
            <pc:docMk/>
            <pc:sldMk cId="2537702247" sldId="277"/>
            <ac:grpSpMk id="29" creationId="{18FE725A-4B7A-638F-2B96-93C992403BBA}"/>
          </ac:grpSpMkLst>
        </pc:grpChg>
        <pc:grpChg chg="del">
          <ac:chgData name="NGUYEN PHAM ANH THU" userId="baf72463-252b-4d5f-a6ca-5a6327a9888d" providerId="ADAL" clId="{F089095E-012F-46C0-B36E-C71F6626B067}" dt="2022-07-08T07:26:17.866" v="4252" actId="478"/>
          <ac:grpSpMkLst>
            <pc:docMk/>
            <pc:sldMk cId="2537702247" sldId="277"/>
            <ac:grpSpMk id="34" creationId="{09FEBD30-AFD2-8F6E-E98D-ED8E344B73EE}"/>
          </ac:grpSpMkLst>
        </pc:grpChg>
        <pc:grpChg chg="del">
          <ac:chgData name="NGUYEN PHAM ANH THU" userId="baf72463-252b-4d5f-a6ca-5a6327a9888d" providerId="ADAL" clId="{F089095E-012F-46C0-B36E-C71F6626B067}" dt="2022-07-08T07:26:17.866" v="4252" actId="478"/>
          <ac:grpSpMkLst>
            <pc:docMk/>
            <pc:sldMk cId="2537702247" sldId="277"/>
            <ac:grpSpMk id="37" creationId="{8380A2AC-C3F9-9EA9-E006-2F11E6DE8C60}"/>
          </ac:grpSpMkLst>
        </pc:grpChg>
        <pc:grpChg chg="del">
          <ac:chgData name="NGUYEN PHAM ANH THU" userId="baf72463-252b-4d5f-a6ca-5a6327a9888d" providerId="ADAL" clId="{F089095E-012F-46C0-B36E-C71F6626B067}" dt="2022-07-08T07:26:17.866" v="4252" actId="478"/>
          <ac:grpSpMkLst>
            <pc:docMk/>
            <pc:sldMk cId="2537702247" sldId="277"/>
            <ac:grpSpMk id="40" creationId="{CB73F9BC-069F-3E93-C370-6B6CB8A2E348}"/>
          </ac:grpSpMkLst>
        </pc:grpChg>
        <pc:picChg chg="mod">
          <ac:chgData name="NGUYEN PHAM ANH THU" userId="baf72463-252b-4d5f-a6ca-5a6327a9888d" providerId="ADAL" clId="{F089095E-012F-46C0-B36E-C71F6626B067}" dt="2022-07-08T07:26:18.737" v="4253"/>
          <ac:picMkLst>
            <pc:docMk/>
            <pc:sldMk cId="2537702247" sldId="277"/>
            <ac:picMk id="31" creationId="{84E7B107-FEDB-515F-34D2-03C850E06497}"/>
          </ac:picMkLst>
        </pc:picChg>
        <pc:picChg chg="add del mod">
          <ac:chgData name="NGUYEN PHAM ANH THU" userId="baf72463-252b-4d5f-a6ca-5a6327a9888d" providerId="ADAL" clId="{F089095E-012F-46C0-B36E-C71F6626B067}" dt="2022-07-08T07:26:29.873" v="4257" actId="14861"/>
          <ac:picMkLst>
            <pc:docMk/>
            <pc:sldMk cId="2537702247" sldId="277"/>
            <ac:picMk id="33" creationId="{E3CE558D-A47D-6EBA-3B75-6A18D6F49FA4}"/>
          </ac:picMkLst>
        </pc:picChg>
      </pc:sldChg>
      <pc:sldChg chg="addSp delSp modSp add mod delAnim modAnim">
        <pc:chgData name="NGUYEN PHAM ANH THU" userId="baf72463-252b-4d5f-a6ca-5a6327a9888d" providerId="ADAL" clId="{F089095E-012F-46C0-B36E-C71F6626B067}" dt="2022-07-08T07:37:08.221" v="4388" actId="207"/>
        <pc:sldMkLst>
          <pc:docMk/>
          <pc:sldMk cId="4062275668" sldId="278"/>
        </pc:sldMkLst>
        <pc:spChg chg="mod">
          <ac:chgData name="NGUYEN PHAM ANH THU" userId="baf72463-252b-4d5f-a6ca-5a6327a9888d" providerId="ADAL" clId="{F089095E-012F-46C0-B36E-C71F6626B067}" dt="2022-07-08T07:37:08.221" v="4388" actId="207"/>
          <ac:spMkLst>
            <pc:docMk/>
            <pc:sldMk cId="4062275668" sldId="278"/>
            <ac:spMk id="10" creationId="{23DBE142-65B5-23F7-2507-A44CA1269961}"/>
          </ac:spMkLst>
        </pc:spChg>
        <pc:spChg chg="del">
          <ac:chgData name="NGUYEN PHAM ANH THU" userId="baf72463-252b-4d5f-a6ca-5a6327a9888d" providerId="ADAL" clId="{F089095E-012F-46C0-B36E-C71F6626B067}" dt="2022-07-08T07:30:14.283" v="4294" actId="478"/>
          <ac:spMkLst>
            <pc:docMk/>
            <pc:sldMk cId="4062275668" sldId="278"/>
            <ac:spMk id="43" creationId="{A918E639-4FC2-BB17-DE51-BF65B5B83F4F}"/>
          </ac:spMkLst>
        </pc:spChg>
        <pc:spChg chg="del">
          <ac:chgData name="NGUYEN PHAM ANH THU" userId="baf72463-252b-4d5f-a6ca-5a6327a9888d" providerId="ADAL" clId="{F089095E-012F-46C0-B36E-C71F6626B067}" dt="2022-07-08T07:30:14.283" v="4294" actId="478"/>
          <ac:spMkLst>
            <pc:docMk/>
            <pc:sldMk cId="4062275668" sldId="278"/>
            <ac:spMk id="45" creationId="{F498AB45-FC9E-4AC4-3AE6-329F45D1E7F1}"/>
          </ac:spMkLst>
        </pc:spChg>
        <pc:grpChg chg="add mod">
          <ac:chgData name="NGUYEN PHAM ANH THU" userId="baf72463-252b-4d5f-a6ca-5a6327a9888d" providerId="ADAL" clId="{F089095E-012F-46C0-B36E-C71F6626B067}" dt="2022-07-08T07:32:18.237" v="4321" actId="1076"/>
          <ac:grpSpMkLst>
            <pc:docMk/>
            <pc:sldMk cId="4062275668" sldId="278"/>
            <ac:grpSpMk id="9" creationId="{8EAFE6B4-FB9C-F160-CC59-27CC3F651A93}"/>
          </ac:grpSpMkLst>
        </pc:grpChg>
        <pc:picChg chg="mod">
          <ac:chgData name="NGUYEN PHAM ANH THU" userId="baf72463-252b-4d5f-a6ca-5a6327a9888d" providerId="ADAL" clId="{F089095E-012F-46C0-B36E-C71F6626B067}" dt="2022-07-08T07:30:15.354" v="4295"/>
          <ac:picMkLst>
            <pc:docMk/>
            <pc:sldMk cId="4062275668" sldId="278"/>
            <ac:picMk id="11" creationId="{5B8900FD-4289-7A28-40F4-DD4B3E69D2AC}"/>
          </ac:picMkLst>
        </pc:picChg>
        <pc:picChg chg="mod">
          <ac:chgData name="NGUYEN PHAM ANH THU" userId="baf72463-252b-4d5f-a6ca-5a6327a9888d" providerId="ADAL" clId="{F089095E-012F-46C0-B36E-C71F6626B067}" dt="2022-07-08T07:32:20.590" v="4322" actId="1076"/>
          <ac:picMkLst>
            <pc:docMk/>
            <pc:sldMk cId="4062275668" sldId="278"/>
            <ac:picMk id="33" creationId="{E3CE558D-A47D-6EBA-3B75-6A18D6F49FA4}"/>
          </ac:picMkLst>
        </pc:picChg>
      </pc:sldChg>
      <pc:sldChg chg="addSp delSp modSp add mod ord delAnim modAnim">
        <pc:chgData name="NGUYEN PHAM ANH THU" userId="baf72463-252b-4d5f-a6ca-5a6327a9888d" providerId="ADAL" clId="{F089095E-012F-46C0-B36E-C71F6626B067}" dt="2022-07-08T07:35:27.238" v="4365" actId="1076"/>
        <pc:sldMkLst>
          <pc:docMk/>
          <pc:sldMk cId="3223498576" sldId="279"/>
        </pc:sldMkLst>
        <pc:spChg chg="add mod">
          <ac:chgData name="NGUYEN PHAM ANH THU" userId="baf72463-252b-4d5f-a6ca-5a6327a9888d" providerId="ADAL" clId="{F089095E-012F-46C0-B36E-C71F6626B067}" dt="2022-07-08T07:35:27.238" v="4365" actId="1076"/>
          <ac:spMkLst>
            <pc:docMk/>
            <pc:sldMk cId="3223498576" sldId="279"/>
            <ac:spMk id="9" creationId="{95C4BDBF-10D4-A38A-312E-3FA4E1F18F18}"/>
          </ac:spMkLst>
        </pc:spChg>
        <pc:spChg chg="mod">
          <ac:chgData name="NGUYEN PHAM ANH THU" userId="baf72463-252b-4d5f-a6ca-5a6327a9888d" providerId="ADAL" clId="{F089095E-012F-46C0-B36E-C71F6626B067}" dt="2022-07-08T07:32:37.135" v="4328" actId="14100"/>
          <ac:spMkLst>
            <pc:docMk/>
            <pc:sldMk cId="3223498576" sldId="279"/>
            <ac:spMk id="30" creationId="{937844AC-9B5C-A260-EA4C-9BA8E99D2CF1}"/>
          </ac:spMkLst>
        </pc:spChg>
        <pc:spChg chg="del mod">
          <ac:chgData name="NGUYEN PHAM ANH THU" userId="baf72463-252b-4d5f-a6ca-5a6327a9888d" providerId="ADAL" clId="{F089095E-012F-46C0-B36E-C71F6626B067}" dt="2022-07-08T07:34:14.949" v="4357" actId="478"/>
          <ac:spMkLst>
            <pc:docMk/>
            <pc:sldMk cId="3223498576" sldId="279"/>
            <ac:spMk id="43" creationId="{A918E639-4FC2-BB17-DE51-BF65B5B83F4F}"/>
          </ac:spMkLst>
        </pc:spChg>
        <pc:spChg chg="mod">
          <ac:chgData name="NGUYEN PHAM ANH THU" userId="baf72463-252b-4d5f-a6ca-5a6327a9888d" providerId="ADAL" clId="{F089095E-012F-46C0-B36E-C71F6626B067}" dt="2022-07-08T07:33:23.342" v="4342" actId="20577"/>
          <ac:spMkLst>
            <pc:docMk/>
            <pc:sldMk cId="3223498576" sldId="279"/>
            <ac:spMk id="45" creationId="{F498AB45-FC9E-4AC4-3AE6-329F45D1E7F1}"/>
          </ac:spMkLst>
        </pc:spChg>
      </pc:sldChg>
      <pc:sldChg chg="modSp add mod ord">
        <pc:chgData name="NGUYEN PHAM ANH THU" userId="baf72463-252b-4d5f-a6ca-5a6327a9888d" providerId="ADAL" clId="{F089095E-012F-46C0-B36E-C71F6626B067}" dt="2022-07-08T07:37:12.895" v="4390" actId="208"/>
        <pc:sldMkLst>
          <pc:docMk/>
          <pc:sldMk cId="844216496" sldId="280"/>
        </pc:sldMkLst>
        <pc:spChg chg="mod">
          <ac:chgData name="NGUYEN PHAM ANH THU" userId="baf72463-252b-4d5f-a6ca-5a6327a9888d" providerId="ADAL" clId="{F089095E-012F-46C0-B36E-C71F6626B067}" dt="2022-07-08T07:37:12.895" v="4390" actId="208"/>
          <ac:spMkLst>
            <pc:docMk/>
            <pc:sldMk cId="844216496" sldId="280"/>
            <ac:spMk id="10" creationId="{23DBE142-65B5-23F7-2507-A44CA1269961}"/>
          </ac:spMkLst>
        </pc:spChg>
        <pc:spChg chg="mod">
          <ac:chgData name="NGUYEN PHAM ANH THU" userId="baf72463-252b-4d5f-a6ca-5a6327a9888d" providerId="ADAL" clId="{F089095E-012F-46C0-B36E-C71F6626B067}" dt="2022-07-08T07:35:56.032" v="4373"/>
          <ac:spMkLst>
            <pc:docMk/>
            <pc:sldMk cId="844216496" sldId="280"/>
            <ac:spMk id="30" creationId="{937844AC-9B5C-A260-EA4C-9BA8E99D2CF1}"/>
          </ac:spMkLst>
        </pc:spChg>
        <pc:grpChg chg="mod">
          <ac:chgData name="NGUYEN PHAM ANH THU" userId="baf72463-252b-4d5f-a6ca-5a6327a9888d" providerId="ADAL" clId="{F089095E-012F-46C0-B36E-C71F6626B067}" dt="2022-07-08T07:36:49.119" v="4385" actId="1076"/>
          <ac:grpSpMkLst>
            <pc:docMk/>
            <pc:sldMk cId="844216496" sldId="280"/>
            <ac:grpSpMk id="9" creationId="{8EAFE6B4-FB9C-F160-CC59-27CC3F651A93}"/>
          </ac:grpSpMkLst>
        </pc:grpChg>
        <pc:picChg chg="mod">
          <ac:chgData name="NGUYEN PHAM ANH THU" userId="baf72463-252b-4d5f-a6ca-5a6327a9888d" providerId="ADAL" clId="{F089095E-012F-46C0-B36E-C71F6626B067}" dt="2022-07-08T07:36:45.019" v="4384" actId="1076"/>
          <ac:picMkLst>
            <pc:docMk/>
            <pc:sldMk cId="844216496" sldId="280"/>
            <ac:picMk id="33" creationId="{E3CE558D-A47D-6EBA-3B75-6A18D6F49FA4}"/>
          </ac:picMkLst>
        </pc:picChg>
      </pc:sldChg>
      <pc:sldChg chg="add del ord">
        <pc:chgData name="NGUYEN PHAM ANH THU" userId="baf72463-252b-4d5f-a6ca-5a6327a9888d" providerId="ADAL" clId="{F089095E-012F-46C0-B36E-C71F6626B067}" dt="2022-07-08T07:35:44.260" v="4369" actId="47"/>
        <pc:sldMkLst>
          <pc:docMk/>
          <pc:sldMk cId="4183754313" sldId="280"/>
        </pc:sldMkLst>
      </pc:sldChg>
      <pc:sldChg chg="modSp add mod ord">
        <pc:chgData name="NGUYEN PHAM ANH THU" userId="baf72463-252b-4d5f-a6ca-5a6327a9888d" providerId="ADAL" clId="{F089095E-012F-46C0-B36E-C71F6626B067}" dt="2022-07-08T07:38:39.085" v="4407" actId="1076"/>
        <pc:sldMkLst>
          <pc:docMk/>
          <pc:sldMk cId="3360389626" sldId="281"/>
        </pc:sldMkLst>
        <pc:spChg chg="mod">
          <ac:chgData name="NGUYEN PHAM ANH THU" userId="baf72463-252b-4d5f-a6ca-5a6327a9888d" providerId="ADAL" clId="{F089095E-012F-46C0-B36E-C71F6626B067}" dt="2022-07-08T07:37:54.461" v="4396" actId="14100"/>
          <ac:spMkLst>
            <pc:docMk/>
            <pc:sldMk cId="3360389626" sldId="281"/>
            <ac:spMk id="30" creationId="{937844AC-9B5C-A260-EA4C-9BA8E99D2CF1}"/>
          </ac:spMkLst>
        </pc:spChg>
        <pc:spChg chg="mod">
          <ac:chgData name="NGUYEN PHAM ANH THU" userId="baf72463-252b-4d5f-a6ca-5a6327a9888d" providerId="ADAL" clId="{F089095E-012F-46C0-B36E-C71F6626B067}" dt="2022-07-08T07:38:39.085" v="4407" actId="1076"/>
          <ac:spMkLst>
            <pc:docMk/>
            <pc:sldMk cId="3360389626" sldId="281"/>
            <ac:spMk id="43" creationId="{A918E639-4FC2-BB17-DE51-BF65B5B83F4F}"/>
          </ac:spMkLst>
        </pc:spChg>
        <pc:spChg chg="mod">
          <ac:chgData name="NGUYEN PHAM ANH THU" userId="baf72463-252b-4d5f-a6ca-5a6327a9888d" providerId="ADAL" clId="{F089095E-012F-46C0-B36E-C71F6626B067}" dt="2022-07-08T07:38:21.557" v="4401" actId="20577"/>
          <ac:spMkLst>
            <pc:docMk/>
            <pc:sldMk cId="3360389626" sldId="281"/>
            <ac:spMk id="45" creationId="{F498AB45-FC9E-4AC4-3AE6-329F45D1E7F1}"/>
          </ac:spMkLst>
        </pc:spChg>
      </pc:sldChg>
      <pc:sldChg chg="modSp add mod ord">
        <pc:chgData name="NGUYEN PHAM ANH THU" userId="baf72463-252b-4d5f-a6ca-5a6327a9888d" providerId="ADAL" clId="{F089095E-012F-46C0-B36E-C71F6626B067}" dt="2022-07-08T07:40:04.462" v="4438" actId="1076"/>
        <pc:sldMkLst>
          <pc:docMk/>
          <pc:sldMk cId="2397470919" sldId="282"/>
        </pc:sldMkLst>
        <pc:spChg chg="mod">
          <ac:chgData name="NGUYEN PHAM ANH THU" userId="baf72463-252b-4d5f-a6ca-5a6327a9888d" providerId="ADAL" clId="{F089095E-012F-46C0-B36E-C71F6626B067}" dt="2022-07-08T07:39:57.467" v="4437" actId="20577"/>
          <ac:spMkLst>
            <pc:docMk/>
            <pc:sldMk cId="2397470919" sldId="282"/>
            <ac:spMk id="10" creationId="{23DBE142-65B5-23F7-2507-A44CA1269961}"/>
          </ac:spMkLst>
        </pc:spChg>
        <pc:spChg chg="mod">
          <ac:chgData name="NGUYEN PHAM ANH THU" userId="baf72463-252b-4d5f-a6ca-5a6327a9888d" providerId="ADAL" clId="{F089095E-012F-46C0-B36E-C71F6626B067}" dt="2022-07-08T07:39:18.221" v="4414" actId="14100"/>
          <ac:spMkLst>
            <pc:docMk/>
            <pc:sldMk cId="2397470919" sldId="282"/>
            <ac:spMk id="30" creationId="{937844AC-9B5C-A260-EA4C-9BA8E99D2CF1}"/>
          </ac:spMkLst>
        </pc:spChg>
        <pc:grpChg chg="mod">
          <ac:chgData name="NGUYEN PHAM ANH THU" userId="baf72463-252b-4d5f-a6ca-5a6327a9888d" providerId="ADAL" clId="{F089095E-012F-46C0-B36E-C71F6626B067}" dt="2022-07-08T07:40:04.462" v="4438" actId="1076"/>
          <ac:grpSpMkLst>
            <pc:docMk/>
            <pc:sldMk cId="2397470919" sldId="282"/>
            <ac:grpSpMk id="9" creationId="{8EAFE6B4-FB9C-F160-CC59-27CC3F651A93}"/>
          </ac:grpSpMkLst>
        </pc:grpChg>
      </pc:sldChg>
      <pc:sldChg chg="addSp delSp modSp add mod ord delAnim modAnim">
        <pc:chgData name="NGUYEN PHAM ANH THU" userId="baf72463-252b-4d5f-a6ca-5a6327a9888d" providerId="ADAL" clId="{F089095E-012F-46C0-B36E-C71F6626B067}" dt="2022-07-08T07:44:17.741" v="4491" actId="113"/>
        <pc:sldMkLst>
          <pc:docMk/>
          <pc:sldMk cId="2861161064" sldId="283"/>
        </pc:sldMkLst>
        <pc:spChg chg="add mod">
          <ac:chgData name="NGUYEN PHAM ANH THU" userId="baf72463-252b-4d5f-a6ca-5a6327a9888d" providerId="ADAL" clId="{F089095E-012F-46C0-B36E-C71F6626B067}" dt="2022-07-08T07:44:17.741" v="4491" actId="113"/>
          <ac:spMkLst>
            <pc:docMk/>
            <pc:sldMk cId="2861161064" sldId="283"/>
            <ac:spMk id="10" creationId="{A3F818F8-939E-2DFD-5F1C-8E34398A0477}"/>
          </ac:spMkLst>
        </pc:spChg>
        <pc:spChg chg="del">
          <ac:chgData name="NGUYEN PHAM ANH THU" userId="baf72463-252b-4d5f-a6ca-5a6327a9888d" providerId="ADAL" clId="{F089095E-012F-46C0-B36E-C71F6626B067}" dt="2022-07-08T07:40:40.548" v="4442" actId="478"/>
          <ac:spMkLst>
            <pc:docMk/>
            <pc:sldMk cId="2861161064" sldId="283"/>
            <ac:spMk id="43" creationId="{A918E639-4FC2-BB17-DE51-BF65B5B83F4F}"/>
          </ac:spMkLst>
        </pc:spChg>
        <pc:spChg chg="del">
          <ac:chgData name="NGUYEN PHAM ANH THU" userId="baf72463-252b-4d5f-a6ca-5a6327a9888d" providerId="ADAL" clId="{F089095E-012F-46C0-B36E-C71F6626B067}" dt="2022-07-08T07:40:40.548" v="4442" actId="478"/>
          <ac:spMkLst>
            <pc:docMk/>
            <pc:sldMk cId="2861161064" sldId="283"/>
            <ac:spMk id="45" creationId="{F498AB45-FC9E-4AC4-3AE6-329F45D1E7F1}"/>
          </ac:spMkLst>
        </pc:spChg>
        <pc:grpChg chg="del">
          <ac:chgData name="NGUYEN PHAM ANH THU" userId="baf72463-252b-4d5f-a6ca-5a6327a9888d" providerId="ADAL" clId="{F089095E-012F-46C0-B36E-C71F6626B067}" dt="2022-07-08T07:40:40.548" v="4442" actId="478"/>
          <ac:grpSpMkLst>
            <pc:docMk/>
            <pc:sldMk cId="2861161064" sldId="283"/>
            <ac:grpSpMk id="29" creationId="{18FE725A-4B7A-638F-2B96-93C992403BBA}"/>
          </ac:grpSpMkLst>
        </pc:grpChg>
        <pc:picChg chg="add mod">
          <ac:chgData name="NGUYEN PHAM ANH THU" userId="baf72463-252b-4d5f-a6ca-5a6327a9888d" providerId="ADAL" clId="{F089095E-012F-46C0-B36E-C71F6626B067}" dt="2022-07-08T07:40:53.500" v="4445" actId="14861"/>
          <ac:picMkLst>
            <pc:docMk/>
            <pc:sldMk cId="2861161064" sldId="283"/>
            <ac:picMk id="9" creationId="{39C2DE2B-7D79-6FD8-F4D4-3E236DFB911F}"/>
          </ac:picMkLst>
        </pc:picChg>
        <pc:picChg chg="add mod">
          <ac:chgData name="NGUYEN PHAM ANH THU" userId="baf72463-252b-4d5f-a6ca-5a6327a9888d" providerId="ADAL" clId="{F089095E-012F-46C0-B36E-C71F6626B067}" dt="2022-07-08T07:41:44.126" v="4455" actId="1076"/>
          <ac:picMkLst>
            <pc:docMk/>
            <pc:sldMk cId="2861161064" sldId="283"/>
            <ac:picMk id="11" creationId="{9B14E6CE-53E6-1DE3-FC36-581363E273C9}"/>
          </ac:picMkLst>
        </pc:picChg>
        <pc:picChg chg="del">
          <ac:chgData name="NGUYEN PHAM ANH THU" userId="baf72463-252b-4d5f-a6ca-5a6327a9888d" providerId="ADAL" clId="{F089095E-012F-46C0-B36E-C71F6626B067}" dt="2022-07-08T07:40:40.548" v="4442" actId="478"/>
          <ac:picMkLst>
            <pc:docMk/>
            <pc:sldMk cId="2861161064" sldId="283"/>
            <ac:picMk id="33" creationId="{E3CE558D-A47D-6EBA-3B75-6A18D6F49FA4}"/>
          </ac:picMkLst>
        </pc:picChg>
      </pc:sldChg>
      <pc:sldChg chg="addSp delSp modSp add mod delAnim modAnim">
        <pc:chgData name="NGUYEN PHAM ANH THU" userId="baf72463-252b-4d5f-a6ca-5a6327a9888d" providerId="ADAL" clId="{F089095E-012F-46C0-B36E-C71F6626B067}" dt="2022-07-08T08:37:46.552" v="4696"/>
        <pc:sldMkLst>
          <pc:docMk/>
          <pc:sldMk cId="4269703775" sldId="284"/>
        </pc:sldMkLst>
        <pc:spChg chg="add mod">
          <ac:chgData name="NGUYEN PHAM ANH THU" userId="baf72463-252b-4d5f-a6ca-5a6327a9888d" providerId="ADAL" clId="{F089095E-012F-46C0-B36E-C71F6626B067}" dt="2022-07-08T07:46:58.229" v="4508" actId="1076"/>
          <ac:spMkLst>
            <pc:docMk/>
            <pc:sldMk cId="4269703775" sldId="284"/>
            <ac:spMk id="8" creationId="{F9E9A531-D68B-4F99-FAE1-B4980D7FEC45}"/>
          </ac:spMkLst>
        </pc:spChg>
        <pc:spChg chg="del">
          <ac:chgData name="NGUYEN PHAM ANH THU" userId="baf72463-252b-4d5f-a6ca-5a6327a9888d" providerId="ADAL" clId="{F089095E-012F-46C0-B36E-C71F6626B067}" dt="2022-07-08T07:45:17.006" v="4493" actId="478"/>
          <ac:spMkLst>
            <pc:docMk/>
            <pc:sldMk cId="4269703775" sldId="284"/>
            <ac:spMk id="10" creationId="{A3F818F8-939E-2DFD-5F1C-8E34398A0477}"/>
          </ac:spMkLst>
        </pc:spChg>
        <pc:spChg chg="mod">
          <ac:chgData name="NGUYEN PHAM ANH THU" userId="baf72463-252b-4d5f-a6ca-5a6327a9888d" providerId="ADAL" clId="{F089095E-012F-46C0-B36E-C71F6626B067}" dt="2022-07-08T07:46:47.590" v="4505" actId="14100"/>
          <ac:spMkLst>
            <pc:docMk/>
            <pc:sldMk cId="4269703775" sldId="284"/>
            <ac:spMk id="13" creationId="{7598582C-4BD9-8104-8B55-AEF44C22F5AB}"/>
          </ac:spMkLst>
        </pc:spChg>
        <pc:grpChg chg="add mod">
          <ac:chgData name="NGUYEN PHAM ANH THU" userId="baf72463-252b-4d5f-a6ca-5a6327a9888d" providerId="ADAL" clId="{F089095E-012F-46C0-B36E-C71F6626B067}" dt="2022-07-08T07:45:17.987" v="4494"/>
          <ac:grpSpMkLst>
            <pc:docMk/>
            <pc:sldMk cId="4269703775" sldId="284"/>
            <ac:grpSpMk id="12" creationId="{C1F30ADA-B174-9041-758A-CB8FE2CDD17A}"/>
          </ac:grpSpMkLst>
        </pc:grpChg>
        <pc:picChg chg="add del mod">
          <ac:chgData name="NGUYEN PHAM ANH THU" userId="baf72463-252b-4d5f-a6ca-5a6327a9888d" providerId="ADAL" clId="{F089095E-012F-46C0-B36E-C71F6626B067}" dt="2022-07-08T07:45:22.802" v="4495" actId="478"/>
          <ac:picMkLst>
            <pc:docMk/>
            <pc:sldMk cId="4269703775" sldId="284"/>
            <ac:picMk id="6" creationId="{5F41EF6A-D35C-7777-547A-A719CF36AB03}"/>
          </ac:picMkLst>
        </pc:picChg>
        <pc:picChg chg="del">
          <ac:chgData name="NGUYEN PHAM ANH THU" userId="baf72463-252b-4d5f-a6ca-5a6327a9888d" providerId="ADAL" clId="{F089095E-012F-46C0-B36E-C71F6626B067}" dt="2022-07-08T07:45:17.006" v="4493" actId="478"/>
          <ac:picMkLst>
            <pc:docMk/>
            <pc:sldMk cId="4269703775" sldId="284"/>
            <ac:picMk id="9" creationId="{39C2DE2B-7D79-6FD8-F4D4-3E236DFB911F}"/>
          </ac:picMkLst>
        </pc:picChg>
        <pc:picChg chg="del">
          <ac:chgData name="NGUYEN PHAM ANH THU" userId="baf72463-252b-4d5f-a6ca-5a6327a9888d" providerId="ADAL" clId="{F089095E-012F-46C0-B36E-C71F6626B067}" dt="2022-07-08T07:45:17.006" v="4493" actId="478"/>
          <ac:picMkLst>
            <pc:docMk/>
            <pc:sldMk cId="4269703775" sldId="284"/>
            <ac:picMk id="11" creationId="{9B14E6CE-53E6-1DE3-FC36-581363E273C9}"/>
          </ac:picMkLst>
        </pc:picChg>
        <pc:picChg chg="mod">
          <ac:chgData name="NGUYEN PHAM ANH THU" userId="baf72463-252b-4d5f-a6ca-5a6327a9888d" providerId="ADAL" clId="{F089095E-012F-46C0-B36E-C71F6626B067}" dt="2022-07-08T07:45:17.987" v="4494"/>
          <ac:picMkLst>
            <pc:docMk/>
            <pc:sldMk cId="4269703775" sldId="284"/>
            <ac:picMk id="14" creationId="{42B436A8-0AF0-6B88-CE53-223335559D11}"/>
          </ac:picMkLst>
        </pc:picChg>
        <pc:picChg chg="add mod ord">
          <ac:chgData name="NGUYEN PHAM ANH THU" userId="baf72463-252b-4d5f-a6ca-5a6327a9888d" providerId="ADAL" clId="{F089095E-012F-46C0-B36E-C71F6626B067}" dt="2022-07-08T07:45:28.786" v="4497" actId="171"/>
          <ac:picMkLst>
            <pc:docMk/>
            <pc:sldMk cId="4269703775" sldId="284"/>
            <ac:picMk id="15" creationId="{BB823A2E-F6C1-2690-5D6F-F46816CE03C6}"/>
          </ac:picMkLst>
        </pc:picChg>
      </pc:sldChg>
      <pc:sldChg chg="addSp delSp modSp add mod ord delAnim modAnim">
        <pc:chgData name="NGUYEN PHAM ANH THU" userId="baf72463-252b-4d5f-a6ca-5a6327a9888d" providerId="ADAL" clId="{F089095E-012F-46C0-B36E-C71F6626B067}" dt="2022-07-08T08:10:05.368" v="4531" actId="1076"/>
        <pc:sldMkLst>
          <pc:docMk/>
          <pc:sldMk cId="162889321" sldId="285"/>
        </pc:sldMkLst>
        <pc:spChg chg="del">
          <ac:chgData name="NGUYEN PHAM ANH THU" userId="baf72463-252b-4d5f-a6ca-5a6327a9888d" providerId="ADAL" clId="{F089095E-012F-46C0-B36E-C71F6626B067}" dt="2022-07-08T08:08:08.686" v="4517" actId="478"/>
          <ac:spMkLst>
            <pc:docMk/>
            <pc:sldMk cId="162889321" sldId="285"/>
            <ac:spMk id="8" creationId="{91B98B85-6FB9-5FD9-6077-B78550F6665F}"/>
          </ac:spMkLst>
        </pc:spChg>
        <pc:spChg chg="add mod">
          <ac:chgData name="NGUYEN PHAM ANH THU" userId="baf72463-252b-4d5f-a6ca-5a6327a9888d" providerId="ADAL" clId="{F089095E-012F-46C0-B36E-C71F6626B067}" dt="2022-07-08T08:08:17.375" v="4520" actId="1076"/>
          <ac:spMkLst>
            <pc:docMk/>
            <pc:sldMk cId="162889321" sldId="285"/>
            <ac:spMk id="13" creationId="{815768B3-29F8-B496-DB19-5D0802E99C6B}"/>
          </ac:spMkLst>
        </pc:spChg>
        <pc:spChg chg="mod">
          <ac:chgData name="NGUYEN PHAM ANH THU" userId="baf72463-252b-4d5f-a6ca-5a6327a9888d" providerId="ADAL" clId="{F089095E-012F-46C0-B36E-C71F6626B067}" dt="2022-07-08T08:08:45.616" v="4527" actId="1076"/>
          <ac:spMkLst>
            <pc:docMk/>
            <pc:sldMk cId="162889321" sldId="285"/>
            <ac:spMk id="17" creationId="{89021B6F-479D-92CE-E01D-5405A55E1631}"/>
          </ac:spMkLst>
        </pc:spChg>
        <pc:grpChg chg="del">
          <ac:chgData name="NGUYEN PHAM ANH THU" userId="baf72463-252b-4d5f-a6ca-5a6327a9888d" providerId="ADAL" clId="{F089095E-012F-46C0-B36E-C71F6626B067}" dt="2022-07-08T08:08:07.386" v="4516" actId="478"/>
          <ac:grpSpMkLst>
            <pc:docMk/>
            <pc:sldMk cId="162889321" sldId="285"/>
            <ac:grpSpMk id="9" creationId="{27D86389-5183-4CC4-EB0B-C5FA124F06CA}"/>
          </ac:grpSpMkLst>
        </pc:grpChg>
        <pc:grpChg chg="mod">
          <ac:chgData name="NGUYEN PHAM ANH THU" userId="baf72463-252b-4d5f-a6ca-5a6327a9888d" providerId="ADAL" clId="{F089095E-012F-46C0-B36E-C71F6626B067}" dt="2022-07-08T08:08:38.444" v="4525" actId="1076"/>
          <ac:grpSpMkLst>
            <pc:docMk/>
            <pc:sldMk cId="162889321" sldId="285"/>
            <ac:grpSpMk id="15" creationId="{B5B90CBE-08C5-D2C4-3CF4-C05A9C952D12}"/>
          </ac:grpSpMkLst>
        </pc:grpChg>
        <pc:picChg chg="add mod">
          <ac:chgData name="NGUYEN PHAM ANH THU" userId="baf72463-252b-4d5f-a6ca-5a6327a9888d" providerId="ADAL" clId="{F089095E-012F-46C0-B36E-C71F6626B067}" dt="2022-07-08T08:10:05.368" v="4531" actId="1076"/>
          <ac:picMkLst>
            <pc:docMk/>
            <pc:sldMk cId="162889321" sldId="285"/>
            <ac:picMk id="14" creationId="{33D89891-A14F-6F4A-BED6-C55034FCC9E0}"/>
          </ac:picMkLst>
        </pc:picChg>
      </pc:sldChg>
      <pc:sldChg chg="addSp delSp modSp add mod delAnim modAnim">
        <pc:chgData name="NGUYEN PHAM ANH THU" userId="baf72463-252b-4d5f-a6ca-5a6327a9888d" providerId="ADAL" clId="{F089095E-012F-46C0-B36E-C71F6626B067}" dt="2022-07-08T08:22:24.016" v="4550" actId="14100"/>
        <pc:sldMkLst>
          <pc:docMk/>
          <pc:sldMk cId="112488099" sldId="286"/>
        </pc:sldMkLst>
        <pc:spChg chg="add mod">
          <ac:chgData name="NGUYEN PHAM ANH THU" userId="baf72463-252b-4d5f-a6ca-5a6327a9888d" providerId="ADAL" clId="{F089095E-012F-46C0-B36E-C71F6626B067}" dt="2022-07-08T08:22:24.016" v="4550" actId="14100"/>
          <ac:spMkLst>
            <pc:docMk/>
            <pc:sldMk cId="112488099" sldId="286"/>
            <ac:spMk id="9" creationId="{FDAA07AF-A62A-AD82-10A3-81281B28469A}"/>
          </ac:spMkLst>
        </pc:spChg>
        <pc:spChg chg="del">
          <ac:chgData name="NGUYEN PHAM ANH THU" userId="baf72463-252b-4d5f-a6ca-5a6327a9888d" providerId="ADAL" clId="{F089095E-012F-46C0-B36E-C71F6626B067}" dt="2022-07-08T08:21:31.473" v="4537" actId="478"/>
          <ac:spMkLst>
            <pc:docMk/>
            <pc:sldMk cId="112488099" sldId="286"/>
            <ac:spMk id="13" creationId="{815768B3-29F8-B496-DB19-5D0802E99C6B}"/>
          </ac:spMkLst>
        </pc:spChg>
        <pc:grpChg chg="del">
          <ac:chgData name="NGUYEN PHAM ANH THU" userId="baf72463-252b-4d5f-a6ca-5a6327a9888d" providerId="ADAL" clId="{F089095E-012F-46C0-B36E-C71F6626B067}" dt="2022-07-08T08:21:33.884" v="4538" actId="478"/>
          <ac:grpSpMkLst>
            <pc:docMk/>
            <pc:sldMk cId="112488099" sldId="286"/>
            <ac:grpSpMk id="15" creationId="{B5B90CBE-08C5-D2C4-3CF4-C05A9C952D12}"/>
          </ac:grpSpMkLst>
        </pc:grpChg>
        <pc:picChg chg="add del mod">
          <ac:chgData name="NGUYEN PHAM ANH THU" userId="baf72463-252b-4d5f-a6ca-5a6327a9888d" providerId="ADAL" clId="{F089095E-012F-46C0-B36E-C71F6626B067}" dt="2022-07-08T08:22:16.719" v="4548" actId="478"/>
          <ac:picMkLst>
            <pc:docMk/>
            <pc:sldMk cId="112488099" sldId="286"/>
            <ac:picMk id="8" creationId="{C1126483-1208-E12F-E189-031CD38E6D3D}"/>
          </ac:picMkLst>
        </pc:picChg>
        <pc:picChg chg="add mod">
          <ac:chgData name="NGUYEN PHAM ANH THU" userId="baf72463-252b-4d5f-a6ca-5a6327a9888d" providerId="ADAL" clId="{F089095E-012F-46C0-B36E-C71F6626B067}" dt="2022-07-08T08:22:20.265" v="4549"/>
          <ac:picMkLst>
            <pc:docMk/>
            <pc:sldMk cId="112488099" sldId="286"/>
            <ac:picMk id="10" creationId="{8167CE3B-04EA-789B-A369-7F4DBDA498A1}"/>
          </ac:picMkLst>
        </pc:picChg>
        <pc:picChg chg="del">
          <ac:chgData name="NGUYEN PHAM ANH THU" userId="baf72463-252b-4d5f-a6ca-5a6327a9888d" providerId="ADAL" clId="{F089095E-012F-46C0-B36E-C71F6626B067}" dt="2022-07-08T08:21:31.473" v="4537" actId="478"/>
          <ac:picMkLst>
            <pc:docMk/>
            <pc:sldMk cId="112488099" sldId="286"/>
            <ac:picMk id="14" creationId="{33D89891-A14F-6F4A-BED6-C55034FCC9E0}"/>
          </ac:picMkLst>
        </pc:picChg>
      </pc:sldChg>
      <pc:sldChg chg="addSp delSp modSp add mod delAnim modAnim">
        <pc:chgData name="NGUYEN PHAM ANH THU" userId="baf72463-252b-4d5f-a6ca-5a6327a9888d" providerId="ADAL" clId="{F089095E-012F-46C0-B36E-C71F6626B067}" dt="2022-07-08T08:25:05.280" v="4558" actId="1076"/>
        <pc:sldMkLst>
          <pc:docMk/>
          <pc:sldMk cId="447855213" sldId="287"/>
        </pc:sldMkLst>
        <pc:spChg chg="add mod">
          <ac:chgData name="NGUYEN PHAM ANH THU" userId="baf72463-252b-4d5f-a6ca-5a6327a9888d" providerId="ADAL" clId="{F089095E-012F-46C0-B36E-C71F6626B067}" dt="2022-07-08T08:25:05.280" v="4558" actId="1076"/>
          <ac:spMkLst>
            <pc:docMk/>
            <pc:sldMk cId="447855213" sldId="287"/>
            <ac:spMk id="5" creationId="{317F884C-FA24-9594-902F-228BC5A72F6F}"/>
          </ac:spMkLst>
        </pc:spChg>
        <pc:spChg chg="mod">
          <ac:chgData name="NGUYEN PHAM ANH THU" userId="baf72463-252b-4d5f-a6ca-5a6327a9888d" providerId="ADAL" clId="{F089095E-012F-46C0-B36E-C71F6626B067}" dt="2022-07-08T08:24:33.300" v="4554" actId="404"/>
          <ac:spMkLst>
            <pc:docMk/>
            <pc:sldMk cId="447855213" sldId="287"/>
            <ac:spMk id="8" creationId="{54CFD10F-CD53-FA0F-FAEF-70459AB344BA}"/>
          </ac:spMkLst>
        </pc:spChg>
        <pc:spChg chg="del">
          <ac:chgData name="NGUYEN PHAM ANH THU" userId="baf72463-252b-4d5f-a6ca-5a6327a9888d" providerId="ADAL" clId="{F089095E-012F-46C0-B36E-C71F6626B067}" dt="2022-07-08T08:24:25.665" v="4552" actId="478"/>
          <ac:spMkLst>
            <pc:docMk/>
            <pc:sldMk cId="447855213" sldId="287"/>
            <ac:spMk id="9" creationId="{FDAA07AF-A62A-AD82-10A3-81281B28469A}"/>
          </ac:spMkLst>
        </pc:spChg>
        <pc:spChg chg="mod">
          <ac:chgData name="NGUYEN PHAM ANH THU" userId="baf72463-252b-4d5f-a6ca-5a6327a9888d" providerId="ADAL" clId="{F089095E-012F-46C0-B36E-C71F6626B067}" dt="2022-07-08T08:24:33.300" v="4554" actId="404"/>
          <ac:spMkLst>
            <pc:docMk/>
            <pc:sldMk cId="447855213" sldId="287"/>
            <ac:spMk id="11" creationId="{88F1E403-9E7C-1159-F268-9F57C8009CC5}"/>
          </ac:spMkLst>
        </pc:spChg>
        <pc:grpChg chg="add mod">
          <ac:chgData name="NGUYEN PHAM ANH THU" userId="baf72463-252b-4d5f-a6ca-5a6327a9888d" providerId="ADAL" clId="{F089095E-012F-46C0-B36E-C71F6626B067}" dt="2022-07-08T08:24:38.127" v="4555" actId="1076"/>
          <ac:grpSpMkLst>
            <pc:docMk/>
            <pc:sldMk cId="447855213" sldId="287"/>
            <ac:grpSpMk id="6" creationId="{2BA211E8-F93D-F1E4-AA1A-16B86BFBB9FF}"/>
          </ac:grpSpMkLst>
        </pc:grpChg>
        <pc:picChg chg="del">
          <ac:chgData name="NGUYEN PHAM ANH THU" userId="baf72463-252b-4d5f-a6ca-5a6327a9888d" providerId="ADAL" clId="{F089095E-012F-46C0-B36E-C71F6626B067}" dt="2022-07-08T08:24:25.665" v="4552" actId="478"/>
          <ac:picMkLst>
            <pc:docMk/>
            <pc:sldMk cId="447855213" sldId="287"/>
            <ac:picMk id="10" creationId="{8167CE3B-04EA-789B-A369-7F4DBDA498A1}"/>
          </ac:picMkLst>
        </pc:picChg>
      </pc:sldChg>
      <pc:sldChg chg="addSp delSp modSp add mod delAnim modAnim">
        <pc:chgData name="NGUYEN PHAM ANH THU" userId="baf72463-252b-4d5f-a6ca-5a6327a9888d" providerId="ADAL" clId="{F089095E-012F-46C0-B36E-C71F6626B067}" dt="2022-07-08T08:46:00.560" v="5091"/>
        <pc:sldMkLst>
          <pc:docMk/>
          <pc:sldMk cId="567857736" sldId="288"/>
        </pc:sldMkLst>
        <pc:spChg chg="del">
          <ac:chgData name="NGUYEN PHAM ANH THU" userId="baf72463-252b-4d5f-a6ca-5a6327a9888d" providerId="ADAL" clId="{F089095E-012F-46C0-B36E-C71F6626B067}" dt="2022-07-08T08:25:25.477" v="4560" actId="478"/>
          <ac:spMkLst>
            <pc:docMk/>
            <pc:sldMk cId="567857736" sldId="288"/>
            <ac:spMk id="5" creationId="{317F884C-FA24-9594-902F-228BC5A72F6F}"/>
          </ac:spMkLst>
        </pc:spChg>
        <pc:spChg chg="mod">
          <ac:chgData name="NGUYEN PHAM ANH THU" userId="baf72463-252b-4d5f-a6ca-5a6327a9888d" providerId="ADAL" clId="{F089095E-012F-46C0-B36E-C71F6626B067}" dt="2022-07-08T08:25:25.840" v="4561"/>
          <ac:spMkLst>
            <pc:docMk/>
            <pc:sldMk cId="567857736" sldId="288"/>
            <ac:spMk id="10" creationId="{36B936DC-7EC0-2AF4-5D65-B3E3CFD13E77}"/>
          </ac:spMkLst>
        </pc:spChg>
        <pc:spChg chg="mod">
          <ac:chgData name="NGUYEN PHAM ANH THU" userId="baf72463-252b-4d5f-a6ca-5a6327a9888d" providerId="ADAL" clId="{F089095E-012F-46C0-B36E-C71F6626B067}" dt="2022-07-08T08:26:51.706" v="4584" actId="207"/>
          <ac:spMkLst>
            <pc:docMk/>
            <pc:sldMk cId="567857736" sldId="288"/>
            <ac:spMk id="12" creationId="{FE3A8779-8011-3D1A-D098-8CF9651ADAA7}"/>
          </ac:spMkLst>
        </pc:spChg>
        <pc:spChg chg="mod">
          <ac:chgData name="NGUYEN PHAM ANH THU" userId="baf72463-252b-4d5f-a6ca-5a6327a9888d" providerId="ADAL" clId="{F089095E-012F-46C0-B36E-C71F6626B067}" dt="2022-07-08T08:25:25.840" v="4561"/>
          <ac:spMkLst>
            <pc:docMk/>
            <pc:sldMk cId="567857736" sldId="288"/>
            <ac:spMk id="26" creationId="{F732C42A-BEFE-1E0B-FEF0-044264A3282C}"/>
          </ac:spMkLst>
        </pc:spChg>
        <pc:spChg chg="mod">
          <ac:chgData name="NGUYEN PHAM ANH THU" userId="baf72463-252b-4d5f-a6ca-5a6327a9888d" providerId="ADAL" clId="{F089095E-012F-46C0-B36E-C71F6626B067}" dt="2022-07-08T08:26:55.137" v="4585" actId="207"/>
          <ac:spMkLst>
            <pc:docMk/>
            <pc:sldMk cId="567857736" sldId="288"/>
            <ac:spMk id="27" creationId="{330B2DF7-794F-ACD7-235C-6AE613AE92B7}"/>
          </ac:spMkLst>
        </pc:spChg>
        <pc:spChg chg="add mod">
          <ac:chgData name="NGUYEN PHAM ANH THU" userId="baf72463-252b-4d5f-a6ca-5a6327a9888d" providerId="ADAL" clId="{F089095E-012F-46C0-B36E-C71F6626B067}" dt="2022-07-08T08:26:47.025" v="4583" actId="208"/>
          <ac:spMkLst>
            <pc:docMk/>
            <pc:sldMk cId="567857736" sldId="288"/>
            <ac:spMk id="28" creationId="{13263C8E-E39D-A841-A3AA-89E5633BF0DD}"/>
          </ac:spMkLst>
        </pc:spChg>
        <pc:spChg chg="add mod">
          <ac:chgData name="NGUYEN PHAM ANH THU" userId="baf72463-252b-4d5f-a6ca-5a6327a9888d" providerId="ADAL" clId="{F089095E-012F-46C0-B36E-C71F6626B067}" dt="2022-07-08T08:25:35.567" v="4563" actId="403"/>
          <ac:spMkLst>
            <pc:docMk/>
            <pc:sldMk cId="567857736" sldId="288"/>
            <ac:spMk id="32" creationId="{C9FAB7AA-B9BB-4B9A-1EBC-BBEFA16400AA}"/>
          </ac:spMkLst>
        </pc:spChg>
        <pc:grpChg chg="add mod">
          <ac:chgData name="NGUYEN PHAM ANH THU" userId="baf72463-252b-4d5f-a6ca-5a6327a9888d" providerId="ADAL" clId="{F089095E-012F-46C0-B36E-C71F6626B067}" dt="2022-07-08T08:26:37.079" v="4579" actId="1076"/>
          <ac:grpSpMkLst>
            <pc:docMk/>
            <pc:sldMk cId="567857736" sldId="288"/>
            <ac:grpSpMk id="2" creationId="{0D4BCC02-F565-9A76-241C-4F9E32E4EB91}"/>
          </ac:grpSpMkLst>
        </pc:grpChg>
        <pc:grpChg chg="del">
          <ac:chgData name="NGUYEN PHAM ANH THU" userId="baf72463-252b-4d5f-a6ca-5a6327a9888d" providerId="ADAL" clId="{F089095E-012F-46C0-B36E-C71F6626B067}" dt="2022-07-08T08:25:25.477" v="4560" actId="478"/>
          <ac:grpSpMkLst>
            <pc:docMk/>
            <pc:sldMk cId="567857736" sldId="288"/>
            <ac:grpSpMk id="6" creationId="{2BA211E8-F93D-F1E4-AA1A-16B86BFBB9FF}"/>
          </ac:grpSpMkLst>
        </pc:grpChg>
        <pc:grpChg chg="add mod">
          <ac:chgData name="NGUYEN PHAM ANH THU" userId="baf72463-252b-4d5f-a6ca-5a6327a9888d" providerId="ADAL" clId="{F089095E-012F-46C0-B36E-C71F6626B067}" dt="2022-07-08T08:25:25.840" v="4561"/>
          <ac:grpSpMkLst>
            <pc:docMk/>
            <pc:sldMk cId="567857736" sldId="288"/>
            <ac:grpSpMk id="9" creationId="{CB99CF61-2603-C066-E080-F28C4FA3A2C2}"/>
          </ac:grpSpMkLst>
        </pc:grpChg>
        <pc:grpChg chg="add mod">
          <ac:chgData name="NGUYEN PHAM ANH THU" userId="baf72463-252b-4d5f-a6ca-5a6327a9888d" providerId="ADAL" clId="{F089095E-012F-46C0-B36E-C71F6626B067}" dt="2022-07-08T08:25:25.840" v="4561"/>
          <ac:grpSpMkLst>
            <pc:docMk/>
            <pc:sldMk cId="567857736" sldId="288"/>
            <ac:grpSpMk id="15" creationId="{E1080ABA-119B-96F0-CA16-1DDD752D0B45}"/>
          </ac:grpSpMkLst>
        </pc:grpChg>
        <pc:grpChg chg="mod">
          <ac:chgData name="NGUYEN PHAM ANH THU" userId="baf72463-252b-4d5f-a6ca-5a6327a9888d" providerId="ADAL" clId="{F089095E-012F-46C0-B36E-C71F6626B067}" dt="2022-07-08T08:25:25.840" v="4561"/>
          <ac:grpSpMkLst>
            <pc:docMk/>
            <pc:sldMk cId="567857736" sldId="288"/>
            <ac:grpSpMk id="16" creationId="{DCD728C0-52D6-2FDB-E0FB-7C83F531DF9E}"/>
          </ac:grpSpMkLst>
        </pc:grpChg>
        <pc:picChg chg="mod">
          <ac:chgData name="NGUYEN PHAM ANH THU" userId="baf72463-252b-4d5f-a6ca-5a6327a9888d" providerId="ADAL" clId="{F089095E-012F-46C0-B36E-C71F6626B067}" dt="2022-07-08T08:25:25.840" v="4561"/>
          <ac:picMkLst>
            <pc:docMk/>
            <pc:sldMk cId="567857736" sldId="288"/>
            <ac:picMk id="13" creationId="{E98347EE-3B40-FD5F-241A-CA5902872FDD}"/>
          </ac:picMkLst>
        </pc:picChg>
        <pc:picChg chg="mod">
          <ac:chgData name="NGUYEN PHAM ANH THU" userId="baf72463-252b-4d5f-a6ca-5a6327a9888d" providerId="ADAL" clId="{F089095E-012F-46C0-B36E-C71F6626B067}" dt="2022-07-08T08:25:25.840" v="4561"/>
          <ac:picMkLst>
            <pc:docMk/>
            <pc:sldMk cId="567857736" sldId="288"/>
            <ac:picMk id="14" creationId="{7D0F226C-AA2B-D92F-0AAF-257A34668D75}"/>
          </ac:picMkLst>
        </pc:picChg>
        <pc:picChg chg="mod">
          <ac:chgData name="NGUYEN PHAM ANH THU" userId="baf72463-252b-4d5f-a6ca-5a6327a9888d" providerId="ADAL" clId="{F089095E-012F-46C0-B36E-C71F6626B067}" dt="2022-07-08T08:25:25.840" v="4561"/>
          <ac:picMkLst>
            <pc:docMk/>
            <pc:sldMk cId="567857736" sldId="288"/>
            <ac:picMk id="17" creationId="{FA1A5115-8C13-C9B8-566A-89BA4F571EE3}"/>
          </ac:picMkLst>
        </pc:picChg>
        <pc:picChg chg="mod">
          <ac:chgData name="NGUYEN PHAM ANH THU" userId="baf72463-252b-4d5f-a6ca-5a6327a9888d" providerId="ADAL" clId="{F089095E-012F-46C0-B36E-C71F6626B067}" dt="2022-07-08T08:25:25.840" v="4561"/>
          <ac:picMkLst>
            <pc:docMk/>
            <pc:sldMk cId="567857736" sldId="288"/>
            <ac:picMk id="18" creationId="{E929E2A6-73E3-C5CB-47B6-DC6061E6A6BC}"/>
          </ac:picMkLst>
        </pc:picChg>
        <pc:picChg chg="mod">
          <ac:chgData name="NGUYEN PHAM ANH THU" userId="baf72463-252b-4d5f-a6ca-5a6327a9888d" providerId="ADAL" clId="{F089095E-012F-46C0-B36E-C71F6626B067}" dt="2022-07-08T08:25:25.840" v="4561"/>
          <ac:picMkLst>
            <pc:docMk/>
            <pc:sldMk cId="567857736" sldId="288"/>
            <ac:picMk id="19" creationId="{D0DA146C-788D-2AAA-721E-707AF7FA9F9F}"/>
          </ac:picMkLst>
        </pc:picChg>
        <pc:picChg chg="mod">
          <ac:chgData name="NGUYEN PHAM ANH THU" userId="baf72463-252b-4d5f-a6ca-5a6327a9888d" providerId="ADAL" clId="{F089095E-012F-46C0-B36E-C71F6626B067}" dt="2022-07-08T08:25:25.840" v="4561"/>
          <ac:picMkLst>
            <pc:docMk/>
            <pc:sldMk cId="567857736" sldId="288"/>
            <ac:picMk id="20" creationId="{7B4DCE0B-B2C8-F55D-F4C3-8ABF7E334599}"/>
          </ac:picMkLst>
        </pc:picChg>
        <pc:picChg chg="mod">
          <ac:chgData name="NGUYEN PHAM ANH THU" userId="baf72463-252b-4d5f-a6ca-5a6327a9888d" providerId="ADAL" clId="{F089095E-012F-46C0-B36E-C71F6626B067}" dt="2022-07-08T08:25:25.840" v="4561"/>
          <ac:picMkLst>
            <pc:docMk/>
            <pc:sldMk cId="567857736" sldId="288"/>
            <ac:picMk id="21" creationId="{69ED88FC-6238-5446-8AE2-733F66ECF513}"/>
          </ac:picMkLst>
        </pc:picChg>
        <pc:picChg chg="mod">
          <ac:chgData name="NGUYEN PHAM ANH THU" userId="baf72463-252b-4d5f-a6ca-5a6327a9888d" providerId="ADAL" clId="{F089095E-012F-46C0-B36E-C71F6626B067}" dt="2022-07-08T08:25:25.840" v="4561"/>
          <ac:picMkLst>
            <pc:docMk/>
            <pc:sldMk cId="567857736" sldId="288"/>
            <ac:picMk id="22" creationId="{0FCAA952-5827-10F2-CF9A-AF4DB427E808}"/>
          </ac:picMkLst>
        </pc:picChg>
        <pc:picChg chg="mod">
          <ac:chgData name="NGUYEN PHAM ANH THU" userId="baf72463-252b-4d5f-a6ca-5a6327a9888d" providerId="ADAL" clId="{F089095E-012F-46C0-B36E-C71F6626B067}" dt="2022-07-08T08:25:25.840" v="4561"/>
          <ac:picMkLst>
            <pc:docMk/>
            <pc:sldMk cId="567857736" sldId="288"/>
            <ac:picMk id="23" creationId="{71CD64BA-8E73-94F0-F538-737C54CF7EA6}"/>
          </ac:picMkLst>
        </pc:picChg>
        <pc:picChg chg="mod">
          <ac:chgData name="NGUYEN PHAM ANH THU" userId="baf72463-252b-4d5f-a6ca-5a6327a9888d" providerId="ADAL" clId="{F089095E-012F-46C0-B36E-C71F6626B067}" dt="2022-07-08T08:25:25.840" v="4561"/>
          <ac:picMkLst>
            <pc:docMk/>
            <pc:sldMk cId="567857736" sldId="288"/>
            <ac:picMk id="24" creationId="{5115A7C8-3376-0CCC-624E-D12915E1BE0A}"/>
          </ac:picMkLst>
        </pc:picChg>
        <pc:picChg chg="mod">
          <ac:chgData name="NGUYEN PHAM ANH THU" userId="baf72463-252b-4d5f-a6ca-5a6327a9888d" providerId="ADAL" clId="{F089095E-012F-46C0-B36E-C71F6626B067}" dt="2022-07-08T08:25:25.840" v="4561"/>
          <ac:picMkLst>
            <pc:docMk/>
            <pc:sldMk cId="567857736" sldId="288"/>
            <ac:picMk id="25" creationId="{54A12DB7-1695-1FDB-8CEA-A069DA1AF580}"/>
          </ac:picMkLst>
        </pc:picChg>
        <pc:picChg chg="add del mod">
          <ac:chgData name="NGUYEN PHAM ANH THU" userId="baf72463-252b-4d5f-a6ca-5a6327a9888d" providerId="ADAL" clId="{F089095E-012F-46C0-B36E-C71F6626B067}" dt="2022-07-08T08:25:53.899" v="4567" actId="478"/>
          <ac:picMkLst>
            <pc:docMk/>
            <pc:sldMk cId="567857736" sldId="288"/>
            <ac:picMk id="29" creationId="{4C5733D9-52F5-F3C2-8B43-B525D018170B}"/>
          </ac:picMkLst>
        </pc:picChg>
        <pc:picChg chg="add del mod">
          <ac:chgData name="NGUYEN PHAM ANH THU" userId="baf72463-252b-4d5f-a6ca-5a6327a9888d" providerId="ADAL" clId="{F089095E-012F-46C0-B36E-C71F6626B067}" dt="2022-07-08T08:25:53.899" v="4567" actId="478"/>
          <ac:picMkLst>
            <pc:docMk/>
            <pc:sldMk cId="567857736" sldId="288"/>
            <ac:picMk id="30" creationId="{3C95B293-BAE0-E405-202C-DA8CE830E14C}"/>
          </ac:picMkLst>
        </pc:picChg>
        <pc:picChg chg="add del mod">
          <ac:chgData name="NGUYEN PHAM ANH THU" userId="baf72463-252b-4d5f-a6ca-5a6327a9888d" providerId="ADAL" clId="{F089095E-012F-46C0-B36E-C71F6626B067}" dt="2022-07-08T08:25:53.899" v="4567" actId="478"/>
          <ac:picMkLst>
            <pc:docMk/>
            <pc:sldMk cId="567857736" sldId="288"/>
            <ac:picMk id="31" creationId="{D1D52367-85BF-3C49-7C1E-211A65EFAAD8}"/>
          </ac:picMkLst>
        </pc:picChg>
        <pc:picChg chg="add del mod">
          <ac:chgData name="NGUYEN PHAM ANH THU" userId="baf72463-252b-4d5f-a6ca-5a6327a9888d" providerId="ADAL" clId="{F089095E-012F-46C0-B36E-C71F6626B067}" dt="2022-07-08T08:25:53.899" v="4567" actId="478"/>
          <ac:picMkLst>
            <pc:docMk/>
            <pc:sldMk cId="567857736" sldId="288"/>
            <ac:picMk id="33" creationId="{ECC140FA-B3BB-8D0D-3007-0CC80B13951B}"/>
          </ac:picMkLst>
        </pc:picChg>
        <pc:picChg chg="add mod">
          <ac:chgData name="NGUYEN PHAM ANH THU" userId="baf72463-252b-4d5f-a6ca-5a6327a9888d" providerId="ADAL" clId="{F089095E-012F-46C0-B36E-C71F6626B067}" dt="2022-07-08T08:26:14.488" v="4572" actId="1076"/>
          <ac:picMkLst>
            <pc:docMk/>
            <pc:sldMk cId="567857736" sldId="288"/>
            <ac:picMk id="34" creationId="{70B0E22F-C797-BE84-009C-208F02FAC140}"/>
          </ac:picMkLst>
        </pc:picChg>
        <pc:picChg chg="add mod">
          <ac:chgData name="NGUYEN PHAM ANH THU" userId="baf72463-252b-4d5f-a6ca-5a6327a9888d" providerId="ADAL" clId="{F089095E-012F-46C0-B36E-C71F6626B067}" dt="2022-07-08T08:26:06.538" v="4569" actId="164"/>
          <ac:picMkLst>
            <pc:docMk/>
            <pc:sldMk cId="567857736" sldId="288"/>
            <ac:picMk id="35" creationId="{9A738946-3955-9B9D-55A1-4A09783DD1BE}"/>
          </ac:picMkLst>
        </pc:picChg>
        <pc:picChg chg="add mod">
          <ac:chgData name="NGUYEN PHAM ANH THU" userId="baf72463-252b-4d5f-a6ca-5a6327a9888d" providerId="ADAL" clId="{F089095E-012F-46C0-B36E-C71F6626B067}" dt="2022-07-08T08:26:17.696" v="4573" actId="1076"/>
          <ac:picMkLst>
            <pc:docMk/>
            <pc:sldMk cId="567857736" sldId="288"/>
            <ac:picMk id="36" creationId="{900F03D8-364A-9B98-67B1-E6EB72DA4608}"/>
          </ac:picMkLst>
        </pc:picChg>
        <pc:picChg chg="add mod ord">
          <ac:chgData name="NGUYEN PHAM ANH THU" userId="baf72463-252b-4d5f-a6ca-5a6327a9888d" providerId="ADAL" clId="{F089095E-012F-46C0-B36E-C71F6626B067}" dt="2022-07-08T08:26:22.209" v="4575" actId="167"/>
          <ac:picMkLst>
            <pc:docMk/>
            <pc:sldMk cId="567857736" sldId="288"/>
            <ac:picMk id="37" creationId="{8292C27B-408C-26E1-2364-EDE0EB999EE6}"/>
          </ac:picMkLst>
        </pc:picChg>
      </pc:sldChg>
      <pc:sldChg chg="addSp delSp modSp add mod delAnim modAnim">
        <pc:chgData name="NGUYEN PHAM ANH THU" userId="baf72463-252b-4d5f-a6ca-5a6327a9888d" providerId="ADAL" clId="{F089095E-012F-46C0-B36E-C71F6626B067}" dt="2022-07-08T08:29:29.587" v="4609" actId="207"/>
        <pc:sldMkLst>
          <pc:docMk/>
          <pc:sldMk cId="364530315" sldId="289"/>
        </pc:sldMkLst>
        <pc:spChg chg="del">
          <ac:chgData name="NGUYEN PHAM ANH THU" userId="baf72463-252b-4d5f-a6ca-5a6327a9888d" providerId="ADAL" clId="{F089095E-012F-46C0-B36E-C71F6626B067}" dt="2022-07-08T08:27:13.763" v="4587" actId="478"/>
          <ac:spMkLst>
            <pc:docMk/>
            <pc:sldMk cId="364530315" sldId="289"/>
            <ac:spMk id="28" creationId="{13263C8E-E39D-A841-A3AA-89E5633BF0DD}"/>
          </ac:spMkLst>
        </pc:spChg>
        <pc:spChg chg="add mod">
          <ac:chgData name="NGUYEN PHAM ANH THU" userId="baf72463-252b-4d5f-a6ca-5a6327a9888d" providerId="ADAL" clId="{F089095E-012F-46C0-B36E-C71F6626B067}" dt="2022-07-08T08:27:15.800" v="4589"/>
          <ac:spMkLst>
            <pc:docMk/>
            <pc:sldMk cId="364530315" sldId="289"/>
            <ac:spMk id="29" creationId="{DA54E1EA-CA5A-FC7E-FD85-37F7419CD55F}"/>
          </ac:spMkLst>
        </pc:spChg>
        <pc:spChg chg="del">
          <ac:chgData name="NGUYEN PHAM ANH THU" userId="baf72463-252b-4d5f-a6ca-5a6327a9888d" providerId="ADAL" clId="{F089095E-012F-46C0-B36E-C71F6626B067}" dt="2022-07-08T08:27:15.027" v="4588" actId="478"/>
          <ac:spMkLst>
            <pc:docMk/>
            <pc:sldMk cId="364530315" sldId="289"/>
            <ac:spMk id="32" creationId="{C9FAB7AA-B9BB-4B9A-1EBC-BBEFA16400AA}"/>
          </ac:spMkLst>
        </pc:spChg>
        <pc:spChg chg="mod">
          <ac:chgData name="NGUYEN PHAM ANH THU" userId="baf72463-252b-4d5f-a6ca-5a6327a9888d" providerId="ADAL" clId="{F089095E-012F-46C0-B36E-C71F6626B067}" dt="2022-07-08T08:27:15.800" v="4589"/>
          <ac:spMkLst>
            <pc:docMk/>
            <pc:sldMk cId="364530315" sldId="289"/>
            <ac:spMk id="46" creationId="{8E71BFB4-5FAC-EBFE-D545-0599336497FD}"/>
          </ac:spMkLst>
        </pc:spChg>
        <pc:spChg chg="mod">
          <ac:chgData name="NGUYEN PHAM ANH THU" userId="baf72463-252b-4d5f-a6ca-5a6327a9888d" providerId="ADAL" clId="{F089095E-012F-46C0-B36E-C71F6626B067}" dt="2022-07-08T08:29:29.587" v="4609" actId="207"/>
          <ac:spMkLst>
            <pc:docMk/>
            <pc:sldMk cId="364530315" sldId="289"/>
            <ac:spMk id="47" creationId="{2A469B8A-EA39-288A-22C2-2FCE34D09281}"/>
          </ac:spMkLst>
        </pc:spChg>
        <pc:grpChg chg="del">
          <ac:chgData name="NGUYEN PHAM ANH THU" userId="baf72463-252b-4d5f-a6ca-5a6327a9888d" providerId="ADAL" clId="{F089095E-012F-46C0-B36E-C71F6626B067}" dt="2022-07-08T08:27:13.763" v="4587" actId="478"/>
          <ac:grpSpMkLst>
            <pc:docMk/>
            <pc:sldMk cId="364530315" sldId="289"/>
            <ac:grpSpMk id="2" creationId="{0D4BCC02-F565-9A76-241C-4F9E32E4EB91}"/>
          </ac:grpSpMkLst>
        </pc:grpChg>
        <pc:grpChg chg="del">
          <ac:chgData name="NGUYEN PHAM ANH THU" userId="baf72463-252b-4d5f-a6ca-5a6327a9888d" providerId="ADAL" clId="{F089095E-012F-46C0-B36E-C71F6626B067}" dt="2022-07-08T08:27:13.763" v="4587" actId="478"/>
          <ac:grpSpMkLst>
            <pc:docMk/>
            <pc:sldMk cId="364530315" sldId="289"/>
            <ac:grpSpMk id="9" creationId="{CB99CF61-2603-C066-E080-F28C4FA3A2C2}"/>
          </ac:grpSpMkLst>
        </pc:grpChg>
        <pc:grpChg chg="del">
          <ac:chgData name="NGUYEN PHAM ANH THU" userId="baf72463-252b-4d5f-a6ca-5a6327a9888d" providerId="ADAL" clId="{F089095E-012F-46C0-B36E-C71F6626B067}" dt="2022-07-08T08:27:13.763" v="4587" actId="478"/>
          <ac:grpSpMkLst>
            <pc:docMk/>
            <pc:sldMk cId="364530315" sldId="289"/>
            <ac:grpSpMk id="15" creationId="{E1080ABA-119B-96F0-CA16-1DDD752D0B45}"/>
          </ac:grpSpMkLst>
        </pc:grpChg>
        <pc:grpChg chg="add mod">
          <ac:chgData name="NGUYEN PHAM ANH THU" userId="baf72463-252b-4d5f-a6ca-5a6327a9888d" providerId="ADAL" clId="{F089095E-012F-46C0-B36E-C71F6626B067}" dt="2022-07-08T08:27:15.800" v="4589"/>
          <ac:grpSpMkLst>
            <pc:docMk/>
            <pc:sldMk cId="364530315" sldId="289"/>
            <ac:grpSpMk id="30" creationId="{0093F8B1-96F1-F881-A7FB-D81AD77ECA6F}"/>
          </ac:grpSpMkLst>
        </pc:grpChg>
        <pc:grpChg chg="mod">
          <ac:chgData name="NGUYEN PHAM ANH THU" userId="baf72463-252b-4d5f-a6ca-5a6327a9888d" providerId="ADAL" clId="{F089095E-012F-46C0-B36E-C71F6626B067}" dt="2022-07-08T08:27:15.800" v="4589"/>
          <ac:grpSpMkLst>
            <pc:docMk/>
            <pc:sldMk cId="364530315" sldId="289"/>
            <ac:grpSpMk id="31" creationId="{B35EEBB8-96E7-C040-43E0-1629CDCDF710}"/>
          </ac:grpSpMkLst>
        </pc:grpChg>
        <pc:grpChg chg="add mod">
          <ac:chgData name="NGUYEN PHAM ANH THU" userId="baf72463-252b-4d5f-a6ca-5a6327a9888d" providerId="ADAL" clId="{F089095E-012F-46C0-B36E-C71F6626B067}" dt="2022-07-08T08:27:35.232" v="4596" actId="1076"/>
          <ac:grpSpMkLst>
            <pc:docMk/>
            <pc:sldMk cId="364530315" sldId="289"/>
            <ac:grpSpMk id="51" creationId="{AADB9C45-4A7E-CC4D-8EAB-F59271B7E6F6}"/>
          </ac:grpSpMkLst>
        </pc:grpChg>
        <pc:picChg chg="mod">
          <ac:chgData name="NGUYEN PHAM ANH THU" userId="baf72463-252b-4d5f-a6ca-5a6327a9888d" providerId="ADAL" clId="{F089095E-012F-46C0-B36E-C71F6626B067}" dt="2022-07-08T08:27:15.800" v="4589"/>
          <ac:picMkLst>
            <pc:docMk/>
            <pc:sldMk cId="364530315" sldId="289"/>
            <ac:picMk id="33" creationId="{AD3E121B-0EEF-B9F4-9F66-D06132188EBA}"/>
          </ac:picMkLst>
        </pc:picChg>
        <pc:picChg chg="mod">
          <ac:chgData name="NGUYEN PHAM ANH THU" userId="baf72463-252b-4d5f-a6ca-5a6327a9888d" providerId="ADAL" clId="{F089095E-012F-46C0-B36E-C71F6626B067}" dt="2022-07-08T08:27:15.800" v="4589"/>
          <ac:picMkLst>
            <pc:docMk/>
            <pc:sldMk cId="364530315" sldId="289"/>
            <ac:picMk id="38" creationId="{0B7CA7DE-773B-70AE-8446-355194D79477}"/>
          </ac:picMkLst>
        </pc:picChg>
        <pc:picChg chg="mod">
          <ac:chgData name="NGUYEN PHAM ANH THU" userId="baf72463-252b-4d5f-a6ca-5a6327a9888d" providerId="ADAL" clId="{F089095E-012F-46C0-B36E-C71F6626B067}" dt="2022-07-08T08:27:15.800" v="4589"/>
          <ac:picMkLst>
            <pc:docMk/>
            <pc:sldMk cId="364530315" sldId="289"/>
            <ac:picMk id="39" creationId="{B6B5F22D-F7F4-0587-78C7-5AC8382CF029}"/>
          </ac:picMkLst>
        </pc:picChg>
        <pc:picChg chg="mod">
          <ac:chgData name="NGUYEN PHAM ANH THU" userId="baf72463-252b-4d5f-a6ca-5a6327a9888d" providerId="ADAL" clId="{F089095E-012F-46C0-B36E-C71F6626B067}" dt="2022-07-08T08:27:15.800" v="4589"/>
          <ac:picMkLst>
            <pc:docMk/>
            <pc:sldMk cId="364530315" sldId="289"/>
            <ac:picMk id="40" creationId="{28D9D089-D423-8864-4D55-549EB1929BD2}"/>
          </ac:picMkLst>
        </pc:picChg>
        <pc:picChg chg="mod">
          <ac:chgData name="NGUYEN PHAM ANH THU" userId="baf72463-252b-4d5f-a6ca-5a6327a9888d" providerId="ADAL" clId="{F089095E-012F-46C0-B36E-C71F6626B067}" dt="2022-07-08T08:27:15.800" v="4589"/>
          <ac:picMkLst>
            <pc:docMk/>
            <pc:sldMk cId="364530315" sldId="289"/>
            <ac:picMk id="41" creationId="{2C428D14-7D68-13FC-F412-78B095186CD0}"/>
          </ac:picMkLst>
        </pc:picChg>
        <pc:picChg chg="mod">
          <ac:chgData name="NGUYEN PHAM ANH THU" userId="baf72463-252b-4d5f-a6ca-5a6327a9888d" providerId="ADAL" clId="{F089095E-012F-46C0-B36E-C71F6626B067}" dt="2022-07-08T08:27:15.800" v="4589"/>
          <ac:picMkLst>
            <pc:docMk/>
            <pc:sldMk cId="364530315" sldId="289"/>
            <ac:picMk id="42" creationId="{793AEBD5-8318-06A6-37E9-69A9494DC584}"/>
          </ac:picMkLst>
        </pc:picChg>
        <pc:picChg chg="mod">
          <ac:chgData name="NGUYEN PHAM ANH THU" userId="baf72463-252b-4d5f-a6ca-5a6327a9888d" providerId="ADAL" clId="{F089095E-012F-46C0-B36E-C71F6626B067}" dt="2022-07-08T08:27:15.800" v="4589"/>
          <ac:picMkLst>
            <pc:docMk/>
            <pc:sldMk cId="364530315" sldId="289"/>
            <ac:picMk id="43" creationId="{AD0DC8DA-C775-4C7F-E348-7099576468E3}"/>
          </ac:picMkLst>
        </pc:picChg>
        <pc:picChg chg="mod">
          <ac:chgData name="NGUYEN PHAM ANH THU" userId="baf72463-252b-4d5f-a6ca-5a6327a9888d" providerId="ADAL" clId="{F089095E-012F-46C0-B36E-C71F6626B067}" dt="2022-07-08T08:27:15.800" v="4589"/>
          <ac:picMkLst>
            <pc:docMk/>
            <pc:sldMk cId="364530315" sldId="289"/>
            <ac:picMk id="44" creationId="{169EE7B6-D18F-5225-EDF7-9EDF4ECC37D9}"/>
          </ac:picMkLst>
        </pc:picChg>
        <pc:picChg chg="mod">
          <ac:chgData name="NGUYEN PHAM ANH THU" userId="baf72463-252b-4d5f-a6ca-5a6327a9888d" providerId="ADAL" clId="{F089095E-012F-46C0-B36E-C71F6626B067}" dt="2022-07-08T08:27:15.800" v="4589"/>
          <ac:picMkLst>
            <pc:docMk/>
            <pc:sldMk cId="364530315" sldId="289"/>
            <ac:picMk id="45" creationId="{0356EDF8-711E-97A8-F56F-4D3960F8972C}"/>
          </ac:picMkLst>
        </pc:picChg>
        <pc:picChg chg="add del mod">
          <ac:chgData name="NGUYEN PHAM ANH THU" userId="baf72463-252b-4d5f-a6ca-5a6327a9888d" providerId="ADAL" clId="{F089095E-012F-46C0-B36E-C71F6626B067}" dt="2022-07-08T08:27:20.324" v="4590" actId="478"/>
          <ac:picMkLst>
            <pc:docMk/>
            <pc:sldMk cId="364530315" sldId="289"/>
            <ac:picMk id="48" creationId="{1B784392-7CD7-6386-E32C-2076E84B1AEA}"/>
          </ac:picMkLst>
        </pc:picChg>
        <pc:picChg chg="add del mod">
          <ac:chgData name="NGUYEN PHAM ANH THU" userId="baf72463-252b-4d5f-a6ca-5a6327a9888d" providerId="ADAL" clId="{F089095E-012F-46C0-B36E-C71F6626B067}" dt="2022-07-08T08:27:20.324" v="4590" actId="478"/>
          <ac:picMkLst>
            <pc:docMk/>
            <pc:sldMk cId="364530315" sldId="289"/>
            <ac:picMk id="49" creationId="{E7DA75BD-4435-C2EC-9469-01E9826ADDFA}"/>
          </ac:picMkLst>
        </pc:picChg>
        <pc:picChg chg="add del mod">
          <ac:chgData name="NGUYEN PHAM ANH THU" userId="baf72463-252b-4d5f-a6ca-5a6327a9888d" providerId="ADAL" clId="{F089095E-012F-46C0-B36E-C71F6626B067}" dt="2022-07-08T08:27:20.324" v="4590" actId="478"/>
          <ac:picMkLst>
            <pc:docMk/>
            <pc:sldMk cId="364530315" sldId="289"/>
            <ac:picMk id="50" creationId="{AA94D7C4-0899-E80E-0295-D22D6566B7D0}"/>
          </ac:picMkLst>
        </pc:picChg>
        <pc:picChg chg="mod">
          <ac:chgData name="NGUYEN PHAM ANH THU" userId="baf72463-252b-4d5f-a6ca-5a6327a9888d" providerId="ADAL" clId="{F089095E-012F-46C0-B36E-C71F6626B067}" dt="2022-07-08T08:27:24.061" v="4591"/>
          <ac:picMkLst>
            <pc:docMk/>
            <pc:sldMk cId="364530315" sldId="289"/>
            <ac:picMk id="52" creationId="{AB7DA842-458F-7C17-F655-B48F1920CD42}"/>
          </ac:picMkLst>
        </pc:picChg>
        <pc:picChg chg="mod">
          <ac:chgData name="NGUYEN PHAM ANH THU" userId="baf72463-252b-4d5f-a6ca-5a6327a9888d" providerId="ADAL" clId="{F089095E-012F-46C0-B36E-C71F6626B067}" dt="2022-07-08T08:27:24.061" v="4591"/>
          <ac:picMkLst>
            <pc:docMk/>
            <pc:sldMk cId="364530315" sldId="289"/>
            <ac:picMk id="53" creationId="{372B04F0-0887-B422-7146-56E8600F63ED}"/>
          </ac:picMkLst>
        </pc:picChg>
        <pc:picChg chg="mod">
          <ac:chgData name="NGUYEN PHAM ANH THU" userId="baf72463-252b-4d5f-a6ca-5a6327a9888d" providerId="ADAL" clId="{F089095E-012F-46C0-B36E-C71F6626B067}" dt="2022-07-08T08:27:38.791" v="4597" actId="1076"/>
          <ac:picMkLst>
            <pc:docMk/>
            <pc:sldMk cId="364530315" sldId="289"/>
            <ac:picMk id="54" creationId="{65137CE6-D135-FB16-BFBC-B49AD7F89089}"/>
          </ac:picMkLst>
        </pc:picChg>
        <pc:picChg chg="mod">
          <ac:chgData name="NGUYEN PHAM ANH THU" userId="baf72463-252b-4d5f-a6ca-5a6327a9888d" providerId="ADAL" clId="{F089095E-012F-46C0-B36E-C71F6626B067}" dt="2022-07-08T08:27:24.061" v="4591"/>
          <ac:picMkLst>
            <pc:docMk/>
            <pc:sldMk cId="364530315" sldId="289"/>
            <ac:picMk id="55" creationId="{CF71C3FB-3F42-99F8-296E-59C9CDC5E8D4}"/>
          </ac:picMkLst>
        </pc:picChg>
      </pc:sldChg>
      <pc:sldChg chg="addSp delSp modSp add mod addAnim delAnim modAnim">
        <pc:chgData name="NGUYEN PHAM ANH THU" userId="baf72463-252b-4d5f-a6ca-5a6327a9888d" providerId="ADAL" clId="{F089095E-012F-46C0-B36E-C71F6626B067}" dt="2022-07-09T06:50:22.335" v="5131"/>
        <pc:sldMkLst>
          <pc:docMk/>
          <pc:sldMk cId="2250835669" sldId="290"/>
        </pc:sldMkLst>
        <pc:spChg chg="add mod">
          <ac:chgData name="NGUYEN PHAM ANH THU" userId="baf72463-252b-4d5f-a6ca-5a6327a9888d" providerId="ADAL" clId="{F089095E-012F-46C0-B36E-C71F6626B067}" dt="2022-07-08T08:27:58.289" v="4602"/>
          <ac:spMkLst>
            <pc:docMk/>
            <pc:sldMk cId="2250835669" sldId="290"/>
            <ac:spMk id="22" creationId="{5AE271C3-AD27-2474-3E1D-B34099E45068}"/>
          </ac:spMkLst>
        </pc:spChg>
        <pc:spChg chg="add del">
          <ac:chgData name="NGUYEN PHAM ANH THU" userId="baf72463-252b-4d5f-a6ca-5a6327a9888d" providerId="ADAL" clId="{F089095E-012F-46C0-B36E-C71F6626B067}" dt="2022-07-08T08:27:57.558" v="4601" actId="478"/>
          <ac:spMkLst>
            <pc:docMk/>
            <pc:sldMk cId="2250835669" sldId="290"/>
            <ac:spMk id="29" creationId="{DA54E1EA-CA5A-FC7E-FD85-37F7419CD55F}"/>
          </ac:spMkLst>
        </pc:spChg>
        <pc:grpChg chg="add mod">
          <ac:chgData name="NGUYEN PHAM ANH THU" userId="baf72463-252b-4d5f-a6ca-5a6327a9888d" providerId="ADAL" clId="{F089095E-012F-46C0-B36E-C71F6626B067}" dt="2022-07-08T08:28:22.118" v="4608" actId="1076"/>
          <ac:grpSpMkLst>
            <pc:docMk/>
            <pc:sldMk cId="2250835669" sldId="290"/>
            <ac:grpSpMk id="24" creationId="{51DEB35F-407A-3528-4190-FB83985738D8}"/>
          </ac:grpSpMkLst>
        </pc:grpChg>
        <pc:grpChg chg="add del">
          <ac:chgData name="NGUYEN PHAM ANH THU" userId="baf72463-252b-4d5f-a6ca-5a6327a9888d" providerId="ADAL" clId="{F089095E-012F-46C0-B36E-C71F6626B067}" dt="2022-07-08T08:27:57.558" v="4601" actId="478"/>
          <ac:grpSpMkLst>
            <pc:docMk/>
            <pc:sldMk cId="2250835669" sldId="290"/>
            <ac:grpSpMk id="30" creationId="{0093F8B1-96F1-F881-A7FB-D81AD77ECA6F}"/>
          </ac:grpSpMkLst>
        </pc:grpChg>
        <pc:grpChg chg="add del">
          <ac:chgData name="NGUYEN PHAM ANH THU" userId="baf72463-252b-4d5f-a6ca-5a6327a9888d" providerId="ADAL" clId="{F089095E-012F-46C0-B36E-C71F6626B067}" dt="2022-07-08T08:27:57.558" v="4601" actId="478"/>
          <ac:grpSpMkLst>
            <pc:docMk/>
            <pc:sldMk cId="2250835669" sldId="290"/>
            <ac:grpSpMk id="51" creationId="{AADB9C45-4A7E-CC4D-8EAB-F59271B7E6F6}"/>
          </ac:grpSpMkLst>
        </pc:grpChg>
        <pc:graphicFrameChg chg="add mod">
          <ac:chgData name="NGUYEN PHAM ANH THU" userId="baf72463-252b-4d5f-a6ca-5a6327a9888d" providerId="ADAL" clId="{F089095E-012F-46C0-B36E-C71F6626B067}" dt="2022-07-09T06:50:22.335" v="5131"/>
          <ac:graphicFrameMkLst>
            <pc:docMk/>
            <pc:sldMk cId="2250835669" sldId="290"/>
            <ac:graphicFrameMk id="23" creationId="{ABD9E21D-4A5D-BA2D-6A62-D9B86229A0DF}"/>
          </ac:graphicFrameMkLst>
        </pc:graphicFrameChg>
        <pc:picChg chg="add del">
          <ac:chgData name="NGUYEN PHAM ANH THU" userId="baf72463-252b-4d5f-a6ca-5a6327a9888d" providerId="ADAL" clId="{F089095E-012F-46C0-B36E-C71F6626B067}" dt="2022-07-08T08:27:56.201" v="4600" actId="478"/>
          <ac:picMkLst>
            <pc:docMk/>
            <pc:sldMk cId="2250835669" sldId="290"/>
            <ac:picMk id="7" creationId="{837A675B-67C2-4AEC-EA2D-C24C58552A8A}"/>
          </ac:picMkLst>
        </pc:picChg>
        <pc:picChg chg="mod">
          <ac:chgData name="NGUYEN PHAM ANH THU" userId="baf72463-252b-4d5f-a6ca-5a6327a9888d" providerId="ADAL" clId="{F089095E-012F-46C0-B36E-C71F6626B067}" dt="2022-07-08T08:28:17.381" v="4606"/>
          <ac:picMkLst>
            <pc:docMk/>
            <pc:sldMk cId="2250835669" sldId="290"/>
            <ac:picMk id="25" creationId="{B3FBA3D2-252B-503C-68A6-D37709903666}"/>
          </ac:picMkLst>
        </pc:picChg>
        <pc:picChg chg="mod">
          <ac:chgData name="NGUYEN PHAM ANH THU" userId="baf72463-252b-4d5f-a6ca-5a6327a9888d" providerId="ADAL" clId="{F089095E-012F-46C0-B36E-C71F6626B067}" dt="2022-07-08T08:28:17.381" v="4606"/>
          <ac:picMkLst>
            <pc:docMk/>
            <pc:sldMk cId="2250835669" sldId="290"/>
            <ac:picMk id="26" creationId="{1CAA528A-8937-7E8B-FED8-B90CB75FB303}"/>
          </ac:picMkLst>
        </pc:picChg>
        <pc:picChg chg="mod">
          <ac:chgData name="NGUYEN PHAM ANH THU" userId="baf72463-252b-4d5f-a6ca-5a6327a9888d" providerId="ADAL" clId="{F089095E-012F-46C0-B36E-C71F6626B067}" dt="2022-07-08T08:28:17.381" v="4606"/>
          <ac:picMkLst>
            <pc:docMk/>
            <pc:sldMk cId="2250835669" sldId="290"/>
            <ac:picMk id="27" creationId="{C072A94F-B221-DBDC-AF43-8763EF678DEA}"/>
          </ac:picMkLst>
        </pc:picChg>
        <pc:picChg chg="mod">
          <ac:chgData name="NGUYEN PHAM ANH THU" userId="baf72463-252b-4d5f-a6ca-5a6327a9888d" providerId="ADAL" clId="{F089095E-012F-46C0-B36E-C71F6626B067}" dt="2022-07-08T08:28:17.381" v="4606"/>
          <ac:picMkLst>
            <pc:docMk/>
            <pc:sldMk cId="2250835669" sldId="290"/>
            <ac:picMk id="28" creationId="{65E743A7-3FF6-2F8A-546F-5F384E26050B}"/>
          </ac:picMkLst>
        </pc:picChg>
      </pc:sldChg>
      <pc:sldChg chg="addSp delSp modSp new mod">
        <pc:chgData name="NGUYEN PHAM ANH THU" userId="baf72463-252b-4d5f-a6ca-5a6327a9888d" providerId="ADAL" clId="{F089095E-012F-46C0-B36E-C71F6626B067}" dt="2022-07-08T08:32:21.973" v="4621"/>
        <pc:sldMkLst>
          <pc:docMk/>
          <pc:sldMk cId="727895698" sldId="291"/>
        </pc:sldMkLst>
        <pc:spChg chg="del">
          <ac:chgData name="NGUYEN PHAM ANH THU" userId="baf72463-252b-4d5f-a6ca-5a6327a9888d" providerId="ADAL" clId="{F089095E-012F-46C0-B36E-C71F6626B067}" dt="2022-07-08T08:31:51.286" v="4611" actId="478"/>
          <ac:spMkLst>
            <pc:docMk/>
            <pc:sldMk cId="727895698" sldId="291"/>
            <ac:spMk id="2" creationId="{919E61E0-4BD8-15AC-80F3-676EF807EB71}"/>
          </ac:spMkLst>
        </pc:spChg>
        <pc:spChg chg="del">
          <ac:chgData name="NGUYEN PHAM ANH THU" userId="baf72463-252b-4d5f-a6ca-5a6327a9888d" providerId="ADAL" clId="{F089095E-012F-46C0-B36E-C71F6626B067}" dt="2022-07-08T08:31:51.286" v="4611" actId="478"/>
          <ac:spMkLst>
            <pc:docMk/>
            <pc:sldMk cId="727895698" sldId="291"/>
            <ac:spMk id="3" creationId="{34165048-DCBC-AAE1-6289-56E8897CA2D2}"/>
          </ac:spMkLst>
        </pc:spChg>
        <pc:picChg chg="add mod modCrop">
          <ac:chgData name="NGUYEN PHAM ANH THU" userId="baf72463-252b-4d5f-a6ca-5a6327a9888d" providerId="ADAL" clId="{F089095E-012F-46C0-B36E-C71F6626B067}" dt="2022-07-08T08:32:21.973" v="4621"/>
          <ac:picMkLst>
            <pc:docMk/>
            <pc:sldMk cId="727895698" sldId="291"/>
            <ac:picMk id="5" creationId="{0E2F25F7-A57B-3391-74D8-B2DA694FF0F4}"/>
          </ac:picMkLst>
        </pc:picChg>
      </pc:sldChg>
      <pc:sldChg chg="modSp add mod ord modAnim">
        <pc:chgData name="NGUYEN PHAM ANH THU" userId="baf72463-252b-4d5f-a6ca-5a6327a9888d" providerId="ADAL" clId="{F089095E-012F-46C0-B36E-C71F6626B067}" dt="2022-07-08T08:35:45.169" v="4687"/>
        <pc:sldMkLst>
          <pc:docMk/>
          <pc:sldMk cId="3062676635" sldId="292"/>
        </pc:sldMkLst>
        <pc:spChg chg="mod">
          <ac:chgData name="NGUYEN PHAM ANH THU" userId="baf72463-252b-4d5f-a6ca-5a6327a9888d" providerId="ADAL" clId="{F089095E-012F-46C0-B36E-C71F6626B067}" dt="2022-07-08T08:34:24.928" v="4681" actId="1076"/>
          <ac:spMkLst>
            <pc:docMk/>
            <pc:sldMk cId="3062676635" sldId="292"/>
            <ac:spMk id="98" creationId="{1B2E63D4-525E-9C68-25EA-85D4992D4EC0}"/>
          </ac:spMkLst>
        </pc:spChg>
      </pc:sldChg>
      <pc:sldChg chg="addSp delSp modSp add mod ord delAnim modAnim">
        <pc:chgData name="NGUYEN PHAM ANH THU" userId="baf72463-252b-4d5f-a6ca-5a6327a9888d" providerId="ADAL" clId="{F089095E-012F-46C0-B36E-C71F6626B067}" dt="2022-07-08T08:39:13.200" v="4770" actId="1076"/>
        <pc:sldMkLst>
          <pc:docMk/>
          <pc:sldMk cId="910772850" sldId="293"/>
        </pc:sldMkLst>
        <pc:spChg chg="del">
          <ac:chgData name="NGUYEN PHAM ANH THU" userId="baf72463-252b-4d5f-a6ca-5a6327a9888d" providerId="ADAL" clId="{F089095E-012F-46C0-B36E-C71F6626B067}" dt="2022-07-08T08:38:25.193" v="4700" actId="478"/>
          <ac:spMkLst>
            <pc:docMk/>
            <pc:sldMk cId="910772850" sldId="293"/>
            <ac:spMk id="9" creationId="{FDAA07AF-A62A-AD82-10A3-81281B28469A}"/>
          </ac:spMkLst>
        </pc:spChg>
        <pc:spChg chg="mod">
          <ac:chgData name="NGUYEN PHAM ANH THU" userId="baf72463-252b-4d5f-a6ca-5a6327a9888d" providerId="ADAL" clId="{F089095E-012F-46C0-B36E-C71F6626B067}" dt="2022-07-08T08:39:09.494" v="4769" actId="403"/>
          <ac:spMkLst>
            <pc:docMk/>
            <pc:sldMk cId="910772850" sldId="293"/>
            <ac:spMk id="14" creationId="{6093A4B4-D5CE-9410-1703-08BFE6A2B577}"/>
          </ac:spMkLst>
        </pc:spChg>
        <pc:spChg chg="mod">
          <ac:chgData name="NGUYEN PHAM ANH THU" userId="baf72463-252b-4d5f-a6ca-5a6327a9888d" providerId="ADAL" clId="{F089095E-012F-46C0-B36E-C71F6626B067}" dt="2022-07-08T08:39:09.494" v="4769" actId="403"/>
          <ac:spMkLst>
            <pc:docMk/>
            <pc:sldMk cId="910772850" sldId="293"/>
            <ac:spMk id="15" creationId="{99439630-5047-9BEA-41B0-C111F223C5DD}"/>
          </ac:spMkLst>
        </pc:spChg>
        <pc:grpChg chg="add mod">
          <ac:chgData name="NGUYEN PHAM ANH THU" userId="baf72463-252b-4d5f-a6ca-5a6327a9888d" providerId="ADAL" clId="{F089095E-012F-46C0-B36E-C71F6626B067}" dt="2022-07-08T08:38:30.678" v="4701"/>
          <ac:grpSpMkLst>
            <pc:docMk/>
            <pc:sldMk cId="910772850" sldId="293"/>
            <ac:grpSpMk id="5" creationId="{75E4B0B4-D103-7984-5190-15B46F7389D8}"/>
          </ac:grpSpMkLst>
        </pc:grpChg>
        <pc:grpChg chg="add mod">
          <ac:chgData name="NGUYEN PHAM ANH THU" userId="baf72463-252b-4d5f-a6ca-5a6327a9888d" providerId="ADAL" clId="{F089095E-012F-46C0-B36E-C71F6626B067}" dt="2022-07-08T08:39:13.200" v="4770" actId="1076"/>
          <ac:grpSpMkLst>
            <pc:docMk/>
            <pc:sldMk cId="910772850" sldId="293"/>
            <ac:grpSpMk id="13" creationId="{4DC5BC77-BC42-7675-36B2-2760688778C9}"/>
          </ac:grpSpMkLst>
        </pc:grpChg>
        <pc:picChg chg="mod">
          <ac:chgData name="NGUYEN PHAM ANH THU" userId="baf72463-252b-4d5f-a6ca-5a6327a9888d" providerId="ADAL" clId="{F089095E-012F-46C0-B36E-C71F6626B067}" dt="2022-07-08T08:38:30.678" v="4701"/>
          <ac:picMkLst>
            <pc:docMk/>
            <pc:sldMk cId="910772850" sldId="293"/>
            <ac:picMk id="6" creationId="{11042E06-176C-7FDC-ECA9-090BF57E4061}"/>
          </ac:picMkLst>
        </pc:picChg>
        <pc:picChg chg="mod">
          <ac:chgData name="NGUYEN PHAM ANH THU" userId="baf72463-252b-4d5f-a6ca-5a6327a9888d" providerId="ADAL" clId="{F089095E-012F-46C0-B36E-C71F6626B067}" dt="2022-07-08T08:38:30.678" v="4701"/>
          <ac:picMkLst>
            <pc:docMk/>
            <pc:sldMk cId="910772850" sldId="293"/>
            <ac:picMk id="8" creationId="{6BA09A2A-0064-4463-74DF-C313FC5BF6EF}"/>
          </ac:picMkLst>
        </pc:picChg>
        <pc:picChg chg="del">
          <ac:chgData name="NGUYEN PHAM ANH THU" userId="baf72463-252b-4d5f-a6ca-5a6327a9888d" providerId="ADAL" clId="{F089095E-012F-46C0-B36E-C71F6626B067}" dt="2022-07-08T08:38:25.193" v="4700" actId="478"/>
          <ac:picMkLst>
            <pc:docMk/>
            <pc:sldMk cId="910772850" sldId="293"/>
            <ac:picMk id="10" creationId="{8167CE3B-04EA-789B-A369-7F4DBDA498A1}"/>
          </ac:picMkLst>
        </pc:picChg>
        <pc:picChg chg="mod">
          <ac:chgData name="NGUYEN PHAM ANH THU" userId="baf72463-252b-4d5f-a6ca-5a6327a9888d" providerId="ADAL" clId="{F089095E-012F-46C0-B36E-C71F6626B067}" dt="2022-07-08T08:38:30.678" v="4701"/>
          <ac:picMkLst>
            <pc:docMk/>
            <pc:sldMk cId="910772850" sldId="293"/>
            <ac:picMk id="11" creationId="{3DB38716-5861-DA1D-5FFF-49C41AF58110}"/>
          </ac:picMkLst>
        </pc:picChg>
        <pc:picChg chg="mod">
          <ac:chgData name="NGUYEN PHAM ANH THU" userId="baf72463-252b-4d5f-a6ca-5a6327a9888d" providerId="ADAL" clId="{F089095E-012F-46C0-B36E-C71F6626B067}" dt="2022-07-08T08:38:30.678" v="4701"/>
          <ac:picMkLst>
            <pc:docMk/>
            <pc:sldMk cId="910772850" sldId="293"/>
            <ac:picMk id="12" creationId="{F77561DF-1E1C-202C-FCF2-54AB707C5792}"/>
          </ac:picMkLst>
        </pc:picChg>
      </pc:sldChg>
      <pc:sldChg chg="addSp delSp modSp add mod delAnim modAnim">
        <pc:chgData name="NGUYEN PHAM ANH THU" userId="baf72463-252b-4d5f-a6ca-5a6327a9888d" providerId="ADAL" clId="{F089095E-012F-46C0-B36E-C71F6626B067}" dt="2022-07-08T08:40:53.636" v="4785"/>
        <pc:sldMkLst>
          <pc:docMk/>
          <pc:sldMk cId="1108569885" sldId="294"/>
        </pc:sldMkLst>
        <pc:spChg chg="mod">
          <ac:chgData name="NGUYEN PHAM ANH THU" userId="baf72463-252b-4d5f-a6ca-5a6327a9888d" providerId="ADAL" clId="{F089095E-012F-46C0-B36E-C71F6626B067}" dt="2022-07-08T08:40:23.435" v="4780" actId="404"/>
          <ac:spMkLst>
            <pc:docMk/>
            <pc:sldMk cId="1108569885" sldId="294"/>
            <ac:spMk id="17" creationId="{769CDECB-9281-5D99-46B1-0FAD63C9BC90}"/>
          </ac:spMkLst>
        </pc:spChg>
        <pc:grpChg chg="del">
          <ac:chgData name="NGUYEN PHAM ANH THU" userId="baf72463-252b-4d5f-a6ca-5a6327a9888d" providerId="ADAL" clId="{F089095E-012F-46C0-B36E-C71F6626B067}" dt="2022-07-08T08:39:22.383" v="4772" actId="478"/>
          <ac:grpSpMkLst>
            <pc:docMk/>
            <pc:sldMk cId="1108569885" sldId="294"/>
            <ac:grpSpMk id="13" creationId="{4DC5BC77-BC42-7675-36B2-2760688778C9}"/>
          </ac:grpSpMkLst>
        </pc:grpChg>
        <pc:grpChg chg="add mod">
          <ac:chgData name="NGUYEN PHAM ANH THU" userId="baf72463-252b-4d5f-a6ca-5a6327a9888d" providerId="ADAL" clId="{F089095E-012F-46C0-B36E-C71F6626B067}" dt="2022-07-08T08:40:35.384" v="4784" actId="1076"/>
          <ac:grpSpMkLst>
            <pc:docMk/>
            <pc:sldMk cId="1108569885" sldId="294"/>
            <ac:grpSpMk id="16" creationId="{CDB8BFD2-6179-904A-1B58-CEA6B417C049}"/>
          </ac:grpSpMkLst>
        </pc:grpChg>
        <pc:picChg chg="mod">
          <ac:chgData name="NGUYEN PHAM ANH THU" userId="baf72463-252b-4d5f-a6ca-5a6327a9888d" providerId="ADAL" clId="{F089095E-012F-46C0-B36E-C71F6626B067}" dt="2022-07-08T08:40:32.279" v="4783" actId="1076"/>
          <ac:picMkLst>
            <pc:docMk/>
            <pc:sldMk cId="1108569885" sldId="294"/>
            <ac:picMk id="18" creationId="{CA041139-C75E-581E-D5EB-E4AE695DAA29}"/>
          </ac:picMkLst>
        </pc:picChg>
      </pc:sldChg>
      <pc:sldChg chg="addSp delSp modSp add mod delAnim modAnim">
        <pc:chgData name="NGUYEN PHAM ANH THU" userId="baf72463-252b-4d5f-a6ca-5a6327a9888d" providerId="ADAL" clId="{F089095E-012F-46C0-B36E-C71F6626B067}" dt="2022-07-08T08:44:51.198" v="5088" actId="207"/>
        <pc:sldMkLst>
          <pc:docMk/>
          <pc:sldMk cId="730055733" sldId="295"/>
        </pc:sldMkLst>
        <pc:spChg chg="add mod">
          <ac:chgData name="NGUYEN PHAM ANH THU" userId="baf72463-252b-4d5f-a6ca-5a6327a9888d" providerId="ADAL" clId="{F089095E-012F-46C0-B36E-C71F6626B067}" dt="2022-07-08T08:44:51.198" v="5088" actId="207"/>
          <ac:spMkLst>
            <pc:docMk/>
            <pc:sldMk cId="730055733" sldId="295"/>
            <ac:spMk id="5" creationId="{1FC70809-E570-895A-F14E-C8F6E40FF130}"/>
          </ac:spMkLst>
        </pc:spChg>
        <pc:spChg chg="del">
          <ac:chgData name="NGUYEN PHAM ANH THU" userId="baf72463-252b-4d5f-a6ca-5a6327a9888d" providerId="ADAL" clId="{F089095E-012F-46C0-B36E-C71F6626B067}" dt="2022-07-08T08:41:14.450" v="4787" actId="478"/>
          <ac:spMkLst>
            <pc:docMk/>
            <pc:sldMk cId="730055733" sldId="295"/>
            <ac:spMk id="9" creationId="{FDAA07AF-A62A-AD82-10A3-81281B28469A}"/>
          </ac:spMkLst>
        </pc:spChg>
      </pc:sldChg>
      <pc:sldChg chg="addSp delSp modSp add mod delAnim">
        <pc:chgData name="NGUYEN PHAM ANH THU" userId="baf72463-252b-4d5f-a6ca-5a6327a9888d" providerId="ADAL" clId="{F089095E-012F-46C0-B36E-C71F6626B067}" dt="2022-07-09T06:50:57.139" v="5145"/>
        <pc:sldMkLst>
          <pc:docMk/>
          <pc:sldMk cId="2541217362" sldId="296"/>
        </pc:sldMkLst>
        <pc:spChg chg="add mod">
          <ac:chgData name="NGUYEN PHAM ANH THU" userId="baf72463-252b-4d5f-a6ca-5a6327a9888d" providerId="ADAL" clId="{F089095E-012F-46C0-B36E-C71F6626B067}" dt="2022-07-09T06:50:55.190" v="5144" actId="207"/>
          <ac:spMkLst>
            <pc:docMk/>
            <pc:sldMk cId="2541217362" sldId="296"/>
            <ac:spMk id="2" creationId="{59481C7C-ACFC-2528-E4EF-5DEE65C1D5DA}"/>
          </ac:spMkLst>
        </pc:spChg>
        <pc:spChg chg="add mod">
          <ac:chgData name="NGUYEN PHAM ANH THU" userId="baf72463-252b-4d5f-a6ca-5a6327a9888d" providerId="ADAL" clId="{F089095E-012F-46C0-B36E-C71F6626B067}" dt="2022-07-09T06:50:57.139" v="5145"/>
          <ac:spMkLst>
            <pc:docMk/>
            <pc:sldMk cId="2541217362" sldId="296"/>
            <ac:spMk id="12" creationId="{708F51C4-8F94-5ADC-841E-29566372BA3F}"/>
          </ac:spMkLst>
        </pc:spChg>
        <pc:spChg chg="add mod">
          <ac:chgData name="NGUYEN PHAM ANH THU" userId="baf72463-252b-4d5f-a6ca-5a6327a9888d" providerId="ADAL" clId="{F089095E-012F-46C0-B36E-C71F6626B067}" dt="2022-07-09T06:50:57.139" v="5145"/>
          <ac:spMkLst>
            <pc:docMk/>
            <pc:sldMk cId="2541217362" sldId="296"/>
            <ac:spMk id="14" creationId="{CEC06457-FD82-6DBC-5F17-41D803B6C86A}"/>
          </ac:spMkLst>
        </pc:spChg>
        <pc:spChg chg="add mod">
          <ac:chgData name="NGUYEN PHAM ANH THU" userId="baf72463-252b-4d5f-a6ca-5a6327a9888d" providerId="ADAL" clId="{F089095E-012F-46C0-B36E-C71F6626B067}" dt="2022-07-09T06:50:57.139" v="5145"/>
          <ac:spMkLst>
            <pc:docMk/>
            <pc:sldMk cId="2541217362" sldId="296"/>
            <ac:spMk id="16" creationId="{6B8B9607-DED3-70D7-41AB-B8731830E04B}"/>
          </ac:spMkLst>
        </pc:spChg>
        <pc:spChg chg="add mod">
          <ac:chgData name="NGUYEN PHAM ANH THU" userId="baf72463-252b-4d5f-a6ca-5a6327a9888d" providerId="ADAL" clId="{F089095E-012F-46C0-B36E-C71F6626B067}" dt="2022-07-09T06:50:57.139" v="5145"/>
          <ac:spMkLst>
            <pc:docMk/>
            <pc:sldMk cId="2541217362" sldId="296"/>
            <ac:spMk id="18" creationId="{779F19BE-B6CA-B708-50BA-784DB815CAA7}"/>
          </ac:spMkLst>
        </pc:spChg>
        <pc:spChg chg="add mod">
          <ac:chgData name="NGUYEN PHAM ANH THU" userId="baf72463-252b-4d5f-a6ca-5a6327a9888d" providerId="ADAL" clId="{F089095E-012F-46C0-B36E-C71F6626B067}" dt="2022-07-09T06:50:57.139" v="5145"/>
          <ac:spMkLst>
            <pc:docMk/>
            <pc:sldMk cId="2541217362" sldId="296"/>
            <ac:spMk id="21" creationId="{258B65AA-9664-856A-9EB8-C342F7FF7A37}"/>
          </ac:spMkLst>
        </pc:spChg>
        <pc:spChg chg="del">
          <ac:chgData name="NGUYEN PHAM ANH THU" userId="baf72463-252b-4d5f-a6ca-5a6327a9888d" providerId="ADAL" clId="{F089095E-012F-46C0-B36E-C71F6626B067}" dt="2022-07-09T06:50:33.647" v="5134" actId="478"/>
          <ac:spMkLst>
            <pc:docMk/>
            <pc:sldMk cId="2541217362" sldId="296"/>
            <ac:spMk id="22" creationId="{5AE271C3-AD27-2474-3E1D-B34099E45068}"/>
          </ac:spMkLst>
        </pc:spChg>
        <pc:spChg chg="add mod">
          <ac:chgData name="NGUYEN PHAM ANH THU" userId="baf72463-252b-4d5f-a6ca-5a6327a9888d" providerId="ADAL" clId="{F089095E-012F-46C0-B36E-C71F6626B067}" dt="2022-07-09T06:50:57.139" v="5145"/>
          <ac:spMkLst>
            <pc:docMk/>
            <pc:sldMk cId="2541217362" sldId="296"/>
            <ac:spMk id="29" creationId="{D36515C3-228C-CBF9-E63C-E12E05855093}"/>
          </ac:spMkLst>
        </pc:spChg>
        <pc:grpChg chg="add mod">
          <ac:chgData name="NGUYEN PHAM ANH THU" userId="baf72463-252b-4d5f-a6ca-5a6327a9888d" providerId="ADAL" clId="{F089095E-012F-46C0-B36E-C71F6626B067}" dt="2022-07-09T06:50:57.139" v="5145"/>
          <ac:grpSpMkLst>
            <pc:docMk/>
            <pc:sldMk cId="2541217362" sldId="296"/>
            <ac:grpSpMk id="11" creationId="{544A9DA0-9C28-AF68-7DF7-6C16ED82B14B}"/>
          </ac:grpSpMkLst>
        </pc:grpChg>
        <pc:grpChg chg="del">
          <ac:chgData name="NGUYEN PHAM ANH THU" userId="baf72463-252b-4d5f-a6ca-5a6327a9888d" providerId="ADAL" clId="{F089095E-012F-46C0-B36E-C71F6626B067}" dt="2022-07-09T06:50:33.647" v="5134" actId="478"/>
          <ac:grpSpMkLst>
            <pc:docMk/>
            <pc:sldMk cId="2541217362" sldId="296"/>
            <ac:grpSpMk id="24" creationId="{51DEB35F-407A-3528-4190-FB83985738D8}"/>
          </ac:grpSpMkLst>
        </pc:grpChg>
        <pc:graphicFrameChg chg="del mod">
          <ac:chgData name="NGUYEN PHAM ANH THU" userId="baf72463-252b-4d5f-a6ca-5a6327a9888d" providerId="ADAL" clId="{F089095E-012F-46C0-B36E-C71F6626B067}" dt="2022-07-09T06:50:33.647" v="5134" actId="478"/>
          <ac:graphicFrameMkLst>
            <pc:docMk/>
            <pc:sldMk cId="2541217362" sldId="296"/>
            <ac:graphicFrameMk id="23" creationId="{ABD9E21D-4A5D-BA2D-6A62-D9B86229A0DF}"/>
          </ac:graphicFrameMkLst>
        </pc:graphicFrameChg>
        <pc:picChg chg="add mod">
          <ac:chgData name="NGUYEN PHAM ANH THU" userId="baf72463-252b-4d5f-a6ca-5a6327a9888d" providerId="ADAL" clId="{F089095E-012F-46C0-B36E-C71F6626B067}" dt="2022-07-09T06:50:57.139" v="5145"/>
          <ac:picMkLst>
            <pc:docMk/>
            <pc:sldMk cId="2541217362" sldId="296"/>
            <ac:picMk id="13" creationId="{6D8D9DFC-0B9F-7FAF-D9BF-90D939EBAA8E}"/>
          </ac:picMkLst>
        </pc:picChg>
        <pc:picChg chg="add mod">
          <ac:chgData name="NGUYEN PHAM ANH THU" userId="baf72463-252b-4d5f-a6ca-5a6327a9888d" providerId="ADAL" clId="{F089095E-012F-46C0-B36E-C71F6626B067}" dt="2022-07-09T06:50:57.139" v="5145"/>
          <ac:picMkLst>
            <pc:docMk/>
            <pc:sldMk cId="2541217362" sldId="296"/>
            <ac:picMk id="15" creationId="{085BBB2E-B2F7-229C-EC1A-2ACE7CF016ED}"/>
          </ac:picMkLst>
        </pc:picChg>
        <pc:picChg chg="add mod">
          <ac:chgData name="NGUYEN PHAM ANH THU" userId="baf72463-252b-4d5f-a6ca-5a6327a9888d" providerId="ADAL" clId="{F089095E-012F-46C0-B36E-C71F6626B067}" dt="2022-07-09T06:50:57.139" v="5145"/>
          <ac:picMkLst>
            <pc:docMk/>
            <pc:sldMk cId="2541217362" sldId="296"/>
            <ac:picMk id="17" creationId="{D68E4764-5EF3-0748-223B-2A5B8640A64D}"/>
          </ac:picMkLst>
        </pc:picChg>
        <pc:picChg chg="add mod">
          <ac:chgData name="NGUYEN PHAM ANH THU" userId="baf72463-252b-4d5f-a6ca-5a6327a9888d" providerId="ADAL" clId="{F089095E-012F-46C0-B36E-C71F6626B067}" dt="2022-07-09T06:50:57.139" v="5145"/>
          <ac:picMkLst>
            <pc:docMk/>
            <pc:sldMk cId="2541217362" sldId="296"/>
            <ac:picMk id="19" creationId="{5B6F0067-502C-9AE8-2219-F56F47F67A1D}"/>
          </ac:picMkLst>
        </pc:picChg>
        <pc:picChg chg="add mod">
          <ac:chgData name="NGUYEN PHAM ANH THU" userId="baf72463-252b-4d5f-a6ca-5a6327a9888d" providerId="ADAL" clId="{F089095E-012F-46C0-B36E-C71F6626B067}" dt="2022-07-09T06:50:57.139" v="5145"/>
          <ac:picMkLst>
            <pc:docMk/>
            <pc:sldMk cId="2541217362" sldId="296"/>
            <ac:picMk id="20" creationId="{2FCAD5BF-C575-5B96-40F9-3B97B636B50E}"/>
          </ac:picMkLst>
        </pc:picChg>
      </pc:sldChg>
      <pc:sldMasterChg chg="add addSldLayout">
        <pc:chgData name="NGUYEN PHAM ANH THU" userId="baf72463-252b-4d5f-a6ca-5a6327a9888d" providerId="ADAL" clId="{F089095E-012F-46C0-B36E-C71F6626B067}" dt="2022-07-08T03:59:04.252" v="202" actId="27028"/>
        <pc:sldMasterMkLst>
          <pc:docMk/>
          <pc:sldMasterMk cId="3290181704" sldId="2147483648"/>
        </pc:sldMasterMkLst>
        <pc:sldLayoutChg chg="add">
          <pc:chgData name="NGUYEN PHAM ANH THU" userId="baf72463-252b-4d5f-a6ca-5a6327a9888d" providerId="ADAL" clId="{F089095E-012F-46C0-B36E-C71F6626B067}" dt="2022-07-08T03:59:04.252" v="202" actId="27028"/>
          <pc:sldLayoutMkLst>
            <pc:docMk/>
            <pc:sldMasterMk cId="3290181704" sldId="2147483648"/>
            <pc:sldLayoutMk cId="1734658244" sldId="2147483650"/>
          </pc:sldLayoutMkLst>
        </pc:sldLayoutChg>
      </pc:sldMasterChg>
      <pc:sldMasterChg chg="replId modSldLayout">
        <pc:chgData name="NGUYEN PHAM ANH THU" userId="baf72463-252b-4d5f-a6ca-5a6327a9888d" providerId="ADAL" clId="{F089095E-012F-46C0-B36E-C71F6626B067}" dt="2022-07-08T03:59:04.252" v="202" actId="27028"/>
        <pc:sldMasterMkLst>
          <pc:docMk/>
          <pc:sldMasterMk cId="1143314519" sldId="2147483660"/>
        </pc:sldMasterMkLst>
        <pc:sldLayoutChg chg="replId">
          <pc:chgData name="NGUYEN PHAM ANH THU" userId="baf72463-252b-4d5f-a6ca-5a6327a9888d" providerId="ADAL" clId="{F089095E-012F-46C0-B36E-C71F6626B067}" dt="2022-07-08T03:59:04.252" v="202" actId="27028"/>
          <pc:sldLayoutMkLst>
            <pc:docMk/>
            <pc:sldMasterMk cId="1143314519" sldId="2147483660"/>
            <pc:sldLayoutMk cId="3181263418" sldId="2147483661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0D4FA-B696-40D0-ABC5-64F9F694A7B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36B46-36BC-4478-B36A-082DA0694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89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HS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nêu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từ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khó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xong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GV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gõ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ngay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từ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đó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trên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BÀI GIẢNG ĐANG TRÌNH CHIẾU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luôn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mà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không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cần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phải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thoát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ra.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(KHI ĐANG TRÌNH CHIẾU GV CLICK CHUỘT VÀO KHUNG TỪ KHÓ ĐỌC VÀ GÕ)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36B46-36BC-4478-B36A-082DA06944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03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36B46-36BC-4478-B36A-082DA069441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3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36B46-36BC-4478-B36A-082DA069441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8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36B46-36BC-4478-B36A-082DA069441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46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36B46-36BC-4478-B36A-082DA069441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59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36B46-36BC-4478-B36A-082DA069441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41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36B46-36BC-4478-B36A-082DA069441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46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36B46-36BC-4478-B36A-082DA069441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85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HS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nêu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từ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khó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xong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GV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gõ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ngay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từ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đó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trên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BÀI GIẢNG ĐANG TRÌNH CHIẾU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luôn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mà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không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cần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phải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thoát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ra.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(KHI ĐANG TRÌNH CHIẾU GV CLICK CHUỘT VÀO KHUNG TỪ KHÓ ĐỌC VÀ GÕ)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36B46-36BC-4478-B36A-082DA06944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24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HS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nêu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từ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khó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xong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GV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gõ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ngay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từ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đó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trên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BÀI GIẢNG ĐANG TRÌNH CHIẾU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luôn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mà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không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cần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phải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thoát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ra.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(KHI ĐANG TRÌNH CHIẾU GV CLICK CHUỘT VÀO KHUNG TỪ KHÓ ĐỌC VÀ GÕ)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36B46-36BC-4478-B36A-082DA06944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97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36B46-36BC-4478-B36A-082DA06944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25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36B46-36BC-4478-B36A-082DA06944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0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>
                <a:solidFill>
                  <a:schemeClr val="tx1"/>
                </a:solidFill>
              </a:rPr>
              <a:t>Có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một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số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họ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ghép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của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từ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trong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mục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đọc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luôn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nhưng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vì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nhóm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không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rõ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ntn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nhóm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để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ở </a:t>
            </a:r>
            <a:r>
              <a:rPr lang="en-US" sz="1200" b="1" dirty="0" err="1">
                <a:solidFill>
                  <a:schemeClr val="tx1"/>
                </a:solidFill>
              </a:rPr>
              <a:t>đây</a:t>
            </a:r>
            <a:r>
              <a:rPr lang="en-US" sz="1200" b="1" dirty="0">
                <a:solidFill>
                  <a:schemeClr val="tx1"/>
                </a:solidFill>
              </a:rPr>
              <a:t> (GV </a:t>
            </a:r>
            <a:r>
              <a:rPr lang="en-US" sz="1200" b="1" dirty="0" err="1">
                <a:solidFill>
                  <a:schemeClr val="tx1"/>
                </a:solidFill>
              </a:rPr>
              <a:t>kéo</a:t>
            </a:r>
            <a:r>
              <a:rPr lang="en-US" sz="1200" b="1" dirty="0">
                <a:solidFill>
                  <a:schemeClr val="tx1"/>
                </a:solidFill>
              </a:rPr>
              <a:t> slide </a:t>
            </a:r>
            <a:r>
              <a:rPr lang="en-US" sz="1200" b="1" dirty="0" err="1">
                <a:solidFill>
                  <a:schemeClr val="tx1"/>
                </a:solidFill>
              </a:rPr>
              <a:t>lên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theo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giúp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nhé</a:t>
            </a:r>
            <a:r>
              <a:rPr lang="en-US" sz="1200" b="1" dirty="0">
                <a:solidFill>
                  <a:schemeClr val="tx1"/>
                </a:solidFill>
              </a:rPr>
              <a:t>!) 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36B46-36BC-4478-B36A-082DA06944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36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</a:rPr>
              <a:t>Có </a:t>
            </a:r>
            <a:r>
              <a:rPr lang="en-US" sz="1200" b="1" dirty="0" err="1">
                <a:solidFill>
                  <a:schemeClr val="tx1"/>
                </a:solidFill>
              </a:rPr>
              <a:t>một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số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họ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ghép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của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từ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trong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mục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đọc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luôn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nhưng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vì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nhóm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không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rõ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ntn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nhóm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để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ở </a:t>
            </a:r>
            <a:r>
              <a:rPr lang="en-US" sz="1200" b="1" dirty="0" err="1">
                <a:solidFill>
                  <a:schemeClr val="tx1"/>
                </a:solidFill>
              </a:rPr>
              <a:t>đây</a:t>
            </a:r>
            <a:r>
              <a:rPr lang="en-US" sz="1200" b="1" dirty="0">
                <a:solidFill>
                  <a:schemeClr val="tx1"/>
                </a:solidFill>
              </a:rPr>
              <a:t> (GV </a:t>
            </a:r>
            <a:r>
              <a:rPr lang="en-US" sz="1200" b="1" dirty="0" err="1">
                <a:solidFill>
                  <a:schemeClr val="tx1"/>
                </a:solidFill>
              </a:rPr>
              <a:t>kéo</a:t>
            </a:r>
            <a:r>
              <a:rPr lang="en-US" sz="1200" b="1" dirty="0">
                <a:solidFill>
                  <a:schemeClr val="tx1"/>
                </a:solidFill>
              </a:rPr>
              <a:t> slide </a:t>
            </a:r>
            <a:r>
              <a:rPr lang="en-US" sz="1200" b="1" dirty="0" err="1">
                <a:solidFill>
                  <a:schemeClr val="tx1"/>
                </a:solidFill>
              </a:rPr>
              <a:t>lên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theo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giúp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nhé</a:t>
            </a:r>
            <a:r>
              <a:rPr lang="en-US" sz="1200" b="1" dirty="0">
                <a:solidFill>
                  <a:schemeClr val="tx1"/>
                </a:solidFill>
              </a:rPr>
              <a:t>!)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36B46-36BC-4478-B36A-082DA06944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71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36B46-36BC-4478-B36A-082DA069441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74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36B46-36BC-4478-B36A-082DA069441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61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62C42E-CCAE-B981-259C-F2AD56281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9CEC4B0-332A-96B9-C37F-D830F3187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18DBF4-8F29-36BC-B338-645EAE379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D9C2BC-E63C-7AD0-3391-C31F3633B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1D9B9A-C026-0038-69DA-35B428DD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16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19690F-1CB8-73AA-3528-51A61071E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5FBCC89-C4E5-7C1C-9B6E-4755077D6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344CF8-8860-331F-D51D-E071E084A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F91B6C-E1C2-4C0F-2357-060FE27AC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1C39DD-6982-DFDD-F5CA-29FD62F5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12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5676958-6DBC-269B-D62E-5220FA81B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7F39152-2B43-A209-12F9-BB7A408ED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99B01D-8147-CF1C-7DB6-EF50C6C3F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58A9E0-5CDB-D242-D574-C14FF241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598157-4741-A7C4-D9D7-CEAF9723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05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917395-449C-AE2B-3C04-FE03097FA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A82B7F-F5AF-D015-52DF-D118B11A8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2FBA66-602B-E153-AD89-41408370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7F80F3-BA66-C2BC-7609-64F42073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1A8CC1-07B6-2A97-1A62-9BBB92F6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5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740AF8-6002-CF12-6E4E-4C8D0CF1D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EDC658-9D9F-7DE5-71D6-CF506435D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3FCCEF-422D-4D15-A2BA-E550D0534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6EF506-8EE3-25D6-440E-793B707F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B44BA6-9C2A-2C32-F6FB-6A6C74F8E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63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AA7275-D9E3-76FC-D550-7AF928558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7CBC6A-92C0-9671-B21D-9B92F078B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FD1904-2D3E-9CE7-E4A7-027B8F570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A55662-D486-50D4-3178-029541BDB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2BF6B5-5354-EE04-BAFF-79AE6242F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1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A77ED5-2AC6-3942-296A-D86472A9F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1CD2AE-554D-07FC-6410-F8B544C893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54AE958-012D-EB89-4E44-59C47A463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67AEEE6-A20E-0343-86EE-24869D532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65D7DA-72AD-E3AB-F407-445B98E85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1ADF75-D184-4B17-7083-B75C382E8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7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1D23CC-BFB5-2EB9-254B-85F404A7C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5E4AD98-FB5D-774D-E82B-F0B4D8C40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2F4B6DD-8208-15E3-FD95-AFF951600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E417FEA-6A8D-6D49-EEFF-FD8A8FEE20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7C99A63-47AE-EDD4-688D-7BF69EA47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2C8DF9C-E9ED-C0E2-6177-2D9286E6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5148361-BDD7-67CA-4D26-8BD152A48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2587CDB-E2F8-B97F-6DD5-1FB9F529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80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866B4B-3E08-5A90-6253-1627F534A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7699638-A893-C3FF-5689-8B07F8D03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EBC92DC-F1E2-8F6D-FDCD-4F746C788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5D074AF-0EFC-C6EE-BE9D-F65E669D5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7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6D22DB5-B603-E20A-F86D-A640AB038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CF7CCFA-BCBD-410F-A6C4-6A4B4A8BC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55B5EAD-67E1-188C-26C8-2A6ACDDC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8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F11F14-463D-0174-1C93-670CDB3BD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3D00F3-4693-0EB7-2B8F-B8B8D1494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90D798F-84DF-6FF3-AD4B-1115045E9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C001FA6-8826-0E6F-8EC2-FA5AE89E5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AABE27F-3EC6-32BC-47B1-9F1E879D9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E4E342B-579A-A301-7AB8-85CC123B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85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0E6F1D-E381-A70C-6ADD-0F8E16E72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254799E-9E2E-5165-23FA-DE71A92B1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586D84C-49B9-AAB5-F29D-CC7B50A7F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C4D227C-4E06-EEED-7ED8-3527EC497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2FBEC63-F59F-0336-BA14-FA6994902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491CCEC-0081-D6B6-905B-59F532A93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30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FA57930-6C2D-7AED-7185-8FC098644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B1FCE00-FADA-1CEC-A191-B890C6A63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50F825-8C3F-0DF4-1CC3-911F4BF8F0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3FBA0-BC9C-413C-ADF3-9E6E8E6BC096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B83A6B-49F8-F5F4-C096-1E4150151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30A236-EEBB-4A97-55AB-AE976B1B1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1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45562FF-DB6E-92FF-3F40-2CD0006FD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685E70-C1F3-D278-03B7-EF4B62021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D2B163-C85D-FF88-0305-4455615CF9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9E34F-6D4D-44FA-9068-21642AD9CE0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13540E-8025-0B16-E855-EF1B399668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FDB1E7-0106-7527-6E53-B9FE201F68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xmlns="" id="{46532B03-B771-F50D-84E6-18D4F7903D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0390" y="-292231"/>
            <a:ext cx="1648066" cy="164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8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wmf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wmf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wmf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2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40.sv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0.sv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20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20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sv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7.png"/><Relationship Id="rId7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46.png"/><Relationship Id="rId4" Type="http://schemas.openxmlformats.org/officeDocument/2006/relationships/image" Target="../media/image28.png"/><Relationship Id="rId9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8.png"/><Relationship Id="rId7" Type="http://schemas.openxmlformats.org/officeDocument/2006/relationships/image" Target="../media/image4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4.png"/><Relationship Id="rId9" Type="http://schemas.openxmlformats.org/officeDocument/2006/relationships/image" Target="../media/image51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svg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5CCD69C2-D2DB-2777-1610-841E345E5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917" y="2581154"/>
            <a:ext cx="1968022" cy="382400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 descr="A picture containing doll, toy&#10;&#10;Description automatically generated">
            <a:extLst>
              <a:ext uri="{FF2B5EF4-FFF2-40B4-BE49-F238E27FC236}">
                <a16:creationId xmlns:a16="http://schemas.microsoft.com/office/drawing/2014/main" xmlns="" id="{A9412A5C-8A02-48E5-50E2-283B3A8FEA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14" y="2581154"/>
            <a:ext cx="2868731" cy="416741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61391E4-E533-DCFA-6B39-478F1D270B5D}"/>
              </a:ext>
            </a:extLst>
          </p:cNvPr>
          <p:cNvGrpSpPr/>
          <p:nvPr/>
        </p:nvGrpSpPr>
        <p:grpSpPr>
          <a:xfrm>
            <a:off x="5024118" y="1071390"/>
            <a:ext cx="7193902" cy="1815882"/>
            <a:chOff x="4396770" y="8135998"/>
            <a:chExt cx="7193902" cy="181588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D730F2F0-BE1E-6E08-7668-6750875572A3}"/>
                </a:ext>
              </a:extLst>
            </p:cNvPr>
            <p:cNvSpPr txBox="1"/>
            <p:nvPr/>
          </p:nvSpPr>
          <p:spPr>
            <a:xfrm>
              <a:off x="4396770" y="8135998"/>
              <a:ext cx="7193902" cy="1815882"/>
            </a:xfrm>
            <a:prstGeom prst="rect">
              <a:avLst/>
            </a:prstGeom>
            <a:noFill/>
          </p:spPr>
          <p:txBody>
            <a:bodyPr wrap="square" rtlCol="0">
              <a:prstTxWarp prst="textButton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8000" dirty="0">
                  <a:ln w="295275">
                    <a:solidFill>
                      <a:schemeClr val="bg1"/>
                    </a:solidFill>
                  </a:ln>
                  <a:latin typeface="#9Slide05 Phobia" panose="02000506000000020003" pitchFamily="2" charset="0"/>
                </a:rPr>
                <a:t> </a:t>
              </a:r>
              <a:r>
                <a:rPr lang="en-US" sz="8000" dirty="0" err="1">
                  <a:ln w="295275">
                    <a:solidFill>
                      <a:schemeClr val="bg1"/>
                    </a:solidFill>
                  </a:ln>
                  <a:latin typeface="#9Slide05 Phobia" panose="02000506000000020003" pitchFamily="2" charset="0"/>
                </a:rPr>
                <a:t>Tiếng</a:t>
              </a:r>
              <a:r>
                <a:rPr lang="en-US" sz="8000" dirty="0">
                  <a:ln w="295275">
                    <a:solidFill>
                      <a:schemeClr val="bg1"/>
                    </a:solidFill>
                  </a:ln>
                  <a:latin typeface="#9Slide05 Phobia" panose="02000506000000020003" pitchFamily="2" charset="0"/>
                </a:rPr>
                <a:t>  </a:t>
              </a:r>
              <a:r>
                <a:rPr lang="en-US" sz="8000" dirty="0" err="1">
                  <a:ln w="295275">
                    <a:solidFill>
                      <a:schemeClr val="bg1"/>
                    </a:solidFill>
                  </a:ln>
                  <a:latin typeface="#9Slide05 Phobia" panose="02000506000000020003" pitchFamily="2" charset="0"/>
                </a:rPr>
                <a:t>Việt</a:t>
              </a:r>
              <a:endParaRPr lang="en-US" sz="8000" dirty="0">
                <a:ln w="295275">
                  <a:solidFill>
                    <a:schemeClr val="bg1"/>
                  </a:solidFill>
                </a:ln>
                <a:latin typeface="#9Slide05 Phobia" panose="02000506000000020003" pitchFamily="2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6000" dirty="0">
                  <a:ln w="295275">
                    <a:solidFill>
                      <a:schemeClr val="bg1"/>
                    </a:solidFill>
                  </a:ln>
                  <a:latin typeface="SVN-Poky's" panose="020B0606040200020203" pitchFamily="34" charset="0"/>
                </a:rPr>
                <a:t>VÀO NĂM HỌC MỚI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D8B1C5AC-42CC-1F77-81F2-B3F5AEBEC61D}"/>
                </a:ext>
              </a:extLst>
            </p:cNvPr>
            <p:cNvSpPr txBox="1"/>
            <p:nvPr/>
          </p:nvSpPr>
          <p:spPr>
            <a:xfrm>
              <a:off x="4396770" y="8135998"/>
              <a:ext cx="7193902" cy="1815882"/>
            </a:xfrm>
            <a:prstGeom prst="rect">
              <a:avLst/>
            </a:prstGeom>
            <a:noFill/>
          </p:spPr>
          <p:txBody>
            <a:bodyPr wrap="square" rtlCol="0">
              <a:prstTxWarp prst="textButton">
                <a:avLst>
                  <a:gd name="adj" fmla="val 11166381"/>
                </a:avLst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8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 </a:t>
              </a:r>
              <a:r>
                <a:rPr lang="en-US" sz="80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Tiếng</a:t>
              </a:r>
              <a:r>
                <a:rPr lang="en-US" sz="8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  </a:t>
              </a:r>
              <a:r>
                <a:rPr lang="en-US" sz="80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Việt</a:t>
              </a:r>
              <a:endPara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5 Phobia" panose="02000506000000020003" pitchFamily="2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V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À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O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Ă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M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H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Ọ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C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M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Ớ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626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37A675B-67C2-4AEC-EA2D-C24C58552A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09" b="52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0C33CF3-1A11-210E-AD7B-89E383A13B44}"/>
              </a:ext>
            </a:extLst>
          </p:cNvPr>
          <p:cNvSpPr txBox="1"/>
          <p:nvPr/>
        </p:nvSpPr>
        <p:spPr>
          <a:xfrm>
            <a:off x="2398158" y="458280"/>
            <a:ext cx="739568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LUYỆN ĐỌC NỐI TIẾP ĐOẠN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4112E350-07FF-C03F-5689-74ECACBA1FB8}"/>
              </a:ext>
            </a:extLst>
          </p:cNvPr>
          <p:cNvSpPr/>
          <p:nvPr/>
        </p:nvSpPr>
        <p:spPr>
          <a:xfrm>
            <a:off x="410309" y="3080274"/>
            <a:ext cx="11371382" cy="3147262"/>
          </a:xfrm>
          <a:custGeom>
            <a:avLst/>
            <a:gdLst>
              <a:gd name="connsiteX0" fmla="*/ 0 w 11371382"/>
              <a:gd name="connsiteY0" fmla="*/ 394383 h 3147262"/>
              <a:gd name="connsiteX1" fmla="*/ 394383 w 11371382"/>
              <a:gd name="connsiteY1" fmla="*/ 0 h 3147262"/>
              <a:gd name="connsiteX2" fmla="*/ 1161623 w 11371382"/>
              <a:gd name="connsiteY2" fmla="*/ 0 h 3147262"/>
              <a:gd name="connsiteX3" fmla="*/ 1505558 w 11371382"/>
              <a:gd name="connsiteY3" fmla="*/ 0 h 3147262"/>
              <a:gd name="connsiteX4" fmla="*/ 2378624 w 11371382"/>
              <a:gd name="connsiteY4" fmla="*/ 0 h 3147262"/>
              <a:gd name="connsiteX5" fmla="*/ 3040037 w 11371382"/>
              <a:gd name="connsiteY5" fmla="*/ 0 h 3147262"/>
              <a:gd name="connsiteX6" fmla="*/ 3595624 w 11371382"/>
              <a:gd name="connsiteY6" fmla="*/ 0 h 3147262"/>
              <a:gd name="connsiteX7" fmla="*/ 4362864 w 11371382"/>
              <a:gd name="connsiteY7" fmla="*/ 0 h 3147262"/>
              <a:gd name="connsiteX8" fmla="*/ 5024278 w 11371382"/>
              <a:gd name="connsiteY8" fmla="*/ 0 h 3147262"/>
              <a:gd name="connsiteX9" fmla="*/ 5579865 w 11371382"/>
              <a:gd name="connsiteY9" fmla="*/ 0 h 3147262"/>
              <a:gd name="connsiteX10" fmla="*/ 5923800 w 11371382"/>
              <a:gd name="connsiteY10" fmla="*/ 0 h 3147262"/>
              <a:gd name="connsiteX11" fmla="*/ 6479387 w 11371382"/>
              <a:gd name="connsiteY11" fmla="*/ 0 h 3147262"/>
              <a:gd name="connsiteX12" fmla="*/ 7034975 w 11371382"/>
              <a:gd name="connsiteY12" fmla="*/ 0 h 3147262"/>
              <a:gd name="connsiteX13" fmla="*/ 7378910 w 11371382"/>
              <a:gd name="connsiteY13" fmla="*/ 0 h 3147262"/>
              <a:gd name="connsiteX14" fmla="*/ 7828671 w 11371382"/>
              <a:gd name="connsiteY14" fmla="*/ 0 h 3147262"/>
              <a:gd name="connsiteX15" fmla="*/ 8172606 w 11371382"/>
              <a:gd name="connsiteY15" fmla="*/ 0 h 3147262"/>
              <a:gd name="connsiteX16" fmla="*/ 9045672 w 11371382"/>
              <a:gd name="connsiteY16" fmla="*/ 0 h 3147262"/>
              <a:gd name="connsiteX17" fmla="*/ 9495433 w 11371382"/>
              <a:gd name="connsiteY17" fmla="*/ 0 h 3147262"/>
              <a:gd name="connsiteX18" fmla="*/ 9945194 w 11371382"/>
              <a:gd name="connsiteY18" fmla="*/ 0 h 3147262"/>
              <a:gd name="connsiteX19" fmla="*/ 10976999 w 11371382"/>
              <a:gd name="connsiteY19" fmla="*/ 0 h 3147262"/>
              <a:gd name="connsiteX20" fmla="*/ 11371382 w 11371382"/>
              <a:gd name="connsiteY20" fmla="*/ 394383 h 3147262"/>
              <a:gd name="connsiteX21" fmla="*/ 11371382 w 11371382"/>
              <a:gd name="connsiteY21" fmla="*/ 1031177 h 3147262"/>
              <a:gd name="connsiteX22" fmla="*/ 11371382 w 11371382"/>
              <a:gd name="connsiteY22" fmla="*/ 1644386 h 3147262"/>
              <a:gd name="connsiteX23" fmla="*/ 11371382 w 11371382"/>
              <a:gd name="connsiteY23" fmla="*/ 2752879 h 3147262"/>
              <a:gd name="connsiteX24" fmla="*/ 10976999 w 11371382"/>
              <a:gd name="connsiteY24" fmla="*/ 3147262 h 3147262"/>
              <a:gd name="connsiteX25" fmla="*/ 10527238 w 11371382"/>
              <a:gd name="connsiteY25" fmla="*/ 3147262 h 3147262"/>
              <a:gd name="connsiteX26" fmla="*/ 9971650 w 11371382"/>
              <a:gd name="connsiteY26" fmla="*/ 3147262 h 3147262"/>
              <a:gd name="connsiteX27" fmla="*/ 9416063 w 11371382"/>
              <a:gd name="connsiteY27" fmla="*/ 3147262 h 3147262"/>
              <a:gd name="connsiteX28" fmla="*/ 8754650 w 11371382"/>
              <a:gd name="connsiteY28" fmla="*/ 3147262 h 3147262"/>
              <a:gd name="connsiteX29" fmla="*/ 7881584 w 11371382"/>
              <a:gd name="connsiteY29" fmla="*/ 3147262 h 3147262"/>
              <a:gd name="connsiteX30" fmla="*/ 7325996 w 11371382"/>
              <a:gd name="connsiteY30" fmla="*/ 3147262 h 3147262"/>
              <a:gd name="connsiteX31" fmla="*/ 6664583 w 11371382"/>
              <a:gd name="connsiteY31" fmla="*/ 3147262 h 3147262"/>
              <a:gd name="connsiteX32" fmla="*/ 6108996 w 11371382"/>
              <a:gd name="connsiteY32" fmla="*/ 3147262 h 3147262"/>
              <a:gd name="connsiteX33" fmla="*/ 5447582 w 11371382"/>
              <a:gd name="connsiteY33" fmla="*/ 3147262 h 3147262"/>
              <a:gd name="connsiteX34" fmla="*/ 4680342 w 11371382"/>
              <a:gd name="connsiteY34" fmla="*/ 3147262 h 3147262"/>
              <a:gd name="connsiteX35" fmla="*/ 4124755 w 11371382"/>
              <a:gd name="connsiteY35" fmla="*/ 3147262 h 3147262"/>
              <a:gd name="connsiteX36" fmla="*/ 3251689 w 11371382"/>
              <a:gd name="connsiteY36" fmla="*/ 3147262 h 3147262"/>
              <a:gd name="connsiteX37" fmla="*/ 2590276 w 11371382"/>
              <a:gd name="connsiteY37" fmla="*/ 3147262 h 3147262"/>
              <a:gd name="connsiteX38" fmla="*/ 2140515 w 11371382"/>
              <a:gd name="connsiteY38" fmla="*/ 3147262 h 3147262"/>
              <a:gd name="connsiteX39" fmla="*/ 1267449 w 11371382"/>
              <a:gd name="connsiteY39" fmla="*/ 3147262 h 3147262"/>
              <a:gd name="connsiteX40" fmla="*/ 394383 w 11371382"/>
              <a:gd name="connsiteY40" fmla="*/ 3147262 h 3147262"/>
              <a:gd name="connsiteX41" fmla="*/ 0 w 11371382"/>
              <a:gd name="connsiteY41" fmla="*/ 2752879 h 3147262"/>
              <a:gd name="connsiteX42" fmla="*/ 0 w 11371382"/>
              <a:gd name="connsiteY42" fmla="*/ 2163255 h 3147262"/>
              <a:gd name="connsiteX43" fmla="*/ 0 w 11371382"/>
              <a:gd name="connsiteY43" fmla="*/ 1550046 h 3147262"/>
              <a:gd name="connsiteX44" fmla="*/ 0 w 11371382"/>
              <a:gd name="connsiteY44" fmla="*/ 913252 h 3147262"/>
              <a:gd name="connsiteX45" fmla="*/ 0 w 11371382"/>
              <a:gd name="connsiteY45" fmla="*/ 394383 h 314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371382" h="3147262" fill="none" extrusionOk="0">
                <a:moveTo>
                  <a:pt x="0" y="394383"/>
                </a:moveTo>
                <a:cubicBezTo>
                  <a:pt x="29762" y="153778"/>
                  <a:pt x="164050" y="-17612"/>
                  <a:pt x="394383" y="0"/>
                </a:cubicBezTo>
                <a:cubicBezTo>
                  <a:pt x="554339" y="-17959"/>
                  <a:pt x="942616" y="15660"/>
                  <a:pt x="1161623" y="0"/>
                </a:cubicBezTo>
                <a:cubicBezTo>
                  <a:pt x="1380630" y="-15660"/>
                  <a:pt x="1420456" y="-10487"/>
                  <a:pt x="1505558" y="0"/>
                </a:cubicBezTo>
                <a:cubicBezTo>
                  <a:pt x="1590661" y="10487"/>
                  <a:pt x="2159030" y="-3534"/>
                  <a:pt x="2378624" y="0"/>
                </a:cubicBezTo>
                <a:cubicBezTo>
                  <a:pt x="2598218" y="3534"/>
                  <a:pt x="2762160" y="-32614"/>
                  <a:pt x="3040037" y="0"/>
                </a:cubicBezTo>
                <a:cubicBezTo>
                  <a:pt x="3317914" y="32614"/>
                  <a:pt x="3339466" y="-17563"/>
                  <a:pt x="3595624" y="0"/>
                </a:cubicBezTo>
                <a:cubicBezTo>
                  <a:pt x="3851782" y="17563"/>
                  <a:pt x="4093009" y="-19331"/>
                  <a:pt x="4362864" y="0"/>
                </a:cubicBezTo>
                <a:cubicBezTo>
                  <a:pt x="4632719" y="19331"/>
                  <a:pt x="4727913" y="2196"/>
                  <a:pt x="5024278" y="0"/>
                </a:cubicBezTo>
                <a:cubicBezTo>
                  <a:pt x="5320643" y="-2196"/>
                  <a:pt x="5391746" y="12868"/>
                  <a:pt x="5579865" y="0"/>
                </a:cubicBezTo>
                <a:cubicBezTo>
                  <a:pt x="5767984" y="-12868"/>
                  <a:pt x="5827605" y="15074"/>
                  <a:pt x="5923800" y="0"/>
                </a:cubicBezTo>
                <a:cubicBezTo>
                  <a:pt x="6019995" y="-15074"/>
                  <a:pt x="6334538" y="-16946"/>
                  <a:pt x="6479387" y="0"/>
                </a:cubicBezTo>
                <a:cubicBezTo>
                  <a:pt x="6624236" y="16946"/>
                  <a:pt x="6843654" y="-7450"/>
                  <a:pt x="7034975" y="0"/>
                </a:cubicBezTo>
                <a:cubicBezTo>
                  <a:pt x="7226296" y="7450"/>
                  <a:pt x="7255805" y="-11931"/>
                  <a:pt x="7378910" y="0"/>
                </a:cubicBezTo>
                <a:cubicBezTo>
                  <a:pt x="7502015" y="11931"/>
                  <a:pt x="7675780" y="-20083"/>
                  <a:pt x="7828671" y="0"/>
                </a:cubicBezTo>
                <a:cubicBezTo>
                  <a:pt x="7981562" y="20083"/>
                  <a:pt x="8027952" y="2364"/>
                  <a:pt x="8172606" y="0"/>
                </a:cubicBezTo>
                <a:cubicBezTo>
                  <a:pt x="8317261" y="-2364"/>
                  <a:pt x="8714960" y="-2376"/>
                  <a:pt x="9045672" y="0"/>
                </a:cubicBezTo>
                <a:cubicBezTo>
                  <a:pt x="9376384" y="2376"/>
                  <a:pt x="9356787" y="-22338"/>
                  <a:pt x="9495433" y="0"/>
                </a:cubicBezTo>
                <a:cubicBezTo>
                  <a:pt x="9634079" y="22338"/>
                  <a:pt x="9721108" y="2611"/>
                  <a:pt x="9945194" y="0"/>
                </a:cubicBezTo>
                <a:cubicBezTo>
                  <a:pt x="10169280" y="-2611"/>
                  <a:pt x="10764480" y="-40423"/>
                  <a:pt x="10976999" y="0"/>
                </a:cubicBezTo>
                <a:cubicBezTo>
                  <a:pt x="11187861" y="-307"/>
                  <a:pt x="11366211" y="190087"/>
                  <a:pt x="11371382" y="394383"/>
                </a:cubicBezTo>
                <a:cubicBezTo>
                  <a:pt x="11402089" y="667165"/>
                  <a:pt x="11396101" y="869335"/>
                  <a:pt x="11371382" y="1031177"/>
                </a:cubicBezTo>
                <a:cubicBezTo>
                  <a:pt x="11346663" y="1193019"/>
                  <a:pt x="11370905" y="1484014"/>
                  <a:pt x="11371382" y="1644386"/>
                </a:cubicBezTo>
                <a:cubicBezTo>
                  <a:pt x="11371859" y="1804758"/>
                  <a:pt x="11399281" y="2447424"/>
                  <a:pt x="11371382" y="2752879"/>
                </a:cubicBezTo>
                <a:cubicBezTo>
                  <a:pt x="11375589" y="3000653"/>
                  <a:pt x="11189401" y="3146398"/>
                  <a:pt x="10976999" y="3147262"/>
                </a:cubicBezTo>
                <a:cubicBezTo>
                  <a:pt x="10828006" y="3163274"/>
                  <a:pt x="10710121" y="3158158"/>
                  <a:pt x="10527238" y="3147262"/>
                </a:cubicBezTo>
                <a:cubicBezTo>
                  <a:pt x="10344355" y="3136366"/>
                  <a:pt x="10100517" y="3137026"/>
                  <a:pt x="9971650" y="3147262"/>
                </a:cubicBezTo>
                <a:cubicBezTo>
                  <a:pt x="9842783" y="3157498"/>
                  <a:pt x="9536661" y="3162780"/>
                  <a:pt x="9416063" y="3147262"/>
                </a:cubicBezTo>
                <a:cubicBezTo>
                  <a:pt x="9295465" y="3131744"/>
                  <a:pt x="8973002" y="3126529"/>
                  <a:pt x="8754650" y="3147262"/>
                </a:cubicBezTo>
                <a:cubicBezTo>
                  <a:pt x="8536298" y="3167995"/>
                  <a:pt x="8314308" y="3124437"/>
                  <a:pt x="7881584" y="3147262"/>
                </a:cubicBezTo>
                <a:cubicBezTo>
                  <a:pt x="7448860" y="3170087"/>
                  <a:pt x="7460082" y="3126113"/>
                  <a:pt x="7325996" y="3147262"/>
                </a:cubicBezTo>
                <a:cubicBezTo>
                  <a:pt x="7191910" y="3168411"/>
                  <a:pt x="6965130" y="3169261"/>
                  <a:pt x="6664583" y="3147262"/>
                </a:cubicBezTo>
                <a:cubicBezTo>
                  <a:pt x="6364036" y="3125263"/>
                  <a:pt x="6386246" y="3128602"/>
                  <a:pt x="6108996" y="3147262"/>
                </a:cubicBezTo>
                <a:cubicBezTo>
                  <a:pt x="5831746" y="3165922"/>
                  <a:pt x="5764326" y="3145221"/>
                  <a:pt x="5447582" y="3147262"/>
                </a:cubicBezTo>
                <a:cubicBezTo>
                  <a:pt x="5130838" y="3149303"/>
                  <a:pt x="4992633" y="3168087"/>
                  <a:pt x="4680342" y="3147262"/>
                </a:cubicBezTo>
                <a:cubicBezTo>
                  <a:pt x="4368051" y="3126437"/>
                  <a:pt x="4398896" y="3133350"/>
                  <a:pt x="4124755" y="3147262"/>
                </a:cubicBezTo>
                <a:cubicBezTo>
                  <a:pt x="3850614" y="3161174"/>
                  <a:pt x="3533841" y="3183731"/>
                  <a:pt x="3251689" y="3147262"/>
                </a:cubicBezTo>
                <a:cubicBezTo>
                  <a:pt x="2969537" y="3110793"/>
                  <a:pt x="2724490" y="3169030"/>
                  <a:pt x="2590276" y="3147262"/>
                </a:cubicBezTo>
                <a:cubicBezTo>
                  <a:pt x="2456062" y="3125494"/>
                  <a:pt x="2239465" y="3154075"/>
                  <a:pt x="2140515" y="3147262"/>
                </a:cubicBezTo>
                <a:cubicBezTo>
                  <a:pt x="2041565" y="3140449"/>
                  <a:pt x="1608459" y="3116017"/>
                  <a:pt x="1267449" y="3147262"/>
                </a:cubicBezTo>
                <a:cubicBezTo>
                  <a:pt x="926439" y="3178507"/>
                  <a:pt x="574600" y="3166388"/>
                  <a:pt x="394383" y="3147262"/>
                </a:cubicBezTo>
                <a:cubicBezTo>
                  <a:pt x="183057" y="3145369"/>
                  <a:pt x="31853" y="2980002"/>
                  <a:pt x="0" y="2752879"/>
                </a:cubicBezTo>
                <a:cubicBezTo>
                  <a:pt x="2783" y="2492530"/>
                  <a:pt x="-13409" y="2439195"/>
                  <a:pt x="0" y="2163255"/>
                </a:cubicBezTo>
                <a:cubicBezTo>
                  <a:pt x="13409" y="1887315"/>
                  <a:pt x="15670" y="1755819"/>
                  <a:pt x="0" y="1550046"/>
                </a:cubicBezTo>
                <a:cubicBezTo>
                  <a:pt x="-15670" y="1344273"/>
                  <a:pt x="30002" y="1228264"/>
                  <a:pt x="0" y="913252"/>
                </a:cubicBezTo>
                <a:cubicBezTo>
                  <a:pt x="-30002" y="598240"/>
                  <a:pt x="3786" y="571107"/>
                  <a:pt x="0" y="394383"/>
                </a:cubicBezTo>
                <a:close/>
              </a:path>
              <a:path w="11371382" h="3147262" stroke="0" extrusionOk="0">
                <a:moveTo>
                  <a:pt x="0" y="394383"/>
                </a:moveTo>
                <a:cubicBezTo>
                  <a:pt x="1775" y="230851"/>
                  <a:pt x="196999" y="36503"/>
                  <a:pt x="394383" y="0"/>
                </a:cubicBezTo>
                <a:cubicBezTo>
                  <a:pt x="555078" y="3775"/>
                  <a:pt x="909331" y="-33202"/>
                  <a:pt x="1161623" y="0"/>
                </a:cubicBezTo>
                <a:cubicBezTo>
                  <a:pt x="1413915" y="33202"/>
                  <a:pt x="1503356" y="-473"/>
                  <a:pt x="1611384" y="0"/>
                </a:cubicBezTo>
                <a:cubicBezTo>
                  <a:pt x="1719412" y="473"/>
                  <a:pt x="1945016" y="-12103"/>
                  <a:pt x="2061145" y="0"/>
                </a:cubicBezTo>
                <a:cubicBezTo>
                  <a:pt x="2177274" y="12103"/>
                  <a:pt x="2602624" y="-3768"/>
                  <a:pt x="2828385" y="0"/>
                </a:cubicBezTo>
                <a:cubicBezTo>
                  <a:pt x="3054146" y="3768"/>
                  <a:pt x="3134350" y="-15027"/>
                  <a:pt x="3383972" y="0"/>
                </a:cubicBezTo>
                <a:cubicBezTo>
                  <a:pt x="3633594" y="15027"/>
                  <a:pt x="3936261" y="-17437"/>
                  <a:pt x="4257038" y="0"/>
                </a:cubicBezTo>
                <a:cubicBezTo>
                  <a:pt x="4577815" y="17437"/>
                  <a:pt x="4846716" y="-23524"/>
                  <a:pt x="5130104" y="0"/>
                </a:cubicBezTo>
                <a:cubicBezTo>
                  <a:pt x="5413492" y="23524"/>
                  <a:pt x="5664528" y="27029"/>
                  <a:pt x="5897343" y="0"/>
                </a:cubicBezTo>
                <a:cubicBezTo>
                  <a:pt x="6130158" y="-27029"/>
                  <a:pt x="6159104" y="-11599"/>
                  <a:pt x="6347105" y="0"/>
                </a:cubicBezTo>
                <a:cubicBezTo>
                  <a:pt x="6535106" y="11599"/>
                  <a:pt x="6537282" y="8210"/>
                  <a:pt x="6691040" y="0"/>
                </a:cubicBezTo>
                <a:cubicBezTo>
                  <a:pt x="6844799" y="-8210"/>
                  <a:pt x="7223225" y="6508"/>
                  <a:pt x="7564105" y="0"/>
                </a:cubicBezTo>
                <a:cubicBezTo>
                  <a:pt x="7904986" y="-6508"/>
                  <a:pt x="8035975" y="-23181"/>
                  <a:pt x="8225519" y="0"/>
                </a:cubicBezTo>
                <a:cubicBezTo>
                  <a:pt x="8415063" y="23181"/>
                  <a:pt x="8581557" y="12352"/>
                  <a:pt x="8886932" y="0"/>
                </a:cubicBezTo>
                <a:cubicBezTo>
                  <a:pt x="9192307" y="-12352"/>
                  <a:pt x="9195777" y="-21728"/>
                  <a:pt x="9336694" y="0"/>
                </a:cubicBezTo>
                <a:cubicBezTo>
                  <a:pt x="9477611" y="21728"/>
                  <a:pt x="9724396" y="23478"/>
                  <a:pt x="10103933" y="0"/>
                </a:cubicBezTo>
                <a:cubicBezTo>
                  <a:pt x="10483470" y="-23478"/>
                  <a:pt x="10676751" y="-36848"/>
                  <a:pt x="10976999" y="0"/>
                </a:cubicBezTo>
                <a:cubicBezTo>
                  <a:pt x="11197572" y="-5727"/>
                  <a:pt x="11392326" y="204023"/>
                  <a:pt x="11371382" y="394383"/>
                </a:cubicBezTo>
                <a:cubicBezTo>
                  <a:pt x="11354783" y="535196"/>
                  <a:pt x="11385558" y="683541"/>
                  <a:pt x="11371382" y="913252"/>
                </a:cubicBezTo>
                <a:cubicBezTo>
                  <a:pt x="11357206" y="1142963"/>
                  <a:pt x="11373980" y="1368949"/>
                  <a:pt x="11371382" y="1526461"/>
                </a:cubicBezTo>
                <a:cubicBezTo>
                  <a:pt x="11368784" y="1683973"/>
                  <a:pt x="11361023" y="1818923"/>
                  <a:pt x="11371382" y="2092500"/>
                </a:cubicBezTo>
                <a:cubicBezTo>
                  <a:pt x="11381741" y="2366077"/>
                  <a:pt x="11363557" y="2582232"/>
                  <a:pt x="11371382" y="2752879"/>
                </a:cubicBezTo>
                <a:cubicBezTo>
                  <a:pt x="11391542" y="3014461"/>
                  <a:pt x="11182535" y="3142647"/>
                  <a:pt x="10976999" y="3147262"/>
                </a:cubicBezTo>
                <a:cubicBezTo>
                  <a:pt x="10621929" y="3124204"/>
                  <a:pt x="10550422" y="3155271"/>
                  <a:pt x="10209759" y="3147262"/>
                </a:cubicBezTo>
                <a:cubicBezTo>
                  <a:pt x="9869096" y="3139253"/>
                  <a:pt x="9608142" y="3136561"/>
                  <a:pt x="9336694" y="3147262"/>
                </a:cubicBezTo>
                <a:cubicBezTo>
                  <a:pt x="9065246" y="3157963"/>
                  <a:pt x="8748112" y="3182614"/>
                  <a:pt x="8463628" y="3147262"/>
                </a:cubicBezTo>
                <a:cubicBezTo>
                  <a:pt x="8179144" y="3111910"/>
                  <a:pt x="8073025" y="3172444"/>
                  <a:pt x="7908040" y="3147262"/>
                </a:cubicBezTo>
                <a:cubicBezTo>
                  <a:pt x="7743055" y="3122080"/>
                  <a:pt x="7724542" y="3141368"/>
                  <a:pt x="7564105" y="3147262"/>
                </a:cubicBezTo>
                <a:cubicBezTo>
                  <a:pt x="7403668" y="3153156"/>
                  <a:pt x="7283819" y="3162227"/>
                  <a:pt x="7114344" y="3147262"/>
                </a:cubicBezTo>
                <a:cubicBezTo>
                  <a:pt x="6944869" y="3132297"/>
                  <a:pt x="6785654" y="3166743"/>
                  <a:pt x="6664583" y="3147262"/>
                </a:cubicBezTo>
                <a:cubicBezTo>
                  <a:pt x="6543512" y="3127781"/>
                  <a:pt x="6092597" y="3132873"/>
                  <a:pt x="5897343" y="3147262"/>
                </a:cubicBezTo>
                <a:cubicBezTo>
                  <a:pt x="5702089" y="3161651"/>
                  <a:pt x="5700957" y="3155727"/>
                  <a:pt x="5553408" y="3147262"/>
                </a:cubicBezTo>
                <a:cubicBezTo>
                  <a:pt x="5405859" y="3138797"/>
                  <a:pt x="5294920" y="3124891"/>
                  <a:pt x="5103647" y="3147262"/>
                </a:cubicBezTo>
                <a:cubicBezTo>
                  <a:pt x="4912374" y="3169633"/>
                  <a:pt x="4567611" y="3106243"/>
                  <a:pt x="4230581" y="3147262"/>
                </a:cubicBezTo>
                <a:cubicBezTo>
                  <a:pt x="3893551" y="3188281"/>
                  <a:pt x="3993520" y="3140970"/>
                  <a:pt x="3886646" y="3147262"/>
                </a:cubicBezTo>
                <a:cubicBezTo>
                  <a:pt x="3779773" y="3153554"/>
                  <a:pt x="3611637" y="3143477"/>
                  <a:pt x="3542711" y="3147262"/>
                </a:cubicBezTo>
                <a:cubicBezTo>
                  <a:pt x="3473785" y="3151047"/>
                  <a:pt x="3278267" y="3147527"/>
                  <a:pt x="3198776" y="3147262"/>
                </a:cubicBezTo>
                <a:cubicBezTo>
                  <a:pt x="3119286" y="3146997"/>
                  <a:pt x="2678713" y="3165561"/>
                  <a:pt x="2537363" y="3147262"/>
                </a:cubicBezTo>
                <a:cubicBezTo>
                  <a:pt x="2396013" y="3128963"/>
                  <a:pt x="2058207" y="3155714"/>
                  <a:pt x="1875949" y="3147262"/>
                </a:cubicBezTo>
                <a:cubicBezTo>
                  <a:pt x="1693691" y="3138810"/>
                  <a:pt x="1352282" y="3138738"/>
                  <a:pt x="1214536" y="3147262"/>
                </a:cubicBezTo>
                <a:cubicBezTo>
                  <a:pt x="1076790" y="3155786"/>
                  <a:pt x="731724" y="3124535"/>
                  <a:pt x="394383" y="3147262"/>
                </a:cubicBezTo>
                <a:cubicBezTo>
                  <a:pt x="205898" y="3182045"/>
                  <a:pt x="-43001" y="2991066"/>
                  <a:pt x="0" y="2752879"/>
                </a:cubicBezTo>
                <a:cubicBezTo>
                  <a:pt x="28080" y="2612645"/>
                  <a:pt x="6223" y="2412621"/>
                  <a:pt x="0" y="2163255"/>
                </a:cubicBezTo>
                <a:cubicBezTo>
                  <a:pt x="-6223" y="1913889"/>
                  <a:pt x="-25572" y="1792612"/>
                  <a:pt x="0" y="1573631"/>
                </a:cubicBezTo>
                <a:cubicBezTo>
                  <a:pt x="25572" y="1354650"/>
                  <a:pt x="10044" y="1241314"/>
                  <a:pt x="0" y="1007592"/>
                </a:cubicBezTo>
                <a:cubicBezTo>
                  <a:pt x="-10044" y="773870"/>
                  <a:pt x="-2884" y="565083"/>
                  <a:pt x="0" y="394383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92150" algn="just">
              <a:lnSpc>
                <a:spcPct val="120000"/>
              </a:lnSpc>
            </a:pPr>
            <a:r>
              <a:rPr lang="vi-VN" sz="4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vi-VN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vi-VN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vi-VN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vi-VN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lang="vi-VN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cô </a:t>
            </a:r>
            <a:r>
              <a:rPr lang="vi-VN" sz="4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vi-VN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vi-VN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lang="vi-VN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vi-VN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vi-VN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vi-VN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thiệu</a:t>
            </a:r>
            <a:r>
              <a:rPr lang="vi-VN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vi-VN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vi-VN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Cô </a:t>
            </a:r>
            <a:r>
              <a:rPr lang="vi-VN" sz="4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dừng</a:t>
            </a:r>
            <a:r>
              <a:rPr lang="vi-VN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vi-VN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lâu hơn ở </a:t>
            </a:r>
            <a:r>
              <a:rPr lang="vi-VN" sz="4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vi-VN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vi-VN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</a:t>
            </a:r>
            <a:r>
              <a:rPr lang="vi-VN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Thu.</a:t>
            </a:r>
            <a:endParaRPr lang="en-US" sz="4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47A6C895-F8D0-F414-EB07-5FE385D84E73}"/>
              </a:ext>
            </a:extLst>
          </p:cNvPr>
          <p:cNvSpPr/>
          <p:nvPr/>
        </p:nvSpPr>
        <p:spPr>
          <a:xfrm>
            <a:off x="410309" y="1852553"/>
            <a:ext cx="2241452" cy="79683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ĐOẠN 1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25920A24-2242-D5C3-9B75-69E07BFCC953}"/>
              </a:ext>
            </a:extLst>
          </p:cNvPr>
          <p:cNvCxnSpPr>
            <a:cxnSpLocks/>
          </p:cNvCxnSpPr>
          <p:nvPr/>
        </p:nvCxnSpPr>
        <p:spPr>
          <a:xfrm>
            <a:off x="1186090" y="5050917"/>
            <a:ext cx="21097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ontrols>
      <mc:AlternateContent xmlns:mc="http://schemas.openxmlformats.org/markup-compatibility/2006">
        <mc:Choice xmlns:v="urn:schemas-microsoft-com:vml" Requires="v">
          <p:control spid="1028" name="TextBox1" r:id="rId2" imgW="6735960" imgH="1082160"/>
        </mc:Choice>
        <mc:Fallback>
          <p:control name="TextBox1" r:id="rId2" imgW="6735960" imgH="1082160">
            <p:pic>
              <p:nvPicPr>
                <p:cNvPr id="10" name="TextBox1">
                  <a:extLst>
                    <a:ext uri="{FF2B5EF4-FFF2-40B4-BE49-F238E27FC236}">
                      <a16:creationId xmlns:a16="http://schemas.microsoft.com/office/drawing/2014/main" xmlns="" id="{5504CBDA-16C3-1F24-194F-092EB964A76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73796" y="1686000"/>
                  <a:ext cx="6732911" cy="107941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45623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37A675B-67C2-4AEC-EA2D-C24C58552A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09" b="52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0C33CF3-1A11-210E-AD7B-89E383A13B44}"/>
              </a:ext>
            </a:extLst>
          </p:cNvPr>
          <p:cNvSpPr txBox="1"/>
          <p:nvPr/>
        </p:nvSpPr>
        <p:spPr>
          <a:xfrm>
            <a:off x="2398158" y="258897"/>
            <a:ext cx="739568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LUYỆN ĐỌC NỐI TIẾP ĐOẠN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47A6C895-F8D0-F414-EB07-5FE385D84E73}"/>
              </a:ext>
            </a:extLst>
          </p:cNvPr>
          <p:cNvSpPr/>
          <p:nvPr/>
        </p:nvSpPr>
        <p:spPr>
          <a:xfrm>
            <a:off x="488503" y="1262432"/>
            <a:ext cx="2241452" cy="79683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ĐOẠN 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C3F31110-8001-D7A7-28A9-C3D1AE7B3DB7}"/>
              </a:ext>
            </a:extLst>
          </p:cNvPr>
          <p:cNvSpPr/>
          <p:nvPr/>
        </p:nvSpPr>
        <p:spPr>
          <a:xfrm>
            <a:off x="410309" y="2443897"/>
            <a:ext cx="11371382" cy="2800229"/>
          </a:xfrm>
          <a:custGeom>
            <a:avLst/>
            <a:gdLst>
              <a:gd name="connsiteX0" fmla="*/ 0 w 11371382"/>
              <a:gd name="connsiteY0" fmla="*/ 350897 h 2800229"/>
              <a:gd name="connsiteX1" fmla="*/ 350897 w 11371382"/>
              <a:gd name="connsiteY1" fmla="*/ 0 h 2800229"/>
              <a:gd name="connsiteX2" fmla="*/ 1124442 w 11371382"/>
              <a:gd name="connsiteY2" fmla="*/ 0 h 2800229"/>
              <a:gd name="connsiteX3" fmla="*/ 1684596 w 11371382"/>
              <a:gd name="connsiteY3" fmla="*/ 0 h 2800229"/>
              <a:gd name="connsiteX4" fmla="*/ 2138053 w 11371382"/>
              <a:gd name="connsiteY4" fmla="*/ 0 h 2800229"/>
              <a:gd name="connsiteX5" fmla="*/ 2484815 w 11371382"/>
              <a:gd name="connsiteY5" fmla="*/ 0 h 2800229"/>
              <a:gd name="connsiteX6" fmla="*/ 3365056 w 11371382"/>
              <a:gd name="connsiteY6" fmla="*/ 0 h 2800229"/>
              <a:gd name="connsiteX7" fmla="*/ 4031905 w 11371382"/>
              <a:gd name="connsiteY7" fmla="*/ 0 h 2800229"/>
              <a:gd name="connsiteX8" fmla="*/ 4592058 w 11371382"/>
              <a:gd name="connsiteY8" fmla="*/ 0 h 2800229"/>
              <a:gd name="connsiteX9" fmla="*/ 5365603 w 11371382"/>
              <a:gd name="connsiteY9" fmla="*/ 0 h 2800229"/>
              <a:gd name="connsiteX10" fmla="*/ 6032453 w 11371382"/>
              <a:gd name="connsiteY10" fmla="*/ 0 h 2800229"/>
              <a:gd name="connsiteX11" fmla="*/ 6592606 w 11371382"/>
              <a:gd name="connsiteY11" fmla="*/ 0 h 2800229"/>
              <a:gd name="connsiteX12" fmla="*/ 6939368 w 11371382"/>
              <a:gd name="connsiteY12" fmla="*/ 0 h 2800229"/>
              <a:gd name="connsiteX13" fmla="*/ 7499521 w 11371382"/>
              <a:gd name="connsiteY13" fmla="*/ 0 h 2800229"/>
              <a:gd name="connsiteX14" fmla="*/ 8059674 w 11371382"/>
              <a:gd name="connsiteY14" fmla="*/ 0 h 2800229"/>
              <a:gd name="connsiteX15" fmla="*/ 8406436 w 11371382"/>
              <a:gd name="connsiteY15" fmla="*/ 0 h 2800229"/>
              <a:gd name="connsiteX16" fmla="*/ 8859893 w 11371382"/>
              <a:gd name="connsiteY16" fmla="*/ 0 h 2800229"/>
              <a:gd name="connsiteX17" fmla="*/ 9206655 w 11371382"/>
              <a:gd name="connsiteY17" fmla="*/ 0 h 2800229"/>
              <a:gd name="connsiteX18" fmla="*/ 10086896 w 11371382"/>
              <a:gd name="connsiteY18" fmla="*/ 0 h 2800229"/>
              <a:gd name="connsiteX19" fmla="*/ 11020485 w 11371382"/>
              <a:gd name="connsiteY19" fmla="*/ 0 h 2800229"/>
              <a:gd name="connsiteX20" fmla="*/ 11371382 w 11371382"/>
              <a:gd name="connsiteY20" fmla="*/ 350897 h 2800229"/>
              <a:gd name="connsiteX21" fmla="*/ 11371382 w 11371382"/>
              <a:gd name="connsiteY21" fmla="*/ 1071360 h 2800229"/>
              <a:gd name="connsiteX22" fmla="*/ 11371382 w 11371382"/>
              <a:gd name="connsiteY22" fmla="*/ 1791822 h 2800229"/>
              <a:gd name="connsiteX23" fmla="*/ 11371382 w 11371382"/>
              <a:gd name="connsiteY23" fmla="*/ 2449332 h 2800229"/>
              <a:gd name="connsiteX24" fmla="*/ 11020485 w 11371382"/>
              <a:gd name="connsiteY24" fmla="*/ 2800229 h 2800229"/>
              <a:gd name="connsiteX25" fmla="*/ 10246940 w 11371382"/>
              <a:gd name="connsiteY25" fmla="*/ 2800229 h 2800229"/>
              <a:gd name="connsiteX26" fmla="*/ 9900178 w 11371382"/>
              <a:gd name="connsiteY26" fmla="*/ 2800229 h 2800229"/>
              <a:gd name="connsiteX27" fmla="*/ 9019937 w 11371382"/>
              <a:gd name="connsiteY27" fmla="*/ 2800229 h 2800229"/>
              <a:gd name="connsiteX28" fmla="*/ 8459784 w 11371382"/>
              <a:gd name="connsiteY28" fmla="*/ 2800229 h 2800229"/>
              <a:gd name="connsiteX29" fmla="*/ 7899631 w 11371382"/>
              <a:gd name="connsiteY29" fmla="*/ 2800229 h 2800229"/>
              <a:gd name="connsiteX30" fmla="*/ 7232781 w 11371382"/>
              <a:gd name="connsiteY30" fmla="*/ 2800229 h 2800229"/>
              <a:gd name="connsiteX31" fmla="*/ 6352540 w 11371382"/>
              <a:gd name="connsiteY31" fmla="*/ 2800229 h 2800229"/>
              <a:gd name="connsiteX32" fmla="*/ 5792387 w 11371382"/>
              <a:gd name="connsiteY32" fmla="*/ 2800229 h 2800229"/>
              <a:gd name="connsiteX33" fmla="*/ 5125538 w 11371382"/>
              <a:gd name="connsiteY33" fmla="*/ 2800229 h 2800229"/>
              <a:gd name="connsiteX34" fmla="*/ 4565384 w 11371382"/>
              <a:gd name="connsiteY34" fmla="*/ 2800229 h 2800229"/>
              <a:gd name="connsiteX35" fmla="*/ 3898535 w 11371382"/>
              <a:gd name="connsiteY35" fmla="*/ 2800229 h 2800229"/>
              <a:gd name="connsiteX36" fmla="*/ 3124990 w 11371382"/>
              <a:gd name="connsiteY36" fmla="*/ 2800229 h 2800229"/>
              <a:gd name="connsiteX37" fmla="*/ 2564837 w 11371382"/>
              <a:gd name="connsiteY37" fmla="*/ 2800229 h 2800229"/>
              <a:gd name="connsiteX38" fmla="*/ 1684596 w 11371382"/>
              <a:gd name="connsiteY38" fmla="*/ 2800229 h 2800229"/>
              <a:gd name="connsiteX39" fmla="*/ 1017746 w 11371382"/>
              <a:gd name="connsiteY39" fmla="*/ 2800229 h 2800229"/>
              <a:gd name="connsiteX40" fmla="*/ 350897 w 11371382"/>
              <a:gd name="connsiteY40" fmla="*/ 2800229 h 2800229"/>
              <a:gd name="connsiteX41" fmla="*/ 0 w 11371382"/>
              <a:gd name="connsiteY41" fmla="*/ 2449332 h 2800229"/>
              <a:gd name="connsiteX42" fmla="*/ 0 w 11371382"/>
              <a:gd name="connsiteY42" fmla="*/ 1707885 h 2800229"/>
              <a:gd name="connsiteX43" fmla="*/ 0 w 11371382"/>
              <a:gd name="connsiteY43" fmla="*/ 1029391 h 2800229"/>
              <a:gd name="connsiteX44" fmla="*/ 0 w 11371382"/>
              <a:gd name="connsiteY44" fmla="*/ 350897 h 280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371382" h="2800229" fill="none" extrusionOk="0">
                <a:moveTo>
                  <a:pt x="0" y="350897"/>
                </a:moveTo>
                <a:cubicBezTo>
                  <a:pt x="-6883" y="158208"/>
                  <a:pt x="191477" y="-2202"/>
                  <a:pt x="350897" y="0"/>
                </a:cubicBezTo>
                <a:cubicBezTo>
                  <a:pt x="549497" y="-16600"/>
                  <a:pt x="895724" y="-7721"/>
                  <a:pt x="1124442" y="0"/>
                </a:cubicBezTo>
                <a:cubicBezTo>
                  <a:pt x="1353161" y="7721"/>
                  <a:pt x="1422439" y="22324"/>
                  <a:pt x="1684596" y="0"/>
                </a:cubicBezTo>
                <a:cubicBezTo>
                  <a:pt x="1946753" y="-22324"/>
                  <a:pt x="2019144" y="-5594"/>
                  <a:pt x="2138053" y="0"/>
                </a:cubicBezTo>
                <a:cubicBezTo>
                  <a:pt x="2256962" y="5594"/>
                  <a:pt x="2330196" y="13803"/>
                  <a:pt x="2484815" y="0"/>
                </a:cubicBezTo>
                <a:cubicBezTo>
                  <a:pt x="2639434" y="-13803"/>
                  <a:pt x="3096847" y="38043"/>
                  <a:pt x="3365056" y="0"/>
                </a:cubicBezTo>
                <a:cubicBezTo>
                  <a:pt x="3633265" y="-38043"/>
                  <a:pt x="3880942" y="5822"/>
                  <a:pt x="4031905" y="0"/>
                </a:cubicBezTo>
                <a:cubicBezTo>
                  <a:pt x="4182868" y="-5822"/>
                  <a:pt x="4343089" y="24317"/>
                  <a:pt x="4592058" y="0"/>
                </a:cubicBezTo>
                <a:cubicBezTo>
                  <a:pt x="4841027" y="-24317"/>
                  <a:pt x="5067435" y="37576"/>
                  <a:pt x="5365603" y="0"/>
                </a:cubicBezTo>
                <a:cubicBezTo>
                  <a:pt x="5663772" y="-37576"/>
                  <a:pt x="5867072" y="27933"/>
                  <a:pt x="6032453" y="0"/>
                </a:cubicBezTo>
                <a:cubicBezTo>
                  <a:pt x="6197834" y="-27933"/>
                  <a:pt x="6443503" y="-11031"/>
                  <a:pt x="6592606" y="0"/>
                </a:cubicBezTo>
                <a:cubicBezTo>
                  <a:pt x="6741709" y="11031"/>
                  <a:pt x="6868571" y="10380"/>
                  <a:pt x="6939368" y="0"/>
                </a:cubicBezTo>
                <a:cubicBezTo>
                  <a:pt x="7010165" y="-10380"/>
                  <a:pt x="7306029" y="20480"/>
                  <a:pt x="7499521" y="0"/>
                </a:cubicBezTo>
                <a:cubicBezTo>
                  <a:pt x="7693013" y="-20480"/>
                  <a:pt x="7863661" y="26160"/>
                  <a:pt x="8059674" y="0"/>
                </a:cubicBezTo>
                <a:cubicBezTo>
                  <a:pt x="8255687" y="-26160"/>
                  <a:pt x="8239715" y="3426"/>
                  <a:pt x="8406436" y="0"/>
                </a:cubicBezTo>
                <a:cubicBezTo>
                  <a:pt x="8573157" y="-3426"/>
                  <a:pt x="8683867" y="17731"/>
                  <a:pt x="8859893" y="0"/>
                </a:cubicBezTo>
                <a:cubicBezTo>
                  <a:pt x="9035919" y="-17731"/>
                  <a:pt x="9109748" y="8084"/>
                  <a:pt x="9206655" y="0"/>
                </a:cubicBezTo>
                <a:cubicBezTo>
                  <a:pt x="9303562" y="-8084"/>
                  <a:pt x="9870975" y="-14254"/>
                  <a:pt x="10086896" y="0"/>
                </a:cubicBezTo>
                <a:cubicBezTo>
                  <a:pt x="10302817" y="14254"/>
                  <a:pt x="10793362" y="-25781"/>
                  <a:pt x="11020485" y="0"/>
                </a:cubicBezTo>
                <a:cubicBezTo>
                  <a:pt x="11212709" y="8828"/>
                  <a:pt x="11401849" y="170831"/>
                  <a:pt x="11371382" y="350897"/>
                </a:cubicBezTo>
                <a:cubicBezTo>
                  <a:pt x="11357944" y="691028"/>
                  <a:pt x="11388092" y="862199"/>
                  <a:pt x="11371382" y="1071360"/>
                </a:cubicBezTo>
                <a:cubicBezTo>
                  <a:pt x="11354672" y="1280521"/>
                  <a:pt x="11368634" y="1461317"/>
                  <a:pt x="11371382" y="1791822"/>
                </a:cubicBezTo>
                <a:cubicBezTo>
                  <a:pt x="11374130" y="2122327"/>
                  <a:pt x="11395531" y="2249269"/>
                  <a:pt x="11371382" y="2449332"/>
                </a:cubicBezTo>
                <a:cubicBezTo>
                  <a:pt x="11399189" y="2630137"/>
                  <a:pt x="11214292" y="2806387"/>
                  <a:pt x="11020485" y="2800229"/>
                </a:cubicBezTo>
                <a:cubicBezTo>
                  <a:pt x="10838983" y="2811562"/>
                  <a:pt x="10455096" y="2772736"/>
                  <a:pt x="10246940" y="2800229"/>
                </a:cubicBezTo>
                <a:cubicBezTo>
                  <a:pt x="10038785" y="2827722"/>
                  <a:pt x="10042516" y="2792962"/>
                  <a:pt x="9900178" y="2800229"/>
                </a:cubicBezTo>
                <a:cubicBezTo>
                  <a:pt x="9757840" y="2807496"/>
                  <a:pt x="9458225" y="2763021"/>
                  <a:pt x="9019937" y="2800229"/>
                </a:cubicBezTo>
                <a:cubicBezTo>
                  <a:pt x="8581649" y="2837437"/>
                  <a:pt x="8677388" y="2799076"/>
                  <a:pt x="8459784" y="2800229"/>
                </a:cubicBezTo>
                <a:cubicBezTo>
                  <a:pt x="8242180" y="2801382"/>
                  <a:pt x="8022599" y="2824282"/>
                  <a:pt x="7899631" y="2800229"/>
                </a:cubicBezTo>
                <a:cubicBezTo>
                  <a:pt x="7776663" y="2776176"/>
                  <a:pt x="7378337" y="2833210"/>
                  <a:pt x="7232781" y="2800229"/>
                </a:cubicBezTo>
                <a:cubicBezTo>
                  <a:pt x="7087225" y="2767249"/>
                  <a:pt x="6577746" y="2806726"/>
                  <a:pt x="6352540" y="2800229"/>
                </a:cubicBezTo>
                <a:cubicBezTo>
                  <a:pt x="6127334" y="2793732"/>
                  <a:pt x="5953502" y="2779359"/>
                  <a:pt x="5792387" y="2800229"/>
                </a:cubicBezTo>
                <a:cubicBezTo>
                  <a:pt x="5631272" y="2821099"/>
                  <a:pt x="5327320" y="2770342"/>
                  <a:pt x="5125538" y="2800229"/>
                </a:cubicBezTo>
                <a:cubicBezTo>
                  <a:pt x="4923756" y="2830116"/>
                  <a:pt x="4733155" y="2789833"/>
                  <a:pt x="4565384" y="2800229"/>
                </a:cubicBezTo>
                <a:cubicBezTo>
                  <a:pt x="4397613" y="2810625"/>
                  <a:pt x="4156999" y="2767336"/>
                  <a:pt x="3898535" y="2800229"/>
                </a:cubicBezTo>
                <a:cubicBezTo>
                  <a:pt x="3640071" y="2833122"/>
                  <a:pt x="3406560" y="2838622"/>
                  <a:pt x="3124990" y="2800229"/>
                </a:cubicBezTo>
                <a:cubicBezTo>
                  <a:pt x="2843421" y="2761836"/>
                  <a:pt x="2712997" y="2805236"/>
                  <a:pt x="2564837" y="2800229"/>
                </a:cubicBezTo>
                <a:cubicBezTo>
                  <a:pt x="2416677" y="2795222"/>
                  <a:pt x="1966739" y="2795998"/>
                  <a:pt x="1684596" y="2800229"/>
                </a:cubicBezTo>
                <a:cubicBezTo>
                  <a:pt x="1402453" y="2804460"/>
                  <a:pt x="1255129" y="2832880"/>
                  <a:pt x="1017746" y="2800229"/>
                </a:cubicBezTo>
                <a:cubicBezTo>
                  <a:pt x="780363" y="2767579"/>
                  <a:pt x="576594" y="2794325"/>
                  <a:pt x="350897" y="2800229"/>
                </a:cubicBezTo>
                <a:cubicBezTo>
                  <a:pt x="122793" y="2823342"/>
                  <a:pt x="6125" y="2664078"/>
                  <a:pt x="0" y="2449332"/>
                </a:cubicBezTo>
                <a:cubicBezTo>
                  <a:pt x="-29948" y="2235853"/>
                  <a:pt x="-13253" y="1952078"/>
                  <a:pt x="0" y="1707885"/>
                </a:cubicBezTo>
                <a:cubicBezTo>
                  <a:pt x="13253" y="1463692"/>
                  <a:pt x="2028" y="1334575"/>
                  <a:pt x="0" y="1029391"/>
                </a:cubicBezTo>
                <a:cubicBezTo>
                  <a:pt x="-2028" y="724207"/>
                  <a:pt x="27932" y="545453"/>
                  <a:pt x="0" y="350897"/>
                </a:cubicBezTo>
                <a:close/>
              </a:path>
              <a:path w="11371382" h="2800229" stroke="0" extrusionOk="0">
                <a:moveTo>
                  <a:pt x="0" y="350897"/>
                </a:moveTo>
                <a:cubicBezTo>
                  <a:pt x="666" y="177481"/>
                  <a:pt x="171339" y="25441"/>
                  <a:pt x="350897" y="0"/>
                </a:cubicBezTo>
                <a:cubicBezTo>
                  <a:pt x="547664" y="-21038"/>
                  <a:pt x="879011" y="32768"/>
                  <a:pt x="1124442" y="0"/>
                </a:cubicBezTo>
                <a:cubicBezTo>
                  <a:pt x="1369873" y="-32768"/>
                  <a:pt x="1374982" y="19581"/>
                  <a:pt x="1577900" y="0"/>
                </a:cubicBezTo>
                <a:cubicBezTo>
                  <a:pt x="1780818" y="-19581"/>
                  <a:pt x="1813699" y="-2935"/>
                  <a:pt x="2031357" y="0"/>
                </a:cubicBezTo>
                <a:cubicBezTo>
                  <a:pt x="2249015" y="2935"/>
                  <a:pt x="2460279" y="25994"/>
                  <a:pt x="2804902" y="0"/>
                </a:cubicBezTo>
                <a:cubicBezTo>
                  <a:pt x="3149526" y="-25994"/>
                  <a:pt x="3115573" y="379"/>
                  <a:pt x="3365056" y="0"/>
                </a:cubicBezTo>
                <a:cubicBezTo>
                  <a:pt x="3614539" y="-379"/>
                  <a:pt x="3818541" y="-5842"/>
                  <a:pt x="4245297" y="0"/>
                </a:cubicBezTo>
                <a:cubicBezTo>
                  <a:pt x="4672053" y="5842"/>
                  <a:pt x="4842529" y="-31186"/>
                  <a:pt x="5125538" y="0"/>
                </a:cubicBezTo>
                <a:cubicBezTo>
                  <a:pt x="5408547" y="31186"/>
                  <a:pt x="5614822" y="13690"/>
                  <a:pt x="5899083" y="0"/>
                </a:cubicBezTo>
                <a:cubicBezTo>
                  <a:pt x="6183345" y="-13690"/>
                  <a:pt x="6171708" y="-18209"/>
                  <a:pt x="6352540" y="0"/>
                </a:cubicBezTo>
                <a:cubicBezTo>
                  <a:pt x="6533372" y="18209"/>
                  <a:pt x="6551486" y="-12339"/>
                  <a:pt x="6699302" y="0"/>
                </a:cubicBezTo>
                <a:cubicBezTo>
                  <a:pt x="6847118" y="12339"/>
                  <a:pt x="7315365" y="-12614"/>
                  <a:pt x="7579543" y="0"/>
                </a:cubicBezTo>
                <a:cubicBezTo>
                  <a:pt x="7843721" y="12614"/>
                  <a:pt x="8032238" y="-13539"/>
                  <a:pt x="8246392" y="0"/>
                </a:cubicBezTo>
                <a:cubicBezTo>
                  <a:pt x="8460546" y="13539"/>
                  <a:pt x="8686809" y="-13971"/>
                  <a:pt x="8913241" y="0"/>
                </a:cubicBezTo>
                <a:cubicBezTo>
                  <a:pt x="9139673" y="13971"/>
                  <a:pt x="9234948" y="3332"/>
                  <a:pt x="9366699" y="0"/>
                </a:cubicBezTo>
                <a:cubicBezTo>
                  <a:pt x="9498450" y="-3332"/>
                  <a:pt x="9884805" y="11988"/>
                  <a:pt x="10140244" y="0"/>
                </a:cubicBezTo>
                <a:cubicBezTo>
                  <a:pt x="10395684" y="-11988"/>
                  <a:pt x="10582626" y="40779"/>
                  <a:pt x="11020485" y="0"/>
                </a:cubicBezTo>
                <a:cubicBezTo>
                  <a:pt x="11216191" y="-3963"/>
                  <a:pt x="11398641" y="192830"/>
                  <a:pt x="11371382" y="350897"/>
                </a:cubicBezTo>
                <a:cubicBezTo>
                  <a:pt x="11394341" y="543277"/>
                  <a:pt x="11356832" y="685735"/>
                  <a:pt x="11371382" y="987422"/>
                </a:cubicBezTo>
                <a:cubicBezTo>
                  <a:pt x="11385932" y="1289109"/>
                  <a:pt x="11365469" y="1427332"/>
                  <a:pt x="11371382" y="1707885"/>
                </a:cubicBezTo>
                <a:cubicBezTo>
                  <a:pt x="11377295" y="1988438"/>
                  <a:pt x="11384522" y="2252632"/>
                  <a:pt x="11371382" y="2449332"/>
                </a:cubicBezTo>
                <a:cubicBezTo>
                  <a:pt x="11369188" y="2638989"/>
                  <a:pt x="11221771" y="2821092"/>
                  <a:pt x="11020485" y="2800229"/>
                </a:cubicBezTo>
                <a:cubicBezTo>
                  <a:pt x="10829761" y="2805631"/>
                  <a:pt x="10679345" y="2816240"/>
                  <a:pt x="10353636" y="2800229"/>
                </a:cubicBezTo>
                <a:cubicBezTo>
                  <a:pt x="10027927" y="2784218"/>
                  <a:pt x="9921055" y="2826179"/>
                  <a:pt x="9793482" y="2800229"/>
                </a:cubicBezTo>
                <a:cubicBezTo>
                  <a:pt x="9665909" y="2774279"/>
                  <a:pt x="9140310" y="2809184"/>
                  <a:pt x="8913241" y="2800229"/>
                </a:cubicBezTo>
                <a:cubicBezTo>
                  <a:pt x="8686172" y="2791274"/>
                  <a:pt x="8346157" y="2829263"/>
                  <a:pt x="8033000" y="2800229"/>
                </a:cubicBezTo>
                <a:cubicBezTo>
                  <a:pt x="7719843" y="2771195"/>
                  <a:pt x="7684886" y="2808790"/>
                  <a:pt x="7472847" y="2800229"/>
                </a:cubicBezTo>
                <a:cubicBezTo>
                  <a:pt x="7260808" y="2791668"/>
                  <a:pt x="7241965" y="2793706"/>
                  <a:pt x="7126085" y="2800229"/>
                </a:cubicBezTo>
                <a:cubicBezTo>
                  <a:pt x="7010205" y="2806752"/>
                  <a:pt x="6812647" y="2816024"/>
                  <a:pt x="6672628" y="2800229"/>
                </a:cubicBezTo>
                <a:cubicBezTo>
                  <a:pt x="6532609" y="2784434"/>
                  <a:pt x="6327122" y="2786127"/>
                  <a:pt x="6219170" y="2800229"/>
                </a:cubicBezTo>
                <a:cubicBezTo>
                  <a:pt x="6111218" y="2814331"/>
                  <a:pt x="5647329" y="2797108"/>
                  <a:pt x="5445625" y="2800229"/>
                </a:cubicBezTo>
                <a:cubicBezTo>
                  <a:pt x="5243922" y="2803350"/>
                  <a:pt x="5265960" y="2802367"/>
                  <a:pt x="5098864" y="2800229"/>
                </a:cubicBezTo>
                <a:cubicBezTo>
                  <a:pt x="4931768" y="2798091"/>
                  <a:pt x="4794858" y="2819609"/>
                  <a:pt x="4645406" y="2800229"/>
                </a:cubicBezTo>
                <a:cubicBezTo>
                  <a:pt x="4495954" y="2780849"/>
                  <a:pt x="4001633" y="2834927"/>
                  <a:pt x="3765165" y="2800229"/>
                </a:cubicBezTo>
                <a:cubicBezTo>
                  <a:pt x="3528697" y="2765531"/>
                  <a:pt x="3587812" y="2785986"/>
                  <a:pt x="3418404" y="2800229"/>
                </a:cubicBezTo>
                <a:cubicBezTo>
                  <a:pt x="3248996" y="2814472"/>
                  <a:pt x="3204675" y="2793989"/>
                  <a:pt x="3071642" y="2800229"/>
                </a:cubicBezTo>
                <a:cubicBezTo>
                  <a:pt x="2938609" y="2806469"/>
                  <a:pt x="2807567" y="2814941"/>
                  <a:pt x="2724880" y="2800229"/>
                </a:cubicBezTo>
                <a:cubicBezTo>
                  <a:pt x="2642193" y="2785517"/>
                  <a:pt x="2351021" y="2816999"/>
                  <a:pt x="2058031" y="2800229"/>
                </a:cubicBezTo>
                <a:cubicBezTo>
                  <a:pt x="1765041" y="2783459"/>
                  <a:pt x="1597988" y="2809207"/>
                  <a:pt x="1391182" y="2800229"/>
                </a:cubicBezTo>
                <a:cubicBezTo>
                  <a:pt x="1184376" y="2791251"/>
                  <a:pt x="642170" y="2841495"/>
                  <a:pt x="350897" y="2800229"/>
                </a:cubicBezTo>
                <a:cubicBezTo>
                  <a:pt x="159664" y="2794718"/>
                  <a:pt x="1298" y="2633829"/>
                  <a:pt x="0" y="2449332"/>
                </a:cubicBezTo>
                <a:cubicBezTo>
                  <a:pt x="-4667" y="2293464"/>
                  <a:pt x="-26304" y="2071856"/>
                  <a:pt x="0" y="1791822"/>
                </a:cubicBezTo>
                <a:cubicBezTo>
                  <a:pt x="26304" y="1511788"/>
                  <a:pt x="6069" y="1391395"/>
                  <a:pt x="0" y="1071360"/>
                </a:cubicBezTo>
                <a:cubicBezTo>
                  <a:pt x="-6069" y="751325"/>
                  <a:pt x="-13991" y="614691"/>
                  <a:pt x="0" y="350897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10000"/>
              </a:lnSpc>
            </a:pP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17 – 9 – 2014.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Bố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hôm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đẹp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dịu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dàng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bố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Thu.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xíu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ước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mơ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lúc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rảnh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rỗi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thường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vẽ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gấp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giấy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mong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trở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dạy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Mĩ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thuật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vi-VN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4AC6352-7651-A07F-3838-80E24FC2F449}"/>
              </a:ext>
            </a:extLst>
          </p:cNvPr>
          <p:cNvSpPr txBox="1"/>
          <p:nvPr/>
        </p:nvSpPr>
        <p:spPr>
          <a:xfrm>
            <a:off x="1212930" y="5414133"/>
            <a:ext cx="9766139" cy="1223070"/>
          </a:xfrm>
          <a:custGeom>
            <a:avLst/>
            <a:gdLst>
              <a:gd name="connsiteX0" fmla="*/ 0 w 9766139"/>
              <a:gd name="connsiteY0" fmla="*/ 251353 h 1223070"/>
              <a:gd name="connsiteX1" fmla="*/ 251353 w 9766139"/>
              <a:gd name="connsiteY1" fmla="*/ 0 h 1223070"/>
              <a:gd name="connsiteX2" fmla="*/ 9514786 w 9766139"/>
              <a:gd name="connsiteY2" fmla="*/ 0 h 1223070"/>
              <a:gd name="connsiteX3" fmla="*/ 9766139 w 9766139"/>
              <a:gd name="connsiteY3" fmla="*/ 251353 h 1223070"/>
              <a:gd name="connsiteX4" fmla="*/ 9766139 w 9766139"/>
              <a:gd name="connsiteY4" fmla="*/ 971717 h 1223070"/>
              <a:gd name="connsiteX5" fmla="*/ 9514786 w 9766139"/>
              <a:gd name="connsiteY5" fmla="*/ 1223070 h 1223070"/>
              <a:gd name="connsiteX6" fmla="*/ 251353 w 9766139"/>
              <a:gd name="connsiteY6" fmla="*/ 1223070 h 1223070"/>
              <a:gd name="connsiteX7" fmla="*/ 0 w 9766139"/>
              <a:gd name="connsiteY7" fmla="*/ 971717 h 1223070"/>
              <a:gd name="connsiteX8" fmla="*/ 0 w 9766139"/>
              <a:gd name="connsiteY8" fmla="*/ 251353 h 1223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66139" h="1223070" fill="none" extrusionOk="0">
                <a:moveTo>
                  <a:pt x="0" y="251353"/>
                </a:moveTo>
                <a:cubicBezTo>
                  <a:pt x="5665" y="116821"/>
                  <a:pt x="107954" y="-3249"/>
                  <a:pt x="251353" y="0"/>
                </a:cubicBezTo>
                <a:cubicBezTo>
                  <a:pt x="4848635" y="123767"/>
                  <a:pt x="6834438" y="-161828"/>
                  <a:pt x="9514786" y="0"/>
                </a:cubicBezTo>
                <a:cubicBezTo>
                  <a:pt x="9659744" y="-1222"/>
                  <a:pt x="9769189" y="108969"/>
                  <a:pt x="9766139" y="251353"/>
                </a:cubicBezTo>
                <a:cubicBezTo>
                  <a:pt x="9778085" y="330819"/>
                  <a:pt x="9824024" y="789080"/>
                  <a:pt x="9766139" y="971717"/>
                </a:cubicBezTo>
                <a:cubicBezTo>
                  <a:pt x="9772474" y="1131128"/>
                  <a:pt x="9663008" y="1225014"/>
                  <a:pt x="9514786" y="1223070"/>
                </a:cubicBezTo>
                <a:cubicBezTo>
                  <a:pt x="4909569" y="1298259"/>
                  <a:pt x="4434522" y="1364148"/>
                  <a:pt x="251353" y="1223070"/>
                </a:cubicBezTo>
                <a:cubicBezTo>
                  <a:pt x="117687" y="1234248"/>
                  <a:pt x="-10397" y="1116113"/>
                  <a:pt x="0" y="971717"/>
                </a:cubicBezTo>
                <a:cubicBezTo>
                  <a:pt x="-49598" y="629116"/>
                  <a:pt x="-23989" y="591327"/>
                  <a:pt x="0" y="251353"/>
                </a:cubicBezTo>
                <a:close/>
              </a:path>
              <a:path w="9766139" h="1223070" stroke="0" extrusionOk="0">
                <a:moveTo>
                  <a:pt x="0" y="251353"/>
                </a:moveTo>
                <a:cubicBezTo>
                  <a:pt x="2107" y="105991"/>
                  <a:pt x="133393" y="-1186"/>
                  <a:pt x="251353" y="0"/>
                </a:cubicBezTo>
                <a:cubicBezTo>
                  <a:pt x="3475191" y="56199"/>
                  <a:pt x="5147584" y="59470"/>
                  <a:pt x="9514786" y="0"/>
                </a:cubicBezTo>
                <a:cubicBezTo>
                  <a:pt x="9643234" y="13305"/>
                  <a:pt x="9744864" y="116027"/>
                  <a:pt x="9766139" y="251353"/>
                </a:cubicBezTo>
                <a:cubicBezTo>
                  <a:pt x="9817803" y="417190"/>
                  <a:pt x="9723389" y="884571"/>
                  <a:pt x="9766139" y="971717"/>
                </a:cubicBezTo>
                <a:cubicBezTo>
                  <a:pt x="9768834" y="1131837"/>
                  <a:pt x="9650041" y="1209538"/>
                  <a:pt x="9514786" y="1223070"/>
                </a:cubicBezTo>
                <a:cubicBezTo>
                  <a:pt x="6831970" y="1300564"/>
                  <a:pt x="4192562" y="1241984"/>
                  <a:pt x="251353" y="1223070"/>
                </a:cubicBezTo>
                <a:cubicBezTo>
                  <a:pt x="105716" y="1244465"/>
                  <a:pt x="1275" y="1101345"/>
                  <a:pt x="0" y="971717"/>
                </a:cubicBezTo>
                <a:cubicBezTo>
                  <a:pt x="17477" y="889300"/>
                  <a:pt x="-8928" y="465328"/>
                  <a:pt x="0" y="251353"/>
                </a:cubicBezTo>
                <a:close/>
              </a:path>
            </a:pathLst>
          </a:custGeom>
          <a:solidFill>
            <a:srgbClr val="CCFFCC"/>
          </a:solidFill>
          <a:ln w="381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2806969348">
                  <a:prstGeom prst="roundRect">
                    <a:avLst>
                      <a:gd name="adj" fmla="val 2055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indent="288925" algn="just"/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Bố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hôm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Hà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đẹp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dịu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dàng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bố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Hà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Thu.</a:t>
            </a:r>
            <a:endParaRPr lang="en-US" sz="32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63A9695-7CC1-7598-C912-7E15ECB7DC3E}"/>
              </a:ext>
            </a:extLst>
          </p:cNvPr>
          <p:cNvCxnSpPr>
            <a:cxnSpLocks/>
          </p:cNvCxnSpPr>
          <p:nvPr/>
        </p:nvCxnSpPr>
        <p:spPr>
          <a:xfrm flipH="1">
            <a:off x="4010297" y="5544787"/>
            <a:ext cx="106338" cy="4455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22EC470-25DA-CD9D-95C1-BF33E7782670}"/>
              </a:ext>
            </a:extLst>
          </p:cNvPr>
          <p:cNvCxnSpPr>
            <a:cxnSpLocks/>
          </p:cNvCxnSpPr>
          <p:nvPr/>
        </p:nvCxnSpPr>
        <p:spPr>
          <a:xfrm flipH="1">
            <a:off x="6616322" y="5478220"/>
            <a:ext cx="106338" cy="4455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ECE2D0F-F096-59CE-3878-B37A9DF52378}"/>
              </a:ext>
            </a:extLst>
          </p:cNvPr>
          <p:cNvCxnSpPr>
            <a:cxnSpLocks/>
          </p:cNvCxnSpPr>
          <p:nvPr/>
        </p:nvCxnSpPr>
        <p:spPr>
          <a:xfrm flipH="1">
            <a:off x="9453570" y="5498137"/>
            <a:ext cx="106338" cy="4455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BC4F4B7-B7C2-C942-ACE5-304F4F40F71B}"/>
              </a:ext>
            </a:extLst>
          </p:cNvPr>
          <p:cNvGrpSpPr/>
          <p:nvPr/>
        </p:nvGrpSpPr>
        <p:grpSpPr>
          <a:xfrm>
            <a:off x="7678698" y="5968645"/>
            <a:ext cx="212676" cy="445574"/>
            <a:chOff x="9019668" y="5589649"/>
            <a:chExt cx="212676" cy="44557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07D1582A-1931-6B4A-45AA-9C38216CD1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19668" y="5589649"/>
              <a:ext cx="106338" cy="44557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23038832-A555-97CF-E496-3968C20C14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26006" y="5589649"/>
              <a:ext cx="106338" cy="44557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FE141E3C-8C6B-7558-A2F0-A29B1A4B9511}"/>
              </a:ext>
            </a:extLst>
          </p:cNvPr>
          <p:cNvCxnSpPr>
            <a:cxnSpLocks/>
          </p:cNvCxnSpPr>
          <p:nvPr/>
        </p:nvCxnSpPr>
        <p:spPr>
          <a:xfrm flipH="1">
            <a:off x="2114644" y="5990361"/>
            <a:ext cx="106338" cy="4455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3B699392-9F93-F508-6AB3-6B08324C306E}"/>
              </a:ext>
            </a:extLst>
          </p:cNvPr>
          <p:cNvCxnSpPr>
            <a:cxnSpLocks/>
          </p:cNvCxnSpPr>
          <p:nvPr/>
        </p:nvCxnSpPr>
        <p:spPr>
          <a:xfrm flipH="1">
            <a:off x="5858475" y="5990361"/>
            <a:ext cx="106338" cy="4455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C03EE519-38FC-CCAD-E170-42F10F04864B}"/>
              </a:ext>
            </a:extLst>
          </p:cNvPr>
          <p:cNvCxnSpPr>
            <a:cxnSpLocks/>
          </p:cNvCxnSpPr>
          <p:nvPr/>
        </p:nvCxnSpPr>
        <p:spPr>
          <a:xfrm>
            <a:off x="1138149" y="5106497"/>
            <a:ext cx="13235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0BE39248-D149-B470-3DCF-811DB29BE8D5}"/>
              </a:ext>
            </a:extLst>
          </p:cNvPr>
          <p:cNvCxnSpPr>
            <a:cxnSpLocks/>
          </p:cNvCxnSpPr>
          <p:nvPr/>
        </p:nvCxnSpPr>
        <p:spPr>
          <a:xfrm>
            <a:off x="1799935" y="3572538"/>
            <a:ext cx="13725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51B50550-55ED-CB6B-6289-E2316261E1AE}"/>
              </a:ext>
            </a:extLst>
          </p:cNvPr>
          <p:cNvCxnSpPr>
            <a:cxnSpLocks/>
          </p:cNvCxnSpPr>
          <p:nvPr/>
        </p:nvCxnSpPr>
        <p:spPr>
          <a:xfrm>
            <a:off x="10555774" y="3572538"/>
            <a:ext cx="9543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A76F7964-7558-869F-BAAD-E6C965EE6597}"/>
              </a:ext>
            </a:extLst>
          </p:cNvPr>
          <p:cNvCxnSpPr>
            <a:cxnSpLocks/>
          </p:cNvCxnSpPr>
          <p:nvPr/>
        </p:nvCxnSpPr>
        <p:spPr>
          <a:xfrm>
            <a:off x="7061812" y="4068633"/>
            <a:ext cx="12337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ontrols>
      <mc:AlternateContent xmlns:mc="http://schemas.openxmlformats.org/markup-compatibility/2006">
        <mc:Choice xmlns:v="urn:schemas-microsoft-com:vml" Requires="v">
          <p:control spid="2052" name="TextBox1" r:id="rId2" imgW="6735960" imgH="1082160"/>
        </mc:Choice>
        <mc:Fallback>
          <p:control name="TextBox1" r:id="rId2" imgW="6735960" imgH="1082160">
            <p:pic>
              <p:nvPicPr>
                <p:cNvPr id="10" name="TextBox1">
                  <a:extLst>
                    <a:ext uri="{FF2B5EF4-FFF2-40B4-BE49-F238E27FC236}">
                      <a16:creationId xmlns:a16="http://schemas.microsoft.com/office/drawing/2014/main" xmlns="" id="{5504CBDA-16C3-1F24-194F-092EB964A76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73796" y="1130392"/>
                  <a:ext cx="6732911" cy="107941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90625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3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7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8" grpId="0" animBg="1"/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3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7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8" grpId="0" animBg="1"/>
          <p:bldP spid="12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37A675B-67C2-4AEC-EA2D-C24C58552A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09" b="52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0C33CF3-1A11-210E-AD7B-89E383A13B44}"/>
              </a:ext>
            </a:extLst>
          </p:cNvPr>
          <p:cNvSpPr txBox="1"/>
          <p:nvPr/>
        </p:nvSpPr>
        <p:spPr>
          <a:xfrm>
            <a:off x="2398158" y="136159"/>
            <a:ext cx="739568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LUYỆN ĐỌC NỐI TIẾP ĐOẠN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4112E350-07FF-C03F-5689-74ECACBA1FB8}"/>
              </a:ext>
            </a:extLst>
          </p:cNvPr>
          <p:cNvSpPr/>
          <p:nvPr/>
        </p:nvSpPr>
        <p:spPr>
          <a:xfrm>
            <a:off x="410309" y="2478452"/>
            <a:ext cx="11371382" cy="2663703"/>
          </a:xfrm>
          <a:custGeom>
            <a:avLst/>
            <a:gdLst>
              <a:gd name="connsiteX0" fmla="*/ 0 w 11371382"/>
              <a:gd name="connsiteY0" fmla="*/ 333789 h 2663703"/>
              <a:gd name="connsiteX1" fmla="*/ 333789 w 11371382"/>
              <a:gd name="connsiteY1" fmla="*/ 0 h 2663703"/>
              <a:gd name="connsiteX2" fmla="*/ 1109815 w 11371382"/>
              <a:gd name="connsiteY2" fmla="*/ 0 h 2663703"/>
              <a:gd name="connsiteX3" fmla="*/ 1671765 w 11371382"/>
              <a:gd name="connsiteY3" fmla="*/ 0 h 2663703"/>
              <a:gd name="connsiteX4" fmla="*/ 2126676 w 11371382"/>
              <a:gd name="connsiteY4" fmla="*/ 0 h 2663703"/>
              <a:gd name="connsiteX5" fmla="*/ 2474550 w 11371382"/>
              <a:gd name="connsiteY5" fmla="*/ 0 h 2663703"/>
              <a:gd name="connsiteX6" fmla="*/ 3357614 w 11371382"/>
              <a:gd name="connsiteY6" fmla="*/ 0 h 2663703"/>
              <a:gd name="connsiteX7" fmla="*/ 4026601 w 11371382"/>
              <a:gd name="connsiteY7" fmla="*/ 0 h 2663703"/>
              <a:gd name="connsiteX8" fmla="*/ 4588551 w 11371382"/>
              <a:gd name="connsiteY8" fmla="*/ 0 h 2663703"/>
              <a:gd name="connsiteX9" fmla="*/ 5364577 w 11371382"/>
              <a:gd name="connsiteY9" fmla="*/ 0 h 2663703"/>
              <a:gd name="connsiteX10" fmla="*/ 6033565 w 11371382"/>
              <a:gd name="connsiteY10" fmla="*/ 0 h 2663703"/>
              <a:gd name="connsiteX11" fmla="*/ 6595514 w 11371382"/>
              <a:gd name="connsiteY11" fmla="*/ 0 h 2663703"/>
              <a:gd name="connsiteX12" fmla="*/ 6943388 w 11371382"/>
              <a:gd name="connsiteY12" fmla="*/ 0 h 2663703"/>
              <a:gd name="connsiteX13" fmla="*/ 7505338 w 11371382"/>
              <a:gd name="connsiteY13" fmla="*/ 0 h 2663703"/>
              <a:gd name="connsiteX14" fmla="*/ 8067287 w 11371382"/>
              <a:gd name="connsiteY14" fmla="*/ 0 h 2663703"/>
              <a:gd name="connsiteX15" fmla="*/ 8415161 w 11371382"/>
              <a:gd name="connsiteY15" fmla="*/ 0 h 2663703"/>
              <a:gd name="connsiteX16" fmla="*/ 8870073 w 11371382"/>
              <a:gd name="connsiteY16" fmla="*/ 0 h 2663703"/>
              <a:gd name="connsiteX17" fmla="*/ 9217946 w 11371382"/>
              <a:gd name="connsiteY17" fmla="*/ 0 h 2663703"/>
              <a:gd name="connsiteX18" fmla="*/ 10101010 w 11371382"/>
              <a:gd name="connsiteY18" fmla="*/ 0 h 2663703"/>
              <a:gd name="connsiteX19" fmla="*/ 11037593 w 11371382"/>
              <a:gd name="connsiteY19" fmla="*/ 0 h 2663703"/>
              <a:gd name="connsiteX20" fmla="*/ 11371382 w 11371382"/>
              <a:gd name="connsiteY20" fmla="*/ 333789 h 2663703"/>
              <a:gd name="connsiteX21" fmla="*/ 11371382 w 11371382"/>
              <a:gd name="connsiteY21" fmla="*/ 1019125 h 2663703"/>
              <a:gd name="connsiteX22" fmla="*/ 11371382 w 11371382"/>
              <a:gd name="connsiteY22" fmla="*/ 1704462 h 2663703"/>
              <a:gd name="connsiteX23" fmla="*/ 11371382 w 11371382"/>
              <a:gd name="connsiteY23" fmla="*/ 2329914 h 2663703"/>
              <a:gd name="connsiteX24" fmla="*/ 11037593 w 11371382"/>
              <a:gd name="connsiteY24" fmla="*/ 2663703 h 2663703"/>
              <a:gd name="connsiteX25" fmla="*/ 10261567 w 11371382"/>
              <a:gd name="connsiteY25" fmla="*/ 2663703 h 2663703"/>
              <a:gd name="connsiteX26" fmla="*/ 9913694 w 11371382"/>
              <a:gd name="connsiteY26" fmla="*/ 2663703 h 2663703"/>
              <a:gd name="connsiteX27" fmla="*/ 9030630 w 11371382"/>
              <a:gd name="connsiteY27" fmla="*/ 2663703 h 2663703"/>
              <a:gd name="connsiteX28" fmla="*/ 8468680 w 11371382"/>
              <a:gd name="connsiteY28" fmla="*/ 2663703 h 2663703"/>
              <a:gd name="connsiteX29" fmla="*/ 7906730 w 11371382"/>
              <a:gd name="connsiteY29" fmla="*/ 2663703 h 2663703"/>
              <a:gd name="connsiteX30" fmla="*/ 7237743 w 11371382"/>
              <a:gd name="connsiteY30" fmla="*/ 2663703 h 2663703"/>
              <a:gd name="connsiteX31" fmla="*/ 6354679 w 11371382"/>
              <a:gd name="connsiteY31" fmla="*/ 2663703 h 2663703"/>
              <a:gd name="connsiteX32" fmla="*/ 5792729 w 11371382"/>
              <a:gd name="connsiteY32" fmla="*/ 2663703 h 2663703"/>
              <a:gd name="connsiteX33" fmla="*/ 5123741 w 11371382"/>
              <a:gd name="connsiteY33" fmla="*/ 2663703 h 2663703"/>
              <a:gd name="connsiteX34" fmla="*/ 4561792 w 11371382"/>
              <a:gd name="connsiteY34" fmla="*/ 2663703 h 2663703"/>
              <a:gd name="connsiteX35" fmla="*/ 3892804 w 11371382"/>
              <a:gd name="connsiteY35" fmla="*/ 2663703 h 2663703"/>
              <a:gd name="connsiteX36" fmla="*/ 3116778 w 11371382"/>
              <a:gd name="connsiteY36" fmla="*/ 2663703 h 2663703"/>
              <a:gd name="connsiteX37" fmla="*/ 2554828 w 11371382"/>
              <a:gd name="connsiteY37" fmla="*/ 2663703 h 2663703"/>
              <a:gd name="connsiteX38" fmla="*/ 1671765 w 11371382"/>
              <a:gd name="connsiteY38" fmla="*/ 2663703 h 2663703"/>
              <a:gd name="connsiteX39" fmla="*/ 1002777 w 11371382"/>
              <a:gd name="connsiteY39" fmla="*/ 2663703 h 2663703"/>
              <a:gd name="connsiteX40" fmla="*/ 333789 w 11371382"/>
              <a:gd name="connsiteY40" fmla="*/ 2663703 h 2663703"/>
              <a:gd name="connsiteX41" fmla="*/ 0 w 11371382"/>
              <a:gd name="connsiteY41" fmla="*/ 2329914 h 2663703"/>
              <a:gd name="connsiteX42" fmla="*/ 0 w 11371382"/>
              <a:gd name="connsiteY42" fmla="*/ 1624617 h 2663703"/>
              <a:gd name="connsiteX43" fmla="*/ 0 w 11371382"/>
              <a:gd name="connsiteY43" fmla="*/ 979203 h 2663703"/>
              <a:gd name="connsiteX44" fmla="*/ 0 w 11371382"/>
              <a:gd name="connsiteY44" fmla="*/ 333789 h 266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371382" h="2663703" fill="none" extrusionOk="0">
                <a:moveTo>
                  <a:pt x="0" y="333789"/>
                </a:moveTo>
                <a:cubicBezTo>
                  <a:pt x="-4488" y="150163"/>
                  <a:pt x="168854" y="-1244"/>
                  <a:pt x="333789" y="0"/>
                </a:cubicBezTo>
                <a:cubicBezTo>
                  <a:pt x="608440" y="-35927"/>
                  <a:pt x="749555" y="4928"/>
                  <a:pt x="1109815" y="0"/>
                </a:cubicBezTo>
                <a:cubicBezTo>
                  <a:pt x="1470075" y="-4928"/>
                  <a:pt x="1418994" y="-15728"/>
                  <a:pt x="1671765" y="0"/>
                </a:cubicBezTo>
                <a:cubicBezTo>
                  <a:pt x="1924536" y="15728"/>
                  <a:pt x="1948475" y="-9265"/>
                  <a:pt x="2126676" y="0"/>
                </a:cubicBezTo>
                <a:cubicBezTo>
                  <a:pt x="2304877" y="9265"/>
                  <a:pt x="2321426" y="-7698"/>
                  <a:pt x="2474550" y="0"/>
                </a:cubicBezTo>
                <a:cubicBezTo>
                  <a:pt x="2627674" y="7698"/>
                  <a:pt x="3081823" y="34291"/>
                  <a:pt x="3357614" y="0"/>
                </a:cubicBezTo>
                <a:cubicBezTo>
                  <a:pt x="3633405" y="-34291"/>
                  <a:pt x="3871116" y="25851"/>
                  <a:pt x="4026601" y="0"/>
                </a:cubicBezTo>
                <a:cubicBezTo>
                  <a:pt x="4182086" y="-25851"/>
                  <a:pt x="4322078" y="18938"/>
                  <a:pt x="4588551" y="0"/>
                </a:cubicBezTo>
                <a:cubicBezTo>
                  <a:pt x="4855024" y="-18938"/>
                  <a:pt x="5050771" y="15096"/>
                  <a:pt x="5364577" y="0"/>
                </a:cubicBezTo>
                <a:cubicBezTo>
                  <a:pt x="5678383" y="-15096"/>
                  <a:pt x="5730874" y="2174"/>
                  <a:pt x="6033565" y="0"/>
                </a:cubicBezTo>
                <a:cubicBezTo>
                  <a:pt x="6336256" y="-2174"/>
                  <a:pt x="6321268" y="23274"/>
                  <a:pt x="6595514" y="0"/>
                </a:cubicBezTo>
                <a:cubicBezTo>
                  <a:pt x="6869760" y="-23274"/>
                  <a:pt x="6847576" y="-14828"/>
                  <a:pt x="6943388" y="0"/>
                </a:cubicBezTo>
                <a:cubicBezTo>
                  <a:pt x="7039200" y="14828"/>
                  <a:pt x="7225794" y="11165"/>
                  <a:pt x="7505338" y="0"/>
                </a:cubicBezTo>
                <a:cubicBezTo>
                  <a:pt x="7784882" y="-11165"/>
                  <a:pt x="7813145" y="15264"/>
                  <a:pt x="8067287" y="0"/>
                </a:cubicBezTo>
                <a:cubicBezTo>
                  <a:pt x="8321429" y="-15264"/>
                  <a:pt x="8254461" y="-10019"/>
                  <a:pt x="8415161" y="0"/>
                </a:cubicBezTo>
                <a:cubicBezTo>
                  <a:pt x="8575861" y="10019"/>
                  <a:pt x="8663087" y="11557"/>
                  <a:pt x="8870073" y="0"/>
                </a:cubicBezTo>
                <a:cubicBezTo>
                  <a:pt x="9077059" y="-11557"/>
                  <a:pt x="9068969" y="3300"/>
                  <a:pt x="9217946" y="0"/>
                </a:cubicBezTo>
                <a:cubicBezTo>
                  <a:pt x="9366923" y="-3300"/>
                  <a:pt x="9882478" y="26632"/>
                  <a:pt x="10101010" y="0"/>
                </a:cubicBezTo>
                <a:cubicBezTo>
                  <a:pt x="10319542" y="-26632"/>
                  <a:pt x="10684700" y="2793"/>
                  <a:pt x="11037593" y="0"/>
                </a:cubicBezTo>
                <a:cubicBezTo>
                  <a:pt x="11218109" y="21525"/>
                  <a:pt x="11402927" y="163657"/>
                  <a:pt x="11371382" y="333789"/>
                </a:cubicBezTo>
                <a:cubicBezTo>
                  <a:pt x="11340911" y="652251"/>
                  <a:pt x="11359123" y="839137"/>
                  <a:pt x="11371382" y="1019125"/>
                </a:cubicBezTo>
                <a:cubicBezTo>
                  <a:pt x="11383641" y="1199113"/>
                  <a:pt x="11379185" y="1483237"/>
                  <a:pt x="11371382" y="1704462"/>
                </a:cubicBezTo>
                <a:cubicBezTo>
                  <a:pt x="11363579" y="1925687"/>
                  <a:pt x="11387379" y="2091761"/>
                  <a:pt x="11371382" y="2329914"/>
                </a:cubicBezTo>
                <a:cubicBezTo>
                  <a:pt x="11380472" y="2510015"/>
                  <a:pt x="11222025" y="2708460"/>
                  <a:pt x="11037593" y="2663703"/>
                </a:cubicBezTo>
                <a:cubicBezTo>
                  <a:pt x="10799937" y="2643692"/>
                  <a:pt x="10441588" y="2687119"/>
                  <a:pt x="10261567" y="2663703"/>
                </a:cubicBezTo>
                <a:cubicBezTo>
                  <a:pt x="10081546" y="2640287"/>
                  <a:pt x="9987154" y="2657822"/>
                  <a:pt x="9913694" y="2663703"/>
                </a:cubicBezTo>
                <a:cubicBezTo>
                  <a:pt x="9840234" y="2669584"/>
                  <a:pt x="9284084" y="2674884"/>
                  <a:pt x="9030630" y="2663703"/>
                </a:cubicBezTo>
                <a:cubicBezTo>
                  <a:pt x="8777176" y="2652522"/>
                  <a:pt x="8620989" y="2690471"/>
                  <a:pt x="8468680" y="2663703"/>
                </a:cubicBezTo>
                <a:cubicBezTo>
                  <a:pt x="8316371" y="2636936"/>
                  <a:pt x="8140827" y="2679089"/>
                  <a:pt x="7906730" y="2663703"/>
                </a:cubicBezTo>
                <a:cubicBezTo>
                  <a:pt x="7672633" y="2648318"/>
                  <a:pt x="7490811" y="2688643"/>
                  <a:pt x="7237743" y="2663703"/>
                </a:cubicBezTo>
                <a:cubicBezTo>
                  <a:pt x="6984675" y="2638763"/>
                  <a:pt x="6603817" y="2660304"/>
                  <a:pt x="6354679" y="2663703"/>
                </a:cubicBezTo>
                <a:cubicBezTo>
                  <a:pt x="6105541" y="2667102"/>
                  <a:pt x="5942645" y="2653918"/>
                  <a:pt x="5792729" y="2663703"/>
                </a:cubicBezTo>
                <a:cubicBezTo>
                  <a:pt x="5642813" y="2673489"/>
                  <a:pt x="5312819" y="2672230"/>
                  <a:pt x="5123741" y="2663703"/>
                </a:cubicBezTo>
                <a:cubicBezTo>
                  <a:pt x="4934663" y="2655176"/>
                  <a:pt x="4807934" y="2674574"/>
                  <a:pt x="4561792" y="2663703"/>
                </a:cubicBezTo>
                <a:cubicBezTo>
                  <a:pt x="4315650" y="2652832"/>
                  <a:pt x="4053355" y="2642612"/>
                  <a:pt x="3892804" y="2663703"/>
                </a:cubicBezTo>
                <a:cubicBezTo>
                  <a:pt x="3732253" y="2684794"/>
                  <a:pt x="3284858" y="2659914"/>
                  <a:pt x="3116778" y="2663703"/>
                </a:cubicBezTo>
                <a:cubicBezTo>
                  <a:pt x="2948698" y="2667492"/>
                  <a:pt x="2813464" y="2639198"/>
                  <a:pt x="2554828" y="2663703"/>
                </a:cubicBezTo>
                <a:cubicBezTo>
                  <a:pt x="2296192" y="2688209"/>
                  <a:pt x="1953008" y="2628705"/>
                  <a:pt x="1671765" y="2663703"/>
                </a:cubicBezTo>
                <a:cubicBezTo>
                  <a:pt x="1390522" y="2698701"/>
                  <a:pt x="1324976" y="2684031"/>
                  <a:pt x="1002777" y="2663703"/>
                </a:cubicBezTo>
                <a:cubicBezTo>
                  <a:pt x="680578" y="2643375"/>
                  <a:pt x="501640" y="2686505"/>
                  <a:pt x="333789" y="2663703"/>
                </a:cubicBezTo>
                <a:cubicBezTo>
                  <a:pt x="128304" y="2677943"/>
                  <a:pt x="12772" y="2557948"/>
                  <a:pt x="0" y="2329914"/>
                </a:cubicBezTo>
                <a:cubicBezTo>
                  <a:pt x="35098" y="1994770"/>
                  <a:pt x="-30878" y="1926426"/>
                  <a:pt x="0" y="1624617"/>
                </a:cubicBezTo>
                <a:cubicBezTo>
                  <a:pt x="30878" y="1322808"/>
                  <a:pt x="-17563" y="1124852"/>
                  <a:pt x="0" y="979203"/>
                </a:cubicBezTo>
                <a:cubicBezTo>
                  <a:pt x="17563" y="833554"/>
                  <a:pt x="-17857" y="640953"/>
                  <a:pt x="0" y="333789"/>
                </a:cubicBezTo>
                <a:close/>
              </a:path>
              <a:path w="11371382" h="2663703" stroke="0" extrusionOk="0">
                <a:moveTo>
                  <a:pt x="0" y="333789"/>
                </a:moveTo>
                <a:cubicBezTo>
                  <a:pt x="917" y="177486"/>
                  <a:pt x="170677" y="37945"/>
                  <a:pt x="333789" y="0"/>
                </a:cubicBezTo>
                <a:cubicBezTo>
                  <a:pt x="672304" y="-27008"/>
                  <a:pt x="735034" y="-29091"/>
                  <a:pt x="1109815" y="0"/>
                </a:cubicBezTo>
                <a:cubicBezTo>
                  <a:pt x="1484596" y="29091"/>
                  <a:pt x="1410294" y="-6866"/>
                  <a:pt x="1564726" y="0"/>
                </a:cubicBezTo>
                <a:cubicBezTo>
                  <a:pt x="1719158" y="6866"/>
                  <a:pt x="1844577" y="18457"/>
                  <a:pt x="2019638" y="0"/>
                </a:cubicBezTo>
                <a:cubicBezTo>
                  <a:pt x="2194699" y="-18457"/>
                  <a:pt x="2554764" y="29387"/>
                  <a:pt x="2795664" y="0"/>
                </a:cubicBezTo>
                <a:cubicBezTo>
                  <a:pt x="3036564" y="-29387"/>
                  <a:pt x="3232704" y="-15781"/>
                  <a:pt x="3357614" y="0"/>
                </a:cubicBezTo>
                <a:cubicBezTo>
                  <a:pt x="3482524" y="15781"/>
                  <a:pt x="3875853" y="-25382"/>
                  <a:pt x="4240677" y="0"/>
                </a:cubicBezTo>
                <a:cubicBezTo>
                  <a:pt x="4605501" y="25382"/>
                  <a:pt x="4691569" y="26777"/>
                  <a:pt x="5123741" y="0"/>
                </a:cubicBezTo>
                <a:cubicBezTo>
                  <a:pt x="5555913" y="-26777"/>
                  <a:pt x="5684296" y="-32077"/>
                  <a:pt x="5899767" y="0"/>
                </a:cubicBezTo>
                <a:cubicBezTo>
                  <a:pt x="6115238" y="32077"/>
                  <a:pt x="6204694" y="-2912"/>
                  <a:pt x="6354679" y="0"/>
                </a:cubicBezTo>
                <a:cubicBezTo>
                  <a:pt x="6504664" y="2912"/>
                  <a:pt x="6620040" y="13823"/>
                  <a:pt x="6702552" y="0"/>
                </a:cubicBezTo>
                <a:cubicBezTo>
                  <a:pt x="6785064" y="-13823"/>
                  <a:pt x="7366018" y="27880"/>
                  <a:pt x="7585616" y="0"/>
                </a:cubicBezTo>
                <a:cubicBezTo>
                  <a:pt x="7805214" y="-27880"/>
                  <a:pt x="8018273" y="2506"/>
                  <a:pt x="8254604" y="0"/>
                </a:cubicBezTo>
                <a:cubicBezTo>
                  <a:pt x="8490935" y="-2506"/>
                  <a:pt x="8782216" y="-27612"/>
                  <a:pt x="8923592" y="0"/>
                </a:cubicBezTo>
                <a:cubicBezTo>
                  <a:pt x="9064968" y="27612"/>
                  <a:pt x="9235940" y="10278"/>
                  <a:pt x="9378503" y="0"/>
                </a:cubicBezTo>
                <a:cubicBezTo>
                  <a:pt x="9521066" y="-10278"/>
                  <a:pt x="9828647" y="-12815"/>
                  <a:pt x="10154529" y="0"/>
                </a:cubicBezTo>
                <a:cubicBezTo>
                  <a:pt x="10480411" y="12815"/>
                  <a:pt x="10780345" y="10149"/>
                  <a:pt x="11037593" y="0"/>
                </a:cubicBezTo>
                <a:cubicBezTo>
                  <a:pt x="11231934" y="-20727"/>
                  <a:pt x="11393460" y="178380"/>
                  <a:pt x="11371382" y="333789"/>
                </a:cubicBezTo>
                <a:cubicBezTo>
                  <a:pt x="11396619" y="490540"/>
                  <a:pt x="11348902" y="734729"/>
                  <a:pt x="11371382" y="939280"/>
                </a:cubicBezTo>
                <a:cubicBezTo>
                  <a:pt x="11393862" y="1143831"/>
                  <a:pt x="11364983" y="1342171"/>
                  <a:pt x="11371382" y="1624617"/>
                </a:cubicBezTo>
                <a:cubicBezTo>
                  <a:pt x="11377781" y="1907063"/>
                  <a:pt x="11345148" y="2112636"/>
                  <a:pt x="11371382" y="2329914"/>
                </a:cubicBezTo>
                <a:cubicBezTo>
                  <a:pt x="11360499" y="2493736"/>
                  <a:pt x="11226624" y="2676748"/>
                  <a:pt x="11037593" y="2663703"/>
                </a:cubicBezTo>
                <a:cubicBezTo>
                  <a:pt x="10825351" y="2635427"/>
                  <a:pt x="10665659" y="2643357"/>
                  <a:pt x="10368605" y="2663703"/>
                </a:cubicBezTo>
                <a:cubicBezTo>
                  <a:pt x="10071551" y="2684049"/>
                  <a:pt x="10065838" y="2645298"/>
                  <a:pt x="9806656" y="2663703"/>
                </a:cubicBezTo>
                <a:cubicBezTo>
                  <a:pt x="9547474" y="2682108"/>
                  <a:pt x="9251380" y="2646533"/>
                  <a:pt x="8923592" y="2663703"/>
                </a:cubicBezTo>
                <a:cubicBezTo>
                  <a:pt x="8595804" y="2680873"/>
                  <a:pt x="8323256" y="2676347"/>
                  <a:pt x="8040528" y="2663703"/>
                </a:cubicBezTo>
                <a:cubicBezTo>
                  <a:pt x="7757800" y="2651059"/>
                  <a:pt x="7747418" y="2672760"/>
                  <a:pt x="7478578" y="2663703"/>
                </a:cubicBezTo>
                <a:cubicBezTo>
                  <a:pt x="7209738" y="2654647"/>
                  <a:pt x="7276003" y="2652936"/>
                  <a:pt x="7130705" y="2663703"/>
                </a:cubicBezTo>
                <a:cubicBezTo>
                  <a:pt x="6985407" y="2674470"/>
                  <a:pt x="6806592" y="2652940"/>
                  <a:pt x="6675793" y="2663703"/>
                </a:cubicBezTo>
                <a:cubicBezTo>
                  <a:pt x="6544994" y="2674466"/>
                  <a:pt x="6428572" y="2678110"/>
                  <a:pt x="6220881" y="2663703"/>
                </a:cubicBezTo>
                <a:cubicBezTo>
                  <a:pt x="6013190" y="2649296"/>
                  <a:pt x="5804730" y="2674376"/>
                  <a:pt x="5444855" y="2663703"/>
                </a:cubicBezTo>
                <a:cubicBezTo>
                  <a:pt x="5084980" y="2653030"/>
                  <a:pt x="5202834" y="2662995"/>
                  <a:pt x="5096982" y="2663703"/>
                </a:cubicBezTo>
                <a:cubicBezTo>
                  <a:pt x="4991130" y="2664411"/>
                  <a:pt x="4834398" y="2648729"/>
                  <a:pt x="4642070" y="2663703"/>
                </a:cubicBezTo>
                <a:cubicBezTo>
                  <a:pt x="4449742" y="2678677"/>
                  <a:pt x="4075560" y="2641738"/>
                  <a:pt x="3759006" y="2663703"/>
                </a:cubicBezTo>
                <a:cubicBezTo>
                  <a:pt x="3442452" y="2685668"/>
                  <a:pt x="3579826" y="2678683"/>
                  <a:pt x="3411133" y="2663703"/>
                </a:cubicBezTo>
                <a:cubicBezTo>
                  <a:pt x="3242440" y="2648723"/>
                  <a:pt x="3227556" y="2648939"/>
                  <a:pt x="3063259" y="2663703"/>
                </a:cubicBezTo>
                <a:cubicBezTo>
                  <a:pt x="2898962" y="2678467"/>
                  <a:pt x="2840035" y="2670815"/>
                  <a:pt x="2715385" y="2663703"/>
                </a:cubicBezTo>
                <a:cubicBezTo>
                  <a:pt x="2590735" y="2656591"/>
                  <a:pt x="2331356" y="2649036"/>
                  <a:pt x="2046398" y="2663703"/>
                </a:cubicBezTo>
                <a:cubicBezTo>
                  <a:pt x="1761440" y="2678370"/>
                  <a:pt x="1545444" y="2666898"/>
                  <a:pt x="1377410" y="2663703"/>
                </a:cubicBezTo>
                <a:cubicBezTo>
                  <a:pt x="1209376" y="2660508"/>
                  <a:pt x="674331" y="2662315"/>
                  <a:pt x="333789" y="2663703"/>
                </a:cubicBezTo>
                <a:cubicBezTo>
                  <a:pt x="157803" y="2645716"/>
                  <a:pt x="2673" y="2495118"/>
                  <a:pt x="0" y="2329914"/>
                </a:cubicBezTo>
                <a:cubicBezTo>
                  <a:pt x="-8867" y="2134931"/>
                  <a:pt x="-27707" y="1851727"/>
                  <a:pt x="0" y="1704462"/>
                </a:cubicBezTo>
                <a:cubicBezTo>
                  <a:pt x="27707" y="1557197"/>
                  <a:pt x="13042" y="1324912"/>
                  <a:pt x="0" y="1019125"/>
                </a:cubicBezTo>
                <a:cubicBezTo>
                  <a:pt x="-13042" y="713338"/>
                  <a:pt x="720" y="663382"/>
                  <a:pt x="0" y="333789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vi-VN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vi-VN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xong, cô </a:t>
            </a:r>
            <a:r>
              <a:rPr lang="vi-VN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mỉm</a:t>
            </a:r>
            <a:r>
              <a:rPr lang="vi-VN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cười</a:t>
            </a:r>
            <a:r>
              <a:rPr lang="vi-VN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vi-VN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vi-VN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vi-VN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vi-VN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thiệu</a:t>
            </a:r>
            <a:r>
              <a:rPr lang="vi-VN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vi-VN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cô </a:t>
            </a:r>
            <a:r>
              <a:rPr lang="vi-VN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vi-VN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Mĩ</a:t>
            </a:r>
            <a:r>
              <a:rPr lang="vi-VN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thuật</a:t>
            </a:r>
            <a:r>
              <a:rPr lang="vi-VN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tương lai </a:t>
            </a:r>
            <a:r>
              <a:rPr lang="vi-VN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vi-VN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vi-VN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vi-VN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trang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trí</a:t>
            </a:r>
            <a:r>
              <a:rPr lang="vi-VN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đẹp</a:t>
            </a:r>
            <a:r>
              <a:rPr lang="vi-VN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Em </a:t>
            </a:r>
            <a:r>
              <a:rPr lang="vi-VN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vi-VN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cho </a:t>
            </a:r>
            <a:r>
              <a:rPr lang="vi-VN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vi-VN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vi-VN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nghe </a:t>
            </a:r>
            <a:r>
              <a:rPr lang="vi-VN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vi-VN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r"/>
            <a:r>
              <a:rPr lang="vi-VN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Nguyên </a:t>
            </a:r>
            <a:r>
              <a:rPr lang="vi-VN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ảo</a:t>
            </a:r>
            <a:endParaRPr lang="vi-VN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47A6C895-F8D0-F414-EB07-5FE385D84E73}"/>
              </a:ext>
            </a:extLst>
          </p:cNvPr>
          <p:cNvSpPr/>
          <p:nvPr/>
        </p:nvSpPr>
        <p:spPr>
          <a:xfrm>
            <a:off x="410309" y="1250731"/>
            <a:ext cx="2241452" cy="79683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ĐOẠN 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25920A24-2242-D5C3-9B75-69E07BFCC953}"/>
              </a:ext>
            </a:extLst>
          </p:cNvPr>
          <p:cNvCxnSpPr>
            <a:cxnSpLocks/>
          </p:cNvCxnSpPr>
          <p:nvPr/>
        </p:nvCxnSpPr>
        <p:spPr>
          <a:xfrm>
            <a:off x="6096000" y="3813161"/>
            <a:ext cx="16279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CAF2C7DF-CEC9-1DD0-721B-42778B028DDC}"/>
              </a:ext>
            </a:extLst>
          </p:cNvPr>
          <p:cNvCxnSpPr>
            <a:cxnSpLocks/>
          </p:cNvCxnSpPr>
          <p:nvPr/>
        </p:nvCxnSpPr>
        <p:spPr>
          <a:xfrm>
            <a:off x="3525953" y="3219819"/>
            <a:ext cx="17990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B8000EE-463E-5001-339F-3DE09FFB135F}"/>
              </a:ext>
            </a:extLst>
          </p:cNvPr>
          <p:cNvSpPr txBox="1"/>
          <p:nvPr/>
        </p:nvSpPr>
        <p:spPr>
          <a:xfrm>
            <a:off x="1212930" y="5404676"/>
            <a:ext cx="9766139" cy="1223070"/>
          </a:xfrm>
          <a:custGeom>
            <a:avLst/>
            <a:gdLst>
              <a:gd name="connsiteX0" fmla="*/ 0 w 9766139"/>
              <a:gd name="connsiteY0" fmla="*/ 251353 h 1223070"/>
              <a:gd name="connsiteX1" fmla="*/ 251353 w 9766139"/>
              <a:gd name="connsiteY1" fmla="*/ 0 h 1223070"/>
              <a:gd name="connsiteX2" fmla="*/ 9514786 w 9766139"/>
              <a:gd name="connsiteY2" fmla="*/ 0 h 1223070"/>
              <a:gd name="connsiteX3" fmla="*/ 9766139 w 9766139"/>
              <a:gd name="connsiteY3" fmla="*/ 251353 h 1223070"/>
              <a:gd name="connsiteX4" fmla="*/ 9766139 w 9766139"/>
              <a:gd name="connsiteY4" fmla="*/ 971717 h 1223070"/>
              <a:gd name="connsiteX5" fmla="*/ 9514786 w 9766139"/>
              <a:gd name="connsiteY5" fmla="*/ 1223070 h 1223070"/>
              <a:gd name="connsiteX6" fmla="*/ 251353 w 9766139"/>
              <a:gd name="connsiteY6" fmla="*/ 1223070 h 1223070"/>
              <a:gd name="connsiteX7" fmla="*/ 0 w 9766139"/>
              <a:gd name="connsiteY7" fmla="*/ 971717 h 1223070"/>
              <a:gd name="connsiteX8" fmla="*/ 0 w 9766139"/>
              <a:gd name="connsiteY8" fmla="*/ 251353 h 1223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66139" h="1223070" fill="none" extrusionOk="0">
                <a:moveTo>
                  <a:pt x="0" y="251353"/>
                </a:moveTo>
                <a:cubicBezTo>
                  <a:pt x="5665" y="116821"/>
                  <a:pt x="107954" y="-3249"/>
                  <a:pt x="251353" y="0"/>
                </a:cubicBezTo>
                <a:cubicBezTo>
                  <a:pt x="4848635" y="123767"/>
                  <a:pt x="6834438" y="-161828"/>
                  <a:pt x="9514786" y="0"/>
                </a:cubicBezTo>
                <a:cubicBezTo>
                  <a:pt x="9659744" y="-1222"/>
                  <a:pt x="9769189" y="108969"/>
                  <a:pt x="9766139" y="251353"/>
                </a:cubicBezTo>
                <a:cubicBezTo>
                  <a:pt x="9778085" y="330819"/>
                  <a:pt x="9824024" y="789080"/>
                  <a:pt x="9766139" y="971717"/>
                </a:cubicBezTo>
                <a:cubicBezTo>
                  <a:pt x="9772474" y="1131128"/>
                  <a:pt x="9663008" y="1225014"/>
                  <a:pt x="9514786" y="1223070"/>
                </a:cubicBezTo>
                <a:cubicBezTo>
                  <a:pt x="4909569" y="1298259"/>
                  <a:pt x="4434522" y="1364148"/>
                  <a:pt x="251353" y="1223070"/>
                </a:cubicBezTo>
                <a:cubicBezTo>
                  <a:pt x="117687" y="1234248"/>
                  <a:pt x="-10397" y="1116113"/>
                  <a:pt x="0" y="971717"/>
                </a:cubicBezTo>
                <a:cubicBezTo>
                  <a:pt x="-49598" y="629116"/>
                  <a:pt x="-23989" y="591327"/>
                  <a:pt x="0" y="251353"/>
                </a:cubicBezTo>
                <a:close/>
              </a:path>
              <a:path w="9766139" h="1223070" stroke="0" extrusionOk="0">
                <a:moveTo>
                  <a:pt x="0" y="251353"/>
                </a:moveTo>
                <a:cubicBezTo>
                  <a:pt x="2107" y="105991"/>
                  <a:pt x="133393" y="-1186"/>
                  <a:pt x="251353" y="0"/>
                </a:cubicBezTo>
                <a:cubicBezTo>
                  <a:pt x="3475191" y="56199"/>
                  <a:pt x="5147584" y="59470"/>
                  <a:pt x="9514786" y="0"/>
                </a:cubicBezTo>
                <a:cubicBezTo>
                  <a:pt x="9643234" y="13305"/>
                  <a:pt x="9744864" y="116027"/>
                  <a:pt x="9766139" y="251353"/>
                </a:cubicBezTo>
                <a:cubicBezTo>
                  <a:pt x="9817803" y="417190"/>
                  <a:pt x="9723389" y="884571"/>
                  <a:pt x="9766139" y="971717"/>
                </a:cubicBezTo>
                <a:cubicBezTo>
                  <a:pt x="9768834" y="1131837"/>
                  <a:pt x="9650041" y="1209538"/>
                  <a:pt x="9514786" y="1223070"/>
                </a:cubicBezTo>
                <a:cubicBezTo>
                  <a:pt x="6831970" y="1300564"/>
                  <a:pt x="4192562" y="1241984"/>
                  <a:pt x="251353" y="1223070"/>
                </a:cubicBezTo>
                <a:cubicBezTo>
                  <a:pt x="105716" y="1244465"/>
                  <a:pt x="1275" y="1101345"/>
                  <a:pt x="0" y="971717"/>
                </a:cubicBezTo>
                <a:cubicBezTo>
                  <a:pt x="17477" y="889300"/>
                  <a:pt x="-8928" y="465328"/>
                  <a:pt x="0" y="251353"/>
                </a:cubicBezTo>
                <a:close/>
              </a:path>
            </a:pathLst>
          </a:custGeom>
          <a:solidFill>
            <a:srgbClr val="CCFFCC"/>
          </a:solidFill>
          <a:ln w="381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2806969348">
                  <a:prstGeom prst="roundRect">
                    <a:avLst>
                      <a:gd name="adj" fmla="val 2055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indent="288925" algn="just"/>
            <a:r>
              <a:rPr lang="vi-VN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thiệu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 cô </a:t>
            </a:r>
            <a:r>
              <a:rPr lang="vi-VN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Mĩ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thuật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 tương lai </a:t>
            </a:r>
            <a:r>
              <a:rPr lang="vi-VN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vi-VN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trang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trí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đẹp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US" sz="32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10D9CA8-9185-F596-1FE6-C116B71E3ADC}"/>
              </a:ext>
            </a:extLst>
          </p:cNvPr>
          <p:cNvCxnSpPr>
            <a:cxnSpLocks/>
          </p:cNvCxnSpPr>
          <p:nvPr/>
        </p:nvCxnSpPr>
        <p:spPr>
          <a:xfrm flipH="1">
            <a:off x="4289012" y="5477114"/>
            <a:ext cx="106338" cy="4455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BAC1F005-DDC2-AB32-06AF-DBEA3B36360B}"/>
              </a:ext>
            </a:extLst>
          </p:cNvPr>
          <p:cNvCxnSpPr>
            <a:cxnSpLocks/>
          </p:cNvCxnSpPr>
          <p:nvPr/>
        </p:nvCxnSpPr>
        <p:spPr>
          <a:xfrm flipH="1">
            <a:off x="9458649" y="5475042"/>
            <a:ext cx="106338" cy="4455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EA112B6C-34C2-2C5D-493E-87D30C2AF1FC}"/>
              </a:ext>
            </a:extLst>
          </p:cNvPr>
          <p:cNvCxnSpPr>
            <a:cxnSpLocks/>
          </p:cNvCxnSpPr>
          <p:nvPr/>
        </p:nvCxnSpPr>
        <p:spPr>
          <a:xfrm flipH="1">
            <a:off x="10883363" y="5485090"/>
            <a:ext cx="106338" cy="4455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5BD8734-82E0-3581-E770-A4754F3F4A65}"/>
              </a:ext>
            </a:extLst>
          </p:cNvPr>
          <p:cNvGrpSpPr/>
          <p:nvPr/>
        </p:nvGrpSpPr>
        <p:grpSpPr>
          <a:xfrm>
            <a:off x="4720156" y="5930664"/>
            <a:ext cx="212676" cy="445574"/>
            <a:chOff x="9019668" y="5589649"/>
            <a:chExt cx="212676" cy="44557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61C71ED3-4F04-6705-7310-3D9270A59D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19668" y="5589649"/>
              <a:ext cx="106338" cy="44557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F8ACDC9F-7BDD-0278-E260-1DE5A05D2B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26006" y="5589649"/>
              <a:ext cx="106338" cy="44557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ontrols>
      <mc:AlternateContent xmlns:mc="http://schemas.openxmlformats.org/markup-compatibility/2006">
        <mc:Choice xmlns:v="urn:schemas-microsoft-com:vml" Requires="v">
          <p:control spid="3076" name="TextBox1" r:id="rId2" imgW="6735960" imgH="1082160"/>
        </mc:Choice>
        <mc:Fallback>
          <p:control name="TextBox1" r:id="rId2" imgW="6735960" imgH="1082160">
            <p:pic>
              <p:nvPicPr>
                <p:cNvPr id="10" name="TextBox1">
                  <a:extLst>
                    <a:ext uri="{FF2B5EF4-FFF2-40B4-BE49-F238E27FC236}">
                      <a16:creationId xmlns:a16="http://schemas.microsoft.com/office/drawing/2014/main" xmlns="" id="{11295579-E5FC-9F2D-EC88-770E8FD60DC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73796" y="1084178"/>
                  <a:ext cx="6732911" cy="107941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7370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3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3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3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37A675B-67C2-4AEC-EA2D-C24C58552A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9" b="52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DBBF09D-558C-63AF-76B2-C8DCD3B443F7}"/>
              </a:ext>
            </a:extLst>
          </p:cNvPr>
          <p:cNvSpPr txBox="1"/>
          <p:nvPr/>
        </p:nvSpPr>
        <p:spPr>
          <a:xfrm>
            <a:off x="2122326" y="72957"/>
            <a:ext cx="7889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LUYỆN ĐỌC TRONG NHÓM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DB13D673-7115-03C3-0882-2F82EB55CBD0}"/>
              </a:ext>
            </a:extLst>
          </p:cNvPr>
          <p:cNvGrpSpPr/>
          <p:nvPr/>
        </p:nvGrpSpPr>
        <p:grpSpPr>
          <a:xfrm>
            <a:off x="277057" y="1053278"/>
            <a:ext cx="5432196" cy="3036949"/>
            <a:chOff x="2975205" y="1255651"/>
            <a:chExt cx="5432196" cy="303694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xmlns="" id="{134A4F9C-8562-3A40-906E-69AB3CD30255}"/>
                </a:ext>
              </a:extLst>
            </p:cNvPr>
            <p:cNvSpPr/>
            <p:nvPr/>
          </p:nvSpPr>
          <p:spPr>
            <a:xfrm>
              <a:off x="2975205" y="1724298"/>
              <a:ext cx="5432196" cy="2568302"/>
            </a:xfrm>
            <a:custGeom>
              <a:avLst/>
              <a:gdLst>
                <a:gd name="connsiteX0" fmla="*/ 0 w 5432196"/>
                <a:gd name="connsiteY0" fmla="*/ 518078 h 2568302"/>
                <a:gd name="connsiteX1" fmla="*/ 518078 w 5432196"/>
                <a:gd name="connsiteY1" fmla="*/ 0 h 2568302"/>
                <a:gd name="connsiteX2" fmla="*/ 1146084 w 5432196"/>
                <a:gd name="connsiteY2" fmla="*/ 0 h 2568302"/>
                <a:gd name="connsiteX3" fmla="*/ 1686169 w 5432196"/>
                <a:gd name="connsiteY3" fmla="*/ 0 h 2568302"/>
                <a:gd name="connsiteX4" fmla="*/ 2226254 w 5432196"/>
                <a:gd name="connsiteY4" fmla="*/ 0 h 2568302"/>
                <a:gd name="connsiteX5" fmla="*/ 2898220 w 5432196"/>
                <a:gd name="connsiteY5" fmla="*/ 0 h 2568302"/>
                <a:gd name="connsiteX6" fmla="*/ 3394344 w 5432196"/>
                <a:gd name="connsiteY6" fmla="*/ 0 h 2568302"/>
                <a:gd name="connsiteX7" fmla="*/ 3934429 w 5432196"/>
                <a:gd name="connsiteY7" fmla="*/ 0 h 2568302"/>
                <a:gd name="connsiteX8" fmla="*/ 4914118 w 5432196"/>
                <a:gd name="connsiteY8" fmla="*/ 0 h 2568302"/>
                <a:gd name="connsiteX9" fmla="*/ 5432196 w 5432196"/>
                <a:gd name="connsiteY9" fmla="*/ 518078 h 2568302"/>
                <a:gd name="connsiteX10" fmla="*/ 5432196 w 5432196"/>
                <a:gd name="connsiteY10" fmla="*/ 1044115 h 2568302"/>
                <a:gd name="connsiteX11" fmla="*/ 5432196 w 5432196"/>
                <a:gd name="connsiteY11" fmla="*/ 1554830 h 2568302"/>
                <a:gd name="connsiteX12" fmla="*/ 5432196 w 5432196"/>
                <a:gd name="connsiteY12" fmla="*/ 2050224 h 2568302"/>
                <a:gd name="connsiteX13" fmla="*/ 4914118 w 5432196"/>
                <a:gd name="connsiteY13" fmla="*/ 2568302 h 2568302"/>
                <a:gd name="connsiteX14" fmla="*/ 4286112 w 5432196"/>
                <a:gd name="connsiteY14" fmla="*/ 2568302 h 2568302"/>
                <a:gd name="connsiteX15" fmla="*/ 3658107 w 5432196"/>
                <a:gd name="connsiteY15" fmla="*/ 2568302 h 2568302"/>
                <a:gd name="connsiteX16" fmla="*/ 2986140 w 5432196"/>
                <a:gd name="connsiteY16" fmla="*/ 2568302 h 2568302"/>
                <a:gd name="connsiteX17" fmla="*/ 2358135 w 5432196"/>
                <a:gd name="connsiteY17" fmla="*/ 2568302 h 2568302"/>
                <a:gd name="connsiteX18" fmla="*/ 1774089 w 5432196"/>
                <a:gd name="connsiteY18" fmla="*/ 2568302 h 2568302"/>
                <a:gd name="connsiteX19" fmla="*/ 1190044 w 5432196"/>
                <a:gd name="connsiteY19" fmla="*/ 2568302 h 2568302"/>
                <a:gd name="connsiteX20" fmla="*/ 518078 w 5432196"/>
                <a:gd name="connsiteY20" fmla="*/ 2568302 h 2568302"/>
                <a:gd name="connsiteX21" fmla="*/ 0 w 5432196"/>
                <a:gd name="connsiteY21" fmla="*/ 2050224 h 2568302"/>
                <a:gd name="connsiteX22" fmla="*/ 0 w 5432196"/>
                <a:gd name="connsiteY22" fmla="*/ 1539509 h 2568302"/>
                <a:gd name="connsiteX23" fmla="*/ 0 w 5432196"/>
                <a:gd name="connsiteY23" fmla="*/ 998150 h 2568302"/>
                <a:gd name="connsiteX24" fmla="*/ 0 w 5432196"/>
                <a:gd name="connsiteY24" fmla="*/ 518078 h 2568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432196" h="2568302" fill="none" extrusionOk="0">
                  <a:moveTo>
                    <a:pt x="0" y="518078"/>
                  </a:moveTo>
                  <a:cubicBezTo>
                    <a:pt x="-11387" y="197991"/>
                    <a:pt x="269436" y="54876"/>
                    <a:pt x="518078" y="0"/>
                  </a:cubicBezTo>
                  <a:cubicBezTo>
                    <a:pt x="659701" y="14275"/>
                    <a:pt x="912122" y="-30254"/>
                    <a:pt x="1146084" y="0"/>
                  </a:cubicBezTo>
                  <a:cubicBezTo>
                    <a:pt x="1380046" y="30254"/>
                    <a:pt x="1426534" y="17585"/>
                    <a:pt x="1686169" y="0"/>
                  </a:cubicBezTo>
                  <a:cubicBezTo>
                    <a:pt x="1945805" y="-17585"/>
                    <a:pt x="2042360" y="14011"/>
                    <a:pt x="2226254" y="0"/>
                  </a:cubicBezTo>
                  <a:cubicBezTo>
                    <a:pt x="2410148" y="-14011"/>
                    <a:pt x="2748289" y="16526"/>
                    <a:pt x="2898220" y="0"/>
                  </a:cubicBezTo>
                  <a:cubicBezTo>
                    <a:pt x="3048151" y="-16526"/>
                    <a:pt x="3252340" y="-19015"/>
                    <a:pt x="3394344" y="0"/>
                  </a:cubicBezTo>
                  <a:cubicBezTo>
                    <a:pt x="3536348" y="19015"/>
                    <a:pt x="3708195" y="12403"/>
                    <a:pt x="3934429" y="0"/>
                  </a:cubicBezTo>
                  <a:cubicBezTo>
                    <a:pt x="4160663" y="-12403"/>
                    <a:pt x="4623081" y="25647"/>
                    <a:pt x="4914118" y="0"/>
                  </a:cubicBezTo>
                  <a:cubicBezTo>
                    <a:pt x="5204129" y="-60694"/>
                    <a:pt x="5418482" y="180293"/>
                    <a:pt x="5432196" y="518078"/>
                  </a:cubicBezTo>
                  <a:cubicBezTo>
                    <a:pt x="5451096" y="766346"/>
                    <a:pt x="5447505" y="855452"/>
                    <a:pt x="5432196" y="1044115"/>
                  </a:cubicBezTo>
                  <a:cubicBezTo>
                    <a:pt x="5416887" y="1232778"/>
                    <a:pt x="5439258" y="1346447"/>
                    <a:pt x="5432196" y="1554830"/>
                  </a:cubicBezTo>
                  <a:cubicBezTo>
                    <a:pt x="5425134" y="1763214"/>
                    <a:pt x="5431820" y="1877753"/>
                    <a:pt x="5432196" y="2050224"/>
                  </a:cubicBezTo>
                  <a:cubicBezTo>
                    <a:pt x="5464332" y="2330653"/>
                    <a:pt x="5173894" y="2540642"/>
                    <a:pt x="4914118" y="2568302"/>
                  </a:cubicBezTo>
                  <a:cubicBezTo>
                    <a:pt x="4641375" y="2546006"/>
                    <a:pt x="4518488" y="2594932"/>
                    <a:pt x="4286112" y="2568302"/>
                  </a:cubicBezTo>
                  <a:cubicBezTo>
                    <a:pt x="4053736" y="2541672"/>
                    <a:pt x="3880308" y="2593613"/>
                    <a:pt x="3658107" y="2568302"/>
                  </a:cubicBezTo>
                  <a:cubicBezTo>
                    <a:pt x="3435906" y="2542991"/>
                    <a:pt x="3304211" y="2581026"/>
                    <a:pt x="2986140" y="2568302"/>
                  </a:cubicBezTo>
                  <a:cubicBezTo>
                    <a:pt x="2668069" y="2555578"/>
                    <a:pt x="2510383" y="2553157"/>
                    <a:pt x="2358135" y="2568302"/>
                  </a:cubicBezTo>
                  <a:cubicBezTo>
                    <a:pt x="2205888" y="2583447"/>
                    <a:pt x="1902480" y="2573740"/>
                    <a:pt x="1774089" y="2568302"/>
                  </a:cubicBezTo>
                  <a:cubicBezTo>
                    <a:pt x="1645698" y="2562864"/>
                    <a:pt x="1331445" y="2589614"/>
                    <a:pt x="1190044" y="2568302"/>
                  </a:cubicBezTo>
                  <a:cubicBezTo>
                    <a:pt x="1048644" y="2546990"/>
                    <a:pt x="845553" y="2555609"/>
                    <a:pt x="518078" y="2568302"/>
                  </a:cubicBezTo>
                  <a:cubicBezTo>
                    <a:pt x="247416" y="2585155"/>
                    <a:pt x="53384" y="2348248"/>
                    <a:pt x="0" y="2050224"/>
                  </a:cubicBezTo>
                  <a:cubicBezTo>
                    <a:pt x="21867" y="1849868"/>
                    <a:pt x="-6218" y="1676397"/>
                    <a:pt x="0" y="1539509"/>
                  </a:cubicBezTo>
                  <a:cubicBezTo>
                    <a:pt x="6218" y="1402622"/>
                    <a:pt x="16705" y="1199114"/>
                    <a:pt x="0" y="998150"/>
                  </a:cubicBezTo>
                  <a:cubicBezTo>
                    <a:pt x="-16705" y="797186"/>
                    <a:pt x="-23664" y="641939"/>
                    <a:pt x="0" y="518078"/>
                  </a:cubicBezTo>
                  <a:close/>
                </a:path>
                <a:path w="5432196" h="2568302" stroke="0" extrusionOk="0">
                  <a:moveTo>
                    <a:pt x="0" y="518078"/>
                  </a:moveTo>
                  <a:cubicBezTo>
                    <a:pt x="1362" y="273604"/>
                    <a:pt x="246295" y="25631"/>
                    <a:pt x="518078" y="0"/>
                  </a:cubicBezTo>
                  <a:cubicBezTo>
                    <a:pt x="689230" y="3860"/>
                    <a:pt x="1041464" y="-25685"/>
                    <a:pt x="1190044" y="0"/>
                  </a:cubicBezTo>
                  <a:cubicBezTo>
                    <a:pt x="1338624" y="25685"/>
                    <a:pt x="1537326" y="-11304"/>
                    <a:pt x="1730129" y="0"/>
                  </a:cubicBezTo>
                  <a:cubicBezTo>
                    <a:pt x="1922933" y="11304"/>
                    <a:pt x="2127335" y="-7751"/>
                    <a:pt x="2270214" y="0"/>
                  </a:cubicBezTo>
                  <a:cubicBezTo>
                    <a:pt x="2413094" y="7751"/>
                    <a:pt x="2729505" y="27468"/>
                    <a:pt x="2942180" y="0"/>
                  </a:cubicBezTo>
                  <a:cubicBezTo>
                    <a:pt x="3154855" y="-27468"/>
                    <a:pt x="3368738" y="-4307"/>
                    <a:pt x="3526225" y="0"/>
                  </a:cubicBezTo>
                  <a:cubicBezTo>
                    <a:pt x="3683712" y="4307"/>
                    <a:pt x="4061522" y="-2753"/>
                    <a:pt x="4242152" y="0"/>
                  </a:cubicBezTo>
                  <a:cubicBezTo>
                    <a:pt x="4422782" y="2753"/>
                    <a:pt x="4689208" y="-23213"/>
                    <a:pt x="4914118" y="0"/>
                  </a:cubicBezTo>
                  <a:cubicBezTo>
                    <a:pt x="5158405" y="22023"/>
                    <a:pt x="5476422" y="182994"/>
                    <a:pt x="5432196" y="518078"/>
                  </a:cubicBezTo>
                  <a:cubicBezTo>
                    <a:pt x="5444994" y="644890"/>
                    <a:pt x="5409249" y="881699"/>
                    <a:pt x="5432196" y="998150"/>
                  </a:cubicBezTo>
                  <a:cubicBezTo>
                    <a:pt x="5455143" y="1114601"/>
                    <a:pt x="5418007" y="1336090"/>
                    <a:pt x="5432196" y="1539509"/>
                  </a:cubicBezTo>
                  <a:cubicBezTo>
                    <a:pt x="5446385" y="1742928"/>
                    <a:pt x="5433068" y="1827586"/>
                    <a:pt x="5432196" y="2050224"/>
                  </a:cubicBezTo>
                  <a:cubicBezTo>
                    <a:pt x="5436897" y="2275397"/>
                    <a:pt x="5168616" y="2508268"/>
                    <a:pt x="4914118" y="2568302"/>
                  </a:cubicBezTo>
                  <a:cubicBezTo>
                    <a:pt x="4814720" y="2548941"/>
                    <a:pt x="4549574" y="2574685"/>
                    <a:pt x="4417993" y="2568302"/>
                  </a:cubicBezTo>
                  <a:cubicBezTo>
                    <a:pt x="4286412" y="2561919"/>
                    <a:pt x="3970024" y="2572759"/>
                    <a:pt x="3702067" y="2568302"/>
                  </a:cubicBezTo>
                  <a:cubicBezTo>
                    <a:pt x="3434110" y="2563845"/>
                    <a:pt x="3325896" y="2554395"/>
                    <a:pt x="3118022" y="2568302"/>
                  </a:cubicBezTo>
                  <a:cubicBezTo>
                    <a:pt x="2910148" y="2582209"/>
                    <a:pt x="2699970" y="2589983"/>
                    <a:pt x="2533976" y="2568302"/>
                  </a:cubicBezTo>
                  <a:cubicBezTo>
                    <a:pt x="2367982" y="2546621"/>
                    <a:pt x="2169928" y="2568216"/>
                    <a:pt x="1818050" y="2568302"/>
                  </a:cubicBezTo>
                  <a:cubicBezTo>
                    <a:pt x="1466172" y="2568388"/>
                    <a:pt x="1480025" y="2592225"/>
                    <a:pt x="1146084" y="2568302"/>
                  </a:cubicBezTo>
                  <a:cubicBezTo>
                    <a:pt x="812143" y="2544379"/>
                    <a:pt x="649034" y="2597098"/>
                    <a:pt x="518078" y="2568302"/>
                  </a:cubicBezTo>
                  <a:cubicBezTo>
                    <a:pt x="219052" y="2543976"/>
                    <a:pt x="11028" y="2367066"/>
                    <a:pt x="0" y="2050224"/>
                  </a:cubicBezTo>
                  <a:cubicBezTo>
                    <a:pt x="9826" y="1898912"/>
                    <a:pt x="-13276" y="1790722"/>
                    <a:pt x="0" y="1539509"/>
                  </a:cubicBezTo>
                  <a:cubicBezTo>
                    <a:pt x="13276" y="1288296"/>
                    <a:pt x="4863" y="1291137"/>
                    <a:pt x="0" y="1044115"/>
                  </a:cubicBezTo>
                  <a:cubicBezTo>
                    <a:pt x="-4863" y="797093"/>
                    <a:pt x="-3027" y="647084"/>
                    <a:pt x="0" y="518078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algn="just">
                <a:lnSpc>
                  <a:spcPct val="120000"/>
                </a:lnSpc>
              </a:pP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UTM Duepuntozero" panose="02040603050506020204" pitchFamily="18" charset="0"/>
                </a:rPr>
                <a:t>Phân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UTM Duepuntozero" panose="0204060305050602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UTM Duepuntozero" panose="02040603050506020204" pitchFamily="18" charset="0"/>
                </a:rPr>
                <a:t>công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UTM Duepuntozero" panose="0204060305050602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UTM Duepuntozero" panose="02040603050506020204" pitchFamily="18" charset="0"/>
                </a:rPr>
                <a:t>đọc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UTM Duepuntozero" panose="0204060305050602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UTM Duepuntozero" panose="02040603050506020204" pitchFamily="18" charset="0"/>
                </a:rPr>
                <a:t>theo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UTM Duepuntozero" panose="0204060305050602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UTM Duepuntozero" panose="02040603050506020204" pitchFamily="18" charset="0"/>
                </a:rPr>
                <a:t>đoạn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UTM Duepuntozero" panose="02040603050506020204" pitchFamily="18" charset="0"/>
                </a:rPr>
                <a:t>.</a:t>
              </a:r>
            </a:p>
            <a:p>
              <a:pPr marL="568325" algn="just">
                <a:lnSpc>
                  <a:spcPct val="120000"/>
                </a:lnSpc>
              </a:pP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UTM Duepuntozero" panose="02040603050506020204" pitchFamily="18" charset="0"/>
                </a:rPr>
                <a:t>Tất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UTM Duepuntozero" panose="0204060305050602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UTM Duepuntozero" panose="02040603050506020204" pitchFamily="18" charset="0"/>
                </a:rPr>
                <a:t>cả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UTM Duepuntozero" panose="0204060305050602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UTM Duepuntozero" panose="02040603050506020204" pitchFamily="18" charset="0"/>
                </a:rPr>
                <a:t>thành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UTM Duepuntozero" panose="0204060305050602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UTM Duepuntozero" panose="02040603050506020204" pitchFamily="18" charset="0"/>
                </a:rPr>
                <a:t>viên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UTM Duepuntozero" panose="0204060305050602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UTM Duepuntozero" panose="02040603050506020204" pitchFamily="18" charset="0"/>
                </a:rPr>
                <a:t>đều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UTM Duepuntozero" panose="0204060305050602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UTM Duepuntozero" panose="02040603050506020204" pitchFamily="18" charset="0"/>
                </a:rPr>
                <a:t>đọc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UTM Duepuntozero" panose="02040603050506020204" pitchFamily="18" charset="0"/>
                </a:rPr>
                <a:t>.</a:t>
              </a:r>
            </a:p>
            <a:p>
              <a:pPr marL="568325" algn="just">
                <a:lnSpc>
                  <a:spcPct val="120000"/>
                </a:lnSpc>
              </a:pPr>
              <a:r>
                <a:rPr lang="en-US" sz="3600" dirty="0" err="1">
                  <a:solidFill>
                    <a:srgbClr val="000000"/>
                  </a:solidFill>
                  <a:latin typeface="UTM Duepuntozero" panose="02040603050506020204" pitchFamily="18" charset="0"/>
                </a:rPr>
                <a:t>Giải</a:t>
              </a:r>
              <a:r>
                <a:rPr lang="en-US" sz="3600" dirty="0">
                  <a:solidFill>
                    <a:srgbClr val="000000"/>
                  </a:solidFill>
                  <a:latin typeface="UTM Duepuntozer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UTM Duepuntozero" panose="02040603050506020204" pitchFamily="18" charset="0"/>
                </a:rPr>
                <a:t>nghĩa</a:t>
              </a:r>
              <a:r>
                <a:rPr lang="en-US" sz="3600" dirty="0">
                  <a:solidFill>
                    <a:srgbClr val="000000"/>
                  </a:solidFill>
                  <a:latin typeface="UTM Duepuntozer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UTM Duepuntozero" panose="02040603050506020204" pitchFamily="18" charset="0"/>
                </a:rPr>
                <a:t>từ</a:t>
              </a:r>
              <a:r>
                <a:rPr lang="en-US" sz="3600" dirty="0">
                  <a:solidFill>
                    <a:srgbClr val="000000"/>
                  </a:solidFill>
                  <a:latin typeface="UTM Duepuntozer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UTM Duepuntozero" panose="02040603050506020204" pitchFamily="18" charset="0"/>
                </a:rPr>
                <a:t>cùng</a:t>
              </a:r>
              <a:r>
                <a:rPr lang="en-US" sz="3600" dirty="0">
                  <a:solidFill>
                    <a:srgbClr val="000000"/>
                  </a:solidFill>
                  <a:latin typeface="UTM Duepuntozer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UTM Duepuntozero" panose="02040603050506020204" pitchFamily="18" charset="0"/>
                </a:rPr>
                <a:t>nhau</a:t>
              </a:r>
              <a:r>
                <a:rPr lang="en-US" sz="3600" dirty="0">
                  <a:solidFill>
                    <a:srgbClr val="000000"/>
                  </a:solidFill>
                  <a:latin typeface="UTM Duepuntozero" panose="02040603050506020204" pitchFamily="18" charset="0"/>
                </a:rPr>
                <a:t>.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UTM Duepuntozero" panose="02040603050506020204" pitchFamily="18" charset="0"/>
                </a:rPr>
                <a:t> </a:t>
              </a:r>
              <a:endParaRPr lang="vi-VN" sz="3600" b="0" i="0" dirty="0"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6B687480-43BC-B62D-79FD-9D935514EC6D}"/>
                </a:ext>
              </a:extLst>
            </p:cNvPr>
            <p:cNvSpPr/>
            <p:nvPr/>
          </p:nvSpPr>
          <p:spPr>
            <a:xfrm>
              <a:off x="4308957" y="1255651"/>
              <a:ext cx="2764691" cy="796835"/>
            </a:xfrm>
            <a:prstGeom prst="roundRect">
              <a:avLst>
                <a:gd name="adj" fmla="val 50000"/>
              </a:avLst>
            </a:prstGeom>
            <a:solidFill>
              <a:srgbClr val="CCFFFF"/>
            </a:solidFill>
            <a:ln w="38100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Yêu</a:t>
              </a:r>
              <a:r>
                <a:rPr lang="en-US" sz="4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 </a:t>
              </a:r>
              <a:r>
                <a:rPr lang="en-US" sz="48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Cầu</a:t>
              </a:r>
              <a:endPara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802C11F4-D4A1-FEBD-9F3F-AD54CFD73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075433" y="2052486"/>
              <a:ext cx="609091" cy="60909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573D9289-7A43-1B6D-9AD4-F3A7573B6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075433" y="2703903"/>
              <a:ext cx="609091" cy="60909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079B2CC3-E291-B31E-1D0A-15F05F5F9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075433" y="3393938"/>
              <a:ext cx="609091" cy="609091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C5D14839-8F6E-4856-3E8B-CD8E46026BFE}"/>
              </a:ext>
            </a:extLst>
          </p:cNvPr>
          <p:cNvGrpSpPr/>
          <p:nvPr/>
        </p:nvGrpSpPr>
        <p:grpSpPr>
          <a:xfrm>
            <a:off x="4841104" y="3817600"/>
            <a:ext cx="7073839" cy="2842692"/>
            <a:chOff x="4841104" y="3817600"/>
            <a:chExt cx="7073839" cy="284269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C47292A1-1DF3-9425-7A50-8B74BC9202F2}"/>
                </a:ext>
              </a:extLst>
            </p:cNvPr>
            <p:cNvGrpSpPr/>
            <p:nvPr/>
          </p:nvGrpSpPr>
          <p:grpSpPr>
            <a:xfrm>
              <a:off x="4841104" y="3817600"/>
              <a:ext cx="7073839" cy="2842692"/>
              <a:chOff x="2975204" y="1255651"/>
              <a:chExt cx="7073839" cy="2842692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xmlns="" id="{20BBD763-074C-9A3D-FEBF-6716A80FFB2F}"/>
                  </a:ext>
                </a:extLst>
              </p:cNvPr>
              <p:cNvSpPr/>
              <p:nvPr/>
            </p:nvSpPr>
            <p:spPr>
              <a:xfrm>
                <a:off x="2975204" y="1724298"/>
                <a:ext cx="7073839" cy="2374045"/>
              </a:xfrm>
              <a:custGeom>
                <a:avLst/>
                <a:gdLst>
                  <a:gd name="connsiteX0" fmla="*/ 0 w 7073839"/>
                  <a:gd name="connsiteY0" fmla="*/ 478892 h 2374045"/>
                  <a:gd name="connsiteX1" fmla="*/ 478892 w 7073839"/>
                  <a:gd name="connsiteY1" fmla="*/ 0 h 2374045"/>
                  <a:gd name="connsiteX2" fmla="*/ 1097293 w 7073839"/>
                  <a:gd name="connsiteY2" fmla="*/ 0 h 2374045"/>
                  <a:gd name="connsiteX3" fmla="*/ 1593373 w 7073839"/>
                  <a:gd name="connsiteY3" fmla="*/ 0 h 2374045"/>
                  <a:gd name="connsiteX4" fmla="*/ 2150614 w 7073839"/>
                  <a:gd name="connsiteY4" fmla="*/ 0 h 2374045"/>
                  <a:gd name="connsiteX5" fmla="*/ 2952496 w 7073839"/>
                  <a:gd name="connsiteY5" fmla="*/ 0 h 2374045"/>
                  <a:gd name="connsiteX6" fmla="*/ 3448576 w 7073839"/>
                  <a:gd name="connsiteY6" fmla="*/ 0 h 2374045"/>
                  <a:gd name="connsiteX7" fmla="*/ 3944657 w 7073839"/>
                  <a:gd name="connsiteY7" fmla="*/ 0 h 2374045"/>
                  <a:gd name="connsiteX8" fmla="*/ 4440737 w 7073839"/>
                  <a:gd name="connsiteY8" fmla="*/ 0 h 2374045"/>
                  <a:gd name="connsiteX9" fmla="*/ 5120298 w 7073839"/>
                  <a:gd name="connsiteY9" fmla="*/ 0 h 2374045"/>
                  <a:gd name="connsiteX10" fmla="*/ 5799860 w 7073839"/>
                  <a:gd name="connsiteY10" fmla="*/ 0 h 2374045"/>
                  <a:gd name="connsiteX11" fmla="*/ 6594947 w 7073839"/>
                  <a:gd name="connsiteY11" fmla="*/ 0 h 2374045"/>
                  <a:gd name="connsiteX12" fmla="*/ 7073839 w 7073839"/>
                  <a:gd name="connsiteY12" fmla="*/ 478892 h 2374045"/>
                  <a:gd name="connsiteX13" fmla="*/ 7073839 w 7073839"/>
                  <a:gd name="connsiteY13" fmla="*/ 922654 h 2374045"/>
                  <a:gd name="connsiteX14" fmla="*/ 7073839 w 7073839"/>
                  <a:gd name="connsiteY14" fmla="*/ 1408903 h 2374045"/>
                  <a:gd name="connsiteX15" fmla="*/ 7073839 w 7073839"/>
                  <a:gd name="connsiteY15" fmla="*/ 1895153 h 2374045"/>
                  <a:gd name="connsiteX16" fmla="*/ 6594947 w 7073839"/>
                  <a:gd name="connsiteY16" fmla="*/ 2374045 h 2374045"/>
                  <a:gd name="connsiteX17" fmla="*/ 5854225 w 7073839"/>
                  <a:gd name="connsiteY17" fmla="*/ 2374045 h 2374045"/>
                  <a:gd name="connsiteX18" fmla="*/ 5235824 w 7073839"/>
                  <a:gd name="connsiteY18" fmla="*/ 2374045 h 2374045"/>
                  <a:gd name="connsiteX19" fmla="*/ 4678583 w 7073839"/>
                  <a:gd name="connsiteY19" fmla="*/ 2374045 h 2374045"/>
                  <a:gd name="connsiteX20" fmla="*/ 4182503 w 7073839"/>
                  <a:gd name="connsiteY20" fmla="*/ 2374045 h 2374045"/>
                  <a:gd name="connsiteX21" fmla="*/ 3380620 w 7073839"/>
                  <a:gd name="connsiteY21" fmla="*/ 2374045 h 2374045"/>
                  <a:gd name="connsiteX22" fmla="*/ 2701059 w 7073839"/>
                  <a:gd name="connsiteY22" fmla="*/ 2374045 h 2374045"/>
                  <a:gd name="connsiteX23" fmla="*/ 2082658 w 7073839"/>
                  <a:gd name="connsiteY23" fmla="*/ 2374045 h 2374045"/>
                  <a:gd name="connsiteX24" fmla="*/ 1341935 w 7073839"/>
                  <a:gd name="connsiteY24" fmla="*/ 2374045 h 2374045"/>
                  <a:gd name="connsiteX25" fmla="*/ 478892 w 7073839"/>
                  <a:gd name="connsiteY25" fmla="*/ 2374045 h 2374045"/>
                  <a:gd name="connsiteX26" fmla="*/ 0 w 7073839"/>
                  <a:gd name="connsiteY26" fmla="*/ 1895153 h 2374045"/>
                  <a:gd name="connsiteX27" fmla="*/ 0 w 7073839"/>
                  <a:gd name="connsiteY27" fmla="*/ 1451391 h 2374045"/>
                  <a:gd name="connsiteX28" fmla="*/ 0 w 7073839"/>
                  <a:gd name="connsiteY28" fmla="*/ 993467 h 2374045"/>
                  <a:gd name="connsiteX29" fmla="*/ 0 w 7073839"/>
                  <a:gd name="connsiteY29" fmla="*/ 478892 h 2374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073839" h="2374045" fill="none" extrusionOk="0">
                    <a:moveTo>
                      <a:pt x="0" y="478892"/>
                    </a:moveTo>
                    <a:cubicBezTo>
                      <a:pt x="-33932" y="205008"/>
                      <a:pt x="166216" y="53"/>
                      <a:pt x="478892" y="0"/>
                    </a:cubicBezTo>
                    <a:cubicBezTo>
                      <a:pt x="738913" y="25185"/>
                      <a:pt x="933003" y="20101"/>
                      <a:pt x="1097293" y="0"/>
                    </a:cubicBezTo>
                    <a:cubicBezTo>
                      <a:pt x="1261583" y="-20101"/>
                      <a:pt x="1349914" y="-1897"/>
                      <a:pt x="1593373" y="0"/>
                    </a:cubicBezTo>
                    <a:cubicBezTo>
                      <a:pt x="1836832" y="1897"/>
                      <a:pt x="1905197" y="-8320"/>
                      <a:pt x="2150614" y="0"/>
                    </a:cubicBezTo>
                    <a:cubicBezTo>
                      <a:pt x="2396031" y="8320"/>
                      <a:pt x="2714805" y="17423"/>
                      <a:pt x="2952496" y="0"/>
                    </a:cubicBezTo>
                    <a:cubicBezTo>
                      <a:pt x="3190187" y="-17423"/>
                      <a:pt x="3326616" y="17423"/>
                      <a:pt x="3448576" y="0"/>
                    </a:cubicBezTo>
                    <a:cubicBezTo>
                      <a:pt x="3570536" y="-17423"/>
                      <a:pt x="3725566" y="-21148"/>
                      <a:pt x="3944657" y="0"/>
                    </a:cubicBezTo>
                    <a:cubicBezTo>
                      <a:pt x="4163748" y="21148"/>
                      <a:pt x="4341473" y="-19653"/>
                      <a:pt x="4440737" y="0"/>
                    </a:cubicBezTo>
                    <a:cubicBezTo>
                      <a:pt x="4540001" y="19653"/>
                      <a:pt x="4848741" y="30927"/>
                      <a:pt x="5120298" y="0"/>
                    </a:cubicBezTo>
                    <a:cubicBezTo>
                      <a:pt x="5391855" y="-30927"/>
                      <a:pt x="5586431" y="12679"/>
                      <a:pt x="5799860" y="0"/>
                    </a:cubicBezTo>
                    <a:cubicBezTo>
                      <a:pt x="6013289" y="-12679"/>
                      <a:pt x="6424305" y="-15154"/>
                      <a:pt x="6594947" y="0"/>
                    </a:cubicBezTo>
                    <a:cubicBezTo>
                      <a:pt x="6866460" y="-15120"/>
                      <a:pt x="7082700" y="150941"/>
                      <a:pt x="7073839" y="478892"/>
                    </a:cubicBezTo>
                    <a:cubicBezTo>
                      <a:pt x="7062031" y="632193"/>
                      <a:pt x="7082946" y="745727"/>
                      <a:pt x="7073839" y="922654"/>
                    </a:cubicBezTo>
                    <a:cubicBezTo>
                      <a:pt x="7064732" y="1099581"/>
                      <a:pt x="7067799" y="1304638"/>
                      <a:pt x="7073839" y="1408903"/>
                    </a:cubicBezTo>
                    <a:cubicBezTo>
                      <a:pt x="7079879" y="1513168"/>
                      <a:pt x="7077814" y="1738021"/>
                      <a:pt x="7073839" y="1895153"/>
                    </a:cubicBezTo>
                    <a:cubicBezTo>
                      <a:pt x="7027852" y="2167025"/>
                      <a:pt x="6888758" y="2372166"/>
                      <a:pt x="6594947" y="2374045"/>
                    </a:cubicBezTo>
                    <a:cubicBezTo>
                      <a:pt x="6431924" y="2374600"/>
                      <a:pt x="6198848" y="2386783"/>
                      <a:pt x="5854225" y="2374045"/>
                    </a:cubicBezTo>
                    <a:cubicBezTo>
                      <a:pt x="5509602" y="2361307"/>
                      <a:pt x="5450220" y="2351113"/>
                      <a:pt x="5235824" y="2374045"/>
                    </a:cubicBezTo>
                    <a:cubicBezTo>
                      <a:pt x="5021428" y="2396977"/>
                      <a:pt x="4802329" y="2361097"/>
                      <a:pt x="4678583" y="2374045"/>
                    </a:cubicBezTo>
                    <a:cubicBezTo>
                      <a:pt x="4554837" y="2386993"/>
                      <a:pt x="4287584" y="2350186"/>
                      <a:pt x="4182503" y="2374045"/>
                    </a:cubicBezTo>
                    <a:cubicBezTo>
                      <a:pt x="4077422" y="2397904"/>
                      <a:pt x="3690946" y="2364882"/>
                      <a:pt x="3380620" y="2374045"/>
                    </a:cubicBezTo>
                    <a:cubicBezTo>
                      <a:pt x="3070294" y="2383208"/>
                      <a:pt x="2912805" y="2384628"/>
                      <a:pt x="2701059" y="2374045"/>
                    </a:cubicBezTo>
                    <a:cubicBezTo>
                      <a:pt x="2489313" y="2363462"/>
                      <a:pt x="2293632" y="2370090"/>
                      <a:pt x="2082658" y="2374045"/>
                    </a:cubicBezTo>
                    <a:cubicBezTo>
                      <a:pt x="1871684" y="2378000"/>
                      <a:pt x="1625941" y="2408564"/>
                      <a:pt x="1341935" y="2374045"/>
                    </a:cubicBezTo>
                    <a:cubicBezTo>
                      <a:pt x="1057929" y="2339526"/>
                      <a:pt x="748123" y="2370757"/>
                      <a:pt x="478892" y="2374045"/>
                    </a:cubicBezTo>
                    <a:cubicBezTo>
                      <a:pt x="205953" y="2438256"/>
                      <a:pt x="35798" y="2167204"/>
                      <a:pt x="0" y="1895153"/>
                    </a:cubicBezTo>
                    <a:cubicBezTo>
                      <a:pt x="-12492" y="1687798"/>
                      <a:pt x="19105" y="1626039"/>
                      <a:pt x="0" y="1451391"/>
                    </a:cubicBezTo>
                    <a:cubicBezTo>
                      <a:pt x="-19105" y="1276743"/>
                      <a:pt x="-1966" y="1218902"/>
                      <a:pt x="0" y="993467"/>
                    </a:cubicBezTo>
                    <a:cubicBezTo>
                      <a:pt x="1966" y="768032"/>
                      <a:pt x="2780" y="690888"/>
                      <a:pt x="0" y="478892"/>
                    </a:cubicBezTo>
                    <a:close/>
                  </a:path>
                  <a:path w="7073839" h="2374045" stroke="0" extrusionOk="0">
                    <a:moveTo>
                      <a:pt x="0" y="478892"/>
                    </a:moveTo>
                    <a:cubicBezTo>
                      <a:pt x="1648" y="264812"/>
                      <a:pt x="242370" y="49968"/>
                      <a:pt x="478892" y="0"/>
                    </a:cubicBezTo>
                    <a:cubicBezTo>
                      <a:pt x="846073" y="-21546"/>
                      <a:pt x="896275" y="27112"/>
                      <a:pt x="1219614" y="0"/>
                    </a:cubicBezTo>
                    <a:cubicBezTo>
                      <a:pt x="1542953" y="-27112"/>
                      <a:pt x="1555803" y="-27759"/>
                      <a:pt x="1776855" y="0"/>
                    </a:cubicBezTo>
                    <a:cubicBezTo>
                      <a:pt x="1997907" y="27759"/>
                      <a:pt x="2172020" y="20465"/>
                      <a:pt x="2334095" y="0"/>
                    </a:cubicBezTo>
                    <a:cubicBezTo>
                      <a:pt x="2496170" y="-20465"/>
                      <a:pt x="2849603" y="28605"/>
                      <a:pt x="3074818" y="0"/>
                    </a:cubicBezTo>
                    <a:cubicBezTo>
                      <a:pt x="3300033" y="-28605"/>
                      <a:pt x="3527499" y="-1748"/>
                      <a:pt x="3693219" y="0"/>
                    </a:cubicBezTo>
                    <a:cubicBezTo>
                      <a:pt x="3858939" y="1748"/>
                      <a:pt x="4319286" y="31299"/>
                      <a:pt x="4495101" y="0"/>
                    </a:cubicBezTo>
                    <a:cubicBezTo>
                      <a:pt x="4670916" y="-31299"/>
                      <a:pt x="4931001" y="-8594"/>
                      <a:pt x="5296984" y="0"/>
                    </a:cubicBezTo>
                    <a:cubicBezTo>
                      <a:pt x="5662967" y="8594"/>
                      <a:pt x="6235251" y="29344"/>
                      <a:pt x="6594947" y="0"/>
                    </a:cubicBezTo>
                    <a:cubicBezTo>
                      <a:pt x="6851797" y="-3430"/>
                      <a:pt x="7023339" y="213963"/>
                      <a:pt x="7073839" y="478892"/>
                    </a:cubicBezTo>
                    <a:cubicBezTo>
                      <a:pt x="7059093" y="687907"/>
                      <a:pt x="7073386" y="759322"/>
                      <a:pt x="7073839" y="950979"/>
                    </a:cubicBezTo>
                    <a:cubicBezTo>
                      <a:pt x="7074292" y="1142636"/>
                      <a:pt x="7080990" y="1295443"/>
                      <a:pt x="7073839" y="1423066"/>
                    </a:cubicBezTo>
                    <a:cubicBezTo>
                      <a:pt x="7066688" y="1550689"/>
                      <a:pt x="7075507" y="1672103"/>
                      <a:pt x="7073839" y="1895153"/>
                    </a:cubicBezTo>
                    <a:cubicBezTo>
                      <a:pt x="7103404" y="2163292"/>
                      <a:pt x="6862366" y="2388985"/>
                      <a:pt x="6594947" y="2374045"/>
                    </a:cubicBezTo>
                    <a:cubicBezTo>
                      <a:pt x="6408616" y="2362322"/>
                      <a:pt x="6081920" y="2348492"/>
                      <a:pt x="5854225" y="2374045"/>
                    </a:cubicBezTo>
                    <a:cubicBezTo>
                      <a:pt x="5626530" y="2399598"/>
                      <a:pt x="5471618" y="2376886"/>
                      <a:pt x="5235824" y="2374045"/>
                    </a:cubicBezTo>
                    <a:cubicBezTo>
                      <a:pt x="5000030" y="2371204"/>
                      <a:pt x="4892923" y="2365370"/>
                      <a:pt x="4617423" y="2374045"/>
                    </a:cubicBezTo>
                    <a:cubicBezTo>
                      <a:pt x="4341923" y="2382720"/>
                      <a:pt x="4064702" y="2372036"/>
                      <a:pt x="3815540" y="2374045"/>
                    </a:cubicBezTo>
                    <a:cubicBezTo>
                      <a:pt x="3566378" y="2376054"/>
                      <a:pt x="3294273" y="2349976"/>
                      <a:pt x="3074818" y="2374045"/>
                    </a:cubicBezTo>
                    <a:cubicBezTo>
                      <a:pt x="2855363" y="2398114"/>
                      <a:pt x="2724305" y="2362142"/>
                      <a:pt x="2456416" y="2374045"/>
                    </a:cubicBezTo>
                    <a:cubicBezTo>
                      <a:pt x="2188527" y="2385948"/>
                      <a:pt x="2025344" y="2351659"/>
                      <a:pt x="1899176" y="2374045"/>
                    </a:cubicBezTo>
                    <a:cubicBezTo>
                      <a:pt x="1773008" y="2396431"/>
                      <a:pt x="1470993" y="2349159"/>
                      <a:pt x="1341935" y="2374045"/>
                    </a:cubicBezTo>
                    <a:cubicBezTo>
                      <a:pt x="1212877" y="2398931"/>
                      <a:pt x="908163" y="2396379"/>
                      <a:pt x="478892" y="2374045"/>
                    </a:cubicBezTo>
                    <a:cubicBezTo>
                      <a:pt x="222251" y="2385156"/>
                      <a:pt x="-31856" y="2188796"/>
                      <a:pt x="0" y="1895153"/>
                    </a:cubicBezTo>
                    <a:cubicBezTo>
                      <a:pt x="-11774" y="1701122"/>
                      <a:pt x="17703" y="1559084"/>
                      <a:pt x="0" y="1437229"/>
                    </a:cubicBezTo>
                    <a:cubicBezTo>
                      <a:pt x="-17703" y="1315374"/>
                      <a:pt x="20067" y="1138095"/>
                      <a:pt x="0" y="979304"/>
                    </a:cubicBezTo>
                    <a:cubicBezTo>
                      <a:pt x="-20067" y="820514"/>
                      <a:pt x="19118" y="614517"/>
                      <a:pt x="0" y="478892"/>
                    </a:cubicBezTo>
                    <a:close/>
                  </a:path>
                </a:pathLst>
              </a:custGeom>
              <a:solidFill>
                <a:schemeClr val="bg1">
                  <a:alpha val="85000"/>
                </a:schemeClr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xmlns="" sd="2129858240">
                      <a:prstGeom prst="roundRect">
                        <a:avLst>
                          <a:gd name="adj" fmla="val 20172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just">
                  <a:lnSpc>
                    <a:spcPct val="110000"/>
                  </a:lnSpc>
                </a:pPr>
                <a:r>
                  <a:rPr lang="en-US" sz="3600" dirty="0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1. </a:t>
                </a:r>
                <a:r>
                  <a:rPr lang="en-US" sz="3600" dirty="0" err="1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Đọc</a:t>
                </a:r>
                <a:r>
                  <a:rPr lang="en-US" sz="3600" dirty="0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đúng</a:t>
                </a:r>
                <a:r>
                  <a:rPr lang="en-US" sz="3600" dirty="0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.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en-US" sz="3600" dirty="0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2. </a:t>
                </a:r>
                <a:r>
                  <a:rPr lang="en-US" sz="3600" dirty="0" err="1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Đọc</a:t>
                </a:r>
                <a:r>
                  <a:rPr lang="en-US" sz="3600" dirty="0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 to, </a:t>
                </a:r>
                <a:r>
                  <a:rPr lang="en-US" sz="3600" dirty="0" err="1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rõ</a:t>
                </a:r>
                <a:r>
                  <a:rPr lang="en-US" sz="3600" dirty="0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.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en-US" sz="3600" dirty="0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3. </a:t>
                </a:r>
                <a:r>
                  <a:rPr lang="en-US" sz="3600" dirty="0" err="1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Đọc</a:t>
                </a:r>
                <a:r>
                  <a:rPr lang="en-US" sz="3600" dirty="0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ngắt</a:t>
                </a:r>
                <a:r>
                  <a:rPr lang="en-US" sz="3600" dirty="0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, </a:t>
                </a:r>
                <a:r>
                  <a:rPr lang="en-US" sz="3600" dirty="0" err="1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nghỉ</a:t>
                </a:r>
                <a:r>
                  <a:rPr lang="en-US" sz="3600" dirty="0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đúng</a:t>
                </a:r>
                <a:r>
                  <a:rPr lang="en-US" sz="3600" dirty="0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chỗ</a:t>
                </a:r>
                <a:r>
                  <a:rPr lang="en-US" sz="3600" dirty="0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.</a:t>
                </a:r>
                <a:endParaRPr lang="en-US" sz="3600" b="0" i="0" dirty="0">
                  <a:solidFill>
                    <a:srgbClr val="000000"/>
                  </a:solidFill>
                  <a:effectLst/>
                  <a:latin typeface="UTM Duepuntozero" panose="02040603050506020204" pitchFamily="18" charset="0"/>
                </a:endParaRPr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xmlns="" id="{1E9A0122-10B8-17C0-F8BE-9F3F75ACDA65}"/>
                  </a:ext>
                </a:extLst>
              </p:cNvPr>
              <p:cNvSpPr/>
              <p:nvPr/>
            </p:nvSpPr>
            <p:spPr>
              <a:xfrm>
                <a:off x="4201409" y="1255651"/>
                <a:ext cx="4621427" cy="796835"/>
              </a:xfrm>
              <a:prstGeom prst="roundRect">
                <a:avLst>
                  <a:gd name="adj" fmla="val 50000"/>
                </a:avLst>
              </a:prstGeom>
              <a:solidFill>
                <a:srgbClr val="CCFFFF"/>
              </a:solidFill>
              <a:ln w="38100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UVN Banh Mi" pitchFamily="2" charset="0"/>
                  </a:rPr>
                  <a:t>Tiêu</a:t>
                </a:r>
                <a:r>
                  <a:rPr lang="en-US" sz="48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UVN Banh Mi" pitchFamily="2" charset="0"/>
                  </a:rPr>
                  <a:t> </a:t>
                </a:r>
                <a:r>
                  <a:rPr lang="en-US" sz="48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UVN Banh Mi" pitchFamily="2" charset="0"/>
                  </a:rPr>
                  <a:t>chí</a:t>
                </a:r>
                <a:r>
                  <a:rPr lang="en-US" sz="48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UVN Banh Mi" pitchFamily="2" charset="0"/>
                  </a:rPr>
                  <a:t> </a:t>
                </a:r>
                <a:r>
                  <a:rPr lang="en-US" sz="48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UVN Banh Mi" pitchFamily="2" charset="0"/>
                  </a:rPr>
                  <a:t>đánh</a:t>
                </a:r>
                <a:r>
                  <a:rPr lang="en-US" sz="48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UVN Banh Mi" pitchFamily="2" charset="0"/>
                  </a:rPr>
                  <a:t> </a:t>
                </a:r>
                <a:r>
                  <a:rPr lang="en-US" sz="48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UVN Banh Mi" pitchFamily="2" charset="0"/>
                  </a:rPr>
                  <a:t>giá</a:t>
                </a:r>
                <a:endParaRPr lang="en-US" sz="4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endParaRPr>
              </a:p>
            </p:txBody>
          </p:sp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73E3D2D0-893C-96F6-5C99-1B5C8DD35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57655" y="4716158"/>
              <a:ext cx="469963" cy="46996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FAD4CA1B-AE87-C751-7044-D38A507A1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00981" y="4716158"/>
              <a:ext cx="469963" cy="469963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AD28D004-87FA-8698-F54B-B176DA73A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14329" y="4716158"/>
              <a:ext cx="469963" cy="469963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38F224F5-98D4-7A94-F115-EE7CABB9A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92636" y="5335445"/>
              <a:ext cx="469963" cy="469963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0870EDA9-6F1B-1620-A647-97E3BE287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35962" y="5335445"/>
              <a:ext cx="469963" cy="469963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C35B0923-5253-40E2-BDC6-A7FDDFCDD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49310" y="5335445"/>
              <a:ext cx="469963" cy="469963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CCC1E688-3148-3A6C-4BF1-4CA2E09B4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85060" y="5928927"/>
              <a:ext cx="469963" cy="469963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AB402981-4799-D534-38C9-3B81C8792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28386" y="5928927"/>
              <a:ext cx="469963" cy="469963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8C37A771-1218-9724-365E-C996D86DD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641734" y="5928927"/>
              <a:ext cx="469963" cy="469963"/>
            </a:xfrm>
            <a:prstGeom prst="rect">
              <a:avLst/>
            </a:prstGeom>
          </p:spPr>
        </p:pic>
      </p:grpSp>
      <p:pic>
        <p:nvPicPr>
          <p:cNvPr id="42" name="Picture 41" descr="A picture containing toy, doll, decorated&#10;&#10;Description automatically generated">
            <a:extLst>
              <a:ext uri="{FF2B5EF4-FFF2-40B4-BE49-F238E27FC236}">
                <a16:creationId xmlns:a16="http://schemas.microsoft.com/office/drawing/2014/main" xmlns="" id="{9D528F80-96C1-DC02-346D-08F457C693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323" y="959202"/>
            <a:ext cx="4008011" cy="272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2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37A675B-67C2-4AEC-EA2D-C24C58552A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9" b="52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9286363-1D0E-9825-9333-92A506DA5E9E}"/>
              </a:ext>
            </a:extLst>
          </p:cNvPr>
          <p:cNvSpPr txBox="1"/>
          <p:nvPr/>
        </p:nvSpPr>
        <p:spPr>
          <a:xfrm>
            <a:off x="2151017" y="450559"/>
            <a:ext cx="7889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LUYỆN ĐỌC TRƯỚC LỚP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2024CDE6-E76A-8802-59E3-C7AFE8AD8040}"/>
              </a:ext>
            </a:extLst>
          </p:cNvPr>
          <p:cNvGrpSpPr/>
          <p:nvPr/>
        </p:nvGrpSpPr>
        <p:grpSpPr>
          <a:xfrm>
            <a:off x="1534609" y="1922033"/>
            <a:ext cx="9122782" cy="3666080"/>
            <a:chOff x="4841104" y="3817600"/>
            <a:chExt cx="7073839" cy="2842692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A6CE7C09-B363-C33C-281A-303DA4395A2E}"/>
                </a:ext>
              </a:extLst>
            </p:cNvPr>
            <p:cNvGrpSpPr/>
            <p:nvPr/>
          </p:nvGrpSpPr>
          <p:grpSpPr>
            <a:xfrm>
              <a:off x="4841104" y="3817600"/>
              <a:ext cx="7073839" cy="2842692"/>
              <a:chOff x="2975204" y="1255651"/>
              <a:chExt cx="7073839" cy="2842692"/>
            </a:xfrm>
          </p:grpSpPr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xmlns="" id="{912775BF-BA73-F44C-7E78-B1B8C4C2F8B5}"/>
                  </a:ext>
                </a:extLst>
              </p:cNvPr>
              <p:cNvSpPr/>
              <p:nvPr/>
            </p:nvSpPr>
            <p:spPr>
              <a:xfrm>
                <a:off x="2975204" y="1724298"/>
                <a:ext cx="7073839" cy="2374045"/>
              </a:xfrm>
              <a:custGeom>
                <a:avLst/>
                <a:gdLst>
                  <a:gd name="connsiteX0" fmla="*/ 0 w 7073839"/>
                  <a:gd name="connsiteY0" fmla="*/ 478892 h 2374045"/>
                  <a:gd name="connsiteX1" fmla="*/ 478892 w 7073839"/>
                  <a:gd name="connsiteY1" fmla="*/ 0 h 2374045"/>
                  <a:gd name="connsiteX2" fmla="*/ 1097293 w 7073839"/>
                  <a:gd name="connsiteY2" fmla="*/ 0 h 2374045"/>
                  <a:gd name="connsiteX3" fmla="*/ 1593373 w 7073839"/>
                  <a:gd name="connsiteY3" fmla="*/ 0 h 2374045"/>
                  <a:gd name="connsiteX4" fmla="*/ 2150614 w 7073839"/>
                  <a:gd name="connsiteY4" fmla="*/ 0 h 2374045"/>
                  <a:gd name="connsiteX5" fmla="*/ 2952496 w 7073839"/>
                  <a:gd name="connsiteY5" fmla="*/ 0 h 2374045"/>
                  <a:gd name="connsiteX6" fmla="*/ 3448576 w 7073839"/>
                  <a:gd name="connsiteY6" fmla="*/ 0 h 2374045"/>
                  <a:gd name="connsiteX7" fmla="*/ 3944657 w 7073839"/>
                  <a:gd name="connsiteY7" fmla="*/ 0 h 2374045"/>
                  <a:gd name="connsiteX8" fmla="*/ 4440737 w 7073839"/>
                  <a:gd name="connsiteY8" fmla="*/ 0 h 2374045"/>
                  <a:gd name="connsiteX9" fmla="*/ 5120298 w 7073839"/>
                  <a:gd name="connsiteY9" fmla="*/ 0 h 2374045"/>
                  <a:gd name="connsiteX10" fmla="*/ 5799860 w 7073839"/>
                  <a:gd name="connsiteY10" fmla="*/ 0 h 2374045"/>
                  <a:gd name="connsiteX11" fmla="*/ 6594947 w 7073839"/>
                  <a:gd name="connsiteY11" fmla="*/ 0 h 2374045"/>
                  <a:gd name="connsiteX12" fmla="*/ 7073839 w 7073839"/>
                  <a:gd name="connsiteY12" fmla="*/ 478892 h 2374045"/>
                  <a:gd name="connsiteX13" fmla="*/ 7073839 w 7073839"/>
                  <a:gd name="connsiteY13" fmla="*/ 922654 h 2374045"/>
                  <a:gd name="connsiteX14" fmla="*/ 7073839 w 7073839"/>
                  <a:gd name="connsiteY14" fmla="*/ 1408903 h 2374045"/>
                  <a:gd name="connsiteX15" fmla="*/ 7073839 w 7073839"/>
                  <a:gd name="connsiteY15" fmla="*/ 1895153 h 2374045"/>
                  <a:gd name="connsiteX16" fmla="*/ 6594947 w 7073839"/>
                  <a:gd name="connsiteY16" fmla="*/ 2374045 h 2374045"/>
                  <a:gd name="connsiteX17" fmla="*/ 5854225 w 7073839"/>
                  <a:gd name="connsiteY17" fmla="*/ 2374045 h 2374045"/>
                  <a:gd name="connsiteX18" fmla="*/ 5235824 w 7073839"/>
                  <a:gd name="connsiteY18" fmla="*/ 2374045 h 2374045"/>
                  <a:gd name="connsiteX19" fmla="*/ 4678583 w 7073839"/>
                  <a:gd name="connsiteY19" fmla="*/ 2374045 h 2374045"/>
                  <a:gd name="connsiteX20" fmla="*/ 4182503 w 7073839"/>
                  <a:gd name="connsiteY20" fmla="*/ 2374045 h 2374045"/>
                  <a:gd name="connsiteX21" fmla="*/ 3380620 w 7073839"/>
                  <a:gd name="connsiteY21" fmla="*/ 2374045 h 2374045"/>
                  <a:gd name="connsiteX22" fmla="*/ 2701059 w 7073839"/>
                  <a:gd name="connsiteY22" fmla="*/ 2374045 h 2374045"/>
                  <a:gd name="connsiteX23" fmla="*/ 2082658 w 7073839"/>
                  <a:gd name="connsiteY23" fmla="*/ 2374045 h 2374045"/>
                  <a:gd name="connsiteX24" fmla="*/ 1341935 w 7073839"/>
                  <a:gd name="connsiteY24" fmla="*/ 2374045 h 2374045"/>
                  <a:gd name="connsiteX25" fmla="*/ 478892 w 7073839"/>
                  <a:gd name="connsiteY25" fmla="*/ 2374045 h 2374045"/>
                  <a:gd name="connsiteX26" fmla="*/ 0 w 7073839"/>
                  <a:gd name="connsiteY26" fmla="*/ 1895153 h 2374045"/>
                  <a:gd name="connsiteX27" fmla="*/ 0 w 7073839"/>
                  <a:gd name="connsiteY27" fmla="*/ 1451391 h 2374045"/>
                  <a:gd name="connsiteX28" fmla="*/ 0 w 7073839"/>
                  <a:gd name="connsiteY28" fmla="*/ 993467 h 2374045"/>
                  <a:gd name="connsiteX29" fmla="*/ 0 w 7073839"/>
                  <a:gd name="connsiteY29" fmla="*/ 478892 h 2374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073839" h="2374045" fill="none" extrusionOk="0">
                    <a:moveTo>
                      <a:pt x="0" y="478892"/>
                    </a:moveTo>
                    <a:cubicBezTo>
                      <a:pt x="-33932" y="205008"/>
                      <a:pt x="166216" y="53"/>
                      <a:pt x="478892" y="0"/>
                    </a:cubicBezTo>
                    <a:cubicBezTo>
                      <a:pt x="738913" y="25185"/>
                      <a:pt x="933003" y="20101"/>
                      <a:pt x="1097293" y="0"/>
                    </a:cubicBezTo>
                    <a:cubicBezTo>
                      <a:pt x="1261583" y="-20101"/>
                      <a:pt x="1349914" y="-1897"/>
                      <a:pt x="1593373" y="0"/>
                    </a:cubicBezTo>
                    <a:cubicBezTo>
                      <a:pt x="1836832" y="1897"/>
                      <a:pt x="1905197" y="-8320"/>
                      <a:pt x="2150614" y="0"/>
                    </a:cubicBezTo>
                    <a:cubicBezTo>
                      <a:pt x="2396031" y="8320"/>
                      <a:pt x="2714805" y="17423"/>
                      <a:pt x="2952496" y="0"/>
                    </a:cubicBezTo>
                    <a:cubicBezTo>
                      <a:pt x="3190187" y="-17423"/>
                      <a:pt x="3326616" y="17423"/>
                      <a:pt x="3448576" y="0"/>
                    </a:cubicBezTo>
                    <a:cubicBezTo>
                      <a:pt x="3570536" y="-17423"/>
                      <a:pt x="3725566" y="-21148"/>
                      <a:pt x="3944657" y="0"/>
                    </a:cubicBezTo>
                    <a:cubicBezTo>
                      <a:pt x="4163748" y="21148"/>
                      <a:pt x="4341473" y="-19653"/>
                      <a:pt x="4440737" y="0"/>
                    </a:cubicBezTo>
                    <a:cubicBezTo>
                      <a:pt x="4540001" y="19653"/>
                      <a:pt x="4848741" y="30927"/>
                      <a:pt x="5120298" y="0"/>
                    </a:cubicBezTo>
                    <a:cubicBezTo>
                      <a:pt x="5391855" y="-30927"/>
                      <a:pt x="5586431" y="12679"/>
                      <a:pt x="5799860" y="0"/>
                    </a:cubicBezTo>
                    <a:cubicBezTo>
                      <a:pt x="6013289" y="-12679"/>
                      <a:pt x="6424305" y="-15154"/>
                      <a:pt x="6594947" y="0"/>
                    </a:cubicBezTo>
                    <a:cubicBezTo>
                      <a:pt x="6866460" y="-15120"/>
                      <a:pt x="7082700" y="150941"/>
                      <a:pt x="7073839" y="478892"/>
                    </a:cubicBezTo>
                    <a:cubicBezTo>
                      <a:pt x="7062031" y="632193"/>
                      <a:pt x="7082946" y="745727"/>
                      <a:pt x="7073839" y="922654"/>
                    </a:cubicBezTo>
                    <a:cubicBezTo>
                      <a:pt x="7064732" y="1099581"/>
                      <a:pt x="7067799" y="1304638"/>
                      <a:pt x="7073839" y="1408903"/>
                    </a:cubicBezTo>
                    <a:cubicBezTo>
                      <a:pt x="7079879" y="1513168"/>
                      <a:pt x="7077814" y="1738021"/>
                      <a:pt x="7073839" y="1895153"/>
                    </a:cubicBezTo>
                    <a:cubicBezTo>
                      <a:pt x="7027852" y="2167025"/>
                      <a:pt x="6888758" y="2372166"/>
                      <a:pt x="6594947" y="2374045"/>
                    </a:cubicBezTo>
                    <a:cubicBezTo>
                      <a:pt x="6431924" y="2374600"/>
                      <a:pt x="6198848" y="2386783"/>
                      <a:pt x="5854225" y="2374045"/>
                    </a:cubicBezTo>
                    <a:cubicBezTo>
                      <a:pt x="5509602" y="2361307"/>
                      <a:pt x="5450220" y="2351113"/>
                      <a:pt x="5235824" y="2374045"/>
                    </a:cubicBezTo>
                    <a:cubicBezTo>
                      <a:pt x="5021428" y="2396977"/>
                      <a:pt x="4802329" y="2361097"/>
                      <a:pt x="4678583" y="2374045"/>
                    </a:cubicBezTo>
                    <a:cubicBezTo>
                      <a:pt x="4554837" y="2386993"/>
                      <a:pt x="4287584" y="2350186"/>
                      <a:pt x="4182503" y="2374045"/>
                    </a:cubicBezTo>
                    <a:cubicBezTo>
                      <a:pt x="4077422" y="2397904"/>
                      <a:pt x="3690946" y="2364882"/>
                      <a:pt x="3380620" y="2374045"/>
                    </a:cubicBezTo>
                    <a:cubicBezTo>
                      <a:pt x="3070294" y="2383208"/>
                      <a:pt x="2912805" y="2384628"/>
                      <a:pt x="2701059" y="2374045"/>
                    </a:cubicBezTo>
                    <a:cubicBezTo>
                      <a:pt x="2489313" y="2363462"/>
                      <a:pt x="2293632" y="2370090"/>
                      <a:pt x="2082658" y="2374045"/>
                    </a:cubicBezTo>
                    <a:cubicBezTo>
                      <a:pt x="1871684" y="2378000"/>
                      <a:pt x="1625941" y="2408564"/>
                      <a:pt x="1341935" y="2374045"/>
                    </a:cubicBezTo>
                    <a:cubicBezTo>
                      <a:pt x="1057929" y="2339526"/>
                      <a:pt x="748123" y="2370757"/>
                      <a:pt x="478892" y="2374045"/>
                    </a:cubicBezTo>
                    <a:cubicBezTo>
                      <a:pt x="205953" y="2438256"/>
                      <a:pt x="35798" y="2167204"/>
                      <a:pt x="0" y="1895153"/>
                    </a:cubicBezTo>
                    <a:cubicBezTo>
                      <a:pt x="-12492" y="1687798"/>
                      <a:pt x="19105" y="1626039"/>
                      <a:pt x="0" y="1451391"/>
                    </a:cubicBezTo>
                    <a:cubicBezTo>
                      <a:pt x="-19105" y="1276743"/>
                      <a:pt x="-1966" y="1218902"/>
                      <a:pt x="0" y="993467"/>
                    </a:cubicBezTo>
                    <a:cubicBezTo>
                      <a:pt x="1966" y="768032"/>
                      <a:pt x="2780" y="690888"/>
                      <a:pt x="0" y="478892"/>
                    </a:cubicBezTo>
                    <a:close/>
                  </a:path>
                  <a:path w="7073839" h="2374045" stroke="0" extrusionOk="0">
                    <a:moveTo>
                      <a:pt x="0" y="478892"/>
                    </a:moveTo>
                    <a:cubicBezTo>
                      <a:pt x="1648" y="264812"/>
                      <a:pt x="242370" y="49968"/>
                      <a:pt x="478892" y="0"/>
                    </a:cubicBezTo>
                    <a:cubicBezTo>
                      <a:pt x="846073" y="-21546"/>
                      <a:pt x="896275" y="27112"/>
                      <a:pt x="1219614" y="0"/>
                    </a:cubicBezTo>
                    <a:cubicBezTo>
                      <a:pt x="1542953" y="-27112"/>
                      <a:pt x="1555803" y="-27759"/>
                      <a:pt x="1776855" y="0"/>
                    </a:cubicBezTo>
                    <a:cubicBezTo>
                      <a:pt x="1997907" y="27759"/>
                      <a:pt x="2172020" y="20465"/>
                      <a:pt x="2334095" y="0"/>
                    </a:cubicBezTo>
                    <a:cubicBezTo>
                      <a:pt x="2496170" y="-20465"/>
                      <a:pt x="2849603" y="28605"/>
                      <a:pt x="3074818" y="0"/>
                    </a:cubicBezTo>
                    <a:cubicBezTo>
                      <a:pt x="3300033" y="-28605"/>
                      <a:pt x="3527499" y="-1748"/>
                      <a:pt x="3693219" y="0"/>
                    </a:cubicBezTo>
                    <a:cubicBezTo>
                      <a:pt x="3858939" y="1748"/>
                      <a:pt x="4319286" y="31299"/>
                      <a:pt x="4495101" y="0"/>
                    </a:cubicBezTo>
                    <a:cubicBezTo>
                      <a:pt x="4670916" y="-31299"/>
                      <a:pt x="4931001" y="-8594"/>
                      <a:pt x="5296984" y="0"/>
                    </a:cubicBezTo>
                    <a:cubicBezTo>
                      <a:pt x="5662967" y="8594"/>
                      <a:pt x="6235251" y="29344"/>
                      <a:pt x="6594947" y="0"/>
                    </a:cubicBezTo>
                    <a:cubicBezTo>
                      <a:pt x="6851797" y="-3430"/>
                      <a:pt x="7023339" y="213963"/>
                      <a:pt x="7073839" y="478892"/>
                    </a:cubicBezTo>
                    <a:cubicBezTo>
                      <a:pt x="7059093" y="687907"/>
                      <a:pt x="7073386" y="759322"/>
                      <a:pt x="7073839" y="950979"/>
                    </a:cubicBezTo>
                    <a:cubicBezTo>
                      <a:pt x="7074292" y="1142636"/>
                      <a:pt x="7080990" y="1295443"/>
                      <a:pt x="7073839" y="1423066"/>
                    </a:cubicBezTo>
                    <a:cubicBezTo>
                      <a:pt x="7066688" y="1550689"/>
                      <a:pt x="7075507" y="1672103"/>
                      <a:pt x="7073839" y="1895153"/>
                    </a:cubicBezTo>
                    <a:cubicBezTo>
                      <a:pt x="7103404" y="2163292"/>
                      <a:pt x="6862366" y="2388985"/>
                      <a:pt x="6594947" y="2374045"/>
                    </a:cubicBezTo>
                    <a:cubicBezTo>
                      <a:pt x="6408616" y="2362322"/>
                      <a:pt x="6081920" y="2348492"/>
                      <a:pt x="5854225" y="2374045"/>
                    </a:cubicBezTo>
                    <a:cubicBezTo>
                      <a:pt x="5626530" y="2399598"/>
                      <a:pt x="5471618" y="2376886"/>
                      <a:pt x="5235824" y="2374045"/>
                    </a:cubicBezTo>
                    <a:cubicBezTo>
                      <a:pt x="5000030" y="2371204"/>
                      <a:pt x="4892923" y="2365370"/>
                      <a:pt x="4617423" y="2374045"/>
                    </a:cubicBezTo>
                    <a:cubicBezTo>
                      <a:pt x="4341923" y="2382720"/>
                      <a:pt x="4064702" y="2372036"/>
                      <a:pt x="3815540" y="2374045"/>
                    </a:cubicBezTo>
                    <a:cubicBezTo>
                      <a:pt x="3566378" y="2376054"/>
                      <a:pt x="3294273" y="2349976"/>
                      <a:pt x="3074818" y="2374045"/>
                    </a:cubicBezTo>
                    <a:cubicBezTo>
                      <a:pt x="2855363" y="2398114"/>
                      <a:pt x="2724305" y="2362142"/>
                      <a:pt x="2456416" y="2374045"/>
                    </a:cubicBezTo>
                    <a:cubicBezTo>
                      <a:pt x="2188527" y="2385948"/>
                      <a:pt x="2025344" y="2351659"/>
                      <a:pt x="1899176" y="2374045"/>
                    </a:cubicBezTo>
                    <a:cubicBezTo>
                      <a:pt x="1773008" y="2396431"/>
                      <a:pt x="1470993" y="2349159"/>
                      <a:pt x="1341935" y="2374045"/>
                    </a:cubicBezTo>
                    <a:cubicBezTo>
                      <a:pt x="1212877" y="2398931"/>
                      <a:pt x="908163" y="2396379"/>
                      <a:pt x="478892" y="2374045"/>
                    </a:cubicBezTo>
                    <a:cubicBezTo>
                      <a:pt x="222251" y="2385156"/>
                      <a:pt x="-31856" y="2188796"/>
                      <a:pt x="0" y="1895153"/>
                    </a:cubicBezTo>
                    <a:cubicBezTo>
                      <a:pt x="-11774" y="1701122"/>
                      <a:pt x="17703" y="1559084"/>
                      <a:pt x="0" y="1437229"/>
                    </a:cubicBezTo>
                    <a:cubicBezTo>
                      <a:pt x="-17703" y="1315374"/>
                      <a:pt x="20067" y="1138095"/>
                      <a:pt x="0" y="979304"/>
                    </a:cubicBezTo>
                    <a:cubicBezTo>
                      <a:pt x="-20067" y="820514"/>
                      <a:pt x="19118" y="614517"/>
                      <a:pt x="0" y="478892"/>
                    </a:cubicBezTo>
                    <a:close/>
                  </a:path>
                </a:pathLst>
              </a:custGeom>
              <a:solidFill>
                <a:schemeClr val="bg1">
                  <a:alpha val="85000"/>
                </a:schemeClr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xmlns="" sd="2129858240">
                      <a:prstGeom prst="roundRect">
                        <a:avLst>
                          <a:gd name="adj" fmla="val 20172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just">
                  <a:lnSpc>
                    <a:spcPct val="110000"/>
                  </a:lnSpc>
                </a:pPr>
                <a:r>
                  <a:rPr lang="en-US" sz="4400" dirty="0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1. </a:t>
                </a:r>
                <a:r>
                  <a:rPr lang="en-US" sz="4400" dirty="0" err="1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Đọc</a:t>
                </a:r>
                <a:r>
                  <a:rPr lang="en-US" sz="4400" dirty="0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đúng</a:t>
                </a:r>
                <a:r>
                  <a:rPr lang="en-US" sz="4400" dirty="0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.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en-US" sz="4400" dirty="0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2. </a:t>
                </a:r>
                <a:r>
                  <a:rPr lang="en-US" sz="4400" dirty="0" err="1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Đọc</a:t>
                </a:r>
                <a:r>
                  <a:rPr lang="en-US" sz="4400" dirty="0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 to, </a:t>
                </a:r>
                <a:r>
                  <a:rPr lang="en-US" sz="4400" dirty="0" err="1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rõ</a:t>
                </a:r>
                <a:r>
                  <a:rPr lang="en-US" sz="4400" dirty="0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.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en-US" sz="4400" dirty="0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3. </a:t>
                </a:r>
                <a:r>
                  <a:rPr lang="en-US" sz="4400" dirty="0" err="1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Đọc</a:t>
                </a:r>
                <a:r>
                  <a:rPr lang="en-US" sz="4400" dirty="0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ngắt</a:t>
                </a:r>
                <a:r>
                  <a:rPr lang="en-US" sz="4400" dirty="0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, </a:t>
                </a:r>
                <a:r>
                  <a:rPr lang="en-US" sz="4400" dirty="0" err="1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nghỉ</a:t>
                </a:r>
                <a:r>
                  <a:rPr lang="en-US" sz="4400" dirty="0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đúng</a:t>
                </a:r>
                <a:r>
                  <a:rPr lang="en-US" sz="4400" dirty="0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chỗ</a:t>
                </a:r>
                <a:r>
                  <a:rPr lang="en-US" sz="4400" dirty="0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.</a:t>
                </a:r>
                <a:endParaRPr lang="en-US" sz="4400" b="0" i="0" dirty="0">
                  <a:solidFill>
                    <a:srgbClr val="000000"/>
                  </a:solidFill>
                  <a:effectLst/>
                  <a:latin typeface="UTM Duepuntozero" panose="02040603050506020204" pitchFamily="18" charset="0"/>
                </a:endParaRPr>
              </a:p>
            </p:txBody>
          </p:sp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xmlns="" id="{7E13BDF5-EEDD-0E95-7B28-72909B99C035}"/>
                  </a:ext>
                </a:extLst>
              </p:cNvPr>
              <p:cNvSpPr/>
              <p:nvPr/>
            </p:nvSpPr>
            <p:spPr>
              <a:xfrm>
                <a:off x="4201409" y="1255651"/>
                <a:ext cx="4621427" cy="796835"/>
              </a:xfrm>
              <a:prstGeom prst="roundRect">
                <a:avLst>
                  <a:gd name="adj" fmla="val 50000"/>
                </a:avLst>
              </a:prstGeom>
              <a:solidFill>
                <a:srgbClr val="CCFFFF"/>
              </a:solidFill>
              <a:ln w="38100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UVN Banh Mi" pitchFamily="2" charset="0"/>
                  </a:rPr>
                  <a:t>Tiêu</a:t>
                </a:r>
                <a:r>
                  <a:rPr lang="en-US" sz="54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UVN Banh Mi" pitchFamily="2" charset="0"/>
                  </a:rPr>
                  <a:t> </a:t>
                </a:r>
                <a:r>
                  <a:rPr lang="en-US" sz="54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UVN Banh Mi" pitchFamily="2" charset="0"/>
                  </a:rPr>
                  <a:t>chí</a:t>
                </a:r>
                <a:r>
                  <a:rPr lang="en-US" sz="54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UVN Banh Mi" pitchFamily="2" charset="0"/>
                  </a:rPr>
                  <a:t> </a:t>
                </a:r>
                <a:r>
                  <a:rPr lang="en-US" sz="54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UVN Banh Mi" pitchFamily="2" charset="0"/>
                  </a:rPr>
                  <a:t>đánh</a:t>
                </a:r>
                <a:r>
                  <a:rPr lang="en-US" sz="54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UVN Banh Mi" pitchFamily="2" charset="0"/>
                  </a:rPr>
                  <a:t> </a:t>
                </a:r>
                <a:r>
                  <a:rPr lang="en-US" sz="54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UVN Banh Mi" pitchFamily="2" charset="0"/>
                  </a:rPr>
                  <a:t>giá</a:t>
                </a:r>
                <a:endParaRPr lang="en-US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endParaRPr>
              </a:p>
            </p:txBody>
          </p:sp>
        </p:grp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1FE84C2C-6BCF-FDD1-0BC3-02F3F309E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70944" y="4801718"/>
              <a:ext cx="469963" cy="469963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xmlns="" id="{3DADBFB0-306C-E087-28A8-36D5FC461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14270" y="4801718"/>
              <a:ext cx="469963" cy="469963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49A1D981-01AD-D3D3-C781-1E9FDC8E3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27618" y="4801718"/>
              <a:ext cx="469963" cy="46996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FEB408C1-6B01-92CA-B6FB-ECC69A921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92636" y="5402382"/>
              <a:ext cx="469963" cy="469963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9FA5EEF2-5A1E-A4DE-8226-40AAB72B5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35962" y="5402382"/>
              <a:ext cx="469963" cy="469963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CB85BEF6-9301-3897-6ACB-419883AF9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49310" y="5402382"/>
              <a:ext cx="469963" cy="469963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xmlns="" id="{95539877-6F9B-3FE8-923D-A5BADDD5D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0985" y="5942562"/>
              <a:ext cx="469963" cy="469963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xmlns="" id="{B4A316D3-56FD-0DD6-5A32-AE0DFF112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44311" y="5942562"/>
              <a:ext cx="469963" cy="469963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18033F41-AF9D-D35C-BCA0-BD6C95A42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457659" y="5942562"/>
              <a:ext cx="469963" cy="4699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033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37A675B-67C2-4AEC-EA2D-C24C58552A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9" b="52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18488E12-1FF1-8E75-8DE2-C84043282B26}"/>
              </a:ext>
            </a:extLst>
          </p:cNvPr>
          <p:cNvGrpSpPr/>
          <p:nvPr/>
        </p:nvGrpSpPr>
        <p:grpSpPr>
          <a:xfrm>
            <a:off x="1767604" y="269272"/>
            <a:ext cx="8534636" cy="1323440"/>
            <a:chOff x="2941084" y="292594"/>
            <a:chExt cx="6309828" cy="132344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06A22CAA-A5EE-9376-5714-F38E892270BF}"/>
                </a:ext>
              </a:extLst>
            </p:cNvPr>
            <p:cNvSpPr txBox="1"/>
            <p:nvPr/>
          </p:nvSpPr>
          <p:spPr>
            <a:xfrm>
              <a:off x="2941085" y="292595"/>
              <a:ext cx="630982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 err="1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Giải</a:t>
              </a:r>
              <a:r>
                <a:rPr lang="en-US" sz="8000" b="1" dirty="0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 </a:t>
              </a:r>
              <a:r>
                <a:rPr lang="en-US" sz="8000" b="1" dirty="0" err="1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Thích</a:t>
              </a:r>
              <a:r>
                <a:rPr lang="en-US" sz="8000" b="1" dirty="0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 </a:t>
              </a:r>
              <a:r>
                <a:rPr lang="en-US" sz="8000" b="1" dirty="0" err="1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Nghĩa</a:t>
              </a:r>
              <a:r>
                <a:rPr lang="en-US" sz="8000" b="1" dirty="0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 </a:t>
              </a:r>
              <a:r>
                <a:rPr lang="en-US" sz="8000" b="1" dirty="0" err="1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Từ</a:t>
              </a:r>
              <a:r>
                <a:rPr lang="en-US" sz="8000" b="1" dirty="0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 </a:t>
              </a:r>
              <a:r>
                <a:rPr lang="en-US" sz="8000" b="1" dirty="0" err="1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Khó</a:t>
              </a:r>
              <a:r>
                <a:rPr lang="en-US" sz="8000" b="1" dirty="0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 </a:t>
              </a:r>
              <a:r>
                <a:rPr lang="en-US" sz="8000" b="1" dirty="0" err="1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Hiểu</a:t>
              </a:r>
              <a:endParaRPr lang="en-US" sz="8000" b="1" dirty="0">
                <a:ln w="1905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5 Phobia" panose="02000506000000020003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93E88CD-557D-6D7E-3BF1-585F9E6406BE}"/>
                </a:ext>
              </a:extLst>
            </p:cNvPr>
            <p:cNvSpPr txBox="1"/>
            <p:nvPr/>
          </p:nvSpPr>
          <p:spPr>
            <a:xfrm>
              <a:off x="2941084" y="292594"/>
              <a:ext cx="630982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Giải</a:t>
              </a:r>
              <a:r>
                <a:rPr lang="en-US" sz="8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 </a:t>
              </a:r>
              <a:r>
                <a:rPr lang="en-US" sz="80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Thích</a:t>
              </a:r>
              <a:r>
                <a:rPr lang="en-US" sz="8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 </a:t>
              </a:r>
              <a:r>
                <a:rPr lang="en-US" sz="80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Nghĩa</a:t>
              </a:r>
              <a:r>
                <a:rPr lang="en-US" sz="8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 </a:t>
              </a:r>
              <a:r>
                <a:rPr lang="en-US" sz="80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Từ</a:t>
              </a:r>
              <a:r>
                <a:rPr lang="en-US" sz="8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 </a:t>
              </a:r>
              <a:r>
                <a:rPr lang="en-US" sz="80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Khó</a:t>
              </a:r>
              <a:r>
                <a:rPr lang="en-US" sz="8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 </a:t>
              </a:r>
              <a:r>
                <a:rPr lang="en-US" sz="80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Hiểu</a:t>
              </a:r>
              <a:endPara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5 Phobia" panose="02000506000000020003" pitchFamily="2" charset="0"/>
              </a:endParaRPr>
            </a:p>
          </p:txBody>
        </p:sp>
      </p:grpSp>
      <p:pic>
        <p:nvPicPr>
          <p:cNvPr id="20" name="Graphic 19">
            <a:extLst>
              <a:ext uri="{FF2B5EF4-FFF2-40B4-BE49-F238E27FC236}">
                <a16:creationId xmlns:a16="http://schemas.microsoft.com/office/drawing/2014/main" xmlns="" id="{35CDAAC6-2E68-0C48-3113-F66457F22E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359127" y="2154580"/>
            <a:ext cx="3720353" cy="431222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xmlns="" id="{9C32B5A2-7566-BBBD-2872-89AAEDF62367}"/>
              </a:ext>
            </a:extLst>
          </p:cNvPr>
          <p:cNvSpPr/>
          <p:nvPr/>
        </p:nvSpPr>
        <p:spPr>
          <a:xfrm>
            <a:off x="762518" y="2154580"/>
            <a:ext cx="5912602" cy="2284710"/>
          </a:xfrm>
          <a:custGeom>
            <a:avLst/>
            <a:gdLst>
              <a:gd name="connsiteX0" fmla="*/ 0 w 5912602"/>
              <a:gd name="connsiteY0" fmla="*/ 380793 h 2284710"/>
              <a:gd name="connsiteX1" fmla="*/ 380793 w 5912602"/>
              <a:gd name="connsiteY1" fmla="*/ 0 h 2284710"/>
              <a:gd name="connsiteX2" fmla="*/ 3449018 w 5912602"/>
              <a:gd name="connsiteY2" fmla="*/ 0 h 2284710"/>
              <a:gd name="connsiteX3" fmla="*/ 3449018 w 5912602"/>
              <a:gd name="connsiteY3" fmla="*/ 0 h 2284710"/>
              <a:gd name="connsiteX4" fmla="*/ 4927168 w 5912602"/>
              <a:gd name="connsiteY4" fmla="*/ 0 h 2284710"/>
              <a:gd name="connsiteX5" fmla="*/ 5531809 w 5912602"/>
              <a:gd name="connsiteY5" fmla="*/ 0 h 2284710"/>
              <a:gd name="connsiteX6" fmla="*/ 5912602 w 5912602"/>
              <a:gd name="connsiteY6" fmla="*/ 380793 h 2284710"/>
              <a:gd name="connsiteX7" fmla="*/ 5912602 w 5912602"/>
              <a:gd name="connsiteY7" fmla="*/ 1332748 h 2284710"/>
              <a:gd name="connsiteX8" fmla="*/ 6853001 w 5912602"/>
              <a:gd name="connsiteY8" fmla="*/ 1488603 h 2284710"/>
              <a:gd name="connsiteX9" fmla="*/ 5912602 w 5912602"/>
              <a:gd name="connsiteY9" fmla="*/ 1903925 h 2284710"/>
              <a:gd name="connsiteX10" fmla="*/ 5912602 w 5912602"/>
              <a:gd name="connsiteY10" fmla="*/ 1903917 h 2284710"/>
              <a:gd name="connsiteX11" fmla="*/ 5531809 w 5912602"/>
              <a:gd name="connsiteY11" fmla="*/ 2284710 h 2284710"/>
              <a:gd name="connsiteX12" fmla="*/ 4927168 w 5912602"/>
              <a:gd name="connsiteY12" fmla="*/ 2284710 h 2284710"/>
              <a:gd name="connsiteX13" fmla="*/ 3449018 w 5912602"/>
              <a:gd name="connsiteY13" fmla="*/ 2284710 h 2284710"/>
              <a:gd name="connsiteX14" fmla="*/ 3449018 w 5912602"/>
              <a:gd name="connsiteY14" fmla="*/ 2284710 h 2284710"/>
              <a:gd name="connsiteX15" fmla="*/ 380793 w 5912602"/>
              <a:gd name="connsiteY15" fmla="*/ 2284710 h 2284710"/>
              <a:gd name="connsiteX16" fmla="*/ 0 w 5912602"/>
              <a:gd name="connsiteY16" fmla="*/ 1903917 h 2284710"/>
              <a:gd name="connsiteX17" fmla="*/ 0 w 5912602"/>
              <a:gd name="connsiteY17" fmla="*/ 1903925 h 2284710"/>
              <a:gd name="connsiteX18" fmla="*/ 0 w 5912602"/>
              <a:gd name="connsiteY18" fmla="*/ 1332748 h 2284710"/>
              <a:gd name="connsiteX19" fmla="*/ 0 w 5912602"/>
              <a:gd name="connsiteY19" fmla="*/ 1332748 h 2284710"/>
              <a:gd name="connsiteX20" fmla="*/ 0 w 5912602"/>
              <a:gd name="connsiteY20" fmla="*/ 380793 h 228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912602" h="2284710" fill="none" extrusionOk="0">
                <a:moveTo>
                  <a:pt x="0" y="380793"/>
                </a:moveTo>
                <a:cubicBezTo>
                  <a:pt x="-8810" y="181078"/>
                  <a:pt x="181991" y="-31124"/>
                  <a:pt x="380793" y="0"/>
                </a:cubicBezTo>
                <a:cubicBezTo>
                  <a:pt x="1295648" y="129591"/>
                  <a:pt x="2330714" y="-79037"/>
                  <a:pt x="3449018" y="0"/>
                </a:cubicBezTo>
                <a:lnTo>
                  <a:pt x="3449018" y="0"/>
                </a:lnTo>
                <a:cubicBezTo>
                  <a:pt x="3935392" y="82824"/>
                  <a:pt x="4464396" y="76368"/>
                  <a:pt x="4927168" y="0"/>
                </a:cubicBezTo>
                <a:cubicBezTo>
                  <a:pt x="5021700" y="-3875"/>
                  <a:pt x="5316345" y="-34416"/>
                  <a:pt x="5531809" y="0"/>
                </a:cubicBezTo>
                <a:cubicBezTo>
                  <a:pt x="5766271" y="19435"/>
                  <a:pt x="5880071" y="159939"/>
                  <a:pt x="5912602" y="380793"/>
                </a:cubicBezTo>
                <a:cubicBezTo>
                  <a:pt x="5985780" y="851275"/>
                  <a:pt x="5856119" y="1150168"/>
                  <a:pt x="5912602" y="1332748"/>
                </a:cubicBezTo>
                <a:cubicBezTo>
                  <a:pt x="6291714" y="1378563"/>
                  <a:pt x="6586243" y="1414211"/>
                  <a:pt x="6853001" y="1488603"/>
                </a:cubicBezTo>
                <a:cubicBezTo>
                  <a:pt x="6428766" y="1680327"/>
                  <a:pt x="6046363" y="1901560"/>
                  <a:pt x="5912602" y="1903925"/>
                </a:cubicBezTo>
                <a:lnTo>
                  <a:pt x="5912602" y="1903917"/>
                </a:lnTo>
                <a:cubicBezTo>
                  <a:pt x="5927400" y="2104249"/>
                  <a:pt x="5765673" y="2299260"/>
                  <a:pt x="5531809" y="2284710"/>
                </a:cubicBezTo>
                <a:cubicBezTo>
                  <a:pt x="5288677" y="2316048"/>
                  <a:pt x="5120299" y="2311809"/>
                  <a:pt x="4927168" y="2284710"/>
                </a:cubicBezTo>
                <a:cubicBezTo>
                  <a:pt x="4704904" y="2183570"/>
                  <a:pt x="3681653" y="2183553"/>
                  <a:pt x="3449018" y="2284710"/>
                </a:cubicBezTo>
                <a:lnTo>
                  <a:pt x="3449018" y="2284710"/>
                </a:lnTo>
                <a:cubicBezTo>
                  <a:pt x="2091352" y="2245044"/>
                  <a:pt x="1360452" y="2412359"/>
                  <a:pt x="380793" y="2284710"/>
                </a:cubicBezTo>
                <a:cubicBezTo>
                  <a:pt x="154207" y="2265510"/>
                  <a:pt x="29714" y="2132175"/>
                  <a:pt x="0" y="1903917"/>
                </a:cubicBezTo>
                <a:lnTo>
                  <a:pt x="0" y="1903925"/>
                </a:lnTo>
                <a:cubicBezTo>
                  <a:pt x="-5353" y="1841456"/>
                  <a:pt x="-9919" y="1521378"/>
                  <a:pt x="0" y="1332748"/>
                </a:cubicBezTo>
                <a:lnTo>
                  <a:pt x="0" y="1332748"/>
                </a:lnTo>
                <a:cubicBezTo>
                  <a:pt x="19913" y="984462"/>
                  <a:pt x="39883" y="685500"/>
                  <a:pt x="0" y="380793"/>
                </a:cubicBezTo>
                <a:close/>
              </a:path>
              <a:path w="5912602" h="2284710" stroke="0" extrusionOk="0">
                <a:moveTo>
                  <a:pt x="0" y="380793"/>
                </a:moveTo>
                <a:cubicBezTo>
                  <a:pt x="805" y="167867"/>
                  <a:pt x="154485" y="16500"/>
                  <a:pt x="380793" y="0"/>
                </a:cubicBezTo>
                <a:cubicBezTo>
                  <a:pt x="1822518" y="-30226"/>
                  <a:pt x="2320518" y="19287"/>
                  <a:pt x="3449018" y="0"/>
                </a:cubicBezTo>
                <a:lnTo>
                  <a:pt x="3449018" y="0"/>
                </a:lnTo>
                <a:cubicBezTo>
                  <a:pt x="3993118" y="59585"/>
                  <a:pt x="4374762" y="48789"/>
                  <a:pt x="4927168" y="0"/>
                </a:cubicBezTo>
                <a:cubicBezTo>
                  <a:pt x="5181955" y="-11091"/>
                  <a:pt x="5439282" y="47624"/>
                  <a:pt x="5531809" y="0"/>
                </a:cubicBezTo>
                <a:cubicBezTo>
                  <a:pt x="5760948" y="-2248"/>
                  <a:pt x="5889208" y="137024"/>
                  <a:pt x="5912602" y="380793"/>
                </a:cubicBezTo>
                <a:cubicBezTo>
                  <a:pt x="5895700" y="731695"/>
                  <a:pt x="5860528" y="952468"/>
                  <a:pt x="5912602" y="1332748"/>
                </a:cubicBezTo>
                <a:cubicBezTo>
                  <a:pt x="6065657" y="1287346"/>
                  <a:pt x="6436137" y="1354752"/>
                  <a:pt x="6853001" y="1488603"/>
                </a:cubicBezTo>
                <a:cubicBezTo>
                  <a:pt x="6429543" y="1642090"/>
                  <a:pt x="6064357" y="1878700"/>
                  <a:pt x="5912602" y="1903925"/>
                </a:cubicBezTo>
                <a:lnTo>
                  <a:pt x="5912602" y="1903917"/>
                </a:lnTo>
                <a:cubicBezTo>
                  <a:pt x="5942994" y="2095551"/>
                  <a:pt x="5738849" y="2249717"/>
                  <a:pt x="5531809" y="2284710"/>
                </a:cubicBezTo>
                <a:cubicBezTo>
                  <a:pt x="5269219" y="2264960"/>
                  <a:pt x="5164608" y="2334454"/>
                  <a:pt x="4927168" y="2284710"/>
                </a:cubicBezTo>
                <a:cubicBezTo>
                  <a:pt x="4604307" y="2296527"/>
                  <a:pt x="3709107" y="2415542"/>
                  <a:pt x="3449018" y="2284710"/>
                </a:cubicBezTo>
                <a:lnTo>
                  <a:pt x="3449018" y="2284710"/>
                </a:lnTo>
                <a:cubicBezTo>
                  <a:pt x="2722769" y="2379742"/>
                  <a:pt x="896535" y="2234787"/>
                  <a:pt x="380793" y="2284710"/>
                </a:cubicBezTo>
                <a:cubicBezTo>
                  <a:pt x="161448" y="2255906"/>
                  <a:pt x="9398" y="2129197"/>
                  <a:pt x="0" y="1903917"/>
                </a:cubicBezTo>
                <a:lnTo>
                  <a:pt x="0" y="1903925"/>
                </a:lnTo>
                <a:cubicBezTo>
                  <a:pt x="45223" y="1638472"/>
                  <a:pt x="-38747" y="1502044"/>
                  <a:pt x="0" y="1332748"/>
                </a:cubicBezTo>
                <a:lnTo>
                  <a:pt x="0" y="1332748"/>
                </a:lnTo>
                <a:cubicBezTo>
                  <a:pt x="-18883" y="986900"/>
                  <a:pt x="-31146" y="483836"/>
                  <a:pt x="0" y="38079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44475365">
                  <a:prstGeom prst="wedgeRoundRectCallout">
                    <a:avLst>
                      <a:gd name="adj1" fmla="val 65905"/>
                      <a:gd name="adj2" fmla="val 15155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</a:t>
            </a:r>
            <a:r>
              <a:rPr lang="vi-VN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vi-VN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vi-VN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Lắng</a:t>
            </a:r>
            <a:r>
              <a:rPr lang="en-US" sz="40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nghe</a:t>
            </a:r>
            <a:r>
              <a:rPr lang="en-US" sz="40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40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ước</a:t>
            </a:r>
            <a:r>
              <a:rPr lang="en-US" sz="40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mơ</a:t>
            </a:r>
            <a:r>
              <a:rPr lang="vi-VN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vi-VN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vi-VN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vi-VN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em chưa </a:t>
            </a:r>
            <a:r>
              <a:rPr lang="vi-VN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vi-VN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vi-VN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7092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37A675B-67C2-4AEC-EA2D-C24C58552A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9" b="52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18488E12-1FF1-8E75-8DE2-C84043282B26}"/>
              </a:ext>
            </a:extLst>
          </p:cNvPr>
          <p:cNvGrpSpPr/>
          <p:nvPr/>
        </p:nvGrpSpPr>
        <p:grpSpPr>
          <a:xfrm>
            <a:off x="1767604" y="269272"/>
            <a:ext cx="8534636" cy="1323440"/>
            <a:chOff x="2941084" y="292594"/>
            <a:chExt cx="6309828" cy="132344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06A22CAA-A5EE-9376-5714-F38E892270BF}"/>
                </a:ext>
              </a:extLst>
            </p:cNvPr>
            <p:cNvSpPr txBox="1"/>
            <p:nvPr/>
          </p:nvSpPr>
          <p:spPr>
            <a:xfrm>
              <a:off x="2941085" y="292595"/>
              <a:ext cx="630982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 err="1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Giải</a:t>
              </a:r>
              <a:r>
                <a:rPr lang="en-US" sz="8000" b="1" dirty="0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 </a:t>
              </a:r>
              <a:r>
                <a:rPr lang="en-US" sz="8000" b="1" dirty="0" err="1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Thích</a:t>
              </a:r>
              <a:r>
                <a:rPr lang="en-US" sz="8000" b="1" dirty="0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 </a:t>
              </a:r>
              <a:r>
                <a:rPr lang="en-US" sz="8000" b="1" dirty="0" err="1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Nghĩa</a:t>
              </a:r>
              <a:r>
                <a:rPr lang="en-US" sz="8000" b="1" dirty="0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 </a:t>
              </a:r>
              <a:r>
                <a:rPr lang="en-US" sz="8000" b="1" dirty="0" err="1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Từ</a:t>
              </a:r>
              <a:r>
                <a:rPr lang="en-US" sz="8000" b="1" dirty="0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 </a:t>
              </a:r>
              <a:r>
                <a:rPr lang="en-US" sz="8000" b="1" dirty="0" err="1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Khó</a:t>
              </a:r>
              <a:r>
                <a:rPr lang="en-US" sz="8000" b="1" dirty="0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 </a:t>
              </a:r>
              <a:r>
                <a:rPr lang="en-US" sz="8000" b="1" dirty="0" err="1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Hiểu</a:t>
              </a:r>
              <a:endParaRPr lang="en-US" sz="8000" b="1" dirty="0">
                <a:ln w="1905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5 Phobia" panose="02000506000000020003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93E88CD-557D-6D7E-3BF1-585F9E6406BE}"/>
                </a:ext>
              </a:extLst>
            </p:cNvPr>
            <p:cNvSpPr txBox="1"/>
            <p:nvPr/>
          </p:nvSpPr>
          <p:spPr>
            <a:xfrm>
              <a:off x="2941084" y="292594"/>
              <a:ext cx="630982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Giải</a:t>
              </a:r>
              <a:r>
                <a:rPr lang="en-US" sz="8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 </a:t>
              </a:r>
              <a:r>
                <a:rPr lang="en-US" sz="80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Thích</a:t>
              </a:r>
              <a:r>
                <a:rPr lang="en-US" sz="8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 </a:t>
              </a:r>
              <a:r>
                <a:rPr lang="en-US" sz="80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Nghĩa</a:t>
              </a:r>
              <a:r>
                <a:rPr lang="en-US" sz="8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 </a:t>
              </a:r>
              <a:r>
                <a:rPr lang="en-US" sz="80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Từ</a:t>
              </a:r>
              <a:r>
                <a:rPr lang="en-US" sz="8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 </a:t>
              </a:r>
              <a:r>
                <a:rPr lang="en-US" sz="80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Khó</a:t>
              </a:r>
              <a:r>
                <a:rPr lang="en-US" sz="8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 </a:t>
              </a:r>
              <a:r>
                <a:rPr lang="en-US" sz="80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Hiểu</a:t>
              </a:r>
              <a:endPara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5 Phobia" panose="02000506000000020003" pitchFamily="2" charset="0"/>
              </a:endParaRP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349CC114-5201-493D-C8A0-2B80B4F3F03B}"/>
              </a:ext>
            </a:extLst>
          </p:cNvPr>
          <p:cNvSpPr/>
          <p:nvPr/>
        </p:nvSpPr>
        <p:spPr>
          <a:xfrm>
            <a:off x="352945" y="3017520"/>
            <a:ext cx="7384704" cy="1584960"/>
          </a:xfrm>
          <a:custGeom>
            <a:avLst/>
            <a:gdLst>
              <a:gd name="connsiteX0" fmla="*/ 0 w 7384704"/>
              <a:gd name="connsiteY0" fmla="*/ 387063 h 1584960"/>
              <a:gd name="connsiteX1" fmla="*/ 387063 w 7384704"/>
              <a:gd name="connsiteY1" fmla="*/ 0 h 1584960"/>
              <a:gd name="connsiteX2" fmla="*/ 6997641 w 7384704"/>
              <a:gd name="connsiteY2" fmla="*/ 0 h 1584960"/>
              <a:gd name="connsiteX3" fmla="*/ 7384704 w 7384704"/>
              <a:gd name="connsiteY3" fmla="*/ 387063 h 1584960"/>
              <a:gd name="connsiteX4" fmla="*/ 7384704 w 7384704"/>
              <a:gd name="connsiteY4" fmla="*/ 1197897 h 1584960"/>
              <a:gd name="connsiteX5" fmla="*/ 6997641 w 7384704"/>
              <a:gd name="connsiteY5" fmla="*/ 1584960 h 1584960"/>
              <a:gd name="connsiteX6" fmla="*/ 387063 w 7384704"/>
              <a:gd name="connsiteY6" fmla="*/ 1584960 h 1584960"/>
              <a:gd name="connsiteX7" fmla="*/ 0 w 7384704"/>
              <a:gd name="connsiteY7" fmla="*/ 1197897 h 1584960"/>
              <a:gd name="connsiteX8" fmla="*/ 0 w 7384704"/>
              <a:gd name="connsiteY8" fmla="*/ 387063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84704" h="1584960" fill="none" extrusionOk="0">
                <a:moveTo>
                  <a:pt x="0" y="387063"/>
                </a:moveTo>
                <a:cubicBezTo>
                  <a:pt x="-929" y="176548"/>
                  <a:pt x="154698" y="-12497"/>
                  <a:pt x="387063" y="0"/>
                </a:cubicBezTo>
                <a:cubicBezTo>
                  <a:pt x="3268217" y="-35273"/>
                  <a:pt x="4295117" y="-144294"/>
                  <a:pt x="6997641" y="0"/>
                </a:cubicBezTo>
                <a:cubicBezTo>
                  <a:pt x="7246113" y="10563"/>
                  <a:pt x="7356685" y="149670"/>
                  <a:pt x="7384704" y="387063"/>
                </a:cubicBezTo>
                <a:cubicBezTo>
                  <a:pt x="7443831" y="689911"/>
                  <a:pt x="7433457" y="853025"/>
                  <a:pt x="7384704" y="1197897"/>
                </a:cubicBezTo>
                <a:cubicBezTo>
                  <a:pt x="7410952" y="1391817"/>
                  <a:pt x="7229605" y="1565234"/>
                  <a:pt x="6997641" y="1584960"/>
                </a:cubicBezTo>
                <a:cubicBezTo>
                  <a:pt x="5157957" y="1662485"/>
                  <a:pt x="1804424" y="1541257"/>
                  <a:pt x="387063" y="1584960"/>
                </a:cubicBezTo>
                <a:cubicBezTo>
                  <a:pt x="134608" y="1574241"/>
                  <a:pt x="-28315" y="1411279"/>
                  <a:pt x="0" y="1197897"/>
                </a:cubicBezTo>
                <a:cubicBezTo>
                  <a:pt x="10382" y="1057957"/>
                  <a:pt x="-72269" y="731421"/>
                  <a:pt x="0" y="387063"/>
                </a:cubicBezTo>
                <a:close/>
              </a:path>
              <a:path w="7384704" h="1584960" stroke="0" extrusionOk="0">
                <a:moveTo>
                  <a:pt x="0" y="387063"/>
                </a:moveTo>
                <a:cubicBezTo>
                  <a:pt x="-1391" y="168489"/>
                  <a:pt x="142919" y="24601"/>
                  <a:pt x="387063" y="0"/>
                </a:cubicBezTo>
                <a:cubicBezTo>
                  <a:pt x="1251103" y="-95379"/>
                  <a:pt x="3832967" y="58096"/>
                  <a:pt x="6997641" y="0"/>
                </a:cubicBezTo>
                <a:cubicBezTo>
                  <a:pt x="7182830" y="-20119"/>
                  <a:pt x="7376459" y="167368"/>
                  <a:pt x="7384704" y="387063"/>
                </a:cubicBezTo>
                <a:cubicBezTo>
                  <a:pt x="7337104" y="644323"/>
                  <a:pt x="7364783" y="976209"/>
                  <a:pt x="7384704" y="1197897"/>
                </a:cubicBezTo>
                <a:cubicBezTo>
                  <a:pt x="7411491" y="1379825"/>
                  <a:pt x="7197464" y="1571067"/>
                  <a:pt x="6997641" y="1584960"/>
                </a:cubicBezTo>
                <a:cubicBezTo>
                  <a:pt x="6279079" y="1525054"/>
                  <a:pt x="1250577" y="1667474"/>
                  <a:pt x="387063" y="1584960"/>
                </a:cubicBezTo>
                <a:cubicBezTo>
                  <a:pt x="170118" y="1585745"/>
                  <a:pt x="-13890" y="1425763"/>
                  <a:pt x="0" y="1197897"/>
                </a:cubicBezTo>
                <a:cubicBezTo>
                  <a:pt x="-45740" y="822172"/>
                  <a:pt x="2959" y="666812"/>
                  <a:pt x="0" y="387063"/>
                </a:cubicBezTo>
                <a:close/>
              </a:path>
            </a:pathLst>
          </a:custGeom>
          <a:solidFill>
            <a:schemeClr val="bg1">
              <a:alpha val="82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dirty="0" err="1">
                <a:solidFill>
                  <a:srgbClr val="002060"/>
                </a:solidFill>
              </a:rPr>
              <a:t>rảnh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rỗi</a:t>
            </a:r>
            <a:r>
              <a:rPr lang="en-US" sz="4400" b="1" dirty="0">
                <a:solidFill>
                  <a:srgbClr val="002060"/>
                </a:solidFill>
              </a:rPr>
              <a:t>: </a:t>
            </a:r>
            <a:r>
              <a:rPr lang="en-US" sz="4400" i="1" dirty="0" err="1">
                <a:solidFill>
                  <a:srgbClr val="002060"/>
                </a:solidFill>
              </a:rPr>
              <a:t>không</a:t>
            </a:r>
            <a:r>
              <a:rPr lang="en-US" sz="4400" i="1" dirty="0">
                <a:solidFill>
                  <a:srgbClr val="002060"/>
                </a:solidFill>
              </a:rPr>
              <a:t> </a:t>
            </a:r>
            <a:r>
              <a:rPr lang="en-US" sz="4400" i="1" dirty="0" err="1">
                <a:solidFill>
                  <a:srgbClr val="002060"/>
                </a:solidFill>
              </a:rPr>
              <a:t>có</a:t>
            </a:r>
            <a:r>
              <a:rPr lang="en-US" sz="4400" i="1" dirty="0">
                <a:solidFill>
                  <a:srgbClr val="002060"/>
                </a:solidFill>
              </a:rPr>
              <a:t> </a:t>
            </a:r>
            <a:r>
              <a:rPr lang="en-US" sz="4400" i="1" dirty="0" err="1">
                <a:solidFill>
                  <a:srgbClr val="002060"/>
                </a:solidFill>
              </a:rPr>
              <a:t>việc</a:t>
            </a:r>
            <a:r>
              <a:rPr lang="en-US" sz="4400" i="1" dirty="0">
                <a:solidFill>
                  <a:srgbClr val="002060"/>
                </a:solidFill>
              </a:rPr>
              <a:t> </a:t>
            </a:r>
            <a:r>
              <a:rPr lang="en-US" sz="4400" i="1" dirty="0" err="1">
                <a:solidFill>
                  <a:srgbClr val="002060"/>
                </a:solidFill>
              </a:rPr>
              <a:t>gì</a:t>
            </a:r>
            <a:r>
              <a:rPr lang="en-US" sz="4400" i="1" dirty="0">
                <a:solidFill>
                  <a:srgbClr val="002060"/>
                </a:solidFill>
              </a:rPr>
              <a:t> </a:t>
            </a:r>
            <a:r>
              <a:rPr lang="en-US" sz="4400" i="1" dirty="0" err="1">
                <a:solidFill>
                  <a:srgbClr val="002060"/>
                </a:solidFill>
              </a:rPr>
              <a:t>làm</a:t>
            </a:r>
            <a:r>
              <a:rPr lang="en-US" sz="4400" i="1" dirty="0">
                <a:solidFill>
                  <a:srgbClr val="002060"/>
                </a:solidFill>
              </a:rPr>
              <a:t>, </a:t>
            </a:r>
            <a:r>
              <a:rPr lang="en-US" sz="4400" i="1" dirty="0" err="1">
                <a:solidFill>
                  <a:srgbClr val="002060"/>
                </a:solidFill>
              </a:rPr>
              <a:t>có</a:t>
            </a:r>
            <a:r>
              <a:rPr lang="en-US" sz="4400" i="1" dirty="0">
                <a:solidFill>
                  <a:srgbClr val="002060"/>
                </a:solidFill>
              </a:rPr>
              <a:t> </a:t>
            </a:r>
            <a:r>
              <a:rPr lang="en-US" sz="4400" i="1" dirty="0" err="1">
                <a:solidFill>
                  <a:srgbClr val="002060"/>
                </a:solidFill>
              </a:rPr>
              <a:t>nhiều</a:t>
            </a:r>
            <a:r>
              <a:rPr lang="en-US" sz="4400" i="1" dirty="0">
                <a:solidFill>
                  <a:srgbClr val="002060"/>
                </a:solidFill>
              </a:rPr>
              <a:t> </a:t>
            </a:r>
            <a:r>
              <a:rPr lang="en-US" sz="4400" i="1" dirty="0" err="1">
                <a:solidFill>
                  <a:srgbClr val="002060"/>
                </a:solidFill>
              </a:rPr>
              <a:t>thời</a:t>
            </a:r>
            <a:r>
              <a:rPr lang="en-US" sz="4400" i="1" dirty="0">
                <a:solidFill>
                  <a:srgbClr val="002060"/>
                </a:solidFill>
              </a:rPr>
              <a:t> </a:t>
            </a:r>
            <a:r>
              <a:rPr lang="en-US" sz="4400" i="1" dirty="0" err="1">
                <a:solidFill>
                  <a:srgbClr val="002060"/>
                </a:solidFill>
              </a:rPr>
              <a:t>gian</a:t>
            </a:r>
            <a:r>
              <a:rPr lang="en-US" sz="4400" i="1" dirty="0">
                <a:solidFill>
                  <a:srgbClr val="002060"/>
                </a:solidFill>
              </a:rPr>
              <a:t>.</a:t>
            </a:r>
            <a:endParaRPr lang="en-US" sz="3600" i="1" dirty="0">
              <a:solidFill>
                <a:srgbClr val="00206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FF1B695A-0D65-D49E-F8DA-CF3A81E0DCBB}"/>
              </a:ext>
            </a:extLst>
          </p:cNvPr>
          <p:cNvSpPr/>
          <p:nvPr/>
        </p:nvSpPr>
        <p:spPr>
          <a:xfrm>
            <a:off x="324943" y="1906697"/>
            <a:ext cx="1972363" cy="796835"/>
          </a:xfrm>
          <a:prstGeom prst="roundRect">
            <a:avLst>
              <a:gd name="adj" fmla="val 39325"/>
            </a:avLst>
          </a:prstGeom>
          <a:solidFill>
            <a:srgbClr val="CCFFFF"/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</a:rPr>
              <a:t>Đoạn</a:t>
            </a:r>
            <a:r>
              <a:rPr lang="en-US" sz="4000" b="1" dirty="0">
                <a:solidFill>
                  <a:schemeClr val="tx1"/>
                </a:solidFill>
              </a:rPr>
              <a:t> 2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FF389743-5A28-01E5-28FE-7E580253AB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118702" y="2276500"/>
            <a:ext cx="3720353" cy="431222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14085312-4C24-461A-633F-19065925807A}"/>
              </a:ext>
            </a:extLst>
          </p:cNvPr>
          <p:cNvSpPr/>
          <p:nvPr/>
        </p:nvSpPr>
        <p:spPr>
          <a:xfrm>
            <a:off x="381000" y="5071643"/>
            <a:ext cx="7384704" cy="1584960"/>
          </a:xfrm>
          <a:custGeom>
            <a:avLst/>
            <a:gdLst>
              <a:gd name="connsiteX0" fmla="*/ 0 w 7384704"/>
              <a:gd name="connsiteY0" fmla="*/ 387063 h 1584960"/>
              <a:gd name="connsiteX1" fmla="*/ 387063 w 7384704"/>
              <a:gd name="connsiteY1" fmla="*/ 0 h 1584960"/>
              <a:gd name="connsiteX2" fmla="*/ 6997641 w 7384704"/>
              <a:gd name="connsiteY2" fmla="*/ 0 h 1584960"/>
              <a:gd name="connsiteX3" fmla="*/ 7384704 w 7384704"/>
              <a:gd name="connsiteY3" fmla="*/ 387063 h 1584960"/>
              <a:gd name="connsiteX4" fmla="*/ 7384704 w 7384704"/>
              <a:gd name="connsiteY4" fmla="*/ 1197897 h 1584960"/>
              <a:gd name="connsiteX5" fmla="*/ 6997641 w 7384704"/>
              <a:gd name="connsiteY5" fmla="*/ 1584960 h 1584960"/>
              <a:gd name="connsiteX6" fmla="*/ 387063 w 7384704"/>
              <a:gd name="connsiteY6" fmla="*/ 1584960 h 1584960"/>
              <a:gd name="connsiteX7" fmla="*/ 0 w 7384704"/>
              <a:gd name="connsiteY7" fmla="*/ 1197897 h 1584960"/>
              <a:gd name="connsiteX8" fmla="*/ 0 w 7384704"/>
              <a:gd name="connsiteY8" fmla="*/ 387063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84704" h="1584960" fill="none" extrusionOk="0">
                <a:moveTo>
                  <a:pt x="0" y="387063"/>
                </a:moveTo>
                <a:cubicBezTo>
                  <a:pt x="-929" y="176548"/>
                  <a:pt x="154698" y="-12497"/>
                  <a:pt x="387063" y="0"/>
                </a:cubicBezTo>
                <a:cubicBezTo>
                  <a:pt x="3268217" y="-35273"/>
                  <a:pt x="4295117" y="-144294"/>
                  <a:pt x="6997641" y="0"/>
                </a:cubicBezTo>
                <a:cubicBezTo>
                  <a:pt x="7246113" y="10563"/>
                  <a:pt x="7356685" y="149670"/>
                  <a:pt x="7384704" y="387063"/>
                </a:cubicBezTo>
                <a:cubicBezTo>
                  <a:pt x="7443831" y="689911"/>
                  <a:pt x="7433457" y="853025"/>
                  <a:pt x="7384704" y="1197897"/>
                </a:cubicBezTo>
                <a:cubicBezTo>
                  <a:pt x="7410952" y="1391817"/>
                  <a:pt x="7229605" y="1565234"/>
                  <a:pt x="6997641" y="1584960"/>
                </a:cubicBezTo>
                <a:cubicBezTo>
                  <a:pt x="5157957" y="1662485"/>
                  <a:pt x="1804424" y="1541257"/>
                  <a:pt x="387063" y="1584960"/>
                </a:cubicBezTo>
                <a:cubicBezTo>
                  <a:pt x="134608" y="1574241"/>
                  <a:pt x="-28315" y="1411279"/>
                  <a:pt x="0" y="1197897"/>
                </a:cubicBezTo>
                <a:cubicBezTo>
                  <a:pt x="10382" y="1057957"/>
                  <a:pt x="-72269" y="731421"/>
                  <a:pt x="0" y="387063"/>
                </a:cubicBezTo>
                <a:close/>
              </a:path>
              <a:path w="7384704" h="1584960" stroke="0" extrusionOk="0">
                <a:moveTo>
                  <a:pt x="0" y="387063"/>
                </a:moveTo>
                <a:cubicBezTo>
                  <a:pt x="-1391" y="168489"/>
                  <a:pt x="142919" y="24601"/>
                  <a:pt x="387063" y="0"/>
                </a:cubicBezTo>
                <a:cubicBezTo>
                  <a:pt x="1251103" y="-95379"/>
                  <a:pt x="3832967" y="58096"/>
                  <a:pt x="6997641" y="0"/>
                </a:cubicBezTo>
                <a:cubicBezTo>
                  <a:pt x="7182830" y="-20119"/>
                  <a:pt x="7376459" y="167368"/>
                  <a:pt x="7384704" y="387063"/>
                </a:cubicBezTo>
                <a:cubicBezTo>
                  <a:pt x="7337104" y="644323"/>
                  <a:pt x="7364783" y="976209"/>
                  <a:pt x="7384704" y="1197897"/>
                </a:cubicBezTo>
                <a:cubicBezTo>
                  <a:pt x="7411491" y="1379825"/>
                  <a:pt x="7197464" y="1571067"/>
                  <a:pt x="6997641" y="1584960"/>
                </a:cubicBezTo>
                <a:cubicBezTo>
                  <a:pt x="6279079" y="1525054"/>
                  <a:pt x="1250577" y="1667474"/>
                  <a:pt x="387063" y="1584960"/>
                </a:cubicBezTo>
                <a:cubicBezTo>
                  <a:pt x="170118" y="1585745"/>
                  <a:pt x="-13890" y="1425763"/>
                  <a:pt x="0" y="1197897"/>
                </a:cubicBezTo>
                <a:cubicBezTo>
                  <a:pt x="-45740" y="822172"/>
                  <a:pt x="2959" y="666812"/>
                  <a:pt x="0" y="387063"/>
                </a:cubicBezTo>
                <a:close/>
              </a:path>
            </a:pathLst>
          </a:custGeom>
          <a:solidFill>
            <a:schemeClr val="bg1">
              <a:alpha val="82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dirty="0" err="1">
                <a:solidFill>
                  <a:srgbClr val="002060"/>
                </a:solidFill>
              </a:rPr>
              <a:t>dịu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dàng</a:t>
            </a:r>
            <a:r>
              <a:rPr lang="en-US" sz="4400" b="1" dirty="0">
                <a:solidFill>
                  <a:srgbClr val="002060"/>
                </a:solidFill>
              </a:rPr>
              <a:t>: </a:t>
            </a:r>
            <a:r>
              <a:rPr lang="en-US" sz="4400" i="1" dirty="0" err="1">
                <a:solidFill>
                  <a:srgbClr val="002060"/>
                </a:solidFill>
              </a:rPr>
              <a:t>êm</a:t>
            </a:r>
            <a:r>
              <a:rPr lang="en-US" sz="4400" i="1" dirty="0">
                <a:solidFill>
                  <a:srgbClr val="002060"/>
                </a:solidFill>
              </a:rPr>
              <a:t> </a:t>
            </a:r>
            <a:r>
              <a:rPr lang="en-US" sz="4400" i="1" dirty="0" err="1">
                <a:solidFill>
                  <a:srgbClr val="002060"/>
                </a:solidFill>
              </a:rPr>
              <a:t>ái</a:t>
            </a:r>
            <a:r>
              <a:rPr lang="en-US" sz="4400" i="1" dirty="0">
                <a:solidFill>
                  <a:srgbClr val="002060"/>
                </a:solidFill>
              </a:rPr>
              <a:t>, </a:t>
            </a:r>
            <a:r>
              <a:rPr lang="en-US" sz="4400" i="1" dirty="0" err="1">
                <a:solidFill>
                  <a:srgbClr val="002060"/>
                </a:solidFill>
              </a:rPr>
              <a:t>nhẹ</a:t>
            </a:r>
            <a:r>
              <a:rPr lang="en-US" sz="4400" i="1" dirty="0">
                <a:solidFill>
                  <a:srgbClr val="002060"/>
                </a:solidFill>
              </a:rPr>
              <a:t> </a:t>
            </a:r>
            <a:r>
              <a:rPr lang="en-US" sz="4400" i="1" dirty="0" err="1">
                <a:solidFill>
                  <a:srgbClr val="002060"/>
                </a:solidFill>
              </a:rPr>
              <a:t>nhàng</a:t>
            </a:r>
            <a:r>
              <a:rPr lang="en-US" sz="4400" i="1" dirty="0">
                <a:solidFill>
                  <a:srgbClr val="002060"/>
                </a:solidFill>
              </a:rPr>
              <a:t>, </a:t>
            </a:r>
            <a:r>
              <a:rPr lang="en-US" sz="4400" i="1" dirty="0" err="1">
                <a:solidFill>
                  <a:srgbClr val="002060"/>
                </a:solidFill>
              </a:rPr>
              <a:t>gây</a:t>
            </a:r>
            <a:r>
              <a:rPr lang="en-US" sz="4400" i="1" dirty="0">
                <a:solidFill>
                  <a:srgbClr val="002060"/>
                </a:solidFill>
              </a:rPr>
              <a:t> </a:t>
            </a:r>
            <a:r>
              <a:rPr lang="en-US" sz="4400" i="1" dirty="0" err="1">
                <a:solidFill>
                  <a:srgbClr val="002060"/>
                </a:solidFill>
              </a:rPr>
              <a:t>cảm</a:t>
            </a:r>
            <a:r>
              <a:rPr lang="en-US" sz="4400" i="1" dirty="0">
                <a:solidFill>
                  <a:srgbClr val="002060"/>
                </a:solidFill>
              </a:rPr>
              <a:t> </a:t>
            </a:r>
            <a:r>
              <a:rPr lang="en-US" sz="4400" i="1" dirty="0" err="1">
                <a:solidFill>
                  <a:srgbClr val="002060"/>
                </a:solidFill>
              </a:rPr>
              <a:t>giác</a:t>
            </a:r>
            <a:r>
              <a:rPr lang="en-US" sz="4400" i="1" dirty="0">
                <a:solidFill>
                  <a:srgbClr val="002060"/>
                </a:solidFill>
              </a:rPr>
              <a:t> </a:t>
            </a:r>
            <a:r>
              <a:rPr lang="en-US" sz="4400" i="1" dirty="0" err="1">
                <a:solidFill>
                  <a:srgbClr val="002060"/>
                </a:solidFill>
              </a:rPr>
              <a:t>dễ</a:t>
            </a:r>
            <a:r>
              <a:rPr lang="en-US" sz="4400" i="1" dirty="0">
                <a:solidFill>
                  <a:srgbClr val="002060"/>
                </a:solidFill>
              </a:rPr>
              <a:t> </a:t>
            </a:r>
            <a:r>
              <a:rPr lang="en-US" sz="4400" i="1" dirty="0" err="1">
                <a:solidFill>
                  <a:srgbClr val="002060"/>
                </a:solidFill>
              </a:rPr>
              <a:t>chịu</a:t>
            </a:r>
            <a:endParaRPr lang="en-US" sz="4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1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1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37A675B-67C2-4AEC-EA2D-C24C58552A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9" b="5277"/>
          <a:stretch/>
        </p:blipFill>
        <p:spPr>
          <a:xfrm>
            <a:off x="0" y="-71120"/>
            <a:ext cx="12192000" cy="692912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5B90CBE-08C5-D2C4-3CF4-C05A9C952D12}"/>
              </a:ext>
            </a:extLst>
          </p:cNvPr>
          <p:cNvGrpSpPr/>
          <p:nvPr/>
        </p:nvGrpSpPr>
        <p:grpSpPr>
          <a:xfrm rot="920132">
            <a:off x="4236192" y="21464"/>
            <a:ext cx="3367638" cy="1215055"/>
            <a:chOff x="159959" y="886943"/>
            <a:chExt cx="4278007" cy="121505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E36ADC8-FBE6-DD8D-214A-3AC33C27CEAC}"/>
                </a:ext>
              </a:extLst>
            </p:cNvPr>
            <p:cNvSpPr txBox="1"/>
            <p:nvPr/>
          </p:nvSpPr>
          <p:spPr>
            <a:xfrm rot="20615280">
              <a:off x="159959" y="901669"/>
              <a:ext cx="42636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 err="1">
                  <a:ln w="127000">
                    <a:solidFill>
                      <a:schemeClr val="bg1"/>
                    </a:solidFill>
                  </a:ln>
                  <a:latin typeface="#9Slide05 Phobia" panose="02000506000000020003" pitchFamily="2" charset="0"/>
                </a:rPr>
                <a:t>Hoạt</a:t>
              </a:r>
              <a:r>
                <a:rPr lang="en-US" sz="7200" dirty="0">
                  <a:ln w="127000">
                    <a:solidFill>
                      <a:schemeClr val="bg1"/>
                    </a:solidFill>
                  </a:ln>
                  <a:latin typeface="#9Slide05 Phobia" panose="02000506000000020003" pitchFamily="2" charset="0"/>
                </a:rPr>
                <a:t>  </a:t>
              </a:r>
              <a:r>
                <a:rPr lang="en-US" sz="7200" dirty="0" err="1">
                  <a:ln w="127000">
                    <a:solidFill>
                      <a:schemeClr val="bg1"/>
                    </a:solidFill>
                  </a:ln>
                  <a:latin typeface="#9Slide05 Phobia" panose="02000506000000020003" pitchFamily="2" charset="0"/>
                </a:rPr>
                <a:t>Động</a:t>
              </a:r>
              <a:endParaRPr lang="en-US" sz="7200" dirty="0">
                <a:ln w="127000">
                  <a:solidFill>
                    <a:schemeClr val="bg1"/>
                  </a:solidFill>
                </a:ln>
                <a:latin typeface="#9Slide05 Phobia" panose="02000506000000020003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89021B6F-479D-92CE-E01D-5405A55E1631}"/>
                </a:ext>
              </a:extLst>
            </p:cNvPr>
            <p:cNvSpPr txBox="1"/>
            <p:nvPr/>
          </p:nvSpPr>
          <p:spPr>
            <a:xfrm rot="20615280">
              <a:off x="174305" y="886943"/>
              <a:ext cx="42636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Hoạt</a:t>
              </a:r>
              <a:r>
                <a:rPr lang="en-US" sz="7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  </a:t>
              </a:r>
              <a:r>
                <a:rPr lang="en-US" sz="72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Động</a:t>
              </a:r>
              <a:endPara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5 Phobia" panose="02000506000000020003" pitchFamily="2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1B98B85-6FB9-5FD9-6077-B78550F6665F}"/>
              </a:ext>
            </a:extLst>
          </p:cNvPr>
          <p:cNvSpPr txBox="1"/>
          <p:nvPr/>
        </p:nvSpPr>
        <p:spPr>
          <a:xfrm>
            <a:off x="1418435" y="1376946"/>
            <a:ext cx="9355130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2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L</a:t>
            </a:r>
            <a:r>
              <a:rPr lang="en-US" sz="72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U</a:t>
            </a:r>
            <a:r>
              <a:rPr lang="en-US" sz="72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Y</a:t>
            </a:r>
            <a:r>
              <a:rPr lang="en-US" sz="72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Ệ</a:t>
            </a:r>
            <a:r>
              <a:rPr lang="en-US" sz="72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N</a:t>
            </a:r>
            <a:r>
              <a:rPr lang="en-US" sz="72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 </a:t>
            </a:r>
            <a:r>
              <a:rPr lang="en-US" sz="72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Đ</a:t>
            </a:r>
            <a:r>
              <a:rPr lang="en-US" sz="72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Ọ</a:t>
            </a:r>
            <a:r>
              <a:rPr lang="en-US" sz="72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C</a:t>
            </a:r>
            <a:r>
              <a:rPr lang="en-US" sz="72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 </a:t>
            </a:r>
            <a:r>
              <a:rPr lang="en-US" sz="72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H</a:t>
            </a:r>
            <a:r>
              <a:rPr lang="en-US" sz="72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I</a:t>
            </a:r>
            <a:r>
              <a:rPr lang="en-US" sz="72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Ể</a:t>
            </a:r>
            <a:r>
              <a:rPr lang="en-US" sz="72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U</a:t>
            </a:r>
            <a:endParaRPr lang="en-US" sz="7200" b="1" dirty="0">
              <a:ln w="28575">
                <a:solidFill>
                  <a:srgbClr val="002060"/>
                </a:solidFill>
                <a:prstDash val="solid"/>
              </a:ln>
              <a:solidFill>
                <a:srgbClr val="FFCC6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VN Banh Mi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7D86389-5183-4CC4-EB0B-C5FA124F06CA}"/>
              </a:ext>
            </a:extLst>
          </p:cNvPr>
          <p:cNvGrpSpPr/>
          <p:nvPr/>
        </p:nvGrpSpPr>
        <p:grpSpPr>
          <a:xfrm>
            <a:off x="2785300" y="2596196"/>
            <a:ext cx="6254636" cy="4200163"/>
            <a:chOff x="2645524" y="2281688"/>
            <a:chExt cx="6772337" cy="4547814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pic>
          <p:nvPicPr>
            <p:cNvPr id="10" name="Picture 9" descr="A picture containing toy, doll&#10;&#10;Description automatically generated">
              <a:extLst>
                <a:ext uri="{FF2B5EF4-FFF2-40B4-BE49-F238E27FC236}">
                  <a16:creationId xmlns:a16="http://schemas.microsoft.com/office/drawing/2014/main" xmlns="" id="{276673EB-63B5-DB98-1A97-5258A9E03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6401" y="2281688"/>
              <a:ext cx="6581653" cy="4547814"/>
            </a:xfrm>
            <a:prstGeom prst="rect">
              <a:avLst/>
            </a:prstGeom>
          </p:spPr>
        </p:pic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xmlns="" id="{BED5531C-05B1-539E-CAB1-A94ABD129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9548">
              <a:off x="8418889" y="2338760"/>
              <a:ext cx="998972" cy="1046325"/>
            </a:xfrm>
            <a:prstGeom prst="rect">
              <a:avLst/>
            </a:prstGeom>
          </p:spPr>
        </p:pic>
        <p:pic>
          <p:nvPicPr>
            <p:cNvPr id="12" name="Picture 11" descr="Icon&#10;&#10;Description automatically generated">
              <a:extLst>
                <a:ext uri="{FF2B5EF4-FFF2-40B4-BE49-F238E27FC236}">
                  <a16:creationId xmlns:a16="http://schemas.microsoft.com/office/drawing/2014/main" xmlns="" id="{46E3180C-D8E2-5188-7F09-2A9AAF750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00016">
              <a:off x="2645524" y="3441150"/>
              <a:ext cx="893584" cy="9359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37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7.40741E-7 L 0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37A675B-67C2-4AEC-EA2D-C24C58552A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9" b="5277"/>
          <a:stretch/>
        </p:blipFill>
        <p:spPr>
          <a:xfrm>
            <a:off x="0" y="-71120"/>
            <a:ext cx="12192000" cy="692912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63B9B26-E55D-1147-53B0-317F72C2438F}"/>
              </a:ext>
            </a:extLst>
          </p:cNvPr>
          <p:cNvGrpSpPr/>
          <p:nvPr/>
        </p:nvGrpSpPr>
        <p:grpSpPr>
          <a:xfrm>
            <a:off x="1645684" y="128337"/>
            <a:ext cx="8534636" cy="1342455"/>
            <a:chOff x="2941084" y="273579"/>
            <a:chExt cx="6309828" cy="134245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2A392A06-D8E5-1D18-78A5-77CEAC65A643}"/>
                </a:ext>
              </a:extLst>
            </p:cNvPr>
            <p:cNvSpPr txBox="1"/>
            <p:nvPr/>
          </p:nvSpPr>
          <p:spPr>
            <a:xfrm>
              <a:off x="2941085" y="292595"/>
              <a:ext cx="630982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 err="1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Cùng</a:t>
              </a:r>
              <a:r>
                <a:rPr lang="en-US" sz="8000" b="1" dirty="0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 </a:t>
              </a:r>
              <a:r>
                <a:rPr lang="en-US" sz="8000" b="1" dirty="0" err="1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Tìm</a:t>
              </a:r>
              <a:r>
                <a:rPr lang="en-US" sz="8000" b="1" dirty="0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 </a:t>
              </a:r>
              <a:r>
                <a:rPr lang="en-US" sz="8000" b="1" dirty="0" err="1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Hiểu</a:t>
              </a:r>
              <a:r>
                <a:rPr lang="en-US" sz="8000" b="1" dirty="0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 </a:t>
              </a:r>
              <a:r>
                <a:rPr lang="en-US" sz="8000" b="1" dirty="0" err="1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Bài</a:t>
              </a:r>
              <a:endParaRPr lang="en-US" sz="8000" b="1" dirty="0">
                <a:ln w="1905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5 Phobia" panose="02000506000000020003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94181FB5-9319-4662-7EBF-56CA4F30EDA5}"/>
                </a:ext>
              </a:extLst>
            </p:cNvPr>
            <p:cNvSpPr txBox="1"/>
            <p:nvPr/>
          </p:nvSpPr>
          <p:spPr>
            <a:xfrm>
              <a:off x="2941084" y="273579"/>
              <a:ext cx="630982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Cùng</a:t>
              </a:r>
              <a:r>
                <a:rPr lang="en-US" sz="8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 </a:t>
              </a:r>
              <a:r>
                <a:rPr lang="en-US" sz="80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Tìm</a:t>
              </a:r>
              <a:r>
                <a:rPr lang="en-US" sz="8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 </a:t>
              </a:r>
              <a:r>
                <a:rPr lang="en-US" sz="80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Hiểu</a:t>
              </a:r>
              <a:r>
                <a:rPr lang="en-US" sz="8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 </a:t>
              </a:r>
              <a:r>
                <a:rPr lang="en-US" sz="80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Bài</a:t>
              </a:r>
              <a:endPara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5 Phobia" panose="02000506000000020003" pitchFamily="2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47283D7-38BD-DE8D-59D4-2ACEFDC97E14}"/>
              </a:ext>
            </a:extLst>
          </p:cNvPr>
          <p:cNvGrpSpPr/>
          <p:nvPr/>
        </p:nvGrpSpPr>
        <p:grpSpPr>
          <a:xfrm>
            <a:off x="146433" y="1225684"/>
            <a:ext cx="10904743" cy="1294010"/>
            <a:chOff x="55488" y="1751609"/>
            <a:chExt cx="10904743" cy="1294010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EA85DAF2-C3BD-2332-5936-E307DBD2D442}"/>
                </a:ext>
              </a:extLst>
            </p:cNvPr>
            <p:cNvSpPr/>
            <p:nvPr/>
          </p:nvSpPr>
          <p:spPr>
            <a:xfrm>
              <a:off x="268098" y="2230780"/>
              <a:ext cx="10692133" cy="814839"/>
            </a:xfrm>
            <a:custGeom>
              <a:avLst/>
              <a:gdLst>
                <a:gd name="connsiteX0" fmla="*/ 0 w 10692133"/>
                <a:gd name="connsiteY0" fmla="*/ 198992 h 814839"/>
                <a:gd name="connsiteX1" fmla="*/ 198992 w 10692133"/>
                <a:gd name="connsiteY1" fmla="*/ 0 h 814839"/>
                <a:gd name="connsiteX2" fmla="*/ 10493141 w 10692133"/>
                <a:gd name="connsiteY2" fmla="*/ 0 h 814839"/>
                <a:gd name="connsiteX3" fmla="*/ 10692133 w 10692133"/>
                <a:gd name="connsiteY3" fmla="*/ 198992 h 814839"/>
                <a:gd name="connsiteX4" fmla="*/ 10692133 w 10692133"/>
                <a:gd name="connsiteY4" fmla="*/ 615847 h 814839"/>
                <a:gd name="connsiteX5" fmla="*/ 10493141 w 10692133"/>
                <a:gd name="connsiteY5" fmla="*/ 814839 h 814839"/>
                <a:gd name="connsiteX6" fmla="*/ 198992 w 10692133"/>
                <a:gd name="connsiteY6" fmla="*/ 814839 h 814839"/>
                <a:gd name="connsiteX7" fmla="*/ 0 w 10692133"/>
                <a:gd name="connsiteY7" fmla="*/ 615847 h 814839"/>
                <a:gd name="connsiteX8" fmla="*/ 0 w 10692133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92133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565392" y="-35273"/>
                    <a:pt x="6623265" y="-144294"/>
                    <a:pt x="10493141" y="0"/>
                  </a:cubicBezTo>
                  <a:cubicBezTo>
                    <a:pt x="10623561" y="6246"/>
                    <a:pt x="10679059" y="78069"/>
                    <a:pt x="10692133" y="198992"/>
                  </a:cubicBezTo>
                  <a:cubicBezTo>
                    <a:pt x="10662836" y="346148"/>
                    <a:pt x="10719247" y="534884"/>
                    <a:pt x="10692133" y="615847"/>
                  </a:cubicBezTo>
                  <a:cubicBezTo>
                    <a:pt x="10698866" y="720655"/>
                    <a:pt x="10608032" y="809429"/>
                    <a:pt x="10493141" y="814839"/>
                  </a:cubicBezTo>
                  <a:cubicBezTo>
                    <a:pt x="5998119" y="892364"/>
                    <a:pt x="2942856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692133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3356016" y="-95379"/>
                    <a:pt x="6478673" y="58096"/>
                    <a:pt x="10493141" y="0"/>
                  </a:cubicBezTo>
                  <a:cubicBezTo>
                    <a:pt x="10586459" y="-11672"/>
                    <a:pt x="10675316" y="77006"/>
                    <a:pt x="10692133" y="198992"/>
                  </a:cubicBezTo>
                  <a:cubicBezTo>
                    <a:pt x="10697556" y="302086"/>
                    <a:pt x="10722729" y="525888"/>
                    <a:pt x="10692133" y="615847"/>
                  </a:cubicBezTo>
                  <a:cubicBezTo>
                    <a:pt x="10701297" y="714854"/>
                    <a:pt x="10593407" y="805242"/>
                    <a:pt x="10493141" y="814839"/>
                  </a:cubicBezTo>
                  <a:cubicBezTo>
                    <a:pt x="6578823" y="754933"/>
                    <a:pt x="39713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57200" algn="just"/>
              <a:r>
                <a:rPr lang="en-US" sz="3200" b="1" dirty="0">
                  <a:solidFill>
                    <a:srgbClr val="002060"/>
                  </a:solidFill>
                </a:rPr>
                <a:t>1. </a:t>
              </a:r>
              <a:r>
                <a:rPr lang="en-US" sz="3200" b="1" dirty="0" err="1">
                  <a:solidFill>
                    <a:srgbClr val="002060"/>
                  </a:solidFill>
                </a:rPr>
                <a:t>Cô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giáo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cho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Hà</a:t>
              </a:r>
              <a:r>
                <a:rPr lang="en-US" sz="3200" b="1" dirty="0">
                  <a:solidFill>
                    <a:srgbClr val="002060"/>
                  </a:solidFill>
                </a:rPr>
                <a:t> Thu </a:t>
              </a:r>
              <a:r>
                <a:rPr lang="en-US" sz="3200" b="1" dirty="0" err="1">
                  <a:solidFill>
                    <a:srgbClr val="002060"/>
                  </a:solidFill>
                </a:rPr>
                <a:t>và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các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bạn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trong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lớp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viết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về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điều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gì</a:t>
              </a:r>
              <a:r>
                <a:rPr lang="en-US" sz="3200" b="1" dirty="0">
                  <a:solidFill>
                    <a:srgbClr val="002060"/>
                  </a:solidFill>
                </a:rPr>
                <a:t>?</a:t>
              </a:r>
              <a:endParaRPr lang="en-US" sz="3200" b="1" i="1" dirty="0">
                <a:solidFill>
                  <a:srgbClr val="002060"/>
                </a:solidFill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848722C5-7E3F-F12F-33F2-7A80802DE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88" y="1751609"/>
              <a:ext cx="1001601" cy="1001601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CFCDBFD-652F-CF43-08DB-A56E0D5CADE8}"/>
              </a:ext>
            </a:extLst>
          </p:cNvPr>
          <p:cNvGrpSpPr/>
          <p:nvPr/>
        </p:nvGrpSpPr>
        <p:grpSpPr>
          <a:xfrm>
            <a:off x="146435" y="2636791"/>
            <a:ext cx="10904741" cy="1311385"/>
            <a:chOff x="140332" y="1734234"/>
            <a:chExt cx="10904741" cy="1311385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9F46C912-2FF8-546D-7193-521CCE69E068}"/>
                </a:ext>
              </a:extLst>
            </p:cNvPr>
            <p:cNvSpPr/>
            <p:nvPr/>
          </p:nvSpPr>
          <p:spPr>
            <a:xfrm>
              <a:off x="352942" y="2230780"/>
              <a:ext cx="10692131" cy="814839"/>
            </a:xfrm>
            <a:custGeom>
              <a:avLst/>
              <a:gdLst>
                <a:gd name="connsiteX0" fmla="*/ 0 w 10692131"/>
                <a:gd name="connsiteY0" fmla="*/ 198992 h 814839"/>
                <a:gd name="connsiteX1" fmla="*/ 198992 w 10692131"/>
                <a:gd name="connsiteY1" fmla="*/ 0 h 814839"/>
                <a:gd name="connsiteX2" fmla="*/ 10493139 w 10692131"/>
                <a:gd name="connsiteY2" fmla="*/ 0 h 814839"/>
                <a:gd name="connsiteX3" fmla="*/ 10692131 w 10692131"/>
                <a:gd name="connsiteY3" fmla="*/ 198992 h 814839"/>
                <a:gd name="connsiteX4" fmla="*/ 10692131 w 10692131"/>
                <a:gd name="connsiteY4" fmla="*/ 615847 h 814839"/>
                <a:gd name="connsiteX5" fmla="*/ 10493139 w 10692131"/>
                <a:gd name="connsiteY5" fmla="*/ 814839 h 814839"/>
                <a:gd name="connsiteX6" fmla="*/ 198992 w 10692131"/>
                <a:gd name="connsiteY6" fmla="*/ 814839 h 814839"/>
                <a:gd name="connsiteX7" fmla="*/ 0 w 10692131"/>
                <a:gd name="connsiteY7" fmla="*/ 615847 h 814839"/>
                <a:gd name="connsiteX8" fmla="*/ 0 w 10692131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92131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565445" y="-35273"/>
                    <a:pt x="6623569" y="-144294"/>
                    <a:pt x="10493139" y="0"/>
                  </a:cubicBezTo>
                  <a:cubicBezTo>
                    <a:pt x="10623559" y="6246"/>
                    <a:pt x="10679057" y="78069"/>
                    <a:pt x="10692131" y="198992"/>
                  </a:cubicBezTo>
                  <a:cubicBezTo>
                    <a:pt x="10662834" y="346148"/>
                    <a:pt x="10719245" y="534884"/>
                    <a:pt x="10692131" y="615847"/>
                  </a:cubicBezTo>
                  <a:cubicBezTo>
                    <a:pt x="10698864" y="720655"/>
                    <a:pt x="10608030" y="809429"/>
                    <a:pt x="10493139" y="814839"/>
                  </a:cubicBezTo>
                  <a:cubicBezTo>
                    <a:pt x="5998052" y="892364"/>
                    <a:pt x="2942096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692131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3356306" y="-95379"/>
                    <a:pt x="6478918" y="58096"/>
                    <a:pt x="10493139" y="0"/>
                  </a:cubicBezTo>
                  <a:cubicBezTo>
                    <a:pt x="10586457" y="-11672"/>
                    <a:pt x="10675314" y="77006"/>
                    <a:pt x="10692131" y="198992"/>
                  </a:cubicBezTo>
                  <a:cubicBezTo>
                    <a:pt x="10697554" y="302086"/>
                    <a:pt x="10722727" y="525888"/>
                    <a:pt x="10692131" y="615847"/>
                  </a:cubicBezTo>
                  <a:cubicBezTo>
                    <a:pt x="10701295" y="714854"/>
                    <a:pt x="10593405" y="805242"/>
                    <a:pt x="10493139" y="814839"/>
                  </a:cubicBezTo>
                  <a:cubicBezTo>
                    <a:pt x="6578375" y="754933"/>
                    <a:pt x="3970856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57200" algn="just"/>
              <a:r>
                <a:rPr lang="en-US" sz="3200" b="1" dirty="0">
                  <a:solidFill>
                    <a:srgbClr val="002060"/>
                  </a:solidFill>
                </a:rPr>
                <a:t>2. </a:t>
              </a:r>
              <a:r>
                <a:rPr lang="en-US" sz="3200" b="1" dirty="0" err="1">
                  <a:solidFill>
                    <a:srgbClr val="002060"/>
                  </a:solidFill>
                </a:rPr>
                <a:t>Hà</a:t>
              </a:r>
              <a:r>
                <a:rPr lang="en-US" sz="3200" b="1" dirty="0">
                  <a:solidFill>
                    <a:srgbClr val="002060"/>
                  </a:solidFill>
                </a:rPr>
                <a:t> Thu </a:t>
              </a:r>
              <a:r>
                <a:rPr lang="en-US" sz="3200" b="1" dirty="0" err="1">
                  <a:solidFill>
                    <a:srgbClr val="002060"/>
                  </a:solidFill>
                </a:rPr>
                <a:t>đã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viết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những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gì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trong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bài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của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mình</a:t>
              </a:r>
              <a:r>
                <a:rPr lang="en-US" sz="3200" b="1" dirty="0">
                  <a:solidFill>
                    <a:srgbClr val="002060"/>
                  </a:solidFill>
                </a:rPr>
                <a:t>?</a:t>
              </a:r>
              <a:endParaRPr lang="en-US" sz="3200" b="1" i="1" dirty="0">
                <a:solidFill>
                  <a:srgbClr val="002060"/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F656556A-5625-C8F7-C6A3-B33086D23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332" y="1734234"/>
              <a:ext cx="1001601" cy="1001601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90362BC-11C4-2C9B-727E-807D56CDBC2B}"/>
              </a:ext>
            </a:extLst>
          </p:cNvPr>
          <p:cNvGrpSpPr/>
          <p:nvPr/>
        </p:nvGrpSpPr>
        <p:grpSpPr>
          <a:xfrm>
            <a:off x="146433" y="4897915"/>
            <a:ext cx="10904741" cy="1752914"/>
            <a:chOff x="140332" y="1734234"/>
            <a:chExt cx="10904741" cy="1752914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xmlns="" id="{12AED179-52A4-7C54-F19B-2319894FECB7}"/>
                </a:ext>
              </a:extLst>
            </p:cNvPr>
            <p:cNvSpPr/>
            <p:nvPr/>
          </p:nvSpPr>
          <p:spPr>
            <a:xfrm>
              <a:off x="352942" y="2230779"/>
              <a:ext cx="10692131" cy="1256369"/>
            </a:xfrm>
            <a:custGeom>
              <a:avLst/>
              <a:gdLst>
                <a:gd name="connsiteX0" fmla="*/ 0 w 10692131"/>
                <a:gd name="connsiteY0" fmla="*/ 149973 h 1256369"/>
                <a:gd name="connsiteX1" fmla="*/ 149973 w 10692131"/>
                <a:gd name="connsiteY1" fmla="*/ 0 h 1256369"/>
                <a:gd name="connsiteX2" fmla="*/ 10542158 w 10692131"/>
                <a:gd name="connsiteY2" fmla="*/ 0 h 1256369"/>
                <a:gd name="connsiteX3" fmla="*/ 10692131 w 10692131"/>
                <a:gd name="connsiteY3" fmla="*/ 149973 h 1256369"/>
                <a:gd name="connsiteX4" fmla="*/ 10692131 w 10692131"/>
                <a:gd name="connsiteY4" fmla="*/ 1106396 h 1256369"/>
                <a:gd name="connsiteX5" fmla="*/ 10542158 w 10692131"/>
                <a:gd name="connsiteY5" fmla="*/ 1256369 h 1256369"/>
                <a:gd name="connsiteX6" fmla="*/ 149973 w 10692131"/>
                <a:gd name="connsiteY6" fmla="*/ 1256369 h 1256369"/>
                <a:gd name="connsiteX7" fmla="*/ 0 w 10692131"/>
                <a:gd name="connsiteY7" fmla="*/ 1106396 h 1256369"/>
                <a:gd name="connsiteX8" fmla="*/ 0 w 10692131"/>
                <a:gd name="connsiteY8" fmla="*/ 149973 h 1256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92131" h="1256369" fill="none" extrusionOk="0">
                  <a:moveTo>
                    <a:pt x="0" y="149973"/>
                  </a:moveTo>
                  <a:cubicBezTo>
                    <a:pt x="-362" y="68413"/>
                    <a:pt x="58621" y="-5728"/>
                    <a:pt x="149973" y="0"/>
                  </a:cubicBezTo>
                  <a:cubicBezTo>
                    <a:pt x="4055687" y="-35273"/>
                    <a:pt x="8349293" y="-144294"/>
                    <a:pt x="10542158" y="0"/>
                  </a:cubicBezTo>
                  <a:cubicBezTo>
                    <a:pt x="10632714" y="2352"/>
                    <a:pt x="10680681" y="57491"/>
                    <a:pt x="10692131" y="149973"/>
                  </a:cubicBezTo>
                  <a:cubicBezTo>
                    <a:pt x="10771746" y="533159"/>
                    <a:pt x="10730987" y="955528"/>
                    <a:pt x="10692131" y="1106396"/>
                  </a:cubicBezTo>
                  <a:cubicBezTo>
                    <a:pt x="10694068" y="1187760"/>
                    <a:pt x="10627813" y="1253305"/>
                    <a:pt x="10542158" y="1256369"/>
                  </a:cubicBezTo>
                  <a:cubicBezTo>
                    <a:pt x="9213699" y="1333894"/>
                    <a:pt x="2745446" y="1212666"/>
                    <a:pt x="149973" y="1256369"/>
                  </a:cubicBezTo>
                  <a:cubicBezTo>
                    <a:pt x="66175" y="1256100"/>
                    <a:pt x="-8247" y="1189111"/>
                    <a:pt x="0" y="1106396"/>
                  </a:cubicBezTo>
                  <a:cubicBezTo>
                    <a:pt x="-26062" y="964124"/>
                    <a:pt x="81579" y="332950"/>
                    <a:pt x="0" y="149973"/>
                  </a:cubicBezTo>
                  <a:close/>
                </a:path>
                <a:path w="10692131" h="1256369" stroke="0" extrusionOk="0">
                  <a:moveTo>
                    <a:pt x="0" y="149973"/>
                  </a:moveTo>
                  <a:cubicBezTo>
                    <a:pt x="-4472" y="51693"/>
                    <a:pt x="65780" y="1106"/>
                    <a:pt x="149973" y="0"/>
                  </a:cubicBezTo>
                  <a:cubicBezTo>
                    <a:pt x="1552599" y="-95379"/>
                    <a:pt x="6871262" y="58096"/>
                    <a:pt x="10542158" y="0"/>
                  </a:cubicBezTo>
                  <a:cubicBezTo>
                    <a:pt x="10612371" y="-8880"/>
                    <a:pt x="10678968" y="57685"/>
                    <a:pt x="10692131" y="149973"/>
                  </a:cubicBezTo>
                  <a:cubicBezTo>
                    <a:pt x="10707056" y="522724"/>
                    <a:pt x="10691296" y="665057"/>
                    <a:pt x="10692131" y="1106396"/>
                  </a:cubicBezTo>
                  <a:cubicBezTo>
                    <a:pt x="10702562" y="1176825"/>
                    <a:pt x="10618384" y="1249792"/>
                    <a:pt x="10542158" y="1256369"/>
                  </a:cubicBezTo>
                  <a:cubicBezTo>
                    <a:pt x="7715297" y="1196463"/>
                    <a:pt x="1578347" y="1338883"/>
                    <a:pt x="149973" y="1256369"/>
                  </a:cubicBezTo>
                  <a:cubicBezTo>
                    <a:pt x="65491" y="1256778"/>
                    <a:pt x="-1903" y="1191156"/>
                    <a:pt x="0" y="1106396"/>
                  </a:cubicBezTo>
                  <a:cubicBezTo>
                    <a:pt x="-45334" y="940358"/>
                    <a:pt x="-62415" y="616444"/>
                    <a:pt x="0" y="149973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1193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57200" algn="just"/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3.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Vì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sao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cô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giáo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bảo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Hà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Thu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đọc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bài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viết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cho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các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bạn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trong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lớp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cùng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nghe</a:t>
              </a:r>
              <a:r>
                <a:rPr lang="en-US" sz="3200" b="1" dirty="0">
                  <a:solidFill>
                    <a:srgbClr val="002060"/>
                  </a:solidFill>
                  <a:cs typeface="Calibri" panose="020F0502020204030204" pitchFamily="34" charset="0"/>
                </a:rPr>
                <a:t>?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A5B6DB3B-3628-7261-3F10-F08EF2BFF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332" y="1734234"/>
              <a:ext cx="1001601" cy="1001601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628747E-4820-C539-E112-8197C8C8496A}"/>
              </a:ext>
            </a:extLst>
          </p:cNvPr>
          <p:cNvGrpSpPr/>
          <p:nvPr/>
        </p:nvGrpSpPr>
        <p:grpSpPr>
          <a:xfrm>
            <a:off x="1645684" y="4087787"/>
            <a:ext cx="2025314" cy="946091"/>
            <a:chOff x="6095999" y="7661530"/>
            <a:chExt cx="2025314" cy="1099431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xmlns="" id="{94DDCF15-3B76-7428-1ABD-6E0BBD5A4652}"/>
                </a:ext>
              </a:extLst>
            </p:cNvPr>
            <p:cNvSpPr/>
            <p:nvPr/>
          </p:nvSpPr>
          <p:spPr>
            <a:xfrm>
              <a:off x="6095999" y="7856042"/>
              <a:ext cx="1508761" cy="849957"/>
            </a:xfrm>
            <a:custGeom>
              <a:avLst/>
              <a:gdLst>
                <a:gd name="connsiteX0" fmla="*/ 0 w 1508761"/>
                <a:gd name="connsiteY0" fmla="*/ 207568 h 849957"/>
                <a:gd name="connsiteX1" fmla="*/ 207568 w 1508761"/>
                <a:gd name="connsiteY1" fmla="*/ 0 h 849957"/>
                <a:gd name="connsiteX2" fmla="*/ 1301193 w 1508761"/>
                <a:gd name="connsiteY2" fmla="*/ 0 h 849957"/>
                <a:gd name="connsiteX3" fmla="*/ 1508761 w 1508761"/>
                <a:gd name="connsiteY3" fmla="*/ 207568 h 849957"/>
                <a:gd name="connsiteX4" fmla="*/ 1508761 w 1508761"/>
                <a:gd name="connsiteY4" fmla="*/ 642389 h 849957"/>
                <a:gd name="connsiteX5" fmla="*/ 1301193 w 1508761"/>
                <a:gd name="connsiteY5" fmla="*/ 849957 h 849957"/>
                <a:gd name="connsiteX6" fmla="*/ 207568 w 1508761"/>
                <a:gd name="connsiteY6" fmla="*/ 849957 h 849957"/>
                <a:gd name="connsiteX7" fmla="*/ 0 w 1508761"/>
                <a:gd name="connsiteY7" fmla="*/ 642389 h 849957"/>
                <a:gd name="connsiteX8" fmla="*/ 0 w 1508761"/>
                <a:gd name="connsiteY8" fmla="*/ 207568 h 849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8761" h="849957" fill="none" extrusionOk="0">
                  <a:moveTo>
                    <a:pt x="0" y="207568"/>
                  </a:moveTo>
                  <a:cubicBezTo>
                    <a:pt x="-1389" y="97798"/>
                    <a:pt x="76156" y="-11273"/>
                    <a:pt x="207568" y="0"/>
                  </a:cubicBezTo>
                  <a:cubicBezTo>
                    <a:pt x="630693" y="78136"/>
                    <a:pt x="1105479" y="48272"/>
                    <a:pt x="1301193" y="0"/>
                  </a:cubicBezTo>
                  <a:cubicBezTo>
                    <a:pt x="1435447" y="5971"/>
                    <a:pt x="1497721" y="83622"/>
                    <a:pt x="1508761" y="207568"/>
                  </a:cubicBezTo>
                  <a:cubicBezTo>
                    <a:pt x="1547647" y="411054"/>
                    <a:pt x="1518308" y="587717"/>
                    <a:pt x="1508761" y="642389"/>
                  </a:cubicBezTo>
                  <a:cubicBezTo>
                    <a:pt x="1516553" y="751134"/>
                    <a:pt x="1428533" y="836186"/>
                    <a:pt x="1301193" y="849957"/>
                  </a:cubicBezTo>
                  <a:cubicBezTo>
                    <a:pt x="1032985" y="946586"/>
                    <a:pt x="628299" y="917545"/>
                    <a:pt x="207568" y="849957"/>
                  </a:cubicBezTo>
                  <a:cubicBezTo>
                    <a:pt x="73184" y="844486"/>
                    <a:pt x="-4297" y="756967"/>
                    <a:pt x="0" y="642389"/>
                  </a:cubicBezTo>
                  <a:cubicBezTo>
                    <a:pt x="-35851" y="589893"/>
                    <a:pt x="-11181" y="341111"/>
                    <a:pt x="0" y="207568"/>
                  </a:cubicBezTo>
                  <a:close/>
                </a:path>
                <a:path w="1508761" h="849957" stroke="0" extrusionOk="0">
                  <a:moveTo>
                    <a:pt x="0" y="207568"/>
                  </a:moveTo>
                  <a:cubicBezTo>
                    <a:pt x="-3337" y="81402"/>
                    <a:pt x="75447" y="14161"/>
                    <a:pt x="207568" y="0"/>
                  </a:cubicBezTo>
                  <a:cubicBezTo>
                    <a:pt x="635467" y="-13190"/>
                    <a:pt x="1081101" y="-8995"/>
                    <a:pt x="1301193" y="0"/>
                  </a:cubicBezTo>
                  <a:cubicBezTo>
                    <a:pt x="1399231" y="-11685"/>
                    <a:pt x="1505784" y="90792"/>
                    <a:pt x="1508761" y="207568"/>
                  </a:cubicBezTo>
                  <a:cubicBezTo>
                    <a:pt x="1533152" y="354543"/>
                    <a:pt x="1525242" y="439447"/>
                    <a:pt x="1508761" y="642389"/>
                  </a:cubicBezTo>
                  <a:cubicBezTo>
                    <a:pt x="1521619" y="741743"/>
                    <a:pt x="1414497" y="848629"/>
                    <a:pt x="1301193" y="849957"/>
                  </a:cubicBezTo>
                  <a:cubicBezTo>
                    <a:pt x="769671" y="928207"/>
                    <a:pt x="521952" y="810600"/>
                    <a:pt x="207568" y="849957"/>
                  </a:cubicBezTo>
                  <a:cubicBezTo>
                    <a:pt x="78744" y="853464"/>
                    <a:pt x="-6314" y="763435"/>
                    <a:pt x="0" y="642389"/>
                  </a:cubicBezTo>
                  <a:cubicBezTo>
                    <a:pt x="21159" y="497251"/>
                    <a:pt x="18609" y="267399"/>
                    <a:pt x="0" y="207568"/>
                  </a:cubicBezTo>
                  <a:close/>
                </a:path>
              </a:pathLst>
            </a:custGeom>
            <a:solidFill>
              <a:srgbClr val="CCFFFF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2060"/>
                  </a:solidFill>
                </a:rPr>
                <a:t>Tên</a:t>
              </a:r>
              <a:endParaRPr lang="en-US" sz="3600" b="1" dirty="0">
                <a:solidFill>
                  <a:srgbClr val="002060"/>
                </a:solidFill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69488231-D496-E301-CF48-18D2CCB08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602713">
              <a:off x="7075106" y="7661530"/>
              <a:ext cx="1046207" cy="109943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09FEBD30-AFD2-8F6E-E98D-ED8E344B73EE}"/>
              </a:ext>
            </a:extLst>
          </p:cNvPr>
          <p:cNvGrpSpPr/>
          <p:nvPr/>
        </p:nvGrpSpPr>
        <p:grpSpPr>
          <a:xfrm>
            <a:off x="4239607" y="4140488"/>
            <a:ext cx="3142368" cy="960775"/>
            <a:chOff x="4955559" y="7563143"/>
            <a:chExt cx="3142368" cy="1116495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xmlns="" id="{DEE88725-7AF2-EE9E-28C8-1AE24B71A6FA}"/>
                </a:ext>
              </a:extLst>
            </p:cNvPr>
            <p:cNvSpPr/>
            <p:nvPr/>
          </p:nvSpPr>
          <p:spPr>
            <a:xfrm>
              <a:off x="4955559" y="7764714"/>
              <a:ext cx="2649202" cy="849958"/>
            </a:xfrm>
            <a:custGeom>
              <a:avLst/>
              <a:gdLst>
                <a:gd name="connsiteX0" fmla="*/ 0 w 2649202"/>
                <a:gd name="connsiteY0" fmla="*/ 207568 h 849958"/>
                <a:gd name="connsiteX1" fmla="*/ 207568 w 2649202"/>
                <a:gd name="connsiteY1" fmla="*/ 0 h 849958"/>
                <a:gd name="connsiteX2" fmla="*/ 2441634 w 2649202"/>
                <a:gd name="connsiteY2" fmla="*/ 0 h 849958"/>
                <a:gd name="connsiteX3" fmla="*/ 2649202 w 2649202"/>
                <a:gd name="connsiteY3" fmla="*/ 207568 h 849958"/>
                <a:gd name="connsiteX4" fmla="*/ 2649202 w 2649202"/>
                <a:gd name="connsiteY4" fmla="*/ 642390 h 849958"/>
                <a:gd name="connsiteX5" fmla="*/ 2441634 w 2649202"/>
                <a:gd name="connsiteY5" fmla="*/ 849958 h 849958"/>
                <a:gd name="connsiteX6" fmla="*/ 207568 w 2649202"/>
                <a:gd name="connsiteY6" fmla="*/ 849958 h 849958"/>
                <a:gd name="connsiteX7" fmla="*/ 0 w 2649202"/>
                <a:gd name="connsiteY7" fmla="*/ 642390 h 849958"/>
                <a:gd name="connsiteX8" fmla="*/ 0 w 2649202"/>
                <a:gd name="connsiteY8" fmla="*/ 207568 h 8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9202" h="849958" fill="none" extrusionOk="0">
                  <a:moveTo>
                    <a:pt x="0" y="207568"/>
                  </a:moveTo>
                  <a:cubicBezTo>
                    <a:pt x="-1389" y="97798"/>
                    <a:pt x="76156" y="-11273"/>
                    <a:pt x="207568" y="0"/>
                  </a:cubicBezTo>
                  <a:cubicBezTo>
                    <a:pt x="626726" y="-35273"/>
                    <a:pt x="1677623" y="-144294"/>
                    <a:pt x="2441634" y="0"/>
                  </a:cubicBezTo>
                  <a:cubicBezTo>
                    <a:pt x="2575888" y="5971"/>
                    <a:pt x="2638162" y="83622"/>
                    <a:pt x="2649202" y="207568"/>
                  </a:cubicBezTo>
                  <a:cubicBezTo>
                    <a:pt x="2613278" y="404616"/>
                    <a:pt x="2666855" y="577965"/>
                    <a:pt x="2649202" y="642390"/>
                  </a:cubicBezTo>
                  <a:cubicBezTo>
                    <a:pt x="2656994" y="751135"/>
                    <a:pt x="2568974" y="836187"/>
                    <a:pt x="2441634" y="849958"/>
                  </a:cubicBezTo>
                  <a:cubicBezTo>
                    <a:pt x="2119641" y="927483"/>
                    <a:pt x="881356" y="806255"/>
                    <a:pt x="207568" y="849958"/>
                  </a:cubicBezTo>
                  <a:cubicBezTo>
                    <a:pt x="73184" y="844487"/>
                    <a:pt x="-4297" y="756968"/>
                    <a:pt x="0" y="642390"/>
                  </a:cubicBezTo>
                  <a:cubicBezTo>
                    <a:pt x="35909" y="598146"/>
                    <a:pt x="-13798" y="344430"/>
                    <a:pt x="0" y="207568"/>
                  </a:cubicBezTo>
                  <a:close/>
                </a:path>
                <a:path w="2649202" h="849958" stroke="0" extrusionOk="0">
                  <a:moveTo>
                    <a:pt x="0" y="207568"/>
                  </a:moveTo>
                  <a:cubicBezTo>
                    <a:pt x="-3337" y="81402"/>
                    <a:pt x="75447" y="14161"/>
                    <a:pt x="207568" y="0"/>
                  </a:cubicBezTo>
                  <a:cubicBezTo>
                    <a:pt x="443487" y="-95379"/>
                    <a:pt x="1745764" y="58096"/>
                    <a:pt x="2441634" y="0"/>
                  </a:cubicBezTo>
                  <a:cubicBezTo>
                    <a:pt x="2539672" y="-11685"/>
                    <a:pt x="2646225" y="90792"/>
                    <a:pt x="2649202" y="207568"/>
                  </a:cubicBezTo>
                  <a:cubicBezTo>
                    <a:pt x="2680849" y="352902"/>
                    <a:pt x="2670590" y="437539"/>
                    <a:pt x="2649202" y="642390"/>
                  </a:cubicBezTo>
                  <a:cubicBezTo>
                    <a:pt x="2662060" y="741744"/>
                    <a:pt x="2554938" y="848630"/>
                    <a:pt x="2441634" y="849958"/>
                  </a:cubicBezTo>
                  <a:cubicBezTo>
                    <a:pt x="1875637" y="790052"/>
                    <a:pt x="1301244" y="932472"/>
                    <a:pt x="207568" y="849958"/>
                  </a:cubicBezTo>
                  <a:cubicBezTo>
                    <a:pt x="78744" y="853465"/>
                    <a:pt x="-6314" y="763436"/>
                    <a:pt x="0" y="642390"/>
                  </a:cubicBezTo>
                  <a:cubicBezTo>
                    <a:pt x="13875" y="502636"/>
                    <a:pt x="9433" y="274716"/>
                    <a:pt x="0" y="207568"/>
                  </a:cubicBezTo>
                  <a:close/>
                </a:path>
              </a:pathLst>
            </a:custGeom>
            <a:solidFill>
              <a:srgbClr val="CCFFFF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2060"/>
                  </a:solidFill>
                </a:rPr>
                <a:t>Ngày</a:t>
              </a:r>
              <a:r>
                <a:rPr lang="en-US" sz="3600" b="1" dirty="0">
                  <a:solidFill>
                    <a:srgbClr val="002060"/>
                  </a:solidFill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</a:rPr>
                <a:t>sinh</a:t>
              </a:r>
              <a:endParaRPr lang="en-US" sz="3600" b="1" dirty="0">
                <a:solidFill>
                  <a:srgbClr val="002060"/>
                </a:solidFill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D82E84B6-72F9-D92A-0B54-5CB0932FC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602713">
              <a:off x="7125891" y="7563143"/>
              <a:ext cx="972036" cy="1116495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8380A2AC-C3F9-9EA9-E006-2F11E6DE8C60}"/>
              </a:ext>
            </a:extLst>
          </p:cNvPr>
          <p:cNvGrpSpPr/>
          <p:nvPr/>
        </p:nvGrpSpPr>
        <p:grpSpPr>
          <a:xfrm>
            <a:off x="8011984" y="4127680"/>
            <a:ext cx="2017770" cy="998839"/>
            <a:chOff x="6095999" y="7601513"/>
            <a:chExt cx="2017770" cy="1160729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xmlns="" id="{20C65DC2-DCAD-0ECC-EF5C-06119557A22E}"/>
                </a:ext>
              </a:extLst>
            </p:cNvPr>
            <p:cNvSpPr/>
            <p:nvPr/>
          </p:nvSpPr>
          <p:spPr>
            <a:xfrm>
              <a:off x="6095999" y="7843594"/>
              <a:ext cx="1508761" cy="849957"/>
            </a:xfrm>
            <a:custGeom>
              <a:avLst/>
              <a:gdLst>
                <a:gd name="connsiteX0" fmla="*/ 0 w 1508761"/>
                <a:gd name="connsiteY0" fmla="*/ 207568 h 849957"/>
                <a:gd name="connsiteX1" fmla="*/ 207568 w 1508761"/>
                <a:gd name="connsiteY1" fmla="*/ 0 h 849957"/>
                <a:gd name="connsiteX2" fmla="*/ 1301193 w 1508761"/>
                <a:gd name="connsiteY2" fmla="*/ 0 h 849957"/>
                <a:gd name="connsiteX3" fmla="*/ 1508761 w 1508761"/>
                <a:gd name="connsiteY3" fmla="*/ 207568 h 849957"/>
                <a:gd name="connsiteX4" fmla="*/ 1508761 w 1508761"/>
                <a:gd name="connsiteY4" fmla="*/ 642389 h 849957"/>
                <a:gd name="connsiteX5" fmla="*/ 1301193 w 1508761"/>
                <a:gd name="connsiteY5" fmla="*/ 849957 h 849957"/>
                <a:gd name="connsiteX6" fmla="*/ 207568 w 1508761"/>
                <a:gd name="connsiteY6" fmla="*/ 849957 h 849957"/>
                <a:gd name="connsiteX7" fmla="*/ 0 w 1508761"/>
                <a:gd name="connsiteY7" fmla="*/ 642389 h 849957"/>
                <a:gd name="connsiteX8" fmla="*/ 0 w 1508761"/>
                <a:gd name="connsiteY8" fmla="*/ 207568 h 849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8761" h="849957" fill="none" extrusionOk="0">
                  <a:moveTo>
                    <a:pt x="0" y="207568"/>
                  </a:moveTo>
                  <a:cubicBezTo>
                    <a:pt x="-1389" y="97798"/>
                    <a:pt x="76156" y="-11273"/>
                    <a:pt x="207568" y="0"/>
                  </a:cubicBezTo>
                  <a:cubicBezTo>
                    <a:pt x="630693" y="78136"/>
                    <a:pt x="1105479" y="48272"/>
                    <a:pt x="1301193" y="0"/>
                  </a:cubicBezTo>
                  <a:cubicBezTo>
                    <a:pt x="1435447" y="5971"/>
                    <a:pt x="1497721" y="83622"/>
                    <a:pt x="1508761" y="207568"/>
                  </a:cubicBezTo>
                  <a:cubicBezTo>
                    <a:pt x="1547647" y="411054"/>
                    <a:pt x="1518308" y="587717"/>
                    <a:pt x="1508761" y="642389"/>
                  </a:cubicBezTo>
                  <a:cubicBezTo>
                    <a:pt x="1516553" y="751134"/>
                    <a:pt x="1428533" y="836186"/>
                    <a:pt x="1301193" y="849957"/>
                  </a:cubicBezTo>
                  <a:cubicBezTo>
                    <a:pt x="1032985" y="946586"/>
                    <a:pt x="628299" y="917545"/>
                    <a:pt x="207568" y="849957"/>
                  </a:cubicBezTo>
                  <a:cubicBezTo>
                    <a:pt x="73184" y="844486"/>
                    <a:pt x="-4297" y="756967"/>
                    <a:pt x="0" y="642389"/>
                  </a:cubicBezTo>
                  <a:cubicBezTo>
                    <a:pt x="-35851" y="589893"/>
                    <a:pt x="-11181" y="341111"/>
                    <a:pt x="0" y="207568"/>
                  </a:cubicBezTo>
                  <a:close/>
                </a:path>
                <a:path w="1508761" h="849957" stroke="0" extrusionOk="0">
                  <a:moveTo>
                    <a:pt x="0" y="207568"/>
                  </a:moveTo>
                  <a:cubicBezTo>
                    <a:pt x="-3337" y="81402"/>
                    <a:pt x="75447" y="14161"/>
                    <a:pt x="207568" y="0"/>
                  </a:cubicBezTo>
                  <a:cubicBezTo>
                    <a:pt x="635467" y="-13190"/>
                    <a:pt x="1081101" y="-8995"/>
                    <a:pt x="1301193" y="0"/>
                  </a:cubicBezTo>
                  <a:cubicBezTo>
                    <a:pt x="1399231" y="-11685"/>
                    <a:pt x="1505784" y="90792"/>
                    <a:pt x="1508761" y="207568"/>
                  </a:cubicBezTo>
                  <a:cubicBezTo>
                    <a:pt x="1533152" y="354543"/>
                    <a:pt x="1525242" y="439447"/>
                    <a:pt x="1508761" y="642389"/>
                  </a:cubicBezTo>
                  <a:cubicBezTo>
                    <a:pt x="1521619" y="741743"/>
                    <a:pt x="1414497" y="848629"/>
                    <a:pt x="1301193" y="849957"/>
                  </a:cubicBezTo>
                  <a:cubicBezTo>
                    <a:pt x="769671" y="928207"/>
                    <a:pt x="521952" y="810600"/>
                    <a:pt x="207568" y="849957"/>
                  </a:cubicBezTo>
                  <a:cubicBezTo>
                    <a:pt x="78744" y="853464"/>
                    <a:pt x="-6314" y="763435"/>
                    <a:pt x="0" y="642389"/>
                  </a:cubicBezTo>
                  <a:cubicBezTo>
                    <a:pt x="21159" y="497251"/>
                    <a:pt x="18609" y="267399"/>
                    <a:pt x="0" y="207568"/>
                  </a:cubicBezTo>
                  <a:close/>
                </a:path>
              </a:pathLst>
            </a:custGeom>
            <a:solidFill>
              <a:srgbClr val="CCFFFF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</a:rPr>
                <a:t>?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D6B57C2D-F999-1A95-AF0D-F7B57FCEC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602713">
              <a:off x="7067562" y="7601513"/>
              <a:ext cx="1046207" cy="1160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167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6" presetClass="entr" presetSubtype="2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6" presetClass="entr" presetSubtype="2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6" presetClass="entr" presetSubtype="2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" presetClass="entr" presetSubtype="4" fill="hold" nodeType="afterEffect" p14:presetBounceEnd="66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0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1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6" presetClass="entr" presetSubtype="2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6" presetClass="entr" presetSubtype="2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6" presetClass="entr" presetSubtype="2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" presetClass="entr" presetSubtype="4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37A675B-67C2-4AEC-EA2D-C24C58552A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9" b="5277"/>
          <a:stretch/>
        </p:blipFill>
        <p:spPr>
          <a:xfrm>
            <a:off x="0" y="-71120"/>
            <a:ext cx="12192000" cy="692912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18FE725A-4B7A-638F-2B96-93C992403BBA}"/>
              </a:ext>
            </a:extLst>
          </p:cNvPr>
          <p:cNvGrpSpPr/>
          <p:nvPr/>
        </p:nvGrpSpPr>
        <p:grpSpPr>
          <a:xfrm>
            <a:off x="259212" y="121298"/>
            <a:ext cx="8026372" cy="2127380"/>
            <a:chOff x="-43718" y="1531104"/>
            <a:chExt cx="8026372" cy="2127380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xmlns="" id="{937844AC-9B5C-A260-EA4C-9BA8E99D2CF1}"/>
                </a:ext>
              </a:extLst>
            </p:cNvPr>
            <p:cNvSpPr/>
            <p:nvPr/>
          </p:nvSpPr>
          <p:spPr>
            <a:xfrm>
              <a:off x="268099" y="2230780"/>
              <a:ext cx="7714555" cy="1427704"/>
            </a:xfrm>
            <a:custGeom>
              <a:avLst/>
              <a:gdLst>
                <a:gd name="connsiteX0" fmla="*/ 0 w 7714555"/>
                <a:gd name="connsiteY0" fmla="*/ 348660 h 1427704"/>
                <a:gd name="connsiteX1" fmla="*/ 348660 w 7714555"/>
                <a:gd name="connsiteY1" fmla="*/ 0 h 1427704"/>
                <a:gd name="connsiteX2" fmla="*/ 7365895 w 7714555"/>
                <a:gd name="connsiteY2" fmla="*/ 0 h 1427704"/>
                <a:gd name="connsiteX3" fmla="*/ 7714555 w 7714555"/>
                <a:gd name="connsiteY3" fmla="*/ 348660 h 1427704"/>
                <a:gd name="connsiteX4" fmla="*/ 7714555 w 7714555"/>
                <a:gd name="connsiteY4" fmla="*/ 1079044 h 1427704"/>
                <a:gd name="connsiteX5" fmla="*/ 7365895 w 7714555"/>
                <a:gd name="connsiteY5" fmla="*/ 1427704 h 1427704"/>
                <a:gd name="connsiteX6" fmla="*/ 348660 w 7714555"/>
                <a:gd name="connsiteY6" fmla="*/ 1427704 h 1427704"/>
                <a:gd name="connsiteX7" fmla="*/ 0 w 7714555"/>
                <a:gd name="connsiteY7" fmla="*/ 1079044 h 1427704"/>
                <a:gd name="connsiteX8" fmla="*/ 0 w 7714555"/>
                <a:gd name="connsiteY8" fmla="*/ 348660 h 142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4555" h="1427704" fill="none" extrusionOk="0">
                  <a:moveTo>
                    <a:pt x="0" y="348660"/>
                  </a:moveTo>
                  <a:cubicBezTo>
                    <a:pt x="-4493" y="171843"/>
                    <a:pt x="128494" y="-18551"/>
                    <a:pt x="348660" y="0"/>
                  </a:cubicBezTo>
                  <a:cubicBezTo>
                    <a:pt x="3194919" y="-35273"/>
                    <a:pt x="6404990" y="-144294"/>
                    <a:pt x="7365895" y="0"/>
                  </a:cubicBezTo>
                  <a:cubicBezTo>
                    <a:pt x="7591884" y="10175"/>
                    <a:pt x="7702870" y="146248"/>
                    <a:pt x="7714555" y="348660"/>
                  </a:cubicBezTo>
                  <a:cubicBezTo>
                    <a:pt x="7683643" y="550018"/>
                    <a:pt x="7776739" y="825273"/>
                    <a:pt x="7714555" y="1079044"/>
                  </a:cubicBezTo>
                  <a:cubicBezTo>
                    <a:pt x="7717712" y="1269216"/>
                    <a:pt x="7568684" y="1416615"/>
                    <a:pt x="7365895" y="1427704"/>
                  </a:cubicBezTo>
                  <a:cubicBezTo>
                    <a:pt x="6495456" y="1505229"/>
                    <a:pt x="3798893" y="1384001"/>
                    <a:pt x="348660" y="1427704"/>
                  </a:cubicBezTo>
                  <a:cubicBezTo>
                    <a:pt x="150086" y="1426038"/>
                    <a:pt x="-12698" y="1271430"/>
                    <a:pt x="0" y="1079044"/>
                  </a:cubicBezTo>
                  <a:cubicBezTo>
                    <a:pt x="-57271" y="784112"/>
                    <a:pt x="57305" y="607547"/>
                    <a:pt x="0" y="348660"/>
                  </a:cubicBezTo>
                  <a:close/>
                </a:path>
                <a:path w="7714555" h="1427704" stroke="0" extrusionOk="0">
                  <a:moveTo>
                    <a:pt x="0" y="348660"/>
                  </a:moveTo>
                  <a:cubicBezTo>
                    <a:pt x="-9131" y="124549"/>
                    <a:pt x="151697" y="3566"/>
                    <a:pt x="348660" y="0"/>
                  </a:cubicBezTo>
                  <a:cubicBezTo>
                    <a:pt x="1813756" y="-95379"/>
                    <a:pt x="4512809" y="58096"/>
                    <a:pt x="7365895" y="0"/>
                  </a:cubicBezTo>
                  <a:cubicBezTo>
                    <a:pt x="7547089" y="-8001"/>
                    <a:pt x="7711591" y="153970"/>
                    <a:pt x="7714555" y="348660"/>
                  </a:cubicBezTo>
                  <a:cubicBezTo>
                    <a:pt x="7680874" y="660282"/>
                    <a:pt x="7683900" y="826424"/>
                    <a:pt x="7714555" y="1079044"/>
                  </a:cubicBezTo>
                  <a:cubicBezTo>
                    <a:pt x="7717074" y="1268609"/>
                    <a:pt x="7532306" y="1401655"/>
                    <a:pt x="7365895" y="1427704"/>
                  </a:cubicBezTo>
                  <a:cubicBezTo>
                    <a:pt x="4971659" y="1367798"/>
                    <a:pt x="3847064" y="1510218"/>
                    <a:pt x="348660" y="1427704"/>
                  </a:cubicBezTo>
                  <a:cubicBezTo>
                    <a:pt x="124055" y="1435626"/>
                    <a:pt x="-7385" y="1279099"/>
                    <a:pt x="0" y="1079044"/>
                  </a:cubicBezTo>
                  <a:cubicBezTo>
                    <a:pt x="-40958" y="731211"/>
                    <a:pt x="23776" y="429352"/>
                    <a:pt x="0" y="34866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57200" algn="just"/>
              <a:r>
                <a:rPr lang="en-US" sz="4400" dirty="0">
                  <a:solidFill>
                    <a:srgbClr val="002060"/>
                  </a:solidFill>
                </a:rPr>
                <a:t>1. </a:t>
              </a:r>
              <a:r>
                <a:rPr lang="en-US" sz="4400" dirty="0" err="1">
                  <a:solidFill>
                    <a:srgbClr val="002060"/>
                  </a:solidFill>
                </a:rPr>
                <a:t>Cô</a:t>
              </a:r>
              <a:r>
                <a:rPr lang="en-US" sz="4400" dirty="0">
                  <a:solidFill>
                    <a:srgbClr val="002060"/>
                  </a:solidFill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</a:rPr>
                <a:t>giáo</a:t>
              </a:r>
              <a:r>
                <a:rPr lang="en-US" sz="4400" dirty="0">
                  <a:solidFill>
                    <a:srgbClr val="002060"/>
                  </a:solidFill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</a:rPr>
                <a:t>cho</a:t>
              </a:r>
              <a:r>
                <a:rPr lang="en-US" sz="4400" dirty="0">
                  <a:solidFill>
                    <a:srgbClr val="002060"/>
                  </a:solidFill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</a:rPr>
                <a:t>Hà</a:t>
              </a:r>
              <a:r>
                <a:rPr lang="en-US" sz="4400" dirty="0">
                  <a:solidFill>
                    <a:srgbClr val="002060"/>
                  </a:solidFill>
                </a:rPr>
                <a:t> Thu </a:t>
              </a:r>
              <a:r>
                <a:rPr lang="en-US" sz="4400" dirty="0" err="1">
                  <a:solidFill>
                    <a:srgbClr val="002060"/>
                  </a:solidFill>
                </a:rPr>
                <a:t>và</a:t>
              </a:r>
              <a:r>
                <a:rPr lang="en-US" sz="4400" dirty="0">
                  <a:solidFill>
                    <a:srgbClr val="002060"/>
                  </a:solidFill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</a:rPr>
                <a:t>các</a:t>
              </a:r>
              <a:r>
                <a:rPr lang="en-US" sz="4400" dirty="0">
                  <a:solidFill>
                    <a:srgbClr val="002060"/>
                  </a:solidFill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</a:rPr>
                <a:t>bạn</a:t>
              </a:r>
              <a:r>
                <a:rPr lang="en-US" sz="4400" dirty="0">
                  <a:solidFill>
                    <a:srgbClr val="002060"/>
                  </a:solidFill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</a:rPr>
                <a:t>trong</a:t>
              </a:r>
              <a:r>
                <a:rPr lang="en-US" sz="4400" dirty="0">
                  <a:solidFill>
                    <a:srgbClr val="002060"/>
                  </a:solidFill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</a:rPr>
                <a:t>lớp</a:t>
              </a:r>
              <a:r>
                <a:rPr lang="en-US" sz="4400" dirty="0">
                  <a:solidFill>
                    <a:srgbClr val="002060"/>
                  </a:solidFill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</a:rPr>
                <a:t>viết</a:t>
              </a:r>
              <a:r>
                <a:rPr lang="en-US" sz="4400" dirty="0">
                  <a:solidFill>
                    <a:srgbClr val="002060"/>
                  </a:solidFill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</a:rPr>
                <a:t>về</a:t>
              </a:r>
              <a:r>
                <a:rPr lang="en-US" sz="4400" dirty="0">
                  <a:solidFill>
                    <a:srgbClr val="002060"/>
                  </a:solidFill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</a:rPr>
                <a:t>điều</a:t>
              </a:r>
              <a:r>
                <a:rPr lang="en-US" sz="4400" dirty="0">
                  <a:solidFill>
                    <a:srgbClr val="002060"/>
                  </a:solidFill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</a:rPr>
                <a:t>gì</a:t>
              </a:r>
              <a:r>
                <a:rPr lang="en-US" sz="4400" dirty="0">
                  <a:solidFill>
                    <a:srgbClr val="002060"/>
                  </a:solidFill>
                </a:rPr>
                <a:t>?</a:t>
              </a:r>
              <a:endParaRPr lang="en-US" sz="4400" i="1" dirty="0">
                <a:solidFill>
                  <a:srgbClr val="002060"/>
                </a:solidFill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84E7B107-FEDB-515F-34D2-03C850E06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43718" y="1531104"/>
              <a:ext cx="1222106" cy="1222106"/>
            </a:xfrm>
            <a:prstGeom prst="rect">
              <a:avLst/>
            </a:prstGeom>
          </p:spPr>
        </p:pic>
      </p:grpSp>
      <p:pic>
        <p:nvPicPr>
          <p:cNvPr id="33" name="Graphic 32">
            <a:extLst>
              <a:ext uri="{FF2B5EF4-FFF2-40B4-BE49-F238E27FC236}">
                <a16:creationId xmlns:a16="http://schemas.microsoft.com/office/drawing/2014/main" xmlns="" id="{E3CE558D-A47D-6EBA-3B75-6A18D6F49F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319805" y="1823153"/>
            <a:ext cx="3677254" cy="473440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F498AB45-FC9E-4AC4-3AE6-329F45D1E7F1}"/>
              </a:ext>
            </a:extLst>
          </p:cNvPr>
          <p:cNvSpPr/>
          <p:nvPr/>
        </p:nvSpPr>
        <p:spPr>
          <a:xfrm>
            <a:off x="410308" y="2869738"/>
            <a:ext cx="7714555" cy="3167287"/>
          </a:xfrm>
          <a:custGeom>
            <a:avLst/>
            <a:gdLst>
              <a:gd name="connsiteX0" fmla="*/ 0 w 7714555"/>
              <a:gd name="connsiteY0" fmla="*/ 396893 h 3167287"/>
              <a:gd name="connsiteX1" fmla="*/ 396893 w 7714555"/>
              <a:gd name="connsiteY1" fmla="*/ 0 h 3167287"/>
              <a:gd name="connsiteX2" fmla="*/ 1158178 w 7714555"/>
              <a:gd name="connsiteY2" fmla="*/ 0 h 3167287"/>
              <a:gd name="connsiteX3" fmla="*/ 1642631 w 7714555"/>
              <a:gd name="connsiteY3" fmla="*/ 0 h 3167287"/>
              <a:gd name="connsiteX4" fmla="*/ 2334708 w 7714555"/>
              <a:gd name="connsiteY4" fmla="*/ 0 h 3167287"/>
              <a:gd name="connsiteX5" fmla="*/ 3026785 w 7714555"/>
              <a:gd name="connsiteY5" fmla="*/ 0 h 3167287"/>
              <a:gd name="connsiteX6" fmla="*/ 3718862 w 7714555"/>
              <a:gd name="connsiteY6" fmla="*/ 0 h 3167287"/>
              <a:gd name="connsiteX7" fmla="*/ 4549354 w 7714555"/>
              <a:gd name="connsiteY7" fmla="*/ 0 h 3167287"/>
              <a:gd name="connsiteX8" fmla="*/ 5241431 w 7714555"/>
              <a:gd name="connsiteY8" fmla="*/ 0 h 3167287"/>
              <a:gd name="connsiteX9" fmla="*/ 5933508 w 7714555"/>
              <a:gd name="connsiteY9" fmla="*/ 0 h 3167287"/>
              <a:gd name="connsiteX10" fmla="*/ 6694793 w 7714555"/>
              <a:gd name="connsiteY10" fmla="*/ 0 h 3167287"/>
              <a:gd name="connsiteX11" fmla="*/ 7317662 w 7714555"/>
              <a:gd name="connsiteY11" fmla="*/ 0 h 3167287"/>
              <a:gd name="connsiteX12" fmla="*/ 7714555 w 7714555"/>
              <a:gd name="connsiteY12" fmla="*/ 396893 h 3167287"/>
              <a:gd name="connsiteX13" fmla="*/ 7714555 w 7714555"/>
              <a:gd name="connsiteY13" fmla="*/ 1014003 h 3167287"/>
              <a:gd name="connsiteX14" fmla="*/ 7714555 w 7714555"/>
              <a:gd name="connsiteY14" fmla="*/ 1583644 h 3167287"/>
              <a:gd name="connsiteX15" fmla="*/ 7714555 w 7714555"/>
              <a:gd name="connsiteY15" fmla="*/ 2129549 h 3167287"/>
              <a:gd name="connsiteX16" fmla="*/ 7714555 w 7714555"/>
              <a:gd name="connsiteY16" fmla="*/ 2770394 h 3167287"/>
              <a:gd name="connsiteX17" fmla="*/ 7317662 w 7714555"/>
              <a:gd name="connsiteY17" fmla="*/ 3167287 h 3167287"/>
              <a:gd name="connsiteX18" fmla="*/ 6556377 w 7714555"/>
              <a:gd name="connsiteY18" fmla="*/ 3167287 h 3167287"/>
              <a:gd name="connsiteX19" fmla="*/ 5795093 w 7714555"/>
              <a:gd name="connsiteY19" fmla="*/ 3167287 h 3167287"/>
              <a:gd name="connsiteX20" fmla="*/ 5103016 w 7714555"/>
              <a:gd name="connsiteY20" fmla="*/ 3167287 h 3167287"/>
              <a:gd name="connsiteX21" fmla="*/ 4480147 w 7714555"/>
              <a:gd name="connsiteY21" fmla="*/ 3167287 h 3167287"/>
              <a:gd name="connsiteX22" fmla="*/ 3995693 w 7714555"/>
              <a:gd name="connsiteY22" fmla="*/ 3167287 h 3167287"/>
              <a:gd name="connsiteX23" fmla="*/ 3372824 w 7714555"/>
              <a:gd name="connsiteY23" fmla="*/ 3167287 h 3167287"/>
              <a:gd name="connsiteX24" fmla="*/ 2749954 w 7714555"/>
              <a:gd name="connsiteY24" fmla="*/ 3167287 h 3167287"/>
              <a:gd name="connsiteX25" fmla="*/ 2265501 w 7714555"/>
              <a:gd name="connsiteY25" fmla="*/ 3167287 h 3167287"/>
              <a:gd name="connsiteX26" fmla="*/ 1711839 w 7714555"/>
              <a:gd name="connsiteY26" fmla="*/ 3167287 h 3167287"/>
              <a:gd name="connsiteX27" fmla="*/ 1227385 w 7714555"/>
              <a:gd name="connsiteY27" fmla="*/ 3167287 h 3167287"/>
              <a:gd name="connsiteX28" fmla="*/ 396893 w 7714555"/>
              <a:gd name="connsiteY28" fmla="*/ 3167287 h 3167287"/>
              <a:gd name="connsiteX29" fmla="*/ 0 w 7714555"/>
              <a:gd name="connsiteY29" fmla="*/ 2770394 h 3167287"/>
              <a:gd name="connsiteX30" fmla="*/ 0 w 7714555"/>
              <a:gd name="connsiteY30" fmla="*/ 2129549 h 3167287"/>
              <a:gd name="connsiteX31" fmla="*/ 0 w 7714555"/>
              <a:gd name="connsiteY31" fmla="*/ 1607379 h 3167287"/>
              <a:gd name="connsiteX32" fmla="*/ 0 w 7714555"/>
              <a:gd name="connsiteY32" fmla="*/ 990268 h 3167287"/>
              <a:gd name="connsiteX33" fmla="*/ 0 w 7714555"/>
              <a:gd name="connsiteY33" fmla="*/ 396893 h 316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714555" h="3167287" fill="none" extrusionOk="0">
                <a:moveTo>
                  <a:pt x="0" y="396893"/>
                </a:moveTo>
                <a:cubicBezTo>
                  <a:pt x="-24543" y="164876"/>
                  <a:pt x="182851" y="39634"/>
                  <a:pt x="396893" y="0"/>
                </a:cubicBezTo>
                <a:cubicBezTo>
                  <a:pt x="768554" y="13358"/>
                  <a:pt x="846645" y="34754"/>
                  <a:pt x="1158178" y="0"/>
                </a:cubicBezTo>
                <a:cubicBezTo>
                  <a:pt x="1469711" y="-34754"/>
                  <a:pt x="1507523" y="-11774"/>
                  <a:pt x="1642631" y="0"/>
                </a:cubicBezTo>
                <a:cubicBezTo>
                  <a:pt x="1777739" y="11774"/>
                  <a:pt x="2085557" y="5212"/>
                  <a:pt x="2334708" y="0"/>
                </a:cubicBezTo>
                <a:cubicBezTo>
                  <a:pt x="2583859" y="-5212"/>
                  <a:pt x="2767767" y="15503"/>
                  <a:pt x="3026785" y="0"/>
                </a:cubicBezTo>
                <a:cubicBezTo>
                  <a:pt x="3285803" y="-15503"/>
                  <a:pt x="3412039" y="4125"/>
                  <a:pt x="3718862" y="0"/>
                </a:cubicBezTo>
                <a:cubicBezTo>
                  <a:pt x="4025685" y="-4125"/>
                  <a:pt x="4177621" y="-1196"/>
                  <a:pt x="4549354" y="0"/>
                </a:cubicBezTo>
                <a:cubicBezTo>
                  <a:pt x="4921087" y="1196"/>
                  <a:pt x="5031724" y="25201"/>
                  <a:pt x="5241431" y="0"/>
                </a:cubicBezTo>
                <a:cubicBezTo>
                  <a:pt x="5451138" y="-25201"/>
                  <a:pt x="5655428" y="30943"/>
                  <a:pt x="5933508" y="0"/>
                </a:cubicBezTo>
                <a:cubicBezTo>
                  <a:pt x="6211588" y="-30943"/>
                  <a:pt x="6481243" y="-16505"/>
                  <a:pt x="6694793" y="0"/>
                </a:cubicBezTo>
                <a:cubicBezTo>
                  <a:pt x="6908343" y="16505"/>
                  <a:pt x="7117467" y="26492"/>
                  <a:pt x="7317662" y="0"/>
                </a:cubicBezTo>
                <a:cubicBezTo>
                  <a:pt x="7501439" y="5690"/>
                  <a:pt x="7734373" y="176425"/>
                  <a:pt x="7714555" y="396893"/>
                </a:cubicBezTo>
                <a:cubicBezTo>
                  <a:pt x="7706835" y="530227"/>
                  <a:pt x="7730743" y="742571"/>
                  <a:pt x="7714555" y="1014003"/>
                </a:cubicBezTo>
                <a:cubicBezTo>
                  <a:pt x="7698368" y="1285435"/>
                  <a:pt x="7718517" y="1302503"/>
                  <a:pt x="7714555" y="1583644"/>
                </a:cubicBezTo>
                <a:cubicBezTo>
                  <a:pt x="7710593" y="1864785"/>
                  <a:pt x="7737389" y="1932195"/>
                  <a:pt x="7714555" y="2129549"/>
                </a:cubicBezTo>
                <a:cubicBezTo>
                  <a:pt x="7691721" y="2326903"/>
                  <a:pt x="7704558" y="2459680"/>
                  <a:pt x="7714555" y="2770394"/>
                </a:cubicBezTo>
                <a:cubicBezTo>
                  <a:pt x="7704895" y="3019078"/>
                  <a:pt x="7546231" y="3180105"/>
                  <a:pt x="7317662" y="3167287"/>
                </a:cubicBezTo>
                <a:cubicBezTo>
                  <a:pt x="7088819" y="3161163"/>
                  <a:pt x="6831629" y="3133605"/>
                  <a:pt x="6556377" y="3167287"/>
                </a:cubicBezTo>
                <a:cubicBezTo>
                  <a:pt x="6281126" y="3200969"/>
                  <a:pt x="6051331" y="3159719"/>
                  <a:pt x="5795093" y="3167287"/>
                </a:cubicBezTo>
                <a:cubicBezTo>
                  <a:pt x="5538855" y="3174855"/>
                  <a:pt x="5353220" y="3161081"/>
                  <a:pt x="5103016" y="3167287"/>
                </a:cubicBezTo>
                <a:cubicBezTo>
                  <a:pt x="4852812" y="3173493"/>
                  <a:pt x="4635650" y="3189250"/>
                  <a:pt x="4480147" y="3167287"/>
                </a:cubicBezTo>
                <a:cubicBezTo>
                  <a:pt x="4324644" y="3145324"/>
                  <a:pt x="4155097" y="3175654"/>
                  <a:pt x="3995693" y="3167287"/>
                </a:cubicBezTo>
                <a:cubicBezTo>
                  <a:pt x="3836289" y="3158920"/>
                  <a:pt x="3545810" y="3147383"/>
                  <a:pt x="3372824" y="3167287"/>
                </a:cubicBezTo>
                <a:cubicBezTo>
                  <a:pt x="3199838" y="3187191"/>
                  <a:pt x="2922191" y="3141414"/>
                  <a:pt x="2749954" y="3167287"/>
                </a:cubicBezTo>
                <a:cubicBezTo>
                  <a:pt x="2577717" y="3193161"/>
                  <a:pt x="2459242" y="3147155"/>
                  <a:pt x="2265501" y="3167287"/>
                </a:cubicBezTo>
                <a:cubicBezTo>
                  <a:pt x="2071760" y="3187419"/>
                  <a:pt x="1956942" y="3154917"/>
                  <a:pt x="1711839" y="3167287"/>
                </a:cubicBezTo>
                <a:cubicBezTo>
                  <a:pt x="1466736" y="3179657"/>
                  <a:pt x="1441332" y="3179071"/>
                  <a:pt x="1227385" y="3167287"/>
                </a:cubicBezTo>
                <a:cubicBezTo>
                  <a:pt x="1013438" y="3155503"/>
                  <a:pt x="588020" y="3171899"/>
                  <a:pt x="396893" y="3167287"/>
                </a:cubicBezTo>
                <a:cubicBezTo>
                  <a:pt x="181114" y="3173108"/>
                  <a:pt x="-28263" y="3004577"/>
                  <a:pt x="0" y="2770394"/>
                </a:cubicBezTo>
                <a:cubicBezTo>
                  <a:pt x="-31016" y="2472380"/>
                  <a:pt x="-28246" y="2421894"/>
                  <a:pt x="0" y="2129549"/>
                </a:cubicBezTo>
                <a:cubicBezTo>
                  <a:pt x="28246" y="1837205"/>
                  <a:pt x="-9127" y="1722652"/>
                  <a:pt x="0" y="1607379"/>
                </a:cubicBezTo>
                <a:cubicBezTo>
                  <a:pt x="9127" y="1492106"/>
                  <a:pt x="-28270" y="1258269"/>
                  <a:pt x="0" y="990268"/>
                </a:cubicBezTo>
                <a:cubicBezTo>
                  <a:pt x="28270" y="722267"/>
                  <a:pt x="7843" y="521852"/>
                  <a:pt x="0" y="396893"/>
                </a:cubicBezTo>
                <a:close/>
              </a:path>
              <a:path w="7714555" h="3167287" stroke="0" extrusionOk="0">
                <a:moveTo>
                  <a:pt x="0" y="396893"/>
                </a:moveTo>
                <a:cubicBezTo>
                  <a:pt x="1622" y="227286"/>
                  <a:pt x="199558" y="39067"/>
                  <a:pt x="396893" y="0"/>
                </a:cubicBezTo>
                <a:cubicBezTo>
                  <a:pt x="748466" y="-367"/>
                  <a:pt x="885043" y="26269"/>
                  <a:pt x="1158178" y="0"/>
                </a:cubicBezTo>
                <a:cubicBezTo>
                  <a:pt x="1431314" y="-26269"/>
                  <a:pt x="1600063" y="-19148"/>
                  <a:pt x="1711839" y="0"/>
                </a:cubicBezTo>
                <a:cubicBezTo>
                  <a:pt x="1823615" y="19148"/>
                  <a:pt x="2043344" y="25829"/>
                  <a:pt x="2265501" y="0"/>
                </a:cubicBezTo>
                <a:cubicBezTo>
                  <a:pt x="2487658" y="-25829"/>
                  <a:pt x="2845175" y="4145"/>
                  <a:pt x="3026785" y="0"/>
                </a:cubicBezTo>
                <a:cubicBezTo>
                  <a:pt x="3208395" y="-4145"/>
                  <a:pt x="3489099" y="3307"/>
                  <a:pt x="3649654" y="0"/>
                </a:cubicBezTo>
                <a:cubicBezTo>
                  <a:pt x="3810209" y="-3307"/>
                  <a:pt x="4169100" y="-20884"/>
                  <a:pt x="4480147" y="0"/>
                </a:cubicBezTo>
                <a:cubicBezTo>
                  <a:pt x="4791194" y="20884"/>
                  <a:pt x="5017956" y="-24419"/>
                  <a:pt x="5310639" y="0"/>
                </a:cubicBezTo>
                <a:cubicBezTo>
                  <a:pt x="5603322" y="24419"/>
                  <a:pt x="5914261" y="-26556"/>
                  <a:pt x="6071924" y="0"/>
                </a:cubicBezTo>
                <a:cubicBezTo>
                  <a:pt x="6229587" y="26556"/>
                  <a:pt x="6467790" y="-21041"/>
                  <a:pt x="6625585" y="0"/>
                </a:cubicBezTo>
                <a:cubicBezTo>
                  <a:pt x="6783380" y="21041"/>
                  <a:pt x="7171150" y="13725"/>
                  <a:pt x="7317662" y="0"/>
                </a:cubicBezTo>
                <a:cubicBezTo>
                  <a:pt x="7544398" y="-49306"/>
                  <a:pt x="7721340" y="179114"/>
                  <a:pt x="7714555" y="396893"/>
                </a:cubicBezTo>
                <a:cubicBezTo>
                  <a:pt x="7709863" y="666635"/>
                  <a:pt x="7740090" y="816096"/>
                  <a:pt x="7714555" y="942798"/>
                </a:cubicBezTo>
                <a:cubicBezTo>
                  <a:pt x="7689020" y="1069500"/>
                  <a:pt x="7689986" y="1291893"/>
                  <a:pt x="7714555" y="1488703"/>
                </a:cubicBezTo>
                <a:cubicBezTo>
                  <a:pt x="7739124" y="1685514"/>
                  <a:pt x="7718570" y="1860861"/>
                  <a:pt x="7714555" y="2105814"/>
                </a:cubicBezTo>
                <a:cubicBezTo>
                  <a:pt x="7710540" y="2350767"/>
                  <a:pt x="7701042" y="2610831"/>
                  <a:pt x="7714555" y="2770394"/>
                </a:cubicBezTo>
                <a:cubicBezTo>
                  <a:pt x="7717761" y="2982944"/>
                  <a:pt x="7562248" y="3200564"/>
                  <a:pt x="7317662" y="3167287"/>
                </a:cubicBezTo>
                <a:cubicBezTo>
                  <a:pt x="7180559" y="3171951"/>
                  <a:pt x="6991721" y="3191470"/>
                  <a:pt x="6833208" y="3167287"/>
                </a:cubicBezTo>
                <a:cubicBezTo>
                  <a:pt x="6674695" y="3143104"/>
                  <a:pt x="6334729" y="3131193"/>
                  <a:pt x="6071924" y="3167287"/>
                </a:cubicBezTo>
                <a:cubicBezTo>
                  <a:pt x="5809119" y="3203381"/>
                  <a:pt x="5618750" y="3164282"/>
                  <a:pt x="5449054" y="3167287"/>
                </a:cubicBezTo>
                <a:cubicBezTo>
                  <a:pt x="5279358" y="3170293"/>
                  <a:pt x="5060307" y="3160224"/>
                  <a:pt x="4895393" y="3167287"/>
                </a:cubicBezTo>
                <a:cubicBezTo>
                  <a:pt x="4730479" y="3174350"/>
                  <a:pt x="4601276" y="3164611"/>
                  <a:pt x="4341731" y="3167287"/>
                </a:cubicBezTo>
                <a:cubicBezTo>
                  <a:pt x="4082186" y="3169963"/>
                  <a:pt x="3779051" y="3172112"/>
                  <a:pt x="3511239" y="3167287"/>
                </a:cubicBezTo>
                <a:cubicBezTo>
                  <a:pt x="3243427" y="3162462"/>
                  <a:pt x="3143873" y="3162225"/>
                  <a:pt x="2888370" y="3167287"/>
                </a:cubicBezTo>
                <a:cubicBezTo>
                  <a:pt x="2632867" y="3172349"/>
                  <a:pt x="2289034" y="3137609"/>
                  <a:pt x="2057878" y="3167287"/>
                </a:cubicBezTo>
                <a:cubicBezTo>
                  <a:pt x="1826722" y="3196965"/>
                  <a:pt x="1556428" y="3145581"/>
                  <a:pt x="1227385" y="3167287"/>
                </a:cubicBezTo>
                <a:cubicBezTo>
                  <a:pt x="898342" y="3188993"/>
                  <a:pt x="624621" y="3170514"/>
                  <a:pt x="396893" y="3167287"/>
                </a:cubicBezTo>
                <a:cubicBezTo>
                  <a:pt x="146262" y="3164675"/>
                  <a:pt x="11769" y="3022520"/>
                  <a:pt x="0" y="2770394"/>
                </a:cubicBezTo>
                <a:cubicBezTo>
                  <a:pt x="-26332" y="2573473"/>
                  <a:pt x="-28600" y="2364187"/>
                  <a:pt x="0" y="2153284"/>
                </a:cubicBezTo>
                <a:cubicBezTo>
                  <a:pt x="28600" y="1942381"/>
                  <a:pt x="6155" y="1732532"/>
                  <a:pt x="0" y="1536173"/>
                </a:cubicBezTo>
                <a:cubicBezTo>
                  <a:pt x="-6155" y="1339814"/>
                  <a:pt x="-9114" y="1156423"/>
                  <a:pt x="0" y="1014003"/>
                </a:cubicBezTo>
                <a:cubicBezTo>
                  <a:pt x="9114" y="871583"/>
                  <a:pt x="-28473" y="701466"/>
                  <a:pt x="0" y="396893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indent="692150" algn="just">
              <a:lnSpc>
                <a:spcPct val="120000"/>
              </a:lnSpc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vi-VN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vi-VN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vi-VN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vi-VN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vi-VN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lang="vi-VN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cô </a:t>
            </a:r>
            <a:r>
              <a:rPr lang="vi-VN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vi-VN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vi-VN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lang="vi-VN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vi-VN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vi-VN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vi-VN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thiệu</a:t>
            </a:r>
            <a:r>
              <a:rPr lang="vi-VN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vi-VN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vi-VN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Cô </a:t>
            </a:r>
            <a:r>
              <a:rPr lang="vi-VN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dừng</a:t>
            </a:r>
            <a:r>
              <a:rPr lang="vi-VN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vi-VN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lâu hơn ở </a:t>
            </a:r>
            <a:r>
              <a:rPr lang="vi-VN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vi-VN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vi-VN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</a:t>
            </a:r>
            <a:r>
              <a:rPr lang="vi-VN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Thu.</a:t>
            </a:r>
            <a:endParaRPr lang="en-US" sz="4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A918E639-4FC2-BB17-DE51-BF65B5B83F4F}"/>
              </a:ext>
            </a:extLst>
          </p:cNvPr>
          <p:cNvSpPr/>
          <p:nvPr/>
        </p:nvSpPr>
        <p:spPr>
          <a:xfrm>
            <a:off x="410307" y="2869737"/>
            <a:ext cx="7714555" cy="3167287"/>
          </a:xfrm>
          <a:custGeom>
            <a:avLst/>
            <a:gdLst>
              <a:gd name="connsiteX0" fmla="*/ 0 w 7714555"/>
              <a:gd name="connsiteY0" fmla="*/ 396893 h 3167287"/>
              <a:gd name="connsiteX1" fmla="*/ 396893 w 7714555"/>
              <a:gd name="connsiteY1" fmla="*/ 0 h 3167287"/>
              <a:gd name="connsiteX2" fmla="*/ 1158178 w 7714555"/>
              <a:gd name="connsiteY2" fmla="*/ 0 h 3167287"/>
              <a:gd name="connsiteX3" fmla="*/ 1642631 w 7714555"/>
              <a:gd name="connsiteY3" fmla="*/ 0 h 3167287"/>
              <a:gd name="connsiteX4" fmla="*/ 2334708 w 7714555"/>
              <a:gd name="connsiteY4" fmla="*/ 0 h 3167287"/>
              <a:gd name="connsiteX5" fmla="*/ 3026785 w 7714555"/>
              <a:gd name="connsiteY5" fmla="*/ 0 h 3167287"/>
              <a:gd name="connsiteX6" fmla="*/ 3718862 w 7714555"/>
              <a:gd name="connsiteY6" fmla="*/ 0 h 3167287"/>
              <a:gd name="connsiteX7" fmla="*/ 4549354 w 7714555"/>
              <a:gd name="connsiteY7" fmla="*/ 0 h 3167287"/>
              <a:gd name="connsiteX8" fmla="*/ 5241431 w 7714555"/>
              <a:gd name="connsiteY8" fmla="*/ 0 h 3167287"/>
              <a:gd name="connsiteX9" fmla="*/ 5933508 w 7714555"/>
              <a:gd name="connsiteY9" fmla="*/ 0 h 3167287"/>
              <a:gd name="connsiteX10" fmla="*/ 6694793 w 7714555"/>
              <a:gd name="connsiteY10" fmla="*/ 0 h 3167287"/>
              <a:gd name="connsiteX11" fmla="*/ 7317662 w 7714555"/>
              <a:gd name="connsiteY11" fmla="*/ 0 h 3167287"/>
              <a:gd name="connsiteX12" fmla="*/ 7714555 w 7714555"/>
              <a:gd name="connsiteY12" fmla="*/ 396893 h 3167287"/>
              <a:gd name="connsiteX13" fmla="*/ 7714555 w 7714555"/>
              <a:gd name="connsiteY13" fmla="*/ 1014003 h 3167287"/>
              <a:gd name="connsiteX14" fmla="*/ 7714555 w 7714555"/>
              <a:gd name="connsiteY14" fmla="*/ 1583644 h 3167287"/>
              <a:gd name="connsiteX15" fmla="*/ 7714555 w 7714555"/>
              <a:gd name="connsiteY15" fmla="*/ 2129549 h 3167287"/>
              <a:gd name="connsiteX16" fmla="*/ 7714555 w 7714555"/>
              <a:gd name="connsiteY16" fmla="*/ 2770394 h 3167287"/>
              <a:gd name="connsiteX17" fmla="*/ 7317662 w 7714555"/>
              <a:gd name="connsiteY17" fmla="*/ 3167287 h 3167287"/>
              <a:gd name="connsiteX18" fmla="*/ 6556377 w 7714555"/>
              <a:gd name="connsiteY18" fmla="*/ 3167287 h 3167287"/>
              <a:gd name="connsiteX19" fmla="*/ 5795093 w 7714555"/>
              <a:gd name="connsiteY19" fmla="*/ 3167287 h 3167287"/>
              <a:gd name="connsiteX20" fmla="*/ 5103016 w 7714555"/>
              <a:gd name="connsiteY20" fmla="*/ 3167287 h 3167287"/>
              <a:gd name="connsiteX21" fmla="*/ 4480147 w 7714555"/>
              <a:gd name="connsiteY21" fmla="*/ 3167287 h 3167287"/>
              <a:gd name="connsiteX22" fmla="*/ 3995693 w 7714555"/>
              <a:gd name="connsiteY22" fmla="*/ 3167287 h 3167287"/>
              <a:gd name="connsiteX23" fmla="*/ 3372824 w 7714555"/>
              <a:gd name="connsiteY23" fmla="*/ 3167287 h 3167287"/>
              <a:gd name="connsiteX24" fmla="*/ 2749954 w 7714555"/>
              <a:gd name="connsiteY24" fmla="*/ 3167287 h 3167287"/>
              <a:gd name="connsiteX25" fmla="*/ 2265501 w 7714555"/>
              <a:gd name="connsiteY25" fmla="*/ 3167287 h 3167287"/>
              <a:gd name="connsiteX26" fmla="*/ 1711839 w 7714555"/>
              <a:gd name="connsiteY26" fmla="*/ 3167287 h 3167287"/>
              <a:gd name="connsiteX27" fmla="*/ 1227385 w 7714555"/>
              <a:gd name="connsiteY27" fmla="*/ 3167287 h 3167287"/>
              <a:gd name="connsiteX28" fmla="*/ 396893 w 7714555"/>
              <a:gd name="connsiteY28" fmla="*/ 3167287 h 3167287"/>
              <a:gd name="connsiteX29" fmla="*/ 0 w 7714555"/>
              <a:gd name="connsiteY29" fmla="*/ 2770394 h 3167287"/>
              <a:gd name="connsiteX30" fmla="*/ 0 w 7714555"/>
              <a:gd name="connsiteY30" fmla="*/ 2129549 h 3167287"/>
              <a:gd name="connsiteX31" fmla="*/ 0 w 7714555"/>
              <a:gd name="connsiteY31" fmla="*/ 1607379 h 3167287"/>
              <a:gd name="connsiteX32" fmla="*/ 0 w 7714555"/>
              <a:gd name="connsiteY32" fmla="*/ 990268 h 3167287"/>
              <a:gd name="connsiteX33" fmla="*/ 0 w 7714555"/>
              <a:gd name="connsiteY33" fmla="*/ 396893 h 316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714555" h="3167287" fill="none" extrusionOk="0">
                <a:moveTo>
                  <a:pt x="0" y="396893"/>
                </a:moveTo>
                <a:cubicBezTo>
                  <a:pt x="-24543" y="164876"/>
                  <a:pt x="182851" y="39634"/>
                  <a:pt x="396893" y="0"/>
                </a:cubicBezTo>
                <a:cubicBezTo>
                  <a:pt x="768554" y="13358"/>
                  <a:pt x="846645" y="34754"/>
                  <a:pt x="1158178" y="0"/>
                </a:cubicBezTo>
                <a:cubicBezTo>
                  <a:pt x="1469711" y="-34754"/>
                  <a:pt x="1507523" y="-11774"/>
                  <a:pt x="1642631" y="0"/>
                </a:cubicBezTo>
                <a:cubicBezTo>
                  <a:pt x="1777739" y="11774"/>
                  <a:pt x="2085557" y="5212"/>
                  <a:pt x="2334708" y="0"/>
                </a:cubicBezTo>
                <a:cubicBezTo>
                  <a:pt x="2583859" y="-5212"/>
                  <a:pt x="2767767" y="15503"/>
                  <a:pt x="3026785" y="0"/>
                </a:cubicBezTo>
                <a:cubicBezTo>
                  <a:pt x="3285803" y="-15503"/>
                  <a:pt x="3412039" y="4125"/>
                  <a:pt x="3718862" y="0"/>
                </a:cubicBezTo>
                <a:cubicBezTo>
                  <a:pt x="4025685" y="-4125"/>
                  <a:pt x="4177621" y="-1196"/>
                  <a:pt x="4549354" y="0"/>
                </a:cubicBezTo>
                <a:cubicBezTo>
                  <a:pt x="4921087" y="1196"/>
                  <a:pt x="5031724" y="25201"/>
                  <a:pt x="5241431" y="0"/>
                </a:cubicBezTo>
                <a:cubicBezTo>
                  <a:pt x="5451138" y="-25201"/>
                  <a:pt x="5655428" y="30943"/>
                  <a:pt x="5933508" y="0"/>
                </a:cubicBezTo>
                <a:cubicBezTo>
                  <a:pt x="6211588" y="-30943"/>
                  <a:pt x="6481243" y="-16505"/>
                  <a:pt x="6694793" y="0"/>
                </a:cubicBezTo>
                <a:cubicBezTo>
                  <a:pt x="6908343" y="16505"/>
                  <a:pt x="7117467" y="26492"/>
                  <a:pt x="7317662" y="0"/>
                </a:cubicBezTo>
                <a:cubicBezTo>
                  <a:pt x="7501439" y="5690"/>
                  <a:pt x="7734373" y="176425"/>
                  <a:pt x="7714555" y="396893"/>
                </a:cubicBezTo>
                <a:cubicBezTo>
                  <a:pt x="7706835" y="530227"/>
                  <a:pt x="7730743" y="742571"/>
                  <a:pt x="7714555" y="1014003"/>
                </a:cubicBezTo>
                <a:cubicBezTo>
                  <a:pt x="7698368" y="1285435"/>
                  <a:pt x="7718517" y="1302503"/>
                  <a:pt x="7714555" y="1583644"/>
                </a:cubicBezTo>
                <a:cubicBezTo>
                  <a:pt x="7710593" y="1864785"/>
                  <a:pt x="7737389" y="1932195"/>
                  <a:pt x="7714555" y="2129549"/>
                </a:cubicBezTo>
                <a:cubicBezTo>
                  <a:pt x="7691721" y="2326903"/>
                  <a:pt x="7704558" y="2459680"/>
                  <a:pt x="7714555" y="2770394"/>
                </a:cubicBezTo>
                <a:cubicBezTo>
                  <a:pt x="7704895" y="3019078"/>
                  <a:pt x="7546231" y="3180105"/>
                  <a:pt x="7317662" y="3167287"/>
                </a:cubicBezTo>
                <a:cubicBezTo>
                  <a:pt x="7088819" y="3161163"/>
                  <a:pt x="6831629" y="3133605"/>
                  <a:pt x="6556377" y="3167287"/>
                </a:cubicBezTo>
                <a:cubicBezTo>
                  <a:pt x="6281126" y="3200969"/>
                  <a:pt x="6051331" y="3159719"/>
                  <a:pt x="5795093" y="3167287"/>
                </a:cubicBezTo>
                <a:cubicBezTo>
                  <a:pt x="5538855" y="3174855"/>
                  <a:pt x="5353220" y="3161081"/>
                  <a:pt x="5103016" y="3167287"/>
                </a:cubicBezTo>
                <a:cubicBezTo>
                  <a:pt x="4852812" y="3173493"/>
                  <a:pt x="4635650" y="3189250"/>
                  <a:pt x="4480147" y="3167287"/>
                </a:cubicBezTo>
                <a:cubicBezTo>
                  <a:pt x="4324644" y="3145324"/>
                  <a:pt x="4155097" y="3175654"/>
                  <a:pt x="3995693" y="3167287"/>
                </a:cubicBezTo>
                <a:cubicBezTo>
                  <a:pt x="3836289" y="3158920"/>
                  <a:pt x="3545810" y="3147383"/>
                  <a:pt x="3372824" y="3167287"/>
                </a:cubicBezTo>
                <a:cubicBezTo>
                  <a:pt x="3199838" y="3187191"/>
                  <a:pt x="2922191" y="3141414"/>
                  <a:pt x="2749954" y="3167287"/>
                </a:cubicBezTo>
                <a:cubicBezTo>
                  <a:pt x="2577717" y="3193161"/>
                  <a:pt x="2459242" y="3147155"/>
                  <a:pt x="2265501" y="3167287"/>
                </a:cubicBezTo>
                <a:cubicBezTo>
                  <a:pt x="2071760" y="3187419"/>
                  <a:pt x="1956942" y="3154917"/>
                  <a:pt x="1711839" y="3167287"/>
                </a:cubicBezTo>
                <a:cubicBezTo>
                  <a:pt x="1466736" y="3179657"/>
                  <a:pt x="1441332" y="3179071"/>
                  <a:pt x="1227385" y="3167287"/>
                </a:cubicBezTo>
                <a:cubicBezTo>
                  <a:pt x="1013438" y="3155503"/>
                  <a:pt x="588020" y="3171899"/>
                  <a:pt x="396893" y="3167287"/>
                </a:cubicBezTo>
                <a:cubicBezTo>
                  <a:pt x="181114" y="3173108"/>
                  <a:pt x="-28263" y="3004577"/>
                  <a:pt x="0" y="2770394"/>
                </a:cubicBezTo>
                <a:cubicBezTo>
                  <a:pt x="-31016" y="2472380"/>
                  <a:pt x="-28246" y="2421894"/>
                  <a:pt x="0" y="2129549"/>
                </a:cubicBezTo>
                <a:cubicBezTo>
                  <a:pt x="28246" y="1837205"/>
                  <a:pt x="-9127" y="1722652"/>
                  <a:pt x="0" y="1607379"/>
                </a:cubicBezTo>
                <a:cubicBezTo>
                  <a:pt x="9127" y="1492106"/>
                  <a:pt x="-28270" y="1258269"/>
                  <a:pt x="0" y="990268"/>
                </a:cubicBezTo>
                <a:cubicBezTo>
                  <a:pt x="28270" y="722267"/>
                  <a:pt x="7843" y="521852"/>
                  <a:pt x="0" y="396893"/>
                </a:cubicBezTo>
                <a:close/>
              </a:path>
              <a:path w="7714555" h="3167287" stroke="0" extrusionOk="0">
                <a:moveTo>
                  <a:pt x="0" y="396893"/>
                </a:moveTo>
                <a:cubicBezTo>
                  <a:pt x="1622" y="227286"/>
                  <a:pt x="199558" y="39067"/>
                  <a:pt x="396893" y="0"/>
                </a:cubicBezTo>
                <a:cubicBezTo>
                  <a:pt x="748466" y="-367"/>
                  <a:pt x="885043" y="26269"/>
                  <a:pt x="1158178" y="0"/>
                </a:cubicBezTo>
                <a:cubicBezTo>
                  <a:pt x="1431314" y="-26269"/>
                  <a:pt x="1600063" y="-19148"/>
                  <a:pt x="1711839" y="0"/>
                </a:cubicBezTo>
                <a:cubicBezTo>
                  <a:pt x="1823615" y="19148"/>
                  <a:pt x="2043344" y="25829"/>
                  <a:pt x="2265501" y="0"/>
                </a:cubicBezTo>
                <a:cubicBezTo>
                  <a:pt x="2487658" y="-25829"/>
                  <a:pt x="2845175" y="4145"/>
                  <a:pt x="3026785" y="0"/>
                </a:cubicBezTo>
                <a:cubicBezTo>
                  <a:pt x="3208395" y="-4145"/>
                  <a:pt x="3489099" y="3307"/>
                  <a:pt x="3649654" y="0"/>
                </a:cubicBezTo>
                <a:cubicBezTo>
                  <a:pt x="3810209" y="-3307"/>
                  <a:pt x="4169100" y="-20884"/>
                  <a:pt x="4480147" y="0"/>
                </a:cubicBezTo>
                <a:cubicBezTo>
                  <a:pt x="4791194" y="20884"/>
                  <a:pt x="5017956" y="-24419"/>
                  <a:pt x="5310639" y="0"/>
                </a:cubicBezTo>
                <a:cubicBezTo>
                  <a:pt x="5603322" y="24419"/>
                  <a:pt x="5914261" y="-26556"/>
                  <a:pt x="6071924" y="0"/>
                </a:cubicBezTo>
                <a:cubicBezTo>
                  <a:pt x="6229587" y="26556"/>
                  <a:pt x="6467790" y="-21041"/>
                  <a:pt x="6625585" y="0"/>
                </a:cubicBezTo>
                <a:cubicBezTo>
                  <a:pt x="6783380" y="21041"/>
                  <a:pt x="7171150" y="13725"/>
                  <a:pt x="7317662" y="0"/>
                </a:cubicBezTo>
                <a:cubicBezTo>
                  <a:pt x="7544398" y="-49306"/>
                  <a:pt x="7721340" y="179114"/>
                  <a:pt x="7714555" y="396893"/>
                </a:cubicBezTo>
                <a:cubicBezTo>
                  <a:pt x="7709863" y="666635"/>
                  <a:pt x="7740090" y="816096"/>
                  <a:pt x="7714555" y="942798"/>
                </a:cubicBezTo>
                <a:cubicBezTo>
                  <a:pt x="7689020" y="1069500"/>
                  <a:pt x="7689986" y="1291893"/>
                  <a:pt x="7714555" y="1488703"/>
                </a:cubicBezTo>
                <a:cubicBezTo>
                  <a:pt x="7739124" y="1685514"/>
                  <a:pt x="7718570" y="1860861"/>
                  <a:pt x="7714555" y="2105814"/>
                </a:cubicBezTo>
                <a:cubicBezTo>
                  <a:pt x="7710540" y="2350767"/>
                  <a:pt x="7701042" y="2610831"/>
                  <a:pt x="7714555" y="2770394"/>
                </a:cubicBezTo>
                <a:cubicBezTo>
                  <a:pt x="7717761" y="2982944"/>
                  <a:pt x="7562248" y="3200564"/>
                  <a:pt x="7317662" y="3167287"/>
                </a:cubicBezTo>
                <a:cubicBezTo>
                  <a:pt x="7180559" y="3171951"/>
                  <a:pt x="6991721" y="3191470"/>
                  <a:pt x="6833208" y="3167287"/>
                </a:cubicBezTo>
                <a:cubicBezTo>
                  <a:pt x="6674695" y="3143104"/>
                  <a:pt x="6334729" y="3131193"/>
                  <a:pt x="6071924" y="3167287"/>
                </a:cubicBezTo>
                <a:cubicBezTo>
                  <a:pt x="5809119" y="3203381"/>
                  <a:pt x="5618750" y="3164282"/>
                  <a:pt x="5449054" y="3167287"/>
                </a:cubicBezTo>
                <a:cubicBezTo>
                  <a:pt x="5279358" y="3170293"/>
                  <a:pt x="5060307" y="3160224"/>
                  <a:pt x="4895393" y="3167287"/>
                </a:cubicBezTo>
                <a:cubicBezTo>
                  <a:pt x="4730479" y="3174350"/>
                  <a:pt x="4601276" y="3164611"/>
                  <a:pt x="4341731" y="3167287"/>
                </a:cubicBezTo>
                <a:cubicBezTo>
                  <a:pt x="4082186" y="3169963"/>
                  <a:pt x="3779051" y="3172112"/>
                  <a:pt x="3511239" y="3167287"/>
                </a:cubicBezTo>
                <a:cubicBezTo>
                  <a:pt x="3243427" y="3162462"/>
                  <a:pt x="3143873" y="3162225"/>
                  <a:pt x="2888370" y="3167287"/>
                </a:cubicBezTo>
                <a:cubicBezTo>
                  <a:pt x="2632867" y="3172349"/>
                  <a:pt x="2289034" y="3137609"/>
                  <a:pt x="2057878" y="3167287"/>
                </a:cubicBezTo>
                <a:cubicBezTo>
                  <a:pt x="1826722" y="3196965"/>
                  <a:pt x="1556428" y="3145581"/>
                  <a:pt x="1227385" y="3167287"/>
                </a:cubicBezTo>
                <a:cubicBezTo>
                  <a:pt x="898342" y="3188993"/>
                  <a:pt x="624621" y="3170514"/>
                  <a:pt x="396893" y="3167287"/>
                </a:cubicBezTo>
                <a:cubicBezTo>
                  <a:pt x="146262" y="3164675"/>
                  <a:pt x="11769" y="3022520"/>
                  <a:pt x="0" y="2770394"/>
                </a:cubicBezTo>
                <a:cubicBezTo>
                  <a:pt x="-26332" y="2573473"/>
                  <a:pt x="-28600" y="2364187"/>
                  <a:pt x="0" y="2153284"/>
                </a:cubicBezTo>
                <a:cubicBezTo>
                  <a:pt x="28600" y="1942381"/>
                  <a:pt x="6155" y="1732532"/>
                  <a:pt x="0" y="1536173"/>
                </a:cubicBezTo>
                <a:cubicBezTo>
                  <a:pt x="-6155" y="1339814"/>
                  <a:pt x="-9114" y="1156423"/>
                  <a:pt x="0" y="1014003"/>
                </a:cubicBezTo>
                <a:cubicBezTo>
                  <a:pt x="9114" y="871583"/>
                  <a:pt x="-28473" y="701466"/>
                  <a:pt x="0" y="396893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indent="692150" algn="just">
              <a:lnSpc>
                <a:spcPct val="120000"/>
              </a:lnSpc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vi-VN" sz="4000" dirty="0" err="1">
                <a:solidFill>
                  <a:schemeClr val="tx1"/>
                </a:solidFill>
                <a:highlight>
                  <a:srgbClr val="FFFF9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vi-VN" sz="4000" dirty="0">
                <a:solidFill>
                  <a:schemeClr val="tx1"/>
                </a:solidFill>
                <a:highlight>
                  <a:srgbClr val="FFFF9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highlight>
                  <a:srgbClr val="FFFF9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vi-VN" sz="4000" dirty="0">
                <a:solidFill>
                  <a:schemeClr val="tx1"/>
                </a:solidFill>
                <a:highlight>
                  <a:srgbClr val="FFFF9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highlight>
                  <a:srgbClr val="FFFF9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vi-VN" sz="4000" dirty="0">
                <a:solidFill>
                  <a:schemeClr val="tx1"/>
                </a:solidFill>
                <a:highlight>
                  <a:srgbClr val="FFFF9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highlight>
                  <a:srgbClr val="FFFF9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vi-VN" sz="4000" dirty="0">
                <a:solidFill>
                  <a:schemeClr val="tx1"/>
                </a:solidFill>
                <a:highlight>
                  <a:srgbClr val="FFFF9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highlight>
                  <a:srgbClr val="FFFF9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lang="vi-VN" sz="4000" dirty="0">
                <a:solidFill>
                  <a:schemeClr val="tx1"/>
                </a:solidFill>
                <a:highlight>
                  <a:srgbClr val="FFFF9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cô </a:t>
            </a:r>
            <a:r>
              <a:rPr lang="vi-VN" sz="4000" dirty="0" err="1">
                <a:solidFill>
                  <a:schemeClr val="tx1"/>
                </a:solidFill>
                <a:highlight>
                  <a:srgbClr val="FFFF9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vi-VN" sz="4000" dirty="0">
                <a:solidFill>
                  <a:schemeClr val="tx1"/>
                </a:solidFill>
                <a:highlight>
                  <a:srgbClr val="FFFF9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highlight>
                  <a:srgbClr val="FFFF9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vi-VN" sz="4000" dirty="0">
                <a:solidFill>
                  <a:schemeClr val="tx1"/>
                </a:solidFill>
                <a:highlight>
                  <a:srgbClr val="FFFF9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highlight>
                  <a:srgbClr val="FFFF9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lang="vi-VN" sz="4000" dirty="0">
                <a:solidFill>
                  <a:schemeClr val="tx1"/>
                </a:solidFill>
                <a:highlight>
                  <a:srgbClr val="FFFF9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highlight>
                  <a:srgbClr val="FFFF9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vi-VN" sz="4000" dirty="0">
                <a:solidFill>
                  <a:schemeClr val="tx1"/>
                </a:solidFill>
                <a:highlight>
                  <a:srgbClr val="FFFF9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highlight>
                  <a:srgbClr val="FFFF9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vi-VN" sz="4000" dirty="0">
                <a:solidFill>
                  <a:schemeClr val="tx1"/>
                </a:solidFill>
                <a:highlight>
                  <a:srgbClr val="FFFF9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highlight>
                  <a:srgbClr val="FFFF9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vi-VN" sz="4000" dirty="0">
                <a:solidFill>
                  <a:schemeClr val="tx1"/>
                </a:solidFill>
                <a:highlight>
                  <a:srgbClr val="FFFF9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highlight>
                  <a:srgbClr val="FFFF9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thiệu</a:t>
            </a:r>
            <a:r>
              <a:rPr lang="vi-VN" sz="4000" dirty="0">
                <a:solidFill>
                  <a:schemeClr val="tx1"/>
                </a:solidFill>
                <a:highlight>
                  <a:srgbClr val="FFFF9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highlight>
                  <a:srgbClr val="FFFF9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vi-VN" sz="4000" dirty="0">
                <a:solidFill>
                  <a:schemeClr val="tx1"/>
                </a:solidFill>
                <a:highlight>
                  <a:srgbClr val="FFFF9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highlight>
                  <a:srgbClr val="FFFF9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4000" dirty="0">
                <a:solidFill>
                  <a:schemeClr val="tx1"/>
                </a:solidFill>
                <a:highlight>
                  <a:srgbClr val="FFFF9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highlight>
                  <a:srgbClr val="FFFF9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vi-VN" sz="4000" dirty="0">
                <a:solidFill>
                  <a:schemeClr val="tx1"/>
                </a:solidFill>
                <a:highlight>
                  <a:srgbClr val="FFFF9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Cô </a:t>
            </a:r>
            <a:r>
              <a:rPr lang="vi-VN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dừng</a:t>
            </a:r>
            <a:r>
              <a:rPr lang="vi-VN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vi-VN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lâu hơn ở </a:t>
            </a:r>
            <a:r>
              <a:rPr lang="vi-VN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vi-VN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vi-VN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</a:t>
            </a:r>
            <a:r>
              <a:rPr lang="vi-VN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Thu.</a:t>
            </a:r>
            <a:endParaRPr lang="en-US" sz="4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70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 animBg="1"/>
          <p:bldP spid="4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 animBg="1"/>
          <p:bldP spid="43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A8B60A0C-8031-1E05-CD89-8E021880C9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097848"/>
              <a:gd name="connsiteY0" fmla="*/ 0 h 4839138"/>
              <a:gd name="connsiteX1" fmla="*/ 12097849 w 12097848"/>
              <a:gd name="connsiteY1" fmla="*/ 0 h 4839138"/>
              <a:gd name="connsiteX2" fmla="*/ 12097849 w 12097848"/>
              <a:gd name="connsiteY2" fmla="*/ 4839139 h 4839138"/>
              <a:gd name="connsiteX3" fmla="*/ 0 w 12097848"/>
              <a:gd name="connsiteY3" fmla="*/ 4839139 h 48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97848" h="4839138">
                <a:moveTo>
                  <a:pt x="0" y="0"/>
                </a:moveTo>
                <a:lnTo>
                  <a:pt x="12097849" y="0"/>
                </a:lnTo>
                <a:lnTo>
                  <a:pt x="12097849" y="4839139"/>
                </a:lnTo>
                <a:lnTo>
                  <a:pt x="0" y="4839139"/>
                </a:lnTo>
                <a:close/>
              </a:path>
            </a:pathLst>
          </a:custGeom>
          <a:solidFill>
            <a:srgbClr val="FFFFCC"/>
          </a:solidFill>
          <a:ln w="10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2" name="Graphic 4">
            <a:extLst>
              <a:ext uri="{FF2B5EF4-FFF2-40B4-BE49-F238E27FC236}">
                <a16:creationId xmlns:a16="http://schemas.microsoft.com/office/drawing/2014/main" xmlns="" id="{7D6A59ED-EE60-DBB9-AD5F-A56F30E4A91C}"/>
              </a:ext>
            </a:extLst>
          </p:cNvPr>
          <p:cNvGrpSpPr/>
          <p:nvPr/>
        </p:nvGrpSpPr>
        <p:grpSpPr>
          <a:xfrm>
            <a:off x="2314427" y="3326754"/>
            <a:ext cx="2064716" cy="1711845"/>
            <a:chOff x="2433061" y="1603973"/>
            <a:chExt cx="2064716" cy="1711845"/>
          </a:xfrm>
        </p:grpSpPr>
        <p:grpSp>
          <p:nvGrpSpPr>
            <p:cNvPr id="13" name="Graphic 4">
              <a:extLst>
                <a:ext uri="{FF2B5EF4-FFF2-40B4-BE49-F238E27FC236}">
                  <a16:creationId xmlns:a16="http://schemas.microsoft.com/office/drawing/2014/main" xmlns="" id="{05EF528B-2037-FBAC-84C1-F82FD737E9B8}"/>
                </a:ext>
              </a:extLst>
            </p:cNvPr>
            <p:cNvGrpSpPr/>
            <p:nvPr/>
          </p:nvGrpSpPr>
          <p:grpSpPr>
            <a:xfrm>
              <a:off x="2595341" y="1746122"/>
              <a:ext cx="1902436" cy="1569695"/>
              <a:chOff x="2595341" y="1746122"/>
              <a:chExt cx="1902436" cy="1569695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xmlns="" id="{7E7702BD-0B81-9154-A362-B19A48A83B40}"/>
                  </a:ext>
                </a:extLst>
              </p:cNvPr>
              <p:cNvSpPr/>
              <p:nvPr/>
            </p:nvSpPr>
            <p:spPr>
              <a:xfrm>
                <a:off x="2813757" y="2337908"/>
                <a:ext cx="1342860" cy="977909"/>
              </a:xfrm>
              <a:custGeom>
                <a:avLst/>
                <a:gdLst>
                  <a:gd name="connsiteX0" fmla="*/ 1333788 w 1342860"/>
                  <a:gd name="connsiteY0" fmla="*/ 238933 h 977909"/>
                  <a:gd name="connsiteX1" fmla="*/ 1326731 w 1342860"/>
                  <a:gd name="connsiteY1" fmla="*/ 232884 h 977909"/>
                  <a:gd name="connsiteX2" fmla="*/ 1317657 w 1342860"/>
                  <a:gd name="connsiteY2" fmla="*/ 230867 h 977909"/>
                  <a:gd name="connsiteX3" fmla="*/ 1316649 w 1342860"/>
                  <a:gd name="connsiteY3" fmla="*/ 230867 h 977909"/>
                  <a:gd name="connsiteX4" fmla="*/ 1307576 w 1342860"/>
                  <a:gd name="connsiteY4" fmla="*/ 232884 h 977909"/>
                  <a:gd name="connsiteX5" fmla="*/ 1295478 w 1342860"/>
                  <a:gd name="connsiteY5" fmla="*/ 238933 h 977909"/>
                  <a:gd name="connsiteX6" fmla="*/ 1278339 w 1342860"/>
                  <a:gd name="connsiteY6" fmla="*/ 254055 h 977909"/>
                  <a:gd name="connsiteX7" fmla="*/ 1266242 w 1342860"/>
                  <a:gd name="connsiteY7" fmla="*/ 272202 h 977909"/>
                  <a:gd name="connsiteX8" fmla="*/ 1253135 w 1342860"/>
                  <a:gd name="connsiteY8" fmla="*/ 305471 h 977909"/>
                  <a:gd name="connsiteX9" fmla="*/ 1251119 w 1342860"/>
                  <a:gd name="connsiteY9" fmla="*/ 312528 h 977909"/>
                  <a:gd name="connsiteX10" fmla="*/ 1234989 w 1342860"/>
                  <a:gd name="connsiteY10" fmla="*/ 346805 h 977909"/>
                  <a:gd name="connsiteX11" fmla="*/ 1219866 w 1342860"/>
                  <a:gd name="connsiteY11" fmla="*/ 362935 h 977909"/>
                  <a:gd name="connsiteX12" fmla="*/ 1207768 w 1342860"/>
                  <a:gd name="connsiteY12" fmla="*/ 371001 h 977909"/>
                  <a:gd name="connsiteX13" fmla="*/ 1201719 w 1342860"/>
                  <a:gd name="connsiteY13" fmla="*/ 373017 h 977909"/>
                  <a:gd name="connsiteX14" fmla="*/ 1198695 w 1342860"/>
                  <a:gd name="connsiteY14" fmla="*/ 373017 h 977909"/>
                  <a:gd name="connsiteX15" fmla="*/ 1196679 w 1342860"/>
                  <a:gd name="connsiteY15" fmla="*/ 373017 h 977909"/>
                  <a:gd name="connsiteX16" fmla="*/ 1194663 w 1342860"/>
                  <a:gd name="connsiteY16" fmla="*/ 372009 h 977909"/>
                  <a:gd name="connsiteX17" fmla="*/ 1192646 w 1342860"/>
                  <a:gd name="connsiteY17" fmla="*/ 369993 h 977909"/>
                  <a:gd name="connsiteX18" fmla="*/ 1189622 w 1342860"/>
                  <a:gd name="connsiteY18" fmla="*/ 365960 h 977909"/>
                  <a:gd name="connsiteX19" fmla="*/ 1185589 w 1342860"/>
                  <a:gd name="connsiteY19" fmla="*/ 353862 h 977909"/>
                  <a:gd name="connsiteX20" fmla="*/ 1184581 w 1342860"/>
                  <a:gd name="connsiteY20" fmla="*/ 337732 h 977909"/>
                  <a:gd name="connsiteX21" fmla="*/ 1188614 w 1342860"/>
                  <a:gd name="connsiteY21" fmla="*/ 319585 h 977909"/>
                  <a:gd name="connsiteX22" fmla="*/ 1191638 w 1342860"/>
                  <a:gd name="connsiteY22" fmla="*/ 282283 h 977909"/>
                  <a:gd name="connsiteX23" fmla="*/ 1171475 w 1342860"/>
                  <a:gd name="connsiteY23" fmla="*/ 262120 h 977909"/>
                  <a:gd name="connsiteX24" fmla="*/ 1157361 w 1342860"/>
                  <a:gd name="connsiteY24" fmla="*/ 259096 h 977909"/>
                  <a:gd name="connsiteX25" fmla="*/ 1148287 w 1342860"/>
                  <a:gd name="connsiteY25" fmla="*/ 261112 h 977909"/>
                  <a:gd name="connsiteX26" fmla="*/ 1126108 w 1342860"/>
                  <a:gd name="connsiteY26" fmla="*/ 295389 h 977909"/>
                  <a:gd name="connsiteX27" fmla="*/ 1125100 w 1342860"/>
                  <a:gd name="connsiteY27" fmla="*/ 304463 h 977909"/>
                  <a:gd name="connsiteX28" fmla="*/ 1121067 w 1342860"/>
                  <a:gd name="connsiteY28" fmla="*/ 311520 h 977909"/>
                  <a:gd name="connsiteX29" fmla="*/ 1118043 w 1342860"/>
                  <a:gd name="connsiteY29" fmla="*/ 333699 h 977909"/>
                  <a:gd name="connsiteX30" fmla="*/ 1093847 w 1342860"/>
                  <a:gd name="connsiteY30" fmla="*/ 531297 h 977909"/>
                  <a:gd name="connsiteX31" fmla="*/ 1072676 w 1342860"/>
                  <a:gd name="connsiteY31" fmla="*/ 640178 h 977909"/>
                  <a:gd name="connsiteX32" fmla="*/ 1045456 w 1342860"/>
                  <a:gd name="connsiteY32" fmla="*/ 745026 h 977909"/>
                  <a:gd name="connsiteX33" fmla="*/ 1023276 w 1342860"/>
                  <a:gd name="connsiteY33" fmla="*/ 813580 h 977909"/>
                  <a:gd name="connsiteX34" fmla="*/ 1023276 w 1342860"/>
                  <a:gd name="connsiteY34" fmla="*/ 812572 h 977909"/>
                  <a:gd name="connsiteX35" fmla="*/ 1022268 w 1342860"/>
                  <a:gd name="connsiteY35" fmla="*/ 814589 h 977909"/>
                  <a:gd name="connsiteX36" fmla="*/ 1016219 w 1342860"/>
                  <a:gd name="connsiteY36" fmla="*/ 829711 h 977909"/>
                  <a:gd name="connsiteX37" fmla="*/ 1010170 w 1342860"/>
                  <a:gd name="connsiteY37" fmla="*/ 842817 h 977909"/>
                  <a:gd name="connsiteX38" fmla="*/ 1010170 w 1342860"/>
                  <a:gd name="connsiteY38" fmla="*/ 843825 h 977909"/>
                  <a:gd name="connsiteX39" fmla="*/ 1007146 w 1342860"/>
                  <a:gd name="connsiteY39" fmla="*/ 849874 h 977909"/>
                  <a:gd name="connsiteX40" fmla="*/ 994040 w 1342860"/>
                  <a:gd name="connsiteY40" fmla="*/ 875078 h 977909"/>
                  <a:gd name="connsiteX41" fmla="*/ 985975 w 1342860"/>
                  <a:gd name="connsiteY41" fmla="*/ 906330 h 977909"/>
                  <a:gd name="connsiteX42" fmla="*/ 999081 w 1342860"/>
                  <a:gd name="connsiteY42" fmla="*/ 926493 h 977909"/>
                  <a:gd name="connsiteX43" fmla="*/ 1019244 w 1342860"/>
                  <a:gd name="connsiteY43" fmla="*/ 932542 h 977909"/>
                  <a:gd name="connsiteX44" fmla="*/ 1048480 w 1342860"/>
                  <a:gd name="connsiteY44" fmla="*/ 935567 h 977909"/>
                  <a:gd name="connsiteX45" fmla="*/ 1094855 w 1342860"/>
                  <a:gd name="connsiteY45" fmla="*/ 936575 h 977909"/>
                  <a:gd name="connsiteX46" fmla="*/ 1110986 w 1342860"/>
                  <a:gd name="connsiteY46" fmla="*/ 936575 h 977909"/>
                  <a:gd name="connsiteX47" fmla="*/ 1142238 w 1342860"/>
                  <a:gd name="connsiteY47" fmla="*/ 935567 h 977909"/>
                  <a:gd name="connsiteX48" fmla="*/ 1156353 w 1342860"/>
                  <a:gd name="connsiteY48" fmla="*/ 933551 h 977909"/>
                  <a:gd name="connsiteX49" fmla="*/ 1167442 w 1342860"/>
                  <a:gd name="connsiteY49" fmla="*/ 931534 h 977909"/>
                  <a:gd name="connsiteX50" fmla="*/ 1177524 w 1342860"/>
                  <a:gd name="connsiteY50" fmla="*/ 927502 h 977909"/>
                  <a:gd name="connsiteX51" fmla="*/ 1187605 w 1342860"/>
                  <a:gd name="connsiteY51" fmla="*/ 917420 h 977909"/>
                  <a:gd name="connsiteX52" fmla="*/ 1189622 w 1342860"/>
                  <a:gd name="connsiteY52" fmla="*/ 909355 h 977909"/>
                  <a:gd name="connsiteX53" fmla="*/ 1187605 w 1342860"/>
                  <a:gd name="connsiteY53" fmla="*/ 902298 h 977909"/>
                  <a:gd name="connsiteX54" fmla="*/ 1180548 w 1342860"/>
                  <a:gd name="connsiteY54" fmla="*/ 889192 h 977909"/>
                  <a:gd name="connsiteX55" fmla="*/ 1179540 w 1342860"/>
                  <a:gd name="connsiteY55" fmla="*/ 888184 h 977909"/>
                  <a:gd name="connsiteX56" fmla="*/ 1170467 w 1342860"/>
                  <a:gd name="connsiteY56" fmla="*/ 871045 h 977909"/>
                  <a:gd name="connsiteX57" fmla="*/ 1156353 w 1342860"/>
                  <a:gd name="connsiteY57" fmla="*/ 825678 h 977909"/>
                  <a:gd name="connsiteX58" fmla="*/ 1153328 w 1342860"/>
                  <a:gd name="connsiteY58" fmla="*/ 751075 h 977909"/>
                  <a:gd name="connsiteX59" fmla="*/ 1185589 w 1342860"/>
                  <a:gd name="connsiteY59" fmla="*/ 613966 h 977909"/>
                  <a:gd name="connsiteX60" fmla="*/ 1220875 w 1342860"/>
                  <a:gd name="connsiteY60" fmla="*/ 530289 h 977909"/>
                  <a:gd name="connsiteX61" fmla="*/ 1260193 w 1342860"/>
                  <a:gd name="connsiteY61" fmla="*/ 450645 h 977909"/>
                  <a:gd name="connsiteX62" fmla="*/ 1279347 w 1342860"/>
                  <a:gd name="connsiteY62" fmla="*/ 416368 h 977909"/>
                  <a:gd name="connsiteX63" fmla="*/ 1308584 w 1342860"/>
                  <a:gd name="connsiteY63" fmla="*/ 361927 h 977909"/>
                  <a:gd name="connsiteX64" fmla="*/ 1328747 w 1342860"/>
                  <a:gd name="connsiteY64" fmla="*/ 315552 h 977909"/>
                  <a:gd name="connsiteX65" fmla="*/ 1340845 w 1342860"/>
                  <a:gd name="connsiteY65" fmla="*/ 273210 h 977909"/>
                  <a:gd name="connsiteX66" fmla="*/ 1342861 w 1342860"/>
                  <a:gd name="connsiteY66" fmla="*/ 255063 h 977909"/>
                  <a:gd name="connsiteX67" fmla="*/ 1333788 w 1342860"/>
                  <a:gd name="connsiteY67" fmla="*/ 238933 h 977909"/>
                  <a:gd name="connsiteX68" fmla="*/ 809548 w 1342860"/>
                  <a:gd name="connsiteY68" fmla="*/ 852898 h 977909"/>
                  <a:gd name="connsiteX69" fmla="*/ 807531 w 1342860"/>
                  <a:gd name="connsiteY69" fmla="*/ 847858 h 977909"/>
                  <a:gd name="connsiteX70" fmla="*/ 803499 w 1342860"/>
                  <a:gd name="connsiteY70" fmla="*/ 833743 h 977909"/>
                  <a:gd name="connsiteX71" fmla="*/ 791401 w 1342860"/>
                  <a:gd name="connsiteY71" fmla="*/ 752083 h 977909"/>
                  <a:gd name="connsiteX72" fmla="*/ 786360 w 1342860"/>
                  <a:gd name="connsiteY72" fmla="*/ 666390 h 977909"/>
                  <a:gd name="connsiteX73" fmla="*/ 784344 w 1342860"/>
                  <a:gd name="connsiteY73" fmla="*/ 627072 h 977909"/>
                  <a:gd name="connsiteX74" fmla="*/ 783336 w 1342860"/>
                  <a:gd name="connsiteY74" fmla="*/ 505085 h 977909"/>
                  <a:gd name="connsiteX75" fmla="*/ 784344 w 1342860"/>
                  <a:gd name="connsiteY75" fmla="*/ 489963 h 977909"/>
                  <a:gd name="connsiteX76" fmla="*/ 790393 w 1342860"/>
                  <a:gd name="connsiteY76" fmla="*/ 448629 h 977909"/>
                  <a:gd name="connsiteX77" fmla="*/ 788376 w 1342860"/>
                  <a:gd name="connsiteY77" fmla="*/ 439555 h 977909"/>
                  <a:gd name="connsiteX78" fmla="*/ 780311 w 1342860"/>
                  <a:gd name="connsiteY78" fmla="*/ 434514 h 977909"/>
                  <a:gd name="connsiteX79" fmla="*/ 778295 w 1342860"/>
                  <a:gd name="connsiteY79" fmla="*/ 434514 h 977909"/>
                  <a:gd name="connsiteX80" fmla="*/ 766197 w 1342860"/>
                  <a:gd name="connsiteY80" fmla="*/ 444596 h 977909"/>
                  <a:gd name="connsiteX81" fmla="*/ 764181 w 1342860"/>
                  <a:gd name="connsiteY81" fmla="*/ 440563 h 977909"/>
                  <a:gd name="connsiteX82" fmla="*/ 727887 w 1342860"/>
                  <a:gd name="connsiteY82" fmla="*/ 406286 h 977909"/>
                  <a:gd name="connsiteX83" fmla="*/ 682520 w 1342860"/>
                  <a:gd name="connsiteY83" fmla="*/ 394188 h 977909"/>
                  <a:gd name="connsiteX84" fmla="*/ 651268 w 1342860"/>
                  <a:gd name="connsiteY84" fmla="*/ 392172 h 977909"/>
                  <a:gd name="connsiteX85" fmla="*/ 634129 w 1342860"/>
                  <a:gd name="connsiteY85" fmla="*/ 391164 h 977909"/>
                  <a:gd name="connsiteX86" fmla="*/ 591786 w 1342860"/>
                  <a:gd name="connsiteY86" fmla="*/ 384107 h 977909"/>
                  <a:gd name="connsiteX87" fmla="*/ 573640 w 1342860"/>
                  <a:gd name="connsiteY87" fmla="*/ 375033 h 977909"/>
                  <a:gd name="connsiteX88" fmla="*/ 559526 w 1342860"/>
                  <a:gd name="connsiteY88" fmla="*/ 361927 h 977909"/>
                  <a:gd name="connsiteX89" fmla="*/ 545411 w 1342860"/>
                  <a:gd name="connsiteY89" fmla="*/ 339748 h 977909"/>
                  <a:gd name="connsiteX90" fmla="*/ 525248 w 1342860"/>
                  <a:gd name="connsiteY90" fmla="*/ 276234 h 977909"/>
                  <a:gd name="connsiteX91" fmla="*/ 517183 w 1342860"/>
                  <a:gd name="connsiteY91" fmla="*/ 225827 h 977909"/>
                  <a:gd name="connsiteX92" fmla="*/ 513150 w 1342860"/>
                  <a:gd name="connsiteY92" fmla="*/ 184492 h 977909"/>
                  <a:gd name="connsiteX93" fmla="*/ 511134 w 1342860"/>
                  <a:gd name="connsiteY93" fmla="*/ 161305 h 977909"/>
                  <a:gd name="connsiteX94" fmla="*/ 506093 w 1342860"/>
                  <a:gd name="connsiteY94" fmla="*/ 107873 h 977909"/>
                  <a:gd name="connsiteX95" fmla="*/ 483914 w 1342860"/>
                  <a:gd name="connsiteY95" fmla="*/ 32261 h 977909"/>
                  <a:gd name="connsiteX96" fmla="*/ 456694 w 1342860"/>
                  <a:gd name="connsiteY96" fmla="*/ 4033 h 977909"/>
                  <a:gd name="connsiteX97" fmla="*/ 444596 w 1342860"/>
                  <a:gd name="connsiteY97" fmla="*/ 0 h 977909"/>
                  <a:gd name="connsiteX98" fmla="*/ 439555 w 1342860"/>
                  <a:gd name="connsiteY98" fmla="*/ 1008 h 977909"/>
                  <a:gd name="connsiteX99" fmla="*/ 427457 w 1342860"/>
                  <a:gd name="connsiteY99" fmla="*/ 12098 h 977909"/>
                  <a:gd name="connsiteX100" fmla="*/ 422416 w 1342860"/>
                  <a:gd name="connsiteY100" fmla="*/ 22180 h 977909"/>
                  <a:gd name="connsiteX101" fmla="*/ 419392 w 1342860"/>
                  <a:gd name="connsiteY101" fmla="*/ 28228 h 977909"/>
                  <a:gd name="connsiteX102" fmla="*/ 411327 w 1342860"/>
                  <a:gd name="connsiteY102" fmla="*/ 43351 h 977909"/>
                  <a:gd name="connsiteX103" fmla="*/ 406286 w 1342860"/>
                  <a:gd name="connsiteY103" fmla="*/ 53432 h 977909"/>
                  <a:gd name="connsiteX104" fmla="*/ 382090 w 1342860"/>
                  <a:gd name="connsiteY104" fmla="*/ 104848 h 977909"/>
                  <a:gd name="connsiteX105" fmla="*/ 360919 w 1342860"/>
                  <a:gd name="connsiteY105" fmla="*/ 158280 h 977909"/>
                  <a:gd name="connsiteX106" fmla="*/ 357895 w 1342860"/>
                  <a:gd name="connsiteY106" fmla="*/ 168362 h 977909"/>
                  <a:gd name="connsiteX107" fmla="*/ 352854 w 1342860"/>
                  <a:gd name="connsiteY107" fmla="*/ 183484 h 977909"/>
                  <a:gd name="connsiteX108" fmla="*/ 341764 w 1342860"/>
                  <a:gd name="connsiteY108" fmla="*/ 208688 h 977909"/>
                  <a:gd name="connsiteX109" fmla="*/ 302446 w 1342860"/>
                  <a:gd name="connsiteY109" fmla="*/ 284300 h 977909"/>
                  <a:gd name="connsiteX110" fmla="*/ 248006 w 1342860"/>
                  <a:gd name="connsiteY110" fmla="*/ 398221 h 977909"/>
                  <a:gd name="connsiteX111" fmla="*/ 242965 w 1342860"/>
                  <a:gd name="connsiteY111" fmla="*/ 415360 h 977909"/>
                  <a:gd name="connsiteX112" fmla="*/ 239941 w 1342860"/>
                  <a:gd name="connsiteY112" fmla="*/ 429474 h 977909"/>
                  <a:gd name="connsiteX113" fmla="*/ 238932 w 1342860"/>
                  <a:gd name="connsiteY113" fmla="*/ 433506 h 977909"/>
                  <a:gd name="connsiteX114" fmla="*/ 232884 w 1342860"/>
                  <a:gd name="connsiteY114" fmla="*/ 460726 h 977909"/>
                  <a:gd name="connsiteX115" fmla="*/ 227843 w 1342860"/>
                  <a:gd name="connsiteY115" fmla="*/ 470808 h 977909"/>
                  <a:gd name="connsiteX116" fmla="*/ 222802 w 1342860"/>
                  <a:gd name="connsiteY116" fmla="*/ 476857 h 977909"/>
                  <a:gd name="connsiteX117" fmla="*/ 214737 w 1342860"/>
                  <a:gd name="connsiteY117" fmla="*/ 481898 h 977909"/>
                  <a:gd name="connsiteX118" fmla="*/ 207680 w 1342860"/>
                  <a:gd name="connsiteY118" fmla="*/ 484922 h 977909"/>
                  <a:gd name="connsiteX119" fmla="*/ 203647 w 1342860"/>
                  <a:gd name="connsiteY119" fmla="*/ 484922 h 977909"/>
                  <a:gd name="connsiteX120" fmla="*/ 200623 w 1342860"/>
                  <a:gd name="connsiteY120" fmla="*/ 483914 h 977909"/>
                  <a:gd name="connsiteX121" fmla="*/ 197598 w 1342860"/>
                  <a:gd name="connsiteY121" fmla="*/ 481898 h 977909"/>
                  <a:gd name="connsiteX122" fmla="*/ 191549 w 1342860"/>
                  <a:gd name="connsiteY122" fmla="*/ 475849 h 977909"/>
                  <a:gd name="connsiteX123" fmla="*/ 186509 w 1342860"/>
                  <a:gd name="connsiteY123" fmla="*/ 469800 h 977909"/>
                  <a:gd name="connsiteX124" fmla="*/ 175419 w 1342860"/>
                  <a:gd name="connsiteY124" fmla="*/ 456694 h 977909"/>
                  <a:gd name="connsiteX125" fmla="*/ 154247 w 1342860"/>
                  <a:gd name="connsiteY125" fmla="*/ 448629 h 977909"/>
                  <a:gd name="connsiteX126" fmla="*/ 152231 w 1342860"/>
                  <a:gd name="connsiteY126" fmla="*/ 448629 h 977909"/>
                  <a:gd name="connsiteX127" fmla="*/ 119970 w 1342860"/>
                  <a:gd name="connsiteY127" fmla="*/ 470808 h 977909"/>
                  <a:gd name="connsiteX128" fmla="*/ 98799 w 1342860"/>
                  <a:gd name="connsiteY128" fmla="*/ 519199 h 977909"/>
                  <a:gd name="connsiteX129" fmla="*/ 83677 w 1342860"/>
                  <a:gd name="connsiteY129" fmla="*/ 580697 h 977909"/>
                  <a:gd name="connsiteX130" fmla="*/ 72587 w 1342860"/>
                  <a:gd name="connsiteY130" fmla="*/ 641186 h 977909"/>
                  <a:gd name="connsiteX131" fmla="*/ 70571 w 1342860"/>
                  <a:gd name="connsiteY131" fmla="*/ 654292 h 977909"/>
                  <a:gd name="connsiteX132" fmla="*/ 64522 w 1342860"/>
                  <a:gd name="connsiteY132" fmla="*/ 688569 h 977909"/>
                  <a:gd name="connsiteX133" fmla="*/ 60489 w 1342860"/>
                  <a:gd name="connsiteY133" fmla="*/ 705708 h 977909"/>
                  <a:gd name="connsiteX134" fmla="*/ 50408 w 1342860"/>
                  <a:gd name="connsiteY134" fmla="*/ 749059 h 977909"/>
                  <a:gd name="connsiteX135" fmla="*/ 49399 w 1342860"/>
                  <a:gd name="connsiteY135" fmla="*/ 751075 h 977909"/>
                  <a:gd name="connsiteX136" fmla="*/ 49399 w 1342860"/>
                  <a:gd name="connsiteY136" fmla="*/ 753091 h 977909"/>
                  <a:gd name="connsiteX137" fmla="*/ 24196 w 1342860"/>
                  <a:gd name="connsiteY137" fmla="*/ 847858 h 977909"/>
                  <a:gd name="connsiteX138" fmla="*/ 1008 w 1342860"/>
                  <a:gd name="connsiteY138" fmla="*/ 899273 h 977909"/>
                  <a:gd name="connsiteX139" fmla="*/ 0 w 1342860"/>
                  <a:gd name="connsiteY139" fmla="*/ 905322 h 977909"/>
                  <a:gd name="connsiteX140" fmla="*/ 5041 w 1342860"/>
                  <a:gd name="connsiteY140" fmla="*/ 911371 h 977909"/>
                  <a:gd name="connsiteX141" fmla="*/ 9073 w 1342860"/>
                  <a:gd name="connsiteY141" fmla="*/ 912379 h 977909"/>
                  <a:gd name="connsiteX142" fmla="*/ 19155 w 1342860"/>
                  <a:gd name="connsiteY142" fmla="*/ 919437 h 977909"/>
                  <a:gd name="connsiteX143" fmla="*/ 256071 w 1342860"/>
                  <a:gd name="connsiteY143" fmla="*/ 962787 h 977909"/>
                  <a:gd name="connsiteX144" fmla="*/ 378058 w 1342860"/>
                  <a:gd name="connsiteY144" fmla="*/ 974885 h 977909"/>
                  <a:gd name="connsiteX145" fmla="*/ 495004 w 1342860"/>
                  <a:gd name="connsiteY145" fmla="*/ 977909 h 977909"/>
                  <a:gd name="connsiteX146" fmla="*/ 505085 w 1342860"/>
                  <a:gd name="connsiteY146" fmla="*/ 977909 h 977909"/>
                  <a:gd name="connsiteX147" fmla="*/ 633121 w 1342860"/>
                  <a:gd name="connsiteY147" fmla="*/ 968836 h 977909"/>
                  <a:gd name="connsiteX148" fmla="*/ 702683 w 1342860"/>
                  <a:gd name="connsiteY148" fmla="*/ 951697 h 977909"/>
                  <a:gd name="connsiteX149" fmla="*/ 736961 w 1342860"/>
                  <a:gd name="connsiteY149" fmla="*/ 940608 h 977909"/>
                  <a:gd name="connsiteX150" fmla="*/ 755107 w 1342860"/>
                  <a:gd name="connsiteY150" fmla="*/ 934559 h 977909"/>
                  <a:gd name="connsiteX151" fmla="*/ 759140 w 1342860"/>
                  <a:gd name="connsiteY151" fmla="*/ 933551 h 977909"/>
                  <a:gd name="connsiteX152" fmla="*/ 768213 w 1342860"/>
                  <a:gd name="connsiteY152" fmla="*/ 930526 h 977909"/>
                  <a:gd name="connsiteX153" fmla="*/ 776279 w 1342860"/>
                  <a:gd name="connsiteY153" fmla="*/ 929518 h 977909"/>
                  <a:gd name="connsiteX154" fmla="*/ 793417 w 1342860"/>
                  <a:gd name="connsiteY154" fmla="*/ 926493 h 977909"/>
                  <a:gd name="connsiteX155" fmla="*/ 806523 w 1342860"/>
                  <a:gd name="connsiteY155" fmla="*/ 918428 h 977909"/>
                  <a:gd name="connsiteX156" fmla="*/ 813580 w 1342860"/>
                  <a:gd name="connsiteY156" fmla="*/ 901290 h 977909"/>
                  <a:gd name="connsiteX157" fmla="*/ 808539 w 1342860"/>
                  <a:gd name="connsiteY157" fmla="*/ 864996 h 977909"/>
                  <a:gd name="connsiteX158" fmla="*/ 809548 w 1342860"/>
                  <a:gd name="connsiteY158" fmla="*/ 852898 h 97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</a:cxnLst>
                <a:rect l="l" t="t" r="r" b="b"/>
                <a:pathLst>
                  <a:path w="1342860" h="977909">
                    <a:moveTo>
                      <a:pt x="1333788" y="238933"/>
                    </a:moveTo>
                    <a:cubicBezTo>
                      <a:pt x="1331772" y="235908"/>
                      <a:pt x="1329755" y="233892"/>
                      <a:pt x="1326731" y="232884"/>
                    </a:cubicBezTo>
                    <a:cubicBezTo>
                      <a:pt x="1323706" y="231875"/>
                      <a:pt x="1321690" y="230867"/>
                      <a:pt x="1317657" y="230867"/>
                    </a:cubicBezTo>
                    <a:lnTo>
                      <a:pt x="1316649" y="230867"/>
                    </a:lnTo>
                    <a:cubicBezTo>
                      <a:pt x="1314633" y="230867"/>
                      <a:pt x="1311608" y="231875"/>
                      <a:pt x="1307576" y="232884"/>
                    </a:cubicBezTo>
                    <a:cubicBezTo>
                      <a:pt x="1303543" y="234900"/>
                      <a:pt x="1299511" y="236916"/>
                      <a:pt x="1295478" y="238933"/>
                    </a:cubicBezTo>
                    <a:cubicBezTo>
                      <a:pt x="1288421" y="242965"/>
                      <a:pt x="1282372" y="248006"/>
                      <a:pt x="1278339" y="254055"/>
                    </a:cubicBezTo>
                    <a:cubicBezTo>
                      <a:pt x="1274307" y="259096"/>
                      <a:pt x="1270274" y="265145"/>
                      <a:pt x="1266242" y="272202"/>
                    </a:cubicBezTo>
                    <a:cubicBezTo>
                      <a:pt x="1261201" y="282283"/>
                      <a:pt x="1257168" y="294381"/>
                      <a:pt x="1253135" y="305471"/>
                    </a:cubicBezTo>
                    <a:lnTo>
                      <a:pt x="1251119" y="312528"/>
                    </a:lnTo>
                    <a:cubicBezTo>
                      <a:pt x="1247086" y="324626"/>
                      <a:pt x="1242046" y="336723"/>
                      <a:pt x="1234989" y="346805"/>
                    </a:cubicBezTo>
                    <a:cubicBezTo>
                      <a:pt x="1230956" y="351846"/>
                      <a:pt x="1225915" y="356886"/>
                      <a:pt x="1219866" y="362935"/>
                    </a:cubicBezTo>
                    <a:cubicBezTo>
                      <a:pt x="1215834" y="365960"/>
                      <a:pt x="1211801" y="368984"/>
                      <a:pt x="1207768" y="371001"/>
                    </a:cubicBezTo>
                    <a:cubicBezTo>
                      <a:pt x="1205752" y="372009"/>
                      <a:pt x="1203736" y="373017"/>
                      <a:pt x="1201719" y="373017"/>
                    </a:cubicBezTo>
                    <a:cubicBezTo>
                      <a:pt x="1200712" y="373017"/>
                      <a:pt x="1199703" y="373017"/>
                      <a:pt x="1198695" y="373017"/>
                    </a:cubicBezTo>
                    <a:cubicBezTo>
                      <a:pt x="1197687" y="373017"/>
                      <a:pt x="1197687" y="373017"/>
                      <a:pt x="1196679" y="373017"/>
                    </a:cubicBezTo>
                    <a:cubicBezTo>
                      <a:pt x="1195671" y="373017"/>
                      <a:pt x="1195671" y="372009"/>
                      <a:pt x="1194663" y="372009"/>
                    </a:cubicBezTo>
                    <a:cubicBezTo>
                      <a:pt x="1193654" y="371001"/>
                      <a:pt x="1192646" y="371001"/>
                      <a:pt x="1192646" y="369993"/>
                    </a:cubicBezTo>
                    <a:cubicBezTo>
                      <a:pt x="1191638" y="368984"/>
                      <a:pt x="1190630" y="366968"/>
                      <a:pt x="1189622" y="365960"/>
                    </a:cubicBezTo>
                    <a:cubicBezTo>
                      <a:pt x="1187605" y="361927"/>
                      <a:pt x="1186597" y="358903"/>
                      <a:pt x="1185589" y="353862"/>
                    </a:cubicBezTo>
                    <a:cubicBezTo>
                      <a:pt x="1184581" y="347813"/>
                      <a:pt x="1184581" y="342772"/>
                      <a:pt x="1184581" y="337732"/>
                    </a:cubicBezTo>
                    <a:cubicBezTo>
                      <a:pt x="1185589" y="331683"/>
                      <a:pt x="1186597" y="325634"/>
                      <a:pt x="1188614" y="319585"/>
                    </a:cubicBezTo>
                    <a:cubicBezTo>
                      <a:pt x="1191638" y="307487"/>
                      <a:pt x="1194663" y="295389"/>
                      <a:pt x="1191638" y="282283"/>
                    </a:cubicBezTo>
                    <a:cubicBezTo>
                      <a:pt x="1188614" y="271193"/>
                      <a:pt x="1177524" y="265145"/>
                      <a:pt x="1171475" y="262120"/>
                    </a:cubicBezTo>
                    <a:cubicBezTo>
                      <a:pt x="1166434" y="260104"/>
                      <a:pt x="1161393" y="259096"/>
                      <a:pt x="1157361" y="259096"/>
                    </a:cubicBezTo>
                    <a:cubicBezTo>
                      <a:pt x="1154336" y="259096"/>
                      <a:pt x="1151312" y="260104"/>
                      <a:pt x="1148287" y="261112"/>
                    </a:cubicBezTo>
                    <a:cubicBezTo>
                      <a:pt x="1137198" y="265145"/>
                      <a:pt x="1129133" y="277242"/>
                      <a:pt x="1126108" y="295389"/>
                    </a:cubicBezTo>
                    <a:cubicBezTo>
                      <a:pt x="1125100" y="298414"/>
                      <a:pt x="1125100" y="301438"/>
                      <a:pt x="1125100" y="304463"/>
                    </a:cubicBezTo>
                    <a:cubicBezTo>
                      <a:pt x="1123084" y="306479"/>
                      <a:pt x="1121067" y="309503"/>
                      <a:pt x="1121067" y="311520"/>
                    </a:cubicBezTo>
                    <a:lnTo>
                      <a:pt x="1118043" y="333699"/>
                    </a:lnTo>
                    <a:cubicBezTo>
                      <a:pt x="1110986" y="398221"/>
                      <a:pt x="1103929" y="465767"/>
                      <a:pt x="1093847" y="531297"/>
                    </a:cubicBezTo>
                    <a:cubicBezTo>
                      <a:pt x="1087798" y="569607"/>
                      <a:pt x="1080741" y="605901"/>
                      <a:pt x="1072676" y="640178"/>
                    </a:cubicBezTo>
                    <a:cubicBezTo>
                      <a:pt x="1062594" y="682520"/>
                      <a:pt x="1053521" y="715789"/>
                      <a:pt x="1045456" y="745026"/>
                    </a:cubicBezTo>
                    <a:cubicBezTo>
                      <a:pt x="1038399" y="769222"/>
                      <a:pt x="1031341" y="791401"/>
                      <a:pt x="1023276" y="813580"/>
                    </a:cubicBezTo>
                    <a:lnTo>
                      <a:pt x="1023276" y="812572"/>
                    </a:lnTo>
                    <a:lnTo>
                      <a:pt x="1022268" y="814589"/>
                    </a:lnTo>
                    <a:cubicBezTo>
                      <a:pt x="1020252" y="819629"/>
                      <a:pt x="1018236" y="824670"/>
                      <a:pt x="1016219" y="829711"/>
                    </a:cubicBezTo>
                    <a:cubicBezTo>
                      <a:pt x="1014203" y="833743"/>
                      <a:pt x="1012187" y="838784"/>
                      <a:pt x="1010170" y="842817"/>
                    </a:cubicBezTo>
                    <a:lnTo>
                      <a:pt x="1010170" y="843825"/>
                    </a:lnTo>
                    <a:lnTo>
                      <a:pt x="1007146" y="849874"/>
                    </a:lnTo>
                    <a:cubicBezTo>
                      <a:pt x="1003113" y="857939"/>
                      <a:pt x="998073" y="866004"/>
                      <a:pt x="994040" y="875078"/>
                    </a:cubicBezTo>
                    <a:cubicBezTo>
                      <a:pt x="990007" y="885159"/>
                      <a:pt x="985975" y="895241"/>
                      <a:pt x="985975" y="906330"/>
                    </a:cubicBezTo>
                    <a:cubicBezTo>
                      <a:pt x="985975" y="915404"/>
                      <a:pt x="991015" y="922461"/>
                      <a:pt x="999081" y="926493"/>
                    </a:cubicBezTo>
                    <a:cubicBezTo>
                      <a:pt x="1005129" y="929518"/>
                      <a:pt x="1013195" y="931534"/>
                      <a:pt x="1019244" y="932542"/>
                    </a:cubicBezTo>
                    <a:cubicBezTo>
                      <a:pt x="1029325" y="934559"/>
                      <a:pt x="1038399" y="934559"/>
                      <a:pt x="1048480" y="935567"/>
                    </a:cubicBezTo>
                    <a:cubicBezTo>
                      <a:pt x="1062594" y="936575"/>
                      <a:pt x="1077717" y="936575"/>
                      <a:pt x="1094855" y="936575"/>
                    </a:cubicBezTo>
                    <a:cubicBezTo>
                      <a:pt x="1099896" y="936575"/>
                      <a:pt x="1105945" y="936575"/>
                      <a:pt x="1110986" y="936575"/>
                    </a:cubicBezTo>
                    <a:cubicBezTo>
                      <a:pt x="1121067" y="936575"/>
                      <a:pt x="1131149" y="936575"/>
                      <a:pt x="1142238" y="935567"/>
                    </a:cubicBezTo>
                    <a:cubicBezTo>
                      <a:pt x="1147279" y="935567"/>
                      <a:pt x="1151312" y="934559"/>
                      <a:pt x="1156353" y="933551"/>
                    </a:cubicBezTo>
                    <a:cubicBezTo>
                      <a:pt x="1159377" y="932542"/>
                      <a:pt x="1163410" y="932542"/>
                      <a:pt x="1167442" y="931534"/>
                    </a:cubicBezTo>
                    <a:cubicBezTo>
                      <a:pt x="1170467" y="930526"/>
                      <a:pt x="1173491" y="929518"/>
                      <a:pt x="1177524" y="927502"/>
                    </a:cubicBezTo>
                    <a:cubicBezTo>
                      <a:pt x="1180548" y="925486"/>
                      <a:pt x="1185589" y="922461"/>
                      <a:pt x="1187605" y="917420"/>
                    </a:cubicBezTo>
                    <a:cubicBezTo>
                      <a:pt x="1188614" y="914396"/>
                      <a:pt x="1189622" y="912379"/>
                      <a:pt x="1189622" y="909355"/>
                    </a:cubicBezTo>
                    <a:cubicBezTo>
                      <a:pt x="1189622" y="907339"/>
                      <a:pt x="1188614" y="904314"/>
                      <a:pt x="1187605" y="902298"/>
                    </a:cubicBezTo>
                    <a:cubicBezTo>
                      <a:pt x="1185589" y="897257"/>
                      <a:pt x="1183573" y="893224"/>
                      <a:pt x="1180548" y="889192"/>
                    </a:cubicBezTo>
                    <a:lnTo>
                      <a:pt x="1179540" y="888184"/>
                    </a:lnTo>
                    <a:cubicBezTo>
                      <a:pt x="1176516" y="884151"/>
                      <a:pt x="1173491" y="878102"/>
                      <a:pt x="1170467" y="871045"/>
                    </a:cubicBezTo>
                    <a:cubicBezTo>
                      <a:pt x="1164418" y="857939"/>
                      <a:pt x="1159377" y="842817"/>
                      <a:pt x="1156353" y="825678"/>
                    </a:cubicBezTo>
                    <a:cubicBezTo>
                      <a:pt x="1152320" y="802491"/>
                      <a:pt x="1151312" y="777287"/>
                      <a:pt x="1153328" y="751075"/>
                    </a:cubicBezTo>
                    <a:cubicBezTo>
                      <a:pt x="1157361" y="709740"/>
                      <a:pt x="1167442" y="664373"/>
                      <a:pt x="1185589" y="613966"/>
                    </a:cubicBezTo>
                    <a:cubicBezTo>
                      <a:pt x="1194663" y="587754"/>
                      <a:pt x="1206760" y="560534"/>
                      <a:pt x="1220875" y="530289"/>
                    </a:cubicBezTo>
                    <a:cubicBezTo>
                      <a:pt x="1234989" y="499036"/>
                      <a:pt x="1248095" y="473832"/>
                      <a:pt x="1260193" y="450645"/>
                    </a:cubicBezTo>
                    <a:cubicBezTo>
                      <a:pt x="1266242" y="439555"/>
                      <a:pt x="1272290" y="427457"/>
                      <a:pt x="1279347" y="416368"/>
                    </a:cubicBezTo>
                    <a:cubicBezTo>
                      <a:pt x="1289429" y="398221"/>
                      <a:pt x="1299511" y="380074"/>
                      <a:pt x="1308584" y="361927"/>
                    </a:cubicBezTo>
                    <a:cubicBezTo>
                      <a:pt x="1316649" y="345797"/>
                      <a:pt x="1322698" y="330675"/>
                      <a:pt x="1328747" y="315552"/>
                    </a:cubicBezTo>
                    <a:cubicBezTo>
                      <a:pt x="1334796" y="299422"/>
                      <a:pt x="1338828" y="285308"/>
                      <a:pt x="1340845" y="273210"/>
                    </a:cubicBezTo>
                    <a:cubicBezTo>
                      <a:pt x="1341853" y="266153"/>
                      <a:pt x="1342861" y="260104"/>
                      <a:pt x="1342861" y="255063"/>
                    </a:cubicBezTo>
                    <a:cubicBezTo>
                      <a:pt x="1338828" y="250022"/>
                      <a:pt x="1337820" y="243973"/>
                      <a:pt x="1333788" y="238933"/>
                    </a:cubicBezTo>
                    <a:close/>
                    <a:moveTo>
                      <a:pt x="809548" y="852898"/>
                    </a:moveTo>
                    <a:lnTo>
                      <a:pt x="807531" y="847858"/>
                    </a:lnTo>
                    <a:cubicBezTo>
                      <a:pt x="806523" y="843825"/>
                      <a:pt x="804507" y="838784"/>
                      <a:pt x="803499" y="833743"/>
                    </a:cubicBezTo>
                    <a:cubicBezTo>
                      <a:pt x="798458" y="808540"/>
                      <a:pt x="794425" y="781319"/>
                      <a:pt x="791401" y="752083"/>
                    </a:cubicBezTo>
                    <a:cubicBezTo>
                      <a:pt x="788376" y="724863"/>
                      <a:pt x="787368" y="698651"/>
                      <a:pt x="786360" y="666390"/>
                    </a:cubicBezTo>
                    <a:cubicBezTo>
                      <a:pt x="786360" y="653284"/>
                      <a:pt x="785352" y="640178"/>
                      <a:pt x="784344" y="627072"/>
                    </a:cubicBezTo>
                    <a:cubicBezTo>
                      <a:pt x="782328" y="586746"/>
                      <a:pt x="780311" y="545411"/>
                      <a:pt x="783336" y="505085"/>
                    </a:cubicBezTo>
                    <a:cubicBezTo>
                      <a:pt x="783336" y="500044"/>
                      <a:pt x="784344" y="495004"/>
                      <a:pt x="784344" y="489963"/>
                    </a:cubicBezTo>
                    <a:cubicBezTo>
                      <a:pt x="787368" y="476857"/>
                      <a:pt x="789385" y="462743"/>
                      <a:pt x="790393" y="448629"/>
                    </a:cubicBezTo>
                    <a:cubicBezTo>
                      <a:pt x="790393" y="444596"/>
                      <a:pt x="790393" y="441572"/>
                      <a:pt x="788376" y="439555"/>
                    </a:cubicBezTo>
                    <a:cubicBezTo>
                      <a:pt x="786360" y="436531"/>
                      <a:pt x="783336" y="434514"/>
                      <a:pt x="780311" y="434514"/>
                    </a:cubicBezTo>
                    <a:cubicBezTo>
                      <a:pt x="779303" y="434514"/>
                      <a:pt x="778295" y="434514"/>
                      <a:pt x="778295" y="434514"/>
                    </a:cubicBezTo>
                    <a:cubicBezTo>
                      <a:pt x="772246" y="434514"/>
                      <a:pt x="768213" y="438547"/>
                      <a:pt x="766197" y="444596"/>
                    </a:cubicBezTo>
                    <a:cubicBezTo>
                      <a:pt x="765189" y="443588"/>
                      <a:pt x="765189" y="442580"/>
                      <a:pt x="764181" y="440563"/>
                    </a:cubicBezTo>
                    <a:cubicBezTo>
                      <a:pt x="756116" y="426449"/>
                      <a:pt x="743009" y="413343"/>
                      <a:pt x="727887" y="406286"/>
                    </a:cubicBezTo>
                    <a:cubicBezTo>
                      <a:pt x="715789" y="400237"/>
                      <a:pt x="701675" y="396205"/>
                      <a:pt x="682520" y="394188"/>
                    </a:cubicBezTo>
                    <a:cubicBezTo>
                      <a:pt x="672439" y="393180"/>
                      <a:pt x="661349" y="392172"/>
                      <a:pt x="651268" y="392172"/>
                    </a:cubicBezTo>
                    <a:cubicBezTo>
                      <a:pt x="645219" y="392172"/>
                      <a:pt x="640178" y="391164"/>
                      <a:pt x="634129" y="391164"/>
                    </a:cubicBezTo>
                    <a:cubicBezTo>
                      <a:pt x="616990" y="390156"/>
                      <a:pt x="603884" y="387131"/>
                      <a:pt x="591786" y="384107"/>
                    </a:cubicBezTo>
                    <a:cubicBezTo>
                      <a:pt x="585738" y="382090"/>
                      <a:pt x="578680" y="379066"/>
                      <a:pt x="573640" y="375033"/>
                    </a:cubicBezTo>
                    <a:cubicBezTo>
                      <a:pt x="568599" y="371001"/>
                      <a:pt x="563558" y="366968"/>
                      <a:pt x="559526" y="361927"/>
                    </a:cubicBezTo>
                    <a:cubicBezTo>
                      <a:pt x="554485" y="355879"/>
                      <a:pt x="550452" y="348821"/>
                      <a:pt x="545411" y="339748"/>
                    </a:cubicBezTo>
                    <a:cubicBezTo>
                      <a:pt x="536338" y="321601"/>
                      <a:pt x="530289" y="300430"/>
                      <a:pt x="525248" y="276234"/>
                    </a:cubicBezTo>
                    <a:cubicBezTo>
                      <a:pt x="522224" y="262120"/>
                      <a:pt x="520208" y="245990"/>
                      <a:pt x="517183" y="225827"/>
                    </a:cubicBezTo>
                    <a:cubicBezTo>
                      <a:pt x="515167" y="210704"/>
                      <a:pt x="514159" y="197598"/>
                      <a:pt x="513150" y="184492"/>
                    </a:cubicBezTo>
                    <a:cubicBezTo>
                      <a:pt x="512142" y="176427"/>
                      <a:pt x="512142" y="169370"/>
                      <a:pt x="511134" y="161305"/>
                    </a:cubicBezTo>
                    <a:cubicBezTo>
                      <a:pt x="510126" y="144166"/>
                      <a:pt x="509118" y="125011"/>
                      <a:pt x="506093" y="107873"/>
                    </a:cubicBezTo>
                    <a:cubicBezTo>
                      <a:pt x="503069" y="83677"/>
                      <a:pt x="498028" y="56457"/>
                      <a:pt x="483914" y="32261"/>
                    </a:cubicBezTo>
                    <a:cubicBezTo>
                      <a:pt x="477865" y="21171"/>
                      <a:pt x="467783" y="11090"/>
                      <a:pt x="456694" y="4033"/>
                    </a:cubicBezTo>
                    <a:cubicBezTo>
                      <a:pt x="452661" y="1008"/>
                      <a:pt x="448629" y="0"/>
                      <a:pt x="444596" y="0"/>
                    </a:cubicBezTo>
                    <a:cubicBezTo>
                      <a:pt x="442580" y="0"/>
                      <a:pt x="441571" y="0"/>
                      <a:pt x="439555" y="1008"/>
                    </a:cubicBezTo>
                    <a:cubicBezTo>
                      <a:pt x="433506" y="2016"/>
                      <a:pt x="429474" y="8065"/>
                      <a:pt x="427457" y="12098"/>
                    </a:cubicBezTo>
                    <a:cubicBezTo>
                      <a:pt x="425441" y="15122"/>
                      <a:pt x="424433" y="18147"/>
                      <a:pt x="422416" y="22180"/>
                    </a:cubicBezTo>
                    <a:cubicBezTo>
                      <a:pt x="421408" y="24196"/>
                      <a:pt x="420400" y="26212"/>
                      <a:pt x="419392" y="28228"/>
                    </a:cubicBezTo>
                    <a:cubicBezTo>
                      <a:pt x="417376" y="33269"/>
                      <a:pt x="414351" y="38310"/>
                      <a:pt x="411327" y="43351"/>
                    </a:cubicBezTo>
                    <a:cubicBezTo>
                      <a:pt x="409311" y="46375"/>
                      <a:pt x="407294" y="50408"/>
                      <a:pt x="406286" y="53432"/>
                    </a:cubicBezTo>
                    <a:cubicBezTo>
                      <a:pt x="398221" y="69563"/>
                      <a:pt x="389148" y="86701"/>
                      <a:pt x="382090" y="104848"/>
                    </a:cubicBezTo>
                    <a:cubicBezTo>
                      <a:pt x="375033" y="120978"/>
                      <a:pt x="367976" y="138117"/>
                      <a:pt x="360919" y="158280"/>
                    </a:cubicBezTo>
                    <a:cubicBezTo>
                      <a:pt x="359911" y="161305"/>
                      <a:pt x="358903" y="164329"/>
                      <a:pt x="357895" y="168362"/>
                    </a:cubicBezTo>
                    <a:cubicBezTo>
                      <a:pt x="355878" y="173403"/>
                      <a:pt x="353862" y="178443"/>
                      <a:pt x="352854" y="183484"/>
                    </a:cubicBezTo>
                    <a:cubicBezTo>
                      <a:pt x="349829" y="190541"/>
                      <a:pt x="346805" y="198606"/>
                      <a:pt x="341764" y="208688"/>
                    </a:cubicBezTo>
                    <a:cubicBezTo>
                      <a:pt x="329666" y="234900"/>
                      <a:pt x="316560" y="260104"/>
                      <a:pt x="302446" y="284300"/>
                    </a:cubicBezTo>
                    <a:cubicBezTo>
                      <a:pt x="282283" y="320593"/>
                      <a:pt x="262120" y="358903"/>
                      <a:pt x="248006" y="398221"/>
                    </a:cubicBezTo>
                    <a:cubicBezTo>
                      <a:pt x="245990" y="403262"/>
                      <a:pt x="243973" y="409311"/>
                      <a:pt x="242965" y="415360"/>
                    </a:cubicBezTo>
                    <a:cubicBezTo>
                      <a:pt x="241957" y="420400"/>
                      <a:pt x="240949" y="425441"/>
                      <a:pt x="239941" y="429474"/>
                    </a:cubicBezTo>
                    <a:lnTo>
                      <a:pt x="238932" y="433506"/>
                    </a:lnTo>
                    <a:cubicBezTo>
                      <a:pt x="237924" y="442580"/>
                      <a:pt x="235908" y="451653"/>
                      <a:pt x="232884" y="460726"/>
                    </a:cubicBezTo>
                    <a:cubicBezTo>
                      <a:pt x="231875" y="464759"/>
                      <a:pt x="229859" y="467783"/>
                      <a:pt x="227843" y="470808"/>
                    </a:cubicBezTo>
                    <a:cubicBezTo>
                      <a:pt x="225826" y="472824"/>
                      <a:pt x="224818" y="474841"/>
                      <a:pt x="222802" y="476857"/>
                    </a:cubicBezTo>
                    <a:cubicBezTo>
                      <a:pt x="220786" y="478873"/>
                      <a:pt x="217761" y="479881"/>
                      <a:pt x="214737" y="481898"/>
                    </a:cubicBezTo>
                    <a:cubicBezTo>
                      <a:pt x="212721" y="482906"/>
                      <a:pt x="209696" y="483914"/>
                      <a:pt x="207680" y="484922"/>
                    </a:cubicBezTo>
                    <a:cubicBezTo>
                      <a:pt x="206672" y="484922"/>
                      <a:pt x="204655" y="484922"/>
                      <a:pt x="203647" y="484922"/>
                    </a:cubicBezTo>
                    <a:cubicBezTo>
                      <a:pt x="202639" y="484922"/>
                      <a:pt x="201631" y="484922"/>
                      <a:pt x="200623" y="483914"/>
                    </a:cubicBezTo>
                    <a:cubicBezTo>
                      <a:pt x="199614" y="482906"/>
                      <a:pt x="198606" y="482906"/>
                      <a:pt x="197598" y="481898"/>
                    </a:cubicBezTo>
                    <a:cubicBezTo>
                      <a:pt x="195582" y="480890"/>
                      <a:pt x="193565" y="478873"/>
                      <a:pt x="191549" y="475849"/>
                    </a:cubicBezTo>
                    <a:cubicBezTo>
                      <a:pt x="189533" y="473832"/>
                      <a:pt x="188525" y="471816"/>
                      <a:pt x="186509" y="469800"/>
                    </a:cubicBezTo>
                    <a:cubicBezTo>
                      <a:pt x="183484" y="465767"/>
                      <a:pt x="179451" y="460726"/>
                      <a:pt x="175419" y="456694"/>
                    </a:cubicBezTo>
                    <a:cubicBezTo>
                      <a:pt x="169370" y="451653"/>
                      <a:pt x="162313" y="448629"/>
                      <a:pt x="154247" y="448629"/>
                    </a:cubicBezTo>
                    <a:cubicBezTo>
                      <a:pt x="153239" y="448629"/>
                      <a:pt x="153239" y="448629"/>
                      <a:pt x="152231" y="448629"/>
                    </a:cubicBezTo>
                    <a:cubicBezTo>
                      <a:pt x="141142" y="449637"/>
                      <a:pt x="130052" y="456694"/>
                      <a:pt x="119970" y="470808"/>
                    </a:cubicBezTo>
                    <a:cubicBezTo>
                      <a:pt x="109889" y="485930"/>
                      <a:pt x="103840" y="504077"/>
                      <a:pt x="98799" y="519199"/>
                    </a:cubicBezTo>
                    <a:cubicBezTo>
                      <a:pt x="91742" y="541379"/>
                      <a:pt x="86701" y="563558"/>
                      <a:pt x="83677" y="580697"/>
                    </a:cubicBezTo>
                    <a:cubicBezTo>
                      <a:pt x="79644" y="601868"/>
                      <a:pt x="75612" y="623039"/>
                      <a:pt x="72587" y="641186"/>
                    </a:cubicBezTo>
                    <a:lnTo>
                      <a:pt x="70571" y="654292"/>
                    </a:lnTo>
                    <a:cubicBezTo>
                      <a:pt x="68554" y="665382"/>
                      <a:pt x="66538" y="677480"/>
                      <a:pt x="64522" y="688569"/>
                    </a:cubicBezTo>
                    <a:cubicBezTo>
                      <a:pt x="63514" y="693610"/>
                      <a:pt x="62505" y="698651"/>
                      <a:pt x="60489" y="705708"/>
                    </a:cubicBezTo>
                    <a:cubicBezTo>
                      <a:pt x="56457" y="719822"/>
                      <a:pt x="53432" y="734944"/>
                      <a:pt x="50408" y="749059"/>
                    </a:cubicBezTo>
                    <a:lnTo>
                      <a:pt x="49399" y="751075"/>
                    </a:lnTo>
                    <a:lnTo>
                      <a:pt x="49399" y="753091"/>
                    </a:lnTo>
                    <a:cubicBezTo>
                      <a:pt x="42342" y="784344"/>
                      <a:pt x="34277" y="816605"/>
                      <a:pt x="24196" y="847858"/>
                    </a:cubicBezTo>
                    <a:cubicBezTo>
                      <a:pt x="17138" y="868021"/>
                      <a:pt x="9073" y="884151"/>
                      <a:pt x="1008" y="899273"/>
                    </a:cubicBezTo>
                    <a:cubicBezTo>
                      <a:pt x="0" y="901290"/>
                      <a:pt x="0" y="903306"/>
                      <a:pt x="0" y="905322"/>
                    </a:cubicBezTo>
                    <a:cubicBezTo>
                      <a:pt x="1008" y="907339"/>
                      <a:pt x="2016" y="910363"/>
                      <a:pt x="5041" y="911371"/>
                    </a:cubicBezTo>
                    <a:cubicBezTo>
                      <a:pt x="6049" y="912379"/>
                      <a:pt x="7057" y="912379"/>
                      <a:pt x="9073" y="912379"/>
                    </a:cubicBezTo>
                    <a:cubicBezTo>
                      <a:pt x="11090" y="916412"/>
                      <a:pt x="15122" y="918428"/>
                      <a:pt x="19155" y="919437"/>
                    </a:cubicBezTo>
                    <a:cubicBezTo>
                      <a:pt x="105856" y="939600"/>
                      <a:pt x="183484" y="953714"/>
                      <a:pt x="256071" y="962787"/>
                    </a:cubicBezTo>
                    <a:cubicBezTo>
                      <a:pt x="296397" y="967828"/>
                      <a:pt x="337732" y="971860"/>
                      <a:pt x="378058" y="974885"/>
                    </a:cubicBezTo>
                    <a:cubicBezTo>
                      <a:pt x="420400" y="977909"/>
                      <a:pt x="460726" y="977909"/>
                      <a:pt x="495004" y="977909"/>
                    </a:cubicBezTo>
                    <a:lnTo>
                      <a:pt x="505085" y="977909"/>
                    </a:lnTo>
                    <a:cubicBezTo>
                      <a:pt x="556501" y="977909"/>
                      <a:pt x="596827" y="974885"/>
                      <a:pt x="633121" y="968836"/>
                    </a:cubicBezTo>
                    <a:cubicBezTo>
                      <a:pt x="654292" y="964803"/>
                      <a:pt x="677479" y="959763"/>
                      <a:pt x="702683" y="951697"/>
                    </a:cubicBezTo>
                    <a:cubicBezTo>
                      <a:pt x="713773" y="948673"/>
                      <a:pt x="724863" y="944640"/>
                      <a:pt x="736961" y="940608"/>
                    </a:cubicBezTo>
                    <a:cubicBezTo>
                      <a:pt x="743009" y="938591"/>
                      <a:pt x="749058" y="936575"/>
                      <a:pt x="755107" y="934559"/>
                    </a:cubicBezTo>
                    <a:cubicBezTo>
                      <a:pt x="756116" y="934559"/>
                      <a:pt x="758132" y="933551"/>
                      <a:pt x="759140" y="933551"/>
                    </a:cubicBezTo>
                    <a:cubicBezTo>
                      <a:pt x="762165" y="932542"/>
                      <a:pt x="765189" y="931534"/>
                      <a:pt x="768213" y="930526"/>
                    </a:cubicBezTo>
                    <a:cubicBezTo>
                      <a:pt x="771238" y="930526"/>
                      <a:pt x="774262" y="929518"/>
                      <a:pt x="776279" y="929518"/>
                    </a:cubicBezTo>
                    <a:cubicBezTo>
                      <a:pt x="782328" y="928510"/>
                      <a:pt x="787368" y="927502"/>
                      <a:pt x="793417" y="926493"/>
                    </a:cubicBezTo>
                    <a:cubicBezTo>
                      <a:pt x="797450" y="925486"/>
                      <a:pt x="802491" y="923469"/>
                      <a:pt x="806523" y="918428"/>
                    </a:cubicBezTo>
                    <a:cubicBezTo>
                      <a:pt x="811564" y="912379"/>
                      <a:pt x="813580" y="905322"/>
                      <a:pt x="813580" y="901290"/>
                    </a:cubicBezTo>
                    <a:cubicBezTo>
                      <a:pt x="815597" y="889192"/>
                      <a:pt x="812572" y="876086"/>
                      <a:pt x="808539" y="864996"/>
                    </a:cubicBezTo>
                    <a:cubicBezTo>
                      <a:pt x="811564" y="860963"/>
                      <a:pt x="810556" y="856931"/>
                      <a:pt x="809548" y="852898"/>
                    </a:cubicBezTo>
                    <a:close/>
                  </a:path>
                </a:pathLst>
              </a:custGeom>
              <a:solidFill>
                <a:srgbClr val="EDB083"/>
              </a:solidFill>
              <a:ln w="10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DDD9E5E6-E842-1177-82E0-FF71A44A21E7}"/>
                  </a:ext>
                </a:extLst>
              </p:cNvPr>
              <p:cNvSpPr/>
              <p:nvPr/>
            </p:nvSpPr>
            <p:spPr>
              <a:xfrm>
                <a:off x="2595341" y="1746122"/>
                <a:ext cx="430128" cy="436530"/>
              </a:xfrm>
              <a:custGeom>
                <a:avLst/>
                <a:gdLst>
                  <a:gd name="connsiteX0" fmla="*/ 217408 w 430128"/>
                  <a:gd name="connsiteY0" fmla="*/ 0 h 436530"/>
                  <a:gd name="connsiteX1" fmla="*/ 200269 w 430128"/>
                  <a:gd name="connsiteY1" fmla="*/ 1008 h 436530"/>
                  <a:gd name="connsiteX2" fmla="*/ 150870 w 430128"/>
                  <a:gd name="connsiteY2" fmla="*/ 12098 h 436530"/>
                  <a:gd name="connsiteX3" fmla="*/ 68202 w 430128"/>
                  <a:gd name="connsiteY3" fmla="*/ 67546 h 436530"/>
                  <a:gd name="connsiteX4" fmla="*/ 655 w 430128"/>
                  <a:gd name="connsiteY4" fmla="*/ 256071 h 436530"/>
                  <a:gd name="connsiteX5" fmla="*/ 11745 w 430128"/>
                  <a:gd name="connsiteY5" fmla="*/ 309503 h 436530"/>
                  <a:gd name="connsiteX6" fmla="*/ 33924 w 430128"/>
                  <a:gd name="connsiteY6" fmla="*/ 353862 h 436530"/>
                  <a:gd name="connsiteX7" fmla="*/ 103487 w 430128"/>
                  <a:gd name="connsiteY7" fmla="*/ 412335 h 436530"/>
                  <a:gd name="connsiteX8" fmla="*/ 211359 w 430128"/>
                  <a:gd name="connsiteY8" fmla="*/ 436531 h 436530"/>
                  <a:gd name="connsiteX9" fmla="*/ 246645 w 430128"/>
                  <a:gd name="connsiteY9" fmla="*/ 434514 h 436530"/>
                  <a:gd name="connsiteX10" fmla="*/ 356533 w 430128"/>
                  <a:gd name="connsiteY10" fmla="*/ 387131 h 436530"/>
                  <a:gd name="connsiteX11" fmla="*/ 389803 w 430128"/>
                  <a:gd name="connsiteY11" fmla="*/ 361927 h 436530"/>
                  <a:gd name="connsiteX12" fmla="*/ 426096 w 430128"/>
                  <a:gd name="connsiteY12" fmla="*/ 286316 h 436530"/>
                  <a:gd name="connsiteX13" fmla="*/ 430129 w 430128"/>
                  <a:gd name="connsiteY13" fmla="*/ 241957 h 436530"/>
                  <a:gd name="connsiteX14" fmla="*/ 426096 w 430128"/>
                  <a:gd name="connsiteY14" fmla="*/ 195582 h 436530"/>
                  <a:gd name="connsiteX15" fmla="*/ 397868 w 430128"/>
                  <a:gd name="connsiteY15" fmla="*/ 112913 h 436530"/>
                  <a:gd name="connsiteX16" fmla="*/ 373672 w 430128"/>
                  <a:gd name="connsiteY16" fmla="*/ 76620 h 436530"/>
                  <a:gd name="connsiteX17" fmla="*/ 347460 w 430128"/>
                  <a:gd name="connsiteY17" fmla="*/ 49400 h 436530"/>
                  <a:gd name="connsiteX18" fmla="*/ 330322 w 430128"/>
                  <a:gd name="connsiteY18" fmla="*/ 36294 h 436530"/>
                  <a:gd name="connsiteX19" fmla="*/ 304110 w 430128"/>
                  <a:gd name="connsiteY19" fmla="*/ 21171 h 436530"/>
                  <a:gd name="connsiteX20" fmla="*/ 250677 w 430128"/>
                  <a:gd name="connsiteY20" fmla="*/ 4033 h 436530"/>
                  <a:gd name="connsiteX21" fmla="*/ 217408 w 430128"/>
                  <a:gd name="connsiteY21" fmla="*/ 0 h 436530"/>
                  <a:gd name="connsiteX22" fmla="*/ 217408 w 430128"/>
                  <a:gd name="connsiteY22" fmla="*/ 0 h 436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30128" h="436530">
                    <a:moveTo>
                      <a:pt x="217408" y="0"/>
                    </a:moveTo>
                    <a:cubicBezTo>
                      <a:pt x="212367" y="0"/>
                      <a:pt x="206318" y="0"/>
                      <a:pt x="200269" y="1008"/>
                    </a:cubicBezTo>
                    <a:cubicBezTo>
                      <a:pt x="182123" y="3024"/>
                      <a:pt x="165992" y="6049"/>
                      <a:pt x="150870" y="12098"/>
                    </a:cubicBezTo>
                    <a:cubicBezTo>
                      <a:pt x="119617" y="23188"/>
                      <a:pt x="91389" y="43351"/>
                      <a:pt x="68202" y="67546"/>
                    </a:cubicBezTo>
                    <a:cubicBezTo>
                      <a:pt x="19810" y="117954"/>
                      <a:pt x="-4386" y="188525"/>
                      <a:pt x="655" y="256071"/>
                    </a:cubicBezTo>
                    <a:cubicBezTo>
                      <a:pt x="2672" y="274218"/>
                      <a:pt x="5696" y="292365"/>
                      <a:pt x="11745" y="309503"/>
                    </a:cubicBezTo>
                    <a:cubicBezTo>
                      <a:pt x="17794" y="326642"/>
                      <a:pt x="24851" y="341764"/>
                      <a:pt x="33924" y="353862"/>
                    </a:cubicBezTo>
                    <a:cubicBezTo>
                      <a:pt x="51063" y="378058"/>
                      <a:pt x="75258" y="398221"/>
                      <a:pt x="103487" y="412335"/>
                    </a:cubicBezTo>
                    <a:cubicBezTo>
                      <a:pt x="135748" y="428465"/>
                      <a:pt x="173049" y="436531"/>
                      <a:pt x="211359" y="436531"/>
                    </a:cubicBezTo>
                    <a:cubicBezTo>
                      <a:pt x="223457" y="436531"/>
                      <a:pt x="234547" y="435522"/>
                      <a:pt x="246645" y="434514"/>
                    </a:cubicBezTo>
                    <a:cubicBezTo>
                      <a:pt x="287979" y="429474"/>
                      <a:pt x="327297" y="412335"/>
                      <a:pt x="356533" y="387131"/>
                    </a:cubicBezTo>
                    <a:cubicBezTo>
                      <a:pt x="369640" y="380074"/>
                      <a:pt x="380729" y="372009"/>
                      <a:pt x="389803" y="361927"/>
                    </a:cubicBezTo>
                    <a:cubicBezTo>
                      <a:pt x="407949" y="341764"/>
                      <a:pt x="421055" y="315552"/>
                      <a:pt x="426096" y="286316"/>
                    </a:cubicBezTo>
                    <a:cubicBezTo>
                      <a:pt x="429121" y="271194"/>
                      <a:pt x="430129" y="256071"/>
                      <a:pt x="430129" y="241957"/>
                    </a:cubicBezTo>
                    <a:cubicBezTo>
                      <a:pt x="430129" y="227843"/>
                      <a:pt x="429121" y="212721"/>
                      <a:pt x="426096" y="195582"/>
                    </a:cubicBezTo>
                    <a:cubicBezTo>
                      <a:pt x="421055" y="167354"/>
                      <a:pt x="411982" y="139125"/>
                      <a:pt x="397868" y="112913"/>
                    </a:cubicBezTo>
                    <a:cubicBezTo>
                      <a:pt x="391819" y="100815"/>
                      <a:pt x="383754" y="88718"/>
                      <a:pt x="373672" y="76620"/>
                    </a:cubicBezTo>
                    <a:cubicBezTo>
                      <a:pt x="365607" y="66538"/>
                      <a:pt x="357542" y="57465"/>
                      <a:pt x="347460" y="49400"/>
                    </a:cubicBezTo>
                    <a:cubicBezTo>
                      <a:pt x="343427" y="45367"/>
                      <a:pt x="337378" y="41334"/>
                      <a:pt x="330322" y="36294"/>
                    </a:cubicBezTo>
                    <a:cubicBezTo>
                      <a:pt x="322256" y="31253"/>
                      <a:pt x="313183" y="26212"/>
                      <a:pt x="304110" y="21171"/>
                    </a:cubicBezTo>
                    <a:cubicBezTo>
                      <a:pt x="285963" y="12098"/>
                      <a:pt x="268824" y="7057"/>
                      <a:pt x="250677" y="4033"/>
                    </a:cubicBezTo>
                    <a:cubicBezTo>
                      <a:pt x="240596" y="1008"/>
                      <a:pt x="229506" y="0"/>
                      <a:pt x="217408" y="0"/>
                    </a:cubicBezTo>
                    <a:lnTo>
                      <a:pt x="217408" y="0"/>
                    </a:lnTo>
                    <a:close/>
                  </a:path>
                </a:pathLst>
              </a:custGeom>
              <a:solidFill>
                <a:srgbClr val="FFC678"/>
              </a:solidFill>
              <a:ln w="10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4505A88D-560A-9BFD-17BE-42960AEEB2E9}"/>
                  </a:ext>
                </a:extLst>
              </p:cNvPr>
              <p:cNvSpPr/>
              <p:nvPr/>
            </p:nvSpPr>
            <p:spPr>
              <a:xfrm>
                <a:off x="2879206" y="2138294"/>
                <a:ext cx="880595" cy="655300"/>
              </a:xfrm>
              <a:custGeom>
                <a:avLst/>
                <a:gdLst>
                  <a:gd name="connsiteX0" fmla="*/ 634211 w 880595"/>
                  <a:gd name="connsiteY0" fmla="*/ 0 h 655300"/>
                  <a:gd name="connsiteX1" fmla="*/ 621105 w 880595"/>
                  <a:gd name="connsiteY1" fmla="*/ 9073 h 655300"/>
                  <a:gd name="connsiteX2" fmla="*/ 621105 w 880595"/>
                  <a:gd name="connsiteY2" fmla="*/ 9073 h 655300"/>
                  <a:gd name="connsiteX3" fmla="*/ 613039 w 880595"/>
                  <a:gd name="connsiteY3" fmla="*/ 12098 h 655300"/>
                  <a:gd name="connsiteX4" fmla="*/ 606990 w 880595"/>
                  <a:gd name="connsiteY4" fmla="*/ 22179 h 655300"/>
                  <a:gd name="connsiteX5" fmla="*/ 594893 w 880595"/>
                  <a:gd name="connsiteY5" fmla="*/ 79644 h 655300"/>
                  <a:gd name="connsiteX6" fmla="*/ 591868 w 880595"/>
                  <a:gd name="connsiteY6" fmla="*/ 90734 h 655300"/>
                  <a:gd name="connsiteX7" fmla="*/ 587835 w 880595"/>
                  <a:gd name="connsiteY7" fmla="*/ 106864 h 655300"/>
                  <a:gd name="connsiteX8" fmla="*/ 584811 w 880595"/>
                  <a:gd name="connsiteY8" fmla="*/ 119970 h 655300"/>
                  <a:gd name="connsiteX9" fmla="*/ 583803 w 880595"/>
                  <a:gd name="connsiteY9" fmla="*/ 124003 h 655300"/>
                  <a:gd name="connsiteX10" fmla="*/ 582795 w 880595"/>
                  <a:gd name="connsiteY10" fmla="*/ 124003 h 655300"/>
                  <a:gd name="connsiteX11" fmla="*/ 581787 w 880595"/>
                  <a:gd name="connsiteY11" fmla="*/ 124003 h 655300"/>
                  <a:gd name="connsiteX12" fmla="*/ 555575 w 880595"/>
                  <a:gd name="connsiteY12" fmla="*/ 124003 h 655300"/>
                  <a:gd name="connsiteX13" fmla="*/ 493069 w 880595"/>
                  <a:gd name="connsiteY13" fmla="*/ 121987 h 655300"/>
                  <a:gd name="connsiteX14" fmla="*/ 392254 w 880595"/>
                  <a:gd name="connsiteY14" fmla="*/ 110897 h 655300"/>
                  <a:gd name="connsiteX15" fmla="*/ 390237 w 880595"/>
                  <a:gd name="connsiteY15" fmla="*/ 110897 h 655300"/>
                  <a:gd name="connsiteX16" fmla="*/ 388221 w 880595"/>
                  <a:gd name="connsiteY16" fmla="*/ 110897 h 655300"/>
                  <a:gd name="connsiteX17" fmla="*/ 382172 w 880595"/>
                  <a:gd name="connsiteY17" fmla="*/ 109889 h 655300"/>
                  <a:gd name="connsiteX18" fmla="*/ 371082 w 880595"/>
                  <a:gd name="connsiteY18" fmla="*/ 116946 h 655300"/>
                  <a:gd name="connsiteX19" fmla="*/ 368058 w 880595"/>
                  <a:gd name="connsiteY19" fmla="*/ 122995 h 655300"/>
                  <a:gd name="connsiteX20" fmla="*/ 366042 w 880595"/>
                  <a:gd name="connsiteY20" fmla="*/ 126019 h 655300"/>
                  <a:gd name="connsiteX21" fmla="*/ 362009 w 880595"/>
                  <a:gd name="connsiteY21" fmla="*/ 135093 h 655300"/>
                  <a:gd name="connsiteX22" fmla="*/ 361001 w 880595"/>
                  <a:gd name="connsiteY22" fmla="*/ 137109 h 655300"/>
                  <a:gd name="connsiteX23" fmla="*/ 355960 w 880595"/>
                  <a:gd name="connsiteY23" fmla="*/ 147190 h 655300"/>
                  <a:gd name="connsiteX24" fmla="*/ 350919 w 880595"/>
                  <a:gd name="connsiteY24" fmla="*/ 157272 h 655300"/>
                  <a:gd name="connsiteX25" fmla="*/ 329748 w 880595"/>
                  <a:gd name="connsiteY25" fmla="*/ 201631 h 655300"/>
                  <a:gd name="connsiteX26" fmla="*/ 281357 w 880595"/>
                  <a:gd name="connsiteY26" fmla="*/ 283291 h 655300"/>
                  <a:gd name="connsiteX27" fmla="*/ 101905 w 880595"/>
                  <a:gd name="connsiteY27" fmla="*/ 483914 h 655300"/>
                  <a:gd name="connsiteX28" fmla="*/ 6131 w 880595"/>
                  <a:gd name="connsiteY28" fmla="*/ 560534 h 655300"/>
                  <a:gd name="connsiteX29" fmla="*/ 2098 w 880595"/>
                  <a:gd name="connsiteY29" fmla="*/ 579689 h 655300"/>
                  <a:gd name="connsiteX30" fmla="*/ 14196 w 880595"/>
                  <a:gd name="connsiteY30" fmla="*/ 585738 h 655300"/>
                  <a:gd name="connsiteX31" fmla="*/ 21253 w 880595"/>
                  <a:gd name="connsiteY31" fmla="*/ 583721 h 655300"/>
                  <a:gd name="connsiteX32" fmla="*/ 187599 w 880595"/>
                  <a:gd name="connsiteY32" fmla="*/ 445604 h 655300"/>
                  <a:gd name="connsiteX33" fmla="*/ 328740 w 880595"/>
                  <a:gd name="connsiteY33" fmla="*/ 272202 h 655300"/>
                  <a:gd name="connsiteX34" fmla="*/ 367050 w 880595"/>
                  <a:gd name="connsiteY34" fmla="*/ 201631 h 655300"/>
                  <a:gd name="connsiteX35" fmla="*/ 374107 w 880595"/>
                  <a:gd name="connsiteY35" fmla="*/ 185500 h 655300"/>
                  <a:gd name="connsiteX36" fmla="*/ 380156 w 880595"/>
                  <a:gd name="connsiteY36" fmla="*/ 241957 h 655300"/>
                  <a:gd name="connsiteX37" fmla="*/ 392254 w 880595"/>
                  <a:gd name="connsiteY37" fmla="*/ 302446 h 655300"/>
                  <a:gd name="connsiteX38" fmla="*/ 409392 w 880595"/>
                  <a:gd name="connsiteY38" fmla="*/ 360919 h 655300"/>
                  <a:gd name="connsiteX39" fmla="*/ 445686 w 880595"/>
                  <a:gd name="connsiteY39" fmla="*/ 464759 h 655300"/>
                  <a:gd name="connsiteX40" fmla="*/ 483996 w 880595"/>
                  <a:gd name="connsiteY40" fmla="*/ 548436 h 655300"/>
                  <a:gd name="connsiteX41" fmla="*/ 533395 w 880595"/>
                  <a:gd name="connsiteY41" fmla="*/ 614974 h 655300"/>
                  <a:gd name="connsiteX42" fmla="*/ 565656 w 880595"/>
                  <a:gd name="connsiteY42" fmla="*/ 640178 h 655300"/>
                  <a:gd name="connsiteX43" fmla="*/ 582795 w 880595"/>
                  <a:gd name="connsiteY43" fmla="*/ 649251 h 655300"/>
                  <a:gd name="connsiteX44" fmla="*/ 598925 w 880595"/>
                  <a:gd name="connsiteY44" fmla="*/ 654292 h 655300"/>
                  <a:gd name="connsiteX45" fmla="*/ 603966 w 880595"/>
                  <a:gd name="connsiteY45" fmla="*/ 655300 h 655300"/>
                  <a:gd name="connsiteX46" fmla="*/ 606990 w 880595"/>
                  <a:gd name="connsiteY46" fmla="*/ 655300 h 655300"/>
                  <a:gd name="connsiteX47" fmla="*/ 611023 w 880595"/>
                  <a:gd name="connsiteY47" fmla="*/ 654292 h 655300"/>
                  <a:gd name="connsiteX48" fmla="*/ 652357 w 880595"/>
                  <a:gd name="connsiteY48" fmla="*/ 651268 h 655300"/>
                  <a:gd name="connsiteX49" fmla="*/ 673529 w 880595"/>
                  <a:gd name="connsiteY49" fmla="*/ 649251 h 655300"/>
                  <a:gd name="connsiteX50" fmla="*/ 741075 w 880595"/>
                  <a:gd name="connsiteY50" fmla="*/ 643202 h 655300"/>
                  <a:gd name="connsiteX51" fmla="*/ 808621 w 880595"/>
                  <a:gd name="connsiteY51" fmla="*/ 632112 h 655300"/>
                  <a:gd name="connsiteX52" fmla="*/ 839874 w 880595"/>
                  <a:gd name="connsiteY52" fmla="*/ 623039 h 655300"/>
                  <a:gd name="connsiteX53" fmla="*/ 854996 w 880595"/>
                  <a:gd name="connsiteY53" fmla="*/ 616990 h 655300"/>
                  <a:gd name="connsiteX54" fmla="*/ 871127 w 880595"/>
                  <a:gd name="connsiteY54" fmla="*/ 607917 h 655300"/>
                  <a:gd name="connsiteX55" fmla="*/ 878184 w 880595"/>
                  <a:gd name="connsiteY55" fmla="*/ 595819 h 655300"/>
                  <a:gd name="connsiteX56" fmla="*/ 880200 w 880595"/>
                  <a:gd name="connsiteY56" fmla="*/ 587754 h 655300"/>
                  <a:gd name="connsiteX57" fmla="*/ 876168 w 880595"/>
                  <a:gd name="connsiteY57" fmla="*/ 578680 h 655300"/>
                  <a:gd name="connsiteX58" fmla="*/ 871127 w 880595"/>
                  <a:gd name="connsiteY58" fmla="*/ 574648 h 655300"/>
                  <a:gd name="connsiteX59" fmla="*/ 870119 w 880595"/>
                  <a:gd name="connsiteY59" fmla="*/ 573640 h 655300"/>
                  <a:gd name="connsiteX60" fmla="*/ 866086 w 880595"/>
                  <a:gd name="connsiteY60" fmla="*/ 569607 h 655300"/>
                  <a:gd name="connsiteX61" fmla="*/ 865078 w 880595"/>
                  <a:gd name="connsiteY61" fmla="*/ 568599 h 655300"/>
                  <a:gd name="connsiteX62" fmla="*/ 861045 w 880595"/>
                  <a:gd name="connsiteY62" fmla="*/ 564566 h 655300"/>
                  <a:gd name="connsiteX63" fmla="*/ 852980 w 880595"/>
                  <a:gd name="connsiteY63" fmla="*/ 557509 h 655300"/>
                  <a:gd name="connsiteX64" fmla="*/ 830801 w 880595"/>
                  <a:gd name="connsiteY64" fmla="*/ 535330 h 655300"/>
                  <a:gd name="connsiteX65" fmla="*/ 770311 w 880595"/>
                  <a:gd name="connsiteY65" fmla="*/ 445604 h 655300"/>
                  <a:gd name="connsiteX66" fmla="*/ 723936 w 880595"/>
                  <a:gd name="connsiteY66" fmla="*/ 308495 h 655300"/>
                  <a:gd name="connsiteX67" fmla="*/ 712847 w 880595"/>
                  <a:gd name="connsiteY67" fmla="*/ 152231 h 655300"/>
                  <a:gd name="connsiteX68" fmla="*/ 733010 w 880595"/>
                  <a:gd name="connsiteY68" fmla="*/ 48391 h 655300"/>
                  <a:gd name="connsiteX69" fmla="*/ 733010 w 880595"/>
                  <a:gd name="connsiteY69" fmla="*/ 47383 h 655300"/>
                  <a:gd name="connsiteX70" fmla="*/ 734018 w 880595"/>
                  <a:gd name="connsiteY70" fmla="*/ 46375 h 655300"/>
                  <a:gd name="connsiteX71" fmla="*/ 735026 w 880595"/>
                  <a:gd name="connsiteY71" fmla="*/ 38310 h 655300"/>
                  <a:gd name="connsiteX72" fmla="*/ 729985 w 880595"/>
                  <a:gd name="connsiteY72" fmla="*/ 32261 h 655300"/>
                  <a:gd name="connsiteX73" fmla="*/ 725953 w 880595"/>
                  <a:gd name="connsiteY73" fmla="*/ 31253 h 655300"/>
                  <a:gd name="connsiteX74" fmla="*/ 706798 w 880595"/>
                  <a:gd name="connsiteY74" fmla="*/ 23187 h 655300"/>
                  <a:gd name="connsiteX75" fmla="*/ 685627 w 880595"/>
                  <a:gd name="connsiteY75" fmla="*/ 16130 h 655300"/>
                  <a:gd name="connsiteX76" fmla="*/ 683610 w 880595"/>
                  <a:gd name="connsiteY76" fmla="*/ 15122 h 655300"/>
                  <a:gd name="connsiteX77" fmla="*/ 634211 w 880595"/>
                  <a:gd name="connsiteY77" fmla="*/ 0 h 655300"/>
                  <a:gd name="connsiteX78" fmla="*/ 634211 w 880595"/>
                  <a:gd name="connsiteY78" fmla="*/ 0 h 655300"/>
                  <a:gd name="connsiteX79" fmla="*/ 634211 w 880595"/>
                  <a:gd name="connsiteY79" fmla="*/ 0 h 65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880595" h="655300">
                    <a:moveTo>
                      <a:pt x="634211" y="0"/>
                    </a:moveTo>
                    <a:cubicBezTo>
                      <a:pt x="628162" y="0"/>
                      <a:pt x="623121" y="4033"/>
                      <a:pt x="621105" y="9073"/>
                    </a:cubicBezTo>
                    <a:lnTo>
                      <a:pt x="621105" y="9073"/>
                    </a:lnTo>
                    <a:cubicBezTo>
                      <a:pt x="618080" y="9073"/>
                      <a:pt x="615056" y="10082"/>
                      <a:pt x="613039" y="12098"/>
                    </a:cubicBezTo>
                    <a:cubicBezTo>
                      <a:pt x="610015" y="14114"/>
                      <a:pt x="606990" y="18147"/>
                      <a:pt x="606990" y="22179"/>
                    </a:cubicBezTo>
                    <a:cubicBezTo>
                      <a:pt x="604974" y="42342"/>
                      <a:pt x="599933" y="61497"/>
                      <a:pt x="594893" y="79644"/>
                    </a:cubicBezTo>
                    <a:cubicBezTo>
                      <a:pt x="593884" y="83677"/>
                      <a:pt x="592876" y="86701"/>
                      <a:pt x="591868" y="90734"/>
                    </a:cubicBezTo>
                    <a:cubicBezTo>
                      <a:pt x="590860" y="95775"/>
                      <a:pt x="588844" y="101823"/>
                      <a:pt x="587835" y="106864"/>
                    </a:cubicBezTo>
                    <a:cubicBezTo>
                      <a:pt x="586827" y="110897"/>
                      <a:pt x="585819" y="115938"/>
                      <a:pt x="584811" y="119970"/>
                    </a:cubicBezTo>
                    <a:cubicBezTo>
                      <a:pt x="584811" y="120978"/>
                      <a:pt x="583803" y="121987"/>
                      <a:pt x="583803" y="124003"/>
                    </a:cubicBezTo>
                    <a:lnTo>
                      <a:pt x="582795" y="124003"/>
                    </a:lnTo>
                    <a:lnTo>
                      <a:pt x="581787" y="124003"/>
                    </a:lnTo>
                    <a:cubicBezTo>
                      <a:pt x="573721" y="124003"/>
                      <a:pt x="564648" y="124003"/>
                      <a:pt x="555575" y="124003"/>
                    </a:cubicBezTo>
                    <a:cubicBezTo>
                      <a:pt x="535412" y="124003"/>
                      <a:pt x="515249" y="122995"/>
                      <a:pt x="493069" y="121987"/>
                    </a:cubicBezTo>
                    <a:cubicBezTo>
                      <a:pt x="455767" y="118962"/>
                      <a:pt x="422498" y="115938"/>
                      <a:pt x="392254" y="110897"/>
                    </a:cubicBezTo>
                    <a:cubicBezTo>
                      <a:pt x="391245" y="110897"/>
                      <a:pt x="391245" y="110897"/>
                      <a:pt x="390237" y="110897"/>
                    </a:cubicBezTo>
                    <a:cubicBezTo>
                      <a:pt x="389229" y="110897"/>
                      <a:pt x="389229" y="110897"/>
                      <a:pt x="388221" y="110897"/>
                    </a:cubicBezTo>
                    <a:cubicBezTo>
                      <a:pt x="386205" y="109889"/>
                      <a:pt x="384189" y="109889"/>
                      <a:pt x="382172" y="109889"/>
                    </a:cubicBezTo>
                    <a:cubicBezTo>
                      <a:pt x="377131" y="109889"/>
                      <a:pt x="373099" y="112913"/>
                      <a:pt x="371082" y="116946"/>
                    </a:cubicBezTo>
                    <a:cubicBezTo>
                      <a:pt x="370074" y="118962"/>
                      <a:pt x="369066" y="120978"/>
                      <a:pt x="368058" y="122995"/>
                    </a:cubicBezTo>
                    <a:cubicBezTo>
                      <a:pt x="367050" y="124003"/>
                      <a:pt x="367050" y="125011"/>
                      <a:pt x="366042" y="126019"/>
                    </a:cubicBezTo>
                    <a:cubicBezTo>
                      <a:pt x="365033" y="129044"/>
                      <a:pt x="363017" y="132068"/>
                      <a:pt x="362009" y="135093"/>
                    </a:cubicBezTo>
                    <a:lnTo>
                      <a:pt x="361001" y="137109"/>
                    </a:lnTo>
                    <a:lnTo>
                      <a:pt x="355960" y="147190"/>
                    </a:lnTo>
                    <a:lnTo>
                      <a:pt x="350919" y="157272"/>
                    </a:lnTo>
                    <a:cubicBezTo>
                      <a:pt x="342854" y="174411"/>
                      <a:pt x="336805" y="188525"/>
                      <a:pt x="329748" y="201631"/>
                    </a:cubicBezTo>
                    <a:cubicBezTo>
                      <a:pt x="316642" y="228851"/>
                      <a:pt x="300512" y="255063"/>
                      <a:pt x="281357" y="283291"/>
                    </a:cubicBezTo>
                    <a:cubicBezTo>
                      <a:pt x="233973" y="352854"/>
                      <a:pt x="173484" y="420400"/>
                      <a:pt x="101905" y="483914"/>
                    </a:cubicBezTo>
                    <a:cubicBezTo>
                      <a:pt x="70653" y="512142"/>
                      <a:pt x="37383" y="537346"/>
                      <a:pt x="6131" y="560534"/>
                    </a:cubicBezTo>
                    <a:cubicBezTo>
                      <a:pt x="82" y="564566"/>
                      <a:pt x="-1935" y="573640"/>
                      <a:pt x="2098" y="579689"/>
                    </a:cubicBezTo>
                    <a:cubicBezTo>
                      <a:pt x="5123" y="583721"/>
                      <a:pt x="9155" y="585738"/>
                      <a:pt x="14196" y="585738"/>
                    </a:cubicBezTo>
                    <a:cubicBezTo>
                      <a:pt x="17220" y="585738"/>
                      <a:pt x="19237" y="584729"/>
                      <a:pt x="21253" y="583721"/>
                    </a:cubicBezTo>
                    <a:cubicBezTo>
                      <a:pt x="81742" y="540371"/>
                      <a:pt x="138199" y="493995"/>
                      <a:pt x="187599" y="445604"/>
                    </a:cubicBezTo>
                    <a:cubicBezTo>
                      <a:pt x="244055" y="390156"/>
                      <a:pt x="291438" y="331683"/>
                      <a:pt x="328740" y="272202"/>
                    </a:cubicBezTo>
                    <a:cubicBezTo>
                      <a:pt x="342854" y="249014"/>
                      <a:pt x="355960" y="225826"/>
                      <a:pt x="367050" y="201631"/>
                    </a:cubicBezTo>
                    <a:cubicBezTo>
                      <a:pt x="369066" y="196590"/>
                      <a:pt x="372091" y="191549"/>
                      <a:pt x="374107" y="185500"/>
                    </a:cubicBezTo>
                    <a:cubicBezTo>
                      <a:pt x="375115" y="203647"/>
                      <a:pt x="377131" y="222802"/>
                      <a:pt x="380156" y="241957"/>
                    </a:cubicBezTo>
                    <a:cubicBezTo>
                      <a:pt x="383180" y="262120"/>
                      <a:pt x="388221" y="283291"/>
                      <a:pt x="392254" y="302446"/>
                    </a:cubicBezTo>
                    <a:cubicBezTo>
                      <a:pt x="396286" y="320593"/>
                      <a:pt x="402335" y="338740"/>
                      <a:pt x="409392" y="360919"/>
                    </a:cubicBezTo>
                    <a:cubicBezTo>
                      <a:pt x="419474" y="393180"/>
                      <a:pt x="431572" y="427457"/>
                      <a:pt x="445686" y="464759"/>
                    </a:cubicBezTo>
                    <a:cubicBezTo>
                      <a:pt x="458792" y="498028"/>
                      <a:pt x="470890" y="524240"/>
                      <a:pt x="483996" y="548436"/>
                    </a:cubicBezTo>
                    <a:cubicBezTo>
                      <a:pt x="498110" y="574648"/>
                      <a:pt x="515249" y="596827"/>
                      <a:pt x="533395" y="614974"/>
                    </a:cubicBezTo>
                    <a:cubicBezTo>
                      <a:pt x="542469" y="624047"/>
                      <a:pt x="553558" y="632112"/>
                      <a:pt x="565656" y="640178"/>
                    </a:cubicBezTo>
                    <a:cubicBezTo>
                      <a:pt x="570697" y="643202"/>
                      <a:pt x="575738" y="646227"/>
                      <a:pt x="582795" y="649251"/>
                    </a:cubicBezTo>
                    <a:cubicBezTo>
                      <a:pt x="587835" y="651268"/>
                      <a:pt x="593884" y="653284"/>
                      <a:pt x="598925" y="654292"/>
                    </a:cubicBezTo>
                    <a:lnTo>
                      <a:pt x="603966" y="655300"/>
                    </a:lnTo>
                    <a:cubicBezTo>
                      <a:pt x="604974" y="655300"/>
                      <a:pt x="605982" y="655300"/>
                      <a:pt x="606990" y="655300"/>
                    </a:cubicBezTo>
                    <a:cubicBezTo>
                      <a:pt x="607999" y="655300"/>
                      <a:pt x="610015" y="655300"/>
                      <a:pt x="611023" y="654292"/>
                    </a:cubicBezTo>
                    <a:cubicBezTo>
                      <a:pt x="625137" y="653284"/>
                      <a:pt x="639251" y="652275"/>
                      <a:pt x="652357" y="651268"/>
                    </a:cubicBezTo>
                    <a:cubicBezTo>
                      <a:pt x="659414" y="650259"/>
                      <a:pt x="666472" y="650259"/>
                      <a:pt x="673529" y="649251"/>
                    </a:cubicBezTo>
                    <a:cubicBezTo>
                      <a:pt x="694700" y="647235"/>
                      <a:pt x="717887" y="645219"/>
                      <a:pt x="741075" y="643202"/>
                    </a:cubicBezTo>
                    <a:cubicBezTo>
                      <a:pt x="764262" y="640178"/>
                      <a:pt x="786442" y="637153"/>
                      <a:pt x="808621" y="632112"/>
                    </a:cubicBezTo>
                    <a:cubicBezTo>
                      <a:pt x="819711" y="630096"/>
                      <a:pt x="829792" y="627072"/>
                      <a:pt x="839874" y="623039"/>
                    </a:cubicBezTo>
                    <a:cubicBezTo>
                      <a:pt x="844915" y="621023"/>
                      <a:pt x="849956" y="619006"/>
                      <a:pt x="854996" y="616990"/>
                    </a:cubicBezTo>
                    <a:cubicBezTo>
                      <a:pt x="860037" y="614974"/>
                      <a:pt x="866086" y="611949"/>
                      <a:pt x="871127" y="607917"/>
                    </a:cubicBezTo>
                    <a:cubicBezTo>
                      <a:pt x="875159" y="604892"/>
                      <a:pt x="877176" y="600860"/>
                      <a:pt x="878184" y="595819"/>
                    </a:cubicBezTo>
                    <a:cubicBezTo>
                      <a:pt x="880200" y="593803"/>
                      <a:pt x="881208" y="590778"/>
                      <a:pt x="880200" y="587754"/>
                    </a:cubicBezTo>
                    <a:cubicBezTo>
                      <a:pt x="880200" y="584729"/>
                      <a:pt x="878184" y="580697"/>
                      <a:pt x="876168" y="578680"/>
                    </a:cubicBezTo>
                    <a:cubicBezTo>
                      <a:pt x="874151" y="577672"/>
                      <a:pt x="873143" y="575656"/>
                      <a:pt x="871127" y="574648"/>
                    </a:cubicBezTo>
                    <a:lnTo>
                      <a:pt x="870119" y="573640"/>
                    </a:lnTo>
                    <a:cubicBezTo>
                      <a:pt x="869110" y="572631"/>
                      <a:pt x="867094" y="570615"/>
                      <a:pt x="866086" y="569607"/>
                    </a:cubicBezTo>
                    <a:lnTo>
                      <a:pt x="865078" y="568599"/>
                    </a:lnTo>
                    <a:lnTo>
                      <a:pt x="861045" y="564566"/>
                    </a:lnTo>
                    <a:cubicBezTo>
                      <a:pt x="858021" y="562550"/>
                      <a:pt x="856005" y="559525"/>
                      <a:pt x="852980" y="557509"/>
                    </a:cubicBezTo>
                    <a:cubicBezTo>
                      <a:pt x="845923" y="550452"/>
                      <a:pt x="838866" y="543395"/>
                      <a:pt x="830801" y="535330"/>
                    </a:cubicBezTo>
                    <a:cubicBezTo>
                      <a:pt x="807613" y="509118"/>
                      <a:pt x="787450" y="477865"/>
                      <a:pt x="770311" y="445604"/>
                    </a:cubicBezTo>
                    <a:cubicBezTo>
                      <a:pt x="750148" y="404270"/>
                      <a:pt x="735026" y="358903"/>
                      <a:pt x="723936" y="308495"/>
                    </a:cubicBezTo>
                    <a:cubicBezTo>
                      <a:pt x="713855" y="256071"/>
                      <a:pt x="709822" y="203647"/>
                      <a:pt x="712847" y="152231"/>
                    </a:cubicBezTo>
                    <a:cubicBezTo>
                      <a:pt x="715871" y="114929"/>
                      <a:pt x="721920" y="80652"/>
                      <a:pt x="733010" y="48391"/>
                    </a:cubicBezTo>
                    <a:lnTo>
                      <a:pt x="733010" y="47383"/>
                    </a:lnTo>
                    <a:lnTo>
                      <a:pt x="734018" y="46375"/>
                    </a:lnTo>
                    <a:cubicBezTo>
                      <a:pt x="735026" y="43350"/>
                      <a:pt x="735026" y="41334"/>
                      <a:pt x="735026" y="38310"/>
                    </a:cubicBezTo>
                    <a:cubicBezTo>
                      <a:pt x="734018" y="36293"/>
                      <a:pt x="732002" y="34277"/>
                      <a:pt x="729985" y="32261"/>
                    </a:cubicBezTo>
                    <a:cubicBezTo>
                      <a:pt x="728977" y="31253"/>
                      <a:pt x="726961" y="31253"/>
                      <a:pt x="725953" y="31253"/>
                    </a:cubicBezTo>
                    <a:cubicBezTo>
                      <a:pt x="719904" y="28228"/>
                      <a:pt x="712847" y="25204"/>
                      <a:pt x="706798" y="23187"/>
                    </a:cubicBezTo>
                    <a:cubicBezTo>
                      <a:pt x="699741" y="20163"/>
                      <a:pt x="692683" y="18147"/>
                      <a:pt x="685627" y="16130"/>
                    </a:cubicBezTo>
                    <a:lnTo>
                      <a:pt x="683610" y="15122"/>
                    </a:lnTo>
                    <a:cubicBezTo>
                      <a:pt x="669496" y="10082"/>
                      <a:pt x="651349" y="4033"/>
                      <a:pt x="634211" y="0"/>
                    </a:cubicBezTo>
                    <a:cubicBezTo>
                      <a:pt x="637235" y="0"/>
                      <a:pt x="636227" y="0"/>
                      <a:pt x="634211" y="0"/>
                    </a:cubicBezTo>
                    <a:lnTo>
                      <a:pt x="634211" y="0"/>
                    </a:lnTo>
                    <a:close/>
                  </a:path>
                </a:pathLst>
              </a:custGeom>
              <a:solidFill>
                <a:srgbClr val="A40000"/>
              </a:solidFill>
              <a:ln w="10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FB2ED733-E6DC-8BB0-D73A-41848D695042}"/>
                  </a:ext>
                </a:extLst>
              </p:cNvPr>
              <p:cNvSpPr/>
              <p:nvPr/>
            </p:nvSpPr>
            <p:spPr>
              <a:xfrm>
                <a:off x="3646973" y="2145351"/>
                <a:ext cx="850804" cy="532305"/>
              </a:xfrm>
              <a:custGeom>
                <a:avLst/>
                <a:gdLst>
                  <a:gd name="connsiteX0" fmla="*/ 300958 w 850804"/>
                  <a:gd name="connsiteY0" fmla="*/ 0 h 532305"/>
                  <a:gd name="connsiteX1" fmla="*/ 295917 w 850804"/>
                  <a:gd name="connsiteY1" fmla="*/ 0 h 532305"/>
                  <a:gd name="connsiteX2" fmla="*/ 268697 w 850804"/>
                  <a:gd name="connsiteY2" fmla="*/ 6049 h 532305"/>
                  <a:gd name="connsiteX3" fmla="*/ 256599 w 850804"/>
                  <a:gd name="connsiteY3" fmla="*/ 12098 h 532305"/>
                  <a:gd name="connsiteX4" fmla="*/ 245509 w 850804"/>
                  <a:gd name="connsiteY4" fmla="*/ 20163 h 532305"/>
                  <a:gd name="connsiteX5" fmla="*/ 227362 w 850804"/>
                  <a:gd name="connsiteY5" fmla="*/ 40326 h 532305"/>
                  <a:gd name="connsiteX6" fmla="*/ 205183 w 850804"/>
                  <a:gd name="connsiteY6" fmla="*/ 119970 h 532305"/>
                  <a:gd name="connsiteX7" fmla="*/ 196110 w 850804"/>
                  <a:gd name="connsiteY7" fmla="*/ 118962 h 532305"/>
                  <a:gd name="connsiteX8" fmla="*/ 178971 w 850804"/>
                  <a:gd name="connsiteY8" fmla="*/ 117954 h 532305"/>
                  <a:gd name="connsiteX9" fmla="*/ 160824 w 850804"/>
                  <a:gd name="connsiteY9" fmla="*/ 118962 h 532305"/>
                  <a:gd name="connsiteX10" fmla="*/ 120498 w 850804"/>
                  <a:gd name="connsiteY10" fmla="*/ 127027 h 532305"/>
                  <a:gd name="connsiteX11" fmla="*/ 48919 w 850804"/>
                  <a:gd name="connsiteY11" fmla="*/ 166345 h 532305"/>
                  <a:gd name="connsiteX12" fmla="*/ 22707 w 850804"/>
                  <a:gd name="connsiteY12" fmla="*/ 195582 h 532305"/>
                  <a:gd name="connsiteX13" fmla="*/ 5568 w 850804"/>
                  <a:gd name="connsiteY13" fmla="*/ 228851 h 532305"/>
                  <a:gd name="connsiteX14" fmla="*/ 6577 w 850804"/>
                  <a:gd name="connsiteY14" fmla="*/ 296397 h 532305"/>
                  <a:gd name="connsiteX15" fmla="*/ 15650 w 850804"/>
                  <a:gd name="connsiteY15" fmla="*/ 313536 h 532305"/>
                  <a:gd name="connsiteX16" fmla="*/ 28756 w 850804"/>
                  <a:gd name="connsiteY16" fmla="*/ 330675 h 532305"/>
                  <a:gd name="connsiteX17" fmla="*/ 61017 w 850804"/>
                  <a:gd name="connsiteY17" fmla="*/ 352854 h 532305"/>
                  <a:gd name="connsiteX18" fmla="*/ 131588 w 850804"/>
                  <a:gd name="connsiteY18" fmla="*/ 366968 h 532305"/>
                  <a:gd name="connsiteX19" fmla="*/ 140661 w 850804"/>
                  <a:gd name="connsiteY19" fmla="*/ 366968 h 532305"/>
                  <a:gd name="connsiteX20" fmla="*/ 140661 w 850804"/>
                  <a:gd name="connsiteY20" fmla="*/ 367976 h 532305"/>
                  <a:gd name="connsiteX21" fmla="*/ 140661 w 850804"/>
                  <a:gd name="connsiteY21" fmla="*/ 367976 h 532305"/>
                  <a:gd name="connsiteX22" fmla="*/ 138645 w 850804"/>
                  <a:gd name="connsiteY22" fmla="*/ 410319 h 532305"/>
                  <a:gd name="connsiteX23" fmla="*/ 147718 w 850804"/>
                  <a:gd name="connsiteY23" fmla="*/ 448628 h 532305"/>
                  <a:gd name="connsiteX24" fmla="*/ 156791 w 850804"/>
                  <a:gd name="connsiteY24" fmla="*/ 466775 h 532305"/>
                  <a:gd name="connsiteX25" fmla="*/ 168889 w 850804"/>
                  <a:gd name="connsiteY25" fmla="*/ 483914 h 532305"/>
                  <a:gd name="connsiteX26" fmla="*/ 195101 w 850804"/>
                  <a:gd name="connsiteY26" fmla="*/ 508110 h 532305"/>
                  <a:gd name="connsiteX27" fmla="*/ 226354 w 850804"/>
                  <a:gd name="connsiteY27" fmla="*/ 524240 h 532305"/>
                  <a:gd name="connsiteX28" fmla="*/ 259623 w 850804"/>
                  <a:gd name="connsiteY28" fmla="*/ 531297 h 532305"/>
                  <a:gd name="connsiteX29" fmla="*/ 270713 w 850804"/>
                  <a:gd name="connsiteY29" fmla="*/ 532305 h 532305"/>
                  <a:gd name="connsiteX30" fmla="*/ 292892 w 850804"/>
                  <a:gd name="connsiteY30" fmla="*/ 530289 h 532305"/>
                  <a:gd name="connsiteX31" fmla="*/ 331202 w 850804"/>
                  <a:gd name="connsiteY31" fmla="*/ 516175 h 532305"/>
                  <a:gd name="connsiteX32" fmla="*/ 365479 w 850804"/>
                  <a:gd name="connsiteY32" fmla="*/ 488955 h 532305"/>
                  <a:gd name="connsiteX33" fmla="*/ 390683 w 850804"/>
                  <a:gd name="connsiteY33" fmla="*/ 448628 h 532305"/>
                  <a:gd name="connsiteX34" fmla="*/ 407822 w 850804"/>
                  <a:gd name="connsiteY34" fmla="*/ 462743 h 532305"/>
                  <a:gd name="connsiteX35" fmla="*/ 433026 w 850804"/>
                  <a:gd name="connsiteY35" fmla="*/ 475849 h 532305"/>
                  <a:gd name="connsiteX36" fmla="*/ 456213 w 850804"/>
                  <a:gd name="connsiteY36" fmla="*/ 479881 h 532305"/>
                  <a:gd name="connsiteX37" fmla="*/ 457221 w 850804"/>
                  <a:gd name="connsiteY37" fmla="*/ 479881 h 532305"/>
                  <a:gd name="connsiteX38" fmla="*/ 481417 w 850804"/>
                  <a:gd name="connsiteY38" fmla="*/ 472824 h 532305"/>
                  <a:gd name="connsiteX39" fmla="*/ 491499 w 850804"/>
                  <a:gd name="connsiteY39" fmla="*/ 462743 h 532305"/>
                  <a:gd name="connsiteX40" fmla="*/ 494523 w 850804"/>
                  <a:gd name="connsiteY40" fmla="*/ 457702 h 532305"/>
                  <a:gd name="connsiteX41" fmla="*/ 542915 w 850804"/>
                  <a:gd name="connsiteY41" fmla="*/ 472824 h 532305"/>
                  <a:gd name="connsiteX42" fmla="*/ 547955 w 850804"/>
                  <a:gd name="connsiteY42" fmla="*/ 472824 h 532305"/>
                  <a:gd name="connsiteX43" fmla="*/ 578200 w 850804"/>
                  <a:gd name="connsiteY43" fmla="*/ 466775 h 532305"/>
                  <a:gd name="connsiteX44" fmla="*/ 594331 w 850804"/>
                  <a:gd name="connsiteY44" fmla="*/ 459718 h 532305"/>
                  <a:gd name="connsiteX45" fmla="*/ 609453 w 850804"/>
                  <a:gd name="connsiteY45" fmla="*/ 448628 h 532305"/>
                  <a:gd name="connsiteX46" fmla="*/ 626591 w 850804"/>
                  <a:gd name="connsiteY46" fmla="*/ 431490 h 532305"/>
                  <a:gd name="connsiteX47" fmla="*/ 663893 w 850804"/>
                  <a:gd name="connsiteY47" fmla="*/ 471816 h 532305"/>
                  <a:gd name="connsiteX48" fmla="*/ 687081 w 850804"/>
                  <a:gd name="connsiteY48" fmla="*/ 486938 h 532305"/>
                  <a:gd name="connsiteX49" fmla="*/ 714301 w 850804"/>
                  <a:gd name="connsiteY49" fmla="*/ 497020 h 532305"/>
                  <a:gd name="connsiteX50" fmla="*/ 739505 w 850804"/>
                  <a:gd name="connsiteY50" fmla="*/ 500044 h 532305"/>
                  <a:gd name="connsiteX51" fmla="*/ 768741 w 850804"/>
                  <a:gd name="connsiteY51" fmla="*/ 496012 h 532305"/>
                  <a:gd name="connsiteX52" fmla="*/ 819149 w 850804"/>
                  <a:gd name="connsiteY52" fmla="*/ 461735 h 532305"/>
                  <a:gd name="connsiteX53" fmla="*/ 848385 w 850804"/>
                  <a:gd name="connsiteY53" fmla="*/ 409310 h 532305"/>
                  <a:gd name="connsiteX54" fmla="*/ 845361 w 850804"/>
                  <a:gd name="connsiteY54" fmla="*/ 359911 h 532305"/>
                  <a:gd name="connsiteX55" fmla="*/ 817132 w 850804"/>
                  <a:gd name="connsiteY55" fmla="*/ 318577 h 532305"/>
                  <a:gd name="connsiteX56" fmla="*/ 765717 w 850804"/>
                  <a:gd name="connsiteY56" fmla="*/ 284299 h 532305"/>
                  <a:gd name="connsiteX57" fmla="*/ 764708 w 850804"/>
                  <a:gd name="connsiteY57" fmla="*/ 284299 h 532305"/>
                  <a:gd name="connsiteX58" fmla="*/ 763700 w 850804"/>
                  <a:gd name="connsiteY58" fmla="*/ 284299 h 532305"/>
                  <a:gd name="connsiteX59" fmla="*/ 781847 w 850804"/>
                  <a:gd name="connsiteY59" fmla="*/ 269177 h 532305"/>
                  <a:gd name="connsiteX60" fmla="*/ 814108 w 850804"/>
                  <a:gd name="connsiteY60" fmla="*/ 217761 h 532305"/>
                  <a:gd name="connsiteX61" fmla="*/ 803018 w 850804"/>
                  <a:gd name="connsiteY61" fmla="*/ 157272 h 532305"/>
                  <a:gd name="connsiteX62" fmla="*/ 755635 w 850804"/>
                  <a:gd name="connsiteY62" fmla="*/ 124003 h 532305"/>
                  <a:gd name="connsiteX63" fmla="*/ 731439 w 850804"/>
                  <a:gd name="connsiteY63" fmla="*/ 120978 h 532305"/>
                  <a:gd name="connsiteX64" fmla="*/ 698170 w 850804"/>
                  <a:gd name="connsiteY64" fmla="*/ 125011 h 532305"/>
                  <a:gd name="connsiteX65" fmla="*/ 643730 w 850804"/>
                  <a:gd name="connsiteY65" fmla="*/ 146182 h 532305"/>
                  <a:gd name="connsiteX66" fmla="*/ 635665 w 850804"/>
                  <a:gd name="connsiteY66" fmla="*/ 150215 h 532305"/>
                  <a:gd name="connsiteX67" fmla="*/ 636673 w 850804"/>
                  <a:gd name="connsiteY67" fmla="*/ 124003 h 532305"/>
                  <a:gd name="connsiteX68" fmla="*/ 627599 w 850804"/>
                  <a:gd name="connsiteY68" fmla="*/ 80652 h 532305"/>
                  <a:gd name="connsiteX69" fmla="*/ 617518 w 850804"/>
                  <a:gd name="connsiteY69" fmla="*/ 60489 h 532305"/>
                  <a:gd name="connsiteX70" fmla="*/ 602396 w 850804"/>
                  <a:gd name="connsiteY70" fmla="*/ 42342 h 532305"/>
                  <a:gd name="connsiteX71" fmla="*/ 562069 w 850804"/>
                  <a:gd name="connsiteY71" fmla="*/ 19155 h 532305"/>
                  <a:gd name="connsiteX72" fmla="*/ 530817 w 850804"/>
                  <a:gd name="connsiteY72" fmla="*/ 15122 h 532305"/>
                  <a:gd name="connsiteX73" fmla="*/ 506621 w 850804"/>
                  <a:gd name="connsiteY73" fmla="*/ 17139 h 532305"/>
                  <a:gd name="connsiteX74" fmla="*/ 456213 w 850804"/>
                  <a:gd name="connsiteY74" fmla="*/ 39318 h 532305"/>
                  <a:gd name="connsiteX75" fmla="*/ 400765 w 850804"/>
                  <a:gd name="connsiteY75" fmla="*/ 100815 h 532305"/>
                  <a:gd name="connsiteX76" fmla="*/ 398748 w 850804"/>
                  <a:gd name="connsiteY76" fmla="*/ 104848 h 532305"/>
                  <a:gd name="connsiteX77" fmla="*/ 392700 w 850804"/>
                  <a:gd name="connsiteY77" fmla="*/ 83677 h 532305"/>
                  <a:gd name="connsiteX78" fmla="*/ 364471 w 850804"/>
                  <a:gd name="connsiteY78" fmla="*/ 34277 h 532305"/>
                  <a:gd name="connsiteX79" fmla="*/ 321121 w 850804"/>
                  <a:gd name="connsiteY79" fmla="*/ 6049 h 532305"/>
                  <a:gd name="connsiteX80" fmla="*/ 300958 w 850804"/>
                  <a:gd name="connsiteY80" fmla="*/ 0 h 532305"/>
                  <a:gd name="connsiteX81" fmla="*/ 300958 w 850804"/>
                  <a:gd name="connsiteY81" fmla="*/ 0 h 532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850804" h="532305">
                    <a:moveTo>
                      <a:pt x="300958" y="0"/>
                    </a:moveTo>
                    <a:cubicBezTo>
                      <a:pt x="298941" y="0"/>
                      <a:pt x="297933" y="0"/>
                      <a:pt x="295917" y="0"/>
                    </a:cubicBezTo>
                    <a:cubicBezTo>
                      <a:pt x="286844" y="1008"/>
                      <a:pt x="276762" y="3024"/>
                      <a:pt x="268697" y="6049"/>
                    </a:cubicBezTo>
                    <a:cubicBezTo>
                      <a:pt x="264664" y="8065"/>
                      <a:pt x="260631" y="10082"/>
                      <a:pt x="256599" y="12098"/>
                    </a:cubicBezTo>
                    <a:cubicBezTo>
                      <a:pt x="252566" y="14114"/>
                      <a:pt x="248533" y="18147"/>
                      <a:pt x="245509" y="20163"/>
                    </a:cubicBezTo>
                    <a:cubicBezTo>
                      <a:pt x="238452" y="26212"/>
                      <a:pt x="232403" y="32261"/>
                      <a:pt x="227362" y="40326"/>
                    </a:cubicBezTo>
                    <a:cubicBezTo>
                      <a:pt x="210224" y="65530"/>
                      <a:pt x="202158" y="94766"/>
                      <a:pt x="205183" y="119970"/>
                    </a:cubicBezTo>
                    <a:cubicBezTo>
                      <a:pt x="202158" y="118962"/>
                      <a:pt x="199134" y="118962"/>
                      <a:pt x="196110" y="118962"/>
                    </a:cubicBezTo>
                    <a:cubicBezTo>
                      <a:pt x="190061" y="117954"/>
                      <a:pt x="185020" y="117954"/>
                      <a:pt x="178971" y="117954"/>
                    </a:cubicBezTo>
                    <a:cubicBezTo>
                      <a:pt x="172922" y="117954"/>
                      <a:pt x="166873" y="117954"/>
                      <a:pt x="160824" y="118962"/>
                    </a:cubicBezTo>
                    <a:cubicBezTo>
                      <a:pt x="146710" y="120978"/>
                      <a:pt x="133604" y="122995"/>
                      <a:pt x="120498" y="127027"/>
                    </a:cubicBezTo>
                    <a:cubicBezTo>
                      <a:pt x="94286" y="135093"/>
                      <a:pt x="70090" y="149207"/>
                      <a:pt x="48919" y="166345"/>
                    </a:cubicBezTo>
                    <a:cubicBezTo>
                      <a:pt x="39846" y="174411"/>
                      <a:pt x="30772" y="183484"/>
                      <a:pt x="22707" y="195582"/>
                    </a:cubicBezTo>
                    <a:cubicBezTo>
                      <a:pt x="15650" y="204655"/>
                      <a:pt x="9601" y="215745"/>
                      <a:pt x="5568" y="228851"/>
                    </a:cubicBezTo>
                    <a:cubicBezTo>
                      <a:pt x="-2497" y="250022"/>
                      <a:pt x="-1489" y="275226"/>
                      <a:pt x="6577" y="296397"/>
                    </a:cubicBezTo>
                    <a:cubicBezTo>
                      <a:pt x="9601" y="303454"/>
                      <a:pt x="11617" y="308495"/>
                      <a:pt x="15650" y="313536"/>
                    </a:cubicBezTo>
                    <a:cubicBezTo>
                      <a:pt x="18674" y="319585"/>
                      <a:pt x="23715" y="324626"/>
                      <a:pt x="28756" y="330675"/>
                    </a:cubicBezTo>
                    <a:cubicBezTo>
                      <a:pt x="37829" y="339748"/>
                      <a:pt x="48919" y="346805"/>
                      <a:pt x="61017" y="352854"/>
                    </a:cubicBezTo>
                    <a:cubicBezTo>
                      <a:pt x="81180" y="361927"/>
                      <a:pt x="105376" y="366968"/>
                      <a:pt x="131588" y="366968"/>
                    </a:cubicBezTo>
                    <a:cubicBezTo>
                      <a:pt x="134612" y="366968"/>
                      <a:pt x="137637" y="366968"/>
                      <a:pt x="140661" y="366968"/>
                    </a:cubicBezTo>
                    <a:lnTo>
                      <a:pt x="140661" y="367976"/>
                    </a:lnTo>
                    <a:lnTo>
                      <a:pt x="140661" y="367976"/>
                    </a:lnTo>
                    <a:cubicBezTo>
                      <a:pt x="138645" y="384107"/>
                      <a:pt x="137637" y="398221"/>
                      <a:pt x="138645" y="410319"/>
                    </a:cubicBezTo>
                    <a:cubicBezTo>
                      <a:pt x="140661" y="425441"/>
                      <a:pt x="143686" y="437539"/>
                      <a:pt x="147718" y="448628"/>
                    </a:cubicBezTo>
                    <a:cubicBezTo>
                      <a:pt x="149735" y="453669"/>
                      <a:pt x="152759" y="460726"/>
                      <a:pt x="156791" y="466775"/>
                    </a:cubicBezTo>
                    <a:cubicBezTo>
                      <a:pt x="159816" y="472824"/>
                      <a:pt x="164857" y="478873"/>
                      <a:pt x="168889" y="483914"/>
                    </a:cubicBezTo>
                    <a:cubicBezTo>
                      <a:pt x="176954" y="493995"/>
                      <a:pt x="186028" y="502061"/>
                      <a:pt x="195101" y="508110"/>
                    </a:cubicBezTo>
                    <a:cubicBezTo>
                      <a:pt x="203167" y="514158"/>
                      <a:pt x="212240" y="519199"/>
                      <a:pt x="226354" y="524240"/>
                    </a:cubicBezTo>
                    <a:cubicBezTo>
                      <a:pt x="236436" y="528273"/>
                      <a:pt x="246517" y="530289"/>
                      <a:pt x="259623" y="531297"/>
                    </a:cubicBezTo>
                    <a:cubicBezTo>
                      <a:pt x="263656" y="531297"/>
                      <a:pt x="266680" y="532305"/>
                      <a:pt x="270713" y="532305"/>
                    </a:cubicBezTo>
                    <a:cubicBezTo>
                      <a:pt x="277770" y="532305"/>
                      <a:pt x="284827" y="531297"/>
                      <a:pt x="292892" y="530289"/>
                    </a:cubicBezTo>
                    <a:cubicBezTo>
                      <a:pt x="304990" y="528273"/>
                      <a:pt x="318096" y="523232"/>
                      <a:pt x="331202" y="516175"/>
                    </a:cubicBezTo>
                    <a:cubicBezTo>
                      <a:pt x="344308" y="509118"/>
                      <a:pt x="355398" y="500044"/>
                      <a:pt x="365479" y="488955"/>
                    </a:cubicBezTo>
                    <a:cubicBezTo>
                      <a:pt x="375561" y="476857"/>
                      <a:pt x="384634" y="463751"/>
                      <a:pt x="390683" y="448628"/>
                    </a:cubicBezTo>
                    <a:cubicBezTo>
                      <a:pt x="396732" y="454677"/>
                      <a:pt x="402781" y="459718"/>
                      <a:pt x="407822" y="462743"/>
                    </a:cubicBezTo>
                    <a:cubicBezTo>
                      <a:pt x="414879" y="467784"/>
                      <a:pt x="422944" y="471816"/>
                      <a:pt x="433026" y="475849"/>
                    </a:cubicBezTo>
                    <a:cubicBezTo>
                      <a:pt x="440083" y="478873"/>
                      <a:pt x="448148" y="479881"/>
                      <a:pt x="456213" y="479881"/>
                    </a:cubicBezTo>
                    <a:lnTo>
                      <a:pt x="457221" y="479881"/>
                    </a:lnTo>
                    <a:cubicBezTo>
                      <a:pt x="466295" y="479881"/>
                      <a:pt x="475368" y="476857"/>
                      <a:pt x="481417" y="472824"/>
                    </a:cubicBezTo>
                    <a:cubicBezTo>
                      <a:pt x="485450" y="469800"/>
                      <a:pt x="488474" y="466775"/>
                      <a:pt x="491499" y="462743"/>
                    </a:cubicBezTo>
                    <a:cubicBezTo>
                      <a:pt x="492507" y="461735"/>
                      <a:pt x="493515" y="459718"/>
                      <a:pt x="494523" y="457702"/>
                    </a:cubicBezTo>
                    <a:cubicBezTo>
                      <a:pt x="507629" y="467784"/>
                      <a:pt x="525776" y="472824"/>
                      <a:pt x="542915" y="472824"/>
                    </a:cubicBezTo>
                    <a:cubicBezTo>
                      <a:pt x="544931" y="472824"/>
                      <a:pt x="545939" y="472824"/>
                      <a:pt x="547955" y="472824"/>
                    </a:cubicBezTo>
                    <a:cubicBezTo>
                      <a:pt x="558037" y="471816"/>
                      <a:pt x="569127" y="469800"/>
                      <a:pt x="578200" y="466775"/>
                    </a:cubicBezTo>
                    <a:cubicBezTo>
                      <a:pt x="584249" y="464759"/>
                      <a:pt x="589290" y="461735"/>
                      <a:pt x="594331" y="459718"/>
                    </a:cubicBezTo>
                    <a:cubicBezTo>
                      <a:pt x="599371" y="456694"/>
                      <a:pt x="604412" y="452661"/>
                      <a:pt x="609453" y="448628"/>
                    </a:cubicBezTo>
                    <a:cubicBezTo>
                      <a:pt x="615502" y="443588"/>
                      <a:pt x="621550" y="438547"/>
                      <a:pt x="626591" y="431490"/>
                    </a:cubicBezTo>
                    <a:cubicBezTo>
                      <a:pt x="636673" y="446612"/>
                      <a:pt x="649779" y="460726"/>
                      <a:pt x="663893" y="471816"/>
                    </a:cubicBezTo>
                    <a:cubicBezTo>
                      <a:pt x="671958" y="477865"/>
                      <a:pt x="679015" y="482906"/>
                      <a:pt x="687081" y="486938"/>
                    </a:cubicBezTo>
                    <a:cubicBezTo>
                      <a:pt x="696154" y="490971"/>
                      <a:pt x="704219" y="495004"/>
                      <a:pt x="714301" y="497020"/>
                    </a:cubicBezTo>
                    <a:cubicBezTo>
                      <a:pt x="722366" y="499036"/>
                      <a:pt x="731439" y="500044"/>
                      <a:pt x="739505" y="500044"/>
                    </a:cubicBezTo>
                    <a:cubicBezTo>
                      <a:pt x="749586" y="500044"/>
                      <a:pt x="759668" y="499036"/>
                      <a:pt x="768741" y="496012"/>
                    </a:cubicBezTo>
                    <a:cubicBezTo>
                      <a:pt x="786888" y="489963"/>
                      <a:pt x="804026" y="478873"/>
                      <a:pt x="819149" y="461735"/>
                    </a:cubicBezTo>
                    <a:cubicBezTo>
                      <a:pt x="834271" y="445604"/>
                      <a:pt x="844353" y="427457"/>
                      <a:pt x="848385" y="409310"/>
                    </a:cubicBezTo>
                    <a:cubicBezTo>
                      <a:pt x="852418" y="393180"/>
                      <a:pt x="851410" y="376041"/>
                      <a:pt x="845361" y="359911"/>
                    </a:cubicBezTo>
                    <a:cubicBezTo>
                      <a:pt x="839312" y="344789"/>
                      <a:pt x="830238" y="330675"/>
                      <a:pt x="817132" y="318577"/>
                    </a:cubicBezTo>
                    <a:cubicBezTo>
                      <a:pt x="803018" y="305471"/>
                      <a:pt x="785880" y="293373"/>
                      <a:pt x="765717" y="284299"/>
                    </a:cubicBezTo>
                    <a:lnTo>
                      <a:pt x="764708" y="284299"/>
                    </a:lnTo>
                    <a:lnTo>
                      <a:pt x="763700" y="284299"/>
                    </a:lnTo>
                    <a:cubicBezTo>
                      <a:pt x="769749" y="279259"/>
                      <a:pt x="775798" y="274218"/>
                      <a:pt x="781847" y="269177"/>
                    </a:cubicBezTo>
                    <a:cubicBezTo>
                      <a:pt x="792937" y="258087"/>
                      <a:pt x="808059" y="240949"/>
                      <a:pt x="814108" y="217761"/>
                    </a:cubicBezTo>
                    <a:cubicBezTo>
                      <a:pt x="819149" y="197598"/>
                      <a:pt x="815116" y="175419"/>
                      <a:pt x="803018" y="157272"/>
                    </a:cubicBezTo>
                    <a:cubicBezTo>
                      <a:pt x="791928" y="141142"/>
                      <a:pt x="775798" y="129044"/>
                      <a:pt x="755635" y="124003"/>
                    </a:cubicBezTo>
                    <a:cubicBezTo>
                      <a:pt x="748578" y="121987"/>
                      <a:pt x="740513" y="120978"/>
                      <a:pt x="731439" y="120978"/>
                    </a:cubicBezTo>
                    <a:cubicBezTo>
                      <a:pt x="721358" y="120978"/>
                      <a:pt x="710268" y="121987"/>
                      <a:pt x="698170" y="125011"/>
                    </a:cubicBezTo>
                    <a:cubicBezTo>
                      <a:pt x="681032" y="129044"/>
                      <a:pt x="663893" y="135093"/>
                      <a:pt x="643730" y="146182"/>
                    </a:cubicBezTo>
                    <a:cubicBezTo>
                      <a:pt x="640705" y="147190"/>
                      <a:pt x="638689" y="149207"/>
                      <a:pt x="635665" y="150215"/>
                    </a:cubicBezTo>
                    <a:cubicBezTo>
                      <a:pt x="636673" y="141142"/>
                      <a:pt x="636673" y="132068"/>
                      <a:pt x="636673" y="124003"/>
                    </a:cubicBezTo>
                    <a:cubicBezTo>
                      <a:pt x="635665" y="107872"/>
                      <a:pt x="632640" y="93758"/>
                      <a:pt x="627599" y="80652"/>
                    </a:cubicBezTo>
                    <a:cubicBezTo>
                      <a:pt x="624575" y="72587"/>
                      <a:pt x="621550" y="66538"/>
                      <a:pt x="617518" y="60489"/>
                    </a:cubicBezTo>
                    <a:cubicBezTo>
                      <a:pt x="613485" y="54440"/>
                      <a:pt x="608445" y="47383"/>
                      <a:pt x="602396" y="42342"/>
                    </a:cubicBezTo>
                    <a:cubicBezTo>
                      <a:pt x="591306" y="32261"/>
                      <a:pt x="578200" y="24196"/>
                      <a:pt x="562069" y="19155"/>
                    </a:cubicBezTo>
                    <a:cubicBezTo>
                      <a:pt x="552996" y="16130"/>
                      <a:pt x="541906" y="15122"/>
                      <a:pt x="530817" y="15122"/>
                    </a:cubicBezTo>
                    <a:cubicBezTo>
                      <a:pt x="522752" y="15122"/>
                      <a:pt x="514686" y="16130"/>
                      <a:pt x="506621" y="17139"/>
                    </a:cubicBezTo>
                    <a:cubicBezTo>
                      <a:pt x="490490" y="20163"/>
                      <a:pt x="474360" y="27220"/>
                      <a:pt x="456213" y="39318"/>
                    </a:cubicBezTo>
                    <a:cubicBezTo>
                      <a:pt x="434034" y="54440"/>
                      <a:pt x="414879" y="75612"/>
                      <a:pt x="400765" y="100815"/>
                    </a:cubicBezTo>
                    <a:cubicBezTo>
                      <a:pt x="399757" y="101823"/>
                      <a:pt x="399757" y="103840"/>
                      <a:pt x="398748" y="104848"/>
                    </a:cubicBezTo>
                    <a:cubicBezTo>
                      <a:pt x="396732" y="97791"/>
                      <a:pt x="394716" y="89726"/>
                      <a:pt x="392700" y="83677"/>
                    </a:cubicBezTo>
                    <a:cubicBezTo>
                      <a:pt x="385642" y="64522"/>
                      <a:pt x="376569" y="48391"/>
                      <a:pt x="364471" y="34277"/>
                    </a:cubicBezTo>
                    <a:cubicBezTo>
                      <a:pt x="353381" y="21171"/>
                      <a:pt x="338259" y="11090"/>
                      <a:pt x="321121" y="6049"/>
                    </a:cubicBezTo>
                    <a:cubicBezTo>
                      <a:pt x="316080" y="1008"/>
                      <a:pt x="309023" y="0"/>
                      <a:pt x="300958" y="0"/>
                    </a:cubicBezTo>
                    <a:lnTo>
                      <a:pt x="300958" y="0"/>
                    </a:lnTo>
                    <a:close/>
                  </a:path>
                </a:pathLst>
              </a:custGeom>
              <a:solidFill>
                <a:srgbClr val="B1D6A7"/>
              </a:solidFill>
              <a:ln w="10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7380D70A-1BCE-FDA6-3202-2275F6834864}"/>
                </a:ext>
              </a:extLst>
            </p:cNvPr>
            <p:cNvSpPr/>
            <p:nvPr/>
          </p:nvSpPr>
          <p:spPr>
            <a:xfrm>
              <a:off x="2433061" y="1603973"/>
              <a:ext cx="2063305" cy="1698739"/>
            </a:xfrm>
            <a:custGeom>
              <a:avLst/>
              <a:gdLst>
                <a:gd name="connsiteX0" fmla="*/ 1699362 w 2063305"/>
                <a:gd name="connsiteY0" fmla="*/ 1013195 h 1698739"/>
                <a:gd name="connsiteX1" fmla="*/ 1697346 w 2063305"/>
                <a:gd name="connsiteY1" fmla="*/ 1013195 h 1698739"/>
                <a:gd name="connsiteX2" fmla="*/ 1689280 w 2063305"/>
                <a:gd name="connsiteY2" fmla="*/ 1019244 h 1698739"/>
                <a:gd name="connsiteX3" fmla="*/ 1676174 w 2063305"/>
                <a:gd name="connsiteY3" fmla="*/ 1052513 h 1698739"/>
                <a:gd name="connsiteX4" fmla="*/ 1609636 w 2063305"/>
                <a:gd name="connsiteY4" fmla="*/ 1188614 h 1698739"/>
                <a:gd name="connsiteX5" fmla="*/ 1575359 w 2063305"/>
                <a:gd name="connsiteY5" fmla="*/ 1257168 h 1698739"/>
                <a:gd name="connsiteX6" fmla="*/ 1545114 w 2063305"/>
                <a:gd name="connsiteY6" fmla="*/ 1328747 h 1698739"/>
                <a:gd name="connsiteX7" fmla="*/ 1515878 w 2063305"/>
                <a:gd name="connsiteY7" fmla="*/ 1466864 h 1698739"/>
                <a:gd name="connsiteX8" fmla="*/ 1520919 w 2063305"/>
                <a:gd name="connsiteY8" fmla="*/ 1540459 h 1698739"/>
                <a:gd name="connsiteX9" fmla="*/ 1529992 w 2063305"/>
                <a:gd name="connsiteY9" fmla="*/ 1577761 h 1698739"/>
                <a:gd name="connsiteX10" fmla="*/ 1544106 w 2063305"/>
                <a:gd name="connsiteY10" fmla="*/ 1617079 h 1698739"/>
                <a:gd name="connsiteX11" fmla="*/ 1548139 w 2063305"/>
                <a:gd name="connsiteY11" fmla="*/ 1621111 h 1698739"/>
                <a:gd name="connsiteX12" fmla="*/ 1556204 w 2063305"/>
                <a:gd name="connsiteY12" fmla="*/ 1622120 h 1698739"/>
                <a:gd name="connsiteX13" fmla="*/ 1563261 w 2063305"/>
                <a:gd name="connsiteY13" fmla="*/ 1610022 h 1698739"/>
                <a:gd name="connsiteX14" fmla="*/ 1543098 w 2063305"/>
                <a:gd name="connsiteY14" fmla="*/ 1529369 h 1698739"/>
                <a:gd name="connsiteX15" fmla="*/ 1543098 w 2063305"/>
                <a:gd name="connsiteY15" fmla="*/ 1434603 h 1698739"/>
                <a:gd name="connsiteX16" fmla="*/ 1585440 w 2063305"/>
                <a:gd name="connsiteY16" fmla="*/ 1290437 h 1698739"/>
                <a:gd name="connsiteX17" fmla="*/ 1646938 w 2063305"/>
                <a:gd name="connsiteY17" fmla="*/ 1159377 h 1698739"/>
                <a:gd name="connsiteX18" fmla="*/ 1678190 w 2063305"/>
                <a:gd name="connsiteY18" fmla="*/ 1092839 h 1698739"/>
                <a:gd name="connsiteX19" fmla="*/ 1705411 w 2063305"/>
                <a:gd name="connsiteY19" fmla="*/ 1025292 h 1698739"/>
                <a:gd name="connsiteX20" fmla="*/ 1699362 w 2063305"/>
                <a:gd name="connsiteY20" fmla="*/ 1013195 h 1698739"/>
                <a:gd name="connsiteX21" fmla="*/ 1533016 w 2063305"/>
                <a:gd name="connsiteY21" fmla="*/ 1063602 h 1698739"/>
                <a:gd name="connsiteX22" fmla="*/ 1564269 w 2063305"/>
                <a:gd name="connsiteY22" fmla="*/ 1042431 h 1698739"/>
                <a:gd name="connsiteX23" fmla="*/ 1583424 w 2063305"/>
                <a:gd name="connsiteY23" fmla="*/ 1016219 h 1698739"/>
                <a:gd name="connsiteX24" fmla="*/ 1592497 w 2063305"/>
                <a:gd name="connsiteY24" fmla="*/ 983958 h 1698739"/>
                <a:gd name="connsiteX25" fmla="*/ 1584432 w 2063305"/>
                <a:gd name="connsiteY25" fmla="*/ 975893 h 1698739"/>
                <a:gd name="connsiteX26" fmla="*/ 1579391 w 2063305"/>
                <a:gd name="connsiteY26" fmla="*/ 977909 h 1698739"/>
                <a:gd name="connsiteX27" fmla="*/ 1577375 w 2063305"/>
                <a:gd name="connsiteY27" fmla="*/ 982950 h 1698739"/>
                <a:gd name="connsiteX28" fmla="*/ 1577375 w 2063305"/>
                <a:gd name="connsiteY28" fmla="*/ 984966 h 1698739"/>
                <a:gd name="connsiteX29" fmla="*/ 1573342 w 2063305"/>
                <a:gd name="connsiteY29" fmla="*/ 1001097 h 1698739"/>
                <a:gd name="connsiteX30" fmla="*/ 1565277 w 2063305"/>
                <a:gd name="connsiteY30" fmla="*/ 1015211 h 1698739"/>
                <a:gd name="connsiteX31" fmla="*/ 1552171 w 2063305"/>
                <a:gd name="connsiteY31" fmla="*/ 1028317 h 1698739"/>
                <a:gd name="connsiteX32" fmla="*/ 1532008 w 2063305"/>
                <a:gd name="connsiteY32" fmla="*/ 1039407 h 1698739"/>
                <a:gd name="connsiteX33" fmla="*/ 1503780 w 2063305"/>
                <a:gd name="connsiteY33" fmla="*/ 1047472 h 1698739"/>
                <a:gd name="connsiteX34" fmla="*/ 1484625 w 2063305"/>
                <a:gd name="connsiteY34" fmla="*/ 1047472 h 1698739"/>
                <a:gd name="connsiteX35" fmla="*/ 1468494 w 2063305"/>
                <a:gd name="connsiteY35" fmla="*/ 1043439 h 1698739"/>
                <a:gd name="connsiteX36" fmla="*/ 1453372 w 2063305"/>
                <a:gd name="connsiteY36" fmla="*/ 1034366 h 1698739"/>
                <a:gd name="connsiteX37" fmla="*/ 1438250 w 2063305"/>
                <a:gd name="connsiteY37" fmla="*/ 1018236 h 1698739"/>
                <a:gd name="connsiteX38" fmla="*/ 1422119 w 2063305"/>
                <a:gd name="connsiteY38" fmla="*/ 990007 h 1698739"/>
                <a:gd name="connsiteX39" fmla="*/ 1410022 w 2063305"/>
                <a:gd name="connsiteY39" fmla="*/ 943632 h 1698739"/>
                <a:gd name="connsiteX40" fmla="*/ 1409013 w 2063305"/>
                <a:gd name="connsiteY40" fmla="*/ 933551 h 1698739"/>
                <a:gd name="connsiteX41" fmla="*/ 1405989 w 2063305"/>
                <a:gd name="connsiteY41" fmla="*/ 925485 h 1698739"/>
                <a:gd name="connsiteX42" fmla="*/ 1397924 w 2063305"/>
                <a:gd name="connsiteY42" fmla="*/ 922461 h 1698739"/>
                <a:gd name="connsiteX43" fmla="*/ 1385826 w 2063305"/>
                <a:gd name="connsiteY43" fmla="*/ 934559 h 1698739"/>
                <a:gd name="connsiteX44" fmla="*/ 1399940 w 2063305"/>
                <a:gd name="connsiteY44" fmla="*/ 1000089 h 1698739"/>
                <a:gd name="connsiteX45" fmla="*/ 1416070 w 2063305"/>
                <a:gd name="connsiteY45" fmla="*/ 1029325 h 1698739"/>
                <a:gd name="connsiteX46" fmla="*/ 1437242 w 2063305"/>
                <a:gd name="connsiteY46" fmla="*/ 1052513 h 1698739"/>
                <a:gd name="connsiteX47" fmla="*/ 1450348 w 2063305"/>
                <a:gd name="connsiteY47" fmla="*/ 1061586 h 1698739"/>
                <a:gd name="connsiteX48" fmla="*/ 1466478 w 2063305"/>
                <a:gd name="connsiteY48" fmla="*/ 1068643 h 1698739"/>
                <a:gd name="connsiteX49" fmla="*/ 1498739 w 2063305"/>
                <a:gd name="connsiteY49" fmla="*/ 1072676 h 1698739"/>
                <a:gd name="connsiteX50" fmla="*/ 1507812 w 2063305"/>
                <a:gd name="connsiteY50" fmla="*/ 1071668 h 1698739"/>
                <a:gd name="connsiteX51" fmla="*/ 1499747 w 2063305"/>
                <a:gd name="connsiteY51" fmla="*/ 1152320 h 1698739"/>
                <a:gd name="connsiteX52" fmla="*/ 1484625 w 2063305"/>
                <a:gd name="connsiteY52" fmla="*/ 1243054 h 1698739"/>
                <a:gd name="connsiteX53" fmla="*/ 1465470 w 2063305"/>
                <a:gd name="connsiteY53" fmla="*/ 1334796 h 1698739"/>
                <a:gd name="connsiteX54" fmla="*/ 1422119 w 2063305"/>
                <a:gd name="connsiteY54" fmla="*/ 1517272 h 1698739"/>
                <a:gd name="connsiteX55" fmla="*/ 1412038 w 2063305"/>
                <a:gd name="connsiteY55" fmla="*/ 1559614 h 1698739"/>
                <a:gd name="connsiteX56" fmla="*/ 1402964 w 2063305"/>
                <a:gd name="connsiteY56" fmla="*/ 1601957 h 1698739"/>
                <a:gd name="connsiteX57" fmla="*/ 1403973 w 2063305"/>
                <a:gd name="connsiteY57" fmla="*/ 1610022 h 1698739"/>
                <a:gd name="connsiteX58" fmla="*/ 1410022 w 2063305"/>
                <a:gd name="connsiteY58" fmla="*/ 1615063 h 1698739"/>
                <a:gd name="connsiteX59" fmla="*/ 1423127 w 2063305"/>
                <a:gd name="connsiteY59" fmla="*/ 1608006 h 1698739"/>
                <a:gd name="connsiteX60" fmla="*/ 1436233 w 2063305"/>
                <a:gd name="connsiteY60" fmla="*/ 1562639 h 1698739"/>
                <a:gd name="connsiteX61" fmla="*/ 1448331 w 2063305"/>
                <a:gd name="connsiteY61" fmla="*/ 1517272 h 1698739"/>
                <a:gd name="connsiteX62" fmla="*/ 1471519 w 2063305"/>
                <a:gd name="connsiteY62" fmla="*/ 1426538 h 1698739"/>
                <a:gd name="connsiteX63" fmla="*/ 1491682 w 2063305"/>
                <a:gd name="connsiteY63" fmla="*/ 1334796 h 1698739"/>
                <a:gd name="connsiteX64" fmla="*/ 1507812 w 2063305"/>
                <a:gd name="connsiteY64" fmla="*/ 1242046 h 1698739"/>
                <a:gd name="connsiteX65" fmla="*/ 1524951 w 2063305"/>
                <a:gd name="connsiteY65" fmla="*/ 1067635 h 1698739"/>
                <a:gd name="connsiteX66" fmla="*/ 1533016 w 2063305"/>
                <a:gd name="connsiteY66" fmla="*/ 1063602 h 1698739"/>
                <a:gd name="connsiteX67" fmla="*/ 1422119 w 2063305"/>
                <a:gd name="connsiteY67" fmla="*/ 873061 h 1698739"/>
                <a:gd name="connsiteX68" fmla="*/ 1421111 w 2063305"/>
                <a:gd name="connsiteY68" fmla="*/ 864996 h 1698739"/>
                <a:gd name="connsiteX69" fmla="*/ 1415062 w 2063305"/>
                <a:gd name="connsiteY69" fmla="*/ 859955 h 1698739"/>
                <a:gd name="connsiteX70" fmla="*/ 1406997 w 2063305"/>
                <a:gd name="connsiteY70" fmla="*/ 860963 h 1698739"/>
                <a:gd name="connsiteX71" fmla="*/ 1404981 w 2063305"/>
                <a:gd name="connsiteY71" fmla="*/ 861972 h 1698739"/>
                <a:gd name="connsiteX72" fmla="*/ 1378769 w 2063305"/>
                <a:gd name="connsiteY72" fmla="*/ 869029 h 1698739"/>
                <a:gd name="connsiteX73" fmla="*/ 1346508 w 2063305"/>
                <a:gd name="connsiteY73" fmla="*/ 869029 h 1698739"/>
                <a:gd name="connsiteX74" fmla="*/ 1312231 w 2063305"/>
                <a:gd name="connsiteY74" fmla="*/ 859955 h 1698739"/>
                <a:gd name="connsiteX75" fmla="*/ 1284002 w 2063305"/>
                <a:gd name="connsiteY75" fmla="*/ 843825 h 1698739"/>
                <a:gd name="connsiteX76" fmla="*/ 1265855 w 2063305"/>
                <a:gd name="connsiteY76" fmla="*/ 825678 h 1698739"/>
                <a:gd name="connsiteX77" fmla="*/ 1254766 w 2063305"/>
                <a:gd name="connsiteY77" fmla="*/ 807531 h 1698739"/>
                <a:gd name="connsiteX78" fmla="*/ 1249725 w 2063305"/>
                <a:gd name="connsiteY78" fmla="*/ 788376 h 1698739"/>
                <a:gd name="connsiteX79" fmla="*/ 1249725 w 2063305"/>
                <a:gd name="connsiteY79" fmla="*/ 767205 h 1698739"/>
                <a:gd name="connsiteX80" fmla="*/ 1256782 w 2063305"/>
                <a:gd name="connsiteY80" fmla="*/ 744018 h 1698739"/>
                <a:gd name="connsiteX81" fmla="*/ 1267872 w 2063305"/>
                <a:gd name="connsiteY81" fmla="*/ 725871 h 1698739"/>
                <a:gd name="connsiteX82" fmla="*/ 1284002 w 2063305"/>
                <a:gd name="connsiteY82" fmla="*/ 709740 h 1698739"/>
                <a:gd name="connsiteX83" fmla="*/ 1307190 w 2063305"/>
                <a:gd name="connsiteY83" fmla="*/ 696634 h 1698739"/>
                <a:gd name="connsiteX84" fmla="*/ 1334410 w 2063305"/>
                <a:gd name="connsiteY84" fmla="*/ 689577 h 1698739"/>
                <a:gd name="connsiteX85" fmla="*/ 1360622 w 2063305"/>
                <a:gd name="connsiteY85" fmla="*/ 689577 h 1698739"/>
                <a:gd name="connsiteX86" fmla="*/ 1381793 w 2063305"/>
                <a:gd name="connsiteY86" fmla="*/ 695626 h 1698739"/>
                <a:gd name="connsiteX87" fmla="*/ 1397924 w 2063305"/>
                <a:gd name="connsiteY87" fmla="*/ 704700 h 1698739"/>
                <a:gd name="connsiteX88" fmla="*/ 1406997 w 2063305"/>
                <a:gd name="connsiteY88" fmla="*/ 712765 h 1698739"/>
                <a:gd name="connsiteX89" fmla="*/ 1425144 w 2063305"/>
                <a:gd name="connsiteY89" fmla="*/ 714781 h 1698739"/>
                <a:gd name="connsiteX90" fmla="*/ 1432201 w 2063305"/>
                <a:gd name="connsiteY90" fmla="*/ 697643 h 1698739"/>
                <a:gd name="connsiteX91" fmla="*/ 1428168 w 2063305"/>
                <a:gd name="connsiteY91" fmla="*/ 678488 h 1698739"/>
                <a:gd name="connsiteX92" fmla="*/ 1428168 w 2063305"/>
                <a:gd name="connsiteY92" fmla="*/ 648243 h 1698739"/>
                <a:gd name="connsiteX93" fmla="*/ 1435225 w 2063305"/>
                <a:gd name="connsiteY93" fmla="*/ 623039 h 1698739"/>
                <a:gd name="connsiteX94" fmla="*/ 1447323 w 2063305"/>
                <a:gd name="connsiteY94" fmla="*/ 601868 h 1698739"/>
                <a:gd name="connsiteX95" fmla="*/ 1463454 w 2063305"/>
                <a:gd name="connsiteY95" fmla="*/ 585737 h 1698739"/>
                <a:gd name="connsiteX96" fmla="*/ 1483617 w 2063305"/>
                <a:gd name="connsiteY96" fmla="*/ 573640 h 1698739"/>
                <a:gd name="connsiteX97" fmla="*/ 1501763 w 2063305"/>
                <a:gd name="connsiteY97" fmla="*/ 568599 h 1698739"/>
                <a:gd name="connsiteX98" fmla="*/ 1517894 w 2063305"/>
                <a:gd name="connsiteY98" fmla="*/ 568599 h 1698739"/>
                <a:gd name="connsiteX99" fmla="*/ 1529992 w 2063305"/>
                <a:gd name="connsiteY99" fmla="*/ 571623 h 1698739"/>
                <a:gd name="connsiteX100" fmla="*/ 1541082 w 2063305"/>
                <a:gd name="connsiteY100" fmla="*/ 577672 h 1698739"/>
                <a:gd name="connsiteX101" fmla="*/ 1550155 w 2063305"/>
                <a:gd name="connsiteY101" fmla="*/ 586746 h 1698739"/>
                <a:gd name="connsiteX102" fmla="*/ 1559228 w 2063305"/>
                <a:gd name="connsiteY102" fmla="*/ 602876 h 1698739"/>
                <a:gd name="connsiteX103" fmla="*/ 1566285 w 2063305"/>
                <a:gd name="connsiteY103" fmla="*/ 629088 h 1698739"/>
                <a:gd name="connsiteX104" fmla="*/ 1567293 w 2063305"/>
                <a:gd name="connsiteY104" fmla="*/ 651267 h 1698739"/>
                <a:gd name="connsiteX105" fmla="*/ 1578383 w 2063305"/>
                <a:gd name="connsiteY105" fmla="*/ 662357 h 1698739"/>
                <a:gd name="connsiteX106" fmla="*/ 1589473 w 2063305"/>
                <a:gd name="connsiteY106" fmla="*/ 651267 h 1698739"/>
                <a:gd name="connsiteX107" fmla="*/ 1583424 w 2063305"/>
                <a:gd name="connsiteY107" fmla="*/ 597835 h 1698739"/>
                <a:gd name="connsiteX108" fmla="*/ 1561245 w 2063305"/>
                <a:gd name="connsiteY108" fmla="*/ 560534 h 1698739"/>
                <a:gd name="connsiteX109" fmla="*/ 1527975 w 2063305"/>
                <a:gd name="connsiteY109" fmla="*/ 541379 h 1698739"/>
                <a:gd name="connsiteX110" fmla="*/ 1507812 w 2063305"/>
                <a:gd name="connsiteY110" fmla="*/ 539362 h 1698739"/>
                <a:gd name="connsiteX111" fmla="*/ 1488658 w 2063305"/>
                <a:gd name="connsiteY111" fmla="*/ 541379 h 1698739"/>
                <a:gd name="connsiteX112" fmla="*/ 1472527 w 2063305"/>
                <a:gd name="connsiteY112" fmla="*/ 546419 h 1698739"/>
                <a:gd name="connsiteX113" fmla="*/ 1453372 w 2063305"/>
                <a:gd name="connsiteY113" fmla="*/ 555493 h 1698739"/>
                <a:gd name="connsiteX114" fmla="*/ 1423127 w 2063305"/>
                <a:gd name="connsiteY114" fmla="*/ 582713 h 1698739"/>
                <a:gd name="connsiteX115" fmla="*/ 1410022 w 2063305"/>
                <a:gd name="connsiteY115" fmla="*/ 601868 h 1698739"/>
                <a:gd name="connsiteX116" fmla="*/ 1400948 w 2063305"/>
                <a:gd name="connsiteY116" fmla="*/ 624047 h 1698739"/>
                <a:gd name="connsiteX117" fmla="*/ 1395907 w 2063305"/>
                <a:gd name="connsiteY117" fmla="*/ 648243 h 1698739"/>
                <a:gd name="connsiteX118" fmla="*/ 1394899 w 2063305"/>
                <a:gd name="connsiteY118" fmla="*/ 669414 h 1698739"/>
                <a:gd name="connsiteX119" fmla="*/ 1372720 w 2063305"/>
                <a:gd name="connsiteY119" fmla="*/ 662357 h 1698739"/>
                <a:gd name="connsiteX120" fmla="*/ 1312231 w 2063305"/>
                <a:gd name="connsiteY120" fmla="*/ 666390 h 1698739"/>
                <a:gd name="connsiteX121" fmla="*/ 1259806 w 2063305"/>
                <a:gd name="connsiteY121" fmla="*/ 696634 h 1698739"/>
                <a:gd name="connsiteX122" fmla="*/ 1241660 w 2063305"/>
                <a:gd name="connsiteY122" fmla="*/ 719822 h 1698739"/>
                <a:gd name="connsiteX123" fmla="*/ 1229562 w 2063305"/>
                <a:gd name="connsiteY123" fmla="*/ 749058 h 1698739"/>
                <a:gd name="connsiteX124" fmla="*/ 1231578 w 2063305"/>
                <a:gd name="connsiteY124" fmla="*/ 806523 h 1698739"/>
                <a:gd name="connsiteX125" fmla="*/ 1261823 w 2063305"/>
                <a:gd name="connsiteY125" fmla="*/ 851890 h 1698739"/>
                <a:gd name="connsiteX126" fmla="*/ 1364655 w 2063305"/>
                <a:gd name="connsiteY126" fmla="*/ 890200 h 1698739"/>
                <a:gd name="connsiteX127" fmla="*/ 1418087 w 2063305"/>
                <a:gd name="connsiteY127" fmla="*/ 878102 h 1698739"/>
                <a:gd name="connsiteX128" fmla="*/ 1422119 w 2063305"/>
                <a:gd name="connsiteY128" fmla="*/ 873061 h 1698739"/>
                <a:gd name="connsiteX129" fmla="*/ 2045159 w 2063305"/>
                <a:gd name="connsiteY129" fmla="*/ 871045 h 1698739"/>
                <a:gd name="connsiteX130" fmla="*/ 2006849 w 2063305"/>
                <a:gd name="connsiteY130" fmla="*/ 836768 h 1698739"/>
                <a:gd name="connsiteX131" fmla="*/ 1950392 w 2063305"/>
                <a:gd name="connsiteY131" fmla="*/ 821646 h 1698739"/>
                <a:gd name="connsiteX132" fmla="*/ 1948376 w 2063305"/>
                <a:gd name="connsiteY132" fmla="*/ 821646 h 1698739"/>
                <a:gd name="connsiteX133" fmla="*/ 1993743 w 2063305"/>
                <a:gd name="connsiteY133" fmla="*/ 790393 h 1698739"/>
                <a:gd name="connsiteX134" fmla="*/ 2019955 w 2063305"/>
                <a:gd name="connsiteY134" fmla="*/ 744018 h 1698739"/>
                <a:gd name="connsiteX135" fmla="*/ 2017938 w 2063305"/>
                <a:gd name="connsiteY135" fmla="*/ 715789 h 1698739"/>
                <a:gd name="connsiteX136" fmla="*/ 2007857 w 2063305"/>
                <a:gd name="connsiteY136" fmla="*/ 694618 h 1698739"/>
                <a:gd name="connsiteX137" fmla="*/ 1991726 w 2063305"/>
                <a:gd name="connsiteY137" fmla="*/ 679496 h 1698739"/>
                <a:gd name="connsiteX138" fmla="*/ 1971563 w 2063305"/>
                <a:gd name="connsiteY138" fmla="*/ 672439 h 1698739"/>
                <a:gd name="connsiteX139" fmla="*/ 1924180 w 2063305"/>
                <a:gd name="connsiteY139" fmla="*/ 673447 h 1698739"/>
                <a:gd name="connsiteX140" fmla="*/ 1875789 w 2063305"/>
                <a:gd name="connsiteY140" fmla="*/ 688569 h 1698739"/>
                <a:gd name="connsiteX141" fmla="*/ 1834454 w 2063305"/>
                <a:gd name="connsiteY141" fmla="*/ 708732 h 1698739"/>
                <a:gd name="connsiteX142" fmla="*/ 1843528 w 2063305"/>
                <a:gd name="connsiteY142" fmla="*/ 634129 h 1698739"/>
                <a:gd name="connsiteX143" fmla="*/ 1829413 w 2063305"/>
                <a:gd name="connsiteY143" fmla="*/ 599852 h 1698739"/>
                <a:gd name="connsiteX144" fmla="*/ 1803202 w 2063305"/>
                <a:gd name="connsiteY144" fmla="*/ 575656 h 1698739"/>
                <a:gd name="connsiteX145" fmla="*/ 1769932 w 2063305"/>
                <a:gd name="connsiteY145" fmla="*/ 563558 h 1698739"/>
                <a:gd name="connsiteX146" fmla="*/ 1750778 w 2063305"/>
                <a:gd name="connsiteY146" fmla="*/ 561542 h 1698739"/>
                <a:gd name="connsiteX147" fmla="*/ 1732631 w 2063305"/>
                <a:gd name="connsiteY147" fmla="*/ 562550 h 1698739"/>
                <a:gd name="connsiteX148" fmla="*/ 1667101 w 2063305"/>
                <a:gd name="connsiteY148" fmla="*/ 597835 h 1698739"/>
                <a:gd name="connsiteX149" fmla="*/ 1636856 w 2063305"/>
                <a:gd name="connsiteY149" fmla="*/ 666390 h 1698739"/>
                <a:gd name="connsiteX150" fmla="*/ 1637864 w 2063305"/>
                <a:gd name="connsiteY150" fmla="*/ 672439 h 1698739"/>
                <a:gd name="connsiteX151" fmla="*/ 1642905 w 2063305"/>
                <a:gd name="connsiteY151" fmla="*/ 676471 h 1698739"/>
                <a:gd name="connsiteX152" fmla="*/ 1648954 w 2063305"/>
                <a:gd name="connsiteY152" fmla="*/ 675463 h 1698739"/>
                <a:gd name="connsiteX153" fmla="*/ 1652986 w 2063305"/>
                <a:gd name="connsiteY153" fmla="*/ 670422 h 1698739"/>
                <a:gd name="connsiteX154" fmla="*/ 1662060 w 2063305"/>
                <a:gd name="connsiteY154" fmla="*/ 637153 h 1698739"/>
                <a:gd name="connsiteX155" fmla="*/ 1675166 w 2063305"/>
                <a:gd name="connsiteY155" fmla="*/ 614974 h 1698739"/>
                <a:gd name="connsiteX156" fmla="*/ 1692305 w 2063305"/>
                <a:gd name="connsiteY156" fmla="*/ 596827 h 1698739"/>
                <a:gd name="connsiteX157" fmla="*/ 1713476 w 2063305"/>
                <a:gd name="connsiteY157" fmla="*/ 584729 h 1698739"/>
                <a:gd name="connsiteX158" fmla="*/ 1738680 w 2063305"/>
                <a:gd name="connsiteY158" fmla="*/ 577672 h 1698739"/>
                <a:gd name="connsiteX159" fmla="*/ 1764892 w 2063305"/>
                <a:gd name="connsiteY159" fmla="*/ 577672 h 1698739"/>
                <a:gd name="connsiteX160" fmla="*/ 1787071 w 2063305"/>
                <a:gd name="connsiteY160" fmla="*/ 583721 h 1698739"/>
                <a:gd name="connsiteX161" fmla="*/ 1804210 w 2063305"/>
                <a:gd name="connsiteY161" fmla="*/ 593803 h 1698739"/>
                <a:gd name="connsiteX162" fmla="*/ 1816308 w 2063305"/>
                <a:gd name="connsiteY162" fmla="*/ 605900 h 1698739"/>
                <a:gd name="connsiteX163" fmla="*/ 1825381 w 2063305"/>
                <a:gd name="connsiteY163" fmla="*/ 622031 h 1698739"/>
                <a:gd name="connsiteX164" fmla="*/ 1830422 w 2063305"/>
                <a:gd name="connsiteY164" fmla="*/ 642194 h 1698739"/>
                <a:gd name="connsiteX165" fmla="*/ 1830422 w 2063305"/>
                <a:gd name="connsiteY165" fmla="*/ 670422 h 1698739"/>
                <a:gd name="connsiteX166" fmla="*/ 1818324 w 2063305"/>
                <a:gd name="connsiteY166" fmla="*/ 711757 h 1698739"/>
                <a:gd name="connsiteX167" fmla="*/ 1812275 w 2063305"/>
                <a:gd name="connsiteY167" fmla="*/ 724863 h 1698739"/>
                <a:gd name="connsiteX168" fmla="*/ 1813283 w 2063305"/>
                <a:gd name="connsiteY168" fmla="*/ 733936 h 1698739"/>
                <a:gd name="connsiteX169" fmla="*/ 1818324 w 2063305"/>
                <a:gd name="connsiteY169" fmla="*/ 735952 h 1698739"/>
                <a:gd name="connsiteX170" fmla="*/ 1823365 w 2063305"/>
                <a:gd name="connsiteY170" fmla="*/ 733936 h 1698739"/>
                <a:gd name="connsiteX171" fmla="*/ 1823365 w 2063305"/>
                <a:gd name="connsiteY171" fmla="*/ 733936 h 1698739"/>
                <a:gd name="connsiteX172" fmla="*/ 1821348 w 2063305"/>
                <a:gd name="connsiteY172" fmla="*/ 734944 h 1698739"/>
                <a:gd name="connsiteX173" fmla="*/ 1876797 w 2063305"/>
                <a:gd name="connsiteY173" fmla="*/ 703691 h 1698739"/>
                <a:gd name="connsiteX174" fmla="*/ 1936278 w 2063305"/>
                <a:gd name="connsiteY174" fmla="*/ 686553 h 1698739"/>
                <a:gd name="connsiteX175" fmla="*/ 1964506 w 2063305"/>
                <a:gd name="connsiteY175" fmla="*/ 686553 h 1698739"/>
                <a:gd name="connsiteX176" fmla="*/ 1979629 w 2063305"/>
                <a:gd name="connsiteY176" fmla="*/ 690585 h 1698739"/>
                <a:gd name="connsiteX177" fmla="*/ 1989710 w 2063305"/>
                <a:gd name="connsiteY177" fmla="*/ 696634 h 1698739"/>
                <a:gd name="connsiteX178" fmla="*/ 1996767 w 2063305"/>
                <a:gd name="connsiteY178" fmla="*/ 703691 h 1698739"/>
                <a:gd name="connsiteX179" fmla="*/ 2002816 w 2063305"/>
                <a:gd name="connsiteY179" fmla="*/ 713773 h 1698739"/>
                <a:gd name="connsiteX180" fmla="*/ 2006849 w 2063305"/>
                <a:gd name="connsiteY180" fmla="*/ 728895 h 1698739"/>
                <a:gd name="connsiteX181" fmla="*/ 2006849 w 2063305"/>
                <a:gd name="connsiteY181" fmla="*/ 743009 h 1698739"/>
                <a:gd name="connsiteX182" fmla="*/ 2002816 w 2063305"/>
                <a:gd name="connsiteY182" fmla="*/ 756115 h 1698739"/>
                <a:gd name="connsiteX183" fmla="*/ 1993743 w 2063305"/>
                <a:gd name="connsiteY183" fmla="*/ 772246 h 1698739"/>
                <a:gd name="connsiteX184" fmla="*/ 1972571 w 2063305"/>
                <a:gd name="connsiteY184" fmla="*/ 793417 h 1698739"/>
                <a:gd name="connsiteX185" fmla="*/ 1972571 w 2063305"/>
                <a:gd name="connsiteY185" fmla="*/ 793417 h 1698739"/>
                <a:gd name="connsiteX186" fmla="*/ 1918131 w 2063305"/>
                <a:gd name="connsiteY186" fmla="*/ 824670 h 1698739"/>
                <a:gd name="connsiteX187" fmla="*/ 1903009 w 2063305"/>
                <a:gd name="connsiteY187" fmla="*/ 830719 h 1698739"/>
                <a:gd name="connsiteX188" fmla="*/ 1892927 w 2063305"/>
                <a:gd name="connsiteY188" fmla="*/ 833743 h 1698739"/>
                <a:gd name="connsiteX189" fmla="*/ 1888895 w 2063305"/>
                <a:gd name="connsiteY189" fmla="*/ 836768 h 1698739"/>
                <a:gd name="connsiteX190" fmla="*/ 1887887 w 2063305"/>
                <a:gd name="connsiteY190" fmla="*/ 841809 h 1698739"/>
                <a:gd name="connsiteX191" fmla="*/ 1896960 w 2063305"/>
                <a:gd name="connsiteY191" fmla="*/ 846849 h 1698739"/>
                <a:gd name="connsiteX192" fmla="*/ 1902001 w 2063305"/>
                <a:gd name="connsiteY192" fmla="*/ 844833 h 1698739"/>
                <a:gd name="connsiteX193" fmla="*/ 1921156 w 2063305"/>
                <a:gd name="connsiteY193" fmla="*/ 840800 h 1698739"/>
                <a:gd name="connsiteX194" fmla="*/ 1957449 w 2063305"/>
                <a:gd name="connsiteY194" fmla="*/ 840800 h 1698739"/>
                <a:gd name="connsiteX195" fmla="*/ 1990718 w 2063305"/>
                <a:gd name="connsiteY195" fmla="*/ 849874 h 1698739"/>
                <a:gd name="connsiteX196" fmla="*/ 2013906 w 2063305"/>
                <a:gd name="connsiteY196" fmla="*/ 862980 h 1698739"/>
                <a:gd name="connsiteX197" fmla="*/ 2027012 w 2063305"/>
                <a:gd name="connsiteY197" fmla="*/ 876086 h 1698739"/>
                <a:gd name="connsiteX198" fmla="*/ 2035077 w 2063305"/>
                <a:gd name="connsiteY198" fmla="*/ 890200 h 1698739"/>
                <a:gd name="connsiteX199" fmla="*/ 2039110 w 2063305"/>
                <a:gd name="connsiteY199" fmla="*/ 906330 h 1698739"/>
                <a:gd name="connsiteX200" fmla="*/ 2039110 w 2063305"/>
                <a:gd name="connsiteY200" fmla="*/ 926493 h 1698739"/>
                <a:gd name="connsiteX201" fmla="*/ 2034069 w 2063305"/>
                <a:gd name="connsiteY201" fmla="*/ 946657 h 1698739"/>
                <a:gd name="connsiteX202" fmla="*/ 2022979 w 2063305"/>
                <a:gd name="connsiteY202" fmla="*/ 965811 h 1698739"/>
                <a:gd name="connsiteX203" fmla="*/ 2004832 w 2063305"/>
                <a:gd name="connsiteY203" fmla="*/ 983958 h 1698739"/>
                <a:gd name="connsiteX204" fmla="*/ 1977612 w 2063305"/>
                <a:gd name="connsiteY204" fmla="*/ 1000089 h 1698739"/>
                <a:gd name="connsiteX205" fmla="*/ 1941319 w 2063305"/>
                <a:gd name="connsiteY205" fmla="*/ 1010170 h 1698739"/>
                <a:gd name="connsiteX206" fmla="*/ 1908050 w 2063305"/>
                <a:gd name="connsiteY206" fmla="*/ 1010170 h 1698739"/>
                <a:gd name="connsiteX207" fmla="*/ 1882846 w 2063305"/>
                <a:gd name="connsiteY207" fmla="*/ 1003113 h 1698739"/>
                <a:gd name="connsiteX208" fmla="*/ 1865707 w 2063305"/>
                <a:gd name="connsiteY208" fmla="*/ 993032 h 1698739"/>
                <a:gd name="connsiteX209" fmla="*/ 1852601 w 2063305"/>
                <a:gd name="connsiteY209" fmla="*/ 979925 h 1698739"/>
                <a:gd name="connsiteX210" fmla="*/ 1843528 w 2063305"/>
                <a:gd name="connsiteY210" fmla="*/ 964803 h 1698739"/>
                <a:gd name="connsiteX211" fmla="*/ 1835462 w 2063305"/>
                <a:gd name="connsiteY211" fmla="*/ 958754 h 1698739"/>
                <a:gd name="connsiteX212" fmla="*/ 1837479 w 2063305"/>
                <a:gd name="connsiteY212" fmla="*/ 954722 h 1698739"/>
                <a:gd name="connsiteX213" fmla="*/ 1842520 w 2063305"/>
                <a:gd name="connsiteY213" fmla="*/ 928510 h 1698739"/>
                <a:gd name="connsiteX214" fmla="*/ 1833446 w 2063305"/>
                <a:gd name="connsiteY214" fmla="*/ 919436 h 1698739"/>
                <a:gd name="connsiteX215" fmla="*/ 1824373 w 2063305"/>
                <a:gd name="connsiteY215" fmla="*/ 928510 h 1698739"/>
                <a:gd name="connsiteX216" fmla="*/ 1824373 w 2063305"/>
                <a:gd name="connsiteY216" fmla="*/ 933551 h 1698739"/>
                <a:gd name="connsiteX217" fmla="*/ 1820340 w 2063305"/>
                <a:gd name="connsiteY217" fmla="*/ 949681 h 1698739"/>
                <a:gd name="connsiteX218" fmla="*/ 1810259 w 2063305"/>
                <a:gd name="connsiteY218" fmla="*/ 967828 h 1698739"/>
                <a:gd name="connsiteX219" fmla="*/ 1793120 w 2063305"/>
                <a:gd name="connsiteY219" fmla="*/ 984966 h 1698739"/>
                <a:gd name="connsiteX220" fmla="*/ 1772957 w 2063305"/>
                <a:gd name="connsiteY220" fmla="*/ 997064 h 1698739"/>
                <a:gd name="connsiteX221" fmla="*/ 1755818 w 2063305"/>
                <a:gd name="connsiteY221" fmla="*/ 1002105 h 1698739"/>
                <a:gd name="connsiteX222" fmla="*/ 1743720 w 2063305"/>
                <a:gd name="connsiteY222" fmla="*/ 1002105 h 1698739"/>
                <a:gd name="connsiteX223" fmla="*/ 1734647 w 2063305"/>
                <a:gd name="connsiteY223" fmla="*/ 1000089 h 1698739"/>
                <a:gd name="connsiteX224" fmla="*/ 1727590 w 2063305"/>
                <a:gd name="connsiteY224" fmla="*/ 996056 h 1698739"/>
                <a:gd name="connsiteX225" fmla="*/ 1721541 w 2063305"/>
                <a:gd name="connsiteY225" fmla="*/ 990007 h 1698739"/>
                <a:gd name="connsiteX226" fmla="*/ 1715492 w 2063305"/>
                <a:gd name="connsiteY226" fmla="*/ 979925 h 1698739"/>
                <a:gd name="connsiteX227" fmla="*/ 1712468 w 2063305"/>
                <a:gd name="connsiteY227" fmla="*/ 968836 h 1698739"/>
                <a:gd name="connsiteX228" fmla="*/ 1702386 w 2063305"/>
                <a:gd name="connsiteY228" fmla="*/ 960771 h 1698739"/>
                <a:gd name="connsiteX229" fmla="*/ 1694321 w 2063305"/>
                <a:gd name="connsiteY229" fmla="*/ 963795 h 1698739"/>
                <a:gd name="connsiteX230" fmla="*/ 1691297 w 2063305"/>
                <a:gd name="connsiteY230" fmla="*/ 971860 h 1698739"/>
                <a:gd name="connsiteX231" fmla="*/ 1691297 w 2063305"/>
                <a:gd name="connsiteY231" fmla="*/ 983958 h 1698739"/>
                <a:gd name="connsiteX232" fmla="*/ 1689280 w 2063305"/>
                <a:gd name="connsiteY232" fmla="*/ 992023 h 1698739"/>
                <a:gd name="connsiteX233" fmla="*/ 1686256 w 2063305"/>
                <a:gd name="connsiteY233" fmla="*/ 998072 h 1698739"/>
                <a:gd name="connsiteX234" fmla="*/ 1682223 w 2063305"/>
                <a:gd name="connsiteY234" fmla="*/ 1002105 h 1698739"/>
                <a:gd name="connsiteX235" fmla="*/ 1676174 w 2063305"/>
                <a:gd name="connsiteY235" fmla="*/ 1006138 h 1698739"/>
                <a:gd name="connsiteX236" fmla="*/ 1669117 w 2063305"/>
                <a:gd name="connsiteY236" fmla="*/ 1008154 h 1698739"/>
                <a:gd name="connsiteX237" fmla="*/ 1661052 w 2063305"/>
                <a:gd name="connsiteY237" fmla="*/ 1008154 h 1698739"/>
                <a:gd name="connsiteX238" fmla="*/ 1653995 w 2063305"/>
                <a:gd name="connsiteY238" fmla="*/ 1006138 h 1698739"/>
                <a:gd name="connsiteX239" fmla="*/ 1647946 w 2063305"/>
                <a:gd name="connsiteY239" fmla="*/ 1002105 h 1698739"/>
                <a:gd name="connsiteX240" fmla="*/ 1642905 w 2063305"/>
                <a:gd name="connsiteY240" fmla="*/ 997064 h 1698739"/>
                <a:gd name="connsiteX241" fmla="*/ 1638872 w 2063305"/>
                <a:gd name="connsiteY241" fmla="*/ 990007 h 1698739"/>
                <a:gd name="connsiteX242" fmla="*/ 1635848 w 2063305"/>
                <a:gd name="connsiteY242" fmla="*/ 979925 h 1698739"/>
                <a:gd name="connsiteX243" fmla="*/ 1635848 w 2063305"/>
                <a:gd name="connsiteY243" fmla="*/ 975893 h 1698739"/>
                <a:gd name="connsiteX244" fmla="*/ 1627783 w 2063305"/>
                <a:gd name="connsiteY244" fmla="*/ 967828 h 1698739"/>
                <a:gd name="connsiteX245" fmla="*/ 1619718 w 2063305"/>
                <a:gd name="connsiteY245" fmla="*/ 975893 h 1698739"/>
                <a:gd name="connsiteX246" fmla="*/ 1623750 w 2063305"/>
                <a:gd name="connsiteY246" fmla="*/ 997064 h 1698739"/>
                <a:gd name="connsiteX247" fmla="*/ 1634840 w 2063305"/>
                <a:gd name="connsiteY247" fmla="*/ 1014203 h 1698739"/>
                <a:gd name="connsiteX248" fmla="*/ 1650970 w 2063305"/>
                <a:gd name="connsiteY248" fmla="*/ 1024285 h 1698739"/>
                <a:gd name="connsiteX249" fmla="*/ 1649962 w 2063305"/>
                <a:gd name="connsiteY249" fmla="*/ 1027309 h 1698739"/>
                <a:gd name="connsiteX250" fmla="*/ 1644921 w 2063305"/>
                <a:gd name="connsiteY250" fmla="*/ 1038399 h 1698739"/>
                <a:gd name="connsiteX251" fmla="*/ 1635848 w 2063305"/>
                <a:gd name="connsiteY251" fmla="*/ 1061586 h 1698739"/>
                <a:gd name="connsiteX252" fmla="*/ 1624758 w 2063305"/>
                <a:gd name="connsiteY252" fmla="*/ 1085782 h 1698739"/>
                <a:gd name="connsiteX253" fmla="*/ 1610644 w 2063305"/>
                <a:gd name="connsiteY253" fmla="*/ 1108969 h 1698739"/>
                <a:gd name="connsiteX254" fmla="*/ 1601571 w 2063305"/>
                <a:gd name="connsiteY254" fmla="*/ 1118043 h 1698739"/>
                <a:gd name="connsiteX255" fmla="*/ 1595522 w 2063305"/>
                <a:gd name="connsiteY255" fmla="*/ 1122075 h 1698739"/>
                <a:gd name="connsiteX256" fmla="*/ 1591489 w 2063305"/>
                <a:gd name="connsiteY256" fmla="*/ 1123084 h 1698739"/>
                <a:gd name="connsiteX257" fmla="*/ 1586449 w 2063305"/>
                <a:gd name="connsiteY257" fmla="*/ 1123084 h 1698739"/>
                <a:gd name="connsiteX258" fmla="*/ 1581408 w 2063305"/>
                <a:gd name="connsiteY258" fmla="*/ 1122075 h 1698739"/>
                <a:gd name="connsiteX259" fmla="*/ 1578383 w 2063305"/>
                <a:gd name="connsiteY259" fmla="*/ 1120059 h 1698739"/>
                <a:gd name="connsiteX260" fmla="*/ 1576367 w 2063305"/>
                <a:gd name="connsiteY260" fmla="*/ 1118043 h 1698739"/>
                <a:gd name="connsiteX261" fmla="*/ 1574351 w 2063305"/>
                <a:gd name="connsiteY261" fmla="*/ 1114010 h 1698739"/>
                <a:gd name="connsiteX262" fmla="*/ 1572334 w 2063305"/>
                <a:gd name="connsiteY262" fmla="*/ 1105945 h 1698739"/>
                <a:gd name="connsiteX263" fmla="*/ 1573342 w 2063305"/>
                <a:gd name="connsiteY263" fmla="*/ 1082757 h 1698739"/>
                <a:gd name="connsiteX264" fmla="*/ 1577375 w 2063305"/>
                <a:gd name="connsiteY264" fmla="*/ 1061586 h 1698739"/>
                <a:gd name="connsiteX265" fmla="*/ 1573342 w 2063305"/>
                <a:gd name="connsiteY265" fmla="*/ 1055537 h 1698739"/>
                <a:gd name="connsiteX266" fmla="*/ 1567293 w 2063305"/>
                <a:gd name="connsiteY266" fmla="*/ 1059570 h 1698739"/>
                <a:gd name="connsiteX267" fmla="*/ 1561245 w 2063305"/>
                <a:gd name="connsiteY267" fmla="*/ 1096871 h 1698739"/>
                <a:gd name="connsiteX268" fmla="*/ 1570318 w 2063305"/>
                <a:gd name="connsiteY268" fmla="*/ 1132157 h 1698739"/>
                <a:gd name="connsiteX269" fmla="*/ 1588465 w 2063305"/>
                <a:gd name="connsiteY269" fmla="*/ 1140222 h 1698739"/>
                <a:gd name="connsiteX270" fmla="*/ 1603587 w 2063305"/>
                <a:gd name="connsiteY270" fmla="*/ 1138206 h 1698739"/>
                <a:gd name="connsiteX271" fmla="*/ 1610644 w 2063305"/>
                <a:gd name="connsiteY271" fmla="*/ 1134173 h 1698739"/>
                <a:gd name="connsiteX272" fmla="*/ 1618709 w 2063305"/>
                <a:gd name="connsiteY272" fmla="*/ 1128124 h 1698739"/>
                <a:gd name="connsiteX273" fmla="*/ 1630807 w 2063305"/>
                <a:gd name="connsiteY273" fmla="*/ 1114010 h 1698739"/>
                <a:gd name="connsiteX274" fmla="*/ 1653995 w 2063305"/>
                <a:gd name="connsiteY274" fmla="*/ 1067635 h 1698739"/>
                <a:gd name="connsiteX275" fmla="*/ 1662060 w 2063305"/>
                <a:gd name="connsiteY275" fmla="*/ 1046464 h 1698739"/>
                <a:gd name="connsiteX276" fmla="*/ 1668109 w 2063305"/>
                <a:gd name="connsiteY276" fmla="*/ 1032350 h 1698739"/>
                <a:gd name="connsiteX277" fmla="*/ 1668109 w 2063305"/>
                <a:gd name="connsiteY277" fmla="*/ 1031341 h 1698739"/>
                <a:gd name="connsiteX278" fmla="*/ 1669117 w 2063305"/>
                <a:gd name="connsiteY278" fmla="*/ 1029325 h 1698739"/>
                <a:gd name="connsiteX279" fmla="*/ 1670125 w 2063305"/>
                <a:gd name="connsiteY279" fmla="*/ 1029325 h 1698739"/>
                <a:gd name="connsiteX280" fmla="*/ 1703394 w 2063305"/>
                <a:gd name="connsiteY280" fmla="*/ 1014203 h 1698739"/>
                <a:gd name="connsiteX281" fmla="*/ 1709443 w 2063305"/>
                <a:gd name="connsiteY281" fmla="*/ 1006138 h 1698739"/>
                <a:gd name="connsiteX282" fmla="*/ 1723557 w 2063305"/>
                <a:gd name="connsiteY282" fmla="*/ 1018236 h 1698739"/>
                <a:gd name="connsiteX283" fmla="*/ 1768924 w 2063305"/>
                <a:gd name="connsiteY283" fmla="*/ 1022268 h 1698739"/>
                <a:gd name="connsiteX284" fmla="*/ 1791104 w 2063305"/>
                <a:gd name="connsiteY284" fmla="*/ 1013195 h 1698739"/>
                <a:gd name="connsiteX285" fmla="*/ 1812275 w 2063305"/>
                <a:gd name="connsiteY285" fmla="*/ 998072 h 1698739"/>
                <a:gd name="connsiteX286" fmla="*/ 1828406 w 2063305"/>
                <a:gd name="connsiteY286" fmla="*/ 979925 h 1698739"/>
                <a:gd name="connsiteX287" fmla="*/ 1832438 w 2063305"/>
                <a:gd name="connsiteY287" fmla="*/ 987991 h 1698739"/>
                <a:gd name="connsiteX288" fmla="*/ 1840503 w 2063305"/>
                <a:gd name="connsiteY288" fmla="*/ 1000089 h 1698739"/>
                <a:gd name="connsiteX289" fmla="*/ 1859658 w 2063305"/>
                <a:gd name="connsiteY289" fmla="*/ 1017227 h 1698739"/>
                <a:gd name="connsiteX290" fmla="*/ 1881838 w 2063305"/>
                <a:gd name="connsiteY290" fmla="*/ 1029325 h 1698739"/>
                <a:gd name="connsiteX291" fmla="*/ 1905025 w 2063305"/>
                <a:gd name="connsiteY291" fmla="*/ 1035374 h 1698739"/>
                <a:gd name="connsiteX292" fmla="*/ 1931237 w 2063305"/>
                <a:gd name="connsiteY292" fmla="*/ 1036382 h 1698739"/>
                <a:gd name="connsiteX293" fmla="*/ 1958457 w 2063305"/>
                <a:gd name="connsiteY293" fmla="*/ 1032350 h 1698739"/>
                <a:gd name="connsiteX294" fmla="*/ 2006849 w 2063305"/>
                <a:gd name="connsiteY294" fmla="*/ 1012187 h 1698739"/>
                <a:gd name="connsiteX295" fmla="*/ 2045159 w 2063305"/>
                <a:gd name="connsiteY295" fmla="*/ 976901 h 1698739"/>
                <a:gd name="connsiteX296" fmla="*/ 2057256 w 2063305"/>
                <a:gd name="connsiteY296" fmla="*/ 954722 h 1698739"/>
                <a:gd name="connsiteX297" fmla="*/ 2063305 w 2063305"/>
                <a:gd name="connsiteY297" fmla="*/ 928510 h 1698739"/>
                <a:gd name="connsiteX298" fmla="*/ 2045159 w 2063305"/>
                <a:gd name="connsiteY298" fmla="*/ 871045 h 1698739"/>
                <a:gd name="connsiteX299" fmla="*/ 1315255 w 2063305"/>
                <a:gd name="connsiteY299" fmla="*/ 1129132 h 1698739"/>
                <a:gd name="connsiteX300" fmla="*/ 1315255 w 2063305"/>
                <a:gd name="connsiteY300" fmla="*/ 1129132 h 1698739"/>
                <a:gd name="connsiteX301" fmla="*/ 1308198 w 2063305"/>
                <a:gd name="connsiteY301" fmla="*/ 1122075 h 1698739"/>
                <a:gd name="connsiteX302" fmla="*/ 1301141 w 2063305"/>
                <a:gd name="connsiteY302" fmla="*/ 1114010 h 1698739"/>
                <a:gd name="connsiteX303" fmla="*/ 1288035 w 2063305"/>
                <a:gd name="connsiteY303" fmla="*/ 1097880 h 1698739"/>
                <a:gd name="connsiteX304" fmla="*/ 1226537 w 2063305"/>
                <a:gd name="connsiteY304" fmla="*/ 987991 h 1698739"/>
                <a:gd name="connsiteX305" fmla="*/ 1189236 w 2063305"/>
                <a:gd name="connsiteY305" fmla="*/ 877094 h 1698739"/>
                <a:gd name="connsiteX306" fmla="*/ 1165040 w 2063305"/>
                <a:gd name="connsiteY306" fmla="*/ 764181 h 1698739"/>
                <a:gd name="connsiteX307" fmla="*/ 1157983 w 2063305"/>
                <a:gd name="connsiteY307" fmla="*/ 719822 h 1698739"/>
                <a:gd name="connsiteX308" fmla="*/ 1152942 w 2063305"/>
                <a:gd name="connsiteY308" fmla="*/ 678488 h 1698739"/>
                <a:gd name="connsiteX309" fmla="*/ 1153950 w 2063305"/>
                <a:gd name="connsiteY309" fmla="*/ 675463 h 1698739"/>
                <a:gd name="connsiteX310" fmla="*/ 1172097 w 2063305"/>
                <a:gd name="connsiteY310" fmla="*/ 622031 h 1698739"/>
                <a:gd name="connsiteX311" fmla="*/ 1189236 w 2063305"/>
                <a:gd name="connsiteY311" fmla="*/ 567591 h 1698739"/>
                <a:gd name="connsiteX312" fmla="*/ 1183187 w 2063305"/>
                <a:gd name="connsiteY312" fmla="*/ 556501 h 1698739"/>
                <a:gd name="connsiteX313" fmla="*/ 1182179 w 2063305"/>
                <a:gd name="connsiteY313" fmla="*/ 556501 h 1698739"/>
                <a:gd name="connsiteX314" fmla="*/ 1179154 w 2063305"/>
                <a:gd name="connsiteY314" fmla="*/ 553476 h 1698739"/>
                <a:gd name="connsiteX315" fmla="*/ 1127738 w 2063305"/>
                <a:gd name="connsiteY315" fmla="*/ 537346 h 1698739"/>
                <a:gd name="connsiteX316" fmla="*/ 1076323 w 2063305"/>
                <a:gd name="connsiteY316" fmla="*/ 523232 h 1698739"/>
                <a:gd name="connsiteX317" fmla="*/ 1073298 w 2063305"/>
                <a:gd name="connsiteY317" fmla="*/ 523232 h 1698739"/>
                <a:gd name="connsiteX318" fmla="*/ 1064225 w 2063305"/>
                <a:gd name="connsiteY318" fmla="*/ 528273 h 1698739"/>
                <a:gd name="connsiteX319" fmla="*/ 1058176 w 2063305"/>
                <a:gd name="connsiteY319" fmla="*/ 534322 h 1698739"/>
                <a:gd name="connsiteX320" fmla="*/ 1040029 w 2063305"/>
                <a:gd name="connsiteY320" fmla="*/ 593803 h 1698739"/>
                <a:gd name="connsiteX321" fmla="*/ 1026923 w 2063305"/>
                <a:gd name="connsiteY321" fmla="*/ 652276 h 1698739"/>
                <a:gd name="connsiteX322" fmla="*/ 974499 w 2063305"/>
                <a:gd name="connsiteY322" fmla="*/ 652276 h 1698739"/>
                <a:gd name="connsiteX323" fmla="*/ 923083 w 2063305"/>
                <a:gd name="connsiteY323" fmla="*/ 647235 h 1698739"/>
                <a:gd name="connsiteX324" fmla="*/ 826300 w 2063305"/>
                <a:gd name="connsiteY324" fmla="*/ 633121 h 1698739"/>
                <a:gd name="connsiteX325" fmla="*/ 823276 w 2063305"/>
                <a:gd name="connsiteY325" fmla="*/ 632113 h 1698739"/>
                <a:gd name="connsiteX326" fmla="*/ 817227 w 2063305"/>
                <a:gd name="connsiteY326" fmla="*/ 638161 h 1698739"/>
                <a:gd name="connsiteX327" fmla="*/ 816219 w 2063305"/>
                <a:gd name="connsiteY327" fmla="*/ 641186 h 1698739"/>
                <a:gd name="connsiteX328" fmla="*/ 817227 w 2063305"/>
                <a:gd name="connsiteY328" fmla="*/ 644210 h 1698739"/>
                <a:gd name="connsiteX329" fmla="*/ 813194 w 2063305"/>
                <a:gd name="connsiteY329" fmla="*/ 648243 h 1698739"/>
                <a:gd name="connsiteX330" fmla="*/ 805129 w 2063305"/>
                <a:gd name="connsiteY330" fmla="*/ 668406 h 1698739"/>
                <a:gd name="connsiteX331" fmla="*/ 777909 w 2063305"/>
                <a:gd name="connsiteY331" fmla="*/ 727887 h 1698739"/>
                <a:gd name="connsiteX332" fmla="*/ 761778 w 2063305"/>
                <a:gd name="connsiteY332" fmla="*/ 758132 h 1698739"/>
                <a:gd name="connsiteX333" fmla="*/ 743632 w 2063305"/>
                <a:gd name="connsiteY333" fmla="*/ 790393 h 1698739"/>
                <a:gd name="connsiteX334" fmla="*/ 660963 w 2063305"/>
                <a:gd name="connsiteY334" fmla="*/ 914396 h 1698739"/>
                <a:gd name="connsiteX335" fmla="*/ 516797 w 2063305"/>
                <a:gd name="connsiteY335" fmla="*/ 1061586 h 1698739"/>
                <a:gd name="connsiteX336" fmla="*/ 472438 w 2063305"/>
                <a:gd name="connsiteY336" fmla="*/ 1092839 h 1698739"/>
                <a:gd name="connsiteX337" fmla="*/ 449251 w 2063305"/>
                <a:gd name="connsiteY337" fmla="*/ 1105945 h 1698739"/>
                <a:gd name="connsiteX338" fmla="*/ 438161 w 2063305"/>
                <a:gd name="connsiteY338" fmla="*/ 1111994 h 1698739"/>
                <a:gd name="connsiteX339" fmla="*/ 426063 w 2063305"/>
                <a:gd name="connsiteY339" fmla="*/ 1119051 h 1698739"/>
                <a:gd name="connsiteX340" fmla="*/ 420014 w 2063305"/>
                <a:gd name="connsiteY340" fmla="*/ 1127116 h 1698739"/>
                <a:gd name="connsiteX341" fmla="*/ 421022 w 2063305"/>
                <a:gd name="connsiteY341" fmla="*/ 1137198 h 1698739"/>
                <a:gd name="connsiteX342" fmla="*/ 429088 w 2063305"/>
                <a:gd name="connsiteY342" fmla="*/ 1143247 h 1698739"/>
                <a:gd name="connsiteX343" fmla="*/ 432112 w 2063305"/>
                <a:gd name="connsiteY343" fmla="*/ 1143247 h 1698739"/>
                <a:gd name="connsiteX344" fmla="*/ 439169 w 2063305"/>
                <a:gd name="connsiteY344" fmla="*/ 1141230 h 1698739"/>
                <a:gd name="connsiteX345" fmla="*/ 440177 w 2063305"/>
                <a:gd name="connsiteY345" fmla="*/ 1141230 h 1698739"/>
                <a:gd name="connsiteX346" fmla="*/ 456308 w 2063305"/>
                <a:gd name="connsiteY346" fmla="*/ 1134173 h 1698739"/>
                <a:gd name="connsiteX347" fmla="*/ 473446 w 2063305"/>
                <a:gd name="connsiteY347" fmla="*/ 1126108 h 1698739"/>
                <a:gd name="connsiteX348" fmla="*/ 492601 w 2063305"/>
                <a:gd name="connsiteY348" fmla="*/ 1115018 h 1698739"/>
                <a:gd name="connsiteX349" fmla="*/ 472438 w 2063305"/>
                <a:gd name="connsiteY349" fmla="*/ 1201719 h 1698739"/>
                <a:gd name="connsiteX350" fmla="*/ 446226 w 2063305"/>
                <a:gd name="connsiteY350" fmla="*/ 1306568 h 1698739"/>
                <a:gd name="connsiteX351" fmla="*/ 391786 w 2063305"/>
                <a:gd name="connsiteY351" fmla="*/ 1516264 h 1698739"/>
                <a:gd name="connsiteX352" fmla="*/ 377672 w 2063305"/>
                <a:gd name="connsiteY352" fmla="*/ 1575745 h 1698739"/>
                <a:gd name="connsiteX353" fmla="*/ 366582 w 2063305"/>
                <a:gd name="connsiteY353" fmla="*/ 1636234 h 1698739"/>
                <a:gd name="connsiteX354" fmla="*/ 367590 w 2063305"/>
                <a:gd name="connsiteY354" fmla="*/ 1642283 h 1698739"/>
                <a:gd name="connsiteX355" fmla="*/ 372631 w 2063305"/>
                <a:gd name="connsiteY355" fmla="*/ 1648332 h 1698739"/>
                <a:gd name="connsiteX356" fmla="*/ 448242 w 2063305"/>
                <a:gd name="connsiteY356" fmla="*/ 1679585 h 1698739"/>
                <a:gd name="connsiteX357" fmla="*/ 537968 w 2063305"/>
                <a:gd name="connsiteY357" fmla="*/ 1690674 h 1698739"/>
                <a:gd name="connsiteX358" fmla="*/ 627694 w 2063305"/>
                <a:gd name="connsiteY358" fmla="*/ 1691682 h 1698739"/>
                <a:gd name="connsiteX359" fmla="*/ 668020 w 2063305"/>
                <a:gd name="connsiteY359" fmla="*/ 1691682 h 1698739"/>
                <a:gd name="connsiteX360" fmla="*/ 719436 w 2063305"/>
                <a:gd name="connsiteY360" fmla="*/ 1693699 h 1698739"/>
                <a:gd name="connsiteX361" fmla="*/ 851504 w 2063305"/>
                <a:gd name="connsiteY361" fmla="*/ 1698739 h 1698739"/>
                <a:gd name="connsiteX362" fmla="*/ 917034 w 2063305"/>
                <a:gd name="connsiteY362" fmla="*/ 1696723 h 1698739"/>
                <a:gd name="connsiteX363" fmla="*/ 949295 w 2063305"/>
                <a:gd name="connsiteY363" fmla="*/ 1693699 h 1698739"/>
                <a:gd name="connsiteX364" fmla="*/ 966434 w 2063305"/>
                <a:gd name="connsiteY364" fmla="*/ 1690674 h 1698739"/>
                <a:gd name="connsiteX365" fmla="*/ 982564 w 2063305"/>
                <a:gd name="connsiteY365" fmla="*/ 1687650 h 1698739"/>
                <a:gd name="connsiteX366" fmla="*/ 986597 w 2063305"/>
                <a:gd name="connsiteY366" fmla="*/ 1685633 h 1698739"/>
                <a:gd name="connsiteX367" fmla="*/ 996678 w 2063305"/>
                <a:gd name="connsiteY367" fmla="*/ 1686642 h 1698739"/>
                <a:gd name="connsiteX368" fmla="*/ 1096486 w 2063305"/>
                <a:gd name="connsiteY368" fmla="*/ 1666478 h 1698739"/>
                <a:gd name="connsiteX369" fmla="*/ 1146893 w 2063305"/>
                <a:gd name="connsiteY369" fmla="*/ 1658413 h 1698739"/>
                <a:gd name="connsiteX370" fmla="*/ 1196293 w 2063305"/>
                <a:gd name="connsiteY370" fmla="*/ 1650348 h 1698739"/>
                <a:gd name="connsiteX371" fmla="*/ 1202342 w 2063305"/>
                <a:gd name="connsiteY371" fmla="*/ 1643291 h 1698739"/>
                <a:gd name="connsiteX372" fmla="*/ 1205366 w 2063305"/>
                <a:gd name="connsiteY372" fmla="*/ 1641275 h 1698739"/>
                <a:gd name="connsiteX373" fmla="*/ 1207383 w 2063305"/>
                <a:gd name="connsiteY373" fmla="*/ 1635226 h 1698739"/>
                <a:gd name="connsiteX374" fmla="*/ 1199317 w 2063305"/>
                <a:gd name="connsiteY374" fmla="*/ 1577761 h 1698739"/>
                <a:gd name="connsiteX375" fmla="*/ 1190244 w 2063305"/>
                <a:gd name="connsiteY375" fmla="*/ 1498117 h 1698739"/>
                <a:gd name="connsiteX376" fmla="*/ 1184195 w 2063305"/>
                <a:gd name="connsiteY376" fmla="*/ 1416456 h 1698739"/>
                <a:gd name="connsiteX377" fmla="*/ 1179154 w 2063305"/>
                <a:gd name="connsiteY377" fmla="*/ 1251119 h 1698739"/>
                <a:gd name="connsiteX378" fmla="*/ 1178146 w 2063305"/>
                <a:gd name="connsiteY378" fmla="*/ 1183573 h 1698739"/>
                <a:gd name="connsiteX379" fmla="*/ 1178146 w 2063305"/>
                <a:gd name="connsiteY379" fmla="*/ 1181556 h 1698739"/>
                <a:gd name="connsiteX380" fmla="*/ 1204358 w 2063305"/>
                <a:gd name="connsiteY380" fmla="*/ 1178532 h 1698739"/>
                <a:gd name="connsiteX381" fmla="*/ 1265855 w 2063305"/>
                <a:gd name="connsiteY381" fmla="*/ 1166434 h 1698739"/>
                <a:gd name="connsiteX382" fmla="*/ 1295092 w 2063305"/>
                <a:gd name="connsiteY382" fmla="*/ 1155345 h 1698739"/>
                <a:gd name="connsiteX383" fmla="*/ 1307190 w 2063305"/>
                <a:gd name="connsiteY383" fmla="*/ 1149296 h 1698739"/>
                <a:gd name="connsiteX384" fmla="*/ 1319288 w 2063305"/>
                <a:gd name="connsiteY384" fmla="*/ 1141230 h 1698739"/>
                <a:gd name="connsiteX385" fmla="*/ 1322312 w 2063305"/>
                <a:gd name="connsiteY385" fmla="*/ 1130141 h 1698739"/>
                <a:gd name="connsiteX386" fmla="*/ 1315255 w 2063305"/>
                <a:gd name="connsiteY386" fmla="*/ 1129132 h 1698739"/>
                <a:gd name="connsiteX387" fmla="*/ 1035996 w 2063305"/>
                <a:gd name="connsiteY387" fmla="*/ 737969 h 1698739"/>
                <a:gd name="connsiteX388" fmla="*/ 1040029 w 2063305"/>
                <a:gd name="connsiteY388" fmla="*/ 697643 h 1698739"/>
                <a:gd name="connsiteX389" fmla="*/ 1055151 w 2063305"/>
                <a:gd name="connsiteY389" fmla="*/ 617998 h 1698739"/>
                <a:gd name="connsiteX390" fmla="*/ 1074306 w 2063305"/>
                <a:gd name="connsiteY390" fmla="*/ 546419 h 1698739"/>
                <a:gd name="connsiteX391" fmla="*/ 1120681 w 2063305"/>
                <a:gd name="connsiteY391" fmla="*/ 560534 h 1698739"/>
                <a:gd name="connsiteX392" fmla="*/ 1170081 w 2063305"/>
                <a:gd name="connsiteY392" fmla="*/ 572631 h 1698739"/>
                <a:gd name="connsiteX393" fmla="*/ 1153950 w 2063305"/>
                <a:gd name="connsiteY393" fmla="*/ 617998 h 1698739"/>
                <a:gd name="connsiteX394" fmla="*/ 1134795 w 2063305"/>
                <a:gd name="connsiteY394" fmla="*/ 671430 h 1698739"/>
                <a:gd name="connsiteX395" fmla="*/ 1117657 w 2063305"/>
                <a:gd name="connsiteY395" fmla="*/ 725871 h 1698739"/>
                <a:gd name="connsiteX396" fmla="*/ 1106567 w 2063305"/>
                <a:gd name="connsiteY396" fmla="*/ 776279 h 1698739"/>
                <a:gd name="connsiteX397" fmla="*/ 1102535 w 2063305"/>
                <a:gd name="connsiteY397" fmla="*/ 775270 h 1698739"/>
                <a:gd name="connsiteX398" fmla="*/ 1041037 w 2063305"/>
                <a:gd name="connsiteY398" fmla="*/ 773254 h 1698739"/>
                <a:gd name="connsiteX399" fmla="*/ 1032972 w 2063305"/>
                <a:gd name="connsiteY399" fmla="*/ 773254 h 1698739"/>
                <a:gd name="connsiteX400" fmla="*/ 1035996 w 2063305"/>
                <a:gd name="connsiteY400" fmla="*/ 737969 h 1698739"/>
                <a:gd name="connsiteX401" fmla="*/ 569221 w 2063305"/>
                <a:gd name="connsiteY401" fmla="*/ 1549533 h 1698739"/>
                <a:gd name="connsiteX402" fmla="*/ 639792 w 2063305"/>
                <a:gd name="connsiteY402" fmla="*/ 1548525 h 1698739"/>
                <a:gd name="connsiteX403" fmla="*/ 639792 w 2063305"/>
                <a:gd name="connsiteY403" fmla="*/ 1573728 h 1698739"/>
                <a:gd name="connsiteX404" fmla="*/ 640800 w 2063305"/>
                <a:gd name="connsiteY404" fmla="*/ 1622120 h 1698739"/>
                <a:gd name="connsiteX405" fmla="*/ 644832 w 2063305"/>
                <a:gd name="connsiteY405" fmla="*/ 1667487 h 1698739"/>
                <a:gd name="connsiteX406" fmla="*/ 582327 w 2063305"/>
                <a:gd name="connsiteY406" fmla="*/ 1668495 h 1698739"/>
                <a:gd name="connsiteX407" fmla="*/ 582327 w 2063305"/>
                <a:gd name="connsiteY407" fmla="*/ 1668495 h 1698739"/>
                <a:gd name="connsiteX408" fmla="*/ 558131 w 2063305"/>
                <a:gd name="connsiteY408" fmla="*/ 1577761 h 1698739"/>
                <a:gd name="connsiteX409" fmla="*/ 558131 w 2063305"/>
                <a:gd name="connsiteY409" fmla="*/ 1467872 h 1698739"/>
                <a:gd name="connsiteX410" fmla="*/ 577286 w 2063305"/>
                <a:gd name="connsiteY410" fmla="*/ 1393269 h 1698739"/>
                <a:gd name="connsiteX411" fmla="*/ 583335 w 2063305"/>
                <a:gd name="connsiteY411" fmla="*/ 1396293 h 1698739"/>
                <a:gd name="connsiteX412" fmla="*/ 652898 w 2063305"/>
                <a:gd name="connsiteY412" fmla="*/ 1399318 h 1698739"/>
                <a:gd name="connsiteX413" fmla="*/ 642816 w 2063305"/>
                <a:gd name="connsiteY413" fmla="*/ 1476946 h 1698739"/>
                <a:gd name="connsiteX414" fmla="*/ 638784 w 2063305"/>
                <a:gd name="connsiteY414" fmla="*/ 1530378 h 1698739"/>
                <a:gd name="connsiteX415" fmla="*/ 568213 w 2063305"/>
                <a:gd name="connsiteY415" fmla="*/ 1532394 h 1698739"/>
                <a:gd name="connsiteX416" fmla="*/ 558131 w 2063305"/>
                <a:gd name="connsiteY416" fmla="*/ 1542476 h 1698739"/>
                <a:gd name="connsiteX417" fmla="*/ 569221 w 2063305"/>
                <a:gd name="connsiteY417" fmla="*/ 1549533 h 1698739"/>
                <a:gd name="connsiteX418" fmla="*/ 655922 w 2063305"/>
                <a:gd name="connsiteY418" fmla="*/ 1380163 h 1698739"/>
                <a:gd name="connsiteX419" fmla="*/ 628702 w 2063305"/>
                <a:gd name="connsiteY419" fmla="*/ 1379155 h 1698739"/>
                <a:gd name="connsiteX420" fmla="*/ 605514 w 2063305"/>
                <a:gd name="connsiteY420" fmla="*/ 1379155 h 1698739"/>
                <a:gd name="connsiteX421" fmla="*/ 582327 w 2063305"/>
                <a:gd name="connsiteY421" fmla="*/ 1379155 h 1698739"/>
                <a:gd name="connsiteX422" fmla="*/ 582327 w 2063305"/>
                <a:gd name="connsiteY422" fmla="*/ 1379155 h 1698739"/>
                <a:gd name="connsiteX423" fmla="*/ 607531 w 2063305"/>
                <a:gd name="connsiteY423" fmla="*/ 1337820 h 1698739"/>
                <a:gd name="connsiteX424" fmla="*/ 635759 w 2063305"/>
                <a:gd name="connsiteY424" fmla="*/ 1309592 h 1698739"/>
                <a:gd name="connsiteX425" fmla="*/ 661971 w 2063305"/>
                <a:gd name="connsiteY425" fmla="*/ 1294470 h 1698739"/>
                <a:gd name="connsiteX426" fmla="*/ 674069 w 2063305"/>
                <a:gd name="connsiteY426" fmla="*/ 1290437 h 1698739"/>
                <a:gd name="connsiteX427" fmla="*/ 655922 w 2063305"/>
                <a:gd name="connsiteY427" fmla="*/ 1376130 h 1698739"/>
                <a:gd name="connsiteX428" fmla="*/ 655922 w 2063305"/>
                <a:gd name="connsiteY428" fmla="*/ 1380163 h 1698739"/>
                <a:gd name="connsiteX429" fmla="*/ 783958 w 2063305"/>
                <a:gd name="connsiteY429" fmla="*/ 1613046 h 1698739"/>
                <a:gd name="connsiteX430" fmla="*/ 777909 w 2063305"/>
                <a:gd name="connsiteY430" fmla="*/ 1647324 h 1698739"/>
                <a:gd name="connsiteX431" fmla="*/ 772868 w 2063305"/>
                <a:gd name="connsiteY431" fmla="*/ 1668495 h 1698739"/>
                <a:gd name="connsiteX432" fmla="*/ 746656 w 2063305"/>
                <a:gd name="connsiteY432" fmla="*/ 1667487 h 1698739"/>
                <a:gd name="connsiteX433" fmla="*/ 664996 w 2063305"/>
                <a:gd name="connsiteY433" fmla="*/ 1665470 h 1698739"/>
                <a:gd name="connsiteX434" fmla="*/ 663988 w 2063305"/>
                <a:gd name="connsiteY434" fmla="*/ 1606997 h 1698739"/>
                <a:gd name="connsiteX435" fmla="*/ 664996 w 2063305"/>
                <a:gd name="connsiteY435" fmla="*/ 1545500 h 1698739"/>
                <a:gd name="connsiteX436" fmla="*/ 707338 w 2063305"/>
                <a:gd name="connsiteY436" fmla="*/ 1544492 h 1698739"/>
                <a:gd name="connsiteX437" fmla="*/ 754721 w 2063305"/>
                <a:gd name="connsiteY437" fmla="*/ 1547516 h 1698739"/>
                <a:gd name="connsiteX438" fmla="*/ 764803 w 2063305"/>
                <a:gd name="connsiteY438" fmla="*/ 1540459 h 1698739"/>
                <a:gd name="connsiteX439" fmla="*/ 763795 w 2063305"/>
                <a:gd name="connsiteY439" fmla="*/ 1532394 h 1698739"/>
                <a:gd name="connsiteX440" fmla="*/ 757746 w 2063305"/>
                <a:gd name="connsiteY440" fmla="*/ 1527353 h 1698739"/>
                <a:gd name="connsiteX441" fmla="*/ 711371 w 2063305"/>
                <a:gd name="connsiteY441" fmla="*/ 1523321 h 1698739"/>
                <a:gd name="connsiteX442" fmla="*/ 705322 w 2063305"/>
                <a:gd name="connsiteY442" fmla="*/ 1523321 h 1698739"/>
                <a:gd name="connsiteX443" fmla="*/ 667012 w 2063305"/>
                <a:gd name="connsiteY443" fmla="*/ 1524329 h 1698739"/>
                <a:gd name="connsiteX444" fmla="*/ 677093 w 2063305"/>
                <a:gd name="connsiteY444" fmla="*/ 1413432 h 1698739"/>
                <a:gd name="connsiteX445" fmla="*/ 679110 w 2063305"/>
                <a:gd name="connsiteY445" fmla="*/ 1397302 h 1698739"/>
                <a:gd name="connsiteX446" fmla="*/ 730526 w 2063305"/>
                <a:gd name="connsiteY446" fmla="*/ 1403350 h 1698739"/>
                <a:gd name="connsiteX447" fmla="*/ 764803 w 2063305"/>
                <a:gd name="connsiteY447" fmla="*/ 1408391 h 1698739"/>
                <a:gd name="connsiteX448" fmla="*/ 769844 w 2063305"/>
                <a:gd name="connsiteY448" fmla="*/ 1407383 h 1698739"/>
                <a:gd name="connsiteX449" fmla="*/ 774885 w 2063305"/>
                <a:gd name="connsiteY449" fmla="*/ 1401334 h 1698739"/>
                <a:gd name="connsiteX450" fmla="*/ 773876 w 2063305"/>
                <a:gd name="connsiteY450" fmla="*/ 1393269 h 1698739"/>
                <a:gd name="connsiteX451" fmla="*/ 767827 w 2063305"/>
                <a:gd name="connsiteY451" fmla="*/ 1388228 h 1698739"/>
                <a:gd name="connsiteX452" fmla="*/ 721452 w 2063305"/>
                <a:gd name="connsiteY452" fmla="*/ 1383187 h 1698739"/>
                <a:gd name="connsiteX453" fmla="*/ 682134 w 2063305"/>
                <a:gd name="connsiteY453" fmla="*/ 1380163 h 1698739"/>
                <a:gd name="connsiteX454" fmla="*/ 700281 w 2063305"/>
                <a:gd name="connsiteY454" fmla="*/ 1287412 h 1698739"/>
                <a:gd name="connsiteX455" fmla="*/ 700281 w 2063305"/>
                <a:gd name="connsiteY455" fmla="*/ 1286405 h 1698739"/>
                <a:gd name="connsiteX456" fmla="*/ 702297 w 2063305"/>
                <a:gd name="connsiteY456" fmla="*/ 1286405 h 1698739"/>
                <a:gd name="connsiteX457" fmla="*/ 716411 w 2063305"/>
                <a:gd name="connsiteY457" fmla="*/ 1290437 h 1698739"/>
                <a:gd name="connsiteX458" fmla="*/ 729518 w 2063305"/>
                <a:gd name="connsiteY458" fmla="*/ 1298502 h 1698739"/>
                <a:gd name="connsiteX459" fmla="*/ 742624 w 2063305"/>
                <a:gd name="connsiteY459" fmla="*/ 1311608 h 1698739"/>
                <a:gd name="connsiteX460" fmla="*/ 757746 w 2063305"/>
                <a:gd name="connsiteY460" fmla="*/ 1337820 h 1698739"/>
                <a:gd name="connsiteX461" fmla="*/ 783958 w 2063305"/>
                <a:gd name="connsiteY461" fmla="*/ 1444685 h 1698739"/>
                <a:gd name="connsiteX462" fmla="*/ 790007 w 2063305"/>
                <a:gd name="connsiteY462" fmla="*/ 1527353 h 1698739"/>
                <a:gd name="connsiteX463" fmla="*/ 783958 w 2063305"/>
                <a:gd name="connsiteY463" fmla="*/ 1613046 h 1698739"/>
                <a:gd name="connsiteX464" fmla="*/ 1282994 w 2063305"/>
                <a:gd name="connsiteY464" fmla="*/ 1144255 h 1698739"/>
                <a:gd name="connsiteX465" fmla="*/ 1197301 w 2063305"/>
                <a:gd name="connsiteY465" fmla="*/ 1166434 h 1698739"/>
                <a:gd name="connsiteX466" fmla="*/ 1084388 w 2063305"/>
                <a:gd name="connsiteY466" fmla="*/ 1172483 h 1698739"/>
                <a:gd name="connsiteX467" fmla="*/ 1077331 w 2063305"/>
                <a:gd name="connsiteY467" fmla="*/ 1179540 h 1698739"/>
                <a:gd name="connsiteX468" fmla="*/ 1084388 w 2063305"/>
                <a:gd name="connsiteY468" fmla="*/ 1186597 h 1698739"/>
                <a:gd name="connsiteX469" fmla="*/ 1163024 w 2063305"/>
                <a:gd name="connsiteY469" fmla="*/ 1185589 h 1698739"/>
                <a:gd name="connsiteX470" fmla="*/ 1163024 w 2063305"/>
                <a:gd name="connsiteY470" fmla="*/ 1186597 h 1698739"/>
                <a:gd name="connsiteX471" fmla="*/ 1174113 w 2063305"/>
                <a:gd name="connsiteY471" fmla="*/ 1517272 h 1698739"/>
                <a:gd name="connsiteX472" fmla="*/ 1181171 w 2063305"/>
                <a:gd name="connsiteY472" fmla="*/ 1578769 h 1698739"/>
                <a:gd name="connsiteX473" fmla="*/ 1186211 w 2063305"/>
                <a:gd name="connsiteY473" fmla="*/ 1609014 h 1698739"/>
                <a:gd name="connsiteX474" fmla="*/ 1191252 w 2063305"/>
                <a:gd name="connsiteY474" fmla="*/ 1636234 h 1698739"/>
                <a:gd name="connsiteX475" fmla="*/ 1144877 w 2063305"/>
                <a:gd name="connsiteY475" fmla="*/ 1640266 h 1698739"/>
                <a:gd name="connsiteX476" fmla="*/ 1092453 w 2063305"/>
                <a:gd name="connsiteY476" fmla="*/ 1646315 h 1698739"/>
                <a:gd name="connsiteX477" fmla="*/ 1002727 w 2063305"/>
                <a:gd name="connsiteY477" fmla="*/ 1662446 h 1698739"/>
                <a:gd name="connsiteX478" fmla="*/ 1000711 w 2063305"/>
                <a:gd name="connsiteY478" fmla="*/ 1643291 h 1698739"/>
                <a:gd name="connsiteX479" fmla="*/ 996678 w 2063305"/>
                <a:gd name="connsiteY479" fmla="*/ 1605989 h 1698739"/>
                <a:gd name="connsiteX480" fmla="*/ 990629 w 2063305"/>
                <a:gd name="connsiteY480" fmla="*/ 1529369 h 1698739"/>
                <a:gd name="connsiteX481" fmla="*/ 989621 w 2063305"/>
                <a:gd name="connsiteY481" fmla="*/ 1375122 h 1698739"/>
                <a:gd name="connsiteX482" fmla="*/ 993654 w 2063305"/>
                <a:gd name="connsiteY482" fmla="*/ 1262209 h 1698739"/>
                <a:gd name="connsiteX483" fmla="*/ 998695 w 2063305"/>
                <a:gd name="connsiteY483" fmla="*/ 1150304 h 1698739"/>
                <a:gd name="connsiteX484" fmla="*/ 992646 w 2063305"/>
                <a:gd name="connsiteY484" fmla="*/ 1144255 h 1698739"/>
                <a:gd name="connsiteX485" fmla="*/ 986597 w 2063305"/>
                <a:gd name="connsiteY485" fmla="*/ 1150304 h 1698739"/>
                <a:gd name="connsiteX486" fmla="*/ 977523 w 2063305"/>
                <a:gd name="connsiteY486" fmla="*/ 1302535 h 1698739"/>
                <a:gd name="connsiteX487" fmla="*/ 969458 w 2063305"/>
                <a:gd name="connsiteY487" fmla="*/ 1456783 h 1698739"/>
                <a:gd name="connsiteX488" fmla="*/ 970466 w 2063305"/>
                <a:gd name="connsiteY488" fmla="*/ 1570704 h 1698739"/>
                <a:gd name="connsiteX489" fmla="*/ 974499 w 2063305"/>
                <a:gd name="connsiteY489" fmla="*/ 1627160 h 1698739"/>
                <a:gd name="connsiteX490" fmla="*/ 978531 w 2063305"/>
                <a:gd name="connsiteY490" fmla="*/ 1655389 h 1698739"/>
                <a:gd name="connsiteX491" fmla="*/ 980548 w 2063305"/>
                <a:gd name="connsiteY491" fmla="*/ 1667487 h 1698739"/>
                <a:gd name="connsiteX492" fmla="*/ 967442 w 2063305"/>
                <a:gd name="connsiteY492" fmla="*/ 1668495 h 1698739"/>
                <a:gd name="connsiteX493" fmla="*/ 953328 w 2063305"/>
                <a:gd name="connsiteY493" fmla="*/ 1669503 h 1698739"/>
                <a:gd name="connsiteX494" fmla="*/ 923083 w 2063305"/>
                <a:gd name="connsiteY494" fmla="*/ 1671519 h 1698739"/>
                <a:gd name="connsiteX495" fmla="*/ 864610 w 2063305"/>
                <a:gd name="connsiteY495" fmla="*/ 1673536 h 1698739"/>
                <a:gd name="connsiteX496" fmla="*/ 802105 w 2063305"/>
                <a:gd name="connsiteY496" fmla="*/ 1672527 h 1698739"/>
                <a:gd name="connsiteX497" fmla="*/ 805129 w 2063305"/>
                <a:gd name="connsiteY497" fmla="*/ 1666478 h 1698739"/>
                <a:gd name="connsiteX498" fmla="*/ 817227 w 2063305"/>
                <a:gd name="connsiteY498" fmla="*/ 1631193 h 1698739"/>
                <a:gd name="connsiteX499" fmla="*/ 824284 w 2063305"/>
                <a:gd name="connsiteY499" fmla="*/ 1590867 h 1698739"/>
                <a:gd name="connsiteX500" fmla="*/ 827308 w 2063305"/>
                <a:gd name="connsiteY500" fmla="*/ 1551549 h 1698739"/>
                <a:gd name="connsiteX501" fmla="*/ 824284 w 2063305"/>
                <a:gd name="connsiteY501" fmla="*/ 1469888 h 1698739"/>
                <a:gd name="connsiteX502" fmla="*/ 810170 w 2063305"/>
                <a:gd name="connsiteY502" fmla="*/ 1390244 h 1698739"/>
                <a:gd name="connsiteX503" fmla="*/ 786982 w 2063305"/>
                <a:gd name="connsiteY503" fmla="*/ 1324714 h 1698739"/>
                <a:gd name="connsiteX504" fmla="*/ 762787 w 2063305"/>
                <a:gd name="connsiteY504" fmla="*/ 1289429 h 1698739"/>
                <a:gd name="connsiteX505" fmla="*/ 748672 w 2063305"/>
                <a:gd name="connsiteY505" fmla="*/ 1277331 h 1698739"/>
                <a:gd name="connsiteX506" fmla="*/ 734558 w 2063305"/>
                <a:gd name="connsiteY506" fmla="*/ 1269266 h 1698739"/>
                <a:gd name="connsiteX507" fmla="*/ 718428 w 2063305"/>
                <a:gd name="connsiteY507" fmla="*/ 1263217 h 1698739"/>
                <a:gd name="connsiteX508" fmla="*/ 700281 w 2063305"/>
                <a:gd name="connsiteY508" fmla="*/ 1261201 h 1698739"/>
                <a:gd name="connsiteX509" fmla="*/ 697257 w 2063305"/>
                <a:gd name="connsiteY509" fmla="*/ 1261201 h 1698739"/>
                <a:gd name="connsiteX510" fmla="*/ 685159 w 2063305"/>
                <a:gd name="connsiteY510" fmla="*/ 1262209 h 1698739"/>
                <a:gd name="connsiteX511" fmla="*/ 667012 w 2063305"/>
                <a:gd name="connsiteY511" fmla="*/ 1266241 h 1698739"/>
                <a:gd name="connsiteX512" fmla="*/ 606523 w 2063305"/>
                <a:gd name="connsiteY512" fmla="*/ 1305559 h 1698739"/>
                <a:gd name="connsiteX513" fmla="*/ 563172 w 2063305"/>
                <a:gd name="connsiteY513" fmla="*/ 1371089 h 1698739"/>
                <a:gd name="connsiteX514" fmla="*/ 539984 w 2063305"/>
                <a:gd name="connsiteY514" fmla="*/ 1451742 h 1698739"/>
                <a:gd name="connsiteX515" fmla="*/ 534944 w 2063305"/>
                <a:gd name="connsiteY515" fmla="*/ 1538443 h 1698739"/>
                <a:gd name="connsiteX516" fmla="*/ 547042 w 2063305"/>
                <a:gd name="connsiteY516" fmla="*/ 1623128 h 1698739"/>
                <a:gd name="connsiteX517" fmla="*/ 562164 w 2063305"/>
                <a:gd name="connsiteY517" fmla="*/ 1670511 h 1698739"/>
                <a:gd name="connsiteX518" fmla="*/ 559139 w 2063305"/>
                <a:gd name="connsiteY518" fmla="*/ 1670511 h 1698739"/>
                <a:gd name="connsiteX519" fmla="*/ 479495 w 2063305"/>
                <a:gd name="connsiteY519" fmla="*/ 1665470 h 1698739"/>
                <a:gd name="connsiteX520" fmla="*/ 408924 w 2063305"/>
                <a:gd name="connsiteY520" fmla="*/ 1647324 h 1698739"/>
                <a:gd name="connsiteX521" fmla="*/ 389770 w 2063305"/>
                <a:gd name="connsiteY521" fmla="*/ 1637242 h 1698739"/>
                <a:gd name="connsiteX522" fmla="*/ 403884 w 2063305"/>
                <a:gd name="connsiteY522" fmla="*/ 1589859 h 1698739"/>
                <a:gd name="connsiteX523" fmla="*/ 416990 w 2063305"/>
                <a:gd name="connsiteY523" fmla="*/ 1537435 h 1698739"/>
                <a:gd name="connsiteX524" fmla="*/ 443202 w 2063305"/>
                <a:gd name="connsiteY524" fmla="*/ 1432587 h 1698739"/>
                <a:gd name="connsiteX525" fmla="*/ 492601 w 2063305"/>
                <a:gd name="connsiteY525" fmla="*/ 1220875 h 1698739"/>
                <a:gd name="connsiteX526" fmla="*/ 503691 w 2063305"/>
                <a:gd name="connsiteY526" fmla="*/ 1163410 h 1698739"/>
                <a:gd name="connsiteX527" fmla="*/ 514781 w 2063305"/>
                <a:gd name="connsiteY527" fmla="*/ 1103929 h 1698739"/>
                <a:gd name="connsiteX528" fmla="*/ 514781 w 2063305"/>
                <a:gd name="connsiteY528" fmla="*/ 1103929 h 1698739"/>
                <a:gd name="connsiteX529" fmla="*/ 568213 w 2063305"/>
                <a:gd name="connsiteY529" fmla="*/ 1061586 h 1698739"/>
                <a:gd name="connsiteX530" fmla="*/ 679110 w 2063305"/>
                <a:gd name="connsiteY530" fmla="*/ 938591 h 1698739"/>
                <a:gd name="connsiteX531" fmla="*/ 766819 w 2063305"/>
                <a:gd name="connsiteY531" fmla="*/ 798458 h 1698739"/>
                <a:gd name="connsiteX532" fmla="*/ 801096 w 2063305"/>
                <a:gd name="connsiteY532" fmla="*/ 727887 h 1698739"/>
                <a:gd name="connsiteX533" fmla="*/ 815211 w 2063305"/>
                <a:gd name="connsiteY533" fmla="*/ 692602 h 1698739"/>
                <a:gd name="connsiteX534" fmla="*/ 821259 w 2063305"/>
                <a:gd name="connsiteY534" fmla="*/ 676471 h 1698739"/>
                <a:gd name="connsiteX535" fmla="*/ 831341 w 2063305"/>
                <a:gd name="connsiteY535" fmla="*/ 746034 h 1698739"/>
                <a:gd name="connsiteX536" fmla="*/ 856545 w 2063305"/>
                <a:gd name="connsiteY536" fmla="*/ 861972 h 1698739"/>
                <a:gd name="connsiteX537" fmla="*/ 893847 w 2063305"/>
                <a:gd name="connsiteY537" fmla="*/ 977909 h 1698739"/>
                <a:gd name="connsiteX538" fmla="*/ 947279 w 2063305"/>
                <a:gd name="connsiteY538" fmla="*/ 1084774 h 1698739"/>
                <a:gd name="connsiteX539" fmla="*/ 989621 w 2063305"/>
                <a:gd name="connsiteY539" fmla="*/ 1141230 h 1698739"/>
                <a:gd name="connsiteX540" fmla="*/ 1012809 w 2063305"/>
                <a:gd name="connsiteY540" fmla="*/ 1164418 h 1698739"/>
                <a:gd name="connsiteX541" fmla="*/ 1026923 w 2063305"/>
                <a:gd name="connsiteY541" fmla="*/ 1175508 h 1698739"/>
                <a:gd name="connsiteX542" fmla="*/ 1040029 w 2063305"/>
                <a:gd name="connsiteY542" fmla="*/ 1184581 h 1698739"/>
                <a:gd name="connsiteX543" fmla="*/ 1048094 w 2063305"/>
                <a:gd name="connsiteY543" fmla="*/ 1185589 h 1698739"/>
                <a:gd name="connsiteX544" fmla="*/ 1054143 w 2063305"/>
                <a:gd name="connsiteY544" fmla="*/ 1180548 h 1698739"/>
                <a:gd name="connsiteX545" fmla="*/ 1055151 w 2063305"/>
                <a:gd name="connsiteY545" fmla="*/ 1172483 h 1698739"/>
                <a:gd name="connsiteX546" fmla="*/ 1050111 w 2063305"/>
                <a:gd name="connsiteY546" fmla="*/ 1166434 h 1698739"/>
                <a:gd name="connsiteX547" fmla="*/ 1049102 w 2063305"/>
                <a:gd name="connsiteY547" fmla="*/ 1165426 h 1698739"/>
                <a:gd name="connsiteX548" fmla="*/ 1019866 w 2063305"/>
                <a:gd name="connsiteY548" fmla="*/ 1138206 h 1698739"/>
                <a:gd name="connsiteX549" fmla="*/ 990629 w 2063305"/>
                <a:gd name="connsiteY549" fmla="*/ 1104937 h 1698739"/>
                <a:gd name="connsiteX550" fmla="*/ 911993 w 2063305"/>
                <a:gd name="connsiteY550" fmla="*/ 963795 h 1698739"/>
                <a:gd name="connsiteX551" fmla="*/ 871667 w 2063305"/>
                <a:gd name="connsiteY551" fmla="*/ 848866 h 1698739"/>
                <a:gd name="connsiteX552" fmla="*/ 844447 w 2063305"/>
                <a:gd name="connsiteY552" fmla="*/ 734944 h 1698739"/>
                <a:gd name="connsiteX553" fmla="*/ 832349 w 2063305"/>
                <a:gd name="connsiteY553" fmla="*/ 662357 h 1698739"/>
                <a:gd name="connsiteX554" fmla="*/ 831341 w 2063305"/>
                <a:gd name="connsiteY554" fmla="*/ 653284 h 1698739"/>
                <a:gd name="connsiteX555" fmla="*/ 832349 w 2063305"/>
                <a:gd name="connsiteY555" fmla="*/ 653284 h 1698739"/>
                <a:gd name="connsiteX556" fmla="*/ 929132 w 2063305"/>
                <a:gd name="connsiteY556" fmla="*/ 671430 h 1698739"/>
                <a:gd name="connsiteX557" fmla="*/ 980548 w 2063305"/>
                <a:gd name="connsiteY557" fmla="*/ 677479 h 1698739"/>
                <a:gd name="connsiteX558" fmla="*/ 1024907 w 2063305"/>
                <a:gd name="connsiteY558" fmla="*/ 674455 h 1698739"/>
                <a:gd name="connsiteX559" fmla="*/ 1018858 w 2063305"/>
                <a:gd name="connsiteY559" fmla="*/ 720830 h 1698739"/>
                <a:gd name="connsiteX560" fmla="*/ 1016842 w 2063305"/>
                <a:gd name="connsiteY560" fmla="*/ 782327 h 1698739"/>
                <a:gd name="connsiteX561" fmla="*/ 1019866 w 2063305"/>
                <a:gd name="connsiteY561" fmla="*/ 788376 h 1698739"/>
                <a:gd name="connsiteX562" fmla="*/ 1027931 w 2063305"/>
                <a:gd name="connsiteY562" fmla="*/ 794425 h 1698739"/>
                <a:gd name="connsiteX563" fmla="*/ 1064225 w 2063305"/>
                <a:gd name="connsiteY563" fmla="*/ 796442 h 1698739"/>
                <a:gd name="connsiteX564" fmla="*/ 1102535 w 2063305"/>
                <a:gd name="connsiteY564" fmla="*/ 798458 h 1698739"/>
                <a:gd name="connsiteX565" fmla="*/ 1110600 w 2063305"/>
                <a:gd name="connsiteY565" fmla="*/ 794425 h 1698739"/>
                <a:gd name="connsiteX566" fmla="*/ 1112616 w 2063305"/>
                <a:gd name="connsiteY566" fmla="*/ 795433 h 1698739"/>
                <a:gd name="connsiteX567" fmla="*/ 1124714 w 2063305"/>
                <a:gd name="connsiteY567" fmla="*/ 788376 h 1698739"/>
                <a:gd name="connsiteX568" fmla="*/ 1138828 w 2063305"/>
                <a:gd name="connsiteY568" fmla="*/ 735952 h 1698739"/>
                <a:gd name="connsiteX569" fmla="*/ 1145885 w 2063305"/>
                <a:gd name="connsiteY569" fmla="*/ 710749 h 1698739"/>
                <a:gd name="connsiteX570" fmla="*/ 1154958 w 2063305"/>
                <a:gd name="connsiteY570" fmla="*/ 784344 h 1698739"/>
                <a:gd name="connsiteX571" fmla="*/ 1176130 w 2063305"/>
                <a:gd name="connsiteY571" fmla="*/ 898265 h 1698739"/>
                <a:gd name="connsiteX572" fmla="*/ 1210407 w 2063305"/>
                <a:gd name="connsiteY572" fmla="*/ 1009162 h 1698739"/>
                <a:gd name="connsiteX573" fmla="*/ 1234603 w 2063305"/>
                <a:gd name="connsiteY573" fmla="*/ 1061586 h 1698739"/>
                <a:gd name="connsiteX574" fmla="*/ 1264847 w 2063305"/>
                <a:gd name="connsiteY574" fmla="*/ 1107961 h 1698739"/>
                <a:gd name="connsiteX575" fmla="*/ 1281986 w 2063305"/>
                <a:gd name="connsiteY575" fmla="*/ 1128124 h 1698739"/>
                <a:gd name="connsiteX576" fmla="*/ 1291059 w 2063305"/>
                <a:gd name="connsiteY576" fmla="*/ 1137198 h 1698739"/>
                <a:gd name="connsiteX577" fmla="*/ 1297108 w 2063305"/>
                <a:gd name="connsiteY577" fmla="*/ 1142238 h 1698739"/>
                <a:gd name="connsiteX578" fmla="*/ 1282994 w 2063305"/>
                <a:gd name="connsiteY578" fmla="*/ 1144255 h 1698739"/>
                <a:gd name="connsiteX579" fmla="*/ 488569 w 2063305"/>
                <a:gd name="connsiteY579" fmla="*/ 63514 h 1698739"/>
                <a:gd name="connsiteX580" fmla="*/ 506716 w 2063305"/>
                <a:gd name="connsiteY580" fmla="*/ 50408 h 1698739"/>
                <a:gd name="connsiteX581" fmla="*/ 513772 w 2063305"/>
                <a:gd name="connsiteY581" fmla="*/ 18147 h 1698739"/>
                <a:gd name="connsiteX582" fmla="*/ 504699 w 2063305"/>
                <a:gd name="connsiteY582" fmla="*/ 1008 h 1698739"/>
                <a:gd name="connsiteX583" fmla="*/ 497642 w 2063305"/>
                <a:gd name="connsiteY583" fmla="*/ 0 h 1698739"/>
                <a:gd name="connsiteX584" fmla="*/ 491593 w 2063305"/>
                <a:gd name="connsiteY584" fmla="*/ 1008 h 1698739"/>
                <a:gd name="connsiteX585" fmla="*/ 482520 w 2063305"/>
                <a:gd name="connsiteY585" fmla="*/ 9073 h 1698739"/>
                <a:gd name="connsiteX586" fmla="*/ 473446 w 2063305"/>
                <a:gd name="connsiteY586" fmla="*/ 44359 h 1698739"/>
                <a:gd name="connsiteX587" fmla="*/ 488569 w 2063305"/>
                <a:gd name="connsiteY587" fmla="*/ 63514 h 1698739"/>
                <a:gd name="connsiteX588" fmla="*/ 32883 w 2063305"/>
                <a:gd name="connsiteY588" fmla="*/ 282283 h 1698739"/>
                <a:gd name="connsiteX589" fmla="*/ 70185 w 2063305"/>
                <a:gd name="connsiteY589" fmla="*/ 292365 h 1698739"/>
                <a:gd name="connsiteX590" fmla="*/ 77242 w 2063305"/>
                <a:gd name="connsiteY590" fmla="*/ 290348 h 1698739"/>
                <a:gd name="connsiteX591" fmla="*/ 81274 w 2063305"/>
                <a:gd name="connsiteY591" fmla="*/ 284299 h 1698739"/>
                <a:gd name="connsiteX592" fmla="*/ 79258 w 2063305"/>
                <a:gd name="connsiteY592" fmla="*/ 277242 h 1698739"/>
                <a:gd name="connsiteX593" fmla="*/ 73209 w 2063305"/>
                <a:gd name="connsiteY593" fmla="*/ 273210 h 1698739"/>
                <a:gd name="connsiteX594" fmla="*/ 35907 w 2063305"/>
                <a:gd name="connsiteY594" fmla="*/ 264136 h 1698739"/>
                <a:gd name="connsiteX595" fmla="*/ 33891 w 2063305"/>
                <a:gd name="connsiteY595" fmla="*/ 264136 h 1698739"/>
                <a:gd name="connsiteX596" fmla="*/ 24818 w 2063305"/>
                <a:gd name="connsiteY596" fmla="*/ 272202 h 1698739"/>
                <a:gd name="connsiteX597" fmla="*/ 26834 w 2063305"/>
                <a:gd name="connsiteY597" fmla="*/ 279259 h 1698739"/>
                <a:gd name="connsiteX598" fmla="*/ 32883 w 2063305"/>
                <a:gd name="connsiteY598" fmla="*/ 282283 h 1698739"/>
                <a:gd name="connsiteX599" fmla="*/ 233506 w 2063305"/>
                <a:gd name="connsiteY599" fmla="*/ 94766 h 1698739"/>
                <a:gd name="connsiteX600" fmla="*/ 240563 w 2063305"/>
                <a:gd name="connsiteY600" fmla="*/ 98799 h 1698739"/>
                <a:gd name="connsiteX601" fmla="*/ 248628 w 2063305"/>
                <a:gd name="connsiteY601" fmla="*/ 96783 h 1698739"/>
                <a:gd name="connsiteX602" fmla="*/ 252661 w 2063305"/>
                <a:gd name="connsiteY602" fmla="*/ 89726 h 1698739"/>
                <a:gd name="connsiteX603" fmla="*/ 250644 w 2063305"/>
                <a:gd name="connsiteY603" fmla="*/ 81660 h 1698739"/>
                <a:gd name="connsiteX604" fmla="*/ 239555 w 2063305"/>
                <a:gd name="connsiteY604" fmla="*/ 67546 h 1698739"/>
                <a:gd name="connsiteX605" fmla="*/ 235522 w 2063305"/>
                <a:gd name="connsiteY605" fmla="*/ 58473 h 1698739"/>
                <a:gd name="connsiteX606" fmla="*/ 224432 w 2063305"/>
                <a:gd name="connsiteY606" fmla="*/ 51416 h 1698739"/>
                <a:gd name="connsiteX607" fmla="*/ 220400 w 2063305"/>
                <a:gd name="connsiteY607" fmla="*/ 52424 h 1698739"/>
                <a:gd name="connsiteX608" fmla="*/ 214351 w 2063305"/>
                <a:gd name="connsiteY608" fmla="*/ 66538 h 1698739"/>
                <a:gd name="connsiteX609" fmla="*/ 233506 w 2063305"/>
                <a:gd name="connsiteY609" fmla="*/ 94766 h 1698739"/>
                <a:gd name="connsiteX610" fmla="*/ 658947 w 2063305"/>
                <a:gd name="connsiteY610" fmla="*/ 246998 h 1698739"/>
                <a:gd name="connsiteX611" fmla="*/ 669028 w 2063305"/>
                <a:gd name="connsiteY611" fmla="*/ 244981 h 1698739"/>
                <a:gd name="connsiteX612" fmla="*/ 715403 w 2063305"/>
                <a:gd name="connsiteY612" fmla="*/ 216753 h 1698739"/>
                <a:gd name="connsiteX613" fmla="*/ 718428 w 2063305"/>
                <a:gd name="connsiteY613" fmla="*/ 197598 h 1698739"/>
                <a:gd name="connsiteX614" fmla="*/ 709355 w 2063305"/>
                <a:gd name="connsiteY614" fmla="*/ 192557 h 1698739"/>
                <a:gd name="connsiteX615" fmla="*/ 707338 w 2063305"/>
                <a:gd name="connsiteY615" fmla="*/ 192557 h 1698739"/>
                <a:gd name="connsiteX616" fmla="*/ 699273 w 2063305"/>
                <a:gd name="connsiteY616" fmla="*/ 195582 h 1698739"/>
                <a:gd name="connsiteX617" fmla="*/ 653906 w 2063305"/>
                <a:gd name="connsiteY617" fmla="*/ 223810 h 1698739"/>
                <a:gd name="connsiteX618" fmla="*/ 650881 w 2063305"/>
                <a:gd name="connsiteY618" fmla="*/ 241957 h 1698739"/>
                <a:gd name="connsiteX619" fmla="*/ 658947 w 2063305"/>
                <a:gd name="connsiteY619" fmla="*/ 246998 h 1698739"/>
                <a:gd name="connsiteX620" fmla="*/ 675077 w 2063305"/>
                <a:gd name="connsiteY620" fmla="*/ 439555 h 1698739"/>
                <a:gd name="connsiteX621" fmla="*/ 664996 w 2063305"/>
                <a:gd name="connsiteY621" fmla="*/ 448629 h 1698739"/>
                <a:gd name="connsiteX622" fmla="*/ 667012 w 2063305"/>
                <a:gd name="connsiteY622" fmla="*/ 456694 h 1698739"/>
                <a:gd name="connsiteX623" fmla="*/ 674069 w 2063305"/>
                <a:gd name="connsiteY623" fmla="*/ 460726 h 1698739"/>
                <a:gd name="connsiteX624" fmla="*/ 722460 w 2063305"/>
                <a:gd name="connsiteY624" fmla="*/ 472824 h 1698739"/>
                <a:gd name="connsiteX625" fmla="*/ 735566 w 2063305"/>
                <a:gd name="connsiteY625" fmla="*/ 463751 h 1698739"/>
                <a:gd name="connsiteX626" fmla="*/ 733550 w 2063305"/>
                <a:gd name="connsiteY626" fmla="*/ 455686 h 1698739"/>
                <a:gd name="connsiteX627" fmla="*/ 726493 w 2063305"/>
                <a:gd name="connsiteY627" fmla="*/ 451653 h 1698739"/>
                <a:gd name="connsiteX628" fmla="*/ 678102 w 2063305"/>
                <a:gd name="connsiteY628" fmla="*/ 439555 h 1698739"/>
                <a:gd name="connsiteX629" fmla="*/ 675077 w 2063305"/>
                <a:gd name="connsiteY629" fmla="*/ 439555 h 1698739"/>
                <a:gd name="connsiteX630" fmla="*/ 89340 w 2063305"/>
                <a:gd name="connsiteY630" fmla="*/ 505085 h 1698739"/>
                <a:gd name="connsiteX631" fmla="*/ 87323 w 2063305"/>
                <a:gd name="connsiteY631" fmla="*/ 505085 h 1698739"/>
                <a:gd name="connsiteX632" fmla="*/ 80266 w 2063305"/>
                <a:gd name="connsiteY632" fmla="*/ 507101 h 1698739"/>
                <a:gd name="connsiteX633" fmla="*/ 63128 w 2063305"/>
                <a:gd name="connsiteY633" fmla="*/ 516175 h 1698739"/>
                <a:gd name="connsiteX634" fmla="*/ 7679 w 2063305"/>
                <a:gd name="connsiteY634" fmla="*/ 542387 h 1698739"/>
                <a:gd name="connsiteX635" fmla="*/ 622 w 2063305"/>
                <a:gd name="connsiteY635" fmla="*/ 557509 h 1698739"/>
                <a:gd name="connsiteX636" fmla="*/ 15744 w 2063305"/>
                <a:gd name="connsiteY636" fmla="*/ 564566 h 1698739"/>
                <a:gd name="connsiteX637" fmla="*/ 92364 w 2063305"/>
                <a:gd name="connsiteY637" fmla="*/ 525248 h 1698739"/>
                <a:gd name="connsiteX638" fmla="*/ 95389 w 2063305"/>
                <a:gd name="connsiteY638" fmla="*/ 510126 h 1698739"/>
                <a:gd name="connsiteX639" fmla="*/ 89340 w 2063305"/>
                <a:gd name="connsiteY639" fmla="*/ 505085 h 1698739"/>
                <a:gd name="connsiteX640" fmla="*/ 540993 w 2063305"/>
                <a:gd name="connsiteY640" fmla="*/ 609933 h 1698739"/>
                <a:gd name="connsiteX641" fmla="*/ 535952 w 2063305"/>
                <a:gd name="connsiteY641" fmla="*/ 610941 h 1698739"/>
                <a:gd name="connsiteX642" fmla="*/ 527887 w 2063305"/>
                <a:gd name="connsiteY642" fmla="*/ 629088 h 1698739"/>
                <a:gd name="connsiteX643" fmla="*/ 547042 w 2063305"/>
                <a:gd name="connsiteY643" fmla="*/ 672439 h 1698739"/>
                <a:gd name="connsiteX644" fmla="*/ 553091 w 2063305"/>
                <a:gd name="connsiteY644" fmla="*/ 677479 h 1698739"/>
                <a:gd name="connsiteX645" fmla="*/ 564180 w 2063305"/>
                <a:gd name="connsiteY645" fmla="*/ 677479 h 1698739"/>
                <a:gd name="connsiteX646" fmla="*/ 572246 w 2063305"/>
                <a:gd name="connsiteY646" fmla="*/ 670422 h 1698739"/>
                <a:gd name="connsiteX647" fmla="*/ 572246 w 2063305"/>
                <a:gd name="connsiteY647" fmla="*/ 659333 h 1698739"/>
                <a:gd name="connsiteX648" fmla="*/ 555107 w 2063305"/>
                <a:gd name="connsiteY648" fmla="*/ 620015 h 1698739"/>
                <a:gd name="connsiteX649" fmla="*/ 540993 w 2063305"/>
                <a:gd name="connsiteY649" fmla="*/ 609933 h 1698739"/>
                <a:gd name="connsiteX650" fmla="*/ 404892 w 2063305"/>
                <a:gd name="connsiteY650" fmla="*/ 568599 h 1698739"/>
                <a:gd name="connsiteX651" fmla="*/ 492601 w 2063305"/>
                <a:gd name="connsiteY651" fmla="*/ 536338 h 1698739"/>
                <a:gd name="connsiteX652" fmla="*/ 551074 w 2063305"/>
                <a:gd name="connsiteY652" fmla="*/ 469800 h 1698739"/>
                <a:gd name="connsiteX653" fmla="*/ 580311 w 2063305"/>
                <a:gd name="connsiteY653" fmla="*/ 385115 h 1698739"/>
                <a:gd name="connsiteX654" fmla="*/ 579302 w 2063305"/>
                <a:gd name="connsiteY654" fmla="*/ 319585 h 1698739"/>
                <a:gd name="connsiteX655" fmla="*/ 571237 w 2063305"/>
                <a:gd name="connsiteY655" fmla="*/ 287324 h 1698739"/>
                <a:gd name="connsiteX656" fmla="*/ 557123 w 2063305"/>
                <a:gd name="connsiteY656" fmla="*/ 257079 h 1698739"/>
                <a:gd name="connsiteX657" fmla="*/ 520830 w 2063305"/>
                <a:gd name="connsiteY657" fmla="*/ 209696 h 1698739"/>
                <a:gd name="connsiteX658" fmla="*/ 478487 w 2063305"/>
                <a:gd name="connsiteY658" fmla="*/ 179451 h 1698739"/>
                <a:gd name="connsiteX659" fmla="*/ 391786 w 2063305"/>
                <a:gd name="connsiteY659" fmla="*/ 159288 h 1698739"/>
                <a:gd name="connsiteX660" fmla="*/ 383721 w 2063305"/>
                <a:gd name="connsiteY660" fmla="*/ 159288 h 1698739"/>
                <a:gd name="connsiteX661" fmla="*/ 335329 w 2063305"/>
                <a:gd name="connsiteY661" fmla="*/ 167353 h 1698739"/>
                <a:gd name="connsiteX662" fmla="*/ 290971 w 2063305"/>
                <a:gd name="connsiteY662" fmla="*/ 184492 h 1698739"/>
                <a:gd name="connsiteX663" fmla="*/ 213343 w 2063305"/>
                <a:gd name="connsiteY663" fmla="*/ 246998 h 1698739"/>
                <a:gd name="connsiteX664" fmla="*/ 168984 w 2063305"/>
                <a:gd name="connsiteY664" fmla="*/ 336723 h 1698739"/>
                <a:gd name="connsiteX665" fmla="*/ 163943 w 2063305"/>
                <a:gd name="connsiteY665" fmla="*/ 389147 h 1698739"/>
                <a:gd name="connsiteX666" fmla="*/ 173016 w 2063305"/>
                <a:gd name="connsiteY666" fmla="*/ 440563 h 1698739"/>
                <a:gd name="connsiteX667" fmla="*/ 226449 w 2063305"/>
                <a:gd name="connsiteY667" fmla="*/ 517183 h 1698739"/>
                <a:gd name="connsiteX668" fmla="*/ 311134 w 2063305"/>
                <a:gd name="connsiteY668" fmla="*/ 561542 h 1698739"/>
                <a:gd name="connsiteX669" fmla="*/ 357509 w 2063305"/>
                <a:gd name="connsiteY669" fmla="*/ 569607 h 1698739"/>
                <a:gd name="connsiteX670" fmla="*/ 404892 w 2063305"/>
                <a:gd name="connsiteY670" fmla="*/ 568599 h 1698739"/>
                <a:gd name="connsiteX671" fmla="*/ 309117 w 2063305"/>
                <a:gd name="connsiteY671" fmla="*/ 541379 h 1698739"/>
                <a:gd name="connsiteX672" fmla="*/ 257701 w 2063305"/>
                <a:gd name="connsiteY672" fmla="*/ 518191 h 1698739"/>
                <a:gd name="connsiteX673" fmla="*/ 222416 w 2063305"/>
                <a:gd name="connsiteY673" fmla="*/ 488955 h 1698739"/>
                <a:gd name="connsiteX674" fmla="*/ 199229 w 2063305"/>
                <a:gd name="connsiteY674" fmla="*/ 456694 h 1698739"/>
                <a:gd name="connsiteX675" fmla="*/ 186122 w 2063305"/>
                <a:gd name="connsiteY675" fmla="*/ 422416 h 1698739"/>
                <a:gd name="connsiteX676" fmla="*/ 182090 w 2063305"/>
                <a:gd name="connsiteY676" fmla="*/ 375033 h 1698739"/>
                <a:gd name="connsiteX677" fmla="*/ 190155 w 2063305"/>
                <a:gd name="connsiteY677" fmla="*/ 326642 h 1698739"/>
                <a:gd name="connsiteX678" fmla="*/ 211326 w 2063305"/>
                <a:gd name="connsiteY678" fmla="*/ 281275 h 1698739"/>
                <a:gd name="connsiteX679" fmla="*/ 245604 w 2063305"/>
                <a:gd name="connsiteY679" fmla="*/ 239941 h 1698739"/>
                <a:gd name="connsiteX680" fmla="*/ 291979 w 2063305"/>
                <a:gd name="connsiteY680" fmla="*/ 206672 h 1698739"/>
                <a:gd name="connsiteX681" fmla="*/ 346419 w 2063305"/>
                <a:gd name="connsiteY681" fmla="*/ 185500 h 1698739"/>
                <a:gd name="connsiteX682" fmla="*/ 397835 w 2063305"/>
                <a:gd name="connsiteY682" fmla="*/ 180460 h 1698739"/>
                <a:gd name="connsiteX683" fmla="*/ 442194 w 2063305"/>
                <a:gd name="connsiteY683" fmla="*/ 187517 h 1698739"/>
                <a:gd name="connsiteX684" fmla="*/ 480503 w 2063305"/>
                <a:gd name="connsiteY684" fmla="*/ 204655 h 1698739"/>
                <a:gd name="connsiteX685" fmla="*/ 513772 w 2063305"/>
                <a:gd name="connsiteY685" fmla="*/ 231875 h 1698739"/>
                <a:gd name="connsiteX686" fmla="*/ 542001 w 2063305"/>
                <a:gd name="connsiteY686" fmla="*/ 270185 h 1698739"/>
                <a:gd name="connsiteX687" fmla="*/ 558131 w 2063305"/>
                <a:gd name="connsiteY687" fmla="*/ 313536 h 1698739"/>
                <a:gd name="connsiteX688" fmla="*/ 563172 w 2063305"/>
                <a:gd name="connsiteY688" fmla="*/ 365960 h 1698739"/>
                <a:gd name="connsiteX689" fmla="*/ 554099 w 2063305"/>
                <a:gd name="connsiteY689" fmla="*/ 418384 h 1698739"/>
                <a:gd name="connsiteX690" fmla="*/ 501675 w 2063305"/>
                <a:gd name="connsiteY690" fmla="*/ 506093 h 1698739"/>
                <a:gd name="connsiteX691" fmla="*/ 469414 w 2063305"/>
                <a:gd name="connsiteY691" fmla="*/ 529281 h 1698739"/>
                <a:gd name="connsiteX692" fmla="*/ 427071 w 2063305"/>
                <a:gd name="connsiteY692" fmla="*/ 545411 h 1698739"/>
                <a:gd name="connsiteX693" fmla="*/ 370615 w 2063305"/>
                <a:gd name="connsiteY693" fmla="*/ 550452 h 1698739"/>
                <a:gd name="connsiteX694" fmla="*/ 309117 w 2063305"/>
                <a:gd name="connsiteY694" fmla="*/ 541379 h 1698739"/>
                <a:gd name="connsiteX695" fmla="*/ 235522 w 2063305"/>
                <a:gd name="connsiteY695" fmla="*/ 674455 h 1698739"/>
                <a:gd name="connsiteX696" fmla="*/ 229473 w 2063305"/>
                <a:gd name="connsiteY696" fmla="*/ 673447 h 1698739"/>
                <a:gd name="connsiteX697" fmla="*/ 224432 w 2063305"/>
                <a:gd name="connsiteY697" fmla="*/ 674455 h 1698739"/>
                <a:gd name="connsiteX698" fmla="*/ 216367 w 2063305"/>
                <a:gd name="connsiteY698" fmla="*/ 681512 h 1698739"/>
                <a:gd name="connsiteX699" fmla="*/ 198220 w 2063305"/>
                <a:gd name="connsiteY699" fmla="*/ 753091 h 1698739"/>
                <a:gd name="connsiteX700" fmla="*/ 209310 w 2063305"/>
                <a:gd name="connsiteY700" fmla="*/ 768213 h 1698739"/>
                <a:gd name="connsiteX701" fmla="*/ 224432 w 2063305"/>
                <a:gd name="connsiteY701" fmla="*/ 757124 h 1698739"/>
                <a:gd name="connsiteX702" fmla="*/ 240563 w 2063305"/>
                <a:gd name="connsiteY702" fmla="*/ 696634 h 1698739"/>
                <a:gd name="connsiteX703" fmla="*/ 240563 w 2063305"/>
                <a:gd name="connsiteY703" fmla="*/ 696634 h 1698739"/>
                <a:gd name="connsiteX704" fmla="*/ 242579 w 2063305"/>
                <a:gd name="connsiteY704" fmla="*/ 688569 h 1698739"/>
                <a:gd name="connsiteX705" fmla="*/ 241571 w 2063305"/>
                <a:gd name="connsiteY705" fmla="*/ 681512 h 1698739"/>
                <a:gd name="connsiteX706" fmla="*/ 235522 w 2063305"/>
                <a:gd name="connsiteY706" fmla="*/ 674455 h 169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</a:cxnLst>
              <a:rect l="l" t="t" r="r" b="b"/>
              <a:pathLst>
                <a:path w="2063305" h="1698739">
                  <a:moveTo>
                    <a:pt x="1699362" y="1013195"/>
                  </a:moveTo>
                  <a:cubicBezTo>
                    <a:pt x="1698353" y="1013195"/>
                    <a:pt x="1698353" y="1013195"/>
                    <a:pt x="1697346" y="1013195"/>
                  </a:cubicBezTo>
                  <a:cubicBezTo>
                    <a:pt x="1693313" y="1013195"/>
                    <a:pt x="1690288" y="1015211"/>
                    <a:pt x="1689280" y="1019244"/>
                  </a:cubicBezTo>
                  <a:cubicBezTo>
                    <a:pt x="1685248" y="1030333"/>
                    <a:pt x="1681215" y="1041423"/>
                    <a:pt x="1676174" y="1052513"/>
                  </a:cubicBezTo>
                  <a:cubicBezTo>
                    <a:pt x="1656011" y="1098888"/>
                    <a:pt x="1632823" y="1143247"/>
                    <a:pt x="1609636" y="1188614"/>
                  </a:cubicBezTo>
                  <a:cubicBezTo>
                    <a:pt x="1597538" y="1211801"/>
                    <a:pt x="1586449" y="1233980"/>
                    <a:pt x="1575359" y="1257168"/>
                  </a:cubicBezTo>
                  <a:cubicBezTo>
                    <a:pt x="1564269" y="1280356"/>
                    <a:pt x="1554188" y="1304551"/>
                    <a:pt x="1545114" y="1328747"/>
                  </a:cubicBezTo>
                  <a:cubicBezTo>
                    <a:pt x="1528984" y="1373106"/>
                    <a:pt x="1517894" y="1419481"/>
                    <a:pt x="1515878" y="1466864"/>
                  </a:cubicBezTo>
                  <a:cubicBezTo>
                    <a:pt x="1514870" y="1491060"/>
                    <a:pt x="1516886" y="1516264"/>
                    <a:pt x="1520919" y="1540459"/>
                  </a:cubicBezTo>
                  <a:cubicBezTo>
                    <a:pt x="1522935" y="1553565"/>
                    <a:pt x="1525959" y="1565663"/>
                    <a:pt x="1529992" y="1577761"/>
                  </a:cubicBezTo>
                  <a:cubicBezTo>
                    <a:pt x="1534024" y="1590867"/>
                    <a:pt x="1539065" y="1603973"/>
                    <a:pt x="1544106" y="1617079"/>
                  </a:cubicBezTo>
                  <a:cubicBezTo>
                    <a:pt x="1545114" y="1619095"/>
                    <a:pt x="1546122" y="1620103"/>
                    <a:pt x="1548139" y="1621111"/>
                  </a:cubicBezTo>
                  <a:cubicBezTo>
                    <a:pt x="1550155" y="1622120"/>
                    <a:pt x="1553179" y="1623128"/>
                    <a:pt x="1556204" y="1622120"/>
                  </a:cubicBezTo>
                  <a:cubicBezTo>
                    <a:pt x="1561245" y="1621111"/>
                    <a:pt x="1565277" y="1615063"/>
                    <a:pt x="1563261" y="1610022"/>
                  </a:cubicBezTo>
                  <a:cubicBezTo>
                    <a:pt x="1554188" y="1583810"/>
                    <a:pt x="1547130" y="1556590"/>
                    <a:pt x="1543098" y="1529369"/>
                  </a:cubicBezTo>
                  <a:cubicBezTo>
                    <a:pt x="1539065" y="1498117"/>
                    <a:pt x="1539065" y="1465856"/>
                    <a:pt x="1543098" y="1434603"/>
                  </a:cubicBezTo>
                  <a:cubicBezTo>
                    <a:pt x="1550155" y="1385204"/>
                    <a:pt x="1566285" y="1336812"/>
                    <a:pt x="1585440" y="1290437"/>
                  </a:cubicBezTo>
                  <a:cubicBezTo>
                    <a:pt x="1604595" y="1246078"/>
                    <a:pt x="1625767" y="1202728"/>
                    <a:pt x="1646938" y="1159377"/>
                  </a:cubicBezTo>
                  <a:cubicBezTo>
                    <a:pt x="1658027" y="1137198"/>
                    <a:pt x="1668109" y="1115018"/>
                    <a:pt x="1678190" y="1092839"/>
                  </a:cubicBezTo>
                  <a:cubicBezTo>
                    <a:pt x="1688272" y="1070659"/>
                    <a:pt x="1697346" y="1048480"/>
                    <a:pt x="1705411" y="1025292"/>
                  </a:cubicBezTo>
                  <a:cubicBezTo>
                    <a:pt x="1706419" y="1019244"/>
                    <a:pt x="1703394" y="1014203"/>
                    <a:pt x="1699362" y="1013195"/>
                  </a:cubicBezTo>
                  <a:close/>
                  <a:moveTo>
                    <a:pt x="1533016" y="1063602"/>
                  </a:moveTo>
                  <a:cubicBezTo>
                    <a:pt x="1545114" y="1058562"/>
                    <a:pt x="1555196" y="1051505"/>
                    <a:pt x="1564269" y="1042431"/>
                  </a:cubicBezTo>
                  <a:cubicBezTo>
                    <a:pt x="1572334" y="1035374"/>
                    <a:pt x="1578383" y="1026301"/>
                    <a:pt x="1583424" y="1016219"/>
                  </a:cubicBezTo>
                  <a:cubicBezTo>
                    <a:pt x="1588465" y="1006138"/>
                    <a:pt x="1591489" y="995048"/>
                    <a:pt x="1592497" y="983958"/>
                  </a:cubicBezTo>
                  <a:cubicBezTo>
                    <a:pt x="1592497" y="979925"/>
                    <a:pt x="1588465" y="975893"/>
                    <a:pt x="1584432" y="975893"/>
                  </a:cubicBezTo>
                  <a:cubicBezTo>
                    <a:pt x="1582416" y="975893"/>
                    <a:pt x="1580400" y="976901"/>
                    <a:pt x="1579391" y="977909"/>
                  </a:cubicBezTo>
                  <a:cubicBezTo>
                    <a:pt x="1577375" y="979925"/>
                    <a:pt x="1577375" y="980934"/>
                    <a:pt x="1577375" y="982950"/>
                  </a:cubicBezTo>
                  <a:cubicBezTo>
                    <a:pt x="1577375" y="983958"/>
                    <a:pt x="1577375" y="984966"/>
                    <a:pt x="1577375" y="984966"/>
                  </a:cubicBezTo>
                  <a:cubicBezTo>
                    <a:pt x="1576367" y="991015"/>
                    <a:pt x="1575359" y="996056"/>
                    <a:pt x="1573342" y="1001097"/>
                  </a:cubicBezTo>
                  <a:cubicBezTo>
                    <a:pt x="1571326" y="1006138"/>
                    <a:pt x="1568302" y="1011178"/>
                    <a:pt x="1565277" y="1015211"/>
                  </a:cubicBezTo>
                  <a:cubicBezTo>
                    <a:pt x="1561245" y="1020252"/>
                    <a:pt x="1557212" y="1024285"/>
                    <a:pt x="1552171" y="1028317"/>
                  </a:cubicBezTo>
                  <a:cubicBezTo>
                    <a:pt x="1546122" y="1033358"/>
                    <a:pt x="1539065" y="1036382"/>
                    <a:pt x="1532008" y="1039407"/>
                  </a:cubicBezTo>
                  <a:cubicBezTo>
                    <a:pt x="1522935" y="1043439"/>
                    <a:pt x="1513861" y="1045455"/>
                    <a:pt x="1503780" y="1047472"/>
                  </a:cubicBezTo>
                  <a:cubicBezTo>
                    <a:pt x="1497731" y="1048480"/>
                    <a:pt x="1490674" y="1048480"/>
                    <a:pt x="1484625" y="1047472"/>
                  </a:cubicBezTo>
                  <a:cubicBezTo>
                    <a:pt x="1478576" y="1046464"/>
                    <a:pt x="1473535" y="1045455"/>
                    <a:pt x="1468494" y="1043439"/>
                  </a:cubicBezTo>
                  <a:cubicBezTo>
                    <a:pt x="1463454" y="1041423"/>
                    <a:pt x="1458413" y="1038399"/>
                    <a:pt x="1453372" y="1034366"/>
                  </a:cubicBezTo>
                  <a:cubicBezTo>
                    <a:pt x="1447323" y="1029325"/>
                    <a:pt x="1442282" y="1024285"/>
                    <a:pt x="1438250" y="1018236"/>
                  </a:cubicBezTo>
                  <a:cubicBezTo>
                    <a:pt x="1431193" y="1009162"/>
                    <a:pt x="1426152" y="1000089"/>
                    <a:pt x="1422119" y="990007"/>
                  </a:cubicBezTo>
                  <a:cubicBezTo>
                    <a:pt x="1416070" y="974885"/>
                    <a:pt x="1412038" y="959763"/>
                    <a:pt x="1410022" y="943632"/>
                  </a:cubicBezTo>
                  <a:cubicBezTo>
                    <a:pt x="1410022" y="940608"/>
                    <a:pt x="1409013" y="936575"/>
                    <a:pt x="1409013" y="933551"/>
                  </a:cubicBezTo>
                  <a:cubicBezTo>
                    <a:pt x="1409013" y="930526"/>
                    <a:pt x="1408005" y="927502"/>
                    <a:pt x="1405989" y="925485"/>
                  </a:cubicBezTo>
                  <a:cubicBezTo>
                    <a:pt x="1403973" y="923469"/>
                    <a:pt x="1400948" y="922461"/>
                    <a:pt x="1397924" y="922461"/>
                  </a:cubicBezTo>
                  <a:cubicBezTo>
                    <a:pt x="1391875" y="922461"/>
                    <a:pt x="1385826" y="927502"/>
                    <a:pt x="1385826" y="934559"/>
                  </a:cubicBezTo>
                  <a:cubicBezTo>
                    <a:pt x="1386834" y="956738"/>
                    <a:pt x="1391875" y="979925"/>
                    <a:pt x="1399940" y="1000089"/>
                  </a:cubicBezTo>
                  <a:cubicBezTo>
                    <a:pt x="1403973" y="1010170"/>
                    <a:pt x="1409013" y="1020252"/>
                    <a:pt x="1416070" y="1029325"/>
                  </a:cubicBezTo>
                  <a:cubicBezTo>
                    <a:pt x="1422119" y="1038399"/>
                    <a:pt x="1429176" y="1046464"/>
                    <a:pt x="1437242" y="1052513"/>
                  </a:cubicBezTo>
                  <a:cubicBezTo>
                    <a:pt x="1441274" y="1055537"/>
                    <a:pt x="1445307" y="1058562"/>
                    <a:pt x="1450348" y="1061586"/>
                  </a:cubicBezTo>
                  <a:cubicBezTo>
                    <a:pt x="1455389" y="1064611"/>
                    <a:pt x="1460429" y="1066627"/>
                    <a:pt x="1466478" y="1068643"/>
                  </a:cubicBezTo>
                  <a:cubicBezTo>
                    <a:pt x="1476560" y="1071668"/>
                    <a:pt x="1487649" y="1073684"/>
                    <a:pt x="1498739" y="1072676"/>
                  </a:cubicBezTo>
                  <a:cubicBezTo>
                    <a:pt x="1501763" y="1072676"/>
                    <a:pt x="1504788" y="1071668"/>
                    <a:pt x="1507812" y="1071668"/>
                  </a:cubicBezTo>
                  <a:cubicBezTo>
                    <a:pt x="1505796" y="1098888"/>
                    <a:pt x="1503780" y="1126108"/>
                    <a:pt x="1499747" y="1152320"/>
                  </a:cubicBezTo>
                  <a:cubicBezTo>
                    <a:pt x="1495715" y="1182565"/>
                    <a:pt x="1490674" y="1212809"/>
                    <a:pt x="1484625" y="1243054"/>
                  </a:cubicBezTo>
                  <a:cubicBezTo>
                    <a:pt x="1478576" y="1273298"/>
                    <a:pt x="1472527" y="1304551"/>
                    <a:pt x="1465470" y="1334796"/>
                  </a:cubicBezTo>
                  <a:cubicBezTo>
                    <a:pt x="1451356" y="1396293"/>
                    <a:pt x="1436233" y="1456783"/>
                    <a:pt x="1422119" y="1517272"/>
                  </a:cubicBezTo>
                  <a:cubicBezTo>
                    <a:pt x="1419095" y="1531386"/>
                    <a:pt x="1415062" y="1545500"/>
                    <a:pt x="1412038" y="1559614"/>
                  </a:cubicBezTo>
                  <a:cubicBezTo>
                    <a:pt x="1409013" y="1573728"/>
                    <a:pt x="1404981" y="1587843"/>
                    <a:pt x="1402964" y="1601957"/>
                  </a:cubicBezTo>
                  <a:cubicBezTo>
                    <a:pt x="1401956" y="1604981"/>
                    <a:pt x="1402964" y="1606997"/>
                    <a:pt x="1403973" y="1610022"/>
                  </a:cubicBezTo>
                  <a:cubicBezTo>
                    <a:pt x="1404981" y="1612038"/>
                    <a:pt x="1408005" y="1614055"/>
                    <a:pt x="1410022" y="1615063"/>
                  </a:cubicBezTo>
                  <a:cubicBezTo>
                    <a:pt x="1416070" y="1617079"/>
                    <a:pt x="1421111" y="1613046"/>
                    <a:pt x="1423127" y="1608006"/>
                  </a:cubicBezTo>
                  <a:cubicBezTo>
                    <a:pt x="1428168" y="1592883"/>
                    <a:pt x="1432201" y="1577761"/>
                    <a:pt x="1436233" y="1562639"/>
                  </a:cubicBezTo>
                  <a:cubicBezTo>
                    <a:pt x="1440266" y="1547516"/>
                    <a:pt x="1444299" y="1532394"/>
                    <a:pt x="1448331" y="1517272"/>
                  </a:cubicBezTo>
                  <a:cubicBezTo>
                    <a:pt x="1456396" y="1487027"/>
                    <a:pt x="1464462" y="1456783"/>
                    <a:pt x="1471519" y="1426538"/>
                  </a:cubicBezTo>
                  <a:cubicBezTo>
                    <a:pt x="1478576" y="1396293"/>
                    <a:pt x="1485633" y="1365040"/>
                    <a:pt x="1491682" y="1334796"/>
                  </a:cubicBezTo>
                  <a:cubicBezTo>
                    <a:pt x="1497731" y="1303543"/>
                    <a:pt x="1502772" y="1273298"/>
                    <a:pt x="1507812" y="1242046"/>
                  </a:cubicBezTo>
                  <a:cubicBezTo>
                    <a:pt x="1515878" y="1184581"/>
                    <a:pt x="1521926" y="1126108"/>
                    <a:pt x="1524951" y="1067635"/>
                  </a:cubicBezTo>
                  <a:cubicBezTo>
                    <a:pt x="1524951" y="1066627"/>
                    <a:pt x="1528984" y="1065619"/>
                    <a:pt x="1533016" y="1063602"/>
                  </a:cubicBezTo>
                  <a:close/>
                  <a:moveTo>
                    <a:pt x="1422119" y="873061"/>
                  </a:moveTo>
                  <a:cubicBezTo>
                    <a:pt x="1423127" y="870037"/>
                    <a:pt x="1422119" y="868020"/>
                    <a:pt x="1421111" y="864996"/>
                  </a:cubicBezTo>
                  <a:cubicBezTo>
                    <a:pt x="1420103" y="862980"/>
                    <a:pt x="1418087" y="860963"/>
                    <a:pt x="1415062" y="859955"/>
                  </a:cubicBezTo>
                  <a:cubicBezTo>
                    <a:pt x="1412038" y="858947"/>
                    <a:pt x="1410022" y="859955"/>
                    <a:pt x="1406997" y="860963"/>
                  </a:cubicBezTo>
                  <a:cubicBezTo>
                    <a:pt x="1405989" y="860963"/>
                    <a:pt x="1404981" y="861972"/>
                    <a:pt x="1404981" y="861972"/>
                  </a:cubicBezTo>
                  <a:cubicBezTo>
                    <a:pt x="1396915" y="864996"/>
                    <a:pt x="1387842" y="868020"/>
                    <a:pt x="1378769" y="869029"/>
                  </a:cubicBezTo>
                  <a:cubicBezTo>
                    <a:pt x="1367679" y="870037"/>
                    <a:pt x="1357597" y="870037"/>
                    <a:pt x="1346508" y="869029"/>
                  </a:cubicBezTo>
                  <a:cubicBezTo>
                    <a:pt x="1334410" y="867012"/>
                    <a:pt x="1323320" y="863988"/>
                    <a:pt x="1312231" y="859955"/>
                  </a:cubicBezTo>
                  <a:cubicBezTo>
                    <a:pt x="1302149" y="855923"/>
                    <a:pt x="1293076" y="849874"/>
                    <a:pt x="1284002" y="843825"/>
                  </a:cubicBezTo>
                  <a:cubicBezTo>
                    <a:pt x="1276945" y="838784"/>
                    <a:pt x="1271904" y="832735"/>
                    <a:pt x="1265855" y="825678"/>
                  </a:cubicBezTo>
                  <a:cubicBezTo>
                    <a:pt x="1261823" y="819629"/>
                    <a:pt x="1257790" y="813580"/>
                    <a:pt x="1254766" y="807531"/>
                  </a:cubicBezTo>
                  <a:cubicBezTo>
                    <a:pt x="1252750" y="801482"/>
                    <a:pt x="1250733" y="795433"/>
                    <a:pt x="1249725" y="788376"/>
                  </a:cubicBezTo>
                  <a:cubicBezTo>
                    <a:pt x="1248717" y="781319"/>
                    <a:pt x="1248717" y="774262"/>
                    <a:pt x="1249725" y="767205"/>
                  </a:cubicBezTo>
                  <a:cubicBezTo>
                    <a:pt x="1250733" y="759140"/>
                    <a:pt x="1252750" y="751075"/>
                    <a:pt x="1256782" y="744018"/>
                  </a:cubicBezTo>
                  <a:cubicBezTo>
                    <a:pt x="1259806" y="737969"/>
                    <a:pt x="1262831" y="731920"/>
                    <a:pt x="1267872" y="725871"/>
                  </a:cubicBezTo>
                  <a:cubicBezTo>
                    <a:pt x="1272913" y="719822"/>
                    <a:pt x="1277953" y="714781"/>
                    <a:pt x="1284002" y="709740"/>
                  </a:cubicBezTo>
                  <a:cubicBezTo>
                    <a:pt x="1291059" y="704700"/>
                    <a:pt x="1299125" y="699659"/>
                    <a:pt x="1307190" y="696634"/>
                  </a:cubicBezTo>
                  <a:cubicBezTo>
                    <a:pt x="1316263" y="693610"/>
                    <a:pt x="1325336" y="690585"/>
                    <a:pt x="1334410" y="689577"/>
                  </a:cubicBezTo>
                  <a:cubicBezTo>
                    <a:pt x="1343483" y="688569"/>
                    <a:pt x="1351548" y="688569"/>
                    <a:pt x="1360622" y="689577"/>
                  </a:cubicBezTo>
                  <a:cubicBezTo>
                    <a:pt x="1367679" y="690585"/>
                    <a:pt x="1374736" y="692602"/>
                    <a:pt x="1381793" y="695626"/>
                  </a:cubicBezTo>
                  <a:cubicBezTo>
                    <a:pt x="1387842" y="697643"/>
                    <a:pt x="1392883" y="701675"/>
                    <a:pt x="1397924" y="704700"/>
                  </a:cubicBezTo>
                  <a:cubicBezTo>
                    <a:pt x="1400948" y="707724"/>
                    <a:pt x="1403973" y="709740"/>
                    <a:pt x="1406997" y="712765"/>
                  </a:cubicBezTo>
                  <a:cubicBezTo>
                    <a:pt x="1411030" y="717806"/>
                    <a:pt x="1419095" y="718814"/>
                    <a:pt x="1425144" y="714781"/>
                  </a:cubicBezTo>
                  <a:cubicBezTo>
                    <a:pt x="1431193" y="711757"/>
                    <a:pt x="1433209" y="704700"/>
                    <a:pt x="1432201" y="697643"/>
                  </a:cubicBezTo>
                  <a:cubicBezTo>
                    <a:pt x="1431193" y="691594"/>
                    <a:pt x="1429176" y="684537"/>
                    <a:pt x="1428168" y="678488"/>
                  </a:cubicBezTo>
                  <a:cubicBezTo>
                    <a:pt x="1427160" y="668406"/>
                    <a:pt x="1427160" y="658324"/>
                    <a:pt x="1428168" y="648243"/>
                  </a:cubicBezTo>
                  <a:cubicBezTo>
                    <a:pt x="1429176" y="640178"/>
                    <a:pt x="1432201" y="631104"/>
                    <a:pt x="1435225" y="623039"/>
                  </a:cubicBezTo>
                  <a:cubicBezTo>
                    <a:pt x="1438250" y="615982"/>
                    <a:pt x="1442282" y="608925"/>
                    <a:pt x="1447323" y="601868"/>
                  </a:cubicBezTo>
                  <a:cubicBezTo>
                    <a:pt x="1452364" y="595819"/>
                    <a:pt x="1457405" y="589770"/>
                    <a:pt x="1463454" y="585737"/>
                  </a:cubicBezTo>
                  <a:cubicBezTo>
                    <a:pt x="1469503" y="580697"/>
                    <a:pt x="1476560" y="577672"/>
                    <a:pt x="1483617" y="573640"/>
                  </a:cubicBezTo>
                  <a:cubicBezTo>
                    <a:pt x="1489666" y="571623"/>
                    <a:pt x="1495715" y="569607"/>
                    <a:pt x="1501763" y="568599"/>
                  </a:cubicBezTo>
                  <a:cubicBezTo>
                    <a:pt x="1506804" y="567591"/>
                    <a:pt x="1511845" y="567591"/>
                    <a:pt x="1517894" y="568599"/>
                  </a:cubicBezTo>
                  <a:cubicBezTo>
                    <a:pt x="1521926" y="569607"/>
                    <a:pt x="1525959" y="570615"/>
                    <a:pt x="1529992" y="571623"/>
                  </a:cubicBezTo>
                  <a:cubicBezTo>
                    <a:pt x="1534024" y="573640"/>
                    <a:pt x="1537049" y="575656"/>
                    <a:pt x="1541082" y="577672"/>
                  </a:cubicBezTo>
                  <a:cubicBezTo>
                    <a:pt x="1544106" y="580697"/>
                    <a:pt x="1547130" y="583721"/>
                    <a:pt x="1550155" y="586746"/>
                  </a:cubicBezTo>
                  <a:cubicBezTo>
                    <a:pt x="1554188" y="591786"/>
                    <a:pt x="1557212" y="597835"/>
                    <a:pt x="1559228" y="602876"/>
                  </a:cubicBezTo>
                  <a:cubicBezTo>
                    <a:pt x="1562253" y="610941"/>
                    <a:pt x="1564269" y="620015"/>
                    <a:pt x="1566285" y="629088"/>
                  </a:cubicBezTo>
                  <a:cubicBezTo>
                    <a:pt x="1567293" y="636145"/>
                    <a:pt x="1567293" y="644210"/>
                    <a:pt x="1567293" y="651267"/>
                  </a:cubicBezTo>
                  <a:cubicBezTo>
                    <a:pt x="1567293" y="657316"/>
                    <a:pt x="1572334" y="662357"/>
                    <a:pt x="1578383" y="662357"/>
                  </a:cubicBezTo>
                  <a:cubicBezTo>
                    <a:pt x="1584432" y="662357"/>
                    <a:pt x="1589473" y="657316"/>
                    <a:pt x="1589473" y="651267"/>
                  </a:cubicBezTo>
                  <a:cubicBezTo>
                    <a:pt x="1590481" y="633121"/>
                    <a:pt x="1588465" y="614974"/>
                    <a:pt x="1583424" y="597835"/>
                  </a:cubicBezTo>
                  <a:cubicBezTo>
                    <a:pt x="1579391" y="583721"/>
                    <a:pt x="1572334" y="570615"/>
                    <a:pt x="1561245" y="560534"/>
                  </a:cubicBezTo>
                  <a:cubicBezTo>
                    <a:pt x="1552171" y="551460"/>
                    <a:pt x="1540073" y="544403"/>
                    <a:pt x="1527975" y="541379"/>
                  </a:cubicBezTo>
                  <a:cubicBezTo>
                    <a:pt x="1521926" y="539362"/>
                    <a:pt x="1514870" y="539362"/>
                    <a:pt x="1507812" y="539362"/>
                  </a:cubicBezTo>
                  <a:cubicBezTo>
                    <a:pt x="1501763" y="539362"/>
                    <a:pt x="1494706" y="540370"/>
                    <a:pt x="1488658" y="541379"/>
                  </a:cubicBezTo>
                  <a:cubicBezTo>
                    <a:pt x="1482609" y="542387"/>
                    <a:pt x="1477568" y="544403"/>
                    <a:pt x="1472527" y="546419"/>
                  </a:cubicBezTo>
                  <a:cubicBezTo>
                    <a:pt x="1465470" y="549444"/>
                    <a:pt x="1459421" y="552468"/>
                    <a:pt x="1453372" y="555493"/>
                  </a:cubicBezTo>
                  <a:cubicBezTo>
                    <a:pt x="1442282" y="562550"/>
                    <a:pt x="1431193" y="571623"/>
                    <a:pt x="1423127" y="582713"/>
                  </a:cubicBezTo>
                  <a:cubicBezTo>
                    <a:pt x="1418087" y="588762"/>
                    <a:pt x="1414054" y="594811"/>
                    <a:pt x="1410022" y="601868"/>
                  </a:cubicBezTo>
                  <a:cubicBezTo>
                    <a:pt x="1405989" y="608925"/>
                    <a:pt x="1402964" y="615982"/>
                    <a:pt x="1400948" y="624047"/>
                  </a:cubicBezTo>
                  <a:cubicBezTo>
                    <a:pt x="1397924" y="632113"/>
                    <a:pt x="1396915" y="640178"/>
                    <a:pt x="1395907" y="648243"/>
                  </a:cubicBezTo>
                  <a:cubicBezTo>
                    <a:pt x="1394899" y="655300"/>
                    <a:pt x="1394899" y="662357"/>
                    <a:pt x="1394899" y="669414"/>
                  </a:cubicBezTo>
                  <a:cubicBezTo>
                    <a:pt x="1387842" y="666390"/>
                    <a:pt x="1379777" y="664373"/>
                    <a:pt x="1372720" y="662357"/>
                  </a:cubicBezTo>
                  <a:cubicBezTo>
                    <a:pt x="1352557" y="658324"/>
                    <a:pt x="1331385" y="660341"/>
                    <a:pt x="1312231" y="666390"/>
                  </a:cubicBezTo>
                  <a:cubicBezTo>
                    <a:pt x="1293076" y="672439"/>
                    <a:pt x="1274929" y="682520"/>
                    <a:pt x="1259806" y="696634"/>
                  </a:cubicBezTo>
                  <a:cubicBezTo>
                    <a:pt x="1252750" y="703691"/>
                    <a:pt x="1246701" y="711757"/>
                    <a:pt x="1241660" y="719822"/>
                  </a:cubicBezTo>
                  <a:cubicBezTo>
                    <a:pt x="1236619" y="728895"/>
                    <a:pt x="1232586" y="738977"/>
                    <a:pt x="1229562" y="749058"/>
                  </a:cubicBezTo>
                  <a:cubicBezTo>
                    <a:pt x="1224521" y="768213"/>
                    <a:pt x="1224521" y="788376"/>
                    <a:pt x="1231578" y="806523"/>
                  </a:cubicBezTo>
                  <a:cubicBezTo>
                    <a:pt x="1237627" y="823662"/>
                    <a:pt x="1247709" y="838784"/>
                    <a:pt x="1261823" y="851890"/>
                  </a:cubicBezTo>
                  <a:cubicBezTo>
                    <a:pt x="1289043" y="877094"/>
                    <a:pt x="1327353" y="890200"/>
                    <a:pt x="1364655" y="890200"/>
                  </a:cubicBezTo>
                  <a:cubicBezTo>
                    <a:pt x="1382801" y="890200"/>
                    <a:pt x="1400948" y="885159"/>
                    <a:pt x="1418087" y="878102"/>
                  </a:cubicBezTo>
                  <a:cubicBezTo>
                    <a:pt x="1420103" y="877094"/>
                    <a:pt x="1421111" y="875078"/>
                    <a:pt x="1422119" y="873061"/>
                  </a:cubicBezTo>
                  <a:close/>
                  <a:moveTo>
                    <a:pt x="2045159" y="871045"/>
                  </a:moveTo>
                  <a:cubicBezTo>
                    <a:pt x="2036085" y="855923"/>
                    <a:pt x="2021971" y="844833"/>
                    <a:pt x="2006849" y="836768"/>
                  </a:cubicBezTo>
                  <a:cubicBezTo>
                    <a:pt x="1989710" y="827694"/>
                    <a:pt x="1969547" y="822654"/>
                    <a:pt x="1950392" y="821646"/>
                  </a:cubicBezTo>
                  <a:cubicBezTo>
                    <a:pt x="1949384" y="821646"/>
                    <a:pt x="1949384" y="821646"/>
                    <a:pt x="1948376" y="821646"/>
                  </a:cubicBezTo>
                  <a:cubicBezTo>
                    <a:pt x="1964506" y="812572"/>
                    <a:pt x="1980637" y="802490"/>
                    <a:pt x="1993743" y="790393"/>
                  </a:cubicBezTo>
                  <a:cubicBezTo>
                    <a:pt x="2006849" y="778295"/>
                    <a:pt x="2016930" y="762164"/>
                    <a:pt x="2019955" y="744018"/>
                  </a:cubicBezTo>
                  <a:cubicBezTo>
                    <a:pt x="2020963" y="734944"/>
                    <a:pt x="2020963" y="724863"/>
                    <a:pt x="2017938" y="715789"/>
                  </a:cubicBezTo>
                  <a:cubicBezTo>
                    <a:pt x="2015922" y="708732"/>
                    <a:pt x="2012898" y="700667"/>
                    <a:pt x="2007857" y="694618"/>
                  </a:cubicBezTo>
                  <a:cubicBezTo>
                    <a:pt x="2003824" y="688569"/>
                    <a:pt x="1997775" y="683528"/>
                    <a:pt x="1991726" y="679496"/>
                  </a:cubicBezTo>
                  <a:cubicBezTo>
                    <a:pt x="1985677" y="675463"/>
                    <a:pt x="1978620" y="673447"/>
                    <a:pt x="1971563" y="672439"/>
                  </a:cubicBezTo>
                  <a:cubicBezTo>
                    <a:pt x="1955433" y="669414"/>
                    <a:pt x="1939302" y="670422"/>
                    <a:pt x="1924180" y="673447"/>
                  </a:cubicBezTo>
                  <a:cubicBezTo>
                    <a:pt x="1907041" y="676471"/>
                    <a:pt x="1890911" y="681512"/>
                    <a:pt x="1875789" y="688569"/>
                  </a:cubicBezTo>
                  <a:cubicBezTo>
                    <a:pt x="1861674" y="694618"/>
                    <a:pt x="1847560" y="700667"/>
                    <a:pt x="1834454" y="708732"/>
                  </a:cubicBezTo>
                  <a:cubicBezTo>
                    <a:pt x="1843528" y="684537"/>
                    <a:pt x="1848569" y="659333"/>
                    <a:pt x="1843528" y="634129"/>
                  </a:cubicBezTo>
                  <a:cubicBezTo>
                    <a:pt x="1841511" y="622031"/>
                    <a:pt x="1836471" y="609933"/>
                    <a:pt x="1829413" y="599852"/>
                  </a:cubicBezTo>
                  <a:cubicBezTo>
                    <a:pt x="1822357" y="589770"/>
                    <a:pt x="1813283" y="581705"/>
                    <a:pt x="1803202" y="575656"/>
                  </a:cubicBezTo>
                  <a:cubicBezTo>
                    <a:pt x="1793120" y="569607"/>
                    <a:pt x="1782030" y="565574"/>
                    <a:pt x="1769932" y="563558"/>
                  </a:cubicBezTo>
                  <a:cubicBezTo>
                    <a:pt x="1763883" y="562550"/>
                    <a:pt x="1756827" y="561542"/>
                    <a:pt x="1750778" y="561542"/>
                  </a:cubicBezTo>
                  <a:cubicBezTo>
                    <a:pt x="1744729" y="561542"/>
                    <a:pt x="1738680" y="561542"/>
                    <a:pt x="1732631" y="562550"/>
                  </a:cubicBezTo>
                  <a:cubicBezTo>
                    <a:pt x="1707427" y="566583"/>
                    <a:pt x="1684239" y="578680"/>
                    <a:pt x="1667101" y="597835"/>
                  </a:cubicBezTo>
                  <a:cubicBezTo>
                    <a:pt x="1649962" y="616990"/>
                    <a:pt x="1639881" y="641186"/>
                    <a:pt x="1636856" y="666390"/>
                  </a:cubicBezTo>
                  <a:cubicBezTo>
                    <a:pt x="1636856" y="668406"/>
                    <a:pt x="1636856" y="670422"/>
                    <a:pt x="1637864" y="672439"/>
                  </a:cubicBezTo>
                  <a:cubicBezTo>
                    <a:pt x="1638872" y="674455"/>
                    <a:pt x="1640889" y="675463"/>
                    <a:pt x="1642905" y="676471"/>
                  </a:cubicBezTo>
                  <a:cubicBezTo>
                    <a:pt x="1644921" y="677479"/>
                    <a:pt x="1646938" y="676471"/>
                    <a:pt x="1648954" y="675463"/>
                  </a:cubicBezTo>
                  <a:cubicBezTo>
                    <a:pt x="1650970" y="674455"/>
                    <a:pt x="1651979" y="672439"/>
                    <a:pt x="1652986" y="670422"/>
                  </a:cubicBezTo>
                  <a:cubicBezTo>
                    <a:pt x="1655003" y="659333"/>
                    <a:pt x="1657019" y="648243"/>
                    <a:pt x="1662060" y="637153"/>
                  </a:cubicBezTo>
                  <a:cubicBezTo>
                    <a:pt x="1665084" y="629088"/>
                    <a:pt x="1670125" y="622031"/>
                    <a:pt x="1675166" y="614974"/>
                  </a:cubicBezTo>
                  <a:cubicBezTo>
                    <a:pt x="1680207" y="607917"/>
                    <a:pt x="1686256" y="602876"/>
                    <a:pt x="1692305" y="596827"/>
                  </a:cubicBezTo>
                  <a:cubicBezTo>
                    <a:pt x="1699362" y="591786"/>
                    <a:pt x="1706419" y="587754"/>
                    <a:pt x="1713476" y="584729"/>
                  </a:cubicBezTo>
                  <a:cubicBezTo>
                    <a:pt x="1721541" y="581705"/>
                    <a:pt x="1729606" y="578680"/>
                    <a:pt x="1738680" y="577672"/>
                  </a:cubicBezTo>
                  <a:cubicBezTo>
                    <a:pt x="1747753" y="576664"/>
                    <a:pt x="1755818" y="576664"/>
                    <a:pt x="1764892" y="577672"/>
                  </a:cubicBezTo>
                  <a:cubicBezTo>
                    <a:pt x="1771949" y="578680"/>
                    <a:pt x="1780014" y="580697"/>
                    <a:pt x="1787071" y="583721"/>
                  </a:cubicBezTo>
                  <a:cubicBezTo>
                    <a:pt x="1793120" y="586746"/>
                    <a:pt x="1798161" y="589770"/>
                    <a:pt x="1804210" y="593803"/>
                  </a:cubicBezTo>
                  <a:cubicBezTo>
                    <a:pt x="1809250" y="597835"/>
                    <a:pt x="1813283" y="601868"/>
                    <a:pt x="1816308" y="605900"/>
                  </a:cubicBezTo>
                  <a:cubicBezTo>
                    <a:pt x="1820340" y="610941"/>
                    <a:pt x="1823365" y="615982"/>
                    <a:pt x="1825381" y="622031"/>
                  </a:cubicBezTo>
                  <a:cubicBezTo>
                    <a:pt x="1828406" y="628080"/>
                    <a:pt x="1829413" y="635137"/>
                    <a:pt x="1830422" y="642194"/>
                  </a:cubicBezTo>
                  <a:cubicBezTo>
                    <a:pt x="1831430" y="651267"/>
                    <a:pt x="1831430" y="661349"/>
                    <a:pt x="1830422" y="670422"/>
                  </a:cubicBezTo>
                  <a:cubicBezTo>
                    <a:pt x="1828406" y="684537"/>
                    <a:pt x="1824373" y="698651"/>
                    <a:pt x="1818324" y="711757"/>
                  </a:cubicBezTo>
                  <a:cubicBezTo>
                    <a:pt x="1816308" y="715789"/>
                    <a:pt x="1814291" y="720830"/>
                    <a:pt x="1812275" y="724863"/>
                  </a:cubicBezTo>
                  <a:cubicBezTo>
                    <a:pt x="1811267" y="727887"/>
                    <a:pt x="1811267" y="731920"/>
                    <a:pt x="1813283" y="733936"/>
                  </a:cubicBezTo>
                  <a:cubicBezTo>
                    <a:pt x="1814291" y="734944"/>
                    <a:pt x="1816308" y="735952"/>
                    <a:pt x="1818324" y="735952"/>
                  </a:cubicBezTo>
                  <a:cubicBezTo>
                    <a:pt x="1820340" y="735952"/>
                    <a:pt x="1822357" y="734944"/>
                    <a:pt x="1823365" y="733936"/>
                  </a:cubicBezTo>
                  <a:cubicBezTo>
                    <a:pt x="1823365" y="733936"/>
                    <a:pt x="1823365" y="733936"/>
                    <a:pt x="1823365" y="733936"/>
                  </a:cubicBezTo>
                  <a:cubicBezTo>
                    <a:pt x="1822357" y="733936"/>
                    <a:pt x="1822357" y="734944"/>
                    <a:pt x="1821348" y="734944"/>
                  </a:cubicBezTo>
                  <a:cubicBezTo>
                    <a:pt x="1838487" y="721838"/>
                    <a:pt x="1857642" y="711757"/>
                    <a:pt x="1876797" y="703691"/>
                  </a:cubicBezTo>
                  <a:cubicBezTo>
                    <a:pt x="1895952" y="695626"/>
                    <a:pt x="1915107" y="689577"/>
                    <a:pt x="1936278" y="686553"/>
                  </a:cubicBezTo>
                  <a:cubicBezTo>
                    <a:pt x="1945351" y="685545"/>
                    <a:pt x="1955433" y="684537"/>
                    <a:pt x="1964506" y="686553"/>
                  </a:cubicBezTo>
                  <a:cubicBezTo>
                    <a:pt x="1969547" y="687561"/>
                    <a:pt x="1974588" y="688569"/>
                    <a:pt x="1979629" y="690585"/>
                  </a:cubicBezTo>
                  <a:cubicBezTo>
                    <a:pt x="1982653" y="692602"/>
                    <a:pt x="1986686" y="693610"/>
                    <a:pt x="1989710" y="696634"/>
                  </a:cubicBezTo>
                  <a:cubicBezTo>
                    <a:pt x="1991726" y="698651"/>
                    <a:pt x="1994751" y="700667"/>
                    <a:pt x="1996767" y="703691"/>
                  </a:cubicBezTo>
                  <a:cubicBezTo>
                    <a:pt x="1998783" y="706716"/>
                    <a:pt x="2000800" y="709740"/>
                    <a:pt x="2002816" y="713773"/>
                  </a:cubicBezTo>
                  <a:cubicBezTo>
                    <a:pt x="2004832" y="718814"/>
                    <a:pt x="2005840" y="723854"/>
                    <a:pt x="2006849" y="728895"/>
                  </a:cubicBezTo>
                  <a:cubicBezTo>
                    <a:pt x="2007857" y="733936"/>
                    <a:pt x="2007857" y="737969"/>
                    <a:pt x="2006849" y="743009"/>
                  </a:cubicBezTo>
                  <a:cubicBezTo>
                    <a:pt x="2005840" y="747042"/>
                    <a:pt x="2004832" y="752083"/>
                    <a:pt x="2002816" y="756115"/>
                  </a:cubicBezTo>
                  <a:cubicBezTo>
                    <a:pt x="2000800" y="762164"/>
                    <a:pt x="1996767" y="767205"/>
                    <a:pt x="1993743" y="772246"/>
                  </a:cubicBezTo>
                  <a:cubicBezTo>
                    <a:pt x="1987694" y="780311"/>
                    <a:pt x="1979629" y="787368"/>
                    <a:pt x="1972571" y="793417"/>
                  </a:cubicBezTo>
                  <a:cubicBezTo>
                    <a:pt x="1972571" y="793417"/>
                    <a:pt x="1972571" y="793417"/>
                    <a:pt x="1972571" y="793417"/>
                  </a:cubicBezTo>
                  <a:cubicBezTo>
                    <a:pt x="1955433" y="806523"/>
                    <a:pt x="1937286" y="815597"/>
                    <a:pt x="1918131" y="824670"/>
                  </a:cubicBezTo>
                  <a:cubicBezTo>
                    <a:pt x="1913090" y="826686"/>
                    <a:pt x="1908050" y="828703"/>
                    <a:pt x="1903009" y="830719"/>
                  </a:cubicBezTo>
                  <a:cubicBezTo>
                    <a:pt x="1899984" y="831727"/>
                    <a:pt x="1895952" y="832735"/>
                    <a:pt x="1892927" y="833743"/>
                  </a:cubicBezTo>
                  <a:cubicBezTo>
                    <a:pt x="1890911" y="834751"/>
                    <a:pt x="1889903" y="835760"/>
                    <a:pt x="1888895" y="836768"/>
                  </a:cubicBezTo>
                  <a:cubicBezTo>
                    <a:pt x="1887887" y="838784"/>
                    <a:pt x="1887887" y="840800"/>
                    <a:pt x="1887887" y="841809"/>
                  </a:cubicBezTo>
                  <a:cubicBezTo>
                    <a:pt x="1888895" y="845841"/>
                    <a:pt x="1892927" y="847857"/>
                    <a:pt x="1896960" y="846849"/>
                  </a:cubicBezTo>
                  <a:cubicBezTo>
                    <a:pt x="1898976" y="845841"/>
                    <a:pt x="1900992" y="845841"/>
                    <a:pt x="1902001" y="844833"/>
                  </a:cubicBezTo>
                  <a:cubicBezTo>
                    <a:pt x="1908050" y="842817"/>
                    <a:pt x="1915107" y="841809"/>
                    <a:pt x="1921156" y="840800"/>
                  </a:cubicBezTo>
                  <a:cubicBezTo>
                    <a:pt x="1933253" y="838784"/>
                    <a:pt x="1945351" y="838784"/>
                    <a:pt x="1957449" y="840800"/>
                  </a:cubicBezTo>
                  <a:cubicBezTo>
                    <a:pt x="1968539" y="842817"/>
                    <a:pt x="1979629" y="844833"/>
                    <a:pt x="1990718" y="849874"/>
                  </a:cubicBezTo>
                  <a:cubicBezTo>
                    <a:pt x="1998783" y="852898"/>
                    <a:pt x="2006849" y="857939"/>
                    <a:pt x="2013906" y="862980"/>
                  </a:cubicBezTo>
                  <a:cubicBezTo>
                    <a:pt x="2018947" y="867012"/>
                    <a:pt x="2022979" y="871045"/>
                    <a:pt x="2027012" y="876086"/>
                  </a:cubicBezTo>
                  <a:cubicBezTo>
                    <a:pt x="2030036" y="880118"/>
                    <a:pt x="2033061" y="885159"/>
                    <a:pt x="2035077" y="890200"/>
                  </a:cubicBezTo>
                  <a:cubicBezTo>
                    <a:pt x="2037093" y="895241"/>
                    <a:pt x="2038101" y="900281"/>
                    <a:pt x="2039110" y="906330"/>
                  </a:cubicBezTo>
                  <a:cubicBezTo>
                    <a:pt x="2040118" y="913387"/>
                    <a:pt x="2040118" y="919436"/>
                    <a:pt x="2039110" y="926493"/>
                  </a:cubicBezTo>
                  <a:cubicBezTo>
                    <a:pt x="2038101" y="933551"/>
                    <a:pt x="2036085" y="939599"/>
                    <a:pt x="2034069" y="946657"/>
                  </a:cubicBezTo>
                  <a:cubicBezTo>
                    <a:pt x="2031044" y="953714"/>
                    <a:pt x="2027012" y="959763"/>
                    <a:pt x="2022979" y="965811"/>
                  </a:cubicBezTo>
                  <a:cubicBezTo>
                    <a:pt x="2017938" y="972869"/>
                    <a:pt x="2011889" y="978918"/>
                    <a:pt x="2004832" y="983958"/>
                  </a:cubicBezTo>
                  <a:cubicBezTo>
                    <a:pt x="1996767" y="990007"/>
                    <a:pt x="1987694" y="995048"/>
                    <a:pt x="1977612" y="1000089"/>
                  </a:cubicBezTo>
                  <a:cubicBezTo>
                    <a:pt x="1965514" y="1005129"/>
                    <a:pt x="1953417" y="1008154"/>
                    <a:pt x="1941319" y="1010170"/>
                  </a:cubicBezTo>
                  <a:cubicBezTo>
                    <a:pt x="1930229" y="1011178"/>
                    <a:pt x="1919139" y="1012187"/>
                    <a:pt x="1908050" y="1010170"/>
                  </a:cubicBezTo>
                  <a:cubicBezTo>
                    <a:pt x="1898976" y="1009162"/>
                    <a:pt x="1890911" y="1006138"/>
                    <a:pt x="1882846" y="1003113"/>
                  </a:cubicBezTo>
                  <a:cubicBezTo>
                    <a:pt x="1876797" y="1000089"/>
                    <a:pt x="1870748" y="997064"/>
                    <a:pt x="1865707" y="993032"/>
                  </a:cubicBezTo>
                  <a:cubicBezTo>
                    <a:pt x="1860666" y="988999"/>
                    <a:pt x="1856634" y="984966"/>
                    <a:pt x="1852601" y="979925"/>
                  </a:cubicBezTo>
                  <a:cubicBezTo>
                    <a:pt x="1848569" y="974885"/>
                    <a:pt x="1845544" y="969844"/>
                    <a:pt x="1843528" y="964803"/>
                  </a:cubicBezTo>
                  <a:cubicBezTo>
                    <a:pt x="1841511" y="961779"/>
                    <a:pt x="1838487" y="959763"/>
                    <a:pt x="1835462" y="958754"/>
                  </a:cubicBezTo>
                  <a:cubicBezTo>
                    <a:pt x="1836471" y="957746"/>
                    <a:pt x="1836471" y="955730"/>
                    <a:pt x="1837479" y="954722"/>
                  </a:cubicBezTo>
                  <a:cubicBezTo>
                    <a:pt x="1840503" y="946657"/>
                    <a:pt x="1842520" y="937583"/>
                    <a:pt x="1842520" y="928510"/>
                  </a:cubicBezTo>
                  <a:cubicBezTo>
                    <a:pt x="1842520" y="923469"/>
                    <a:pt x="1838487" y="919436"/>
                    <a:pt x="1833446" y="919436"/>
                  </a:cubicBezTo>
                  <a:cubicBezTo>
                    <a:pt x="1828406" y="919436"/>
                    <a:pt x="1824373" y="923469"/>
                    <a:pt x="1824373" y="928510"/>
                  </a:cubicBezTo>
                  <a:cubicBezTo>
                    <a:pt x="1824373" y="930526"/>
                    <a:pt x="1824373" y="932542"/>
                    <a:pt x="1824373" y="933551"/>
                  </a:cubicBezTo>
                  <a:cubicBezTo>
                    <a:pt x="1823365" y="939599"/>
                    <a:pt x="1822357" y="944640"/>
                    <a:pt x="1820340" y="949681"/>
                  </a:cubicBezTo>
                  <a:cubicBezTo>
                    <a:pt x="1817316" y="955730"/>
                    <a:pt x="1814291" y="961779"/>
                    <a:pt x="1810259" y="967828"/>
                  </a:cubicBezTo>
                  <a:cubicBezTo>
                    <a:pt x="1805218" y="973877"/>
                    <a:pt x="1799169" y="979925"/>
                    <a:pt x="1793120" y="984966"/>
                  </a:cubicBezTo>
                  <a:cubicBezTo>
                    <a:pt x="1787071" y="990007"/>
                    <a:pt x="1780014" y="994040"/>
                    <a:pt x="1772957" y="997064"/>
                  </a:cubicBezTo>
                  <a:cubicBezTo>
                    <a:pt x="1766908" y="999081"/>
                    <a:pt x="1761867" y="1001097"/>
                    <a:pt x="1755818" y="1002105"/>
                  </a:cubicBezTo>
                  <a:cubicBezTo>
                    <a:pt x="1751786" y="1002105"/>
                    <a:pt x="1747753" y="1002105"/>
                    <a:pt x="1743720" y="1002105"/>
                  </a:cubicBezTo>
                  <a:cubicBezTo>
                    <a:pt x="1740696" y="1001097"/>
                    <a:pt x="1737672" y="1001097"/>
                    <a:pt x="1734647" y="1000089"/>
                  </a:cubicBezTo>
                  <a:cubicBezTo>
                    <a:pt x="1732631" y="999081"/>
                    <a:pt x="1729606" y="997064"/>
                    <a:pt x="1727590" y="996056"/>
                  </a:cubicBezTo>
                  <a:cubicBezTo>
                    <a:pt x="1725574" y="994040"/>
                    <a:pt x="1723557" y="992023"/>
                    <a:pt x="1721541" y="990007"/>
                  </a:cubicBezTo>
                  <a:cubicBezTo>
                    <a:pt x="1719525" y="986983"/>
                    <a:pt x="1717509" y="982950"/>
                    <a:pt x="1715492" y="979925"/>
                  </a:cubicBezTo>
                  <a:cubicBezTo>
                    <a:pt x="1714484" y="975893"/>
                    <a:pt x="1713476" y="972869"/>
                    <a:pt x="1712468" y="968836"/>
                  </a:cubicBezTo>
                  <a:cubicBezTo>
                    <a:pt x="1711460" y="963795"/>
                    <a:pt x="1706419" y="960771"/>
                    <a:pt x="1702386" y="960771"/>
                  </a:cubicBezTo>
                  <a:cubicBezTo>
                    <a:pt x="1699362" y="960771"/>
                    <a:pt x="1696337" y="961779"/>
                    <a:pt x="1694321" y="963795"/>
                  </a:cubicBezTo>
                  <a:cubicBezTo>
                    <a:pt x="1692305" y="965811"/>
                    <a:pt x="1691297" y="968836"/>
                    <a:pt x="1691297" y="971860"/>
                  </a:cubicBezTo>
                  <a:cubicBezTo>
                    <a:pt x="1691297" y="975893"/>
                    <a:pt x="1691297" y="979925"/>
                    <a:pt x="1691297" y="983958"/>
                  </a:cubicBezTo>
                  <a:cubicBezTo>
                    <a:pt x="1691297" y="986983"/>
                    <a:pt x="1690288" y="988999"/>
                    <a:pt x="1689280" y="992023"/>
                  </a:cubicBezTo>
                  <a:cubicBezTo>
                    <a:pt x="1688272" y="994040"/>
                    <a:pt x="1687264" y="996056"/>
                    <a:pt x="1686256" y="998072"/>
                  </a:cubicBezTo>
                  <a:cubicBezTo>
                    <a:pt x="1685248" y="1000089"/>
                    <a:pt x="1683231" y="1001097"/>
                    <a:pt x="1682223" y="1002105"/>
                  </a:cubicBezTo>
                  <a:cubicBezTo>
                    <a:pt x="1680207" y="1003113"/>
                    <a:pt x="1678190" y="1005129"/>
                    <a:pt x="1676174" y="1006138"/>
                  </a:cubicBezTo>
                  <a:cubicBezTo>
                    <a:pt x="1674158" y="1007146"/>
                    <a:pt x="1671133" y="1007146"/>
                    <a:pt x="1669117" y="1008154"/>
                  </a:cubicBezTo>
                  <a:cubicBezTo>
                    <a:pt x="1666093" y="1008154"/>
                    <a:pt x="1664076" y="1008154"/>
                    <a:pt x="1661052" y="1008154"/>
                  </a:cubicBezTo>
                  <a:cubicBezTo>
                    <a:pt x="1658027" y="1008154"/>
                    <a:pt x="1656011" y="1007146"/>
                    <a:pt x="1653995" y="1006138"/>
                  </a:cubicBezTo>
                  <a:cubicBezTo>
                    <a:pt x="1651979" y="1005129"/>
                    <a:pt x="1649962" y="1004121"/>
                    <a:pt x="1647946" y="1002105"/>
                  </a:cubicBezTo>
                  <a:cubicBezTo>
                    <a:pt x="1645930" y="1001097"/>
                    <a:pt x="1644921" y="999081"/>
                    <a:pt x="1642905" y="997064"/>
                  </a:cubicBezTo>
                  <a:cubicBezTo>
                    <a:pt x="1641897" y="995048"/>
                    <a:pt x="1639881" y="993032"/>
                    <a:pt x="1638872" y="990007"/>
                  </a:cubicBezTo>
                  <a:cubicBezTo>
                    <a:pt x="1637864" y="986983"/>
                    <a:pt x="1636856" y="982950"/>
                    <a:pt x="1635848" y="979925"/>
                  </a:cubicBezTo>
                  <a:cubicBezTo>
                    <a:pt x="1635848" y="978918"/>
                    <a:pt x="1635848" y="976901"/>
                    <a:pt x="1635848" y="975893"/>
                  </a:cubicBezTo>
                  <a:cubicBezTo>
                    <a:pt x="1635848" y="971860"/>
                    <a:pt x="1631815" y="967828"/>
                    <a:pt x="1627783" y="967828"/>
                  </a:cubicBezTo>
                  <a:cubicBezTo>
                    <a:pt x="1623750" y="967828"/>
                    <a:pt x="1619718" y="971860"/>
                    <a:pt x="1619718" y="975893"/>
                  </a:cubicBezTo>
                  <a:cubicBezTo>
                    <a:pt x="1619718" y="982950"/>
                    <a:pt x="1620726" y="991015"/>
                    <a:pt x="1623750" y="997064"/>
                  </a:cubicBezTo>
                  <a:cubicBezTo>
                    <a:pt x="1625767" y="1003113"/>
                    <a:pt x="1629799" y="1009162"/>
                    <a:pt x="1634840" y="1014203"/>
                  </a:cubicBezTo>
                  <a:cubicBezTo>
                    <a:pt x="1639881" y="1019244"/>
                    <a:pt x="1644921" y="1022268"/>
                    <a:pt x="1650970" y="1024285"/>
                  </a:cubicBezTo>
                  <a:cubicBezTo>
                    <a:pt x="1650970" y="1025292"/>
                    <a:pt x="1649962" y="1026301"/>
                    <a:pt x="1649962" y="1027309"/>
                  </a:cubicBezTo>
                  <a:cubicBezTo>
                    <a:pt x="1647946" y="1031341"/>
                    <a:pt x="1646938" y="1034366"/>
                    <a:pt x="1644921" y="1038399"/>
                  </a:cubicBezTo>
                  <a:cubicBezTo>
                    <a:pt x="1641897" y="1046464"/>
                    <a:pt x="1638872" y="1053521"/>
                    <a:pt x="1635848" y="1061586"/>
                  </a:cubicBezTo>
                  <a:cubicBezTo>
                    <a:pt x="1632823" y="1069651"/>
                    <a:pt x="1628791" y="1077717"/>
                    <a:pt x="1624758" y="1085782"/>
                  </a:cubicBezTo>
                  <a:cubicBezTo>
                    <a:pt x="1620726" y="1093847"/>
                    <a:pt x="1615685" y="1101912"/>
                    <a:pt x="1610644" y="1108969"/>
                  </a:cubicBezTo>
                  <a:cubicBezTo>
                    <a:pt x="1607620" y="1111994"/>
                    <a:pt x="1604595" y="1116026"/>
                    <a:pt x="1601571" y="1118043"/>
                  </a:cubicBezTo>
                  <a:cubicBezTo>
                    <a:pt x="1599554" y="1119051"/>
                    <a:pt x="1597538" y="1121067"/>
                    <a:pt x="1595522" y="1122075"/>
                  </a:cubicBezTo>
                  <a:cubicBezTo>
                    <a:pt x="1594514" y="1123084"/>
                    <a:pt x="1592497" y="1123084"/>
                    <a:pt x="1591489" y="1123084"/>
                  </a:cubicBezTo>
                  <a:cubicBezTo>
                    <a:pt x="1589473" y="1123084"/>
                    <a:pt x="1588465" y="1123084"/>
                    <a:pt x="1586449" y="1123084"/>
                  </a:cubicBezTo>
                  <a:cubicBezTo>
                    <a:pt x="1584432" y="1123084"/>
                    <a:pt x="1583424" y="1122075"/>
                    <a:pt x="1581408" y="1122075"/>
                  </a:cubicBezTo>
                  <a:cubicBezTo>
                    <a:pt x="1580400" y="1121067"/>
                    <a:pt x="1579391" y="1121067"/>
                    <a:pt x="1578383" y="1120059"/>
                  </a:cubicBezTo>
                  <a:cubicBezTo>
                    <a:pt x="1577375" y="1119051"/>
                    <a:pt x="1576367" y="1118043"/>
                    <a:pt x="1576367" y="1118043"/>
                  </a:cubicBezTo>
                  <a:cubicBezTo>
                    <a:pt x="1575359" y="1117035"/>
                    <a:pt x="1574351" y="1115018"/>
                    <a:pt x="1574351" y="1114010"/>
                  </a:cubicBezTo>
                  <a:cubicBezTo>
                    <a:pt x="1573342" y="1110986"/>
                    <a:pt x="1572334" y="1107961"/>
                    <a:pt x="1572334" y="1105945"/>
                  </a:cubicBezTo>
                  <a:cubicBezTo>
                    <a:pt x="1571326" y="1097880"/>
                    <a:pt x="1572334" y="1090822"/>
                    <a:pt x="1573342" y="1082757"/>
                  </a:cubicBezTo>
                  <a:cubicBezTo>
                    <a:pt x="1574351" y="1075700"/>
                    <a:pt x="1575359" y="1068643"/>
                    <a:pt x="1577375" y="1061586"/>
                  </a:cubicBezTo>
                  <a:cubicBezTo>
                    <a:pt x="1578383" y="1058562"/>
                    <a:pt x="1576367" y="1055537"/>
                    <a:pt x="1573342" y="1055537"/>
                  </a:cubicBezTo>
                  <a:cubicBezTo>
                    <a:pt x="1570318" y="1054529"/>
                    <a:pt x="1567293" y="1056545"/>
                    <a:pt x="1567293" y="1059570"/>
                  </a:cubicBezTo>
                  <a:cubicBezTo>
                    <a:pt x="1564269" y="1071668"/>
                    <a:pt x="1562253" y="1083766"/>
                    <a:pt x="1561245" y="1096871"/>
                  </a:cubicBezTo>
                  <a:cubicBezTo>
                    <a:pt x="1560237" y="1108969"/>
                    <a:pt x="1562253" y="1123084"/>
                    <a:pt x="1570318" y="1132157"/>
                  </a:cubicBezTo>
                  <a:cubicBezTo>
                    <a:pt x="1575359" y="1137198"/>
                    <a:pt x="1582416" y="1140222"/>
                    <a:pt x="1588465" y="1140222"/>
                  </a:cubicBezTo>
                  <a:cubicBezTo>
                    <a:pt x="1593505" y="1141230"/>
                    <a:pt x="1598546" y="1140222"/>
                    <a:pt x="1603587" y="1138206"/>
                  </a:cubicBezTo>
                  <a:cubicBezTo>
                    <a:pt x="1606612" y="1137198"/>
                    <a:pt x="1608628" y="1136189"/>
                    <a:pt x="1610644" y="1134173"/>
                  </a:cubicBezTo>
                  <a:cubicBezTo>
                    <a:pt x="1613669" y="1132157"/>
                    <a:pt x="1615685" y="1130141"/>
                    <a:pt x="1618709" y="1128124"/>
                  </a:cubicBezTo>
                  <a:cubicBezTo>
                    <a:pt x="1623750" y="1124092"/>
                    <a:pt x="1626775" y="1119051"/>
                    <a:pt x="1630807" y="1114010"/>
                  </a:cubicBezTo>
                  <a:cubicBezTo>
                    <a:pt x="1640889" y="1099896"/>
                    <a:pt x="1647946" y="1083766"/>
                    <a:pt x="1653995" y="1067635"/>
                  </a:cubicBezTo>
                  <a:cubicBezTo>
                    <a:pt x="1657019" y="1060578"/>
                    <a:pt x="1660044" y="1053521"/>
                    <a:pt x="1662060" y="1046464"/>
                  </a:cubicBezTo>
                  <a:cubicBezTo>
                    <a:pt x="1664076" y="1041423"/>
                    <a:pt x="1666093" y="1036382"/>
                    <a:pt x="1668109" y="1032350"/>
                  </a:cubicBezTo>
                  <a:cubicBezTo>
                    <a:pt x="1668109" y="1032350"/>
                    <a:pt x="1668109" y="1032350"/>
                    <a:pt x="1668109" y="1031341"/>
                  </a:cubicBezTo>
                  <a:cubicBezTo>
                    <a:pt x="1668109" y="1030333"/>
                    <a:pt x="1669117" y="1030333"/>
                    <a:pt x="1669117" y="1029325"/>
                  </a:cubicBezTo>
                  <a:cubicBezTo>
                    <a:pt x="1669117" y="1029325"/>
                    <a:pt x="1670125" y="1029325"/>
                    <a:pt x="1670125" y="1029325"/>
                  </a:cubicBezTo>
                  <a:cubicBezTo>
                    <a:pt x="1682223" y="1029325"/>
                    <a:pt x="1695329" y="1024285"/>
                    <a:pt x="1703394" y="1014203"/>
                  </a:cubicBezTo>
                  <a:cubicBezTo>
                    <a:pt x="1705411" y="1012187"/>
                    <a:pt x="1707427" y="1009162"/>
                    <a:pt x="1709443" y="1006138"/>
                  </a:cubicBezTo>
                  <a:cubicBezTo>
                    <a:pt x="1713476" y="1011178"/>
                    <a:pt x="1718516" y="1015211"/>
                    <a:pt x="1723557" y="1018236"/>
                  </a:cubicBezTo>
                  <a:cubicBezTo>
                    <a:pt x="1737672" y="1026301"/>
                    <a:pt x="1753802" y="1026301"/>
                    <a:pt x="1768924" y="1022268"/>
                  </a:cubicBezTo>
                  <a:cubicBezTo>
                    <a:pt x="1776990" y="1020252"/>
                    <a:pt x="1784047" y="1017227"/>
                    <a:pt x="1791104" y="1013195"/>
                  </a:cubicBezTo>
                  <a:cubicBezTo>
                    <a:pt x="1798161" y="1009162"/>
                    <a:pt x="1805218" y="1004121"/>
                    <a:pt x="1812275" y="998072"/>
                  </a:cubicBezTo>
                  <a:cubicBezTo>
                    <a:pt x="1818324" y="993032"/>
                    <a:pt x="1823365" y="986983"/>
                    <a:pt x="1828406" y="979925"/>
                  </a:cubicBezTo>
                  <a:cubicBezTo>
                    <a:pt x="1829413" y="982950"/>
                    <a:pt x="1831430" y="985974"/>
                    <a:pt x="1832438" y="987991"/>
                  </a:cubicBezTo>
                  <a:cubicBezTo>
                    <a:pt x="1834454" y="992023"/>
                    <a:pt x="1837479" y="996056"/>
                    <a:pt x="1840503" y="1000089"/>
                  </a:cubicBezTo>
                  <a:cubicBezTo>
                    <a:pt x="1845544" y="1007146"/>
                    <a:pt x="1852601" y="1012187"/>
                    <a:pt x="1859658" y="1017227"/>
                  </a:cubicBezTo>
                  <a:cubicBezTo>
                    <a:pt x="1866715" y="1022268"/>
                    <a:pt x="1874780" y="1026301"/>
                    <a:pt x="1881838" y="1029325"/>
                  </a:cubicBezTo>
                  <a:cubicBezTo>
                    <a:pt x="1888895" y="1032350"/>
                    <a:pt x="1896960" y="1034366"/>
                    <a:pt x="1905025" y="1035374"/>
                  </a:cubicBezTo>
                  <a:cubicBezTo>
                    <a:pt x="1914099" y="1036382"/>
                    <a:pt x="1923172" y="1037390"/>
                    <a:pt x="1931237" y="1036382"/>
                  </a:cubicBezTo>
                  <a:cubicBezTo>
                    <a:pt x="1940310" y="1036382"/>
                    <a:pt x="1949384" y="1034366"/>
                    <a:pt x="1958457" y="1032350"/>
                  </a:cubicBezTo>
                  <a:cubicBezTo>
                    <a:pt x="1975596" y="1028317"/>
                    <a:pt x="1991726" y="1021260"/>
                    <a:pt x="2006849" y="1012187"/>
                  </a:cubicBezTo>
                  <a:cubicBezTo>
                    <a:pt x="2021971" y="1003113"/>
                    <a:pt x="2034069" y="991015"/>
                    <a:pt x="2045159" y="976901"/>
                  </a:cubicBezTo>
                  <a:cubicBezTo>
                    <a:pt x="2050199" y="969844"/>
                    <a:pt x="2054232" y="962787"/>
                    <a:pt x="2057256" y="954722"/>
                  </a:cubicBezTo>
                  <a:cubicBezTo>
                    <a:pt x="2060281" y="946657"/>
                    <a:pt x="2062297" y="937583"/>
                    <a:pt x="2063305" y="928510"/>
                  </a:cubicBezTo>
                  <a:cubicBezTo>
                    <a:pt x="2059273" y="905322"/>
                    <a:pt x="2055240" y="886167"/>
                    <a:pt x="2045159" y="871045"/>
                  </a:cubicBezTo>
                  <a:close/>
                  <a:moveTo>
                    <a:pt x="1315255" y="1129132"/>
                  </a:moveTo>
                  <a:cubicBezTo>
                    <a:pt x="1315255" y="1129132"/>
                    <a:pt x="1315255" y="1129132"/>
                    <a:pt x="1315255" y="1129132"/>
                  </a:cubicBezTo>
                  <a:cubicBezTo>
                    <a:pt x="1312231" y="1127116"/>
                    <a:pt x="1310214" y="1124092"/>
                    <a:pt x="1308198" y="1122075"/>
                  </a:cubicBezTo>
                  <a:cubicBezTo>
                    <a:pt x="1306182" y="1119051"/>
                    <a:pt x="1304165" y="1117035"/>
                    <a:pt x="1301141" y="1114010"/>
                  </a:cubicBezTo>
                  <a:cubicBezTo>
                    <a:pt x="1297108" y="1108969"/>
                    <a:pt x="1293076" y="1103929"/>
                    <a:pt x="1288035" y="1097880"/>
                  </a:cubicBezTo>
                  <a:cubicBezTo>
                    <a:pt x="1262831" y="1064611"/>
                    <a:pt x="1242668" y="1027309"/>
                    <a:pt x="1226537" y="987991"/>
                  </a:cubicBezTo>
                  <a:cubicBezTo>
                    <a:pt x="1211415" y="951697"/>
                    <a:pt x="1199317" y="914396"/>
                    <a:pt x="1189236" y="877094"/>
                  </a:cubicBezTo>
                  <a:cubicBezTo>
                    <a:pt x="1179154" y="839792"/>
                    <a:pt x="1172097" y="802490"/>
                    <a:pt x="1165040" y="764181"/>
                  </a:cubicBezTo>
                  <a:cubicBezTo>
                    <a:pt x="1163024" y="749058"/>
                    <a:pt x="1159999" y="734944"/>
                    <a:pt x="1157983" y="719822"/>
                  </a:cubicBezTo>
                  <a:cubicBezTo>
                    <a:pt x="1155967" y="705708"/>
                    <a:pt x="1154958" y="692602"/>
                    <a:pt x="1152942" y="678488"/>
                  </a:cubicBezTo>
                  <a:cubicBezTo>
                    <a:pt x="1152942" y="677479"/>
                    <a:pt x="1153950" y="676471"/>
                    <a:pt x="1153950" y="675463"/>
                  </a:cubicBezTo>
                  <a:cubicBezTo>
                    <a:pt x="1159999" y="657316"/>
                    <a:pt x="1166048" y="639170"/>
                    <a:pt x="1172097" y="622031"/>
                  </a:cubicBezTo>
                  <a:cubicBezTo>
                    <a:pt x="1178146" y="603884"/>
                    <a:pt x="1183187" y="585737"/>
                    <a:pt x="1189236" y="567591"/>
                  </a:cubicBezTo>
                  <a:cubicBezTo>
                    <a:pt x="1190244" y="562550"/>
                    <a:pt x="1187220" y="557509"/>
                    <a:pt x="1183187" y="556501"/>
                  </a:cubicBezTo>
                  <a:cubicBezTo>
                    <a:pt x="1183187" y="556501"/>
                    <a:pt x="1183187" y="556501"/>
                    <a:pt x="1182179" y="556501"/>
                  </a:cubicBezTo>
                  <a:cubicBezTo>
                    <a:pt x="1181171" y="555493"/>
                    <a:pt x="1180162" y="553476"/>
                    <a:pt x="1179154" y="553476"/>
                  </a:cubicBezTo>
                  <a:cubicBezTo>
                    <a:pt x="1163024" y="546419"/>
                    <a:pt x="1144877" y="541379"/>
                    <a:pt x="1127738" y="537346"/>
                  </a:cubicBezTo>
                  <a:cubicBezTo>
                    <a:pt x="1110600" y="533313"/>
                    <a:pt x="1093461" y="528273"/>
                    <a:pt x="1076323" y="523232"/>
                  </a:cubicBezTo>
                  <a:cubicBezTo>
                    <a:pt x="1075314" y="523232"/>
                    <a:pt x="1074306" y="523232"/>
                    <a:pt x="1073298" y="523232"/>
                  </a:cubicBezTo>
                  <a:cubicBezTo>
                    <a:pt x="1070274" y="523232"/>
                    <a:pt x="1066241" y="525248"/>
                    <a:pt x="1064225" y="528273"/>
                  </a:cubicBezTo>
                  <a:cubicBezTo>
                    <a:pt x="1061200" y="529281"/>
                    <a:pt x="1059184" y="531297"/>
                    <a:pt x="1058176" y="534322"/>
                  </a:cubicBezTo>
                  <a:cubicBezTo>
                    <a:pt x="1052127" y="553476"/>
                    <a:pt x="1045070" y="573640"/>
                    <a:pt x="1040029" y="593803"/>
                  </a:cubicBezTo>
                  <a:cubicBezTo>
                    <a:pt x="1034988" y="612958"/>
                    <a:pt x="1030956" y="632113"/>
                    <a:pt x="1026923" y="652276"/>
                  </a:cubicBezTo>
                  <a:cubicBezTo>
                    <a:pt x="1009784" y="652276"/>
                    <a:pt x="991638" y="653284"/>
                    <a:pt x="974499" y="652276"/>
                  </a:cubicBezTo>
                  <a:cubicBezTo>
                    <a:pt x="957360" y="651267"/>
                    <a:pt x="940222" y="649251"/>
                    <a:pt x="923083" y="647235"/>
                  </a:cubicBezTo>
                  <a:cubicBezTo>
                    <a:pt x="890822" y="643202"/>
                    <a:pt x="858561" y="637153"/>
                    <a:pt x="826300" y="633121"/>
                  </a:cubicBezTo>
                  <a:cubicBezTo>
                    <a:pt x="825292" y="633121"/>
                    <a:pt x="824284" y="632113"/>
                    <a:pt x="823276" y="632113"/>
                  </a:cubicBezTo>
                  <a:cubicBezTo>
                    <a:pt x="820251" y="632113"/>
                    <a:pt x="817227" y="635137"/>
                    <a:pt x="817227" y="638161"/>
                  </a:cubicBezTo>
                  <a:cubicBezTo>
                    <a:pt x="817227" y="639170"/>
                    <a:pt x="816219" y="640178"/>
                    <a:pt x="816219" y="641186"/>
                  </a:cubicBezTo>
                  <a:cubicBezTo>
                    <a:pt x="816219" y="642194"/>
                    <a:pt x="816219" y="643202"/>
                    <a:pt x="817227" y="644210"/>
                  </a:cubicBezTo>
                  <a:cubicBezTo>
                    <a:pt x="815211" y="645219"/>
                    <a:pt x="814203" y="646227"/>
                    <a:pt x="813194" y="648243"/>
                  </a:cubicBezTo>
                  <a:cubicBezTo>
                    <a:pt x="810170" y="655300"/>
                    <a:pt x="808154" y="662357"/>
                    <a:pt x="805129" y="668406"/>
                  </a:cubicBezTo>
                  <a:cubicBezTo>
                    <a:pt x="797064" y="688569"/>
                    <a:pt x="787990" y="707724"/>
                    <a:pt x="777909" y="727887"/>
                  </a:cubicBezTo>
                  <a:cubicBezTo>
                    <a:pt x="772868" y="737969"/>
                    <a:pt x="767827" y="748050"/>
                    <a:pt x="761778" y="758132"/>
                  </a:cubicBezTo>
                  <a:cubicBezTo>
                    <a:pt x="755729" y="769221"/>
                    <a:pt x="749681" y="779303"/>
                    <a:pt x="743632" y="790393"/>
                  </a:cubicBezTo>
                  <a:cubicBezTo>
                    <a:pt x="718428" y="833743"/>
                    <a:pt x="691208" y="875078"/>
                    <a:pt x="660963" y="914396"/>
                  </a:cubicBezTo>
                  <a:cubicBezTo>
                    <a:pt x="618621" y="968836"/>
                    <a:pt x="571237" y="1019244"/>
                    <a:pt x="516797" y="1061586"/>
                  </a:cubicBezTo>
                  <a:cubicBezTo>
                    <a:pt x="502683" y="1072676"/>
                    <a:pt x="487561" y="1082757"/>
                    <a:pt x="472438" y="1092839"/>
                  </a:cubicBezTo>
                  <a:cubicBezTo>
                    <a:pt x="465381" y="1097880"/>
                    <a:pt x="457316" y="1101912"/>
                    <a:pt x="449251" y="1105945"/>
                  </a:cubicBezTo>
                  <a:cubicBezTo>
                    <a:pt x="445218" y="1107961"/>
                    <a:pt x="441185" y="1109978"/>
                    <a:pt x="438161" y="1111994"/>
                  </a:cubicBezTo>
                  <a:cubicBezTo>
                    <a:pt x="434128" y="1114010"/>
                    <a:pt x="430096" y="1117035"/>
                    <a:pt x="426063" y="1119051"/>
                  </a:cubicBezTo>
                  <a:cubicBezTo>
                    <a:pt x="423039" y="1120059"/>
                    <a:pt x="421022" y="1124092"/>
                    <a:pt x="420014" y="1127116"/>
                  </a:cubicBezTo>
                  <a:cubicBezTo>
                    <a:pt x="419006" y="1130141"/>
                    <a:pt x="420014" y="1134173"/>
                    <a:pt x="421022" y="1137198"/>
                  </a:cubicBezTo>
                  <a:cubicBezTo>
                    <a:pt x="423039" y="1140222"/>
                    <a:pt x="425055" y="1142238"/>
                    <a:pt x="429088" y="1143247"/>
                  </a:cubicBezTo>
                  <a:cubicBezTo>
                    <a:pt x="430096" y="1143247"/>
                    <a:pt x="431104" y="1143247"/>
                    <a:pt x="432112" y="1143247"/>
                  </a:cubicBezTo>
                  <a:cubicBezTo>
                    <a:pt x="434128" y="1143247"/>
                    <a:pt x="437153" y="1142238"/>
                    <a:pt x="439169" y="1141230"/>
                  </a:cubicBezTo>
                  <a:cubicBezTo>
                    <a:pt x="439169" y="1141230"/>
                    <a:pt x="440177" y="1141230"/>
                    <a:pt x="440177" y="1141230"/>
                  </a:cubicBezTo>
                  <a:cubicBezTo>
                    <a:pt x="445218" y="1139214"/>
                    <a:pt x="451267" y="1137198"/>
                    <a:pt x="456308" y="1134173"/>
                  </a:cubicBezTo>
                  <a:cubicBezTo>
                    <a:pt x="462357" y="1131149"/>
                    <a:pt x="467398" y="1129132"/>
                    <a:pt x="473446" y="1126108"/>
                  </a:cubicBezTo>
                  <a:cubicBezTo>
                    <a:pt x="479495" y="1123084"/>
                    <a:pt x="485544" y="1119051"/>
                    <a:pt x="492601" y="1115018"/>
                  </a:cubicBezTo>
                  <a:cubicBezTo>
                    <a:pt x="486552" y="1144255"/>
                    <a:pt x="479495" y="1172483"/>
                    <a:pt x="472438" y="1201719"/>
                  </a:cubicBezTo>
                  <a:cubicBezTo>
                    <a:pt x="464373" y="1237005"/>
                    <a:pt x="455300" y="1272290"/>
                    <a:pt x="446226" y="1306568"/>
                  </a:cubicBezTo>
                  <a:cubicBezTo>
                    <a:pt x="428079" y="1376130"/>
                    <a:pt x="408924" y="1446701"/>
                    <a:pt x="391786" y="1516264"/>
                  </a:cubicBezTo>
                  <a:cubicBezTo>
                    <a:pt x="386745" y="1535418"/>
                    <a:pt x="381704" y="1555581"/>
                    <a:pt x="377672" y="1575745"/>
                  </a:cubicBezTo>
                  <a:cubicBezTo>
                    <a:pt x="373639" y="1595908"/>
                    <a:pt x="368598" y="1616071"/>
                    <a:pt x="366582" y="1636234"/>
                  </a:cubicBezTo>
                  <a:cubicBezTo>
                    <a:pt x="366582" y="1638250"/>
                    <a:pt x="366582" y="1640266"/>
                    <a:pt x="367590" y="1642283"/>
                  </a:cubicBezTo>
                  <a:cubicBezTo>
                    <a:pt x="368598" y="1644299"/>
                    <a:pt x="369607" y="1647324"/>
                    <a:pt x="372631" y="1648332"/>
                  </a:cubicBezTo>
                  <a:cubicBezTo>
                    <a:pt x="395819" y="1663454"/>
                    <a:pt x="422031" y="1673536"/>
                    <a:pt x="448242" y="1679585"/>
                  </a:cubicBezTo>
                  <a:cubicBezTo>
                    <a:pt x="477479" y="1686642"/>
                    <a:pt x="507724" y="1689666"/>
                    <a:pt x="537968" y="1690674"/>
                  </a:cubicBezTo>
                  <a:cubicBezTo>
                    <a:pt x="568213" y="1692690"/>
                    <a:pt x="597449" y="1691682"/>
                    <a:pt x="627694" y="1691682"/>
                  </a:cubicBezTo>
                  <a:cubicBezTo>
                    <a:pt x="640800" y="1691682"/>
                    <a:pt x="654914" y="1691682"/>
                    <a:pt x="668020" y="1691682"/>
                  </a:cubicBezTo>
                  <a:cubicBezTo>
                    <a:pt x="685159" y="1691682"/>
                    <a:pt x="702297" y="1692690"/>
                    <a:pt x="719436" y="1693699"/>
                  </a:cubicBezTo>
                  <a:cubicBezTo>
                    <a:pt x="762787" y="1695715"/>
                    <a:pt x="807145" y="1698739"/>
                    <a:pt x="851504" y="1698739"/>
                  </a:cubicBezTo>
                  <a:cubicBezTo>
                    <a:pt x="873684" y="1698739"/>
                    <a:pt x="894855" y="1698739"/>
                    <a:pt x="917034" y="1696723"/>
                  </a:cubicBezTo>
                  <a:cubicBezTo>
                    <a:pt x="928124" y="1695715"/>
                    <a:pt x="939214" y="1694707"/>
                    <a:pt x="949295" y="1693699"/>
                  </a:cubicBezTo>
                  <a:cubicBezTo>
                    <a:pt x="955344" y="1692690"/>
                    <a:pt x="960385" y="1691682"/>
                    <a:pt x="966434" y="1690674"/>
                  </a:cubicBezTo>
                  <a:cubicBezTo>
                    <a:pt x="971475" y="1689666"/>
                    <a:pt x="976515" y="1688658"/>
                    <a:pt x="982564" y="1687650"/>
                  </a:cubicBezTo>
                  <a:cubicBezTo>
                    <a:pt x="983572" y="1687650"/>
                    <a:pt x="985589" y="1686642"/>
                    <a:pt x="986597" y="1685633"/>
                  </a:cubicBezTo>
                  <a:cubicBezTo>
                    <a:pt x="989621" y="1686642"/>
                    <a:pt x="992646" y="1687650"/>
                    <a:pt x="996678" y="1686642"/>
                  </a:cubicBezTo>
                  <a:cubicBezTo>
                    <a:pt x="1029947" y="1678576"/>
                    <a:pt x="1063216" y="1672527"/>
                    <a:pt x="1096486" y="1666478"/>
                  </a:cubicBezTo>
                  <a:cubicBezTo>
                    <a:pt x="1113624" y="1663454"/>
                    <a:pt x="1129755" y="1660429"/>
                    <a:pt x="1146893" y="1658413"/>
                  </a:cubicBezTo>
                  <a:cubicBezTo>
                    <a:pt x="1163024" y="1655389"/>
                    <a:pt x="1180162" y="1653373"/>
                    <a:pt x="1196293" y="1650348"/>
                  </a:cubicBezTo>
                  <a:cubicBezTo>
                    <a:pt x="1199317" y="1649340"/>
                    <a:pt x="1202342" y="1646315"/>
                    <a:pt x="1202342" y="1643291"/>
                  </a:cubicBezTo>
                  <a:cubicBezTo>
                    <a:pt x="1203350" y="1643291"/>
                    <a:pt x="1204358" y="1642283"/>
                    <a:pt x="1205366" y="1641275"/>
                  </a:cubicBezTo>
                  <a:cubicBezTo>
                    <a:pt x="1206374" y="1640266"/>
                    <a:pt x="1208391" y="1637242"/>
                    <a:pt x="1207383" y="1635226"/>
                  </a:cubicBezTo>
                  <a:cubicBezTo>
                    <a:pt x="1205366" y="1616071"/>
                    <a:pt x="1202342" y="1596916"/>
                    <a:pt x="1199317" y="1577761"/>
                  </a:cubicBezTo>
                  <a:cubicBezTo>
                    <a:pt x="1196293" y="1551549"/>
                    <a:pt x="1192260" y="1524329"/>
                    <a:pt x="1190244" y="1498117"/>
                  </a:cubicBezTo>
                  <a:cubicBezTo>
                    <a:pt x="1187220" y="1470897"/>
                    <a:pt x="1185203" y="1443676"/>
                    <a:pt x="1184195" y="1416456"/>
                  </a:cubicBezTo>
                  <a:cubicBezTo>
                    <a:pt x="1181171" y="1361008"/>
                    <a:pt x="1180162" y="1306568"/>
                    <a:pt x="1179154" y="1251119"/>
                  </a:cubicBezTo>
                  <a:cubicBezTo>
                    <a:pt x="1179154" y="1228940"/>
                    <a:pt x="1178146" y="1205752"/>
                    <a:pt x="1178146" y="1183573"/>
                  </a:cubicBezTo>
                  <a:cubicBezTo>
                    <a:pt x="1178146" y="1182565"/>
                    <a:pt x="1178146" y="1182565"/>
                    <a:pt x="1178146" y="1181556"/>
                  </a:cubicBezTo>
                  <a:cubicBezTo>
                    <a:pt x="1187220" y="1180548"/>
                    <a:pt x="1195285" y="1179540"/>
                    <a:pt x="1204358" y="1178532"/>
                  </a:cubicBezTo>
                  <a:cubicBezTo>
                    <a:pt x="1225529" y="1175508"/>
                    <a:pt x="1245692" y="1172483"/>
                    <a:pt x="1265855" y="1166434"/>
                  </a:cubicBezTo>
                  <a:cubicBezTo>
                    <a:pt x="1275937" y="1163410"/>
                    <a:pt x="1285010" y="1160385"/>
                    <a:pt x="1295092" y="1155345"/>
                  </a:cubicBezTo>
                  <a:cubicBezTo>
                    <a:pt x="1299125" y="1153328"/>
                    <a:pt x="1303157" y="1151312"/>
                    <a:pt x="1307190" y="1149296"/>
                  </a:cubicBezTo>
                  <a:cubicBezTo>
                    <a:pt x="1311222" y="1147279"/>
                    <a:pt x="1315255" y="1144255"/>
                    <a:pt x="1319288" y="1141230"/>
                  </a:cubicBezTo>
                  <a:cubicBezTo>
                    <a:pt x="1323320" y="1139214"/>
                    <a:pt x="1324329" y="1134173"/>
                    <a:pt x="1322312" y="1130141"/>
                  </a:cubicBezTo>
                  <a:cubicBezTo>
                    <a:pt x="1321304" y="1130141"/>
                    <a:pt x="1318280" y="1129132"/>
                    <a:pt x="1315255" y="1129132"/>
                  </a:cubicBezTo>
                  <a:close/>
                  <a:moveTo>
                    <a:pt x="1035996" y="737969"/>
                  </a:moveTo>
                  <a:cubicBezTo>
                    <a:pt x="1037005" y="724863"/>
                    <a:pt x="1038013" y="710749"/>
                    <a:pt x="1040029" y="697643"/>
                  </a:cubicBezTo>
                  <a:cubicBezTo>
                    <a:pt x="1044061" y="670422"/>
                    <a:pt x="1049102" y="644210"/>
                    <a:pt x="1055151" y="617998"/>
                  </a:cubicBezTo>
                  <a:cubicBezTo>
                    <a:pt x="1061200" y="593803"/>
                    <a:pt x="1067249" y="569607"/>
                    <a:pt x="1074306" y="546419"/>
                  </a:cubicBezTo>
                  <a:cubicBezTo>
                    <a:pt x="1089428" y="551460"/>
                    <a:pt x="1104551" y="556501"/>
                    <a:pt x="1120681" y="560534"/>
                  </a:cubicBezTo>
                  <a:cubicBezTo>
                    <a:pt x="1136812" y="564566"/>
                    <a:pt x="1153950" y="569607"/>
                    <a:pt x="1170081" y="572631"/>
                  </a:cubicBezTo>
                  <a:cubicBezTo>
                    <a:pt x="1165040" y="587754"/>
                    <a:pt x="1158991" y="602876"/>
                    <a:pt x="1153950" y="617998"/>
                  </a:cubicBezTo>
                  <a:cubicBezTo>
                    <a:pt x="1147902" y="636145"/>
                    <a:pt x="1140844" y="653284"/>
                    <a:pt x="1134795" y="671430"/>
                  </a:cubicBezTo>
                  <a:cubicBezTo>
                    <a:pt x="1128746" y="689577"/>
                    <a:pt x="1122698" y="707724"/>
                    <a:pt x="1117657" y="725871"/>
                  </a:cubicBezTo>
                  <a:cubicBezTo>
                    <a:pt x="1112616" y="742001"/>
                    <a:pt x="1109592" y="759140"/>
                    <a:pt x="1106567" y="776279"/>
                  </a:cubicBezTo>
                  <a:cubicBezTo>
                    <a:pt x="1105559" y="776279"/>
                    <a:pt x="1104551" y="775270"/>
                    <a:pt x="1102535" y="775270"/>
                  </a:cubicBezTo>
                  <a:cubicBezTo>
                    <a:pt x="1082372" y="773254"/>
                    <a:pt x="1062208" y="773254"/>
                    <a:pt x="1041037" y="773254"/>
                  </a:cubicBezTo>
                  <a:cubicBezTo>
                    <a:pt x="1038013" y="773254"/>
                    <a:pt x="1035996" y="773254"/>
                    <a:pt x="1032972" y="773254"/>
                  </a:cubicBezTo>
                  <a:cubicBezTo>
                    <a:pt x="1033980" y="761156"/>
                    <a:pt x="1034988" y="750067"/>
                    <a:pt x="1035996" y="737969"/>
                  </a:cubicBezTo>
                  <a:close/>
                  <a:moveTo>
                    <a:pt x="569221" y="1549533"/>
                  </a:moveTo>
                  <a:cubicBezTo>
                    <a:pt x="592409" y="1550541"/>
                    <a:pt x="615596" y="1549533"/>
                    <a:pt x="639792" y="1548525"/>
                  </a:cubicBezTo>
                  <a:cubicBezTo>
                    <a:pt x="639792" y="1556590"/>
                    <a:pt x="639792" y="1565663"/>
                    <a:pt x="639792" y="1573728"/>
                  </a:cubicBezTo>
                  <a:cubicBezTo>
                    <a:pt x="639792" y="1589859"/>
                    <a:pt x="639792" y="1605989"/>
                    <a:pt x="640800" y="1622120"/>
                  </a:cubicBezTo>
                  <a:cubicBezTo>
                    <a:pt x="641808" y="1637242"/>
                    <a:pt x="642816" y="1652364"/>
                    <a:pt x="644832" y="1667487"/>
                  </a:cubicBezTo>
                  <a:cubicBezTo>
                    <a:pt x="623661" y="1667487"/>
                    <a:pt x="603498" y="1668495"/>
                    <a:pt x="582327" y="1668495"/>
                  </a:cubicBezTo>
                  <a:cubicBezTo>
                    <a:pt x="582327" y="1668495"/>
                    <a:pt x="582327" y="1668495"/>
                    <a:pt x="582327" y="1668495"/>
                  </a:cubicBezTo>
                  <a:cubicBezTo>
                    <a:pt x="570229" y="1639258"/>
                    <a:pt x="563172" y="1609014"/>
                    <a:pt x="558131" y="1577761"/>
                  </a:cubicBezTo>
                  <a:cubicBezTo>
                    <a:pt x="553091" y="1541467"/>
                    <a:pt x="553091" y="1504166"/>
                    <a:pt x="558131" y="1467872"/>
                  </a:cubicBezTo>
                  <a:cubicBezTo>
                    <a:pt x="562164" y="1442668"/>
                    <a:pt x="568213" y="1417465"/>
                    <a:pt x="577286" y="1393269"/>
                  </a:cubicBezTo>
                  <a:cubicBezTo>
                    <a:pt x="578295" y="1395285"/>
                    <a:pt x="580311" y="1396293"/>
                    <a:pt x="583335" y="1396293"/>
                  </a:cubicBezTo>
                  <a:cubicBezTo>
                    <a:pt x="606523" y="1396293"/>
                    <a:pt x="629710" y="1397302"/>
                    <a:pt x="652898" y="1399318"/>
                  </a:cubicBezTo>
                  <a:cubicBezTo>
                    <a:pt x="648865" y="1424521"/>
                    <a:pt x="645841" y="1450734"/>
                    <a:pt x="642816" y="1476946"/>
                  </a:cubicBezTo>
                  <a:cubicBezTo>
                    <a:pt x="640800" y="1494084"/>
                    <a:pt x="639792" y="1512231"/>
                    <a:pt x="638784" y="1530378"/>
                  </a:cubicBezTo>
                  <a:cubicBezTo>
                    <a:pt x="615596" y="1531386"/>
                    <a:pt x="591400" y="1532394"/>
                    <a:pt x="568213" y="1532394"/>
                  </a:cubicBezTo>
                  <a:cubicBezTo>
                    <a:pt x="563172" y="1532394"/>
                    <a:pt x="558131" y="1537435"/>
                    <a:pt x="558131" y="1542476"/>
                  </a:cubicBezTo>
                  <a:cubicBezTo>
                    <a:pt x="559139" y="1544492"/>
                    <a:pt x="563172" y="1549533"/>
                    <a:pt x="569221" y="1549533"/>
                  </a:cubicBezTo>
                  <a:close/>
                  <a:moveTo>
                    <a:pt x="655922" y="1380163"/>
                  </a:moveTo>
                  <a:cubicBezTo>
                    <a:pt x="646849" y="1380163"/>
                    <a:pt x="637776" y="1379155"/>
                    <a:pt x="628702" y="1379155"/>
                  </a:cubicBezTo>
                  <a:cubicBezTo>
                    <a:pt x="620637" y="1379155"/>
                    <a:pt x="613580" y="1379155"/>
                    <a:pt x="605514" y="1379155"/>
                  </a:cubicBezTo>
                  <a:cubicBezTo>
                    <a:pt x="597449" y="1379155"/>
                    <a:pt x="590392" y="1379155"/>
                    <a:pt x="582327" y="1379155"/>
                  </a:cubicBezTo>
                  <a:cubicBezTo>
                    <a:pt x="582327" y="1379155"/>
                    <a:pt x="582327" y="1379155"/>
                    <a:pt x="582327" y="1379155"/>
                  </a:cubicBezTo>
                  <a:cubicBezTo>
                    <a:pt x="589384" y="1365040"/>
                    <a:pt x="597449" y="1350926"/>
                    <a:pt x="607531" y="1337820"/>
                  </a:cubicBezTo>
                  <a:cubicBezTo>
                    <a:pt x="615596" y="1327739"/>
                    <a:pt x="625678" y="1317657"/>
                    <a:pt x="635759" y="1309592"/>
                  </a:cubicBezTo>
                  <a:cubicBezTo>
                    <a:pt x="643825" y="1303543"/>
                    <a:pt x="652898" y="1298502"/>
                    <a:pt x="661971" y="1294470"/>
                  </a:cubicBezTo>
                  <a:cubicBezTo>
                    <a:pt x="666004" y="1292453"/>
                    <a:pt x="670036" y="1291445"/>
                    <a:pt x="674069" y="1290437"/>
                  </a:cubicBezTo>
                  <a:cubicBezTo>
                    <a:pt x="667012" y="1318665"/>
                    <a:pt x="660963" y="1346894"/>
                    <a:pt x="655922" y="1376130"/>
                  </a:cubicBezTo>
                  <a:cubicBezTo>
                    <a:pt x="656930" y="1377138"/>
                    <a:pt x="656930" y="1379155"/>
                    <a:pt x="655922" y="1380163"/>
                  </a:cubicBezTo>
                  <a:close/>
                  <a:moveTo>
                    <a:pt x="783958" y="1613046"/>
                  </a:moveTo>
                  <a:cubicBezTo>
                    <a:pt x="781941" y="1625144"/>
                    <a:pt x="779925" y="1636234"/>
                    <a:pt x="777909" y="1647324"/>
                  </a:cubicBezTo>
                  <a:cubicBezTo>
                    <a:pt x="775892" y="1654381"/>
                    <a:pt x="774885" y="1661438"/>
                    <a:pt x="772868" y="1668495"/>
                  </a:cubicBezTo>
                  <a:cubicBezTo>
                    <a:pt x="763795" y="1668495"/>
                    <a:pt x="755729" y="1667487"/>
                    <a:pt x="746656" y="1667487"/>
                  </a:cubicBezTo>
                  <a:cubicBezTo>
                    <a:pt x="719436" y="1666478"/>
                    <a:pt x="692216" y="1665470"/>
                    <a:pt x="664996" y="1665470"/>
                  </a:cubicBezTo>
                  <a:cubicBezTo>
                    <a:pt x="663988" y="1646315"/>
                    <a:pt x="663988" y="1626152"/>
                    <a:pt x="663988" y="1606997"/>
                  </a:cubicBezTo>
                  <a:cubicBezTo>
                    <a:pt x="663988" y="1586834"/>
                    <a:pt x="663988" y="1565663"/>
                    <a:pt x="664996" y="1545500"/>
                  </a:cubicBezTo>
                  <a:cubicBezTo>
                    <a:pt x="679110" y="1544492"/>
                    <a:pt x="693224" y="1544492"/>
                    <a:pt x="707338" y="1544492"/>
                  </a:cubicBezTo>
                  <a:cubicBezTo>
                    <a:pt x="723469" y="1544492"/>
                    <a:pt x="738591" y="1546508"/>
                    <a:pt x="754721" y="1547516"/>
                  </a:cubicBezTo>
                  <a:cubicBezTo>
                    <a:pt x="758754" y="1547516"/>
                    <a:pt x="763795" y="1544492"/>
                    <a:pt x="764803" y="1540459"/>
                  </a:cubicBezTo>
                  <a:cubicBezTo>
                    <a:pt x="765811" y="1537435"/>
                    <a:pt x="764803" y="1534410"/>
                    <a:pt x="763795" y="1532394"/>
                  </a:cubicBezTo>
                  <a:cubicBezTo>
                    <a:pt x="762787" y="1530378"/>
                    <a:pt x="759762" y="1528362"/>
                    <a:pt x="757746" y="1527353"/>
                  </a:cubicBezTo>
                  <a:cubicBezTo>
                    <a:pt x="742624" y="1524329"/>
                    <a:pt x="726493" y="1524329"/>
                    <a:pt x="711371" y="1523321"/>
                  </a:cubicBezTo>
                  <a:cubicBezTo>
                    <a:pt x="709355" y="1523321"/>
                    <a:pt x="707338" y="1523321"/>
                    <a:pt x="705322" y="1523321"/>
                  </a:cubicBezTo>
                  <a:cubicBezTo>
                    <a:pt x="692216" y="1523321"/>
                    <a:pt x="680118" y="1523321"/>
                    <a:pt x="667012" y="1524329"/>
                  </a:cubicBezTo>
                  <a:cubicBezTo>
                    <a:pt x="669028" y="1487027"/>
                    <a:pt x="672053" y="1450734"/>
                    <a:pt x="677093" y="1413432"/>
                  </a:cubicBezTo>
                  <a:cubicBezTo>
                    <a:pt x="678102" y="1408391"/>
                    <a:pt x="679110" y="1402342"/>
                    <a:pt x="679110" y="1397302"/>
                  </a:cubicBezTo>
                  <a:cubicBezTo>
                    <a:pt x="696248" y="1399318"/>
                    <a:pt x="713387" y="1400326"/>
                    <a:pt x="730526" y="1403350"/>
                  </a:cubicBezTo>
                  <a:cubicBezTo>
                    <a:pt x="741615" y="1405367"/>
                    <a:pt x="753713" y="1406375"/>
                    <a:pt x="764803" y="1408391"/>
                  </a:cubicBezTo>
                  <a:cubicBezTo>
                    <a:pt x="766819" y="1408391"/>
                    <a:pt x="767827" y="1408391"/>
                    <a:pt x="769844" y="1407383"/>
                  </a:cubicBezTo>
                  <a:cubicBezTo>
                    <a:pt x="771860" y="1406375"/>
                    <a:pt x="773876" y="1404358"/>
                    <a:pt x="774885" y="1401334"/>
                  </a:cubicBezTo>
                  <a:cubicBezTo>
                    <a:pt x="775892" y="1398309"/>
                    <a:pt x="774885" y="1396293"/>
                    <a:pt x="773876" y="1393269"/>
                  </a:cubicBezTo>
                  <a:cubicBezTo>
                    <a:pt x="772868" y="1391253"/>
                    <a:pt x="769844" y="1389236"/>
                    <a:pt x="767827" y="1388228"/>
                  </a:cubicBezTo>
                  <a:cubicBezTo>
                    <a:pt x="752705" y="1386212"/>
                    <a:pt x="737583" y="1384195"/>
                    <a:pt x="721452" y="1383187"/>
                  </a:cubicBezTo>
                  <a:cubicBezTo>
                    <a:pt x="708346" y="1382179"/>
                    <a:pt x="695240" y="1381171"/>
                    <a:pt x="682134" y="1380163"/>
                  </a:cubicBezTo>
                  <a:cubicBezTo>
                    <a:pt x="687175" y="1348910"/>
                    <a:pt x="693224" y="1317657"/>
                    <a:pt x="700281" y="1287412"/>
                  </a:cubicBezTo>
                  <a:cubicBezTo>
                    <a:pt x="700281" y="1287412"/>
                    <a:pt x="700281" y="1286405"/>
                    <a:pt x="700281" y="1286405"/>
                  </a:cubicBezTo>
                  <a:cubicBezTo>
                    <a:pt x="701289" y="1286405"/>
                    <a:pt x="701289" y="1286405"/>
                    <a:pt x="702297" y="1286405"/>
                  </a:cubicBezTo>
                  <a:cubicBezTo>
                    <a:pt x="707338" y="1287412"/>
                    <a:pt x="712379" y="1288421"/>
                    <a:pt x="716411" y="1290437"/>
                  </a:cubicBezTo>
                  <a:cubicBezTo>
                    <a:pt x="721452" y="1292453"/>
                    <a:pt x="725485" y="1295478"/>
                    <a:pt x="729518" y="1298502"/>
                  </a:cubicBezTo>
                  <a:cubicBezTo>
                    <a:pt x="734558" y="1302535"/>
                    <a:pt x="738591" y="1306568"/>
                    <a:pt x="742624" y="1311608"/>
                  </a:cubicBezTo>
                  <a:cubicBezTo>
                    <a:pt x="748672" y="1319674"/>
                    <a:pt x="753713" y="1328747"/>
                    <a:pt x="757746" y="1337820"/>
                  </a:cubicBezTo>
                  <a:cubicBezTo>
                    <a:pt x="771860" y="1372098"/>
                    <a:pt x="778917" y="1408391"/>
                    <a:pt x="783958" y="1444685"/>
                  </a:cubicBezTo>
                  <a:cubicBezTo>
                    <a:pt x="787990" y="1471905"/>
                    <a:pt x="788999" y="1500133"/>
                    <a:pt x="790007" y="1527353"/>
                  </a:cubicBezTo>
                  <a:cubicBezTo>
                    <a:pt x="790007" y="1557598"/>
                    <a:pt x="787990" y="1585826"/>
                    <a:pt x="783958" y="1613046"/>
                  </a:cubicBezTo>
                  <a:close/>
                  <a:moveTo>
                    <a:pt x="1282994" y="1144255"/>
                  </a:moveTo>
                  <a:cubicBezTo>
                    <a:pt x="1255774" y="1155345"/>
                    <a:pt x="1226537" y="1162401"/>
                    <a:pt x="1197301" y="1166434"/>
                  </a:cubicBezTo>
                  <a:cubicBezTo>
                    <a:pt x="1159999" y="1171475"/>
                    <a:pt x="1121690" y="1172483"/>
                    <a:pt x="1084388" y="1172483"/>
                  </a:cubicBezTo>
                  <a:cubicBezTo>
                    <a:pt x="1080355" y="1172483"/>
                    <a:pt x="1077331" y="1175508"/>
                    <a:pt x="1077331" y="1179540"/>
                  </a:cubicBezTo>
                  <a:cubicBezTo>
                    <a:pt x="1077331" y="1183573"/>
                    <a:pt x="1080355" y="1186597"/>
                    <a:pt x="1084388" y="1186597"/>
                  </a:cubicBezTo>
                  <a:cubicBezTo>
                    <a:pt x="1110600" y="1186597"/>
                    <a:pt x="1136812" y="1186597"/>
                    <a:pt x="1163024" y="1185589"/>
                  </a:cubicBezTo>
                  <a:cubicBezTo>
                    <a:pt x="1163024" y="1185589"/>
                    <a:pt x="1163024" y="1186597"/>
                    <a:pt x="1163024" y="1186597"/>
                  </a:cubicBezTo>
                  <a:cubicBezTo>
                    <a:pt x="1164032" y="1296486"/>
                    <a:pt x="1164032" y="1407383"/>
                    <a:pt x="1174113" y="1517272"/>
                  </a:cubicBezTo>
                  <a:cubicBezTo>
                    <a:pt x="1176130" y="1538443"/>
                    <a:pt x="1178146" y="1558606"/>
                    <a:pt x="1181171" y="1578769"/>
                  </a:cubicBezTo>
                  <a:cubicBezTo>
                    <a:pt x="1182179" y="1588851"/>
                    <a:pt x="1184195" y="1598932"/>
                    <a:pt x="1186211" y="1609014"/>
                  </a:cubicBezTo>
                  <a:cubicBezTo>
                    <a:pt x="1188228" y="1618087"/>
                    <a:pt x="1189236" y="1627160"/>
                    <a:pt x="1191252" y="1636234"/>
                  </a:cubicBezTo>
                  <a:cubicBezTo>
                    <a:pt x="1176130" y="1636234"/>
                    <a:pt x="1159999" y="1638250"/>
                    <a:pt x="1144877" y="1640266"/>
                  </a:cubicBezTo>
                  <a:cubicBezTo>
                    <a:pt x="1127738" y="1642283"/>
                    <a:pt x="1110600" y="1644299"/>
                    <a:pt x="1092453" y="1646315"/>
                  </a:cubicBezTo>
                  <a:cubicBezTo>
                    <a:pt x="1062208" y="1650348"/>
                    <a:pt x="1031964" y="1655389"/>
                    <a:pt x="1002727" y="1662446"/>
                  </a:cubicBezTo>
                  <a:cubicBezTo>
                    <a:pt x="1001719" y="1656397"/>
                    <a:pt x="1000711" y="1649340"/>
                    <a:pt x="1000711" y="1643291"/>
                  </a:cubicBezTo>
                  <a:cubicBezTo>
                    <a:pt x="998695" y="1631193"/>
                    <a:pt x="997686" y="1618087"/>
                    <a:pt x="996678" y="1605989"/>
                  </a:cubicBezTo>
                  <a:cubicBezTo>
                    <a:pt x="993654" y="1580785"/>
                    <a:pt x="991638" y="1555581"/>
                    <a:pt x="990629" y="1529369"/>
                  </a:cubicBezTo>
                  <a:cubicBezTo>
                    <a:pt x="987605" y="1477954"/>
                    <a:pt x="987605" y="1426538"/>
                    <a:pt x="989621" y="1375122"/>
                  </a:cubicBezTo>
                  <a:cubicBezTo>
                    <a:pt x="990629" y="1337820"/>
                    <a:pt x="992646" y="1300519"/>
                    <a:pt x="993654" y="1262209"/>
                  </a:cubicBezTo>
                  <a:cubicBezTo>
                    <a:pt x="995670" y="1224907"/>
                    <a:pt x="996678" y="1187605"/>
                    <a:pt x="998695" y="1150304"/>
                  </a:cubicBezTo>
                  <a:cubicBezTo>
                    <a:pt x="998695" y="1147279"/>
                    <a:pt x="995670" y="1144255"/>
                    <a:pt x="992646" y="1144255"/>
                  </a:cubicBezTo>
                  <a:cubicBezTo>
                    <a:pt x="989621" y="1144255"/>
                    <a:pt x="987605" y="1147279"/>
                    <a:pt x="986597" y="1150304"/>
                  </a:cubicBezTo>
                  <a:cubicBezTo>
                    <a:pt x="984580" y="1200711"/>
                    <a:pt x="980548" y="1252127"/>
                    <a:pt x="977523" y="1302535"/>
                  </a:cubicBezTo>
                  <a:cubicBezTo>
                    <a:pt x="974499" y="1353951"/>
                    <a:pt x="970466" y="1405367"/>
                    <a:pt x="969458" y="1456783"/>
                  </a:cubicBezTo>
                  <a:cubicBezTo>
                    <a:pt x="968450" y="1495092"/>
                    <a:pt x="968450" y="1532394"/>
                    <a:pt x="970466" y="1570704"/>
                  </a:cubicBezTo>
                  <a:cubicBezTo>
                    <a:pt x="971475" y="1589859"/>
                    <a:pt x="972482" y="1608006"/>
                    <a:pt x="974499" y="1627160"/>
                  </a:cubicBezTo>
                  <a:cubicBezTo>
                    <a:pt x="975507" y="1636234"/>
                    <a:pt x="976515" y="1646315"/>
                    <a:pt x="978531" y="1655389"/>
                  </a:cubicBezTo>
                  <a:cubicBezTo>
                    <a:pt x="979540" y="1659422"/>
                    <a:pt x="979540" y="1663454"/>
                    <a:pt x="980548" y="1667487"/>
                  </a:cubicBezTo>
                  <a:cubicBezTo>
                    <a:pt x="976515" y="1668495"/>
                    <a:pt x="971475" y="1668495"/>
                    <a:pt x="967442" y="1668495"/>
                  </a:cubicBezTo>
                  <a:cubicBezTo>
                    <a:pt x="962401" y="1668495"/>
                    <a:pt x="958368" y="1669503"/>
                    <a:pt x="953328" y="1669503"/>
                  </a:cubicBezTo>
                  <a:cubicBezTo>
                    <a:pt x="943246" y="1670511"/>
                    <a:pt x="933165" y="1670511"/>
                    <a:pt x="923083" y="1671519"/>
                  </a:cubicBezTo>
                  <a:cubicBezTo>
                    <a:pt x="903928" y="1672527"/>
                    <a:pt x="883765" y="1673536"/>
                    <a:pt x="864610" y="1673536"/>
                  </a:cubicBezTo>
                  <a:cubicBezTo>
                    <a:pt x="843439" y="1673536"/>
                    <a:pt x="822268" y="1673536"/>
                    <a:pt x="802105" y="1672527"/>
                  </a:cubicBezTo>
                  <a:cubicBezTo>
                    <a:pt x="803113" y="1670511"/>
                    <a:pt x="804121" y="1668495"/>
                    <a:pt x="805129" y="1666478"/>
                  </a:cubicBezTo>
                  <a:cubicBezTo>
                    <a:pt x="810170" y="1655389"/>
                    <a:pt x="814203" y="1643291"/>
                    <a:pt x="817227" y="1631193"/>
                  </a:cubicBezTo>
                  <a:cubicBezTo>
                    <a:pt x="820251" y="1618087"/>
                    <a:pt x="822268" y="1603973"/>
                    <a:pt x="824284" y="1590867"/>
                  </a:cubicBezTo>
                  <a:cubicBezTo>
                    <a:pt x="826300" y="1577761"/>
                    <a:pt x="827308" y="1564655"/>
                    <a:pt x="827308" y="1551549"/>
                  </a:cubicBezTo>
                  <a:cubicBezTo>
                    <a:pt x="828317" y="1524329"/>
                    <a:pt x="827308" y="1497109"/>
                    <a:pt x="824284" y="1469888"/>
                  </a:cubicBezTo>
                  <a:cubicBezTo>
                    <a:pt x="821259" y="1442668"/>
                    <a:pt x="817227" y="1416456"/>
                    <a:pt x="810170" y="1390244"/>
                  </a:cubicBezTo>
                  <a:cubicBezTo>
                    <a:pt x="804121" y="1368065"/>
                    <a:pt x="797064" y="1345886"/>
                    <a:pt x="786982" y="1324714"/>
                  </a:cubicBezTo>
                  <a:cubicBezTo>
                    <a:pt x="780933" y="1311608"/>
                    <a:pt x="772868" y="1299510"/>
                    <a:pt x="762787" y="1289429"/>
                  </a:cubicBezTo>
                  <a:cubicBezTo>
                    <a:pt x="758754" y="1284388"/>
                    <a:pt x="753713" y="1280356"/>
                    <a:pt x="748672" y="1277331"/>
                  </a:cubicBezTo>
                  <a:cubicBezTo>
                    <a:pt x="744640" y="1274307"/>
                    <a:pt x="739599" y="1271282"/>
                    <a:pt x="734558" y="1269266"/>
                  </a:cubicBezTo>
                  <a:cubicBezTo>
                    <a:pt x="729518" y="1267249"/>
                    <a:pt x="723469" y="1265233"/>
                    <a:pt x="718428" y="1263217"/>
                  </a:cubicBezTo>
                  <a:cubicBezTo>
                    <a:pt x="712379" y="1262209"/>
                    <a:pt x="706330" y="1261201"/>
                    <a:pt x="700281" y="1261201"/>
                  </a:cubicBezTo>
                  <a:cubicBezTo>
                    <a:pt x="699273" y="1261201"/>
                    <a:pt x="698265" y="1261201"/>
                    <a:pt x="697257" y="1261201"/>
                  </a:cubicBezTo>
                  <a:cubicBezTo>
                    <a:pt x="693224" y="1261201"/>
                    <a:pt x="689191" y="1261201"/>
                    <a:pt x="685159" y="1262209"/>
                  </a:cubicBezTo>
                  <a:cubicBezTo>
                    <a:pt x="679110" y="1263217"/>
                    <a:pt x="673061" y="1264225"/>
                    <a:pt x="667012" y="1266241"/>
                  </a:cubicBezTo>
                  <a:cubicBezTo>
                    <a:pt x="643825" y="1273298"/>
                    <a:pt x="623661" y="1288421"/>
                    <a:pt x="606523" y="1305559"/>
                  </a:cubicBezTo>
                  <a:cubicBezTo>
                    <a:pt x="587368" y="1324714"/>
                    <a:pt x="573254" y="1346894"/>
                    <a:pt x="563172" y="1371089"/>
                  </a:cubicBezTo>
                  <a:cubicBezTo>
                    <a:pt x="552082" y="1396293"/>
                    <a:pt x="544017" y="1423513"/>
                    <a:pt x="539984" y="1451742"/>
                  </a:cubicBezTo>
                  <a:cubicBezTo>
                    <a:pt x="534944" y="1480978"/>
                    <a:pt x="533936" y="1510215"/>
                    <a:pt x="534944" y="1538443"/>
                  </a:cubicBezTo>
                  <a:cubicBezTo>
                    <a:pt x="535952" y="1566671"/>
                    <a:pt x="539984" y="1595908"/>
                    <a:pt x="547042" y="1623128"/>
                  </a:cubicBezTo>
                  <a:cubicBezTo>
                    <a:pt x="551074" y="1639258"/>
                    <a:pt x="556115" y="1655389"/>
                    <a:pt x="562164" y="1670511"/>
                  </a:cubicBezTo>
                  <a:cubicBezTo>
                    <a:pt x="561156" y="1670511"/>
                    <a:pt x="560148" y="1670511"/>
                    <a:pt x="559139" y="1670511"/>
                  </a:cubicBezTo>
                  <a:cubicBezTo>
                    <a:pt x="532928" y="1670511"/>
                    <a:pt x="505707" y="1669503"/>
                    <a:pt x="479495" y="1665470"/>
                  </a:cubicBezTo>
                  <a:cubicBezTo>
                    <a:pt x="455300" y="1662446"/>
                    <a:pt x="432112" y="1656397"/>
                    <a:pt x="408924" y="1647324"/>
                  </a:cubicBezTo>
                  <a:cubicBezTo>
                    <a:pt x="401868" y="1644299"/>
                    <a:pt x="395819" y="1641275"/>
                    <a:pt x="389770" y="1637242"/>
                  </a:cubicBezTo>
                  <a:cubicBezTo>
                    <a:pt x="394810" y="1622120"/>
                    <a:pt x="398843" y="1605989"/>
                    <a:pt x="403884" y="1589859"/>
                  </a:cubicBezTo>
                  <a:cubicBezTo>
                    <a:pt x="407916" y="1572720"/>
                    <a:pt x="412957" y="1554573"/>
                    <a:pt x="416990" y="1537435"/>
                  </a:cubicBezTo>
                  <a:cubicBezTo>
                    <a:pt x="426063" y="1502149"/>
                    <a:pt x="434128" y="1466864"/>
                    <a:pt x="443202" y="1432587"/>
                  </a:cubicBezTo>
                  <a:cubicBezTo>
                    <a:pt x="460340" y="1362016"/>
                    <a:pt x="477479" y="1291445"/>
                    <a:pt x="492601" y="1220875"/>
                  </a:cubicBezTo>
                  <a:cubicBezTo>
                    <a:pt x="496634" y="1201719"/>
                    <a:pt x="500667" y="1182565"/>
                    <a:pt x="503691" y="1163410"/>
                  </a:cubicBezTo>
                  <a:cubicBezTo>
                    <a:pt x="507724" y="1143247"/>
                    <a:pt x="510748" y="1124092"/>
                    <a:pt x="514781" y="1103929"/>
                  </a:cubicBezTo>
                  <a:cubicBezTo>
                    <a:pt x="514781" y="1103929"/>
                    <a:pt x="514781" y="1103929"/>
                    <a:pt x="514781" y="1103929"/>
                  </a:cubicBezTo>
                  <a:cubicBezTo>
                    <a:pt x="533936" y="1090822"/>
                    <a:pt x="551074" y="1076708"/>
                    <a:pt x="568213" y="1061586"/>
                  </a:cubicBezTo>
                  <a:cubicBezTo>
                    <a:pt x="609547" y="1025292"/>
                    <a:pt x="645841" y="982950"/>
                    <a:pt x="679110" y="938591"/>
                  </a:cubicBezTo>
                  <a:cubicBezTo>
                    <a:pt x="712379" y="894233"/>
                    <a:pt x="741615" y="846849"/>
                    <a:pt x="766819" y="798458"/>
                  </a:cubicBezTo>
                  <a:cubicBezTo>
                    <a:pt x="778917" y="775270"/>
                    <a:pt x="790007" y="751075"/>
                    <a:pt x="801096" y="727887"/>
                  </a:cubicBezTo>
                  <a:cubicBezTo>
                    <a:pt x="806137" y="715789"/>
                    <a:pt x="811178" y="704700"/>
                    <a:pt x="815211" y="692602"/>
                  </a:cubicBezTo>
                  <a:cubicBezTo>
                    <a:pt x="817227" y="687561"/>
                    <a:pt x="819243" y="681512"/>
                    <a:pt x="821259" y="676471"/>
                  </a:cubicBezTo>
                  <a:cubicBezTo>
                    <a:pt x="824284" y="699659"/>
                    <a:pt x="827308" y="722846"/>
                    <a:pt x="831341" y="746034"/>
                  </a:cubicBezTo>
                  <a:cubicBezTo>
                    <a:pt x="838398" y="784344"/>
                    <a:pt x="846463" y="823662"/>
                    <a:pt x="856545" y="861972"/>
                  </a:cubicBezTo>
                  <a:cubicBezTo>
                    <a:pt x="866626" y="901290"/>
                    <a:pt x="879733" y="940608"/>
                    <a:pt x="893847" y="977909"/>
                  </a:cubicBezTo>
                  <a:cubicBezTo>
                    <a:pt x="908969" y="1015211"/>
                    <a:pt x="926108" y="1050496"/>
                    <a:pt x="947279" y="1084774"/>
                  </a:cubicBezTo>
                  <a:cubicBezTo>
                    <a:pt x="959377" y="1104937"/>
                    <a:pt x="974499" y="1124092"/>
                    <a:pt x="989621" y="1141230"/>
                  </a:cubicBezTo>
                  <a:cubicBezTo>
                    <a:pt x="996678" y="1149296"/>
                    <a:pt x="1004744" y="1157361"/>
                    <a:pt x="1012809" y="1164418"/>
                  </a:cubicBezTo>
                  <a:cubicBezTo>
                    <a:pt x="1017849" y="1168450"/>
                    <a:pt x="1021882" y="1172483"/>
                    <a:pt x="1026923" y="1175508"/>
                  </a:cubicBezTo>
                  <a:cubicBezTo>
                    <a:pt x="1030956" y="1178532"/>
                    <a:pt x="1035996" y="1181556"/>
                    <a:pt x="1040029" y="1184581"/>
                  </a:cubicBezTo>
                  <a:cubicBezTo>
                    <a:pt x="1042045" y="1186597"/>
                    <a:pt x="1046078" y="1186597"/>
                    <a:pt x="1048094" y="1185589"/>
                  </a:cubicBezTo>
                  <a:cubicBezTo>
                    <a:pt x="1051119" y="1184581"/>
                    <a:pt x="1053135" y="1183573"/>
                    <a:pt x="1054143" y="1180548"/>
                  </a:cubicBezTo>
                  <a:cubicBezTo>
                    <a:pt x="1055151" y="1178532"/>
                    <a:pt x="1056159" y="1175508"/>
                    <a:pt x="1055151" y="1172483"/>
                  </a:cubicBezTo>
                  <a:cubicBezTo>
                    <a:pt x="1054143" y="1169459"/>
                    <a:pt x="1053135" y="1167442"/>
                    <a:pt x="1050111" y="1166434"/>
                  </a:cubicBezTo>
                  <a:cubicBezTo>
                    <a:pt x="1050111" y="1166434"/>
                    <a:pt x="1049102" y="1165426"/>
                    <a:pt x="1049102" y="1165426"/>
                  </a:cubicBezTo>
                  <a:cubicBezTo>
                    <a:pt x="1039021" y="1157361"/>
                    <a:pt x="1028939" y="1147279"/>
                    <a:pt x="1019866" y="1138206"/>
                  </a:cubicBezTo>
                  <a:cubicBezTo>
                    <a:pt x="1009784" y="1128124"/>
                    <a:pt x="999703" y="1117035"/>
                    <a:pt x="990629" y="1104937"/>
                  </a:cubicBezTo>
                  <a:cubicBezTo>
                    <a:pt x="957360" y="1061586"/>
                    <a:pt x="933165" y="1013195"/>
                    <a:pt x="911993" y="963795"/>
                  </a:cubicBezTo>
                  <a:cubicBezTo>
                    <a:pt x="895863" y="926493"/>
                    <a:pt x="882757" y="888184"/>
                    <a:pt x="871667" y="848866"/>
                  </a:cubicBezTo>
                  <a:cubicBezTo>
                    <a:pt x="860578" y="811564"/>
                    <a:pt x="851504" y="773254"/>
                    <a:pt x="844447" y="734944"/>
                  </a:cubicBezTo>
                  <a:cubicBezTo>
                    <a:pt x="839406" y="710749"/>
                    <a:pt x="835374" y="686553"/>
                    <a:pt x="832349" y="662357"/>
                  </a:cubicBezTo>
                  <a:cubicBezTo>
                    <a:pt x="832349" y="659333"/>
                    <a:pt x="831341" y="656308"/>
                    <a:pt x="831341" y="653284"/>
                  </a:cubicBezTo>
                  <a:cubicBezTo>
                    <a:pt x="831341" y="653284"/>
                    <a:pt x="831341" y="653284"/>
                    <a:pt x="832349" y="653284"/>
                  </a:cubicBezTo>
                  <a:cubicBezTo>
                    <a:pt x="864610" y="657316"/>
                    <a:pt x="896871" y="665382"/>
                    <a:pt x="929132" y="671430"/>
                  </a:cubicBezTo>
                  <a:cubicBezTo>
                    <a:pt x="946271" y="674455"/>
                    <a:pt x="963409" y="676471"/>
                    <a:pt x="980548" y="677479"/>
                  </a:cubicBezTo>
                  <a:cubicBezTo>
                    <a:pt x="995670" y="678488"/>
                    <a:pt x="1009784" y="677479"/>
                    <a:pt x="1024907" y="674455"/>
                  </a:cubicBezTo>
                  <a:cubicBezTo>
                    <a:pt x="1022890" y="689577"/>
                    <a:pt x="1019866" y="704700"/>
                    <a:pt x="1018858" y="720830"/>
                  </a:cubicBezTo>
                  <a:cubicBezTo>
                    <a:pt x="1016842" y="740993"/>
                    <a:pt x="1015833" y="762164"/>
                    <a:pt x="1016842" y="782327"/>
                  </a:cubicBezTo>
                  <a:cubicBezTo>
                    <a:pt x="1016842" y="784344"/>
                    <a:pt x="1017849" y="786360"/>
                    <a:pt x="1019866" y="788376"/>
                  </a:cubicBezTo>
                  <a:cubicBezTo>
                    <a:pt x="1020874" y="791401"/>
                    <a:pt x="1023898" y="794425"/>
                    <a:pt x="1027931" y="794425"/>
                  </a:cubicBezTo>
                  <a:cubicBezTo>
                    <a:pt x="1040029" y="794425"/>
                    <a:pt x="1052127" y="795433"/>
                    <a:pt x="1064225" y="796442"/>
                  </a:cubicBezTo>
                  <a:cubicBezTo>
                    <a:pt x="1077331" y="797450"/>
                    <a:pt x="1089428" y="798458"/>
                    <a:pt x="1102535" y="798458"/>
                  </a:cubicBezTo>
                  <a:cubicBezTo>
                    <a:pt x="1105559" y="798458"/>
                    <a:pt x="1108583" y="796442"/>
                    <a:pt x="1110600" y="794425"/>
                  </a:cubicBezTo>
                  <a:cubicBezTo>
                    <a:pt x="1111608" y="794425"/>
                    <a:pt x="1111608" y="795433"/>
                    <a:pt x="1112616" y="795433"/>
                  </a:cubicBezTo>
                  <a:cubicBezTo>
                    <a:pt x="1117657" y="796442"/>
                    <a:pt x="1123706" y="793417"/>
                    <a:pt x="1124714" y="788376"/>
                  </a:cubicBezTo>
                  <a:cubicBezTo>
                    <a:pt x="1128746" y="770230"/>
                    <a:pt x="1133787" y="753091"/>
                    <a:pt x="1138828" y="735952"/>
                  </a:cubicBezTo>
                  <a:cubicBezTo>
                    <a:pt x="1140844" y="727887"/>
                    <a:pt x="1143869" y="718814"/>
                    <a:pt x="1145885" y="710749"/>
                  </a:cubicBezTo>
                  <a:cubicBezTo>
                    <a:pt x="1148909" y="734944"/>
                    <a:pt x="1151934" y="760148"/>
                    <a:pt x="1154958" y="784344"/>
                  </a:cubicBezTo>
                  <a:cubicBezTo>
                    <a:pt x="1161007" y="822654"/>
                    <a:pt x="1168065" y="860963"/>
                    <a:pt x="1176130" y="898265"/>
                  </a:cubicBezTo>
                  <a:cubicBezTo>
                    <a:pt x="1185203" y="936575"/>
                    <a:pt x="1196293" y="973877"/>
                    <a:pt x="1210407" y="1009162"/>
                  </a:cubicBezTo>
                  <a:cubicBezTo>
                    <a:pt x="1217464" y="1027309"/>
                    <a:pt x="1225529" y="1044448"/>
                    <a:pt x="1234603" y="1061586"/>
                  </a:cubicBezTo>
                  <a:cubicBezTo>
                    <a:pt x="1243676" y="1077717"/>
                    <a:pt x="1253758" y="1092839"/>
                    <a:pt x="1264847" y="1107961"/>
                  </a:cubicBezTo>
                  <a:cubicBezTo>
                    <a:pt x="1269888" y="1115018"/>
                    <a:pt x="1275937" y="1121067"/>
                    <a:pt x="1281986" y="1128124"/>
                  </a:cubicBezTo>
                  <a:cubicBezTo>
                    <a:pt x="1285010" y="1131149"/>
                    <a:pt x="1288035" y="1134173"/>
                    <a:pt x="1291059" y="1137198"/>
                  </a:cubicBezTo>
                  <a:cubicBezTo>
                    <a:pt x="1293076" y="1139214"/>
                    <a:pt x="1295092" y="1140222"/>
                    <a:pt x="1297108" y="1142238"/>
                  </a:cubicBezTo>
                  <a:cubicBezTo>
                    <a:pt x="1293076" y="1140222"/>
                    <a:pt x="1288035" y="1142238"/>
                    <a:pt x="1282994" y="1144255"/>
                  </a:cubicBezTo>
                  <a:close/>
                  <a:moveTo>
                    <a:pt x="488569" y="63514"/>
                  </a:moveTo>
                  <a:cubicBezTo>
                    <a:pt x="497642" y="65530"/>
                    <a:pt x="505707" y="59481"/>
                    <a:pt x="506716" y="50408"/>
                  </a:cubicBezTo>
                  <a:cubicBezTo>
                    <a:pt x="508732" y="39318"/>
                    <a:pt x="511756" y="29236"/>
                    <a:pt x="513772" y="18147"/>
                  </a:cubicBezTo>
                  <a:cubicBezTo>
                    <a:pt x="514781" y="11090"/>
                    <a:pt x="510748" y="4033"/>
                    <a:pt x="504699" y="1008"/>
                  </a:cubicBezTo>
                  <a:cubicBezTo>
                    <a:pt x="502683" y="0"/>
                    <a:pt x="500667" y="0"/>
                    <a:pt x="497642" y="0"/>
                  </a:cubicBezTo>
                  <a:cubicBezTo>
                    <a:pt x="495626" y="0"/>
                    <a:pt x="493609" y="0"/>
                    <a:pt x="491593" y="1008"/>
                  </a:cubicBezTo>
                  <a:cubicBezTo>
                    <a:pt x="487561" y="2016"/>
                    <a:pt x="484536" y="5041"/>
                    <a:pt x="482520" y="9073"/>
                  </a:cubicBezTo>
                  <a:cubicBezTo>
                    <a:pt x="478487" y="20163"/>
                    <a:pt x="475463" y="32261"/>
                    <a:pt x="473446" y="44359"/>
                  </a:cubicBezTo>
                  <a:cubicBezTo>
                    <a:pt x="473446" y="53432"/>
                    <a:pt x="480503" y="62506"/>
                    <a:pt x="488569" y="63514"/>
                  </a:cubicBezTo>
                  <a:close/>
                  <a:moveTo>
                    <a:pt x="32883" y="282283"/>
                  </a:moveTo>
                  <a:cubicBezTo>
                    <a:pt x="45989" y="285307"/>
                    <a:pt x="58087" y="289340"/>
                    <a:pt x="70185" y="292365"/>
                  </a:cubicBezTo>
                  <a:cubicBezTo>
                    <a:pt x="72201" y="293373"/>
                    <a:pt x="75226" y="292365"/>
                    <a:pt x="77242" y="290348"/>
                  </a:cubicBezTo>
                  <a:cubicBezTo>
                    <a:pt x="79258" y="289340"/>
                    <a:pt x="80266" y="286316"/>
                    <a:pt x="81274" y="284299"/>
                  </a:cubicBezTo>
                  <a:cubicBezTo>
                    <a:pt x="81274" y="281275"/>
                    <a:pt x="81274" y="279259"/>
                    <a:pt x="79258" y="277242"/>
                  </a:cubicBezTo>
                  <a:cubicBezTo>
                    <a:pt x="77242" y="275226"/>
                    <a:pt x="75226" y="274218"/>
                    <a:pt x="73209" y="273210"/>
                  </a:cubicBezTo>
                  <a:cubicBezTo>
                    <a:pt x="61111" y="270185"/>
                    <a:pt x="48005" y="267161"/>
                    <a:pt x="35907" y="264136"/>
                  </a:cubicBezTo>
                  <a:cubicBezTo>
                    <a:pt x="34899" y="264136"/>
                    <a:pt x="34899" y="264136"/>
                    <a:pt x="33891" y="264136"/>
                  </a:cubicBezTo>
                  <a:cubicBezTo>
                    <a:pt x="29859" y="264136"/>
                    <a:pt x="25826" y="268169"/>
                    <a:pt x="24818" y="272202"/>
                  </a:cubicBezTo>
                  <a:cubicBezTo>
                    <a:pt x="24818" y="274218"/>
                    <a:pt x="24818" y="277242"/>
                    <a:pt x="26834" y="279259"/>
                  </a:cubicBezTo>
                  <a:cubicBezTo>
                    <a:pt x="28850" y="280267"/>
                    <a:pt x="30867" y="281275"/>
                    <a:pt x="32883" y="282283"/>
                  </a:cubicBezTo>
                  <a:close/>
                  <a:moveTo>
                    <a:pt x="233506" y="94766"/>
                  </a:moveTo>
                  <a:cubicBezTo>
                    <a:pt x="235522" y="96783"/>
                    <a:pt x="237538" y="98799"/>
                    <a:pt x="240563" y="98799"/>
                  </a:cubicBezTo>
                  <a:cubicBezTo>
                    <a:pt x="243587" y="99807"/>
                    <a:pt x="246612" y="98799"/>
                    <a:pt x="248628" y="96783"/>
                  </a:cubicBezTo>
                  <a:cubicBezTo>
                    <a:pt x="250644" y="94766"/>
                    <a:pt x="252661" y="92750"/>
                    <a:pt x="252661" y="89726"/>
                  </a:cubicBezTo>
                  <a:cubicBezTo>
                    <a:pt x="252661" y="86701"/>
                    <a:pt x="252661" y="83677"/>
                    <a:pt x="250644" y="81660"/>
                  </a:cubicBezTo>
                  <a:cubicBezTo>
                    <a:pt x="246612" y="77628"/>
                    <a:pt x="242579" y="72587"/>
                    <a:pt x="239555" y="67546"/>
                  </a:cubicBezTo>
                  <a:cubicBezTo>
                    <a:pt x="237538" y="64522"/>
                    <a:pt x="236530" y="61497"/>
                    <a:pt x="235522" y="58473"/>
                  </a:cubicBezTo>
                  <a:cubicBezTo>
                    <a:pt x="233506" y="54440"/>
                    <a:pt x="229473" y="51416"/>
                    <a:pt x="224432" y="51416"/>
                  </a:cubicBezTo>
                  <a:cubicBezTo>
                    <a:pt x="223424" y="51416"/>
                    <a:pt x="221408" y="51416"/>
                    <a:pt x="220400" y="52424"/>
                  </a:cubicBezTo>
                  <a:cubicBezTo>
                    <a:pt x="214351" y="54440"/>
                    <a:pt x="211326" y="61497"/>
                    <a:pt x="214351" y="66538"/>
                  </a:cubicBezTo>
                  <a:cubicBezTo>
                    <a:pt x="219392" y="76620"/>
                    <a:pt x="225441" y="86701"/>
                    <a:pt x="233506" y="94766"/>
                  </a:cubicBezTo>
                  <a:close/>
                  <a:moveTo>
                    <a:pt x="658947" y="246998"/>
                  </a:moveTo>
                  <a:cubicBezTo>
                    <a:pt x="662979" y="248006"/>
                    <a:pt x="666004" y="246998"/>
                    <a:pt x="669028" y="244981"/>
                  </a:cubicBezTo>
                  <a:cubicBezTo>
                    <a:pt x="684151" y="235908"/>
                    <a:pt x="700281" y="226835"/>
                    <a:pt x="715403" y="216753"/>
                  </a:cubicBezTo>
                  <a:cubicBezTo>
                    <a:pt x="721452" y="212720"/>
                    <a:pt x="722460" y="203647"/>
                    <a:pt x="718428" y="197598"/>
                  </a:cubicBezTo>
                  <a:cubicBezTo>
                    <a:pt x="716411" y="194574"/>
                    <a:pt x="713387" y="192557"/>
                    <a:pt x="709355" y="192557"/>
                  </a:cubicBezTo>
                  <a:cubicBezTo>
                    <a:pt x="708346" y="192557"/>
                    <a:pt x="707338" y="192557"/>
                    <a:pt x="707338" y="192557"/>
                  </a:cubicBezTo>
                  <a:cubicBezTo>
                    <a:pt x="704314" y="192557"/>
                    <a:pt x="702297" y="193566"/>
                    <a:pt x="699273" y="195582"/>
                  </a:cubicBezTo>
                  <a:cubicBezTo>
                    <a:pt x="684151" y="204655"/>
                    <a:pt x="669028" y="214737"/>
                    <a:pt x="653906" y="223810"/>
                  </a:cubicBezTo>
                  <a:cubicBezTo>
                    <a:pt x="647857" y="227843"/>
                    <a:pt x="646849" y="236916"/>
                    <a:pt x="650881" y="241957"/>
                  </a:cubicBezTo>
                  <a:cubicBezTo>
                    <a:pt x="652898" y="243973"/>
                    <a:pt x="655922" y="245990"/>
                    <a:pt x="658947" y="246998"/>
                  </a:cubicBezTo>
                  <a:close/>
                  <a:moveTo>
                    <a:pt x="675077" y="439555"/>
                  </a:moveTo>
                  <a:cubicBezTo>
                    <a:pt x="670036" y="439555"/>
                    <a:pt x="666004" y="443588"/>
                    <a:pt x="664996" y="448629"/>
                  </a:cubicBezTo>
                  <a:cubicBezTo>
                    <a:pt x="664996" y="451653"/>
                    <a:pt x="664996" y="454677"/>
                    <a:pt x="667012" y="456694"/>
                  </a:cubicBezTo>
                  <a:cubicBezTo>
                    <a:pt x="669028" y="458710"/>
                    <a:pt x="671045" y="460726"/>
                    <a:pt x="674069" y="460726"/>
                  </a:cubicBezTo>
                  <a:cubicBezTo>
                    <a:pt x="690199" y="464759"/>
                    <a:pt x="706330" y="468792"/>
                    <a:pt x="722460" y="472824"/>
                  </a:cubicBezTo>
                  <a:cubicBezTo>
                    <a:pt x="728509" y="473832"/>
                    <a:pt x="734558" y="469800"/>
                    <a:pt x="735566" y="463751"/>
                  </a:cubicBezTo>
                  <a:cubicBezTo>
                    <a:pt x="736575" y="460726"/>
                    <a:pt x="735566" y="457702"/>
                    <a:pt x="733550" y="455686"/>
                  </a:cubicBezTo>
                  <a:cubicBezTo>
                    <a:pt x="731534" y="453669"/>
                    <a:pt x="729518" y="451653"/>
                    <a:pt x="726493" y="451653"/>
                  </a:cubicBezTo>
                  <a:cubicBezTo>
                    <a:pt x="710362" y="447620"/>
                    <a:pt x="694232" y="443588"/>
                    <a:pt x="678102" y="439555"/>
                  </a:cubicBezTo>
                  <a:cubicBezTo>
                    <a:pt x="676085" y="440563"/>
                    <a:pt x="675077" y="439555"/>
                    <a:pt x="675077" y="439555"/>
                  </a:cubicBezTo>
                  <a:close/>
                  <a:moveTo>
                    <a:pt x="89340" y="505085"/>
                  </a:moveTo>
                  <a:cubicBezTo>
                    <a:pt x="88332" y="505085"/>
                    <a:pt x="88332" y="505085"/>
                    <a:pt x="87323" y="505085"/>
                  </a:cubicBezTo>
                  <a:cubicBezTo>
                    <a:pt x="85307" y="505085"/>
                    <a:pt x="83291" y="506093"/>
                    <a:pt x="80266" y="507101"/>
                  </a:cubicBezTo>
                  <a:cubicBezTo>
                    <a:pt x="75226" y="510126"/>
                    <a:pt x="69177" y="513150"/>
                    <a:pt x="63128" y="516175"/>
                  </a:cubicBezTo>
                  <a:cubicBezTo>
                    <a:pt x="44981" y="526256"/>
                    <a:pt x="26834" y="534322"/>
                    <a:pt x="7679" y="542387"/>
                  </a:cubicBezTo>
                  <a:cubicBezTo>
                    <a:pt x="1630" y="544403"/>
                    <a:pt x="-1394" y="551460"/>
                    <a:pt x="622" y="557509"/>
                  </a:cubicBezTo>
                  <a:cubicBezTo>
                    <a:pt x="2638" y="563558"/>
                    <a:pt x="9696" y="566583"/>
                    <a:pt x="15744" y="564566"/>
                  </a:cubicBezTo>
                  <a:cubicBezTo>
                    <a:pt x="41956" y="553476"/>
                    <a:pt x="69177" y="541379"/>
                    <a:pt x="92364" y="525248"/>
                  </a:cubicBezTo>
                  <a:cubicBezTo>
                    <a:pt x="97405" y="522224"/>
                    <a:pt x="98413" y="514159"/>
                    <a:pt x="95389" y="510126"/>
                  </a:cubicBezTo>
                  <a:cubicBezTo>
                    <a:pt x="95389" y="507101"/>
                    <a:pt x="92364" y="506093"/>
                    <a:pt x="89340" y="505085"/>
                  </a:cubicBezTo>
                  <a:close/>
                  <a:moveTo>
                    <a:pt x="540993" y="609933"/>
                  </a:moveTo>
                  <a:cubicBezTo>
                    <a:pt x="538976" y="609933"/>
                    <a:pt x="537968" y="609933"/>
                    <a:pt x="535952" y="610941"/>
                  </a:cubicBezTo>
                  <a:cubicBezTo>
                    <a:pt x="528895" y="613966"/>
                    <a:pt x="524862" y="622031"/>
                    <a:pt x="527887" y="629088"/>
                  </a:cubicBezTo>
                  <a:cubicBezTo>
                    <a:pt x="532928" y="644210"/>
                    <a:pt x="538976" y="658324"/>
                    <a:pt x="547042" y="672439"/>
                  </a:cubicBezTo>
                  <a:cubicBezTo>
                    <a:pt x="548050" y="674455"/>
                    <a:pt x="550066" y="676471"/>
                    <a:pt x="553091" y="677479"/>
                  </a:cubicBezTo>
                  <a:cubicBezTo>
                    <a:pt x="556115" y="679496"/>
                    <a:pt x="560148" y="679496"/>
                    <a:pt x="564180" y="677479"/>
                  </a:cubicBezTo>
                  <a:cubicBezTo>
                    <a:pt x="567205" y="676471"/>
                    <a:pt x="570229" y="673447"/>
                    <a:pt x="572246" y="670422"/>
                  </a:cubicBezTo>
                  <a:cubicBezTo>
                    <a:pt x="573254" y="667398"/>
                    <a:pt x="574262" y="662357"/>
                    <a:pt x="572246" y="659333"/>
                  </a:cubicBezTo>
                  <a:cubicBezTo>
                    <a:pt x="565188" y="646227"/>
                    <a:pt x="559139" y="633121"/>
                    <a:pt x="555107" y="620015"/>
                  </a:cubicBezTo>
                  <a:cubicBezTo>
                    <a:pt x="552082" y="613966"/>
                    <a:pt x="547042" y="609933"/>
                    <a:pt x="540993" y="609933"/>
                  </a:cubicBezTo>
                  <a:close/>
                  <a:moveTo>
                    <a:pt x="404892" y="568599"/>
                  </a:moveTo>
                  <a:cubicBezTo>
                    <a:pt x="436145" y="564566"/>
                    <a:pt x="466389" y="554485"/>
                    <a:pt x="492601" y="536338"/>
                  </a:cubicBezTo>
                  <a:cubicBezTo>
                    <a:pt x="515789" y="520207"/>
                    <a:pt x="538976" y="495004"/>
                    <a:pt x="551074" y="469800"/>
                  </a:cubicBezTo>
                  <a:cubicBezTo>
                    <a:pt x="563172" y="442580"/>
                    <a:pt x="576278" y="415359"/>
                    <a:pt x="580311" y="385115"/>
                  </a:cubicBezTo>
                  <a:cubicBezTo>
                    <a:pt x="583335" y="362935"/>
                    <a:pt x="583335" y="340756"/>
                    <a:pt x="579302" y="319585"/>
                  </a:cubicBezTo>
                  <a:cubicBezTo>
                    <a:pt x="577286" y="308495"/>
                    <a:pt x="574262" y="297405"/>
                    <a:pt x="571237" y="287324"/>
                  </a:cubicBezTo>
                  <a:cubicBezTo>
                    <a:pt x="567205" y="276234"/>
                    <a:pt x="563172" y="266153"/>
                    <a:pt x="557123" y="257079"/>
                  </a:cubicBezTo>
                  <a:cubicBezTo>
                    <a:pt x="548050" y="239941"/>
                    <a:pt x="534944" y="223810"/>
                    <a:pt x="520830" y="209696"/>
                  </a:cubicBezTo>
                  <a:cubicBezTo>
                    <a:pt x="508732" y="197598"/>
                    <a:pt x="493609" y="187517"/>
                    <a:pt x="478487" y="179451"/>
                  </a:cubicBezTo>
                  <a:cubicBezTo>
                    <a:pt x="451267" y="165337"/>
                    <a:pt x="422031" y="159288"/>
                    <a:pt x="391786" y="159288"/>
                  </a:cubicBezTo>
                  <a:cubicBezTo>
                    <a:pt x="388761" y="159288"/>
                    <a:pt x="386745" y="159288"/>
                    <a:pt x="383721" y="159288"/>
                  </a:cubicBezTo>
                  <a:cubicBezTo>
                    <a:pt x="367590" y="160296"/>
                    <a:pt x="351460" y="162313"/>
                    <a:pt x="335329" y="167353"/>
                  </a:cubicBezTo>
                  <a:cubicBezTo>
                    <a:pt x="320207" y="171386"/>
                    <a:pt x="305085" y="177435"/>
                    <a:pt x="290971" y="184492"/>
                  </a:cubicBezTo>
                  <a:cubicBezTo>
                    <a:pt x="260726" y="199614"/>
                    <a:pt x="234514" y="220786"/>
                    <a:pt x="213343" y="246998"/>
                  </a:cubicBezTo>
                  <a:cubicBezTo>
                    <a:pt x="192171" y="273210"/>
                    <a:pt x="176041" y="304462"/>
                    <a:pt x="168984" y="336723"/>
                  </a:cubicBezTo>
                  <a:cubicBezTo>
                    <a:pt x="164951" y="353862"/>
                    <a:pt x="163943" y="372009"/>
                    <a:pt x="163943" y="389147"/>
                  </a:cubicBezTo>
                  <a:cubicBezTo>
                    <a:pt x="164951" y="406286"/>
                    <a:pt x="167976" y="424433"/>
                    <a:pt x="173016" y="440563"/>
                  </a:cubicBezTo>
                  <a:cubicBezTo>
                    <a:pt x="183098" y="470808"/>
                    <a:pt x="202253" y="497020"/>
                    <a:pt x="226449" y="517183"/>
                  </a:cubicBezTo>
                  <a:cubicBezTo>
                    <a:pt x="250644" y="538354"/>
                    <a:pt x="280889" y="552468"/>
                    <a:pt x="311134" y="561542"/>
                  </a:cubicBezTo>
                  <a:cubicBezTo>
                    <a:pt x="326256" y="565574"/>
                    <a:pt x="342386" y="568599"/>
                    <a:pt x="357509" y="569607"/>
                  </a:cubicBezTo>
                  <a:cubicBezTo>
                    <a:pt x="372631" y="570615"/>
                    <a:pt x="388761" y="570615"/>
                    <a:pt x="404892" y="568599"/>
                  </a:cubicBezTo>
                  <a:close/>
                  <a:moveTo>
                    <a:pt x="309117" y="541379"/>
                  </a:moveTo>
                  <a:cubicBezTo>
                    <a:pt x="290971" y="535330"/>
                    <a:pt x="273832" y="528273"/>
                    <a:pt x="257701" y="518191"/>
                  </a:cubicBezTo>
                  <a:cubicBezTo>
                    <a:pt x="244595" y="510126"/>
                    <a:pt x="232497" y="500044"/>
                    <a:pt x="222416" y="488955"/>
                  </a:cubicBezTo>
                  <a:cubicBezTo>
                    <a:pt x="213343" y="478873"/>
                    <a:pt x="205278" y="468792"/>
                    <a:pt x="199229" y="456694"/>
                  </a:cubicBezTo>
                  <a:cubicBezTo>
                    <a:pt x="193180" y="445604"/>
                    <a:pt x="189147" y="434514"/>
                    <a:pt x="186122" y="422416"/>
                  </a:cubicBezTo>
                  <a:cubicBezTo>
                    <a:pt x="182090" y="407294"/>
                    <a:pt x="181082" y="391164"/>
                    <a:pt x="182090" y="375033"/>
                  </a:cubicBezTo>
                  <a:cubicBezTo>
                    <a:pt x="183098" y="358903"/>
                    <a:pt x="185114" y="342772"/>
                    <a:pt x="190155" y="326642"/>
                  </a:cubicBezTo>
                  <a:cubicBezTo>
                    <a:pt x="195196" y="310511"/>
                    <a:pt x="202253" y="295389"/>
                    <a:pt x="211326" y="281275"/>
                  </a:cubicBezTo>
                  <a:cubicBezTo>
                    <a:pt x="221408" y="266153"/>
                    <a:pt x="232497" y="252038"/>
                    <a:pt x="245604" y="239941"/>
                  </a:cubicBezTo>
                  <a:cubicBezTo>
                    <a:pt x="259718" y="226835"/>
                    <a:pt x="274840" y="215745"/>
                    <a:pt x="291979" y="206672"/>
                  </a:cubicBezTo>
                  <a:cubicBezTo>
                    <a:pt x="309117" y="197598"/>
                    <a:pt x="327264" y="190541"/>
                    <a:pt x="346419" y="185500"/>
                  </a:cubicBezTo>
                  <a:cubicBezTo>
                    <a:pt x="363558" y="181468"/>
                    <a:pt x="380696" y="179451"/>
                    <a:pt x="397835" y="180460"/>
                  </a:cubicBezTo>
                  <a:cubicBezTo>
                    <a:pt x="412957" y="181468"/>
                    <a:pt x="427071" y="183484"/>
                    <a:pt x="442194" y="187517"/>
                  </a:cubicBezTo>
                  <a:cubicBezTo>
                    <a:pt x="455300" y="191549"/>
                    <a:pt x="468405" y="197598"/>
                    <a:pt x="480503" y="204655"/>
                  </a:cubicBezTo>
                  <a:cubicBezTo>
                    <a:pt x="492601" y="212720"/>
                    <a:pt x="503691" y="221794"/>
                    <a:pt x="513772" y="231875"/>
                  </a:cubicBezTo>
                  <a:cubicBezTo>
                    <a:pt x="524862" y="243973"/>
                    <a:pt x="533936" y="256071"/>
                    <a:pt x="542001" y="270185"/>
                  </a:cubicBezTo>
                  <a:cubicBezTo>
                    <a:pt x="549058" y="284299"/>
                    <a:pt x="554099" y="298413"/>
                    <a:pt x="558131" y="313536"/>
                  </a:cubicBezTo>
                  <a:cubicBezTo>
                    <a:pt x="562164" y="330674"/>
                    <a:pt x="563172" y="348821"/>
                    <a:pt x="563172" y="365960"/>
                  </a:cubicBezTo>
                  <a:cubicBezTo>
                    <a:pt x="562164" y="384107"/>
                    <a:pt x="559139" y="401245"/>
                    <a:pt x="554099" y="418384"/>
                  </a:cubicBezTo>
                  <a:cubicBezTo>
                    <a:pt x="543009" y="452661"/>
                    <a:pt x="527887" y="480889"/>
                    <a:pt x="501675" y="506093"/>
                  </a:cubicBezTo>
                  <a:cubicBezTo>
                    <a:pt x="491593" y="515167"/>
                    <a:pt x="481512" y="523232"/>
                    <a:pt x="469414" y="529281"/>
                  </a:cubicBezTo>
                  <a:cubicBezTo>
                    <a:pt x="456308" y="536338"/>
                    <a:pt x="441185" y="541379"/>
                    <a:pt x="427071" y="545411"/>
                  </a:cubicBezTo>
                  <a:cubicBezTo>
                    <a:pt x="408924" y="549444"/>
                    <a:pt x="389770" y="551460"/>
                    <a:pt x="370615" y="550452"/>
                  </a:cubicBezTo>
                  <a:cubicBezTo>
                    <a:pt x="349443" y="551460"/>
                    <a:pt x="329280" y="547428"/>
                    <a:pt x="309117" y="541379"/>
                  </a:cubicBezTo>
                  <a:close/>
                  <a:moveTo>
                    <a:pt x="235522" y="674455"/>
                  </a:moveTo>
                  <a:cubicBezTo>
                    <a:pt x="233506" y="673447"/>
                    <a:pt x="231489" y="673447"/>
                    <a:pt x="229473" y="673447"/>
                  </a:cubicBezTo>
                  <a:cubicBezTo>
                    <a:pt x="227457" y="673447"/>
                    <a:pt x="226449" y="673447"/>
                    <a:pt x="224432" y="674455"/>
                  </a:cubicBezTo>
                  <a:cubicBezTo>
                    <a:pt x="221408" y="675463"/>
                    <a:pt x="218383" y="678488"/>
                    <a:pt x="216367" y="681512"/>
                  </a:cubicBezTo>
                  <a:cubicBezTo>
                    <a:pt x="208302" y="704700"/>
                    <a:pt x="203261" y="728895"/>
                    <a:pt x="198220" y="753091"/>
                  </a:cubicBezTo>
                  <a:cubicBezTo>
                    <a:pt x="197212" y="760148"/>
                    <a:pt x="202253" y="767205"/>
                    <a:pt x="209310" y="768213"/>
                  </a:cubicBezTo>
                  <a:cubicBezTo>
                    <a:pt x="216367" y="769221"/>
                    <a:pt x="223424" y="764181"/>
                    <a:pt x="224432" y="757124"/>
                  </a:cubicBezTo>
                  <a:cubicBezTo>
                    <a:pt x="228465" y="736960"/>
                    <a:pt x="234514" y="716797"/>
                    <a:pt x="240563" y="696634"/>
                  </a:cubicBezTo>
                  <a:cubicBezTo>
                    <a:pt x="240563" y="696634"/>
                    <a:pt x="240563" y="696634"/>
                    <a:pt x="240563" y="696634"/>
                  </a:cubicBezTo>
                  <a:cubicBezTo>
                    <a:pt x="241571" y="693610"/>
                    <a:pt x="242579" y="691594"/>
                    <a:pt x="242579" y="688569"/>
                  </a:cubicBezTo>
                  <a:cubicBezTo>
                    <a:pt x="242579" y="686553"/>
                    <a:pt x="242579" y="683528"/>
                    <a:pt x="241571" y="681512"/>
                  </a:cubicBezTo>
                  <a:cubicBezTo>
                    <a:pt x="241571" y="679496"/>
                    <a:pt x="238546" y="676471"/>
                    <a:pt x="235522" y="674455"/>
                  </a:cubicBezTo>
                  <a:close/>
                </a:path>
              </a:pathLst>
            </a:custGeom>
            <a:solidFill>
              <a:srgbClr val="0E0E0E"/>
            </a:solidFill>
            <a:ln w="10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aphic 4">
            <a:extLst>
              <a:ext uri="{FF2B5EF4-FFF2-40B4-BE49-F238E27FC236}">
                <a16:creationId xmlns:a16="http://schemas.microsoft.com/office/drawing/2014/main" xmlns="" id="{3C398FBE-835E-0071-13FB-6546B9755A94}"/>
              </a:ext>
            </a:extLst>
          </p:cNvPr>
          <p:cNvGrpSpPr/>
          <p:nvPr/>
        </p:nvGrpSpPr>
        <p:grpSpPr>
          <a:xfrm>
            <a:off x="-123937" y="3023299"/>
            <a:ext cx="2757563" cy="4436885"/>
            <a:chOff x="-5303" y="1300518"/>
            <a:chExt cx="2757563" cy="4436885"/>
          </a:xfrm>
        </p:grpSpPr>
        <p:grpSp>
          <p:nvGrpSpPr>
            <p:cNvPr id="20" name="Graphic 4">
              <a:extLst>
                <a:ext uri="{FF2B5EF4-FFF2-40B4-BE49-F238E27FC236}">
                  <a16:creationId xmlns:a16="http://schemas.microsoft.com/office/drawing/2014/main" xmlns="" id="{6C689B09-1578-F17A-99ED-D525263E3CD3}"/>
                </a:ext>
              </a:extLst>
            </p:cNvPr>
            <p:cNvGrpSpPr/>
            <p:nvPr/>
          </p:nvGrpSpPr>
          <p:grpSpPr>
            <a:xfrm>
              <a:off x="-2022" y="1316649"/>
              <a:ext cx="2720756" cy="4255417"/>
              <a:chOff x="-2022" y="1316649"/>
              <a:chExt cx="2720756" cy="4255417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B4BBCE82-93B3-BF77-47EF-2DEA4A49F3DF}"/>
                  </a:ext>
                </a:extLst>
              </p:cNvPr>
              <p:cNvSpPr/>
              <p:nvPr/>
            </p:nvSpPr>
            <p:spPr>
              <a:xfrm>
                <a:off x="155690" y="3545677"/>
                <a:ext cx="1584349" cy="2026389"/>
              </a:xfrm>
              <a:custGeom>
                <a:avLst/>
                <a:gdLst>
                  <a:gd name="connsiteX0" fmla="*/ 379640 w 1584349"/>
                  <a:gd name="connsiteY0" fmla="*/ 513150 h 2026389"/>
                  <a:gd name="connsiteX1" fmla="*/ 492553 w 1584349"/>
                  <a:gd name="connsiteY1" fmla="*/ 479881 h 2026389"/>
                  <a:gd name="connsiteX2" fmla="*/ 541953 w 1584349"/>
                  <a:gd name="connsiteY2" fmla="*/ 449636 h 2026389"/>
                  <a:gd name="connsiteX3" fmla="*/ 578246 w 1584349"/>
                  <a:gd name="connsiteY3" fmla="*/ 410318 h 2026389"/>
                  <a:gd name="connsiteX4" fmla="*/ 616556 w 1584349"/>
                  <a:gd name="connsiteY4" fmla="*/ 313536 h 2026389"/>
                  <a:gd name="connsiteX5" fmla="*/ 620589 w 1584349"/>
                  <a:gd name="connsiteY5" fmla="*/ 189533 h 2026389"/>
                  <a:gd name="connsiteX6" fmla="*/ 613532 w 1584349"/>
                  <a:gd name="connsiteY6" fmla="*/ 129044 h 2026389"/>
                  <a:gd name="connsiteX7" fmla="*/ 611515 w 1584349"/>
                  <a:gd name="connsiteY7" fmla="*/ 114929 h 2026389"/>
                  <a:gd name="connsiteX8" fmla="*/ 609499 w 1584349"/>
                  <a:gd name="connsiteY8" fmla="*/ 98799 h 2026389"/>
                  <a:gd name="connsiteX9" fmla="*/ 607483 w 1584349"/>
                  <a:gd name="connsiteY9" fmla="*/ 78636 h 2026389"/>
                  <a:gd name="connsiteX10" fmla="*/ 606474 w 1584349"/>
                  <a:gd name="connsiteY10" fmla="*/ 60489 h 2026389"/>
                  <a:gd name="connsiteX11" fmla="*/ 606474 w 1584349"/>
                  <a:gd name="connsiteY11" fmla="*/ 58473 h 2026389"/>
                  <a:gd name="connsiteX12" fmla="*/ 606474 w 1584349"/>
                  <a:gd name="connsiteY12" fmla="*/ 41334 h 2026389"/>
                  <a:gd name="connsiteX13" fmla="*/ 606474 w 1584349"/>
                  <a:gd name="connsiteY13" fmla="*/ 30245 h 2026389"/>
                  <a:gd name="connsiteX14" fmla="*/ 606474 w 1584349"/>
                  <a:gd name="connsiteY14" fmla="*/ 29236 h 2026389"/>
                  <a:gd name="connsiteX15" fmla="*/ 605466 w 1584349"/>
                  <a:gd name="connsiteY15" fmla="*/ 16130 h 2026389"/>
                  <a:gd name="connsiteX16" fmla="*/ 597401 w 1584349"/>
                  <a:gd name="connsiteY16" fmla="*/ 4033 h 2026389"/>
                  <a:gd name="connsiteX17" fmla="*/ 586311 w 1584349"/>
                  <a:gd name="connsiteY17" fmla="*/ 0 h 2026389"/>
                  <a:gd name="connsiteX18" fmla="*/ 583287 w 1584349"/>
                  <a:gd name="connsiteY18" fmla="*/ 0 h 2026389"/>
                  <a:gd name="connsiteX19" fmla="*/ 573205 w 1584349"/>
                  <a:gd name="connsiteY19" fmla="*/ 5041 h 2026389"/>
                  <a:gd name="connsiteX20" fmla="*/ 566148 w 1584349"/>
                  <a:gd name="connsiteY20" fmla="*/ 6049 h 2026389"/>
                  <a:gd name="connsiteX21" fmla="*/ 552034 w 1584349"/>
                  <a:gd name="connsiteY21" fmla="*/ 11089 h 2026389"/>
                  <a:gd name="connsiteX22" fmla="*/ 529855 w 1584349"/>
                  <a:gd name="connsiteY22" fmla="*/ 23187 h 2026389"/>
                  <a:gd name="connsiteX23" fmla="*/ 484488 w 1584349"/>
                  <a:gd name="connsiteY23" fmla="*/ 53432 h 2026389"/>
                  <a:gd name="connsiteX24" fmla="*/ 409884 w 1584349"/>
                  <a:gd name="connsiteY24" fmla="*/ 116946 h 2026389"/>
                  <a:gd name="connsiteX25" fmla="*/ 402827 w 1584349"/>
                  <a:gd name="connsiteY25" fmla="*/ 122995 h 2026389"/>
                  <a:gd name="connsiteX26" fmla="*/ 347379 w 1584349"/>
                  <a:gd name="connsiteY26" fmla="*/ 172394 h 2026389"/>
                  <a:gd name="connsiteX27" fmla="*/ 318142 w 1584349"/>
                  <a:gd name="connsiteY27" fmla="*/ 197598 h 2026389"/>
                  <a:gd name="connsiteX28" fmla="*/ 274792 w 1584349"/>
                  <a:gd name="connsiteY28" fmla="*/ 236916 h 2026389"/>
                  <a:gd name="connsiteX29" fmla="*/ 256645 w 1584349"/>
                  <a:gd name="connsiteY29" fmla="*/ 255063 h 2026389"/>
                  <a:gd name="connsiteX30" fmla="*/ 241523 w 1584349"/>
                  <a:gd name="connsiteY30" fmla="*/ 271193 h 2026389"/>
                  <a:gd name="connsiteX31" fmla="*/ 240515 w 1584349"/>
                  <a:gd name="connsiteY31" fmla="*/ 272202 h 2026389"/>
                  <a:gd name="connsiteX32" fmla="*/ 239506 w 1584349"/>
                  <a:gd name="connsiteY32" fmla="*/ 273209 h 2026389"/>
                  <a:gd name="connsiteX33" fmla="*/ 238498 w 1584349"/>
                  <a:gd name="connsiteY33" fmla="*/ 274218 h 2026389"/>
                  <a:gd name="connsiteX34" fmla="*/ 239506 w 1584349"/>
                  <a:gd name="connsiteY34" fmla="*/ 274218 h 2026389"/>
                  <a:gd name="connsiteX35" fmla="*/ 202205 w 1584349"/>
                  <a:gd name="connsiteY35" fmla="*/ 307487 h 2026389"/>
                  <a:gd name="connsiteX36" fmla="*/ 192123 w 1584349"/>
                  <a:gd name="connsiteY36" fmla="*/ 312528 h 2026389"/>
                  <a:gd name="connsiteX37" fmla="*/ 158854 w 1584349"/>
                  <a:gd name="connsiteY37" fmla="*/ 298413 h 2026389"/>
                  <a:gd name="connsiteX38" fmla="*/ 134658 w 1584349"/>
                  <a:gd name="connsiteY38" fmla="*/ 292365 h 2026389"/>
                  <a:gd name="connsiteX39" fmla="*/ 113487 w 1584349"/>
                  <a:gd name="connsiteY39" fmla="*/ 289340 h 2026389"/>
                  <a:gd name="connsiteX40" fmla="*/ 107438 w 1584349"/>
                  <a:gd name="connsiteY40" fmla="*/ 285307 h 2026389"/>
                  <a:gd name="connsiteX41" fmla="*/ 102397 w 1584349"/>
                  <a:gd name="connsiteY41" fmla="*/ 284299 h 2026389"/>
                  <a:gd name="connsiteX42" fmla="*/ 97357 w 1584349"/>
                  <a:gd name="connsiteY42" fmla="*/ 285307 h 2026389"/>
                  <a:gd name="connsiteX43" fmla="*/ 90300 w 1584349"/>
                  <a:gd name="connsiteY43" fmla="*/ 292365 h 2026389"/>
                  <a:gd name="connsiteX44" fmla="*/ 90300 w 1584349"/>
                  <a:gd name="connsiteY44" fmla="*/ 302446 h 2026389"/>
                  <a:gd name="connsiteX45" fmla="*/ 109454 w 1584349"/>
                  <a:gd name="connsiteY45" fmla="*/ 340756 h 2026389"/>
                  <a:gd name="connsiteX46" fmla="*/ 119536 w 1584349"/>
                  <a:gd name="connsiteY46" fmla="*/ 356886 h 2026389"/>
                  <a:gd name="connsiteX47" fmla="*/ 118528 w 1584349"/>
                  <a:gd name="connsiteY47" fmla="*/ 356886 h 2026389"/>
                  <a:gd name="connsiteX48" fmla="*/ 116512 w 1584349"/>
                  <a:gd name="connsiteY48" fmla="*/ 356886 h 2026389"/>
                  <a:gd name="connsiteX49" fmla="*/ 89291 w 1584349"/>
                  <a:gd name="connsiteY49" fmla="*/ 362935 h 2026389"/>
                  <a:gd name="connsiteX50" fmla="*/ 61063 w 1584349"/>
                  <a:gd name="connsiteY50" fmla="*/ 372009 h 2026389"/>
                  <a:gd name="connsiteX51" fmla="*/ 34851 w 1584349"/>
                  <a:gd name="connsiteY51" fmla="*/ 382090 h 2026389"/>
                  <a:gd name="connsiteX52" fmla="*/ 17712 w 1584349"/>
                  <a:gd name="connsiteY52" fmla="*/ 390155 h 2026389"/>
                  <a:gd name="connsiteX53" fmla="*/ 9647 w 1584349"/>
                  <a:gd name="connsiteY53" fmla="*/ 394188 h 2026389"/>
                  <a:gd name="connsiteX54" fmla="*/ 1582 w 1584349"/>
                  <a:gd name="connsiteY54" fmla="*/ 416367 h 2026389"/>
                  <a:gd name="connsiteX55" fmla="*/ 16704 w 1584349"/>
                  <a:gd name="connsiteY55" fmla="*/ 426449 h 2026389"/>
                  <a:gd name="connsiteX56" fmla="*/ 23761 w 1584349"/>
                  <a:gd name="connsiteY56" fmla="*/ 425441 h 2026389"/>
                  <a:gd name="connsiteX57" fmla="*/ 25778 w 1584349"/>
                  <a:gd name="connsiteY57" fmla="*/ 424433 h 2026389"/>
                  <a:gd name="connsiteX58" fmla="*/ 32835 w 1584349"/>
                  <a:gd name="connsiteY58" fmla="*/ 427457 h 2026389"/>
                  <a:gd name="connsiteX59" fmla="*/ 35859 w 1584349"/>
                  <a:gd name="connsiteY59" fmla="*/ 427457 h 2026389"/>
                  <a:gd name="connsiteX60" fmla="*/ 52998 w 1584349"/>
                  <a:gd name="connsiteY60" fmla="*/ 427457 h 2026389"/>
                  <a:gd name="connsiteX61" fmla="*/ 60055 w 1584349"/>
                  <a:gd name="connsiteY61" fmla="*/ 427457 h 2026389"/>
                  <a:gd name="connsiteX62" fmla="*/ 64088 w 1584349"/>
                  <a:gd name="connsiteY62" fmla="*/ 427457 h 2026389"/>
                  <a:gd name="connsiteX63" fmla="*/ 45941 w 1584349"/>
                  <a:gd name="connsiteY63" fmla="*/ 440563 h 2026389"/>
                  <a:gd name="connsiteX64" fmla="*/ 32835 w 1584349"/>
                  <a:gd name="connsiteY64" fmla="*/ 449636 h 2026389"/>
                  <a:gd name="connsiteX65" fmla="*/ 20737 w 1584349"/>
                  <a:gd name="connsiteY65" fmla="*/ 462743 h 2026389"/>
                  <a:gd name="connsiteX66" fmla="*/ 12672 w 1584349"/>
                  <a:gd name="connsiteY66" fmla="*/ 491979 h 2026389"/>
                  <a:gd name="connsiteX67" fmla="*/ 14688 w 1584349"/>
                  <a:gd name="connsiteY67" fmla="*/ 499036 h 2026389"/>
                  <a:gd name="connsiteX68" fmla="*/ 21745 w 1584349"/>
                  <a:gd name="connsiteY68" fmla="*/ 508110 h 2026389"/>
                  <a:gd name="connsiteX69" fmla="*/ 35859 w 1584349"/>
                  <a:gd name="connsiteY69" fmla="*/ 514159 h 2026389"/>
                  <a:gd name="connsiteX70" fmla="*/ 42916 w 1584349"/>
                  <a:gd name="connsiteY70" fmla="*/ 515166 h 2026389"/>
                  <a:gd name="connsiteX71" fmla="*/ 43924 w 1584349"/>
                  <a:gd name="connsiteY71" fmla="*/ 515166 h 2026389"/>
                  <a:gd name="connsiteX72" fmla="*/ 58039 w 1584349"/>
                  <a:gd name="connsiteY72" fmla="*/ 514159 h 2026389"/>
                  <a:gd name="connsiteX73" fmla="*/ 78202 w 1584349"/>
                  <a:gd name="connsiteY73" fmla="*/ 509118 h 2026389"/>
                  <a:gd name="connsiteX74" fmla="*/ 77194 w 1584349"/>
                  <a:gd name="connsiteY74" fmla="*/ 510126 h 2026389"/>
                  <a:gd name="connsiteX75" fmla="*/ 68120 w 1584349"/>
                  <a:gd name="connsiteY75" fmla="*/ 523232 h 2026389"/>
                  <a:gd name="connsiteX76" fmla="*/ 61063 w 1584349"/>
                  <a:gd name="connsiteY76" fmla="*/ 537346 h 2026389"/>
                  <a:gd name="connsiteX77" fmla="*/ 59047 w 1584349"/>
                  <a:gd name="connsiteY77" fmla="*/ 553476 h 2026389"/>
                  <a:gd name="connsiteX78" fmla="*/ 62071 w 1584349"/>
                  <a:gd name="connsiteY78" fmla="*/ 563558 h 2026389"/>
                  <a:gd name="connsiteX79" fmla="*/ 81226 w 1584349"/>
                  <a:gd name="connsiteY79" fmla="*/ 575656 h 2026389"/>
                  <a:gd name="connsiteX80" fmla="*/ 92316 w 1584349"/>
                  <a:gd name="connsiteY80" fmla="*/ 574648 h 2026389"/>
                  <a:gd name="connsiteX81" fmla="*/ 103406 w 1584349"/>
                  <a:gd name="connsiteY81" fmla="*/ 570615 h 2026389"/>
                  <a:gd name="connsiteX82" fmla="*/ 124577 w 1584349"/>
                  <a:gd name="connsiteY82" fmla="*/ 557509 h 2026389"/>
                  <a:gd name="connsiteX83" fmla="*/ 120544 w 1584349"/>
                  <a:gd name="connsiteY83" fmla="*/ 563558 h 2026389"/>
                  <a:gd name="connsiteX84" fmla="*/ 115503 w 1584349"/>
                  <a:gd name="connsiteY84" fmla="*/ 571623 h 2026389"/>
                  <a:gd name="connsiteX85" fmla="*/ 107438 w 1584349"/>
                  <a:gd name="connsiteY85" fmla="*/ 591786 h 2026389"/>
                  <a:gd name="connsiteX86" fmla="*/ 118528 w 1584349"/>
                  <a:gd name="connsiteY86" fmla="*/ 610941 h 2026389"/>
                  <a:gd name="connsiteX87" fmla="*/ 126593 w 1584349"/>
                  <a:gd name="connsiteY87" fmla="*/ 612958 h 2026389"/>
                  <a:gd name="connsiteX88" fmla="*/ 138691 w 1584349"/>
                  <a:gd name="connsiteY88" fmla="*/ 610941 h 2026389"/>
                  <a:gd name="connsiteX89" fmla="*/ 155830 w 1584349"/>
                  <a:gd name="connsiteY89" fmla="*/ 601868 h 2026389"/>
                  <a:gd name="connsiteX90" fmla="*/ 156838 w 1584349"/>
                  <a:gd name="connsiteY90" fmla="*/ 601868 h 2026389"/>
                  <a:gd name="connsiteX91" fmla="*/ 174985 w 1584349"/>
                  <a:gd name="connsiteY91" fmla="*/ 588762 h 2026389"/>
                  <a:gd name="connsiteX92" fmla="*/ 191115 w 1584349"/>
                  <a:gd name="connsiteY92" fmla="*/ 575656 h 2026389"/>
                  <a:gd name="connsiteX93" fmla="*/ 202205 w 1584349"/>
                  <a:gd name="connsiteY93" fmla="*/ 567591 h 2026389"/>
                  <a:gd name="connsiteX94" fmla="*/ 265718 w 1584349"/>
                  <a:gd name="connsiteY94" fmla="*/ 540370 h 2026389"/>
                  <a:gd name="connsiteX95" fmla="*/ 376615 w 1584349"/>
                  <a:gd name="connsiteY95" fmla="*/ 513150 h 2026389"/>
                  <a:gd name="connsiteX96" fmla="*/ 379640 w 1584349"/>
                  <a:gd name="connsiteY96" fmla="*/ 513150 h 2026389"/>
                  <a:gd name="connsiteX97" fmla="*/ 786934 w 1584349"/>
                  <a:gd name="connsiteY97" fmla="*/ 1638250 h 2026389"/>
                  <a:gd name="connsiteX98" fmla="*/ 766771 w 1584349"/>
                  <a:gd name="connsiteY98" fmla="*/ 1616071 h 2026389"/>
                  <a:gd name="connsiteX99" fmla="*/ 732494 w 1584349"/>
                  <a:gd name="connsiteY99" fmla="*/ 1598932 h 2026389"/>
                  <a:gd name="connsiteX100" fmla="*/ 729469 w 1584349"/>
                  <a:gd name="connsiteY100" fmla="*/ 1597924 h 2026389"/>
                  <a:gd name="connsiteX101" fmla="*/ 667972 w 1584349"/>
                  <a:gd name="connsiteY101" fmla="*/ 1578769 h 2026389"/>
                  <a:gd name="connsiteX102" fmla="*/ 605466 w 1584349"/>
                  <a:gd name="connsiteY102" fmla="*/ 1571712 h 2026389"/>
                  <a:gd name="connsiteX103" fmla="*/ 602442 w 1584349"/>
                  <a:gd name="connsiteY103" fmla="*/ 1571712 h 2026389"/>
                  <a:gd name="connsiteX104" fmla="*/ 540944 w 1584349"/>
                  <a:gd name="connsiteY104" fmla="*/ 1577761 h 2026389"/>
                  <a:gd name="connsiteX105" fmla="*/ 538928 w 1584349"/>
                  <a:gd name="connsiteY105" fmla="*/ 1577761 h 2026389"/>
                  <a:gd name="connsiteX106" fmla="*/ 536912 w 1584349"/>
                  <a:gd name="connsiteY106" fmla="*/ 1577761 h 2026389"/>
                  <a:gd name="connsiteX107" fmla="*/ 531871 w 1584349"/>
                  <a:gd name="connsiteY107" fmla="*/ 1578769 h 2026389"/>
                  <a:gd name="connsiteX108" fmla="*/ 508684 w 1584349"/>
                  <a:gd name="connsiteY108" fmla="*/ 1582802 h 2026389"/>
                  <a:gd name="connsiteX109" fmla="*/ 498602 w 1584349"/>
                  <a:gd name="connsiteY109" fmla="*/ 1585826 h 2026389"/>
                  <a:gd name="connsiteX110" fmla="*/ 487512 w 1584349"/>
                  <a:gd name="connsiteY110" fmla="*/ 1570704 h 2026389"/>
                  <a:gd name="connsiteX111" fmla="*/ 483480 w 1584349"/>
                  <a:gd name="connsiteY111" fmla="*/ 1570704 h 2026389"/>
                  <a:gd name="connsiteX112" fmla="*/ 469365 w 1584349"/>
                  <a:gd name="connsiteY112" fmla="*/ 1581794 h 2026389"/>
                  <a:gd name="connsiteX113" fmla="*/ 463317 w 1584349"/>
                  <a:gd name="connsiteY113" fmla="*/ 1598932 h 2026389"/>
                  <a:gd name="connsiteX114" fmla="*/ 425007 w 1584349"/>
                  <a:gd name="connsiteY114" fmla="*/ 1668495 h 2026389"/>
                  <a:gd name="connsiteX115" fmla="*/ 420974 w 1584349"/>
                  <a:gd name="connsiteY115" fmla="*/ 1675552 h 2026389"/>
                  <a:gd name="connsiteX116" fmla="*/ 417950 w 1584349"/>
                  <a:gd name="connsiteY116" fmla="*/ 1680593 h 2026389"/>
                  <a:gd name="connsiteX117" fmla="*/ 375607 w 1584349"/>
                  <a:gd name="connsiteY117" fmla="*/ 1758220 h 2026389"/>
                  <a:gd name="connsiteX118" fmla="*/ 361493 w 1584349"/>
                  <a:gd name="connsiteY118" fmla="*/ 1798546 h 2026389"/>
                  <a:gd name="connsiteX119" fmla="*/ 360485 w 1584349"/>
                  <a:gd name="connsiteY119" fmla="*/ 1836857 h 2026389"/>
                  <a:gd name="connsiteX120" fmla="*/ 365526 w 1584349"/>
                  <a:gd name="connsiteY120" fmla="*/ 1851979 h 2026389"/>
                  <a:gd name="connsiteX121" fmla="*/ 372583 w 1584349"/>
                  <a:gd name="connsiteY121" fmla="*/ 1864076 h 2026389"/>
                  <a:gd name="connsiteX122" fmla="*/ 382664 w 1584349"/>
                  <a:gd name="connsiteY122" fmla="*/ 1876174 h 2026389"/>
                  <a:gd name="connsiteX123" fmla="*/ 396778 w 1584349"/>
                  <a:gd name="connsiteY123" fmla="*/ 1888272 h 2026389"/>
                  <a:gd name="connsiteX124" fmla="*/ 425007 w 1584349"/>
                  <a:gd name="connsiteY124" fmla="*/ 1904403 h 2026389"/>
                  <a:gd name="connsiteX125" fmla="*/ 462308 w 1584349"/>
                  <a:gd name="connsiteY125" fmla="*/ 1918517 h 2026389"/>
                  <a:gd name="connsiteX126" fmla="*/ 538928 w 1584349"/>
                  <a:gd name="connsiteY126" fmla="*/ 1935656 h 2026389"/>
                  <a:gd name="connsiteX127" fmla="*/ 612523 w 1584349"/>
                  <a:gd name="connsiteY127" fmla="*/ 1943721 h 2026389"/>
                  <a:gd name="connsiteX128" fmla="*/ 636719 w 1584349"/>
                  <a:gd name="connsiteY128" fmla="*/ 1944729 h 2026389"/>
                  <a:gd name="connsiteX129" fmla="*/ 677045 w 1584349"/>
                  <a:gd name="connsiteY129" fmla="*/ 1941704 h 2026389"/>
                  <a:gd name="connsiteX130" fmla="*/ 730477 w 1584349"/>
                  <a:gd name="connsiteY130" fmla="*/ 1916500 h 2026389"/>
                  <a:gd name="connsiteX131" fmla="*/ 758706 w 1584349"/>
                  <a:gd name="connsiteY131" fmla="*/ 1868109 h 2026389"/>
                  <a:gd name="connsiteX132" fmla="*/ 768787 w 1584349"/>
                  <a:gd name="connsiteY132" fmla="*/ 1808628 h 2026389"/>
                  <a:gd name="connsiteX133" fmla="*/ 770804 w 1584349"/>
                  <a:gd name="connsiteY133" fmla="*/ 1783424 h 2026389"/>
                  <a:gd name="connsiteX134" fmla="*/ 774836 w 1584349"/>
                  <a:gd name="connsiteY134" fmla="*/ 1745114 h 2026389"/>
                  <a:gd name="connsiteX135" fmla="*/ 781893 w 1584349"/>
                  <a:gd name="connsiteY135" fmla="*/ 1705797 h 2026389"/>
                  <a:gd name="connsiteX136" fmla="*/ 782901 w 1584349"/>
                  <a:gd name="connsiteY136" fmla="*/ 1702772 h 2026389"/>
                  <a:gd name="connsiteX137" fmla="*/ 789959 w 1584349"/>
                  <a:gd name="connsiteY137" fmla="*/ 1666478 h 2026389"/>
                  <a:gd name="connsiteX138" fmla="*/ 789959 w 1584349"/>
                  <a:gd name="connsiteY138" fmla="*/ 1654380 h 2026389"/>
                  <a:gd name="connsiteX139" fmla="*/ 786934 w 1584349"/>
                  <a:gd name="connsiteY139" fmla="*/ 1638250 h 2026389"/>
                  <a:gd name="connsiteX140" fmla="*/ 1583376 w 1584349"/>
                  <a:gd name="connsiteY140" fmla="*/ 1909443 h 2026389"/>
                  <a:gd name="connsiteX141" fmla="*/ 1573294 w 1584349"/>
                  <a:gd name="connsiteY141" fmla="*/ 1861052 h 2026389"/>
                  <a:gd name="connsiteX142" fmla="*/ 1569262 w 1584349"/>
                  <a:gd name="connsiteY142" fmla="*/ 1845930 h 2026389"/>
                  <a:gd name="connsiteX143" fmla="*/ 1561196 w 1584349"/>
                  <a:gd name="connsiteY143" fmla="*/ 1813669 h 2026389"/>
                  <a:gd name="connsiteX144" fmla="*/ 1559180 w 1584349"/>
                  <a:gd name="connsiteY144" fmla="*/ 1800563 h 2026389"/>
                  <a:gd name="connsiteX145" fmla="*/ 1558172 w 1584349"/>
                  <a:gd name="connsiteY145" fmla="*/ 1786449 h 2026389"/>
                  <a:gd name="connsiteX146" fmla="*/ 1559180 w 1584349"/>
                  <a:gd name="connsiteY146" fmla="*/ 1771327 h 2026389"/>
                  <a:gd name="connsiteX147" fmla="*/ 1558172 w 1584349"/>
                  <a:gd name="connsiteY147" fmla="*/ 1775359 h 2026389"/>
                  <a:gd name="connsiteX148" fmla="*/ 1563213 w 1584349"/>
                  <a:gd name="connsiteY148" fmla="*/ 1742090 h 2026389"/>
                  <a:gd name="connsiteX149" fmla="*/ 1569262 w 1584349"/>
                  <a:gd name="connsiteY149" fmla="*/ 1695715 h 2026389"/>
                  <a:gd name="connsiteX150" fmla="*/ 1570270 w 1584349"/>
                  <a:gd name="connsiteY150" fmla="*/ 1662446 h 2026389"/>
                  <a:gd name="connsiteX151" fmla="*/ 1568253 w 1584349"/>
                  <a:gd name="connsiteY151" fmla="*/ 1647323 h 2026389"/>
                  <a:gd name="connsiteX152" fmla="*/ 1559180 w 1584349"/>
                  <a:gd name="connsiteY152" fmla="*/ 1632201 h 2026389"/>
                  <a:gd name="connsiteX153" fmla="*/ 1534984 w 1584349"/>
                  <a:gd name="connsiteY153" fmla="*/ 1618087 h 2026389"/>
                  <a:gd name="connsiteX154" fmla="*/ 1523895 w 1584349"/>
                  <a:gd name="connsiteY154" fmla="*/ 1616071 h 2026389"/>
                  <a:gd name="connsiteX155" fmla="*/ 1505748 w 1584349"/>
                  <a:gd name="connsiteY155" fmla="*/ 1615063 h 2026389"/>
                  <a:gd name="connsiteX156" fmla="*/ 1507764 w 1584349"/>
                  <a:gd name="connsiteY156" fmla="*/ 1615063 h 2026389"/>
                  <a:gd name="connsiteX157" fmla="*/ 1474495 w 1584349"/>
                  <a:gd name="connsiteY157" fmla="*/ 1618087 h 2026389"/>
                  <a:gd name="connsiteX158" fmla="*/ 1440218 w 1584349"/>
                  <a:gd name="connsiteY158" fmla="*/ 1625144 h 2026389"/>
                  <a:gd name="connsiteX159" fmla="*/ 1375696 w 1584349"/>
                  <a:gd name="connsiteY159" fmla="*/ 1645307 h 2026389"/>
                  <a:gd name="connsiteX160" fmla="*/ 1311174 w 1584349"/>
                  <a:gd name="connsiteY160" fmla="*/ 1669503 h 2026389"/>
                  <a:gd name="connsiteX161" fmla="*/ 1250685 w 1584349"/>
                  <a:gd name="connsiteY161" fmla="*/ 1694707 h 2026389"/>
                  <a:gd name="connsiteX162" fmla="*/ 1228506 w 1584349"/>
                  <a:gd name="connsiteY162" fmla="*/ 1704788 h 2026389"/>
                  <a:gd name="connsiteX163" fmla="*/ 1219432 w 1584349"/>
                  <a:gd name="connsiteY163" fmla="*/ 1709829 h 2026389"/>
                  <a:gd name="connsiteX164" fmla="*/ 1219432 w 1584349"/>
                  <a:gd name="connsiteY164" fmla="*/ 1708821 h 2026389"/>
                  <a:gd name="connsiteX165" fmla="*/ 1222457 w 1584349"/>
                  <a:gd name="connsiteY165" fmla="*/ 1697731 h 2026389"/>
                  <a:gd name="connsiteX166" fmla="*/ 1214391 w 1584349"/>
                  <a:gd name="connsiteY166" fmla="*/ 1683617 h 2026389"/>
                  <a:gd name="connsiteX167" fmla="*/ 1211367 w 1584349"/>
                  <a:gd name="connsiteY167" fmla="*/ 1683617 h 2026389"/>
                  <a:gd name="connsiteX168" fmla="*/ 1200277 w 1584349"/>
                  <a:gd name="connsiteY168" fmla="*/ 1692690 h 2026389"/>
                  <a:gd name="connsiteX169" fmla="*/ 1185155 w 1584349"/>
                  <a:gd name="connsiteY169" fmla="*/ 1747131 h 2026389"/>
                  <a:gd name="connsiteX170" fmla="*/ 1161967 w 1584349"/>
                  <a:gd name="connsiteY170" fmla="*/ 1839881 h 2026389"/>
                  <a:gd name="connsiteX171" fmla="*/ 1158943 w 1584349"/>
                  <a:gd name="connsiteY171" fmla="*/ 1913476 h 2026389"/>
                  <a:gd name="connsiteX172" fmla="*/ 1167008 w 1584349"/>
                  <a:gd name="connsiteY172" fmla="*/ 1946745 h 2026389"/>
                  <a:gd name="connsiteX173" fmla="*/ 1185155 w 1584349"/>
                  <a:gd name="connsiteY173" fmla="*/ 1975982 h 2026389"/>
                  <a:gd name="connsiteX174" fmla="*/ 1250685 w 1584349"/>
                  <a:gd name="connsiteY174" fmla="*/ 2011267 h 2026389"/>
                  <a:gd name="connsiteX175" fmla="*/ 1300084 w 1584349"/>
                  <a:gd name="connsiteY175" fmla="*/ 2019332 h 2026389"/>
                  <a:gd name="connsiteX176" fmla="*/ 1396867 w 1584349"/>
                  <a:gd name="connsiteY176" fmla="*/ 2026390 h 2026389"/>
                  <a:gd name="connsiteX177" fmla="*/ 1444250 w 1584349"/>
                  <a:gd name="connsiteY177" fmla="*/ 2024373 h 2026389"/>
                  <a:gd name="connsiteX178" fmla="*/ 1512805 w 1584349"/>
                  <a:gd name="connsiteY178" fmla="*/ 2010259 h 2026389"/>
                  <a:gd name="connsiteX179" fmla="*/ 1564221 w 1584349"/>
                  <a:gd name="connsiteY179" fmla="*/ 1976990 h 2026389"/>
                  <a:gd name="connsiteX180" fmla="*/ 1579343 w 1584349"/>
                  <a:gd name="connsiteY180" fmla="*/ 1949769 h 2026389"/>
                  <a:gd name="connsiteX181" fmla="*/ 1583376 w 1584349"/>
                  <a:gd name="connsiteY181" fmla="*/ 1909443 h 2026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</a:cxnLst>
                <a:rect l="l" t="t" r="r" b="b"/>
                <a:pathLst>
                  <a:path w="1584349" h="2026389">
                    <a:moveTo>
                      <a:pt x="379640" y="513150"/>
                    </a:moveTo>
                    <a:cubicBezTo>
                      <a:pt x="416941" y="505085"/>
                      <a:pt x="456259" y="496012"/>
                      <a:pt x="492553" y="479881"/>
                    </a:cubicBezTo>
                    <a:cubicBezTo>
                      <a:pt x="510700" y="471816"/>
                      <a:pt x="527838" y="461734"/>
                      <a:pt x="541953" y="449636"/>
                    </a:cubicBezTo>
                    <a:cubicBezTo>
                      <a:pt x="555059" y="438547"/>
                      <a:pt x="567156" y="425441"/>
                      <a:pt x="578246" y="410318"/>
                    </a:cubicBezTo>
                    <a:cubicBezTo>
                      <a:pt x="596393" y="384106"/>
                      <a:pt x="609499" y="352854"/>
                      <a:pt x="616556" y="313536"/>
                    </a:cubicBezTo>
                    <a:cubicBezTo>
                      <a:pt x="624621" y="269177"/>
                      <a:pt x="623613" y="223810"/>
                      <a:pt x="620589" y="189533"/>
                    </a:cubicBezTo>
                    <a:cubicBezTo>
                      <a:pt x="619580" y="172394"/>
                      <a:pt x="617564" y="153239"/>
                      <a:pt x="613532" y="129044"/>
                    </a:cubicBezTo>
                    <a:cubicBezTo>
                      <a:pt x="612523" y="124003"/>
                      <a:pt x="612523" y="119970"/>
                      <a:pt x="611515" y="114929"/>
                    </a:cubicBezTo>
                    <a:cubicBezTo>
                      <a:pt x="610507" y="109889"/>
                      <a:pt x="609499" y="103840"/>
                      <a:pt x="609499" y="98799"/>
                    </a:cubicBezTo>
                    <a:cubicBezTo>
                      <a:pt x="608491" y="91742"/>
                      <a:pt x="607483" y="85693"/>
                      <a:pt x="607483" y="78636"/>
                    </a:cubicBezTo>
                    <a:cubicBezTo>
                      <a:pt x="606474" y="72587"/>
                      <a:pt x="606474" y="66538"/>
                      <a:pt x="606474" y="60489"/>
                    </a:cubicBezTo>
                    <a:lnTo>
                      <a:pt x="606474" y="58473"/>
                    </a:lnTo>
                    <a:cubicBezTo>
                      <a:pt x="606474" y="52424"/>
                      <a:pt x="606474" y="47383"/>
                      <a:pt x="606474" y="41334"/>
                    </a:cubicBezTo>
                    <a:cubicBezTo>
                      <a:pt x="606474" y="37302"/>
                      <a:pt x="606474" y="33269"/>
                      <a:pt x="606474" y="30245"/>
                    </a:cubicBezTo>
                    <a:lnTo>
                      <a:pt x="606474" y="29236"/>
                    </a:lnTo>
                    <a:cubicBezTo>
                      <a:pt x="606474" y="25204"/>
                      <a:pt x="606474" y="21171"/>
                      <a:pt x="605466" y="16130"/>
                    </a:cubicBezTo>
                    <a:cubicBezTo>
                      <a:pt x="604458" y="12098"/>
                      <a:pt x="602442" y="7057"/>
                      <a:pt x="597401" y="4033"/>
                    </a:cubicBezTo>
                    <a:cubicBezTo>
                      <a:pt x="594377" y="2016"/>
                      <a:pt x="590344" y="0"/>
                      <a:pt x="586311" y="0"/>
                    </a:cubicBezTo>
                    <a:cubicBezTo>
                      <a:pt x="585303" y="0"/>
                      <a:pt x="584295" y="0"/>
                      <a:pt x="583287" y="0"/>
                    </a:cubicBezTo>
                    <a:cubicBezTo>
                      <a:pt x="579254" y="1008"/>
                      <a:pt x="576230" y="2016"/>
                      <a:pt x="573205" y="5041"/>
                    </a:cubicBezTo>
                    <a:cubicBezTo>
                      <a:pt x="571189" y="5041"/>
                      <a:pt x="568165" y="6049"/>
                      <a:pt x="566148" y="6049"/>
                    </a:cubicBezTo>
                    <a:cubicBezTo>
                      <a:pt x="562116" y="7057"/>
                      <a:pt x="557075" y="9073"/>
                      <a:pt x="552034" y="11089"/>
                    </a:cubicBezTo>
                    <a:cubicBezTo>
                      <a:pt x="543969" y="14114"/>
                      <a:pt x="536912" y="19155"/>
                      <a:pt x="529855" y="23187"/>
                    </a:cubicBezTo>
                    <a:cubicBezTo>
                      <a:pt x="514732" y="31253"/>
                      <a:pt x="500618" y="41334"/>
                      <a:pt x="484488" y="53432"/>
                    </a:cubicBezTo>
                    <a:cubicBezTo>
                      <a:pt x="458276" y="73595"/>
                      <a:pt x="434080" y="95775"/>
                      <a:pt x="409884" y="116946"/>
                    </a:cubicBezTo>
                    <a:lnTo>
                      <a:pt x="402827" y="122995"/>
                    </a:lnTo>
                    <a:cubicBezTo>
                      <a:pt x="384681" y="140133"/>
                      <a:pt x="365526" y="156264"/>
                      <a:pt x="347379" y="172394"/>
                    </a:cubicBezTo>
                    <a:cubicBezTo>
                      <a:pt x="337297" y="180460"/>
                      <a:pt x="327216" y="189533"/>
                      <a:pt x="318142" y="197598"/>
                    </a:cubicBezTo>
                    <a:cubicBezTo>
                      <a:pt x="304028" y="209696"/>
                      <a:pt x="289914" y="222802"/>
                      <a:pt x="274792" y="236916"/>
                    </a:cubicBezTo>
                    <a:cubicBezTo>
                      <a:pt x="267735" y="242965"/>
                      <a:pt x="261686" y="249014"/>
                      <a:pt x="256645" y="255063"/>
                    </a:cubicBezTo>
                    <a:cubicBezTo>
                      <a:pt x="251604" y="260104"/>
                      <a:pt x="246563" y="266153"/>
                      <a:pt x="241523" y="271193"/>
                    </a:cubicBezTo>
                    <a:lnTo>
                      <a:pt x="240515" y="272202"/>
                    </a:lnTo>
                    <a:lnTo>
                      <a:pt x="239506" y="273209"/>
                    </a:lnTo>
                    <a:lnTo>
                      <a:pt x="238498" y="274218"/>
                    </a:lnTo>
                    <a:lnTo>
                      <a:pt x="239506" y="274218"/>
                    </a:lnTo>
                    <a:cubicBezTo>
                      <a:pt x="226400" y="287324"/>
                      <a:pt x="215311" y="298413"/>
                      <a:pt x="202205" y="307487"/>
                    </a:cubicBezTo>
                    <a:cubicBezTo>
                      <a:pt x="199180" y="309503"/>
                      <a:pt x="196156" y="311520"/>
                      <a:pt x="192123" y="312528"/>
                    </a:cubicBezTo>
                    <a:cubicBezTo>
                      <a:pt x="181033" y="306479"/>
                      <a:pt x="167927" y="301438"/>
                      <a:pt x="158854" y="298413"/>
                    </a:cubicBezTo>
                    <a:cubicBezTo>
                      <a:pt x="151797" y="296397"/>
                      <a:pt x="143732" y="294381"/>
                      <a:pt x="134658" y="292365"/>
                    </a:cubicBezTo>
                    <a:cubicBezTo>
                      <a:pt x="127601" y="291356"/>
                      <a:pt x="120544" y="290348"/>
                      <a:pt x="113487" y="289340"/>
                    </a:cubicBezTo>
                    <a:cubicBezTo>
                      <a:pt x="111471" y="287324"/>
                      <a:pt x="109454" y="286316"/>
                      <a:pt x="107438" y="285307"/>
                    </a:cubicBezTo>
                    <a:cubicBezTo>
                      <a:pt x="105422" y="284299"/>
                      <a:pt x="104414" y="284299"/>
                      <a:pt x="102397" y="284299"/>
                    </a:cubicBezTo>
                    <a:cubicBezTo>
                      <a:pt x="100381" y="284299"/>
                      <a:pt x="98365" y="284299"/>
                      <a:pt x="97357" y="285307"/>
                    </a:cubicBezTo>
                    <a:cubicBezTo>
                      <a:pt x="94332" y="286316"/>
                      <a:pt x="91308" y="289340"/>
                      <a:pt x="90300" y="292365"/>
                    </a:cubicBezTo>
                    <a:cubicBezTo>
                      <a:pt x="89291" y="296397"/>
                      <a:pt x="89291" y="299422"/>
                      <a:pt x="90300" y="302446"/>
                    </a:cubicBezTo>
                    <a:cubicBezTo>
                      <a:pt x="95340" y="317569"/>
                      <a:pt x="102397" y="329666"/>
                      <a:pt x="109454" y="340756"/>
                    </a:cubicBezTo>
                    <a:cubicBezTo>
                      <a:pt x="112479" y="345797"/>
                      <a:pt x="116512" y="351846"/>
                      <a:pt x="119536" y="356886"/>
                    </a:cubicBezTo>
                    <a:cubicBezTo>
                      <a:pt x="119536" y="356886"/>
                      <a:pt x="118528" y="356886"/>
                      <a:pt x="118528" y="356886"/>
                    </a:cubicBezTo>
                    <a:cubicBezTo>
                      <a:pt x="117520" y="356886"/>
                      <a:pt x="117520" y="356886"/>
                      <a:pt x="116512" y="356886"/>
                    </a:cubicBezTo>
                    <a:cubicBezTo>
                      <a:pt x="107438" y="357895"/>
                      <a:pt x="99373" y="360919"/>
                      <a:pt x="89291" y="362935"/>
                    </a:cubicBezTo>
                    <a:cubicBezTo>
                      <a:pt x="80218" y="364952"/>
                      <a:pt x="71145" y="367976"/>
                      <a:pt x="61063" y="372009"/>
                    </a:cubicBezTo>
                    <a:cubicBezTo>
                      <a:pt x="52998" y="375033"/>
                      <a:pt x="43924" y="378058"/>
                      <a:pt x="34851" y="382090"/>
                    </a:cubicBezTo>
                    <a:cubicBezTo>
                      <a:pt x="28802" y="384106"/>
                      <a:pt x="23761" y="387131"/>
                      <a:pt x="17712" y="390155"/>
                    </a:cubicBezTo>
                    <a:cubicBezTo>
                      <a:pt x="14688" y="391164"/>
                      <a:pt x="12672" y="393180"/>
                      <a:pt x="9647" y="394188"/>
                    </a:cubicBezTo>
                    <a:cubicBezTo>
                      <a:pt x="1582" y="398221"/>
                      <a:pt x="-2451" y="407294"/>
                      <a:pt x="1582" y="416367"/>
                    </a:cubicBezTo>
                    <a:cubicBezTo>
                      <a:pt x="4606" y="422416"/>
                      <a:pt x="10655" y="426449"/>
                      <a:pt x="16704" y="426449"/>
                    </a:cubicBezTo>
                    <a:cubicBezTo>
                      <a:pt x="18721" y="426449"/>
                      <a:pt x="21745" y="425441"/>
                      <a:pt x="23761" y="425441"/>
                    </a:cubicBezTo>
                    <a:lnTo>
                      <a:pt x="25778" y="424433"/>
                    </a:lnTo>
                    <a:cubicBezTo>
                      <a:pt x="27794" y="425441"/>
                      <a:pt x="29810" y="427457"/>
                      <a:pt x="32835" y="427457"/>
                    </a:cubicBezTo>
                    <a:lnTo>
                      <a:pt x="35859" y="427457"/>
                    </a:lnTo>
                    <a:cubicBezTo>
                      <a:pt x="41908" y="427457"/>
                      <a:pt x="46949" y="427457"/>
                      <a:pt x="52998" y="427457"/>
                    </a:cubicBezTo>
                    <a:lnTo>
                      <a:pt x="60055" y="427457"/>
                    </a:lnTo>
                    <a:cubicBezTo>
                      <a:pt x="61063" y="427457"/>
                      <a:pt x="63079" y="427457"/>
                      <a:pt x="64088" y="427457"/>
                    </a:cubicBezTo>
                    <a:cubicBezTo>
                      <a:pt x="58039" y="432498"/>
                      <a:pt x="51990" y="436531"/>
                      <a:pt x="45941" y="440563"/>
                    </a:cubicBezTo>
                    <a:cubicBezTo>
                      <a:pt x="40900" y="443588"/>
                      <a:pt x="36867" y="446612"/>
                      <a:pt x="32835" y="449636"/>
                    </a:cubicBezTo>
                    <a:cubicBezTo>
                      <a:pt x="28802" y="452661"/>
                      <a:pt x="24770" y="457702"/>
                      <a:pt x="20737" y="462743"/>
                    </a:cubicBezTo>
                    <a:cubicBezTo>
                      <a:pt x="16704" y="467783"/>
                      <a:pt x="10655" y="478873"/>
                      <a:pt x="12672" y="491979"/>
                    </a:cubicBezTo>
                    <a:cubicBezTo>
                      <a:pt x="12672" y="493995"/>
                      <a:pt x="13680" y="497020"/>
                      <a:pt x="14688" y="499036"/>
                    </a:cubicBezTo>
                    <a:cubicBezTo>
                      <a:pt x="16704" y="503069"/>
                      <a:pt x="18721" y="505085"/>
                      <a:pt x="21745" y="508110"/>
                    </a:cubicBezTo>
                    <a:cubicBezTo>
                      <a:pt x="25778" y="511134"/>
                      <a:pt x="30818" y="513150"/>
                      <a:pt x="35859" y="514159"/>
                    </a:cubicBezTo>
                    <a:cubicBezTo>
                      <a:pt x="37876" y="514159"/>
                      <a:pt x="39892" y="515166"/>
                      <a:pt x="42916" y="515166"/>
                    </a:cubicBezTo>
                    <a:lnTo>
                      <a:pt x="43924" y="515166"/>
                    </a:lnTo>
                    <a:cubicBezTo>
                      <a:pt x="49973" y="515166"/>
                      <a:pt x="54006" y="515166"/>
                      <a:pt x="58039" y="514159"/>
                    </a:cubicBezTo>
                    <a:cubicBezTo>
                      <a:pt x="65096" y="513150"/>
                      <a:pt x="72153" y="511134"/>
                      <a:pt x="78202" y="509118"/>
                    </a:cubicBezTo>
                    <a:lnTo>
                      <a:pt x="77194" y="510126"/>
                    </a:lnTo>
                    <a:cubicBezTo>
                      <a:pt x="74169" y="514159"/>
                      <a:pt x="71145" y="518191"/>
                      <a:pt x="68120" y="523232"/>
                    </a:cubicBezTo>
                    <a:cubicBezTo>
                      <a:pt x="65096" y="528273"/>
                      <a:pt x="63079" y="533313"/>
                      <a:pt x="61063" y="537346"/>
                    </a:cubicBezTo>
                    <a:cubicBezTo>
                      <a:pt x="59047" y="542387"/>
                      <a:pt x="59047" y="547428"/>
                      <a:pt x="59047" y="553476"/>
                    </a:cubicBezTo>
                    <a:cubicBezTo>
                      <a:pt x="59047" y="557509"/>
                      <a:pt x="60055" y="560533"/>
                      <a:pt x="62071" y="563558"/>
                    </a:cubicBezTo>
                    <a:cubicBezTo>
                      <a:pt x="66104" y="570615"/>
                      <a:pt x="73161" y="575656"/>
                      <a:pt x="81226" y="575656"/>
                    </a:cubicBezTo>
                    <a:cubicBezTo>
                      <a:pt x="84251" y="575656"/>
                      <a:pt x="88283" y="575656"/>
                      <a:pt x="92316" y="574648"/>
                    </a:cubicBezTo>
                    <a:cubicBezTo>
                      <a:pt x="96348" y="573640"/>
                      <a:pt x="100381" y="571623"/>
                      <a:pt x="103406" y="570615"/>
                    </a:cubicBezTo>
                    <a:cubicBezTo>
                      <a:pt x="111471" y="566582"/>
                      <a:pt x="118528" y="562550"/>
                      <a:pt x="124577" y="557509"/>
                    </a:cubicBezTo>
                    <a:cubicBezTo>
                      <a:pt x="123569" y="559525"/>
                      <a:pt x="121552" y="561542"/>
                      <a:pt x="120544" y="563558"/>
                    </a:cubicBezTo>
                    <a:cubicBezTo>
                      <a:pt x="118528" y="566582"/>
                      <a:pt x="116512" y="569607"/>
                      <a:pt x="115503" y="571623"/>
                    </a:cubicBezTo>
                    <a:cubicBezTo>
                      <a:pt x="111471" y="577672"/>
                      <a:pt x="108446" y="584729"/>
                      <a:pt x="107438" y="591786"/>
                    </a:cubicBezTo>
                    <a:cubicBezTo>
                      <a:pt x="107438" y="600860"/>
                      <a:pt x="111471" y="607917"/>
                      <a:pt x="118528" y="610941"/>
                    </a:cubicBezTo>
                    <a:cubicBezTo>
                      <a:pt x="120544" y="611949"/>
                      <a:pt x="123569" y="612958"/>
                      <a:pt x="126593" y="612958"/>
                    </a:cubicBezTo>
                    <a:cubicBezTo>
                      <a:pt x="130626" y="612958"/>
                      <a:pt x="134658" y="611949"/>
                      <a:pt x="138691" y="610941"/>
                    </a:cubicBezTo>
                    <a:cubicBezTo>
                      <a:pt x="144740" y="608925"/>
                      <a:pt x="150789" y="604892"/>
                      <a:pt x="155830" y="601868"/>
                    </a:cubicBezTo>
                    <a:lnTo>
                      <a:pt x="156838" y="601868"/>
                    </a:lnTo>
                    <a:cubicBezTo>
                      <a:pt x="162887" y="597835"/>
                      <a:pt x="169944" y="592794"/>
                      <a:pt x="174985" y="588762"/>
                    </a:cubicBezTo>
                    <a:cubicBezTo>
                      <a:pt x="180025" y="584729"/>
                      <a:pt x="186074" y="580696"/>
                      <a:pt x="191115" y="575656"/>
                    </a:cubicBezTo>
                    <a:cubicBezTo>
                      <a:pt x="195148" y="572631"/>
                      <a:pt x="198172" y="569607"/>
                      <a:pt x="202205" y="567591"/>
                    </a:cubicBezTo>
                    <a:cubicBezTo>
                      <a:pt x="219343" y="557509"/>
                      <a:pt x="239506" y="549444"/>
                      <a:pt x="265718" y="540370"/>
                    </a:cubicBezTo>
                    <a:cubicBezTo>
                      <a:pt x="302012" y="529281"/>
                      <a:pt x="340322" y="521215"/>
                      <a:pt x="376615" y="513150"/>
                    </a:cubicBezTo>
                    <a:lnTo>
                      <a:pt x="379640" y="513150"/>
                    </a:lnTo>
                    <a:close/>
                    <a:moveTo>
                      <a:pt x="786934" y="1638250"/>
                    </a:moveTo>
                    <a:cubicBezTo>
                      <a:pt x="782901" y="1628169"/>
                      <a:pt x="773828" y="1621111"/>
                      <a:pt x="766771" y="1616071"/>
                    </a:cubicBezTo>
                    <a:cubicBezTo>
                      <a:pt x="756689" y="1609014"/>
                      <a:pt x="744592" y="1603973"/>
                      <a:pt x="732494" y="1598932"/>
                    </a:cubicBezTo>
                    <a:lnTo>
                      <a:pt x="729469" y="1597924"/>
                    </a:lnTo>
                    <a:cubicBezTo>
                      <a:pt x="708298" y="1588850"/>
                      <a:pt x="688135" y="1582802"/>
                      <a:pt x="667972" y="1578769"/>
                    </a:cubicBezTo>
                    <a:cubicBezTo>
                      <a:pt x="648817" y="1574736"/>
                      <a:pt x="627646" y="1572720"/>
                      <a:pt x="605466" y="1571712"/>
                    </a:cubicBezTo>
                    <a:lnTo>
                      <a:pt x="602442" y="1571712"/>
                    </a:lnTo>
                    <a:cubicBezTo>
                      <a:pt x="581271" y="1571712"/>
                      <a:pt x="560099" y="1574736"/>
                      <a:pt x="540944" y="1577761"/>
                    </a:cubicBezTo>
                    <a:lnTo>
                      <a:pt x="538928" y="1577761"/>
                    </a:lnTo>
                    <a:lnTo>
                      <a:pt x="536912" y="1577761"/>
                    </a:lnTo>
                    <a:lnTo>
                      <a:pt x="531871" y="1578769"/>
                    </a:lnTo>
                    <a:cubicBezTo>
                      <a:pt x="523806" y="1579777"/>
                      <a:pt x="515741" y="1580785"/>
                      <a:pt x="508684" y="1582802"/>
                    </a:cubicBezTo>
                    <a:cubicBezTo>
                      <a:pt x="505659" y="1583810"/>
                      <a:pt x="501626" y="1584818"/>
                      <a:pt x="498602" y="1585826"/>
                    </a:cubicBezTo>
                    <a:cubicBezTo>
                      <a:pt x="499610" y="1578769"/>
                      <a:pt x="494569" y="1571712"/>
                      <a:pt x="487512" y="1570704"/>
                    </a:cubicBezTo>
                    <a:cubicBezTo>
                      <a:pt x="486504" y="1570704"/>
                      <a:pt x="485496" y="1570704"/>
                      <a:pt x="483480" y="1570704"/>
                    </a:cubicBezTo>
                    <a:cubicBezTo>
                      <a:pt x="476423" y="1570704"/>
                      <a:pt x="470374" y="1575745"/>
                      <a:pt x="469365" y="1581794"/>
                    </a:cubicBezTo>
                    <a:cubicBezTo>
                      <a:pt x="468357" y="1586834"/>
                      <a:pt x="466341" y="1592883"/>
                      <a:pt x="463317" y="1598932"/>
                    </a:cubicBezTo>
                    <a:cubicBezTo>
                      <a:pt x="453235" y="1623128"/>
                      <a:pt x="439121" y="1646315"/>
                      <a:pt x="425007" y="1668495"/>
                    </a:cubicBezTo>
                    <a:lnTo>
                      <a:pt x="420974" y="1675552"/>
                    </a:lnTo>
                    <a:lnTo>
                      <a:pt x="417950" y="1680593"/>
                    </a:lnTo>
                    <a:cubicBezTo>
                      <a:pt x="402827" y="1705797"/>
                      <a:pt x="387705" y="1731001"/>
                      <a:pt x="375607" y="1758220"/>
                    </a:cubicBezTo>
                    <a:cubicBezTo>
                      <a:pt x="368550" y="1774351"/>
                      <a:pt x="364517" y="1786449"/>
                      <a:pt x="361493" y="1798546"/>
                    </a:cubicBezTo>
                    <a:cubicBezTo>
                      <a:pt x="358469" y="1812661"/>
                      <a:pt x="358469" y="1824759"/>
                      <a:pt x="360485" y="1836857"/>
                    </a:cubicBezTo>
                    <a:cubicBezTo>
                      <a:pt x="361493" y="1841897"/>
                      <a:pt x="363509" y="1846938"/>
                      <a:pt x="365526" y="1851979"/>
                    </a:cubicBezTo>
                    <a:cubicBezTo>
                      <a:pt x="367542" y="1856011"/>
                      <a:pt x="369558" y="1860044"/>
                      <a:pt x="372583" y="1864076"/>
                    </a:cubicBezTo>
                    <a:cubicBezTo>
                      <a:pt x="375607" y="1869117"/>
                      <a:pt x="379640" y="1873150"/>
                      <a:pt x="382664" y="1876174"/>
                    </a:cubicBezTo>
                    <a:cubicBezTo>
                      <a:pt x="386697" y="1880207"/>
                      <a:pt x="391738" y="1884239"/>
                      <a:pt x="396778" y="1888272"/>
                    </a:cubicBezTo>
                    <a:cubicBezTo>
                      <a:pt x="404844" y="1894321"/>
                      <a:pt x="413917" y="1899362"/>
                      <a:pt x="425007" y="1904403"/>
                    </a:cubicBezTo>
                    <a:cubicBezTo>
                      <a:pt x="436096" y="1909443"/>
                      <a:pt x="448194" y="1914484"/>
                      <a:pt x="462308" y="1918517"/>
                    </a:cubicBezTo>
                    <a:cubicBezTo>
                      <a:pt x="484488" y="1925574"/>
                      <a:pt x="508684" y="1931623"/>
                      <a:pt x="538928" y="1935656"/>
                    </a:cubicBezTo>
                    <a:cubicBezTo>
                      <a:pt x="563124" y="1939688"/>
                      <a:pt x="588328" y="1941704"/>
                      <a:pt x="612523" y="1943721"/>
                    </a:cubicBezTo>
                    <a:cubicBezTo>
                      <a:pt x="621597" y="1943721"/>
                      <a:pt x="629662" y="1944729"/>
                      <a:pt x="636719" y="1944729"/>
                    </a:cubicBezTo>
                    <a:cubicBezTo>
                      <a:pt x="651841" y="1944729"/>
                      <a:pt x="664947" y="1943721"/>
                      <a:pt x="677045" y="1941704"/>
                    </a:cubicBezTo>
                    <a:cubicBezTo>
                      <a:pt x="698216" y="1937672"/>
                      <a:pt x="716363" y="1929606"/>
                      <a:pt x="730477" y="1916500"/>
                    </a:cubicBezTo>
                    <a:cubicBezTo>
                      <a:pt x="742575" y="1905411"/>
                      <a:pt x="751649" y="1889280"/>
                      <a:pt x="758706" y="1868109"/>
                    </a:cubicBezTo>
                    <a:cubicBezTo>
                      <a:pt x="764755" y="1848954"/>
                      <a:pt x="766771" y="1828791"/>
                      <a:pt x="768787" y="1808628"/>
                    </a:cubicBezTo>
                    <a:cubicBezTo>
                      <a:pt x="769795" y="1800563"/>
                      <a:pt x="769795" y="1791490"/>
                      <a:pt x="770804" y="1783424"/>
                    </a:cubicBezTo>
                    <a:cubicBezTo>
                      <a:pt x="771812" y="1770318"/>
                      <a:pt x="772820" y="1757212"/>
                      <a:pt x="774836" y="1745114"/>
                    </a:cubicBezTo>
                    <a:cubicBezTo>
                      <a:pt x="776852" y="1732008"/>
                      <a:pt x="778869" y="1718903"/>
                      <a:pt x="781893" y="1705797"/>
                    </a:cubicBezTo>
                    <a:lnTo>
                      <a:pt x="782901" y="1702772"/>
                    </a:lnTo>
                    <a:cubicBezTo>
                      <a:pt x="785926" y="1690674"/>
                      <a:pt x="787942" y="1678576"/>
                      <a:pt x="789959" y="1666478"/>
                    </a:cubicBezTo>
                    <a:cubicBezTo>
                      <a:pt x="790967" y="1661438"/>
                      <a:pt x="790967" y="1657405"/>
                      <a:pt x="789959" y="1654380"/>
                    </a:cubicBezTo>
                    <a:cubicBezTo>
                      <a:pt x="790967" y="1649340"/>
                      <a:pt x="789959" y="1644299"/>
                      <a:pt x="786934" y="1638250"/>
                    </a:cubicBezTo>
                    <a:close/>
                    <a:moveTo>
                      <a:pt x="1583376" y="1909443"/>
                    </a:moveTo>
                    <a:cubicBezTo>
                      <a:pt x="1581359" y="1893313"/>
                      <a:pt x="1578335" y="1878191"/>
                      <a:pt x="1573294" y="1861052"/>
                    </a:cubicBezTo>
                    <a:cubicBezTo>
                      <a:pt x="1572286" y="1856011"/>
                      <a:pt x="1570270" y="1850970"/>
                      <a:pt x="1569262" y="1845930"/>
                    </a:cubicBezTo>
                    <a:cubicBezTo>
                      <a:pt x="1566237" y="1835848"/>
                      <a:pt x="1563213" y="1824759"/>
                      <a:pt x="1561196" y="1813669"/>
                    </a:cubicBezTo>
                    <a:cubicBezTo>
                      <a:pt x="1560188" y="1809636"/>
                      <a:pt x="1559180" y="1804596"/>
                      <a:pt x="1559180" y="1800563"/>
                    </a:cubicBezTo>
                    <a:cubicBezTo>
                      <a:pt x="1558172" y="1795522"/>
                      <a:pt x="1558172" y="1790481"/>
                      <a:pt x="1558172" y="1786449"/>
                    </a:cubicBezTo>
                    <a:cubicBezTo>
                      <a:pt x="1558172" y="1781408"/>
                      <a:pt x="1559180" y="1776367"/>
                      <a:pt x="1559180" y="1771327"/>
                    </a:cubicBezTo>
                    <a:lnTo>
                      <a:pt x="1558172" y="1775359"/>
                    </a:lnTo>
                    <a:cubicBezTo>
                      <a:pt x="1560188" y="1764269"/>
                      <a:pt x="1561196" y="1753179"/>
                      <a:pt x="1563213" y="1742090"/>
                    </a:cubicBezTo>
                    <a:cubicBezTo>
                      <a:pt x="1565229" y="1726968"/>
                      <a:pt x="1568253" y="1711845"/>
                      <a:pt x="1569262" y="1695715"/>
                    </a:cubicBezTo>
                    <a:cubicBezTo>
                      <a:pt x="1570270" y="1683617"/>
                      <a:pt x="1571278" y="1672527"/>
                      <a:pt x="1570270" y="1662446"/>
                    </a:cubicBezTo>
                    <a:cubicBezTo>
                      <a:pt x="1570270" y="1656397"/>
                      <a:pt x="1569262" y="1651356"/>
                      <a:pt x="1568253" y="1647323"/>
                    </a:cubicBezTo>
                    <a:cubicBezTo>
                      <a:pt x="1567245" y="1641275"/>
                      <a:pt x="1564221" y="1636234"/>
                      <a:pt x="1559180" y="1632201"/>
                    </a:cubicBezTo>
                    <a:cubicBezTo>
                      <a:pt x="1553131" y="1626152"/>
                      <a:pt x="1545066" y="1621111"/>
                      <a:pt x="1534984" y="1618087"/>
                    </a:cubicBezTo>
                    <a:cubicBezTo>
                      <a:pt x="1531960" y="1617079"/>
                      <a:pt x="1528935" y="1616071"/>
                      <a:pt x="1523895" y="1616071"/>
                    </a:cubicBezTo>
                    <a:cubicBezTo>
                      <a:pt x="1516837" y="1615063"/>
                      <a:pt x="1511797" y="1615063"/>
                      <a:pt x="1505748" y="1615063"/>
                    </a:cubicBezTo>
                    <a:lnTo>
                      <a:pt x="1507764" y="1615063"/>
                    </a:lnTo>
                    <a:cubicBezTo>
                      <a:pt x="1496674" y="1615063"/>
                      <a:pt x="1485585" y="1617079"/>
                      <a:pt x="1474495" y="1618087"/>
                    </a:cubicBezTo>
                    <a:cubicBezTo>
                      <a:pt x="1464414" y="1620104"/>
                      <a:pt x="1453324" y="1622119"/>
                      <a:pt x="1440218" y="1625144"/>
                    </a:cubicBezTo>
                    <a:cubicBezTo>
                      <a:pt x="1421063" y="1630185"/>
                      <a:pt x="1401908" y="1636234"/>
                      <a:pt x="1375696" y="1645307"/>
                    </a:cubicBezTo>
                    <a:cubicBezTo>
                      <a:pt x="1354525" y="1652364"/>
                      <a:pt x="1333353" y="1660430"/>
                      <a:pt x="1311174" y="1669503"/>
                    </a:cubicBezTo>
                    <a:cubicBezTo>
                      <a:pt x="1288995" y="1678576"/>
                      <a:pt x="1269840" y="1686642"/>
                      <a:pt x="1250685" y="1694707"/>
                    </a:cubicBezTo>
                    <a:cubicBezTo>
                      <a:pt x="1243628" y="1697731"/>
                      <a:pt x="1235563" y="1701764"/>
                      <a:pt x="1228506" y="1704788"/>
                    </a:cubicBezTo>
                    <a:cubicBezTo>
                      <a:pt x="1225481" y="1705797"/>
                      <a:pt x="1222457" y="1707812"/>
                      <a:pt x="1219432" y="1709829"/>
                    </a:cubicBezTo>
                    <a:lnTo>
                      <a:pt x="1219432" y="1708821"/>
                    </a:lnTo>
                    <a:cubicBezTo>
                      <a:pt x="1220440" y="1704788"/>
                      <a:pt x="1221448" y="1700756"/>
                      <a:pt x="1222457" y="1697731"/>
                    </a:cubicBezTo>
                    <a:cubicBezTo>
                      <a:pt x="1224473" y="1691682"/>
                      <a:pt x="1220440" y="1685634"/>
                      <a:pt x="1214391" y="1683617"/>
                    </a:cubicBezTo>
                    <a:cubicBezTo>
                      <a:pt x="1213383" y="1683617"/>
                      <a:pt x="1212375" y="1683617"/>
                      <a:pt x="1211367" y="1683617"/>
                    </a:cubicBezTo>
                    <a:cubicBezTo>
                      <a:pt x="1206326" y="1683617"/>
                      <a:pt x="1201285" y="1687649"/>
                      <a:pt x="1200277" y="1692690"/>
                    </a:cubicBezTo>
                    <a:cubicBezTo>
                      <a:pt x="1196245" y="1710837"/>
                      <a:pt x="1190196" y="1728984"/>
                      <a:pt x="1185155" y="1747131"/>
                    </a:cubicBezTo>
                    <a:cubicBezTo>
                      <a:pt x="1176082" y="1777375"/>
                      <a:pt x="1168016" y="1808628"/>
                      <a:pt x="1161967" y="1839881"/>
                    </a:cubicBezTo>
                    <a:cubicBezTo>
                      <a:pt x="1156927" y="1869117"/>
                      <a:pt x="1155918" y="1892305"/>
                      <a:pt x="1158943" y="1913476"/>
                    </a:cubicBezTo>
                    <a:cubicBezTo>
                      <a:pt x="1160959" y="1926582"/>
                      <a:pt x="1162976" y="1936664"/>
                      <a:pt x="1167008" y="1946745"/>
                    </a:cubicBezTo>
                    <a:cubicBezTo>
                      <a:pt x="1172049" y="1957835"/>
                      <a:pt x="1177090" y="1967917"/>
                      <a:pt x="1185155" y="1975982"/>
                    </a:cubicBezTo>
                    <a:cubicBezTo>
                      <a:pt x="1199269" y="1993121"/>
                      <a:pt x="1222457" y="2005218"/>
                      <a:pt x="1250685" y="2011267"/>
                    </a:cubicBezTo>
                    <a:cubicBezTo>
                      <a:pt x="1267823" y="2015299"/>
                      <a:pt x="1285970" y="2018324"/>
                      <a:pt x="1300084" y="2019332"/>
                    </a:cubicBezTo>
                    <a:cubicBezTo>
                      <a:pt x="1335370" y="2024373"/>
                      <a:pt x="1366623" y="2026390"/>
                      <a:pt x="1396867" y="2026390"/>
                    </a:cubicBezTo>
                    <a:cubicBezTo>
                      <a:pt x="1412998" y="2026390"/>
                      <a:pt x="1429128" y="2025381"/>
                      <a:pt x="1444250" y="2024373"/>
                    </a:cubicBezTo>
                    <a:cubicBezTo>
                      <a:pt x="1471471" y="2021349"/>
                      <a:pt x="1493650" y="2017316"/>
                      <a:pt x="1512805" y="2010259"/>
                    </a:cubicBezTo>
                    <a:cubicBezTo>
                      <a:pt x="1535993" y="2002194"/>
                      <a:pt x="1552123" y="1991104"/>
                      <a:pt x="1564221" y="1976990"/>
                    </a:cubicBezTo>
                    <a:cubicBezTo>
                      <a:pt x="1571278" y="1968925"/>
                      <a:pt x="1576319" y="1959851"/>
                      <a:pt x="1579343" y="1949769"/>
                    </a:cubicBezTo>
                    <a:cubicBezTo>
                      <a:pt x="1584384" y="1938680"/>
                      <a:pt x="1585392" y="1925574"/>
                      <a:pt x="1583376" y="1909443"/>
                    </a:cubicBezTo>
                    <a:close/>
                  </a:path>
                </a:pathLst>
              </a:custGeom>
              <a:solidFill>
                <a:srgbClr val="FFF6E4"/>
              </a:solidFill>
              <a:ln w="10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B64BADAF-B509-368B-A15C-81A2B6EA0DC7}"/>
                  </a:ext>
                </a:extLst>
              </p:cNvPr>
              <p:cNvSpPr/>
              <p:nvPr/>
            </p:nvSpPr>
            <p:spPr>
              <a:xfrm>
                <a:off x="737442" y="3033535"/>
                <a:ext cx="1363019" cy="906330"/>
              </a:xfrm>
              <a:custGeom>
                <a:avLst/>
                <a:gdLst>
                  <a:gd name="connsiteX0" fmla="*/ 1361535 w 1363019"/>
                  <a:gd name="connsiteY0" fmla="*/ 339748 h 906330"/>
                  <a:gd name="connsiteX1" fmla="*/ 1354478 w 1363019"/>
                  <a:gd name="connsiteY1" fmla="*/ 335715 h 906330"/>
                  <a:gd name="connsiteX2" fmla="*/ 1343388 w 1363019"/>
                  <a:gd name="connsiteY2" fmla="*/ 316560 h 906330"/>
                  <a:gd name="connsiteX3" fmla="*/ 1323225 w 1363019"/>
                  <a:gd name="connsiteY3" fmla="*/ 287324 h 906330"/>
                  <a:gd name="connsiteX4" fmla="*/ 1322217 w 1363019"/>
                  <a:gd name="connsiteY4" fmla="*/ 267161 h 906330"/>
                  <a:gd name="connsiteX5" fmla="*/ 1297013 w 1363019"/>
                  <a:gd name="connsiteY5" fmla="*/ 229859 h 906330"/>
                  <a:gd name="connsiteX6" fmla="*/ 1286931 w 1363019"/>
                  <a:gd name="connsiteY6" fmla="*/ 213729 h 906330"/>
                  <a:gd name="connsiteX7" fmla="*/ 1268784 w 1363019"/>
                  <a:gd name="connsiteY7" fmla="*/ 183484 h 906330"/>
                  <a:gd name="connsiteX8" fmla="*/ 1233499 w 1363019"/>
                  <a:gd name="connsiteY8" fmla="*/ 137109 h 906330"/>
                  <a:gd name="connsiteX9" fmla="*/ 1219385 w 1363019"/>
                  <a:gd name="connsiteY9" fmla="*/ 121987 h 906330"/>
                  <a:gd name="connsiteX10" fmla="*/ 1211320 w 1363019"/>
                  <a:gd name="connsiteY10" fmla="*/ 113922 h 906330"/>
                  <a:gd name="connsiteX11" fmla="*/ 1189140 w 1363019"/>
                  <a:gd name="connsiteY11" fmla="*/ 90734 h 906330"/>
                  <a:gd name="connsiteX12" fmla="*/ 1144781 w 1363019"/>
                  <a:gd name="connsiteY12" fmla="*/ 42343 h 906330"/>
                  <a:gd name="connsiteX13" fmla="*/ 1135708 w 1363019"/>
                  <a:gd name="connsiteY13" fmla="*/ 38310 h 906330"/>
                  <a:gd name="connsiteX14" fmla="*/ 1128651 w 1363019"/>
                  <a:gd name="connsiteY14" fmla="*/ 41334 h 906330"/>
                  <a:gd name="connsiteX15" fmla="*/ 1126635 w 1363019"/>
                  <a:gd name="connsiteY15" fmla="*/ 43351 h 906330"/>
                  <a:gd name="connsiteX16" fmla="*/ 1100423 w 1363019"/>
                  <a:gd name="connsiteY16" fmla="*/ 11090 h 906330"/>
                  <a:gd name="connsiteX17" fmla="*/ 1097398 w 1363019"/>
                  <a:gd name="connsiteY17" fmla="*/ 5041 h 906330"/>
                  <a:gd name="connsiteX18" fmla="*/ 1090341 w 1363019"/>
                  <a:gd name="connsiteY18" fmla="*/ 0 h 906330"/>
                  <a:gd name="connsiteX19" fmla="*/ 1087317 w 1363019"/>
                  <a:gd name="connsiteY19" fmla="*/ 1008 h 906330"/>
                  <a:gd name="connsiteX20" fmla="*/ 1082276 w 1363019"/>
                  <a:gd name="connsiteY20" fmla="*/ 8065 h 906330"/>
                  <a:gd name="connsiteX21" fmla="*/ 1066145 w 1363019"/>
                  <a:gd name="connsiteY21" fmla="*/ 13106 h 906330"/>
                  <a:gd name="connsiteX22" fmla="*/ 1052031 w 1363019"/>
                  <a:gd name="connsiteY22" fmla="*/ 20163 h 906330"/>
                  <a:gd name="connsiteX23" fmla="*/ 1022795 w 1363019"/>
                  <a:gd name="connsiteY23" fmla="*/ 37302 h 906330"/>
                  <a:gd name="connsiteX24" fmla="*/ 980452 w 1363019"/>
                  <a:gd name="connsiteY24" fmla="*/ 68555 h 906330"/>
                  <a:gd name="connsiteX25" fmla="*/ 971379 w 1363019"/>
                  <a:gd name="connsiteY25" fmla="*/ 75612 h 906330"/>
                  <a:gd name="connsiteX26" fmla="*/ 964322 w 1363019"/>
                  <a:gd name="connsiteY26" fmla="*/ 80652 h 906330"/>
                  <a:gd name="connsiteX27" fmla="*/ 946175 w 1363019"/>
                  <a:gd name="connsiteY27" fmla="*/ 94766 h 906330"/>
                  <a:gd name="connsiteX28" fmla="*/ 919963 w 1363019"/>
                  <a:gd name="connsiteY28" fmla="*/ 114929 h 906330"/>
                  <a:gd name="connsiteX29" fmla="*/ 867539 w 1363019"/>
                  <a:gd name="connsiteY29" fmla="*/ 151223 h 906330"/>
                  <a:gd name="connsiteX30" fmla="*/ 838303 w 1363019"/>
                  <a:gd name="connsiteY30" fmla="*/ 166345 h 906330"/>
                  <a:gd name="connsiteX31" fmla="*/ 806042 w 1363019"/>
                  <a:gd name="connsiteY31" fmla="*/ 178443 h 906330"/>
                  <a:gd name="connsiteX32" fmla="*/ 794952 w 1363019"/>
                  <a:gd name="connsiteY32" fmla="*/ 182476 h 906330"/>
                  <a:gd name="connsiteX33" fmla="*/ 774789 w 1363019"/>
                  <a:gd name="connsiteY33" fmla="*/ 188525 h 906330"/>
                  <a:gd name="connsiteX34" fmla="*/ 764707 w 1363019"/>
                  <a:gd name="connsiteY34" fmla="*/ 192557 h 906330"/>
                  <a:gd name="connsiteX35" fmla="*/ 676998 w 1363019"/>
                  <a:gd name="connsiteY35" fmla="*/ 203647 h 906330"/>
                  <a:gd name="connsiteX36" fmla="*/ 672965 w 1363019"/>
                  <a:gd name="connsiteY36" fmla="*/ 203647 h 906330"/>
                  <a:gd name="connsiteX37" fmla="*/ 616509 w 1363019"/>
                  <a:gd name="connsiteY37" fmla="*/ 200623 h 906330"/>
                  <a:gd name="connsiteX38" fmla="*/ 606427 w 1363019"/>
                  <a:gd name="connsiteY38" fmla="*/ 201631 h 906330"/>
                  <a:gd name="connsiteX39" fmla="*/ 547954 w 1363019"/>
                  <a:gd name="connsiteY39" fmla="*/ 204655 h 906330"/>
                  <a:gd name="connsiteX40" fmla="*/ 535856 w 1363019"/>
                  <a:gd name="connsiteY40" fmla="*/ 204655 h 906330"/>
                  <a:gd name="connsiteX41" fmla="*/ 463269 w 1363019"/>
                  <a:gd name="connsiteY41" fmla="*/ 198606 h 906330"/>
                  <a:gd name="connsiteX42" fmla="*/ 458229 w 1363019"/>
                  <a:gd name="connsiteY42" fmla="*/ 196590 h 906330"/>
                  <a:gd name="connsiteX43" fmla="*/ 449155 w 1363019"/>
                  <a:gd name="connsiteY43" fmla="*/ 197598 h 906330"/>
                  <a:gd name="connsiteX44" fmla="*/ 392699 w 1363019"/>
                  <a:gd name="connsiteY44" fmla="*/ 212721 h 906330"/>
                  <a:gd name="connsiteX45" fmla="*/ 367495 w 1363019"/>
                  <a:gd name="connsiteY45" fmla="*/ 223810 h 906330"/>
                  <a:gd name="connsiteX46" fmla="*/ 339266 w 1363019"/>
                  <a:gd name="connsiteY46" fmla="*/ 237924 h 906330"/>
                  <a:gd name="connsiteX47" fmla="*/ 237443 w 1363019"/>
                  <a:gd name="connsiteY47" fmla="*/ 299422 h 906330"/>
                  <a:gd name="connsiteX48" fmla="*/ 228369 w 1363019"/>
                  <a:gd name="connsiteY48" fmla="*/ 305471 h 906330"/>
                  <a:gd name="connsiteX49" fmla="*/ 228369 w 1363019"/>
                  <a:gd name="connsiteY49" fmla="*/ 305471 h 906330"/>
                  <a:gd name="connsiteX50" fmla="*/ 218288 w 1363019"/>
                  <a:gd name="connsiteY50" fmla="*/ 308495 h 906330"/>
                  <a:gd name="connsiteX51" fmla="*/ 109407 w 1363019"/>
                  <a:gd name="connsiteY51" fmla="*/ 379066 h 906330"/>
                  <a:gd name="connsiteX52" fmla="*/ 16657 w 1363019"/>
                  <a:gd name="connsiteY52" fmla="*/ 469800 h 906330"/>
                  <a:gd name="connsiteX53" fmla="*/ 15649 w 1363019"/>
                  <a:gd name="connsiteY53" fmla="*/ 470808 h 906330"/>
                  <a:gd name="connsiteX54" fmla="*/ 14641 w 1363019"/>
                  <a:gd name="connsiteY54" fmla="*/ 470808 h 906330"/>
                  <a:gd name="connsiteX55" fmla="*/ 13633 w 1363019"/>
                  <a:gd name="connsiteY55" fmla="*/ 470808 h 906330"/>
                  <a:gd name="connsiteX56" fmla="*/ 527 w 1363019"/>
                  <a:gd name="connsiteY56" fmla="*/ 481898 h 906330"/>
                  <a:gd name="connsiteX57" fmla="*/ 28755 w 1363019"/>
                  <a:gd name="connsiteY57" fmla="*/ 672439 h 906330"/>
                  <a:gd name="connsiteX58" fmla="*/ 35812 w 1363019"/>
                  <a:gd name="connsiteY58" fmla="*/ 690585 h 906330"/>
                  <a:gd name="connsiteX59" fmla="*/ 34804 w 1363019"/>
                  <a:gd name="connsiteY59" fmla="*/ 694618 h 906330"/>
                  <a:gd name="connsiteX60" fmla="*/ 41861 w 1363019"/>
                  <a:gd name="connsiteY60" fmla="*/ 735952 h 906330"/>
                  <a:gd name="connsiteX61" fmla="*/ 46902 w 1363019"/>
                  <a:gd name="connsiteY61" fmla="*/ 740993 h 906330"/>
                  <a:gd name="connsiteX62" fmla="*/ 54967 w 1363019"/>
                  <a:gd name="connsiteY62" fmla="*/ 740993 h 906330"/>
                  <a:gd name="connsiteX63" fmla="*/ 60008 w 1363019"/>
                  <a:gd name="connsiteY63" fmla="*/ 734944 h 906330"/>
                  <a:gd name="connsiteX64" fmla="*/ 143685 w 1363019"/>
                  <a:gd name="connsiteY64" fmla="*/ 818621 h 906330"/>
                  <a:gd name="connsiteX65" fmla="*/ 192076 w 1363019"/>
                  <a:gd name="connsiteY65" fmla="*/ 842817 h 906330"/>
                  <a:gd name="connsiteX66" fmla="*/ 244500 w 1363019"/>
                  <a:gd name="connsiteY66" fmla="*/ 861972 h 906330"/>
                  <a:gd name="connsiteX67" fmla="*/ 357413 w 1363019"/>
                  <a:gd name="connsiteY67" fmla="*/ 888184 h 906330"/>
                  <a:gd name="connsiteX68" fmla="*/ 590297 w 1363019"/>
                  <a:gd name="connsiteY68" fmla="*/ 905322 h 906330"/>
                  <a:gd name="connsiteX69" fmla="*/ 646753 w 1363019"/>
                  <a:gd name="connsiteY69" fmla="*/ 906330 h 906330"/>
                  <a:gd name="connsiteX70" fmla="*/ 663892 w 1363019"/>
                  <a:gd name="connsiteY70" fmla="*/ 906330 h 906330"/>
                  <a:gd name="connsiteX71" fmla="*/ 704218 w 1363019"/>
                  <a:gd name="connsiteY71" fmla="*/ 906330 h 906330"/>
                  <a:gd name="connsiteX72" fmla="*/ 824188 w 1363019"/>
                  <a:gd name="connsiteY72" fmla="*/ 898265 h 906330"/>
                  <a:gd name="connsiteX73" fmla="*/ 882661 w 1363019"/>
                  <a:gd name="connsiteY73" fmla="*/ 886167 h 906330"/>
                  <a:gd name="connsiteX74" fmla="*/ 939118 w 1363019"/>
                  <a:gd name="connsiteY74" fmla="*/ 870037 h 906330"/>
                  <a:gd name="connsiteX75" fmla="*/ 940126 w 1363019"/>
                  <a:gd name="connsiteY75" fmla="*/ 870037 h 906330"/>
                  <a:gd name="connsiteX76" fmla="*/ 1031868 w 1363019"/>
                  <a:gd name="connsiteY76" fmla="*/ 835760 h 906330"/>
                  <a:gd name="connsiteX77" fmla="*/ 1095382 w 1363019"/>
                  <a:gd name="connsiteY77" fmla="*/ 793417 h 906330"/>
                  <a:gd name="connsiteX78" fmla="*/ 1121594 w 1363019"/>
                  <a:gd name="connsiteY78" fmla="*/ 763173 h 906330"/>
                  <a:gd name="connsiteX79" fmla="*/ 1141757 w 1363019"/>
                  <a:gd name="connsiteY79" fmla="*/ 726879 h 906330"/>
                  <a:gd name="connsiteX80" fmla="*/ 1155871 w 1363019"/>
                  <a:gd name="connsiteY80" fmla="*/ 683529 h 906330"/>
                  <a:gd name="connsiteX81" fmla="*/ 1164945 w 1363019"/>
                  <a:gd name="connsiteY81" fmla="*/ 640178 h 906330"/>
                  <a:gd name="connsiteX82" fmla="*/ 1167969 w 1363019"/>
                  <a:gd name="connsiteY82" fmla="*/ 619006 h 906330"/>
                  <a:gd name="connsiteX83" fmla="*/ 1179059 w 1363019"/>
                  <a:gd name="connsiteY83" fmla="*/ 555493 h 906330"/>
                  <a:gd name="connsiteX84" fmla="*/ 1198214 w 1363019"/>
                  <a:gd name="connsiteY84" fmla="*/ 505085 h 906330"/>
                  <a:gd name="connsiteX85" fmla="*/ 1235515 w 1363019"/>
                  <a:gd name="connsiteY85" fmla="*/ 457702 h 906330"/>
                  <a:gd name="connsiteX86" fmla="*/ 1291972 w 1363019"/>
                  <a:gd name="connsiteY86" fmla="*/ 409311 h 906330"/>
                  <a:gd name="connsiteX87" fmla="*/ 1313143 w 1363019"/>
                  <a:gd name="connsiteY87" fmla="*/ 393180 h 906330"/>
                  <a:gd name="connsiteX88" fmla="*/ 1323225 w 1363019"/>
                  <a:gd name="connsiteY88" fmla="*/ 385115 h 906330"/>
                  <a:gd name="connsiteX89" fmla="*/ 1325241 w 1363019"/>
                  <a:gd name="connsiteY89" fmla="*/ 383099 h 906330"/>
                  <a:gd name="connsiteX90" fmla="*/ 1347420 w 1363019"/>
                  <a:gd name="connsiteY90" fmla="*/ 364952 h 906330"/>
                  <a:gd name="connsiteX91" fmla="*/ 1349437 w 1363019"/>
                  <a:gd name="connsiteY91" fmla="*/ 364952 h 906330"/>
                  <a:gd name="connsiteX92" fmla="*/ 1352461 w 1363019"/>
                  <a:gd name="connsiteY92" fmla="*/ 363944 h 906330"/>
                  <a:gd name="connsiteX93" fmla="*/ 1356494 w 1363019"/>
                  <a:gd name="connsiteY93" fmla="*/ 354870 h 906330"/>
                  <a:gd name="connsiteX94" fmla="*/ 1357502 w 1363019"/>
                  <a:gd name="connsiteY94" fmla="*/ 350838 h 906330"/>
                  <a:gd name="connsiteX95" fmla="*/ 1361535 w 1363019"/>
                  <a:gd name="connsiteY95" fmla="*/ 339748 h 906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1363019" h="906330">
                    <a:moveTo>
                      <a:pt x="1361535" y="339748"/>
                    </a:moveTo>
                    <a:cubicBezTo>
                      <a:pt x="1359518" y="337732"/>
                      <a:pt x="1357502" y="335715"/>
                      <a:pt x="1354478" y="335715"/>
                    </a:cubicBezTo>
                    <a:cubicBezTo>
                      <a:pt x="1351453" y="329666"/>
                      <a:pt x="1348429" y="323617"/>
                      <a:pt x="1343388" y="316560"/>
                    </a:cubicBezTo>
                    <a:cubicBezTo>
                      <a:pt x="1338347" y="307487"/>
                      <a:pt x="1331290" y="298414"/>
                      <a:pt x="1323225" y="287324"/>
                    </a:cubicBezTo>
                    <a:cubicBezTo>
                      <a:pt x="1327257" y="281275"/>
                      <a:pt x="1327257" y="273210"/>
                      <a:pt x="1322217" y="267161"/>
                    </a:cubicBezTo>
                    <a:cubicBezTo>
                      <a:pt x="1314151" y="256071"/>
                      <a:pt x="1306086" y="243973"/>
                      <a:pt x="1297013" y="229859"/>
                    </a:cubicBezTo>
                    <a:cubicBezTo>
                      <a:pt x="1293988" y="224819"/>
                      <a:pt x="1290964" y="218770"/>
                      <a:pt x="1286931" y="213729"/>
                    </a:cubicBezTo>
                    <a:cubicBezTo>
                      <a:pt x="1280882" y="203647"/>
                      <a:pt x="1274833" y="193566"/>
                      <a:pt x="1268784" y="183484"/>
                    </a:cubicBezTo>
                    <a:cubicBezTo>
                      <a:pt x="1258703" y="166345"/>
                      <a:pt x="1246605" y="151223"/>
                      <a:pt x="1233499" y="137109"/>
                    </a:cubicBezTo>
                    <a:cubicBezTo>
                      <a:pt x="1229466" y="132068"/>
                      <a:pt x="1224426" y="127027"/>
                      <a:pt x="1219385" y="121987"/>
                    </a:cubicBezTo>
                    <a:cubicBezTo>
                      <a:pt x="1216360" y="118962"/>
                      <a:pt x="1214344" y="116946"/>
                      <a:pt x="1211320" y="113922"/>
                    </a:cubicBezTo>
                    <a:lnTo>
                      <a:pt x="1189140" y="90734"/>
                    </a:lnTo>
                    <a:cubicBezTo>
                      <a:pt x="1175026" y="75612"/>
                      <a:pt x="1158896" y="59481"/>
                      <a:pt x="1144781" y="42343"/>
                    </a:cubicBezTo>
                    <a:cubicBezTo>
                      <a:pt x="1142765" y="39318"/>
                      <a:pt x="1138733" y="38310"/>
                      <a:pt x="1135708" y="38310"/>
                    </a:cubicBezTo>
                    <a:cubicBezTo>
                      <a:pt x="1132684" y="38310"/>
                      <a:pt x="1130667" y="39318"/>
                      <a:pt x="1128651" y="41334"/>
                    </a:cubicBezTo>
                    <a:cubicBezTo>
                      <a:pt x="1127643" y="42343"/>
                      <a:pt x="1127643" y="42343"/>
                      <a:pt x="1126635" y="43351"/>
                    </a:cubicBezTo>
                    <a:cubicBezTo>
                      <a:pt x="1117561" y="34277"/>
                      <a:pt x="1108488" y="24196"/>
                      <a:pt x="1100423" y="11090"/>
                    </a:cubicBezTo>
                    <a:cubicBezTo>
                      <a:pt x="1099415" y="9073"/>
                      <a:pt x="1098406" y="7057"/>
                      <a:pt x="1097398" y="5041"/>
                    </a:cubicBezTo>
                    <a:cubicBezTo>
                      <a:pt x="1096390" y="2016"/>
                      <a:pt x="1093366" y="0"/>
                      <a:pt x="1090341" y="0"/>
                    </a:cubicBezTo>
                    <a:cubicBezTo>
                      <a:pt x="1089333" y="0"/>
                      <a:pt x="1088325" y="0"/>
                      <a:pt x="1087317" y="1008"/>
                    </a:cubicBezTo>
                    <a:cubicBezTo>
                      <a:pt x="1084292" y="2016"/>
                      <a:pt x="1082276" y="5041"/>
                      <a:pt x="1082276" y="8065"/>
                    </a:cubicBezTo>
                    <a:cubicBezTo>
                      <a:pt x="1076227" y="9073"/>
                      <a:pt x="1071186" y="11090"/>
                      <a:pt x="1066145" y="13106"/>
                    </a:cubicBezTo>
                    <a:cubicBezTo>
                      <a:pt x="1061105" y="15122"/>
                      <a:pt x="1056064" y="18147"/>
                      <a:pt x="1052031" y="20163"/>
                    </a:cubicBezTo>
                    <a:cubicBezTo>
                      <a:pt x="1042958" y="25204"/>
                      <a:pt x="1034893" y="30245"/>
                      <a:pt x="1022795" y="37302"/>
                    </a:cubicBezTo>
                    <a:cubicBezTo>
                      <a:pt x="1007673" y="47383"/>
                      <a:pt x="993558" y="57465"/>
                      <a:pt x="980452" y="68555"/>
                    </a:cubicBezTo>
                    <a:lnTo>
                      <a:pt x="971379" y="75612"/>
                    </a:lnTo>
                    <a:lnTo>
                      <a:pt x="964322" y="80652"/>
                    </a:lnTo>
                    <a:cubicBezTo>
                      <a:pt x="958273" y="85693"/>
                      <a:pt x="952224" y="89726"/>
                      <a:pt x="946175" y="94766"/>
                    </a:cubicBezTo>
                    <a:cubicBezTo>
                      <a:pt x="937102" y="101824"/>
                      <a:pt x="928028" y="108881"/>
                      <a:pt x="919963" y="114929"/>
                    </a:cubicBezTo>
                    <a:cubicBezTo>
                      <a:pt x="899800" y="130052"/>
                      <a:pt x="882661" y="142150"/>
                      <a:pt x="867539" y="151223"/>
                    </a:cubicBezTo>
                    <a:cubicBezTo>
                      <a:pt x="856449" y="157272"/>
                      <a:pt x="847376" y="162313"/>
                      <a:pt x="838303" y="166345"/>
                    </a:cubicBezTo>
                    <a:cubicBezTo>
                      <a:pt x="827213" y="171386"/>
                      <a:pt x="816123" y="174411"/>
                      <a:pt x="806042" y="178443"/>
                    </a:cubicBezTo>
                    <a:cubicBezTo>
                      <a:pt x="802009" y="179452"/>
                      <a:pt x="798985" y="180460"/>
                      <a:pt x="794952" y="182476"/>
                    </a:cubicBezTo>
                    <a:cubicBezTo>
                      <a:pt x="787895" y="184492"/>
                      <a:pt x="781846" y="186508"/>
                      <a:pt x="774789" y="188525"/>
                    </a:cubicBezTo>
                    <a:cubicBezTo>
                      <a:pt x="771764" y="189533"/>
                      <a:pt x="767732" y="190541"/>
                      <a:pt x="764707" y="192557"/>
                    </a:cubicBezTo>
                    <a:cubicBezTo>
                      <a:pt x="735471" y="198606"/>
                      <a:pt x="705226" y="202639"/>
                      <a:pt x="676998" y="203647"/>
                    </a:cubicBezTo>
                    <a:lnTo>
                      <a:pt x="672965" y="203647"/>
                    </a:lnTo>
                    <a:cubicBezTo>
                      <a:pt x="653810" y="203647"/>
                      <a:pt x="634656" y="202639"/>
                      <a:pt x="616509" y="200623"/>
                    </a:cubicBezTo>
                    <a:cubicBezTo>
                      <a:pt x="613484" y="200623"/>
                      <a:pt x="609452" y="201631"/>
                      <a:pt x="606427" y="201631"/>
                    </a:cubicBezTo>
                    <a:cubicBezTo>
                      <a:pt x="586264" y="203647"/>
                      <a:pt x="567109" y="204655"/>
                      <a:pt x="547954" y="204655"/>
                    </a:cubicBezTo>
                    <a:cubicBezTo>
                      <a:pt x="543922" y="204655"/>
                      <a:pt x="539889" y="204655"/>
                      <a:pt x="535856" y="204655"/>
                    </a:cubicBezTo>
                    <a:cubicBezTo>
                      <a:pt x="512669" y="203647"/>
                      <a:pt x="487465" y="201631"/>
                      <a:pt x="463269" y="198606"/>
                    </a:cubicBezTo>
                    <a:cubicBezTo>
                      <a:pt x="461253" y="198606"/>
                      <a:pt x="459237" y="197598"/>
                      <a:pt x="458229" y="196590"/>
                    </a:cubicBezTo>
                    <a:cubicBezTo>
                      <a:pt x="455204" y="196590"/>
                      <a:pt x="452180" y="197598"/>
                      <a:pt x="449155" y="197598"/>
                    </a:cubicBezTo>
                    <a:cubicBezTo>
                      <a:pt x="431008" y="200623"/>
                      <a:pt x="411853" y="205663"/>
                      <a:pt x="392699" y="212721"/>
                    </a:cubicBezTo>
                    <a:cubicBezTo>
                      <a:pt x="383625" y="215745"/>
                      <a:pt x="375560" y="219778"/>
                      <a:pt x="367495" y="223810"/>
                    </a:cubicBezTo>
                    <a:cubicBezTo>
                      <a:pt x="358421" y="227843"/>
                      <a:pt x="350356" y="231875"/>
                      <a:pt x="339266" y="237924"/>
                    </a:cubicBezTo>
                    <a:cubicBezTo>
                      <a:pt x="305997" y="255063"/>
                      <a:pt x="272728" y="275226"/>
                      <a:pt x="237443" y="299422"/>
                    </a:cubicBezTo>
                    <a:cubicBezTo>
                      <a:pt x="234418" y="301438"/>
                      <a:pt x="231394" y="303454"/>
                      <a:pt x="228369" y="305471"/>
                    </a:cubicBezTo>
                    <a:cubicBezTo>
                      <a:pt x="228369" y="305471"/>
                      <a:pt x="228369" y="305471"/>
                      <a:pt x="228369" y="305471"/>
                    </a:cubicBezTo>
                    <a:cubicBezTo>
                      <a:pt x="224337" y="305471"/>
                      <a:pt x="222320" y="306479"/>
                      <a:pt x="218288" y="308495"/>
                    </a:cubicBezTo>
                    <a:cubicBezTo>
                      <a:pt x="181994" y="331683"/>
                      <a:pt x="144693" y="353862"/>
                      <a:pt x="109407" y="379066"/>
                    </a:cubicBezTo>
                    <a:cubicBezTo>
                      <a:pt x="74122" y="404270"/>
                      <a:pt x="40853" y="433506"/>
                      <a:pt x="16657" y="469800"/>
                    </a:cubicBezTo>
                    <a:cubicBezTo>
                      <a:pt x="16657" y="469800"/>
                      <a:pt x="15649" y="469800"/>
                      <a:pt x="15649" y="470808"/>
                    </a:cubicBezTo>
                    <a:cubicBezTo>
                      <a:pt x="15649" y="470808"/>
                      <a:pt x="15649" y="470808"/>
                      <a:pt x="14641" y="470808"/>
                    </a:cubicBezTo>
                    <a:cubicBezTo>
                      <a:pt x="14641" y="470808"/>
                      <a:pt x="13633" y="470808"/>
                      <a:pt x="13633" y="470808"/>
                    </a:cubicBezTo>
                    <a:cubicBezTo>
                      <a:pt x="7584" y="470808"/>
                      <a:pt x="1535" y="475849"/>
                      <a:pt x="527" y="481898"/>
                    </a:cubicBezTo>
                    <a:cubicBezTo>
                      <a:pt x="-2498" y="551460"/>
                      <a:pt x="7584" y="615982"/>
                      <a:pt x="28755" y="672439"/>
                    </a:cubicBezTo>
                    <a:cubicBezTo>
                      <a:pt x="30771" y="678488"/>
                      <a:pt x="33796" y="684537"/>
                      <a:pt x="35812" y="690585"/>
                    </a:cubicBezTo>
                    <a:cubicBezTo>
                      <a:pt x="34804" y="691594"/>
                      <a:pt x="34804" y="692602"/>
                      <a:pt x="34804" y="694618"/>
                    </a:cubicBezTo>
                    <a:cubicBezTo>
                      <a:pt x="31779" y="708732"/>
                      <a:pt x="34804" y="723855"/>
                      <a:pt x="41861" y="735952"/>
                    </a:cubicBezTo>
                    <a:cubicBezTo>
                      <a:pt x="42869" y="737969"/>
                      <a:pt x="44885" y="739985"/>
                      <a:pt x="46902" y="740993"/>
                    </a:cubicBezTo>
                    <a:cubicBezTo>
                      <a:pt x="48918" y="742001"/>
                      <a:pt x="51943" y="742001"/>
                      <a:pt x="54967" y="740993"/>
                    </a:cubicBezTo>
                    <a:cubicBezTo>
                      <a:pt x="57991" y="739985"/>
                      <a:pt x="60008" y="736961"/>
                      <a:pt x="60008" y="734944"/>
                    </a:cubicBezTo>
                    <a:cubicBezTo>
                      <a:pt x="82187" y="770230"/>
                      <a:pt x="111424" y="798458"/>
                      <a:pt x="143685" y="818621"/>
                    </a:cubicBezTo>
                    <a:cubicBezTo>
                      <a:pt x="159815" y="828703"/>
                      <a:pt x="176954" y="835760"/>
                      <a:pt x="192076" y="842817"/>
                    </a:cubicBezTo>
                    <a:cubicBezTo>
                      <a:pt x="208206" y="849874"/>
                      <a:pt x="225345" y="855923"/>
                      <a:pt x="244500" y="861972"/>
                    </a:cubicBezTo>
                    <a:cubicBezTo>
                      <a:pt x="278777" y="873061"/>
                      <a:pt x="316079" y="881127"/>
                      <a:pt x="357413" y="888184"/>
                    </a:cubicBezTo>
                    <a:cubicBezTo>
                      <a:pt x="436049" y="901290"/>
                      <a:pt x="515693" y="904314"/>
                      <a:pt x="590297" y="905322"/>
                    </a:cubicBezTo>
                    <a:cubicBezTo>
                      <a:pt x="609452" y="905322"/>
                      <a:pt x="627598" y="906330"/>
                      <a:pt x="646753" y="906330"/>
                    </a:cubicBezTo>
                    <a:lnTo>
                      <a:pt x="663892" y="906330"/>
                    </a:lnTo>
                    <a:cubicBezTo>
                      <a:pt x="676998" y="906330"/>
                      <a:pt x="691112" y="906330"/>
                      <a:pt x="704218" y="906330"/>
                    </a:cubicBezTo>
                    <a:cubicBezTo>
                      <a:pt x="750593" y="906330"/>
                      <a:pt x="788903" y="903306"/>
                      <a:pt x="824188" y="898265"/>
                    </a:cubicBezTo>
                    <a:cubicBezTo>
                      <a:pt x="843343" y="895241"/>
                      <a:pt x="862498" y="891208"/>
                      <a:pt x="882661" y="886167"/>
                    </a:cubicBezTo>
                    <a:cubicBezTo>
                      <a:pt x="901816" y="881127"/>
                      <a:pt x="920971" y="875078"/>
                      <a:pt x="939118" y="870037"/>
                    </a:cubicBezTo>
                    <a:lnTo>
                      <a:pt x="940126" y="870037"/>
                    </a:lnTo>
                    <a:cubicBezTo>
                      <a:pt x="970371" y="860963"/>
                      <a:pt x="1001624" y="850882"/>
                      <a:pt x="1031868" y="835760"/>
                    </a:cubicBezTo>
                    <a:cubicBezTo>
                      <a:pt x="1057072" y="823662"/>
                      <a:pt x="1078243" y="809548"/>
                      <a:pt x="1095382" y="793417"/>
                    </a:cubicBezTo>
                    <a:cubicBezTo>
                      <a:pt x="1105464" y="784344"/>
                      <a:pt x="1114537" y="774262"/>
                      <a:pt x="1121594" y="763173"/>
                    </a:cubicBezTo>
                    <a:cubicBezTo>
                      <a:pt x="1129659" y="753091"/>
                      <a:pt x="1135708" y="739985"/>
                      <a:pt x="1141757" y="726879"/>
                    </a:cubicBezTo>
                    <a:cubicBezTo>
                      <a:pt x="1147806" y="712765"/>
                      <a:pt x="1152847" y="697643"/>
                      <a:pt x="1155871" y="683529"/>
                    </a:cubicBezTo>
                    <a:cubicBezTo>
                      <a:pt x="1159904" y="668406"/>
                      <a:pt x="1161920" y="654292"/>
                      <a:pt x="1164945" y="640178"/>
                    </a:cubicBezTo>
                    <a:cubicBezTo>
                      <a:pt x="1165953" y="633121"/>
                      <a:pt x="1166961" y="626064"/>
                      <a:pt x="1167969" y="619006"/>
                    </a:cubicBezTo>
                    <a:cubicBezTo>
                      <a:pt x="1170994" y="597836"/>
                      <a:pt x="1174018" y="576664"/>
                      <a:pt x="1179059" y="555493"/>
                    </a:cubicBezTo>
                    <a:cubicBezTo>
                      <a:pt x="1184100" y="536338"/>
                      <a:pt x="1190148" y="519199"/>
                      <a:pt x="1198214" y="505085"/>
                    </a:cubicBezTo>
                    <a:cubicBezTo>
                      <a:pt x="1207287" y="489963"/>
                      <a:pt x="1219385" y="474841"/>
                      <a:pt x="1235515" y="457702"/>
                    </a:cubicBezTo>
                    <a:cubicBezTo>
                      <a:pt x="1254670" y="438547"/>
                      <a:pt x="1275841" y="421409"/>
                      <a:pt x="1291972" y="409311"/>
                    </a:cubicBezTo>
                    <a:cubicBezTo>
                      <a:pt x="1299029" y="404270"/>
                      <a:pt x="1306086" y="398221"/>
                      <a:pt x="1313143" y="393180"/>
                    </a:cubicBezTo>
                    <a:lnTo>
                      <a:pt x="1323225" y="385115"/>
                    </a:lnTo>
                    <a:lnTo>
                      <a:pt x="1325241" y="383099"/>
                    </a:lnTo>
                    <a:cubicBezTo>
                      <a:pt x="1332298" y="377050"/>
                      <a:pt x="1340363" y="372009"/>
                      <a:pt x="1347420" y="364952"/>
                    </a:cubicBezTo>
                    <a:cubicBezTo>
                      <a:pt x="1348429" y="364952"/>
                      <a:pt x="1348429" y="364952"/>
                      <a:pt x="1349437" y="364952"/>
                    </a:cubicBezTo>
                    <a:cubicBezTo>
                      <a:pt x="1350445" y="364952"/>
                      <a:pt x="1351453" y="364952"/>
                      <a:pt x="1352461" y="363944"/>
                    </a:cubicBezTo>
                    <a:cubicBezTo>
                      <a:pt x="1356494" y="361927"/>
                      <a:pt x="1357502" y="357895"/>
                      <a:pt x="1356494" y="354870"/>
                    </a:cubicBezTo>
                    <a:cubicBezTo>
                      <a:pt x="1357502" y="353862"/>
                      <a:pt x="1357502" y="352854"/>
                      <a:pt x="1357502" y="350838"/>
                    </a:cubicBezTo>
                    <a:cubicBezTo>
                      <a:pt x="1364559" y="345797"/>
                      <a:pt x="1363551" y="342772"/>
                      <a:pt x="1361535" y="339748"/>
                    </a:cubicBezTo>
                    <a:close/>
                  </a:path>
                </a:pathLst>
              </a:custGeom>
              <a:solidFill>
                <a:srgbClr val="FFC1B6"/>
              </a:solidFill>
              <a:ln w="10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DE02A78C-40D7-1917-4D4B-DE414C849D6F}"/>
                  </a:ext>
                </a:extLst>
              </p:cNvPr>
              <p:cNvSpPr/>
              <p:nvPr/>
            </p:nvSpPr>
            <p:spPr>
              <a:xfrm>
                <a:off x="940607" y="1896337"/>
                <a:ext cx="1537029" cy="1450733"/>
              </a:xfrm>
              <a:custGeom>
                <a:avLst/>
                <a:gdLst>
                  <a:gd name="connsiteX0" fmla="*/ 931534 w 1537029"/>
                  <a:gd name="connsiteY0" fmla="*/ 1008 h 1450733"/>
                  <a:gd name="connsiteX1" fmla="*/ 921453 w 1537029"/>
                  <a:gd name="connsiteY1" fmla="*/ 9073 h 1450733"/>
                  <a:gd name="connsiteX2" fmla="*/ 921453 w 1537029"/>
                  <a:gd name="connsiteY2" fmla="*/ 30245 h 1450733"/>
                  <a:gd name="connsiteX3" fmla="*/ 813580 w 1537029"/>
                  <a:gd name="connsiteY3" fmla="*/ 12098 h 1450733"/>
                  <a:gd name="connsiteX4" fmla="*/ 807531 w 1537029"/>
                  <a:gd name="connsiteY4" fmla="*/ 12098 h 1450733"/>
                  <a:gd name="connsiteX5" fmla="*/ 798458 w 1537029"/>
                  <a:gd name="connsiteY5" fmla="*/ 12098 h 1450733"/>
                  <a:gd name="connsiteX6" fmla="*/ 783336 w 1537029"/>
                  <a:gd name="connsiteY6" fmla="*/ 12098 h 1450733"/>
                  <a:gd name="connsiteX7" fmla="*/ 748050 w 1537029"/>
                  <a:gd name="connsiteY7" fmla="*/ 17139 h 1450733"/>
                  <a:gd name="connsiteX8" fmla="*/ 687561 w 1537029"/>
                  <a:gd name="connsiteY8" fmla="*/ 36293 h 1450733"/>
                  <a:gd name="connsiteX9" fmla="*/ 577672 w 1537029"/>
                  <a:gd name="connsiteY9" fmla="*/ 98799 h 1450733"/>
                  <a:gd name="connsiteX10" fmla="*/ 483914 w 1537029"/>
                  <a:gd name="connsiteY10" fmla="*/ 174411 h 1450733"/>
                  <a:gd name="connsiteX11" fmla="*/ 326642 w 1537029"/>
                  <a:gd name="connsiteY11" fmla="*/ 350837 h 1450733"/>
                  <a:gd name="connsiteX12" fmla="*/ 199614 w 1537029"/>
                  <a:gd name="connsiteY12" fmla="*/ 553476 h 1450733"/>
                  <a:gd name="connsiteX13" fmla="*/ 140133 w 1537029"/>
                  <a:gd name="connsiteY13" fmla="*/ 654292 h 1450733"/>
                  <a:gd name="connsiteX14" fmla="*/ 82669 w 1537029"/>
                  <a:gd name="connsiteY14" fmla="*/ 752083 h 1450733"/>
                  <a:gd name="connsiteX15" fmla="*/ 32261 w 1537029"/>
                  <a:gd name="connsiteY15" fmla="*/ 857939 h 1450733"/>
                  <a:gd name="connsiteX16" fmla="*/ 3024 w 1537029"/>
                  <a:gd name="connsiteY16" fmla="*/ 966820 h 1450733"/>
                  <a:gd name="connsiteX17" fmla="*/ 0 w 1537029"/>
                  <a:gd name="connsiteY17" fmla="*/ 1023276 h 1450733"/>
                  <a:gd name="connsiteX18" fmla="*/ 8065 w 1537029"/>
                  <a:gd name="connsiteY18" fmla="*/ 1079733 h 1450733"/>
                  <a:gd name="connsiteX19" fmla="*/ 27220 w 1537029"/>
                  <a:gd name="connsiteY19" fmla="*/ 1135181 h 1450733"/>
                  <a:gd name="connsiteX20" fmla="*/ 53432 w 1537029"/>
                  <a:gd name="connsiteY20" fmla="*/ 1179540 h 1450733"/>
                  <a:gd name="connsiteX21" fmla="*/ 216753 w 1537029"/>
                  <a:gd name="connsiteY21" fmla="*/ 1289429 h 1450733"/>
                  <a:gd name="connsiteX22" fmla="*/ 223810 w 1537029"/>
                  <a:gd name="connsiteY22" fmla="*/ 1292453 h 1450733"/>
                  <a:gd name="connsiteX23" fmla="*/ 257079 w 1537029"/>
                  <a:gd name="connsiteY23" fmla="*/ 1308584 h 1450733"/>
                  <a:gd name="connsiteX24" fmla="*/ 253047 w 1537029"/>
                  <a:gd name="connsiteY24" fmla="*/ 1315641 h 1450733"/>
                  <a:gd name="connsiteX25" fmla="*/ 256071 w 1537029"/>
                  <a:gd name="connsiteY25" fmla="*/ 1327739 h 1450733"/>
                  <a:gd name="connsiteX26" fmla="*/ 265144 w 1537029"/>
                  <a:gd name="connsiteY26" fmla="*/ 1333788 h 1450733"/>
                  <a:gd name="connsiteX27" fmla="*/ 337732 w 1537029"/>
                  <a:gd name="connsiteY27" fmla="*/ 1339837 h 1450733"/>
                  <a:gd name="connsiteX28" fmla="*/ 349829 w 1537029"/>
                  <a:gd name="connsiteY28" fmla="*/ 1339837 h 1450733"/>
                  <a:gd name="connsiteX29" fmla="*/ 408302 w 1537029"/>
                  <a:gd name="connsiteY29" fmla="*/ 1336812 h 1450733"/>
                  <a:gd name="connsiteX30" fmla="*/ 546419 w 1537029"/>
                  <a:gd name="connsiteY30" fmla="*/ 1307576 h 1450733"/>
                  <a:gd name="connsiteX31" fmla="*/ 678488 w 1537029"/>
                  <a:gd name="connsiteY31" fmla="*/ 1254144 h 1450733"/>
                  <a:gd name="connsiteX32" fmla="*/ 801482 w 1537029"/>
                  <a:gd name="connsiteY32" fmla="*/ 1184581 h 1450733"/>
                  <a:gd name="connsiteX33" fmla="*/ 834752 w 1537029"/>
                  <a:gd name="connsiteY33" fmla="*/ 1162401 h 1450733"/>
                  <a:gd name="connsiteX34" fmla="*/ 855923 w 1537029"/>
                  <a:gd name="connsiteY34" fmla="*/ 1148287 h 1450733"/>
                  <a:gd name="connsiteX35" fmla="*/ 885159 w 1537029"/>
                  <a:gd name="connsiteY35" fmla="*/ 1130141 h 1450733"/>
                  <a:gd name="connsiteX36" fmla="*/ 892216 w 1537029"/>
                  <a:gd name="connsiteY36" fmla="*/ 1126108 h 1450733"/>
                  <a:gd name="connsiteX37" fmla="*/ 901290 w 1537029"/>
                  <a:gd name="connsiteY37" fmla="*/ 1135181 h 1450733"/>
                  <a:gd name="connsiteX38" fmla="*/ 916412 w 1537029"/>
                  <a:gd name="connsiteY38" fmla="*/ 1147279 h 1450733"/>
                  <a:gd name="connsiteX39" fmla="*/ 938591 w 1537029"/>
                  <a:gd name="connsiteY39" fmla="*/ 1162401 h 1450733"/>
                  <a:gd name="connsiteX40" fmla="*/ 950689 w 1537029"/>
                  <a:gd name="connsiteY40" fmla="*/ 1170467 h 1450733"/>
                  <a:gd name="connsiteX41" fmla="*/ 1002105 w 1537029"/>
                  <a:gd name="connsiteY41" fmla="*/ 1220875 h 1450733"/>
                  <a:gd name="connsiteX42" fmla="*/ 1037390 w 1537029"/>
                  <a:gd name="connsiteY42" fmla="*/ 1269266 h 1450733"/>
                  <a:gd name="connsiteX43" fmla="*/ 1074692 w 1537029"/>
                  <a:gd name="connsiteY43" fmla="*/ 1325723 h 1450733"/>
                  <a:gd name="connsiteX44" fmla="*/ 1111994 w 1537029"/>
                  <a:gd name="connsiteY44" fmla="*/ 1384195 h 1450733"/>
                  <a:gd name="connsiteX45" fmla="*/ 1137198 w 1537029"/>
                  <a:gd name="connsiteY45" fmla="*/ 1428554 h 1450733"/>
                  <a:gd name="connsiteX46" fmla="*/ 1145263 w 1537029"/>
                  <a:gd name="connsiteY46" fmla="*/ 1443676 h 1450733"/>
                  <a:gd name="connsiteX47" fmla="*/ 1158369 w 1537029"/>
                  <a:gd name="connsiteY47" fmla="*/ 1450734 h 1450733"/>
                  <a:gd name="connsiteX48" fmla="*/ 1162402 w 1537029"/>
                  <a:gd name="connsiteY48" fmla="*/ 1449725 h 1450733"/>
                  <a:gd name="connsiteX49" fmla="*/ 1171475 w 1537029"/>
                  <a:gd name="connsiteY49" fmla="*/ 1442668 h 1450733"/>
                  <a:gd name="connsiteX50" fmla="*/ 1172483 w 1537029"/>
                  <a:gd name="connsiteY50" fmla="*/ 1430570 h 1450733"/>
                  <a:gd name="connsiteX51" fmla="*/ 1171475 w 1537029"/>
                  <a:gd name="connsiteY51" fmla="*/ 1429562 h 1450733"/>
                  <a:gd name="connsiteX52" fmla="*/ 1170467 w 1537029"/>
                  <a:gd name="connsiteY52" fmla="*/ 1428554 h 1450733"/>
                  <a:gd name="connsiteX53" fmla="*/ 1171475 w 1537029"/>
                  <a:gd name="connsiteY53" fmla="*/ 1427546 h 1450733"/>
                  <a:gd name="connsiteX54" fmla="*/ 1212809 w 1537029"/>
                  <a:gd name="connsiteY54" fmla="*/ 1385204 h 1450733"/>
                  <a:gd name="connsiteX55" fmla="*/ 1250111 w 1537029"/>
                  <a:gd name="connsiteY55" fmla="*/ 1340845 h 1450733"/>
                  <a:gd name="connsiteX56" fmla="*/ 1316649 w 1537029"/>
                  <a:gd name="connsiteY56" fmla="*/ 1235997 h 1450733"/>
                  <a:gd name="connsiteX57" fmla="*/ 1419481 w 1537029"/>
                  <a:gd name="connsiteY57" fmla="*/ 1011178 h 1450733"/>
                  <a:gd name="connsiteX58" fmla="*/ 1433595 w 1537029"/>
                  <a:gd name="connsiteY58" fmla="*/ 972869 h 1450733"/>
                  <a:gd name="connsiteX59" fmla="*/ 1479970 w 1537029"/>
                  <a:gd name="connsiteY59" fmla="*/ 870037 h 1450733"/>
                  <a:gd name="connsiteX60" fmla="*/ 1485011 w 1537029"/>
                  <a:gd name="connsiteY60" fmla="*/ 859955 h 1450733"/>
                  <a:gd name="connsiteX61" fmla="*/ 1511223 w 1537029"/>
                  <a:gd name="connsiteY61" fmla="*/ 803499 h 1450733"/>
                  <a:gd name="connsiteX62" fmla="*/ 1524329 w 1537029"/>
                  <a:gd name="connsiteY62" fmla="*/ 768213 h 1450733"/>
                  <a:gd name="connsiteX63" fmla="*/ 1534410 w 1537029"/>
                  <a:gd name="connsiteY63" fmla="*/ 717805 h 1450733"/>
                  <a:gd name="connsiteX64" fmla="*/ 1536427 w 1537029"/>
                  <a:gd name="connsiteY64" fmla="*/ 653284 h 1450733"/>
                  <a:gd name="connsiteX65" fmla="*/ 1509207 w 1537029"/>
                  <a:gd name="connsiteY65" fmla="*/ 573640 h 1450733"/>
                  <a:gd name="connsiteX66" fmla="*/ 1478962 w 1537029"/>
                  <a:gd name="connsiteY66" fmla="*/ 556501 h 1450733"/>
                  <a:gd name="connsiteX67" fmla="*/ 1468880 w 1537029"/>
                  <a:gd name="connsiteY67" fmla="*/ 555493 h 1450733"/>
                  <a:gd name="connsiteX68" fmla="*/ 1439644 w 1537029"/>
                  <a:gd name="connsiteY68" fmla="*/ 561542 h 1450733"/>
                  <a:gd name="connsiteX69" fmla="*/ 1431579 w 1537029"/>
                  <a:gd name="connsiteY69" fmla="*/ 543395 h 1450733"/>
                  <a:gd name="connsiteX70" fmla="*/ 1389236 w 1537029"/>
                  <a:gd name="connsiteY70" fmla="*/ 519199 h 1450733"/>
                  <a:gd name="connsiteX71" fmla="*/ 1385204 w 1537029"/>
                  <a:gd name="connsiteY71" fmla="*/ 519199 h 1450733"/>
                  <a:gd name="connsiteX72" fmla="*/ 1364032 w 1537029"/>
                  <a:gd name="connsiteY72" fmla="*/ 542387 h 1450733"/>
                  <a:gd name="connsiteX73" fmla="*/ 1371090 w 1537029"/>
                  <a:gd name="connsiteY73" fmla="*/ 557509 h 1450733"/>
                  <a:gd name="connsiteX74" fmla="*/ 1370081 w 1537029"/>
                  <a:gd name="connsiteY74" fmla="*/ 558517 h 1450733"/>
                  <a:gd name="connsiteX75" fmla="*/ 1367057 w 1537029"/>
                  <a:gd name="connsiteY75" fmla="*/ 562550 h 1450733"/>
                  <a:gd name="connsiteX76" fmla="*/ 1362016 w 1537029"/>
                  <a:gd name="connsiteY76" fmla="*/ 570615 h 1450733"/>
                  <a:gd name="connsiteX77" fmla="*/ 1340845 w 1537029"/>
                  <a:gd name="connsiteY77" fmla="*/ 592794 h 1450733"/>
                  <a:gd name="connsiteX78" fmla="*/ 1329755 w 1537029"/>
                  <a:gd name="connsiteY78" fmla="*/ 600860 h 1450733"/>
                  <a:gd name="connsiteX79" fmla="*/ 1318666 w 1537029"/>
                  <a:gd name="connsiteY79" fmla="*/ 594811 h 1450733"/>
                  <a:gd name="connsiteX80" fmla="*/ 1311608 w 1537029"/>
                  <a:gd name="connsiteY80" fmla="*/ 587754 h 1450733"/>
                  <a:gd name="connsiteX81" fmla="*/ 1300519 w 1537029"/>
                  <a:gd name="connsiteY81" fmla="*/ 583721 h 1450733"/>
                  <a:gd name="connsiteX82" fmla="*/ 1288421 w 1537029"/>
                  <a:gd name="connsiteY82" fmla="*/ 588762 h 1450733"/>
                  <a:gd name="connsiteX83" fmla="*/ 1284388 w 1537029"/>
                  <a:gd name="connsiteY83" fmla="*/ 596827 h 1450733"/>
                  <a:gd name="connsiteX84" fmla="*/ 1281364 w 1537029"/>
                  <a:gd name="connsiteY84" fmla="*/ 600860 h 1450733"/>
                  <a:gd name="connsiteX85" fmla="*/ 1271282 w 1537029"/>
                  <a:gd name="connsiteY85" fmla="*/ 640178 h 1450733"/>
                  <a:gd name="connsiteX86" fmla="*/ 1271282 w 1537029"/>
                  <a:gd name="connsiteY86" fmla="*/ 641186 h 1450733"/>
                  <a:gd name="connsiteX87" fmla="*/ 1270274 w 1537029"/>
                  <a:gd name="connsiteY87" fmla="*/ 659333 h 1450733"/>
                  <a:gd name="connsiteX88" fmla="*/ 1269266 w 1537029"/>
                  <a:gd name="connsiteY88" fmla="*/ 678488 h 1450733"/>
                  <a:gd name="connsiteX89" fmla="*/ 1261201 w 1537029"/>
                  <a:gd name="connsiteY89" fmla="*/ 734944 h 1450733"/>
                  <a:gd name="connsiteX90" fmla="*/ 1245070 w 1537029"/>
                  <a:gd name="connsiteY90" fmla="*/ 792409 h 1450733"/>
                  <a:gd name="connsiteX91" fmla="*/ 1216842 w 1537029"/>
                  <a:gd name="connsiteY91" fmla="*/ 854914 h 1450733"/>
                  <a:gd name="connsiteX92" fmla="*/ 1178532 w 1537029"/>
                  <a:gd name="connsiteY92" fmla="*/ 918428 h 1450733"/>
                  <a:gd name="connsiteX93" fmla="*/ 1152320 w 1537029"/>
                  <a:gd name="connsiteY93" fmla="*/ 950689 h 1450733"/>
                  <a:gd name="connsiteX94" fmla="*/ 1124092 w 1537029"/>
                  <a:gd name="connsiteY94" fmla="*/ 976901 h 1450733"/>
                  <a:gd name="connsiteX95" fmla="*/ 1079733 w 1537029"/>
                  <a:gd name="connsiteY95" fmla="*/ 1010170 h 1450733"/>
                  <a:gd name="connsiteX96" fmla="*/ 1066627 w 1537029"/>
                  <a:gd name="connsiteY96" fmla="*/ 1020252 h 1450733"/>
                  <a:gd name="connsiteX97" fmla="*/ 1090823 w 1537029"/>
                  <a:gd name="connsiteY97" fmla="*/ 968836 h 1450733"/>
                  <a:gd name="connsiteX98" fmla="*/ 1137198 w 1537029"/>
                  <a:gd name="connsiteY98" fmla="*/ 861972 h 1450733"/>
                  <a:gd name="connsiteX99" fmla="*/ 1173491 w 1537029"/>
                  <a:gd name="connsiteY99" fmla="*/ 749058 h 1450733"/>
                  <a:gd name="connsiteX100" fmla="*/ 1188614 w 1537029"/>
                  <a:gd name="connsiteY100" fmla="*/ 630096 h 1450733"/>
                  <a:gd name="connsiteX101" fmla="*/ 1153328 w 1537029"/>
                  <a:gd name="connsiteY101" fmla="*/ 410319 h 1450733"/>
                  <a:gd name="connsiteX102" fmla="*/ 1104937 w 1537029"/>
                  <a:gd name="connsiteY102" fmla="*/ 307487 h 1450733"/>
                  <a:gd name="connsiteX103" fmla="*/ 1072676 w 1537029"/>
                  <a:gd name="connsiteY103" fmla="*/ 258087 h 1450733"/>
                  <a:gd name="connsiteX104" fmla="*/ 1035374 w 1537029"/>
                  <a:gd name="connsiteY104" fmla="*/ 203647 h 1450733"/>
                  <a:gd name="connsiteX105" fmla="*/ 986983 w 1537029"/>
                  <a:gd name="connsiteY105" fmla="*/ 128036 h 1450733"/>
                  <a:gd name="connsiteX106" fmla="*/ 952706 w 1537029"/>
                  <a:gd name="connsiteY106" fmla="*/ 67546 h 1450733"/>
                  <a:gd name="connsiteX107" fmla="*/ 954722 w 1537029"/>
                  <a:gd name="connsiteY107" fmla="*/ 69563 h 1450733"/>
                  <a:gd name="connsiteX108" fmla="*/ 953714 w 1537029"/>
                  <a:gd name="connsiteY108" fmla="*/ 68554 h 1450733"/>
                  <a:gd name="connsiteX109" fmla="*/ 954722 w 1537029"/>
                  <a:gd name="connsiteY109" fmla="*/ 70571 h 1450733"/>
                  <a:gd name="connsiteX110" fmla="*/ 941616 w 1537029"/>
                  <a:gd name="connsiteY110" fmla="*/ 31253 h 1450733"/>
                  <a:gd name="connsiteX111" fmla="*/ 940608 w 1537029"/>
                  <a:gd name="connsiteY111" fmla="*/ 14114 h 1450733"/>
                  <a:gd name="connsiteX112" fmla="*/ 940608 w 1537029"/>
                  <a:gd name="connsiteY112" fmla="*/ 13106 h 1450733"/>
                  <a:gd name="connsiteX113" fmla="*/ 940608 w 1537029"/>
                  <a:gd name="connsiteY113" fmla="*/ 12098 h 1450733"/>
                  <a:gd name="connsiteX114" fmla="*/ 932542 w 1537029"/>
                  <a:gd name="connsiteY114" fmla="*/ 0 h 1450733"/>
                  <a:gd name="connsiteX115" fmla="*/ 931534 w 1537029"/>
                  <a:gd name="connsiteY115" fmla="*/ 1008 h 1450733"/>
                  <a:gd name="connsiteX116" fmla="*/ 931534 w 1537029"/>
                  <a:gd name="connsiteY116" fmla="*/ 1008 h 1450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</a:cxnLst>
                <a:rect l="l" t="t" r="r" b="b"/>
                <a:pathLst>
                  <a:path w="1537029" h="1450733">
                    <a:moveTo>
                      <a:pt x="931534" y="1008"/>
                    </a:moveTo>
                    <a:cubicBezTo>
                      <a:pt x="927502" y="1008"/>
                      <a:pt x="922461" y="4033"/>
                      <a:pt x="921453" y="9073"/>
                    </a:cubicBezTo>
                    <a:cubicBezTo>
                      <a:pt x="920445" y="16130"/>
                      <a:pt x="920445" y="23187"/>
                      <a:pt x="921453" y="30245"/>
                    </a:cubicBezTo>
                    <a:cubicBezTo>
                      <a:pt x="888184" y="12098"/>
                      <a:pt x="846849" y="12098"/>
                      <a:pt x="813580" y="12098"/>
                    </a:cubicBezTo>
                    <a:lnTo>
                      <a:pt x="807531" y="12098"/>
                    </a:lnTo>
                    <a:cubicBezTo>
                      <a:pt x="804507" y="12098"/>
                      <a:pt x="801482" y="12098"/>
                      <a:pt x="798458" y="12098"/>
                    </a:cubicBezTo>
                    <a:cubicBezTo>
                      <a:pt x="793417" y="12098"/>
                      <a:pt x="788376" y="12098"/>
                      <a:pt x="783336" y="12098"/>
                    </a:cubicBezTo>
                    <a:cubicBezTo>
                      <a:pt x="771238" y="13106"/>
                      <a:pt x="759140" y="15122"/>
                      <a:pt x="748050" y="17139"/>
                    </a:cubicBezTo>
                    <a:cubicBezTo>
                      <a:pt x="728895" y="20163"/>
                      <a:pt x="709740" y="27220"/>
                      <a:pt x="687561" y="36293"/>
                    </a:cubicBezTo>
                    <a:cubicBezTo>
                      <a:pt x="654292" y="50408"/>
                      <a:pt x="619007" y="70571"/>
                      <a:pt x="577672" y="98799"/>
                    </a:cubicBezTo>
                    <a:cubicBezTo>
                      <a:pt x="546419" y="120978"/>
                      <a:pt x="515167" y="146182"/>
                      <a:pt x="483914" y="174411"/>
                    </a:cubicBezTo>
                    <a:cubicBezTo>
                      <a:pt x="429474" y="223810"/>
                      <a:pt x="378058" y="281275"/>
                      <a:pt x="326642" y="350837"/>
                    </a:cubicBezTo>
                    <a:cubicBezTo>
                      <a:pt x="282283" y="410319"/>
                      <a:pt x="240949" y="476857"/>
                      <a:pt x="199614" y="553476"/>
                    </a:cubicBezTo>
                    <a:cubicBezTo>
                      <a:pt x="180460" y="587754"/>
                      <a:pt x="160296" y="622031"/>
                      <a:pt x="140133" y="654292"/>
                    </a:cubicBezTo>
                    <a:cubicBezTo>
                      <a:pt x="120978" y="685545"/>
                      <a:pt x="100815" y="718814"/>
                      <a:pt x="82669" y="752083"/>
                    </a:cubicBezTo>
                    <a:cubicBezTo>
                      <a:pt x="61497" y="790393"/>
                      <a:pt x="44359" y="825678"/>
                      <a:pt x="32261" y="857939"/>
                    </a:cubicBezTo>
                    <a:cubicBezTo>
                      <a:pt x="17139" y="896249"/>
                      <a:pt x="7057" y="932542"/>
                      <a:pt x="3024" y="966820"/>
                    </a:cubicBezTo>
                    <a:cubicBezTo>
                      <a:pt x="1008" y="985974"/>
                      <a:pt x="0" y="1005129"/>
                      <a:pt x="0" y="1023276"/>
                    </a:cubicBezTo>
                    <a:cubicBezTo>
                      <a:pt x="1008" y="1041423"/>
                      <a:pt x="3024" y="1060578"/>
                      <a:pt x="8065" y="1079733"/>
                    </a:cubicBezTo>
                    <a:cubicBezTo>
                      <a:pt x="12098" y="1097880"/>
                      <a:pt x="18147" y="1117035"/>
                      <a:pt x="27220" y="1135181"/>
                    </a:cubicBezTo>
                    <a:cubicBezTo>
                      <a:pt x="34277" y="1151312"/>
                      <a:pt x="43351" y="1166434"/>
                      <a:pt x="53432" y="1179540"/>
                    </a:cubicBezTo>
                    <a:cubicBezTo>
                      <a:pt x="95775" y="1233980"/>
                      <a:pt x="159288" y="1263217"/>
                      <a:pt x="216753" y="1289429"/>
                    </a:cubicBezTo>
                    <a:lnTo>
                      <a:pt x="223810" y="1292453"/>
                    </a:lnTo>
                    <a:cubicBezTo>
                      <a:pt x="234900" y="1297494"/>
                      <a:pt x="245990" y="1302535"/>
                      <a:pt x="257079" y="1308584"/>
                    </a:cubicBezTo>
                    <a:cubicBezTo>
                      <a:pt x="255063" y="1310600"/>
                      <a:pt x="254055" y="1312616"/>
                      <a:pt x="253047" y="1315641"/>
                    </a:cubicBezTo>
                    <a:cubicBezTo>
                      <a:pt x="252039" y="1319674"/>
                      <a:pt x="253047" y="1324714"/>
                      <a:pt x="256071" y="1327739"/>
                    </a:cubicBezTo>
                    <a:cubicBezTo>
                      <a:pt x="258087" y="1330763"/>
                      <a:pt x="261112" y="1332779"/>
                      <a:pt x="265144" y="1333788"/>
                    </a:cubicBezTo>
                    <a:cubicBezTo>
                      <a:pt x="290348" y="1336812"/>
                      <a:pt x="314544" y="1339837"/>
                      <a:pt x="337732" y="1339837"/>
                    </a:cubicBezTo>
                    <a:cubicBezTo>
                      <a:pt x="341764" y="1339837"/>
                      <a:pt x="345797" y="1339837"/>
                      <a:pt x="349829" y="1339837"/>
                    </a:cubicBezTo>
                    <a:cubicBezTo>
                      <a:pt x="367976" y="1339837"/>
                      <a:pt x="387131" y="1338828"/>
                      <a:pt x="408302" y="1336812"/>
                    </a:cubicBezTo>
                    <a:cubicBezTo>
                      <a:pt x="451653" y="1332779"/>
                      <a:pt x="497020" y="1323706"/>
                      <a:pt x="546419" y="1307576"/>
                    </a:cubicBezTo>
                    <a:cubicBezTo>
                      <a:pt x="587754" y="1294470"/>
                      <a:pt x="631104" y="1277331"/>
                      <a:pt x="678488" y="1254144"/>
                    </a:cubicBezTo>
                    <a:cubicBezTo>
                      <a:pt x="716797" y="1235997"/>
                      <a:pt x="755107" y="1213817"/>
                      <a:pt x="801482" y="1184581"/>
                    </a:cubicBezTo>
                    <a:cubicBezTo>
                      <a:pt x="812572" y="1177524"/>
                      <a:pt x="823662" y="1170467"/>
                      <a:pt x="834752" y="1162401"/>
                    </a:cubicBezTo>
                    <a:cubicBezTo>
                      <a:pt x="841809" y="1157361"/>
                      <a:pt x="848866" y="1153328"/>
                      <a:pt x="855923" y="1148287"/>
                    </a:cubicBezTo>
                    <a:cubicBezTo>
                      <a:pt x="866004" y="1142238"/>
                      <a:pt x="875078" y="1136189"/>
                      <a:pt x="885159" y="1130141"/>
                    </a:cubicBezTo>
                    <a:cubicBezTo>
                      <a:pt x="887176" y="1129132"/>
                      <a:pt x="889192" y="1127116"/>
                      <a:pt x="892216" y="1126108"/>
                    </a:cubicBezTo>
                    <a:cubicBezTo>
                      <a:pt x="895241" y="1129132"/>
                      <a:pt x="898265" y="1132157"/>
                      <a:pt x="901290" y="1135181"/>
                    </a:cubicBezTo>
                    <a:cubicBezTo>
                      <a:pt x="905322" y="1139214"/>
                      <a:pt x="910363" y="1143247"/>
                      <a:pt x="916412" y="1147279"/>
                    </a:cubicBezTo>
                    <a:cubicBezTo>
                      <a:pt x="923469" y="1152320"/>
                      <a:pt x="931534" y="1157361"/>
                      <a:pt x="938591" y="1162401"/>
                    </a:cubicBezTo>
                    <a:cubicBezTo>
                      <a:pt x="942624" y="1165426"/>
                      <a:pt x="946657" y="1167442"/>
                      <a:pt x="950689" y="1170467"/>
                    </a:cubicBezTo>
                    <a:cubicBezTo>
                      <a:pt x="967828" y="1182565"/>
                      <a:pt x="983958" y="1198695"/>
                      <a:pt x="1002105" y="1220875"/>
                    </a:cubicBezTo>
                    <a:cubicBezTo>
                      <a:pt x="1015211" y="1238013"/>
                      <a:pt x="1027309" y="1255152"/>
                      <a:pt x="1037390" y="1269266"/>
                    </a:cubicBezTo>
                    <a:cubicBezTo>
                      <a:pt x="1050497" y="1288421"/>
                      <a:pt x="1062594" y="1307576"/>
                      <a:pt x="1074692" y="1325723"/>
                    </a:cubicBezTo>
                    <a:cubicBezTo>
                      <a:pt x="1087798" y="1345886"/>
                      <a:pt x="1099896" y="1365040"/>
                      <a:pt x="1111994" y="1384195"/>
                    </a:cubicBezTo>
                    <a:cubicBezTo>
                      <a:pt x="1121067" y="1399318"/>
                      <a:pt x="1129133" y="1414440"/>
                      <a:pt x="1137198" y="1428554"/>
                    </a:cubicBezTo>
                    <a:lnTo>
                      <a:pt x="1145263" y="1443676"/>
                    </a:lnTo>
                    <a:cubicBezTo>
                      <a:pt x="1147279" y="1447709"/>
                      <a:pt x="1153328" y="1450734"/>
                      <a:pt x="1158369" y="1450734"/>
                    </a:cubicBezTo>
                    <a:cubicBezTo>
                      <a:pt x="1160385" y="1450734"/>
                      <a:pt x="1161393" y="1450734"/>
                      <a:pt x="1162402" y="1449725"/>
                    </a:cubicBezTo>
                    <a:cubicBezTo>
                      <a:pt x="1166434" y="1448717"/>
                      <a:pt x="1169459" y="1445693"/>
                      <a:pt x="1171475" y="1442668"/>
                    </a:cubicBezTo>
                    <a:cubicBezTo>
                      <a:pt x="1173491" y="1439644"/>
                      <a:pt x="1174499" y="1434603"/>
                      <a:pt x="1172483" y="1430570"/>
                    </a:cubicBezTo>
                    <a:lnTo>
                      <a:pt x="1171475" y="1429562"/>
                    </a:lnTo>
                    <a:lnTo>
                      <a:pt x="1170467" y="1428554"/>
                    </a:lnTo>
                    <a:cubicBezTo>
                      <a:pt x="1170467" y="1428554"/>
                      <a:pt x="1171475" y="1428554"/>
                      <a:pt x="1171475" y="1427546"/>
                    </a:cubicBezTo>
                    <a:cubicBezTo>
                      <a:pt x="1186597" y="1413432"/>
                      <a:pt x="1200711" y="1399318"/>
                      <a:pt x="1212809" y="1385204"/>
                    </a:cubicBezTo>
                    <a:cubicBezTo>
                      <a:pt x="1225915" y="1371089"/>
                      <a:pt x="1239021" y="1355967"/>
                      <a:pt x="1250111" y="1340845"/>
                    </a:cubicBezTo>
                    <a:cubicBezTo>
                      <a:pt x="1276323" y="1306568"/>
                      <a:pt x="1297494" y="1270274"/>
                      <a:pt x="1316649" y="1235997"/>
                    </a:cubicBezTo>
                    <a:cubicBezTo>
                      <a:pt x="1352943" y="1169459"/>
                      <a:pt x="1387220" y="1095863"/>
                      <a:pt x="1419481" y="1011178"/>
                    </a:cubicBezTo>
                    <a:cubicBezTo>
                      <a:pt x="1424522" y="998072"/>
                      <a:pt x="1429562" y="985974"/>
                      <a:pt x="1433595" y="972869"/>
                    </a:cubicBezTo>
                    <a:cubicBezTo>
                      <a:pt x="1446701" y="937583"/>
                      <a:pt x="1463840" y="903306"/>
                      <a:pt x="1479970" y="870037"/>
                    </a:cubicBezTo>
                    <a:lnTo>
                      <a:pt x="1485011" y="859955"/>
                    </a:lnTo>
                    <a:cubicBezTo>
                      <a:pt x="1492068" y="844833"/>
                      <a:pt x="1502150" y="824670"/>
                      <a:pt x="1511223" y="803499"/>
                    </a:cubicBezTo>
                    <a:cubicBezTo>
                      <a:pt x="1516264" y="791401"/>
                      <a:pt x="1521304" y="780311"/>
                      <a:pt x="1524329" y="768213"/>
                    </a:cubicBezTo>
                    <a:cubicBezTo>
                      <a:pt x="1528361" y="753091"/>
                      <a:pt x="1532394" y="736961"/>
                      <a:pt x="1534410" y="717805"/>
                    </a:cubicBezTo>
                    <a:cubicBezTo>
                      <a:pt x="1537435" y="692602"/>
                      <a:pt x="1537435" y="672439"/>
                      <a:pt x="1536427" y="653284"/>
                    </a:cubicBezTo>
                    <a:cubicBezTo>
                      <a:pt x="1534410" y="630096"/>
                      <a:pt x="1529370" y="596827"/>
                      <a:pt x="1509207" y="573640"/>
                    </a:cubicBezTo>
                    <a:cubicBezTo>
                      <a:pt x="1501141" y="564566"/>
                      <a:pt x="1491060" y="558517"/>
                      <a:pt x="1478962" y="556501"/>
                    </a:cubicBezTo>
                    <a:cubicBezTo>
                      <a:pt x="1475937" y="555493"/>
                      <a:pt x="1471905" y="555493"/>
                      <a:pt x="1468880" y="555493"/>
                    </a:cubicBezTo>
                    <a:cubicBezTo>
                      <a:pt x="1459807" y="555493"/>
                      <a:pt x="1450734" y="557509"/>
                      <a:pt x="1439644" y="561542"/>
                    </a:cubicBezTo>
                    <a:cubicBezTo>
                      <a:pt x="1437628" y="555493"/>
                      <a:pt x="1435611" y="549444"/>
                      <a:pt x="1431579" y="543395"/>
                    </a:cubicBezTo>
                    <a:cubicBezTo>
                      <a:pt x="1422505" y="528273"/>
                      <a:pt x="1406375" y="519199"/>
                      <a:pt x="1389236" y="519199"/>
                    </a:cubicBezTo>
                    <a:cubicBezTo>
                      <a:pt x="1388228" y="519199"/>
                      <a:pt x="1386212" y="519199"/>
                      <a:pt x="1385204" y="519199"/>
                    </a:cubicBezTo>
                    <a:cubicBezTo>
                      <a:pt x="1372098" y="520207"/>
                      <a:pt x="1363024" y="530289"/>
                      <a:pt x="1364032" y="542387"/>
                    </a:cubicBezTo>
                    <a:cubicBezTo>
                      <a:pt x="1364032" y="548436"/>
                      <a:pt x="1367057" y="553476"/>
                      <a:pt x="1371090" y="557509"/>
                    </a:cubicBezTo>
                    <a:lnTo>
                      <a:pt x="1370081" y="558517"/>
                    </a:lnTo>
                    <a:cubicBezTo>
                      <a:pt x="1369073" y="559525"/>
                      <a:pt x="1368065" y="561542"/>
                      <a:pt x="1367057" y="562550"/>
                    </a:cubicBezTo>
                    <a:cubicBezTo>
                      <a:pt x="1365041" y="565574"/>
                      <a:pt x="1364032" y="567591"/>
                      <a:pt x="1362016" y="570615"/>
                    </a:cubicBezTo>
                    <a:cubicBezTo>
                      <a:pt x="1355967" y="578680"/>
                      <a:pt x="1348910" y="585737"/>
                      <a:pt x="1340845" y="592794"/>
                    </a:cubicBezTo>
                    <a:cubicBezTo>
                      <a:pt x="1337820" y="595819"/>
                      <a:pt x="1333788" y="597835"/>
                      <a:pt x="1329755" y="600860"/>
                    </a:cubicBezTo>
                    <a:cubicBezTo>
                      <a:pt x="1326731" y="598843"/>
                      <a:pt x="1322698" y="596827"/>
                      <a:pt x="1318666" y="594811"/>
                    </a:cubicBezTo>
                    <a:cubicBezTo>
                      <a:pt x="1315641" y="592794"/>
                      <a:pt x="1313625" y="590778"/>
                      <a:pt x="1311608" y="587754"/>
                    </a:cubicBezTo>
                    <a:cubicBezTo>
                      <a:pt x="1308584" y="584729"/>
                      <a:pt x="1303543" y="583721"/>
                      <a:pt x="1300519" y="583721"/>
                    </a:cubicBezTo>
                    <a:cubicBezTo>
                      <a:pt x="1295478" y="583721"/>
                      <a:pt x="1291445" y="585737"/>
                      <a:pt x="1288421" y="588762"/>
                    </a:cubicBezTo>
                    <a:cubicBezTo>
                      <a:pt x="1286404" y="590778"/>
                      <a:pt x="1284388" y="593803"/>
                      <a:pt x="1284388" y="596827"/>
                    </a:cubicBezTo>
                    <a:cubicBezTo>
                      <a:pt x="1283380" y="597835"/>
                      <a:pt x="1282372" y="598843"/>
                      <a:pt x="1281364" y="600860"/>
                    </a:cubicBezTo>
                    <a:cubicBezTo>
                      <a:pt x="1273299" y="612958"/>
                      <a:pt x="1272290" y="627072"/>
                      <a:pt x="1271282" y="640178"/>
                    </a:cubicBezTo>
                    <a:lnTo>
                      <a:pt x="1271282" y="641186"/>
                    </a:lnTo>
                    <a:cubicBezTo>
                      <a:pt x="1270274" y="647235"/>
                      <a:pt x="1270274" y="653284"/>
                      <a:pt x="1270274" y="659333"/>
                    </a:cubicBezTo>
                    <a:cubicBezTo>
                      <a:pt x="1270274" y="665382"/>
                      <a:pt x="1269266" y="672439"/>
                      <a:pt x="1269266" y="678488"/>
                    </a:cubicBezTo>
                    <a:cubicBezTo>
                      <a:pt x="1267250" y="699659"/>
                      <a:pt x="1265233" y="717805"/>
                      <a:pt x="1261201" y="734944"/>
                    </a:cubicBezTo>
                    <a:cubicBezTo>
                      <a:pt x="1257168" y="754099"/>
                      <a:pt x="1252127" y="772246"/>
                      <a:pt x="1245070" y="792409"/>
                    </a:cubicBezTo>
                    <a:cubicBezTo>
                      <a:pt x="1238013" y="811564"/>
                      <a:pt x="1227932" y="832735"/>
                      <a:pt x="1216842" y="854914"/>
                    </a:cubicBezTo>
                    <a:cubicBezTo>
                      <a:pt x="1204744" y="878102"/>
                      <a:pt x="1192646" y="899273"/>
                      <a:pt x="1178532" y="918428"/>
                    </a:cubicBezTo>
                    <a:cubicBezTo>
                      <a:pt x="1169459" y="931534"/>
                      <a:pt x="1161393" y="941616"/>
                      <a:pt x="1152320" y="950689"/>
                    </a:cubicBezTo>
                    <a:cubicBezTo>
                      <a:pt x="1144255" y="958755"/>
                      <a:pt x="1135181" y="967828"/>
                      <a:pt x="1124092" y="976901"/>
                    </a:cubicBezTo>
                    <a:cubicBezTo>
                      <a:pt x="1109978" y="988999"/>
                      <a:pt x="1094855" y="999081"/>
                      <a:pt x="1079733" y="1010170"/>
                    </a:cubicBezTo>
                    <a:cubicBezTo>
                      <a:pt x="1075700" y="1013195"/>
                      <a:pt x="1070660" y="1017227"/>
                      <a:pt x="1066627" y="1020252"/>
                    </a:cubicBezTo>
                    <a:cubicBezTo>
                      <a:pt x="1074692" y="1003113"/>
                      <a:pt x="1082757" y="986983"/>
                      <a:pt x="1090823" y="968836"/>
                    </a:cubicBezTo>
                    <a:cubicBezTo>
                      <a:pt x="1109978" y="927502"/>
                      <a:pt x="1125100" y="893224"/>
                      <a:pt x="1137198" y="861972"/>
                    </a:cubicBezTo>
                    <a:cubicBezTo>
                      <a:pt x="1153328" y="820637"/>
                      <a:pt x="1165426" y="784344"/>
                      <a:pt x="1173491" y="749058"/>
                    </a:cubicBezTo>
                    <a:cubicBezTo>
                      <a:pt x="1182565" y="711757"/>
                      <a:pt x="1187606" y="673447"/>
                      <a:pt x="1188614" y="630096"/>
                    </a:cubicBezTo>
                    <a:cubicBezTo>
                      <a:pt x="1191638" y="556501"/>
                      <a:pt x="1179540" y="480889"/>
                      <a:pt x="1153328" y="410319"/>
                    </a:cubicBezTo>
                    <a:cubicBezTo>
                      <a:pt x="1141230" y="377050"/>
                      <a:pt x="1125100" y="342772"/>
                      <a:pt x="1104937" y="307487"/>
                    </a:cubicBezTo>
                    <a:cubicBezTo>
                      <a:pt x="1095863" y="292365"/>
                      <a:pt x="1085782" y="276234"/>
                      <a:pt x="1072676" y="258087"/>
                    </a:cubicBezTo>
                    <a:cubicBezTo>
                      <a:pt x="1060578" y="239941"/>
                      <a:pt x="1048480" y="221794"/>
                      <a:pt x="1035374" y="203647"/>
                    </a:cubicBezTo>
                    <a:cubicBezTo>
                      <a:pt x="1017227" y="176427"/>
                      <a:pt x="1001097" y="152231"/>
                      <a:pt x="986983" y="128036"/>
                    </a:cubicBezTo>
                    <a:cubicBezTo>
                      <a:pt x="976901" y="110897"/>
                      <a:pt x="963795" y="88717"/>
                      <a:pt x="952706" y="67546"/>
                    </a:cubicBezTo>
                    <a:lnTo>
                      <a:pt x="954722" y="69563"/>
                    </a:lnTo>
                    <a:lnTo>
                      <a:pt x="953714" y="68554"/>
                    </a:lnTo>
                    <a:lnTo>
                      <a:pt x="954722" y="70571"/>
                    </a:lnTo>
                    <a:cubicBezTo>
                      <a:pt x="950689" y="60489"/>
                      <a:pt x="944640" y="46375"/>
                      <a:pt x="941616" y="31253"/>
                    </a:cubicBezTo>
                    <a:cubicBezTo>
                      <a:pt x="940608" y="25204"/>
                      <a:pt x="940608" y="20163"/>
                      <a:pt x="940608" y="14114"/>
                    </a:cubicBezTo>
                    <a:lnTo>
                      <a:pt x="940608" y="13106"/>
                    </a:lnTo>
                    <a:cubicBezTo>
                      <a:pt x="940608" y="13106"/>
                      <a:pt x="940608" y="12098"/>
                      <a:pt x="940608" y="12098"/>
                    </a:cubicBezTo>
                    <a:cubicBezTo>
                      <a:pt x="941616" y="6049"/>
                      <a:pt x="938591" y="1008"/>
                      <a:pt x="932542" y="0"/>
                    </a:cubicBezTo>
                    <a:cubicBezTo>
                      <a:pt x="933551" y="1008"/>
                      <a:pt x="932542" y="1008"/>
                      <a:pt x="931534" y="1008"/>
                    </a:cubicBezTo>
                    <a:lnTo>
                      <a:pt x="931534" y="1008"/>
                    </a:lnTo>
                    <a:close/>
                  </a:path>
                </a:pathLst>
              </a:custGeom>
              <a:solidFill>
                <a:srgbClr val="FFF6E4"/>
              </a:solidFill>
              <a:ln w="10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850DBF2E-BB19-7F6C-6C0B-6BDADB5CFF77}"/>
                  </a:ext>
                </a:extLst>
              </p:cNvPr>
              <p:cNvSpPr/>
              <p:nvPr/>
            </p:nvSpPr>
            <p:spPr>
              <a:xfrm>
                <a:off x="2583898" y="2664550"/>
                <a:ext cx="134834" cy="137108"/>
              </a:xfrm>
              <a:custGeom>
                <a:avLst/>
                <a:gdLst>
                  <a:gd name="connsiteX0" fmla="*/ 31253 w 134834"/>
                  <a:gd name="connsiteY0" fmla="*/ 0 h 137108"/>
                  <a:gd name="connsiteX1" fmla="*/ 31253 w 134834"/>
                  <a:gd name="connsiteY1" fmla="*/ 0 h 137108"/>
                  <a:gd name="connsiteX2" fmla="*/ 11090 w 134834"/>
                  <a:gd name="connsiteY2" fmla="*/ 9074 h 137108"/>
                  <a:gd name="connsiteX3" fmla="*/ 1008 w 134834"/>
                  <a:gd name="connsiteY3" fmla="*/ 35285 h 137108"/>
                  <a:gd name="connsiteX4" fmla="*/ 5041 w 134834"/>
                  <a:gd name="connsiteY4" fmla="*/ 50408 h 137108"/>
                  <a:gd name="connsiteX5" fmla="*/ 10082 w 134834"/>
                  <a:gd name="connsiteY5" fmla="*/ 57465 h 137108"/>
                  <a:gd name="connsiteX6" fmla="*/ 12098 w 134834"/>
                  <a:gd name="connsiteY6" fmla="*/ 59481 h 137108"/>
                  <a:gd name="connsiteX7" fmla="*/ 14114 w 134834"/>
                  <a:gd name="connsiteY7" fmla="*/ 63514 h 137108"/>
                  <a:gd name="connsiteX8" fmla="*/ 16131 w 134834"/>
                  <a:gd name="connsiteY8" fmla="*/ 70571 h 137108"/>
                  <a:gd name="connsiteX9" fmla="*/ 8065 w 134834"/>
                  <a:gd name="connsiteY9" fmla="*/ 75612 h 137108"/>
                  <a:gd name="connsiteX10" fmla="*/ 0 w 134834"/>
                  <a:gd name="connsiteY10" fmla="*/ 96783 h 137108"/>
                  <a:gd name="connsiteX11" fmla="*/ 7057 w 134834"/>
                  <a:gd name="connsiteY11" fmla="*/ 115938 h 137108"/>
                  <a:gd name="connsiteX12" fmla="*/ 20163 w 134834"/>
                  <a:gd name="connsiteY12" fmla="*/ 122995 h 137108"/>
                  <a:gd name="connsiteX13" fmla="*/ 24196 w 134834"/>
                  <a:gd name="connsiteY13" fmla="*/ 129044 h 137108"/>
                  <a:gd name="connsiteX14" fmla="*/ 51416 w 134834"/>
                  <a:gd name="connsiteY14" fmla="*/ 137109 h 137108"/>
                  <a:gd name="connsiteX15" fmla="*/ 57465 w 134834"/>
                  <a:gd name="connsiteY15" fmla="*/ 137109 h 137108"/>
                  <a:gd name="connsiteX16" fmla="*/ 79644 w 134834"/>
                  <a:gd name="connsiteY16" fmla="*/ 134085 h 137108"/>
                  <a:gd name="connsiteX17" fmla="*/ 106864 w 134834"/>
                  <a:gd name="connsiteY17" fmla="*/ 122995 h 137108"/>
                  <a:gd name="connsiteX18" fmla="*/ 118962 w 134834"/>
                  <a:gd name="connsiteY18" fmla="*/ 115938 h 137108"/>
                  <a:gd name="connsiteX19" fmla="*/ 131060 w 134834"/>
                  <a:gd name="connsiteY19" fmla="*/ 106864 h 137108"/>
                  <a:gd name="connsiteX20" fmla="*/ 133076 w 134834"/>
                  <a:gd name="connsiteY20" fmla="*/ 91742 h 137108"/>
                  <a:gd name="connsiteX21" fmla="*/ 130052 w 134834"/>
                  <a:gd name="connsiteY21" fmla="*/ 88718 h 137108"/>
                  <a:gd name="connsiteX22" fmla="*/ 133076 w 134834"/>
                  <a:gd name="connsiteY22" fmla="*/ 83677 h 137108"/>
                  <a:gd name="connsiteX23" fmla="*/ 132068 w 134834"/>
                  <a:gd name="connsiteY23" fmla="*/ 72587 h 137108"/>
                  <a:gd name="connsiteX24" fmla="*/ 124003 w 134834"/>
                  <a:gd name="connsiteY24" fmla="*/ 65530 h 137108"/>
                  <a:gd name="connsiteX25" fmla="*/ 117954 w 134834"/>
                  <a:gd name="connsiteY25" fmla="*/ 61497 h 137108"/>
                  <a:gd name="connsiteX26" fmla="*/ 107873 w 134834"/>
                  <a:gd name="connsiteY26" fmla="*/ 52424 h 137108"/>
                  <a:gd name="connsiteX27" fmla="*/ 105856 w 134834"/>
                  <a:gd name="connsiteY27" fmla="*/ 50408 h 137108"/>
                  <a:gd name="connsiteX28" fmla="*/ 96783 w 134834"/>
                  <a:gd name="connsiteY28" fmla="*/ 41334 h 137108"/>
                  <a:gd name="connsiteX29" fmla="*/ 88718 w 134834"/>
                  <a:gd name="connsiteY29" fmla="*/ 34277 h 137108"/>
                  <a:gd name="connsiteX30" fmla="*/ 71579 w 134834"/>
                  <a:gd name="connsiteY30" fmla="*/ 19155 h 137108"/>
                  <a:gd name="connsiteX31" fmla="*/ 51416 w 134834"/>
                  <a:gd name="connsiteY31" fmla="*/ 6049 h 137108"/>
                  <a:gd name="connsiteX32" fmla="*/ 31253 w 134834"/>
                  <a:gd name="connsiteY32" fmla="*/ 0 h 137108"/>
                  <a:gd name="connsiteX33" fmla="*/ 31253 w 134834"/>
                  <a:gd name="connsiteY33" fmla="*/ 0 h 137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34834" h="137108">
                    <a:moveTo>
                      <a:pt x="31253" y="0"/>
                    </a:moveTo>
                    <a:lnTo>
                      <a:pt x="31253" y="0"/>
                    </a:lnTo>
                    <a:cubicBezTo>
                      <a:pt x="23188" y="0"/>
                      <a:pt x="15122" y="3025"/>
                      <a:pt x="11090" y="9074"/>
                    </a:cubicBezTo>
                    <a:cubicBezTo>
                      <a:pt x="5041" y="16131"/>
                      <a:pt x="1008" y="25204"/>
                      <a:pt x="1008" y="35285"/>
                    </a:cubicBezTo>
                    <a:cubicBezTo>
                      <a:pt x="1008" y="41334"/>
                      <a:pt x="3025" y="46375"/>
                      <a:pt x="5041" y="50408"/>
                    </a:cubicBezTo>
                    <a:cubicBezTo>
                      <a:pt x="6049" y="52424"/>
                      <a:pt x="8065" y="55448"/>
                      <a:pt x="10082" y="57465"/>
                    </a:cubicBezTo>
                    <a:lnTo>
                      <a:pt x="12098" y="59481"/>
                    </a:lnTo>
                    <a:cubicBezTo>
                      <a:pt x="13106" y="60489"/>
                      <a:pt x="14114" y="62506"/>
                      <a:pt x="14114" y="63514"/>
                    </a:cubicBezTo>
                    <a:cubicBezTo>
                      <a:pt x="15122" y="65530"/>
                      <a:pt x="15122" y="68555"/>
                      <a:pt x="16131" y="70571"/>
                    </a:cubicBezTo>
                    <a:cubicBezTo>
                      <a:pt x="13106" y="71579"/>
                      <a:pt x="10082" y="73595"/>
                      <a:pt x="8065" y="75612"/>
                    </a:cubicBezTo>
                    <a:cubicBezTo>
                      <a:pt x="2016" y="81661"/>
                      <a:pt x="0" y="91742"/>
                      <a:pt x="0" y="96783"/>
                    </a:cubicBezTo>
                    <a:cubicBezTo>
                      <a:pt x="0" y="103840"/>
                      <a:pt x="2016" y="110897"/>
                      <a:pt x="7057" y="115938"/>
                    </a:cubicBezTo>
                    <a:cubicBezTo>
                      <a:pt x="10082" y="118962"/>
                      <a:pt x="15122" y="121987"/>
                      <a:pt x="20163" y="122995"/>
                    </a:cubicBezTo>
                    <a:cubicBezTo>
                      <a:pt x="20163" y="126019"/>
                      <a:pt x="22180" y="128036"/>
                      <a:pt x="24196" y="129044"/>
                    </a:cubicBezTo>
                    <a:cubicBezTo>
                      <a:pt x="33269" y="134085"/>
                      <a:pt x="42343" y="136101"/>
                      <a:pt x="51416" y="137109"/>
                    </a:cubicBezTo>
                    <a:cubicBezTo>
                      <a:pt x="53432" y="137109"/>
                      <a:pt x="55448" y="137109"/>
                      <a:pt x="57465" y="137109"/>
                    </a:cubicBezTo>
                    <a:cubicBezTo>
                      <a:pt x="64522" y="137109"/>
                      <a:pt x="71579" y="136101"/>
                      <a:pt x="79644" y="134085"/>
                    </a:cubicBezTo>
                    <a:cubicBezTo>
                      <a:pt x="89726" y="131060"/>
                      <a:pt x="98799" y="127027"/>
                      <a:pt x="106864" y="122995"/>
                    </a:cubicBezTo>
                    <a:cubicBezTo>
                      <a:pt x="110897" y="120978"/>
                      <a:pt x="114930" y="118962"/>
                      <a:pt x="118962" y="115938"/>
                    </a:cubicBezTo>
                    <a:cubicBezTo>
                      <a:pt x="124003" y="112913"/>
                      <a:pt x="128036" y="109889"/>
                      <a:pt x="131060" y="106864"/>
                    </a:cubicBezTo>
                    <a:cubicBezTo>
                      <a:pt x="135093" y="102832"/>
                      <a:pt x="136101" y="96783"/>
                      <a:pt x="133076" y="91742"/>
                    </a:cubicBezTo>
                    <a:cubicBezTo>
                      <a:pt x="132068" y="90734"/>
                      <a:pt x="131060" y="89726"/>
                      <a:pt x="130052" y="88718"/>
                    </a:cubicBezTo>
                    <a:cubicBezTo>
                      <a:pt x="131060" y="87710"/>
                      <a:pt x="132068" y="85693"/>
                      <a:pt x="133076" y="83677"/>
                    </a:cubicBezTo>
                    <a:cubicBezTo>
                      <a:pt x="134085" y="79644"/>
                      <a:pt x="134085" y="75612"/>
                      <a:pt x="132068" y="72587"/>
                    </a:cubicBezTo>
                    <a:cubicBezTo>
                      <a:pt x="130052" y="69563"/>
                      <a:pt x="128036" y="67546"/>
                      <a:pt x="124003" y="65530"/>
                    </a:cubicBezTo>
                    <a:cubicBezTo>
                      <a:pt x="121987" y="64522"/>
                      <a:pt x="119971" y="63514"/>
                      <a:pt x="117954" y="61497"/>
                    </a:cubicBezTo>
                    <a:cubicBezTo>
                      <a:pt x="113922" y="58473"/>
                      <a:pt x="110897" y="55448"/>
                      <a:pt x="107873" y="52424"/>
                    </a:cubicBezTo>
                    <a:lnTo>
                      <a:pt x="105856" y="50408"/>
                    </a:lnTo>
                    <a:cubicBezTo>
                      <a:pt x="102832" y="47383"/>
                      <a:pt x="99807" y="44359"/>
                      <a:pt x="96783" y="41334"/>
                    </a:cubicBezTo>
                    <a:lnTo>
                      <a:pt x="88718" y="34277"/>
                    </a:lnTo>
                    <a:cubicBezTo>
                      <a:pt x="83677" y="29237"/>
                      <a:pt x="77628" y="24196"/>
                      <a:pt x="71579" y="19155"/>
                    </a:cubicBezTo>
                    <a:cubicBezTo>
                      <a:pt x="65530" y="14114"/>
                      <a:pt x="59481" y="9074"/>
                      <a:pt x="51416" y="6049"/>
                    </a:cubicBezTo>
                    <a:cubicBezTo>
                      <a:pt x="46375" y="3025"/>
                      <a:pt x="39318" y="0"/>
                      <a:pt x="31253" y="0"/>
                    </a:cubicBezTo>
                    <a:lnTo>
                      <a:pt x="31253" y="0"/>
                    </a:lnTo>
                    <a:close/>
                  </a:path>
                </a:pathLst>
              </a:custGeom>
              <a:solidFill>
                <a:srgbClr val="EDB083"/>
              </a:solidFill>
              <a:ln w="10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6D54FEE0-266A-AEE6-633A-20D211A1623E}"/>
                  </a:ext>
                </a:extLst>
              </p:cNvPr>
              <p:cNvSpPr/>
              <p:nvPr/>
            </p:nvSpPr>
            <p:spPr>
              <a:xfrm>
                <a:off x="200832" y="3197864"/>
                <a:ext cx="2167573" cy="2073772"/>
              </a:xfrm>
              <a:custGeom>
                <a:avLst/>
                <a:gdLst>
                  <a:gd name="connsiteX0" fmla="*/ 1310390 w 2167573"/>
                  <a:gd name="connsiteY0" fmla="*/ 0 h 2073772"/>
                  <a:gd name="connsiteX1" fmla="*/ 1301317 w 2167573"/>
                  <a:gd name="connsiteY1" fmla="*/ 3024 h 2073772"/>
                  <a:gd name="connsiteX2" fmla="*/ 1284178 w 2167573"/>
                  <a:gd name="connsiteY2" fmla="*/ 20163 h 2073772"/>
                  <a:gd name="connsiteX3" fmla="*/ 1274097 w 2167573"/>
                  <a:gd name="connsiteY3" fmla="*/ 16130 h 2073772"/>
                  <a:gd name="connsiteX4" fmla="*/ 1268048 w 2167573"/>
                  <a:gd name="connsiteY4" fmla="*/ 17138 h 2073772"/>
                  <a:gd name="connsiteX5" fmla="*/ 1237803 w 2167573"/>
                  <a:gd name="connsiteY5" fmla="*/ 35285 h 2073772"/>
                  <a:gd name="connsiteX6" fmla="*/ 1211591 w 2167573"/>
                  <a:gd name="connsiteY6" fmla="*/ 59481 h 2073772"/>
                  <a:gd name="connsiteX7" fmla="*/ 1190420 w 2167573"/>
                  <a:gd name="connsiteY7" fmla="*/ 84685 h 2073772"/>
                  <a:gd name="connsiteX8" fmla="*/ 1172273 w 2167573"/>
                  <a:gd name="connsiteY8" fmla="*/ 111905 h 2073772"/>
                  <a:gd name="connsiteX9" fmla="*/ 1145053 w 2167573"/>
                  <a:gd name="connsiteY9" fmla="*/ 165337 h 2073772"/>
                  <a:gd name="connsiteX10" fmla="*/ 1142028 w 2167573"/>
                  <a:gd name="connsiteY10" fmla="*/ 168362 h 2073772"/>
                  <a:gd name="connsiteX11" fmla="*/ 1099686 w 2167573"/>
                  <a:gd name="connsiteY11" fmla="*/ 236916 h 2073772"/>
                  <a:gd name="connsiteX12" fmla="*/ 1059360 w 2167573"/>
                  <a:gd name="connsiteY12" fmla="*/ 287324 h 2073772"/>
                  <a:gd name="connsiteX13" fmla="*/ 1059360 w 2167573"/>
                  <a:gd name="connsiteY13" fmla="*/ 287324 h 2073772"/>
                  <a:gd name="connsiteX14" fmla="*/ 1059360 w 2167573"/>
                  <a:gd name="connsiteY14" fmla="*/ 287324 h 2073772"/>
                  <a:gd name="connsiteX15" fmla="*/ 1059360 w 2167573"/>
                  <a:gd name="connsiteY15" fmla="*/ 287324 h 2073772"/>
                  <a:gd name="connsiteX16" fmla="*/ 1058352 w 2167573"/>
                  <a:gd name="connsiteY16" fmla="*/ 288332 h 2073772"/>
                  <a:gd name="connsiteX17" fmla="*/ 1059360 w 2167573"/>
                  <a:gd name="connsiteY17" fmla="*/ 287324 h 2073772"/>
                  <a:gd name="connsiteX18" fmla="*/ 1002903 w 2167573"/>
                  <a:gd name="connsiteY18" fmla="*/ 331683 h 2073772"/>
                  <a:gd name="connsiteX19" fmla="*/ 1002903 w 2167573"/>
                  <a:gd name="connsiteY19" fmla="*/ 331683 h 2073772"/>
                  <a:gd name="connsiteX20" fmla="*/ 1002903 w 2167573"/>
                  <a:gd name="connsiteY20" fmla="*/ 331683 h 2073772"/>
                  <a:gd name="connsiteX21" fmla="*/ 1001895 w 2167573"/>
                  <a:gd name="connsiteY21" fmla="*/ 332691 h 2073772"/>
                  <a:gd name="connsiteX22" fmla="*/ 1002903 w 2167573"/>
                  <a:gd name="connsiteY22" fmla="*/ 331683 h 2073772"/>
                  <a:gd name="connsiteX23" fmla="*/ 1002903 w 2167573"/>
                  <a:gd name="connsiteY23" fmla="*/ 331683 h 2073772"/>
                  <a:gd name="connsiteX24" fmla="*/ 948463 w 2167573"/>
                  <a:gd name="connsiteY24" fmla="*/ 355878 h 2073772"/>
                  <a:gd name="connsiteX25" fmla="*/ 902088 w 2167573"/>
                  <a:gd name="connsiteY25" fmla="*/ 362935 h 2073772"/>
                  <a:gd name="connsiteX26" fmla="*/ 901080 w 2167573"/>
                  <a:gd name="connsiteY26" fmla="*/ 362935 h 2073772"/>
                  <a:gd name="connsiteX27" fmla="*/ 872851 w 2167573"/>
                  <a:gd name="connsiteY27" fmla="*/ 359911 h 2073772"/>
                  <a:gd name="connsiteX28" fmla="*/ 854705 w 2167573"/>
                  <a:gd name="connsiteY28" fmla="*/ 352854 h 2073772"/>
                  <a:gd name="connsiteX29" fmla="*/ 843615 w 2167573"/>
                  <a:gd name="connsiteY29" fmla="*/ 343780 h 2073772"/>
                  <a:gd name="connsiteX30" fmla="*/ 834541 w 2167573"/>
                  <a:gd name="connsiteY30" fmla="*/ 332691 h 2073772"/>
                  <a:gd name="connsiteX31" fmla="*/ 827484 w 2167573"/>
                  <a:gd name="connsiteY31" fmla="*/ 316560 h 2073772"/>
                  <a:gd name="connsiteX32" fmla="*/ 824460 w 2167573"/>
                  <a:gd name="connsiteY32" fmla="*/ 293373 h 2073772"/>
                  <a:gd name="connsiteX33" fmla="*/ 829501 w 2167573"/>
                  <a:gd name="connsiteY33" fmla="*/ 254055 h 2073772"/>
                  <a:gd name="connsiteX34" fmla="*/ 829501 w 2167573"/>
                  <a:gd name="connsiteY34" fmla="*/ 253046 h 2073772"/>
                  <a:gd name="connsiteX35" fmla="*/ 835550 w 2167573"/>
                  <a:gd name="connsiteY35" fmla="*/ 232883 h 2073772"/>
                  <a:gd name="connsiteX36" fmla="*/ 835550 w 2167573"/>
                  <a:gd name="connsiteY36" fmla="*/ 227843 h 2073772"/>
                  <a:gd name="connsiteX37" fmla="*/ 849664 w 2167573"/>
                  <a:gd name="connsiteY37" fmla="*/ 207679 h 2073772"/>
                  <a:gd name="connsiteX38" fmla="*/ 939389 w 2167573"/>
                  <a:gd name="connsiteY38" fmla="*/ 101823 h 2073772"/>
                  <a:gd name="connsiteX39" fmla="*/ 964593 w 2167573"/>
                  <a:gd name="connsiteY39" fmla="*/ 78636 h 2073772"/>
                  <a:gd name="connsiteX40" fmla="*/ 975683 w 2167573"/>
                  <a:gd name="connsiteY40" fmla="*/ 68554 h 2073772"/>
                  <a:gd name="connsiteX41" fmla="*/ 981732 w 2167573"/>
                  <a:gd name="connsiteY41" fmla="*/ 62505 h 2073772"/>
                  <a:gd name="connsiteX42" fmla="*/ 992822 w 2167573"/>
                  <a:gd name="connsiteY42" fmla="*/ 52424 h 2073772"/>
                  <a:gd name="connsiteX43" fmla="*/ 1005928 w 2167573"/>
                  <a:gd name="connsiteY43" fmla="*/ 41334 h 2073772"/>
                  <a:gd name="connsiteX44" fmla="*/ 1012985 w 2167573"/>
                  <a:gd name="connsiteY44" fmla="*/ 35285 h 2073772"/>
                  <a:gd name="connsiteX45" fmla="*/ 1013993 w 2167573"/>
                  <a:gd name="connsiteY45" fmla="*/ 23187 h 2073772"/>
                  <a:gd name="connsiteX46" fmla="*/ 1007944 w 2167573"/>
                  <a:gd name="connsiteY46" fmla="*/ 20163 h 2073772"/>
                  <a:gd name="connsiteX47" fmla="*/ 1001895 w 2167573"/>
                  <a:gd name="connsiteY47" fmla="*/ 22179 h 2073772"/>
                  <a:gd name="connsiteX48" fmla="*/ 987781 w 2167573"/>
                  <a:gd name="connsiteY48" fmla="*/ 32261 h 2073772"/>
                  <a:gd name="connsiteX49" fmla="*/ 981732 w 2167573"/>
                  <a:gd name="connsiteY49" fmla="*/ 37302 h 2073772"/>
                  <a:gd name="connsiteX50" fmla="*/ 973667 w 2167573"/>
                  <a:gd name="connsiteY50" fmla="*/ 43350 h 2073772"/>
                  <a:gd name="connsiteX51" fmla="*/ 945438 w 2167573"/>
                  <a:gd name="connsiteY51" fmla="*/ 68554 h 2073772"/>
                  <a:gd name="connsiteX52" fmla="*/ 897047 w 2167573"/>
                  <a:gd name="connsiteY52" fmla="*/ 120978 h 2073772"/>
                  <a:gd name="connsiteX53" fmla="*/ 812362 w 2167573"/>
                  <a:gd name="connsiteY53" fmla="*/ 227843 h 2073772"/>
                  <a:gd name="connsiteX54" fmla="*/ 806313 w 2167573"/>
                  <a:gd name="connsiteY54" fmla="*/ 236916 h 2073772"/>
                  <a:gd name="connsiteX55" fmla="*/ 758930 w 2167573"/>
                  <a:gd name="connsiteY55" fmla="*/ 298413 h 2073772"/>
                  <a:gd name="connsiteX56" fmla="*/ 696424 w 2167573"/>
                  <a:gd name="connsiteY56" fmla="*/ 394188 h 2073772"/>
                  <a:gd name="connsiteX57" fmla="*/ 639968 w 2167573"/>
                  <a:gd name="connsiteY57" fmla="*/ 496012 h 2073772"/>
                  <a:gd name="connsiteX58" fmla="*/ 594601 w 2167573"/>
                  <a:gd name="connsiteY58" fmla="*/ 588762 h 2073772"/>
                  <a:gd name="connsiteX59" fmla="*/ 588552 w 2167573"/>
                  <a:gd name="connsiteY59" fmla="*/ 600860 h 2073772"/>
                  <a:gd name="connsiteX60" fmla="*/ 552258 w 2167573"/>
                  <a:gd name="connsiteY60" fmla="*/ 679496 h 2073772"/>
                  <a:gd name="connsiteX61" fmla="*/ 540160 w 2167573"/>
                  <a:gd name="connsiteY61" fmla="*/ 705708 h 2073772"/>
                  <a:gd name="connsiteX62" fmla="*/ 531087 w 2167573"/>
                  <a:gd name="connsiteY62" fmla="*/ 725871 h 2073772"/>
                  <a:gd name="connsiteX63" fmla="*/ 492777 w 2167573"/>
                  <a:gd name="connsiteY63" fmla="*/ 808539 h 2073772"/>
                  <a:gd name="connsiteX64" fmla="*/ 477655 w 2167573"/>
                  <a:gd name="connsiteY64" fmla="*/ 841809 h 2073772"/>
                  <a:gd name="connsiteX65" fmla="*/ 383897 w 2167573"/>
                  <a:gd name="connsiteY65" fmla="*/ 1038399 h 2073772"/>
                  <a:gd name="connsiteX66" fmla="*/ 240739 w 2167573"/>
                  <a:gd name="connsiteY66" fmla="*/ 1312616 h 2073772"/>
                  <a:gd name="connsiteX67" fmla="*/ 241747 w 2167573"/>
                  <a:gd name="connsiteY67" fmla="*/ 1310600 h 2073772"/>
                  <a:gd name="connsiteX68" fmla="*/ 153029 w 2167573"/>
                  <a:gd name="connsiteY68" fmla="*/ 1457790 h 2073772"/>
                  <a:gd name="connsiteX69" fmla="*/ 104638 w 2167573"/>
                  <a:gd name="connsiteY69" fmla="*/ 1532394 h 2073772"/>
                  <a:gd name="connsiteX70" fmla="*/ 82459 w 2167573"/>
                  <a:gd name="connsiteY70" fmla="*/ 1565663 h 2073772"/>
                  <a:gd name="connsiteX71" fmla="*/ 46165 w 2167573"/>
                  <a:gd name="connsiteY71" fmla="*/ 1608006 h 2073772"/>
                  <a:gd name="connsiteX72" fmla="*/ 7855 w 2167573"/>
                  <a:gd name="connsiteY72" fmla="*/ 1641275 h 2073772"/>
                  <a:gd name="connsiteX73" fmla="*/ 1806 w 2167573"/>
                  <a:gd name="connsiteY73" fmla="*/ 1665470 h 2073772"/>
                  <a:gd name="connsiteX74" fmla="*/ 1806 w 2167573"/>
                  <a:gd name="connsiteY74" fmla="*/ 1671519 h 2073772"/>
                  <a:gd name="connsiteX75" fmla="*/ 7855 w 2167573"/>
                  <a:gd name="connsiteY75" fmla="*/ 1682609 h 2073772"/>
                  <a:gd name="connsiteX76" fmla="*/ 147989 w 2167573"/>
                  <a:gd name="connsiteY76" fmla="*/ 1799555 h 2073772"/>
                  <a:gd name="connsiteX77" fmla="*/ 306269 w 2167573"/>
                  <a:gd name="connsiteY77" fmla="*/ 1894321 h 2073772"/>
                  <a:gd name="connsiteX78" fmla="*/ 473622 w 2167573"/>
                  <a:gd name="connsiteY78" fmla="*/ 1962876 h 2073772"/>
                  <a:gd name="connsiteX79" fmla="*/ 647025 w 2167573"/>
                  <a:gd name="connsiteY79" fmla="*/ 2013284 h 2073772"/>
                  <a:gd name="connsiteX80" fmla="*/ 1012985 w 2167573"/>
                  <a:gd name="connsiteY80" fmla="*/ 2070748 h 2073772"/>
                  <a:gd name="connsiteX81" fmla="*/ 1113800 w 2167573"/>
                  <a:gd name="connsiteY81" fmla="*/ 2073773 h 2073772"/>
                  <a:gd name="connsiteX82" fmla="*/ 1197477 w 2167573"/>
                  <a:gd name="connsiteY82" fmla="*/ 2071756 h 2073772"/>
                  <a:gd name="connsiteX83" fmla="*/ 1286194 w 2167573"/>
                  <a:gd name="connsiteY83" fmla="*/ 2063691 h 2073772"/>
                  <a:gd name="connsiteX84" fmla="*/ 1374912 w 2167573"/>
                  <a:gd name="connsiteY84" fmla="*/ 2049577 h 2073772"/>
                  <a:gd name="connsiteX85" fmla="*/ 1757002 w 2167573"/>
                  <a:gd name="connsiteY85" fmla="*/ 1953802 h 2073772"/>
                  <a:gd name="connsiteX86" fmla="*/ 1943511 w 2167573"/>
                  <a:gd name="connsiteY86" fmla="*/ 1886256 h 2073772"/>
                  <a:gd name="connsiteX87" fmla="*/ 2029204 w 2167573"/>
                  <a:gd name="connsiteY87" fmla="*/ 1846938 h 2073772"/>
                  <a:gd name="connsiteX88" fmla="*/ 2070538 w 2167573"/>
                  <a:gd name="connsiteY88" fmla="*/ 1827783 h 2073772"/>
                  <a:gd name="connsiteX89" fmla="*/ 2090701 w 2167573"/>
                  <a:gd name="connsiteY89" fmla="*/ 1818710 h 2073772"/>
                  <a:gd name="connsiteX90" fmla="*/ 2114897 w 2167573"/>
                  <a:gd name="connsiteY90" fmla="*/ 1808628 h 2073772"/>
                  <a:gd name="connsiteX91" fmla="*/ 2161272 w 2167573"/>
                  <a:gd name="connsiteY91" fmla="*/ 1781408 h 2073772"/>
                  <a:gd name="connsiteX92" fmla="*/ 2167321 w 2167573"/>
                  <a:gd name="connsiteY92" fmla="*/ 1766286 h 2073772"/>
                  <a:gd name="connsiteX93" fmla="*/ 2153207 w 2167573"/>
                  <a:gd name="connsiteY93" fmla="*/ 1752172 h 2073772"/>
                  <a:gd name="connsiteX94" fmla="*/ 2150183 w 2167573"/>
                  <a:gd name="connsiteY94" fmla="*/ 1752172 h 2073772"/>
                  <a:gd name="connsiteX95" fmla="*/ 2147158 w 2167573"/>
                  <a:gd name="connsiteY95" fmla="*/ 1750155 h 2073772"/>
                  <a:gd name="connsiteX96" fmla="*/ 2124979 w 2167573"/>
                  <a:gd name="connsiteY96" fmla="*/ 1734025 h 2073772"/>
                  <a:gd name="connsiteX97" fmla="*/ 2100783 w 2167573"/>
                  <a:gd name="connsiteY97" fmla="*/ 1712854 h 2073772"/>
                  <a:gd name="connsiteX98" fmla="*/ 2018114 w 2167573"/>
                  <a:gd name="connsiteY98" fmla="*/ 1604981 h 2073772"/>
                  <a:gd name="connsiteX99" fmla="*/ 2017106 w 2167573"/>
                  <a:gd name="connsiteY99" fmla="*/ 1603973 h 2073772"/>
                  <a:gd name="connsiteX100" fmla="*/ 2017106 w 2167573"/>
                  <a:gd name="connsiteY100" fmla="*/ 1603973 h 2073772"/>
                  <a:gd name="connsiteX101" fmla="*/ 2017106 w 2167573"/>
                  <a:gd name="connsiteY101" fmla="*/ 1603973 h 2073772"/>
                  <a:gd name="connsiteX102" fmla="*/ 2017106 w 2167573"/>
                  <a:gd name="connsiteY102" fmla="*/ 1603973 h 2073772"/>
                  <a:gd name="connsiteX103" fmla="*/ 2017106 w 2167573"/>
                  <a:gd name="connsiteY103" fmla="*/ 1603973 h 2073772"/>
                  <a:gd name="connsiteX104" fmla="*/ 2016098 w 2167573"/>
                  <a:gd name="connsiteY104" fmla="*/ 1601957 h 2073772"/>
                  <a:gd name="connsiteX105" fmla="*/ 2015090 w 2167573"/>
                  <a:gd name="connsiteY105" fmla="*/ 1600948 h 2073772"/>
                  <a:gd name="connsiteX106" fmla="*/ 2015090 w 2167573"/>
                  <a:gd name="connsiteY106" fmla="*/ 1600948 h 2073772"/>
                  <a:gd name="connsiteX107" fmla="*/ 2015090 w 2167573"/>
                  <a:gd name="connsiteY107" fmla="*/ 1600948 h 2073772"/>
                  <a:gd name="connsiteX108" fmla="*/ 1956617 w 2167573"/>
                  <a:gd name="connsiteY108" fmla="*/ 1492068 h 2073772"/>
                  <a:gd name="connsiteX109" fmla="*/ 1952584 w 2167573"/>
                  <a:gd name="connsiteY109" fmla="*/ 1484002 h 2073772"/>
                  <a:gd name="connsiteX110" fmla="*/ 1937462 w 2167573"/>
                  <a:gd name="connsiteY110" fmla="*/ 1453758 h 2073772"/>
                  <a:gd name="connsiteX111" fmla="*/ 1919315 w 2167573"/>
                  <a:gd name="connsiteY111" fmla="*/ 1419481 h 2073772"/>
                  <a:gd name="connsiteX112" fmla="*/ 1884030 w 2167573"/>
                  <a:gd name="connsiteY112" fmla="*/ 1346893 h 2073772"/>
                  <a:gd name="connsiteX113" fmla="*/ 1760027 w 2167573"/>
                  <a:gd name="connsiteY113" fmla="*/ 1047472 h 2073772"/>
                  <a:gd name="connsiteX114" fmla="*/ 1758011 w 2167573"/>
                  <a:gd name="connsiteY114" fmla="*/ 1041423 h 2073772"/>
                  <a:gd name="connsiteX115" fmla="*/ 1704578 w 2167573"/>
                  <a:gd name="connsiteY115" fmla="*/ 887176 h 2073772"/>
                  <a:gd name="connsiteX116" fmla="*/ 1704578 w 2167573"/>
                  <a:gd name="connsiteY116" fmla="*/ 886167 h 2073772"/>
                  <a:gd name="connsiteX117" fmla="*/ 1703570 w 2167573"/>
                  <a:gd name="connsiteY117" fmla="*/ 884151 h 2073772"/>
                  <a:gd name="connsiteX118" fmla="*/ 1703570 w 2167573"/>
                  <a:gd name="connsiteY118" fmla="*/ 886167 h 2073772"/>
                  <a:gd name="connsiteX119" fmla="*/ 1689456 w 2167573"/>
                  <a:gd name="connsiteY119" fmla="*/ 829711 h 2073772"/>
                  <a:gd name="connsiteX120" fmla="*/ 1687440 w 2167573"/>
                  <a:gd name="connsiteY120" fmla="*/ 819629 h 2073772"/>
                  <a:gd name="connsiteX121" fmla="*/ 1694497 w 2167573"/>
                  <a:gd name="connsiteY121" fmla="*/ 814588 h 2073772"/>
                  <a:gd name="connsiteX122" fmla="*/ 1697521 w 2167573"/>
                  <a:gd name="connsiteY122" fmla="*/ 802490 h 2073772"/>
                  <a:gd name="connsiteX123" fmla="*/ 1682399 w 2167573"/>
                  <a:gd name="connsiteY123" fmla="*/ 683528 h 2073772"/>
                  <a:gd name="connsiteX124" fmla="*/ 1684415 w 2167573"/>
                  <a:gd name="connsiteY124" fmla="*/ 630096 h 2073772"/>
                  <a:gd name="connsiteX125" fmla="*/ 1678366 w 2167573"/>
                  <a:gd name="connsiteY125" fmla="*/ 615982 h 2073772"/>
                  <a:gd name="connsiteX126" fmla="*/ 1687440 w 2167573"/>
                  <a:gd name="connsiteY126" fmla="*/ 593803 h 2073772"/>
                  <a:gd name="connsiteX127" fmla="*/ 1688448 w 2167573"/>
                  <a:gd name="connsiteY127" fmla="*/ 591786 h 2073772"/>
                  <a:gd name="connsiteX128" fmla="*/ 1686432 w 2167573"/>
                  <a:gd name="connsiteY128" fmla="*/ 574648 h 2073772"/>
                  <a:gd name="connsiteX129" fmla="*/ 1679375 w 2167573"/>
                  <a:gd name="connsiteY129" fmla="*/ 572631 h 2073772"/>
                  <a:gd name="connsiteX130" fmla="*/ 1670301 w 2167573"/>
                  <a:gd name="connsiteY130" fmla="*/ 577672 h 2073772"/>
                  <a:gd name="connsiteX131" fmla="*/ 1650138 w 2167573"/>
                  <a:gd name="connsiteY131" fmla="*/ 583721 h 2073772"/>
                  <a:gd name="connsiteX132" fmla="*/ 1630983 w 2167573"/>
                  <a:gd name="connsiteY132" fmla="*/ 591786 h 2073772"/>
                  <a:gd name="connsiteX133" fmla="*/ 1614853 w 2167573"/>
                  <a:gd name="connsiteY133" fmla="*/ 599852 h 2073772"/>
                  <a:gd name="connsiteX134" fmla="*/ 1592673 w 2167573"/>
                  <a:gd name="connsiteY134" fmla="*/ 609933 h 2073772"/>
                  <a:gd name="connsiteX135" fmla="*/ 1539241 w 2167573"/>
                  <a:gd name="connsiteY135" fmla="*/ 628080 h 2073772"/>
                  <a:gd name="connsiteX136" fmla="*/ 1383985 w 2167573"/>
                  <a:gd name="connsiteY136" fmla="*/ 654292 h 2073772"/>
                  <a:gd name="connsiteX137" fmla="*/ 1382977 w 2167573"/>
                  <a:gd name="connsiteY137" fmla="*/ 654292 h 2073772"/>
                  <a:gd name="connsiteX138" fmla="*/ 1380961 w 2167573"/>
                  <a:gd name="connsiteY138" fmla="*/ 654292 h 2073772"/>
                  <a:gd name="connsiteX139" fmla="*/ 1380961 w 2167573"/>
                  <a:gd name="connsiteY139" fmla="*/ 654292 h 2073772"/>
                  <a:gd name="connsiteX140" fmla="*/ 1376928 w 2167573"/>
                  <a:gd name="connsiteY140" fmla="*/ 654292 h 2073772"/>
                  <a:gd name="connsiteX141" fmla="*/ 1289219 w 2167573"/>
                  <a:gd name="connsiteY141" fmla="*/ 644210 h 2073772"/>
                  <a:gd name="connsiteX142" fmla="*/ 1231754 w 2167573"/>
                  <a:gd name="connsiteY142" fmla="*/ 621023 h 2073772"/>
                  <a:gd name="connsiteX143" fmla="*/ 1192436 w 2167573"/>
                  <a:gd name="connsiteY143" fmla="*/ 591786 h 2073772"/>
                  <a:gd name="connsiteX144" fmla="*/ 1161183 w 2167573"/>
                  <a:gd name="connsiteY144" fmla="*/ 552468 h 2073772"/>
                  <a:gd name="connsiteX145" fmla="*/ 1137996 w 2167573"/>
                  <a:gd name="connsiteY145" fmla="*/ 499036 h 2073772"/>
                  <a:gd name="connsiteX146" fmla="*/ 1125898 w 2167573"/>
                  <a:gd name="connsiteY146" fmla="*/ 407294 h 2073772"/>
                  <a:gd name="connsiteX147" fmla="*/ 1129931 w 2167573"/>
                  <a:gd name="connsiteY147" fmla="*/ 332691 h 2073772"/>
                  <a:gd name="connsiteX148" fmla="*/ 1135980 w 2167573"/>
                  <a:gd name="connsiteY148" fmla="*/ 296397 h 2073772"/>
                  <a:gd name="connsiteX149" fmla="*/ 1142028 w 2167573"/>
                  <a:gd name="connsiteY149" fmla="*/ 290348 h 2073772"/>
                  <a:gd name="connsiteX150" fmla="*/ 1159167 w 2167573"/>
                  <a:gd name="connsiteY150" fmla="*/ 250022 h 2073772"/>
                  <a:gd name="connsiteX151" fmla="*/ 1163200 w 2167573"/>
                  <a:gd name="connsiteY151" fmla="*/ 238932 h 2073772"/>
                  <a:gd name="connsiteX152" fmla="*/ 1186387 w 2167573"/>
                  <a:gd name="connsiteY152" fmla="*/ 186508 h 2073772"/>
                  <a:gd name="connsiteX153" fmla="*/ 1189412 w 2167573"/>
                  <a:gd name="connsiteY153" fmla="*/ 182476 h 2073772"/>
                  <a:gd name="connsiteX154" fmla="*/ 1199493 w 2167573"/>
                  <a:gd name="connsiteY154" fmla="*/ 177435 h 2073772"/>
                  <a:gd name="connsiteX155" fmla="*/ 1218648 w 2167573"/>
                  <a:gd name="connsiteY155" fmla="*/ 152231 h 2073772"/>
                  <a:gd name="connsiteX156" fmla="*/ 1226713 w 2167573"/>
                  <a:gd name="connsiteY156" fmla="*/ 141142 h 2073772"/>
                  <a:gd name="connsiteX157" fmla="*/ 1255950 w 2167573"/>
                  <a:gd name="connsiteY157" fmla="*/ 104848 h 2073772"/>
                  <a:gd name="connsiteX158" fmla="*/ 1316439 w 2167573"/>
                  <a:gd name="connsiteY158" fmla="*/ 37302 h 2073772"/>
                  <a:gd name="connsiteX159" fmla="*/ 1323496 w 2167573"/>
                  <a:gd name="connsiteY159" fmla="*/ 30245 h 2073772"/>
                  <a:gd name="connsiteX160" fmla="*/ 1329545 w 2167573"/>
                  <a:gd name="connsiteY160" fmla="*/ 20163 h 2073772"/>
                  <a:gd name="connsiteX161" fmla="*/ 1326521 w 2167573"/>
                  <a:gd name="connsiteY161" fmla="*/ 9073 h 2073772"/>
                  <a:gd name="connsiteX162" fmla="*/ 1316439 w 2167573"/>
                  <a:gd name="connsiteY162" fmla="*/ 3024 h 2073772"/>
                  <a:gd name="connsiteX163" fmla="*/ 1310390 w 2167573"/>
                  <a:gd name="connsiteY163" fmla="*/ 0 h 2073772"/>
                  <a:gd name="connsiteX164" fmla="*/ 1310390 w 2167573"/>
                  <a:gd name="connsiteY164" fmla="*/ 0 h 2073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</a:cxnLst>
                <a:rect l="l" t="t" r="r" b="b"/>
                <a:pathLst>
                  <a:path w="2167573" h="2073772">
                    <a:moveTo>
                      <a:pt x="1310390" y="0"/>
                    </a:moveTo>
                    <a:cubicBezTo>
                      <a:pt x="1307366" y="0"/>
                      <a:pt x="1303333" y="1008"/>
                      <a:pt x="1301317" y="3024"/>
                    </a:cubicBezTo>
                    <a:cubicBezTo>
                      <a:pt x="1295268" y="9073"/>
                      <a:pt x="1289219" y="14114"/>
                      <a:pt x="1284178" y="20163"/>
                    </a:cubicBezTo>
                    <a:cubicBezTo>
                      <a:pt x="1281154" y="18147"/>
                      <a:pt x="1278129" y="16130"/>
                      <a:pt x="1274097" y="16130"/>
                    </a:cubicBezTo>
                    <a:cubicBezTo>
                      <a:pt x="1272080" y="16130"/>
                      <a:pt x="1270064" y="16130"/>
                      <a:pt x="1268048" y="17138"/>
                    </a:cubicBezTo>
                    <a:cubicBezTo>
                      <a:pt x="1255950" y="23187"/>
                      <a:pt x="1246877" y="29236"/>
                      <a:pt x="1237803" y="35285"/>
                    </a:cubicBezTo>
                    <a:cubicBezTo>
                      <a:pt x="1228730" y="42342"/>
                      <a:pt x="1220664" y="50408"/>
                      <a:pt x="1211591" y="59481"/>
                    </a:cubicBezTo>
                    <a:cubicBezTo>
                      <a:pt x="1204534" y="67546"/>
                      <a:pt x="1197477" y="76619"/>
                      <a:pt x="1190420" y="84685"/>
                    </a:cubicBezTo>
                    <a:cubicBezTo>
                      <a:pt x="1183363" y="94766"/>
                      <a:pt x="1177314" y="104848"/>
                      <a:pt x="1172273" y="111905"/>
                    </a:cubicBezTo>
                    <a:cubicBezTo>
                      <a:pt x="1162192" y="129044"/>
                      <a:pt x="1153118" y="148198"/>
                      <a:pt x="1145053" y="165337"/>
                    </a:cubicBezTo>
                    <a:cubicBezTo>
                      <a:pt x="1144045" y="166345"/>
                      <a:pt x="1142028" y="167353"/>
                      <a:pt x="1142028" y="168362"/>
                    </a:cubicBezTo>
                    <a:cubicBezTo>
                      <a:pt x="1126906" y="193565"/>
                      <a:pt x="1112792" y="215745"/>
                      <a:pt x="1099686" y="236916"/>
                    </a:cubicBezTo>
                    <a:cubicBezTo>
                      <a:pt x="1087588" y="255063"/>
                      <a:pt x="1074482" y="272202"/>
                      <a:pt x="1059360" y="287324"/>
                    </a:cubicBezTo>
                    <a:lnTo>
                      <a:pt x="1059360" y="287324"/>
                    </a:lnTo>
                    <a:lnTo>
                      <a:pt x="1059360" y="287324"/>
                    </a:lnTo>
                    <a:lnTo>
                      <a:pt x="1059360" y="287324"/>
                    </a:lnTo>
                    <a:lnTo>
                      <a:pt x="1058352" y="288332"/>
                    </a:lnTo>
                    <a:cubicBezTo>
                      <a:pt x="1058352" y="288332"/>
                      <a:pt x="1058352" y="288332"/>
                      <a:pt x="1059360" y="287324"/>
                    </a:cubicBezTo>
                    <a:cubicBezTo>
                      <a:pt x="1042221" y="304462"/>
                      <a:pt x="1023066" y="319585"/>
                      <a:pt x="1002903" y="331683"/>
                    </a:cubicBezTo>
                    <a:cubicBezTo>
                      <a:pt x="1002903" y="331683"/>
                      <a:pt x="1002903" y="331683"/>
                      <a:pt x="1002903" y="331683"/>
                    </a:cubicBezTo>
                    <a:cubicBezTo>
                      <a:pt x="1002903" y="331683"/>
                      <a:pt x="1002903" y="331683"/>
                      <a:pt x="1002903" y="331683"/>
                    </a:cubicBezTo>
                    <a:lnTo>
                      <a:pt x="1001895" y="332691"/>
                    </a:lnTo>
                    <a:lnTo>
                      <a:pt x="1002903" y="331683"/>
                    </a:lnTo>
                    <a:lnTo>
                      <a:pt x="1002903" y="331683"/>
                    </a:lnTo>
                    <a:cubicBezTo>
                      <a:pt x="985765" y="341764"/>
                      <a:pt x="966610" y="349829"/>
                      <a:pt x="948463" y="355878"/>
                    </a:cubicBezTo>
                    <a:cubicBezTo>
                      <a:pt x="933341" y="359911"/>
                      <a:pt x="917210" y="362935"/>
                      <a:pt x="902088" y="362935"/>
                    </a:cubicBezTo>
                    <a:lnTo>
                      <a:pt x="901080" y="362935"/>
                    </a:lnTo>
                    <a:cubicBezTo>
                      <a:pt x="890998" y="362935"/>
                      <a:pt x="881925" y="361927"/>
                      <a:pt x="872851" y="359911"/>
                    </a:cubicBezTo>
                    <a:cubicBezTo>
                      <a:pt x="865794" y="357895"/>
                      <a:pt x="860753" y="355878"/>
                      <a:pt x="854705" y="352854"/>
                    </a:cubicBezTo>
                    <a:cubicBezTo>
                      <a:pt x="850672" y="350837"/>
                      <a:pt x="846639" y="347813"/>
                      <a:pt x="843615" y="343780"/>
                    </a:cubicBezTo>
                    <a:cubicBezTo>
                      <a:pt x="840590" y="340756"/>
                      <a:pt x="837566" y="336723"/>
                      <a:pt x="834541" y="332691"/>
                    </a:cubicBezTo>
                    <a:cubicBezTo>
                      <a:pt x="831517" y="327650"/>
                      <a:pt x="829501" y="322609"/>
                      <a:pt x="827484" y="316560"/>
                    </a:cubicBezTo>
                    <a:cubicBezTo>
                      <a:pt x="825468" y="309503"/>
                      <a:pt x="824460" y="301438"/>
                      <a:pt x="824460" y="293373"/>
                    </a:cubicBezTo>
                    <a:cubicBezTo>
                      <a:pt x="824460" y="281275"/>
                      <a:pt x="825468" y="268169"/>
                      <a:pt x="829501" y="254055"/>
                    </a:cubicBezTo>
                    <a:lnTo>
                      <a:pt x="829501" y="253046"/>
                    </a:lnTo>
                    <a:cubicBezTo>
                      <a:pt x="831517" y="245990"/>
                      <a:pt x="833533" y="238932"/>
                      <a:pt x="835550" y="232883"/>
                    </a:cubicBezTo>
                    <a:cubicBezTo>
                      <a:pt x="836558" y="230867"/>
                      <a:pt x="836558" y="229859"/>
                      <a:pt x="835550" y="227843"/>
                    </a:cubicBezTo>
                    <a:cubicBezTo>
                      <a:pt x="840590" y="220786"/>
                      <a:pt x="845631" y="214737"/>
                      <a:pt x="849664" y="207679"/>
                    </a:cubicBezTo>
                    <a:cubicBezTo>
                      <a:pt x="876884" y="171386"/>
                      <a:pt x="906120" y="136101"/>
                      <a:pt x="939389" y="101823"/>
                    </a:cubicBezTo>
                    <a:cubicBezTo>
                      <a:pt x="947455" y="93758"/>
                      <a:pt x="956528" y="85693"/>
                      <a:pt x="964593" y="78636"/>
                    </a:cubicBezTo>
                    <a:cubicBezTo>
                      <a:pt x="968626" y="75612"/>
                      <a:pt x="971650" y="72587"/>
                      <a:pt x="975683" y="68554"/>
                    </a:cubicBezTo>
                    <a:lnTo>
                      <a:pt x="981732" y="62505"/>
                    </a:lnTo>
                    <a:cubicBezTo>
                      <a:pt x="985765" y="59481"/>
                      <a:pt x="988789" y="56456"/>
                      <a:pt x="992822" y="52424"/>
                    </a:cubicBezTo>
                    <a:cubicBezTo>
                      <a:pt x="996854" y="48391"/>
                      <a:pt x="1001895" y="44359"/>
                      <a:pt x="1005928" y="41334"/>
                    </a:cubicBezTo>
                    <a:cubicBezTo>
                      <a:pt x="1007944" y="39318"/>
                      <a:pt x="1010968" y="37302"/>
                      <a:pt x="1012985" y="35285"/>
                    </a:cubicBezTo>
                    <a:cubicBezTo>
                      <a:pt x="1017017" y="32261"/>
                      <a:pt x="1017017" y="27220"/>
                      <a:pt x="1013993" y="23187"/>
                    </a:cubicBezTo>
                    <a:cubicBezTo>
                      <a:pt x="1011977" y="21171"/>
                      <a:pt x="1009960" y="20163"/>
                      <a:pt x="1007944" y="20163"/>
                    </a:cubicBezTo>
                    <a:cubicBezTo>
                      <a:pt x="1005928" y="20163"/>
                      <a:pt x="1003911" y="21171"/>
                      <a:pt x="1001895" y="22179"/>
                    </a:cubicBezTo>
                    <a:cubicBezTo>
                      <a:pt x="997862" y="25204"/>
                      <a:pt x="992822" y="28228"/>
                      <a:pt x="987781" y="32261"/>
                    </a:cubicBezTo>
                    <a:cubicBezTo>
                      <a:pt x="985765" y="34277"/>
                      <a:pt x="983748" y="35285"/>
                      <a:pt x="981732" y="37302"/>
                    </a:cubicBezTo>
                    <a:cubicBezTo>
                      <a:pt x="978707" y="39318"/>
                      <a:pt x="976691" y="41334"/>
                      <a:pt x="973667" y="43350"/>
                    </a:cubicBezTo>
                    <a:cubicBezTo>
                      <a:pt x="964593" y="50408"/>
                      <a:pt x="955520" y="58473"/>
                      <a:pt x="945438" y="68554"/>
                    </a:cubicBezTo>
                    <a:cubicBezTo>
                      <a:pt x="929308" y="84685"/>
                      <a:pt x="913177" y="101823"/>
                      <a:pt x="897047" y="120978"/>
                    </a:cubicBezTo>
                    <a:cubicBezTo>
                      <a:pt x="867811" y="154247"/>
                      <a:pt x="838574" y="190541"/>
                      <a:pt x="812362" y="227843"/>
                    </a:cubicBezTo>
                    <a:cubicBezTo>
                      <a:pt x="810346" y="230867"/>
                      <a:pt x="808329" y="233892"/>
                      <a:pt x="806313" y="236916"/>
                    </a:cubicBezTo>
                    <a:cubicBezTo>
                      <a:pt x="790183" y="256071"/>
                      <a:pt x="775060" y="276234"/>
                      <a:pt x="758930" y="298413"/>
                    </a:cubicBezTo>
                    <a:cubicBezTo>
                      <a:pt x="736751" y="329666"/>
                      <a:pt x="715579" y="361927"/>
                      <a:pt x="696424" y="394188"/>
                    </a:cubicBezTo>
                    <a:cubicBezTo>
                      <a:pt x="679286" y="423425"/>
                      <a:pt x="661139" y="455685"/>
                      <a:pt x="639968" y="496012"/>
                    </a:cubicBezTo>
                    <a:cubicBezTo>
                      <a:pt x="623837" y="526256"/>
                      <a:pt x="608715" y="558517"/>
                      <a:pt x="594601" y="588762"/>
                    </a:cubicBezTo>
                    <a:lnTo>
                      <a:pt x="588552" y="600860"/>
                    </a:lnTo>
                    <a:cubicBezTo>
                      <a:pt x="576454" y="627072"/>
                      <a:pt x="564356" y="653284"/>
                      <a:pt x="552258" y="679496"/>
                    </a:cubicBezTo>
                    <a:lnTo>
                      <a:pt x="540160" y="705708"/>
                    </a:lnTo>
                    <a:lnTo>
                      <a:pt x="531087" y="725871"/>
                    </a:lnTo>
                    <a:cubicBezTo>
                      <a:pt x="518989" y="753091"/>
                      <a:pt x="505883" y="781319"/>
                      <a:pt x="492777" y="808539"/>
                    </a:cubicBezTo>
                    <a:lnTo>
                      <a:pt x="477655" y="841809"/>
                    </a:lnTo>
                    <a:cubicBezTo>
                      <a:pt x="447410" y="906330"/>
                      <a:pt x="416158" y="972869"/>
                      <a:pt x="383897" y="1038399"/>
                    </a:cubicBezTo>
                    <a:cubicBezTo>
                      <a:pt x="333489" y="1142238"/>
                      <a:pt x="286106" y="1231964"/>
                      <a:pt x="240739" y="1312616"/>
                    </a:cubicBezTo>
                    <a:lnTo>
                      <a:pt x="241747" y="1310600"/>
                    </a:lnTo>
                    <a:cubicBezTo>
                      <a:pt x="213519" y="1361008"/>
                      <a:pt x="183274" y="1410407"/>
                      <a:pt x="153029" y="1457790"/>
                    </a:cubicBezTo>
                    <a:cubicBezTo>
                      <a:pt x="137907" y="1481986"/>
                      <a:pt x="122785" y="1505174"/>
                      <a:pt x="104638" y="1532394"/>
                    </a:cubicBezTo>
                    <a:cubicBezTo>
                      <a:pt x="97581" y="1543484"/>
                      <a:pt x="89516" y="1554573"/>
                      <a:pt x="82459" y="1565663"/>
                    </a:cubicBezTo>
                    <a:cubicBezTo>
                      <a:pt x="70361" y="1580785"/>
                      <a:pt x="58263" y="1594899"/>
                      <a:pt x="46165" y="1608006"/>
                    </a:cubicBezTo>
                    <a:cubicBezTo>
                      <a:pt x="33059" y="1621111"/>
                      <a:pt x="20961" y="1632201"/>
                      <a:pt x="7855" y="1641275"/>
                    </a:cubicBezTo>
                    <a:cubicBezTo>
                      <a:pt x="798" y="1646315"/>
                      <a:pt x="-2226" y="1657405"/>
                      <a:pt x="1806" y="1665470"/>
                    </a:cubicBezTo>
                    <a:cubicBezTo>
                      <a:pt x="798" y="1667487"/>
                      <a:pt x="798" y="1669503"/>
                      <a:pt x="1806" y="1671519"/>
                    </a:cubicBezTo>
                    <a:cubicBezTo>
                      <a:pt x="2814" y="1675552"/>
                      <a:pt x="4831" y="1678576"/>
                      <a:pt x="7855" y="1682609"/>
                    </a:cubicBezTo>
                    <a:cubicBezTo>
                      <a:pt x="53222" y="1726968"/>
                      <a:pt x="100605" y="1766286"/>
                      <a:pt x="147989" y="1799555"/>
                    </a:cubicBezTo>
                    <a:cubicBezTo>
                      <a:pt x="196380" y="1833832"/>
                      <a:pt x="249812" y="1866093"/>
                      <a:pt x="306269" y="1894321"/>
                    </a:cubicBezTo>
                    <a:cubicBezTo>
                      <a:pt x="355668" y="1919525"/>
                      <a:pt x="411117" y="1941704"/>
                      <a:pt x="473622" y="1962876"/>
                    </a:cubicBezTo>
                    <a:cubicBezTo>
                      <a:pt x="528063" y="1981023"/>
                      <a:pt x="584519" y="1998161"/>
                      <a:pt x="647025" y="2013284"/>
                    </a:cubicBezTo>
                    <a:cubicBezTo>
                      <a:pt x="770020" y="2044536"/>
                      <a:pt x="893014" y="2063691"/>
                      <a:pt x="1012985" y="2070748"/>
                    </a:cubicBezTo>
                    <a:cubicBezTo>
                      <a:pt x="1046254" y="2072764"/>
                      <a:pt x="1080531" y="2073773"/>
                      <a:pt x="1113800" y="2073773"/>
                    </a:cubicBezTo>
                    <a:cubicBezTo>
                      <a:pt x="1142028" y="2073773"/>
                      <a:pt x="1170257" y="2072764"/>
                      <a:pt x="1197477" y="2071756"/>
                    </a:cubicBezTo>
                    <a:cubicBezTo>
                      <a:pt x="1226713" y="2069740"/>
                      <a:pt x="1256958" y="2067724"/>
                      <a:pt x="1286194" y="2063691"/>
                    </a:cubicBezTo>
                    <a:cubicBezTo>
                      <a:pt x="1312407" y="2060666"/>
                      <a:pt x="1339627" y="2055626"/>
                      <a:pt x="1374912" y="2049577"/>
                    </a:cubicBezTo>
                    <a:cubicBezTo>
                      <a:pt x="1514037" y="2022357"/>
                      <a:pt x="1639048" y="1991104"/>
                      <a:pt x="1757002" y="1953802"/>
                    </a:cubicBezTo>
                    <a:cubicBezTo>
                      <a:pt x="1822532" y="1932631"/>
                      <a:pt x="1885038" y="1910452"/>
                      <a:pt x="1943511" y="1886256"/>
                    </a:cubicBezTo>
                    <a:cubicBezTo>
                      <a:pt x="1972747" y="1874158"/>
                      <a:pt x="2002992" y="1860044"/>
                      <a:pt x="2029204" y="1846938"/>
                    </a:cubicBezTo>
                    <a:cubicBezTo>
                      <a:pt x="2043318" y="1839881"/>
                      <a:pt x="2056424" y="1833832"/>
                      <a:pt x="2070538" y="1827783"/>
                    </a:cubicBezTo>
                    <a:cubicBezTo>
                      <a:pt x="2077595" y="1824759"/>
                      <a:pt x="2083644" y="1821734"/>
                      <a:pt x="2090701" y="1818710"/>
                    </a:cubicBezTo>
                    <a:cubicBezTo>
                      <a:pt x="2098767" y="1815685"/>
                      <a:pt x="2106832" y="1811653"/>
                      <a:pt x="2114897" y="1808628"/>
                    </a:cubicBezTo>
                    <a:cubicBezTo>
                      <a:pt x="2134052" y="1799555"/>
                      <a:pt x="2149174" y="1791489"/>
                      <a:pt x="2161272" y="1781408"/>
                    </a:cubicBezTo>
                    <a:cubicBezTo>
                      <a:pt x="2166313" y="1777375"/>
                      <a:pt x="2168329" y="1771326"/>
                      <a:pt x="2167321" y="1766286"/>
                    </a:cubicBezTo>
                    <a:cubicBezTo>
                      <a:pt x="2166313" y="1759229"/>
                      <a:pt x="2160264" y="1753180"/>
                      <a:pt x="2153207" y="1752172"/>
                    </a:cubicBezTo>
                    <a:cubicBezTo>
                      <a:pt x="2152199" y="1752172"/>
                      <a:pt x="2151191" y="1752172"/>
                      <a:pt x="2150183" y="1752172"/>
                    </a:cubicBezTo>
                    <a:lnTo>
                      <a:pt x="2147158" y="1750155"/>
                    </a:lnTo>
                    <a:cubicBezTo>
                      <a:pt x="2140101" y="1745114"/>
                      <a:pt x="2132036" y="1739066"/>
                      <a:pt x="2124979" y="1734025"/>
                    </a:cubicBezTo>
                    <a:cubicBezTo>
                      <a:pt x="2116913" y="1727976"/>
                      <a:pt x="2108848" y="1720919"/>
                      <a:pt x="2100783" y="1712854"/>
                    </a:cubicBezTo>
                    <a:cubicBezTo>
                      <a:pt x="2071546" y="1684625"/>
                      <a:pt x="2046343" y="1650348"/>
                      <a:pt x="2018114" y="1604981"/>
                    </a:cubicBezTo>
                    <a:lnTo>
                      <a:pt x="2017106" y="1603973"/>
                    </a:lnTo>
                    <a:lnTo>
                      <a:pt x="2017106" y="1603973"/>
                    </a:lnTo>
                    <a:cubicBezTo>
                      <a:pt x="2017106" y="1603973"/>
                      <a:pt x="2017106" y="1603973"/>
                      <a:pt x="2017106" y="1603973"/>
                    </a:cubicBezTo>
                    <a:lnTo>
                      <a:pt x="2017106" y="1603973"/>
                    </a:lnTo>
                    <a:cubicBezTo>
                      <a:pt x="2017106" y="1603973"/>
                      <a:pt x="2017106" y="1603973"/>
                      <a:pt x="2017106" y="1603973"/>
                    </a:cubicBezTo>
                    <a:lnTo>
                      <a:pt x="2016098" y="1601957"/>
                    </a:lnTo>
                    <a:lnTo>
                      <a:pt x="2015090" y="1600948"/>
                    </a:lnTo>
                    <a:lnTo>
                      <a:pt x="2015090" y="1600948"/>
                    </a:lnTo>
                    <a:lnTo>
                      <a:pt x="2015090" y="1600948"/>
                    </a:lnTo>
                    <a:cubicBezTo>
                      <a:pt x="1993919" y="1565663"/>
                      <a:pt x="1974764" y="1528361"/>
                      <a:pt x="1956617" y="1492068"/>
                    </a:cubicBezTo>
                    <a:lnTo>
                      <a:pt x="1952584" y="1484002"/>
                    </a:lnTo>
                    <a:cubicBezTo>
                      <a:pt x="1947544" y="1473921"/>
                      <a:pt x="1942503" y="1463839"/>
                      <a:pt x="1937462" y="1453758"/>
                    </a:cubicBezTo>
                    <a:cubicBezTo>
                      <a:pt x="1931413" y="1442668"/>
                      <a:pt x="1925364" y="1430570"/>
                      <a:pt x="1919315" y="1419481"/>
                    </a:cubicBezTo>
                    <a:cubicBezTo>
                      <a:pt x="1908225" y="1396293"/>
                      <a:pt x="1896128" y="1373106"/>
                      <a:pt x="1884030" y="1346893"/>
                    </a:cubicBezTo>
                    <a:cubicBezTo>
                      <a:pt x="1833622" y="1240029"/>
                      <a:pt x="1791280" y="1131149"/>
                      <a:pt x="1760027" y="1047472"/>
                    </a:cubicBezTo>
                    <a:lnTo>
                      <a:pt x="1758011" y="1041423"/>
                    </a:lnTo>
                    <a:cubicBezTo>
                      <a:pt x="1738856" y="991015"/>
                      <a:pt x="1719701" y="939599"/>
                      <a:pt x="1704578" y="887176"/>
                    </a:cubicBezTo>
                    <a:lnTo>
                      <a:pt x="1704578" y="886167"/>
                    </a:lnTo>
                    <a:lnTo>
                      <a:pt x="1703570" y="884151"/>
                    </a:lnTo>
                    <a:lnTo>
                      <a:pt x="1703570" y="886167"/>
                    </a:lnTo>
                    <a:cubicBezTo>
                      <a:pt x="1698529" y="866004"/>
                      <a:pt x="1693489" y="847857"/>
                      <a:pt x="1689456" y="829711"/>
                    </a:cubicBezTo>
                    <a:cubicBezTo>
                      <a:pt x="1688448" y="826686"/>
                      <a:pt x="1688448" y="822653"/>
                      <a:pt x="1687440" y="819629"/>
                    </a:cubicBezTo>
                    <a:cubicBezTo>
                      <a:pt x="1690464" y="818621"/>
                      <a:pt x="1692481" y="816605"/>
                      <a:pt x="1694497" y="814588"/>
                    </a:cubicBezTo>
                    <a:cubicBezTo>
                      <a:pt x="1696513" y="811564"/>
                      <a:pt x="1698529" y="806523"/>
                      <a:pt x="1697521" y="802490"/>
                    </a:cubicBezTo>
                    <a:cubicBezTo>
                      <a:pt x="1688448" y="768213"/>
                      <a:pt x="1683407" y="728895"/>
                      <a:pt x="1682399" y="683528"/>
                    </a:cubicBezTo>
                    <a:cubicBezTo>
                      <a:pt x="1682399" y="664373"/>
                      <a:pt x="1682399" y="647235"/>
                      <a:pt x="1684415" y="630096"/>
                    </a:cubicBezTo>
                    <a:cubicBezTo>
                      <a:pt x="1684415" y="624047"/>
                      <a:pt x="1682399" y="619006"/>
                      <a:pt x="1678366" y="615982"/>
                    </a:cubicBezTo>
                    <a:cubicBezTo>
                      <a:pt x="1681391" y="607917"/>
                      <a:pt x="1684415" y="599852"/>
                      <a:pt x="1687440" y="593803"/>
                    </a:cubicBezTo>
                    <a:lnTo>
                      <a:pt x="1688448" y="591786"/>
                    </a:lnTo>
                    <a:cubicBezTo>
                      <a:pt x="1692481" y="585737"/>
                      <a:pt x="1691472" y="578680"/>
                      <a:pt x="1686432" y="574648"/>
                    </a:cubicBezTo>
                    <a:cubicBezTo>
                      <a:pt x="1684415" y="572631"/>
                      <a:pt x="1681391" y="572631"/>
                      <a:pt x="1679375" y="572631"/>
                    </a:cubicBezTo>
                    <a:cubicBezTo>
                      <a:pt x="1675342" y="572631"/>
                      <a:pt x="1672318" y="574648"/>
                      <a:pt x="1670301" y="577672"/>
                    </a:cubicBezTo>
                    <a:cubicBezTo>
                      <a:pt x="1663244" y="578680"/>
                      <a:pt x="1656187" y="581705"/>
                      <a:pt x="1650138" y="583721"/>
                    </a:cubicBezTo>
                    <a:cubicBezTo>
                      <a:pt x="1644089" y="585737"/>
                      <a:pt x="1637032" y="588762"/>
                      <a:pt x="1630983" y="591786"/>
                    </a:cubicBezTo>
                    <a:cubicBezTo>
                      <a:pt x="1625942" y="593803"/>
                      <a:pt x="1619894" y="596827"/>
                      <a:pt x="1614853" y="599852"/>
                    </a:cubicBezTo>
                    <a:cubicBezTo>
                      <a:pt x="1607796" y="602876"/>
                      <a:pt x="1599730" y="606909"/>
                      <a:pt x="1592673" y="609933"/>
                    </a:cubicBezTo>
                    <a:cubicBezTo>
                      <a:pt x="1575535" y="616990"/>
                      <a:pt x="1556380" y="623039"/>
                      <a:pt x="1539241" y="628080"/>
                    </a:cubicBezTo>
                    <a:cubicBezTo>
                      <a:pt x="1483793" y="644210"/>
                      <a:pt x="1432377" y="652275"/>
                      <a:pt x="1383985" y="654292"/>
                    </a:cubicBezTo>
                    <a:lnTo>
                      <a:pt x="1382977" y="654292"/>
                    </a:lnTo>
                    <a:cubicBezTo>
                      <a:pt x="1381969" y="654292"/>
                      <a:pt x="1381969" y="654292"/>
                      <a:pt x="1380961" y="654292"/>
                    </a:cubicBezTo>
                    <a:cubicBezTo>
                      <a:pt x="1380961" y="654292"/>
                      <a:pt x="1380961" y="654292"/>
                      <a:pt x="1380961" y="654292"/>
                    </a:cubicBezTo>
                    <a:lnTo>
                      <a:pt x="1376928" y="654292"/>
                    </a:lnTo>
                    <a:cubicBezTo>
                      <a:pt x="1345676" y="654292"/>
                      <a:pt x="1316439" y="651267"/>
                      <a:pt x="1289219" y="644210"/>
                    </a:cubicBezTo>
                    <a:cubicBezTo>
                      <a:pt x="1268048" y="638161"/>
                      <a:pt x="1248893" y="631104"/>
                      <a:pt x="1231754" y="621023"/>
                    </a:cubicBezTo>
                    <a:cubicBezTo>
                      <a:pt x="1217640" y="612958"/>
                      <a:pt x="1204534" y="602876"/>
                      <a:pt x="1192436" y="591786"/>
                    </a:cubicBezTo>
                    <a:cubicBezTo>
                      <a:pt x="1181347" y="579689"/>
                      <a:pt x="1170257" y="566582"/>
                      <a:pt x="1161183" y="552468"/>
                    </a:cubicBezTo>
                    <a:cubicBezTo>
                      <a:pt x="1151102" y="535330"/>
                      <a:pt x="1144045" y="517183"/>
                      <a:pt x="1137996" y="499036"/>
                    </a:cubicBezTo>
                    <a:cubicBezTo>
                      <a:pt x="1130939" y="471816"/>
                      <a:pt x="1125898" y="441571"/>
                      <a:pt x="1125898" y="407294"/>
                    </a:cubicBezTo>
                    <a:cubicBezTo>
                      <a:pt x="1125898" y="384106"/>
                      <a:pt x="1126906" y="359911"/>
                      <a:pt x="1129931" y="332691"/>
                    </a:cubicBezTo>
                    <a:cubicBezTo>
                      <a:pt x="1130939" y="320593"/>
                      <a:pt x="1132955" y="309503"/>
                      <a:pt x="1135980" y="296397"/>
                    </a:cubicBezTo>
                    <a:cubicBezTo>
                      <a:pt x="1137996" y="295389"/>
                      <a:pt x="1140012" y="293373"/>
                      <a:pt x="1142028" y="290348"/>
                    </a:cubicBezTo>
                    <a:cubicBezTo>
                      <a:pt x="1149085" y="277242"/>
                      <a:pt x="1154126" y="263128"/>
                      <a:pt x="1159167" y="250022"/>
                    </a:cubicBezTo>
                    <a:cubicBezTo>
                      <a:pt x="1160175" y="245990"/>
                      <a:pt x="1162192" y="242965"/>
                      <a:pt x="1163200" y="238932"/>
                    </a:cubicBezTo>
                    <a:cubicBezTo>
                      <a:pt x="1170257" y="218769"/>
                      <a:pt x="1177314" y="202639"/>
                      <a:pt x="1186387" y="186508"/>
                    </a:cubicBezTo>
                    <a:cubicBezTo>
                      <a:pt x="1187395" y="185500"/>
                      <a:pt x="1188404" y="183484"/>
                      <a:pt x="1189412" y="182476"/>
                    </a:cubicBezTo>
                    <a:cubicBezTo>
                      <a:pt x="1193444" y="182476"/>
                      <a:pt x="1197477" y="180460"/>
                      <a:pt x="1199493" y="177435"/>
                    </a:cubicBezTo>
                    <a:cubicBezTo>
                      <a:pt x="1206550" y="169370"/>
                      <a:pt x="1212599" y="160296"/>
                      <a:pt x="1218648" y="152231"/>
                    </a:cubicBezTo>
                    <a:cubicBezTo>
                      <a:pt x="1221673" y="148198"/>
                      <a:pt x="1223689" y="145174"/>
                      <a:pt x="1226713" y="141142"/>
                    </a:cubicBezTo>
                    <a:cubicBezTo>
                      <a:pt x="1235787" y="129044"/>
                      <a:pt x="1245868" y="116946"/>
                      <a:pt x="1255950" y="104848"/>
                    </a:cubicBezTo>
                    <a:cubicBezTo>
                      <a:pt x="1276113" y="80652"/>
                      <a:pt x="1296276" y="57465"/>
                      <a:pt x="1316439" y="37302"/>
                    </a:cubicBezTo>
                    <a:cubicBezTo>
                      <a:pt x="1318455" y="35285"/>
                      <a:pt x="1321480" y="32261"/>
                      <a:pt x="1323496" y="30245"/>
                    </a:cubicBezTo>
                    <a:cubicBezTo>
                      <a:pt x="1326521" y="27220"/>
                      <a:pt x="1328537" y="24196"/>
                      <a:pt x="1329545" y="20163"/>
                    </a:cubicBezTo>
                    <a:cubicBezTo>
                      <a:pt x="1329545" y="16130"/>
                      <a:pt x="1328537" y="12098"/>
                      <a:pt x="1326521" y="9073"/>
                    </a:cubicBezTo>
                    <a:cubicBezTo>
                      <a:pt x="1324504" y="6049"/>
                      <a:pt x="1320472" y="4033"/>
                      <a:pt x="1316439" y="3024"/>
                    </a:cubicBezTo>
                    <a:cubicBezTo>
                      <a:pt x="1311398" y="0"/>
                      <a:pt x="1311398" y="0"/>
                      <a:pt x="1310390" y="0"/>
                    </a:cubicBezTo>
                    <a:lnTo>
                      <a:pt x="1310390" y="0"/>
                    </a:lnTo>
                    <a:close/>
                  </a:path>
                </a:pathLst>
              </a:custGeom>
              <a:solidFill>
                <a:srgbClr val="00A8D2"/>
              </a:solidFill>
              <a:ln w="10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05BADE78-281A-AED2-F9CA-D8B5D9D3F5BA}"/>
                  </a:ext>
                </a:extLst>
              </p:cNvPr>
              <p:cNvSpPr/>
              <p:nvPr/>
            </p:nvSpPr>
            <p:spPr>
              <a:xfrm>
                <a:off x="79644" y="1316649"/>
                <a:ext cx="1921541" cy="1706804"/>
              </a:xfrm>
              <a:custGeom>
                <a:avLst/>
                <a:gdLst>
                  <a:gd name="connsiteX0" fmla="*/ 1215834 w 1921541"/>
                  <a:gd name="connsiteY0" fmla="*/ 0 h 1706804"/>
                  <a:gd name="connsiteX1" fmla="*/ 1208777 w 1921541"/>
                  <a:gd name="connsiteY1" fmla="*/ 2016 h 1706804"/>
                  <a:gd name="connsiteX2" fmla="*/ 1199703 w 1921541"/>
                  <a:gd name="connsiteY2" fmla="*/ 12098 h 1706804"/>
                  <a:gd name="connsiteX3" fmla="*/ 1199703 w 1921541"/>
                  <a:gd name="connsiteY3" fmla="*/ 13106 h 1706804"/>
                  <a:gd name="connsiteX4" fmla="*/ 1098888 w 1921541"/>
                  <a:gd name="connsiteY4" fmla="*/ 24196 h 1706804"/>
                  <a:gd name="connsiteX5" fmla="*/ 946657 w 1921541"/>
                  <a:gd name="connsiteY5" fmla="*/ 71579 h 1706804"/>
                  <a:gd name="connsiteX6" fmla="*/ 726879 w 1921541"/>
                  <a:gd name="connsiteY6" fmla="*/ 204655 h 1706804"/>
                  <a:gd name="connsiteX7" fmla="*/ 696634 w 1921541"/>
                  <a:gd name="connsiteY7" fmla="*/ 220786 h 1706804"/>
                  <a:gd name="connsiteX8" fmla="*/ 619007 w 1921541"/>
                  <a:gd name="connsiteY8" fmla="*/ 268169 h 1706804"/>
                  <a:gd name="connsiteX9" fmla="*/ 549444 w 1921541"/>
                  <a:gd name="connsiteY9" fmla="*/ 323617 h 1706804"/>
                  <a:gd name="connsiteX10" fmla="*/ 521216 w 1921541"/>
                  <a:gd name="connsiteY10" fmla="*/ 354870 h 1706804"/>
                  <a:gd name="connsiteX11" fmla="*/ 503069 w 1921541"/>
                  <a:gd name="connsiteY11" fmla="*/ 383099 h 1706804"/>
                  <a:gd name="connsiteX12" fmla="*/ 449637 w 1921541"/>
                  <a:gd name="connsiteY12" fmla="*/ 428465 h 1706804"/>
                  <a:gd name="connsiteX13" fmla="*/ 240949 w 1921541"/>
                  <a:gd name="connsiteY13" fmla="*/ 650259 h 1706804"/>
                  <a:gd name="connsiteX14" fmla="*/ 197598 w 1921541"/>
                  <a:gd name="connsiteY14" fmla="*/ 713773 h 1706804"/>
                  <a:gd name="connsiteX15" fmla="*/ 157272 w 1921541"/>
                  <a:gd name="connsiteY15" fmla="*/ 777287 h 1706804"/>
                  <a:gd name="connsiteX16" fmla="*/ 80652 w 1921541"/>
                  <a:gd name="connsiteY16" fmla="*/ 912379 h 1706804"/>
                  <a:gd name="connsiteX17" fmla="*/ 13106 w 1921541"/>
                  <a:gd name="connsiteY17" fmla="*/ 1142238 h 1706804"/>
                  <a:gd name="connsiteX18" fmla="*/ 14114 w 1921541"/>
                  <a:gd name="connsiteY18" fmla="*/ 1202728 h 1706804"/>
                  <a:gd name="connsiteX19" fmla="*/ 25204 w 1921541"/>
                  <a:gd name="connsiteY19" fmla="*/ 1266241 h 1706804"/>
                  <a:gd name="connsiteX20" fmla="*/ 49400 w 1921541"/>
                  <a:gd name="connsiteY20" fmla="*/ 1343869 h 1706804"/>
                  <a:gd name="connsiteX21" fmla="*/ 64522 w 1921541"/>
                  <a:gd name="connsiteY21" fmla="*/ 1388228 h 1706804"/>
                  <a:gd name="connsiteX22" fmla="*/ 72587 w 1921541"/>
                  <a:gd name="connsiteY22" fmla="*/ 1417465 h 1706804"/>
                  <a:gd name="connsiteX23" fmla="*/ 78636 w 1921541"/>
                  <a:gd name="connsiteY23" fmla="*/ 1426538 h 1706804"/>
                  <a:gd name="connsiteX24" fmla="*/ 76620 w 1921541"/>
                  <a:gd name="connsiteY24" fmla="*/ 1430570 h 1706804"/>
                  <a:gd name="connsiteX25" fmla="*/ 74603 w 1921541"/>
                  <a:gd name="connsiteY25" fmla="*/ 1434603 h 1706804"/>
                  <a:gd name="connsiteX26" fmla="*/ 58473 w 1921541"/>
                  <a:gd name="connsiteY26" fmla="*/ 1473921 h 1706804"/>
                  <a:gd name="connsiteX27" fmla="*/ 48391 w 1921541"/>
                  <a:gd name="connsiteY27" fmla="*/ 1470897 h 1706804"/>
                  <a:gd name="connsiteX28" fmla="*/ 33269 w 1921541"/>
                  <a:gd name="connsiteY28" fmla="*/ 1478962 h 1706804"/>
                  <a:gd name="connsiteX29" fmla="*/ 13106 w 1921541"/>
                  <a:gd name="connsiteY29" fmla="*/ 1515255 h 1706804"/>
                  <a:gd name="connsiteX30" fmla="*/ 1008 w 1921541"/>
                  <a:gd name="connsiteY30" fmla="*/ 1553565 h 1706804"/>
                  <a:gd name="connsiteX31" fmla="*/ 0 w 1921541"/>
                  <a:gd name="connsiteY31" fmla="*/ 1569696 h 1706804"/>
                  <a:gd name="connsiteX32" fmla="*/ 2016 w 1921541"/>
                  <a:gd name="connsiteY32" fmla="*/ 1589859 h 1706804"/>
                  <a:gd name="connsiteX33" fmla="*/ 8065 w 1921541"/>
                  <a:gd name="connsiteY33" fmla="*/ 1609014 h 1706804"/>
                  <a:gd name="connsiteX34" fmla="*/ 19155 w 1921541"/>
                  <a:gd name="connsiteY34" fmla="*/ 1628169 h 1706804"/>
                  <a:gd name="connsiteX35" fmla="*/ 20163 w 1921541"/>
                  <a:gd name="connsiteY35" fmla="*/ 1630185 h 1706804"/>
                  <a:gd name="connsiteX36" fmla="*/ 23188 w 1921541"/>
                  <a:gd name="connsiteY36" fmla="*/ 1634218 h 1706804"/>
                  <a:gd name="connsiteX37" fmla="*/ 30245 w 1921541"/>
                  <a:gd name="connsiteY37" fmla="*/ 1672527 h 1706804"/>
                  <a:gd name="connsiteX38" fmla="*/ 60489 w 1921541"/>
                  <a:gd name="connsiteY38" fmla="*/ 1703780 h 1706804"/>
                  <a:gd name="connsiteX39" fmla="*/ 80652 w 1921541"/>
                  <a:gd name="connsiteY39" fmla="*/ 1706805 h 1706804"/>
                  <a:gd name="connsiteX40" fmla="*/ 112913 w 1921541"/>
                  <a:gd name="connsiteY40" fmla="*/ 1700756 h 1706804"/>
                  <a:gd name="connsiteX41" fmla="*/ 145174 w 1921541"/>
                  <a:gd name="connsiteY41" fmla="*/ 1686642 h 1706804"/>
                  <a:gd name="connsiteX42" fmla="*/ 152231 w 1921541"/>
                  <a:gd name="connsiteY42" fmla="*/ 1679585 h 1706804"/>
                  <a:gd name="connsiteX43" fmla="*/ 153239 w 1921541"/>
                  <a:gd name="connsiteY43" fmla="*/ 1679585 h 1706804"/>
                  <a:gd name="connsiteX44" fmla="*/ 154248 w 1921541"/>
                  <a:gd name="connsiteY44" fmla="*/ 1679585 h 1706804"/>
                  <a:gd name="connsiteX45" fmla="*/ 181468 w 1921541"/>
                  <a:gd name="connsiteY45" fmla="*/ 1667487 h 1706804"/>
                  <a:gd name="connsiteX46" fmla="*/ 202639 w 1921541"/>
                  <a:gd name="connsiteY46" fmla="*/ 1656397 h 1706804"/>
                  <a:gd name="connsiteX47" fmla="*/ 207680 w 1921541"/>
                  <a:gd name="connsiteY47" fmla="*/ 1653373 h 1706804"/>
                  <a:gd name="connsiteX48" fmla="*/ 228851 w 1921541"/>
                  <a:gd name="connsiteY48" fmla="*/ 1642283 h 1706804"/>
                  <a:gd name="connsiteX49" fmla="*/ 236916 w 1921541"/>
                  <a:gd name="connsiteY49" fmla="*/ 1638250 h 1706804"/>
                  <a:gd name="connsiteX50" fmla="*/ 290348 w 1921541"/>
                  <a:gd name="connsiteY50" fmla="*/ 1608006 h 1706804"/>
                  <a:gd name="connsiteX51" fmla="*/ 326642 w 1921541"/>
                  <a:gd name="connsiteY51" fmla="*/ 1578769 h 1706804"/>
                  <a:gd name="connsiteX52" fmla="*/ 355878 w 1921541"/>
                  <a:gd name="connsiteY52" fmla="*/ 1542476 h 1706804"/>
                  <a:gd name="connsiteX53" fmla="*/ 382090 w 1921541"/>
                  <a:gd name="connsiteY53" fmla="*/ 1496100 h 1706804"/>
                  <a:gd name="connsiteX54" fmla="*/ 405278 w 1921541"/>
                  <a:gd name="connsiteY54" fmla="*/ 1447709 h 1706804"/>
                  <a:gd name="connsiteX55" fmla="*/ 408302 w 1921541"/>
                  <a:gd name="connsiteY55" fmla="*/ 1441660 h 1706804"/>
                  <a:gd name="connsiteX56" fmla="*/ 443588 w 1921541"/>
                  <a:gd name="connsiteY56" fmla="*/ 1370081 h 1706804"/>
                  <a:gd name="connsiteX57" fmla="*/ 614974 w 1921541"/>
                  <a:gd name="connsiteY57" fmla="*/ 1125100 h 1706804"/>
                  <a:gd name="connsiteX58" fmla="*/ 713773 w 1921541"/>
                  <a:gd name="connsiteY58" fmla="*/ 1010170 h 1706804"/>
                  <a:gd name="connsiteX59" fmla="*/ 818621 w 1921541"/>
                  <a:gd name="connsiteY59" fmla="*/ 896249 h 1706804"/>
                  <a:gd name="connsiteX60" fmla="*/ 1057554 w 1921541"/>
                  <a:gd name="connsiteY60" fmla="*/ 666390 h 1706804"/>
                  <a:gd name="connsiteX61" fmla="*/ 1185589 w 1921541"/>
                  <a:gd name="connsiteY61" fmla="*/ 561542 h 1706804"/>
                  <a:gd name="connsiteX62" fmla="*/ 1251119 w 1921541"/>
                  <a:gd name="connsiteY62" fmla="*/ 513150 h 1706804"/>
                  <a:gd name="connsiteX63" fmla="*/ 1289429 w 1921541"/>
                  <a:gd name="connsiteY63" fmla="*/ 486938 h 1706804"/>
                  <a:gd name="connsiteX64" fmla="*/ 1293462 w 1921541"/>
                  <a:gd name="connsiteY64" fmla="*/ 484922 h 1706804"/>
                  <a:gd name="connsiteX65" fmla="*/ 1291445 w 1921541"/>
                  <a:gd name="connsiteY65" fmla="*/ 485930 h 1706804"/>
                  <a:gd name="connsiteX66" fmla="*/ 1397302 w 1921541"/>
                  <a:gd name="connsiteY66" fmla="*/ 429474 h 1706804"/>
                  <a:gd name="connsiteX67" fmla="*/ 1539451 w 1921541"/>
                  <a:gd name="connsiteY67" fmla="*/ 373017 h 1706804"/>
                  <a:gd name="connsiteX68" fmla="*/ 1658413 w 1921541"/>
                  <a:gd name="connsiteY68" fmla="*/ 350837 h 1706804"/>
                  <a:gd name="connsiteX69" fmla="*/ 1664462 w 1921541"/>
                  <a:gd name="connsiteY69" fmla="*/ 350837 h 1706804"/>
                  <a:gd name="connsiteX70" fmla="*/ 1710837 w 1921541"/>
                  <a:gd name="connsiteY70" fmla="*/ 355878 h 1706804"/>
                  <a:gd name="connsiteX71" fmla="*/ 1740074 w 1921541"/>
                  <a:gd name="connsiteY71" fmla="*/ 366968 h 1706804"/>
                  <a:gd name="connsiteX72" fmla="*/ 1759229 w 1921541"/>
                  <a:gd name="connsiteY72" fmla="*/ 381082 h 1706804"/>
                  <a:gd name="connsiteX73" fmla="*/ 1774351 w 1921541"/>
                  <a:gd name="connsiteY73" fmla="*/ 399229 h 1706804"/>
                  <a:gd name="connsiteX74" fmla="*/ 1786449 w 1921541"/>
                  <a:gd name="connsiteY74" fmla="*/ 425441 h 1706804"/>
                  <a:gd name="connsiteX75" fmla="*/ 1790482 w 1921541"/>
                  <a:gd name="connsiteY75" fmla="*/ 442580 h 1706804"/>
                  <a:gd name="connsiteX76" fmla="*/ 1800563 w 1921541"/>
                  <a:gd name="connsiteY76" fmla="*/ 451653 h 1706804"/>
                  <a:gd name="connsiteX77" fmla="*/ 1801571 w 1921541"/>
                  <a:gd name="connsiteY77" fmla="*/ 451653 h 1706804"/>
                  <a:gd name="connsiteX78" fmla="*/ 1805604 w 1921541"/>
                  <a:gd name="connsiteY78" fmla="*/ 450645 h 1706804"/>
                  <a:gd name="connsiteX79" fmla="*/ 1811653 w 1921541"/>
                  <a:gd name="connsiteY79" fmla="*/ 451653 h 1706804"/>
                  <a:gd name="connsiteX80" fmla="*/ 1821734 w 1921541"/>
                  <a:gd name="connsiteY80" fmla="*/ 447620 h 1706804"/>
                  <a:gd name="connsiteX81" fmla="*/ 1857020 w 1921541"/>
                  <a:gd name="connsiteY81" fmla="*/ 402253 h 1706804"/>
                  <a:gd name="connsiteX82" fmla="*/ 1860044 w 1921541"/>
                  <a:gd name="connsiteY82" fmla="*/ 389147 h 1706804"/>
                  <a:gd name="connsiteX83" fmla="*/ 1852987 w 1921541"/>
                  <a:gd name="connsiteY83" fmla="*/ 378058 h 1706804"/>
                  <a:gd name="connsiteX84" fmla="*/ 1863069 w 1921541"/>
                  <a:gd name="connsiteY84" fmla="*/ 360919 h 1706804"/>
                  <a:gd name="connsiteX85" fmla="*/ 1891297 w 1921541"/>
                  <a:gd name="connsiteY85" fmla="*/ 303454 h 1706804"/>
                  <a:gd name="connsiteX86" fmla="*/ 1912468 w 1921541"/>
                  <a:gd name="connsiteY86" fmla="*/ 241957 h 1706804"/>
                  <a:gd name="connsiteX87" fmla="*/ 1921542 w 1921541"/>
                  <a:gd name="connsiteY87" fmla="*/ 179451 h 1706804"/>
                  <a:gd name="connsiteX88" fmla="*/ 1912468 w 1921541"/>
                  <a:gd name="connsiteY88" fmla="*/ 120978 h 1706804"/>
                  <a:gd name="connsiteX89" fmla="*/ 1890289 w 1921541"/>
                  <a:gd name="connsiteY89" fmla="*/ 84685 h 1706804"/>
                  <a:gd name="connsiteX90" fmla="*/ 1820726 w 1921541"/>
                  <a:gd name="connsiteY90" fmla="*/ 46375 h 1706804"/>
                  <a:gd name="connsiteX91" fmla="*/ 1758221 w 1921541"/>
                  <a:gd name="connsiteY91" fmla="*/ 39318 h 1706804"/>
                  <a:gd name="connsiteX92" fmla="*/ 1728984 w 1921541"/>
                  <a:gd name="connsiteY92" fmla="*/ 40326 h 1706804"/>
                  <a:gd name="connsiteX93" fmla="*/ 1633210 w 1921541"/>
                  <a:gd name="connsiteY93" fmla="*/ 57465 h 1706804"/>
                  <a:gd name="connsiteX94" fmla="*/ 1544492 w 1921541"/>
                  <a:gd name="connsiteY94" fmla="*/ 89726 h 1706804"/>
                  <a:gd name="connsiteX95" fmla="*/ 1511223 w 1921541"/>
                  <a:gd name="connsiteY95" fmla="*/ 106864 h 1706804"/>
                  <a:gd name="connsiteX96" fmla="*/ 1278339 w 1921541"/>
                  <a:gd name="connsiteY96" fmla="*/ 18147 h 1706804"/>
                  <a:gd name="connsiteX97" fmla="*/ 1272290 w 1921541"/>
                  <a:gd name="connsiteY97" fmla="*/ 16130 h 1706804"/>
                  <a:gd name="connsiteX98" fmla="*/ 1223899 w 1921541"/>
                  <a:gd name="connsiteY98" fmla="*/ 2016 h 1706804"/>
                  <a:gd name="connsiteX99" fmla="*/ 1215834 w 1921541"/>
                  <a:gd name="connsiteY99" fmla="*/ 0 h 1706804"/>
                  <a:gd name="connsiteX100" fmla="*/ 1215834 w 1921541"/>
                  <a:gd name="connsiteY100" fmla="*/ 0 h 1706804"/>
                  <a:gd name="connsiteX101" fmla="*/ 359911 w 1921541"/>
                  <a:gd name="connsiteY101" fmla="*/ 564566 h 1706804"/>
                  <a:gd name="connsiteX102" fmla="*/ 362935 w 1921541"/>
                  <a:gd name="connsiteY102" fmla="*/ 561542 h 1706804"/>
                  <a:gd name="connsiteX103" fmla="*/ 364952 w 1921541"/>
                  <a:gd name="connsiteY103" fmla="*/ 559525 h 1706804"/>
                  <a:gd name="connsiteX104" fmla="*/ 359911 w 1921541"/>
                  <a:gd name="connsiteY104" fmla="*/ 564566 h 1706804"/>
                  <a:gd name="connsiteX105" fmla="*/ 359911 w 1921541"/>
                  <a:gd name="connsiteY105" fmla="*/ 564566 h 1706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1921541" h="1706804">
                    <a:moveTo>
                      <a:pt x="1215834" y="0"/>
                    </a:moveTo>
                    <a:cubicBezTo>
                      <a:pt x="1212809" y="0"/>
                      <a:pt x="1210793" y="1008"/>
                      <a:pt x="1208777" y="2016"/>
                    </a:cubicBezTo>
                    <a:cubicBezTo>
                      <a:pt x="1204744" y="4033"/>
                      <a:pt x="1200711" y="8065"/>
                      <a:pt x="1199703" y="12098"/>
                    </a:cubicBezTo>
                    <a:lnTo>
                      <a:pt x="1199703" y="13106"/>
                    </a:lnTo>
                    <a:cubicBezTo>
                      <a:pt x="1167442" y="14114"/>
                      <a:pt x="1134173" y="18147"/>
                      <a:pt x="1098888" y="24196"/>
                    </a:cubicBezTo>
                    <a:cubicBezTo>
                      <a:pt x="1047472" y="34277"/>
                      <a:pt x="996056" y="50408"/>
                      <a:pt x="946657" y="71579"/>
                    </a:cubicBezTo>
                    <a:cubicBezTo>
                      <a:pt x="879110" y="100815"/>
                      <a:pt x="809548" y="143158"/>
                      <a:pt x="726879" y="204655"/>
                    </a:cubicBezTo>
                    <a:cubicBezTo>
                      <a:pt x="715789" y="209696"/>
                      <a:pt x="705708" y="214737"/>
                      <a:pt x="696634" y="220786"/>
                    </a:cubicBezTo>
                    <a:cubicBezTo>
                      <a:pt x="669414" y="235908"/>
                      <a:pt x="643202" y="251030"/>
                      <a:pt x="619007" y="268169"/>
                    </a:cubicBezTo>
                    <a:cubicBezTo>
                      <a:pt x="592795" y="286316"/>
                      <a:pt x="569607" y="304462"/>
                      <a:pt x="549444" y="323617"/>
                    </a:cubicBezTo>
                    <a:cubicBezTo>
                      <a:pt x="539362" y="333699"/>
                      <a:pt x="529281" y="344789"/>
                      <a:pt x="521216" y="354870"/>
                    </a:cubicBezTo>
                    <a:cubicBezTo>
                      <a:pt x="515167" y="362935"/>
                      <a:pt x="509118" y="372009"/>
                      <a:pt x="503069" y="383099"/>
                    </a:cubicBezTo>
                    <a:cubicBezTo>
                      <a:pt x="483914" y="399229"/>
                      <a:pt x="465767" y="414351"/>
                      <a:pt x="449637" y="428465"/>
                    </a:cubicBezTo>
                    <a:cubicBezTo>
                      <a:pt x="362935" y="504077"/>
                      <a:pt x="294381" y="576664"/>
                      <a:pt x="240949" y="650259"/>
                    </a:cubicBezTo>
                    <a:cubicBezTo>
                      <a:pt x="225826" y="671430"/>
                      <a:pt x="211712" y="692602"/>
                      <a:pt x="197598" y="713773"/>
                    </a:cubicBezTo>
                    <a:cubicBezTo>
                      <a:pt x="183484" y="734944"/>
                      <a:pt x="170378" y="756115"/>
                      <a:pt x="157272" y="777287"/>
                    </a:cubicBezTo>
                    <a:cubicBezTo>
                      <a:pt x="125011" y="828703"/>
                      <a:pt x="100815" y="871045"/>
                      <a:pt x="80652" y="912379"/>
                    </a:cubicBezTo>
                    <a:cubicBezTo>
                      <a:pt x="39318" y="995048"/>
                      <a:pt x="17139" y="1070660"/>
                      <a:pt x="13106" y="1142238"/>
                    </a:cubicBezTo>
                    <a:cubicBezTo>
                      <a:pt x="12098" y="1162401"/>
                      <a:pt x="12098" y="1182565"/>
                      <a:pt x="14114" y="1202728"/>
                    </a:cubicBezTo>
                    <a:cubicBezTo>
                      <a:pt x="16130" y="1221883"/>
                      <a:pt x="19155" y="1242046"/>
                      <a:pt x="25204" y="1266241"/>
                    </a:cubicBezTo>
                    <a:cubicBezTo>
                      <a:pt x="32261" y="1292453"/>
                      <a:pt x="41334" y="1318665"/>
                      <a:pt x="49400" y="1343869"/>
                    </a:cubicBezTo>
                    <a:cubicBezTo>
                      <a:pt x="54440" y="1357983"/>
                      <a:pt x="59481" y="1373106"/>
                      <a:pt x="64522" y="1388228"/>
                    </a:cubicBezTo>
                    <a:cubicBezTo>
                      <a:pt x="67546" y="1397302"/>
                      <a:pt x="70571" y="1407383"/>
                      <a:pt x="72587" y="1417465"/>
                    </a:cubicBezTo>
                    <a:cubicBezTo>
                      <a:pt x="73595" y="1421497"/>
                      <a:pt x="75612" y="1424521"/>
                      <a:pt x="78636" y="1426538"/>
                    </a:cubicBezTo>
                    <a:lnTo>
                      <a:pt x="76620" y="1430570"/>
                    </a:lnTo>
                    <a:lnTo>
                      <a:pt x="74603" y="1434603"/>
                    </a:lnTo>
                    <a:cubicBezTo>
                      <a:pt x="68554" y="1447709"/>
                      <a:pt x="63514" y="1460815"/>
                      <a:pt x="58473" y="1473921"/>
                    </a:cubicBezTo>
                    <a:cubicBezTo>
                      <a:pt x="55448" y="1471905"/>
                      <a:pt x="51416" y="1470897"/>
                      <a:pt x="48391" y="1470897"/>
                    </a:cubicBezTo>
                    <a:cubicBezTo>
                      <a:pt x="42342" y="1470897"/>
                      <a:pt x="36294" y="1473921"/>
                      <a:pt x="33269" y="1478962"/>
                    </a:cubicBezTo>
                    <a:cubicBezTo>
                      <a:pt x="26212" y="1490051"/>
                      <a:pt x="19155" y="1502149"/>
                      <a:pt x="13106" y="1515255"/>
                    </a:cubicBezTo>
                    <a:cubicBezTo>
                      <a:pt x="7057" y="1527353"/>
                      <a:pt x="3024" y="1540459"/>
                      <a:pt x="1008" y="1553565"/>
                    </a:cubicBezTo>
                    <a:cubicBezTo>
                      <a:pt x="0" y="1558606"/>
                      <a:pt x="0" y="1563647"/>
                      <a:pt x="0" y="1569696"/>
                    </a:cubicBezTo>
                    <a:cubicBezTo>
                      <a:pt x="0" y="1576753"/>
                      <a:pt x="1008" y="1582802"/>
                      <a:pt x="2016" y="1589859"/>
                    </a:cubicBezTo>
                    <a:cubicBezTo>
                      <a:pt x="3024" y="1595908"/>
                      <a:pt x="5041" y="1601957"/>
                      <a:pt x="8065" y="1609014"/>
                    </a:cubicBezTo>
                    <a:cubicBezTo>
                      <a:pt x="11090" y="1616071"/>
                      <a:pt x="15122" y="1622120"/>
                      <a:pt x="19155" y="1628169"/>
                    </a:cubicBezTo>
                    <a:lnTo>
                      <a:pt x="20163" y="1630185"/>
                    </a:lnTo>
                    <a:cubicBezTo>
                      <a:pt x="21171" y="1631193"/>
                      <a:pt x="22179" y="1633209"/>
                      <a:pt x="23188" y="1634218"/>
                    </a:cubicBezTo>
                    <a:cubicBezTo>
                      <a:pt x="23188" y="1648332"/>
                      <a:pt x="26212" y="1661438"/>
                      <a:pt x="30245" y="1672527"/>
                    </a:cubicBezTo>
                    <a:cubicBezTo>
                      <a:pt x="36294" y="1687650"/>
                      <a:pt x="46375" y="1698739"/>
                      <a:pt x="60489" y="1703780"/>
                    </a:cubicBezTo>
                    <a:cubicBezTo>
                      <a:pt x="66538" y="1705796"/>
                      <a:pt x="73595" y="1706805"/>
                      <a:pt x="80652" y="1706805"/>
                    </a:cubicBezTo>
                    <a:cubicBezTo>
                      <a:pt x="89726" y="1706805"/>
                      <a:pt x="99807" y="1704788"/>
                      <a:pt x="112913" y="1700756"/>
                    </a:cubicBezTo>
                    <a:cubicBezTo>
                      <a:pt x="125011" y="1696723"/>
                      <a:pt x="136101" y="1691682"/>
                      <a:pt x="145174" y="1686642"/>
                    </a:cubicBezTo>
                    <a:cubicBezTo>
                      <a:pt x="148199" y="1684625"/>
                      <a:pt x="151223" y="1682609"/>
                      <a:pt x="152231" y="1679585"/>
                    </a:cubicBezTo>
                    <a:lnTo>
                      <a:pt x="153239" y="1679585"/>
                    </a:lnTo>
                    <a:lnTo>
                      <a:pt x="154248" y="1679585"/>
                    </a:lnTo>
                    <a:cubicBezTo>
                      <a:pt x="163321" y="1676560"/>
                      <a:pt x="171386" y="1672527"/>
                      <a:pt x="181468" y="1667487"/>
                    </a:cubicBezTo>
                    <a:cubicBezTo>
                      <a:pt x="188525" y="1663454"/>
                      <a:pt x="195582" y="1660429"/>
                      <a:pt x="202639" y="1656397"/>
                    </a:cubicBezTo>
                    <a:lnTo>
                      <a:pt x="207680" y="1653373"/>
                    </a:lnTo>
                    <a:cubicBezTo>
                      <a:pt x="214737" y="1649340"/>
                      <a:pt x="221794" y="1646315"/>
                      <a:pt x="228851" y="1642283"/>
                    </a:cubicBezTo>
                    <a:lnTo>
                      <a:pt x="236916" y="1638250"/>
                    </a:lnTo>
                    <a:cubicBezTo>
                      <a:pt x="256071" y="1628169"/>
                      <a:pt x="274218" y="1618087"/>
                      <a:pt x="290348" y="1608006"/>
                    </a:cubicBezTo>
                    <a:cubicBezTo>
                      <a:pt x="303454" y="1598932"/>
                      <a:pt x="316560" y="1588851"/>
                      <a:pt x="326642" y="1578769"/>
                    </a:cubicBezTo>
                    <a:cubicBezTo>
                      <a:pt x="337732" y="1567679"/>
                      <a:pt x="347813" y="1555581"/>
                      <a:pt x="355878" y="1542476"/>
                    </a:cubicBezTo>
                    <a:cubicBezTo>
                      <a:pt x="365960" y="1527353"/>
                      <a:pt x="374025" y="1511223"/>
                      <a:pt x="382090" y="1496100"/>
                    </a:cubicBezTo>
                    <a:cubicBezTo>
                      <a:pt x="390156" y="1479970"/>
                      <a:pt x="397213" y="1463839"/>
                      <a:pt x="405278" y="1447709"/>
                    </a:cubicBezTo>
                    <a:lnTo>
                      <a:pt x="408302" y="1441660"/>
                    </a:lnTo>
                    <a:cubicBezTo>
                      <a:pt x="419392" y="1416456"/>
                      <a:pt x="431490" y="1392261"/>
                      <a:pt x="443588" y="1370081"/>
                    </a:cubicBezTo>
                    <a:cubicBezTo>
                      <a:pt x="486938" y="1292453"/>
                      <a:pt x="540371" y="1214826"/>
                      <a:pt x="614974" y="1125100"/>
                    </a:cubicBezTo>
                    <a:cubicBezTo>
                      <a:pt x="650259" y="1082757"/>
                      <a:pt x="686553" y="1041423"/>
                      <a:pt x="713773" y="1010170"/>
                    </a:cubicBezTo>
                    <a:cubicBezTo>
                      <a:pt x="754099" y="964803"/>
                      <a:pt x="787368" y="928510"/>
                      <a:pt x="818621" y="896249"/>
                    </a:cubicBezTo>
                    <a:cubicBezTo>
                      <a:pt x="901290" y="808539"/>
                      <a:pt x="979926" y="733936"/>
                      <a:pt x="1057554" y="666390"/>
                    </a:cubicBezTo>
                    <a:cubicBezTo>
                      <a:pt x="1099896" y="629088"/>
                      <a:pt x="1143247" y="593803"/>
                      <a:pt x="1185589" y="561542"/>
                    </a:cubicBezTo>
                    <a:cubicBezTo>
                      <a:pt x="1206760" y="545411"/>
                      <a:pt x="1228940" y="529281"/>
                      <a:pt x="1251119" y="513150"/>
                    </a:cubicBezTo>
                    <a:cubicBezTo>
                      <a:pt x="1263217" y="504077"/>
                      <a:pt x="1276323" y="495004"/>
                      <a:pt x="1289429" y="486938"/>
                    </a:cubicBezTo>
                    <a:cubicBezTo>
                      <a:pt x="1290437" y="485930"/>
                      <a:pt x="1291445" y="485930"/>
                      <a:pt x="1293462" y="484922"/>
                    </a:cubicBezTo>
                    <a:cubicBezTo>
                      <a:pt x="1292454" y="484922"/>
                      <a:pt x="1292454" y="485930"/>
                      <a:pt x="1291445" y="485930"/>
                    </a:cubicBezTo>
                    <a:cubicBezTo>
                      <a:pt x="1321690" y="466775"/>
                      <a:pt x="1356975" y="448629"/>
                      <a:pt x="1397302" y="429474"/>
                    </a:cubicBezTo>
                    <a:cubicBezTo>
                      <a:pt x="1446701" y="405278"/>
                      <a:pt x="1493076" y="387131"/>
                      <a:pt x="1539451" y="373017"/>
                    </a:cubicBezTo>
                    <a:cubicBezTo>
                      <a:pt x="1584818" y="358903"/>
                      <a:pt x="1623128" y="351846"/>
                      <a:pt x="1658413" y="350837"/>
                    </a:cubicBezTo>
                    <a:cubicBezTo>
                      <a:pt x="1660430" y="350837"/>
                      <a:pt x="1662446" y="350837"/>
                      <a:pt x="1664462" y="350837"/>
                    </a:cubicBezTo>
                    <a:cubicBezTo>
                      <a:pt x="1681601" y="350837"/>
                      <a:pt x="1696723" y="352854"/>
                      <a:pt x="1710837" y="355878"/>
                    </a:cubicBezTo>
                    <a:cubicBezTo>
                      <a:pt x="1720919" y="358903"/>
                      <a:pt x="1731001" y="361927"/>
                      <a:pt x="1740074" y="366968"/>
                    </a:cubicBezTo>
                    <a:cubicBezTo>
                      <a:pt x="1747131" y="371001"/>
                      <a:pt x="1754188" y="376041"/>
                      <a:pt x="1759229" y="381082"/>
                    </a:cubicBezTo>
                    <a:cubicBezTo>
                      <a:pt x="1765278" y="387131"/>
                      <a:pt x="1770319" y="393180"/>
                      <a:pt x="1774351" y="399229"/>
                    </a:cubicBezTo>
                    <a:cubicBezTo>
                      <a:pt x="1779392" y="407294"/>
                      <a:pt x="1782416" y="415359"/>
                      <a:pt x="1786449" y="425441"/>
                    </a:cubicBezTo>
                    <a:cubicBezTo>
                      <a:pt x="1788465" y="431490"/>
                      <a:pt x="1789473" y="436531"/>
                      <a:pt x="1790482" y="442580"/>
                    </a:cubicBezTo>
                    <a:cubicBezTo>
                      <a:pt x="1791490" y="447620"/>
                      <a:pt x="1795522" y="451653"/>
                      <a:pt x="1800563" y="451653"/>
                    </a:cubicBezTo>
                    <a:cubicBezTo>
                      <a:pt x="1800563" y="451653"/>
                      <a:pt x="1801571" y="451653"/>
                      <a:pt x="1801571" y="451653"/>
                    </a:cubicBezTo>
                    <a:cubicBezTo>
                      <a:pt x="1802579" y="451653"/>
                      <a:pt x="1804596" y="451653"/>
                      <a:pt x="1805604" y="450645"/>
                    </a:cubicBezTo>
                    <a:cubicBezTo>
                      <a:pt x="1807620" y="451653"/>
                      <a:pt x="1809636" y="451653"/>
                      <a:pt x="1811653" y="451653"/>
                    </a:cubicBezTo>
                    <a:cubicBezTo>
                      <a:pt x="1815685" y="451653"/>
                      <a:pt x="1818710" y="450645"/>
                      <a:pt x="1821734" y="447620"/>
                    </a:cubicBezTo>
                    <a:cubicBezTo>
                      <a:pt x="1835849" y="433506"/>
                      <a:pt x="1846938" y="417376"/>
                      <a:pt x="1857020" y="402253"/>
                    </a:cubicBezTo>
                    <a:cubicBezTo>
                      <a:pt x="1860044" y="397213"/>
                      <a:pt x="1861052" y="393180"/>
                      <a:pt x="1860044" y="389147"/>
                    </a:cubicBezTo>
                    <a:cubicBezTo>
                      <a:pt x="1859036" y="385115"/>
                      <a:pt x="1857020" y="381082"/>
                      <a:pt x="1852987" y="378058"/>
                    </a:cubicBezTo>
                    <a:cubicBezTo>
                      <a:pt x="1856012" y="372009"/>
                      <a:pt x="1860044" y="366968"/>
                      <a:pt x="1863069" y="360919"/>
                    </a:cubicBezTo>
                    <a:cubicBezTo>
                      <a:pt x="1874158" y="341764"/>
                      <a:pt x="1883232" y="322609"/>
                      <a:pt x="1891297" y="303454"/>
                    </a:cubicBezTo>
                    <a:cubicBezTo>
                      <a:pt x="1899362" y="283291"/>
                      <a:pt x="1906419" y="262120"/>
                      <a:pt x="1912468" y="241957"/>
                    </a:cubicBezTo>
                    <a:cubicBezTo>
                      <a:pt x="1918517" y="218769"/>
                      <a:pt x="1921542" y="198606"/>
                      <a:pt x="1921542" y="179451"/>
                    </a:cubicBezTo>
                    <a:cubicBezTo>
                      <a:pt x="1921542" y="158280"/>
                      <a:pt x="1918517" y="139125"/>
                      <a:pt x="1912468" y="120978"/>
                    </a:cubicBezTo>
                    <a:cubicBezTo>
                      <a:pt x="1907428" y="107872"/>
                      <a:pt x="1900370" y="95775"/>
                      <a:pt x="1890289" y="84685"/>
                    </a:cubicBezTo>
                    <a:cubicBezTo>
                      <a:pt x="1873150" y="66538"/>
                      <a:pt x="1848955" y="53432"/>
                      <a:pt x="1820726" y="46375"/>
                    </a:cubicBezTo>
                    <a:cubicBezTo>
                      <a:pt x="1801571" y="41334"/>
                      <a:pt x="1780400" y="39318"/>
                      <a:pt x="1758221" y="39318"/>
                    </a:cubicBezTo>
                    <a:cubicBezTo>
                      <a:pt x="1749147" y="39318"/>
                      <a:pt x="1740074" y="39318"/>
                      <a:pt x="1728984" y="40326"/>
                    </a:cubicBezTo>
                    <a:cubicBezTo>
                      <a:pt x="1698740" y="42342"/>
                      <a:pt x="1667487" y="48391"/>
                      <a:pt x="1633210" y="57465"/>
                    </a:cubicBezTo>
                    <a:cubicBezTo>
                      <a:pt x="1601957" y="66538"/>
                      <a:pt x="1571712" y="77628"/>
                      <a:pt x="1544492" y="89726"/>
                    </a:cubicBezTo>
                    <a:cubicBezTo>
                      <a:pt x="1532394" y="95775"/>
                      <a:pt x="1521305" y="101823"/>
                      <a:pt x="1511223" y="106864"/>
                    </a:cubicBezTo>
                    <a:cubicBezTo>
                      <a:pt x="1427546" y="57465"/>
                      <a:pt x="1351935" y="28228"/>
                      <a:pt x="1278339" y="18147"/>
                    </a:cubicBezTo>
                    <a:lnTo>
                      <a:pt x="1272290" y="16130"/>
                    </a:lnTo>
                    <a:cubicBezTo>
                      <a:pt x="1256160" y="12098"/>
                      <a:pt x="1240029" y="7057"/>
                      <a:pt x="1223899" y="2016"/>
                    </a:cubicBezTo>
                    <a:cubicBezTo>
                      <a:pt x="1219866" y="0"/>
                      <a:pt x="1217850" y="0"/>
                      <a:pt x="1215834" y="0"/>
                    </a:cubicBezTo>
                    <a:lnTo>
                      <a:pt x="1215834" y="0"/>
                    </a:lnTo>
                    <a:close/>
                    <a:moveTo>
                      <a:pt x="359911" y="564566"/>
                    </a:moveTo>
                    <a:cubicBezTo>
                      <a:pt x="360919" y="563558"/>
                      <a:pt x="361927" y="562550"/>
                      <a:pt x="362935" y="561542"/>
                    </a:cubicBezTo>
                    <a:lnTo>
                      <a:pt x="364952" y="559525"/>
                    </a:lnTo>
                    <a:cubicBezTo>
                      <a:pt x="362935" y="561542"/>
                      <a:pt x="361927" y="563558"/>
                      <a:pt x="359911" y="564566"/>
                    </a:cubicBezTo>
                    <a:lnTo>
                      <a:pt x="359911" y="564566"/>
                    </a:lnTo>
                    <a:close/>
                  </a:path>
                </a:pathLst>
              </a:custGeom>
              <a:solidFill>
                <a:srgbClr val="EDB083"/>
              </a:solidFill>
              <a:ln w="10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CB42E37C-35BA-EADC-BDEA-E0AEC4B26C63}"/>
                  </a:ext>
                </a:extLst>
              </p:cNvPr>
              <p:cNvSpPr/>
              <p:nvPr/>
            </p:nvSpPr>
            <p:spPr>
              <a:xfrm>
                <a:off x="2160474" y="2354039"/>
                <a:ext cx="393575" cy="317203"/>
              </a:xfrm>
              <a:custGeom>
                <a:avLst/>
                <a:gdLst>
                  <a:gd name="connsiteX0" fmla="*/ 135093 w 393575"/>
                  <a:gd name="connsiteY0" fmla="*/ 97791 h 317203"/>
                  <a:gd name="connsiteX1" fmla="*/ 133076 w 393575"/>
                  <a:gd name="connsiteY1" fmla="*/ 86701 h 317203"/>
                  <a:gd name="connsiteX2" fmla="*/ 110897 w 393575"/>
                  <a:gd name="connsiteY2" fmla="*/ 62506 h 317203"/>
                  <a:gd name="connsiteX3" fmla="*/ 87709 w 393575"/>
                  <a:gd name="connsiteY3" fmla="*/ 42342 h 317203"/>
                  <a:gd name="connsiteX4" fmla="*/ 36293 w 393575"/>
                  <a:gd name="connsiteY4" fmla="*/ 4033 h 317203"/>
                  <a:gd name="connsiteX5" fmla="*/ 39318 w 393575"/>
                  <a:gd name="connsiteY5" fmla="*/ 6049 h 317203"/>
                  <a:gd name="connsiteX6" fmla="*/ 37302 w 393575"/>
                  <a:gd name="connsiteY6" fmla="*/ 4033 h 317203"/>
                  <a:gd name="connsiteX7" fmla="*/ 26212 w 393575"/>
                  <a:gd name="connsiteY7" fmla="*/ 0 h 317203"/>
                  <a:gd name="connsiteX8" fmla="*/ 26212 w 393575"/>
                  <a:gd name="connsiteY8" fmla="*/ 0 h 317203"/>
                  <a:gd name="connsiteX9" fmla="*/ 15122 w 393575"/>
                  <a:gd name="connsiteY9" fmla="*/ 5041 h 317203"/>
                  <a:gd name="connsiteX10" fmla="*/ 11090 w 393575"/>
                  <a:gd name="connsiteY10" fmla="*/ 12098 h 317203"/>
                  <a:gd name="connsiteX11" fmla="*/ 5041 w 393575"/>
                  <a:gd name="connsiteY11" fmla="*/ 16131 h 317203"/>
                  <a:gd name="connsiteX12" fmla="*/ 0 w 393575"/>
                  <a:gd name="connsiteY12" fmla="*/ 29236 h 317203"/>
                  <a:gd name="connsiteX13" fmla="*/ 5041 w 393575"/>
                  <a:gd name="connsiteY13" fmla="*/ 41334 h 317203"/>
                  <a:gd name="connsiteX14" fmla="*/ 6049 w 393575"/>
                  <a:gd name="connsiteY14" fmla="*/ 47383 h 317203"/>
                  <a:gd name="connsiteX15" fmla="*/ 20163 w 393575"/>
                  <a:gd name="connsiteY15" fmla="*/ 67546 h 317203"/>
                  <a:gd name="connsiteX16" fmla="*/ 37302 w 393575"/>
                  <a:gd name="connsiteY16" fmla="*/ 86701 h 317203"/>
                  <a:gd name="connsiteX17" fmla="*/ 55448 w 393575"/>
                  <a:gd name="connsiteY17" fmla="*/ 103840 h 317203"/>
                  <a:gd name="connsiteX18" fmla="*/ 75612 w 393575"/>
                  <a:gd name="connsiteY18" fmla="*/ 118962 h 317203"/>
                  <a:gd name="connsiteX19" fmla="*/ 83677 w 393575"/>
                  <a:gd name="connsiteY19" fmla="*/ 119970 h 317203"/>
                  <a:gd name="connsiteX20" fmla="*/ 85693 w 393575"/>
                  <a:gd name="connsiteY20" fmla="*/ 121987 h 317203"/>
                  <a:gd name="connsiteX21" fmla="*/ 85693 w 393575"/>
                  <a:gd name="connsiteY21" fmla="*/ 121987 h 317203"/>
                  <a:gd name="connsiteX22" fmla="*/ 86701 w 393575"/>
                  <a:gd name="connsiteY22" fmla="*/ 122995 h 317203"/>
                  <a:gd name="connsiteX23" fmla="*/ 93758 w 393575"/>
                  <a:gd name="connsiteY23" fmla="*/ 131060 h 317203"/>
                  <a:gd name="connsiteX24" fmla="*/ 96783 w 393575"/>
                  <a:gd name="connsiteY24" fmla="*/ 133076 h 317203"/>
                  <a:gd name="connsiteX25" fmla="*/ 96783 w 393575"/>
                  <a:gd name="connsiteY25" fmla="*/ 134085 h 317203"/>
                  <a:gd name="connsiteX26" fmla="*/ 106864 w 393575"/>
                  <a:gd name="connsiteY26" fmla="*/ 146182 h 317203"/>
                  <a:gd name="connsiteX27" fmla="*/ 121987 w 393575"/>
                  <a:gd name="connsiteY27" fmla="*/ 147191 h 317203"/>
                  <a:gd name="connsiteX28" fmla="*/ 132068 w 393575"/>
                  <a:gd name="connsiteY28" fmla="*/ 140133 h 317203"/>
                  <a:gd name="connsiteX29" fmla="*/ 131060 w 393575"/>
                  <a:gd name="connsiteY29" fmla="*/ 141142 h 317203"/>
                  <a:gd name="connsiteX30" fmla="*/ 142150 w 393575"/>
                  <a:gd name="connsiteY30" fmla="*/ 129044 h 317203"/>
                  <a:gd name="connsiteX31" fmla="*/ 141142 w 393575"/>
                  <a:gd name="connsiteY31" fmla="*/ 101824 h 317203"/>
                  <a:gd name="connsiteX32" fmla="*/ 135093 w 393575"/>
                  <a:gd name="connsiteY32" fmla="*/ 97791 h 317203"/>
                  <a:gd name="connsiteX33" fmla="*/ 393180 w 393575"/>
                  <a:gd name="connsiteY33" fmla="*/ 292365 h 317203"/>
                  <a:gd name="connsiteX34" fmla="*/ 389147 w 393575"/>
                  <a:gd name="connsiteY34" fmla="*/ 284300 h 317203"/>
                  <a:gd name="connsiteX35" fmla="*/ 384107 w 393575"/>
                  <a:gd name="connsiteY35" fmla="*/ 277242 h 317203"/>
                  <a:gd name="connsiteX36" fmla="*/ 372009 w 393575"/>
                  <a:gd name="connsiteY36" fmla="*/ 263128 h 317203"/>
                  <a:gd name="connsiteX37" fmla="*/ 367976 w 393575"/>
                  <a:gd name="connsiteY37" fmla="*/ 258087 h 317203"/>
                  <a:gd name="connsiteX38" fmla="*/ 355878 w 393575"/>
                  <a:gd name="connsiteY38" fmla="*/ 249014 h 317203"/>
                  <a:gd name="connsiteX39" fmla="*/ 351846 w 393575"/>
                  <a:gd name="connsiteY39" fmla="*/ 248006 h 317203"/>
                  <a:gd name="connsiteX40" fmla="*/ 341764 w 393575"/>
                  <a:gd name="connsiteY40" fmla="*/ 251030 h 317203"/>
                  <a:gd name="connsiteX41" fmla="*/ 332691 w 393575"/>
                  <a:gd name="connsiteY41" fmla="*/ 263128 h 317203"/>
                  <a:gd name="connsiteX42" fmla="*/ 334707 w 393575"/>
                  <a:gd name="connsiteY42" fmla="*/ 277242 h 317203"/>
                  <a:gd name="connsiteX43" fmla="*/ 336723 w 393575"/>
                  <a:gd name="connsiteY43" fmla="*/ 279259 h 317203"/>
                  <a:gd name="connsiteX44" fmla="*/ 334707 w 393575"/>
                  <a:gd name="connsiteY44" fmla="*/ 282283 h 317203"/>
                  <a:gd name="connsiteX45" fmla="*/ 340756 w 393575"/>
                  <a:gd name="connsiteY45" fmla="*/ 301438 h 317203"/>
                  <a:gd name="connsiteX46" fmla="*/ 364952 w 393575"/>
                  <a:gd name="connsiteY46" fmla="*/ 315552 h 317203"/>
                  <a:gd name="connsiteX47" fmla="*/ 383099 w 393575"/>
                  <a:gd name="connsiteY47" fmla="*/ 311520 h 317203"/>
                  <a:gd name="connsiteX48" fmla="*/ 385115 w 393575"/>
                  <a:gd name="connsiteY48" fmla="*/ 310511 h 317203"/>
                  <a:gd name="connsiteX49" fmla="*/ 391164 w 393575"/>
                  <a:gd name="connsiteY49" fmla="*/ 303454 h 317203"/>
                  <a:gd name="connsiteX50" fmla="*/ 393180 w 393575"/>
                  <a:gd name="connsiteY50" fmla="*/ 292365 h 317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393575" h="317203">
                    <a:moveTo>
                      <a:pt x="135093" y="97791"/>
                    </a:moveTo>
                    <a:cubicBezTo>
                      <a:pt x="136101" y="93758"/>
                      <a:pt x="135093" y="90734"/>
                      <a:pt x="133076" y="86701"/>
                    </a:cubicBezTo>
                    <a:cubicBezTo>
                      <a:pt x="127027" y="77628"/>
                      <a:pt x="118962" y="69563"/>
                      <a:pt x="110897" y="62506"/>
                    </a:cubicBezTo>
                    <a:cubicBezTo>
                      <a:pt x="103840" y="55448"/>
                      <a:pt x="95775" y="48391"/>
                      <a:pt x="87709" y="42342"/>
                    </a:cubicBezTo>
                    <a:cubicBezTo>
                      <a:pt x="71579" y="29236"/>
                      <a:pt x="53432" y="17139"/>
                      <a:pt x="36293" y="4033"/>
                    </a:cubicBezTo>
                    <a:cubicBezTo>
                      <a:pt x="37302" y="5041"/>
                      <a:pt x="38310" y="6049"/>
                      <a:pt x="39318" y="6049"/>
                    </a:cubicBezTo>
                    <a:cubicBezTo>
                      <a:pt x="38310" y="5041"/>
                      <a:pt x="37302" y="5041"/>
                      <a:pt x="37302" y="4033"/>
                    </a:cubicBezTo>
                    <a:cubicBezTo>
                      <a:pt x="34277" y="2016"/>
                      <a:pt x="31253" y="0"/>
                      <a:pt x="26212" y="0"/>
                    </a:cubicBezTo>
                    <a:cubicBezTo>
                      <a:pt x="26212" y="0"/>
                      <a:pt x="26212" y="0"/>
                      <a:pt x="26212" y="0"/>
                    </a:cubicBezTo>
                    <a:cubicBezTo>
                      <a:pt x="22179" y="0"/>
                      <a:pt x="18147" y="2016"/>
                      <a:pt x="15122" y="5041"/>
                    </a:cubicBezTo>
                    <a:cubicBezTo>
                      <a:pt x="13106" y="7057"/>
                      <a:pt x="12098" y="9073"/>
                      <a:pt x="11090" y="12098"/>
                    </a:cubicBezTo>
                    <a:cubicBezTo>
                      <a:pt x="9073" y="13106"/>
                      <a:pt x="7057" y="14114"/>
                      <a:pt x="5041" y="16131"/>
                    </a:cubicBezTo>
                    <a:cubicBezTo>
                      <a:pt x="2016" y="20163"/>
                      <a:pt x="0" y="24196"/>
                      <a:pt x="0" y="29236"/>
                    </a:cubicBezTo>
                    <a:cubicBezTo>
                      <a:pt x="0" y="34277"/>
                      <a:pt x="2016" y="38310"/>
                      <a:pt x="5041" y="41334"/>
                    </a:cubicBezTo>
                    <a:cubicBezTo>
                      <a:pt x="5041" y="43351"/>
                      <a:pt x="5041" y="45367"/>
                      <a:pt x="6049" y="47383"/>
                    </a:cubicBezTo>
                    <a:cubicBezTo>
                      <a:pt x="10082" y="54440"/>
                      <a:pt x="15122" y="61497"/>
                      <a:pt x="20163" y="67546"/>
                    </a:cubicBezTo>
                    <a:cubicBezTo>
                      <a:pt x="25204" y="74603"/>
                      <a:pt x="31253" y="80652"/>
                      <a:pt x="37302" y="86701"/>
                    </a:cubicBezTo>
                    <a:cubicBezTo>
                      <a:pt x="43351" y="92750"/>
                      <a:pt x="49399" y="97791"/>
                      <a:pt x="55448" y="103840"/>
                    </a:cubicBezTo>
                    <a:cubicBezTo>
                      <a:pt x="61497" y="109889"/>
                      <a:pt x="68555" y="114929"/>
                      <a:pt x="75612" y="118962"/>
                    </a:cubicBezTo>
                    <a:cubicBezTo>
                      <a:pt x="77628" y="119970"/>
                      <a:pt x="80652" y="119970"/>
                      <a:pt x="83677" y="119970"/>
                    </a:cubicBezTo>
                    <a:cubicBezTo>
                      <a:pt x="84685" y="120978"/>
                      <a:pt x="84685" y="121987"/>
                      <a:pt x="85693" y="121987"/>
                    </a:cubicBezTo>
                    <a:cubicBezTo>
                      <a:pt x="85693" y="121987"/>
                      <a:pt x="85693" y="121987"/>
                      <a:pt x="85693" y="121987"/>
                    </a:cubicBezTo>
                    <a:cubicBezTo>
                      <a:pt x="85693" y="121987"/>
                      <a:pt x="86701" y="122995"/>
                      <a:pt x="86701" y="122995"/>
                    </a:cubicBezTo>
                    <a:cubicBezTo>
                      <a:pt x="88718" y="126019"/>
                      <a:pt x="91742" y="128036"/>
                      <a:pt x="93758" y="131060"/>
                    </a:cubicBezTo>
                    <a:cubicBezTo>
                      <a:pt x="94766" y="132068"/>
                      <a:pt x="95775" y="133076"/>
                      <a:pt x="96783" y="133076"/>
                    </a:cubicBezTo>
                    <a:cubicBezTo>
                      <a:pt x="96783" y="133076"/>
                      <a:pt x="96783" y="133076"/>
                      <a:pt x="96783" y="134085"/>
                    </a:cubicBezTo>
                    <a:cubicBezTo>
                      <a:pt x="97791" y="139125"/>
                      <a:pt x="101823" y="143158"/>
                      <a:pt x="106864" y="146182"/>
                    </a:cubicBezTo>
                    <a:cubicBezTo>
                      <a:pt x="110897" y="148199"/>
                      <a:pt x="116946" y="149207"/>
                      <a:pt x="121987" y="147191"/>
                    </a:cubicBezTo>
                    <a:cubicBezTo>
                      <a:pt x="127027" y="146182"/>
                      <a:pt x="130052" y="143158"/>
                      <a:pt x="132068" y="140133"/>
                    </a:cubicBezTo>
                    <a:cubicBezTo>
                      <a:pt x="132068" y="140133"/>
                      <a:pt x="132068" y="141142"/>
                      <a:pt x="131060" y="141142"/>
                    </a:cubicBezTo>
                    <a:cubicBezTo>
                      <a:pt x="134085" y="136101"/>
                      <a:pt x="138117" y="132068"/>
                      <a:pt x="142150" y="129044"/>
                    </a:cubicBezTo>
                    <a:cubicBezTo>
                      <a:pt x="150215" y="121987"/>
                      <a:pt x="148199" y="107872"/>
                      <a:pt x="141142" y="101824"/>
                    </a:cubicBezTo>
                    <a:cubicBezTo>
                      <a:pt x="140133" y="99807"/>
                      <a:pt x="137109" y="97791"/>
                      <a:pt x="135093" y="97791"/>
                    </a:cubicBezTo>
                    <a:close/>
                    <a:moveTo>
                      <a:pt x="393180" y="292365"/>
                    </a:moveTo>
                    <a:cubicBezTo>
                      <a:pt x="392172" y="289340"/>
                      <a:pt x="391164" y="286316"/>
                      <a:pt x="389147" y="284300"/>
                    </a:cubicBezTo>
                    <a:cubicBezTo>
                      <a:pt x="388139" y="281275"/>
                      <a:pt x="385115" y="279259"/>
                      <a:pt x="384107" y="277242"/>
                    </a:cubicBezTo>
                    <a:cubicBezTo>
                      <a:pt x="380074" y="272202"/>
                      <a:pt x="376041" y="268169"/>
                      <a:pt x="372009" y="263128"/>
                    </a:cubicBezTo>
                    <a:cubicBezTo>
                      <a:pt x="371001" y="261112"/>
                      <a:pt x="368984" y="260104"/>
                      <a:pt x="367976" y="258087"/>
                    </a:cubicBezTo>
                    <a:cubicBezTo>
                      <a:pt x="364952" y="254055"/>
                      <a:pt x="361927" y="251030"/>
                      <a:pt x="355878" y="249014"/>
                    </a:cubicBezTo>
                    <a:cubicBezTo>
                      <a:pt x="354870" y="249014"/>
                      <a:pt x="352854" y="248006"/>
                      <a:pt x="351846" y="248006"/>
                    </a:cubicBezTo>
                    <a:cubicBezTo>
                      <a:pt x="347813" y="248006"/>
                      <a:pt x="344789" y="249014"/>
                      <a:pt x="341764" y="251030"/>
                    </a:cubicBezTo>
                    <a:cubicBezTo>
                      <a:pt x="337732" y="254055"/>
                      <a:pt x="334707" y="258087"/>
                      <a:pt x="332691" y="263128"/>
                    </a:cubicBezTo>
                    <a:cubicBezTo>
                      <a:pt x="331683" y="267161"/>
                      <a:pt x="331683" y="274218"/>
                      <a:pt x="334707" y="277242"/>
                    </a:cubicBezTo>
                    <a:cubicBezTo>
                      <a:pt x="335715" y="278251"/>
                      <a:pt x="335715" y="279259"/>
                      <a:pt x="336723" y="279259"/>
                    </a:cubicBezTo>
                    <a:cubicBezTo>
                      <a:pt x="335715" y="280267"/>
                      <a:pt x="334707" y="281275"/>
                      <a:pt x="334707" y="282283"/>
                    </a:cubicBezTo>
                    <a:cubicBezTo>
                      <a:pt x="330675" y="289340"/>
                      <a:pt x="333699" y="297405"/>
                      <a:pt x="340756" y="301438"/>
                    </a:cubicBezTo>
                    <a:cubicBezTo>
                      <a:pt x="348821" y="306479"/>
                      <a:pt x="356886" y="311520"/>
                      <a:pt x="364952" y="315552"/>
                    </a:cubicBezTo>
                    <a:cubicBezTo>
                      <a:pt x="371001" y="318577"/>
                      <a:pt x="379066" y="317569"/>
                      <a:pt x="383099" y="311520"/>
                    </a:cubicBezTo>
                    <a:cubicBezTo>
                      <a:pt x="384107" y="311520"/>
                      <a:pt x="385115" y="310511"/>
                      <a:pt x="385115" y="310511"/>
                    </a:cubicBezTo>
                    <a:cubicBezTo>
                      <a:pt x="388139" y="308495"/>
                      <a:pt x="390156" y="306479"/>
                      <a:pt x="391164" y="303454"/>
                    </a:cubicBezTo>
                    <a:cubicBezTo>
                      <a:pt x="393180" y="302446"/>
                      <a:pt x="394188" y="296397"/>
                      <a:pt x="393180" y="292365"/>
                    </a:cubicBezTo>
                    <a:close/>
                  </a:path>
                </a:pathLst>
              </a:custGeom>
              <a:solidFill>
                <a:srgbClr val="CA8852"/>
              </a:solidFill>
              <a:ln w="10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541F8968-A2B9-D8A1-4982-D387FCD3BDD4}"/>
                  </a:ext>
                </a:extLst>
              </p:cNvPr>
              <p:cNvSpPr/>
              <p:nvPr/>
            </p:nvSpPr>
            <p:spPr>
              <a:xfrm>
                <a:off x="-2022" y="1614054"/>
                <a:ext cx="1925234" cy="1947753"/>
              </a:xfrm>
              <a:custGeom>
                <a:avLst/>
                <a:gdLst>
                  <a:gd name="connsiteX0" fmla="*/ 1720925 w 1925234"/>
                  <a:gd name="connsiteY0" fmla="*/ 0 h 1947753"/>
                  <a:gd name="connsiteX1" fmla="*/ 1720925 w 1925234"/>
                  <a:gd name="connsiteY1" fmla="*/ 0 h 1947753"/>
                  <a:gd name="connsiteX2" fmla="*/ 1718909 w 1925234"/>
                  <a:gd name="connsiteY2" fmla="*/ 0 h 1947753"/>
                  <a:gd name="connsiteX3" fmla="*/ 1604987 w 1925234"/>
                  <a:gd name="connsiteY3" fmla="*/ 25204 h 1947753"/>
                  <a:gd name="connsiteX4" fmla="*/ 1550547 w 1925234"/>
                  <a:gd name="connsiteY4" fmla="*/ 49399 h 1947753"/>
                  <a:gd name="connsiteX5" fmla="*/ 1491066 w 1925234"/>
                  <a:gd name="connsiteY5" fmla="*/ 79644 h 1947753"/>
                  <a:gd name="connsiteX6" fmla="*/ 1011185 w 1925234"/>
                  <a:gd name="connsiteY6" fmla="*/ 412335 h 1947753"/>
                  <a:gd name="connsiteX7" fmla="*/ 801489 w 1925234"/>
                  <a:gd name="connsiteY7" fmla="*/ 616990 h 1947753"/>
                  <a:gd name="connsiteX8" fmla="*/ 715796 w 1925234"/>
                  <a:gd name="connsiteY8" fmla="*/ 711757 h 1947753"/>
                  <a:gd name="connsiteX9" fmla="*/ 707730 w 1925234"/>
                  <a:gd name="connsiteY9" fmla="*/ 721838 h 1947753"/>
                  <a:gd name="connsiteX10" fmla="*/ 521222 w 1925234"/>
                  <a:gd name="connsiteY10" fmla="*/ 955730 h 1947753"/>
                  <a:gd name="connsiteX11" fmla="*/ 435529 w 1925234"/>
                  <a:gd name="connsiteY11" fmla="*/ 1097880 h 1947753"/>
                  <a:gd name="connsiteX12" fmla="*/ 408309 w 1925234"/>
                  <a:gd name="connsiteY12" fmla="*/ 1162401 h 1947753"/>
                  <a:gd name="connsiteX13" fmla="*/ 396211 w 1925234"/>
                  <a:gd name="connsiteY13" fmla="*/ 1220875 h 1947753"/>
                  <a:gd name="connsiteX14" fmla="*/ 406292 w 1925234"/>
                  <a:gd name="connsiteY14" fmla="*/ 1274307 h 1947753"/>
                  <a:gd name="connsiteX15" fmla="*/ 418390 w 1925234"/>
                  <a:gd name="connsiteY15" fmla="*/ 1290437 h 1947753"/>
                  <a:gd name="connsiteX16" fmla="*/ 356893 w 1925234"/>
                  <a:gd name="connsiteY16" fmla="*/ 1315641 h 1947753"/>
                  <a:gd name="connsiteX17" fmla="*/ 255069 w 1925234"/>
                  <a:gd name="connsiteY17" fmla="*/ 1374114 h 1947753"/>
                  <a:gd name="connsiteX18" fmla="*/ 91748 w 1925234"/>
                  <a:gd name="connsiteY18" fmla="*/ 1533402 h 1947753"/>
                  <a:gd name="connsiteX19" fmla="*/ 34283 w 1925234"/>
                  <a:gd name="connsiteY19" fmla="*/ 1636234 h 1947753"/>
                  <a:gd name="connsiteX20" fmla="*/ 6055 w 1925234"/>
                  <a:gd name="connsiteY20" fmla="*/ 1716886 h 1947753"/>
                  <a:gd name="connsiteX21" fmla="*/ 7063 w 1925234"/>
                  <a:gd name="connsiteY21" fmla="*/ 1800563 h 1947753"/>
                  <a:gd name="connsiteX22" fmla="*/ 33275 w 1925234"/>
                  <a:gd name="connsiteY22" fmla="*/ 1830808 h 1947753"/>
                  <a:gd name="connsiteX23" fmla="*/ 54446 w 1925234"/>
                  <a:gd name="connsiteY23" fmla="*/ 1838873 h 1947753"/>
                  <a:gd name="connsiteX24" fmla="*/ 68561 w 1925234"/>
                  <a:gd name="connsiteY24" fmla="*/ 1840889 h 1947753"/>
                  <a:gd name="connsiteX25" fmla="*/ 71585 w 1925234"/>
                  <a:gd name="connsiteY25" fmla="*/ 1840889 h 1947753"/>
                  <a:gd name="connsiteX26" fmla="*/ 88724 w 1925234"/>
                  <a:gd name="connsiteY26" fmla="*/ 1837865 h 1947753"/>
                  <a:gd name="connsiteX27" fmla="*/ 94773 w 1925234"/>
                  <a:gd name="connsiteY27" fmla="*/ 1835848 h 1947753"/>
                  <a:gd name="connsiteX28" fmla="*/ 114936 w 1925234"/>
                  <a:gd name="connsiteY28" fmla="*/ 1831816 h 1947753"/>
                  <a:gd name="connsiteX29" fmla="*/ 128042 w 1925234"/>
                  <a:gd name="connsiteY29" fmla="*/ 1833832 h 1947753"/>
                  <a:gd name="connsiteX30" fmla="*/ 155262 w 1925234"/>
                  <a:gd name="connsiteY30" fmla="*/ 1844922 h 1947753"/>
                  <a:gd name="connsiteX31" fmla="*/ 173409 w 1925234"/>
                  <a:gd name="connsiteY31" fmla="*/ 1852987 h 1947753"/>
                  <a:gd name="connsiteX32" fmla="*/ 203653 w 1925234"/>
                  <a:gd name="connsiteY32" fmla="*/ 1862060 h 1947753"/>
                  <a:gd name="connsiteX33" fmla="*/ 236922 w 1925234"/>
                  <a:gd name="connsiteY33" fmla="*/ 1868109 h 1947753"/>
                  <a:gd name="connsiteX34" fmla="*/ 267167 w 1925234"/>
                  <a:gd name="connsiteY34" fmla="*/ 1870126 h 1947753"/>
                  <a:gd name="connsiteX35" fmla="*/ 269183 w 1925234"/>
                  <a:gd name="connsiteY35" fmla="*/ 1870126 h 1947753"/>
                  <a:gd name="connsiteX36" fmla="*/ 298420 w 1925234"/>
                  <a:gd name="connsiteY36" fmla="*/ 1867101 h 1947753"/>
                  <a:gd name="connsiteX37" fmla="*/ 326648 w 1925234"/>
                  <a:gd name="connsiteY37" fmla="*/ 1857019 h 1947753"/>
                  <a:gd name="connsiteX38" fmla="*/ 344795 w 1925234"/>
                  <a:gd name="connsiteY38" fmla="*/ 1849963 h 1947753"/>
                  <a:gd name="connsiteX39" fmla="*/ 353868 w 1925234"/>
                  <a:gd name="connsiteY39" fmla="*/ 1847946 h 1947753"/>
                  <a:gd name="connsiteX40" fmla="*/ 365966 w 1925234"/>
                  <a:gd name="connsiteY40" fmla="*/ 1848954 h 1947753"/>
                  <a:gd name="connsiteX41" fmla="*/ 389154 w 1925234"/>
                  <a:gd name="connsiteY41" fmla="*/ 1859036 h 1947753"/>
                  <a:gd name="connsiteX42" fmla="*/ 389154 w 1925234"/>
                  <a:gd name="connsiteY42" fmla="*/ 1859036 h 1947753"/>
                  <a:gd name="connsiteX43" fmla="*/ 389154 w 1925234"/>
                  <a:gd name="connsiteY43" fmla="*/ 1859036 h 1947753"/>
                  <a:gd name="connsiteX44" fmla="*/ 390162 w 1925234"/>
                  <a:gd name="connsiteY44" fmla="*/ 1859036 h 1947753"/>
                  <a:gd name="connsiteX45" fmla="*/ 399235 w 1925234"/>
                  <a:gd name="connsiteY45" fmla="*/ 1864077 h 1947753"/>
                  <a:gd name="connsiteX46" fmla="*/ 425447 w 1925234"/>
                  <a:gd name="connsiteY46" fmla="*/ 1878191 h 1947753"/>
                  <a:gd name="connsiteX47" fmla="*/ 445610 w 1925234"/>
                  <a:gd name="connsiteY47" fmla="*/ 1885248 h 1947753"/>
                  <a:gd name="connsiteX48" fmla="*/ 471822 w 1925234"/>
                  <a:gd name="connsiteY48" fmla="*/ 1889281 h 1947753"/>
                  <a:gd name="connsiteX49" fmla="*/ 481904 w 1925234"/>
                  <a:gd name="connsiteY49" fmla="*/ 1889281 h 1947753"/>
                  <a:gd name="connsiteX50" fmla="*/ 516181 w 1925234"/>
                  <a:gd name="connsiteY50" fmla="*/ 1887264 h 1947753"/>
                  <a:gd name="connsiteX51" fmla="*/ 528279 w 1925234"/>
                  <a:gd name="connsiteY51" fmla="*/ 1886256 h 1947753"/>
                  <a:gd name="connsiteX52" fmla="*/ 552475 w 1925234"/>
                  <a:gd name="connsiteY52" fmla="*/ 1884240 h 1947753"/>
                  <a:gd name="connsiteX53" fmla="*/ 554491 w 1925234"/>
                  <a:gd name="connsiteY53" fmla="*/ 1884240 h 1947753"/>
                  <a:gd name="connsiteX54" fmla="*/ 576670 w 1925234"/>
                  <a:gd name="connsiteY54" fmla="*/ 1886256 h 1947753"/>
                  <a:gd name="connsiteX55" fmla="*/ 593809 w 1925234"/>
                  <a:gd name="connsiteY55" fmla="*/ 1893313 h 1947753"/>
                  <a:gd name="connsiteX56" fmla="*/ 614980 w 1925234"/>
                  <a:gd name="connsiteY56" fmla="*/ 1908435 h 1947753"/>
                  <a:gd name="connsiteX57" fmla="*/ 623045 w 1925234"/>
                  <a:gd name="connsiteY57" fmla="*/ 1916501 h 1947753"/>
                  <a:gd name="connsiteX58" fmla="*/ 652282 w 1925234"/>
                  <a:gd name="connsiteY58" fmla="*/ 1941705 h 1947753"/>
                  <a:gd name="connsiteX59" fmla="*/ 672445 w 1925234"/>
                  <a:gd name="connsiteY59" fmla="*/ 1947753 h 1947753"/>
                  <a:gd name="connsiteX60" fmla="*/ 685551 w 1925234"/>
                  <a:gd name="connsiteY60" fmla="*/ 1944729 h 1947753"/>
                  <a:gd name="connsiteX61" fmla="*/ 710755 w 1925234"/>
                  <a:gd name="connsiteY61" fmla="*/ 1914484 h 1947753"/>
                  <a:gd name="connsiteX62" fmla="*/ 738983 w 1925234"/>
                  <a:gd name="connsiteY62" fmla="*/ 1860044 h 1947753"/>
                  <a:gd name="connsiteX63" fmla="*/ 777293 w 1925234"/>
                  <a:gd name="connsiteY63" fmla="*/ 1738057 h 1947753"/>
                  <a:gd name="connsiteX64" fmla="*/ 782334 w 1925234"/>
                  <a:gd name="connsiteY64" fmla="*/ 1610022 h 1947753"/>
                  <a:gd name="connsiteX65" fmla="*/ 778301 w 1925234"/>
                  <a:gd name="connsiteY65" fmla="*/ 1585826 h 1947753"/>
                  <a:gd name="connsiteX66" fmla="*/ 951704 w 1925234"/>
                  <a:gd name="connsiteY66" fmla="*/ 1638250 h 1947753"/>
                  <a:gd name="connsiteX67" fmla="*/ 999087 w 1925234"/>
                  <a:gd name="connsiteY67" fmla="*/ 1640266 h 1947753"/>
                  <a:gd name="connsiteX68" fmla="*/ 1062601 w 1925234"/>
                  <a:gd name="connsiteY68" fmla="*/ 1638250 h 1947753"/>
                  <a:gd name="connsiteX69" fmla="*/ 1102927 w 1925234"/>
                  <a:gd name="connsiteY69" fmla="*/ 1635226 h 1947753"/>
                  <a:gd name="connsiteX70" fmla="*/ 1109984 w 1925234"/>
                  <a:gd name="connsiteY70" fmla="*/ 1634218 h 1947753"/>
                  <a:gd name="connsiteX71" fmla="*/ 1157367 w 1925234"/>
                  <a:gd name="connsiteY71" fmla="*/ 1628169 h 1947753"/>
                  <a:gd name="connsiteX72" fmla="*/ 1218864 w 1925234"/>
                  <a:gd name="connsiteY72" fmla="*/ 1608006 h 1947753"/>
                  <a:gd name="connsiteX73" fmla="*/ 1246085 w 1925234"/>
                  <a:gd name="connsiteY73" fmla="*/ 1588851 h 1947753"/>
                  <a:gd name="connsiteX74" fmla="*/ 1268264 w 1925234"/>
                  <a:gd name="connsiteY74" fmla="*/ 1559614 h 1947753"/>
                  <a:gd name="connsiteX75" fmla="*/ 1279354 w 1925234"/>
                  <a:gd name="connsiteY75" fmla="*/ 1523321 h 1947753"/>
                  <a:gd name="connsiteX76" fmla="*/ 1278346 w 1925234"/>
                  <a:gd name="connsiteY76" fmla="*/ 1514247 h 1947753"/>
                  <a:gd name="connsiteX77" fmla="*/ 1276329 w 1925234"/>
                  <a:gd name="connsiteY77" fmla="*/ 1508198 h 1947753"/>
                  <a:gd name="connsiteX78" fmla="*/ 1275321 w 1925234"/>
                  <a:gd name="connsiteY78" fmla="*/ 1506182 h 1947753"/>
                  <a:gd name="connsiteX79" fmla="*/ 1268264 w 1925234"/>
                  <a:gd name="connsiteY79" fmla="*/ 1492068 h 1947753"/>
                  <a:gd name="connsiteX80" fmla="*/ 1267256 w 1925234"/>
                  <a:gd name="connsiteY80" fmla="*/ 1491060 h 1947753"/>
                  <a:gd name="connsiteX81" fmla="*/ 1258182 w 1925234"/>
                  <a:gd name="connsiteY81" fmla="*/ 1478962 h 1947753"/>
                  <a:gd name="connsiteX82" fmla="*/ 1243060 w 1925234"/>
                  <a:gd name="connsiteY82" fmla="*/ 1463839 h 1947753"/>
                  <a:gd name="connsiteX83" fmla="*/ 1230962 w 1925234"/>
                  <a:gd name="connsiteY83" fmla="*/ 1455774 h 1947753"/>
                  <a:gd name="connsiteX84" fmla="*/ 1229954 w 1925234"/>
                  <a:gd name="connsiteY84" fmla="*/ 1454766 h 1947753"/>
                  <a:gd name="connsiteX85" fmla="*/ 1216848 w 1925234"/>
                  <a:gd name="connsiteY85" fmla="*/ 1445693 h 1947753"/>
                  <a:gd name="connsiteX86" fmla="*/ 1211807 w 1925234"/>
                  <a:gd name="connsiteY86" fmla="*/ 1439644 h 1947753"/>
                  <a:gd name="connsiteX87" fmla="*/ 1207775 w 1925234"/>
                  <a:gd name="connsiteY87" fmla="*/ 1430570 h 1947753"/>
                  <a:gd name="connsiteX88" fmla="*/ 1203742 w 1925234"/>
                  <a:gd name="connsiteY88" fmla="*/ 1409399 h 1947753"/>
                  <a:gd name="connsiteX89" fmla="*/ 1203742 w 1925234"/>
                  <a:gd name="connsiteY89" fmla="*/ 1406375 h 1947753"/>
                  <a:gd name="connsiteX90" fmla="*/ 1195677 w 1925234"/>
                  <a:gd name="connsiteY90" fmla="*/ 1376130 h 1947753"/>
                  <a:gd name="connsiteX91" fmla="*/ 1180555 w 1925234"/>
                  <a:gd name="connsiteY91" fmla="*/ 1367057 h 1947753"/>
                  <a:gd name="connsiteX92" fmla="*/ 1173497 w 1925234"/>
                  <a:gd name="connsiteY92" fmla="*/ 1368065 h 1947753"/>
                  <a:gd name="connsiteX93" fmla="*/ 1164424 w 1925234"/>
                  <a:gd name="connsiteY93" fmla="*/ 1377138 h 1947753"/>
                  <a:gd name="connsiteX94" fmla="*/ 1162408 w 1925234"/>
                  <a:gd name="connsiteY94" fmla="*/ 1378146 h 1947753"/>
                  <a:gd name="connsiteX95" fmla="*/ 1155351 w 1925234"/>
                  <a:gd name="connsiteY95" fmla="*/ 1381171 h 1947753"/>
                  <a:gd name="connsiteX96" fmla="*/ 1118049 w 1925234"/>
                  <a:gd name="connsiteY96" fmla="*/ 1387220 h 1947753"/>
                  <a:gd name="connsiteX97" fmla="*/ 1115025 w 1925234"/>
                  <a:gd name="connsiteY97" fmla="*/ 1387220 h 1947753"/>
                  <a:gd name="connsiteX98" fmla="*/ 1082764 w 1925234"/>
                  <a:gd name="connsiteY98" fmla="*/ 1384195 h 1947753"/>
                  <a:gd name="connsiteX99" fmla="*/ 1051511 w 1925234"/>
                  <a:gd name="connsiteY99" fmla="*/ 1372098 h 1947753"/>
                  <a:gd name="connsiteX100" fmla="*/ 1025299 w 1925234"/>
                  <a:gd name="connsiteY100" fmla="*/ 1352942 h 1947753"/>
                  <a:gd name="connsiteX101" fmla="*/ 1003119 w 1925234"/>
                  <a:gd name="connsiteY101" fmla="*/ 1325723 h 1947753"/>
                  <a:gd name="connsiteX102" fmla="*/ 986989 w 1925234"/>
                  <a:gd name="connsiteY102" fmla="*/ 1291445 h 1947753"/>
                  <a:gd name="connsiteX103" fmla="*/ 980940 w 1925234"/>
                  <a:gd name="connsiteY103" fmla="*/ 1255152 h 1947753"/>
                  <a:gd name="connsiteX104" fmla="*/ 983965 w 1925234"/>
                  <a:gd name="connsiteY104" fmla="*/ 1219866 h 1947753"/>
                  <a:gd name="connsiteX105" fmla="*/ 995054 w 1925234"/>
                  <a:gd name="connsiteY105" fmla="*/ 1190630 h 1947753"/>
                  <a:gd name="connsiteX106" fmla="*/ 1012193 w 1925234"/>
                  <a:gd name="connsiteY106" fmla="*/ 1168450 h 1947753"/>
                  <a:gd name="connsiteX107" fmla="*/ 1036389 w 1925234"/>
                  <a:gd name="connsiteY107" fmla="*/ 1148287 h 1947753"/>
                  <a:gd name="connsiteX108" fmla="*/ 1072682 w 1925234"/>
                  <a:gd name="connsiteY108" fmla="*/ 1132157 h 1947753"/>
                  <a:gd name="connsiteX109" fmla="*/ 1075707 w 1925234"/>
                  <a:gd name="connsiteY109" fmla="*/ 1134173 h 1947753"/>
                  <a:gd name="connsiteX110" fmla="*/ 1084780 w 1925234"/>
                  <a:gd name="connsiteY110" fmla="*/ 1137198 h 1947753"/>
                  <a:gd name="connsiteX111" fmla="*/ 1087804 w 1925234"/>
                  <a:gd name="connsiteY111" fmla="*/ 1137198 h 1947753"/>
                  <a:gd name="connsiteX112" fmla="*/ 1097886 w 1925234"/>
                  <a:gd name="connsiteY112" fmla="*/ 1131149 h 1947753"/>
                  <a:gd name="connsiteX113" fmla="*/ 1128131 w 1925234"/>
                  <a:gd name="connsiteY113" fmla="*/ 1089815 h 1947753"/>
                  <a:gd name="connsiteX114" fmla="*/ 1155351 w 1925234"/>
                  <a:gd name="connsiteY114" fmla="*/ 1041423 h 1947753"/>
                  <a:gd name="connsiteX115" fmla="*/ 1171481 w 1925234"/>
                  <a:gd name="connsiteY115" fmla="*/ 987991 h 1947753"/>
                  <a:gd name="connsiteX116" fmla="*/ 1175514 w 1925234"/>
                  <a:gd name="connsiteY116" fmla="*/ 967828 h 1947753"/>
                  <a:gd name="connsiteX117" fmla="*/ 1180555 w 1925234"/>
                  <a:gd name="connsiteY117" fmla="*/ 938591 h 1947753"/>
                  <a:gd name="connsiteX118" fmla="*/ 1193661 w 1925234"/>
                  <a:gd name="connsiteY118" fmla="*/ 903306 h 1947753"/>
                  <a:gd name="connsiteX119" fmla="*/ 1232979 w 1925234"/>
                  <a:gd name="connsiteY119" fmla="*/ 852898 h 1947753"/>
                  <a:gd name="connsiteX120" fmla="*/ 1252134 w 1925234"/>
                  <a:gd name="connsiteY120" fmla="*/ 830719 h 1947753"/>
                  <a:gd name="connsiteX121" fmla="*/ 1277337 w 1925234"/>
                  <a:gd name="connsiteY121" fmla="*/ 792409 h 1947753"/>
                  <a:gd name="connsiteX122" fmla="*/ 1287419 w 1925234"/>
                  <a:gd name="connsiteY122" fmla="*/ 769221 h 1947753"/>
                  <a:gd name="connsiteX123" fmla="*/ 1297500 w 1925234"/>
                  <a:gd name="connsiteY123" fmla="*/ 745026 h 1947753"/>
                  <a:gd name="connsiteX124" fmla="*/ 1317664 w 1925234"/>
                  <a:gd name="connsiteY124" fmla="*/ 717806 h 1947753"/>
                  <a:gd name="connsiteX125" fmla="*/ 1337827 w 1925234"/>
                  <a:gd name="connsiteY125" fmla="*/ 698651 h 1947753"/>
                  <a:gd name="connsiteX126" fmla="*/ 1364039 w 1925234"/>
                  <a:gd name="connsiteY126" fmla="*/ 673447 h 1947753"/>
                  <a:gd name="connsiteX127" fmla="*/ 1386218 w 1925234"/>
                  <a:gd name="connsiteY127" fmla="*/ 644210 h 1947753"/>
                  <a:gd name="connsiteX128" fmla="*/ 1397308 w 1925234"/>
                  <a:gd name="connsiteY128" fmla="*/ 623039 h 1947753"/>
                  <a:gd name="connsiteX129" fmla="*/ 1403357 w 1925234"/>
                  <a:gd name="connsiteY129" fmla="*/ 610941 h 1947753"/>
                  <a:gd name="connsiteX130" fmla="*/ 1414446 w 1925234"/>
                  <a:gd name="connsiteY130" fmla="*/ 595819 h 1947753"/>
                  <a:gd name="connsiteX131" fmla="*/ 1423520 w 1925234"/>
                  <a:gd name="connsiteY131" fmla="*/ 587754 h 1947753"/>
                  <a:gd name="connsiteX132" fmla="*/ 1445699 w 1925234"/>
                  <a:gd name="connsiteY132" fmla="*/ 577672 h 1947753"/>
                  <a:gd name="connsiteX133" fmla="*/ 1455781 w 1925234"/>
                  <a:gd name="connsiteY133" fmla="*/ 573640 h 1947753"/>
                  <a:gd name="connsiteX134" fmla="*/ 1472919 w 1925234"/>
                  <a:gd name="connsiteY134" fmla="*/ 564566 h 1947753"/>
                  <a:gd name="connsiteX135" fmla="*/ 1490058 w 1925234"/>
                  <a:gd name="connsiteY135" fmla="*/ 549444 h 1947753"/>
                  <a:gd name="connsiteX136" fmla="*/ 1521311 w 1925234"/>
                  <a:gd name="connsiteY136" fmla="*/ 499036 h 1947753"/>
                  <a:gd name="connsiteX137" fmla="*/ 1528368 w 1925234"/>
                  <a:gd name="connsiteY137" fmla="*/ 484922 h 1947753"/>
                  <a:gd name="connsiteX138" fmla="*/ 1546514 w 1925234"/>
                  <a:gd name="connsiteY138" fmla="*/ 457702 h 1947753"/>
                  <a:gd name="connsiteX139" fmla="*/ 1572727 w 1925234"/>
                  <a:gd name="connsiteY139" fmla="*/ 437539 h 1947753"/>
                  <a:gd name="connsiteX140" fmla="*/ 1638257 w 1925234"/>
                  <a:gd name="connsiteY140" fmla="*/ 409310 h 1947753"/>
                  <a:gd name="connsiteX141" fmla="*/ 1666485 w 1925234"/>
                  <a:gd name="connsiteY141" fmla="*/ 401245 h 1947753"/>
                  <a:gd name="connsiteX142" fmla="*/ 1704795 w 1925234"/>
                  <a:gd name="connsiteY142" fmla="*/ 389147 h 1947753"/>
                  <a:gd name="connsiteX143" fmla="*/ 1766292 w 1925234"/>
                  <a:gd name="connsiteY143" fmla="*/ 361927 h 1947753"/>
                  <a:gd name="connsiteX144" fmla="*/ 1825773 w 1925234"/>
                  <a:gd name="connsiteY144" fmla="*/ 333699 h 1947753"/>
                  <a:gd name="connsiteX145" fmla="*/ 1842912 w 1925234"/>
                  <a:gd name="connsiteY145" fmla="*/ 327650 h 1947753"/>
                  <a:gd name="connsiteX146" fmla="*/ 1856018 w 1925234"/>
                  <a:gd name="connsiteY146" fmla="*/ 322609 h 1947753"/>
                  <a:gd name="connsiteX147" fmla="*/ 1883238 w 1925234"/>
                  <a:gd name="connsiteY147" fmla="*/ 308495 h 1947753"/>
                  <a:gd name="connsiteX148" fmla="*/ 1902393 w 1925234"/>
                  <a:gd name="connsiteY148" fmla="*/ 291356 h 1947753"/>
                  <a:gd name="connsiteX149" fmla="*/ 1916507 w 1925234"/>
                  <a:gd name="connsiteY149" fmla="*/ 270185 h 1947753"/>
                  <a:gd name="connsiteX150" fmla="*/ 1923564 w 1925234"/>
                  <a:gd name="connsiteY150" fmla="*/ 248006 h 1947753"/>
                  <a:gd name="connsiteX151" fmla="*/ 1924572 w 1925234"/>
                  <a:gd name="connsiteY151" fmla="*/ 222802 h 1947753"/>
                  <a:gd name="connsiteX152" fmla="*/ 1914491 w 1925234"/>
                  <a:gd name="connsiteY152" fmla="*/ 175419 h 1947753"/>
                  <a:gd name="connsiteX153" fmla="*/ 1893320 w 1925234"/>
                  <a:gd name="connsiteY153" fmla="*/ 130052 h 1947753"/>
                  <a:gd name="connsiteX154" fmla="*/ 1864083 w 1925234"/>
                  <a:gd name="connsiteY154" fmla="*/ 84685 h 1947753"/>
                  <a:gd name="connsiteX155" fmla="*/ 1849969 w 1925234"/>
                  <a:gd name="connsiteY155" fmla="*/ 65530 h 1947753"/>
                  <a:gd name="connsiteX156" fmla="*/ 1824765 w 1925234"/>
                  <a:gd name="connsiteY156" fmla="*/ 39318 h 1947753"/>
                  <a:gd name="connsiteX157" fmla="*/ 1720925 w 1925234"/>
                  <a:gd name="connsiteY157" fmla="*/ 0 h 1947753"/>
                  <a:gd name="connsiteX158" fmla="*/ 1720925 w 1925234"/>
                  <a:gd name="connsiteY158" fmla="*/ 0 h 1947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</a:cxnLst>
                <a:rect l="l" t="t" r="r" b="b"/>
                <a:pathLst>
                  <a:path w="1925234" h="1947753">
                    <a:moveTo>
                      <a:pt x="1720925" y="0"/>
                    </a:moveTo>
                    <a:lnTo>
                      <a:pt x="1720925" y="0"/>
                    </a:lnTo>
                    <a:lnTo>
                      <a:pt x="1718909" y="0"/>
                    </a:lnTo>
                    <a:cubicBezTo>
                      <a:pt x="1685640" y="0"/>
                      <a:pt x="1650354" y="8065"/>
                      <a:pt x="1604987" y="25204"/>
                    </a:cubicBezTo>
                    <a:cubicBezTo>
                      <a:pt x="1584824" y="33269"/>
                      <a:pt x="1564661" y="42342"/>
                      <a:pt x="1550547" y="49399"/>
                    </a:cubicBezTo>
                    <a:cubicBezTo>
                      <a:pt x="1531392" y="58473"/>
                      <a:pt x="1511229" y="68554"/>
                      <a:pt x="1491066" y="79644"/>
                    </a:cubicBezTo>
                    <a:cubicBezTo>
                      <a:pt x="1325729" y="166345"/>
                      <a:pt x="1164424" y="277242"/>
                      <a:pt x="1011185" y="412335"/>
                    </a:cubicBezTo>
                    <a:cubicBezTo>
                      <a:pt x="940614" y="474840"/>
                      <a:pt x="870043" y="543395"/>
                      <a:pt x="801489" y="616990"/>
                    </a:cubicBezTo>
                    <a:cubicBezTo>
                      <a:pt x="772252" y="648243"/>
                      <a:pt x="744024" y="680504"/>
                      <a:pt x="715796" y="711757"/>
                    </a:cubicBezTo>
                    <a:lnTo>
                      <a:pt x="707730" y="721838"/>
                    </a:lnTo>
                    <a:cubicBezTo>
                      <a:pt x="631111" y="809548"/>
                      <a:pt x="571630" y="884151"/>
                      <a:pt x="521222" y="955730"/>
                    </a:cubicBezTo>
                    <a:cubicBezTo>
                      <a:pt x="484928" y="1008154"/>
                      <a:pt x="456700" y="1053521"/>
                      <a:pt x="435529" y="1097880"/>
                    </a:cubicBezTo>
                    <a:cubicBezTo>
                      <a:pt x="423431" y="1121067"/>
                      <a:pt x="415366" y="1142238"/>
                      <a:pt x="408309" y="1162401"/>
                    </a:cubicBezTo>
                    <a:cubicBezTo>
                      <a:pt x="401251" y="1184581"/>
                      <a:pt x="397219" y="1203736"/>
                      <a:pt x="396211" y="1220875"/>
                    </a:cubicBezTo>
                    <a:cubicBezTo>
                      <a:pt x="395203" y="1242046"/>
                      <a:pt x="398227" y="1260193"/>
                      <a:pt x="406292" y="1274307"/>
                    </a:cubicBezTo>
                    <a:cubicBezTo>
                      <a:pt x="409317" y="1280356"/>
                      <a:pt x="413349" y="1285396"/>
                      <a:pt x="418390" y="1290437"/>
                    </a:cubicBezTo>
                    <a:cubicBezTo>
                      <a:pt x="397219" y="1298502"/>
                      <a:pt x="376048" y="1306568"/>
                      <a:pt x="356893" y="1315641"/>
                    </a:cubicBezTo>
                    <a:cubicBezTo>
                      <a:pt x="322615" y="1331771"/>
                      <a:pt x="288338" y="1350926"/>
                      <a:pt x="255069" y="1374114"/>
                    </a:cubicBezTo>
                    <a:cubicBezTo>
                      <a:pt x="189539" y="1418472"/>
                      <a:pt x="134091" y="1472913"/>
                      <a:pt x="91748" y="1533402"/>
                    </a:cubicBezTo>
                    <a:cubicBezTo>
                      <a:pt x="69569" y="1565663"/>
                      <a:pt x="49406" y="1599940"/>
                      <a:pt x="34283" y="1636234"/>
                    </a:cubicBezTo>
                    <a:cubicBezTo>
                      <a:pt x="21177" y="1665470"/>
                      <a:pt x="12104" y="1691682"/>
                      <a:pt x="6055" y="1716886"/>
                    </a:cubicBezTo>
                    <a:cubicBezTo>
                      <a:pt x="1014" y="1739066"/>
                      <a:pt x="-5035" y="1771326"/>
                      <a:pt x="7063" y="1800563"/>
                    </a:cubicBezTo>
                    <a:cubicBezTo>
                      <a:pt x="12104" y="1812661"/>
                      <a:pt x="21177" y="1823751"/>
                      <a:pt x="33275" y="1830808"/>
                    </a:cubicBezTo>
                    <a:cubicBezTo>
                      <a:pt x="40332" y="1834840"/>
                      <a:pt x="46381" y="1837865"/>
                      <a:pt x="54446" y="1838873"/>
                    </a:cubicBezTo>
                    <a:cubicBezTo>
                      <a:pt x="59487" y="1839881"/>
                      <a:pt x="64528" y="1840889"/>
                      <a:pt x="68561" y="1840889"/>
                    </a:cubicBezTo>
                    <a:cubicBezTo>
                      <a:pt x="69569" y="1840889"/>
                      <a:pt x="70577" y="1840889"/>
                      <a:pt x="71585" y="1840889"/>
                    </a:cubicBezTo>
                    <a:cubicBezTo>
                      <a:pt x="76626" y="1840889"/>
                      <a:pt x="81667" y="1839881"/>
                      <a:pt x="88724" y="1837865"/>
                    </a:cubicBezTo>
                    <a:cubicBezTo>
                      <a:pt x="90740" y="1836856"/>
                      <a:pt x="92756" y="1836856"/>
                      <a:pt x="94773" y="1835848"/>
                    </a:cubicBezTo>
                    <a:cubicBezTo>
                      <a:pt x="100822" y="1833832"/>
                      <a:pt x="107879" y="1831816"/>
                      <a:pt x="114936" y="1831816"/>
                    </a:cubicBezTo>
                    <a:cubicBezTo>
                      <a:pt x="118968" y="1831816"/>
                      <a:pt x="124009" y="1832824"/>
                      <a:pt x="128042" y="1833832"/>
                    </a:cubicBezTo>
                    <a:cubicBezTo>
                      <a:pt x="137115" y="1836856"/>
                      <a:pt x="146189" y="1840889"/>
                      <a:pt x="155262" y="1844922"/>
                    </a:cubicBezTo>
                    <a:cubicBezTo>
                      <a:pt x="161311" y="1847946"/>
                      <a:pt x="167360" y="1850971"/>
                      <a:pt x="173409" y="1852987"/>
                    </a:cubicBezTo>
                    <a:cubicBezTo>
                      <a:pt x="184498" y="1857019"/>
                      <a:pt x="195588" y="1860044"/>
                      <a:pt x="203653" y="1862060"/>
                    </a:cubicBezTo>
                    <a:cubicBezTo>
                      <a:pt x="214743" y="1865085"/>
                      <a:pt x="225833" y="1867101"/>
                      <a:pt x="236922" y="1868109"/>
                    </a:cubicBezTo>
                    <a:cubicBezTo>
                      <a:pt x="247004" y="1869117"/>
                      <a:pt x="256077" y="1870126"/>
                      <a:pt x="267167" y="1870126"/>
                    </a:cubicBezTo>
                    <a:lnTo>
                      <a:pt x="269183" y="1870126"/>
                    </a:lnTo>
                    <a:cubicBezTo>
                      <a:pt x="279265" y="1870126"/>
                      <a:pt x="289346" y="1870126"/>
                      <a:pt x="298420" y="1867101"/>
                    </a:cubicBezTo>
                    <a:cubicBezTo>
                      <a:pt x="308501" y="1865085"/>
                      <a:pt x="317575" y="1861052"/>
                      <a:pt x="326648" y="1857019"/>
                    </a:cubicBezTo>
                    <a:cubicBezTo>
                      <a:pt x="332697" y="1855003"/>
                      <a:pt x="338746" y="1851979"/>
                      <a:pt x="344795" y="1849963"/>
                    </a:cubicBezTo>
                    <a:cubicBezTo>
                      <a:pt x="347819" y="1848954"/>
                      <a:pt x="350844" y="1848954"/>
                      <a:pt x="353868" y="1847946"/>
                    </a:cubicBezTo>
                    <a:cubicBezTo>
                      <a:pt x="357901" y="1847946"/>
                      <a:pt x="361933" y="1848954"/>
                      <a:pt x="365966" y="1848954"/>
                    </a:cubicBezTo>
                    <a:cubicBezTo>
                      <a:pt x="373023" y="1850971"/>
                      <a:pt x="381088" y="1853995"/>
                      <a:pt x="389154" y="1859036"/>
                    </a:cubicBezTo>
                    <a:lnTo>
                      <a:pt x="389154" y="1859036"/>
                    </a:lnTo>
                    <a:cubicBezTo>
                      <a:pt x="389154" y="1859036"/>
                      <a:pt x="389154" y="1859036"/>
                      <a:pt x="389154" y="1859036"/>
                    </a:cubicBezTo>
                    <a:lnTo>
                      <a:pt x="390162" y="1859036"/>
                    </a:lnTo>
                    <a:cubicBezTo>
                      <a:pt x="393186" y="1861052"/>
                      <a:pt x="396211" y="1862060"/>
                      <a:pt x="399235" y="1864077"/>
                    </a:cubicBezTo>
                    <a:cubicBezTo>
                      <a:pt x="408309" y="1869117"/>
                      <a:pt x="416374" y="1874158"/>
                      <a:pt x="425447" y="1878191"/>
                    </a:cubicBezTo>
                    <a:cubicBezTo>
                      <a:pt x="431496" y="1881215"/>
                      <a:pt x="438553" y="1884240"/>
                      <a:pt x="445610" y="1885248"/>
                    </a:cubicBezTo>
                    <a:cubicBezTo>
                      <a:pt x="453675" y="1887264"/>
                      <a:pt x="461741" y="1888272"/>
                      <a:pt x="471822" y="1889281"/>
                    </a:cubicBezTo>
                    <a:cubicBezTo>
                      <a:pt x="474847" y="1889281"/>
                      <a:pt x="478879" y="1889281"/>
                      <a:pt x="481904" y="1889281"/>
                    </a:cubicBezTo>
                    <a:cubicBezTo>
                      <a:pt x="491985" y="1889281"/>
                      <a:pt x="503075" y="1888272"/>
                      <a:pt x="516181" y="1887264"/>
                    </a:cubicBezTo>
                    <a:cubicBezTo>
                      <a:pt x="520214" y="1887264"/>
                      <a:pt x="524246" y="1886256"/>
                      <a:pt x="528279" y="1886256"/>
                    </a:cubicBezTo>
                    <a:cubicBezTo>
                      <a:pt x="536344" y="1885248"/>
                      <a:pt x="544409" y="1884240"/>
                      <a:pt x="552475" y="1884240"/>
                    </a:cubicBezTo>
                    <a:lnTo>
                      <a:pt x="554491" y="1884240"/>
                    </a:lnTo>
                    <a:cubicBezTo>
                      <a:pt x="562556" y="1884240"/>
                      <a:pt x="569613" y="1885248"/>
                      <a:pt x="576670" y="1886256"/>
                    </a:cubicBezTo>
                    <a:cubicBezTo>
                      <a:pt x="582719" y="1888272"/>
                      <a:pt x="588768" y="1890289"/>
                      <a:pt x="593809" y="1893313"/>
                    </a:cubicBezTo>
                    <a:cubicBezTo>
                      <a:pt x="600866" y="1897346"/>
                      <a:pt x="607923" y="1902386"/>
                      <a:pt x="614980" y="1908435"/>
                    </a:cubicBezTo>
                    <a:cubicBezTo>
                      <a:pt x="618005" y="1911460"/>
                      <a:pt x="620021" y="1913476"/>
                      <a:pt x="623045" y="1916501"/>
                    </a:cubicBezTo>
                    <a:cubicBezTo>
                      <a:pt x="632119" y="1925574"/>
                      <a:pt x="641192" y="1934647"/>
                      <a:pt x="652282" y="1941705"/>
                    </a:cubicBezTo>
                    <a:cubicBezTo>
                      <a:pt x="659339" y="1945737"/>
                      <a:pt x="666396" y="1947753"/>
                      <a:pt x="672445" y="1947753"/>
                    </a:cubicBezTo>
                    <a:cubicBezTo>
                      <a:pt x="677486" y="1947753"/>
                      <a:pt x="681518" y="1946745"/>
                      <a:pt x="685551" y="1944729"/>
                    </a:cubicBezTo>
                    <a:cubicBezTo>
                      <a:pt x="697649" y="1937672"/>
                      <a:pt x="704706" y="1925574"/>
                      <a:pt x="710755" y="1914484"/>
                    </a:cubicBezTo>
                    <a:cubicBezTo>
                      <a:pt x="721844" y="1895329"/>
                      <a:pt x="730918" y="1878191"/>
                      <a:pt x="738983" y="1860044"/>
                    </a:cubicBezTo>
                    <a:cubicBezTo>
                      <a:pt x="756122" y="1822742"/>
                      <a:pt x="769228" y="1781408"/>
                      <a:pt x="777293" y="1738057"/>
                    </a:cubicBezTo>
                    <a:cubicBezTo>
                      <a:pt x="785358" y="1694707"/>
                      <a:pt x="787374" y="1651356"/>
                      <a:pt x="782334" y="1610022"/>
                    </a:cubicBezTo>
                    <a:cubicBezTo>
                      <a:pt x="781326" y="1601957"/>
                      <a:pt x="780317" y="1593892"/>
                      <a:pt x="778301" y="1585826"/>
                    </a:cubicBezTo>
                    <a:cubicBezTo>
                      <a:pt x="820644" y="1615063"/>
                      <a:pt x="877100" y="1632201"/>
                      <a:pt x="951704" y="1638250"/>
                    </a:cubicBezTo>
                    <a:cubicBezTo>
                      <a:pt x="966826" y="1639258"/>
                      <a:pt x="982956" y="1640266"/>
                      <a:pt x="999087" y="1640266"/>
                    </a:cubicBezTo>
                    <a:cubicBezTo>
                      <a:pt x="1018242" y="1640266"/>
                      <a:pt x="1039413" y="1639258"/>
                      <a:pt x="1062601" y="1638250"/>
                    </a:cubicBezTo>
                    <a:cubicBezTo>
                      <a:pt x="1075707" y="1637242"/>
                      <a:pt x="1089821" y="1636234"/>
                      <a:pt x="1102927" y="1635226"/>
                    </a:cubicBezTo>
                    <a:lnTo>
                      <a:pt x="1109984" y="1634218"/>
                    </a:lnTo>
                    <a:cubicBezTo>
                      <a:pt x="1129139" y="1632201"/>
                      <a:pt x="1144261" y="1631193"/>
                      <a:pt x="1157367" y="1628169"/>
                    </a:cubicBezTo>
                    <a:cubicBezTo>
                      <a:pt x="1181563" y="1624136"/>
                      <a:pt x="1201726" y="1617079"/>
                      <a:pt x="1218864" y="1608006"/>
                    </a:cubicBezTo>
                    <a:cubicBezTo>
                      <a:pt x="1228946" y="1602965"/>
                      <a:pt x="1238019" y="1595908"/>
                      <a:pt x="1246085" y="1588851"/>
                    </a:cubicBezTo>
                    <a:cubicBezTo>
                      <a:pt x="1255158" y="1580785"/>
                      <a:pt x="1262215" y="1571712"/>
                      <a:pt x="1268264" y="1559614"/>
                    </a:cubicBezTo>
                    <a:cubicBezTo>
                      <a:pt x="1276329" y="1545500"/>
                      <a:pt x="1279354" y="1533402"/>
                      <a:pt x="1279354" y="1523321"/>
                    </a:cubicBezTo>
                    <a:cubicBezTo>
                      <a:pt x="1279354" y="1520296"/>
                      <a:pt x="1279354" y="1517272"/>
                      <a:pt x="1278346" y="1514247"/>
                    </a:cubicBezTo>
                    <a:cubicBezTo>
                      <a:pt x="1278346" y="1512231"/>
                      <a:pt x="1277337" y="1510215"/>
                      <a:pt x="1276329" y="1508198"/>
                    </a:cubicBezTo>
                    <a:lnTo>
                      <a:pt x="1275321" y="1506182"/>
                    </a:lnTo>
                    <a:cubicBezTo>
                      <a:pt x="1273305" y="1501141"/>
                      <a:pt x="1270280" y="1496100"/>
                      <a:pt x="1268264" y="1492068"/>
                    </a:cubicBezTo>
                    <a:lnTo>
                      <a:pt x="1267256" y="1491060"/>
                    </a:lnTo>
                    <a:cubicBezTo>
                      <a:pt x="1264231" y="1487027"/>
                      <a:pt x="1261207" y="1482995"/>
                      <a:pt x="1258182" y="1478962"/>
                    </a:cubicBezTo>
                    <a:cubicBezTo>
                      <a:pt x="1253142" y="1473921"/>
                      <a:pt x="1249109" y="1467872"/>
                      <a:pt x="1243060" y="1463839"/>
                    </a:cubicBezTo>
                    <a:cubicBezTo>
                      <a:pt x="1239027" y="1460815"/>
                      <a:pt x="1234995" y="1457791"/>
                      <a:pt x="1230962" y="1455774"/>
                    </a:cubicBezTo>
                    <a:lnTo>
                      <a:pt x="1229954" y="1454766"/>
                    </a:lnTo>
                    <a:cubicBezTo>
                      <a:pt x="1225922" y="1452750"/>
                      <a:pt x="1220881" y="1449725"/>
                      <a:pt x="1216848" y="1445693"/>
                    </a:cubicBezTo>
                    <a:cubicBezTo>
                      <a:pt x="1214832" y="1443676"/>
                      <a:pt x="1213824" y="1441660"/>
                      <a:pt x="1211807" y="1439644"/>
                    </a:cubicBezTo>
                    <a:cubicBezTo>
                      <a:pt x="1210799" y="1436619"/>
                      <a:pt x="1208783" y="1433595"/>
                      <a:pt x="1207775" y="1430570"/>
                    </a:cubicBezTo>
                    <a:cubicBezTo>
                      <a:pt x="1205758" y="1423513"/>
                      <a:pt x="1204750" y="1416456"/>
                      <a:pt x="1203742" y="1409399"/>
                    </a:cubicBezTo>
                    <a:lnTo>
                      <a:pt x="1203742" y="1406375"/>
                    </a:lnTo>
                    <a:cubicBezTo>
                      <a:pt x="1201726" y="1394277"/>
                      <a:pt x="1199710" y="1384195"/>
                      <a:pt x="1195677" y="1376130"/>
                    </a:cubicBezTo>
                    <a:cubicBezTo>
                      <a:pt x="1192652" y="1370081"/>
                      <a:pt x="1186604" y="1367057"/>
                      <a:pt x="1180555" y="1367057"/>
                    </a:cubicBezTo>
                    <a:cubicBezTo>
                      <a:pt x="1178538" y="1367057"/>
                      <a:pt x="1176522" y="1367057"/>
                      <a:pt x="1173497" y="1368065"/>
                    </a:cubicBezTo>
                    <a:cubicBezTo>
                      <a:pt x="1169465" y="1370081"/>
                      <a:pt x="1166440" y="1373106"/>
                      <a:pt x="1164424" y="1377138"/>
                    </a:cubicBezTo>
                    <a:lnTo>
                      <a:pt x="1162408" y="1378146"/>
                    </a:lnTo>
                    <a:cubicBezTo>
                      <a:pt x="1160392" y="1379155"/>
                      <a:pt x="1157367" y="1380163"/>
                      <a:pt x="1155351" y="1381171"/>
                    </a:cubicBezTo>
                    <a:cubicBezTo>
                      <a:pt x="1142245" y="1384195"/>
                      <a:pt x="1130147" y="1386212"/>
                      <a:pt x="1118049" y="1387220"/>
                    </a:cubicBezTo>
                    <a:lnTo>
                      <a:pt x="1115025" y="1387220"/>
                    </a:lnTo>
                    <a:cubicBezTo>
                      <a:pt x="1103935" y="1387220"/>
                      <a:pt x="1092845" y="1386212"/>
                      <a:pt x="1082764" y="1384195"/>
                    </a:cubicBezTo>
                    <a:cubicBezTo>
                      <a:pt x="1071674" y="1381171"/>
                      <a:pt x="1061592" y="1377138"/>
                      <a:pt x="1051511" y="1372098"/>
                    </a:cubicBezTo>
                    <a:cubicBezTo>
                      <a:pt x="1042437" y="1367057"/>
                      <a:pt x="1033364" y="1360000"/>
                      <a:pt x="1025299" y="1352942"/>
                    </a:cubicBezTo>
                    <a:cubicBezTo>
                      <a:pt x="1017234" y="1344877"/>
                      <a:pt x="1009168" y="1334796"/>
                      <a:pt x="1003119" y="1325723"/>
                    </a:cubicBezTo>
                    <a:cubicBezTo>
                      <a:pt x="996062" y="1314633"/>
                      <a:pt x="991022" y="1303543"/>
                      <a:pt x="986989" y="1291445"/>
                    </a:cubicBezTo>
                    <a:cubicBezTo>
                      <a:pt x="983965" y="1279347"/>
                      <a:pt x="981948" y="1267249"/>
                      <a:pt x="980940" y="1255152"/>
                    </a:cubicBezTo>
                    <a:cubicBezTo>
                      <a:pt x="980940" y="1243054"/>
                      <a:pt x="981948" y="1230956"/>
                      <a:pt x="983965" y="1219866"/>
                    </a:cubicBezTo>
                    <a:cubicBezTo>
                      <a:pt x="986989" y="1209785"/>
                      <a:pt x="990013" y="1199703"/>
                      <a:pt x="995054" y="1190630"/>
                    </a:cubicBezTo>
                    <a:cubicBezTo>
                      <a:pt x="1000095" y="1182565"/>
                      <a:pt x="1005136" y="1175508"/>
                      <a:pt x="1012193" y="1168450"/>
                    </a:cubicBezTo>
                    <a:cubicBezTo>
                      <a:pt x="1019250" y="1161393"/>
                      <a:pt x="1027315" y="1154336"/>
                      <a:pt x="1036389" y="1148287"/>
                    </a:cubicBezTo>
                    <a:cubicBezTo>
                      <a:pt x="1047478" y="1142238"/>
                      <a:pt x="1059576" y="1136189"/>
                      <a:pt x="1072682" y="1132157"/>
                    </a:cubicBezTo>
                    <a:cubicBezTo>
                      <a:pt x="1073690" y="1133165"/>
                      <a:pt x="1074698" y="1134173"/>
                      <a:pt x="1075707" y="1134173"/>
                    </a:cubicBezTo>
                    <a:cubicBezTo>
                      <a:pt x="1078731" y="1136189"/>
                      <a:pt x="1081755" y="1137198"/>
                      <a:pt x="1084780" y="1137198"/>
                    </a:cubicBezTo>
                    <a:cubicBezTo>
                      <a:pt x="1085788" y="1137198"/>
                      <a:pt x="1086796" y="1137198"/>
                      <a:pt x="1087804" y="1137198"/>
                    </a:cubicBezTo>
                    <a:cubicBezTo>
                      <a:pt x="1091837" y="1136189"/>
                      <a:pt x="1094862" y="1134173"/>
                      <a:pt x="1097886" y="1131149"/>
                    </a:cubicBezTo>
                    <a:cubicBezTo>
                      <a:pt x="1108976" y="1118043"/>
                      <a:pt x="1119057" y="1102920"/>
                      <a:pt x="1128131" y="1089815"/>
                    </a:cubicBezTo>
                    <a:cubicBezTo>
                      <a:pt x="1139220" y="1073684"/>
                      <a:pt x="1148294" y="1057553"/>
                      <a:pt x="1155351" y="1041423"/>
                    </a:cubicBezTo>
                    <a:cubicBezTo>
                      <a:pt x="1162408" y="1026301"/>
                      <a:pt x="1167449" y="1010170"/>
                      <a:pt x="1171481" y="987991"/>
                    </a:cubicBezTo>
                    <a:cubicBezTo>
                      <a:pt x="1172489" y="980934"/>
                      <a:pt x="1174506" y="973877"/>
                      <a:pt x="1175514" y="967828"/>
                    </a:cubicBezTo>
                    <a:cubicBezTo>
                      <a:pt x="1177530" y="958754"/>
                      <a:pt x="1178538" y="948673"/>
                      <a:pt x="1180555" y="938591"/>
                    </a:cubicBezTo>
                    <a:cubicBezTo>
                      <a:pt x="1183579" y="925485"/>
                      <a:pt x="1187612" y="914396"/>
                      <a:pt x="1193661" y="903306"/>
                    </a:cubicBezTo>
                    <a:cubicBezTo>
                      <a:pt x="1204750" y="885159"/>
                      <a:pt x="1218864" y="869029"/>
                      <a:pt x="1232979" y="852898"/>
                    </a:cubicBezTo>
                    <a:cubicBezTo>
                      <a:pt x="1239027" y="845841"/>
                      <a:pt x="1246085" y="837776"/>
                      <a:pt x="1252134" y="830719"/>
                    </a:cubicBezTo>
                    <a:cubicBezTo>
                      <a:pt x="1261207" y="819629"/>
                      <a:pt x="1269272" y="806523"/>
                      <a:pt x="1277337" y="792409"/>
                    </a:cubicBezTo>
                    <a:cubicBezTo>
                      <a:pt x="1280362" y="785352"/>
                      <a:pt x="1283386" y="778295"/>
                      <a:pt x="1287419" y="769221"/>
                    </a:cubicBezTo>
                    <a:cubicBezTo>
                      <a:pt x="1290443" y="760148"/>
                      <a:pt x="1293468" y="753091"/>
                      <a:pt x="1297500" y="745026"/>
                    </a:cubicBezTo>
                    <a:cubicBezTo>
                      <a:pt x="1303549" y="734944"/>
                      <a:pt x="1309598" y="726879"/>
                      <a:pt x="1317664" y="717806"/>
                    </a:cubicBezTo>
                    <a:cubicBezTo>
                      <a:pt x="1323713" y="710749"/>
                      <a:pt x="1330770" y="704700"/>
                      <a:pt x="1337827" y="698651"/>
                    </a:cubicBezTo>
                    <a:cubicBezTo>
                      <a:pt x="1347908" y="689577"/>
                      <a:pt x="1355973" y="681512"/>
                      <a:pt x="1364039" y="673447"/>
                    </a:cubicBezTo>
                    <a:cubicBezTo>
                      <a:pt x="1374120" y="663365"/>
                      <a:pt x="1381177" y="653284"/>
                      <a:pt x="1386218" y="644210"/>
                    </a:cubicBezTo>
                    <a:cubicBezTo>
                      <a:pt x="1390251" y="637153"/>
                      <a:pt x="1393275" y="630096"/>
                      <a:pt x="1397308" y="623039"/>
                    </a:cubicBezTo>
                    <a:cubicBezTo>
                      <a:pt x="1399324" y="619006"/>
                      <a:pt x="1401340" y="614974"/>
                      <a:pt x="1403357" y="610941"/>
                    </a:cubicBezTo>
                    <a:cubicBezTo>
                      <a:pt x="1406381" y="604892"/>
                      <a:pt x="1410414" y="599852"/>
                      <a:pt x="1414446" y="595819"/>
                    </a:cubicBezTo>
                    <a:cubicBezTo>
                      <a:pt x="1417471" y="592794"/>
                      <a:pt x="1420495" y="590778"/>
                      <a:pt x="1423520" y="587754"/>
                    </a:cubicBezTo>
                    <a:cubicBezTo>
                      <a:pt x="1430577" y="583721"/>
                      <a:pt x="1437634" y="580697"/>
                      <a:pt x="1445699" y="577672"/>
                    </a:cubicBezTo>
                    <a:cubicBezTo>
                      <a:pt x="1448724" y="576664"/>
                      <a:pt x="1452756" y="574648"/>
                      <a:pt x="1455781" y="573640"/>
                    </a:cubicBezTo>
                    <a:cubicBezTo>
                      <a:pt x="1461830" y="570615"/>
                      <a:pt x="1466870" y="567591"/>
                      <a:pt x="1472919" y="564566"/>
                    </a:cubicBezTo>
                    <a:cubicBezTo>
                      <a:pt x="1478968" y="560534"/>
                      <a:pt x="1485017" y="555493"/>
                      <a:pt x="1490058" y="549444"/>
                    </a:cubicBezTo>
                    <a:cubicBezTo>
                      <a:pt x="1503164" y="534322"/>
                      <a:pt x="1512237" y="517183"/>
                      <a:pt x="1521311" y="499036"/>
                    </a:cubicBezTo>
                    <a:cubicBezTo>
                      <a:pt x="1523327" y="493995"/>
                      <a:pt x="1526351" y="488955"/>
                      <a:pt x="1528368" y="484922"/>
                    </a:cubicBezTo>
                    <a:cubicBezTo>
                      <a:pt x="1534417" y="473832"/>
                      <a:pt x="1540466" y="465767"/>
                      <a:pt x="1546514" y="457702"/>
                    </a:cubicBezTo>
                    <a:cubicBezTo>
                      <a:pt x="1553572" y="450645"/>
                      <a:pt x="1562645" y="443588"/>
                      <a:pt x="1572727" y="437539"/>
                    </a:cubicBezTo>
                    <a:cubicBezTo>
                      <a:pt x="1590873" y="426449"/>
                      <a:pt x="1612044" y="417376"/>
                      <a:pt x="1638257" y="409310"/>
                    </a:cubicBezTo>
                    <a:cubicBezTo>
                      <a:pt x="1646322" y="407294"/>
                      <a:pt x="1655395" y="404270"/>
                      <a:pt x="1666485" y="401245"/>
                    </a:cubicBezTo>
                    <a:cubicBezTo>
                      <a:pt x="1678583" y="398221"/>
                      <a:pt x="1691689" y="394188"/>
                      <a:pt x="1704795" y="389147"/>
                    </a:cubicBezTo>
                    <a:cubicBezTo>
                      <a:pt x="1725966" y="381082"/>
                      <a:pt x="1746129" y="372009"/>
                      <a:pt x="1766292" y="361927"/>
                    </a:cubicBezTo>
                    <a:cubicBezTo>
                      <a:pt x="1786455" y="351846"/>
                      <a:pt x="1805610" y="341764"/>
                      <a:pt x="1825773" y="333699"/>
                    </a:cubicBezTo>
                    <a:cubicBezTo>
                      <a:pt x="1830814" y="331683"/>
                      <a:pt x="1836863" y="329666"/>
                      <a:pt x="1842912" y="327650"/>
                    </a:cubicBezTo>
                    <a:cubicBezTo>
                      <a:pt x="1846944" y="325634"/>
                      <a:pt x="1851985" y="324626"/>
                      <a:pt x="1856018" y="322609"/>
                    </a:cubicBezTo>
                    <a:cubicBezTo>
                      <a:pt x="1864083" y="319585"/>
                      <a:pt x="1873156" y="314544"/>
                      <a:pt x="1883238" y="308495"/>
                    </a:cubicBezTo>
                    <a:cubicBezTo>
                      <a:pt x="1889287" y="304462"/>
                      <a:pt x="1896344" y="298413"/>
                      <a:pt x="1902393" y="291356"/>
                    </a:cubicBezTo>
                    <a:cubicBezTo>
                      <a:pt x="1907434" y="286316"/>
                      <a:pt x="1911466" y="279259"/>
                      <a:pt x="1916507" y="270185"/>
                    </a:cubicBezTo>
                    <a:cubicBezTo>
                      <a:pt x="1919531" y="263128"/>
                      <a:pt x="1921548" y="256071"/>
                      <a:pt x="1923564" y="248006"/>
                    </a:cubicBezTo>
                    <a:cubicBezTo>
                      <a:pt x="1925580" y="238932"/>
                      <a:pt x="1925580" y="230867"/>
                      <a:pt x="1924572" y="222802"/>
                    </a:cubicBezTo>
                    <a:cubicBezTo>
                      <a:pt x="1923564" y="205663"/>
                      <a:pt x="1918523" y="188525"/>
                      <a:pt x="1914491" y="175419"/>
                    </a:cubicBezTo>
                    <a:cubicBezTo>
                      <a:pt x="1909450" y="161305"/>
                      <a:pt x="1903401" y="147190"/>
                      <a:pt x="1893320" y="130052"/>
                    </a:cubicBezTo>
                    <a:cubicBezTo>
                      <a:pt x="1885254" y="114929"/>
                      <a:pt x="1875173" y="100815"/>
                      <a:pt x="1864083" y="84685"/>
                    </a:cubicBezTo>
                    <a:cubicBezTo>
                      <a:pt x="1859042" y="78636"/>
                      <a:pt x="1855010" y="71579"/>
                      <a:pt x="1849969" y="65530"/>
                    </a:cubicBezTo>
                    <a:cubicBezTo>
                      <a:pt x="1842912" y="57465"/>
                      <a:pt x="1835855" y="48391"/>
                      <a:pt x="1824765" y="39318"/>
                    </a:cubicBezTo>
                    <a:cubicBezTo>
                      <a:pt x="1799561" y="14114"/>
                      <a:pt x="1762260" y="0"/>
                      <a:pt x="1720925" y="0"/>
                    </a:cubicBezTo>
                    <a:lnTo>
                      <a:pt x="1720925" y="0"/>
                    </a:lnTo>
                    <a:close/>
                  </a:path>
                </a:pathLst>
              </a:custGeom>
              <a:solidFill>
                <a:srgbClr val="CA8852"/>
              </a:solidFill>
              <a:ln w="10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413EF4B3-90D8-8673-B5EE-1EB7EAD2D4F7}"/>
                  </a:ext>
                </a:extLst>
              </p:cNvPr>
              <p:cNvSpPr/>
              <p:nvPr/>
            </p:nvSpPr>
            <p:spPr>
              <a:xfrm>
                <a:off x="1351682" y="2546596"/>
                <a:ext cx="507880" cy="487946"/>
              </a:xfrm>
              <a:custGeom>
                <a:avLst/>
                <a:gdLst>
                  <a:gd name="connsiteX0" fmla="*/ 297658 w 507880"/>
                  <a:gd name="connsiteY0" fmla="*/ 0 h 487946"/>
                  <a:gd name="connsiteX1" fmla="*/ 238176 w 507880"/>
                  <a:gd name="connsiteY1" fmla="*/ 6049 h 487946"/>
                  <a:gd name="connsiteX2" fmla="*/ 108125 w 507880"/>
                  <a:gd name="connsiteY2" fmla="*/ 66538 h 487946"/>
                  <a:gd name="connsiteX3" fmla="*/ 57717 w 507880"/>
                  <a:gd name="connsiteY3" fmla="*/ 115938 h 487946"/>
                  <a:gd name="connsiteX4" fmla="*/ 21423 w 507880"/>
                  <a:gd name="connsiteY4" fmla="*/ 175419 h 487946"/>
                  <a:gd name="connsiteX5" fmla="*/ 2268 w 507880"/>
                  <a:gd name="connsiteY5" fmla="*/ 242965 h 487946"/>
                  <a:gd name="connsiteX6" fmla="*/ 2268 w 507880"/>
                  <a:gd name="connsiteY6" fmla="*/ 315552 h 487946"/>
                  <a:gd name="connsiteX7" fmla="*/ 8317 w 507880"/>
                  <a:gd name="connsiteY7" fmla="*/ 345797 h 487946"/>
                  <a:gd name="connsiteX8" fmla="*/ 28480 w 507880"/>
                  <a:gd name="connsiteY8" fmla="*/ 403262 h 487946"/>
                  <a:gd name="connsiteX9" fmla="*/ 70823 w 507880"/>
                  <a:gd name="connsiteY9" fmla="*/ 451653 h 487946"/>
                  <a:gd name="connsiteX10" fmla="*/ 126271 w 507880"/>
                  <a:gd name="connsiteY10" fmla="*/ 478873 h 487946"/>
                  <a:gd name="connsiteX11" fmla="*/ 192809 w 507880"/>
                  <a:gd name="connsiteY11" fmla="*/ 487946 h 487946"/>
                  <a:gd name="connsiteX12" fmla="*/ 194826 w 507880"/>
                  <a:gd name="connsiteY12" fmla="*/ 487946 h 487946"/>
                  <a:gd name="connsiteX13" fmla="*/ 265396 w 507880"/>
                  <a:gd name="connsiteY13" fmla="*/ 480889 h 487946"/>
                  <a:gd name="connsiteX14" fmla="*/ 336975 w 507880"/>
                  <a:gd name="connsiteY14" fmla="*/ 458710 h 487946"/>
                  <a:gd name="connsiteX15" fmla="*/ 402505 w 507880"/>
                  <a:gd name="connsiteY15" fmla="*/ 422416 h 487946"/>
                  <a:gd name="connsiteX16" fmla="*/ 455938 w 507880"/>
                  <a:gd name="connsiteY16" fmla="*/ 372009 h 487946"/>
                  <a:gd name="connsiteX17" fmla="*/ 492231 w 507880"/>
                  <a:gd name="connsiteY17" fmla="*/ 308495 h 487946"/>
                  <a:gd name="connsiteX18" fmla="*/ 502313 w 507880"/>
                  <a:gd name="connsiteY18" fmla="*/ 273210 h 487946"/>
                  <a:gd name="connsiteX19" fmla="*/ 507353 w 507880"/>
                  <a:gd name="connsiteY19" fmla="*/ 235908 h 487946"/>
                  <a:gd name="connsiteX20" fmla="*/ 479125 w 507880"/>
                  <a:gd name="connsiteY20" fmla="*/ 102832 h 487946"/>
                  <a:gd name="connsiteX21" fmla="*/ 438799 w 507880"/>
                  <a:gd name="connsiteY21" fmla="*/ 51416 h 487946"/>
                  <a:gd name="connsiteX22" fmla="*/ 411579 w 507880"/>
                  <a:gd name="connsiteY22" fmla="*/ 30245 h 487946"/>
                  <a:gd name="connsiteX23" fmla="*/ 381334 w 507880"/>
                  <a:gd name="connsiteY23" fmla="*/ 14114 h 487946"/>
                  <a:gd name="connsiteX24" fmla="*/ 297658 w 507880"/>
                  <a:gd name="connsiteY24" fmla="*/ 0 h 487946"/>
                  <a:gd name="connsiteX25" fmla="*/ 297658 w 507880"/>
                  <a:gd name="connsiteY25" fmla="*/ 0 h 487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07880" h="487946">
                    <a:moveTo>
                      <a:pt x="297658" y="0"/>
                    </a:moveTo>
                    <a:cubicBezTo>
                      <a:pt x="278503" y="0"/>
                      <a:pt x="258339" y="2016"/>
                      <a:pt x="238176" y="6049"/>
                    </a:cubicBezTo>
                    <a:cubicBezTo>
                      <a:pt x="191801" y="15122"/>
                      <a:pt x="146434" y="36294"/>
                      <a:pt x="108125" y="66538"/>
                    </a:cubicBezTo>
                    <a:cubicBezTo>
                      <a:pt x="89978" y="80652"/>
                      <a:pt x="72839" y="97791"/>
                      <a:pt x="57717" y="115938"/>
                    </a:cubicBezTo>
                    <a:cubicBezTo>
                      <a:pt x="43603" y="134084"/>
                      <a:pt x="31505" y="153239"/>
                      <a:pt x="21423" y="175419"/>
                    </a:cubicBezTo>
                    <a:cubicBezTo>
                      <a:pt x="12350" y="195582"/>
                      <a:pt x="5293" y="218769"/>
                      <a:pt x="2268" y="242965"/>
                    </a:cubicBezTo>
                    <a:cubicBezTo>
                      <a:pt x="-756" y="266153"/>
                      <a:pt x="-756" y="290348"/>
                      <a:pt x="2268" y="315552"/>
                    </a:cubicBezTo>
                    <a:cubicBezTo>
                      <a:pt x="3276" y="326642"/>
                      <a:pt x="5293" y="336723"/>
                      <a:pt x="8317" y="345797"/>
                    </a:cubicBezTo>
                    <a:cubicBezTo>
                      <a:pt x="12350" y="366968"/>
                      <a:pt x="19407" y="386123"/>
                      <a:pt x="28480" y="403262"/>
                    </a:cubicBezTo>
                    <a:cubicBezTo>
                      <a:pt x="38562" y="421408"/>
                      <a:pt x="52676" y="437539"/>
                      <a:pt x="70823" y="451653"/>
                    </a:cubicBezTo>
                    <a:cubicBezTo>
                      <a:pt x="85945" y="463751"/>
                      <a:pt x="105100" y="472824"/>
                      <a:pt x="126271" y="478873"/>
                    </a:cubicBezTo>
                    <a:cubicBezTo>
                      <a:pt x="146434" y="484922"/>
                      <a:pt x="169622" y="487946"/>
                      <a:pt x="192809" y="487946"/>
                    </a:cubicBezTo>
                    <a:lnTo>
                      <a:pt x="194826" y="487946"/>
                    </a:lnTo>
                    <a:cubicBezTo>
                      <a:pt x="217005" y="487946"/>
                      <a:pt x="241201" y="485930"/>
                      <a:pt x="265396" y="480889"/>
                    </a:cubicBezTo>
                    <a:cubicBezTo>
                      <a:pt x="288584" y="475848"/>
                      <a:pt x="312780" y="468792"/>
                      <a:pt x="336975" y="458710"/>
                    </a:cubicBezTo>
                    <a:cubicBezTo>
                      <a:pt x="359155" y="449637"/>
                      <a:pt x="381334" y="437539"/>
                      <a:pt x="402505" y="422416"/>
                    </a:cubicBezTo>
                    <a:cubicBezTo>
                      <a:pt x="422669" y="408302"/>
                      <a:pt x="440815" y="391164"/>
                      <a:pt x="455938" y="372009"/>
                    </a:cubicBezTo>
                    <a:cubicBezTo>
                      <a:pt x="471060" y="352854"/>
                      <a:pt x="483158" y="331683"/>
                      <a:pt x="492231" y="308495"/>
                    </a:cubicBezTo>
                    <a:cubicBezTo>
                      <a:pt x="496264" y="298414"/>
                      <a:pt x="499288" y="287324"/>
                      <a:pt x="502313" y="273210"/>
                    </a:cubicBezTo>
                    <a:cubicBezTo>
                      <a:pt x="505337" y="260104"/>
                      <a:pt x="506345" y="248006"/>
                      <a:pt x="507353" y="235908"/>
                    </a:cubicBezTo>
                    <a:cubicBezTo>
                      <a:pt x="510378" y="189533"/>
                      <a:pt x="500296" y="142150"/>
                      <a:pt x="479125" y="102832"/>
                    </a:cubicBezTo>
                    <a:cubicBezTo>
                      <a:pt x="468036" y="83677"/>
                      <a:pt x="454929" y="66538"/>
                      <a:pt x="438799" y="51416"/>
                    </a:cubicBezTo>
                    <a:cubicBezTo>
                      <a:pt x="429726" y="43350"/>
                      <a:pt x="421660" y="36294"/>
                      <a:pt x="411579" y="30245"/>
                    </a:cubicBezTo>
                    <a:cubicBezTo>
                      <a:pt x="402505" y="24196"/>
                      <a:pt x="392424" y="19155"/>
                      <a:pt x="381334" y="14114"/>
                    </a:cubicBezTo>
                    <a:cubicBezTo>
                      <a:pt x="356130" y="5041"/>
                      <a:pt x="327902" y="0"/>
                      <a:pt x="297658" y="0"/>
                    </a:cubicBezTo>
                    <a:lnTo>
                      <a:pt x="297658" y="0"/>
                    </a:lnTo>
                    <a:close/>
                  </a:path>
                </a:pathLst>
              </a:custGeom>
              <a:solidFill>
                <a:srgbClr val="FFD6BB"/>
              </a:solidFill>
              <a:ln w="10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95C57292-27A3-D3A8-838C-C3150DB3178E}"/>
                  </a:ext>
                </a:extLst>
              </p:cNvPr>
              <p:cNvSpPr/>
              <p:nvPr/>
            </p:nvSpPr>
            <p:spPr>
              <a:xfrm>
                <a:off x="1505663" y="2690762"/>
                <a:ext cx="176985" cy="181986"/>
              </a:xfrm>
              <a:custGeom>
                <a:avLst/>
                <a:gdLst>
                  <a:gd name="connsiteX0" fmla="*/ 109400 w 176985"/>
                  <a:gd name="connsiteY0" fmla="*/ 22180 h 181986"/>
                  <a:gd name="connsiteX1" fmla="*/ 113432 w 176985"/>
                  <a:gd name="connsiteY1" fmla="*/ 13106 h 181986"/>
                  <a:gd name="connsiteX2" fmla="*/ 109400 w 176985"/>
                  <a:gd name="connsiteY2" fmla="*/ 4033 h 181986"/>
                  <a:gd name="connsiteX3" fmla="*/ 99318 w 176985"/>
                  <a:gd name="connsiteY3" fmla="*/ 0 h 181986"/>
                  <a:gd name="connsiteX4" fmla="*/ 90245 w 176985"/>
                  <a:gd name="connsiteY4" fmla="*/ 4033 h 181986"/>
                  <a:gd name="connsiteX5" fmla="*/ 36813 w 176985"/>
                  <a:gd name="connsiteY5" fmla="*/ 77628 h 181986"/>
                  <a:gd name="connsiteX6" fmla="*/ 519 w 176985"/>
                  <a:gd name="connsiteY6" fmla="*/ 164329 h 181986"/>
                  <a:gd name="connsiteX7" fmla="*/ 9592 w 176985"/>
                  <a:gd name="connsiteY7" fmla="*/ 181468 h 181986"/>
                  <a:gd name="connsiteX8" fmla="*/ 26731 w 176985"/>
                  <a:gd name="connsiteY8" fmla="*/ 172394 h 181986"/>
                  <a:gd name="connsiteX9" fmla="*/ 44878 w 176985"/>
                  <a:gd name="connsiteY9" fmla="*/ 126019 h 181986"/>
                  <a:gd name="connsiteX10" fmla="*/ 73106 w 176985"/>
                  <a:gd name="connsiteY10" fmla="*/ 73595 h 181986"/>
                  <a:gd name="connsiteX11" fmla="*/ 109400 w 176985"/>
                  <a:gd name="connsiteY11" fmla="*/ 22180 h 181986"/>
                  <a:gd name="connsiteX12" fmla="*/ 109400 w 176985"/>
                  <a:gd name="connsiteY12" fmla="*/ 22180 h 181986"/>
                  <a:gd name="connsiteX13" fmla="*/ 169889 w 176985"/>
                  <a:gd name="connsiteY13" fmla="*/ 19155 h 181986"/>
                  <a:gd name="connsiteX14" fmla="*/ 161824 w 176985"/>
                  <a:gd name="connsiteY14" fmla="*/ 17139 h 181986"/>
                  <a:gd name="connsiteX15" fmla="*/ 157791 w 176985"/>
                  <a:gd name="connsiteY15" fmla="*/ 17139 h 181986"/>
                  <a:gd name="connsiteX16" fmla="*/ 148718 w 176985"/>
                  <a:gd name="connsiteY16" fmla="*/ 24196 h 181986"/>
                  <a:gd name="connsiteX17" fmla="*/ 114440 w 176985"/>
                  <a:gd name="connsiteY17" fmla="*/ 78636 h 181986"/>
                  <a:gd name="connsiteX18" fmla="*/ 87220 w 176985"/>
                  <a:gd name="connsiteY18" fmla="*/ 142150 h 181986"/>
                  <a:gd name="connsiteX19" fmla="*/ 97302 w 176985"/>
                  <a:gd name="connsiteY19" fmla="*/ 161305 h 181986"/>
                  <a:gd name="connsiteX20" fmla="*/ 116457 w 176985"/>
                  <a:gd name="connsiteY20" fmla="*/ 151223 h 181986"/>
                  <a:gd name="connsiteX21" fmla="*/ 129563 w 176985"/>
                  <a:gd name="connsiteY21" fmla="*/ 117954 h 181986"/>
                  <a:gd name="connsiteX22" fmla="*/ 148718 w 176985"/>
                  <a:gd name="connsiteY22" fmla="*/ 81661 h 181986"/>
                  <a:gd name="connsiteX23" fmla="*/ 174930 w 176985"/>
                  <a:gd name="connsiteY23" fmla="*/ 41334 h 181986"/>
                  <a:gd name="connsiteX24" fmla="*/ 169889 w 176985"/>
                  <a:gd name="connsiteY24" fmla="*/ 19155 h 181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76985" h="181986">
                    <a:moveTo>
                      <a:pt x="109400" y="22180"/>
                    </a:moveTo>
                    <a:cubicBezTo>
                      <a:pt x="111416" y="19155"/>
                      <a:pt x="113432" y="17139"/>
                      <a:pt x="113432" y="13106"/>
                    </a:cubicBezTo>
                    <a:cubicBezTo>
                      <a:pt x="113432" y="10082"/>
                      <a:pt x="112424" y="6049"/>
                      <a:pt x="109400" y="4033"/>
                    </a:cubicBezTo>
                    <a:cubicBezTo>
                      <a:pt x="106375" y="1008"/>
                      <a:pt x="103351" y="0"/>
                      <a:pt x="99318" y="0"/>
                    </a:cubicBezTo>
                    <a:cubicBezTo>
                      <a:pt x="96294" y="0"/>
                      <a:pt x="92261" y="1008"/>
                      <a:pt x="90245" y="4033"/>
                    </a:cubicBezTo>
                    <a:cubicBezTo>
                      <a:pt x="68065" y="25204"/>
                      <a:pt x="50927" y="50408"/>
                      <a:pt x="36813" y="77628"/>
                    </a:cubicBezTo>
                    <a:cubicBezTo>
                      <a:pt x="21690" y="104848"/>
                      <a:pt x="10601" y="134085"/>
                      <a:pt x="519" y="164329"/>
                    </a:cubicBezTo>
                    <a:cubicBezTo>
                      <a:pt x="-1497" y="171386"/>
                      <a:pt x="2535" y="178443"/>
                      <a:pt x="9592" y="181468"/>
                    </a:cubicBezTo>
                    <a:cubicBezTo>
                      <a:pt x="16650" y="183484"/>
                      <a:pt x="23707" y="179452"/>
                      <a:pt x="26731" y="172394"/>
                    </a:cubicBezTo>
                    <a:cubicBezTo>
                      <a:pt x="31772" y="156264"/>
                      <a:pt x="37821" y="141142"/>
                      <a:pt x="44878" y="126019"/>
                    </a:cubicBezTo>
                    <a:cubicBezTo>
                      <a:pt x="52943" y="107873"/>
                      <a:pt x="63025" y="90734"/>
                      <a:pt x="73106" y="73595"/>
                    </a:cubicBezTo>
                    <a:cubicBezTo>
                      <a:pt x="84196" y="53432"/>
                      <a:pt x="97302" y="37302"/>
                      <a:pt x="109400" y="22180"/>
                    </a:cubicBezTo>
                    <a:cubicBezTo>
                      <a:pt x="110408" y="22180"/>
                      <a:pt x="109400" y="22180"/>
                      <a:pt x="109400" y="22180"/>
                    </a:cubicBezTo>
                    <a:close/>
                    <a:moveTo>
                      <a:pt x="169889" y="19155"/>
                    </a:moveTo>
                    <a:cubicBezTo>
                      <a:pt x="167873" y="17139"/>
                      <a:pt x="164848" y="17139"/>
                      <a:pt x="161824" y="17139"/>
                    </a:cubicBezTo>
                    <a:cubicBezTo>
                      <a:pt x="160816" y="17139"/>
                      <a:pt x="159807" y="17139"/>
                      <a:pt x="157791" y="17139"/>
                    </a:cubicBezTo>
                    <a:cubicBezTo>
                      <a:pt x="153759" y="18147"/>
                      <a:pt x="150734" y="20163"/>
                      <a:pt x="148718" y="24196"/>
                    </a:cubicBezTo>
                    <a:cubicBezTo>
                      <a:pt x="135612" y="41334"/>
                      <a:pt x="124522" y="59481"/>
                      <a:pt x="114440" y="78636"/>
                    </a:cubicBezTo>
                    <a:cubicBezTo>
                      <a:pt x="104359" y="98799"/>
                      <a:pt x="95286" y="119970"/>
                      <a:pt x="87220" y="142150"/>
                    </a:cubicBezTo>
                    <a:cubicBezTo>
                      <a:pt x="84196" y="150215"/>
                      <a:pt x="89237" y="158280"/>
                      <a:pt x="97302" y="161305"/>
                    </a:cubicBezTo>
                    <a:cubicBezTo>
                      <a:pt x="105367" y="163321"/>
                      <a:pt x="113432" y="159289"/>
                      <a:pt x="116457" y="151223"/>
                    </a:cubicBezTo>
                    <a:cubicBezTo>
                      <a:pt x="120489" y="140133"/>
                      <a:pt x="124522" y="129044"/>
                      <a:pt x="129563" y="117954"/>
                    </a:cubicBezTo>
                    <a:cubicBezTo>
                      <a:pt x="135612" y="105856"/>
                      <a:pt x="141661" y="93759"/>
                      <a:pt x="148718" y="81661"/>
                    </a:cubicBezTo>
                    <a:cubicBezTo>
                      <a:pt x="156783" y="67546"/>
                      <a:pt x="165856" y="54440"/>
                      <a:pt x="174930" y="41334"/>
                    </a:cubicBezTo>
                    <a:cubicBezTo>
                      <a:pt x="178962" y="33269"/>
                      <a:pt x="176946" y="23188"/>
                      <a:pt x="169889" y="19155"/>
                    </a:cubicBezTo>
                    <a:close/>
                  </a:path>
                </a:pathLst>
              </a:custGeom>
              <a:solidFill>
                <a:srgbClr val="FFAD6D"/>
              </a:solidFill>
              <a:ln w="10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5B4121C7-4CC9-968C-84A8-B8D787BE08DD}"/>
                  </a:ext>
                </a:extLst>
              </p:cNvPr>
              <p:cNvSpPr/>
              <p:nvPr/>
            </p:nvSpPr>
            <p:spPr>
              <a:xfrm>
                <a:off x="299421" y="1510214"/>
                <a:ext cx="2194561" cy="3468049"/>
              </a:xfrm>
              <a:custGeom>
                <a:avLst/>
                <a:gdLst>
                  <a:gd name="connsiteX0" fmla="*/ 1492068 w 2194561"/>
                  <a:gd name="connsiteY0" fmla="*/ 128036 h 3468049"/>
                  <a:gd name="connsiteX1" fmla="*/ 1505174 w 2194561"/>
                  <a:gd name="connsiteY1" fmla="*/ 129044 h 3468049"/>
                  <a:gd name="connsiteX2" fmla="*/ 1520296 w 2194561"/>
                  <a:gd name="connsiteY2" fmla="*/ 134085 h 3468049"/>
                  <a:gd name="connsiteX3" fmla="*/ 1531386 w 2194561"/>
                  <a:gd name="connsiteY3" fmla="*/ 141142 h 3468049"/>
                  <a:gd name="connsiteX4" fmla="*/ 1541468 w 2194561"/>
                  <a:gd name="connsiteY4" fmla="*/ 152231 h 3468049"/>
                  <a:gd name="connsiteX5" fmla="*/ 1557598 w 2194561"/>
                  <a:gd name="connsiteY5" fmla="*/ 186508 h 3468049"/>
                  <a:gd name="connsiteX6" fmla="*/ 1558606 w 2194561"/>
                  <a:gd name="connsiteY6" fmla="*/ 188525 h 3468049"/>
                  <a:gd name="connsiteX7" fmla="*/ 1567680 w 2194561"/>
                  <a:gd name="connsiteY7" fmla="*/ 208688 h 3468049"/>
                  <a:gd name="connsiteX8" fmla="*/ 1579777 w 2194561"/>
                  <a:gd name="connsiteY8" fmla="*/ 226835 h 3468049"/>
                  <a:gd name="connsiteX9" fmla="*/ 1586835 w 2194561"/>
                  <a:gd name="connsiteY9" fmla="*/ 229859 h 3468049"/>
                  <a:gd name="connsiteX10" fmla="*/ 1592883 w 2194561"/>
                  <a:gd name="connsiteY10" fmla="*/ 227843 h 3468049"/>
                  <a:gd name="connsiteX11" fmla="*/ 1612038 w 2194561"/>
                  <a:gd name="connsiteY11" fmla="*/ 185500 h 3468049"/>
                  <a:gd name="connsiteX12" fmla="*/ 1606998 w 2194561"/>
                  <a:gd name="connsiteY12" fmla="*/ 133076 h 3468049"/>
                  <a:gd name="connsiteX13" fmla="*/ 1560622 w 2194561"/>
                  <a:gd name="connsiteY13" fmla="*/ 47383 h 3468049"/>
                  <a:gd name="connsiteX14" fmla="*/ 1476946 w 2194561"/>
                  <a:gd name="connsiteY14" fmla="*/ 6049 h 3468049"/>
                  <a:gd name="connsiteX15" fmla="*/ 1414440 w 2194561"/>
                  <a:gd name="connsiteY15" fmla="*/ 0 h 3468049"/>
                  <a:gd name="connsiteX16" fmla="*/ 1375122 w 2194561"/>
                  <a:gd name="connsiteY16" fmla="*/ 2016 h 3468049"/>
                  <a:gd name="connsiteX17" fmla="*/ 1183573 w 2194561"/>
                  <a:gd name="connsiteY17" fmla="*/ 46375 h 3468049"/>
                  <a:gd name="connsiteX18" fmla="*/ 1067635 w 2194561"/>
                  <a:gd name="connsiteY18" fmla="*/ 93758 h 3468049"/>
                  <a:gd name="connsiteX19" fmla="*/ 949681 w 2194561"/>
                  <a:gd name="connsiteY19" fmla="*/ 157272 h 3468049"/>
                  <a:gd name="connsiteX20" fmla="*/ 728895 w 2194561"/>
                  <a:gd name="connsiteY20" fmla="*/ 319585 h 3468049"/>
                  <a:gd name="connsiteX21" fmla="*/ 533313 w 2194561"/>
                  <a:gd name="connsiteY21" fmla="*/ 507101 h 3468049"/>
                  <a:gd name="connsiteX22" fmla="*/ 348821 w 2194561"/>
                  <a:gd name="connsiteY22" fmla="*/ 714781 h 3468049"/>
                  <a:gd name="connsiteX23" fmla="*/ 183484 w 2194561"/>
                  <a:gd name="connsiteY23" fmla="*/ 942624 h 3468049"/>
                  <a:gd name="connsiteX24" fmla="*/ 62506 w 2194561"/>
                  <a:gd name="connsiteY24" fmla="*/ 1170467 h 3468049"/>
                  <a:gd name="connsiteX25" fmla="*/ 17139 w 2194561"/>
                  <a:gd name="connsiteY25" fmla="*/ 1289429 h 3468049"/>
                  <a:gd name="connsiteX26" fmla="*/ 3024 w 2194561"/>
                  <a:gd name="connsiteY26" fmla="*/ 1353951 h 3468049"/>
                  <a:gd name="connsiteX27" fmla="*/ 0 w 2194561"/>
                  <a:gd name="connsiteY27" fmla="*/ 1384195 h 3468049"/>
                  <a:gd name="connsiteX28" fmla="*/ 1008 w 2194561"/>
                  <a:gd name="connsiteY28" fmla="*/ 1401334 h 3468049"/>
                  <a:gd name="connsiteX29" fmla="*/ 2016 w 2194561"/>
                  <a:gd name="connsiteY29" fmla="*/ 1411415 h 3468049"/>
                  <a:gd name="connsiteX30" fmla="*/ 4033 w 2194561"/>
                  <a:gd name="connsiteY30" fmla="*/ 1416456 h 3468049"/>
                  <a:gd name="connsiteX31" fmla="*/ 19155 w 2194561"/>
                  <a:gd name="connsiteY31" fmla="*/ 1431579 h 3468049"/>
                  <a:gd name="connsiteX32" fmla="*/ 19155 w 2194561"/>
                  <a:gd name="connsiteY32" fmla="*/ 1431579 h 3468049"/>
                  <a:gd name="connsiteX33" fmla="*/ 34277 w 2194561"/>
                  <a:gd name="connsiteY33" fmla="*/ 1419481 h 3468049"/>
                  <a:gd name="connsiteX34" fmla="*/ 89726 w 2194561"/>
                  <a:gd name="connsiteY34" fmla="*/ 1391252 h 3468049"/>
                  <a:gd name="connsiteX35" fmla="*/ 147190 w 2194561"/>
                  <a:gd name="connsiteY35" fmla="*/ 1377138 h 3468049"/>
                  <a:gd name="connsiteX36" fmla="*/ 176427 w 2194561"/>
                  <a:gd name="connsiteY36" fmla="*/ 1376130 h 3468049"/>
                  <a:gd name="connsiteX37" fmla="*/ 189533 w 2194561"/>
                  <a:gd name="connsiteY37" fmla="*/ 1364032 h 3468049"/>
                  <a:gd name="connsiteX38" fmla="*/ 189533 w 2194561"/>
                  <a:gd name="connsiteY38" fmla="*/ 1363024 h 3468049"/>
                  <a:gd name="connsiteX39" fmla="*/ 196590 w 2194561"/>
                  <a:gd name="connsiteY39" fmla="*/ 1355967 h 3468049"/>
                  <a:gd name="connsiteX40" fmla="*/ 253047 w 2194561"/>
                  <a:gd name="connsiteY40" fmla="*/ 1196679 h 3468049"/>
                  <a:gd name="connsiteX41" fmla="*/ 252039 w 2194561"/>
                  <a:gd name="connsiteY41" fmla="*/ 1198695 h 3468049"/>
                  <a:gd name="connsiteX42" fmla="*/ 458710 w 2194561"/>
                  <a:gd name="connsiteY42" fmla="*/ 882135 h 3468049"/>
                  <a:gd name="connsiteX43" fmla="*/ 638162 w 2194561"/>
                  <a:gd name="connsiteY43" fmla="*/ 686553 h 3468049"/>
                  <a:gd name="connsiteX44" fmla="*/ 838784 w 2194561"/>
                  <a:gd name="connsiteY44" fmla="*/ 499036 h 3468049"/>
                  <a:gd name="connsiteX45" fmla="*/ 1003113 w 2194561"/>
                  <a:gd name="connsiteY45" fmla="*/ 371001 h 3468049"/>
                  <a:gd name="connsiteX46" fmla="*/ 1003113 w 2194561"/>
                  <a:gd name="connsiteY46" fmla="*/ 371001 h 3468049"/>
                  <a:gd name="connsiteX47" fmla="*/ 1003113 w 2194561"/>
                  <a:gd name="connsiteY47" fmla="*/ 371001 h 3468049"/>
                  <a:gd name="connsiteX48" fmla="*/ 1383187 w 2194561"/>
                  <a:gd name="connsiteY48" fmla="*/ 162313 h 3468049"/>
                  <a:gd name="connsiteX49" fmla="*/ 1417465 w 2194561"/>
                  <a:gd name="connsiteY49" fmla="*/ 150215 h 3468049"/>
                  <a:gd name="connsiteX50" fmla="*/ 1429562 w 2194561"/>
                  <a:gd name="connsiteY50" fmla="*/ 145174 h 3468049"/>
                  <a:gd name="connsiteX51" fmla="*/ 1480978 w 2194561"/>
                  <a:gd name="connsiteY51" fmla="*/ 131060 h 3468049"/>
                  <a:gd name="connsiteX52" fmla="*/ 1492068 w 2194561"/>
                  <a:gd name="connsiteY52" fmla="*/ 128036 h 3468049"/>
                  <a:gd name="connsiteX53" fmla="*/ 2191727 w 2194561"/>
                  <a:gd name="connsiteY53" fmla="*/ 1120059 h 3468049"/>
                  <a:gd name="connsiteX54" fmla="*/ 2188703 w 2194561"/>
                  <a:gd name="connsiteY54" fmla="*/ 1119051 h 3468049"/>
                  <a:gd name="connsiteX55" fmla="*/ 2183662 w 2194561"/>
                  <a:gd name="connsiteY55" fmla="*/ 1122075 h 3468049"/>
                  <a:gd name="connsiteX56" fmla="*/ 2143336 w 2194561"/>
                  <a:gd name="connsiteY56" fmla="*/ 1201720 h 3468049"/>
                  <a:gd name="connsiteX57" fmla="*/ 2092928 w 2194561"/>
                  <a:gd name="connsiteY57" fmla="*/ 1276323 h 3468049"/>
                  <a:gd name="connsiteX58" fmla="*/ 2089903 w 2194561"/>
                  <a:gd name="connsiteY58" fmla="*/ 1280355 h 3468049"/>
                  <a:gd name="connsiteX59" fmla="*/ 2040504 w 2194561"/>
                  <a:gd name="connsiteY59" fmla="*/ 1350926 h 3468049"/>
                  <a:gd name="connsiteX60" fmla="*/ 1991104 w 2194561"/>
                  <a:gd name="connsiteY60" fmla="*/ 1431579 h 3468049"/>
                  <a:gd name="connsiteX61" fmla="*/ 1972957 w 2194561"/>
                  <a:gd name="connsiteY61" fmla="*/ 1463840 h 3468049"/>
                  <a:gd name="connsiteX62" fmla="*/ 1893313 w 2194561"/>
                  <a:gd name="connsiteY62" fmla="*/ 1594900 h 3468049"/>
                  <a:gd name="connsiteX63" fmla="*/ 1830808 w 2194561"/>
                  <a:gd name="connsiteY63" fmla="*/ 1670511 h 3468049"/>
                  <a:gd name="connsiteX64" fmla="*/ 1760237 w 2194561"/>
                  <a:gd name="connsiteY64" fmla="*/ 1738058 h 3468049"/>
                  <a:gd name="connsiteX65" fmla="*/ 1698740 w 2194561"/>
                  <a:gd name="connsiteY65" fmla="*/ 1791490 h 3468049"/>
                  <a:gd name="connsiteX66" fmla="*/ 1612038 w 2194561"/>
                  <a:gd name="connsiteY66" fmla="*/ 1868109 h 3468049"/>
                  <a:gd name="connsiteX67" fmla="*/ 1543484 w 2194561"/>
                  <a:gd name="connsiteY67" fmla="*/ 1938680 h 3468049"/>
                  <a:gd name="connsiteX68" fmla="*/ 1488035 w 2194561"/>
                  <a:gd name="connsiteY68" fmla="*/ 2018324 h 3468049"/>
                  <a:gd name="connsiteX69" fmla="*/ 1454766 w 2194561"/>
                  <a:gd name="connsiteY69" fmla="*/ 2104017 h 3468049"/>
                  <a:gd name="connsiteX70" fmla="*/ 1440652 w 2194561"/>
                  <a:gd name="connsiteY70" fmla="*/ 2194751 h 3468049"/>
                  <a:gd name="connsiteX71" fmla="*/ 1451742 w 2194561"/>
                  <a:gd name="connsiteY71" fmla="*/ 2380252 h 3468049"/>
                  <a:gd name="connsiteX72" fmla="*/ 1469889 w 2194561"/>
                  <a:gd name="connsiteY72" fmla="*/ 2479051 h 3468049"/>
                  <a:gd name="connsiteX73" fmla="*/ 1495092 w 2194561"/>
                  <a:gd name="connsiteY73" fmla="*/ 2580874 h 3468049"/>
                  <a:gd name="connsiteX74" fmla="*/ 1648332 w 2194561"/>
                  <a:gd name="connsiteY74" fmla="*/ 2980103 h 3468049"/>
                  <a:gd name="connsiteX75" fmla="*/ 1719911 w 2194561"/>
                  <a:gd name="connsiteY75" fmla="*/ 3121245 h 3468049"/>
                  <a:gd name="connsiteX76" fmla="*/ 1804596 w 2194561"/>
                  <a:gd name="connsiteY76" fmla="*/ 3251296 h 3468049"/>
                  <a:gd name="connsiteX77" fmla="*/ 1907427 w 2194561"/>
                  <a:gd name="connsiteY77" fmla="*/ 3366226 h 3468049"/>
                  <a:gd name="connsiteX78" fmla="*/ 1959852 w 2194561"/>
                  <a:gd name="connsiteY78" fmla="*/ 3412601 h 3468049"/>
                  <a:gd name="connsiteX79" fmla="*/ 1962876 w 2194561"/>
                  <a:gd name="connsiteY79" fmla="*/ 3415626 h 3468049"/>
                  <a:gd name="connsiteX80" fmla="*/ 1963884 w 2194561"/>
                  <a:gd name="connsiteY80" fmla="*/ 3416634 h 3468049"/>
                  <a:gd name="connsiteX81" fmla="*/ 1985055 w 2194561"/>
                  <a:gd name="connsiteY81" fmla="*/ 3434781 h 3468049"/>
                  <a:gd name="connsiteX82" fmla="*/ 1994129 w 2194561"/>
                  <a:gd name="connsiteY82" fmla="*/ 3438813 h 3468049"/>
                  <a:gd name="connsiteX83" fmla="*/ 2035463 w 2194561"/>
                  <a:gd name="connsiteY83" fmla="*/ 3466033 h 3468049"/>
                  <a:gd name="connsiteX84" fmla="*/ 2041512 w 2194561"/>
                  <a:gd name="connsiteY84" fmla="*/ 3468050 h 3468049"/>
                  <a:gd name="connsiteX85" fmla="*/ 2054618 w 2194561"/>
                  <a:gd name="connsiteY85" fmla="*/ 3460993 h 3468049"/>
                  <a:gd name="connsiteX86" fmla="*/ 2048569 w 2194561"/>
                  <a:gd name="connsiteY86" fmla="*/ 3441838 h 3468049"/>
                  <a:gd name="connsiteX87" fmla="*/ 2014292 w 2194561"/>
                  <a:gd name="connsiteY87" fmla="*/ 3419658 h 3468049"/>
                  <a:gd name="connsiteX88" fmla="*/ 2009251 w 2194561"/>
                  <a:gd name="connsiteY88" fmla="*/ 3409577 h 3468049"/>
                  <a:gd name="connsiteX89" fmla="*/ 1991104 w 2194561"/>
                  <a:gd name="connsiteY89" fmla="*/ 3393446 h 3468049"/>
                  <a:gd name="connsiteX90" fmla="*/ 1972957 w 2194561"/>
                  <a:gd name="connsiteY90" fmla="*/ 3374291 h 3468049"/>
                  <a:gd name="connsiteX91" fmla="*/ 1938680 w 2194561"/>
                  <a:gd name="connsiteY91" fmla="*/ 3334973 h 3468049"/>
                  <a:gd name="connsiteX92" fmla="*/ 1767294 w 2194561"/>
                  <a:gd name="connsiteY92" fmla="*/ 3055715 h 3468049"/>
                  <a:gd name="connsiteX93" fmla="*/ 1718903 w 2194561"/>
                  <a:gd name="connsiteY93" fmla="*/ 2938769 h 3468049"/>
                  <a:gd name="connsiteX94" fmla="*/ 1698740 w 2194561"/>
                  <a:gd name="connsiteY94" fmla="*/ 2879288 h 3468049"/>
                  <a:gd name="connsiteX95" fmla="*/ 1691682 w 2194561"/>
                  <a:gd name="connsiteY95" fmla="*/ 2857109 h 3468049"/>
                  <a:gd name="connsiteX96" fmla="*/ 1673536 w 2194561"/>
                  <a:gd name="connsiteY96" fmla="*/ 2801660 h 3468049"/>
                  <a:gd name="connsiteX97" fmla="*/ 1592883 w 2194561"/>
                  <a:gd name="connsiteY97" fmla="*/ 2497197 h 3468049"/>
                  <a:gd name="connsiteX98" fmla="*/ 1592883 w 2194561"/>
                  <a:gd name="connsiteY98" fmla="*/ 2496189 h 3468049"/>
                  <a:gd name="connsiteX99" fmla="*/ 1578769 w 2194561"/>
                  <a:gd name="connsiteY99" fmla="*/ 2375211 h 3468049"/>
                  <a:gd name="connsiteX100" fmla="*/ 1579777 w 2194561"/>
                  <a:gd name="connsiteY100" fmla="*/ 2247175 h 3468049"/>
                  <a:gd name="connsiteX101" fmla="*/ 1591875 w 2194561"/>
                  <a:gd name="connsiteY101" fmla="*/ 2165515 h 3468049"/>
                  <a:gd name="connsiteX102" fmla="*/ 1614055 w 2194561"/>
                  <a:gd name="connsiteY102" fmla="*/ 2083854 h 3468049"/>
                  <a:gd name="connsiteX103" fmla="*/ 1648332 w 2194561"/>
                  <a:gd name="connsiteY103" fmla="*/ 2019332 h 3468049"/>
                  <a:gd name="connsiteX104" fmla="*/ 1727976 w 2194561"/>
                  <a:gd name="connsiteY104" fmla="*/ 1937672 h 3468049"/>
                  <a:gd name="connsiteX105" fmla="*/ 1741082 w 2194561"/>
                  <a:gd name="connsiteY105" fmla="*/ 1927590 h 3468049"/>
                  <a:gd name="connsiteX106" fmla="*/ 1758221 w 2194561"/>
                  <a:gd name="connsiteY106" fmla="*/ 1913476 h 3468049"/>
                  <a:gd name="connsiteX107" fmla="*/ 1783425 w 2194561"/>
                  <a:gd name="connsiteY107" fmla="*/ 1886256 h 3468049"/>
                  <a:gd name="connsiteX108" fmla="*/ 1789473 w 2194561"/>
                  <a:gd name="connsiteY108" fmla="*/ 1876174 h 3468049"/>
                  <a:gd name="connsiteX109" fmla="*/ 1793506 w 2194561"/>
                  <a:gd name="connsiteY109" fmla="*/ 1866093 h 3468049"/>
                  <a:gd name="connsiteX110" fmla="*/ 1794514 w 2194561"/>
                  <a:gd name="connsiteY110" fmla="*/ 1864077 h 3468049"/>
                  <a:gd name="connsiteX111" fmla="*/ 1798547 w 2194561"/>
                  <a:gd name="connsiteY111" fmla="*/ 1852987 h 3468049"/>
                  <a:gd name="connsiteX112" fmla="*/ 1801571 w 2194561"/>
                  <a:gd name="connsiteY112" fmla="*/ 1843914 h 3468049"/>
                  <a:gd name="connsiteX113" fmla="*/ 1834840 w 2194561"/>
                  <a:gd name="connsiteY113" fmla="*/ 1788465 h 3468049"/>
                  <a:gd name="connsiteX114" fmla="*/ 1834840 w 2194561"/>
                  <a:gd name="connsiteY114" fmla="*/ 1787457 h 3468049"/>
                  <a:gd name="connsiteX115" fmla="*/ 1833832 w 2194561"/>
                  <a:gd name="connsiteY115" fmla="*/ 1788465 h 3468049"/>
                  <a:gd name="connsiteX116" fmla="*/ 1885248 w 2194561"/>
                  <a:gd name="connsiteY116" fmla="*/ 1721927 h 3468049"/>
                  <a:gd name="connsiteX117" fmla="*/ 1903395 w 2194561"/>
                  <a:gd name="connsiteY117" fmla="*/ 1698739 h 3468049"/>
                  <a:gd name="connsiteX118" fmla="*/ 1971949 w 2194561"/>
                  <a:gd name="connsiteY118" fmla="*/ 1604981 h 3468049"/>
                  <a:gd name="connsiteX119" fmla="*/ 2000178 w 2194561"/>
                  <a:gd name="connsiteY119" fmla="*/ 1557598 h 3468049"/>
                  <a:gd name="connsiteX120" fmla="*/ 2023365 w 2194561"/>
                  <a:gd name="connsiteY120" fmla="*/ 1506182 h 3468049"/>
                  <a:gd name="connsiteX121" fmla="*/ 2051593 w 2194561"/>
                  <a:gd name="connsiteY121" fmla="*/ 1432587 h 3468049"/>
                  <a:gd name="connsiteX122" fmla="*/ 2061675 w 2194561"/>
                  <a:gd name="connsiteY122" fmla="*/ 1405367 h 3468049"/>
                  <a:gd name="connsiteX123" fmla="*/ 2061675 w 2194561"/>
                  <a:gd name="connsiteY123" fmla="*/ 1404359 h 3468049"/>
                  <a:gd name="connsiteX124" fmla="*/ 2061675 w 2194561"/>
                  <a:gd name="connsiteY124" fmla="*/ 1403350 h 3468049"/>
                  <a:gd name="connsiteX125" fmla="*/ 2061675 w 2194561"/>
                  <a:gd name="connsiteY125" fmla="*/ 1403350 h 3468049"/>
                  <a:gd name="connsiteX126" fmla="*/ 2061675 w 2194561"/>
                  <a:gd name="connsiteY126" fmla="*/ 1403350 h 3468049"/>
                  <a:gd name="connsiteX127" fmla="*/ 2061675 w 2194561"/>
                  <a:gd name="connsiteY127" fmla="*/ 1403350 h 3468049"/>
                  <a:gd name="connsiteX128" fmla="*/ 2130230 w 2194561"/>
                  <a:gd name="connsiteY128" fmla="*/ 1263217 h 3468049"/>
                  <a:gd name="connsiteX129" fmla="*/ 2131238 w 2194561"/>
                  <a:gd name="connsiteY129" fmla="*/ 1262209 h 3468049"/>
                  <a:gd name="connsiteX130" fmla="*/ 2132246 w 2194561"/>
                  <a:gd name="connsiteY130" fmla="*/ 1261201 h 3468049"/>
                  <a:gd name="connsiteX131" fmla="*/ 2134262 w 2194561"/>
                  <a:gd name="connsiteY131" fmla="*/ 1255152 h 3468049"/>
                  <a:gd name="connsiteX132" fmla="*/ 2131238 w 2194561"/>
                  <a:gd name="connsiteY132" fmla="*/ 1249103 h 3468049"/>
                  <a:gd name="connsiteX133" fmla="*/ 2128213 w 2194561"/>
                  <a:gd name="connsiteY133" fmla="*/ 1247086 h 3468049"/>
                  <a:gd name="connsiteX134" fmla="*/ 2159466 w 2194561"/>
                  <a:gd name="connsiteY134" fmla="*/ 1195671 h 3468049"/>
                  <a:gd name="connsiteX135" fmla="*/ 2192735 w 2194561"/>
                  <a:gd name="connsiteY135" fmla="*/ 1125100 h 3468049"/>
                  <a:gd name="connsiteX136" fmla="*/ 2191727 w 2194561"/>
                  <a:gd name="connsiteY136" fmla="*/ 1120059 h 3468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2194561" h="3468049">
                    <a:moveTo>
                      <a:pt x="1492068" y="128036"/>
                    </a:moveTo>
                    <a:cubicBezTo>
                      <a:pt x="1496101" y="128036"/>
                      <a:pt x="1501141" y="128036"/>
                      <a:pt x="1505174" y="129044"/>
                    </a:cubicBezTo>
                    <a:cubicBezTo>
                      <a:pt x="1510215" y="130052"/>
                      <a:pt x="1515256" y="132068"/>
                      <a:pt x="1520296" y="134085"/>
                    </a:cubicBezTo>
                    <a:cubicBezTo>
                      <a:pt x="1524329" y="136101"/>
                      <a:pt x="1528362" y="138117"/>
                      <a:pt x="1531386" y="141142"/>
                    </a:cubicBezTo>
                    <a:cubicBezTo>
                      <a:pt x="1535419" y="144166"/>
                      <a:pt x="1538443" y="148199"/>
                      <a:pt x="1541468" y="152231"/>
                    </a:cubicBezTo>
                    <a:cubicBezTo>
                      <a:pt x="1548525" y="163321"/>
                      <a:pt x="1553565" y="174411"/>
                      <a:pt x="1557598" y="186508"/>
                    </a:cubicBezTo>
                    <a:lnTo>
                      <a:pt x="1558606" y="188525"/>
                    </a:lnTo>
                    <a:cubicBezTo>
                      <a:pt x="1560622" y="193566"/>
                      <a:pt x="1563647" y="201631"/>
                      <a:pt x="1567680" y="208688"/>
                    </a:cubicBezTo>
                    <a:cubicBezTo>
                      <a:pt x="1570704" y="214737"/>
                      <a:pt x="1574737" y="219778"/>
                      <a:pt x="1579777" y="226835"/>
                    </a:cubicBezTo>
                    <a:cubicBezTo>
                      <a:pt x="1580786" y="228851"/>
                      <a:pt x="1583810" y="229859"/>
                      <a:pt x="1586835" y="229859"/>
                    </a:cubicBezTo>
                    <a:cubicBezTo>
                      <a:pt x="1588851" y="229859"/>
                      <a:pt x="1591875" y="228851"/>
                      <a:pt x="1592883" y="227843"/>
                    </a:cubicBezTo>
                    <a:cubicBezTo>
                      <a:pt x="1602965" y="217761"/>
                      <a:pt x="1610022" y="203647"/>
                      <a:pt x="1612038" y="185500"/>
                    </a:cubicBezTo>
                    <a:cubicBezTo>
                      <a:pt x="1614055" y="170378"/>
                      <a:pt x="1613046" y="154248"/>
                      <a:pt x="1606998" y="133076"/>
                    </a:cubicBezTo>
                    <a:cubicBezTo>
                      <a:pt x="1598932" y="98799"/>
                      <a:pt x="1582802" y="68555"/>
                      <a:pt x="1560622" y="47383"/>
                    </a:cubicBezTo>
                    <a:cubicBezTo>
                      <a:pt x="1540459" y="27220"/>
                      <a:pt x="1511223" y="13106"/>
                      <a:pt x="1476946" y="6049"/>
                    </a:cubicBezTo>
                    <a:cubicBezTo>
                      <a:pt x="1457791" y="2016"/>
                      <a:pt x="1436619" y="0"/>
                      <a:pt x="1414440" y="0"/>
                    </a:cubicBezTo>
                    <a:cubicBezTo>
                      <a:pt x="1402342" y="0"/>
                      <a:pt x="1389236" y="1008"/>
                      <a:pt x="1375122" y="2016"/>
                    </a:cubicBezTo>
                    <a:cubicBezTo>
                      <a:pt x="1318666" y="7057"/>
                      <a:pt x="1258176" y="21171"/>
                      <a:pt x="1183573" y="46375"/>
                    </a:cubicBezTo>
                    <a:cubicBezTo>
                      <a:pt x="1143247" y="59481"/>
                      <a:pt x="1104937" y="75612"/>
                      <a:pt x="1067635" y="93758"/>
                    </a:cubicBezTo>
                    <a:cubicBezTo>
                      <a:pt x="1028317" y="111905"/>
                      <a:pt x="990007" y="133076"/>
                      <a:pt x="949681" y="157272"/>
                    </a:cubicBezTo>
                    <a:cubicBezTo>
                      <a:pt x="877094" y="201631"/>
                      <a:pt x="804507" y="255063"/>
                      <a:pt x="728895" y="319585"/>
                    </a:cubicBezTo>
                    <a:cubicBezTo>
                      <a:pt x="666390" y="373017"/>
                      <a:pt x="601868" y="434514"/>
                      <a:pt x="533313" y="507101"/>
                    </a:cubicBezTo>
                    <a:cubicBezTo>
                      <a:pt x="467783" y="575656"/>
                      <a:pt x="406286" y="645219"/>
                      <a:pt x="348821" y="714781"/>
                    </a:cubicBezTo>
                    <a:cubicBezTo>
                      <a:pt x="286316" y="791401"/>
                      <a:pt x="230867" y="868020"/>
                      <a:pt x="183484" y="942624"/>
                    </a:cubicBezTo>
                    <a:cubicBezTo>
                      <a:pt x="137109" y="1017227"/>
                      <a:pt x="95775" y="1093847"/>
                      <a:pt x="62506" y="1170467"/>
                    </a:cubicBezTo>
                    <a:cubicBezTo>
                      <a:pt x="47383" y="1204744"/>
                      <a:pt x="30245" y="1246078"/>
                      <a:pt x="17139" y="1289429"/>
                    </a:cubicBezTo>
                    <a:cubicBezTo>
                      <a:pt x="11090" y="1309592"/>
                      <a:pt x="6049" y="1331771"/>
                      <a:pt x="3024" y="1353951"/>
                    </a:cubicBezTo>
                    <a:cubicBezTo>
                      <a:pt x="1008" y="1364032"/>
                      <a:pt x="0" y="1375122"/>
                      <a:pt x="0" y="1384195"/>
                    </a:cubicBezTo>
                    <a:cubicBezTo>
                      <a:pt x="0" y="1389236"/>
                      <a:pt x="0" y="1395285"/>
                      <a:pt x="1008" y="1401334"/>
                    </a:cubicBezTo>
                    <a:cubicBezTo>
                      <a:pt x="1008" y="1404359"/>
                      <a:pt x="2016" y="1408391"/>
                      <a:pt x="2016" y="1411415"/>
                    </a:cubicBezTo>
                    <a:cubicBezTo>
                      <a:pt x="2016" y="1413432"/>
                      <a:pt x="3024" y="1414440"/>
                      <a:pt x="4033" y="1416456"/>
                    </a:cubicBezTo>
                    <a:cubicBezTo>
                      <a:pt x="4033" y="1424522"/>
                      <a:pt x="11090" y="1431579"/>
                      <a:pt x="19155" y="1431579"/>
                    </a:cubicBezTo>
                    <a:lnTo>
                      <a:pt x="19155" y="1431579"/>
                    </a:lnTo>
                    <a:cubicBezTo>
                      <a:pt x="26212" y="1431579"/>
                      <a:pt x="33269" y="1426538"/>
                      <a:pt x="34277" y="1419481"/>
                    </a:cubicBezTo>
                    <a:cubicBezTo>
                      <a:pt x="51416" y="1408391"/>
                      <a:pt x="70571" y="1399318"/>
                      <a:pt x="89726" y="1391252"/>
                    </a:cubicBezTo>
                    <a:cubicBezTo>
                      <a:pt x="109889" y="1383187"/>
                      <a:pt x="129044" y="1379155"/>
                      <a:pt x="147190" y="1377138"/>
                    </a:cubicBezTo>
                    <a:cubicBezTo>
                      <a:pt x="155256" y="1376130"/>
                      <a:pt x="165337" y="1376130"/>
                      <a:pt x="176427" y="1376130"/>
                    </a:cubicBezTo>
                    <a:cubicBezTo>
                      <a:pt x="183484" y="1376130"/>
                      <a:pt x="189533" y="1371089"/>
                      <a:pt x="189533" y="1364032"/>
                    </a:cubicBezTo>
                    <a:cubicBezTo>
                      <a:pt x="189533" y="1364032"/>
                      <a:pt x="189533" y="1363024"/>
                      <a:pt x="189533" y="1363024"/>
                    </a:cubicBezTo>
                    <a:cubicBezTo>
                      <a:pt x="193566" y="1362016"/>
                      <a:pt x="195582" y="1358992"/>
                      <a:pt x="196590" y="1355967"/>
                    </a:cubicBezTo>
                    <a:cubicBezTo>
                      <a:pt x="209696" y="1303543"/>
                      <a:pt x="228851" y="1249103"/>
                      <a:pt x="253047" y="1196679"/>
                    </a:cubicBezTo>
                    <a:lnTo>
                      <a:pt x="252039" y="1198695"/>
                    </a:lnTo>
                    <a:cubicBezTo>
                      <a:pt x="298414" y="1096872"/>
                      <a:pt x="365960" y="993032"/>
                      <a:pt x="458710" y="882135"/>
                    </a:cubicBezTo>
                    <a:cubicBezTo>
                      <a:pt x="509118" y="821646"/>
                      <a:pt x="565574" y="760148"/>
                      <a:pt x="638162" y="686553"/>
                    </a:cubicBezTo>
                    <a:cubicBezTo>
                      <a:pt x="704700" y="619006"/>
                      <a:pt x="772246" y="555493"/>
                      <a:pt x="838784" y="499036"/>
                    </a:cubicBezTo>
                    <a:cubicBezTo>
                      <a:pt x="892216" y="453669"/>
                      <a:pt x="947665" y="410319"/>
                      <a:pt x="1003113" y="371001"/>
                    </a:cubicBezTo>
                    <a:cubicBezTo>
                      <a:pt x="1003113" y="371001"/>
                      <a:pt x="1003113" y="371001"/>
                      <a:pt x="1003113" y="371001"/>
                    </a:cubicBezTo>
                    <a:lnTo>
                      <a:pt x="1003113" y="371001"/>
                    </a:lnTo>
                    <a:cubicBezTo>
                      <a:pt x="1134173" y="278250"/>
                      <a:pt x="1258176" y="209696"/>
                      <a:pt x="1383187" y="162313"/>
                    </a:cubicBezTo>
                    <a:cubicBezTo>
                      <a:pt x="1394277" y="158280"/>
                      <a:pt x="1405367" y="154248"/>
                      <a:pt x="1417465" y="150215"/>
                    </a:cubicBezTo>
                    <a:lnTo>
                      <a:pt x="1429562" y="145174"/>
                    </a:lnTo>
                    <a:cubicBezTo>
                      <a:pt x="1444685" y="140133"/>
                      <a:pt x="1461823" y="134085"/>
                      <a:pt x="1480978" y="131060"/>
                    </a:cubicBezTo>
                    <a:cubicBezTo>
                      <a:pt x="1486019" y="128036"/>
                      <a:pt x="1489043" y="128036"/>
                      <a:pt x="1492068" y="128036"/>
                    </a:cubicBezTo>
                    <a:close/>
                    <a:moveTo>
                      <a:pt x="2191727" y="1120059"/>
                    </a:moveTo>
                    <a:cubicBezTo>
                      <a:pt x="2190719" y="1120059"/>
                      <a:pt x="2189711" y="1119051"/>
                      <a:pt x="2188703" y="1119051"/>
                    </a:cubicBezTo>
                    <a:cubicBezTo>
                      <a:pt x="2186686" y="1119051"/>
                      <a:pt x="2184670" y="1120059"/>
                      <a:pt x="2183662" y="1122075"/>
                    </a:cubicBezTo>
                    <a:cubicBezTo>
                      <a:pt x="2172572" y="1148288"/>
                      <a:pt x="2159466" y="1174499"/>
                      <a:pt x="2143336" y="1201720"/>
                    </a:cubicBezTo>
                    <a:cubicBezTo>
                      <a:pt x="2127205" y="1227932"/>
                      <a:pt x="2110066" y="1252127"/>
                      <a:pt x="2092928" y="1276323"/>
                    </a:cubicBezTo>
                    <a:lnTo>
                      <a:pt x="2089903" y="1280355"/>
                    </a:lnTo>
                    <a:cubicBezTo>
                      <a:pt x="2073773" y="1303543"/>
                      <a:pt x="2056634" y="1326731"/>
                      <a:pt x="2040504" y="1350926"/>
                    </a:cubicBezTo>
                    <a:cubicBezTo>
                      <a:pt x="2022357" y="1378146"/>
                      <a:pt x="2005218" y="1406375"/>
                      <a:pt x="1991104" y="1431579"/>
                    </a:cubicBezTo>
                    <a:cubicBezTo>
                      <a:pt x="1985055" y="1442668"/>
                      <a:pt x="1979006" y="1453758"/>
                      <a:pt x="1972957" y="1463840"/>
                    </a:cubicBezTo>
                    <a:cubicBezTo>
                      <a:pt x="1948762" y="1508198"/>
                      <a:pt x="1922550" y="1553565"/>
                      <a:pt x="1893313" y="1594900"/>
                    </a:cubicBezTo>
                    <a:cubicBezTo>
                      <a:pt x="1875166" y="1620103"/>
                      <a:pt x="1853995" y="1645307"/>
                      <a:pt x="1830808" y="1670511"/>
                    </a:cubicBezTo>
                    <a:cubicBezTo>
                      <a:pt x="1811653" y="1690674"/>
                      <a:pt x="1789473" y="1711846"/>
                      <a:pt x="1760237" y="1738058"/>
                    </a:cubicBezTo>
                    <a:cubicBezTo>
                      <a:pt x="1740074" y="1756204"/>
                      <a:pt x="1718903" y="1774351"/>
                      <a:pt x="1698740" y="1791490"/>
                    </a:cubicBezTo>
                    <a:cubicBezTo>
                      <a:pt x="1670511" y="1816693"/>
                      <a:pt x="1640267" y="1841897"/>
                      <a:pt x="1612038" y="1868109"/>
                    </a:cubicBezTo>
                    <a:cubicBezTo>
                      <a:pt x="1586835" y="1892305"/>
                      <a:pt x="1563647" y="1915492"/>
                      <a:pt x="1543484" y="1938680"/>
                    </a:cubicBezTo>
                    <a:cubicBezTo>
                      <a:pt x="1521305" y="1963884"/>
                      <a:pt x="1502150" y="1991104"/>
                      <a:pt x="1488035" y="2018324"/>
                    </a:cubicBezTo>
                    <a:cubicBezTo>
                      <a:pt x="1474929" y="2043528"/>
                      <a:pt x="1463840" y="2072765"/>
                      <a:pt x="1454766" y="2104017"/>
                    </a:cubicBezTo>
                    <a:cubicBezTo>
                      <a:pt x="1447709" y="2130229"/>
                      <a:pt x="1443677" y="2159466"/>
                      <a:pt x="1440652" y="2194751"/>
                    </a:cubicBezTo>
                    <a:cubicBezTo>
                      <a:pt x="1435611" y="2260281"/>
                      <a:pt x="1443677" y="2325811"/>
                      <a:pt x="1451742" y="2380252"/>
                    </a:cubicBezTo>
                    <a:cubicBezTo>
                      <a:pt x="1456783" y="2413521"/>
                      <a:pt x="1462832" y="2446790"/>
                      <a:pt x="1469889" y="2479051"/>
                    </a:cubicBezTo>
                    <a:cubicBezTo>
                      <a:pt x="1476946" y="2512320"/>
                      <a:pt x="1485011" y="2545589"/>
                      <a:pt x="1495092" y="2580874"/>
                    </a:cubicBezTo>
                    <a:cubicBezTo>
                      <a:pt x="1529370" y="2704877"/>
                      <a:pt x="1579777" y="2834929"/>
                      <a:pt x="1648332" y="2980103"/>
                    </a:cubicBezTo>
                    <a:cubicBezTo>
                      <a:pt x="1668495" y="3022446"/>
                      <a:pt x="1692691" y="3072853"/>
                      <a:pt x="1719911" y="3121245"/>
                    </a:cubicBezTo>
                    <a:cubicBezTo>
                      <a:pt x="1746123" y="3167620"/>
                      <a:pt x="1774351" y="3210970"/>
                      <a:pt x="1804596" y="3251296"/>
                    </a:cubicBezTo>
                    <a:cubicBezTo>
                      <a:pt x="1835849" y="3293639"/>
                      <a:pt x="1871134" y="3331949"/>
                      <a:pt x="1907427" y="3366226"/>
                    </a:cubicBezTo>
                    <a:cubicBezTo>
                      <a:pt x="1923558" y="3381349"/>
                      <a:pt x="1940697" y="3396471"/>
                      <a:pt x="1959852" y="3412601"/>
                    </a:cubicBezTo>
                    <a:lnTo>
                      <a:pt x="1962876" y="3415626"/>
                    </a:lnTo>
                    <a:lnTo>
                      <a:pt x="1963884" y="3416634"/>
                    </a:lnTo>
                    <a:cubicBezTo>
                      <a:pt x="1970941" y="3423691"/>
                      <a:pt x="1977998" y="3429740"/>
                      <a:pt x="1985055" y="3434781"/>
                    </a:cubicBezTo>
                    <a:cubicBezTo>
                      <a:pt x="1988080" y="3437805"/>
                      <a:pt x="1991104" y="3438813"/>
                      <a:pt x="1994129" y="3438813"/>
                    </a:cubicBezTo>
                    <a:cubicBezTo>
                      <a:pt x="2008243" y="3448895"/>
                      <a:pt x="2021349" y="3457968"/>
                      <a:pt x="2035463" y="3466033"/>
                    </a:cubicBezTo>
                    <a:cubicBezTo>
                      <a:pt x="2037479" y="3467042"/>
                      <a:pt x="2039496" y="3468050"/>
                      <a:pt x="2041512" y="3468050"/>
                    </a:cubicBezTo>
                    <a:cubicBezTo>
                      <a:pt x="2046553" y="3468050"/>
                      <a:pt x="2051593" y="3465025"/>
                      <a:pt x="2054618" y="3460993"/>
                    </a:cubicBezTo>
                    <a:cubicBezTo>
                      <a:pt x="2058650" y="3453935"/>
                      <a:pt x="2055626" y="3445870"/>
                      <a:pt x="2048569" y="3441838"/>
                    </a:cubicBezTo>
                    <a:cubicBezTo>
                      <a:pt x="2036471" y="3434781"/>
                      <a:pt x="2025382" y="3426716"/>
                      <a:pt x="2014292" y="3419658"/>
                    </a:cubicBezTo>
                    <a:cubicBezTo>
                      <a:pt x="2013284" y="3415626"/>
                      <a:pt x="2011267" y="3411593"/>
                      <a:pt x="2009251" y="3409577"/>
                    </a:cubicBezTo>
                    <a:cubicBezTo>
                      <a:pt x="2003202" y="3404536"/>
                      <a:pt x="1997153" y="3399495"/>
                      <a:pt x="1991104" y="3393446"/>
                    </a:cubicBezTo>
                    <a:cubicBezTo>
                      <a:pt x="1985055" y="3387397"/>
                      <a:pt x="1979006" y="3381349"/>
                      <a:pt x="1972957" y="3374291"/>
                    </a:cubicBezTo>
                    <a:cubicBezTo>
                      <a:pt x="1961868" y="3362193"/>
                      <a:pt x="1950778" y="3350096"/>
                      <a:pt x="1938680" y="3334973"/>
                    </a:cubicBezTo>
                    <a:cubicBezTo>
                      <a:pt x="1874158" y="3256337"/>
                      <a:pt x="1818710" y="3164595"/>
                      <a:pt x="1767294" y="3055715"/>
                    </a:cubicBezTo>
                    <a:cubicBezTo>
                      <a:pt x="1749147" y="3017405"/>
                      <a:pt x="1733017" y="2978087"/>
                      <a:pt x="1718903" y="2938769"/>
                    </a:cubicBezTo>
                    <a:cubicBezTo>
                      <a:pt x="1712854" y="2921630"/>
                      <a:pt x="1705797" y="2902475"/>
                      <a:pt x="1698740" y="2879288"/>
                    </a:cubicBezTo>
                    <a:lnTo>
                      <a:pt x="1691682" y="2857109"/>
                    </a:lnTo>
                    <a:cubicBezTo>
                      <a:pt x="1685634" y="2838962"/>
                      <a:pt x="1679585" y="2819807"/>
                      <a:pt x="1673536" y="2801660"/>
                    </a:cubicBezTo>
                    <a:cubicBezTo>
                      <a:pt x="1638250" y="2689755"/>
                      <a:pt x="1611030" y="2594988"/>
                      <a:pt x="1592883" y="2497197"/>
                    </a:cubicBezTo>
                    <a:lnTo>
                      <a:pt x="1592883" y="2496189"/>
                    </a:lnTo>
                    <a:cubicBezTo>
                      <a:pt x="1585826" y="2453847"/>
                      <a:pt x="1580786" y="2414529"/>
                      <a:pt x="1578769" y="2375211"/>
                    </a:cubicBezTo>
                    <a:cubicBezTo>
                      <a:pt x="1575745" y="2332868"/>
                      <a:pt x="1576753" y="2289518"/>
                      <a:pt x="1579777" y="2247175"/>
                    </a:cubicBezTo>
                    <a:cubicBezTo>
                      <a:pt x="1582802" y="2219955"/>
                      <a:pt x="1586835" y="2191727"/>
                      <a:pt x="1591875" y="2165515"/>
                    </a:cubicBezTo>
                    <a:cubicBezTo>
                      <a:pt x="1597924" y="2135270"/>
                      <a:pt x="1604981" y="2108050"/>
                      <a:pt x="1614055" y="2083854"/>
                    </a:cubicBezTo>
                    <a:cubicBezTo>
                      <a:pt x="1623128" y="2061675"/>
                      <a:pt x="1634218" y="2039496"/>
                      <a:pt x="1648332" y="2019332"/>
                    </a:cubicBezTo>
                    <a:cubicBezTo>
                      <a:pt x="1667487" y="1992112"/>
                      <a:pt x="1693699" y="1966908"/>
                      <a:pt x="1727976" y="1937672"/>
                    </a:cubicBezTo>
                    <a:cubicBezTo>
                      <a:pt x="1732009" y="1933639"/>
                      <a:pt x="1737049" y="1930615"/>
                      <a:pt x="1741082" y="1927590"/>
                    </a:cubicBezTo>
                    <a:cubicBezTo>
                      <a:pt x="1747131" y="1922550"/>
                      <a:pt x="1753180" y="1918517"/>
                      <a:pt x="1758221" y="1913476"/>
                    </a:cubicBezTo>
                    <a:cubicBezTo>
                      <a:pt x="1769310" y="1904403"/>
                      <a:pt x="1777376" y="1895329"/>
                      <a:pt x="1783425" y="1886256"/>
                    </a:cubicBezTo>
                    <a:cubicBezTo>
                      <a:pt x="1785441" y="1883232"/>
                      <a:pt x="1787457" y="1880207"/>
                      <a:pt x="1789473" y="1876174"/>
                    </a:cubicBezTo>
                    <a:cubicBezTo>
                      <a:pt x="1791490" y="1873150"/>
                      <a:pt x="1792498" y="1869118"/>
                      <a:pt x="1793506" y="1866093"/>
                    </a:cubicBezTo>
                    <a:lnTo>
                      <a:pt x="1794514" y="1864077"/>
                    </a:lnTo>
                    <a:cubicBezTo>
                      <a:pt x="1795522" y="1860044"/>
                      <a:pt x="1796530" y="1857020"/>
                      <a:pt x="1798547" y="1852987"/>
                    </a:cubicBezTo>
                    <a:cubicBezTo>
                      <a:pt x="1799555" y="1849962"/>
                      <a:pt x="1800563" y="1846938"/>
                      <a:pt x="1801571" y="1843914"/>
                    </a:cubicBezTo>
                    <a:cubicBezTo>
                      <a:pt x="1809636" y="1823751"/>
                      <a:pt x="1822743" y="1805604"/>
                      <a:pt x="1834840" y="1788465"/>
                    </a:cubicBezTo>
                    <a:lnTo>
                      <a:pt x="1834840" y="1787457"/>
                    </a:lnTo>
                    <a:lnTo>
                      <a:pt x="1833832" y="1788465"/>
                    </a:lnTo>
                    <a:cubicBezTo>
                      <a:pt x="1849963" y="1766286"/>
                      <a:pt x="1868109" y="1743098"/>
                      <a:pt x="1885248" y="1721927"/>
                    </a:cubicBezTo>
                    <a:cubicBezTo>
                      <a:pt x="1891297" y="1713862"/>
                      <a:pt x="1897346" y="1705797"/>
                      <a:pt x="1903395" y="1698739"/>
                    </a:cubicBezTo>
                    <a:cubicBezTo>
                      <a:pt x="1925574" y="1669503"/>
                      <a:pt x="1949770" y="1638250"/>
                      <a:pt x="1971949" y="1604981"/>
                    </a:cubicBezTo>
                    <a:cubicBezTo>
                      <a:pt x="1983039" y="1587842"/>
                      <a:pt x="1992112" y="1572720"/>
                      <a:pt x="2000178" y="1557598"/>
                    </a:cubicBezTo>
                    <a:cubicBezTo>
                      <a:pt x="2007235" y="1543484"/>
                      <a:pt x="2014292" y="1527353"/>
                      <a:pt x="2023365" y="1506182"/>
                    </a:cubicBezTo>
                    <a:cubicBezTo>
                      <a:pt x="2033447" y="1481986"/>
                      <a:pt x="2042520" y="1456782"/>
                      <a:pt x="2051593" y="1432587"/>
                    </a:cubicBezTo>
                    <a:cubicBezTo>
                      <a:pt x="2054618" y="1423513"/>
                      <a:pt x="2058650" y="1414440"/>
                      <a:pt x="2061675" y="1405367"/>
                    </a:cubicBezTo>
                    <a:cubicBezTo>
                      <a:pt x="2061675" y="1405367"/>
                      <a:pt x="2061675" y="1405367"/>
                      <a:pt x="2061675" y="1404359"/>
                    </a:cubicBezTo>
                    <a:cubicBezTo>
                      <a:pt x="2061675" y="1404359"/>
                      <a:pt x="2061675" y="1404359"/>
                      <a:pt x="2061675" y="1403350"/>
                    </a:cubicBezTo>
                    <a:lnTo>
                      <a:pt x="2061675" y="1403350"/>
                    </a:lnTo>
                    <a:lnTo>
                      <a:pt x="2061675" y="1403350"/>
                    </a:lnTo>
                    <a:cubicBezTo>
                      <a:pt x="2061675" y="1403350"/>
                      <a:pt x="2061675" y="1403350"/>
                      <a:pt x="2061675" y="1403350"/>
                    </a:cubicBezTo>
                    <a:cubicBezTo>
                      <a:pt x="2079822" y="1355967"/>
                      <a:pt x="2099985" y="1306567"/>
                      <a:pt x="2130230" y="1263217"/>
                    </a:cubicBezTo>
                    <a:lnTo>
                      <a:pt x="2131238" y="1262209"/>
                    </a:lnTo>
                    <a:lnTo>
                      <a:pt x="2132246" y="1261201"/>
                    </a:lnTo>
                    <a:cubicBezTo>
                      <a:pt x="2133254" y="1259184"/>
                      <a:pt x="2134262" y="1257168"/>
                      <a:pt x="2134262" y="1255152"/>
                    </a:cubicBezTo>
                    <a:cubicBezTo>
                      <a:pt x="2134262" y="1253135"/>
                      <a:pt x="2133254" y="1251119"/>
                      <a:pt x="2131238" y="1249103"/>
                    </a:cubicBezTo>
                    <a:cubicBezTo>
                      <a:pt x="2130230" y="1248095"/>
                      <a:pt x="2129221" y="1248095"/>
                      <a:pt x="2128213" y="1247086"/>
                    </a:cubicBezTo>
                    <a:cubicBezTo>
                      <a:pt x="2139303" y="1228940"/>
                      <a:pt x="2149384" y="1211801"/>
                      <a:pt x="2159466" y="1195671"/>
                    </a:cubicBezTo>
                    <a:cubicBezTo>
                      <a:pt x="2172572" y="1173491"/>
                      <a:pt x="2183662" y="1149295"/>
                      <a:pt x="2192735" y="1125100"/>
                    </a:cubicBezTo>
                    <a:cubicBezTo>
                      <a:pt x="2195760" y="1124092"/>
                      <a:pt x="2194751" y="1121067"/>
                      <a:pt x="2191727" y="1120059"/>
                    </a:cubicBezTo>
                    <a:close/>
                  </a:path>
                </a:pathLst>
              </a:custGeom>
              <a:solidFill>
                <a:schemeClr val="tx1">
                  <a:alpha val="33000"/>
                </a:schemeClr>
              </a:solidFill>
              <a:ln w="10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8D15484B-9B75-6CC0-4316-36AA96F4432D}"/>
                  </a:ext>
                </a:extLst>
              </p:cNvPr>
              <p:cNvSpPr/>
              <p:nvPr/>
            </p:nvSpPr>
            <p:spPr>
              <a:xfrm>
                <a:off x="1799554" y="2397390"/>
                <a:ext cx="122994" cy="120978"/>
              </a:xfrm>
              <a:custGeom>
                <a:avLst/>
                <a:gdLst>
                  <a:gd name="connsiteX0" fmla="*/ 104848 w 122994"/>
                  <a:gd name="connsiteY0" fmla="*/ 0 h 120978"/>
                  <a:gd name="connsiteX1" fmla="*/ 104848 w 122994"/>
                  <a:gd name="connsiteY1" fmla="*/ 0 h 120978"/>
                  <a:gd name="connsiteX2" fmla="*/ 61497 w 122994"/>
                  <a:gd name="connsiteY2" fmla="*/ 31253 h 120978"/>
                  <a:gd name="connsiteX3" fmla="*/ 60489 w 122994"/>
                  <a:gd name="connsiteY3" fmla="*/ 32261 h 120978"/>
                  <a:gd name="connsiteX4" fmla="*/ 52424 w 122994"/>
                  <a:gd name="connsiteY4" fmla="*/ 38310 h 120978"/>
                  <a:gd name="connsiteX5" fmla="*/ 41334 w 122994"/>
                  <a:gd name="connsiteY5" fmla="*/ 45367 h 120978"/>
                  <a:gd name="connsiteX6" fmla="*/ 0 w 122994"/>
                  <a:gd name="connsiteY6" fmla="*/ 74603 h 120978"/>
                  <a:gd name="connsiteX7" fmla="*/ 1008 w 122994"/>
                  <a:gd name="connsiteY7" fmla="*/ 77628 h 120978"/>
                  <a:gd name="connsiteX8" fmla="*/ 10082 w 122994"/>
                  <a:gd name="connsiteY8" fmla="*/ 95775 h 120978"/>
                  <a:gd name="connsiteX9" fmla="*/ 20163 w 122994"/>
                  <a:gd name="connsiteY9" fmla="*/ 106864 h 120978"/>
                  <a:gd name="connsiteX10" fmla="*/ 31253 w 122994"/>
                  <a:gd name="connsiteY10" fmla="*/ 114929 h 120978"/>
                  <a:gd name="connsiteX11" fmla="*/ 44359 w 122994"/>
                  <a:gd name="connsiteY11" fmla="*/ 119970 h 120978"/>
                  <a:gd name="connsiteX12" fmla="*/ 56457 w 122994"/>
                  <a:gd name="connsiteY12" fmla="*/ 120978 h 120978"/>
                  <a:gd name="connsiteX13" fmla="*/ 60489 w 122994"/>
                  <a:gd name="connsiteY13" fmla="*/ 120978 h 120978"/>
                  <a:gd name="connsiteX14" fmla="*/ 77628 w 122994"/>
                  <a:gd name="connsiteY14" fmla="*/ 116946 h 120978"/>
                  <a:gd name="connsiteX15" fmla="*/ 94766 w 122994"/>
                  <a:gd name="connsiteY15" fmla="*/ 107872 h 120978"/>
                  <a:gd name="connsiteX16" fmla="*/ 107872 w 122994"/>
                  <a:gd name="connsiteY16" fmla="*/ 96783 h 120978"/>
                  <a:gd name="connsiteX17" fmla="*/ 116946 w 122994"/>
                  <a:gd name="connsiteY17" fmla="*/ 82669 h 120978"/>
                  <a:gd name="connsiteX18" fmla="*/ 121987 w 122994"/>
                  <a:gd name="connsiteY18" fmla="*/ 66538 h 120978"/>
                  <a:gd name="connsiteX19" fmla="*/ 122995 w 122994"/>
                  <a:gd name="connsiteY19" fmla="*/ 48391 h 120978"/>
                  <a:gd name="connsiteX20" fmla="*/ 117954 w 122994"/>
                  <a:gd name="connsiteY20" fmla="*/ 27220 h 120978"/>
                  <a:gd name="connsiteX21" fmla="*/ 104848 w 122994"/>
                  <a:gd name="connsiteY21" fmla="*/ 1008 h 120978"/>
                  <a:gd name="connsiteX22" fmla="*/ 104848 w 122994"/>
                  <a:gd name="connsiteY22" fmla="*/ 0 h 120978"/>
                  <a:gd name="connsiteX23" fmla="*/ 104848 w 122994"/>
                  <a:gd name="connsiteY23" fmla="*/ 0 h 120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2994" h="120978">
                    <a:moveTo>
                      <a:pt x="104848" y="0"/>
                    </a:moveTo>
                    <a:lnTo>
                      <a:pt x="104848" y="0"/>
                    </a:lnTo>
                    <a:cubicBezTo>
                      <a:pt x="90734" y="11090"/>
                      <a:pt x="75612" y="21171"/>
                      <a:pt x="61497" y="31253"/>
                    </a:cubicBezTo>
                    <a:lnTo>
                      <a:pt x="60489" y="32261"/>
                    </a:lnTo>
                    <a:lnTo>
                      <a:pt x="52424" y="38310"/>
                    </a:lnTo>
                    <a:lnTo>
                      <a:pt x="41334" y="45367"/>
                    </a:lnTo>
                    <a:lnTo>
                      <a:pt x="0" y="74603"/>
                    </a:lnTo>
                    <a:cubicBezTo>
                      <a:pt x="0" y="75612"/>
                      <a:pt x="1008" y="76620"/>
                      <a:pt x="1008" y="77628"/>
                    </a:cubicBezTo>
                    <a:cubicBezTo>
                      <a:pt x="3024" y="84685"/>
                      <a:pt x="6049" y="90734"/>
                      <a:pt x="10082" y="95775"/>
                    </a:cubicBezTo>
                    <a:cubicBezTo>
                      <a:pt x="13106" y="99807"/>
                      <a:pt x="16131" y="103840"/>
                      <a:pt x="20163" y="106864"/>
                    </a:cubicBezTo>
                    <a:cubicBezTo>
                      <a:pt x="24196" y="109889"/>
                      <a:pt x="27220" y="111905"/>
                      <a:pt x="31253" y="114929"/>
                    </a:cubicBezTo>
                    <a:cubicBezTo>
                      <a:pt x="35285" y="116946"/>
                      <a:pt x="40326" y="117954"/>
                      <a:pt x="44359" y="119970"/>
                    </a:cubicBezTo>
                    <a:cubicBezTo>
                      <a:pt x="48391" y="120978"/>
                      <a:pt x="52424" y="120978"/>
                      <a:pt x="56457" y="120978"/>
                    </a:cubicBezTo>
                    <a:cubicBezTo>
                      <a:pt x="57465" y="120978"/>
                      <a:pt x="59481" y="120978"/>
                      <a:pt x="60489" y="120978"/>
                    </a:cubicBezTo>
                    <a:cubicBezTo>
                      <a:pt x="66538" y="119970"/>
                      <a:pt x="72587" y="118962"/>
                      <a:pt x="77628" y="116946"/>
                    </a:cubicBezTo>
                    <a:cubicBezTo>
                      <a:pt x="83677" y="114929"/>
                      <a:pt x="88718" y="111905"/>
                      <a:pt x="94766" y="107872"/>
                    </a:cubicBezTo>
                    <a:cubicBezTo>
                      <a:pt x="99807" y="104848"/>
                      <a:pt x="103840" y="100815"/>
                      <a:pt x="107872" y="96783"/>
                    </a:cubicBezTo>
                    <a:cubicBezTo>
                      <a:pt x="110897" y="92750"/>
                      <a:pt x="113921" y="87709"/>
                      <a:pt x="116946" y="82669"/>
                    </a:cubicBezTo>
                    <a:cubicBezTo>
                      <a:pt x="118962" y="77628"/>
                      <a:pt x="120978" y="72587"/>
                      <a:pt x="121987" y="66538"/>
                    </a:cubicBezTo>
                    <a:cubicBezTo>
                      <a:pt x="122995" y="60489"/>
                      <a:pt x="122995" y="54440"/>
                      <a:pt x="122995" y="48391"/>
                    </a:cubicBezTo>
                    <a:cubicBezTo>
                      <a:pt x="121987" y="41334"/>
                      <a:pt x="120978" y="34277"/>
                      <a:pt x="117954" y="27220"/>
                    </a:cubicBezTo>
                    <a:cubicBezTo>
                      <a:pt x="114930" y="18147"/>
                      <a:pt x="109889" y="9073"/>
                      <a:pt x="104848" y="1008"/>
                    </a:cubicBezTo>
                    <a:lnTo>
                      <a:pt x="104848" y="0"/>
                    </a:lnTo>
                    <a:lnTo>
                      <a:pt x="104848" y="0"/>
                    </a:lnTo>
                    <a:close/>
                  </a:path>
                </a:pathLst>
              </a:custGeom>
              <a:solidFill>
                <a:srgbClr val="F37480"/>
              </a:solidFill>
              <a:ln w="10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F19A7678-6558-CB63-8593-DC72A3BD2223}"/>
                </a:ext>
              </a:extLst>
            </p:cNvPr>
            <p:cNvSpPr/>
            <p:nvPr/>
          </p:nvSpPr>
          <p:spPr>
            <a:xfrm>
              <a:off x="-5303" y="1300518"/>
              <a:ext cx="2757563" cy="4436885"/>
            </a:xfrm>
            <a:custGeom>
              <a:avLst/>
              <a:gdLst>
                <a:gd name="connsiteX0" fmla="*/ 1721181 w 2757563"/>
                <a:gd name="connsiteY0" fmla="*/ 1113002 h 4436885"/>
                <a:gd name="connsiteX1" fmla="*/ 1745377 w 2757563"/>
                <a:gd name="connsiteY1" fmla="*/ 1104937 h 4436885"/>
                <a:gd name="connsiteX2" fmla="*/ 1756467 w 2757563"/>
                <a:gd name="connsiteY2" fmla="*/ 1081749 h 4436885"/>
                <a:gd name="connsiteX3" fmla="*/ 1725214 w 2757563"/>
                <a:gd name="connsiteY3" fmla="*/ 1046464 h 4436885"/>
                <a:gd name="connsiteX4" fmla="*/ 1701018 w 2757563"/>
                <a:gd name="connsiteY4" fmla="*/ 1054529 h 4436885"/>
                <a:gd name="connsiteX5" fmla="*/ 1689929 w 2757563"/>
                <a:gd name="connsiteY5" fmla="*/ 1077717 h 4436885"/>
                <a:gd name="connsiteX6" fmla="*/ 1721181 w 2757563"/>
                <a:gd name="connsiteY6" fmla="*/ 1113002 h 4436885"/>
                <a:gd name="connsiteX7" fmla="*/ 1860306 w 2757563"/>
                <a:gd name="connsiteY7" fmla="*/ 956738 h 4436885"/>
                <a:gd name="connsiteX8" fmla="*/ 1836111 w 2757563"/>
                <a:gd name="connsiteY8" fmla="*/ 964803 h 4436885"/>
                <a:gd name="connsiteX9" fmla="*/ 1825021 w 2757563"/>
                <a:gd name="connsiteY9" fmla="*/ 986983 h 4436885"/>
                <a:gd name="connsiteX10" fmla="*/ 1856274 w 2757563"/>
                <a:gd name="connsiteY10" fmla="*/ 1021260 h 4436885"/>
                <a:gd name="connsiteX11" fmla="*/ 1880470 w 2757563"/>
                <a:gd name="connsiteY11" fmla="*/ 1013195 h 4436885"/>
                <a:gd name="connsiteX12" fmla="*/ 1891559 w 2757563"/>
                <a:gd name="connsiteY12" fmla="*/ 990007 h 4436885"/>
                <a:gd name="connsiteX13" fmla="*/ 1860306 w 2757563"/>
                <a:gd name="connsiteY13" fmla="*/ 956738 h 4436885"/>
                <a:gd name="connsiteX14" fmla="*/ 1787719 w 2757563"/>
                <a:gd name="connsiteY14" fmla="*/ 1179540 h 4436885"/>
                <a:gd name="connsiteX15" fmla="*/ 1788727 w 2757563"/>
                <a:gd name="connsiteY15" fmla="*/ 1182565 h 4436885"/>
                <a:gd name="connsiteX16" fmla="*/ 1797801 w 2757563"/>
                <a:gd name="connsiteY16" fmla="*/ 1202728 h 4436885"/>
                <a:gd name="connsiteX17" fmla="*/ 1804858 w 2757563"/>
                <a:gd name="connsiteY17" fmla="*/ 1212809 h 4436885"/>
                <a:gd name="connsiteX18" fmla="*/ 1813931 w 2757563"/>
                <a:gd name="connsiteY18" fmla="*/ 1220875 h 4436885"/>
                <a:gd name="connsiteX19" fmla="*/ 1851233 w 2757563"/>
                <a:gd name="connsiteY19" fmla="*/ 1237005 h 4436885"/>
                <a:gd name="connsiteX20" fmla="*/ 1871396 w 2757563"/>
                <a:gd name="connsiteY20" fmla="*/ 1237005 h 4436885"/>
                <a:gd name="connsiteX21" fmla="*/ 1891559 w 2757563"/>
                <a:gd name="connsiteY21" fmla="*/ 1231964 h 4436885"/>
                <a:gd name="connsiteX22" fmla="*/ 1923820 w 2757563"/>
                <a:gd name="connsiteY22" fmla="*/ 1209785 h 4436885"/>
                <a:gd name="connsiteX23" fmla="*/ 1946000 w 2757563"/>
                <a:gd name="connsiteY23" fmla="*/ 1155345 h 4436885"/>
                <a:gd name="connsiteX24" fmla="*/ 1939951 w 2757563"/>
                <a:gd name="connsiteY24" fmla="*/ 1121067 h 4436885"/>
                <a:gd name="connsiteX25" fmla="*/ 1931885 w 2757563"/>
                <a:gd name="connsiteY25" fmla="*/ 1103929 h 4436885"/>
                <a:gd name="connsiteX26" fmla="*/ 1925836 w 2757563"/>
                <a:gd name="connsiteY26" fmla="*/ 1094855 h 4436885"/>
                <a:gd name="connsiteX27" fmla="*/ 1922812 w 2757563"/>
                <a:gd name="connsiteY27" fmla="*/ 1089815 h 4436885"/>
                <a:gd name="connsiteX28" fmla="*/ 1916763 w 2757563"/>
                <a:gd name="connsiteY28" fmla="*/ 1081749 h 4436885"/>
                <a:gd name="connsiteX29" fmla="*/ 1898616 w 2757563"/>
                <a:gd name="connsiteY29" fmla="*/ 1084774 h 4436885"/>
                <a:gd name="connsiteX30" fmla="*/ 1880470 w 2757563"/>
                <a:gd name="connsiteY30" fmla="*/ 1095863 h 4436885"/>
                <a:gd name="connsiteX31" fmla="*/ 1845184 w 2757563"/>
                <a:gd name="connsiteY31" fmla="*/ 1120059 h 4436885"/>
                <a:gd name="connsiteX32" fmla="*/ 1787719 w 2757563"/>
                <a:gd name="connsiteY32" fmla="*/ 1161393 h 4436885"/>
                <a:gd name="connsiteX33" fmla="*/ 1787719 w 2757563"/>
                <a:gd name="connsiteY33" fmla="*/ 1179540 h 4436885"/>
                <a:gd name="connsiteX34" fmla="*/ 1846192 w 2757563"/>
                <a:gd name="connsiteY34" fmla="*/ 1143247 h 4436885"/>
                <a:gd name="connsiteX35" fmla="*/ 1857282 w 2757563"/>
                <a:gd name="connsiteY35" fmla="*/ 1136190 h 4436885"/>
                <a:gd name="connsiteX36" fmla="*/ 1865347 w 2757563"/>
                <a:gd name="connsiteY36" fmla="*/ 1130141 h 4436885"/>
                <a:gd name="connsiteX37" fmla="*/ 1866355 w 2757563"/>
                <a:gd name="connsiteY37" fmla="*/ 1129132 h 4436885"/>
                <a:gd name="connsiteX38" fmla="*/ 1909706 w 2757563"/>
                <a:gd name="connsiteY38" fmla="*/ 1097880 h 4436885"/>
                <a:gd name="connsiteX39" fmla="*/ 1909706 w 2757563"/>
                <a:gd name="connsiteY39" fmla="*/ 1097880 h 4436885"/>
                <a:gd name="connsiteX40" fmla="*/ 1909706 w 2757563"/>
                <a:gd name="connsiteY40" fmla="*/ 1097880 h 4436885"/>
                <a:gd name="connsiteX41" fmla="*/ 1909706 w 2757563"/>
                <a:gd name="connsiteY41" fmla="*/ 1097880 h 4436885"/>
                <a:gd name="connsiteX42" fmla="*/ 1910714 w 2757563"/>
                <a:gd name="connsiteY42" fmla="*/ 1098888 h 4436885"/>
                <a:gd name="connsiteX43" fmla="*/ 1923820 w 2757563"/>
                <a:gd name="connsiteY43" fmla="*/ 1125100 h 4436885"/>
                <a:gd name="connsiteX44" fmla="*/ 1928861 w 2757563"/>
                <a:gd name="connsiteY44" fmla="*/ 1146271 h 4436885"/>
                <a:gd name="connsiteX45" fmla="*/ 1927853 w 2757563"/>
                <a:gd name="connsiteY45" fmla="*/ 1164418 h 4436885"/>
                <a:gd name="connsiteX46" fmla="*/ 1922812 w 2757563"/>
                <a:gd name="connsiteY46" fmla="*/ 1180548 h 4436885"/>
                <a:gd name="connsiteX47" fmla="*/ 1913739 w 2757563"/>
                <a:gd name="connsiteY47" fmla="*/ 1194662 h 4436885"/>
                <a:gd name="connsiteX48" fmla="*/ 1900633 w 2757563"/>
                <a:gd name="connsiteY48" fmla="*/ 1205752 h 4436885"/>
                <a:gd name="connsiteX49" fmla="*/ 1883494 w 2757563"/>
                <a:gd name="connsiteY49" fmla="*/ 1214826 h 4436885"/>
                <a:gd name="connsiteX50" fmla="*/ 1866355 w 2757563"/>
                <a:gd name="connsiteY50" fmla="*/ 1218858 h 4436885"/>
                <a:gd name="connsiteX51" fmla="*/ 1862323 w 2757563"/>
                <a:gd name="connsiteY51" fmla="*/ 1218858 h 4436885"/>
                <a:gd name="connsiteX52" fmla="*/ 1850225 w 2757563"/>
                <a:gd name="connsiteY52" fmla="*/ 1217850 h 4436885"/>
                <a:gd name="connsiteX53" fmla="*/ 1837119 w 2757563"/>
                <a:gd name="connsiteY53" fmla="*/ 1212809 h 4436885"/>
                <a:gd name="connsiteX54" fmla="*/ 1826029 w 2757563"/>
                <a:gd name="connsiteY54" fmla="*/ 1205752 h 4436885"/>
                <a:gd name="connsiteX55" fmla="*/ 1815948 w 2757563"/>
                <a:gd name="connsiteY55" fmla="*/ 1194662 h 4436885"/>
                <a:gd name="connsiteX56" fmla="*/ 1806874 w 2757563"/>
                <a:gd name="connsiteY56" fmla="*/ 1176516 h 4436885"/>
                <a:gd name="connsiteX57" fmla="*/ 1805866 w 2757563"/>
                <a:gd name="connsiteY57" fmla="*/ 1173491 h 4436885"/>
                <a:gd name="connsiteX58" fmla="*/ 1805866 w 2757563"/>
                <a:gd name="connsiteY58" fmla="*/ 1173491 h 4436885"/>
                <a:gd name="connsiteX59" fmla="*/ 1805866 w 2757563"/>
                <a:gd name="connsiteY59" fmla="*/ 1173491 h 4436885"/>
                <a:gd name="connsiteX60" fmla="*/ 1846192 w 2757563"/>
                <a:gd name="connsiteY60" fmla="*/ 1143247 h 4436885"/>
                <a:gd name="connsiteX61" fmla="*/ 1568950 w 2757563"/>
                <a:gd name="connsiteY61" fmla="*/ 1008154 h 4436885"/>
                <a:gd name="connsiteX62" fmla="*/ 1573991 w 2757563"/>
                <a:gd name="connsiteY62" fmla="*/ 1000089 h 4436885"/>
                <a:gd name="connsiteX63" fmla="*/ 1582056 w 2757563"/>
                <a:gd name="connsiteY63" fmla="*/ 993032 h 4436885"/>
                <a:gd name="connsiteX64" fmla="*/ 1594154 w 2757563"/>
                <a:gd name="connsiteY64" fmla="*/ 986983 h 4436885"/>
                <a:gd name="connsiteX65" fmla="*/ 1611292 w 2757563"/>
                <a:gd name="connsiteY65" fmla="*/ 982950 h 4436885"/>
                <a:gd name="connsiteX66" fmla="*/ 1622382 w 2757563"/>
                <a:gd name="connsiteY66" fmla="*/ 982950 h 4436885"/>
                <a:gd name="connsiteX67" fmla="*/ 1630447 w 2757563"/>
                <a:gd name="connsiteY67" fmla="*/ 976901 h 4436885"/>
                <a:gd name="connsiteX68" fmla="*/ 1625407 w 2757563"/>
                <a:gd name="connsiteY68" fmla="*/ 966820 h 4436885"/>
                <a:gd name="connsiteX69" fmla="*/ 1611292 w 2757563"/>
                <a:gd name="connsiteY69" fmla="*/ 964803 h 4436885"/>
                <a:gd name="connsiteX70" fmla="*/ 1609276 w 2757563"/>
                <a:gd name="connsiteY70" fmla="*/ 964803 h 4436885"/>
                <a:gd name="connsiteX71" fmla="*/ 1596170 w 2757563"/>
                <a:gd name="connsiteY71" fmla="*/ 965812 h 4436885"/>
                <a:gd name="connsiteX72" fmla="*/ 1582056 w 2757563"/>
                <a:gd name="connsiteY72" fmla="*/ 969844 h 4436885"/>
                <a:gd name="connsiteX73" fmla="*/ 1568950 w 2757563"/>
                <a:gd name="connsiteY73" fmla="*/ 976901 h 4436885"/>
                <a:gd name="connsiteX74" fmla="*/ 1559877 w 2757563"/>
                <a:gd name="connsiteY74" fmla="*/ 984966 h 4436885"/>
                <a:gd name="connsiteX75" fmla="*/ 1551811 w 2757563"/>
                <a:gd name="connsiteY75" fmla="*/ 997064 h 4436885"/>
                <a:gd name="connsiteX76" fmla="*/ 1546771 w 2757563"/>
                <a:gd name="connsiteY76" fmla="*/ 1011178 h 4436885"/>
                <a:gd name="connsiteX77" fmla="*/ 1545762 w 2757563"/>
                <a:gd name="connsiteY77" fmla="*/ 1027309 h 4436885"/>
                <a:gd name="connsiteX78" fmla="*/ 1547779 w 2757563"/>
                <a:gd name="connsiteY78" fmla="*/ 1034366 h 4436885"/>
                <a:gd name="connsiteX79" fmla="*/ 1553828 w 2757563"/>
                <a:gd name="connsiteY79" fmla="*/ 1037390 h 4436885"/>
                <a:gd name="connsiteX80" fmla="*/ 1560885 w 2757563"/>
                <a:gd name="connsiteY80" fmla="*/ 1035374 h 4436885"/>
                <a:gd name="connsiteX81" fmla="*/ 1563909 w 2757563"/>
                <a:gd name="connsiteY81" fmla="*/ 1029325 h 4436885"/>
                <a:gd name="connsiteX82" fmla="*/ 1563909 w 2757563"/>
                <a:gd name="connsiteY82" fmla="*/ 1017227 h 4436885"/>
                <a:gd name="connsiteX83" fmla="*/ 1568950 w 2757563"/>
                <a:gd name="connsiteY83" fmla="*/ 1008154 h 4436885"/>
                <a:gd name="connsiteX84" fmla="*/ 1760499 w 2757563"/>
                <a:gd name="connsiteY84" fmla="*/ 891208 h 4436885"/>
                <a:gd name="connsiteX85" fmla="*/ 1771589 w 2757563"/>
                <a:gd name="connsiteY85" fmla="*/ 886167 h 4436885"/>
                <a:gd name="connsiteX86" fmla="*/ 1774613 w 2757563"/>
                <a:gd name="connsiteY86" fmla="*/ 877094 h 4436885"/>
                <a:gd name="connsiteX87" fmla="*/ 1778646 w 2757563"/>
                <a:gd name="connsiteY87" fmla="*/ 871045 h 4436885"/>
                <a:gd name="connsiteX88" fmla="*/ 1783687 w 2757563"/>
                <a:gd name="connsiteY88" fmla="*/ 866004 h 4436885"/>
                <a:gd name="connsiteX89" fmla="*/ 1789736 w 2757563"/>
                <a:gd name="connsiteY89" fmla="*/ 862980 h 4436885"/>
                <a:gd name="connsiteX90" fmla="*/ 1795785 w 2757563"/>
                <a:gd name="connsiteY90" fmla="*/ 861972 h 4436885"/>
                <a:gd name="connsiteX91" fmla="*/ 1802842 w 2757563"/>
                <a:gd name="connsiteY91" fmla="*/ 861972 h 4436885"/>
                <a:gd name="connsiteX92" fmla="*/ 1811915 w 2757563"/>
                <a:gd name="connsiteY92" fmla="*/ 864996 h 4436885"/>
                <a:gd name="connsiteX93" fmla="*/ 1814940 w 2757563"/>
                <a:gd name="connsiteY93" fmla="*/ 866004 h 4436885"/>
                <a:gd name="connsiteX94" fmla="*/ 1823005 w 2757563"/>
                <a:gd name="connsiteY94" fmla="*/ 867012 h 4436885"/>
                <a:gd name="connsiteX95" fmla="*/ 1829054 w 2757563"/>
                <a:gd name="connsiteY95" fmla="*/ 862980 h 4436885"/>
                <a:gd name="connsiteX96" fmla="*/ 1830062 w 2757563"/>
                <a:gd name="connsiteY96" fmla="*/ 854915 h 4436885"/>
                <a:gd name="connsiteX97" fmla="*/ 1826029 w 2757563"/>
                <a:gd name="connsiteY97" fmla="*/ 848866 h 4436885"/>
                <a:gd name="connsiteX98" fmla="*/ 1802842 w 2757563"/>
                <a:gd name="connsiteY98" fmla="*/ 839792 h 4436885"/>
                <a:gd name="connsiteX99" fmla="*/ 1798809 w 2757563"/>
                <a:gd name="connsiteY99" fmla="*/ 839792 h 4436885"/>
                <a:gd name="connsiteX100" fmla="*/ 1780662 w 2757563"/>
                <a:gd name="connsiteY100" fmla="*/ 843825 h 4436885"/>
                <a:gd name="connsiteX101" fmla="*/ 1763524 w 2757563"/>
                <a:gd name="connsiteY101" fmla="*/ 857939 h 4436885"/>
                <a:gd name="connsiteX102" fmla="*/ 1758483 w 2757563"/>
                <a:gd name="connsiteY102" fmla="*/ 867012 h 4436885"/>
                <a:gd name="connsiteX103" fmla="*/ 1754450 w 2757563"/>
                <a:gd name="connsiteY103" fmla="*/ 878102 h 4436885"/>
                <a:gd name="connsiteX104" fmla="*/ 1755459 w 2757563"/>
                <a:gd name="connsiteY104" fmla="*/ 885159 h 4436885"/>
                <a:gd name="connsiteX105" fmla="*/ 1760499 w 2757563"/>
                <a:gd name="connsiteY105" fmla="*/ 891208 h 4436885"/>
                <a:gd name="connsiteX106" fmla="*/ 1230210 w 2757563"/>
                <a:gd name="connsiteY106" fmla="*/ 1597924 h 4436885"/>
                <a:gd name="connsiteX107" fmla="*/ 1219121 w 2757563"/>
                <a:gd name="connsiteY107" fmla="*/ 1590867 h 4436885"/>
                <a:gd name="connsiteX108" fmla="*/ 1212063 w 2757563"/>
                <a:gd name="connsiteY108" fmla="*/ 1601957 h 4436885"/>
                <a:gd name="connsiteX109" fmla="*/ 1213072 w 2757563"/>
                <a:gd name="connsiteY109" fmla="*/ 1608006 h 4436885"/>
                <a:gd name="connsiteX110" fmla="*/ 1212063 w 2757563"/>
                <a:gd name="connsiteY110" fmla="*/ 1628169 h 4436885"/>
                <a:gd name="connsiteX111" fmla="*/ 1207023 w 2757563"/>
                <a:gd name="connsiteY111" fmla="*/ 1643291 h 4436885"/>
                <a:gd name="connsiteX112" fmla="*/ 1197949 w 2757563"/>
                <a:gd name="connsiteY112" fmla="*/ 1656397 h 4436885"/>
                <a:gd name="connsiteX113" fmla="*/ 1184843 w 2757563"/>
                <a:gd name="connsiteY113" fmla="*/ 1667487 h 4436885"/>
                <a:gd name="connsiteX114" fmla="*/ 1164680 w 2757563"/>
                <a:gd name="connsiteY114" fmla="*/ 1677568 h 4436885"/>
                <a:gd name="connsiteX115" fmla="*/ 1132419 w 2757563"/>
                <a:gd name="connsiteY115" fmla="*/ 1684625 h 4436885"/>
                <a:gd name="connsiteX116" fmla="*/ 1103183 w 2757563"/>
                <a:gd name="connsiteY116" fmla="*/ 1682609 h 4436885"/>
                <a:gd name="connsiteX117" fmla="*/ 1077979 w 2757563"/>
                <a:gd name="connsiteY117" fmla="*/ 1674544 h 4436885"/>
                <a:gd name="connsiteX118" fmla="*/ 1054791 w 2757563"/>
                <a:gd name="connsiteY118" fmla="*/ 1659422 h 4436885"/>
                <a:gd name="connsiteX119" fmla="*/ 1034628 w 2757563"/>
                <a:gd name="connsiteY119" fmla="*/ 1637242 h 4436885"/>
                <a:gd name="connsiteX120" fmla="*/ 1019506 w 2757563"/>
                <a:gd name="connsiteY120" fmla="*/ 1608006 h 4436885"/>
                <a:gd name="connsiteX121" fmla="*/ 1012449 w 2757563"/>
                <a:gd name="connsiteY121" fmla="*/ 1574737 h 4436885"/>
                <a:gd name="connsiteX122" fmla="*/ 1014465 w 2757563"/>
                <a:gd name="connsiteY122" fmla="*/ 1540459 h 4436885"/>
                <a:gd name="connsiteX123" fmla="*/ 1024547 w 2757563"/>
                <a:gd name="connsiteY123" fmla="*/ 1509207 h 4436885"/>
                <a:gd name="connsiteX124" fmla="*/ 1037653 w 2757563"/>
                <a:gd name="connsiteY124" fmla="*/ 1489044 h 4436885"/>
                <a:gd name="connsiteX125" fmla="*/ 1053783 w 2757563"/>
                <a:gd name="connsiteY125" fmla="*/ 1474929 h 4436885"/>
                <a:gd name="connsiteX126" fmla="*/ 1071930 w 2757563"/>
                <a:gd name="connsiteY126" fmla="*/ 1465856 h 4436885"/>
                <a:gd name="connsiteX127" fmla="*/ 1093101 w 2757563"/>
                <a:gd name="connsiteY127" fmla="*/ 1460815 h 4436885"/>
                <a:gd name="connsiteX128" fmla="*/ 1116289 w 2757563"/>
                <a:gd name="connsiteY128" fmla="*/ 1461823 h 4436885"/>
                <a:gd name="connsiteX129" fmla="*/ 1137460 w 2757563"/>
                <a:gd name="connsiteY129" fmla="*/ 1468880 h 4436885"/>
                <a:gd name="connsiteX130" fmla="*/ 1156615 w 2757563"/>
                <a:gd name="connsiteY130" fmla="*/ 1481986 h 4436885"/>
                <a:gd name="connsiteX131" fmla="*/ 1172745 w 2757563"/>
                <a:gd name="connsiteY131" fmla="*/ 1499125 h 4436885"/>
                <a:gd name="connsiteX132" fmla="*/ 1180811 w 2757563"/>
                <a:gd name="connsiteY132" fmla="*/ 1512231 h 4436885"/>
                <a:gd name="connsiteX133" fmla="*/ 1196941 w 2757563"/>
                <a:gd name="connsiteY133" fmla="*/ 1517272 h 4436885"/>
                <a:gd name="connsiteX134" fmla="*/ 1201982 w 2757563"/>
                <a:gd name="connsiteY134" fmla="*/ 1501141 h 4436885"/>
                <a:gd name="connsiteX135" fmla="*/ 1154599 w 2757563"/>
                <a:gd name="connsiteY135" fmla="*/ 1448717 h 4436885"/>
                <a:gd name="connsiteX136" fmla="*/ 1123346 w 2757563"/>
                <a:gd name="connsiteY136" fmla="*/ 1436619 h 4436885"/>
                <a:gd name="connsiteX137" fmla="*/ 1106207 w 2757563"/>
                <a:gd name="connsiteY137" fmla="*/ 1433595 h 4436885"/>
                <a:gd name="connsiteX138" fmla="*/ 1100158 w 2757563"/>
                <a:gd name="connsiteY138" fmla="*/ 1433595 h 4436885"/>
                <a:gd name="connsiteX139" fmla="*/ 1089069 w 2757563"/>
                <a:gd name="connsiteY139" fmla="*/ 1434603 h 4436885"/>
                <a:gd name="connsiteX140" fmla="*/ 1028579 w 2757563"/>
                <a:gd name="connsiteY140" fmla="*/ 1459807 h 4436885"/>
                <a:gd name="connsiteX141" fmla="*/ 1005392 w 2757563"/>
                <a:gd name="connsiteY141" fmla="*/ 1487027 h 4436885"/>
                <a:gd name="connsiteX142" fmla="*/ 990269 w 2757563"/>
                <a:gd name="connsiteY142" fmla="*/ 1523321 h 4436885"/>
                <a:gd name="connsiteX143" fmla="*/ 989261 w 2757563"/>
                <a:gd name="connsiteY143" fmla="*/ 1597924 h 4436885"/>
                <a:gd name="connsiteX144" fmla="*/ 1021522 w 2757563"/>
                <a:gd name="connsiteY144" fmla="*/ 1662446 h 4436885"/>
                <a:gd name="connsiteX145" fmla="*/ 1078987 w 2757563"/>
                <a:gd name="connsiteY145" fmla="*/ 1702772 h 4436885"/>
                <a:gd name="connsiteX146" fmla="*/ 1114272 w 2757563"/>
                <a:gd name="connsiteY146" fmla="*/ 1709829 h 4436885"/>
                <a:gd name="connsiteX147" fmla="*/ 1152582 w 2757563"/>
                <a:gd name="connsiteY147" fmla="*/ 1705797 h 4436885"/>
                <a:gd name="connsiteX148" fmla="*/ 1186860 w 2757563"/>
                <a:gd name="connsiteY148" fmla="*/ 1691682 h 4436885"/>
                <a:gd name="connsiteX149" fmla="*/ 1202990 w 2757563"/>
                <a:gd name="connsiteY149" fmla="*/ 1680593 h 4436885"/>
                <a:gd name="connsiteX150" fmla="*/ 1216096 w 2757563"/>
                <a:gd name="connsiteY150" fmla="*/ 1667487 h 4436885"/>
                <a:gd name="connsiteX151" fmla="*/ 1230210 w 2757563"/>
                <a:gd name="connsiteY151" fmla="*/ 1597924 h 4436885"/>
                <a:gd name="connsiteX152" fmla="*/ 1129395 w 2757563"/>
                <a:gd name="connsiteY152" fmla="*/ 1584818 h 4436885"/>
                <a:gd name="connsiteX153" fmla="*/ 1133427 w 2757563"/>
                <a:gd name="connsiteY153" fmla="*/ 1578769 h 4436885"/>
                <a:gd name="connsiteX154" fmla="*/ 1139476 w 2757563"/>
                <a:gd name="connsiteY154" fmla="*/ 1572720 h 4436885"/>
                <a:gd name="connsiteX155" fmla="*/ 1149558 w 2757563"/>
                <a:gd name="connsiteY155" fmla="*/ 1567679 h 4436885"/>
                <a:gd name="connsiteX156" fmla="*/ 1152582 w 2757563"/>
                <a:gd name="connsiteY156" fmla="*/ 1566671 h 4436885"/>
                <a:gd name="connsiteX157" fmla="*/ 1159639 w 2757563"/>
                <a:gd name="connsiteY157" fmla="*/ 1561630 h 4436885"/>
                <a:gd name="connsiteX158" fmla="*/ 1161656 w 2757563"/>
                <a:gd name="connsiteY158" fmla="*/ 1552557 h 4436885"/>
                <a:gd name="connsiteX159" fmla="*/ 1149558 w 2757563"/>
                <a:gd name="connsiteY159" fmla="*/ 1543484 h 4436885"/>
                <a:gd name="connsiteX160" fmla="*/ 1147542 w 2757563"/>
                <a:gd name="connsiteY160" fmla="*/ 1543484 h 4436885"/>
                <a:gd name="connsiteX161" fmla="*/ 1128387 w 2757563"/>
                <a:gd name="connsiteY161" fmla="*/ 1550541 h 4436885"/>
                <a:gd name="connsiteX162" fmla="*/ 1112256 w 2757563"/>
                <a:gd name="connsiteY162" fmla="*/ 1564655 h 4436885"/>
                <a:gd name="connsiteX163" fmla="*/ 1103183 w 2757563"/>
                <a:gd name="connsiteY163" fmla="*/ 1581794 h 4436885"/>
                <a:gd name="connsiteX164" fmla="*/ 1101166 w 2757563"/>
                <a:gd name="connsiteY164" fmla="*/ 1605989 h 4436885"/>
                <a:gd name="connsiteX165" fmla="*/ 1106207 w 2757563"/>
                <a:gd name="connsiteY165" fmla="*/ 1614055 h 4436885"/>
                <a:gd name="connsiteX166" fmla="*/ 1115281 w 2757563"/>
                <a:gd name="connsiteY166" fmla="*/ 1616071 h 4436885"/>
                <a:gd name="connsiteX167" fmla="*/ 1123346 w 2757563"/>
                <a:gd name="connsiteY167" fmla="*/ 1611030 h 4436885"/>
                <a:gd name="connsiteX168" fmla="*/ 1125362 w 2757563"/>
                <a:gd name="connsiteY168" fmla="*/ 1602965 h 4436885"/>
                <a:gd name="connsiteX169" fmla="*/ 1125362 w 2757563"/>
                <a:gd name="connsiteY169" fmla="*/ 1592883 h 4436885"/>
                <a:gd name="connsiteX170" fmla="*/ 1129395 w 2757563"/>
                <a:gd name="connsiteY170" fmla="*/ 1584818 h 4436885"/>
                <a:gd name="connsiteX171" fmla="*/ 1188876 w 2757563"/>
                <a:gd name="connsiteY171" fmla="*/ 1875166 h 4436885"/>
                <a:gd name="connsiteX172" fmla="*/ 1209039 w 2757563"/>
                <a:gd name="connsiteY172" fmla="*/ 1844922 h 4436885"/>
                <a:gd name="connsiteX173" fmla="*/ 1221137 w 2757563"/>
                <a:gd name="connsiteY173" fmla="*/ 1810645 h 4436885"/>
                <a:gd name="connsiteX174" fmla="*/ 1224161 w 2757563"/>
                <a:gd name="connsiteY174" fmla="*/ 1774351 h 4436885"/>
                <a:gd name="connsiteX175" fmla="*/ 1220129 w 2757563"/>
                <a:gd name="connsiteY175" fmla="*/ 1763261 h 4436885"/>
                <a:gd name="connsiteX176" fmla="*/ 1210047 w 2757563"/>
                <a:gd name="connsiteY176" fmla="*/ 1758220 h 4436885"/>
                <a:gd name="connsiteX177" fmla="*/ 1209039 w 2757563"/>
                <a:gd name="connsiteY177" fmla="*/ 1758220 h 4436885"/>
                <a:gd name="connsiteX178" fmla="*/ 1193917 w 2757563"/>
                <a:gd name="connsiteY178" fmla="*/ 1772335 h 4436885"/>
                <a:gd name="connsiteX179" fmla="*/ 1191900 w 2757563"/>
                <a:gd name="connsiteY179" fmla="*/ 1795522 h 4436885"/>
                <a:gd name="connsiteX180" fmla="*/ 1181819 w 2757563"/>
                <a:gd name="connsiteY180" fmla="*/ 1824759 h 4436885"/>
                <a:gd name="connsiteX181" fmla="*/ 1166696 w 2757563"/>
                <a:gd name="connsiteY181" fmla="*/ 1846938 h 4436885"/>
                <a:gd name="connsiteX182" fmla="*/ 1142501 w 2757563"/>
                <a:gd name="connsiteY182" fmla="*/ 1869117 h 4436885"/>
                <a:gd name="connsiteX183" fmla="*/ 1139476 w 2757563"/>
                <a:gd name="connsiteY183" fmla="*/ 1888272 h 4436885"/>
                <a:gd name="connsiteX184" fmla="*/ 1148550 w 2757563"/>
                <a:gd name="connsiteY184" fmla="*/ 1896338 h 4436885"/>
                <a:gd name="connsiteX185" fmla="*/ 1160648 w 2757563"/>
                <a:gd name="connsiteY185" fmla="*/ 1895329 h 4436885"/>
                <a:gd name="connsiteX186" fmla="*/ 1188876 w 2757563"/>
                <a:gd name="connsiteY186" fmla="*/ 1875166 h 4436885"/>
                <a:gd name="connsiteX187" fmla="*/ 695889 w 2757563"/>
                <a:gd name="connsiteY187" fmla="*/ 1664462 h 4436885"/>
                <a:gd name="connsiteX188" fmla="*/ 703954 w 2757563"/>
                <a:gd name="connsiteY188" fmla="*/ 1665471 h 4436885"/>
                <a:gd name="connsiteX189" fmla="*/ 712019 w 2757563"/>
                <a:gd name="connsiteY189" fmla="*/ 1653373 h 4436885"/>
                <a:gd name="connsiteX190" fmla="*/ 708995 w 2757563"/>
                <a:gd name="connsiteY190" fmla="*/ 1640267 h 4436885"/>
                <a:gd name="connsiteX191" fmla="*/ 701937 w 2757563"/>
                <a:gd name="connsiteY191" fmla="*/ 1625144 h 4436885"/>
                <a:gd name="connsiteX192" fmla="*/ 682783 w 2757563"/>
                <a:gd name="connsiteY192" fmla="*/ 1601957 h 4436885"/>
                <a:gd name="connsiteX193" fmla="*/ 656571 w 2757563"/>
                <a:gd name="connsiteY193" fmla="*/ 1584818 h 4436885"/>
                <a:gd name="connsiteX194" fmla="*/ 626326 w 2757563"/>
                <a:gd name="connsiteY194" fmla="*/ 1572720 h 4436885"/>
                <a:gd name="connsiteX195" fmla="*/ 571886 w 2757563"/>
                <a:gd name="connsiteY195" fmla="*/ 1564655 h 4436885"/>
                <a:gd name="connsiteX196" fmla="*/ 564829 w 2757563"/>
                <a:gd name="connsiteY196" fmla="*/ 1564655 h 4436885"/>
                <a:gd name="connsiteX197" fmla="*/ 508372 w 2757563"/>
                <a:gd name="connsiteY197" fmla="*/ 1577761 h 4436885"/>
                <a:gd name="connsiteX198" fmla="*/ 504339 w 2757563"/>
                <a:gd name="connsiteY198" fmla="*/ 1590867 h 4436885"/>
                <a:gd name="connsiteX199" fmla="*/ 517445 w 2757563"/>
                <a:gd name="connsiteY199" fmla="*/ 1594900 h 4436885"/>
                <a:gd name="connsiteX200" fmla="*/ 525511 w 2757563"/>
                <a:gd name="connsiteY200" fmla="*/ 1591875 h 4436885"/>
                <a:gd name="connsiteX201" fmla="*/ 553739 w 2757563"/>
                <a:gd name="connsiteY201" fmla="*/ 1585826 h 4436885"/>
                <a:gd name="connsiteX202" fmla="*/ 595073 w 2757563"/>
                <a:gd name="connsiteY202" fmla="*/ 1588851 h 4436885"/>
                <a:gd name="connsiteX203" fmla="*/ 635399 w 2757563"/>
                <a:gd name="connsiteY203" fmla="*/ 1601957 h 4436885"/>
                <a:gd name="connsiteX204" fmla="*/ 665644 w 2757563"/>
                <a:gd name="connsiteY204" fmla="*/ 1622120 h 4436885"/>
                <a:gd name="connsiteX205" fmla="*/ 682783 w 2757563"/>
                <a:gd name="connsiteY205" fmla="*/ 1640267 h 4436885"/>
                <a:gd name="connsiteX206" fmla="*/ 691856 w 2757563"/>
                <a:gd name="connsiteY206" fmla="*/ 1656397 h 4436885"/>
                <a:gd name="connsiteX207" fmla="*/ 695889 w 2757563"/>
                <a:gd name="connsiteY207" fmla="*/ 1664462 h 4436885"/>
                <a:gd name="connsiteX208" fmla="*/ 60751 w 2757563"/>
                <a:gd name="connsiteY208" fmla="*/ 1962876 h 4436885"/>
                <a:gd name="connsiteX209" fmla="*/ 130314 w 2757563"/>
                <a:gd name="connsiteY209" fmla="*/ 1837865 h 4436885"/>
                <a:gd name="connsiteX210" fmla="*/ 248268 w 2757563"/>
                <a:gd name="connsiteY210" fmla="*/ 1713862 h 4436885"/>
                <a:gd name="connsiteX211" fmla="*/ 372271 w 2757563"/>
                <a:gd name="connsiteY211" fmla="*/ 1636234 h 4436885"/>
                <a:gd name="connsiteX212" fmla="*/ 465021 w 2757563"/>
                <a:gd name="connsiteY212" fmla="*/ 1606997 h 4436885"/>
                <a:gd name="connsiteX213" fmla="*/ 467038 w 2757563"/>
                <a:gd name="connsiteY213" fmla="*/ 1606997 h 4436885"/>
                <a:gd name="connsiteX214" fmla="*/ 473087 w 2757563"/>
                <a:gd name="connsiteY214" fmla="*/ 1603973 h 4436885"/>
                <a:gd name="connsiteX215" fmla="*/ 477119 w 2757563"/>
                <a:gd name="connsiteY215" fmla="*/ 1594900 h 4436885"/>
                <a:gd name="connsiteX216" fmla="*/ 477119 w 2757563"/>
                <a:gd name="connsiteY216" fmla="*/ 1591875 h 4436885"/>
                <a:gd name="connsiteX217" fmla="*/ 480144 w 2757563"/>
                <a:gd name="connsiteY217" fmla="*/ 1593892 h 4436885"/>
                <a:gd name="connsiteX218" fmla="*/ 488209 w 2757563"/>
                <a:gd name="connsiteY218" fmla="*/ 1589859 h 4436885"/>
                <a:gd name="connsiteX219" fmla="*/ 493250 w 2757563"/>
                <a:gd name="connsiteY219" fmla="*/ 1574737 h 4436885"/>
                <a:gd name="connsiteX220" fmla="*/ 500307 w 2757563"/>
                <a:gd name="connsiteY220" fmla="*/ 1564655 h 4436885"/>
                <a:gd name="connsiteX221" fmla="*/ 510388 w 2757563"/>
                <a:gd name="connsiteY221" fmla="*/ 1555581 h 4436885"/>
                <a:gd name="connsiteX222" fmla="*/ 523494 w 2757563"/>
                <a:gd name="connsiteY222" fmla="*/ 1548525 h 4436885"/>
                <a:gd name="connsiteX223" fmla="*/ 544665 w 2757563"/>
                <a:gd name="connsiteY223" fmla="*/ 1544492 h 4436885"/>
                <a:gd name="connsiteX224" fmla="*/ 582975 w 2757563"/>
                <a:gd name="connsiteY224" fmla="*/ 1547516 h 4436885"/>
                <a:gd name="connsiteX225" fmla="*/ 636407 w 2757563"/>
                <a:gd name="connsiteY225" fmla="*/ 1565663 h 4436885"/>
                <a:gd name="connsiteX226" fmla="*/ 688832 w 2757563"/>
                <a:gd name="connsiteY226" fmla="*/ 1599941 h 4436885"/>
                <a:gd name="connsiteX227" fmla="*/ 710003 w 2757563"/>
                <a:gd name="connsiteY227" fmla="*/ 1623128 h 4436885"/>
                <a:gd name="connsiteX228" fmla="*/ 715043 w 2757563"/>
                <a:gd name="connsiteY228" fmla="*/ 1632201 h 4436885"/>
                <a:gd name="connsiteX229" fmla="*/ 715043 w 2757563"/>
                <a:gd name="connsiteY229" fmla="*/ 1632201 h 4436885"/>
                <a:gd name="connsiteX230" fmla="*/ 719076 w 2757563"/>
                <a:gd name="connsiteY230" fmla="*/ 1638250 h 4436885"/>
                <a:gd name="connsiteX231" fmla="*/ 726133 w 2757563"/>
                <a:gd name="connsiteY231" fmla="*/ 1639258 h 4436885"/>
                <a:gd name="connsiteX232" fmla="*/ 732182 w 2757563"/>
                <a:gd name="connsiteY232" fmla="*/ 1635226 h 4436885"/>
                <a:gd name="connsiteX233" fmla="*/ 733190 w 2757563"/>
                <a:gd name="connsiteY233" fmla="*/ 1628169 h 4436885"/>
                <a:gd name="connsiteX234" fmla="*/ 732182 w 2757563"/>
                <a:gd name="connsiteY234" fmla="*/ 1626152 h 4436885"/>
                <a:gd name="connsiteX235" fmla="*/ 725125 w 2757563"/>
                <a:gd name="connsiteY235" fmla="*/ 1609014 h 4436885"/>
                <a:gd name="connsiteX236" fmla="*/ 714035 w 2757563"/>
                <a:gd name="connsiteY236" fmla="*/ 1592883 h 4436885"/>
                <a:gd name="connsiteX237" fmla="*/ 682783 w 2757563"/>
                <a:gd name="connsiteY237" fmla="*/ 1564655 h 4436885"/>
                <a:gd name="connsiteX238" fmla="*/ 642456 w 2757563"/>
                <a:gd name="connsiteY238" fmla="*/ 1543484 h 4436885"/>
                <a:gd name="connsiteX239" fmla="*/ 600114 w 2757563"/>
                <a:gd name="connsiteY239" fmla="*/ 1530378 h 4436885"/>
                <a:gd name="connsiteX240" fmla="*/ 561804 w 2757563"/>
                <a:gd name="connsiteY240" fmla="*/ 1526345 h 4436885"/>
                <a:gd name="connsiteX241" fmla="*/ 558780 w 2757563"/>
                <a:gd name="connsiteY241" fmla="*/ 1526345 h 4436885"/>
                <a:gd name="connsiteX242" fmla="*/ 538617 w 2757563"/>
                <a:gd name="connsiteY242" fmla="*/ 1528362 h 4436885"/>
                <a:gd name="connsiteX243" fmla="*/ 519462 w 2757563"/>
                <a:gd name="connsiteY243" fmla="*/ 1533402 h 4436885"/>
                <a:gd name="connsiteX244" fmla="*/ 492241 w 2757563"/>
                <a:gd name="connsiteY244" fmla="*/ 1551549 h 4436885"/>
                <a:gd name="connsiteX245" fmla="*/ 476111 w 2757563"/>
                <a:gd name="connsiteY245" fmla="*/ 1584818 h 4436885"/>
                <a:gd name="connsiteX246" fmla="*/ 476111 w 2757563"/>
                <a:gd name="connsiteY246" fmla="*/ 1586834 h 4436885"/>
                <a:gd name="connsiteX247" fmla="*/ 474095 w 2757563"/>
                <a:gd name="connsiteY247" fmla="*/ 1583810 h 4436885"/>
                <a:gd name="connsiteX248" fmla="*/ 466029 w 2757563"/>
                <a:gd name="connsiteY248" fmla="*/ 1579777 h 4436885"/>
                <a:gd name="connsiteX249" fmla="*/ 465021 w 2757563"/>
                <a:gd name="connsiteY249" fmla="*/ 1579777 h 4436885"/>
                <a:gd name="connsiteX250" fmla="*/ 427720 w 2757563"/>
                <a:gd name="connsiteY250" fmla="*/ 1587843 h 4436885"/>
                <a:gd name="connsiteX251" fmla="*/ 391426 w 2757563"/>
                <a:gd name="connsiteY251" fmla="*/ 1598932 h 4436885"/>
                <a:gd name="connsiteX252" fmla="*/ 317831 w 2757563"/>
                <a:gd name="connsiteY252" fmla="*/ 1632201 h 4436885"/>
                <a:gd name="connsiteX253" fmla="*/ 236170 w 2757563"/>
                <a:gd name="connsiteY253" fmla="*/ 1684625 h 4436885"/>
                <a:gd name="connsiteX254" fmla="*/ 158542 w 2757563"/>
                <a:gd name="connsiteY254" fmla="*/ 1702772 h 4436885"/>
                <a:gd name="connsiteX255" fmla="*/ 147453 w 2757563"/>
                <a:gd name="connsiteY255" fmla="*/ 1698739 h 4436885"/>
                <a:gd name="connsiteX256" fmla="*/ 137371 w 2757563"/>
                <a:gd name="connsiteY256" fmla="*/ 1691682 h 4436885"/>
                <a:gd name="connsiteX257" fmla="*/ 127290 w 2757563"/>
                <a:gd name="connsiteY257" fmla="*/ 1679585 h 4436885"/>
                <a:gd name="connsiteX258" fmla="*/ 118216 w 2757563"/>
                <a:gd name="connsiteY258" fmla="*/ 1658413 h 4436885"/>
                <a:gd name="connsiteX259" fmla="*/ 114184 w 2757563"/>
                <a:gd name="connsiteY259" fmla="*/ 1628169 h 4436885"/>
                <a:gd name="connsiteX260" fmla="*/ 122249 w 2757563"/>
                <a:gd name="connsiteY260" fmla="*/ 1569696 h 4436885"/>
                <a:gd name="connsiteX261" fmla="*/ 156526 w 2757563"/>
                <a:gd name="connsiteY261" fmla="*/ 1472913 h 4436885"/>
                <a:gd name="connsiteX262" fmla="*/ 209958 w 2757563"/>
                <a:gd name="connsiteY262" fmla="*/ 1361008 h 4436885"/>
                <a:gd name="connsiteX263" fmla="*/ 405540 w 2757563"/>
                <a:gd name="connsiteY263" fmla="*/ 1084774 h 4436885"/>
                <a:gd name="connsiteX264" fmla="*/ 619269 w 2757563"/>
                <a:gd name="connsiteY264" fmla="*/ 840800 h 4436885"/>
                <a:gd name="connsiteX265" fmla="*/ 1131411 w 2757563"/>
                <a:gd name="connsiteY265" fmla="*/ 392172 h 4436885"/>
                <a:gd name="connsiteX266" fmla="*/ 1297756 w 2757563"/>
                <a:gd name="connsiteY266" fmla="*/ 281275 h 4436885"/>
                <a:gd name="connsiteX267" fmla="*/ 1526607 w 2757563"/>
                <a:gd name="connsiteY267" fmla="*/ 156264 h 4436885"/>
                <a:gd name="connsiteX268" fmla="*/ 1683880 w 2757563"/>
                <a:gd name="connsiteY268" fmla="*/ 92750 h 4436885"/>
                <a:gd name="connsiteX269" fmla="*/ 1837119 w 2757563"/>
                <a:gd name="connsiteY269" fmla="*/ 66538 h 4436885"/>
                <a:gd name="connsiteX270" fmla="*/ 1909706 w 2757563"/>
                <a:gd name="connsiteY270" fmla="*/ 73595 h 4436885"/>
                <a:gd name="connsiteX271" fmla="*/ 1946000 w 2757563"/>
                <a:gd name="connsiteY271" fmla="*/ 87709 h 4436885"/>
                <a:gd name="connsiteX272" fmla="*/ 1967171 w 2757563"/>
                <a:gd name="connsiteY272" fmla="*/ 103840 h 4436885"/>
                <a:gd name="connsiteX273" fmla="*/ 1983301 w 2757563"/>
                <a:gd name="connsiteY273" fmla="*/ 124003 h 4436885"/>
                <a:gd name="connsiteX274" fmla="*/ 1994391 w 2757563"/>
                <a:gd name="connsiteY274" fmla="*/ 150215 h 4436885"/>
                <a:gd name="connsiteX275" fmla="*/ 2000440 w 2757563"/>
                <a:gd name="connsiteY275" fmla="*/ 192557 h 4436885"/>
                <a:gd name="connsiteX276" fmla="*/ 1990358 w 2757563"/>
                <a:gd name="connsiteY276" fmla="*/ 270185 h 4436885"/>
                <a:gd name="connsiteX277" fmla="*/ 1957089 w 2757563"/>
                <a:gd name="connsiteY277" fmla="*/ 355878 h 4436885"/>
                <a:gd name="connsiteX278" fmla="*/ 1935918 w 2757563"/>
                <a:gd name="connsiteY278" fmla="*/ 396205 h 4436885"/>
                <a:gd name="connsiteX279" fmla="*/ 1912730 w 2757563"/>
                <a:gd name="connsiteY279" fmla="*/ 439555 h 4436885"/>
                <a:gd name="connsiteX280" fmla="*/ 1916763 w 2757563"/>
                <a:gd name="connsiteY280" fmla="*/ 453669 h 4436885"/>
                <a:gd name="connsiteX281" fmla="*/ 1933902 w 2757563"/>
                <a:gd name="connsiteY281" fmla="*/ 450645 h 4436885"/>
                <a:gd name="connsiteX282" fmla="*/ 1956081 w 2757563"/>
                <a:gd name="connsiteY282" fmla="*/ 415359 h 4436885"/>
                <a:gd name="connsiteX283" fmla="*/ 1978260 w 2757563"/>
                <a:gd name="connsiteY283" fmla="*/ 376041 h 4436885"/>
                <a:gd name="connsiteX284" fmla="*/ 2011530 w 2757563"/>
                <a:gd name="connsiteY284" fmla="*/ 296397 h 4436885"/>
                <a:gd name="connsiteX285" fmla="*/ 2026652 w 2757563"/>
                <a:gd name="connsiteY285" fmla="*/ 172394 h 4436885"/>
                <a:gd name="connsiteX286" fmla="*/ 1995399 w 2757563"/>
                <a:gd name="connsiteY286" fmla="*/ 93758 h 4436885"/>
                <a:gd name="connsiteX287" fmla="*/ 1929869 w 2757563"/>
                <a:gd name="connsiteY287" fmla="*/ 51416 h 4436885"/>
                <a:gd name="connsiteX288" fmla="*/ 1845184 w 2757563"/>
                <a:gd name="connsiteY288" fmla="*/ 39318 h 4436885"/>
                <a:gd name="connsiteX289" fmla="*/ 1840143 w 2757563"/>
                <a:gd name="connsiteY289" fmla="*/ 39318 h 4436885"/>
                <a:gd name="connsiteX290" fmla="*/ 1743361 w 2757563"/>
                <a:gd name="connsiteY290" fmla="*/ 49399 h 4436885"/>
                <a:gd name="connsiteX291" fmla="*/ 1574999 w 2757563"/>
                <a:gd name="connsiteY291" fmla="*/ 101824 h 4436885"/>
                <a:gd name="connsiteX292" fmla="*/ 1377401 w 2757563"/>
                <a:gd name="connsiteY292" fmla="*/ 10082 h 4436885"/>
                <a:gd name="connsiteX293" fmla="*/ 1314895 w 2757563"/>
                <a:gd name="connsiteY293" fmla="*/ 0 h 4436885"/>
                <a:gd name="connsiteX294" fmla="*/ 1305822 w 2757563"/>
                <a:gd name="connsiteY294" fmla="*/ 0 h 4436885"/>
                <a:gd name="connsiteX295" fmla="*/ 1247349 w 2757563"/>
                <a:gd name="connsiteY295" fmla="*/ 6049 h 4436885"/>
                <a:gd name="connsiteX296" fmla="*/ 1180811 w 2757563"/>
                <a:gd name="connsiteY296" fmla="*/ 23188 h 4436885"/>
                <a:gd name="connsiteX297" fmla="*/ 1116289 w 2757563"/>
                <a:gd name="connsiteY297" fmla="*/ 45367 h 4436885"/>
                <a:gd name="connsiteX298" fmla="*/ 1054791 w 2757563"/>
                <a:gd name="connsiteY298" fmla="*/ 66538 h 4436885"/>
                <a:gd name="connsiteX299" fmla="*/ 993294 w 2757563"/>
                <a:gd name="connsiteY299" fmla="*/ 90734 h 4436885"/>
                <a:gd name="connsiteX300" fmla="*/ 874332 w 2757563"/>
                <a:gd name="connsiteY300" fmla="*/ 150215 h 4436885"/>
                <a:gd name="connsiteX301" fmla="*/ 654554 w 2757563"/>
                <a:gd name="connsiteY301" fmla="*/ 302446 h 4436885"/>
                <a:gd name="connsiteX302" fmla="*/ 560796 w 2757563"/>
                <a:gd name="connsiteY302" fmla="*/ 384107 h 4436885"/>
                <a:gd name="connsiteX303" fmla="*/ 473087 w 2757563"/>
                <a:gd name="connsiteY303" fmla="*/ 467783 h 4436885"/>
                <a:gd name="connsiteX304" fmla="*/ 306741 w 2757563"/>
                <a:gd name="connsiteY304" fmla="*/ 652276 h 4436885"/>
                <a:gd name="connsiteX305" fmla="*/ 171648 w 2757563"/>
                <a:gd name="connsiteY305" fmla="*/ 857939 h 4436885"/>
                <a:gd name="connsiteX306" fmla="*/ 86964 w 2757563"/>
                <a:gd name="connsiteY306" fmla="*/ 1085782 h 4436885"/>
                <a:gd name="connsiteX307" fmla="*/ 78898 w 2757563"/>
                <a:gd name="connsiteY307" fmla="*/ 1127116 h 4436885"/>
                <a:gd name="connsiteX308" fmla="*/ 75874 w 2757563"/>
                <a:gd name="connsiteY308" fmla="*/ 1170467 h 4436885"/>
                <a:gd name="connsiteX309" fmla="*/ 84947 w 2757563"/>
                <a:gd name="connsiteY309" fmla="*/ 1258176 h 4436885"/>
                <a:gd name="connsiteX310" fmla="*/ 110151 w 2757563"/>
                <a:gd name="connsiteY310" fmla="*/ 1341853 h 4436885"/>
                <a:gd name="connsiteX311" fmla="*/ 141404 w 2757563"/>
                <a:gd name="connsiteY311" fmla="*/ 1425530 h 4436885"/>
                <a:gd name="connsiteX312" fmla="*/ 141404 w 2757563"/>
                <a:gd name="connsiteY312" fmla="*/ 1425530 h 4436885"/>
                <a:gd name="connsiteX313" fmla="*/ 112167 w 2757563"/>
                <a:gd name="connsiteY313" fmla="*/ 1497109 h 4436885"/>
                <a:gd name="connsiteX314" fmla="*/ 85955 w 2757563"/>
                <a:gd name="connsiteY314" fmla="*/ 1582802 h 4436885"/>
                <a:gd name="connsiteX315" fmla="*/ 81923 w 2757563"/>
                <a:gd name="connsiteY315" fmla="*/ 1627160 h 4436885"/>
                <a:gd name="connsiteX316" fmla="*/ 82931 w 2757563"/>
                <a:gd name="connsiteY316" fmla="*/ 1647324 h 4436885"/>
                <a:gd name="connsiteX317" fmla="*/ 87972 w 2757563"/>
                <a:gd name="connsiteY317" fmla="*/ 1669503 h 4436885"/>
                <a:gd name="connsiteX318" fmla="*/ 105110 w 2757563"/>
                <a:gd name="connsiteY318" fmla="*/ 1701764 h 4436885"/>
                <a:gd name="connsiteX319" fmla="*/ 132330 w 2757563"/>
                <a:gd name="connsiteY319" fmla="*/ 1722935 h 4436885"/>
                <a:gd name="connsiteX320" fmla="*/ 166608 w 2757563"/>
                <a:gd name="connsiteY320" fmla="*/ 1728984 h 4436885"/>
                <a:gd name="connsiteX321" fmla="*/ 176689 w 2757563"/>
                <a:gd name="connsiteY321" fmla="*/ 1727976 h 4436885"/>
                <a:gd name="connsiteX322" fmla="*/ 171648 w 2757563"/>
                <a:gd name="connsiteY322" fmla="*/ 1732008 h 4436885"/>
                <a:gd name="connsiteX323" fmla="*/ 62768 w 2757563"/>
                <a:gd name="connsiteY323" fmla="*/ 1866093 h 4436885"/>
                <a:gd name="connsiteX324" fmla="*/ 25466 w 2757563"/>
                <a:gd name="connsiteY324" fmla="*/ 1942713 h 4436885"/>
                <a:gd name="connsiteX325" fmla="*/ 4295 w 2757563"/>
                <a:gd name="connsiteY325" fmla="*/ 2019332 h 4436885"/>
                <a:gd name="connsiteX326" fmla="*/ 262 w 2757563"/>
                <a:gd name="connsiteY326" fmla="*/ 2087887 h 4436885"/>
                <a:gd name="connsiteX327" fmla="*/ 3287 w 2757563"/>
                <a:gd name="connsiteY327" fmla="*/ 2121156 h 4436885"/>
                <a:gd name="connsiteX328" fmla="*/ 6311 w 2757563"/>
                <a:gd name="connsiteY328" fmla="*/ 2139303 h 4436885"/>
                <a:gd name="connsiteX329" fmla="*/ 10344 w 2757563"/>
                <a:gd name="connsiteY329" fmla="*/ 2155433 h 4436885"/>
                <a:gd name="connsiteX330" fmla="*/ 25466 w 2757563"/>
                <a:gd name="connsiteY330" fmla="*/ 2163499 h 4436885"/>
                <a:gd name="connsiteX331" fmla="*/ 33531 w 2757563"/>
                <a:gd name="connsiteY331" fmla="*/ 2148376 h 4436885"/>
                <a:gd name="connsiteX332" fmla="*/ 32523 w 2757563"/>
                <a:gd name="connsiteY332" fmla="*/ 2143335 h 4436885"/>
                <a:gd name="connsiteX333" fmla="*/ 28491 w 2757563"/>
                <a:gd name="connsiteY333" fmla="*/ 2103009 h 4436885"/>
                <a:gd name="connsiteX334" fmla="*/ 29499 w 2757563"/>
                <a:gd name="connsiteY334" fmla="*/ 2059658 h 4436885"/>
                <a:gd name="connsiteX335" fmla="*/ 60751 w 2757563"/>
                <a:gd name="connsiteY335" fmla="*/ 1962876 h 4436885"/>
                <a:gd name="connsiteX336" fmla="*/ 127290 w 2757563"/>
                <a:gd name="connsiteY336" fmla="*/ 1303543 h 4436885"/>
                <a:gd name="connsiteX337" fmla="*/ 106118 w 2757563"/>
                <a:gd name="connsiteY337" fmla="*/ 1184581 h 4436885"/>
                <a:gd name="connsiteX338" fmla="*/ 109143 w 2757563"/>
                <a:gd name="connsiteY338" fmla="*/ 1129132 h 4436885"/>
                <a:gd name="connsiteX339" fmla="*/ 120233 w 2757563"/>
                <a:gd name="connsiteY339" fmla="*/ 1075700 h 4436885"/>
                <a:gd name="connsiteX340" fmla="*/ 210966 w 2757563"/>
                <a:gd name="connsiteY340" fmla="*/ 849874 h 4436885"/>
                <a:gd name="connsiteX341" fmla="*/ 445866 w 2757563"/>
                <a:gd name="connsiteY341" fmla="*/ 539362 h 4436885"/>
                <a:gd name="connsiteX342" fmla="*/ 444858 w 2757563"/>
                <a:gd name="connsiteY342" fmla="*/ 540371 h 4436885"/>
                <a:gd name="connsiteX343" fmla="*/ 445866 w 2757563"/>
                <a:gd name="connsiteY343" fmla="*/ 538354 h 4436885"/>
                <a:gd name="connsiteX344" fmla="*/ 446874 w 2757563"/>
                <a:gd name="connsiteY344" fmla="*/ 537346 h 4436885"/>
                <a:gd name="connsiteX345" fmla="*/ 445866 w 2757563"/>
                <a:gd name="connsiteY345" fmla="*/ 538354 h 4436885"/>
                <a:gd name="connsiteX346" fmla="*/ 619269 w 2757563"/>
                <a:gd name="connsiteY346" fmla="*/ 372009 h 4436885"/>
                <a:gd name="connsiteX347" fmla="*/ 718068 w 2757563"/>
                <a:gd name="connsiteY347" fmla="*/ 288332 h 4436885"/>
                <a:gd name="connsiteX348" fmla="*/ 826949 w 2757563"/>
                <a:gd name="connsiteY348" fmla="*/ 210704 h 4436885"/>
                <a:gd name="connsiteX349" fmla="*/ 847112 w 2757563"/>
                <a:gd name="connsiteY349" fmla="*/ 198606 h 4436885"/>
                <a:gd name="connsiteX350" fmla="*/ 1019506 w 2757563"/>
                <a:gd name="connsiteY350" fmla="*/ 109889 h 4436885"/>
                <a:gd name="connsiteX351" fmla="*/ 1063865 w 2757563"/>
                <a:gd name="connsiteY351" fmla="*/ 92750 h 4436885"/>
                <a:gd name="connsiteX352" fmla="*/ 1110240 w 2757563"/>
                <a:gd name="connsiteY352" fmla="*/ 76620 h 4436885"/>
                <a:gd name="connsiteX353" fmla="*/ 1203998 w 2757563"/>
                <a:gd name="connsiteY353" fmla="*/ 44359 h 4436885"/>
                <a:gd name="connsiteX354" fmla="*/ 1302797 w 2757563"/>
                <a:gd name="connsiteY354" fmla="*/ 27220 h 4436885"/>
                <a:gd name="connsiteX355" fmla="*/ 1358246 w 2757563"/>
                <a:gd name="connsiteY355" fmla="*/ 33269 h 4436885"/>
                <a:gd name="connsiteX356" fmla="*/ 1470151 w 2757563"/>
                <a:gd name="connsiteY356" fmla="*/ 83677 h 4436885"/>
                <a:gd name="connsiteX357" fmla="*/ 1526607 w 2757563"/>
                <a:gd name="connsiteY357" fmla="*/ 110897 h 4436885"/>
                <a:gd name="connsiteX358" fmla="*/ 1539713 w 2757563"/>
                <a:gd name="connsiteY358" fmla="*/ 115938 h 4436885"/>
                <a:gd name="connsiteX359" fmla="*/ 1262471 w 2757563"/>
                <a:gd name="connsiteY359" fmla="*/ 267161 h 4436885"/>
                <a:gd name="connsiteX360" fmla="*/ 983212 w 2757563"/>
                <a:gd name="connsiteY360" fmla="*/ 464759 h 4436885"/>
                <a:gd name="connsiteX361" fmla="*/ 490225 w 2757563"/>
                <a:gd name="connsiteY361" fmla="*/ 935567 h 4436885"/>
                <a:gd name="connsiteX362" fmla="*/ 383361 w 2757563"/>
                <a:gd name="connsiteY362" fmla="*/ 1061586 h 4436885"/>
                <a:gd name="connsiteX363" fmla="*/ 275488 w 2757563"/>
                <a:gd name="connsiteY363" fmla="*/ 1199703 h 4436885"/>
                <a:gd name="connsiteX364" fmla="*/ 180722 w 2757563"/>
                <a:gd name="connsiteY364" fmla="*/ 1346894 h 4436885"/>
                <a:gd name="connsiteX365" fmla="*/ 156526 w 2757563"/>
                <a:gd name="connsiteY365" fmla="*/ 1394277 h 4436885"/>
                <a:gd name="connsiteX366" fmla="*/ 127290 w 2757563"/>
                <a:gd name="connsiteY366" fmla="*/ 1303543 h 4436885"/>
                <a:gd name="connsiteX367" fmla="*/ 127290 w 2757563"/>
                <a:gd name="connsiteY367" fmla="*/ 1303543 h 4436885"/>
                <a:gd name="connsiteX368" fmla="*/ 153502 w 2757563"/>
                <a:gd name="connsiteY368" fmla="*/ 2158458 h 4436885"/>
                <a:gd name="connsiteX369" fmla="*/ 160559 w 2757563"/>
                <a:gd name="connsiteY369" fmla="*/ 2153417 h 4436885"/>
                <a:gd name="connsiteX370" fmla="*/ 161567 w 2757563"/>
                <a:gd name="connsiteY370" fmla="*/ 2144344 h 4436885"/>
                <a:gd name="connsiteX371" fmla="*/ 150477 w 2757563"/>
                <a:gd name="connsiteY371" fmla="*/ 2107042 h 4436885"/>
                <a:gd name="connsiteX372" fmla="*/ 149469 w 2757563"/>
                <a:gd name="connsiteY372" fmla="*/ 2064699 h 4436885"/>
                <a:gd name="connsiteX373" fmla="*/ 164591 w 2757563"/>
                <a:gd name="connsiteY373" fmla="*/ 2004210 h 4436885"/>
                <a:gd name="connsiteX374" fmla="*/ 186771 w 2757563"/>
                <a:gd name="connsiteY374" fmla="*/ 1958843 h 4436885"/>
                <a:gd name="connsiteX375" fmla="*/ 216007 w 2757563"/>
                <a:gd name="connsiteY375" fmla="*/ 1913476 h 4436885"/>
                <a:gd name="connsiteX376" fmla="*/ 214999 w 2757563"/>
                <a:gd name="connsiteY376" fmla="*/ 1914484 h 4436885"/>
                <a:gd name="connsiteX377" fmla="*/ 249276 w 2757563"/>
                <a:gd name="connsiteY377" fmla="*/ 1874158 h 4436885"/>
                <a:gd name="connsiteX378" fmla="*/ 249276 w 2757563"/>
                <a:gd name="connsiteY378" fmla="*/ 1866093 h 4436885"/>
                <a:gd name="connsiteX379" fmla="*/ 245244 w 2757563"/>
                <a:gd name="connsiteY379" fmla="*/ 1865085 h 4436885"/>
                <a:gd name="connsiteX380" fmla="*/ 241211 w 2757563"/>
                <a:gd name="connsiteY380" fmla="*/ 1867101 h 4436885"/>
                <a:gd name="connsiteX381" fmla="*/ 198869 w 2757563"/>
                <a:gd name="connsiteY381" fmla="*/ 1912468 h 4436885"/>
                <a:gd name="connsiteX382" fmla="*/ 178706 w 2757563"/>
                <a:gd name="connsiteY382" fmla="*/ 1939688 h 4436885"/>
                <a:gd name="connsiteX383" fmla="*/ 161567 w 2757563"/>
                <a:gd name="connsiteY383" fmla="*/ 1967917 h 4436885"/>
                <a:gd name="connsiteX384" fmla="*/ 136363 w 2757563"/>
                <a:gd name="connsiteY384" fmla="*/ 2031430 h 4436885"/>
                <a:gd name="connsiteX385" fmla="*/ 128298 w 2757563"/>
                <a:gd name="connsiteY385" fmla="*/ 2095952 h 4436885"/>
                <a:gd name="connsiteX386" fmla="*/ 140396 w 2757563"/>
                <a:gd name="connsiteY386" fmla="*/ 2152409 h 4436885"/>
                <a:gd name="connsiteX387" fmla="*/ 141404 w 2757563"/>
                <a:gd name="connsiteY387" fmla="*/ 2155433 h 4436885"/>
                <a:gd name="connsiteX388" fmla="*/ 145436 w 2757563"/>
                <a:gd name="connsiteY388" fmla="*/ 2159466 h 4436885"/>
                <a:gd name="connsiteX389" fmla="*/ 153502 w 2757563"/>
                <a:gd name="connsiteY389" fmla="*/ 2158458 h 4436885"/>
                <a:gd name="connsiteX390" fmla="*/ 640440 w 2757563"/>
                <a:gd name="connsiteY390" fmla="*/ 2089903 h 4436885"/>
                <a:gd name="connsiteX391" fmla="*/ 640440 w 2757563"/>
                <a:gd name="connsiteY391" fmla="*/ 2089903 h 4436885"/>
                <a:gd name="connsiteX392" fmla="*/ 640440 w 2757563"/>
                <a:gd name="connsiteY392" fmla="*/ 2089903 h 4436885"/>
                <a:gd name="connsiteX393" fmla="*/ 640440 w 2757563"/>
                <a:gd name="connsiteY393" fmla="*/ 2089903 h 4436885"/>
                <a:gd name="connsiteX394" fmla="*/ 591041 w 2757563"/>
                <a:gd name="connsiteY394" fmla="*/ 2217939 h 4436885"/>
                <a:gd name="connsiteX395" fmla="*/ 600114 w 2757563"/>
                <a:gd name="connsiteY395" fmla="*/ 2213906 h 4436885"/>
                <a:gd name="connsiteX396" fmla="*/ 624310 w 2757563"/>
                <a:gd name="connsiteY396" fmla="*/ 2177613 h 4436885"/>
                <a:gd name="connsiteX397" fmla="*/ 643465 w 2757563"/>
                <a:gd name="connsiteY397" fmla="*/ 2140311 h 4436885"/>
                <a:gd name="connsiteX398" fmla="*/ 671693 w 2757563"/>
                <a:gd name="connsiteY398" fmla="*/ 2061675 h 4436885"/>
                <a:gd name="connsiteX399" fmla="*/ 682783 w 2757563"/>
                <a:gd name="connsiteY399" fmla="*/ 1980014 h 4436885"/>
                <a:gd name="connsiteX400" fmla="*/ 675725 w 2757563"/>
                <a:gd name="connsiteY400" fmla="*/ 1897346 h 4436885"/>
                <a:gd name="connsiteX401" fmla="*/ 669677 w 2757563"/>
                <a:gd name="connsiteY401" fmla="*/ 1869117 h 4436885"/>
                <a:gd name="connsiteX402" fmla="*/ 663628 w 2757563"/>
                <a:gd name="connsiteY402" fmla="*/ 1865085 h 4436885"/>
                <a:gd name="connsiteX403" fmla="*/ 661611 w 2757563"/>
                <a:gd name="connsiteY403" fmla="*/ 1865085 h 4436885"/>
                <a:gd name="connsiteX404" fmla="*/ 657579 w 2757563"/>
                <a:gd name="connsiteY404" fmla="*/ 1873150 h 4436885"/>
                <a:gd name="connsiteX405" fmla="*/ 661611 w 2757563"/>
                <a:gd name="connsiteY405" fmla="*/ 1893313 h 4436885"/>
                <a:gd name="connsiteX406" fmla="*/ 664636 w 2757563"/>
                <a:gd name="connsiteY406" fmla="*/ 1990096 h 4436885"/>
                <a:gd name="connsiteX407" fmla="*/ 640440 w 2757563"/>
                <a:gd name="connsiteY407" fmla="*/ 2088895 h 4436885"/>
                <a:gd name="connsiteX408" fmla="*/ 641448 w 2757563"/>
                <a:gd name="connsiteY408" fmla="*/ 2086879 h 4436885"/>
                <a:gd name="connsiteX409" fmla="*/ 640440 w 2757563"/>
                <a:gd name="connsiteY409" fmla="*/ 2088895 h 4436885"/>
                <a:gd name="connsiteX410" fmla="*/ 640440 w 2757563"/>
                <a:gd name="connsiteY410" fmla="*/ 2088895 h 4436885"/>
                <a:gd name="connsiteX411" fmla="*/ 640440 w 2757563"/>
                <a:gd name="connsiteY411" fmla="*/ 2088895 h 4436885"/>
                <a:gd name="connsiteX412" fmla="*/ 640440 w 2757563"/>
                <a:gd name="connsiteY412" fmla="*/ 2088895 h 4436885"/>
                <a:gd name="connsiteX413" fmla="*/ 615236 w 2757563"/>
                <a:gd name="connsiteY413" fmla="*/ 2143335 h 4436885"/>
                <a:gd name="connsiteX414" fmla="*/ 599106 w 2757563"/>
                <a:gd name="connsiteY414" fmla="*/ 2170555 h 4436885"/>
                <a:gd name="connsiteX415" fmla="*/ 580959 w 2757563"/>
                <a:gd name="connsiteY415" fmla="*/ 2196768 h 4436885"/>
                <a:gd name="connsiteX416" fmla="*/ 578943 w 2757563"/>
                <a:gd name="connsiteY416" fmla="*/ 2203825 h 4436885"/>
                <a:gd name="connsiteX417" fmla="*/ 582975 w 2757563"/>
                <a:gd name="connsiteY417" fmla="*/ 2212898 h 4436885"/>
                <a:gd name="connsiteX418" fmla="*/ 591041 w 2757563"/>
                <a:gd name="connsiteY418" fmla="*/ 2217939 h 4436885"/>
                <a:gd name="connsiteX419" fmla="*/ 581967 w 2757563"/>
                <a:gd name="connsiteY419" fmla="*/ 1759229 h 4436885"/>
                <a:gd name="connsiteX420" fmla="*/ 584992 w 2757563"/>
                <a:gd name="connsiteY420" fmla="*/ 1751164 h 4436885"/>
                <a:gd name="connsiteX421" fmla="*/ 581967 w 2757563"/>
                <a:gd name="connsiteY421" fmla="*/ 1744106 h 4436885"/>
                <a:gd name="connsiteX422" fmla="*/ 574910 w 2757563"/>
                <a:gd name="connsiteY422" fmla="*/ 1741082 h 4436885"/>
                <a:gd name="connsiteX423" fmla="*/ 574910 w 2757563"/>
                <a:gd name="connsiteY423" fmla="*/ 1741082 h 4436885"/>
                <a:gd name="connsiteX424" fmla="*/ 567853 w 2757563"/>
                <a:gd name="connsiteY424" fmla="*/ 1744106 h 4436885"/>
                <a:gd name="connsiteX425" fmla="*/ 510388 w 2757563"/>
                <a:gd name="connsiteY425" fmla="*/ 1829799 h 4436885"/>
                <a:gd name="connsiteX426" fmla="*/ 466029 w 2757563"/>
                <a:gd name="connsiteY426" fmla="*/ 1922550 h 4436885"/>
                <a:gd name="connsiteX427" fmla="*/ 436793 w 2757563"/>
                <a:gd name="connsiteY427" fmla="*/ 2021349 h 4436885"/>
                <a:gd name="connsiteX428" fmla="*/ 426711 w 2757563"/>
                <a:gd name="connsiteY428" fmla="*/ 2124181 h 4436885"/>
                <a:gd name="connsiteX429" fmla="*/ 427720 w 2757563"/>
                <a:gd name="connsiteY429" fmla="*/ 2153417 h 4436885"/>
                <a:gd name="connsiteX430" fmla="*/ 440826 w 2757563"/>
                <a:gd name="connsiteY430" fmla="*/ 2165515 h 4436885"/>
                <a:gd name="connsiteX431" fmla="*/ 452923 w 2757563"/>
                <a:gd name="connsiteY431" fmla="*/ 2152409 h 4436885"/>
                <a:gd name="connsiteX432" fmla="*/ 452923 w 2757563"/>
                <a:gd name="connsiteY432" fmla="*/ 2113091 h 4436885"/>
                <a:gd name="connsiteX433" fmla="*/ 454940 w 2757563"/>
                <a:gd name="connsiteY433" fmla="*/ 2072765 h 4436885"/>
                <a:gd name="connsiteX434" fmla="*/ 491233 w 2757563"/>
                <a:gd name="connsiteY434" fmla="*/ 1925574 h 4436885"/>
                <a:gd name="connsiteX435" fmla="*/ 578943 w 2757563"/>
                <a:gd name="connsiteY435" fmla="*/ 1765278 h 4436885"/>
                <a:gd name="connsiteX436" fmla="*/ 581967 w 2757563"/>
                <a:gd name="connsiteY436" fmla="*/ 1759229 h 4436885"/>
                <a:gd name="connsiteX437" fmla="*/ 549706 w 2757563"/>
                <a:gd name="connsiteY437" fmla="*/ 1955819 h 4436885"/>
                <a:gd name="connsiteX438" fmla="*/ 541641 w 2757563"/>
                <a:gd name="connsiteY438" fmla="*/ 1958843 h 4436885"/>
                <a:gd name="connsiteX439" fmla="*/ 522486 w 2757563"/>
                <a:gd name="connsiteY439" fmla="*/ 1990096 h 4436885"/>
                <a:gd name="connsiteX440" fmla="*/ 508372 w 2757563"/>
                <a:gd name="connsiteY440" fmla="*/ 2026390 h 4436885"/>
                <a:gd name="connsiteX441" fmla="*/ 494258 w 2757563"/>
                <a:gd name="connsiteY441" fmla="*/ 2100993 h 4436885"/>
                <a:gd name="connsiteX442" fmla="*/ 495266 w 2757563"/>
                <a:gd name="connsiteY442" fmla="*/ 2110066 h 4436885"/>
                <a:gd name="connsiteX443" fmla="*/ 502323 w 2757563"/>
                <a:gd name="connsiteY443" fmla="*/ 2115107 h 4436885"/>
                <a:gd name="connsiteX444" fmla="*/ 516437 w 2757563"/>
                <a:gd name="connsiteY444" fmla="*/ 2107042 h 4436885"/>
                <a:gd name="connsiteX445" fmla="*/ 538617 w 2757563"/>
                <a:gd name="connsiteY445" fmla="*/ 2013284 h 4436885"/>
                <a:gd name="connsiteX446" fmla="*/ 559788 w 2757563"/>
                <a:gd name="connsiteY446" fmla="*/ 1973965 h 4436885"/>
                <a:gd name="connsiteX447" fmla="*/ 560796 w 2757563"/>
                <a:gd name="connsiteY447" fmla="*/ 1967917 h 4436885"/>
                <a:gd name="connsiteX448" fmla="*/ 557771 w 2757563"/>
                <a:gd name="connsiteY448" fmla="*/ 1959851 h 4436885"/>
                <a:gd name="connsiteX449" fmla="*/ 549706 w 2757563"/>
                <a:gd name="connsiteY449" fmla="*/ 1955819 h 4436885"/>
                <a:gd name="connsiteX450" fmla="*/ 549706 w 2757563"/>
                <a:gd name="connsiteY450" fmla="*/ 1955819 h 4436885"/>
                <a:gd name="connsiteX451" fmla="*/ 351100 w 2757563"/>
                <a:gd name="connsiteY451" fmla="*/ 2051593 h 4436885"/>
                <a:gd name="connsiteX452" fmla="*/ 351100 w 2757563"/>
                <a:gd name="connsiteY452" fmla="*/ 2051593 h 4436885"/>
                <a:gd name="connsiteX453" fmla="*/ 351100 w 2757563"/>
                <a:gd name="connsiteY453" fmla="*/ 2051593 h 4436885"/>
                <a:gd name="connsiteX454" fmla="*/ 351100 w 2757563"/>
                <a:gd name="connsiteY454" fmla="*/ 2051593 h 4436885"/>
                <a:gd name="connsiteX455" fmla="*/ 423687 w 2757563"/>
                <a:gd name="connsiteY455" fmla="*/ 1926582 h 4436885"/>
                <a:gd name="connsiteX456" fmla="*/ 420662 w 2757563"/>
                <a:gd name="connsiteY456" fmla="*/ 1919525 h 4436885"/>
                <a:gd name="connsiteX457" fmla="*/ 413605 w 2757563"/>
                <a:gd name="connsiteY457" fmla="*/ 1916501 h 4436885"/>
                <a:gd name="connsiteX458" fmla="*/ 413605 w 2757563"/>
                <a:gd name="connsiteY458" fmla="*/ 1916501 h 4436885"/>
                <a:gd name="connsiteX459" fmla="*/ 406548 w 2757563"/>
                <a:gd name="connsiteY459" fmla="*/ 1919525 h 4436885"/>
                <a:gd name="connsiteX460" fmla="*/ 331945 w 2757563"/>
                <a:gd name="connsiteY460" fmla="*/ 2045544 h 4436885"/>
                <a:gd name="connsiteX461" fmla="*/ 314806 w 2757563"/>
                <a:gd name="connsiteY461" fmla="*/ 2114099 h 4436885"/>
                <a:gd name="connsiteX462" fmla="*/ 313798 w 2757563"/>
                <a:gd name="connsiteY462" fmla="*/ 2151401 h 4436885"/>
                <a:gd name="connsiteX463" fmla="*/ 318839 w 2757563"/>
                <a:gd name="connsiteY463" fmla="*/ 2189711 h 4436885"/>
                <a:gd name="connsiteX464" fmla="*/ 331945 w 2757563"/>
                <a:gd name="connsiteY464" fmla="*/ 2196768 h 4436885"/>
                <a:gd name="connsiteX465" fmla="*/ 337994 w 2757563"/>
                <a:gd name="connsiteY465" fmla="*/ 2191727 h 4436885"/>
                <a:gd name="connsiteX466" fmla="*/ 339002 w 2757563"/>
                <a:gd name="connsiteY466" fmla="*/ 2183662 h 4436885"/>
                <a:gd name="connsiteX467" fmla="*/ 336986 w 2757563"/>
                <a:gd name="connsiteY467" fmla="*/ 2175596 h 4436885"/>
                <a:gd name="connsiteX468" fmla="*/ 334969 w 2757563"/>
                <a:gd name="connsiteY468" fmla="*/ 2120148 h 4436885"/>
                <a:gd name="connsiteX469" fmla="*/ 352108 w 2757563"/>
                <a:gd name="connsiteY469" fmla="*/ 2051593 h 4436885"/>
                <a:gd name="connsiteX470" fmla="*/ 351100 w 2757563"/>
                <a:gd name="connsiteY470" fmla="*/ 2053610 h 4436885"/>
                <a:gd name="connsiteX471" fmla="*/ 352108 w 2757563"/>
                <a:gd name="connsiteY471" fmla="*/ 2051593 h 4436885"/>
                <a:gd name="connsiteX472" fmla="*/ 352108 w 2757563"/>
                <a:gd name="connsiteY472" fmla="*/ 2051593 h 4436885"/>
                <a:gd name="connsiteX473" fmla="*/ 352108 w 2757563"/>
                <a:gd name="connsiteY473" fmla="*/ 2051593 h 4436885"/>
                <a:gd name="connsiteX474" fmla="*/ 352108 w 2757563"/>
                <a:gd name="connsiteY474" fmla="*/ 2051593 h 4436885"/>
                <a:gd name="connsiteX475" fmla="*/ 410581 w 2757563"/>
                <a:gd name="connsiteY475" fmla="*/ 1949770 h 4436885"/>
                <a:gd name="connsiteX476" fmla="*/ 409573 w 2757563"/>
                <a:gd name="connsiteY476" fmla="*/ 1951786 h 4436885"/>
                <a:gd name="connsiteX477" fmla="*/ 421671 w 2757563"/>
                <a:gd name="connsiteY477" fmla="*/ 1935656 h 4436885"/>
                <a:gd name="connsiteX478" fmla="*/ 423687 w 2757563"/>
                <a:gd name="connsiteY478" fmla="*/ 1926582 h 4436885"/>
                <a:gd name="connsiteX479" fmla="*/ 1165688 w 2757563"/>
                <a:gd name="connsiteY479" fmla="*/ 1943721 h 4436885"/>
                <a:gd name="connsiteX480" fmla="*/ 1162664 w 2757563"/>
                <a:gd name="connsiteY480" fmla="*/ 1943721 h 4436885"/>
                <a:gd name="connsiteX481" fmla="*/ 1149558 w 2757563"/>
                <a:gd name="connsiteY481" fmla="*/ 1948762 h 4436885"/>
                <a:gd name="connsiteX482" fmla="*/ 1143509 w 2757563"/>
                <a:gd name="connsiteY482" fmla="*/ 1959851 h 4436885"/>
                <a:gd name="connsiteX483" fmla="*/ 1154599 w 2757563"/>
                <a:gd name="connsiteY483" fmla="*/ 1965900 h 4436885"/>
                <a:gd name="connsiteX484" fmla="*/ 1167705 w 2757563"/>
                <a:gd name="connsiteY484" fmla="*/ 1960860 h 4436885"/>
                <a:gd name="connsiteX485" fmla="*/ 1173754 w 2757563"/>
                <a:gd name="connsiteY485" fmla="*/ 1949770 h 4436885"/>
                <a:gd name="connsiteX486" fmla="*/ 1165688 w 2757563"/>
                <a:gd name="connsiteY486" fmla="*/ 1943721 h 4436885"/>
                <a:gd name="connsiteX487" fmla="*/ 1559877 w 2757563"/>
                <a:gd name="connsiteY487" fmla="*/ 717806 h 4436885"/>
                <a:gd name="connsiteX488" fmla="*/ 1577015 w 2757563"/>
                <a:gd name="connsiteY488" fmla="*/ 739985 h 4436885"/>
                <a:gd name="connsiteX489" fmla="*/ 1588105 w 2757563"/>
                <a:gd name="connsiteY489" fmla="*/ 758132 h 4436885"/>
                <a:gd name="connsiteX490" fmla="*/ 1597178 w 2757563"/>
                <a:gd name="connsiteY490" fmla="*/ 766197 h 4436885"/>
                <a:gd name="connsiteX491" fmla="*/ 1609276 w 2757563"/>
                <a:gd name="connsiteY491" fmla="*/ 766197 h 4436885"/>
                <a:gd name="connsiteX492" fmla="*/ 1617341 w 2757563"/>
                <a:gd name="connsiteY492" fmla="*/ 757124 h 4436885"/>
                <a:gd name="connsiteX493" fmla="*/ 1617341 w 2757563"/>
                <a:gd name="connsiteY493" fmla="*/ 745026 h 4436885"/>
                <a:gd name="connsiteX494" fmla="*/ 1590121 w 2757563"/>
                <a:gd name="connsiteY494" fmla="*/ 699659 h 4436885"/>
                <a:gd name="connsiteX495" fmla="*/ 1568950 w 2757563"/>
                <a:gd name="connsiteY495" fmla="*/ 682520 h 4436885"/>
                <a:gd name="connsiteX496" fmla="*/ 1541730 w 2757563"/>
                <a:gd name="connsiteY496" fmla="*/ 672439 h 4436885"/>
                <a:gd name="connsiteX497" fmla="*/ 1539713 w 2757563"/>
                <a:gd name="connsiteY497" fmla="*/ 672439 h 4436885"/>
                <a:gd name="connsiteX498" fmla="*/ 1529632 w 2757563"/>
                <a:gd name="connsiteY498" fmla="*/ 676471 h 4436885"/>
                <a:gd name="connsiteX499" fmla="*/ 1523583 w 2757563"/>
                <a:gd name="connsiteY499" fmla="*/ 687561 h 4436885"/>
                <a:gd name="connsiteX500" fmla="*/ 1527616 w 2757563"/>
                <a:gd name="connsiteY500" fmla="*/ 699659 h 4436885"/>
                <a:gd name="connsiteX501" fmla="*/ 1538705 w 2757563"/>
                <a:gd name="connsiteY501" fmla="*/ 705708 h 4436885"/>
                <a:gd name="connsiteX502" fmla="*/ 1538705 w 2757563"/>
                <a:gd name="connsiteY502" fmla="*/ 705708 h 4436885"/>
                <a:gd name="connsiteX503" fmla="*/ 1549795 w 2757563"/>
                <a:gd name="connsiteY503" fmla="*/ 709740 h 4436885"/>
                <a:gd name="connsiteX504" fmla="*/ 1559877 w 2757563"/>
                <a:gd name="connsiteY504" fmla="*/ 717806 h 4436885"/>
                <a:gd name="connsiteX505" fmla="*/ 1648594 w 2757563"/>
                <a:gd name="connsiteY505" fmla="*/ 699659 h 4436885"/>
                <a:gd name="connsiteX506" fmla="*/ 1656659 w 2757563"/>
                <a:gd name="connsiteY506" fmla="*/ 718814 h 4436885"/>
                <a:gd name="connsiteX507" fmla="*/ 1662708 w 2757563"/>
                <a:gd name="connsiteY507" fmla="*/ 728895 h 4436885"/>
                <a:gd name="connsiteX508" fmla="*/ 1673798 w 2757563"/>
                <a:gd name="connsiteY508" fmla="*/ 731920 h 4436885"/>
                <a:gd name="connsiteX509" fmla="*/ 1686904 w 2757563"/>
                <a:gd name="connsiteY509" fmla="*/ 714781 h 4436885"/>
                <a:gd name="connsiteX510" fmla="*/ 1678839 w 2757563"/>
                <a:gd name="connsiteY510" fmla="*/ 691594 h 4436885"/>
                <a:gd name="connsiteX511" fmla="*/ 1665733 w 2757563"/>
                <a:gd name="connsiteY511" fmla="*/ 671431 h 4436885"/>
                <a:gd name="connsiteX512" fmla="*/ 1627423 w 2757563"/>
                <a:gd name="connsiteY512" fmla="*/ 643202 h 4436885"/>
                <a:gd name="connsiteX513" fmla="*/ 1621374 w 2757563"/>
                <a:gd name="connsiteY513" fmla="*/ 642194 h 4436885"/>
                <a:gd name="connsiteX514" fmla="*/ 1606252 w 2757563"/>
                <a:gd name="connsiteY514" fmla="*/ 652276 h 4436885"/>
                <a:gd name="connsiteX515" fmla="*/ 1615325 w 2757563"/>
                <a:gd name="connsiteY515" fmla="*/ 672439 h 4436885"/>
                <a:gd name="connsiteX516" fmla="*/ 1622382 w 2757563"/>
                <a:gd name="connsiteY516" fmla="*/ 675463 h 4436885"/>
                <a:gd name="connsiteX517" fmla="*/ 1636496 w 2757563"/>
                <a:gd name="connsiteY517" fmla="*/ 685545 h 4436885"/>
                <a:gd name="connsiteX518" fmla="*/ 1648594 w 2757563"/>
                <a:gd name="connsiteY518" fmla="*/ 699659 h 4436885"/>
                <a:gd name="connsiteX519" fmla="*/ 1790744 w 2757563"/>
                <a:gd name="connsiteY519" fmla="*/ 554485 h 4436885"/>
                <a:gd name="connsiteX520" fmla="*/ 1786711 w 2757563"/>
                <a:gd name="connsiteY520" fmla="*/ 553476 h 4436885"/>
                <a:gd name="connsiteX521" fmla="*/ 1775622 w 2757563"/>
                <a:gd name="connsiteY521" fmla="*/ 561542 h 4436885"/>
                <a:gd name="connsiteX522" fmla="*/ 1782679 w 2757563"/>
                <a:gd name="connsiteY522" fmla="*/ 577672 h 4436885"/>
                <a:gd name="connsiteX523" fmla="*/ 1790744 w 2757563"/>
                <a:gd name="connsiteY523" fmla="*/ 581705 h 4436885"/>
                <a:gd name="connsiteX524" fmla="*/ 1806874 w 2757563"/>
                <a:gd name="connsiteY524" fmla="*/ 593803 h 4436885"/>
                <a:gd name="connsiteX525" fmla="*/ 1819980 w 2757563"/>
                <a:gd name="connsiteY525" fmla="*/ 609933 h 4436885"/>
                <a:gd name="connsiteX526" fmla="*/ 1828046 w 2757563"/>
                <a:gd name="connsiteY526" fmla="*/ 629088 h 4436885"/>
                <a:gd name="connsiteX527" fmla="*/ 1829054 w 2757563"/>
                <a:gd name="connsiteY527" fmla="*/ 635137 h 4436885"/>
                <a:gd name="connsiteX528" fmla="*/ 1843168 w 2757563"/>
                <a:gd name="connsiteY528" fmla="*/ 646227 h 4436885"/>
                <a:gd name="connsiteX529" fmla="*/ 1854257 w 2757563"/>
                <a:gd name="connsiteY529" fmla="*/ 632113 h 4436885"/>
                <a:gd name="connsiteX530" fmla="*/ 1833086 w 2757563"/>
                <a:gd name="connsiteY530" fmla="*/ 586746 h 4436885"/>
                <a:gd name="connsiteX531" fmla="*/ 1790744 w 2757563"/>
                <a:gd name="connsiteY531" fmla="*/ 554485 h 4436885"/>
                <a:gd name="connsiteX532" fmla="*/ 1905673 w 2757563"/>
                <a:gd name="connsiteY532" fmla="*/ 568599 h 4436885"/>
                <a:gd name="connsiteX533" fmla="*/ 1911722 w 2757563"/>
                <a:gd name="connsiteY533" fmla="*/ 612958 h 4436885"/>
                <a:gd name="connsiteX534" fmla="*/ 1921804 w 2757563"/>
                <a:gd name="connsiteY534" fmla="*/ 623039 h 4436885"/>
                <a:gd name="connsiteX535" fmla="*/ 1934910 w 2757563"/>
                <a:gd name="connsiteY535" fmla="*/ 612958 h 4436885"/>
                <a:gd name="connsiteX536" fmla="*/ 1931885 w 2757563"/>
                <a:gd name="connsiteY536" fmla="*/ 572632 h 4436885"/>
                <a:gd name="connsiteX537" fmla="*/ 1918779 w 2757563"/>
                <a:gd name="connsiteY537" fmla="*/ 536338 h 4436885"/>
                <a:gd name="connsiteX538" fmla="*/ 1893576 w 2757563"/>
                <a:gd name="connsiteY538" fmla="*/ 506093 h 4436885"/>
                <a:gd name="connsiteX539" fmla="*/ 1860306 w 2757563"/>
                <a:gd name="connsiteY539" fmla="*/ 484922 h 4436885"/>
                <a:gd name="connsiteX540" fmla="*/ 1856274 w 2757563"/>
                <a:gd name="connsiteY540" fmla="*/ 483914 h 4436885"/>
                <a:gd name="connsiteX541" fmla="*/ 1845184 w 2757563"/>
                <a:gd name="connsiteY541" fmla="*/ 490971 h 4436885"/>
                <a:gd name="connsiteX542" fmla="*/ 1851233 w 2757563"/>
                <a:gd name="connsiteY542" fmla="*/ 506093 h 4436885"/>
                <a:gd name="connsiteX543" fmla="*/ 1858290 w 2757563"/>
                <a:gd name="connsiteY543" fmla="*/ 509118 h 4436885"/>
                <a:gd name="connsiteX544" fmla="*/ 1877445 w 2757563"/>
                <a:gd name="connsiteY544" fmla="*/ 523232 h 4436885"/>
                <a:gd name="connsiteX545" fmla="*/ 1893576 w 2757563"/>
                <a:gd name="connsiteY545" fmla="*/ 543395 h 4436885"/>
                <a:gd name="connsiteX546" fmla="*/ 1905673 w 2757563"/>
                <a:gd name="connsiteY546" fmla="*/ 568599 h 4436885"/>
                <a:gd name="connsiteX547" fmla="*/ 1314895 w 2757563"/>
                <a:gd name="connsiteY547" fmla="*/ 935567 h 4436885"/>
                <a:gd name="connsiteX548" fmla="*/ 1290699 w 2757563"/>
                <a:gd name="connsiteY548" fmla="*/ 931534 h 4436885"/>
                <a:gd name="connsiteX549" fmla="*/ 1286667 w 2757563"/>
                <a:gd name="connsiteY549" fmla="*/ 931534 h 4436885"/>
                <a:gd name="connsiteX550" fmla="*/ 1260455 w 2757563"/>
                <a:gd name="connsiteY550" fmla="*/ 937583 h 4436885"/>
                <a:gd name="connsiteX551" fmla="*/ 1252390 w 2757563"/>
                <a:gd name="connsiteY551" fmla="*/ 957746 h 4436885"/>
                <a:gd name="connsiteX552" fmla="*/ 1272553 w 2757563"/>
                <a:gd name="connsiteY552" fmla="*/ 964803 h 4436885"/>
                <a:gd name="connsiteX553" fmla="*/ 1277593 w 2757563"/>
                <a:gd name="connsiteY553" fmla="*/ 962787 h 4436885"/>
                <a:gd name="connsiteX554" fmla="*/ 1287675 w 2757563"/>
                <a:gd name="connsiteY554" fmla="*/ 960771 h 4436885"/>
                <a:gd name="connsiteX555" fmla="*/ 1298765 w 2757563"/>
                <a:gd name="connsiteY555" fmla="*/ 961779 h 4436885"/>
                <a:gd name="connsiteX556" fmla="*/ 1310863 w 2757563"/>
                <a:gd name="connsiteY556" fmla="*/ 966820 h 4436885"/>
                <a:gd name="connsiteX557" fmla="*/ 1324977 w 2757563"/>
                <a:gd name="connsiteY557" fmla="*/ 976901 h 4436885"/>
                <a:gd name="connsiteX558" fmla="*/ 1333042 w 2757563"/>
                <a:gd name="connsiteY558" fmla="*/ 984966 h 4436885"/>
                <a:gd name="connsiteX559" fmla="*/ 1354213 w 2757563"/>
                <a:gd name="connsiteY559" fmla="*/ 986983 h 4436885"/>
                <a:gd name="connsiteX560" fmla="*/ 1359254 w 2757563"/>
                <a:gd name="connsiteY560" fmla="*/ 976901 h 4436885"/>
                <a:gd name="connsiteX561" fmla="*/ 1356229 w 2757563"/>
                <a:gd name="connsiteY561" fmla="*/ 965812 h 4436885"/>
                <a:gd name="connsiteX562" fmla="*/ 1314895 w 2757563"/>
                <a:gd name="connsiteY562" fmla="*/ 935567 h 4436885"/>
                <a:gd name="connsiteX563" fmla="*/ 1377401 w 2757563"/>
                <a:gd name="connsiteY563" fmla="*/ 935567 h 4436885"/>
                <a:gd name="connsiteX564" fmla="*/ 1385466 w 2757563"/>
                <a:gd name="connsiteY564" fmla="*/ 954722 h 4436885"/>
                <a:gd name="connsiteX565" fmla="*/ 1388490 w 2757563"/>
                <a:gd name="connsiteY565" fmla="*/ 968836 h 4436885"/>
                <a:gd name="connsiteX566" fmla="*/ 1407645 w 2757563"/>
                <a:gd name="connsiteY566" fmla="*/ 982950 h 4436885"/>
                <a:gd name="connsiteX567" fmla="*/ 1421759 w 2757563"/>
                <a:gd name="connsiteY567" fmla="*/ 963795 h 4436885"/>
                <a:gd name="connsiteX568" fmla="*/ 1394539 w 2757563"/>
                <a:gd name="connsiteY568" fmla="*/ 902298 h 4436885"/>
                <a:gd name="connsiteX569" fmla="*/ 1366311 w 2757563"/>
                <a:gd name="connsiteY569" fmla="*/ 883143 h 4436885"/>
                <a:gd name="connsiteX570" fmla="*/ 1332034 w 2757563"/>
                <a:gd name="connsiteY570" fmla="*/ 876086 h 4436885"/>
                <a:gd name="connsiteX571" fmla="*/ 1332034 w 2757563"/>
                <a:gd name="connsiteY571" fmla="*/ 876086 h 4436885"/>
                <a:gd name="connsiteX572" fmla="*/ 1319936 w 2757563"/>
                <a:gd name="connsiteY572" fmla="*/ 880118 h 4436885"/>
                <a:gd name="connsiteX573" fmla="*/ 1313887 w 2757563"/>
                <a:gd name="connsiteY573" fmla="*/ 891208 h 4436885"/>
                <a:gd name="connsiteX574" fmla="*/ 1317920 w 2757563"/>
                <a:gd name="connsiteY574" fmla="*/ 903306 h 4436885"/>
                <a:gd name="connsiteX575" fmla="*/ 1329009 w 2757563"/>
                <a:gd name="connsiteY575" fmla="*/ 909355 h 4436885"/>
                <a:gd name="connsiteX576" fmla="*/ 1347156 w 2757563"/>
                <a:gd name="connsiteY576" fmla="*/ 911371 h 4436885"/>
                <a:gd name="connsiteX577" fmla="*/ 1359254 w 2757563"/>
                <a:gd name="connsiteY577" fmla="*/ 916412 h 4436885"/>
                <a:gd name="connsiteX578" fmla="*/ 1369335 w 2757563"/>
                <a:gd name="connsiteY578" fmla="*/ 924477 h 4436885"/>
                <a:gd name="connsiteX579" fmla="*/ 1377401 w 2757563"/>
                <a:gd name="connsiteY579" fmla="*/ 935567 h 4436885"/>
                <a:gd name="connsiteX580" fmla="*/ 1165688 w 2757563"/>
                <a:gd name="connsiteY580" fmla="*/ 1187605 h 4436885"/>
                <a:gd name="connsiteX581" fmla="*/ 1185851 w 2757563"/>
                <a:gd name="connsiteY581" fmla="*/ 1208777 h 4436885"/>
                <a:gd name="connsiteX582" fmla="*/ 1211055 w 2757563"/>
                <a:gd name="connsiteY582" fmla="*/ 1224907 h 4436885"/>
                <a:gd name="connsiteX583" fmla="*/ 1227186 w 2757563"/>
                <a:gd name="connsiteY583" fmla="*/ 1219866 h 4436885"/>
                <a:gd name="connsiteX584" fmla="*/ 1229202 w 2757563"/>
                <a:gd name="connsiteY584" fmla="*/ 1209785 h 4436885"/>
                <a:gd name="connsiteX585" fmla="*/ 1224161 w 2757563"/>
                <a:gd name="connsiteY585" fmla="*/ 1200711 h 4436885"/>
                <a:gd name="connsiteX586" fmla="*/ 1195933 w 2757563"/>
                <a:gd name="connsiteY586" fmla="*/ 1180548 h 4436885"/>
                <a:gd name="connsiteX587" fmla="*/ 1179803 w 2757563"/>
                <a:gd name="connsiteY587" fmla="*/ 1160385 h 4436885"/>
                <a:gd name="connsiteX588" fmla="*/ 1169721 w 2757563"/>
                <a:gd name="connsiteY588" fmla="*/ 1139214 h 4436885"/>
                <a:gd name="connsiteX589" fmla="*/ 1167705 w 2757563"/>
                <a:gd name="connsiteY589" fmla="*/ 1131149 h 4436885"/>
                <a:gd name="connsiteX590" fmla="*/ 1154599 w 2757563"/>
                <a:gd name="connsiteY590" fmla="*/ 1120059 h 4436885"/>
                <a:gd name="connsiteX591" fmla="*/ 1152582 w 2757563"/>
                <a:gd name="connsiteY591" fmla="*/ 1120059 h 4436885"/>
                <a:gd name="connsiteX592" fmla="*/ 1141493 w 2757563"/>
                <a:gd name="connsiteY592" fmla="*/ 1135181 h 4436885"/>
                <a:gd name="connsiteX593" fmla="*/ 1150566 w 2757563"/>
                <a:gd name="connsiteY593" fmla="*/ 1163410 h 4436885"/>
                <a:gd name="connsiteX594" fmla="*/ 1165688 w 2757563"/>
                <a:gd name="connsiteY594" fmla="*/ 1187605 h 4436885"/>
                <a:gd name="connsiteX595" fmla="*/ 1121330 w 2757563"/>
                <a:gd name="connsiteY595" fmla="*/ 1204744 h 4436885"/>
                <a:gd name="connsiteX596" fmla="*/ 1113264 w 2757563"/>
                <a:gd name="connsiteY596" fmla="*/ 1199703 h 4436885"/>
                <a:gd name="connsiteX597" fmla="*/ 1110240 w 2757563"/>
                <a:gd name="connsiteY597" fmla="*/ 1200711 h 4436885"/>
                <a:gd name="connsiteX598" fmla="*/ 1106207 w 2757563"/>
                <a:gd name="connsiteY598" fmla="*/ 1211801 h 4436885"/>
                <a:gd name="connsiteX599" fmla="*/ 1169721 w 2757563"/>
                <a:gd name="connsiteY599" fmla="*/ 1278339 h 4436885"/>
                <a:gd name="connsiteX600" fmla="*/ 1181819 w 2757563"/>
                <a:gd name="connsiteY600" fmla="*/ 1273299 h 4436885"/>
                <a:gd name="connsiteX601" fmla="*/ 1181819 w 2757563"/>
                <a:gd name="connsiteY601" fmla="*/ 1266241 h 4436885"/>
                <a:gd name="connsiteX602" fmla="*/ 1176778 w 2757563"/>
                <a:gd name="connsiteY602" fmla="*/ 1261201 h 4436885"/>
                <a:gd name="connsiteX603" fmla="*/ 1171737 w 2757563"/>
                <a:gd name="connsiteY603" fmla="*/ 1259184 h 4436885"/>
                <a:gd name="connsiteX604" fmla="*/ 1146533 w 2757563"/>
                <a:gd name="connsiteY604" fmla="*/ 1241038 h 4436885"/>
                <a:gd name="connsiteX605" fmla="*/ 1129395 w 2757563"/>
                <a:gd name="connsiteY605" fmla="*/ 1219866 h 4436885"/>
                <a:gd name="connsiteX606" fmla="*/ 1121330 w 2757563"/>
                <a:gd name="connsiteY606" fmla="*/ 1204744 h 4436885"/>
                <a:gd name="connsiteX607" fmla="*/ 1082012 w 2757563"/>
                <a:gd name="connsiteY607" fmla="*/ 1352943 h 4436885"/>
                <a:gd name="connsiteX608" fmla="*/ 1070922 w 2757563"/>
                <a:gd name="connsiteY608" fmla="*/ 1328747 h 4436885"/>
                <a:gd name="connsiteX609" fmla="*/ 1068906 w 2757563"/>
                <a:gd name="connsiteY609" fmla="*/ 1318665 h 4436885"/>
                <a:gd name="connsiteX610" fmla="*/ 1054791 w 2757563"/>
                <a:gd name="connsiteY610" fmla="*/ 1306568 h 4436885"/>
                <a:gd name="connsiteX611" fmla="*/ 1052775 w 2757563"/>
                <a:gd name="connsiteY611" fmla="*/ 1306568 h 4436885"/>
                <a:gd name="connsiteX612" fmla="*/ 1040677 w 2757563"/>
                <a:gd name="connsiteY612" fmla="*/ 1322698 h 4436885"/>
                <a:gd name="connsiteX613" fmla="*/ 1067897 w 2757563"/>
                <a:gd name="connsiteY613" fmla="*/ 1384195 h 4436885"/>
                <a:gd name="connsiteX614" fmla="*/ 1093101 w 2757563"/>
                <a:gd name="connsiteY614" fmla="*/ 1406375 h 4436885"/>
                <a:gd name="connsiteX615" fmla="*/ 1109232 w 2757563"/>
                <a:gd name="connsiteY615" fmla="*/ 1414440 h 4436885"/>
                <a:gd name="connsiteX616" fmla="*/ 1127379 w 2757563"/>
                <a:gd name="connsiteY616" fmla="*/ 1419481 h 4436885"/>
                <a:gd name="connsiteX617" fmla="*/ 1135444 w 2757563"/>
                <a:gd name="connsiteY617" fmla="*/ 1418473 h 4436885"/>
                <a:gd name="connsiteX618" fmla="*/ 1143509 w 2757563"/>
                <a:gd name="connsiteY618" fmla="*/ 1410407 h 4436885"/>
                <a:gd name="connsiteX619" fmla="*/ 1143509 w 2757563"/>
                <a:gd name="connsiteY619" fmla="*/ 1398310 h 4436885"/>
                <a:gd name="connsiteX620" fmla="*/ 1135444 w 2757563"/>
                <a:gd name="connsiteY620" fmla="*/ 1390244 h 4436885"/>
                <a:gd name="connsiteX621" fmla="*/ 1114272 w 2757563"/>
                <a:gd name="connsiteY621" fmla="*/ 1382179 h 4436885"/>
                <a:gd name="connsiteX622" fmla="*/ 1098142 w 2757563"/>
                <a:gd name="connsiteY622" fmla="*/ 1370081 h 4436885"/>
                <a:gd name="connsiteX623" fmla="*/ 1082012 w 2757563"/>
                <a:gd name="connsiteY623" fmla="*/ 1352943 h 4436885"/>
                <a:gd name="connsiteX624" fmla="*/ 1784695 w 2757563"/>
                <a:gd name="connsiteY624" fmla="*/ 331683 h 4436885"/>
                <a:gd name="connsiteX625" fmla="*/ 1809899 w 2757563"/>
                <a:gd name="connsiteY625" fmla="*/ 340756 h 4436885"/>
                <a:gd name="connsiteX626" fmla="*/ 1827037 w 2757563"/>
                <a:gd name="connsiteY626" fmla="*/ 352854 h 4436885"/>
                <a:gd name="connsiteX627" fmla="*/ 1841152 w 2757563"/>
                <a:gd name="connsiteY627" fmla="*/ 371001 h 4436885"/>
                <a:gd name="connsiteX628" fmla="*/ 1853249 w 2757563"/>
                <a:gd name="connsiteY628" fmla="*/ 398221 h 4436885"/>
                <a:gd name="connsiteX629" fmla="*/ 1856274 w 2757563"/>
                <a:gd name="connsiteY629" fmla="*/ 410319 h 4436885"/>
                <a:gd name="connsiteX630" fmla="*/ 1859298 w 2757563"/>
                <a:gd name="connsiteY630" fmla="*/ 426449 h 4436885"/>
                <a:gd name="connsiteX631" fmla="*/ 1873413 w 2757563"/>
                <a:gd name="connsiteY631" fmla="*/ 436531 h 4436885"/>
                <a:gd name="connsiteX632" fmla="*/ 1881478 w 2757563"/>
                <a:gd name="connsiteY632" fmla="*/ 431490 h 4436885"/>
                <a:gd name="connsiteX633" fmla="*/ 1883494 w 2757563"/>
                <a:gd name="connsiteY633" fmla="*/ 422416 h 4436885"/>
                <a:gd name="connsiteX634" fmla="*/ 1883494 w 2757563"/>
                <a:gd name="connsiteY634" fmla="*/ 420400 h 4436885"/>
                <a:gd name="connsiteX635" fmla="*/ 1883494 w 2757563"/>
                <a:gd name="connsiteY635" fmla="*/ 420400 h 4436885"/>
                <a:gd name="connsiteX636" fmla="*/ 1879461 w 2757563"/>
                <a:gd name="connsiteY636" fmla="*/ 386123 h 4436885"/>
                <a:gd name="connsiteX637" fmla="*/ 1868372 w 2757563"/>
                <a:gd name="connsiteY637" fmla="*/ 354870 h 4436885"/>
                <a:gd name="connsiteX638" fmla="*/ 1828046 w 2757563"/>
                <a:gd name="connsiteY638" fmla="*/ 311520 h 4436885"/>
                <a:gd name="connsiteX639" fmla="*/ 1800825 w 2757563"/>
                <a:gd name="connsiteY639" fmla="*/ 299422 h 4436885"/>
                <a:gd name="connsiteX640" fmla="*/ 1769573 w 2757563"/>
                <a:gd name="connsiteY640" fmla="*/ 293373 h 4436885"/>
                <a:gd name="connsiteX641" fmla="*/ 1752434 w 2757563"/>
                <a:gd name="connsiteY641" fmla="*/ 292365 h 4436885"/>
                <a:gd name="connsiteX642" fmla="*/ 1702026 w 2757563"/>
                <a:gd name="connsiteY642" fmla="*/ 297405 h 4436885"/>
                <a:gd name="connsiteX643" fmla="*/ 1628431 w 2757563"/>
                <a:gd name="connsiteY643" fmla="*/ 316560 h 4436885"/>
                <a:gd name="connsiteX644" fmla="*/ 1554836 w 2757563"/>
                <a:gd name="connsiteY644" fmla="*/ 344789 h 4436885"/>
                <a:gd name="connsiteX645" fmla="*/ 1484265 w 2757563"/>
                <a:gd name="connsiteY645" fmla="*/ 379066 h 4436885"/>
                <a:gd name="connsiteX646" fmla="*/ 1419743 w 2757563"/>
                <a:gd name="connsiteY646" fmla="*/ 414351 h 4436885"/>
                <a:gd name="connsiteX647" fmla="*/ 1328001 w 2757563"/>
                <a:gd name="connsiteY647" fmla="*/ 471816 h 4436885"/>
                <a:gd name="connsiteX648" fmla="*/ 1119313 w 2757563"/>
                <a:gd name="connsiteY648" fmla="*/ 631104 h 4436885"/>
                <a:gd name="connsiteX649" fmla="*/ 738231 w 2757563"/>
                <a:gd name="connsiteY649" fmla="*/ 1002105 h 4436885"/>
                <a:gd name="connsiteX650" fmla="*/ 593057 w 2757563"/>
                <a:gd name="connsiteY650" fmla="*/ 1177524 h 4436885"/>
                <a:gd name="connsiteX651" fmla="*/ 526519 w 2757563"/>
                <a:gd name="connsiteY651" fmla="*/ 1267250 h 4436885"/>
                <a:gd name="connsiteX652" fmla="*/ 441834 w 2757563"/>
                <a:gd name="connsiteY652" fmla="*/ 1398310 h 4436885"/>
                <a:gd name="connsiteX653" fmla="*/ 410581 w 2757563"/>
                <a:gd name="connsiteY653" fmla="*/ 1461823 h 4436885"/>
                <a:gd name="connsiteX654" fmla="*/ 401508 w 2757563"/>
                <a:gd name="connsiteY654" fmla="*/ 1489044 h 4436885"/>
                <a:gd name="connsiteX655" fmla="*/ 396467 w 2757563"/>
                <a:gd name="connsiteY655" fmla="*/ 1514247 h 4436885"/>
                <a:gd name="connsiteX656" fmla="*/ 400499 w 2757563"/>
                <a:gd name="connsiteY656" fmla="*/ 1541467 h 4436885"/>
                <a:gd name="connsiteX657" fmla="*/ 406548 w 2757563"/>
                <a:gd name="connsiteY657" fmla="*/ 1551549 h 4436885"/>
                <a:gd name="connsiteX658" fmla="*/ 418646 w 2757563"/>
                <a:gd name="connsiteY658" fmla="*/ 1560622 h 4436885"/>
                <a:gd name="connsiteX659" fmla="*/ 427720 w 2757563"/>
                <a:gd name="connsiteY659" fmla="*/ 1560622 h 4436885"/>
                <a:gd name="connsiteX660" fmla="*/ 433768 w 2757563"/>
                <a:gd name="connsiteY660" fmla="*/ 1554574 h 4436885"/>
                <a:gd name="connsiteX661" fmla="*/ 433768 w 2757563"/>
                <a:gd name="connsiteY661" fmla="*/ 1545500 h 4436885"/>
                <a:gd name="connsiteX662" fmla="*/ 429736 w 2757563"/>
                <a:gd name="connsiteY662" fmla="*/ 1540459 h 4436885"/>
                <a:gd name="connsiteX663" fmla="*/ 429736 w 2757563"/>
                <a:gd name="connsiteY663" fmla="*/ 1540459 h 4436885"/>
                <a:gd name="connsiteX664" fmla="*/ 429736 w 2757563"/>
                <a:gd name="connsiteY664" fmla="*/ 1540459 h 4436885"/>
                <a:gd name="connsiteX665" fmla="*/ 428728 w 2757563"/>
                <a:gd name="connsiteY665" fmla="*/ 1540459 h 4436885"/>
                <a:gd name="connsiteX666" fmla="*/ 425703 w 2757563"/>
                <a:gd name="connsiteY666" fmla="*/ 1538443 h 4436885"/>
                <a:gd name="connsiteX667" fmla="*/ 423687 w 2757563"/>
                <a:gd name="connsiteY667" fmla="*/ 1535418 h 4436885"/>
                <a:gd name="connsiteX668" fmla="*/ 421671 w 2757563"/>
                <a:gd name="connsiteY668" fmla="*/ 1531386 h 4436885"/>
                <a:gd name="connsiteX669" fmla="*/ 420662 w 2757563"/>
                <a:gd name="connsiteY669" fmla="*/ 1522313 h 4436885"/>
                <a:gd name="connsiteX670" fmla="*/ 423687 w 2757563"/>
                <a:gd name="connsiteY670" fmla="*/ 1500133 h 4436885"/>
                <a:gd name="connsiteX671" fmla="*/ 437801 w 2757563"/>
                <a:gd name="connsiteY671" fmla="*/ 1460815 h 4436885"/>
                <a:gd name="connsiteX672" fmla="*/ 460989 w 2757563"/>
                <a:gd name="connsiteY672" fmla="*/ 1414440 h 4436885"/>
                <a:gd name="connsiteX673" fmla="*/ 543657 w 2757563"/>
                <a:gd name="connsiteY673" fmla="*/ 1284388 h 4436885"/>
                <a:gd name="connsiteX674" fmla="*/ 611204 w 2757563"/>
                <a:gd name="connsiteY674" fmla="*/ 1192646 h 4436885"/>
                <a:gd name="connsiteX675" fmla="*/ 845095 w 2757563"/>
                <a:gd name="connsiteY675" fmla="*/ 920445 h 4436885"/>
                <a:gd name="connsiteX676" fmla="*/ 1239284 w 2757563"/>
                <a:gd name="connsiteY676" fmla="*/ 567591 h 4436885"/>
                <a:gd name="connsiteX677" fmla="*/ 1345140 w 2757563"/>
                <a:gd name="connsiteY677" fmla="*/ 490971 h 4436885"/>
                <a:gd name="connsiteX678" fmla="*/ 1384458 w 2757563"/>
                <a:gd name="connsiteY678" fmla="*/ 465767 h 4436885"/>
                <a:gd name="connsiteX679" fmla="*/ 1500396 w 2757563"/>
                <a:gd name="connsiteY679" fmla="*/ 402253 h 4436885"/>
                <a:gd name="connsiteX680" fmla="*/ 1572983 w 2757563"/>
                <a:gd name="connsiteY680" fmla="*/ 369992 h 4436885"/>
                <a:gd name="connsiteX681" fmla="*/ 1646578 w 2757563"/>
                <a:gd name="connsiteY681" fmla="*/ 343781 h 4436885"/>
                <a:gd name="connsiteX682" fmla="*/ 1744369 w 2757563"/>
                <a:gd name="connsiteY682" fmla="*/ 326642 h 4436885"/>
                <a:gd name="connsiteX683" fmla="*/ 1784695 w 2757563"/>
                <a:gd name="connsiteY683" fmla="*/ 331683 h 4436885"/>
                <a:gd name="connsiteX684" fmla="*/ 447883 w 2757563"/>
                <a:gd name="connsiteY684" fmla="*/ 538354 h 4436885"/>
                <a:gd name="connsiteX685" fmla="*/ 447883 w 2757563"/>
                <a:gd name="connsiteY685" fmla="*/ 538354 h 4436885"/>
                <a:gd name="connsiteX686" fmla="*/ 447883 w 2757563"/>
                <a:gd name="connsiteY686" fmla="*/ 538354 h 4436885"/>
                <a:gd name="connsiteX687" fmla="*/ 447883 w 2757563"/>
                <a:gd name="connsiteY687" fmla="*/ 538354 h 4436885"/>
                <a:gd name="connsiteX688" fmla="*/ 2748490 w 2757563"/>
                <a:gd name="connsiteY688" fmla="*/ 1412424 h 4436885"/>
                <a:gd name="connsiteX689" fmla="*/ 2745466 w 2757563"/>
                <a:gd name="connsiteY689" fmla="*/ 1412424 h 4436885"/>
                <a:gd name="connsiteX690" fmla="*/ 2738409 w 2757563"/>
                <a:gd name="connsiteY690" fmla="*/ 1415448 h 4436885"/>
                <a:gd name="connsiteX691" fmla="*/ 2734376 w 2757563"/>
                <a:gd name="connsiteY691" fmla="*/ 1416456 h 4436885"/>
                <a:gd name="connsiteX692" fmla="*/ 2729335 w 2757563"/>
                <a:gd name="connsiteY692" fmla="*/ 1418473 h 4436885"/>
                <a:gd name="connsiteX693" fmla="*/ 2722278 w 2757563"/>
                <a:gd name="connsiteY693" fmla="*/ 1420489 h 4436885"/>
                <a:gd name="connsiteX694" fmla="*/ 2721270 w 2757563"/>
                <a:gd name="connsiteY694" fmla="*/ 1420489 h 4436885"/>
                <a:gd name="connsiteX695" fmla="*/ 2716229 w 2757563"/>
                <a:gd name="connsiteY695" fmla="*/ 1420489 h 4436885"/>
                <a:gd name="connsiteX696" fmla="*/ 2708164 w 2757563"/>
                <a:gd name="connsiteY696" fmla="*/ 1417465 h 4436885"/>
                <a:gd name="connsiteX697" fmla="*/ 2686993 w 2757563"/>
                <a:gd name="connsiteY697" fmla="*/ 1402342 h 4436885"/>
                <a:gd name="connsiteX698" fmla="*/ 2685985 w 2757563"/>
                <a:gd name="connsiteY698" fmla="*/ 1401334 h 4436885"/>
                <a:gd name="connsiteX699" fmla="*/ 2684976 w 2757563"/>
                <a:gd name="connsiteY699" fmla="*/ 1400326 h 4436885"/>
                <a:gd name="connsiteX700" fmla="*/ 2671871 w 2757563"/>
                <a:gd name="connsiteY700" fmla="*/ 1388228 h 4436885"/>
                <a:gd name="connsiteX701" fmla="*/ 2631544 w 2757563"/>
                <a:gd name="connsiteY701" fmla="*/ 1354959 h 4436885"/>
                <a:gd name="connsiteX702" fmla="*/ 2597267 w 2757563"/>
                <a:gd name="connsiteY702" fmla="*/ 1340845 h 4436885"/>
                <a:gd name="connsiteX703" fmla="*/ 2580128 w 2757563"/>
                <a:gd name="connsiteY703" fmla="*/ 1338828 h 4436885"/>
                <a:gd name="connsiteX704" fmla="*/ 2577104 w 2757563"/>
                <a:gd name="connsiteY704" fmla="*/ 1338828 h 4436885"/>
                <a:gd name="connsiteX705" fmla="*/ 2563998 w 2757563"/>
                <a:gd name="connsiteY705" fmla="*/ 1340845 h 4436885"/>
                <a:gd name="connsiteX706" fmla="*/ 2554925 w 2757563"/>
                <a:gd name="connsiteY706" fmla="*/ 1326731 h 4436885"/>
                <a:gd name="connsiteX707" fmla="*/ 2554925 w 2757563"/>
                <a:gd name="connsiteY707" fmla="*/ 1325723 h 4436885"/>
                <a:gd name="connsiteX708" fmla="*/ 2543835 w 2757563"/>
                <a:gd name="connsiteY708" fmla="*/ 1311608 h 4436885"/>
                <a:gd name="connsiteX709" fmla="*/ 2519639 w 2757563"/>
                <a:gd name="connsiteY709" fmla="*/ 1285396 h 4436885"/>
                <a:gd name="connsiteX710" fmla="*/ 2517623 w 2757563"/>
                <a:gd name="connsiteY710" fmla="*/ 1283380 h 4436885"/>
                <a:gd name="connsiteX711" fmla="*/ 2516615 w 2757563"/>
                <a:gd name="connsiteY711" fmla="*/ 1250111 h 4436885"/>
                <a:gd name="connsiteX712" fmla="*/ 2501493 w 2757563"/>
                <a:gd name="connsiteY712" fmla="*/ 1195671 h 4436885"/>
                <a:gd name="connsiteX713" fmla="*/ 2463183 w 2757563"/>
                <a:gd name="connsiteY713" fmla="*/ 1155345 h 4436885"/>
                <a:gd name="connsiteX714" fmla="*/ 2401685 w 2757563"/>
                <a:gd name="connsiteY714" fmla="*/ 1140222 h 4436885"/>
                <a:gd name="connsiteX715" fmla="*/ 2397653 w 2757563"/>
                <a:gd name="connsiteY715" fmla="*/ 1140222 h 4436885"/>
                <a:gd name="connsiteX716" fmla="*/ 2381522 w 2757563"/>
                <a:gd name="connsiteY716" fmla="*/ 1119051 h 4436885"/>
                <a:gd name="connsiteX717" fmla="*/ 2365392 w 2757563"/>
                <a:gd name="connsiteY717" fmla="*/ 1108969 h 4436885"/>
                <a:gd name="connsiteX718" fmla="*/ 2352286 w 2757563"/>
                <a:gd name="connsiteY718" fmla="*/ 1106953 h 4436885"/>
                <a:gd name="connsiteX719" fmla="*/ 2347245 w 2757563"/>
                <a:gd name="connsiteY719" fmla="*/ 1106953 h 4436885"/>
                <a:gd name="connsiteX720" fmla="*/ 2330106 w 2757563"/>
                <a:gd name="connsiteY720" fmla="*/ 1114010 h 4436885"/>
                <a:gd name="connsiteX721" fmla="*/ 2310951 w 2757563"/>
                <a:gd name="connsiteY721" fmla="*/ 1132157 h 4436885"/>
                <a:gd name="connsiteX722" fmla="*/ 2309943 w 2757563"/>
                <a:gd name="connsiteY722" fmla="*/ 1133165 h 4436885"/>
                <a:gd name="connsiteX723" fmla="*/ 2309943 w 2757563"/>
                <a:gd name="connsiteY723" fmla="*/ 1132157 h 4436885"/>
                <a:gd name="connsiteX724" fmla="*/ 2305911 w 2757563"/>
                <a:gd name="connsiteY724" fmla="*/ 1129132 h 4436885"/>
                <a:gd name="connsiteX725" fmla="*/ 2297845 w 2757563"/>
                <a:gd name="connsiteY725" fmla="*/ 1121067 h 4436885"/>
                <a:gd name="connsiteX726" fmla="*/ 2287764 w 2757563"/>
                <a:gd name="connsiteY726" fmla="*/ 1110986 h 4436885"/>
                <a:gd name="connsiteX727" fmla="*/ 2281715 w 2757563"/>
                <a:gd name="connsiteY727" fmla="*/ 1104937 h 4436885"/>
                <a:gd name="connsiteX728" fmla="*/ 2238364 w 2757563"/>
                <a:gd name="connsiteY728" fmla="*/ 1066627 h 4436885"/>
                <a:gd name="connsiteX729" fmla="*/ 2214169 w 2757563"/>
                <a:gd name="connsiteY729" fmla="*/ 1053521 h 4436885"/>
                <a:gd name="connsiteX730" fmla="*/ 2202071 w 2757563"/>
                <a:gd name="connsiteY730" fmla="*/ 1050496 h 4436885"/>
                <a:gd name="connsiteX731" fmla="*/ 2195014 w 2757563"/>
                <a:gd name="connsiteY731" fmla="*/ 1049488 h 4436885"/>
                <a:gd name="connsiteX732" fmla="*/ 2188965 w 2757563"/>
                <a:gd name="connsiteY732" fmla="*/ 1049488 h 4436885"/>
                <a:gd name="connsiteX733" fmla="*/ 2167794 w 2757563"/>
                <a:gd name="connsiteY733" fmla="*/ 1060578 h 4436885"/>
                <a:gd name="connsiteX734" fmla="*/ 2157712 w 2757563"/>
                <a:gd name="connsiteY734" fmla="*/ 1082757 h 4436885"/>
                <a:gd name="connsiteX735" fmla="*/ 2160736 w 2757563"/>
                <a:gd name="connsiteY735" fmla="*/ 1101912 h 4436885"/>
                <a:gd name="connsiteX736" fmla="*/ 2169810 w 2757563"/>
                <a:gd name="connsiteY736" fmla="*/ 1119051 h 4436885"/>
                <a:gd name="connsiteX737" fmla="*/ 2200054 w 2757563"/>
                <a:gd name="connsiteY737" fmla="*/ 1151312 h 4436885"/>
                <a:gd name="connsiteX738" fmla="*/ 2233324 w 2757563"/>
                <a:gd name="connsiteY738" fmla="*/ 1178532 h 4436885"/>
                <a:gd name="connsiteX739" fmla="*/ 2231307 w 2757563"/>
                <a:gd name="connsiteY739" fmla="*/ 1180548 h 4436885"/>
                <a:gd name="connsiteX740" fmla="*/ 2214169 w 2757563"/>
                <a:gd name="connsiteY740" fmla="*/ 1214826 h 4436885"/>
                <a:gd name="connsiteX741" fmla="*/ 2207111 w 2757563"/>
                <a:gd name="connsiteY741" fmla="*/ 1253135 h 4436885"/>
                <a:gd name="connsiteX742" fmla="*/ 2208120 w 2757563"/>
                <a:gd name="connsiteY742" fmla="*/ 1275315 h 4436885"/>
                <a:gd name="connsiteX743" fmla="*/ 2208120 w 2757563"/>
                <a:gd name="connsiteY743" fmla="*/ 1277331 h 4436885"/>
                <a:gd name="connsiteX744" fmla="*/ 2209128 w 2757563"/>
                <a:gd name="connsiteY744" fmla="*/ 1288421 h 4436885"/>
                <a:gd name="connsiteX745" fmla="*/ 2207111 w 2757563"/>
                <a:gd name="connsiteY745" fmla="*/ 1323706 h 4436885"/>
                <a:gd name="connsiteX746" fmla="*/ 2189973 w 2757563"/>
                <a:gd name="connsiteY746" fmla="*/ 1373106 h 4436885"/>
                <a:gd name="connsiteX747" fmla="*/ 2138557 w 2757563"/>
                <a:gd name="connsiteY747" fmla="*/ 1453758 h 4436885"/>
                <a:gd name="connsiteX748" fmla="*/ 2077060 w 2757563"/>
                <a:gd name="connsiteY748" fmla="*/ 1531386 h 4436885"/>
                <a:gd name="connsiteX749" fmla="*/ 2076051 w 2757563"/>
                <a:gd name="connsiteY749" fmla="*/ 1532394 h 4436885"/>
                <a:gd name="connsiteX750" fmla="*/ 2075043 w 2757563"/>
                <a:gd name="connsiteY750" fmla="*/ 1533402 h 4436885"/>
                <a:gd name="connsiteX751" fmla="*/ 2026652 w 2757563"/>
                <a:gd name="connsiteY751" fmla="*/ 1585826 h 4436885"/>
                <a:gd name="connsiteX752" fmla="*/ 2061937 w 2757563"/>
                <a:gd name="connsiteY752" fmla="*/ 1533402 h 4436885"/>
                <a:gd name="connsiteX753" fmla="*/ 2103272 w 2757563"/>
                <a:gd name="connsiteY753" fmla="*/ 1455774 h 4436885"/>
                <a:gd name="connsiteX754" fmla="*/ 2133516 w 2757563"/>
                <a:gd name="connsiteY754" fmla="*/ 1376130 h 4436885"/>
                <a:gd name="connsiteX755" fmla="*/ 2151663 w 2757563"/>
                <a:gd name="connsiteY755" fmla="*/ 1290437 h 4436885"/>
                <a:gd name="connsiteX756" fmla="*/ 2142590 w 2757563"/>
                <a:gd name="connsiteY756" fmla="*/ 1116026 h 4436885"/>
                <a:gd name="connsiteX757" fmla="*/ 2003464 w 2757563"/>
                <a:gd name="connsiteY757" fmla="*/ 828703 h 4436885"/>
                <a:gd name="connsiteX758" fmla="*/ 2000440 w 2757563"/>
                <a:gd name="connsiteY758" fmla="*/ 823662 h 4436885"/>
                <a:gd name="connsiteX759" fmla="*/ 1906682 w 2757563"/>
                <a:gd name="connsiteY759" fmla="*/ 658325 h 4436885"/>
                <a:gd name="connsiteX760" fmla="*/ 1898616 w 2757563"/>
                <a:gd name="connsiteY760" fmla="*/ 653284 h 4436885"/>
                <a:gd name="connsiteX761" fmla="*/ 1894584 w 2757563"/>
                <a:gd name="connsiteY761" fmla="*/ 654292 h 4436885"/>
                <a:gd name="connsiteX762" fmla="*/ 1890551 w 2757563"/>
                <a:gd name="connsiteY762" fmla="*/ 666390 h 4436885"/>
                <a:gd name="connsiteX763" fmla="*/ 1968179 w 2757563"/>
                <a:gd name="connsiteY763" fmla="*/ 810556 h 4436885"/>
                <a:gd name="connsiteX764" fmla="*/ 1982293 w 2757563"/>
                <a:gd name="connsiteY764" fmla="*/ 833743 h 4436885"/>
                <a:gd name="connsiteX765" fmla="*/ 1983301 w 2757563"/>
                <a:gd name="connsiteY765" fmla="*/ 834752 h 4436885"/>
                <a:gd name="connsiteX766" fmla="*/ 2049839 w 2757563"/>
                <a:gd name="connsiteY766" fmla="*/ 951697 h 4436885"/>
                <a:gd name="connsiteX767" fmla="*/ 2096214 w 2757563"/>
                <a:gd name="connsiteY767" fmla="*/ 1055537 h 4436885"/>
                <a:gd name="connsiteX768" fmla="*/ 2126459 w 2757563"/>
                <a:gd name="connsiteY768" fmla="*/ 1193654 h 4436885"/>
                <a:gd name="connsiteX769" fmla="*/ 2119402 w 2757563"/>
                <a:gd name="connsiteY769" fmla="*/ 1324714 h 4436885"/>
                <a:gd name="connsiteX770" fmla="*/ 2119402 w 2757563"/>
                <a:gd name="connsiteY770" fmla="*/ 1325723 h 4436885"/>
                <a:gd name="connsiteX771" fmla="*/ 2119402 w 2757563"/>
                <a:gd name="connsiteY771" fmla="*/ 1326731 h 4436885"/>
                <a:gd name="connsiteX772" fmla="*/ 2119402 w 2757563"/>
                <a:gd name="connsiteY772" fmla="*/ 1327739 h 4436885"/>
                <a:gd name="connsiteX773" fmla="*/ 2119402 w 2757563"/>
                <a:gd name="connsiteY773" fmla="*/ 1327739 h 4436885"/>
                <a:gd name="connsiteX774" fmla="*/ 2119402 w 2757563"/>
                <a:gd name="connsiteY774" fmla="*/ 1327739 h 4436885"/>
                <a:gd name="connsiteX775" fmla="*/ 2119402 w 2757563"/>
                <a:gd name="connsiteY775" fmla="*/ 1326731 h 4436885"/>
                <a:gd name="connsiteX776" fmla="*/ 2070003 w 2757563"/>
                <a:gd name="connsiteY776" fmla="*/ 1469888 h 4436885"/>
                <a:gd name="connsiteX777" fmla="*/ 2016570 w 2757563"/>
                <a:gd name="connsiteY777" fmla="*/ 1561630 h 4436885"/>
                <a:gd name="connsiteX778" fmla="*/ 1950032 w 2757563"/>
                <a:gd name="connsiteY778" fmla="*/ 1648332 h 4436885"/>
                <a:gd name="connsiteX779" fmla="*/ 1950032 w 2757563"/>
                <a:gd name="connsiteY779" fmla="*/ 1648332 h 4436885"/>
                <a:gd name="connsiteX780" fmla="*/ 1950032 w 2757563"/>
                <a:gd name="connsiteY780" fmla="*/ 1648332 h 4436885"/>
                <a:gd name="connsiteX781" fmla="*/ 1919787 w 2757563"/>
                <a:gd name="connsiteY781" fmla="*/ 1680593 h 4436885"/>
                <a:gd name="connsiteX782" fmla="*/ 1903657 w 2757563"/>
                <a:gd name="connsiteY782" fmla="*/ 1695715 h 4436885"/>
                <a:gd name="connsiteX783" fmla="*/ 1864339 w 2757563"/>
                <a:gd name="connsiteY783" fmla="*/ 1727976 h 4436885"/>
                <a:gd name="connsiteX784" fmla="*/ 1858290 w 2757563"/>
                <a:gd name="connsiteY784" fmla="*/ 1721927 h 4436885"/>
                <a:gd name="connsiteX785" fmla="*/ 1847200 w 2757563"/>
                <a:gd name="connsiteY785" fmla="*/ 1712854 h 4436885"/>
                <a:gd name="connsiteX786" fmla="*/ 1811915 w 2757563"/>
                <a:gd name="connsiteY786" fmla="*/ 1724952 h 4436885"/>
                <a:gd name="connsiteX787" fmla="*/ 1799817 w 2757563"/>
                <a:gd name="connsiteY787" fmla="*/ 1731001 h 4436885"/>
                <a:gd name="connsiteX788" fmla="*/ 1770581 w 2757563"/>
                <a:gd name="connsiteY788" fmla="*/ 1746123 h 4436885"/>
                <a:gd name="connsiteX789" fmla="*/ 1731263 w 2757563"/>
                <a:gd name="connsiteY789" fmla="*/ 1767294 h 4436885"/>
                <a:gd name="connsiteX790" fmla="*/ 1650610 w 2757563"/>
                <a:gd name="connsiteY790" fmla="*/ 1817702 h 4436885"/>
                <a:gd name="connsiteX791" fmla="*/ 1589113 w 2757563"/>
                <a:gd name="connsiteY791" fmla="*/ 1862061 h 4436885"/>
                <a:gd name="connsiteX792" fmla="*/ 1580040 w 2757563"/>
                <a:gd name="connsiteY792" fmla="*/ 1865085 h 4436885"/>
                <a:gd name="connsiteX793" fmla="*/ 1578023 w 2757563"/>
                <a:gd name="connsiteY793" fmla="*/ 1866093 h 4436885"/>
                <a:gd name="connsiteX794" fmla="*/ 1571974 w 2757563"/>
                <a:gd name="connsiteY794" fmla="*/ 1868109 h 4436885"/>
                <a:gd name="connsiteX795" fmla="*/ 1549795 w 2757563"/>
                <a:gd name="connsiteY795" fmla="*/ 1876175 h 4436885"/>
                <a:gd name="connsiteX796" fmla="*/ 1504428 w 2757563"/>
                <a:gd name="connsiteY796" fmla="*/ 1891297 h 4436885"/>
                <a:gd name="connsiteX797" fmla="*/ 1409662 w 2757563"/>
                <a:gd name="connsiteY797" fmla="*/ 1913476 h 4436885"/>
                <a:gd name="connsiteX798" fmla="*/ 1410670 w 2757563"/>
                <a:gd name="connsiteY798" fmla="*/ 1913476 h 4436885"/>
                <a:gd name="connsiteX799" fmla="*/ 1409662 w 2757563"/>
                <a:gd name="connsiteY799" fmla="*/ 1913476 h 4436885"/>
                <a:gd name="connsiteX800" fmla="*/ 1408653 w 2757563"/>
                <a:gd name="connsiteY800" fmla="*/ 1913476 h 4436885"/>
                <a:gd name="connsiteX801" fmla="*/ 1409662 w 2757563"/>
                <a:gd name="connsiteY801" fmla="*/ 1913476 h 4436885"/>
                <a:gd name="connsiteX802" fmla="*/ 1299773 w 2757563"/>
                <a:gd name="connsiteY802" fmla="*/ 1922550 h 4436885"/>
                <a:gd name="connsiteX803" fmla="*/ 1262471 w 2757563"/>
                <a:gd name="connsiteY803" fmla="*/ 1921542 h 4436885"/>
                <a:gd name="connsiteX804" fmla="*/ 1254406 w 2757563"/>
                <a:gd name="connsiteY804" fmla="*/ 1924566 h 4436885"/>
                <a:gd name="connsiteX805" fmla="*/ 1251381 w 2757563"/>
                <a:gd name="connsiteY805" fmla="*/ 1932631 h 4436885"/>
                <a:gd name="connsiteX806" fmla="*/ 1254406 w 2757563"/>
                <a:gd name="connsiteY806" fmla="*/ 1940696 h 4436885"/>
                <a:gd name="connsiteX807" fmla="*/ 1262471 w 2757563"/>
                <a:gd name="connsiteY807" fmla="*/ 1943721 h 4436885"/>
                <a:gd name="connsiteX808" fmla="*/ 1320944 w 2757563"/>
                <a:gd name="connsiteY808" fmla="*/ 1945737 h 4436885"/>
                <a:gd name="connsiteX809" fmla="*/ 1409662 w 2757563"/>
                <a:gd name="connsiteY809" fmla="*/ 1940696 h 4436885"/>
                <a:gd name="connsiteX810" fmla="*/ 1399580 w 2757563"/>
                <a:gd name="connsiteY810" fmla="*/ 1949770 h 4436885"/>
                <a:gd name="connsiteX811" fmla="*/ 1359254 w 2757563"/>
                <a:gd name="connsiteY811" fmla="*/ 2002194 h 4436885"/>
                <a:gd name="connsiteX812" fmla="*/ 1328001 w 2757563"/>
                <a:gd name="connsiteY812" fmla="*/ 2058651 h 4436885"/>
                <a:gd name="connsiteX813" fmla="*/ 1319936 w 2757563"/>
                <a:gd name="connsiteY813" fmla="*/ 2074781 h 4436885"/>
                <a:gd name="connsiteX814" fmla="*/ 1296748 w 2757563"/>
                <a:gd name="connsiteY814" fmla="*/ 2117123 h 4436885"/>
                <a:gd name="connsiteX815" fmla="*/ 1267512 w 2757563"/>
                <a:gd name="connsiteY815" fmla="*/ 2162490 h 4436885"/>
                <a:gd name="connsiteX816" fmla="*/ 1266504 w 2757563"/>
                <a:gd name="connsiteY816" fmla="*/ 2163499 h 4436885"/>
                <a:gd name="connsiteX817" fmla="*/ 1265496 w 2757563"/>
                <a:gd name="connsiteY817" fmla="*/ 2164507 h 4436885"/>
                <a:gd name="connsiteX818" fmla="*/ 1266504 w 2757563"/>
                <a:gd name="connsiteY818" fmla="*/ 2164507 h 4436885"/>
                <a:gd name="connsiteX819" fmla="*/ 1221137 w 2757563"/>
                <a:gd name="connsiteY819" fmla="*/ 2210882 h 4436885"/>
                <a:gd name="connsiteX820" fmla="*/ 1173754 w 2757563"/>
                <a:gd name="connsiteY820" fmla="*/ 2238102 h 4436885"/>
                <a:gd name="connsiteX821" fmla="*/ 1124354 w 2757563"/>
                <a:gd name="connsiteY821" fmla="*/ 2251208 h 4436885"/>
                <a:gd name="connsiteX822" fmla="*/ 1107215 w 2757563"/>
                <a:gd name="connsiteY822" fmla="*/ 2252216 h 4436885"/>
                <a:gd name="connsiteX823" fmla="*/ 1094109 w 2757563"/>
                <a:gd name="connsiteY823" fmla="*/ 2251208 h 4436885"/>
                <a:gd name="connsiteX824" fmla="*/ 1075963 w 2757563"/>
                <a:gd name="connsiteY824" fmla="*/ 2246167 h 4436885"/>
                <a:gd name="connsiteX825" fmla="*/ 1062857 w 2757563"/>
                <a:gd name="connsiteY825" fmla="*/ 2239110 h 4436885"/>
                <a:gd name="connsiteX826" fmla="*/ 1052775 w 2757563"/>
                <a:gd name="connsiteY826" fmla="*/ 2229029 h 4436885"/>
                <a:gd name="connsiteX827" fmla="*/ 1044710 w 2757563"/>
                <a:gd name="connsiteY827" fmla="*/ 2214914 h 4436885"/>
                <a:gd name="connsiteX828" fmla="*/ 1039669 w 2757563"/>
                <a:gd name="connsiteY828" fmla="*/ 2194751 h 4436885"/>
                <a:gd name="connsiteX829" fmla="*/ 1039669 w 2757563"/>
                <a:gd name="connsiteY829" fmla="*/ 2168539 h 4436885"/>
                <a:gd name="connsiteX830" fmla="*/ 1048742 w 2757563"/>
                <a:gd name="connsiteY830" fmla="*/ 2133254 h 4436885"/>
                <a:gd name="connsiteX831" fmla="*/ 1088061 w 2757563"/>
                <a:gd name="connsiteY831" fmla="*/ 2066716 h 4436885"/>
                <a:gd name="connsiteX832" fmla="*/ 1223153 w 2757563"/>
                <a:gd name="connsiteY832" fmla="*/ 1931623 h 4436885"/>
                <a:gd name="connsiteX833" fmla="*/ 1227186 w 2757563"/>
                <a:gd name="connsiteY833" fmla="*/ 1927591 h 4436885"/>
                <a:gd name="connsiteX834" fmla="*/ 1229202 w 2757563"/>
                <a:gd name="connsiteY834" fmla="*/ 1923558 h 4436885"/>
                <a:gd name="connsiteX835" fmla="*/ 1233235 w 2757563"/>
                <a:gd name="connsiteY835" fmla="*/ 1922550 h 4436885"/>
                <a:gd name="connsiteX836" fmla="*/ 1293724 w 2757563"/>
                <a:gd name="connsiteY836" fmla="*/ 1840889 h 4436885"/>
                <a:gd name="connsiteX837" fmla="*/ 1292716 w 2757563"/>
                <a:gd name="connsiteY837" fmla="*/ 1827783 h 4436885"/>
                <a:gd name="connsiteX838" fmla="*/ 1282634 w 2757563"/>
                <a:gd name="connsiteY838" fmla="*/ 1819718 h 4436885"/>
                <a:gd name="connsiteX839" fmla="*/ 1277593 w 2757563"/>
                <a:gd name="connsiteY839" fmla="*/ 1818710 h 4436885"/>
                <a:gd name="connsiteX840" fmla="*/ 1261463 w 2757563"/>
                <a:gd name="connsiteY840" fmla="*/ 1829799 h 4436885"/>
                <a:gd name="connsiteX841" fmla="*/ 1253398 w 2757563"/>
                <a:gd name="connsiteY841" fmla="*/ 1851979 h 4436885"/>
                <a:gd name="connsiteX842" fmla="*/ 1239284 w 2757563"/>
                <a:gd name="connsiteY842" fmla="*/ 1873150 h 4436885"/>
                <a:gd name="connsiteX843" fmla="*/ 1222145 w 2757563"/>
                <a:gd name="connsiteY843" fmla="*/ 1888272 h 4436885"/>
                <a:gd name="connsiteX844" fmla="*/ 1217104 w 2757563"/>
                <a:gd name="connsiteY844" fmla="*/ 1891297 h 4436885"/>
                <a:gd name="connsiteX845" fmla="*/ 1209039 w 2757563"/>
                <a:gd name="connsiteY845" fmla="*/ 1901378 h 4436885"/>
                <a:gd name="connsiteX846" fmla="*/ 1210047 w 2757563"/>
                <a:gd name="connsiteY846" fmla="*/ 1914484 h 4436885"/>
                <a:gd name="connsiteX847" fmla="*/ 1212063 w 2757563"/>
                <a:gd name="connsiteY847" fmla="*/ 1918517 h 4436885"/>
                <a:gd name="connsiteX848" fmla="*/ 1207023 w 2757563"/>
                <a:gd name="connsiteY848" fmla="*/ 1922550 h 4436885"/>
                <a:gd name="connsiteX849" fmla="*/ 1131411 w 2757563"/>
                <a:gd name="connsiteY849" fmla="*/ 1992112 h 4436885"/>
                <a:gd name="connsiteX850" fmla="*/ 1087052 w 2757563"/>
                <a:gd name="connsiteY850" fmla="*/ 2040504 h 4436885"/>
                <a:gd name="connsiteX851" fmla="*/ 1063865 w 2757563"/>
                <a:gd name="connsiteY851" fmla="*/ 2070748 h 4436885"/>
                <a:gd name="connsiteX852" fmla="*/ 1063865 w 2757563"/>
                <a:gd name="connsiteY852" fmla="*/ 2069740 h 4436885"/>
                <a:gd name="connsiteX853" fmla="*/ 1056808 w 2757563"/>
                <a:gd name="connsiteY853" fmla="*/ 2066716 h 4436885"/>
                <a:gd name="connsiteX854" fmla="*/ 1048742 w 2757563"/>
                <a:gd name="connsiteY854" fmla="*/ 2069740 h 4436885"/>
                <a:gd name="connsiteX855" fmla="*/ 905585 w 2757563"/>
                <a:gd name="connsiteY855" fmla="*/ 2256249 h 4436885"/>
                <a:gd name="connsiteX856" fmla="*/ 794688 w 2757563"/>
                <a:gd name="connsiteY856" fmla="*/ 2460904 h 4436885"/>
                <a:gd name="connsiteX857" fmla="*/ 791663 w 2757563"/>
                <a:gd name="connsiteY857" fmla="*/ 2449814 h 4436885"/>
                <a:gd name="connsiteX858" fmla="*/ 790655 w 2757563"/>
                <a:gd name="connsiteY858" fmla="*/ 2446790 h 4436885"/>
                <a:gd name="connsiteX859" fmla="*/ 777549 w 2757563"/>
                <a:gd name="connsiteY859" fmla="*/ 2401423 h 4436885"/>
                <a:gd name="connsiteX860" fmla="*/ 759402 w 2757563"/>
                <a:gd name="connsiteY860" fmla="*/ 2309681 h 4436885"/>
                <a:gd name="connsiteX861" fmla="*/ 759402 w 2757563"/>
                <a:gd name="connsiteY861" fmla="*/ 2311697 h 4436885"/>
                <a:gd name="connsiteX862" fmla="*/ 755370 w 2757563"/>
                <a:gd name="connsiteY862" fmla="*/ 2208866 h 4436885"/>
                <a:gd name="connsiteX863" fmla="*/ 774525 w 2757563"/>
                <a:gd name="connsiteY863" fmla="*/ 2192735 h 4436885"/>
                <a:gd name="connsiteX864" fmla="*/ 783598 w 2757563"/>
                <a:gd name="connsiteY864" fmla="*/ 2184670 h 4436885"/>
                <a:gd name="connsiteX865" fmla="*/ 797712 w 2757563"/>
                <a:gd name="connsiteY865" fmla="*/ 2172572 h 4436885"/>
                <a:gd name="connsiteX866" fmla="*/ 800737 w 2757563"/>
                <a:gd name="connsiteY866" fmla="*/ 2169548 h 4436885"/>
                <a:gd name="connsiteX867" fmla="*/ 816867 w 2757563"/>
                <a:gd name="connsiteY867" fmla="*/ 2155433 h 4436885"/>
                <a:gd name="connsiteX868" fmla="*/ 882397 w 2757563"/>
                <a:gd name="connsiteY868" fmla="*/ 2102001 h 4436885"/>
                <a:gd name="connsiteX869" fmla="*/ 999343 w 2757563"/>
                <a:gd name="connsiteY869" fmla="*/ 2020341 h 4436885"/>
                <a:gd name="connsiteX870" fmla="*/ 1125362 w 2757563"/>
                <a:gd name="connsiteY870" fmla="*/ 1948762 h 4436885"/>
                <a:gd name="connsiteX871" fmla="*/ 1130403 w 2757563"/>
                <a:gd name="connsiteY871" fmla="*/ 1942713 h 4436885"/>
                <a:gd name="connsiteX872" fmla="*/ 1146533 w 2757563"/>
                <a:gd name="connsiteY872" fmla="*/ 1935656 h 4436885"/>
                <a:gd name="connsiteX873" fmla="*/ 1150566 w 2757563"/>
                <a:gd name="connsiteY873" fmla="*/ 1930615 h 4436885"/>
                <a:gd name="connsiteX874" fmla="*/ 1151574 w 2757563"/>
                <a:gd name="connsiteY874" fmla="*/ 1920533 h 4436885"/>
                <a:gd name="connsiteX875" fmla="*/ 1139476 w 2757563"/>
                <a:gd name="connsiteY875" fmla="*/ 1911460 h 4436885"/>
                <a:gd name="connsiteX876" fmla="*/ 1135444 w 2757563"/>
                <a:gd name="connsiteY876" fmla="*/ 1912468 h 4436885"/>
                <a:gd name="connsiteX877" fmla="*/ 1060840 w 2757563"/>
                <a:gd name="connsiteY877" fmla="*/ 1933639 h 4436885"/>
                <a:gd name="connsiteX878" fmla="*/ 1014465 w 2757563"/>
                <a:gd name="connsiteY878" fmla="*/ 1938680 h 4436885"/>
                <a:gd name="connsiteX879" fmla="*/ 1002367 w 2757563"/>
                <a:gd name="connsiteY879" fmla="*/ 1938680 h 4436885"/>
                <a:gd name="connsiteX880" fmla="*/ 968090 w 2757563"/>
                <a:gd name="connsiteY880" fmla="*/ 1936664 h 4436885"/>
                <a:gd name="connsiteX881" fmla="*/ 857193 w 2757563"/>
                <a:gd name="connsiteY881" fmla="*/ 1909444 h 4436885"/>
                <a:gd name="connsiteX882" fmla="*/ 856185 w 2757563"/>
                <a:gd name="connsiteY882" fmla="*/ 1909444 h 4436885"/>
                <a:gd name="connsiteX883" fmla="*/ 846104 w 2757563"/>
                <a:gd name="connsiteY883" fmla="*/ 1905411 h 4436885"/>
                <a:gd name="connsiteX884" fmla="*/ 842071 w 2757563"/>
                <a:gd name="connsiteY884" fmla="*/ 1904403 h 4436885"/>
                <a:gd name="connsiteX885" fmla="*/ 840055 w 2757563"/>
                <a:gd name="connsiteY885" fmla="*/ 1904403 h 4436885"/>
                <a:gd name="connsiteX886" fmla="*/ 835014 w 2757563"/>
                <a:gd name="connsiteY886" fmla="*/ 1908435 h 4436885"/>
                <a:gd name="connsiteX887" fmla="*/ 835014 w 2757563"/>
                <a:gd name="connsiteY887" fmla="*/ 1915493 h 4436885"/>
                <a:gd name="connsiteX888" fmla="*/ 839046 w 2757563"/>
                <a:gd name="connsiteY888" fmla="*/ 1919525 h 4436885"/>
                <a:gd name="connsiteX889" fmla="*/ 914658 w 2757563"/>
                <a:gd name="connsiteY889" fmla="*/ 1946745 h 4436885"/>
                <a:gd name="connsiteX890" fmla="*/ 950952 w 2757563"/>
                <a:gd name="connsiteY890" fmla="*/ 1955819 h 4436885"/>
                <a:gd name="connsiteX891" fmla="*/ 991278 w 2757563"/>
                <a:gd name="connsiteY891" fmla="*/ 1960860 h 4436885"/>
                <a:gd name="connsiteX892" fmla="*/ 1021522 w 2757563"/>
                <a:gd name="connsiteY892" fmla="*/ 1961868 h 4436885"/>
                <a:gd name="connsiteX893" fmla="*/ 1053783 w 2757563"/>
                <a:gd name="connsiteY893" fmla="*/ 1959851 h 4436885"/>
                <a:gd name="connsiteX894" fmla="*/ 1027571 w 2757563"/>
                <a:gd name="connsiteY894" fmla="*/ 1972957 h 4436885"/>
                <a:gd name="connsiteX895" fmla="*/ 941878 w 2757563"/>
                <a:gd name="connsiteY895" fmla="*/ 2023365 h 4436885"/>
                <a:gd name="connsiteX896" fmla="*/ 860218 w 2757563"/>
                <a:gd name="connsiteY896" fmla="*/ 2080830 h 4436885"/>
                <a:gd name="connsiteX897" fmla="*/ 782590 w 2757563"/>
                <a:gd name="connsiteY897" fmla="*/ 2146360 h 4436885"/>
                <a:gd name="connsiteX898" fmla="*/ 760410 w 2757563"/>
                <a:gd name="connsiteY898" fmla="*/ 2168539 h 4436885"/>
                <a:gd name="connsiteX899" fmla="*/ 761419 w 2757563"/>
                <a:gd name="connsiteY899" fmla="*/ 2177613 h 4436885"/>
                <a:gd name="connsiteX900" fmla="*/ 758394 w 2757563"/>
                <a:gd name="connsiteY900" fmla="*/ 2180637 h 4436885"/>
                <a:gd name="connsiteX901" fmla="*/ 772508 w 2757563"/>
                <a:gd name="connsiteY901" fmla="*/ 2147368 h 4436885"/>
                <a:gd name="connsiteX902" fmla="*/ 798720 w 2757563"/>
                <a:gd name="connsiteY902" fmla="*/ 2000177 h 4436885"/>
                <a:gd name="connsiteX903" fmla="*/ 794688 w 2757563"/>
                <a:gd name="connsiteY903" fmla="*/ 1925574 h 4436885"/>
                <a:gd name="connsiteX904" fmla="*/ 780574 w 2757563"/>
                <a:gd name="connsiteY904" fmla="*/ 1849963 h 4436885"/>
                <a:gd name="connsiteX905" fmla="*/ 760410 w 2757563"/>
                <a:gd name="connsiteY905" fmla="*/ 1776367 h 4436885"/>
                <a:gd name="connsiteX906" fmla="*/ 735207 w 2757563"/>
                <a:gd name="connsiteY906" fmla="*/ 1704788 h 4436885"/>
                <a:gd name="connsiteX907" fmla="*/ 734198 w 2757563"/>
                <a:gd name="connsiteY907" fmla="*/ 1700756 h 4436885"/>
                <a:gd name="connsiteX908" fmla="*/ 725125 w 2757563"/>
                <a:gd name="connsiteY908" fmla="*/ 1694707 h 4436885"/>
                <a:gd name="connsiteX909" fmla="*/ 722101 w 2757563"/>
                <a:gd name="connsiteY909" fmla="*/ 1694707 h 4436885"/>
                <a:gd name="connsiteX910" fmla="*/ 717060 w 2757563"/>
                <a:gd name="connsiteY910" fmla="*/ 1699748 h 4436885"/>
                <a:gd name="connsiteX911" fmla="*/ 717060 w 2757563"/>
                <a:gd name="connsiteY911" fmla="*/ 1705797 h 4436885"/>
                <a:gd name="connsiteX912" fmla="*/ 744280 w 2757563"/>
                <a:gd name="connsiteY912" fmla="*/ 1788465 h 4436885"/>
                <a:gd name="connsiteX913" fmla="*/ 763435 w 2757563"/>
                <a:gd name="connsiteY913" fmla="*/ 1873150 h 4436885"/>
                <a:gd name="connsiteX914" fmla="*/ 763435 w 2757563"/>
                <a:gd name="connsiteY914" fmla="*/ 1872142 h 4436885"/>
                <a:gd name="connsiteX915" fmla="*/ 771500 w 2757563"/>
                <a:gd name="connsiteY915" fmla="*/ 1954811 h 4436885"/>
                <a:gd name="connsiteX916" fmla="*/ 769484 w 2757563"/>
                <a:gd name="connsiteY916" fmla="*/ 2036471 h 4436885"/>
                <a:gd name="connsiteX917" fmla="*/ 743272 w 2757563"/>
                <a:gd name="connsiteY917" fmla="*/ 2149384 h 4436885"/>
                <a:gd name="connsiteX918" fmla="*/ 721092 w 2757563"/>
                <a:gd name="connsiteY918" fmla="*/ 2197776 h 4436885"/>
                <a:gd name="connsiteX919" fmla="*/ 690848 w 2757563"/>
                <a:gd name="connsiteY919" fmla="*/ 2245159 h 4436885"/>
                <a:gd name="connsiteX920" fmla="*/ 689840 w 2757563"/>
                <a:gd name="connsiteY920" fmla="*/ 2246167 h 4436885"/>
                <a:gd name="connsiteX921" fmla="*/ 688832 w 2757563"/>
                <a:gd name="connsiteY921" fmla="*/ 2247175 h 4436885"/>
                <a:gd name="connsiteX922" fmla="*/ 671693 w 2757563"/>
                <a:gd name="connsiteY922" fmla="*/ 2269355 h 4436885"/>
                <a:gd name="connsiteX923" fmla="*/ 668668 w 2757563"/>
                <a:gd name="connsiteY923" fmla="*/ 2276412 h 4436885"/>
                <a:gd name="connsiteX924" fmla="*/ 671693 w 2757563"/>
                <a:gd name="connsiteY924" fmla="*/ 2283469 h 4436885"/>
                <a:gd name="connsiteX925" fmla="*/ 672701 w 2757563"/>
                <a:gd name="connsiteY925" fmla="*/ 2284477 h 4436885"/>
                <a:gd name="connsiteX926" fmla="*/ 641448 w 2757563"/>
                <a:gd name="connsiteY926" fmla="*/ 2306656 h 4436885"/>
                <a:gd name="connsiteX927" fmla="*/ 486193 w 2757563"/>
                <a:gd name="connsiteY927" fmla="*/ 2421586 h 4436885"/>
                <a:gd name="connsiteX928" fmla="*/ 412597 w 2757563"/>
                <a:gd name="connsiteY928" fmla="*/ 2485100 h 4436885"/>
                <a:gd name="connsiteX929" fmla="*/ 377312 w 2757563"/>
                <a:gd name="connsiteY929" fmla="*/ 2520385 h 4436885"/>
                <a:gd name="connsiteX930" fmla="*/ 361181 w 2757563"/>
                <a:gd name="connsiteY930" fmla="*/ 2538532 h 4436885"/>
                <a:gd name="connsiteX931" fmla="*/ 352108 w 2757563"/>
                <a:gd name="connsiteY931" fmla="*/ 2549621 h 4436885"/>
                <a:gd name="connsiteX932" fmla="*/ 319847 w 2757563"/>
                <a:gd name="connsiteY932" fmla="*/ 2533491 h 4436885"/>
                <a:gd name="connsiteX933" fmla="*/ 278513 w 2757563"/>
                <a:gd name="connsiteY933" fmla="*/ 2520385 h 4436885"/>
                <a:gd name="connsiteX934" fmla="*/ 268431 w 2757563"/>
                <a:gd name="connsiteY934" fmla="*/ 2519377 h 4436885"/>
                <a:gd name="connsiteX935" fmla="*/ 261374 w 2757563"/>
                <a:gd name="connsiteY935" fmla="*/ 2520385 h 4436885"/>
                <a:gd name="connsiteX936" fmla="*/ 246252 w 2757563"/>
                <a:gd name="connsiteY936" fmla="*/ 2529458 h 4436885"/>
                <a:gd name="connsiteX937" fmla="*/ 241211 w 2757563"/>
                <a:gd name="connsiteY937" fmla="*/ 2547605 h 4436885"/>
                <a:gd name="connsiteX938" fmla="*/ 243227 w 2757563"/>
                <a:gd name="connsiteY938" fmla="*/ 2556679 h 4436885"/>
                <a:gd name="connsiteX939" fmla="*/ 245244 w 2757563"/>
                <a:gd name="connsiteY939" fmla="*/ 2563736 h 4436885"/>
                <a:gd name="connsiteX940" fmla="*/ 248268 w 2757563"/>
                <a:gd name="connsiteY940" fmla="*/ 2569784 h 4436885"/>
                <a:gd name="connsiteX941" fmla="*/ 258350 w 2757563"/>
                <a:gd name="connsiteY941" fmla="*/ 2579866 h 4436885"/>
                <a:gd name="connsiteX942" fmla="*/ 260366 w 2757563"/>
                <a:gd name="connsiteY942" fmla="*/ 2580874 h 4436885"/>
                <a:gd name="connsiteX943" fmla="*/ 268431 w 2757563"/>
                <a:gd name="connsiteY943" fmla="*/ 2586923 h 4436885"/>
                <a:gd name="connsiteX944" fmla="*/ 270448 w 2757563"/>
                <a:gd name="connsiteY944" fmla="*/ 2588939 h 4436885"/>
                <a:gd name="connsiteX945" fmla="*/ 270448 w 2757563"/>
                <a:gd name="connsiteY945" fmla="*/ 2589948 h 4436885"/>
                <a:gd name="connsiteX946" fmla="*/ 270448 w 2757563"/>
                <a:gd name="connsiteY946" fmla="*/ 2590956 h 4436885"/>
                <a:gd name="connsiteX947" fmla="*/ 270448 w 2757563"/>
                <a:gd name="connsiteY947" fmla="*/ 2592972 h 4436885"/>
                <a:gd name="connsiteX948" fmla="*/ 269439 w 2757563"/>
                <a:gd name="connsiteY948" fmla="*/ 2594988 h 4436885"/>
                <a:gd name="connsiteX949" fmla="*/ 266415 w 2757563"/>
                <a:gd name="connsiteY949" fmla="*/ 2597005 h 4436885"/>
                <a:gd name="connsiteX950" fmla="*/ 253309 w 2757563"/>
                <a:gd name="connsiteY950" fmla="*/ 2602046 h 4436885"/>
                <a:gd name="connsiteX951" fmla="*/ 237178 w 2757563"/>
                <a:gd name="connsiteY951" fmla="*/ 2605070 h 4436885"/>
                <a:gd name="connsiteX952" fmla="*/ 214999 w 2757563"/>
                <a:gd name="connsiteY952" fmla="*/ 2610111 h 4436885"/>
                <a:gd name="connsiteX953" fmla="*/ 177697 w 2757563"/>
                <a:gd name="connsiteY953" fmla="*/ 2625233 h 4436885"/>
                <a:gd name="connsiteX954" fmla="*/ 158542 w 2757563"/>
                <a:gd name="connsiteY954" fmla="*/ 2637331 h 4436885"/>
                <a:gd name="connsiteX955" fmla="*/ 145436 w 2757563"/>
                <a:gd name="connsiteY955" fmla="*/ 2654469 h 4436885"/>
                <a:gd name="connsiteX956" fmla="*/ 144428 w 2757563"/>
                <a:gd name="connsiteY956" fmla="*/ 2665559 h 4436885"/>
                <a:gd name="connsiteX957" fmla="*/ 149469 w 2757563"/>
                <a:gd name="connsiteY957" fmla="*/ 2677657 h 4436885"/>
                <a:gd name="connsiteX958" fmla="*/ 152494 w 2757563"/>
                <a:gd name="connsiteY958" fmla="*/ 2681690 h 4436885"/>
                <a:gd name="connsiteX959" fmla="*/ 157534 w 2757563"/>
                <a:gd name="connsiteY959" fmla="*/ 2685722 h 4436885"/>
                <a:gd name="connsiteX960" fmla="*/ 169632 w 2757563"/>
                <a:gd name="connsiteY960" fmla="*/ 2689755 h 4436885"/>
                <a:gd name="connsiteX961" fmla="*/ 174673 w 2757563"/>
                <a:gd name="connsiteY961" fmla="*/ 2689755 h 4436885"/>
                <a:gd name="connsiteX962" fmla="*/ 183746 w 2757563"/>
                <a:gd name="connsiteY962" fmla="*/ 2688747 h 4436885"/>
                <a:gd name="connsiteX963" fmla="*/ 197860 w 2757563"/>
                <a:gd name="connsiteY963" fmla="*/ 2686730 h 4436885"/>
                <a:gd name="connsiteX964" fmla="*/ 198869 w 2757563"/>
                <a:gd name="connsiteY964" fmla="*/ 2686730 h 4436885"/>
                <a:gd name="connsiteX965" fmla="*/ 199877 w 2757563"/>
                <a:gd name="connsiteY965" fmla="*/ 2686730 h 4436885"/>
                <a:gd name="connsiteX966" fmla="*/ 179714 w 2757563"/>
                <a:gd name="connsiteY966" fmla="*/ 2706893 h 4436885"/>
                <a:gd name="connsiteX967" fmla="*/ 169632 w 2757563"/>
                <a:gd name="connsiteY967" fmla="*/ 2742179 h 4436885"/>
                <a:gd name="connsiteX968" fmla="*/ 183746 w 2757563"/>
                <a:gd name="connsiteY968" fmla="*/ 2755285 h 4436885"/>
                <a:gd name="connsiteX969" fmla="*/ 193828 w 2757563"/>
                <a:gd name="connsiteY969" fmla="*/ 2757301 h 4436885"/>
                <a:gd name="connsiteX970" fmla="*/ 202901 w 2757563"/>
                <a:gd name="connsiteY970" fmla="*/ 2756293 h 4436885"/>
                <a:gd name="connsiteX971" fmla="*/ 228105 w 2757563"/>
                <a:gd name="connsiteY971" fmla="*/ 2749236 h 4436885"/>
                <a:gd name="connsiteX972" fmla="*/ 243227 w 2757563"/>
                <a:gd name="connsiteY972" fmla="*/ 2744195 h 4436885"/>
                <a:gd name="connsiteX973" fmla="*/ 247260 w 2757563"/>
                <a:gd name="connsiteY973" fmla="*/ 2743187 h 4436885"/>
                <a:gd name="connsiteX974" fmla="*/ 237178 w 2757563"/>
                <a:gd name="connsiteY974" fmla="*/ 2756293 h 4436885"/>
                <a:gd name="connsiteX975" fmla="*/ 233146 w 2757563"/>
                <a:gd name="connsiteY975" fmla="*/ 2760326 h 4436885"/>
                <a:gd name="connsiteX976" fmla="*/ 223064 w 2757563"/>
                <a:gd name="connsiteY976" fmla="*/ 2772423 h 4436885"/>
                <a:gd name="connsiteX977" fmla="*/ 212983 w 2757563"/>
                <a:gd name="connsiteY977" fmla="*/ 2789562 h 4436885"/>
                <a:gd name="connsiteX978" fmla="*/ 210966 w 2757563"/>
                <a:gd name="connsiteY978" fmla="*/ 2806701 h 4436885"/>
                <a:gd name="connsiteX979" fmla="*/ 222056 w 2757563"/>
                <a:gd name="connsiteY979" fmla="*/ 2819807 h 4436885"/>
                <a:gd name="connsiteX980" fmla="*/ 230121 w 2757563"/>
                <a:gd name="connsiteY980" fmla="*/ 2821823 h 4436885"/>
                <a:gd name="connsiteX981" fmla="*/ 240203 w 2757563"/>
                <a:gd name="connsiteY981" fmla="*/ 2819807 h 4436885"/>
                <a:gd name="connsiteX982" fmla="*/ 260366 w 2757563"/>
                <a:gd name="connsiteY982" fmla="*/ 2811741 h 4436885"/>
                <a:gd name="connsiteX983" fmla="*/ 281537 w 2757563"/>
                <a:gd name="connsiteY983" fmla="*/ 2802668 h 4436885"/>
                <a:gd name="connsiteX984" fmla="*/ 280529 w 2757563"/>
                <a:gd name="connsiteY984" fmla="*/ 2803676 h 4436885"/>
                <a:gd name="connsiteX985" fmla="*/ 270448 w 2757563"/>
                <a:gd name="connsiteY985" fmla="*/ 2821823 h 4436885"/>
                <a:gd name="connsiteX986" fmla="*/ 262382 w 2757563"/>
                <a:gd name="connsiteY986" fmla="*/ 2838962 h 4436885"/>
                <a:gd name="connsiteX987" fmla="*/ 261374 w 2757563"/>
                <a:gd name="connsiteY987" fmla="*/ 2856100 h 4436885"/>
                <a:gd name="connsiteX988" fmla="*/ 266415 w 2757563"/>
                <a:gd name="connsiteY988" fmla="*/ 2863157 h 4436885"/>
                <a:gd name="connsiteX989" fmla="*/ 274480 w 2757563"/>
                <a:gd name="connsiteY989" fmla="*/ 2866182 h 4436885"/>
                <a:gd name="connsiteX990" fmla="*/ 279521 w 2757563"/>
                <a:gd name="connsiteY990" fmla="*/ 2866182 h 4436885"/>
                <a:gd name="connsiteX991" fmla="*/ 284562 w 2757563"/>
                <a:gd name="connsiteY991" fmla="*/ 2866182 h 4436885"/>
                <a:gd name="connsiteX992" fmla="*/ 297668 w 2757563"/>
                <a:gd name="connsiteY992" fmla="*/ 2864166 h 4436885"/>
                <a:gd name="connsiteX993" fmla="*/ 327912 w 2757563"/>
                <a:gd name="connsiteY993" fmla="*/ 2853076 h 4436885"/>
                <a:gd name="connsiteX994" fmla="*/ 361181 w 2757563"/>
                <a:gd name="connsiteY994" fmla="*/ 2832913 h 4436885"/>
                <a:gd name="connsiteX995" fmla="*/ 383361 w 2757563"/>
                <a:gd name="connsiteY995" fmla="*/ 2818799 h 4436885"/>
                <a:gd name="connsiteX996" fmla="*/ 407557 w 2757563"/>
                <a:gd name="connsiteY996" fmla="*/ 2807709 h 4436885"/>
                <a:gd name="connsiteX997" fmla="*/ 429736 w 2757563"/>
                <a:gd name="connsiteY997" fmla="*/ 2800652 h 4436885"/>
                <a:gd name="connsiteX998" fmla="*/ 433768 w 2757563"/>
                <a:gd name="connsiteY998" fmla="*/ 2799644 h 4436885"/>
                <a:gd name="connsiteX999" fmla="*/ 487201 w 2757563"/>
                <a:gd name="connsiteY999" fmla="*/ 2784521 h 4436885"/>
                <a:gd name="connsiteX1000" fmla="*/ 486193 w 2757563"/>
                <a:gd name="connsiteY1000" fmla="*/ 2784521 h 4436885"/>
                <a:gd name="connsiteX1001" fmla="*/ 510388 w 2757563"/>
                <a:gd name="connsiteY1001" fmla="*/ 2778472 h 4436885"/>
                <a:gd name="connsiteX1002" fmla="*/ 520470 w 2757563"/>
                <a:gd name="connsiteY1002" fmla="*/ 2775448 h 4436885"/>
                <a:gd name="connsiteX1003" fmla="*/ 546682 w 2757563"/>
                <a:gd name="connsiteY1003" fmla="*/ 2768391 h 4436885"/>
                <a:gd name="connsiteX1004" fmla="*/ 577935 w 2757563"/>
                <a:gd name="connsiteY1004" fmla="*/ 2759318 h 4436885"/>
                <a:gd name="connsiteX1005" fmla="*/ 609187 w 2757563"/>
                <a:gd name="connsiteY1005" fmla="*/ 2750244 h 4436885"/>
                <a:gd name="connsiteX1006" fmla="*/ 667660 w 2757563"/>
                <a:gd name="connsiteY1006" fmla="*/ 2727057 h 4436885"/>
                <a:gd name="connsiteX1007" fmla="*/ 678750 w 2757563"/>
                <a:gd name="connsiteY1007" fmla="*/ 2721008 h 4436885"/>
                <a:gd name="connsiteX1008" fmla="*/ 636407 w 2757563"/>
                <a:gd name="connsiteY1008" fmla="*/ 2810733 h 4436885"/>
                <a:gd name="connsiteX1009" fmla="*/ 632375 w 2757563"/>
                <a:gd name="connsiteY1009" fmla="*/ 2819807 h 4436885"/>
                <a:gd name="connsiteX1010" fmla="*/ 630359 w 2757563"/>
                <a:gd name="connsiteY1010" fmla="*/ 2824848 h 4436885"/>
                <a:gd name="connsiteX1011" fmla="*/ 578943 w 2757563"/>
                <a:gd name="connsiteY1011" fmla="*/ 2933728 h 4436885"/>
                <a:gd name="connsiteX1012" fmla="*/ 457964 w 2757563"/>
                <a:gd name="connsiteY1012" fmla="*/ 3170644 h 4436885"/>
                <a:gd name="connsiteX1013" fmla="*/ 390418 w 2757563"/>
                <a:gd name="connsiteY1013" fmla="*/ 3284566 h 4436885"/>
                <a:gd name="connsiteX1014" fmla="*/ 315814 w 2757563"/>
                <a:gd name="connsiteY1014" fmla="*/ 3394455 h 4436885"/>
                <a:gd name="connsiteX1015" fmla="*/ 313798 w 2757563"/>
                <a:gd name="connsiteY1015" fmla="*/ 3396471 h 4436885"/>
                <a:gd name="connsiteX1016" fmla="*/ 315814 w 2757563"/>
                <a:gd name="connsiteY1016" fmla="*/ 3393446 h 4436885"/>
                <a:gd name="connsiteX1017" fmla="*/ 251293 w 2757563"/>
                <a:gd name="connsiteY1017" fmla="*/ 3475107 h 4436885"/>
                <a:gd name="connsiteX1018" fmla="*/ 194836 w 2757563"/>
                <a:gd name="connsiteY1018" fmla="*/ 3538621 h 4436885"/>
                <a:gd name="connsiteX1019" fmla="*/ 179714 w 2757563"/>
                <a:gd name="connsiteY1019" fmla="*/ 3554751 h 4436885"/>
                <a:gd name="connsiteX1020" fmla="*/ 176689 w 2757563"/>
                <a:gd name="connsiteY1020" fmla="*/ 3567857 h 4436885"/>
                <a:gd name="connsiteX1021" fmla="*/ 181730 w 2757563"/>
                <a:gd name="connsiteY1021" fmla="*/ 3575922 h 4436885"/>
                <a:gd name="connsiteX1022" fmla="*/ 209958 w 2757563"/>
                <a:gd name="connsiteY1022" fmla="*/ 3599110 h 4436885"/>
                <a:gd name="connsiteX1023" fmla="*/ 214999 w 2757563"/>
                <a:gd name="connsiteY1023" fmla="*/ 3603142 h 4436885"/>
                <a:gd name="connsiteX1024" fmla="*/ 251293 w 2757563"/>
                <a:gd name="connsiteY1024" fmla="*/ 3633387 h 4436885"/>
                <a:gd name="connsiteX1025" fmla="*/ 321863 w 2757563"/>
                <a:gd name="connsiteY1025" fmla="*/ 3686819 h 4436885"/>
                <a:gd name="connsiteX1026" fmla="*/ 470062 w 2757563"/>
                <a:gd name="connsiteY1026" fmla="*/ 3777553 h 4436885"/>
                <a:gd name="connsiteX1027" fmla="*/ 618261 w 2757563"/>
                <a:gd name="connsiteY1027" fmla="*/ 3844091 h 4436885"/>
                <a:gd name="connsiteX1028" fmla="*/ 611204 w 2757563"/>
                <a:gd name="connsiteY1028" fmla="*/ 3861230 h 4436885"/>
                <a:gd name="connsiteX1029" fmla="*/ 599106 w 2757563"/>
                <a:gd name="connsiteY1029" fmla="*/ 3888450 h 4436885"/>
                <a:gd name="connsiteX1030" fmla="*/ 599106 w 2757563"/>
                <a:gd name="connsiteY1030" fmla="*/ 3889458 h 4436885"/>
                <a:gd name="connsiteX1031" fmla="*/ 599106 w 2757563"/>
                <a:gd name="connsiteY1031" fmla="*/ 3890466 h 4436885"/>
                <a:gd name="connsiteX1032" fmla="*/ 555755 w 2757563"/>
                <a:gd name="connsiteY1032" fmla="*/ 3970110 h 4436885"/>
                <a:gd name="connsiteX1033" fmla="*/ 554747 w 2757563"/>
                <a:gd name="connsiteY1033" fmla="*/ 3971119 h 4436885"/>
                <a:gd name="connsiteX1034" fmla="*/ 539625 w 2757563"/>
                <a:gd name="connsiteY1034" fmla="*/ 3998338 h 4436885"/>
                <a:gd name="connsiteX1035" fmla="*/ 481152 w 2757563"/>
                <a:gd name="connsiteY1035" fmla="*/ 4117301 h 4436885"/>
                <a:gd name="connsiteX1036" fmla="*/ 465021 w 2757563"/>
                <a:gd name="connsiteY1036" fmla="*/ 4173757 h 4436885"/>
                <a:gd name="connsiteX1037" fmla="*/ 464013 w 2757563"/>
                <a:gd name="connsiteY1037" fmla="*/ 4225173 h 4436885"/>
                <a:gd name="connsiteX1038" fmla="*/ 484176 w 2757563"/>
                <a:gd name="connsiteY1038" fmla="*/ 4270540 h 4436885"/>
                <a:gd name="connsiteX1039" fmla="*/ 504339 w 2757563"/>
                <a:gd name="connsiteY1039" fmla="*/ 4289695 h 4436885"/>
                <a:gd name="connsiteX1040" fmla="*/ 528535 w 2757563"/>
                <a:gd name="connsiteY1040" fmla="*/ 4305826 h 4436885"/>
                <a:gd name="connsiteX1041" fmla="*/ 589024 w 2757563"/>
                <a:gd name="connsiteY1041" fmla="*/ 4330021 h 4436885"/>
                <a:gd name="connsiteX1042" fmla="*/ 658587 w 2757563"/>
                <a:gd name="connsiteY1042" fmla="*/ 4341111 h 4436885"/>
                <a:gd name="connsiteX1043" fmla="*/ 685807 w 2757563"/>
                <a:gd name="connsiteY1043" fmla="*/ 4342119 h 4436885"/>
                <a:gd name="connsiteX1044" fmla="*/ 730166 w 2757563"/>
                <a:gd name="connsiteY1044" fmla="*/ 4340103 h 4436885"/>
                <a:gd name="connsiteX1045" fmla="*/ 794688 w 2757563"/>
                <a:gd name="connsiteY1045" fmla="*/ 4325989 h 4436885"/>
                <a:gd name="connsiteX1046" fmla="*/ 824932 w 2757563"/>
                <a:gd name="connsiteY1046" fmla="*/ 4312883 h 4436885"/>
                <a:gd name="connsiteX1047" fmla="*/ 852152 w 2757563"/>
                <a:gd name="connsiteY1047" fmla="*/ 4296753 h 4436885"/>
                <a:gd name="connsiteX1048" fmla="*/ 873324 w 2757563"/>
                <a:gd name="connsiteY1048" fmla="*/ 4277597 h 4436885"/>
                <a:gd name="connsiteX1049" fmla="*/ 896511 w 2757563"/>
                <a:gd name="connsiteY1049" fmla="*/ 4247353 h 4436885"/>
                <a:gd name="connsiteX1050" fmla="*/ 927764 w 2757563"/>
                <a:gd name="connsiteY1050" fmla="*/ 4177790 h 4436885"/>
                <a:gd name="connsiteX1051" fmla="*/ 946919 w 2757563"/>
                <a:gd name="connsiteY1051" fmla="*/ 4099154 h 4436885"/>
                <a:gd name="connsiteX1052" fmla="*/ 958009 w 2757563"/>
                <a:gd name="connsiteY1052" fmla="*/ 4025559 h 4436885"/>
                <a:gd name="connsiteX1053" fmla="*/ 970106 w 2757563"/>
                <a:gd name="connsiteY1053" fmla="*/ 3949947 h 4436885"/>
                <a:gd name="connsiteX1054" fmla="*/ 971115 w 2757563"/>
                <a:gd name="connsiteY1054" fmla="*/ 3944906 h 4436885"/>
                <a:gd name="connsiteX1055" fmla="*/ 972123 w 2757563"/>
                <a:gd name="connsiteY1055" fmla="*/ 3941882 h 4436885"/>
                <a:gd name="connsiteX1056" fmla="*/ 1163672 w 2757563"/>
                <a:gd name="connsiteY1056" fmla="*/ 3969102 h 4436885"/>
                <a:gd name="connsiteX1057" fmla="*/ 1330017 w 2757563"/>
                <a:gd name="connsiteY1057" fmla="*/ 3976160 h 4436885"/>
                <a:gd name="connsiteX1058" fmla="*/ 1341107 w 2757563"/>
                <a:gd name="connsiteY1058" fmla="*/ 3976160 h 4436885"/>
                <a:gd name="connsiteX1059" fmla="*/ 1331026 w 2757563"/>
                <a:gd name="connsiteY1059" fmla="*/ 4038665 h 4436885"/>
                <a:gd name="connsiteX1060" fmla="*/ 1331026 w 2757563"/>
                <a:gd name="connsiteY1060" fmla="*/ 4037657 h 4436885"/>
                <a:gd name="connsiteX1061" fmla="*/ 1323969 w 2757563"/>
                <a:gd name="connsiteY1061" fmla="*/ 4072942 h 4436885"/>
                <a:gd name="connsiteX1062" fmla="*/ 1322960 w 2757563"/>
                <a:gd name="connsiteY1062" fmla="*/ 4078991 h 4436885"/>
                <a:gd name="connsiteX1063" fmla="*/ 1315903 w 2757563"/>
                <a:gd name="connsiteY1063" fmla="*/ 4113268 h 4436885"/>
                <a:gd name="connsiteX1064" fmla="*/ 1314895 w 2757563"/>
                <a:gd name="connsiteY1064" fmla="*/ 4116293 h 4436885"/>
                <a:gd name="connsiteX1065" fmla="*/ 1305822 w 2757563"/>
                <a:gd name="connsiteY1065" fmla="*/ 4168717 h 4436885"/>
                <a:gd name="connsiteX1066" fmla="*/ 1303805 w 2757563"/>
                <a:gd name="connsiteY1066" fmla="*/ 4293728 h 4436885"/>
                <a:gd name="connsiteX1067" fmla="*/ 1321952 w 2757563"/>
                <a:gd name="connsiteY1067" fmla="*/ 4347160 h 4436885"/>
                <a:gd name="connsiteX1068" fmla="*/ 1359254 w 2757563"/>
                <a:gd name="connsiteY1068" fmla="*/ 4391519 h 4436885"/>
                <a:gd name="connsiteX1069" fmla="*/ 1417727 w 2757563"/>
                <a:gd name="connsiteY1069" fmla="*/ 4421763 h 4436885"/>
                <a:gd name="connsiteX1070" fmla="*/ 1500396 w 2757563"/>
                <a:gd name="connsiteY1070" fmla="*/ 4435878 h 4436885"/>
                <a:gd name="connsiteX1071" fmla="*/ 1523583 w 2757563"/>
                <a:gd name="connsiteY1071" fmla="*/ 4436886 h 4436885"/>
                <a:gd name="connsiteX1072" fmla="*/ 1653635 w 2757563"/>
                <a:gd name="connsiteY1072" fmla="*/ 4407649 h 4436885"/>
                <a:gd name="connsiteX1073" fmla="*/ 1708075 w 2757563"/>
                <a:gd name="connsiteY1073" fmla="*/ 4366315 h 4436885"/>
                <a:gd name="connsiteX1074" fmla="*/ 1746385 w 2757563"/>
                <a:gd name="connsiteY1074" fmla="*/ 4306834 h 4436885"/>
                <a:gd name="connsiteX1075" fmla="*/ 1764532 w 2757563"/>
                <a:gd name="connsiteY1075" fmla="*/ 4190896 h 4436885"/>
                <a:gd name="connsiteX1076" fmla="*/ 1756467 w 2757563"/>
                <a:gd name="connsiteY1076" fmla="*/ 4115285 h 4436885"/>
                <a:gd name="connsiteX1077" fmla="*/ 1755459 w 2757563"/>
                <a:gd name="connsiteY1077" fmla="*/ 4104195 h 4436885"/>
                <a:gd name="connsiteX1078" fmla="*/ 1755459 w 2757563"/>
                <a:gd name="connsiteY1078" fmla="*/ 4101170 h 4436885"/>
                <a:gd name="connsiteX1079" fmla="*/ 1745377 w 2757563"/>
                <a:gd name="connsiteY1079" fmla="*/ 4014469 h 4436885"/>
                <a:gd name="connsiteX1080" fmla="*/ 1743361 w 2757563"/>
                <a:gd name="connsiteY1080" fmla="*/ 3932808 h 4436885"/>
                <a:gd name="connsiteX1081" fmla="*/ 2260544 w 2757563"/>
                <a:gd name="connsiteY1081" fmla="*/ 3750333 h 4436885"/>
                <a:gd name="connsiteX1082" fmla="*/ 2382530 w 2757563"/>
                <a:gd name="connsiteY1082" fmla="*/ 3683795 h 4436885"/>
                <a:gd name="connsiteX1083" fmla="*/ 2385555 w 2757563"/>
                <a:gd name="connsiteY1083" fmla="*/ 3680770 h 4436885"/>
                <a:gd name="connsiteX1084" fmla="*/ 2388579 w 2757563"/>
                <a:gd name="connsiteY1084" fmla="*/ 3678754 h 4436885"/>
                <a:gd name="connsiteX1085" fmla="*/ 2391604 w 2757563"/>
                <a:gd name="connsiteY1085" fmla="*/ 3668672 h 4436885"/>
                <a:gd name="connsiteX1086" fmla="*/ 2387571 w 2757563"/>
                <a:gd name="connsiteY1086" fmla="*/ 3660607 h 4436885"/>
                <a:gd name="connsiteX1087" fmla="*/ 2378498 w 2757563"/>
                <a:gd name="connsiteY1087" fmla="*/ 3652542 h 4436885"/>
                <a:gd name="connsiteX1088" fmla="*/ 2374465 w 2757563"/>
                <a:gd name="connsiteY1088" fmla="*/ 3648509 h 4436885"/>
                <a:gd name="connsiteX1089" fmla="*/ 2359343 w 2757563"/>
                <a:gd name="connsiteY1089" fmla="*/ 3634395 h 4436885"/>
                <a:gd name="connsiteX1090" fmla="*/ 2332123 w 2757563"/>
                <a:gd name="connsiteY1090" fmla="*/ 3607175 h 4436885"/>
                <a:gd name="connsiteX1091" fmla="*/ 2279699 w 2757563"/>
                <a:gd name="connsiteY1091" fmla="*/ 3547694 h 4436885"/>
                <a:gd name="connsiteX1092" fmla="*/ 2280707 w 2757563"/>
                <a:gd name="connsiteY1092" fmla="*/ 3548702 h 4436885"/>
                <a:gd name="connsiteX1093" fmla="*/ 2170818 w 2757563"/>
                <a:gd name="connsiteY1093" fmla="*/ 3385381 h 4436885"/>
                <a:gd name="connsiteX1094" fmla="*/ 2085125 w 2757563"/>
                <a:gd name="connsiteY1094" fmla="*/ 3217019 h 4436885"/>
                <a:gd name="connsiteX1095" fmla="*/ 2085125 w 2757563"/>
                <a:gd name="connsiteY1095" fmla="*/ 3216011 h 4436885"/>
                <a:gd name="connsiteX1096" fmla="*/ 2085125 w 2757563"/>
                <a:gd name="connsiteY1096" fmla="*/ 3215003 h 4436885"/>
                <a:gd name="connsiteX1097" fmla="*/ 2085125 w 2757563"/>
                <a:gd name="connsiteY1097" fmla="*/ 3213995 h 4436885"/>
                <a:gd name="connsiteX1098" fmla="*/ 1934910 w 2757563"/>
                <a:gd name="connsiteY1098" fmla="*/ 2765366 h 4436885"/>
                <a:gd name="connsiteX1099" fmla="*/ 1926845 w 2757563"/>
                <a:gd name="connsiteY1099" fmla="*/ 2722016 h 4436885"/>
                <a:gd name="connsiteX1100" fmla="*/ 1913739 w 2757563"/>
                <a:gd name="connsiteY1100" fmla="*/ 2438724 h 4436885"/>
                <a:gd name="connsiteX1101" fmla="*/ 1957089 w 2757563"/>
                <a:gd name="connsiteY1101" fmla="*/ 2252216 h 4436885"/>
                <a:gd name="connsiteX1102" fmla="*/ 1956081 w 2757563"/>
                <a:gd name="connsiteY1102" fmla="*/ 2253224 h 4436885"/>
                <a:gd name="connsiteX1103" fmla="*/ 1973220 w 2757563"/>
                <a:gd name="connsiteY1103" fmla="*/ 2214914 h 4436885"/>
                <a:gd name="connsiteX1104" fmla="*/ 1980277 w 2757563"/>
                <a:gd name="connsiteY1104" fmla="*/ 2209874 h 4436885"/>
                <a:gd name="connsiteX1105" fmla="*/ 1987334 w 2757563"/>
                <a:gd name="connsiteY1105" fmla="*/ 2204833 h 4436885"/>
                <a:gd name="connsiteX1106" fmla="*/ 2043790 w 2757563"/>
                <a:gd name="connsiteY1106" fmla="*/ 2160474 h 4436885"/>
                <a:gd name="connsiteX1107" fmla="*/ 2045807 w 2757563"/>
                <a:gd name="connsiteY1107" fmla="*/ 2159466 h 4436885"/>
                <a:gd name="connsiteX1108" fmla="*/ 2057905 w 2757563"/>
                <a:gd name="connsiteY1108" fmla="*/ 2150392 h 4436885"/>
                <a:gd name="connsiteX1109" fmla="*/ 2103272 w 2757563"/>
                <a:gd name="connsiteY1109" fmla="*/ 2114099 h 4436885"/>
                <a:gd name="connsiteX1110" fmla="*/ 2104280 w 2757563"/>
                <a:gd name="connsiteY1110" fmla="*/ 2113091 h 4436885"/>
                <a:gd name="connsiteX1111" fmla="*/ 2128476 w 2757563"/>
                <a:gd name="connsiteY1111" fmla="*/ 2093936 h 4436885"/>
                <a:gd name="connsiteX1112" fmla="*/ 2132508 w 2757563"/>
                <a:gd name="connsiteY1112" fmla="*/ 2086879 h 4436885"/>
                <a:gd name="connsiteX1113" fmla="*/ 2129484 w 2757563"/>
                <a:gd name="connsiteY1113" fmla="*/ 2077805 h 4436885"/>
                <a:gd name="connsiteX1114" fmla="*/ 2128476 w 2757563"/>
                <a:gd name="connsiteY1114" fmla="*/ 2074781 h 4436885"/>
                <a:gd name="connsiteX1115" fmla="*/ 2121418 w 2757563"/>
                <a:gd name="connsiteY1115" fmla="*/ 2059658 h 4436885"/>
                <a:gd name="connsiteX1116" fmla="*/ 2186948 w 2757563"/>
                <a:gd name="connsiteY1116" fmla="*/ 1989088 h 4436885"/>
                <a:gd name="connsiteX1117" fmla="*/ 2250462 w 2757563"/>
                <a:gd name="connsiteY1117" fmla="*/ 1903395 h 4436885"/>
                <a:gd name="connsiteX1118" fmla="*/ 2308935 w 2757563"/>
                <a:gd name="connsiteY1118" fmla="*/ 1812661 h 4436885"/>
                <a:gd name="connsiteX1119" fmla="*/ 2357326 w 2757563"/>
                <a:gd name="connsiteY1119" fmla="*/ 1715878 h 4436885"/>
                <a:gd name="connsiteX1120" fmla="*/ 2403701 w 2757563"/>
                <a:gd name="connsiteY1120" fmla="*/ 1599941 h 4436885"/>
                <a:gd name="connsiteX1121" fmla="*/ 2413783 w 2757563"/>
                <a:gd name="connsiteY1121" fmla="*/ 1574737 h 4436885"/>
                <a:gd name="connsiteX1122" fmla="*/ 2472256 w 2757563"/>
                <a:gd name="connsiteY1122" fmla="*/ 1437628 h 4436885"/>
                <a:gd name="connsiteX1123" fmla="*/ 2480321 w 2757563"/>
                <a:gd name="connsiteY1123" fmla="*/ 1421497 h 4436885"/>
                <a:gd name="connsiteX1124" fmla="*/ 2481329 w 2757563"/>
                <a:gd name="connsiteY1124" fmla="*/ 1419481 h 4436885"/>
                <a:gd name="connsiteX1125" fmla="*/ 2482338 w 2757563"/>
                <a:gd name="connsiteY1125" fmla="*/ 1417465 h 4436885"/>
                <a:gd name="connsiteX1126" fmla="*/ 2491411 w 2757563"/>
                <a:gd name="connsiteY1126" fmla="*/ 1398310 h 4436885"/>
                <a:gd name="connsiteX1127" fmla="*/ 2501493 w 2757563"/>
                <a:gd name="connsiteY1127" fmla="*/ 1373106 h 4436885"/>
                <a:gd name="connsiteX1128" fmla="*/ 2503509 w 2757563"/>
                <a:gd name="connsiteY1128" fmla="*/ 1366049 h 4436885"/>
                <a:gd name="connsiteX1129" fmla="*/ 2512582 w 2757563"/>
                <a:gd name="connsiteY1129" fmla="*/ 1371089 h 4436885"/>
                <a:gd name="connsiteX1130" fmla="*/ 2516615 w 2757563"/>
                <a:gd name="connsiteY1130" fmla="*/ 1373106 h 4436885"/>
                <a:gd name="connsiteX1131" fmla="*/ 2533753 w 2757563"/>
                <a:gd name="connsiteY1131" fmla="*/ 1382179 h 4436885"/>
                <a:gd name="connsiteX1132" fmla="*/ 2535770 w 2757563"/>
                <a:gd name="connsiteY1132" fmla="*/ 1382179 h 4436885"/>
                <a:gd name="connsiteX1133" fmla="*/ 2538794 w 2757563"/>
                <a:gd name="connsiteY1133" fmla="*/ 1431579 h 4436885"/>
                <a:gd name="connsiteX1134" fmla="*/ 2561982 w 2757563"/>
                <a:gd name="connsiteY1134" fmla="*/ 1474929 h 4436885"/>
                <a:gd name="connsiteX1135" fmla="*/ 2647675 w 2757563"/>
                <a:gd name="connsiteY1135" fmla="*/ 1513239 h 4436885"/>
                <a:gd name="connsiteX1136" fmla="*/ 2650699 w 2757563"/>
                <a:gd name="connsiteY1136" fmla="*/ 1513239 h 4436885"/>
                <a:gd name="connsiteX1137" fmla="*/ 2682960 w 2757563"/>
                <a:gd name="connsiteY1137" fmla="*/ 1508198 h 4436885"/>
                <a:gd name="connsiteX1138" fmla="*/ 2701107 w 2757563"/>
                <a:gd name="connsiteY1138" fmla="*/ 1501141 h 4436885"/>
                <a:gd name="connsiteX1139" fmla="*/ 2717237 w 2757563"/>
                <a:gd name="connsiteY1139" fmla="*/ 1491060 h 4436885"/>
                <a:gd name="connsiteX1140" fmla="*/ 2742441 w 2757563"/>
                <a:gd name="connsiteY1140" fmla="*/ 1462832 h 4436885"/>
                <a:gd name="connsiteX1141" fmla="*/ 2757564 w 2757563"/>
                <a:gd name="connsiteY1141" fmla="*/ 1420489 h 4436885"/>
                <a:gd name="connsiteX1142" fmla="*/ 2748490 w 2757563"/>
                <a:gd name="connsiteY1142" fmla="*/ 1412424 h 4436885"/>
                <a:gd name="connsiteX1143" fmla="*/ 2214169 w 2757563"/>
                <a:gd name="connsiteY1143" fmla="*/ 1140222 h 4436885"/>
                <a:gd name="connsiteX1144" fmla="*/ 2183924 w 2757563"/>
                <a:gd name="connsiteY1144" fmla="*/ 1108969 h 4436885"/>
                <a:gd name="connsiteX1145" fmla="*/ 2176867 w 2757563"/>
                <a:gd name="connsiteY1145" fmla="*/ 1095863 h 4436885"/>
                <a:gd name="connsiteX1146" fmla="*/ 2174851 w 2757563"/>
                <a:gd name="connsiteY1146" fmla="*/ 1088806 h 4436885"/>
                <a:gd name="connsiteX1147" fmla="*/ 2174851 w 2757563"/>
                <a:gd name="connsiteY1147" fmla="*/ 1084774 h 4436885"/>
                <a:gd name="connsiteX1148" fmla="*/ 2175859 w 2757563"/>
                <a:gd name="connsiteY1148" fmla="*/ 1080741 h 4436885"/>
                <a:gd name="connsiteX1149" fmla="*/ 2178883 w 2757563"/>
                <a:gd name="connsiteY1149" fmla="*/ 1076709 h 4436885"/>
                <a:gd name="connsiteX1150" fmla="*/ 2181908 w 2757563"/>
                <a:gd name="connsiteY1150" fmla="*/ 1073684 h 4436885"/>
                <a:gd name="connsiteX1151" fmla="*/ 2184932 w 2757563"/>
                <a:gd name="connsiteY1151" fmla="*/ 1071668 h 4436885"/>
                <a:gd name="connsiteX1152" fmla="*/ 2188965 w 2757563"/>
                <a:gd name="connsiteY1152" fmla="*/ 1070660 h 4436885"/>
                <a:gd name="connsiteX1153" fmla="*/ 2195014 w 2757563"/>
                <a:gd name="connsiteY1153" fmla="*/ 1070660 h 4436885"/>
                <a:gd name="connsiteX1154" fmla="*/ 2207111 w 2757563"/>
                <a:gd name="connsiteY1154" fmla="*/ 1074692 h 4436885"/>
                <a:gd name="connsiteX1155" fmla="*/ 2236348 w 2757563"/>
                <a:gd name="connsiteY1155" fmla="*/ 1094855 h 4436885"/>
                <a:gd name="connsiteX1156" fmla="*/ 2268609 w 2757563"/>
                <a:gd name="connsiteY1156" fmla="*/ 1126108 h 4436885"/>
                <a:gd name="connsiteX1157" fmla="*/ 2269617 w 2757563"/>
                <a:gd name="connsiteY1157" fmla="*/ 1127116 h 4436885"/>
                <a:gd name="connsiteX1158" fmla="*/ 2280707 w 2757563"/>
                <a:gd name="connsiteY1158" fmla="*/ 1137198 h 4436885"/>
                <a:gd name="connsiteX1159" fmla="*/ 2288772 w 2757563"/>
                <a:gd name="connsiteY1159" fmla="*/ 1145263 h 4436885"/>
                <a:gd name="connsiteX1160" fmla="*/ 2292805 w 2757563"/>
                <a:gd name="connsiteY1160" fmla="*/ 1149296 h 4436885"/>
                <a:gd name="connsiteX1161" fmla="*/ 2299862 w 2757563"/>
                <a:gd name="connsiteY1161" fmla="*/ 1155345 h 4436885"/>
                <a:gd name="connsiteX1162" fmla="*/ 2300870 w 2757563"/>
                <a:gd name="connsiteY1162" fmla="*/ 1156353 h 4436885"/>
                <a:gd name="connsiteX1163" fmla="*/ 2303894 w 2757563"/>
                <a:gd name="connsiteY1163" fmla="*/ 1158369 h 4436885"/>
                <a:gd name="connsiteX1164" fmla="*/ 2291796 w 2757563"/>
                <a:gd name="connsiteY1164" fmla="*/ 1176516 h 4436885"/>
                <a:gd name="connsiteX1165" fmla="*/ 2275666 w 2757563"/>
                <a:gd name="connsiteY1165" fmla="*/ 1191638 h 4436885"/>
                <a:gd name="connsiteX1166" fmla="*/ 2274658 w 2757563"/>
                <a:gd name="connsiteY1166" fmla="*/ 1192646 h 4436885"/>
                <a:gd name="connsiteX1167" fmla="*/ 2270625 w 2757563"/>
                <a:gd name="connsiteY1167" fmla="*/ 1183573 h 4436885"/>
                <a:gd name="connsiteX1168" fmla="*/ 2256511 w 2757563"/>
                <a:gd name="connsiteY1168" fmla="*/ 1173491 h 4436885"/>
                <a:gd name="connsiteX1169" fmla="*/ 2255503 w 2757563"/>
                <a:gd name="connsiteY1169" fmla="*/ 1172483 h 4436885"/>
                <a:gd name="connsiteX1170" fmla="*/ 2246430 w 2757563"/>
                <a:gd name="connsiteY1170" fmla="*/ 1166434 h 4436885"/>
                <a:gd name="connsiteX1171" fmla="*/ 2214169 w 2757563"/>
                <a:gd name="connsiteY1171" fmla="*/ 1140222 h 4436885"/>
                <a:gd name="connsiteX1172" fmla="*/ 734198 w 2757563"/>
                <a:gd name="connsiteY1172" fmla="*/ 2222980 h 4436885"/>
                <a:gd name="connsiteX1173" fmla="*/ 733190 w 2757563"/>
                <a:gd name="connsiteY1173" fmla="*/ 2239110 h 4436885"/>
                <a:gd name="connsiteX1174" fmla="*/ 714035 w 2757563"/>
                <a:gd name="connsiteY1174" fmla="*/ 2253224 h 4436885"/>
                <a:gd name="connsiteX1175" fmla="*/ 710003 w 2757563"/>
                <a:gd name="connsiteY1175" fmla="*/ 2256249 h 4436885"/>
                <a:gd name="connsiteX1176" fmla="*/ 734198 w 2757563"/>
                <a:gd name="connsiteY1176" fmla="*/ 2222980 h 4436885"/>
                <a:gd name="connsiteX1177" fmla="*/ 651530 w 2757563"/>
                <a:gd name="connsiteY1177" fmla="*/ 2695804 h 4436885"/>
                <a:gd name="connsiteX1178" fmla="*/ 624310 w 2757563"/>
                <a:gd name="connsiteY1178" fmla="*/ 2709918 h 4436885"/>
                <a:gd name="connsiteX1179" fmla="*/ 592049 w 2757563"/>
                <a:gd name="connsiteY1179" fmla="*/ 2724032 h 4436885"/>
                <a:gd name="connsiteX1180" fmla="*/ 559788 w 2757563"/>
                <a:gd name="connsiteY1180" fmla="*/ 2737138 h 4436885"/>
                <a:gd name="connsiteX1181" fmla="*/ 526519 w 2757563"/>
                <a:gd name="connsiteY1181" fmla="*/ 2748228 h 4436885"/>
                <a:gd name="connsiteX1182" fmla="*/ 493250 w 2757563"/>
                <a:gd name="connsiteY1182" fmla="*/ 2758309 h 4436885"/>
                <a:gd name="connsiteX1183" fmla="*/ 477119 w 2757563"/>
                <a:gd name="connsiteY1183" fmla="*/ 2763350 h 4436885"/>
                <a:gd name="connsiteX1184" fmla="*/ 474095 w 2757563"/>
                <a:gd name="connsiteY1184" fmla="*/ 2764358 h 4436885"/>
                <a:gd name="connsiteX1185" fmla="*/ 459980 w 2757563"/>
                <a:gd name="connsiteY1185" fmla="*/ 2768391 h 4436885"/>
                <a:gd name="connsiteX1186" fmla="*/ 426711 w 2757563"/>
                <a:gd name="connsiteY1186" fmla="*/ 2778472 h 4436885"/>
                <a:gd name="connsiteX1187" fmla="*/ 423687 w 2757563"/>
                <a:gd name="connsiteY1187" fmla="*/ 2779481 h 4436885"/>
                <a:gd name="connsiteX1188" fmla="*/ 394450 w 2757563"/>
                <a:gd name="connsiteY1188" fmla="*/ 2789562 h 4436885"/>
                <a:gd name="connsiteX1189" fmla="*/ 358157 w 2757563"/>
                <a:gd name="connsiteY1189" fmla="*/ 2810733 h 4436885"/>
                <a:gd name="connsiteX1190" fmla="*/ 352108 w 2757563"/>
                <a:gd name="connsiteY1190" fmla="*/ 2814766 h 4436885"/>
                <a:gd name="connsiteX1191" fmla="*/ 349084 w 2757563"/>
                <a:gd name="connsiteY1191" fmla="*/ 2816782 h 4436885"/>
                <a:gd name="connsiteX1192" fmla="*/ 322872 w 2757563"/>
                <a:gd name="connsiteY1192" fmla="*/ 2833921 h 4436885"/>
                <a:gd name="connsiteX1193" fmla="*/ 323880 w 2757563"/>
                <a:gd name="connsiteY1193" fmla="*/ 2833921 h 4436885"/>
                <a:gd name="connsiteX1194" fmla="*/ 294643 w 2757563"/>
                <a:gd name="connsiteY1194" fmla="*/ 2846019 h 4436885"/>
                <a:gd name="connsiteX1195" fmla="*/ 280529 w 2757563"/>
                <a:gd name="connsiteY1195" fmla="*/ 2848035 h 4436885"/>
                <a:gd name="connsiteX1196" fmla="*/ 276496 w 2757563"/>
                <a:gd name="connsiteY1196" fmla="*/ 2848035 h 4436885"/>
                <a:gd name="connsiteX1197" fmla="*/ 276496 w 2757563"/>
                <a:gd name="connsiteY1197" fmla="*/ 2847027 h 4436885"/>
                <a:gd name="connsiteX1198" fmla="*/ 277505 w 2757563"/>
                <a:gd name="connsiteY1198" fmla="*/ 2842994 h 4436885"/>
                <a:gd name="connsiteX1199" fmla="*/ 286578 w 2757563"/>
                <a:gd name="connsiteY1199" fmla="*/ 2823839 h 4436885"/>
                <a:gd name="connsiteX1200" fmla="*/ 287586 w 2757563"/>
                <a:gd name="connsiteY1200" fmla="*/ 2820815 h 4436885"/>
                <a:gd name="connsiteX1201" fmla="*/ 300692 w 2757563"/>
                <a:gd name="connsiteY1201" fmla="*/ 2793595 h 4436885"/>
                <a:gd name="connsiteX1202" fmla="*/ 300692 w 2757563"/>
                <a:gd name="connsiteY1202" fmla="*/ 2788554 h 4436885"/>
                <a:gd name="connsiteX1203" fmla="*/ 295651 w 2757563"/>
                <a:gd name="connsiteY1203" fmla="*/ 2785529 h 4436885"/>
                <a:gd name="connsiteX1204" fmla="*/ 291619 w 2757563"/>
                <a:gd name="connsiteY1204" fmla="*/ 2785529 h 4436885"/>
                <a:gd name="connsiteX1205" fmla="*/ 266415 w 2757563"/>
                <a:gd name="connsiteY1205" fmla="*/ 2793595 h 4436885"/>
                <a:gd name="connsiteX1206" fmla="*/ 259358 w 2757563"/>
                <a:gd name="connsiteY1206" fmla="*/ 2797627 h 4436885"/>
                <a:gd name="connsiteX1207" fmla="*/ 238187 w 2757563"/>
                <a:gd name="connsiteY1207" fmla="*/ 2807709 h 4436885"/>
                <a:gd name="connsiteX1208" fmla="*/ 233146 w 2757563"/>
                <a:gd name="connsiteY1208" fmla="*/ 2808717 h 4436885"/>
                <a:gd name="connsiteX1209" fmla="*/ 230121 w 2757563"/>
                <a:gd name="connsiteY1209" fmla="*/ 2808717 h 4436885"/>
                <a:gd name="connsiteX1210" fmla="*/ 228105 w 2757563"/>
                <a:gd name="connsiteY1210" fmla="*/ 2807709 h 4436885"/>
                <a:gd name="connsiteX1211" fmla="*/ 226089 w 2757563"/>
                <a:gd name="connsiteY1211" fmla="*/ 2805692 h 4436885"/>
                <a:gd name="connsiteX1212" fmla="*/ 224072 w 2757563"/>
                <a:gd name="connsiteY1212" fmla="*/ 2802668 h 4436885"/>
                <a:gd name="connsiteX1213" fmla="*/ 223064 w 2757563"/>
                <a:gd name="connsiteY1213" fmla="*/ 2800652 h 4436885"/>
                <a:gd name="connsiteX1214" fmla="*/ 223064 w 2757563"/>
                <a:gd name="connsiteY1214" fmla="*/ 2797627 h 4436885"/>
                <a:gd name="connsiteX1215" fmla="*/ 224072 w 2757563"/>
                <a:gd name="connsiteY1215" fmla="*/ 2792587 h 4436885"/>
                <a:gd name="connsiteX1216" fmla="*/ 228105 w 2757563"/>
                <a:gd name="connsiteY1216" fmla="*/ 2782505 h 4436885"/>
                <a:gd name="connsiteX1217" fmla="*/ 245244 w 2757563"/>
                <a:gd name="connsiteY1217" fmla="*/ 2759318 h 4436885"/>
                <a:gd name="connsiteX1218" fmla="*/ 247260 w 2757563"/>
                <a:gd name="connsiteY1218" fmla="*/ 2757301 h 4436885"/>
                <a:gd name="connsiteX1219" fmla="*/ 256333 w 2757563"/>
                <a:gd name="connsiteY1219" fmla="*/ 2745203 h 4436885"/>
                <a:gd name="connsiteX1220" fmla="*/ 261374 w 2757563"/>
                <a:gd name="connsiteY1220" fmla="*/ 2735122 h 4436885"/>
                <a:gd name="connsiteX1221" fmla="*/ 260366 w 2757563"/>
                <a:gd name="connsiteY1221" fmla="*/ 2731089 h 4436885"/>
                <a:gd name="connsiteX1222" fmla="*/ 257342 w 2757563"/>
                <a:gd name="connsiteY1222" fmla="*/ 2730081 h 4436885"/>
                <a:gd name="connsiteX1223" fmla="*/ 256333 w 2757563"/>
                <a:gd name="connsiteY1223" fmla="*/ 2730081 h 4436885"/>
                <a:gd name="connsiteX1224" fmla="*/ 243227 w 2757563"/>
                <a:gd name="connsiteY1224" fmla="*/ 2732097 h 4436885"/>
                <a:gd name="connsiteX1225" fmla="*/ 231130 w 2757563"/>
                <a:gd name="connsiteY1225" fmla="*/ 2735122 h 4436885"/>
                <a:gd name="connsiteX1226" fmla="*/ 225081 w 2757563"/>
                <a:gd name="connsiteY1226" fmla="*/ 2737138 h 4436885"/>
                <a:gd name="connsiteX1227" fmla="*/ 200885 w 2757563"/>
                <a:gd name="connsiteY1227" fmla="*/ 2741171 h 4436885"/>
                <a:gd name="connsiteX1228" fmla="*/ 193828 w 2757563"/>
                <a:gd name="connsiteY1228" fmla="*/ 2740162 h 4436885"/>
                <a:gd name="connsiteX1229" fmla="*/ 190803 w 2757563"/>
                <a:gd name="connsiteY1229" fmla="*/ 2739155 h 4436885"/>
                <a:gd name="connsiteX1230" fmla="*/ 188787 w 2757563"/>
                <a:gd name="connsiteY1230" fmla="*/ 2738146 h 4436885"/>
                <a:gd name="connsiteX1231" fmla="*/ 186771 w 2757563"/>
                <a:gd name="connsiteY1231" fmla="*/ 2736130 h 4436885"/>
                <a:gd name="connsiteX1232" fmla="*/ 185763 w 2757563"/>
                <a:gd name="connsiteY1232" fmla="*/ 2733106 h 4436885"/>
                <a:gd name="connsiteX1233" fmla="*/ 185763 w 2757563"/>
                <a:gd name="connsiteY1233" fmla="*/ 2730081 h 4436885"/>
                <a:gd name="connsiteX1234" fmla="*/ 185763 w 2757563"/>
                <a:gd name="connsiteY1234" fmla="*/ 2727057 h 4436885"/>
                <a:gd name="connsiteX1235" fmla="*/ 187779 w 2757563"/>
                <a:gd name="connsiteY1235" fmla="*/ 2722016 h 4436885"/>
                <a:gd name="connsiteX1236" fmla="*/ 196852 w 2757563"/>
                <a:gd name="connsiteY1236" fmla="*/ 2710926 h 4436885"/>
                <a:gd name="connsiteX1237" fmla="*/ 216007 w 2757563"/>
                <a:gd name="connsiteY1237" fmla="*/ 2694796 h 4436885"/>
                <a:gd name="connsiteX1238" fmla="*/ 218024 w 2757563"/>
                <a:gd name="connsiteY1238" fmla="*/ 2692779 h 4436885"/>
                <a:gd name="connsiteX1239" fmla="*/ 221048 w 2757563"/>
                <a:gd name="connsiteY1239" fmla="*/ 2690763 h 4436885"/>
                <a:gd name="connsiteX1240" fmla="*/ 224072 w 2757563"/>
                <a:gd name="connsiteY1240" fmla="*/ 2688747 h 4436885"/>
                <a:gd name="connsiteX1241" fmla="*/ 229113 w 2757563"/>
                <a:gd name="connsiteY1241" fmla="*/ 2684714 h 4436885"/>
                <a:gd name="connsiteX1242" fmla="*/ 238187 w 2757563"/>
                <a:gd name="connsiteY1242" fmla="*/ 2675641 h 4436885"/>
                <a:gd name="connsiteX1243" fmla="*/ 239195 w 2757563"/>
                <a:gd name="connsiteY1243" fmla="*/ 2665559 h 4436885"/>
                <a:gd name="connsiteX1244" fmla="*/ 236170 w 2757563"/>
                <a:gd name="connsiteY1244" fmla="*/ 2661527 h 4436885"/>
                <a:gd name="connsiteX1245" fmla="*/ 231130 w 2757563"/>
                <a:gd name="connsiteY1245" fmla="*/ 2659510 h 4436885"/>
                <a:gd name="connsiteX1246" fmla="*/ 225081 w 2757563"/>
                <a:gd name="connsiteY1246" fmla="*/ 2658502 h 4436885"/>
                <a:gd name="connsiteX1247" fmla="*/ 220040 w 2757563"/>
                <a:gd name="connsiteY1247" fmla="*/ 2658502 h 4436885"/>
                <a:gd name="connsiteX1248" fmla="*/ 206934 w 2757563"/>
                <a:gd name="connsiteY1248" fmla="*/ 2659510 h 4436885"/>
                <a:gd name="connsiteX1249" fmla="*/ 205926 w 2757563"/>
                <a:gd name="connsiteY1249" fmla="*/ 2659510 h 4436885"/>
                <a:gd name="connsiteX1250" fmla="*/ 196852 w 2757563"/>
                <a:gd name="connsiteY1250" fmla="*/ 2661527 h 4436885"/>
                <a:gd name="connsiteX1251" fmla="*/ 174673 w 2757563"/>
                <a:gd name="connsiteY1251" fmla="*/ 2664551 h 4436885"/>
                <a:gd name="connsiteX1252" fmla="*/ 169632 w 2757563"/>
                <a:gd name="connsiteY1252" fmla="*/ 2664551 h 4436885"/>
                <a:gd name="connsiteX1253" fmla="*/ 168624 w 2757563"/>
                <a:gd name="connsiteY1253" fmla="*/ 2663543 h 4436885"/>
                <a:gd name="connsiteX1254" fmla="*/ 166608 w 2757563"/>
                <a:gd name="connsiteY1254" fmla="*/ 2661527 h 4436885"/>
                <a:gd name="connsiteX1255" fmla="*/ 166608 w 2757563"/>
                <a:gd name="connsiteY1255" fmla="*/ 2660518 h 4436885"/>
                <a:gd name="connsiteX1256" fmla="*/ 166608 w 2757563"/>
                <a:gd name="connsiteY1256" fmla="*/ 2659510 h 4436885"/>
                <a:gd name="connsiteX1257" fmla="*/ 167616 w 2757563"/>
                <a:gd name="connsiteY1257" fmla="*/ 2657494 h 4436885"/>
                <a:gd name="connsiteX1258" fmla="*/ 171648 w 2757563"/>
                <a:gd name="connsiteY1258" fmla="*/ 2652453 h 4436885"/>
                <a:gd name="connsiteX1259" fmla="*/ 188787 w 2757563"/>
                <a:gd name="connsiteY1259" fmla="*/ 2640355 h 4436885"/>
                <a:gd name="connsiteX1260" fmla="*/ 213991 w 2757563"/>
                <a:gd name="connsiteY1260" fmla="*/ 2628258 h 4436885"/>
                <a:gd name="connsiteX1261" fmla="*/ 233146 w 2757563"/>
                <a:gd name="connsiteY1261" fmla="*/ 2621200 h 4436885"/>
                <a:gd name="connsiteX1262" fmla="*/ 236170 w 2757563"/>
                <a:gd name="connsiteY1262" fmla="*/ 2620192 h 4436885"/>
                <a:gd name="connsiteX1263" fmla="*/ 258350 w 2757563"/>
                <a:gd name="connsiteY1263" fmla="*/ 2614143 h 4436885"/>
                <a:gd name="connsiteX1264" fmla="*/ 270448 w 2757563"/>
                <a:gd name="connsiteY1264" fmla="*/ 2609102 h 4436885"/>
                <a:gd name="connsiteX1265" fmla="*/ 279521 w 2757563"/>
                <a:gd name="connsiteY1265" fmla="*/ 2603054 h 4436885"/>
                <a:gd name="connsiteX1266" fmla="*/ 282545 w 2757563"/>
                <a:gd name="connsiteY1266" fmla="*/ 2599021 h 4436885"/>
                <a:gd name="connsiteX1267" fmla="*/ 284562 w 2757563"/>
                <a:gd name="connsiteY1267" fmla="*/ 2591964 h 4436885"/>
                <a:gd name="connsiteX1268" fmla="*/ 281537 w 2757563"/>
                <a:gd name="connsiteY1268" fmla="*/ 2578858 h 4436885"/>
                <a:gd name="connsiteX1269" fmla="*/ 269439 w 2757563"/>
                <a:gd name="connsiteY1269" fmla="*/ 2566760 h 4436885"/>
                <a:gd name="connsiteX1270" fmla="*/ 268431 w 2757563"/>
                <a:gd name="connsiteY1270" fmla="*/ 2566760 h 4436885"/>
                <a:gd name="connsiteX1271" fmla="*/ 262382 w 2757563"/>
                <a:gd name="connsiteY1271" fmla="*/ 2561719 h 4436885"/>
                <a:gd name="connsiteX1272" fmla="*/ 259358 w 2757563"/>
                <a:gd name="connsiteY1272" fmla="*/ 2558695 h 4436885"/>
                <a:gd name="connsiteX1273" fmla="*/ 258350 w 2757563"/>
                <a:gd name="connsiteY1273" fmla="*/ 2556679 h 4436885"/>
                <a:gd name="connsiteX1274" fmla="*/ 257342 w 2757563"/>
                <a:gd name="connsiteY1274" fmla="*/ 2546597 h 4436885"/>
                <a:gd name="connsiteX1275" fmla="*/ 257342 w 2757563"/>
                <a:gd name="connsiteY1275" fmla="*/ 2541556 h 4436885"/>
                <a:gd name="connsiteX1276" fmla="*/ 258350 w 2757563"/>
                <a:gd name="connsiteY1276" fmla="*/ 2539540 h 4436885"/>
                <a:gd name="connsiteX1277" fmla="*/ 259358 w 2757563"/>
                <a:gd name="connsiteY1277" fmla="*/ 2538532 h 4436885"/>
                <a:gd name="connsiteX1278" fmla="*/ 260366 w 2757563"/>
                <a:gd name="connsiteY1278" fmla="*/ 2537524 h 4436885"/>
                <a:gd name="connsiteX1279" fmla="*/ 262382 w 2757563"/>
                <a:gd name="connsiteY1279" fmla="*/ 2536516 h 4436885"/>
                <a:gd name="connsiteX1280" fmla="*/ 266415 w 2757563"/>
                <a:gd name="connsiteY1280" fmla="*/ 2536516 h 4436885"/>
                <a:gd name="connsiteX1281" fmla="*/ 278513 w 2757563"/>
                <a:gd name="connsiteY1281" fmla="*/ 2538532 h 4436885"/>
                <a:gd name="connsiteX1282" fmla="*/ 313798 w 2757563"/>
                <a:gd name="connsiteY1282" fmla="*/ 2552646 h 4436885"/>
                <a:gd name="connsiteX1283" fmla="*/ 336986 w 2757563"/>
                <a:gd name="connsiteY1283" fmla="*/ 2564744 h 4436885"/>
                <a:gd name="connsiteX1284" fmla="*/ 345051 w 2757563"/>
                <a:gd name="connsiteY1284" fmla="*/ 2568776 h 4436885"/>
                <a:gd name="connsiteX1285" fmla="*/ 349084 w 2757563"/>
                <a:gd name="connsiteY1285" fmla="*/ 2569784 h 4436885"/>
                <a:gd name="connsiteX1286" fmla="*/ 353116 w 2757563"/>
                <a:gd name="connsiteY1286" fmla="*/ 2568776 h 4436885"/>
                <a:gd name="connsiteX1287" fmla="*/ 357149 w 2757563"/>
                <a:gd name="connsiteY1287" fmla="*/ 2566760 h 4436885"/>
                <a:gd name="connsiteX1288" fmla="*/ 366222 w 2757563"/>
                <a:gd name="connsiteY1288" fmla="*/ 2558695 h 4436885"/>
                <a:gd name="connsiteX1289" fmla="*/ 369247 w 2757563"/>
                <a:gd name="connsiteY1289" fmla="*/ 2555670 h 4436885"/>
                <a:gd name="connsiteX1290" fmla="*/ 383361 w 2757563"/>
                <a:gd name="connsiteY1290" fmla="*/ 2542565 h 4436885"/>
                <a:gd name="connsiteX1291" fmla="*/ 397475 w 2757563"/>
                <a:gd name="connsiteY1291" fmla="*/ 2529458 h 4436885"/>
                <a:gd name="connsiteX1292" fmla="*/ 411589 w 2757563"/>
                <a:gd name="connsiteY1292" fmla="*/ 2516352 h 4436885"/>
                <a:gd name="connsiteX1293" fmla="*/ 468046 w 2757563"/>
                <a:gd name="connsiteY1293" fmla="*/ 2465945 h 4436885"/>
                <a:gd name="connsiteX1294" fmla="*/ 587008 w 2757563"/>
                <a:gd name="connsiteY1294" fmla="*/ 2370170 h 4436885"/>
                <a:gd name="connsiteX1295" fmla="*/ 691856 w 2757563"/>
                <a:gd name="connsiteY1295" fmla="*/ 2292542 h 4436885"/>
                <a:gd name="connsiteX1296" fmla="*/ 694880 w 2757563"/>
                <a:gd name="connsiteY1296" fmla="*/ 2290526 h 4436885"/>
                <a:gd name="connsiteX1297" fmla="*/ 732182 w 2757563"/>
                <a:gd name="connsiteY1297" fmla="*/ 2263306 h 4436885"/>
                <a:gd name="connsiteX1298" fmla="*/ 732182 w 2757563"/>
                <a:gd name="connsiteY1298" fmla="*/ 2284477 h 4436885"/>
                <a:gd name="connsiteX1299" fmla="*/ 739239 w 2757563"/>
                <a:gd name="connsiteY1299" fmla="*/ 2362105 h 4436885"/>
                <a:gd name="connsiteX1300" fmla="*/ 754362 w 2757563"/>
                <a:gd name="connsiteY1300" fmla="*/ 2434692 h 4436885"/>
                <a:gd name="connsiteX1301" fmla="*/ 766459 w 2757563"/>
                <a:gd name="connsiteY1301" fmla="*/ 2469977 h 4436885"/>
                <a:gd name="connsiteX1302" fmla="*/ 775533 w 2757563"/>
                <a:gd name="connsiteY1302" fmla="*/ 2490140 h 4436885"/>
                <a:gd name="connsiteX1303" fmla="*/ 781582 w 2757563"/>
                <a:gd name="connsiteY1303" fmla="*/ 2498206 h 4436885"/>
                <a:gd name="connsiteX1304" fmla="*/ 782590 w 2757563"/>
                <a:gd name="connsiteY1304" fmla="*/ 2499214 h 4436885"/>
                <a:gd name="connsiteX1305" fmla="*/ 756378 w 2757563"/>
                <a:gd name="connsiteY1305" fmla="*/ 2555670 h 4436885"/>
                <a:gd name="connsiteX1306" fmla="*/ 743272 w 2757563"/>
                <a:gd name="connsiteY1306" fmla="*/ 2582891 h 4436885"/>
                <a:gd name="connsiteX1307" fmla="*/ 724117 w 2757563"/>
                <a:gd name="connsiteY1307" fmla="*/ 2622209 h 4436885"/>
                <a:gd name="connsiteX1308" fmla="*/ 719076 w 2757563"/>
                <a:gd name="connsiteY1308" fmla="*/ 2632290 h 4436885"/>
                <a:gd name="connsiteX1309" fmla="*/ 702946 w 2757563"/>
                <a:gd name="connsiteY1309" fmla="*/ 2665559 h 4436885"/>
                <a:gd name="connsiteX1310" fmla="*/ 699921 w 2757563"/>
                <a:gd name="connsiteY1310" fmla="*/ 2667576 h 4436885"/>
                <a:gd name="connsiteX1311" fmla="*/ 697905 w 2757563"/>
                <a:gd name="connsiteY1311" fmla="*/ 2669592 h 4436885"/>
                <a:gd name="connsiteX1312" fmla="*/ 694880 w 2757563"/>
                <a:gd name="connsiteY1312" fmla="*/ 2671608 h 4436885"/>
                <a:gd name="connsiteX1313" fmla="*/ 691856 w 2757563"/>
                <a:gd name="connsiteY1313" fmla="*/ 2673625 h 4436885"/>
                <a:gd name="connsiteX1314" fmla="*/ 690848 w 2757563"/>
                <a:gd name="connsiteY1314" fmla="*/ 2673625 h 4436885"/>
                <a:gd name="connsiteX1315" fmla="*/ 688832 w 2757563"/>
                <a:gd name="connsiteY1315" fmla="*/ 2674632 h 4436885"/>
                <a:gd name="connsiteX1316" fmla="*/ 680766 w 2757563"/>
                <a:gd name="connsiteY1316" fmla="*/ 2679673 h 4436885"/>
                <a:gd name="connsiteX1317" fmla="*/ 679758 w 2757563"/>
                <a:gd name="connsiteY1317" fmla="*/ 2680681 h 4436885"/>
                <a:gd name="connsiteX1318" fmla="*/ 677742 w 2757563"/>
                <a:gd name="connsiteY1318" fmla="*/ 2681690 h 4436885"/>
                <a:gd name="connsiteX1319" fmla="*/ 651530 w 2757563"/>
                <a:gd name="connsiteY1319" fmla="*/ 2695804 h 4436885"/>
                <a:gd name="connsiteX1320" fmla="*/ 931797 w 2757563"/>
                <a:gd name="connsiteY1320" fmla="*/ 4010436 h 4436885"/>
                <a:gd name="connsiteX1321" fmla="*/ 930788 w 2757563"/>
                <a:gd name="connsiteY1321" fmla="*/ 4015477 h 4436885"/>
                <a:gd name="connsiteX1322" fmla="*/ 930788 w 2757563"/>
                <a:gd name="connsiteY1322" fmla="*/ 4016486 h 4436885"/>
                <a:gd name="connsiteX1323" fmla="*/ 918691 w 2757563"/>
                <a:gd name="connsiteY1323" fmla="*/ 4094113 h 4436885"/>
                <a:gd name="connsiteX1324" fmla="*/ 918691 w 2757563"/>
                <a:gd name="connsiteY1324" fmla="*/ 4095122 h 4436885"/>
                <a:gd name="connsiteX1325" fmla="*/ 918691 w 2757563"/>
                <a:gd name="connsiteY1325" fmla="*/ 4096130 h 4436885"/>
                <a:gd name="connsiteX1326" fmla="*/ 918691 w 2757563"/>
                <a:gd name="connsiteY1326" fmla="*/ 4096130 h 4436885"/>
                <a:gd name="connsiteX1327" fmla="*/ 901552 w 2757563"/>
                <a:gd name="connsiteY1327" fmla="*/ 4165692 h 4436885"/>
                <a:gd name="connsiteX1328" fmla="*/ 896511 w 2757563"/>
                <a:gd name="connsiteY1328" fmla="*/ 4165692 h 4436885"/>
                <a:gd name="connsiteX1329" fmla="*/ 891470 w 2757563"/>
                <a:gd name="connsiteY1329" fmla="*/ 4165692 h 4436885"/>
                <a:gd name="connsiteX1330" fmla="*/ 869291 w 2757563"/>
                <a:gd name="connsiteY1330" fmla="*/ 4164684 h 4436885"/>
                <a:gd name="connsiteX1331" fmla="*/ 820900 w 2757563"/>
                <a:gd name="connsiteY1331" fmla="*/ 4161660 h 4436885"/>
                <a:gd name="connsiteX1332" fmla="*/ 718068 w 2757563"/>
                <a:gd name="connsiteY1332" fmla="*/ 4148554 h 4436885"/>
                <a:gd name="connsiteX1333" fmla="*/ 718068 w 2757563"/>
                <a:gd name="connsiteY1333" fmla="*/ 4148554 h 4436885"/>
                <a:gd name="connsiteX1334" fmla="*/ 718068 w 2757563"/>
                <a:gd name="connsiteY1334" fmla="*/ 4148554 h 4436885"/>
                <a:gd name="connsiteX1335" fmla="*/ 584992 w 2757563"/>
                <a:gd name="connsiteY1335" fmla="*/ 4107220 h 4436885"/>
                <a:gd name="connsiteX1336" fmla="*/ 538617 w 2757563"/>
                <a:gd name="connsiteY1336" fmla="*/ 4077983 h 4436885"/>
                <a:gd name="connsiteX1337" fmla="*/ 528535 w 2757563"/>
                <a:gd name="connsiteY1337" fmla="*/ 4067901 h 4436885"/>
                <a:gd name="connsiteX1338" fmla="*/ 565837 w 2757563"/>
                <a:gd name="connsiteY1338" fmla="*/ 3998338 h 4436885"/>
                <a:gd name="connsiteX1339" fmla="*/ 568861 w 2757563"/>
                <a:gd name="connsiteY1339" fmla="*/ 3993298 h 4436885"/>
                <a:gd name="connsiteX1340" fmla="*/ 584992 w 2757563"/>
                <a:gd name="connsiteY1340" fmla="*/ 3963053 h 4436885"/>
                <a:gd name="connsiteX1341" fmla="*/ 613220 w 2757563"/>
                <a:gd name="connsiteY1341" fmla="*/ 3906597 h 4436885"/>
                <a:gd name="connsiteX1342" fmla="*/ 631367 w 2757563"/>
                <a:gd name="connsiteY1342" fmla="*/ 3857197 h 4436885"/>
                <a:gd name="connsiteX1343" fmla="*/ 633383 w 2757563"/>
                <a:gd name="connsiteY1343" fmla="*/ 3849132 h 4436885"/>
                <a:gd name="connsiteX1344" fmla="*/ 794688 w 2757563"/>
                <a:gd name="connsiteY1344" fmla="*/ 3900548 h 4436885"/>
                <a:gd name="connsiteX1345" fmla="*/ 943894 w 2757563"/>
                <a:gd name="connsiteY1345" fmla="*/ 3935833 h 4436885"/>
                <a:gd name="connsiteX1346" fmla="*/ 931797 w 2757563"/>
                <a:gd name="connsiteY1346" fmla="*/ 4010436 h 4436885"/>
                <a:gd name="connsiteX1347" fmla="*/ 1739328 w 2757563"/>
                <a:gd name="connsiteY1347" fmla="*/ 4210051 h 4436885"/>
                <a:gd name="connsiteX1348" fmla="*/ 1739328 w 2757563"/>
                <a:gd name="connsiteY1348" fmla="*/ 4210051 h 4436885"/>
                <a:gd name="connsiteX1349" fmla="*/ 1737312 w 2757563"/>
                <a:gd name="connsiteY1349" fmla="*/ 4210051 h 4436885"/>
                <a:gd name="connsiteX1350" fmla="*/ 1732271 w 2757563"/>
                <a:gd name="connsiteY1350" fmla="*/ 4211059 h 4436885"/>
                <a:gd name="connsiteX1351" fmla="*/ 1728238 w 2757563"/>
                <a:gd name="connsiteY1351" fmla="*/ 4212067 h 4436885"/>
                <a:gd name="connsiteX1352" fmla="*/ 1722189 w 2757563"/>
                <a:gd name="connsiteY1352" fmla="*/ 4214084 h 4436885"/>
                <a:gd name="connsiteX1353" fmla="*/ 1719165 w 2757563"/>
                <a:gd name="connsiteY1353" fmla="*/ 4215092 h 4436885"/>
                <a:gd name="connsiteX1354" fmla="*/ 1715132 w 2757563"/>
                <a:gd name="connsiteY1354" fmla="*/ 4216100 h 4436885"/>
                <a:gd name="connsiteX1355" fmla="*/ 1702026 w 2757563"/>
                <a:gd name="connsiteY1355" fmla="*/ 4220132 h 4436885"/>
                <a:gd name="connsiteX1356" fmla="*/ 1666741 w 2757563"/>
                <a:gd name="connsiteY1356" fmla="*/ 4229206 h 4436885"/>
                <a:gd name="connsiteX1357" fmla="*/ 1596170 w 2757563"/>
                <a:gd name="connsiteY1357" fmla="*/ 4240296 h 4436885"/>
                <a:gd name="connsiteX1358" fmla="*/ 1550803 w 2757563"/>
                <a:gd name="connsiteY1358" fmla="*/ 4242312 h 4436885"/>
                <a:gd name="connsiteX1359" fmla="*/ 1430833 w 2757563"/>
                <a:gd name="connsiteY1359" fmla="*/ 4231223 h 4436885"/>
                <a:gd name="connsiteX1360" fmla="*/ 1322960 w 2757563"/>
                <a:gd name="connsiteY1360" fmla="*/ 4200978 h 4436885"/>
                <a:gd name="connsiteX1361" fmla="*/ 1331026 w 2757563"/>
                <a:gd name="connsiteY1361" fmla="*/ 4140489 h 4436885"/>
                <a:gd name="connsiteX1362" fmla="*/ 1334050 w 2757563"/>
                <a:gd name="connsiteY1362" fmla="*/ 4124358 h 4436885"/>
                <a:gd name="connsiteX1363" fmla="*/ 1335058 w 2757563"/>
                <a:gd name="connsiteY1363" fmla="*/ 4119317 h 4436885"/>
                <a:gd name="connsiteX1364" fmla="*/ 1335058 w 2757563"/>
                <a:gd name="connsiteY1364" fmla="*/ 4116293 h 4436885"/>
                <a:gd name="connsiteX1365" fmla="*/ 1336066 w 2757563"/>
                <a:gd name="connsiteY1365" fmla="*/ 4111252 h 4436885"/>
                <a:gd name="connsiteX1366" fmla="*/ 1337075 w 2757563"/>
                <a:gd name="connsiteY1366" fmla="*/ 4107220 h 4436885"/>
                <a:gd name="connsiteX1367" fmla="*/ 1343123 w 2757563"/>
                <a:gd name="connsiteY1367" fmla="*/ 4077983 h 4436885"/>
                <a:gd name="connsiteX1368" fmla="*/ 1350180 w 2757563"/>
                <a:gd name="connsiteY1368" fmla="*/ 4041690 h 4436885"/>
                <a:gd name="connsiteX1369" fmla="*/ 1361270 w 2757563"/>
                <a:gd name="connsiteY1369" fmla="*/ 3975151 h 4436885"/>
                <a:gd name="connsiteX1370" fmla="*/ 1361270 w 2757563"/>
                <a:gd name="connsiteY1370" fmla="*/ 3974143 h 4436885"/>
                <a:gd name="connsiteX1371" fmla="*/ 1535681 w 2757563"/>
                <a:gd name="connsiteY1371" fmla="*/ 3963053 h 4436885"/>
                <a:gd name="connsiteX1372" fmla="*/ 1716140 w 2757563"/>
                <a:gd name="connsiteY1372" fmla="*/ 3935833 h 4436885"/>
                <a:gd name="connsiteX1373" fmla="*/ 1715132 w 2757563"/>
                <a:gd name="connsiteY1373" fmla="*/ 3991282 h 4436885"/>
                <a:gd name="connsiteX1374" fmla="*/ 1722189 w 2757563"/>
                <a:gd name="connsiteY1374" fmla="*/ 4056812 h 4436885"/>
                <a:gd name="connsiteX1375" fmla="*/ 1727230 w 2757563"/>
                <a:gd name="connsiteY1375" fmla="*/ 4091089 h 4436885"/>
                <a:gd name="connsiteX1376" fmla="*/ 1728238 w 2757563"/>
                <a:gd name="connsiteY1376" fmla="*/ 4096130 h 4436885"/>
                <a:gd name="connsiteX1377" fmla="*/ 1739328 w 2757563"/>
                <a:gd name="connsiteY1377" fmla="*/ 4180815 h 4436885"/>
                <a:gd name="connsiteX1378" fmla="*/ 1739328 w 2757563"/>
                <a:gd name="connsiteY1378" fmla="*/ 4210051 h 4436885"/>
                <a:gd name="connsiteX1379" fmla="*/ 1935918 w 2757563"/>
                <a:gd name="connsiteY1379" fmla="*/ 2908524 h 4436885"/>
                <a:gd name="connsiteX1380" fmla="*/ 2015562 w 2757563"/>
                <a:gd name="connsiteY1380" fmla="*/ 3134351 h 4436885"/>
                <a:gd name="connsiteX1381" fmla="*/ 2112345 w 2757563"/>
                <a:gd name="connsiteY1381" fmla="*/ 3343039 h 4436885"/>
                <a:gd name="connsiteX1382" fmla="*/ 2240381 w 2757563"/>
                <a:gd name="connsiteY1382" fmla="*/ 3545678 h 4436885"/>
                <a:gd name="connsiteX1383" fmla="*/ 2300870 w 2757563"/>
                <a:gd name="connsiteY1383" fmla="*/ 3616248 h 4436885"/>
                <a:gd name="connsiteX1384" fmla="*/ 2333131 w 2757563"/>
                <a:gd name="connsiteY1384" fmla="*/ 3648509 h 4436885"/>
                <a:gd name="connsiteX1385" fmla="*/ 2358335 w 2757563"/>
                <a:gd name="connsiteY1385" fmla="*/ 3669681 h 4436885"/>
                <a:gd name="connsiteX1386" fmla="*/ 1845184 w 2757563"/>
                <a:gd name="connsiteY1386" fmla="*/ 3883409 h 4436885"/>
                <a:gd name="connsiteX1387" fmla="*/ 1844176 w 2757563"/>
                <a:gd name="connsiteY1387" fmla="*/ 3883409 h 4436885"/>
                <a:gd name="connsiteX1388" fmla="*/ 1843168 w 2757563"/>
                <a:gd name="connsiteY1388" fmla="*/ 3883409 h 4436885"/>
                <a:gd name="connsiteX1389" fmla="*/ 1334050 w 2757563"/>
                <a:gd name="connsiteY1389" fmla="*/ 3950956 h 4436885"/>
                <a:gd name="connsiteX1390" fmla="*/ 1325985 w 2757563"/>
                <a:gd name="connsiteY1390" fmla="*/ 3950956 h 4436885"/>
                <a:gd name="connsiteX1391" fmla="*/ 1064873 w 2757563"/>
                <a:gd name="connsiteY1391" fmla="*/ 3930793 h 4436885"/>
                <a:gd name="connsiteX1392" fmla="*/ 934821 w 2757563"/>
                <a:gd name="connsiteY1392" fmla="*/ 3906597 h 4436885"/>
                <a:gd name="connsiteX1393" fmla="*/ 811826 w 2757563"/>
                <a:gd name="connsiteY1393" fmla="*/ 3876352 h 4436885"/>
                <a:gd name="connsiteX1394" fmla="*/ 812834 w 2757563"/>
                <a:gd name="connsiteY1394" fmla="*/ 3877360 h 4436885"/>
                <a:gd name="connsiteX1395" fmla="*/ 611204 w 2757563"/>
                <a:gd name="connsiteY1395" fmla="*/ 3810822 h 4436885"/>
                <a:gd name="connsiteX1396" fmla="*/ 422679 w 2757563"/>
                <a:gd name="connsiteY1396" fmla="*/ 3721096 h 4436885"/>
                <a:gd name="connsiteX1397" fmla="*/ 305733 w 2757563"/>
                <a:gd name="connsiteY1397" fmla="*/ 3645485 h 4436885"/>
                <a:gd name="connsiteX1398" fmla="*/ 249276 w 2757563"/>
                <a:gd name="connsiteY1398" fmla="*/ 3602134 h 4436885"/>
                <a:gd name="connsiteX1399" fmla="*/ 222056 w 2757563"/>
                <a:gd name="connsiteY1399" fmla="*/ 3578947 h 4436885"/>
                <a:gd name="connsiteX1400" fmla="*/ 208950 w 2757563"/>
                <a:gd name="connsiteY1400" fmla="*/ 3566849 h 4436885"/>
                <a:gd name="connsiteX1401" fmla="*/ 207942 w 2757563"/>
                <a:gd name="connsiteY1401" fmla="*/ 3565841 h 4436885"/>
                <a:gd name="connsiteX1402" fmla="*/ 247260 w 2757563"/>
                <a:gd name="connsiteY1402" fmla="*/ 3527531 h 4436885"/>
                <a:gd name="connsiteX1403" fmla="*/ 289602 w 2757563"/>
                <a:gd name="connsiteY1403" fmla="*/ 3476115 h 4436885"/>
                <a:gd name="connsiteX1404" fmla="*/ 329929 w 2757563"/>
                <a:gd name="connsiteY1404" fmla="*/ 3421675 h 4436885"/>
                <a:gd name="connsiteX1405" fmla="*/ 368238 w 2757563"/>
                <a:gd name="connsiteY1405" fmla="*/ 3367234 h 4436885"/>
                <a:gd name="connsiteX1406" fmla="*/ 503331 w 2757563"/>
                <a:gd name="connsiteY1406" fmla="*/ 3140400 h 4436885"/>
                <a:gd name="connsiteX1407" fmla="*/ 652538 w 2757563"/>
                <a:gd name="connsiteY1407" fmla="*/ 2829888 h 4436885"/>
                <a:gd name="connsiteX1408" fmla="*/ 731174 w 2757563"/>
                <a:gd name="connsiteY1408" fmla="*/ 2660518 h 4436885"/>
                <a:gd name="connsiteX1409" fmla="*/ 767467 w 2757563"/>
                <a:gd name="connsiteY1409" fmla="*/ 2583899 h 4436885"/>
                <a:gd name="connsiteX1410" fmla="*/ 768476 w 2757563"/>
                <a:gd name="connsiteY1410" fmla="*/ 2581882 h 4436885"/>
                <a:gd name="connsiteX1411" fmla="*/ 832997 w 2757563"/>
                <a:gd name="connsiteY1411" fmla="*/ 2446790 h 4436885"/>
                <a:gd name="connsiteX1412" fmla="*/ 950952 w 2757563"/>
                <a:gd name="connsiteY1412" fmla="*/ 2235078 h 4436885"/>
                <a:gd name="connsiteX1413" fmla="*/ 984221 w 2757563"/>
                <a:gd name="connsiteY1413" fmla="*/ 2186686 h 4436885"/>
                <a:gd name="connsiteX1414" fmla="*/ 1042694 w 2757563"/>
                <a:gd name="connsiteY1414" fmla="*/ 2115107 h 4436885"/>
                <a:gd name="connsiteX1415" fmla="*/ 1027571 w 2757563"/>
                <a:gd name="connsiteY1415" fmla="*/ 2154425 h 4436885"/>
                <a:gd name="connsiteX1416" fmla="*/ 1025555 w 2757563"/>
                <a:gd name="connsiteY1416" fmla="*/ 2208866 h 4436885"/>
                <a:gd name="connsiteX1417" fmla="*/ 1050759 w 2757563"/>
                <a:gd name="connsiteY1417" fmla="*/ 2253224 h 4436885"/>
                <a:gd name="connsiteX1418" fmla="*/ 1071930 w 2757563"/>
                <a:gd name="connsiteY1418" fmla="*/ 2265322 h 4436885"/>
                <a:gd name="connsiteX1419" fmla="*/ 1095118 w 2757563"/>
                <a:gd name="connsiteY1419" fmla="*/ 2270363 h 4436885"/>
                <a:gd name="connsiteX1420" fmla="*/ 1108224 w 2757563"/>
                <a:gd name="connsiteY1420" fmla="*/ 2271371 h 4436885"/>
                <a:gd name="connsiteX1421" fmla="*/ 1146533 w 2757563"/>
                <a:gd name="connsiteY1421" fmla="*/ 2266330 h 4436885"/>
                <a:gd name="connsiteX1422" fmla="*/ 1196941 w 2757563"/>
                <a:gd name="connsiteY1422" fmla="*/ 2248183 h 4436885"/>
                <a:gd name="connsiteX1423" fmla="*/ 1218112 w 2757563"/>
                <a:gd name="connsiteY1423" fmla="*/ 2237094 h 4436885"/>
                <a:gd name="connsiteX1424" fmla="*/ 1239284 w 2757563"/>
                <a:gd name="connsiteY1424" fmla="*/ 2221971 h 4436885"/>
                <a:gd name="connsiteX1425" fmla="*/ 1283642 w 2757563"/>
                <a:gd name="connsiteY1425" fmla="*/ 2176604 h 4436885"/>
                <a:gd name="connsiteX1426" fmla="*/ 1345140 w 2757563"/>
                <a:gd name="connsiteY1426" fmla="*/ 2082846 h 4436885"/>
                <a:gd name="connsiteX1427" fmla="*/ 1403613 w 2757563"/>
                <a:gd name="connsiteY1427" fmla="*/ 1991104 h 4436885"/>
                <a:gd name="connsiteX1428" fmla="*/ 1429825 w 2757563"/>
                <a:gd name="connsiteY1428" fmla="*/ 1960860 h 4436885"/>
                <a:gd name="connsiteX1429" fmla="*/ 1444947 w 2757563"/>
                <a:gd name="connsiteY1429" fmla="*/ 1945737 h 4436885"/>
                <a:gd name="connsiteX1430" fmla="*/ 1447972 w 2757563"/>
                <a:gd name="connsiteY1430" fmla="*/ 1942713 h 4436885"/>
                <a:gd name="connsiteX1431" fmla="*/ 1454020 w 2757563"/>
                <a:gd name="connsiteY1431" fmla="*/ 1937672 h 4436885"/>
                <a:gd name="connsiteX1432" fmla="*/ 1522575 w 2757563"/>
                <a:gd name="connsiteY1432" fmla="*/ 1920533 h 4436885"/>
                <a:gd name="connsiteX1433" fmla="*/ 1494347 w 2757563"/>
                <a:gd name="connsiteY1433" fmla="*/ 1946745 h 4436885"/>
                <a:gd name="connsiteX1434" fmla="*/ 1372360 w 2757563"/>
                <a:gd name="connsiteY1434" fmla="*/ 2103009 h 4436885"/>
                <a:gd name="connsiteX1435" fmla="*/ 1334050 w 2757563"/>
                <a:gd name="connsiteY1435" fmla="*/ 2191727 h 4436885"/>
                <a:gd name="connsiteX1436" fmla="*/ 1316912 w 2757563"/>
                <a:gd name="connsiteY1436" fmla="*/ 2286493 h 4436885"/>
                <a:gd name="connsiteX1437" fmla="*/ 1323969 w 2757563"/>
                <a:gd name="connsiteY1437" fmla="*/ 2385292 h 4436885"/>
                <a:gd name="connsiteX1438" fmla="*/ 1354213 w 2757563"/>
                <a:gd name="connsiteY1438" fmla="*/ 2468969 h 4436885"/>
                <a:gd name="connsiteX1439" fmla="*/ 1405629 w 2757563"/>
                <a:gd name="connsiteY1439" fmla="*/ 2526434 h 4436885"/>
                <a:gd name="connsiteX1440" fmla="*/ 1470151 w 2757563"/>
                <a:gd name="connsiteY1440" fmla="*/ 2558695 h 4436885"/>
                <a:gd name="connsiteX1441" fmla="*/ 1545762 w 2757563"/>
                <a:gd name="connsiteY1441" fmla="*/ 2571801 h 4436885"/>
                <a:gd name="connsiteX1442" fmla="*/ 1572983 w 2757563"/>
                <a:gd name="connsiteY1442" fmla="*/ 2572809 h 4436885"/>
                <a:gd name="connsiteX1443" fmla="*/ 1626415 w 2757563"/>
                <a:gd name="connsiteY1443" fmla="*/ 2569784 h 4436885"/>
                <a:gd name="connsiteX1444" fmla="*/ 1783687 w 2757563"/>
                <a:gd name="connsiteY1444" fmla="*/ 2534499 h 4436885"/>
                <a:gd name="connsiteX1445" fmla="*/ 1877445 w 2757563"/>
                <a:gd name="connsiteY1445" fmla="*/ 2496189 h 4436885"/>
                <a:gd name="connsiteX1446" fmla="*/ 1884502 w 2757563"/>
                <a:gd name="connsiteY1446" fmla="*/ 2669592 h 4436885"/>
                <a:gd name="connsiteX1447" fmla="*/ 1935918 w 2757563"/>
                <a:gd name="connsiteY1447" fmla="*/ 2908524 h 4436885"/>
                <a:gd name="connsiteX1448" fmla="*/ 2060929 w 2757563"/>
                <a:gd name="connsiteY1448" fmla="*/ 2112083 h 4436885"/>
                <a:gd name="connsiteX1449" fmla="*/ 2057905 w 2757563"/>
                <a:gd name="connsiteY1449" fmla="*/ 2114099 h 4436885"/>
                <a:gd name="connsiteX1450" fmla="*/ 2047823 w 2757563"/>
                <a:gd name="connsiteY1450" fmla="*/ 2121156 h 4436885"/>
                <a:gd name="connsiteX1451" fmla="*/ 2037742 w 2757563"/>
                <a:gd name="connsiteY1451" fmla="*/ 2128213 h 4436885"/>
                <a:gd name="connsiteX1452" fmla="*/ 2022619 w 2757563"/>
                <a:gd name="connsiteY1452" fmla="*/ 2139303 h 4436885"/>
                <a:gd name="connsiteX1453" fmla="*/ 2016570 w 2757563"/>
                <a:gd name="connsiteY1453" fmla="*/ 2144344 h 4436885"/>
                <a:gd name="connsiteX1454" fmla="*/ 1966163 w 2757563"/>
                <a:gd name="connsiteY1454" fmla="*/ 2181645 h 4436885"/>
                <a:gd name="connsiteX1455" fmla="*/ 1895592 w 2757563"/>
                <a:gd name="connsiteY1455" fmla="*/ 2236085 h 4436885"/>
                <a:gd name="connsiteX1456" fmla="*/ 1827037 w 2757563"/>
                <a:gd name="connsiteY1456" fmla="*/ 2295567 h 4436885"/>
                <a:gd name="connsiteX1457" fmla="*/ 1826029 w 2757563"/>
                <a:gd name="connsiteY1457" fmla="*/ 2314722 h 4436885"/>
                <a:gd name="connsiteX1458" fmla="*/ 1836111 w 2757563"/>
                <a:gd name="connsiteY1458" fmla="*/ 2318754 h 4436885"/>
                <a:gd name="connsiteX1459" fmla="*/ 1845184 w 2757563"/>
                <a:gd name="connsiteY1459" fmla="*/ 2315730 h 4436885"/>
                <a:gd name="connsiteX1460" fmla="*/ 1848209 w 2757563"/>
                <a:gd name="connsiteY1460" fmla="*/ 2313713 h 4436885"/>
                <a:gd name="connsiteX1461" fmla="*/ 1850225 w 2757563"/>
                <a:gd name="connsiteY1461" fmla="*/ 2312705 h 4436885"/>
                <a:gd name="connsiteX1462" fmla="*/ 1912730 w 2757563"/>
                <a:gd name="connsiteY1462" fmla="*/ 2259273 h 4436885"/>
                <a:gd name="connsiteX1463" fmla="*/ 1928861 w 2757563"/>
                <a:gd name="connsiteY1463" fmla="*/ 2246167 h 4436885"/>
                <a:gd name="connsiteX1464" fmla="*/ 1906682 w 2757563"/>
                <a:gd name="connsiteY1464" fmla="*/ 2312705 h 4436885"/>
                <a:gd name="connsiteX1465" fmla="*/ 1884502 w 2757563"/>
                <a:gd name="connsiteY1465" fmla="*/ 2427635 h 4436885"/>
                <a:gd name="connsiteX1466" fmla="*/ 1880470 w 2757563"/>
                <a:gd name="connsiteY1466" fmla="*/ 2464937 h 4436885"/>
                <a:gd name="connsiteX1467" fmla="*/ 1877445 w 2757563"/>
                <a:gd name="connsiteY1467" fmla="*/ 2465945 h 4436885"/>
                <a:gd name="connsiteX1468" fmla="*/ 1799817 w 2757563"/>
                <a:gd name="connsiteY1468" fmla="*/ 2499214 h 4436885"/>
                <a:gd name="connsiteX1469" fmla="*/ 1616333 w 2757563"/>
                <a:gd name="connsiteY1469" fmla="*/ 2540548 h 4436885"/>
                <a:gd name="connsiteX1470" fmla="*/ 1577015 w 2757563"/>
                <a:gd name="connsiteY1470" fmla="*/ 2542565 h 4436885"/>
                <a:gd name="connsiteX1471" fmla="*/ 1508461 w 2757563"/>
                <a:gd name="connsiteY1471" fmla="*/ 2536516 h 4436885"/>
                <a:gd name="connsiteX1472" fmla="*/ 1449988 w 2757563"/>
                <a:gd name="connsiteY1472" fmla="*/ 2517361 h 4436885"/>
                <a:gd name="connsiteX1473" fmla="*/ 1411678 w 2757563"/>
                <a:gd name="connsiteY1473" fmla="*/ 2492157 h 4436885"/>
                <a:gd name="connsiteX1474" fmla="*/ 1384458 w 2757563"/>
                <a:gd name="connsiteY1474" fmla="*/ 2461912 h 4436885"/>
                <a:gd name="connsiteX1475" fmla="*/ 1362278 w 2757563"/>
                <a:gd name="connsiteY1475" fmla="*/ 2418561 h 4436885"/>
                <a:gd name="connsiteX1476" fmla="*/ 1345140 w 2757563"/>
                <a:gd name="connsiteY1476" fmla="*/ 2334885 h 4436885"/>
                <a:gd name="connsiteX1477" fmla="*/ 1345140 w 2757563"/>
                <a:gd name="connsiteY1477" fmla="*/ 2333877 h 4436885"/>
                <a:gd name="connsiteX1478" fmla="*/ 1350180 w 2757563"/>
                <a:gd name="connsiteY1478" fmla="*/ 2242134 h 4436885"/>
                <a:gd name="connsiteX1479" fmla="*/ 1384458 w 2757563"/>
                <a:gd name="connsiteY1479" fmla="*/ 2141319 h 4436885"/>
                <a:gd name="connsiteX1480" fmla="*/ 1466118 w 2757563"/>
                <a:gd name="connsiteY1480" fmla="*/ 2020341 h 4436885"/>
                <a:gd name="connsiteX1481" fmla="*/ 1658676 w 2757563"/>
                <a:gd name="connsiteY1481" fmla="*/ 1851979 h 4436885"/>
                <a:gd name="connsiteX1482" fmla="*/ 1658676 w 2757563"/>
                <a:gd name="connsiteY1482" fmla="*/ 1851979 h 4436885"/>
                <a:gd name="connsiteX1483" fmla="*/ 1740336 w 2757563"/>
                <a:gd name="connsiteY1483" fmla="*/ 1799555 h 4436885"/>
                <a:gd name="connsiteX1484" fmla="*/ 1780662 w 2757563"/>
                <a:gd name="connsiteY1484" fmla="*/ 1776367 h 4436885"/>
                <a:gd name="connsiteX1485" fmla="*/ 1793768 w 2757563"/>
                <a:gd name="connsiteY1485" fmla="*/ 1768302 h 4436885"/>
                <a:gd name="connsiteX1486" fmla="*/ 1807882 w 2757563"/>
                <a:gd name="connsiteY1486" fmla="*/ 1760237 h 4436885"/>
                <a:gd name="connsiteX1487" fmla="*/ 1825021 w 2757563"/>
                <a:gd name="connsiteY1487" fmla="*/ 1750155 h 4436885"/>
                <a:gd name="connsiteX1488" fmla="*/ 1830062 w 2757563"/>
                <a:gd name="connsiteY1488" fmla="*/ 1747131 h 4436885"/>
                <a:gd name="connsiteX1489" fmla="*/ 1832078 w 2757563"/>
                <a:gd name="connsiteY1489" fmla="*/ 1746123 h 4436885"/>
                <a:gd name="connsiteX1490" fmla="*/ 1834094 w 2757563"/>
                <a:gd name="connsiteY1490" fmla="*/ 1745115 h 4436885"/>
                <a:gd name="connsiteX1491" fmla="*/ 1840143 w 2757563"/>
                <a:gd name="connsiteY1491" fmla="*/ 1741082 h 4436885"/>
                <a:gd name="connsiteX1492" fmla="*/ 2009513 w 2757563"/>
                <a:gd name="connsiteY1492" fmla="*/ 1937672 h 4436885"/>
                <a:gd name="connsiteX1493" fmla="*/ 2054880 w 2757563"/>
                <a:gd name="connsiteY1493" fmla="*/ 2008243 h 4436885"/>
                <a:gd name="connsiteX1494" fmla="*/ 2063954 w 2757563"/>
                <a:gd name="connsiteY1494" fmla="*/ 2023365 h 4436885"/>
                <a:gd name="connsiteX1495" fmla="*/ 2086133 w 2757563"/>
                <a:gd name="connsiteY1495" fmla="*/ 2058651 h 4436885"/>
                <a:gd name="connsiteX1496" fmla="*/ 2089157 w 2757563"/>
                <a:gd name="connsiteY1496" fmla="*/ 2063691 h 4436885"/>
                <a:gd name="connsiteX1497" fmla="*/ 2091174 w 2757563"/>
                <a:gd name="connsiteY1497" fmla="*/ 2065707 h 4436885"/>
                <a:gd name="connsiteX1498" fmla="*/ 2101255 w 2757563"/>
                <a:gd name="connsiteY1498" fmla="*/ 2080830 h 4436885"/>
                <a:gd name="connsiteX1499" fmla="*/ 2060929 w 2757563"/>
                <a:gd name="connsiteY1499" fmla="*/ 2112083 h 4436885"/>
                <a:gd name="connsiteX1500" fmla="*/ 2490403 w 2757563"/>
                <a:gd name="connsiteY1500" fmla="*/ 1313625 h 4436885"/>
                <a:gd name="connsiteX1501" fmla="*/ 2490403 w 2757563"/>
                <a:gd name="connsiteY1501" fmla="*/ 1313625 h 4436885"/>
                <a:gd name="connsiteX1502" fmla="*/ 2490403 w 2757563"/>
                <a:gd name="connsiteY1502" fmla="*/ 1316649 h 4436885"/>
                <a:gd name="connsiteX1503" fmla="*/ 2490403 w 2757563"/>
                <a:gd name="connsiteY1503" fmla="*/ 1315641 h 4436885"/>
                <a:gd name="connsiteX1504" fmla="*/ 2468223 w 2757563"/>
                <a:gd name="connsiteY1504" fmla="*/ 1381171 h 4436885"/>
                <a:gd name="connsiteX1505" fmla="*/ 2458142 w 2757563"/>
                <a:gd name="connsiteY1505" fmla="*/ 1399318 h 4436885"/>
                <a:gd name="connsiteX1506" fmla="*/ 2457134 w 2757563"/>
                <a:gd name="connsiteY1506" fmla="*/ 1400326 h 4436885"/>
                <a:gd name="connsiteX1507" fmla="*/ 2451085 w 2757563"/>
                <a:gd name="connsiteY1507" fmla="*/ 1411416 h 4436885"/>
                <a:gd name="connsiteX1508" fmla="*/ 2426889 w 2757563"/>
                <a:gd name="connsiteY1508" fmla="*/ 1460815 h 4436885"/>
                <a:gd name="connsiteX1509" fmla="*/ 2386563 w 2757563"/>
                <a:gd name="connsiteY1509" fmla="*/ 1559614 h 4436885"/>
                <a:gd name="connsiteX1510" fmla="*/ 2372449 w 2757563"/>
                <a:gd name="connsiteY1510" fmla="*/ 1595908 h 4436885"/>
                <a:gd name="connsiteX1511" fmla="*/ 2370433 w 2757563"/>
                <a:gd name="connsiteY1511" fmla="*/ 1600948 h 4436885"/>
                <a:gd name="connsiteX1512" fmla="*/ 2305911 w 2757563"/>
                <a:gd name="connsiteY1512" fmla="*/ 1758220 h 4436885"/>
                <a:gd name="connsiteX1513" fmla="*/ 2254495 w 2757563"/>
                <a:gd name="connsiteY1513" fmla="*/ 1847946 h 4436885"/>
                <a:gd name="connsiteX1514" fmla="*/ 2191989 w 2757563"/>
                <a:gd name="connsiteY1514" fmla="*/ 1929607 h 4436885"/>
                <a:gd name="connsiteX1515" fmla="*/ 2158720 w 2757563"/>
                <a:gd name="connsiteY1515" fmla="*/ 1966908 h 4436885"/>
                <a:gd name="connsiteX1516" fmla="*/ 2154687 w 2757563"/>
                <a:gd name="connsiteY1516" fmla="*/ 1971949 h 4436885"/>
                <a:gd name="connsiteX1517" fmla="*/ 2142590 w 2757563"/>
                <a:gd name="connsiteY1517" fmla="*/ 1985055 h 4436885"/>
                <a:gd name="connsiteX1518" fmla="*/ 2104280 w 2757563"/>
                <a:gd name="connsiteY1518" fmla="*/ 2030422 h 4436885"/>
                <a:gd name="connsiteX1519" fmla="*/ 2073027 w 2757563"/>
                <a:gd name="connsiteY1519" fmla="*/ 1975982 h 4436885"/>
                <a:gd name="connsiteX1520" fmla="*/ 2009513 w 2757563"/>
                <a:gd name="connsiteY1520" fmla="*/ 1883232 h 4436885"/>
                <a:gd name="connsiteX1521" fmla="*/ 1881478 w 2757563"/>
                <a:gd name="connsiteY1521" fmla="*/ 1741082 h 4436885"/>
                <a:gd name="connsiteX1522" fmla="*/ 2030684 w 2757563"/>
                <a:gd name="connsiteY1522" fmla="*/ 1612038 h 4436885"/>
                <a:gd name="connsiteX1523" fmla="*/ 2166785 w 2757563"/>
                <a:gd name="connsiteY1523" fmla="*/ 1458799 h 4436885"/>
                <a:gd name="connsiteX1524" fmla="*/ 2224250 w 2757563"/>
                <a:gd name="connsiteY1524" fmla="*/ 1362016 h 4436885"/>
                <a:gd name="connsiteX1525" fmla="*/ 2236348 w 2757563"/>
                <a:gd name="connsiteY1525" fmla="*/ 1307576 h 4436885"/>
                <a:gd name="connsiteX1526" fmla="*/ 2233324 w 2757563"/>
                <a:gd name="connsiteY1526" fmla="*/ 1271282 h 4436885"/>
                <a:gd name="connsiteX1527" fmla="*/ 2231307 w 2757563"/>
                <a:gd name="connsiteY1527" fmla="*/ 1253135 h 4436885"/>
                <a:gd name="connsiteX1528" fmla="*/ 2232315 w 2757563"/>
                <a:gd name="connsiteY1528" fmla="*/ 1227932 h 4436885"/>
                <a:gd name="connsiteX1529" fmla="*/ 2244413 w 2757563"/>
                <a:gd name="connsiteY1529" fmla="*/ 1193654 h 4436885"/>
                <a:gd name="connsiteX1530" fmla="*/ 2247438 w 2757563"/>
                <a:gd name="connsiteY1530" fmla="*/ 1186597 h 4436885"/>
                <a:gd name="connsiteX1531" fmla="*/ 2251470 w 2757563"/>
                <a:gd name="connsiteY1531" fmla="*/ 1189622 h 4436885"/>
                <a:gd name="connsiteX1532" fmla="*/ 2260544 w 2757563"/>
                <a:gd name="connsiteY1532" fmla="*/ 1196679 h 4436885"/>
                <a:gd name="connsiteX1533" fmla="*/ 2262560 w 2757563"/>
                <a:gd name="connsiteY1533" fmla="*/ 1197687 h 4436885"/>
                <a:gd name="connsiteX1534" fmla="*/ 2259536 w 2757563"/>
                <a:gd name="connsiteY1534" fmla="*/ 1208777 h 4436885"/>
                <a:gd name="connsiteX1535" fmla="*/ 2267601 w 2757563"/>
                <a:gd name="connsiteY1535" fmla="*/ 1213817 h 4436885"/>
                <a:gd name="connsiteX1536" fmla="*/ 2271633 w 2757563"/>
                <a:gd name="connsiteY1536" fmla="*/ 1212809 h 4436885"/>
                <a:gd name="connsiteX1537" fmla="*/ 2305911 w 2757563"/>
                <a:gd name="connsiteY1537" fmla="*/ 1190630 h 4436885"/>
                <a:gd name="connsiteX1538" fmla="*/ 2320025 w 2757563"/>
                <a:gd name="connsiteY1538" fmla="*/ 1174499 h 4436885"/>
                <a:gd name="connsiteX1539" fmla="*/ 2326074 w 2757563"/>
                <a:gd name="connsiteY1539" fmla="*/ 1157361 h 4436885"/>
                <a:gd name="connsiteX1540" fmla="*/ 2327082 w 2757563"/>
                <a:gd name="connsiteY1540" fmla="*/ 1154336 h 4436885"/>
                <a:gd name="connsiteX1541" fmla="*/ 2327082 w 2757563"/>
                <a:gd name="connsiteY1541" fmla="*/ 1151312 h 4436885"/>
                <a:gd name="connsiteX1542" fmla="*/ 2323049 w 2757563"/>
                <a:gd name="connsiteY1542" fmla="*/ 1145263 h 4436885"/>
                <a:gd name="connsiteX1543" fmla="*/ 2321033 w 2757563"/>
                <a:gd name="connsiteY1543" fmla="*/ 1142239 h 4436885"/>
                <a:gd name="connsiteX1544" fmla="*/ 2324057 w 2757563"/>
                <a:gd name="connsiteY1544" fmla="*/ 1139214 h 4436885"/>
                <a:gd name="connsiteX1545" fmla="*/ 2325066 w 2757563"/>
                <a:gd name="connsiteY1545" fmla="*/ 1138206 h 4436885"/>
                <a:gd name="connsiteX1546" fmla="*/ 2326074 w 2757563"/>
                <a:gd name="connsiteY1546" fmla="*/ 1137198 h 4436885"/>
                <a:gd name="connsiteX1547" fmla="*/ 2327082 w 2757563"/>
                <a:gd name="connsiteY1547" fmla="*/ 1136190 h 4436885"/>
                <a:gd name="connsiteX1548" fmla="*/ 2337163 w 2757563"/>
                <a:gd name="connsiteY1548" fmla="*/ 1127116 h 4436885"/>
                <a:gd name="connsiteX1549" fmla="*/ 2344220 w 2757563"/>
                <a:gd name="connsiteY1549" fmla="*/ 1123084 h 4436885"/>
                <a:gd name="connsiteX1550" fmla="*/ 2349261 w 2757563"/>
                <a:gd name="connsiteY1550" fmla="*/ 1122075 h 4436885"/>
                <a:gd name="connsiteX1551" fmla="*/ 2354302 w 2757563"/>
                <a:gd name="connsiteY1551" fmla="*/ 1122075 h 4436885"/>
                <a:gd name="connsiteX1552" fmla="*/ 2359343 w 2757563"/>
                <a:gd name="connsiteY1552" fmla="*/ 1124092 h 4436885"/>
                <a:gd name="connsiteX1553" fmla="*/ 2365392 w 2757563"/>
                <a:gd name="connsiteY1553" fmla="*/ 1128124 h 4436885"/>
                <a:gd name="connsiteX1554" fmla="*/ 2372449 w 2757563"/>
                <a:gd name="connsiteY1554" fmla="*/ 1136190 h 4436885"/>
                <a:gd name="connsiteX1555" fmla="*/ 2380514 w 2757563"/>
                <a:gd name="connsiteY1555" fmla="*/ 1153328 h 4436885"/>
                <a:gd name="connsiteX1556" fmla="*/ 2385555 w 2757563"/>
                <a:gd name="connsiteY1556" fmla="*/ 1176516 h 4436885"/>
                <a:gd name="connsiteX1557" fmla="*/ 2385555 w 2757563"/>
                <a:gd name="connsiteY1557" fmla="*/ 1190630 h 4436885"/>
                <a:gd name="connsiteX1558" fmla="*/ 2387571 w 2757563"/>
                <a:gd name="connsiteY1558" fmla="*/ 1197687 h 4436885"/>
                <a:gd name="connsiteX1559" fmla="*/ 2395636 w 2757563"/>
                <a:gd name="connsiteY1559" fmla="*/ 1201720 h 4436885"/>
                <a:gd name="connsiteX1560" fmla="*/ 2403701 w 2757563"/>
                <a:gd name="connsiteY1560" fmla="*/ 1198695 h 4436885"/>
                <a:gd name="connsiteX1561" fmla="*/ 2407734 w 2757563"/>
                <a:gd name="connsiteY1561" fmla="*/ 1190630 h 4436885"/>
                <a:gd name="connsiteX1562" fmla="*/ 2407734 w 2757563"/>
                <a:gd name="connsiteY1562" fmla="*/ 1169459 h 4436885"/>
                <a:gd name="connsiteX1563" fmla="*/ 2405718 w 2757563"/>
                <a:gd name="connsiteY1563" fmla="*/ 1157361 h 4436885"/>
                <a:gd name="connsiteX1564" fmla="*/ 2425881 w 2757563"/>
                <a:gd name="connsiteY1564" fmla="*/ 1159377 h 4436885"/>
                <a:gd name="connsiteX1565" fmla="*/ 2449068 w 2757563"/>
                <a:gd name="connsiteY1565" fmla="*/ 1166434 h 4436885"/>
                <a:gd name="connsiteX1566" fmla="*/ 2465199 w 2757563"/>
                <a:gd name="connsiteY1566" fmla="*/ 1176516 h 4436885"/>
                <a:gd name="connsiteX1567" fmla="*/ 2477297 w 2757563"/>
                <a:gd name="connsiteY1567" fmla="*/ 1190630 h 4436885"/>
                <a:gd name="connsiteX1568" fmla="*/ 2488387 w 2757563"/>
                <a:gd name="connsiteY1568" fmla="*/ 1212809 h 4436885"/>
                <a:gd name="connsiteX1569" fmla="*/ 2495444 w 2757563"/>
                <a:gd name="connsiteY1569" fmla="*/ 1248095 h 4436885"/>
                <a:gd name="connsiteX1570" fmla="*/ 2495444 w 2757563"/>
                <a:gd name="connsiteY1570" fmla="*/ 1249103 h 4436885"/>
                <a:gd name="connsiteX1571" fmla="*/ 2495444 w 2757563"/>
                <a:gd name="connsiteY1571" fmla="*/ 1250111 h 4436885"/>
                <a:gd name="connsiteX1572" fmla="*/ 2495444 w 2757563"/>
                <a:gd name="connsiteY1572" fmla="*/ 1251119 h 4436885"/>
                <a:gd name="connsiteX1573" fmla="*/ 2490403 w 2757563"/>
                <a:gd name="connsiteY1573" fmla="*/ 1313625 h 4436885"/>
                <a:gd name="connsiteX1574" fmla="*/ 2546859 w 2757563"/>
                <a:gd name="connsiteY1574" fmla="*/ 1348910 h 4436885"/>
                <a:gd name="connsiteX1575" fmla="*/ 2544843 w 2757563"/>
                <a:gd name="connsiteY1575" fmla="*/ 1356975 h 4436885"/>
                <a:gd name="connsiteX1576" fmla="*/ 2540810 w 2757563"/>
                <a:gd name="connsiteY1576" fmla="*/ 1364032 h 4436885"/>
                <a:gd name="connsiteX1577" fmla="*/ 2521656 w 2757563"/>
                <a:gd name="connsiteY1577" fmla="*/ 1351935 h 4436885"/>
                <a:gd name="connsiteX1578" fmla="*/ 2508550 w 2757563"/>
                <a:gd name="connsiteY1578" fmla="*/ 1345886 h 4436885"/>
                <a:gd name="connsiteX1579" fmla="*/ 2515607 w 2757563"/>
                <a:gd name="connsiteY1579" fmla="*/ 1312617 h 4436885"/>
                <a:gd name="connsiteX1580" fmla="*/ 2516615 w 2757563"/>
                <a:gd name="connsiteY1580" fmla="*/ 1308584 h 4436885"/>
                <a:gd name="connsiteX1581" fmla="*/ 2529721 w 2757563"/>
                <a:gd name="connsiteY1581" fmla="*/ 1323706 h 4436885"/>
                <a:gd name="connsiteX1582" fmla="*/ 2537786 w 2757563"/>
                <a:gd name="connsiteY1582" fmla="*/ 1333788 h 4436885"/>
                <a:gd name="connsiteX1583" fmla="*/ 2540810 w 2757563"/>
                <a:gd name="connsiteY1583" fmla="*/ 1337820 h 4436885"/>
                <a:gd name="connsiteX1584" fmla="*/ 2546859 w 2757563"/>
                <a:gd name="connsiteY1584" fmla="*/ 1345886 h 4436885"/>
                <a:gd name="connsiteX1585" fmla="*/ 2548876 w 2757563"/>
                <a:gd name="connsiteY1585" fmla="*/ 1347902 h 4436885"/>
                <a:gd name="connsiteX1586" fmla="*/ 2546859 w 2757563"/>
                <a:gd name="connsiteY1586" fmla="*/ 1348910 h 4436885"/>
                <a:gd name="connsiteX1587" fmla="*/ 2701107 w 2757563"/>
                <a:gd name="connsiteY1587" fmla="*/ 1471905 h 4436885"/>
                <a:gd name="connsiteX1588" fmla="*/ 2680944 w 2757563"/>
                <a:gd name="connsiteY1588" fmla="*/ 1481986 h 4436885"/>
                <a:gd name="connsiteX1589" fmla="*/ 2656748 w 2757563"/>
                <a:gd name="connsiteY1589" fmla="*/ 1487027 h 4436885"/>
                <a:gd name="connsiteX1590" fmla="*/ 2650699 w 2757563"/>
                <a:gd name="connsiteY1590" fmla="*/ 1487027 h 4436885"/>
                <a:gd name="connsiteX1591" fmla="*/ 2629528 w 2757563"/>
                <a:gd name="connsiteY1591" fmla="*/ 1485011 h 4436885"/>
                <a:gd name="connsiteX1592" fmla="*/ 2603316 w 2757563"/>
                <a:gd name="connsiteY1592" fmla="*/ 1475937 h 4436885"/>
                <a:gd name="connsiteX1593" fmla="*/ 2581137 w 2757563"/>
                <a:gd name="connsiteY1593" fmla="*/ 1461823 h 4436885"/>
                <a:gd name="connsiteX1594" fmla="*/ 2566014 w 2757563"/>
                <a:gd name="connsiteY1594" fmla="*/ 1444685 h 4436885"/>
                <a:gd name="connsiteX1595" fmla="*/ 2556941 w 2757563"/>
                <a:gd name="connsiteY1595" fmla="*/ 1426538 h 4436885"/>
                <a:gd name="connsiteX1596" fmla="*/ 2551900 w 2757563"/>
                <a:gd name="connsiteY1596" fmla="*/ 1404358 h 4436885"/>
                <a:gd name="connsiteX1597" fmla="*/ 2552908 w 2757563"/>
                <a:gd name="connsiteY1597" fmla="*/ 1377138 h 4436885"/>
                <a:gd name="connsiteX1598" fmla="*/ 2552908 w 2757563"/>
                <a:gd name="connsiteY1598" fmla="*/ 1374114 h 4436885"/>
                <a:gd name="connsiteX1599" fmla="*/ 2558957 w 2757563"/>
                <a:gd name="connsiteY1599" fmla="*/ 1367057 h 4436885"/>
                <a:gd name="connsiteX1600" fmla="*/ 2563998 w 2757563"/>
                <a:gd name="connsiteY1600" fmla="*/ 1355967 h 4436885"/>
                <a:gd name="connsiteX1601" fmla="*/ 2573071 w 2757563"/>
                <a:gd name="connsiteY1601" fmla="*/ 1353951 h 4436885"/>
                <a:gd name="connsiteX1602" fmla="*/ 2577104 w 2757563"/>
                <a:gd name="connsiteY1602" fmla="*/ 1353951 h 4436885"/>
                <a:gd name="connsiteX1603" fmla="*/ 2588194 w 2757563"/>
                <a:gd name="connsiteY1603" fmla="*/ 1354959 h 4436885"/>
                <a:gd name="connsiteX1604" fmla="*/ 2605332 w 2757563"/>
                <a:gd name="connsiteY1604" fmla="*/ 1361008 h 4436885"/>
                <a:gd name="connsiteX1605" fmla="*/ 2628520 w 2757563"/>
                <a:gd name="connsiteY1605" fmla="*/ 1377138 h 4436885"/>
                <a:gd name="connsiteX1606" fmla="*/ 2649691 w 2757563"/>
                <a:gd name="connsiteY1606" fmla="*/ 1398310 h 4436885"/>
                <a:gd name="connsiteX1607" fmla="*/ 2680944 w 2757563"/>
                <a:gd name="connsiteY1607" fmla="*/ 1427546 h 4436885"/>
                <a:gd name="connsiteX1608" fmla="*/ 2696066 w 2757563"/>
                <a:gd name="connsiteY1608" fmla="*/ 1436619 h 4436885"/>
                <a:gd name="connsiteX1609" fmla="*/ 2703123 w 2757563"/>
                <a:gd name="connsiteY1609" fmla="*/ 1439644 h 4436885"/>
                <a:gd name="connsiteX1610" fmla="*/ 2686993 w 2757563"/>
                <a:gd name="connsiteY1610" fmla="*/ 1442668 h 4436885"/>
                <a:gd name="connsiteX1611" fmla="*/ 2682960 w 2757563"/>
                <a:gd name="connsiteY1611" fmla="*/ 1442668 h 4436885"/>
                <a:gd name="connsiteX1612" fmla="*/ 2668846 w 2757563"/>
                <a:gd name="connsiteY1612" fmla="*/ 1441660 h 4436885"/>
                <a:gd name="connsiteX1613" fmla="*/ 2651707 w 2757563"/>
                <a:gd name="connsiteY1613" fmla="*/ 1435611 h 4436885"/>
                <a:gd name="connsiteX1614" fmla="*/ 2637593 w 2757563"/>
                <a:gd name="connsiteY1614" fmla="*/ 1426538 h 4436885"/>
                <a:gd name="connsiteX1615" fmla="*/ 2628520 w 2757563"/>
                <a:gd name="connsiteY1615" fmla="*/ 1416456 h 4436885"/>
                <a:gd name="connsiteX1616" fmla="*/ 2621463 w 2757563"/>
                <a:gd name="connsiteY1616" fmla="*/ 1413432 h 4436885"/>
                <a:gd name="connsiteX1617" fmla="*/ 2614406 w 2757563"/>
                <a:gd name="connsiteY1617" fmla="*/ 1415448 h 4436885"/>
                <a:gd name="connsiteX1618" fmla="*/ 2613398 w 2757563"/>
                <a:gd name="connsiteY1618" fmla="*/ 1428554 h 4436885"/>
                <a:gd name="connsiteX1619" fmla="*/ 2641626 w 2757563"/>
                <a:gd name="connsiteY1619" fmla="*/ 1452750 h 4436885"/>
                <a:gd name="connsiteX1620" fmla="*/ 2677920 w 2757563"/>
                <a:gd name="connsiteY1620" fmla="*/ 1463840 h 4436885"/>
                <a:gd name="connsiteX1621" fmla="*/ 2682960 w 2757563"/>
                <a:gd name="connsiteY1621" fmla="*/ 1463840 h 4436885"/>
                <a:gd name="connsiteX1622" fmla="*/ 2696066 w 2757563"/>
                <a:gd name="connsiteY1622" fmla="*/ 1462832 h 4436885"/>
                <a:gd name="connsiteX1623" fmla="*/ 2711188 w 2757563"/>
                <a:gd name="connsiteY1623" fmla="*/ 1458799 h 4436885"/>
                <a:gd name="connsiteX1624" fmla="*/ 2701107 w 2757563"/>
                <a:gd name="connsiteY1624" fmla="*/ 1471905 h 443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</a:cxnLst>
              <a:rect l="l" t="t" r="r" b="b"/>
              <a:pathLst>
                <a:path w="2757563" h="4436885">
                  <a:moveTo>
                    <a:pt x="1721181" y="1113002"/>
                  </a:moveTo>
                  <a:cubicBezTo>
                    <a:pt x="1730255" y="1113002"/>
                    <a:pt x="1738320" y="1110986"/>
                    <a:pt x="1745377" y="1104937"/>
                  </a:cubicBezTo>
                  <a:cubicBezTo>
                    <a:pt x="1751426" y="1098888"/>
                    <a:pt x="1755459" y="1090823"/>
                    <a:pt x="1756467" y="1081749"/>
                  </a:cubicBezTo>
                  <a:cubicBezTo>
                    <a:pt x="1757475" y="1064611"/>
                    <a:pt x="1743361" y="1046464"/>
                    <a:pt x="1725214" y="1046464"/>
                  </a:cubicBezTo>
                  <a:cubicBezTo>
                    <a:pt x="1716140" y="1046464"/>
                    <a:pt x="1708075" y="1048480"/>
                    <a:pt x="1701018" y="1054529"/>
                  </a:cubicBezTo>
                  <a:cubicBezTo>
                    <a:pt x="1694969" y="1060578"/>
                    <a:pt x="1690937" y="1068643"/>
                    <a:pt x="1689929" y="1077717"/>
                  </a:cubicBezTo>
                  <a:cubicBezTo>
                    <a:pt x="1688920" y="1094855"/>
                    <a:pt x="1703034" y="1113002"/>
                    <a:pt x="1721181" y="1113002"/>
                  </a:cubicBezTo>
                  <a:close/>
                  <a:moveTo>
                    <a:pt x="1860306" y="956738"/>
                  </a:moveTo>
                  <a:cubicBezTo>
                    <a:pt x="1851233" y="956738"/>
                    <a:pt x="1843168" y="958755"/>
                    <a:pt x="1836111" y="964803"/>
                  </a:cubicBezTo>
                  <a:cubicBezTo>
                    <a:pt x="1830062" y="970852"/>
                    <a:pt x="1826029" y="978918"/>
                    <a:pt x="1825021" y="986983"/>
                  </a:cubicBezTo>
                  <a:cubicBezTo>
                    <a:pt x="1824013" y="1004121"/>
                    <a:pt x="1838127" y="1021260"/>
                    <a:pt x="1856274" y="1021260"/>
                  </a:cubicBezTo>
                  <a:cubicBezTo>
                    <a:pt x="1865347" y="1021260"/>
                    <a:pt x="1873413" y="1019244"/>
                    <a:pt x="1880470" y="1013195"/>
                  </a:cubicBezTo>
                  <a:cubicBezTo>
                    <a:pt x="1886519" y="1007146"/>
                    <a:pt x="1890551" y="999081"/>
                    <a:pt x="1891559" y="990007"/>
                  </a:cubicBezTo>
                  <a:cubicBezTo>
                    <a:pt x="1892567" y="973877"/>
                    <a:pt x="1878453" y="956738"/>
                    <a:pt x="1860306" y="956738"/>
                  </a:cubicBezTo>
                  <a:close/>
                  <a:moveTo>
                    <a:pt x="1787719" y="1179540"/>
                  </a:moveTo>
                  <a:cubicBezTo>
                    <a:pt x="1787719" y="1180548"/>
                    <a:pt x="1788727" y="1181556"/>
                    <a:pt x="1788727" y="1182565"/>
                  </a:cubicBezTo>
                  <a:cubicBezTo>
                    <a:pt x="1790744" y="1189622"/>
                    <a:pt x="1793768" y="1196679"/>
                    <a:pt x="1797801" y="1202728"/>
                  </a:cubicBezTo>
                  <a:cubicBezTo>
                    <a:pt x="1799817" y="1205752"/>
                    <a:pt x="1802842" y="1209785"/>
                    <a:pt x="1804858" y="1212809"/>
                  </a:cubicBezTo>
                  <a:cubicBezTo>
                    <a:pt x="1807882" y="1215834"/>
                    <a:pt x="1810907" y="1218858"/>
                    <a:pt x="1813931" y="1220875"/>
                  </a:cubicBezTo>
                  <a:cubicBezTo>
                    <a:pt x="1824013" y="1229948"/>
                    <a:pt x="1838127" y="1234989"/>
                    <a:pt x="1851233" y="1237005"/>
                  </a:cubicBezTo>
                  <a:cubicBezTo>
                    <a:pt x="1858290" y="1238013"/>
                    <a:pt x="1864339" y="1238013"/>
                    <a:pt x="1871396" y="1237005"/>
                  </a:cubicBezTo>
                  <a:cubicBezTo>
                    <a:pt x="1878453" y="1235997"/>
                    <a:pt x="1884502" y="1233980"/>
                    <a:pt x="1891559" y="1231964"/>
                  </a:cubicBezTo>
                  <a:cubicBezTo>
                    <a:pt x="1903657" y="1227932"/>
                    <a:pt x="1915755" y="1219866"/>
                    <a:pt x="1923820" y="1209785"/>
                  </a:cubicBezTo>
                  <a:cubicBezTo>
                    <a:pt x="1937934" y="1194662"/>
                    <a:pt x="1944991" y="1175508"/>
                    <a:pt x="1946000" y="1155345"/>
                  </a:cubicBezTo>
                  <a:cubicBezTo>
                    <a:pt x="1946000" y="1143247"/>
                    <a:pt x="1943983" y="1132157"/>
                    <a:pt x="1939951" y="1121067"/>
                  </a:cubicBezTo>
                  <a:cubicBezTo>
                    <a:pt x="1937934" y="1115018"/>
                    <a:pt x="1934910" y="1109978"/>
                    <a:pt x="1931885" y="1103929"/>
                  </a:cubicBezTo>
                  <a:cubicBezTo>
                    <a:pt x="1929869" y="1100904"/>
                    <a:pt x="1927853" y="1097880"/>
                    <a:pt x="1925836" y="1094855"/>
                  </a:cubicBezTo>
                  <a:cubicBezTo>
                    <a:pt x="1924828" y="1092839"/>
                    <a:pt x="1923820" y="1091831"/>
                    <a:pt x="1922812" y="1089815"/>
                  </a:cubicBezTo>
                  <a:cubicBezTo>
                    <a:pt x="1920796" y="1086790"/>
                    <a:pt x="1918779" y="1084774"/>
                    <a:pt x="1916763" y="1081749"/>
                  </a:cubicBezTo>
                  <a:cubicBezTo>
                    <a:pt x="1911722" y="1075700"/>
                    <a:pt x="1903657" y="1081749"/>
                    <a:pt x="1898616" y="1084774"/>
                  </a:cubicBezTo>
                  <a:cubicBezTo>
                    <a:pt x="1892567" y="1088806"/>
                    <a:pt x="1886519" y="1091831"/>
                    <a:pt x="1880470" y="1095863"/>
                  </a:cubicBezTo>
                  <a:cubicBezTo>
                    <a:pt x="1868372" y="1103929"/>
                    <a:pt x="1857282" y="1111994"/>
                    <a:pt x="1845184" y="1120059"/>
                  </a:cubicBezTo>
                  <a:cubicBezTo>
                    <a:pt x="1826029" y="1134173"/>
                    <a:pt x="1806874" y="1148287"/>
                    <a:pt x="1787719" y="1161393"/>
                  </a:cubicBezTo>
                  <a:cubicBezTo>
                    <a:pt x="1784695" y="1165426"/>
                    <a:pt x="1785703" y="1173491"/>
                    <a:pt x="1787719" y="1179540"/>
                  </a:cubicBezTo>
                  <a:close/>
                  <a:moveTo>
                    <a:pt x="1846192" y="1143247"/>
                  </a:moveTo>
                  <a:lnTo>
                    <a:pt x="1857282" y="1136190"/>
                  </a:lnTo>
                  <a:lnTo>
                    <a:pt x="1865347" y="1130141"/>
                  </a:lnTo>
                  <a:lnTo>
                    <a:pt x="1866355" y="1129132"/>
                  </a:lnTo>
                  <a:cubicBezTo>
                    <a:pt x="1880470" y="1119051"/>
                    <a:pt x="1895592" y="1107961"/>
                    <a:pt x="1909706" y="1097880"/>
                  </a:cubicBezTo>
                  <a:lnTo>
                    <a:pt x="1909706" y="1097880"/>
                  </a:lnTo>
                  <a:lnTo>
                    <a:pt x="1909706" y="1097880"/>
                  </a:lnTo>
                  <a:lnTo>
                    <a:pt x="1909706" y="1097880"/>
                  </a:lnTo>
                  <a:lnTo>
                    <a:pt x="1910714" y="1098888"/>
                  </a:lnTo>
                  <a:cubicBezTo>
                    <a:pt x="1916763" y="1107961"/>
                    <a:pt x="1920796" y="1117035"/>
                    <a:pt x="1923820" y="1125100"/>
                  </a:cubicBezTo>
                  <a:cubicBezTo>
                    <a:pt x="1925836" y="1132157"/>
                    <a:pt x="1927853" y="1139214"/>
                    <a:pt x="1928861" y="1146271"/>
                  </a:cubicBezTo>
                  <a:cubicBezTo>
                    <a:pt x="1928861" y="1152320"/>
                    <a:pt x="1928861" y="1158369"/>
                    <a:pt x="1927853" y="1164418"/>
                  </a:cubicBezTo>
                  <a:cubicBezTo>
                    <a:pt x="1926845" y="1170467"/>
                    <a:pt x="1924828" y="1175508"/>
                    <a:pt x="1922812" y="1180548"/>
                  </a:cubicBezTo>
                  <a:cubicBezTo>
                    <a:pt x="1920796" y="1185589"/>
                    <a:pt x="1917771" y="1189622"/>
                    <a:pt x="1913739" y="1194662"/>
                  </a:cubicBezTo>
                  <a:cubicBezTo>
                    <a:pt x="1909706" y="1198695"/>
                    <a:pt x="1905673" y="1202728"/>
                    <a:pt x="1900633" y="1205752"/>
                  </a:cubicBezTo>
                  <a:cubicBezTo>
                    <a:pt x="1895592" y="1209785"/>
                    <a:pt x="1889543" y="1211801"/>
                    <a:pt x="1883494" y="1214826"/>
                  </a:cubicBezTo>
                  <a:cubicBezTo>
                    <a:pt x="1877445" y="1216842"/>
                    <a:pt x="1872404" y="1217850"/>
                    <a:pt x="1866355" y="1218858"/>
                  </a:cubicBezTo>
                  <a:cubicBezTo>
                    <a:pt x="1865347" y="1218858"/>
                    <a:pt x="1863331" y="1218858"/>
                    <a:pt x="1862323" y="1218858"/>
                  </a:cubicBezTo>
                  <a:cubicBezTo>
                    <a:pt x="1858290" y="1218858"/>
                    <a:pt x="1854257" y="1218858"/>
                    <a:pt x="1850225" y="1217850"/>
                  </a:cubicBezTo>
                  <a:cubicBezTo>
                    <a:pt x="1845184" y="1216842"/>
                    <a:pt x="1841152" y="1214826"/>
                    <a:pt x="1837119" y="1212809"/>
                  </a:cubicBezTo>
                  <a:cubicBezTo>
                    <a:pt x="1833086" y="1210793"/>
                    <a:pt x="1829054" y="1207769"/>
                    <a:pt x="1826029" y="1205752"/>
                  </a:cubicBezTo>
                  <a:cubicBezTo>
                    <a:pt x="1821997" y="1202728"/>
                    <a:pt x="1818972" y="1198695"/>
                    <a:pt x="1815948" y="1194662"/>
                  </a:cubicBezTo>
                  <a:cubicBezTo>
                    <a:pt x="1812923" y="1189622"/>
                    <a:pt x="1809899" y="1183573"/>
                    <a:pt x="1806874" y="1176516"/>
                  </a:cubicBezTo>
                  <a:cubicBezTo>
                    <a:pt x="1806874" y="1175508"/>
                    <a:pt x="1805866" y="1174499"/>
                    <a:pt x="1805866" y="1173491"/>
                  </a:cubicBezTo>
                  <a:cubicBezTo>
                    <a:pt x="1805866" y="1173491"/>
                    <a:pt x="1805866" y="1173491"/>
                    <a:pt x="1805866" y="1173491"/>
                  </a:cubicBezTo>
                  <a:lnTo>
                    <a:pt x="1805866" y="1173491"/>
                  </a:lnTo>
                  <a:lnTo>
                    <a:pt x="1846192" y="1143247"/>
                  </a:lnTo>
                  <a:close/>
                  <a:moveTo>
                    <a:pt x="1568950" y="1008154"/>
                  </a:moveTo>
                  <a:cubicBezTo>
                    <a:pt x="1570966" y="1005129"/>
                    <a:pt x="1571974" y="1003113"/>
                    <a:pt x="1573991" y="1000089"/>
                  </a:cubicBezTo>
                  <a:cubicBezTo>
                    <a:pt x="1577015" y="997064"/>
                    <a:pt x="1579032" y="995048"/>
                    <a:pt x="1582056" y="993032"/>
                  </a:cubicBezTo>
                  <a:cubicBezTo>
                    <a:pt x="1586089" y="991015"/>
                    <a:pt x="1590121" y="988999"/>
                    <a:pt x="1594154" y="986983"/>
                  </a:cubicBezTo>
                  <a:cubicBezTo>
                    <a:pt x="1599195" y="984966"/>
                    <a:pt x="1605243" y="983958"/>
                    <a:pt x="1611292" y="982950"/>
                  </a:cubicBezTo>
                  <a:cubicBezTo>
                    <a:pt x="1615325" y="982950"/>
                    <a:pt x="1618350" y="982950"/>
                    <a:pt x="1622382" y="982950"/>
                  </a:cubicBezTo>
                  <a:cubicBezTo>
                    <a:pt x="1626415" y="982950"/>
                    <a:pt x="1629439" y="980934"/>
                    <a:pt x="1630447" y="976901"/>
                  </a:cubicBezTo>
                  <a:cubicBezTo>
                    <a:pt x="1631456" y="972869"/>
                    <a:pt x="1629439" y="967828"/>
                    <a:pt x="1625407" y="966820"/>
                  </a:cubicBezTo>
                  <a:cubicBezTo>
                    <a:pt x="1620366" y="965812"/>
                    <a:pt x="1616333" y="964803"/>
                    <a:pt x="1611292" y="964803"/>
                  </a:cubicBezTo>
                  <a:cubicBezTo>
                    <a:pt x="1610284" y="964803"/>
                    <a:pt x="1610284" y="964803"/>
                    <a:pt x="1609276" y="964803"/>
                  </a:cubicBezTo>
                  <a:cubicBezTo>
                    <a:pt x="1605243" y="964803"/>
                    <a:pt x="1600203" y="965812"/>
                    <a:pt x="1596170" y="965812"/>
                  </a:cubicBezTo>
                  <a:cubicBezTo>
                    <a:pt x="1591129" y="966820"/>
                    <a:pt x="1586089" y="968836"/>
                    <a:pt x="1582056" y="969844"/>
                  </a:cubicBezTo>
                  <a:cubicBezTo>
                    <a:pt x="1577015" y="971860"/>
                    <a:pt x="1572983" y="974885"/>
                    <a:pt x="1568950" y="976901"/>
                  </a:cubicBezTo>
                  <a:cubicBezTo>
                    <a:pt x="1565926" y="978918"/>
                    <a:pt x="1562901" y="981942"/>
                    <a:pt x="1559877" y="984966"/>
                  </a:cubicBezTo>
                  <a:cubicBezTo>
                    <a:pt x="1556852" y="988999"/>
                    <a:pt x="1553828" y="992023"/>
                    <a:pt x="1551811" y="997064"/>
                  </a:cubicBezTo>
                  <a:cubicBezTo>
                    <a:pt x="1549795" y="1002105"/>
                    <a:pt x="1547779" y="1006138"/>
                    <a:pt x="1546771" y="1011178"/>
                  </a:cubicBezTo>
                  <a:cubicBezTo>
                    <a:pt x="1545762" y="1016219"/>
                    <a:pt x="1545762" y="1021260"/>
                    <a:pt x="1545762" y="1027309"/>
                  </a:cubicBezTo>
                  <a:cubicBezTo>
                    <a:pt x="1545762" y="1030333"/>
                    <a:pt x="1546771" y="1032350"/>
                    <a:pt x="1547779" y="1034366"/>
                  </a:cubicBezTo>
                  <a:cubicBezTo>
                    <a:pt x="1549795" y="1036382"/>
                    <a:pt x="1551811" y="1037390"/>
                    <a:pt x="1553828" y="1037390"/>
                  </a:cubicBezTo>
                  <a:cubicBezTo>
                    <a:pt x="1555844" y="1037390"/>
                    <a:pt x="1558868" y="1036382"/>
                    <a:pt x="1560885" y="1035374"/>
                  </a:cubicBezTo>
                  <a:cubicBezTo>
                    <a:pt x="1562901" y="1034366"/>
                    <a:pt x="1563909" y="1031342"/>
                    <a:pt x="1563909" y="1029325"/>
                  </a:cubicBezTo>
                  <a:cubicBezTo>
                    <a:pt x="1563909" y="1025293"/>
                    <a:pt x="1563909" y="1021260"/>
                    <a:pt x="1563909" y="1017227"/>
                  </a:cubicBezTo>
                  <a:cubicBezTo>
                    <a:pt x="1565926" y="1014203"/>
                    <a:pt x="1566934" y="1011178"/>
                    <a:pt x="1568950" y="1008154"/>
                  </a:cubicBezTo>
                  <a:close/>
                  <a:moveTo>
                    <a:pt x="1760499" y="891208"/>
                  </a:moveTo>
                  <a:cubicBezTo>
                    <a:pt x="1764532" y="892216"/>
                    <a:pt x="1770581" y="890200"/>
                    <a:pt x="1771589" y="886167"/>
                  </a:cubicBezTo>
                  <a:cubicBezTo>
                    <a:pt x="1772597" y="883143"/>
                    <a:pt x="1773605" y="880118"/>
                    <a:pt x="1774613" y="877094"/>
                  </a:cubicBezTo>
                  <a:cubicBezTo>
                    <a:pt x="1775622" y="875078"/>
                    <a:pt x="1776630" y="873061"/>
                    <a:pt x="1778646" y="871045"/>
                  </a:cubicBezTo>
                  <a:cubicBezTo>
                    <a:pt x="1780662" y="869029"/>
                    <a:pt x="1781670" y="868021"/>
                    <a:pt x="1783687" y="866004"/>
                  </a:cubicBezTo>
                  <a:cubicBezTo>
                    <a:pt x="1785703" y="864996"/>
                    <a:pt x="1787719" y="863988"/>
                    <a:pt x="1789736" y="862980"/>
                  </a:cubicBezTo>
                  <a:cubicBezTo>
                    <a:pt x="1791752" y="861972"/>
                    <a:pt x="1793768" y="861972"/>
                    <a:pt x="1795785" y="861972"/>
                  </a:cubicBezTo>
                  <a:cubicBezTo>
                    <a:pt x="1797801" y="861972"/>
                    <a:pt x="1800825" y="861972"/>
                    <a:pt x="1802842" y="861972"/>
                  </a:cubicBezTo>
                  <a:cubicBezTo>
                    <a:pt x="1805866" y="862980"/>
                    <a:pt x="1808891" y="863988"/>
                    <a:pt x="1811915" y="864996"/>
                  </a:cubicBezTo>
                  <a:cubicBezTo>
                    <a:pt x="1812923" y="864996"/>
                    <a:pt x="1813931" y="866004"/>
                    <a:pt x="1814940" y="866004"/>
                  </a:cubicBezTo>
                  <a:cubicBezTo>
                    <a:pt x="1817964" y="867012"/>
                    <a:pt x="1819980" y="868021"/>
                    <a:pt x="1823005" y="867012"/>
                  </a:cubicBezTo>
                  <a:cubicBezTo>
                    <a:pt x="1826029" y="866004"/>
                    <a:pt x="1828046" y="864996"/>
                    <a:pt x="1829054" y="862980"/>
                  </a:cubicBezTo>
                  <a:cubicBezTo>
                    <a:pt x="1831070" y="860963"/>
                    <a:pt x="1831070" y="857939"/>
                    <a:pt x="1830062" y="854915"/>
                  </a:cubicBezTo>
                  <a:cubicBezTo>
                    <a:pt x="1829054" y="851890"/>
                    <a:pt x="1828046" y="849874"/>
                    <a:pt x="1826029" y="848866"/>
                  </a:cubicBezTo>
                  <a:cubicBezTo>
                    <a:pt x="1818972" y="843825"/>
                    <a:pt x="1811915" y="840800"/>
                    <a:pt x="1802842" y="839792"/>
                  </a:cubicBezTo>
                  <a:cubicBezTo>
                    <a:pt x="1801834" y="839792"/>
                    <a:pt x="1799817" y="839792"/>
                    <a:pt x="1798809" y="839792"/>
                  </a:cubicBezTo>
                  <a:cubicBezTo>
                    <a:pt x="1792760" y="839792"/>
                    <a:pt x="1786711" y="841809"/>
                    <a:pt x="1780662" y="843825"/>
                  </a:cubicBezTo>
                  <a:cubicBezTo>
                    <a:pt x="1773605" y="846849"/>
                    <a:pt x="1768564" y="851890"/>
                    <a:pt x="1763524" y="857939"/>
                  </a:cubicBezTo>
                  <a:cubicBezTo>
                    <a:pt x="1761507" y="860963"/>
                    <a:pt x="1759491" y="863988"/>
                    <a:pt x="1758483" y="867012"/>
                  </a:cubicBezTo>
                  <a:cubicBezTo>
                    <a:pt x="1756467" y="871045"/>
                    <a:pt x="1755459" y="874069"/>
                    <a:pt x="1754450" y="878102"/>
                  </a:cubicBezTo>
                  <a:cubicBezTo>
                    <a:pt x="1753442" y="880118"/>
                    <a:pt x="1753442" y="882135"/>
                    <a:pt x="1755459" y="885159"/>
                  </a:cubicBezTo>
                  <a:cubicBezTo>
                    <a:pt x="1756467" y="889192"/>
                    <a:pt x="1758483" y="891208"/>
                    <a:pt x="1760499" y="891208"/>
                  </a:cubicBezTo>
                  <a:close/>
                  <a:moveTo>
                    <a:pt x="1230210" y="1597924"/>
                  </a:moveTo>
                  <a:cubicBezTo>
                    <a:pt x="1229202" y="1592883"/>
                    <a:pt x="1224161" y="1589859"/>
                    <a:pt x="1219121" y="1590867"/>
                  </a:cubicBezTo>
                  <a:cubicBezTo>
                    <a:pt x="1214080" y="1591875"/>
                    <a:pt x="1211055" y="1596916"/>
                    <a:pt x="1212063" y="1601957"/>
                  </a:cubicBezTo>
                  <a:cubicBezTo>
                    <a:pt x="1212063" y="1603973"/>
                    <a:pt x="1213072" y="1605989"/>
                    <a:pt x="1213072" y="1608006"/>
                  </a:cubicBezTo>
                  <a:cubicBezTo>
                    <a:pt x="1213072" y="1615063"/>
                    <a:pt x="1213072" y="1621111"/>
                    <a:pt x="1212063" y="1628169"/>
                  </a:cubicBezTo>
                  <a:cubicBezTo>
                    <a:pt x="1211055" y="1633209"/>
                    <a:pt x="1209039" y="1638250"/>
                    <a:pt x="1207023" y="1643291"/>
                  </a:cubicBezTo>
                  <a:cubicBezTo>
                    <a:pt x="1205006" y="1648332"/>
                    <a:pt x="1201982" y="1652364"/>
                    <a:pt x="1197949" y="1656397"/>
                  </a:cubicBezTo>
                  <a:cubicBezTo>
                    <a:pt x="1193917" y="1660430"/>
                    <a:pt x="1189884" y="1664462"/>
                    <a:pt x="1184843" y="1667487"/>
                  </a:cubicBezTo>
                  <a:cubicBezTo>
                    <a:pt x="1178794" y="1671519"/>
                    <a:pt x="1171737" y="1675552"/>
                    <a:pt x="1164680" y="1677568"/>
                  </a:cubicBezTo>
                  <a:cubicBezTo>
                    <a:pt x="1154599" y="1680593"/>
                    <a:pt x="1143509" y="1683617"/>
                    <a:pt x="1132419" y="1684625"/>
                  </a:cubicBezTo>
                  <a:cubicBezTo>
                    <a:pt x="1122338" y="1685634"/>
                    <a:pt x="1113264" y="1684625"/>
                    <a:pt x="1103183" y="1682609"/>
                  </a:cubicBezTo>
                  <a:cubicBezTo>
                    <a:pt x="1094109" y="1680593"/>
                    <a:pt x="1086044" y="1677568"/>
                    <a:pt x="1077979" y="1674544"/>
                  </a:cubicBezTo>
                  <a:cubicBezTo>
                    <a:pt x="1069914" y="1670511"/>
                    <a:pt x="1061849" y="1665471"/>
                    <a:pt x="1054791" y="1659422"/>
                  </a:cubicBezTo>
                  <a:cubicBezTo>
                    <a:pt x="1046726" y="1652364"/>
                    <a:pt x="1040677" y="1645307"/>
                    <a:pt x="1034628" y="1637242"/>
                  </a:cubicBezTo>
                  <a:cubicBezTo>
                    <a:pt x="1028579" y="1628169"/>
                    <a:pt x="1023539" y="1618087"/>
                    <a:pt x="1019506" y="1608006"/>
                  </a:cubicBezTo>
                  <a:cubicBezTo>
                    <a:pt x="1015473" y="1596916"/>
                    <a:pt x="1013457" y="1585826"/>
                    <a:pt x="1012449" y="1574737"/>
                  </a:cubicBezTo>
                  <a:cubicBezTo>
                    <a:pt x="1011441" y="1563647"/>
                    <a:pt x="1012449" y="1551549"/>
                    <a:pt x="1014465" y="1540459"/>
                  </a:cubicBezTo>
                  <a:cubicBezTo>
                    <a:pt x="1016482" y="1529370"/>
                    <a:pt x="1020514" y="1519288"/>
                    <a:pt x="1024547" y="1509207"/>
                  </a:cubicBezTo>
                  <a:cubicBezTo>
                    <a:pt x="1028579" y="1502149"/>
                    <a:pt x="1032612" y="1495092"/>
                    <a:pt x="1037653" y="1489044"/>
                  </a:cubicBezTo>
                  <a:cubicBezTo>
                    <a:pt x="1042694" y="1484003"/>
                    <a:pt x="1047734" y="1478962"/>
                    <a:pt x="1053783" y="1474929"/>
                  </a:cubicBezTo>
                  <a:cubicBezTo>
                    <a:pt x="1059832" y="1470897"/>
                    <a:pt x="1065881" y="1467872"/>
                    <a:pt x="1071930" y="1465856"/>
                  </a:cubicBezTo>
                  <a:cubicBezTo>
                    <a:pt x="1078987" y="1463840"/>
                    <a:pt x="1086044" y="1461823"/>
                    <a:pt x="1093101" y="1460815"/>
                  </a:cubicBezTo>
                  <a:cubicBezTo>
                    <a:pt x="1101166" y="1460815"/>
                    <a:pt x="1108224" y="1460815"/>
                    <a:pt x="1116289" y="1461823"/>
                  </a:cubicBezTo>
                  <a:cubicBezTo>
                    <a:pt x="1123346" y="1463840"/>
                    <a:pt x="1130403" y="1465856"/>
                    <a:pt x="1137460" y="1468880"/>
                  </a:cubicBezTo>
                  <a:cubicBezTo>
                    <a:pt x="1144517" y="1472913"/>
                    <a:pt x="1150566" y="1476946"/>
                    <a:pt x="1156615" y="1481986"/>
                  </a:cubicBezTo>
                  <a:cubicBezTo>
                    <a:pt x="1162664" y="1487027"/>
                    <a:pt x="1167705" y="1493076"/>
                    <a:pt x="1172745" y="1499125"/>
                  </a:cubicBezTo>
                  <a:cubicBezTo>
                    <a:pt x="1175770" y="1503158"/>
                    <a:pt x="1177786" y="1508198"/>
                    <a:pt x="1180811" y="1512231"/>
                  </a:cubicBezTo>
                  <a:cubicBezTo>
                    <a:pt x="1183835" y="1518280"/>
                    <a:pt x="1191900" y="1520296"/>
                    <a:pt x="1196941" y="1517272"/>
                  </a:cubicBezTo>
                  <a:cubicBezTo>
                    <a:pt x="1202990" y="1514247"/>
                    <a:pt x="1205006" y="1507190"/>
                    <a:pt x="1201982" y="1501141"/>
                  </a:cubicBezTo>
                  <a:cubicBezTo>
                    <a:pt x="1190892" y="1479970"/>
                    <a:pt x="1174762" y="1460815"/>
                    <a:pt x="1154599" y="1448717"/>
                  </a:cubicBezTo>
                  <a:cubicBezTo>
                    <a:pt x="1144517" y="1443677"/>
                    <a:pt x="1134436" y="1438636"/>
                    <a:pt x="1123346" y="1436619"/>
                  </a:cubicBezTo>
                  <a:cubicBezTo>
                    <a:pt x="1118305" y="1435611"/>
                    <a:pt x="1112256" y="1434603"/>
                    <a:pt x="1106207" y="1433595"/>
                  </a:cubicBezTo>
                  <a:cubicBezTo>
                    <a:pt x="1104191" y="1433595"/>
                    <a:pt x="1102175" y="1433595"/>
                    <a:pt x="1100158" y="1433595"/>
                  </a:cubicBezTo>
                  <a:cubicBezTo>
                    <a:pt x="1096126" y="1433595"/>
                    <a:pt x="1092093" y="1433595"/>
                    <a:pt x="1089069" y="1434603"/>
                  </a:cubicBezTo>
                  <a:cubicBezTo>
                    <a:pt x="1066889" y="1436619"/>
                    <a:pt x="1045718" y="1445693"/>
                    <a:pt x="1028579" y="1459807"/>
                  </a:cubicBezTo>
                  <a:cubicBezTo>
                    <a:pt x="1019506" y="1467872"/>
                    <a:pt x="1011441" y="1476946"/>
                    <a:pt x="1005392" y="1487027"/>
                  </a:cubicBezTo>
                  <a:cubicBezTo>
                    <a:pt x="998335" y="1498117"/>
                    <a:pt x="993294" y="1510215"/>
                    <a:pt x="990269" y="1523321"/>
                  </a:cubicBezTo>
                  <a:cubicBezTo>
                    <a:pt x="984221" y="1547516"/>
                    <a:pt x="983212" y="1573728"/>
                    <a:pt x="989261" y="1597924"/>
                  </a:cubicBezTo>
                  <a:cubicBezTo>
                    <a:pt x="994302" y="1621111"/>
                    <a:pt x="1005392" y="1643291"/>
                    <a:pt x="1021522" y="1662446"/>
                  </a:cubicBezTo>
                  <a:cubicBezTo>
                    <a:pt x="1036645" y="1680593"/>
                    <a:pt x="1056808" y="1694707"/>
                    <a:pt x="1078987" y="1702772"/>
                  </a:cubicBezTo>
                  <a:cubicBezTo>
                    <a:pt x="1090077" y="1706805"/>
                    <a:pt x="1102175" y="1708821"/>
                    <a:pt x="1114272" y="1709829"/>
                  </a:cubicBezTo>
                  <a:cubicBezTo>
                    <a:pt x="1127379" y="1710837"/>
                    <a:pt x="1140484" y="1708821"/>
                    <a:pt x="1152582" y="1705797"/>
                  </a:cubicBezTo>
                  <a:cubicBezTo>
                    <a:pt x="1164680" y="1702772"/>
                    <a:pt x="1175770" y="1697731"/>
                    <a:pt x="1186860" y="1691682"/>
                  </a:cubicBezTo>
                  <a:cubicBezTo>
                    <a:pt x="1191900" y="1688658"/>
                    <a:pt x="1197949" y="1684625"/>
                    <a:pt x="1202990" y="1680593"/>
                  </a:cubicBezTo>
                  <a:cubicBezTo>
                    <a:pt x="1208031" y="1676560"/>
                    <a:pt x="1212063" y="1672527"/>
                    <a:pt x="1216096" y="1667487"/>
                  </a:cubicBezTo>
                  <a:cubicBezTo>
                    <a:pt x="1233235" y="1649340"/>
                    <a:pt x="1237267" y="1622120"/>
                    <a:pt x="1230210" y="1597924"/>
                  </a:cubicBezTo>
                  <a:close/>
                  <a:moveTo>
                    <a:pt x="1129395" y="1584818"/>
                  </a:moveTo>
                  <a:cubicBezTo>
                    <a:pt x="1130403" y="1582802"/>
                    <a:pt x="1132419" y="1580785"/>
                    <a:pt x="1133427" y="1578769"/>
                  </a:cubicBezTo>
                  <a:cubicBezTo>
                    <a:pt x="1135444" y="1576753"/>
                    <a:pt x="1137460" y="1574737"/>
                    <a:pt x="1139476" y="1572720"/>
                  </a:cubicBezTo>
                  <a:cubicBezTo>
                    <a:pt x="1142501" y="1570704"/>
                    <a:pt x="1146533" y="1568688"/>
                    <a:pt x="1149558" y="1567679"/>
                  </a:cubicBezTo>
                  <a:cubicBezTo>
                    <a:pt x="1150566" y="1567679"/>
                    <a:pt x="1151574" y="1566671"/>
                    <a:pt x="1152582" y="1566671"/>
                  </a:cubicBezTo>
                  <a:cubicBezTo>
                    <a:pt x="1155607" y="1565663"/>
                    <a:pt x="1157623" y="1564655"/>
                    <a:pt x="1159639" y="1561630"/>
                  </a:cubicBezTo>
                  <a:cubicBezTo>
                    <a:pt x="1161656" y="1558606"/>
                    <a:pt x="1161656" y="1555581"/>
                    <a:pt x="1161656" y="1552557"/>
                  </a:cubicBezTo>
                  <a:cubicBezTo>
                    <a:pt x="1160648" y="1546508"/>
                    <a:pt x="1155607" y="1543484"/>
                    <a:pt x="1149558" y="1543484"/>
                  </a:cubicBezTo>
                  <a:cubicBezTo>
                    <a:pt x="1148550" y="1543484"/>
                    <a:pt x="1148550" y="1543484"/>
                    <a:pt x="1147542" y="1543484"/>
                  </a:cubicBezTo>
                  <a:cubicBezTo>
                    <a:pt x="1140484" y="1544492"/>
                    <a:pt x="1134436" y="1547516"/>
                    <a:pt x="1128387" y="1550541"/>
                  </a:cubicBezTo>
                  <a:cubicBezTo>
                    <a:pt x="1122338" y="1554574"/>
                    <a:pt x="1117297" y="1558606"/>
                    <a:pt x="1112256" y="1564655"/>
                  </a:cubicBezTo>
                  <a:cubicBezTo>
                    <a:pt x="1108224" y="1569696"/>
                    <a:pt x="1105199" y="1575745"/>
                    <a:pt x="1103183" y="1581794"/>
                  </a:cubicBezTo>
                  <a:cubicBezTo>
                    <a:pt x="1101166" y="1589859"/>
                    <a:pt x="1101166" y="1597924"/>
                    <a:pt x="1101166" y="1605989"/>
                  </a:cubicBezTo>
                  <a:cubicBezTo>
                    <a:pt x="1101166" y="1609014"/>
                    <a:pt x="1104191" y="1612038"/>
                    <a:pt x="1106207" y="1614055"/>
                  </a:cubicBezTo>
                  <a:cubicBezTo>
                    <a:pt x="1109232" y="1616071"/>
                    <a:pt x="1112256" y="1616071"/>
                    <a:pt x="1115281" y="1616071"/>
                  </a:cubicBezTo>
                  <a:cubicBezTo>
                    <a:pt x="1118305" y="1615063"/>
                    <a:pt x="1121330" y="1613046"/>
                    <a:pt x="1123346" y="1611030"/>
                  </a:cubicBezTo>
                  <a:cubicBezTo>
                    <a:pt x="1125362" y="1608006"/>
                    <a:pt x="1125362" y="1605989"/>
                    <a:pt x="1125362" y="1602965"/>
                  </a:cubicBezTo>
                  <a:cubicBezTo>
                    <a:pt x="1125362" y="1599941"/>
                    <a:pt x="1125362" y="1596916"/>
                    <a:pt x="1125362" y="1592883"/>
                  </a:cubicBezTo>
                  <a:cubicBezTo>
                    <a:pt x="1127379" y="1589859"/>
                    <a:pt x="1128387" y="1587843"/>
                    <a:pt x="1129395" y="1584818"/>
                  </a:cubicBezTo>
                  <a:close/>
                  <a:moveTo>
                    <a:pt x="1188876" y="1875166"/>
                  </a:moveTo>
                  <a:cubicBezTo>
                    <a:pt x="1196941" y="1866093"/>
                    <a:pt x="1203998" y="1856012"/>
                    <a:pt x="1209039" y="1844922"/>
                  </a:cubicBezTo>
                  <a:cubicBezTo>
                    <a:pt x="1214080" y="1833832"/>
                    <a:pt x="1218112" y="1822742"/>
                    <a:pt x="1221137" y="1810645"/>
                  </a:cubicBezTo>
                  <a:cubicBezTo>
                    <a:pt x="1223153" y="1798547"/>
                    <a:pt x="1224161" y="1786449"/>
                    <a:pt x="1224161" y="1774351"/>
                  </a:cubicBezTo>
                  <a:cubicBezTo>
                    <a:pt x="1224161" y="1770318"/>
                    <a:pt x="1223153" y="1766286"/>
                    <a:pt x="1220129" y="1763261"/>
                  </a:cubicBezTo>
                  <a:cubicBezTo>
                    <a:pt x="1217104" y="1760237"/>
                    <a:pt x="1214080" y="1758220"/>
                    <a:pt x="1210047" y="1758220"/>
                  </a:cubicBezTo>
                  <a:cubicBezTo>
                    <a:pt x="1210047" y="1758220"/>
                    <a:pt x="1210047" y="1758220"/>
                    <a:pt x="1209039" y="1758220"/>
                  </a:cubicBezTo>
                  <a:cubicBezTo>
                    <a:pt x="1201982" y="1758220"/>
                    <a:pt x="1193917" y="1764269"/>
                    <a:pt x="1193917" y="1772335"/>
                  </a:cubicBezTo>
                  <a:cubicBezTo>
                    <a:pt x="1193917" y="1780400"/>
                    <a:pt x="1193917" y="1788465"/>
                    <a:pt x="1191900" y="1795522"/>
                  </a:cubicBezTo>
                  <a:cubicBezTo>
                    <a:pt x="1189884" y="1805604"/>
                    <a:pt x="1186860" y="1814677"/>
                    <a:pt x="1181819" y="1824759"/>
                  </a:cubicBezTo>
                  <a:cubicBezTo>
                    <a:pt x="1177786" y="1832824"/>
                    <a:pt x="1172745" y="1839881"/>
                    <a:pt x="1166696" y="1846938"/>
                  </a:cubicBezTo>
                  <a:cubicBezTo>
                    <a:pt x="1159639" y="1855003"/>
                    <a:pt x="1150566" y="1862061"/>
                    <a:pt x="1142501" y="1869117"/>
                  </a:cubicBezTo>
                  <a:cubicBezTo>
                    <a:pt x="1137460" y="1874158"/>
                    <a:pt x="1135444" y="1882224"/>
                    <a:pt x="1139476" y="1888272"/>
                  </a:cubicBezTo>
                  <a:cubicBezTo>
                    <a:pt x="1141493" y="1892305"/>
                    <a:pt x="1144517" y="1894321"/>
                    <a:pt x="1148550" y="1896338"/>
                  </a:cubicBezTo>
                  <a:cubicBezTo>
                    <a:pt x="1152582" y="1897346"/>
                    <a:pt x="1156615" y="1897346"/>
                    <a:pt x="1160648" y="1895329"/>
                  </a:cubicBezTo>
                  <a:cubicBezTo>
                    <a:pt x="1171737" y="1890289"/>
                    <a:pt x="1180811" y="1883232"/>
                    <a:pt x="1188876" y="1875166"/>
                  </a:cubicBezTo>
                  <a:close/>
                  <a:moveTo>
                    <a:pt x="695889" y="1664462"/>
                  </a:moveTo>
                  <a:cubicBezTo>
                    <a:pt x="697905" y="1666478"/>
                    <a:pt x="700929" y="1666478"/>
                    <a:pt x="703954" y="1665471"/>
                  </a:cubicBezTo>
                  <a:cubicBezTo>
                    <a:pt x="708995" y="1664462"/>
                    <a:pt x="713027" y="1658413"/>
                    <a:pt x="712019" y="1653373"/>
                  </a:cubicBezTo>
                  <a:cubicBezTo>
                    <a:pt x="711011" y="1649340"/>
                    <a:pt x="710003" y="1644299"/>
                    <a:pt x="708995" y="1640267"/>
                  </a:cubicBezTo>
                  <a:cubicBezTo>
                    <a:pt x="706978" y="1635226"/>
                    <a:pt x="704962" y="1630185"/>
                    <a:pt x="701937" y="1625144"/>
                  </a:cubicBezTo>
                  <a:cubicBezTo>
                    <a:pt x="696897" y="1616071"/>
                    <a:pt x="689840" y="1609014"/>
                    <a:pt x="682783" y="1601957"/>
                  </a:cubicBezTo>
                  <a:cubicBezTo>
                    <a:pt x="674717" y="1594900"/>
                    <a:pt x="666652" y="1588851"/>
                    <a:pt x="656571" y="1584818"/>
                  </a:cubicBezTo>
                  <a:cubicBezTo>
                    <a:pt x="646489" y="1579777"/>
                    <a:pt x="636407" y="1575745"/>
                    <a:pt x="626326" y="1572720"/>
                  </a:cubicBezTo>
                  <a:cubicBezTo>
                    <a:pt x="608179" y="1567679"/>
                    <a:pt x="590032" y="1564655"/>
                    <a:pt x="571886" y="1564655"/>
                  </a:cubicBezTo>
                  <a:cubicBezTo>
                    <a:pt x="569869" y="1564655"/>
                    <a:pt x="566845" y="1564655"/>
                    <a:pt x="564829" y="1564655"/>
                  </a:cubicBezTo>
                  <a:cubicBezTo>
                    <a:pt x="545674" y="1565663"/>
                    <a:pt x="526519" y="1569696"/>
                    <a:pt x="508372" y="1577761"/>
                  </a:cubicBezTo>
                  <a:cubicBezTo>
                    <a:pt x="503331" y="1579777"/>
                    <a:pt x="501315" y="1585826"/>
                    <a:pt x="504339" y="1590867"/>
                  </a:cubicBezTo>
                  <a:cubicBezTo>
                    <a:pt x="506356" y="1595908"/>
                    <a:pt x="512404" y="1597924"/>
                    <a:pt x="517445" y="1594900"/>
                  </a:cubicBezTo>
                  <a:cubicBezTo>
                    <a:pt x="520470" y="1593892"/>
                    <a:pt x="522486" y="1592883"/>
                    <a:pt x="525511" y="1591875"/>
                  </a:cubicBezTo>
                  <a:cubicBezTo>
                    <a:pt x="534584" y="1588851"/>
                    <a:pt x="544665" y="1586834"/>
                    <a:pt x="553739" y="1585826"/>
                  </a:cubicBezTo>
                  <a:cubicBezTo>
                    <a:pt x="567853" y="1584818"/>
                    <a:pt x="581967" y="1585826"/>
                    <a:pt x="595073" y="1588851"/>
                  </a:cubicBezTo>
                  <a:cubicBezTo>
                    <a:pt x="609187" y="1591875"/>
                    <a:pt x="622293" y="1595908"/>
                    <a:pt x="635399" y="1601957"/>
                  </a:cubicBezTo>
                  <a:cubicBezTo>
                    <a:pt x="646489" y="1606997"/>
                    <a:pt x="656571" y="1614055"/>
                    <a:pt x="665644" y="1622120"/>
                  </a:cubicBezTo>
                  <a:cubicBezTo>
                    <a:pt x="671693" y="1628169"/>
                    <a:pt x="677742" y="1634218"/>
                    <a:pt x="682783" y="1640267"/>
                  </a:cubicBezTo>
                  <a:cubicBezTo>
                    <a:pt x="685807" y="1645307"/>
                    <a:pt x="688832" y="1651356"/>
                    <a:pt x="691856" y="1656397"/>
                  </a:cubicBezTo>
                  <a:cubicBezTo>
                    <a:pt x="691856" y="1661438"/>
                    <a:pt x="692864" y="1663454"/>
                    <a:pt x="695889" y="1664462"/>
                  </a:cubicBezTo>
                  <a:close/>
                  <a:moveTo>
                    <a:pt x="60751" y="1962876"/>
                  </a:moveTo>
                  <a:cubicBezTo>
                    <a:pt x="77890" y="1918517"/>
                    <a:pt x="102086" y="1877183"/>
                    <a:pt x="130314" y="1837865"/>
                  </a:cubicBezTo>
                  <a:cubicBezTo>
                    <a:pt x="164591" y="1792498"/>
                    <a:pt x="203909" y="1750155"/>
                    <a:pt x="248268" y="1713862"/>
                  </a:cubicBezTo>
                  <a:cubicBezTo>
                    <a:pt x="286578" y="1683617"/>
                    <a:pt x="327912" y="1656397"/>
                    <a:pt x="372271" y="1636234"/>
                  </a:cubicBezTo>
                  <a:cubicBezTo>
                    <a:pt x="402516" y="1623128"/>
                    <a:pt x="432760" y="1612038"/>
                    <a:pt x="465021" y="1606997"/>
                  </a:cubicBezTo>
                  <a:cubicBezTo>
                    <a:pt x="466029" y="1606997"/>
                    <a:pt x="466029" y="1606997"/>
                    <a:pt x="467038" y="1606997"/>
                  </a:cubicBezTo>
                  <a:cubicBezTo>
                    <a:pt x="469054" y="1605989"/>
                    <a:pt x="471070" y="1604981"/>
                    <a:pt x="473087" y="1603973"/>
                  </a:cubicBezTo>
                  <a:cubicBezTo>
                    <a:pt x="475103" y="1600948"/>
                    <a:pt x="477119" y="1597924"/>
                    <a:pt x="477119" y="1594900"/>
                  </a:cubicBezTo>
                  <a:cubicBezTo>
                    <a:pt x="477119" y="1593892"/>
                    <a:pt x="477119" y="1592883"/>
                    <a:pt x="477119" y="1591875"/>
                  </a:cubicBezTo>
                  <a:cubicBezTo>
                    <a:pt x="478127" y="1592883"/>
                    <a:pt x="479135" y="1593892"/>
                    <a:pt x="480144" y="1593892"/>
                  </a:cubicBezTo>
                  <a:cubicBezTo>
                    <a:pt x="483168" y="1594900"/>
                    <a:pt x="487201" y="1592883"/>
                    <a:pt x="488209" y="1589859"/>
                  </a:cubicBezTo>
                  <a:cubicBezTo>
                    <a:pt x="489217" y="1584818"/>
                    <a:pt x="491233" y="1579777"/>
                    <a:pt x="493250" y="1574737"/>
                  </a:cubicBezTo>
                  <a:cubicBezTo>
                    <a:pt x="495266" y="1570704"/>
                    <a:pt x="497282" y="1567679"/>
                    <a:pt x="500307" y="1564655"/>
                  </a:cubicBezTo>
                  <a:cubicBezTo>
                    <a:pt x="503331" y="1561630"/>
                    <a:pt x="506356" y="1558606"/>
                    <a:pt x="510388" y="1555581"/>
                  </a:cubicBezTo>
                  <a:cubicBezTo>
                    <a:pt x="514421" y="1552557"/>
                    <a:pt x="519462" y="1550541"/>
                    <a:pt x="523494" y="1548525"/>
                  </a:cubicBezTo>
                  <a:cubicBezTo>
                    <a:pt x="530551" y="1546508"/>
                    <a:pt x="537608" y="1544492"/>
                    <a:pt x="544665" y="1544492"/>
                  </a:cubicBezTo>
                  <a:cubicBezTo>
                    <a:pt x="557771" y="1543484"/>
                    <a:pt x="569869" y="1544492"/>
                    <a:pt x="582975" y="1547516"/>
                  </a:cubicBezTo>
                  <a:cubicBezTo>
                    <a:pt x="601122" y="1551549"/>
                    <a:pt x="619269" y="1557598"/>
                    <a:pt x="636407" y="1565663"/>
                  </a:cubicBezTo>
                  <a:cubicBezTo>
                    <a:pt x="655562" y="1574737"/>
                    <a:pt x="673709" y="1586834"/>
                    <a:pt x="688832" y="1599941"/>
                  </a:cubicBezTo>
                  <a:cubicBezTo>
                    <a:pt x="696897" y="1606997"/>
                    <a:pt x="703954" y="1615063"/>
                    <a:pt x="710003" y="1623128"/>
                  </a:cubicBezTo>
                  <a:cubicBezTo>
                    <a:pt x="712019" y="1626152"/>
                    <a:pt x="714035" y="1629177"/>
                    <a:pt x="715043" y="1632201"/>
                  </a:cubicBezTo>
                  <a:cubicBezTo>
                    <a:pt x="715043" y="1632201"/>
                    <a:pt x="715043" y="1632201"/>
                    <a:pt x="715043" y="1632201"/>
                  </a:cubicBezTo>
                  <a:cubicBezTo>
                    <a:pt x="716052" y="1635226"/>
                    <a:pt x="717060" y="1637242"/>
                    <a:pt x="719076" y="1638250"/>
                  </a:cubicBezTo>
                  <a:cubicBezTo>
                    <a:pt x="721092" y="1639258"/>
                    <a:pt x="724117" y="1640267"/>
                    <a:pt x="726133" y="1639258"/>
                  </a:cubicBezTo>
                  <a:cubicBezTo>
                    <a:pt x="728149" y="1638250"/>
                    <a:pt x="731174" y="1637242"/>
                    <a:pt x="732182" y="1635226"/>
                  </a:cubicBezTo>
                  <a:cubicBezTo>
                    <a:pt x="733190" y="1633209"/>
                    <a:pt x="734198" y="1630185"/>
                    <a:pt x="733190" y="1628169"/>
                  </a:cubicBezTo>
                  <a:cubicBezTo>
                    <a:pt x="733190" y="1627160"/>
                    <a:pt x="732182" y="1626152"/>
                    <a:pt x="732182" y="1626152"/>
                  </a:cubicBezTo>
                  <a:cubicBezTo>
                    <a:pt x="730166" y="1620104"/>
                    <a:pt x="728149" y="1615063"/>
                    <a:pt x="725125" y="1609014"/>
                  </a:cubicBezTo>
                  <a:cubicBezTo>
                    <a:pt x="722101" y="1602965"/>
                    <a:pt x="718068" y="1597924"/>
                    <a:pt x="714035" y="1592883"/>
                  </a:cubicBezTo>
                  <a:cubicBezTo>
                    <a:pt x="704962" y="1581794"/>
                    <a:pt x="693872" y="1572720"/>
                    <a:pt x="682783" y="1564655"/>
                  </a:cubicBezTo>
                  <a:cubicBezTo>
                    <a:pt x="669677" y="1555581"/>
                    <a:pt x="656571" y="1549533"/>
                    <a:pt x="642456" y="1543484"/>
                  </a:cubicBezTo>
                  <a:cubicBezTo>
                    <a:pt x="628342" y="1538443"/>
                    <a:pt x="614228" y="1533402"/>
                    <a:pt x="600114" y="1530378"/>
                  </a:cubicBezTo>
                  <a:cubicBezTo>
                    <a:pt x="587008" y="1527353"/>
                    <a:pt x="574910" y="1526345"/>
                    <a:pt x="561804" y="1526345"/>
                  </a:cubicBezTo>
                  <a:cubicBezTo>
                    <a:pt x="560796" y="1526345"/>
                    <a:pt x="559788" y="1526345"/>
                    <a:pt x="558780" y="1526345"/>
                  </a:cubicBezTo>
                  <a:cubicBezTo>
                    <a:pt x="551723" y="1526345"/>
                    <a:pt x="545674" y="1527353"/>
                    <a:pt x="538617" y="1528362"/>
                  </a:cubicBezTo>
                  <a:cubicBezTo>
                    <a:pt x="532568" y="1529370"/>
                    <a:pt x="525511" y="1531386"/>
                    <a:pt x="519462" y="1533402"/>
                  </a:cubicBezTo>
                  <a:cubicBezTo>
                    <a:pt x="509380" y="1537435"/>
                    <a:pt x="499299" y="1543484"/>
                    <a:pt x="492241" y="1551549"/>
                  </a:cubicBezTo>
                  <a:cubicBezTo>
                    <a:pt x="484176" y="1560622"/>
                    <a:pt x="478127" y="1572720"/>
                    <a:pt x="476111" y="1584818"/>
                  </a:cubicBezTo>
                  <a:cubicBezTo>
                    <a:pt x="476111" y="1585826"/>
                    <a:pt x="476111" y="1586834"/>
                    <a:pt x="476111" y="1586834"/>
                  </a:cubicBezTo>
                  <a:cubicBezTo>
                    <a:pt x="475103" y="1585826"/>
                    <a:pt x="475103" y="1584818"/>
                    <a:pt x="474095" y="1583810"/>
                  </a:cubicBezTo>
                  <a:cubicBezTo>
                    <a:pt x="472078" y="1581794"/>
                    <a:pt x="469054" y="1579777"/>
                    <a:pt x="466029" y="1579777"/>
                  </a:cubicBezTo>
                  <a:cubicBezTo>
                    <a:pt x="466029" y="1579777"/>
                    <a:pt x="465021" y="1579777"/>
                    <a:pt x="465021" y="1579777"/>
                  </a:cubicBezTo>
                  <a:cubicBezTo>
                    <a:pt x="452923" y="1581794"/>
                    <a:pt x="439817" y="1583810"/>
                    <a:pt x="427720" y="1587843"/>
                  </a:cubicBezTo>
                  <a:cubicBezTo>
                    <a:pt x="415622" y="1590867"/>
                    <a:pt x="403524" y="1594900"/>
                    <a:pt x="391426" y="1598932"/>
                  </a:cubicBezTo>
                  <a:cubicBezTo>
                    <a:pt x="366222" y="1608006"/>
                    <a:pt x="341018" y="1619095"/>
                    <a:pt x="317831" y="1632201"/>
                  </a:cubicBezTo>
                  <a:cubicBezTo>
                    <a:pt x="288594" y="1647324"/>
                    <a:pt x="262382" y="1665471"/>
                    <a:pt x="236170" y="1684625"/>
                  </a:cubicBezTo>
                  <a:cubicBezTo>
                    <a:pt x="217015" y="1698739"/>
                    <a:pt x="181730" y="1708821"/>
                    <a:pt x="158542" y="1702772"/>
                  </a:cubicBezTo>
                  <a:cubicBezTo>
                    <a:pt x="154510" y="1701764"/>
                    <a:pt x="150477" y="1699748"/>
                    <a:pt x="147453" y="1698739"/>
                  </a:cubicBezTo>
                  <a:cubicBezTo>
                    <a:pt x="144428" y="1696723"/>
                    <a:pt x="140396" y="1694707"/>
                    <a:pt x="137371" y="1691682"/>
                  </a:cubicBezTo>
                  <a:cubicBezTo>
                    <a:pt x="133339" y="1687650"/>
                    <a:pt x="130314" y="1683617"/>
                    <a:pt x="127290" y="1679585"/>
                  </a:cubicBezTo>
                  <a:cubicBezTo>
                    <a:pt x="123257" y="1672527"/>
                    <a:pt x="120233" y="1665471"/>
                    <a:pt x="118216" y="1658413"/>
                  </a:cubicBezTo>
                  <a:cubicBezTo>
                    <a:pt x="115192" y="1648332"/>
                    <a:pt x="114184" y="1638250"/>
                    <a:pt x="114184" y="1628169"/>
                  </a:cubicBezTo>
                  <a:cubicBezTo>
                    <a:pt x="114184" y="1608006"/>
                    <a:pt x="117208" y="1588851"/>
                    <a:pt x="122249" y="1569696"/>
                  </a:cubicBezTo>
                  <a:cubicBezTo>
                    <a:pt x="131322" y="1536427"/>
                    <a:pt x="143420" y="1504166"/>
                    <a:pt x="156526" y="1472913"/>
                  </a:cubicBezTo>
                  <a:cubicBezTo>
                    <a:pt x="171648" y="1434603"/>
                    <a:pt x="189795" y="1397302"/>
                    <a:pt x="209958" y="1361008"/>
                  </a:cubicBezTo>
                  <a:cubicBezTo>
                    <a:pt x="265407" y="1262209"/>
                    <a:pt x="333961" y="1172483"/>
                    <a:pt x="405540" y="1084774"/>
                  </a:cubicBezTo>
                  <a:cubicBezTo>
                    <a:pt x="474095" y="1001097"/>
                    <a:pt x="545674" y="919436"/>
                    <a:pt x="619269" y="840800"/>
                  </a:cubicBezTo>
                  <a:cubicBezTo>
                    <a:pt x="776541" y="676471"/>
                    <a:pt x="946919" y="524240"/>
                    <a:pt x="1131411" y="392172"/>
                  </a:cubicBezTo>
                  <a:cubicBezTo>
                    <a:pt x="1185851" y="353862"/>
                    <a:pt x="1241300" y="316560"/>
                    <a:pt x="1297756" y="281275"/>
                  </a:cubicBezTo>
                  <a:cubicBezTo>
                    <a:pt x="1371352" y="235908"/>
                    <a:pt x="1447972" y="193566"/>
                    <a:pt x="1526607" y="156264"/>
                  </a:cubicBezTo>
                  <a:cubicBezTo>
                    <a:pt x="1577015" y="132068"/>
                    <a:pt x="1630447" y="108881"/>
                    <a:pt x="1683880" y="92750"/>
                  </a:cubicBezTo>
                  <a:cubicBezTo>
                    <a:pt x="1733279" y="78636"/>
                    <a:pt x="1784695" y="67546"/>
                    <a:pt x="1837119" y="66538"/>
                  </a:cubicBezTo>
                  <a:cubicBezTo>
                    <a:pt x="1861315" y="66538"/>
                    <a:pt x="1885510" y="67546"/>
                    <a:pt x="1909706" y="73595"/>
                  </a:cubicBezTo>
                  <a:cubicBezTo>
                    <a:pt x="1921804" y="76620"/>
                    <a:pt x="1933902" y="81661"/>
                    <a:pt x="1946000" y="87709"/>
                  </a:cubicBezTo>
                  <a:cubicBezTo>
                    <a:pt x="1954065" y="91742"/>
                    <a:pt x="1961122" y="97791"/>
                    <a:pt x="1967171" y="103840"/>
                  </a:cubicBezTo>
                  <a:cubicBezTo>
                    <a:pt x="1973220" y="109889"/>
                    <a:pt x="1979269" y="116946"/>
                    <a:pt x="1983301" y="124003"/>
                  </a:cubicBezTo>
                  <a:cubicBezTo>
                    <a:pt x="1988342" y="132068"/>
                    <a:pt x="1991366" y="141142"/>
                    <a:pt x="1994391" y="150215"/>
                  </a:cubicBezTo>
                  <a:cubicBezTo>
                    <a:pt x="1998424" y="164329"/>
                    <a:pt x="2000440" y="178443"/>
                    <a:pt x="2000440" y="192557"/>
                  </a:cubicBezTo>
                  <a:cubicBezTo>
                    <a:pt x="2000440" y="218769"/>
                    <a:pt x="1996407" y="244981"/>
                    <a:pt x="1990358" y="270185"/>
                  </a:cubicBezTo>
                  <a:cubicBezTo>
                    <a:pt x="1982293" y="300430"/>
                    <a:pt x="1970195" y="328658"/>
                    <a:pt x="1957089" y="355878"/>
                  </a:cubicBezTo>
                  <a:cubicBezTo>
                    <a:pt x="1950032" y="368984"/>
                    <a:pt x="1942975" y="382090"/>
                    <a:pt x="1935918" y="396205"/>
                  </a:cubicBezTo>
                  <a:cubicBezTo>
                    <a:pt x="1927853" y="410319"/>
                    <a:pt x="1920796" y="425441"/>
                    <a:pt x="1912730" y="439555"/>
                  </a:cubicBezTo>
                  <a:cubicBezTo>
                    <a:pt x="1909706" y="444596"/>
                    <a:pt x="1912730" y="450645"/>
                    <a:pt x="1916763" y="453669"/>
                  </a:cubicBezTo>
                  <a:cubicBezTo>
                    <a:pt x="1921804" y="457702"/>
                    <a:pt x="1929869" y="456694"/>
                    <a:pt x="1933902" y="450645"/>
                  </a:cubicBezTo>
                  <a:cubicBezTo>
                    <a:pt x="1940959" y="438547"/>
                    <a:pt x="1949024" y="427457"/>
                    <a:pt x="1956081" y="415359"/>
                  </a:cubicBezTo>
                  <a:cubicBezTo>
                    <a:pt x="1964146" y="402253"/>
                    <a:pt x="1971203" y="389148"/>
                    <a:pt x="1978260" y="376041"/>
                  </a:cubicBezTo>
                  <a:cubicBezTo>
                    <a:pt x="1991366" y="350838"/>
                    <a:pt x="2003464" y="323617"/>
                    <a:pt x="2011530" y="296397"/>
                  </a:cubicBezTo>
                  <a:cubicBezTo>
                    <a:pt x="2023627" y="257079"/>
                    <a:pt x="2030684" y="213729"/>
                    <a:pt x="2026652" y="172394"/>
                  </a:cubicBezTo>
                  <a:cubicBezTo>
                    <a:pt x="2023627" y="144166"/>
                    <a:pt x="2013546" y="115938"/>
                    <a:pt x="1995399" y="93758"/>
                  </a:cubicBezTo>
                  <a:cubicBezTo>
                    <a:pt x="1978260" y="73595"/>
                    <a:pt x="1955073" y="59481"/>
                    <a:pt x="1929869" y="51416"/>
                  </a:cubicBezTo>
                  <a:cubicBezTo>
                    <a:pt x="1902649" y="42342"/>
                    <a:pt x="1873413" y="39318"/>
                    <a:pt x="1845184" y="39318"/>
                  </a:cubicBezTo>
                  <a:lnTo>
                    <a:pt x="1840143" y="39318"/>
                  </a:lnTo>
                  <a:cubicBezTo>
                    <a:pt x="1807882" y="39318"/>
                    <a:pt x="1775622" y="43351"/>
                    <a:pt x="1743361" y="49399"/>
                  </a:cubicBezTo>
                  <a:cubicBezTo>
                    <a:pt x="1685896" y="60489"/>
                    <a:pt x="1629439" y="78636"/>
                    <a:pt x="1574999" y="101824"/>
                  </a:cubicBezTo>
                  <a:cubicBezTo>
                    <a:pt x="1507453" y="75612"/>
                    <a:pt x="1447972" y="30245"/>
                    <a:pt x="1377401" y="10082"/>
                  </a:cubicBezTo>
                  <a:cubicBezTo>
                    <a:pt x="1357238" y="4033"/>
                    <a:pt x="1336066" y="0"/>
                    <a:pt x="1314895" y="0"/>
                  </a:cubicBezTo>
                  <a:cubicBezTo>
                    <a:pt x="1311871" y="0"/>
                    <a:pt x="1308846" y="0"/>
                    <a:pt x="1305822" y="0"/>
                  </a:cubicBezTo>
                  <a:cubicBezTo>
                    <a:pt x="1286667" y="0"/>
                    <a:pt x="1266504" y="2016"/>
                    <a:pt x="1247349" y="6049"/>
                  </a:cubicBezTo>
                  <a:cubicBezTo>
                    <a:pt x="1224161" y="10082"/>
                    <a:pt x="1201982" y="16131"/>
                    <a:pt x="1180811" y="23188"/>
                  </a:cubicBezTo>
                  <a:cubicBezTo>
                    <a:pt x="1159639" y="30245"/>
                    <a:pt x="1138468" y="37302"/>
                    <a:pt x="1116289" y="45367"/>
                  </a:cubicBezTo>
                  <a:cubicBezTo>
                    <a:pt x="1096126" y="52424"/>
                    <a:pt x="1074954" y="59481"/>
                    <a:pt x="1054791" y="66538"/>
                  </a:cubicBezTo>
                  <a:cubicBezTo>
                    <a:pt x="1033620" y="73595"/>
                    <a:pt x="1013457" y="81661"/>
                    <a:pt x="993294" y="90734"/>
                  </a:cubicBezTo>
                  <a:cubicBezTo>
                    <a:pt x="952968" y="107872"/>
                    <a:pt x="912642" y="128036"/>
                    <a:pt x="874332" y="150215"/>
                  </a:cubicBezTo>
                  <a:cubicBezTo>
                    <a:pt x="796704" y="194574"/>
                    <a:pt x="723109" y="245990"/>
                    <a:pt x="654554" y="302446"/>
                  </a:cubicBezTo>
                  <a:cubicBezTo>
                    <a:pt x="622293" y="328658"/>
                    <a:pt x="592049" y="355878"/>
                    <a:pt x="560796" y="384107"/>
                  </a:cubicBezTo>
                  <a:cubicBezTo>
                    <a:pt x="530551" y="411327"/>
                    <a:pt x="501315" y="439555"/>
                    <a:pt x="473087" y="467783"/>
                  </a:cubicBezTo>
                  <a:cubicBezTo>
                    <a:pt x="414614" y="526256"/>
                    <a:pt x="358157" y="586746"/>
                    <a:pt x="306741" y="652276"/>
                  </a:cubicBezTo>
                  <a:cubicBezTo>
                    <a:pt x="256333" y="716798"/>
                    <a:pt x="209958" y="785352"/>
                    <a:pt x="171648" y="857939"/>
                  </a:cubicBezTo>
                  <a:cubicBezTo>
                    <a:pt x="134347" y="930526"/>
                    <a:pt x="105110" y="1007146"/>
                    <a:pt x="86964" y="1085782"/>
                  </a:cubicBezTo>
                  <a:cubicBezTo>
                    <a:pt x="83939" y="1099896"/>
                    <a:pt x="80915" y="1113002"/>
                    <a:pt x="78898" y="1127116"/>
                  </a:cubicBezTo>
                  <a:cubicBezTo>
                    <a:pt x="76882" y="1141230"/>
                    <a:pt x="75874" y="1156353"/>
                    <a:pt x="75874" y="1170467"/>
                  </a:cubicBezTo>
                  <a:cubicBezTo>
                    <a:pt x="75874" y="1199703"/>
                    <a:pt x="78898" y="1228940"/>
                    <a:pt x="84947" y="1258176"/>
                  </a:cubicBezTo>
                  <a:cubicBezTo>
                    <a:pt x="90996" y="1286405"/>
                    <a:pt x="100069" y="1314633"/>
                    <a:pt x="110151" y="1341853"/>
                  </a:cubicBezTo>
                  <a:cubicBezTo>
                    <a:pt x="120233" y="1370081"/>
                    <a:pt x="131322" y="1397302"/>
                    <a:pt x="141404" y="1425530"/>
                  </a:cubicBezTo>
                  <a:cubicBezTo>
                    <a:pt x="141404" y="1425530"/>
                    <a:pt x="141404" y="1425530"/>
                    <a:pt x="141404" y="1425530"/>
                  </a:cubicBezTo>
                  <a:cubicBezTo>
                    <a:pt x="131322" y="1448717"/>
                    <a:pt x="121241" y="1472913"/>
                    <a:pt x="112167" y="1497109"/>
                  </a:cubicBezTo>
                  <a:cubicBezTo>
                    <a:pt x="101078" y="1525337"/>
                    <a:pt x="92004" y="1553565"/>
                    <a:pt x="85955" y="1582802"/>
                  </a:cubicBezTo>
                  <a:cubicBezTo>
                    <a:pt x="82931" y="1597924"/>
                    <a:pt x="81923" y="1612038"/>
                    <a:pt x="81923" y="1627160"/>
                  </a:cubicBezTo>
                  <a:cubicBezTo>
                    <a:pt x="81923" y="1634218"/>
                    <a:pt x="82931" y="1640267"/>
                    <a:pt x="82931" y="1647324"/>
                  </a:cubicBezTo>
                  <a:cubicBezTo>
                    <a:pt x="83939" y="1654381"/>
                    <a:pt x="85955" y="1662446"/>
                    <a:pt x="87972" y="1669503"/>
                  </a:cubicBezTo>
                  <a:cubicBezTo>
                    <a:pt x="92004" y="1681601"/>
                    <a:pt x="98053" y="1692690"/>
                    <a:pt x="105110" y="1701764"/>
                  </a:cubicBezTo>
                  <a:cubicBezTo>
                    <a:pt x="112167" y="1710837"/>
                    <a:pt x="122249" y="1717894"/>
                    <a:pt x="132330" y="1722935"/>
                  </a:cubicBezTo>
                  <a:cubicBezTo>
                    <a:pt x="143420" y="1727976"/>
                    <a:pt x="155518" y="1729992"/>
                    <a:pt x="166608" y="1728984"/>
                  </a:cubicBezTo>
                  <a:cubicBezTo>
                    <a:pt x="169632" y="1728984"/>
                    <a:pt x="173665" y="1728984"/>
                    <a:pt x="176689" y="1727976"/>
                  </a:cubicBezTo>
                  <a:cubicBezTo>
                    <a:pt x="174673" y="1728984"/>
                    <a:pt x="173665" y="1731001"/>
                    <a:pt x="171648" y="1732008"/>
                  </a:cubicBezTo>
                  <a:cubicBezTo>
                    <a:pt x="129306" y="1771327"/>
                    <a:pt x="93012" y="1816694"/>
                    <a:pt x="62768" y="1866093"/>
                  </a:cubicBezTo>
                  <a:cubicBezTo>
                    <a:pt x="47645" y="1890289"/>
                    <a:pt x="35548" y="1916501"/>
                    <a:pt x="25466" y="1942713"/>
                  </a:cubicBezTo>
                  <a:cubicBezTo>
                    <a:pt x="16393" y="1967917"/>
                    <a:pt x="8327" y="1993121"/>
                    <a:pt x="4295" y="2019332"/>
                  </a:cubicBezTo>
                  <a:cubicBezTo>
                    <a:pt x="1270" y="2042520"/>
                    <a:pt x="-746" y="2064699"/>
                    <a:pt x="262" y="2087887"/>
                  </a:cubicBezTo>
                  <a:cubicBezTo>
                    <a:pt x="262" y="2098977"/>
                    <a:pt x="1270" y="2110066"/>
                    <a:pt x="3287" y="2121156"/>
                  </a:cubicBezTo>
                  <a:cubicBezTo>
                    <a:pt x="4295" y="2127205"/>
                    <a:pt x="5303" y="2133254"/>
                    <a:pt x="6311" y="2139303"/>
                  </a:cubicBezTo>
                  <a:cubicBezTo>
                    <a:pt x="7319" y="2144344"/>
                    <a:pt x="9336" y="2150392"/>
                    <a:pt x="10344" y="2155433"/>
                  </a:cubicBezTo>
                  <a:cubicBezTo>
                    <a:pt x="12360" y="2161482"/>
                    <a:pt x="19417" y="2165515"/>
                    <a:pt x="25466" y="2163499"/>
                  </a:cubicBezTo>
                  <a:cubicBezTo>
                    <a:pt x="32523" y="2161482"/>
                    <a:pt x="35548" y="2154425"/>
                    <a:pt x="33531" y="2148376"/>
                  </a:cubicBezTo>
                  <a:cubicBezTo>
                    <a:pt x="33531" y="2146360"/>
                    <a:pt x="32523" y="2144344"/>
                    <a:pt x="32523" y="2143335"/>
                  </a:cubicBezTo>
                  <a:cubicBezTo>
                    <a:pt x="30507" y="2130229"/>
                    <a:pt x="28491" y="2117123"/>
                    <a:pt x="28491" y="2103009"/>
                  </a:cubicBezTo>
                  <a:cubicBezTo>
                    <a:pt x="27482" y="2088895"/>
                    <a:pt x="28491" y="2073773"/>
                    <a:pt x="29499" y="2059658"/>
                  </a:cubicBezTo>
                  <a:cubicBezTo>
                    <a:pt x="39580" y="2028406"/>
                    <a:pt x="48654" y="1994128"/>
                    <a:pt x="60751" y="1962876"/>
                  </a:cubicBezTo>
                  <a:close/>
                  <a:moveTo>
                    <a:pt x="127290" y="1303543"/>
                  </a:moveTo>
                  <a:cubicBezTo>
                    <a:pt x="116200" y="1265233"/>
                    <a:pt x="108135" y="1224907"/>
                    <a:pt x="106118" y="1184581"/>
                  </a:cubicBezTo>
                  <a:cubicBezTo>
                    <a:pt x="106118" y="1166434"/>
                    <a:pt x="107127" y="1147279"/>
                    <a:pt x="109143" y="1129132"/>
                  </a:cubicBezTo>
                  <a:cubicBezTo>
                    <a:pt x="111159" y="1110986"/>
                    <a:pt x="116200" y="1092839"/>
                    <a:pt x="120233" y="1075700"/>
                  </a:cubicBezTo>
                  <a:cubicBezTo>
                    <a:pt x="140396" y="997064"/>
                    <a:pt x="171648" y="921453"/>
                    <a:pt x="210966" y="849874"/>
                  </a:cubicBezTo>
                  <a:cubicBezTo>
                    <a:pt x="274480" y="735952"/>
                    <a:pt x="356141" y="633121"/>
                    <a:pt x="445866" y="539362"/>
                  </a:cubicBezTo>
                  <a:lnTo>
                    <a:pt x="444858" y="540371"/>
                  </a:lnTo>
                  <a:cubicBezTo>
                    <a:pt x="444858" y="539362"/>
                    <a:pt x="445866" y="539362"/>
                    <a:pt x="445866" y="538354"/>
                  </a:cubicBezTo>
                  <a:cubicBezTo>
                    <a:pt x="445866" y="538354"/>
                    <a:pt x="446874" y="537346"/>
                    <a:pt x="446874" y="537346"/>
                  </a:cubicBezTo>
                  <a:cubicBezTo>
                    <a:pt x="446874" y="537346"/>
                    <a:pt x="445866" y="538354"/>
                    <a:pt x="445866" y="538354"/>
                  </a:cubicBezTo>
                  <a:cubicBezTo>
                    <a:pt x="501315" y="480889"/>
                    <a:pt x="558780" y="425441"/>
                    <a:pt x="619269" y="372009"/>
                  </a:cubicBezTo>
                  <a:cubicBezTo>
                    <a:pt x="651530" y="342772"/>
                    <a:pt x="683791" y="314544"/>
                    <a:pt x="718068" y="288332"/>
                  </a:cubicBezTo>
                  <a:cubicBezTo>
                    <a:pt x="753353" y="261112"/>
                    <a:pt x="789647" y="234900"/>
                    <a:pt x="826949" y="210704"/>
                  </a:cubicBezTo>
                  <a:cubicBezTo>
                    <a:pt x="832997" y="206672"/>
                    <a:pt x="840055" y="202639"/>
                    <a:pt x="847112" y="198606"/>
                  </a:cubicBezTo>
                  <a:cubicBezTo>
                    <a:pt x="902560" y="164329"/>
                    <a:pt x="960025" y="135093"/>
                    <a:pt x="1019506" y="109889"/>
                  </a:cubicBezTo>
                  <a:cubicBezTo>
                    <a:pt x="1033620" y="103840"/>
                    <a:pt x="1048742" y="97791"/>
                    <a:pt x="1063865" y="92750"/>
                  </a:cubicBezTo>
                  <a:cubicBezTo>
                    <a:pt x="1078987" y="86701"/>
                    <a:pt x="1095118" y="81661"/>
                    <a:pt x="1110240" y="76620"/>
                  </a:cubicBezTo>
                  <a:cubicBezTo>
                    <a:pt x="1141493" y="65530"/>
                    <a:pt x="1172745" y="54440"/>
                    <a:pt x="1203998" y="44359"/>
                  </a:cubicBezTo>
                  <a:cubicBezTo>
                    <a:pt x="1236259" y="35285"/>
                    <a:pt x="1269528" y="28228"/>
                    <a:pt x="1302797" y="27220"/>
                  </a:cubicBezTo>
                  <a:cubicBezTo>
                    <a:pt x="1320944" y="27220"/>
                    <a:pt x="1340099" y="29236"/>
                    <a:pt x="1358246" y="33269"/>
                  </a:cubicBezTo>
                  <a:cubicBezTo>
                    <a:pt x="1398572" y="44359"/>
                    <a:pt x="1433857" y="64522"/>
                    <a:pt x="1470151" y="83677"/>
                  </a:cubicBezTo>
                  <a:cubicBezTo>
                    <a:pt x="1488298" y="93758"/>
                    <a:pt x="1507453" y="102832"/>
                    <a:pt x="1526607" y="110897"/>
                  </a:cubicBezTo>
                  <a:cubicBezTo>
                    <a:pt x="1530640" y="112913"/>
                    <a:pt x="1535681" y="114929"/>
                    <a:pt x="1539713" y="115938"/>
                  </a:cubicBezTo>
                  <a:cubicBezTo>
                    <a:pt x="1443939" y="160296"/>
                    <a:pt x="1352197" y="210704"/>
                    <a:pt x="1262471" y="267161"/>
                  </a:cubicBezTo>
                  <a:cubicBezTo>
                    <a:pt x="1165688" y="327650"/>
                    <a:pt x="1072938" y="394188"/>
                    <a:pt x="983212" y="464759"/>
                  </a:cubicBezTo>
                  <a:cubicBezTo>
                    <a:pt x="804769" y="605901"/>
                    <a:pt x="640440" y="765189"/>
                    <a:pt x="490225" y="935567"/>
                  </a:cubicBezTo>
                  <a:cubicBezTo>
                    <a:pt x="453932" y="976901"/>
                    <a:pt x="417638" y="1019244"/>
                    <a:pt x="383361" y="1061586"/>
                  </a:cubicBezTo>
                  <a:cubicBezTo>
                    <a:pt x="346059" y="1106953"/>
                    <a:pt x="309766" y="1152320"/>
                    <a:pt x="275488" y="1199703"/>
                  </a:cubicBezTo>
                  <a:cubicBezTo>
                    <a:pt x="241211" y="1247086"/>
                    <a:pt x="208950" y="1296486"/>
                    <a:pt x="180722" y="1346894"/>
                  </a:cubicBezTo>
                  <a:cubicBezTo>
                    <a:pt x="171648" y="1362016"/>
                    <a:pt x="163583" y="1378147"/>
                    <a:pt x="156526" y="1394277"/>
                  </a:cubicBezTo>
                  <a:cubicBezTo>
                    <a:pt x="147453" y="1364032"/>
                    <a:pt x="136363" y="1333788"/>
                    <a:pt x="127290" y="1303543"/>
                  </a:cubicBezTo>
                  <a:cubicBezTo>
                    <a:pt x="127290" y="1303543"/>
                    <a:pt x="127290" y="1303543"/>
                    <a:pt x="127290" y="1303543"/>
                  </a:cubicBezTo>
                  <a:close/>
                  <a:moveTo>
                    <a:pt x="153502" y="2158458"/>
                  </a:moveTo>
                  <a:cubicBezTo>
                    <a:pt x="156526" y="2157450"/>
                    <a:pt x="158542" y="2155433"/>
                    <a:pt x="160559" y="2153417"/>
                  </a:cubicBezTo>
                  <a:cubicBezTo>
                    <a:pt x="161567" y="2151401"/>
                    <a:pt x="162575" y="2147368"/>
                    <a:pt x="161567" y="2144344"/>
                  </a:cubicBezTo>
                  <a:cubicBezTo>
                    <a:pt x="156526" y="2132246"/>
                    <a:pt x="152494" y="2120148"/>
                    <a:pt x="150477" y="2107042"/>
                  </a:cubicBezTo>
                  <a:cubicBezTo>
                    <a:pt x="148461" y="2092928"/>
                    <a:pt x="148461" y="2078814"/>
                    <a:pt x="149469" y="2064699"/>
                  </a:cubicBezTo>
                  <a:cubicBezTo>
                    <a:pt x="151485" y="2043528"/>
                    <a:pt x="156526" y="2023365"/>
                    <a:pt x="164591" y="2004210"/>
                  </a:cubicBezTo>
                  <a:cubicBezTo>
                    <a:pt x="170640" y="1988080"/>
                    <a:pt x="178706" y="1972957"/>
                    <a:pt x="186771" y="1958843"/>
                  </a:cubicBezTo>
                  <a:cubicBezTo>
                    <a:pt x="195844" y="1942713"/>
                    <a:pt x="205926" y="1928598"/>
                    <a:pt x="216007" y="1913476"/>
                  </a:cubicBezTo>
                  <a:cubicBezTo>
                    <a:pt x="216007" y="1913476"/>
                    <a:pt x="214999" y="1914484"/>
                    <a:pt x="214999" y="1914484"/>
                  </a:cubicBezTo>
                  <a:cubicBezTo>
                    <a:pt x="225081" y="1900370"/>
                    <a:pt x="237178" y="1886256"/>
                    <a:pt x="249276" y="1874158"/>
                  </a:cubicBezTo>
                  <a:cubicBezTo>
                    <a:pt x="251293" y="1872142"/>
                    <a:pt x="251293" y="1868109"/>
                    <a:pt x="249276" y="1866093"/>
                  </a:cubicBezTo>
                  <a:cubicBezTo>
                    <a:pt x="248268" y="1865085"/>
                    <a:pt x="247260" y="1865085"/>
                    <a:pt x="245244" y="1865085"/>
                  </a:cubicBezTo>
                  <a:cubicBezTo>
                    <a:pt x="244236" y="1865085"/>
                    <a:pt x="242219" y="1866093"/>
                    <a:pt x="241211" y="1867101"/>
                  </a:cubicBezTo>
                  <a:cubicBezTo>
                    <a:pt x="226089" y="1881215"/>
                    <a:pt x="211975" y="1896338"/>
                    <a:pt x="198869" y="1912468"/>
                  </a:cubicBezTo>
                  <a:cubicBezTo>
                    <a:pt x="191812" y="1921542"/>
                    <a:pt x="185763" y="1930615"/>
                    <a:pt x="178706" y="1939688"/>
                  </a:cubicBezTo>
                  <a:cubicBezTo>
                    <a:pt x="172657" y="1948762"/>
                    <a:pt x="166608" y="1958843"/>
                    <a:pt x="161567" y="1967917"/>
                  </a:cubicBezTo>
                  <a:cubicBezTo>
                    <a:pt x="150477" y="1988080"/>
                    <a:pt x="142412" y="2009251"/>
                    <a:pt x="136363" y="2031430"/>
                  </a:cubicBezTo>
                  <a:cubicBezTo>
                    <a:pt x="130314" y="2052602"/>
                    <a:pt x="127290" y="2073773"/>
                    <a:pt x="128298" y="2095952"/>
                  </a:cubicBezTo>
                  <a:cubicBezTo>
                    <a:pt x="129306" y="2115107"/>
                    <a:pt x="133339" y="2134262"/>
                    <a:pt x="140396" y="2152409"/>
                  </a:cubicBezTo>
                  <a:lnTo>
                    <a:pt x="141404" y="2155433"/>
                  </a:lnTo>
                  <a:cubicBezTo>
                    <a:pt x="142412" y="2157450"/>
                    <a:pt x="143420" y="2158458"/>
                    <a:pt x="145436" y="2159466"/>
                  </a:cubicBezTo>
                  <a:cubicBezTo>
                    <a:pt x="147453" y="2158458"/>
                    <a:pt x="150477" y="2159466"/>
                    <a:pt x="153502" y="2158458"/>
                  </a:cubicBezTo>
                  <a:close/>
                  <a:moveTo>
                    <a:pt x="640440" y="2089903"/>
                  </a:moveTo>
                  <a:cubicBezTo>
                    <a:pt x="640440" y="2089903"/>
                    <a:pt x="640440" y="2089903"/>
                    <a:pt x="640440" y="2089903"/>
                  </a:cubicBezTo>
                  <a:cubicBezTo>
                    <a:pt x="639432" y="2089903"/>
                    <a:pt x="639432" y="2089903"/>
                    <a:pt x="640440" y="2089903"/>
                  </a:cubicBezTo>
                  <a:cubicBezTo>
                    <a:pt x="640440" y="2089903"/>
                    <a:pt x="640440" y="2089903"/>
                    <a:pt x="640440" y="2089903"/>
                  </a:cubicBezTo>
                  <a:close/>
                  <a:moveTo>
                    <a:pt x="591041" y="2217939"/>
                  </a:moveTo>
                  <a:cubicBezTo>
                    <a:pt x="594065" y="2217939"/>
                    <a:pt x="598098" y="2216931"/>
                    <a:pt x="600114" y="2213906"/>
                  </a:cubicBezTo>
                  <a:cubicBezTo>
                    <a:pt x="609187" y="2202817"/>
                    <a:pt x="617253" y="2189711"/>
                    <a:pt x="624310" y="2177613"/>
                  </a:cubicBezTo>
                  <a:cubicBezTo>
                    <a:pt x="631367" y="2165515"/>
                    <a:pt x="637416" y="2153417"/>
                    <a:pt x="643465" y="2140311"/>
                  </a:cubicBezTo>
                  <a:cubicBezTo>
                    <a:pt x="655562" y="2115107"/>
                    <a:pt x="664636" y="2088895"/>
                    <a:pt x="671693" y="2061675"/>
                  </a:cubicBezTo>
                  <a:cubicBezTo>
                    <a:pt x="678750" y="2035463"/>
                    <a:pt x="681774" y="2007235"/>
                    <a:pt x="682783" y="1980014"/>
                  </a:cubicBezTo>
                  <a:cubicBezTo>
                    <a:pt x="683791" y="1952794"/>
                    <a:pt x="680766" y="1924566"/>
                    <a:pt x="675725" y="1897346"/>
                  </a:cubicBezTo>
                  <a:cubicBezTo>
                    <a:pt x="673709" y="1888272"/>
                    <a:pt x="671693" y="1878191"/>
                    <a:pt x="669677" y="1869117"/>
                  </a:cubicBezTo>
                  <a:cubicBezTo>
                    <a:pt x="668668" y="1866093"/>
                    <a:pt x="666652" y="1865085"/>
                    <a:pt x="663628" y="1865085"/>
                  </a:cubicBezTo>
                  <a:cubicBezTo>
                    <a:pt x="662619" y="1865085"/>
                    <a:pt x="662619" y="1865085"/>
                    <a:pt x="661611" y="1865085"/>
                  </a:cubicBezTo>
                  <a:cubicBezTo>
                    <a:pt x="658587" y="1866093"/>
                    <a:pt x="656571" y="1869117"/>
                    <a:pt x="657579" y="1873150"/>
                  </a:cubicBezTo>
                  <a:cubicBezTo>
                    <a:pt x="659595" y="1880207"/>
                    <a:pt x="660603" y="1887264"/>
                    <a:pt x="661611" y="1893313"/>
                  </a:cubicBezTo>
                  <a:cubicBezTo>
                    <a:pt x="666652" y="1925574"/>
                    <a:pt x="667660" y="1957835"/>
                    <a:pt x="664636" y="1990096"/>
                  </a:cubicBezTo>
                  <a:cubicBezTo>
                    <a:pt x="660603" y="2024373"/>
                    <a:pt x="652538" y="2057642"/>
                    <a:pt x="640440" y="2088895"/>
                  </a:cubicBezTo>
                  <a:cubicBezTo>
                    <a:pt x="640440" y="2087887"/>
                    <a:pt x="640440" y="2087887"/>
                    <a:pt x="641448" y="2086879"/>
                  </a:cubicBezTo>
                  <a:cubicBezTo>
                    <a:pt x="641448" y="2087887"/>
                    <a:pt x="640440" y="2087887"/>
                    <a:pt x="640440" y="2088895"/>
                  </a:cubicBezTo>
                  <a:cubicBezTo>
                    <a:pt x="640440" y="2088895"/>
                    <a:pt x="640440" y="2088895"/>
                    <a:pt x="640440" y="2088895"/>
                  </a:cubicBezTo>
                  <a:cubicBezTo>
                    <a:pt x="640440" y="2088895"/>
                    <a:pt x="640440" y="2088895"/>
                    <a:pt x="640440" y="2088895"/>
                  </a:cubicBezTo>
                  <a:cubicBezTo>
                    <a:pt x="640440" y="2088895"/>
                    <a:pt x="640440" y="2088895"/>
                    <a:pt x="640440" y="2088895"/>
                  </a:cubicBezTo>
                  <a:cubicBezTo>
                    <a:pt x="633383" y="2108050"/>
                    <a:pt x="624310" y="2126197"/>
                    <a:pt x="615236" y="2143335"/>
                  </a:cubicBezTo>
                  <a:cubicBezTo>
                    <a:pt x="610195" y="2152409"/>
                    <a:pt x="604147" y="2161482"/>
                    <a:pt x="599106" y="2170555"/>
                  </a:cubicBezTo>
                  <a:cubicBezTo>
                    <a:pt x="593057" y="2179629"/>
                    <a:pt x="587008" y="2188702"/>
                    <a:pt x="580959" y="2196768"/>
                  </a:cubicBezTo>
                  <a:cubicBezTo>
                    <a:pt x="579951" y="2198784"/>
                    <a:pt x="578943" y="2200800"/>
                    <a:pt x="578943" y="2203825"/>
                  </a:cubicBezTo>
                  <a:cubicBezTo>
                    <a:pt x="578943" y="2206849"/>
                    <a:pt x="580959" y="2209874"/>
                    <a:pt x="582975" y="2212898"/>
                  </a:cubicBezTo>
                  <a:cubicBezTo>
                    <a:pt x="584992" y="2215922"/>
                    <a:pt x="588016" y="2217939"/>
                    <a:pt x="591041" y="2217939"/>
                  </a:cubicBezTo>
                  <a:close/>
                  <a:moveTo>
                    <a:pt x="581967" y="1759229"/>
                  </a:moveTo>
                  <a:cubicBezTo>
                    <a:pt x="583983" y="1757212"/>
                    <a:pt x="584992" y="1754188"/>
                    <a:pt x="584992" y="1751164"/>
                  </a:cubicBezTo>
                  <a:cubicBezTo>
                    <a:pt x="584992" y="1748139"/>
                    <a:pt x="583983" y="1746123"/>
                    <a:pt x="581967" y="1744106"/>
                  </a:cubicBezTo>
                  <a:cubicBezTo>
                    <a:pt x="579951" y="1742090"/>
                    <a:pt x="576926" y="1741082"/>
                    <a:pt x="574910" y="1741082"/>
                  </a:cubicBezTo>
                  <a:cubicBezTo>
                    <a:pt x="574910" y="1741082"/>
                    <a:pt x="574910" y="1741082"/>
                    <a:pt x="574910" y="1741082"/>
                  </a:cubicBezTo>
                  <a:cubicBezTo>
                    <a:pt x="572894" y="1741082"/>
                    <a:pt x="568861" y="1742090"/>
                    <a:pt x="567853" y="1744106"/>
                  </a:cubicBezTo>
                  <a:cubicBezTo>
                    <a:pt x="546682" y="1771327"/>
                    <a:pt x="527527" y="1799555"/>
                    <a:pt x="510388" y="1829799"/>
                  </a:cubicBezTo>
                  <a:cubicBezTo>
                    <a:pt x="493250" y="1859036"/>
                    <a:pt x="478127" y="1890289"/>
                    <a:pt x="466029" y="1922550"/>
                  </a:cubicBezTo>
                  <a:cubicBezTo>
                    <a:pt x="453932" y="1954811"/>
                    <a:pt x="443850" y="1988080"/>
                    <a:pt x="436793" y="2021349"/>
                  </a:cubicBezTo>
                  <a:cubicBezTo>
                    <a:pt x="429736" y="2055626"/>
                    <a:pt x="426711" y="2089903"/>
                    <a:pt x="426711" y="2124181"/>
                  </a:cubicBezTo>
                  <a:cubicBezTo>
                    <a:pt x="426711" y="2134262"/>
                    <a:pt x="426711" y="2143335"/>
                    <a:pt x="427720" y="2153417"/>
                  </a:cubicBezTo>
                  <a:cubicBezTo>
                    <a:pt x="428728" y="2160474"/>
                    <a:pt x="433768" y="2165515"/>
                    <a:pt x="440826" y="2165515"/>
                  </a:cubicBezTo>
                  <a:cubicBezTo>
                    <a:pt x="447883" y="2165515"/>
                    <a:pt x="452923" y="2159466"/>
                    <a:pt x="452923" y="2152409"/>
                  </a:cubicBezTo>
                  <a:cubicBezTo>
                    <a:pt x="452923" y="2139303"/>
                    <a:pt x="451915" y="2126197"/>
                    <a:pt x="452923" y="2113091"/>
                  </a:cubicBezTo>
                  <a:cubicBezTo>
                    <a:pt x="452923" y="2099985"/>
                    <a:pt x="453932" y="2085871"/>
                    <a:pt x="454940" y="2072765"/>
                  </a:cubicBezTo>
                  <a:cubicBezTo>
                    <a:pt x="459980" y="2022357"/>
                    <a:pt x="473087" y="1972957"/>
                    <a:pt x="491233" y="1925574"/>
                  </a:cubicBezTo>
                  <a:cubicBezTo>
                    <a:pt x="513413" y="1869117"/>
                    <a:pt x="543657" y="1814677"/>
                    <a:pt x="578943" y="1765278"/>
                  </a:cubicBezTo>
                  <a:cubicBezTo>
                    <a:pt x="577935" y="1763261"/>
                    <a:pt x="579951" y="1761245"/>
                    <a:pt x="581967" y="1759229"/>
                  </a:cubicBezTo>
                  <a:close/>
                  <a:moveTo>
                    <a:pt x="549706" y="1955819"/>
                  </a:moveTo>
                  <a:cubicBezTo>
                    <a:pt x="546682" y="1955819"/>
                    <a:pt x="543657" y="1956827"/>
                    <a:pt x="541641" y="1958843"/>
                  </a:cubicBezTo>
                  <a:cubicBezTo>
                    <a:pt x="534584" y="1968925"/>
                    <a:pt x="527527" y="1979006"/>
                    <a:pt x="522486" y="1990096"/>
                  </a:cubicBezTo>
                  <a:cubicBezTo>
                    <a:pt x="516437" y="2002194"/>
                    <a:pt x="512404" y="2014292"/>
                    <a:pt x="508372" y="2026390"/>
                  </a:cubicBezTo>
                  <a:cubicBezTo>
                    <a:pt x="501315" y="2050585"/>
                    <a:pt x="497282" y="2075789"/>
                    <a:pt x="494258" y="2100993"/>
                  </a:cubicBezTo>
                  <a:cubicBezTo>
                    <a:pt x="494258" y="2104018"/>
                    <a:pt x="494258" y="2107042"/>
                    <a:pt x="495266" y="2110066"/>
                  </a:cubicBezTo>
                  <a:cubicBezTo>
                    <a:pt x="497282" y="2113091"/>
                    <a:pt x="499299" y="2114099"/>
                    <a:pt x="502323" y="2115107"/>
                  </a:cubicBezTo>
                  <a:cubicBezTo>
                    <a:pt x="508372" y="2116115"/>
                    <a:pt x="515429" y="2113091"/>
                    <a:pt x="516437" y="2107042"/>
                  </a:cubicBezTo>
                  <a:cubicBezTo>
                    <a:pt x="522486" y="2075789"/>
                    <a:pt x="526519" y="2043528"/>
                    <a:pt x="538617" y="2013284"/>
                  </a:cubicBezTo>
                  <a:cubicBezTo>
                    <a:pt x="543657" y="1999169"/>
                    <a:pt x="550714" y="1986063"/>
                    <a:pt x="559788" y="1973965"/>
                  </a:cubicBezTo>
                  <a:cubicBezTo>
                    <a:pt x="560796" y="1971949"/>
                    <a:pt x="560796" y="1969933"/>
                    <a:pt x="560796" y="1967917"/>
                  </a:cubicBezTo>
                  <a:cubicBezTo>
                    <a:pt x="560796" y="1964892"/>
                    <a:pt x="559788" y="1961868"/>
                    <a:pt x="557771" y="1959851"/>
                  </a:cubicBezTo>
                  <a:cubicBezTo>
                    <a:pt x="555755" y="1956827"/>
                    <a:pt x="552731" y="1955819"/>
                    <a:pt x="549706" y="1955819"/>
                  </a:cubicBezTo>
                  <a:cubicBezTo>
                    <a:pt x="549706" y="1955819"/>
                    <a:pt x="549706" y="1955819"/>
                    <a:pt x="549706" y="1955819"/>
                  </a:cubicBezTo>
                  <a:close/>
                  <a:moveTo>
                    <a:pt x="351100" y="2051593"/>
                  </a:moveTo>
                  <a:cubicBezTo>
                    <a:pt x="351100" y="2051593"/>
                    <a:pt x="352108" y="2051593"/>
                    <a:pt x="351100" y="2051593"/>
                  </a:cubicBezTo>
                  <a:cubicBezTo>
                    <a:pt x="352108" y="2051593"/>
                    <a:pt x="352108" y="2051593"/>
                    <a:pt x="351100" y="2051593"/>
                  </a:cubicBezTo>
                  <a:cubicBezTo>
                    <a:pt x="351100" y="2051593"/>
                    <a:pt x="351100" y="2051593"/>
                    <a:pt x="351100" y="2051593"/>
                  </a:cubicBezTo>
                  <a:close/>
                  <a:moveTo>
                    <a:pt x="423687" y="1926582"/>
                  </a:moveTo>
                  <a:cubicBezTo>
                    <a:pt x="423687" y="1923558"/>
                    <a:pt x="422679" y="1921542"/>
                    <a:pt x="420662" y="1919525"/>
                  </a:cubicBezTo>
                  <a:cubicBezTo>
                    <a:pt x="418646" y="1917509"/>
                    <a:pt x="416630" y="1916501"/>
                    <a:pt x="413605" y="1916501"/>
                  </a:cubicBezTo>
                  <a:cubicBezTo>
                    <a:pt x="413605" y="1916501"/>
                    <a:pt x="413605" y="1916501"/>
                    <a:pt x="413605" y="1916501"/>
                  </a:cubicBezTo>
                  <a:cubicBezTo>
                    <a:pt x="411589" y="1916501"/>
                    <a:pt x="408565" y="1917509"/>
                    <a:pt x="406548" y="1919525"/>
                  </a:cubicBezTo>
                  <a:cubicBezTo>
                    <a:pt x="376304" y="1957835"/>
                    <a:pt x="349084" y="1999169"/>
                    <a:pt x="331945" y="2045544"/>
                  </a:cubicBezTo>
                  <a:cubicBezTo>
                    <a:pt x="323880" y="2067724"/>
                    <a:pt x="317831" y="2090911"/>
                    <a:pt x="314806" y="2114099"/>
                  </a:cubicBezTo>
                  <a:cubicBezTo>
                    <a:pt x="313798" y="2126197"/>
                    <a:pt x="312790" y="2139303"/>
                    <a:pt x="313798" y="2151401"/>
                  </a:cubicBezTo>
                  <a:cubicBezTo>
                    <a:pt x="314806" y="2164507"/>
                    <a:pt x="316823" y="2176604"/>
                    <a:pt x="318839" y="2189711"/>
                  </a:cubicBezTo>
                  <a:cubicBezTo>
                    <a:pt x="319847" y="2194751"/>
                    <a:pt x="326904" y="2197776"/>
                    <a:pt x="331945" y="2196768"/>
                  </a:cubicBezTo>
                  <a:cubicBezTo>
                    <a:pt x="333961" y="2195759"/>
                    <a:pt x="336986" y="2193743"/>
                    <a:pt x="337994" y="2191727"/>
                  </a:cubicBezTo>
                  <a:cubicBezTo>
                    <a:pt x="339002" y="2188702"/>
                    <a:pt x="339002" y="2186686"/>
                    <a:pt x="339002" y="2183662"/>
                  </a:cubicBezTo>
                  <a:cubicBezTo>
                    <a:pt x="337994" y="2180637"/>
                    <a:pt x="337994" y="2177613"/>
                    <a:pt x="336986" y="2175596"/>
                  </a:cubicBezTo>
                  <a:cubicBezTo>
                    <a:pt x="333961" y="2157450"/>
                    <a:pt x="332953" y="2138295"/>
                    <a:pt x="334969" y="2120148"/>
                  </a:cubicBezTo>
                  <a:cubicBezTo>
                    <a:pt x="336986" y="2096960"/>
                    <a:pt x="343035" y="2073773"/>
                    <a:pt x="352108" y="2051593"/>
                  </a:cubicBezTo>
                  <a:cubicBezTo>
                    <a:pt x="352108" y="2052602"/>
                    <a:pt x="352108" y="2052602"/>
                    <a:pt x="351100" y="2053610"/>
                  </a:cubicBezTo>
                  <a:cubicBezTo>
                    <a:pt x="351100" y="2052602"/>
                    <a:pt x="351100" y="2052602"/>
                    <a:pt x="352108" y="2051593"/>
                  </a:cubicBezTo>
                  <a:cubicBezTo>
                    <a:pt x="352108" y="2051593"/>
                    <a:pt x="352108" y="2051593"/>
                    <a:pt x="352108" y="2051593"/>
                  </a:cubicBezTo>
                  <a:cubicBezTo>
                    <a:pt x="352108" y="2051593"/>
                    <a:pt x="352108" y="2051593"/>
                    <a:pt x="352108" y="2051593"/>
                  </a:cubicBezTo>
                  <a:cubicBezTo>
                    <a:pt x="352108" y="2051593"/>
                    <a:pt x="352108" y="2051593"/>
                    <a:pt x="352108" y="2051593"/>
                  </a:cubicBezTo>
                  <a:cubicBezTo>
                    <a:pt x="366222" y="2015300"/>
                    <a:pt x="387393" y="1981023"/>
                    <a:pt x="410581" y="1949770"/>
                  </a:cubicBezTo>
                  <a:cubicBezTo>
                    <a:pt x="410581" y="1950778"/>
                    <a:pt x="409573" y="1950778"/>
                    <a:pt x="409573" y="1951786"/>
                  </a:cubicBezTo>
                  <a:cubicBezTo>
                    <a:pt x="413605" y="1945737"/>
                    <a:pt x="417638" y="1940696"/>
                    <a:pt x="421671" y="1935656"/>
                  </a:cubicBezTo>
                  <a:cubicBezTo>
                    <a:pt x="422679" y="1931623"/>
                    <a:pt x="424695" y="1929607"/>
                    <a:pt x="423687" y="1926582"/>
                  </a:cubicBezTo>
                  <a:close/>
                  <a:moveTo>
                    <a:pt x="1165688" y="1943721"/>
                  </a:moveTo>
                  <a:cubicBezTo>
                    <a:pt x="1164680" y="1943721"/>
                    <a:pt x="1163672" y="1943721"/>
                    <a:pt x="1162664" y="1943721"/>
                  </a:cubicBezTo>
                  <a:cubicBezTo>
                    <a:pt x="1158631" y="1945737"/>
                    <a:pt x="1153591" y="1946745"/>
                    <a:pt x="1149558" y="1948762"/>
                  </a:cubicBezTo>
                  <a:cubicBezTo>
                    <a:pt x="1144517" y="1950778"/>
                    <a:pt x="1142501" y="1954811"/>
                    <a:pt x="1143509" y="1959851"/>
                  </a:cubicBezTo>
                  <a:cubicBezTo>
                    <a:pt x="1144517" y="1963884"/>
                    <a:pt x="1150566" y="1967917"/>
                    <a:pt x="1154599" y="1965900"/>
                  </a:cubicBezTo>
                  <a:cubicBezTo>
                    <a:pt x="1158631" y="1964892"/>
                    <a:pt x="1163672" y="1962876"/>
                    <a:pt x="1167705" y="1960860"/>
                  </a:cubicBezTo>
                  <a:cubicBezTo>
                    <a:pt x="1172745" y="1958843"/>
                    <a:pt x="1174762" y="1954811"/>
                    <a:pt x="1173754" y="1949770"/>
                  </a:cubicBezTo>
                  <a:cubicBezTo>
                    <a:pt x="1172745" y="1946745"/>
                    <a:pt x="1169721" y="1943721"/>
                    <a:pt x="1165688" y="1943721"/>
                  </a:cubicBezTo>
                  <a:close/>
                  <a:moveTo>
                    <a:pt x="1559877" y="717806"/>
                  </a:moveTo>
                  <a:cubicBezTo>
                    <a:pt x="1566934" y="724863"/>
                    <a:pt x="1571974" y="731920"/>
                    <a:pt x="1577015" y="739985"/>
                  </a:cubicBezTo>
                  <a:cubicBezTo>
                    <a:pt x="1581048" y="746034"/>
                    <a:pt x="1584072" y="752083"/>
                    <a:pt x="1588105" y="758132"/>
                  </a:cubicBezTo>
                  <a:cubicBezTo>
                    <a:pt x="1590121" y="762164"/>
                    <a:pt x="1592137" y="765189"/>
                    <a:pt x="1597178" y="766197"/>
                  </a:cubicBezTo>
                  <a:cubicBezTo>
                    <a:pt x="1601211" y="768213"/>
                    <a:pt x="1605243" y="767205"/>
                    <a:pt x="1609276" y="766197"/>
                  </a:cubicBezTo>
                  <a:cubicBezTo>
                    <a:pt x="1613309" y="764181"/>
                    <a:pt x="1616333" y="761156"/>
                    <a:pt x="1617341" y="757124"/>
                  </a:cubicBezTo>
                  <a:cubicBezTo>
                    <a:pt x="1619358" y="753091"/>
                    <a:pt x="1618350" y="749058"/>
                    <a:pt x="1617341" y="745026"/>
                  </a:cubicBezTo>
                  <a:cubicBezTo>
                    <a:pt x="1611292" y="727887"/>
                    <a:pt x="1602219" y="712765"/>
                    <a:pt x="1590121" y="699659"/>
                  </a:cubicBezTo>
                  <a:cubicBezTo>
                    <a:pt x="1584072" y="692602"/>
                    <a:pt x="1577015" y="687561"/>
                    <a:pt x="1568950" y="682520"/>
                  </a:cubicBezTo>
                  <a:cubicBezTo>
                    <a:pt x="1559877" y="677479"/>
                    <a:pt x="1551811" y="674455"/>
                    <a:pt x="1541730" y="672439"/>
                  </a:cubicBezTo>
                  <a:cubicBezTo>
                    <a:pt x="1540722" y="672439"/>
                    <a:pt x="1540722" y="672439"/>
                    <a:pt x="1539713" y="672439"/>
                  </a:cubicBezTo>
                  <a:cubicBezTo>
                    <a:pt x="1535681" y="672439"/>
                    <a:pt x="1532656" y="674455"/>
                    <a:pt x="1529632" y="676471"/>
                  </a:cubicBezTo>
                  <a:cubicBezTo>
                    <a:pt x="1526607" y="679496"/>
                    <a:pt x="1524591" y="683528"/>
                    <a:pt x="1523583" y="687561"/>
                  </a:cubicBezTo>
                  <a:cubicBezTo>
                    <a:pt x="1522575" y="691594"/>
                    <a:pt x="1524591" y="696634"/>
                    <a:pt x="1527616" y="699659"/>
                  </a:cubicBezTo>
                  <a:cubicBezTo>
                    <a:pt x="1530640" y="703692"/>
                    <a:pt x="1533665" y="704700"/>
                    <a:pt x="1538705" y="705708"/>
                  </a:cubicBezTo>
                  <a:cubicBezTo>
                    <a:pt x="1538705" y="705708"/>
                    <a:pt x="1538705" y="705708"/>
                    <a:pt x="1538705" y="705708"/>
                  </a:cubicBezTo>
                  <a:cubicBezTo>
                    <a:pt x="1542738" y="706716"/>
                    <a:pt x="1545762" y="708732"/>
                    <a:pt x="1549795" y="709740"/>
                  </a:cubicBezTo>
                  <a:cubicBezTo>
                    <a:pt x="1551811" y="711757"/>
                    <a:pt x="1555844" y="713773"/>
                    <a:pt x="1559877" y="717806"/>
                  </a:cubicBezTo>
                  <a:close/>
                  <a:moveTo>
                    <a:pt x="1648594" y="699659"/>
                  </a:moveTo>
                  <a:cubicBezTo>
                    <a:pt x="1652627" y="705708"/>
                    <a:pt x="1654643" y="712765"/>
                    <a:pt x="1656659" y="718814"/>
                  </a:cubicBezTo>
                  <a:cubicBezTo>
                    <a:pt x="1657667" y="722846"/>
                    <a:pt x="1658676" y="725871"/>
                    <a:pt x="1662708" y="728895"/>
                  </a:cubicBezTo>
                  <a:cubicBezTo>
                    <a:pt x="1665733" y="730912"/>
                    <a:pt x="1669765" y="731920"/>
                    <a:pt x="1673798" y="731920"/>
                  </a:cubicBezTo>
                  <a:cubicBezTo>
                    <a:pt x="1681863" y="730912"/>
                    <a:pt x="1687912" y="722846"/>
                    <a:pt x="1686904" y="714781"/>
                  </a:cubicBezTo>
                  <a:cubicBezTo>
                    <a:pt x="1684888" y="706716"/>
                    <a:pt x="1682871" y="698651"/>
                    <a:pt x="1678839" y="691594"/>
                  </a:cubicBezTo>
                  <a:cubicBezTo>
                    <a:pt x="1675814" y="684537"/>
                    <a:pt x="1670773" y="677479"/>
                    <a:pt x="1665733" y="671431"/>
                  </a:cubicBezTo>
                  <a:cubicBezTo>
                    <a:pt x="1655651" y="659333"/>
                    <a:pt x="1641537" y="649251"/>
                    <a:pt x="1627423" y="643202"/>
                  </a:cubicBezTo>
                  <a:cubicBezTo>
                    <a:pt x="1625407" y="642194"/>
                    <a:pt x="1623390" y="642194"/>
                    <a:pt x="1621374" y="642194"/>
                  </a:cubicBezTo>
                  <a:cubicBezTo>
                    <a:pt x="1615325" y="642194"/>
                    <a:pt x="1609276" y="646227"/>
                    <a:pt x="1606252" y="652276"/>
                  </a:cubicBezTo>
                  <a:cubicBezTo>
                    <a:pt x="1603227" y="660341"/>
                    <a:pt x="1607260" y="669414"/>
                    <a:pt x="1615325" y="672439"/>
                  </a:cubicBezTo>
                  <a:cubicBezTo>
                    <a:pt x="1617341" y="673447"/>
                    <a:pt x="1620366" y="674455"/>
                    <a:pt x="1622382" y="675463"/>
                  </a:cubicBezTo>
                  <a:cubicBezTo>
                    <a:pt x="1627423" y="678488"/>
                    <a:pt x="1632464" y="681512"/>
                    <a:pt x="1636496" y="685545"/>
                  </a:cubicBezTo>
                  <a:cubicBezTo>
                    <a:pt x="1641537" y="689577"/>
                    <a:pt x="1645570" y="694618"/>
                    <a:pt x="1648594" y="699659"/>
                  </a:cubicBezTo>
                  <a:close/>
                  <a:moveTo>
                    <a:pt x="1790744" y="554485"/>
                  </a:moveTo>
                  <a:cubicBezTo>
                    <a:pt x="1789736" y="553476"/>
                    <a:pt x="1787719" y="553476"/>
                    <a:pt x="1786711" y="553476"/>
                  </a:cubicBezTo>
                  <a:cubicBezTo>
                    <a:pt x="1781670" y="553476"/>
                    <a:pt x="1777638" y="556501"/>
                    <a:pt x="1775622" y="561542"/>
                  </a:cubicBezTo>
                  <a:cubicBezTo>
                    <a:pt x="1773605" y="567591"/>
                    <a:pt x="1776630" y="574648"/>
                    <a:pt x="1782679" y="577672"/>
                  </a:cubicBezTo>
                  <a:cubicBezTo>
                    <a:pt x="1785703" y="578680"/>
                    <a:pt x="1787719" y="579689"/>
                    <a:pt x="1790744" y="581705"/>
                  </a:cubicBezTo>
                  <a:cubicBezTo>
                    <a:pt x="1796793" y="584729"/>
                    <a:pt x="1801834" y="588762"/>
                    <a:pt x="1806874" y="593803"/>
                  </a:cubicBezTo>
                  <a:cubicBezTo>
                    <a:pt x="1811915" y="598843"/>
                    <a:pt x="1815948" y="603884"/>
                    <a:pt x="1819980" y="609933"/>
                  </a:cubicBezTo>
                  <a:cubicBezTo>
                    <a:pt x="1823005" y="615982"/>
                    <a:pt x="1826029" y="622031"/>
                    <a:pt x="1828046" y="629088"/>
                  </a:cubicBezTo>
                  <a:cubicBezTo>
                    <a:pt x="1828046" y="631104"/>
                    <a:pt x="1829054" y="633121"/>
                    <a:pt x="1829054" y="635137"/>
                  </a:cubicBezTo>
                  <a:cubicBezTo>
                    <a:pt x="1830062" y="642194"/>
                    <a:pt x="1836111" y="647235"/>
                    <a:pt x="1843168" y="646227"/>
                  </a:cubicBezTo>
                  <a:cubicBezTo>
                    <a:pt x="1850225" y="645219"/>
                    <a:pt x="1855266" y="638162"/>
                    <a:pt x="1854257" y="632113"/>
                  </a:cubicBezTo>
                  <a:cubicBezTo>
                    <a:pt x="1851233" y="614974"/>
                    <a:pt x="1844176" y="599852"/>
                    <a:pt x="1833086" y="586746"/>
                  </a:cubicBezTo>
                  <a:cubicBezTo>
                    <a:pt x="1820989" y="571623"/>
                    <a:pt x="1805866" y="561542"/>
                    <a:pt x="1790744" y="554485"/>
                  </a:cubicBezTo>
                  <a:close/>
                  <a:moveTo>
                    <a:pt x="1905673" y="568599"/>
                  </a:moveTo>
                  <a:cubicBezTo>
                    <a:pt x="1909706" y="582713"/>
                    <a:pt x="1910714" y="597835"/>
                    <a:pt x="1911722" y="612958"/>
                  </a:cubicBezTo>
                  <a:cubicBezTo>
                    <a:pt x="1911722" y="617998"/>
                    <a:pt x="1917771" y="622031"/>
                    <a:pt x="1921804" y="623039"/>
                  </a:cubicBezTo>
                  <a:cubicBezTo>
                    <a:pt x="1927853" y="624047"/>
                    <a:pt x="1934910" y="619006"/>
                    <a:pt x="1934910" y="612958"/>
                  </a:cubicBezTo>
                  <a:cubicBezTo>
                    <a:pt x="1935918" y="599852"/>
                    <a:pt x="1934910" y="585738"/>
                    <a:pt x="1931885" y="572632"/>
                  </a:cubicBezTo>
                  <a:cubicBezTo>
                    <a:pt x="1928861" y="559525"/>
                    <a:pt x="1924828" y="547428"/>
                    <a:pt x="1918779" y="536338"/>
                  </a:cubicBezTo>
                  <a:cubicBezTo>
                    <a:pt x="1911722" y="524240"/>
                    <a:pt x="1903657" y="514159"/>
                    <a:pt x="1893576" y="506093"/>
                  </a:cubicBezTo>
                  <a:cubicBezTo>
                    <a:pt x="1883494" y="497020"/>
                    <a:pt x="1872404" y="489963"/>
                    <a:pt x="1860306" y="484922"/>
                  </a:cubicBezTo>
                  <a:cubicBezTo>
                    <a:pt x="1859298" y="483914"/>
                    <a:pt x="1857282" y="483914"/>
                    <a:pt x="1856274" y="483914"/>
                  </a:cubicBezTo>
                  <a:cubicBezTo>
                    <a:pt x="1851233" y="483914"/>
                    <a:pt x="1847200" y="486938"/>
                    <a:pt x="1845184" y="490971"/>
                  </a:cubicBezTo>
                  <a:cubicBezTo>
                    <a:pt x="1843168" y="497020"/>
                    <a:pt x="1846192" y="503069"/>
                    <a:pt x="1851233" y="506093"/>
                  </a:cubicBezTo>
                  <a:cubicBezTo>
                    <a:pt x="1853249" y="507101"/>
                    <a:pt x="1856274" y="508110"/>
                    <a:pt x="1858290" y="509118"/>
                  </a:cubicBezTo>
                  <a:cubicBezTo>
                    <a:pt x="1865347" y="513150"/>
                    <a:pt x="1871396" y="517183"/>
                    <a:pt x="1877445" y="523232"/>
                  </a:cubicBezTo>
                  <a:cubicBezTo>
                    <a:pt x="1883494" y="529281"/>
                    <a:pt x="1888535" y="535330"/>
                    <a:pt x="1893576" y="543395"/>
                  </a:cubicBezTo>
                  <a:cubicBezTo>
                    <a:pt x="1899624" y="550452"/>
                    <a:pt x="1902649" y="559525"/>
                    <a:pt x="1905673" y="568599"/>
                  </a:cubicBezTo>
                  <a:close/>
                  <a:moveTo>
                    <a:pt x="1314895" y="935567"/>
                  </a:moveTo>
                  <a:cubicBezTo>
                    <a:pt x="1306830" y="932542"/>
                    <a:pt x="1298765" y="931534"/>
                    <a:pt x="1290699" y="931534"/>
                  </a:cubicBezTo>
                  <a:cubicBezTo>
                    <a:pt x="1289691" y="931534"/>
                    <a:pt x="1288683" y="931534"/>
                    <a:pt x="1286667" y="931534"/>
                  </a:cubicBezTo>
                  <a:cubicBezTo>
                    <a:pt x="1277593" y="931534"/>
                    <a:pt x="1268520" y="934559"/>
                    <a:pt x="1260455" y="937583"/>
                  </a:cubicBezTo>
                  <a:cubicBezTo>
                    <a:pt x="1252390" y="940608"/>
                    <a:pt x="1249365" y="949681"/>
                    <a:pt x="1252390" y="957746"/>
                  </a:cubicBezTo>
                  <a:cubicBezTo>
                    <a:pt x="1255414" y="965812"/>
                    <a:pt x="1264487" y="968836"/>
                    <a:pt x="1272553" y="964803"/>
                  </a:cubicBezTo>
                  <a:cubicBezTo>
                    <a:pt x="1274569" y="963795"/>
                    <a:pt x="1275577" y="963795"/>
                    <a:pt x="1277593" y="962787"/>
                  </a:cubicBezTo>
                  <a:cubicBezTo>
                    <a:pt x="1280618" y="961779"/>
                    <a:pt x="1284651" y="961779"/>
                    <a:pt x="1287675" y="960771"/>
                  </a:cubicBezTo>
                  <a:cubicBezTo>
                    <a:pt x="1291708" y="960771"/>
                    <a:pt x="1295740" y="961779"/>
                    <a:pt x="1298765" y="961779"/>
                  </a:cubicBezTo>
                  <a:cubicBezTo>
                    <a:pt x="1302797" y="962787"/>
                    <a:pt x="1306830" y="964803"/>
                    <a:pt x="1310863" y="966820"/>
                  </a:cubicBezTo>
                  <a:cubicBezTo>
                    <a:pt x="1315903" y="969844"/>
                    <a:pt x="1319936" y="972869"/>
                    <a:pt x="1324977" y="976901"/>
                  </a:cubicBezTo>
                  <a:cubicBezTo>
                    <a:pt x="1328001" y="979926"/>
                    <a:pt x="1330017" y="982950"/>
                    <a:pt x="1333042" y="984966"/>
                  </a:cubicBezTo>
                  <a:cubicBezTo>
                    <a:pt x="1338083" y="991015"/>
                    <a:pt x="1347156" y="992023"/>
                    <a:pt x="1354213" y="986983"/>
                  </a:cubicBezTo>
                  <a:cubicBezTo>
                    <a:pt x="1357238" y="984966"/>
                    <a:pt x="1359254" y="980934"/>
                    <a:pt x="1359254" y="976901"/>
                  </a:cubicBezTo>
                  <a:cubicBezTo>
                    <a:pt x="1359254" y="972869"/>
                    <a:pt x="1358246" y="968836"/>
                    <a:pt x="1356229" y="965812"/>
                  </a:cubicBezTo>
                  <a:cubicBezTo>
                    <a:pt x="1347156" y="952706"/>
                    <a:pt x="1332034" y="941616"/>
                    <a:pt x="1314895" y="935567"/>
                  </a:cubicBezTo>
                  <a:close/>
                  <a:moveTo>
                    <a:pt x="1377401" y="935567"/>
                  </a:moveTo>
                  <a:cubicBezTo>
                    <a:pt x="1380425" y="941616"/>
                    <a:pt x="1383450" y="947665"/>
                    <a:pt x="1385466" y="954722"/>
                  </a:cubicBezTo>
                  <a:cubicBezTo>
                    <a:pt x="1386474" y="959763"/>
                    <a:pt x="1387482" y="964803"/>
                    <a:pt x="1388490" y="968836"/>
                  </a:cubicBezTo>
                  <a:cubicBezTo>
                    <a:pt x="1389499" y="977909"/>
                    <a:pt x="1398572" y="983958"/>
                    <a:pt x="1407645" y="982950"/>
                  </a:cubicBezTo>
                  <a:cubicBezTo>
                    <a:pt x="1416719" y="981942"/>
                    <a:pt x="1422768" y="972869"/>
                    <a:pt x="1421759" y="963795"/>
                  </a:cubicBezTo>
                  <a:cubicBezTo>
                    <a:pt x="1418735" y="941616"/>
                    <a:pt x="1410670" y="918428"/>
                    <a:pt x="1394539" y="902298"/>
                  </a:cubicBezTo>
                  <a:cubicBezTo>
                    <a:pt x="1386474" y="894233"/>
                    <a:pt x="1377401" y="887176"/>
                    <a:pt x="1366311" y="883143"/>
                  </a:cubicBezTo>
                  <a:cubicBezTo>
                    <a:pt x="1355221" y="878102"/>
                    <a:pt x="1343123" y="876086"/>
                    <a:pt x="1332034" y="876086"/>
                  </a:cubicBezTo>
                  <a:lnTo>
                    <a:pt x="1332034" y="876086"/>
                  </a:lnTo>
                  <a:cubicBezTo>
                    <a:pt x="1326993" y="876086"/>
                    <a:pt x="1323969" y="877094"/>
                    <a:pt x="1319936" y="880118"/>
                  </a:cubicBezTo>
                  <a:cubicBezTo>
                    <a:pt x="1316912" y="883143"/>
                    <a:pt x="1313887" y="887176"/>
                    <a:pt x="1313887" y="891208"/>
                  </a:cubicBezTo>
                  <a:cubicBezTo>
                    <a:pt x="1312879" y="895241"/>
                    <a:pt x="1314895" y="900282"/>
                    <a:pt x="1317920" y="903306"/>
                  </a:cubicBezTo>
                  <a:cubicBezTo>
                    <a:pt x="1319936" y="906330"/>
                    <a:pt x="1324977" y="909355"/>
                    <a:pt x="1329009" y="909355"/>
                  </a:cubicBezTo>
                  <a:cubicBezTo>
                    <a:pt x="1335058" y="909355"/>
                    <a:pt x="1341107" y="910363"/>
                    <a:pt x="1347156" y="911371"/>
                  </a:cubicBezTo>
                  <a:cubicBezTo>
                    <a:pt x="1351189" y="912379"/>
                    <a:pt x="1355221" y="914396"/>
                    <a:pt x="1359254" y="916412"/>
                  </a:cubicBezTo>
                  <a:cubicBezTo>
                    <a:pt x="1363287" y="918428"/>
                    <a:pt x="1366311" y="921453"/>
                    <a:pt x="1369335" y="924477"/>
                  </a:cubicBezTo>
                  <a:cubicBezTo>
                    <a:pt x="1371352" y="927502"/>
                    <a:pt x="1375384" y="931534"/>
                    <a:pt x="1377401" y="935567"/>
                  </a:cubicBezTo>
                  <a:close/>
                  <a:moveTo>
                    <a:pt x="1165688" y="1187605"/>
                  </a:moveTo>
                  <a:cubicBezTo>
                    <a:pt x="1171737" y="1195671"/>
                    <a:pt x="1178794" y="1201720"/>
                    <a:pt x="1185851" y="1208777"/>
                  </a:cubicBezTo>
                  <a:cubicBezTo>
                    <a:pt x="1192909" y="1214826"/>
                    <a:pt x="1201982" y="1219866"/>
                    <a:pt x="1211055" y="1224907"/>
                  </a:cubicBezTo>
                  <a:cubicBezTo>
                    <a:pt x="1216096" y="1227932"/>
                    <a:pt x="1223153" y="1224907"/>
                    <a:pt x="1227186" y="1219866"/>
                  </a:cubicBezTo>
                  <a:cubicBezTo>
                    <a:pt x="1229202" y="1216842"/>
                    <a:pt x="1230210" y="1213817"/>
                    <a:pt x="1229202" y="1209785"/>
                  </a:cubicBezTo>
                  <a:cubicBezTo>
                    <a:pt x="1229202" y="1206760"/>
                    <a:pt x="1227186" y="1202728"/>
                    <a:pt x="1224161" y="1200711"/>
                  </a:cubicBezTo>
                  <a:cubicBezTo>
                    <a:pt x="1214080" y="1194662"/>
                    <a:pt x="1205006" y="1188614"/>
                    <a:pt x="1195933" y="1180548"/>
                  </a:cubicBezTo>
                  <a:cubicBezTo>
                    <a:pt x="1189884" y="1174499"/>
                    <a:pt x="1184843" y="1167442"/>
                    <a:pt x="1179803" y="1160385"/>
                  </a:cubicBezTo>
                  <a:cubicBezTo>
                    <a:pt x="1175770" y="1153328"/>
                    <a:pt x="1172745" y="1146271"/>
                    <a:pt x="1169721" y="1139214"/>
                  </a:cubicBezTo>
                  <a:cubicBezTo>
                    <a:pt x="1168713" y="1136190"/>
                    <a:pt x="1168713" y="1134173"/>
                    <a:pt x="1167705" y="1131149"/>
                  </a:cubicBezTo>
                  <a:cubicBezTo>
                    <a:pt x="1166696" y="1125100"/>
                    <a:pt x="1160648" y="1120059"/>
                    <a:pt x="1154599" y="1120059"/>
                  </a:cubicBezTo>
                  <a:cubicBezTo>
                    <a:pt x="1153591" y="1120059"/>
                    <a:pt x="1153591" y="1120059"/>
                    <a:pt x="1152582" y="1120059"/>
                  </a:cubicBezTo>
                  <a:cubicBezTo>
                    <a:pt x="1145525" y="1121067"/>
                    <a:pt x="1140484" y="1128124"/>
                    <a:pt x="1141493" y="1135181"/>
                  </a:cubicBezTo>
                  <a:cubicBezTo>
                    <a:pt x="1143509" y="1145263"/>
                    <a:pt x="1146533" y="1154336"/>
                    <a:pt x="1150566" y="1163410"/>
                  </a:cubicBezTo>
                  <a:cubicBezTo>
                    <a:pt x="1154599" y="1171475"/>
                    <a:pt x="1159639" y="1179540"/>
                    <a:pt x="1165688" y="1187605"/>
                  </a:cubicBezTo>
                  <a:close/>
                  <a:moveTo>
                    <a:pt x="1121330" y="1204744"/>
                  </a:moveTo>
                  <a:cubicBezTo>
                    <a:pt x="1120321" y="1201720"/>
                    <a:pt x="1116289" y="1199703"/>
                    <a:pt x="1113264" y="1199703"/>
                  </a:cubicBezTo>
                  <a:cubicBezTo>
                    <a:pt x="1112256" y="1199703"/>
                    <a:pt x="1111248" y="1199703"/>
                    <a:pt x="1110240" y="1200711"/>
                  </a:cubicBezTo>
                  <a:cubicBezTo>
                    <a:pt x="1106207" y="1202728"/>
                    <a:pt x="1104191" y="1207769"/>
                    <a:pt x="1106207" y="1211801"/>
                  </a:cubicBezTo>
                  <a:cubicBezTo>
                    <a:pt x="1118305" y="1241038"/>
                    <a:pt x="1141493" y="1265233"/>
                    <a:pt x="1169721" y="1278339"/>
                  </a:cubicBezTo>
                  <a:cubicBezTo>
                    <a:pt x="1173754" y="1280356"/>
                    <a:pt x="1179803" y="1277331"/>
                    <a:pt x="1181819" y="1273299"/>
                  </a:cubicBezTo>
                  <a:cubicBezTo>
                    <a:pt x="1182827" y="1271282"/>
                    <a:pt x="1182827" y="1268258"/>
                    <a:pt x="1181819" y="1266241"/>
                  </a:cubicBezTo>
                  <a:cubicBezTo>
                    <a:pt x="1180811" y="1264225"/>
                    <a:pt x="1178794" y="1262209"/>
                    <a:pt x="1176778" y="1261201"/>
                  </a:cubicBezTo>
                  <a:cubicBezTo>
                    <a:pt x="1174762" y="1260193"/>
                    <a:pt x="1173754" y="1259184"/>
                    <a:pt x="1171737" y="1259184"/>
                  </a:cubicBezTo>
                  <a:cubicBezTo>
                    <a:pt x="1162664" y="1254144"/>
                    <a:pt x="1153591" y="1248095"/>
                    <a:pt x="1146533" y="1241038"/>
                  </a:cubicBezTo>
                  <a:cubicBezTo>
                    <a:pt x="1140484" y="1234989"/>
                    <a:pt x="1134436" y="1227932"/>
                    <a:pt x="1129395" y="1219866"/>
                  </a:cubicBezTo>
                  <a:cubicBezTo>
                    <a:pt x="1125362" y="1214826"/>
                    <a:pt x="1123346" y="1209785"/>
                    <a:pt x="1121330" y="1204744"/>
                  </a:cubicBezTo>
                  <a:close/>
                  <a:moveTo>
                    <a:pt x="1082012" y="1352943"/>
                  </a:moveTo>
                  <a:cubicBezTo>
                    <a:pt x="1077979" y="1344877"/>
                    <a:pt x="1073946" y="1336812"/>
                    <a:pt x="1070922" y="1328747"/>
                  </a:cubicBezTo>
                  <a:cubicBezTo>
                    <a:pt x="1069914" y="1325723"/>
                    <a:pt x="1068906" y="1322698"/>
                    <a:pt x="1068906" y="1318665"/>
                  </a:cubicBezTo>
                  <a:cubicBezTo>
                    <a:pt x="1067897" y="1311608"/>
                    <a:pt x="1061849" y="1306568"/>
                    <a:pt x="1054791" y="1306568"/>
                  </a:cubicBezTo>
                  <a:cubicBezTo>
                    <a:pt x="1053783" y="1306568"/>
                    <a:pt x="1053783" y="1306568"/>
                    <a:pt x="1052775" y="1306568"/>
                  </a:cubicBezTo>
                  <a:cubicBezTo>
                    <a:pt x="1045718" y="1307576"/>
                    <a:pt x="1039669" y="1314633"/>
                    <a:pt x="1040677" y="1322698"/>
                  </a:cubicBezTo>
                  <a:cubicBezTo>
                    <a:pt x="1044710" y="1344877"/>
                    <a:pt x="1052775" y="1366049"/>
                    <a:pt x="1067897" y="1384195"/>
                  </a:cubicBezTo>
                  <a:cubicBezTo>
                    <a:pt x="1074954" y="1393269"/>
                    <a:pt x="1083020" y="1400326"/>
                    <a:pt x="1093101" y="1406375"/>
                  </a:cubicBezTo>
                  <a:cubicBezTo>
                    <a:pt x="1098142" y="1409399"/>
                    <a:pt x="1103183" y="1412424"/>
                    <a:pt x="1109232" y="1414440"/>
                  </a:cubicBezTo>
                  <a:cubicBezTo>
                    <a:pt x="1115281" y="1416456"/>
                    <a:pt x="1121330" y="1418473"/>
                    <a:pt x="1127379" y="1419481"/>
                  </a:cubicBezTo>
                  <a:cubicBezTo>
                    <a:pt x="1130403" y="1419481"/>
                    <a:pt x="1132419" y="1419481"/>
                    <a:pt x="1135444" y="1418473"/>
                  </a:cubicBezTo>
                  <a:cubicBezTo>
                    <a:pt x="1139476" y="1416456"/>
                    <a:pt x="1141493" y="1413432"/>
                    <a:pt x="1143509" y="1410407"/>
                  </a:cubicBezTo>
                  <a:cubicBezTo>
                    <a:pt x="1144517" y="1406375"/>
                    <a:pt x="1144517" y="1402342"/>
                    <a:pt x="1143509" y="1398310"/>
                  </a:cubicBezTo>
                  <a:cubicBezTo>
                    <a:pt x="1142501" y="1395285"/>
                    <a:pt x="1138468" y="1391253"/>
                    <a:pt x="1135444" y="1390244"/>
                  </a:cubicBezTo>
                  <a:cubicBezTo>
                    <a:pt x="1128387" y="1388228"/>
                    <a:pt x="1121330" y="1385204"/>
                    <a:pt x="1114272" y="1382179"/>
                  </a:cubicBezTo>
                  <a:cubicBezTo>
                    <a:pt x="1108224" y="1379155"/>
                    <a:pt x="1103183" y="1375122"/>
                    <a:pt x="1098142" y="1370081"/>
                  </a:cubicBezTo>
                  <a:cubicBezTo>
                    <a:pt x="1091085" y="1365040"/>
                    <a:pt x="1086044" y="1360000"/>
                    <a:pt x="1082012" y="1352943"/>
                  </a:cubicBezTo>
                  <a:close/>
                  <a:moveTo>
                    <a:pt x="1784695" y="331683"/>
                  </a:moveTo>
                  <a:cubicBezTo>
                    <a:pt x="1793768" y="333699"/>
                    <a:pt x="1801834" y="336723"/>
                    <a:pt x="1809899" y="340756"/>
                  </a:cubicBezTo>
                  <a:cubicBezTo>
                    <a:pt x="1815948" y="344789"/>
                    <a:pt x="1821997" y="348821"/>
                    <a:pt x="1827037" y="352854"/>
                  </a:cubicBezTo>
                  <a:cubicBezTo>
                    <a:pt x="1832078" y="357895"/>
                    <a:pt x="1837119" y="363944"/>
                    <a:pt x="1841152" y="371001"/>
                  </a:cubicBezTo>
                  <a:cubicBezTo>
                    <a:pt x="1846192" y="380074"/>
                    <a:pt x="1850225" y="389148"/>
                    <a:pt x="1853249" y="398221"/>
                  </a:cubicBezTo>
                  <a:cubicBezTo>
                    <a:pt x="1854257" y="402253"/>
                    <a:pt x="1855266" y="406286"/>
                    <a:pt x="1856274" y="410319"/>
                  </a:cubicBezTo>
                  <a:cubicBezTo>
                    <a:pt x="1857282" y="415359"/>
                    <a:pt x="1858290" y="421408"/>
                    <a:pt x="1859298" y="426449"/>
                  </a:cubicBezTo>
                  <a:cubicBezTo>
                    <a:pt x="1860306" y="433506"/>
                    <a:pt x="1867364" y="437539"/>
                    <a:pt x="1873413" y="436531"/>
                  </a:cubicBezTo>
                  <a:cubicBezTo>
                    <a:pt x="1876437" y="435522"/>
                    <a:pt x="1879461" y="434514"/>
                    <a:pt x="1881478" y="431490"/>
                  </a:cubicBezTo>
                  <a:cubicBezTo>
                    <a:pt x="1883494" y="428465"/>
                    <a:pt x="1883494" y="425441"/>
                    <a:pt x="1883494" y="422416"/>
                  </a:cubicBezTo>
                  <a:cubicBezTo>
                    <a:pt x="1883494" y="421408"/>
                    <a:pt x="1883494" y="421408"/>
                    <a:pt x="1883494" y="420400"/>
                  </a:cubicBezTo>
                  <a:lnTo>
                    <a:pt x="1883494" y="420400"/>
                  </a:lnTo>
                  <a:cubicBezTo>
                    <a:pt x="1883494" y="408302"/>
                    <a:pt x="1881478" y="397213"/>
                    <a:pt x="1879461" y="386123"/>
                  </a:cubicBezTo>
                  <a:cubicBezTo>
                    <a:pt x="1876437" y="375033"/>
                    <a:pt x="1873413" y="364952"/>
                    <a:pt x="1868372" y="354870"/>
                  </a:cubicBezTo>
                  <a:cubicBezTo>
                    <a:pt x="1859298" y="336723"/>
                    <a:pt x="1845184" y="321601"/>
                    <a:pt x="1828046" y="311520"/>
                  </a:cubicBezTo>
                  <a:cubicBezTo>
                    <a:pt x="1818972" y="306479"/>
                    <a:pt x="1809899" y="302446"/>
                    <a:pt x="1800825" y="299422"/>
                  </a:cubicBezTo>
                  <a:cubicBezTo>
                    <a:pt x="1790744" y="296397"/>
                    <a:pt x="1779654" y="294381"/>
                    <a:pt x="1769573" y="293373"/>
                  </a:cubicBezTo>
                  <a:cubicBezTo>
                    <a:pt x="1763524" y="293373"/>
                    <a:pt x="1757475" y="292365"/>
                    <a:pt x="1752434" y="292365"/>
                  </a:cubicBezTo>
                  <a:cubicBezTo>
                    <a:pt x="1735295" y="292365"/>
                    <a:pt x="1719165" y="294381"/>
                    <a:pt x="1702026" y="297405"/>
                  </a:cubicBezTo>
                  <a:cubicBezTo>
                    <a:pt x="1676822" y="301438"/>
                    <a:pt x="1652627" y="308495"/>
                    <a:pt x="1628431" y="316560"/>
                  </a:cubicBezTo>
                  <a:cubicBezTo>
                    <a:pt x="1603227" y="324626"/>
                    <a:pt x="1579032" y="334707"/>
                    <a:pt x="1554836" y="344789"/>
                  </a:cubicBezTo>
                  <a:cubicBezTo>
                    <a:pt x="1530640" y="354870"/>
                    <a:pt x="1507453" y="366968"/>
                    <a:pt x="1484265" y="379066"/>
                  </a:cubicBezTo>
                  <a:cubicBezTo>
                    <a:pt x="1462086" y="390156"/>
                    <a:pt x="1440914" y="402253"/>
                    <a:pt x="1419743" y="414351"/>
                  </a:cubicBezTo>
                  <a:cubicBezTo>
                    <a:pt x="1388490" y="432498"/>
                    <a:pt x="1357238" y="450645"/>
                    <a:pt x="1328001" y="471816"/>
                  </a:cubicBezTo>
                  <a:cubicBezTo>
                    <a:pt x="1256422" y="522224"/>
                    <a:pt x="1186860" y="575656"/>
                    <a:pt x="1119313" y="631104"/>
                  </a:cubicBezTo>
                  <a:cubicBezTo>
                    <a:pt x="983212" y="744018"/>
                    <a:pt x="856185" y="869029"/>
                    <a:pt x="738231" y="1002105"/>
                  </a:cubicBezTo>
                  <a:cubicBezTo>
                    <a:pt x="687823" y="1058562"/>
                    <a:pt x="639432" y="1118043"/>
                    <a:pt x="593057" y="1177524"/>
                  </a:cubicBezTo>
                  <a:cubicBezTo>
                    <a:pt x="569869" y="1206760"/>
                    <a:pt x="548698" y="1237005"/>
                    <a:pt x="526519" y="1267250"/>
                  </a:cubicBezTo>
                  <a:cubicBezTo>
                    <a:pt x="496274" y="1309592"/>
                    <a:pt x="467038" y="1352943"/>
                    <a:pt x="441834" y="1398310"/>
                  </a:cubicBezTo>
                  <a:cubicBezTo>
                    <a:pt x="429736" y="1419481"/>
                    <a:pt x="418646" y="1439644"/>
                    <a:pt x="410581" y="1461823"/>
                  </a:cubicBezTo>
                  <a:cubicBezTo>
                    <a:pt x="406548" y="1470897"/>
                    <a:pt x="403524" y="1479970"/>
                    <a:pt x="401508" y="1489044"/>
                  </a:cubicBezTo>
                  <a:cubicBezTo>
                    <a:pt x="399491" y="1497109"/>
                    <a:pt x="397475" y="1506182"/>
                    <a:pt x="396467" y="1514247"/>
                  </a:cubicBezTo>
                  <a:cubicBezTo>
                    <a:pt x="395459" y="1523321"/>
                    <a:pt x="396467" y="1532394"/>
                    <a:pt x="400499" y="1541467"/>
                  </a:cubicBezTo>
                  <a:cubicBezTo>
                    <a:pt x="401508" y="1545500"/>
                    <a:pt x="404532" y="1548525"/>
                    <a:pt x="406548" y="1551549"/>
                  </a:cubicBezTo>
                  <a:cubicBezTo>
                    <a:pt x="409573" y="1555581"/>
                    <a:pt x="413605" y="1557598"/>
                    <a:pt x="418646" y="1560622"/>
                  </a:cubicBezTo>
                  <a:cubicBezTo>
                    <a:pt x="421671" y="1561630"/>
                    <a:pt x="424695" y="1561630"/>
                    <a:pt x="427720" y="1560622"/>
                  </a:cubicBezTo>
                  <a:cubicBezTo>
                    <a:pt x="430744" y="1559614"/>
                    <a:pt x="432760" y="1557598"/>
                    <a:pt x="433768" y="1554574"/>
                  </a:cubicBezTo>
                  <a:cubicBezTo>
                    <a:pt x="434777" y="1551549"/>
                    <a:pt x="434777" y="1548525"/>
                    <a:pt x="433768" y="1545500"/>
                  </a:cubicBezTo>
                  <a:cubicBezTo>
                    <a:pt x="432760" y="1543484"/>
                    <a:pt x="430744" y="1541467"/>
                    <a:pt x="429736" y="1540459"/>
                  </a:cubicBezTo>
                  <a:cubicBezTo>
                    <a:pt x="429736" y="1540459"/>
                    <a:pt x="429736" y="1540459"/>
                    <a:pt x="429736" y="1540459"/>
                  </a:cubicBezTo>
                  <a:lnTo>
                    <a:pt x="429736" y="1540459"/>
                  </a:lnTo>
                  <a:cubicBezTo>
                    <a:pt x="429736" y="1540459"/>
                    <a:pt x="428728" y="1540459"/>
                    <a:pt x="428728" y="1540459"/>
                  </a:cubicBezTo>
                  <a:cubicBezTo>
                    <a:pt x="427720" y="1539451"/>
                    <a:pt x="426711" y="1539451"/>
                    <a:pt x="425703" y="1538443"/>
                  </a:cubicBezTo>
                  <a:cubicBezTo>
                    <a:pt x="424695" y="1537435"/>
                    <a:pt x="424695" y="1536427"/>
                    <a:pt x="423687" y="1535418"/>
                  </a:cubicBezTo>
                  <a:cubicBezTo>
                    <a:pt x="422679" y="1534411"/>
                    <a:pt x="422679" y="1532394"/>
                    <a:pt x="421671" y="1531386"/>
                  </a:cubicBezTo>
                  <a:cubicBezTo>
                    <a:pt x="420662" y="1528362"/>
                    <a:pt x="420662" y="1525337"/>
                    <a:pt x="420662" y="1522313"/>
                  </a:cubicBezTo>
                  <a:cubicBezTo>
                    <a:pt x="420662" y="1515255"/>
                    <a:pt x="421671" y="1507190"/>
                    <a:pt x="423687" y="1500133"/>
                  </a:cubicBezTo>
                  <a:cubicBezTo>
                    <a:pt x="427720" y="1486019"/>
                    <a:pt x="432760" y="1472913"/>
                    <a:pt x="437801" y="1460815"/>
                  </a:cubicBezTo>
                  <a:cubicBezTo>
                    <a:pt x="444858" y="1444685"/>
                    <a:pt x="452923" y="1429562"/>
                    <a:pt x="460989" y="1414440"/>
                  </a:cubicBezTo>
                  <a:cubicBezTo>
                    <a:pt x="486193" y="1369073"/>
                    <a:pt x="514421" y="1326731"/>
                    <a:pt x="543657" y="1284388"/>
                  </a:cubicBezTo>
                  <a:cubicBezTo>
                    <a:pt x="565837" y="1253135"/>
                    <a:pt x="588016" y="1222891"/>
                    <a:pt x="611204" y="1192646"/>
                  </a:cubicBezTo>
                  <a:cubicBezTo>
                    <a:pt x="684799" y="1097880"/>
                    <a:pt x="762427" y="1007146"/>
                    <a:pt x="845095" y="920445"/>
                  </a:cubicBezTo>
                  <a:cubicBezTo>
                    <a:pt x="967082" y="792409"/>
                    <a:pt x="1098142" y="673447"/>
                    <a:pt x="1239284" y="567591"/>
                  </a:cubicBezTo>
                  <a:cubicBezTo>
                    <a:pt x="1273561" y="541379"/>
                    <a:pt x="1308846" y="516175"/>
                    <a:pt x="1345140" y="490971"/>
                  </a:cubicBezTo>
                  <a:cubicBezTo>
                    <a:pt x="1358246" y="481898"/>
                    <a:pt x="1371352" y="473832"/>
                    <a:pt x="1384458" y="465767"/>
                  </a:cubicBezTo>
                  <a:cubicBezTo>
                    <a:pt x="1421759" y="442580"/>
                    <a:pt x="1461077" y="421408"/>
                    <a:pt x="1500396" y="402253"/>
                  </a:cubicBezTo>
                  <a:cubicBezTo>
                    <a:pt x="1523583" y="391164"/>
                    <a:pt x="1547779" y="380074"/>
                    <a:pt x="1572983" y="369992"/>
                  </a:cubicBezTo>
                  <a:cubicBezTo>
                    <a:pt x="1597178" y="359911"/>
                    <a:pt x="1621374" y="350838"/>
                    <a:pt x="1646578" y="343781"/>
                  </a:cubicBezTo>
                  <a:cubicBezTo>
                    <a:pt x="1678839" y="334707"/>
                    <a:pt x="1711100" y="327650"/>
                    <a:pt x="1744369" y="326642"/>
                  </a:cubicBezTo>
                  <a:cubicBezTo>
                    <a:pt x="1755459" y="327650"/>
                    <a:pt x="1770581" y="328658"/>
                    <a:pt x="1784695" y="331683"/>
                  </a:cubicBezTo>
                  <a:close/>
                  <a:moveTo>
                    <a:pt x="447883" y="538354"/>
                  </a:moveTo>
                  <a:cubicBezTo>
                    <a:pt x="447883" y="538354"/>
                    <a:pt x="446874" y="538354"/>
                    <a:pt x="447883" y="538354"/>
                  </a:cubicBezTo>
                  <a:cubicBezTo>
                    <a:pt x="447883" y="538354"/>
                    <a:pt x="447883" y="538354"/>
                    <a:pt x="447883" y="538354"/>
                  </a:cubicBezTo>
                  <a:cubicBezTo>
                    <a:pt x="447883" y="537346"/>
                    <a:pt x="447883" y="537346"/>
                    <a:pt x="447883" y="538354"/>
                  </a:cubicBezTo>
                  <a:close/>
                  <a:moveTo>
                    <a:pt x="2748490" y="1412424"/>
                  </a:moveTo>
                  <a:cubicBezTo>
                    <a:pt x="2747482" y="1412424"/>
                    <a:pt x="2746474" y="1412424"/>
                    <a:pt x="2745466" y="1412424"/>
                  </a:cubicBezTo>
                  <a:cubicBezTo>
                    <a:pt x="2742441" y="1412424"/>
                    <a:pt x="2740425" y="1413432"/>
                    <a:pt x="2738409" y="1415448"/>
                  </a:cubicBezTo>
                  <a:cubicBezTo>
                    <a:pt x="2737401" y="1415448"/>
                    <a:pt x="2735384" y="1415448"/>
                    <a:pt x="2734376" y="1416456"/>
                  </a:cubicBezTo>
                  <a:cubicBezTo>
                    <a:pt x="2732360" y="1417465"/>
                    <a:pt x="2731352" y="1417465"/>
                    <a:pt x="2729335" y="1418473"/>
                  </a:cubicBezTo>
                  <a:cubicBezTo>
                    <a:pt x="2727319" y="1419481"/>
                    <a:pt x="2724295" y="1419481"/>
                    <a:pt x="2722278" y="1420489"/>
                  </a:cubicBezTo>
                  <a:lnTo>
                    <a:pt x="2721270" y="1420489"/>
                  </a:lnTo>
                  <a:cubicBezTo>
                    <a:pt x="2719254" y="1420489"/>
                    <a:pt x="2718246" y="1420489"/>
                    <a:pt x="2716229" y="1420489"/>
                  </a:cubicBezTo>
                  <a:cubicBezTo>
                    <a:pt x="2713205" y="1419481"/>
                    <a:pt x="2710180" y="1418473"/>
                    <a:pt x="2708164" y="1417465"/>
                  </a:cubicBezTo>
                  <a:cubicBezTo>
                    <a:pt x="2700099" y="1413432"/>
                    <a:pt x="2693042" y="1407383"/>
                    <a:pt x="2686993" y="1402342"/>
                  </a:cubicBezTo>
                  <a:lnTo>
                    <a:pt x="2685985" y="1401334"/>
                  </a:lnTo>
                  <a:lnTo>
                    <a:pt x="2684976" y="1400326"/>
                  </a:lnTo>
                  <a:cubicBezTo>
                    <a:pt x="2680944" y="1396293"/>
                    <a:pt x="2675903" y="1392261"/>
                    <a:pt x="2671871" y="1388228"/>
                  </a:cubicBezTo>
                  <a:cubicBezTo>
                    <a:pt x="2658765" y="1376130"/>
                    <a:pt x="2645658" y="1364032"/>
                    <a:pt x="2631544" y="1354959"/>
                  </a:cubicBezTo>
                  <a:cubicBezTo>
                    <a:pt x="2620455" y="1347902"/>
                    <a:pt x="2609365" y="1342861"/>
                    <a:pt x="2597267" y="1340845"/>
                  </a:cubicBezTo>
                  <a:cubicBezTo>
                    <a:pt x="2591218" y="1339837"/>
                    <a:pt x="2586177" y="1338828"/>
                    <a:pt x="2580128" y="1338828"/>
                  </a:cubicBezTo>
                  <a:cubicBezTo>
                    <a:pt x="2579120" y="1338828"/>
                    <a:pt x="2578112" y="1338828"/>
                    <a:pt x="2577104" y="1338828"/>
                  </a:cubicBezTo>
                  <a:cubicBezTo>
                    <a:pt x="2572063" y="1338828"/>
                    <a:pt x="2568031" y="1339837"/>
                    <a:pt x="2563998" y="1340845"/>
                  </a:cubicBezTo>
                  <a:cubicBezTo>
                    <a:pt x="2561982" y="1335804"/>
                    <a:pt x="2557949" y="1330763"/>
                    <a:pt x="2554925" y="1326731"/>
                  </a:cubicBezTo>
                  <a:lnTo>
                    <a:pt x="2554925" y="1325723"/>
                  </a:lnTo>
                  <a:cubicBezTo>
                    <a:pt x="2550892" y="1320682"/>
                    <a:pt x="2546859" y="1315641"/>
                    <a:pt x="2543835" y="1311608"/>
                  </a:cubicBezTo>
                  <a:cubicBezTo>
                    <a:pt x="2535770" y="1302535"/>
                    <a:pt x="2527704" y="1293461"/>
                    <a:pt x="2519639" y="1285396"/>
                  </a:cubicBezTo>
                  <a:lnTo>
                    <a:pt x="2517623" y="1283380"/>
                  </a:lnTo>
                  <a:cubicBezTo>
                    <a:pt x="2517623" y="1270274"/>
                    <a:pt x="2517623" y="1260193"/>
                    <a:pt x="2516615" y="1250111"/>
                  </a:cubicBezTo>
                  <a:cubicBezTo>
                    <a:pt x="2514598" y="1229948"/>
                    <a:pt x="2509558" y="1211801"/>
                    <a:pt x="2501493" y="1195671"/>
                  </a:cubicBezTo>
                  <a:cubicBezTo>
                    <a:pt x="2492419" y="1178532"/>
                    <a:pt x="2479313" y="1164418"/>
                    <a:pt x="2463183" y="1155345"/>
                  </a:cubicBezTo>
                  <a:cubicBezTo>
                    <a:pt x="2446044" y="1145263"/>
                    <a:pt x="2424873" y="1140222"/>
                    <a:pt x="2401685" y="1140222"/>
                  </a:cubicBezTo>
                  <a:cubicBezTo>
                    <a:pt x="2400677" y="1140222"/>
                    <a:pt x="2399669" y="1140222"/>
                    <a:pt x="2397653" y="1140222"/>
                  </a:cubicBezTo>
                  <a:cubicBezTo>
                    <a:pt x="2392612" y="1131149"/>
                    <a:pt x="2387571" y="1124092"/>
                    <a:pt x="2381522" y="1119051"/>
                  </a:cubicBezTo>
                  <a:cubicBezTo>
                    <a:pt x="2376481" y="1114010"/>
                    <a:pt x="2371441" y="1110986"/>
                    <a:pt x="2365392" y="1108969"/>
                  </a:cubicBezTo>
                  <a:cubicBezTo>
                    <a:pt x="2361359" y="1106953"/>
                    <a:pt x="2357326" y="1106953"/>
                    <a:pt x="2352286" y="1106953"/>
                  </a:cubicBezTo>
                  <a:cubicBezTo>
                    <a:pt x="2350269" y="1106953"/>
                    <a:pt x="2349261" y="1106953"/>
                    <a:pt x="2347245" y="1106953"/>
                  </a:cubicBezTo>
                  <a:cubicBezTo>
                    <a:pt x="2340188" y="1107961"/>
                    <a:pt x="2334139" y="1110986"/>
                    <a:pt x="2330106" y="1114010"/>
                  </a:cubicBezTo>
                  <a:cubicBezTo>
                    <a:pt x="2323049" y="1118043"/>
                    <a:pt x="2317000" y="1124092"/>
                    <a:pt x="2310951" y="1132157"/>
                  </a:cubicBezTo>
                  <a:cubicBezTo>
                    <a:pt x="2310951" y="1132157"/>
                    <a:pt x="2310951" y="1133165"/>
                    <a:pt x="2309943" y="1133165"/>
                  </a:cubicBezTo>
                  <a:lnTo>
                    <a:pt x="2309943" y="1132157"/>
                  </a:lnTo>
                  <a:lnTo>
                    <a:pt x="2305911" y="1129132"/>
                  </a:lnTo>
                  <a:cubicBezTo>
                    <a:pt x="2302886" y="1126108"/>
                    <a:pt x="2299862" y="1124092"/>
                    <a:pt x="2297845" y="1121067"/>
                  </a:cubicBezTo>
                  <a:cubicBezTo>
                    <a:pt x="2294821" y="1118043"/>
                    <a:pt x="2290788" y="1115018"/>
                    <a:pt x="2287764" y="1110986"/>
                  </a:cubicBezTo>
                  <a:lnTo>
                    <a:pt x="2281715" y="1104937"/>
                  </a:lnTo>
                  <a:cubicBezTo>
                    <a:pt x="2268609" y="1091831"/>
                    <a:pt x="2254495" y="1077717"/>
                    <a:pt x="2238364" y="1066627"/>
                  </a:cubicBezTo>
                  <a:cubicBezTo>
                    <a:pt x="2230299" y="1060578"/>
                    <a:pt x="2222234" y="1056545"/>
                    <a:pt x="2214169" y="1053521"/>
                  </a:cubicBezTo>
                  <a:cubicBezTo>
                    <a:pt x="2210136" y="1052513"/>
                    <a:pt x="2207111" y="1050496"/>
                    <a:pt x="2202071" y="1050496"/>
                  </a:cubicBezTo>
                  <a:cubicBezTo>
                    <a:pt x="2200054" y="1050496"/>
                    <a:pt x="2197030" y="1049488"/>
                    <a:pt x="2195014" y="1049488"/>
                  </a:cubicBezTo>
                  <a:cubicBezTo>
                    <a:pt x="2192997" y="1049488"/>
                    <a:pt x="2190981" y="1049488"/>
                    <a:pt x="2188965" y="1049488"/>
                  </a:cubicBezTo>
                  <a:cubicBezTo>
                    <a:pt x="2181908" y="1050496"/>
                    <a:pt x="2173842" y="1054529"/>
                    <a:pt x="2167794" y="1060578"/>
                  </a:cubicBezTo>
                  <a:cubicBezTo>
                    <a:pt x="2161745" y="1066627"/>
                    <a:pt x="2158720" y="1074692"/>
                    <a:pt x="2157712" y="1082757"/>
                  </a:cubicBezTo>
                  <a:cubicBezTo>
                    <a:pt x="2156704" y="1088806"/>
                    <a:pt x="2157712" y="1093847"/>
                    <a:pt x="2160736" y="1101912"/>
                  </a:cubicBezTo>
                  <a:cubicBezTo>
                    <a:pt x="2162753" y="1107961"/>
                    <a:pt x="2166785" y="1114010"/>
                    <a:pt x="2169810" y="1119051"/>
                  </a:cubicBezTo>
                  <a:cubicBezTo>
                    <a:pt x="2177875" y="1131149"/>
                    <a:pt x="2188965" y="1141230"/>
                    <a:pt x="2200054" y="1151312"/>
                  </a:cubicBezTo>
                  <a:cubicBezTo>
                    <a:pt x="2210136" y="1159377"/>
                    <a:pt x="2220217" y="1168450"/>
                    <a:pt x="2233324" y="1178532"/>
                  </a:cubicBezTo>
                  <a:cubicBezTo>
                    <a:pt x="2232315" y="1178532"/>
                    <a:pt x="2232315" y="1179540"/>
                    <a:pt x="2231307" y="1180548"/>
                  </a:cubicBezTo>
                  <a:cubicBezTo>
                    <a:pt x="2225258" y="1189622"/>
                    <a:pt x="2219209" y="1200711"/>
                    <a:pt x="2214169" y="1214826"/>
                  </a:cubicBezTo>
                  <a:cubicBezTo>
                    <a:pt x="2209128" y="1226923"/>
                    <a:pt x="2207111" y="1240029"/>
                    <a:pt x="2207111" y="1253135"/>
                  </a:cubicBezTo>
                  <a:cubicBezTo>
                    <a:pt x="2207111" y="1260193"/>
                    <a:pt x="2207111" y="1268258"/>
                    <a:pt x="2208120" y="1275315"/>
                  </a:cubicBezTo>
                  <a:lnTo>
                    <a:pt x="2208120" y="1277331"/>
                  </a:lnTo>
                  <a:cubicBezTo>
                    <a:pt x="2208120" y="1281364"/>
                    <a:pt x="2208120" y="1284388"/>
                    <a:pt x="2209128" y="1288421"/>
                  </a:cubicBezTo>
                  <a:cubicBezTo>
                    <a:pt x="2210136" y="1301527"/>
                    <a:pt x="2209128" y="1312617"/>
                    <a:pt x="2207111" y="1323706"/>
                  </a:cubicBezTo>
                  <a:cubicBezTo>
                    <a:pt x="2204087" y="1339837"/>
                    <a:pt x="2198038" y="1355967"/>
                    <a:pt x="2189973" y="1373106"/>
                  </a:cubicBezTo>
                  <a:cubicBezTo>
                    <a:pt x="2174851" y="1403350"/>
                    <a:pt x="2155696" y="1430570"/>
                    <a:pt x="2138557" y="1453758"/>
                  </a:cubicBezTo>
                  <a:cubicBezTo>
                    <a:pt x="2120410" y="1478962"/>
                    <a:pt x="2100247" y="1504166"/>
                    <a:pt x="2077060" y="1531386"/>
                  </a:cubicBezTo>
                  <a:lnTo>
                    <a:pt x="2076051" y="1532394"/>
                  </a:lnTo>
                  <a:lnTo>
                    <a:pt x="2075043" y="1533402"/>
                  </a:lnTo>
                  <a:cubicBezTo>
                    <a:pt x="2058913" y="1552557"/>
                    <a:pt x="2042782" y="1569696"/>
                    <a:pt x="2026652" y="1585826"/>
                  </a:cubicBezTo>
                  <a:cubicBezTo>
                    <a:pt x="2038750" y="1569696"/>
                    <a:pt x="2050848" y="1551549"/>
                    <a:pt x="2061937" y="1533402"/>
                  </a:cubicBezTo>
                  <a:cubicBezTo>
                    <a:pt x="2077060" y="1508198"/>
                    <a:pt x="2091174" y="1481986"/>
                    <a:pt x="2103272" y="1455774"/>
                  </a:cubicBezTo>
                  <a:cubicBezTo>
                    <a:pt x="2115370" y="1429562"/>
                    <a:pt x="2125451" y="1402342"/>
                    <a:pt x="2133516" y="1376130"/>
                  </a:cubicBezTo>
                  <a:cubicBezTo>
                    <a:pt x="2141581" y="1348910"/>
                    <a:pt x="2147630" y="1320682"/>
                    <a:pt x="2151663" y="1290437"/>
                  </a:cubicBezTo>
                  <a:cubicBezTo>
                    <a:pt x="2158720" y="1231964"/>
                    <a:pt x="2155696" y="1173491"/>
                    <a:pt x="2142590" y="1116026"/>
                  </a:cubicBezTo>
                  <a:cubicBezTo>
                    <a:pt x="2118394" y="1011178"/>
                    <a:pt x="2059921" y="918428"/>
                    <a:pt x="2003464" y="828703"/>
                  </a:cubicBezTo>
                  <a:lnTo>
                    <a:pt x="2000440" y="823662"/>
                  </a:lnTo>
                  <a:cubicBezTo>
                    <a:pt x="1969187" y="774262"/>
                    <a:pt x="1933902" y="717806"/>
                    <a:pt x="1906682" y="658325"/>
                  </a:cubicBezTo>
                  <a:cubicBezTo>
                    <a:pt x="1905673" y="655300"/>
                    <a:pt x="1901641" y="653284"/>
                    <a:pt x="1898616" y="653284"/>
                  </a:cubicBezTo>
                  <a:cubicBezTo>
                    <a:pt x="1897608" y="653284"/>
                    <a:pt x="1895592" y="653284"/>
                    <a:pt x="1894584" y="654292"/>
                  </a:cubicBezTo>
                  <a:cubicBezTo>
                    <a:pt x="1890551" y="656308"/>
                    <a:pt x="1888535" y="662357"/>
                    <a:pt x="1890551" y="666390"/>
                  </a:cubicBezTo>
                  <a:cubicBezTo>
                    <a:pt x="1914747" y="718814"/>
                    <a:pt x="1942975" y="769222"/>
                    <a:pt x="1968179" y="810556"/>
                  </a:cubicBezTo>
                  <a:lnTo>
                    <a:pt x="1982293" y="833743"/>
                  </a:lnTo>
                  <a:lnTo>
                    <a:pt x="1983301" y="834752"/>
                  </a:lnTo>
                  <a:cubicBezTo>
                    <a:pt x="2005481" y="873061"/>
                    <a:pt x="2029676" y="911371"/>
                    <a:pt x="2049839" y="951697"/>
                  </a:cubicBezTo>
                  <a:cubicBezTo>
                    <a:pt x="2070003" y="990007"/>
                    <a:pt x="2085125" y="1023276"/>
                    <a:pt x="2096214" y="1055537"/>
                  </a:cubicBezTo>
                  <a:cubicBezTo>
                    <a:pt x="2112345" y="1101912"/>
                    <a:pt x="2122427" y="1148287"/>
                    <a:pt x="2126459" y="1193654"/>
                  </a:cubicBezTo>
                  <a:cubicBezTo>
                    <a:pt x="2129484" y="1237005"/>
                    <a:pt x="2127467" y="1281364"/>
                    <a:pt x="2119402" y="1324714"/>
                  </a:cubicBezTo>
                  <a:lnTo>
                    <a:pt x="2119402" y="1325723"/>
                  </a:lnTo>
                  <a:lnTo>
                    <a:pt x="2119402" y="1326731"/>
                  </a:lnTo>
                  <a:lnTo>
                    <a:pt x="2119402" y="1327739"/>
                  </a:lnTo>
                  <a:cubicBezTo>
                    <a:pt x="2119402" y="1327739"/>
                    <a:pt x="2119402" y="1327739"/>
                    <a:pt x="2119402" y="1327739"/>
                  </a:cubicBezTo>
                  <a:cubicBezTo>
                    <a:pt x="2119402" y="1327739"/>
                    <a:pt x="2119402" y="1327739"/>
                    <a:pt x="2119402" y="1327739"/>
                  </a:cubicBezTo>
                  <a:lnTo>
                    <a:pt x="2119402" y="1326731"/>
                  </a:lnTo>
                  <a:cubicBezTo>
                    <a:pt x="2109321" y="1374114"/>
                    <a:pt x="2093190" y="1422505"/>
                    <a:pt x="2070003" y="1469888"/>
                  </a:cubicBezTo>
                  <a:cubicBezTo>
                    <a:pt x="2054880" y="1500133"/>
                    <a:pt x="2037742" y="1530378"/>
                    <a:pt x="2016570" y="1561630"/>
                  </a:cubicBezTo>
                  <a:cubicBezTo>
                    <a:pt x="1997415" y="1590867"/>
                    <a:pt x="1976244" y="1619095"/>
                    <a:pt x="1950032" y="1648332"/>
                  </a:cubicBezTo>
                  <a:cubicBezTo>
                    <a:pt x="1950032" y="1648332"/>
                    <a:pt x="1950032" y="1648332"/>
                    <a:pt x="1950032" y="1648332"/>
                  </a:cubicBezTo>
                  <a:cubicBezTo>
                    <a:pt x="1950032" y="1648332"/>
                    <a:pt x="1950032" y="1648332"/>
                    <a:pt x="1950032" y="1648332"/>
                  </a:cubicBezTo>
                  <a:cubicBezTo>
                    <a:pt x="1938943" y="1660430"/>
                    <a:pt x="1928861" y="1671519"/>
                    <a:pt x="1919787" y="1680593"/>
                  </a:cubicBezTo>
                  <a:cubicBezTo>
                    <a:pt x="1914747" y="1685634"/>
                    <a:pt x="1909706" y="1690674"/>
                    <a:pt x="1903657" y="1695715"/>
                  </a:cubicBezTo>
                  <a:cubicBezTo>
                    <a:pt x="1890551" y="1706805"/>
                    <a:pt x="1877445" y="1717894"/>
                    <a:pt x="1864339" y="1727976"/>
                  </a:cubicBezTo>
                  <a:cubicBezTo>
                    <a:pt x="1862323" y="1725960"/>
                    <a:pt x="1860306" y="1723943"/>
                    <a:pt x="1858290" y="1721927"/>
                  </a:cubicBezTo>
                  <a:cubicBezTo>
                    <a:pt x="1854257" y="1718903"/>
                    <a:pt x="1851233" y="1715878"/>
                    <a:pt x="1847200" y="1712854"/>
                  </a:cubicBezTo>
                  <a:cubicBezTo>
                    <a:pt x="1839135" y="1705797"/>
                    <a:pt x="1818972" y="1720919"/>
                    <a:pt x="1811915" y="1724952"/>
                  </a:cubicBezTo>
                  <a:cubicBezTo>
                    <a:pt x="1807882" y="1726968"/>
                    <a:pt x="1803850" y="1728984"/>
                    <a:pt x="1799817" y="1731001"/>
                  </a:cubicBezTo>
                  <a:cubicBezTo>
                    <a:pt x="1789736" y="1736041"/>
                    <a:pt x="1780662" y="1741082"/>
                    <a:pt x="1770581" y="1746123"/>
                  </a:cubicBezTo>
                  <a:cubicBezTo>
                    <a:pt x="1758483" y="1752172"/>
                    <a:pt x="1745377" y="1759229"/>
                    <a:pt x="1731263" y="1767294"/>
                  </a:cubicBezTo>
                  <a:cubicBezTo>
                    <a:pt x="1705051" y="1782416"/>
                    <a:pt x="1678839" y="1798547"/>
                    <a:pt x="1650610" y="1817702"/>
                  </a:cubicBezTo>
                  <a:cubicBezTo>
                    <a:pt x="1629439" y="1831816"/>
                    <a:pt x="1608268" y="1846938"/>
                    <a:pt x="1589113" y="1862061"/>
                  </a:cubicBezTo>
                  <a:cubicBezTo>
                    <a:pt x="1586089" y="1863068"/>
                    <a:pt x="1583064" y="1864077"/>
                    <a:pt x="1580040" y="1865085"/>
                  </a:cubicBezTo>
                  <a:lnTo>
                    <a:pt x="1578023" y="1866093"/>
                  </a:lnTo>
                  <a:lnTo>
                    <a:pt x="1571974" y="1868109"/>
                  </a:lnTo>
                  <a:cubicBezTo>
                    <a:pt x="1563909" y="1871134"/>
                    <a:pt x="1556852" y="1874158"/>
                    <a:pt x="1549795" y="1876175"/>
                  </a:cubicBezTo>
                  <a:cubicBezTo>
                    <a:pt x="1532656" y="1882224"/>
                    <a:pt x="1518542" y="1887264"/>
                    <a:pt x="1504428" y="1891297"/>
                  </a:cubicBezTo>
                  <a:cubicBezTo>
                    <a:pt x="1474183" y="1900370"/>
                    <a:pt x="1441923" y="1908435"/>
                    <a:pt x="1409662" y="1913476"/>
                  </a:cubicBezTo>
                  <a:lnTo>
                    <a:pt x="1410670" y="1913476"/>
                  </a:lnTo>
                  <a:cubicBezTo>
                    <a:pt x="1410670" y="1913476"/>
                    <a:pt x="1409662" y="1913476"/>
                    <a:pt x="1409662" y="1913476"/>
                  </a:cubicBezTo>
                  <a:lnTo>
                    <a:pt x="1408653" y="1913476"/>
                  </a:lnTo>
                  <a:lnTo>
                    <a:pt x="1409662" y="1913476"/>
                  </a:lnTo>
                  <a:cubicBezTo>
                    <a:pt x="1371352" y="1919525"/>
                    <a:pt x="1335058" y="1922550"/>
                    <a:pt x="1299773" y="1922550"/>
                  </a:cubicBezTo>
                  <a:cubicBezTo>
                    <a:pt x="1287675" y="1922550"/>
                    <a:pt x="1274569" y="1922550"/>
                    <a:pt x="1262471" y="1921542"/>
                  </a:cubicBezTo>
                  <a:cubicBezTo>
                    <a:pt x="1259447" y="1921542"/>
                    <a:pt x="1256422" y="1923558"/>
                    <a:pt x="1254406" y="1924566"/>
                  </a:cubicBezTo>
                  <a:cubicBezTo>
                    <a:pt x="1252390" y="1926582"/>
                    <a:pt x="1251381" y="1929607"/>
                    <a:pt x="1251381" y="1932631"/>
                  </a:cubicBezTo>
                  <a:cubicBezTo>
                    <a:pt x="1251381" y="1935656"/>
                    <a:pt x="1252390" y="1938680"/>
                    <a:pt x="1254406" y="1940696"/>
                  </a:cubicBezTo>
                  <a:cubicBezTo>
                    <a:pt x="1256422" y="1942713"/>
                    <a:pt x="1259447" y="1943721"/>
                    <a:pt x="1262471" y="1943721"/>
                  </a:cubicBezTo>
                  <a:cubicBezTo>
                    <a:pt x="1282634" y="1944729"/>
                    <a:pt x="1301789" y="1945737"/>
                    <a:pt x="1320944" y="1945737"/>
                  </a:cubicBezTo>
                  <a:cubicBezTo>
                    <a:pt x="1351189" y="1945737"/>
                    <a:pt x="1380425" y="1943721"/>
                    <a:pt x="1409662" y="1940696"/>
                  </a:cubicBezTo>
                  <a:cubicBezTo>
                    <a:pt x="1406637" y="1943721"/>
                    <a:pt x="1403613" y="1946745"/>
                    <a:pt x="1399580" y="1949770"/>
                  </a:cubicBezTo>
                  <a:cubicBezTo>
                    <a:pt x="1385466" y="1963884"/>
                    <a:pt x="1372360" y="1981023"/>
                    <a:pt x="1359254" y="2002194"/>
                  </a:cubicBezTo>
                  <a:cubicBezTo>
                    <a:pt x="1348164" y="2020341"/>
                    <a:pt x="1338083" y="2039495"/>
                    <a:pt x="1328001" y="2058651"/>
                  </a:cubicBezTo>
                  <a:lnTo>
                    <a:pt x="1319936" y="2074781"/>
                  </a:lnTo>
                  <a:cubicBezTo>
                    <a:pt x="1311871" y="2089903"/>
                    <a:pt x="1304814" y="2104018"/>
                    <a:pt x="1296748" y="2117123"/>
                  </a:cubicBezTo>
                  <a:cubicBezTo>
                    <a:pt x="1286667" y="2135270"/>
                    <a:pt x="1276585" y="2150392"/>
                    <a:pt x="1267512" y="2162490"/>
                  </a:cubicBezTo>
                  <a:lnTo>
                    <a:pt x="1266504" y="2163499"/>
                  </a:lnTo>
                  <a:lnTo>
                    <a:pt x="1265496" y="2164507"/>
                  </a:lnTo>
                  <a:lnTo>
                    <a:pt x="1266504" y="2164507"/>
                  </a:lnTo>
                  <a:cubicBezTo>
                    <a:pt x="1251381" y="2183662"/>
                    <a:pt x="1237267" y="2198784"/>
                    <a:pt x="1221137" y="2210882"/>
                  </a:cubicBezTo>
                  <a:cubicBezTo>
                    <a:pt x="1207023" y="2220963"/>
                    <a:pt x="1191900" y="2230037"/>
                    <a:pt x="1173754" y="2238102"/>
                  </a:cubicBezTo>
                  <a:cubicBezTo>
                    <a:pt x="1156615" y="2245159"/>
                    <a:pt x="1140484" y="2249192"/>
                    <a:pt x="1124354" y="2251208"/>
                  </a:cubicBezTo>
                  <a:cubicBezTo>
                    <a:pt x="1118305" y="2252216"/>
                    <a:pt x="1113264" y="2252216"/>
                    <a:pt x="1107215" y="2252216"/>
                  </a:cubicBezTo>
                  <a:cubicBezTo>
                    <a:pt x="1103183" y="2252216"/>
                    <a:pt x="1098142" y="2252216"/>
                    <a:pt x="1094109" y="2251208"/>
                  </a:cubicBezTo>
                  <a:cubicBezTo>
                    <a:pt x="1088061" y="2250200"/>
                    <a:pt x="1081003" y="2249192"/>
                    <a:pt x="1075963" y="2246167"/>
                  </a:cubicBezTo>
                  <a:cubicBezTo>
                    <a:pt x="1071930" y="2244151"/>
                    <a:pt x="1066889" y="2242134"/>
                    <a:pt x="1062857" y="2239110"/>
                  </a:cubicBezTo>
                  <a:cubicBezTo>
                    <a:pt x="1058824" y="2236085"/>
                    <a:pt x="1055800" y="2233061"/>
                    <a:pt x="1052775" y="2229029"/>
                  </a:cubicBezTo>
                  <a:cubicBezTo>
                    <a:pt x="1049751" y="2224996"/>
                    <a:pt x="1046726" y="2219955"/>
                    <a:pt x="1044710" y="2214914"/>
                  </a:cubicBezTo>
                  <a:cubicBezTo>
                    <a:pt x="1042694" y="2208866"/>
                    <a:pt x="1040677" y="2201808"/>
                    <a:pt x="1039669" y="2194751"/>
                  </a:cubicBezTo>
                  <a:cubicBezTo>
                    <a:pt x="1038661" y="2186686"/>
                    <a:pt x="1038661" y="2177613"/>
                    <a:pt x="1039669" y="2168539"/>
                  </a:cubicBezTo>
                  <a:cubicBezTo>
                    <a:pt x="1041685" y="2157450"/>
                    <a:pt x="1044710" y="2145352"/>
                    <a:pt x="1048742" y="2133254"/>
                  </a:cubicBezTo>
                  <a:cubicBezTo>
                    <a:pt x="1057816" y="2112083"/>
                    <a:pt x="1069914" y="2090911"/>
                    <a:pt x="1088061" y="2066716"/>
                  </a:cubicBezTo>
                  <a:cubicBezTo>
                    <a:pt x="1127379" y="2016308"/>
                    <a:pt x="1175770" y="1972957"/>
                    <a:pt x="1223153" y="1931623"/>
                  </a:cubicBezTo>
                  <a:lnTo>
                    <a:pt x="1227186" y="1927591"/>
                  </a:lnTo>
                  <a:cubicBezTo>
                    <a:pt x="1228194" y="1926582"/>
                    <a:pt x="1229202" y="1925574"/>
                    <a:pt x="1229202" y="1923558"/>
                  </a:cubicBezTo>
                  <a:cubicBezTo>
                    <a:pt x="1230210" y="1923558"/>
                    <a:pt x="1232226" y="1922550"/>
                    <a:pt x="1233235" y="1922550"/>
                  </a:cubicBezTo>
                  <a:cubicBezTo>
                    <a:pt x="1262471" y="1907427"/>
                    <a:pt x="1284651" y="1877183"/>
                    <a:pt x="1293724" y="1840889"/>
                  </a:cubicBezTo>
                  <a:cubicBezTo>
                    <a:pt x="1294732" y="1835848"/>
                    <a:pt x="1294732" y="1831816"/>
                    <a:pt x="1292716" y="1827783"/>
                  </a:cubicBezTo>
                  <a:cubicBezTo>
                    <a:pt x="1290699" y="1823751"/>
                    <a:pt x="1287675" y="1820726"/>
                    <a:pt x="1282634" y="1819718"/>
                  </a:cubicBezTo>
                  <a:cubicBezTo>
                    <a:pt x="1280618" y="1818710"/>
                    <a:pt x="1279610" y="1818710"/>
                    <a:pt x="1277593" y="1818710"/>
                  </a:cubicBezTo>
                  <a:cubicBezTo>
                    <a:pt x="1270536" y="1818710"/>
                    <a:pt x="1263479" y="1822742"/>
                    <a:pt x="1261463" y="1829799"/>
                  </a:cubicBezTo>
                  <a:cubicBezTo>
                    <a:pt x="1259447" y="1837865"/>
                    <a:pt x="1256422" y="1844922"/>
                    <a:pt x="1253398" y="1851979"/>
                  </a:cubicBezTo>
                  <a:cubicBezTo>
                    <a:pt x="1249365" y="1860044"/>
                    <a:pt x="1244324" y="1867101"/>
                    <a:pt x="1239284" y="1873150"/>
                  </a:cubicBezTo>
                  <a:cubicBezTo>
                    <a:pt x="1234243" y="1879199"/>
                    <a:pt x="1228194" y="1884240"/>
                    <a:pt x="1222145" y="1888272"/>
                  </a:cubicBezTo>
                  <a:cubicBezTo>
                    <a:pt x="1220129" y="1889281"/>
                    <a:pt x="1219121" y="1890289"/>
                    <a:pt x="1217104" y="1891297"/>
                  </a:cubicBezTo>
                  <a:cubicBezTo>
                    <a:pt x="1213072" y="1894321"/>
                    <a:pt x="1210047" y="1897346"/>
                    <a:pt x="1209039" y="1901378"/>
                  </a:cubicBezTo>
                  <a:cubicBezTo>
                    <a:pt x="1208031" y="1905411"/>
                    <a:pt x="1208031" y="1910452"/>
                    <a:pt x="1210047" y="1914484"/>
                  </a:cubicBezTo>
                  <a:cubicBezTo>
                    <a:pt x="1211055" y="1915493"/>
                    <a:pt x="1211055" y="1916501"/>
                    <a:pt x="1212063" y="1918517"/>
                  </a:cubicBezTo>
                  <a:lnTo>
                    <a:pt x="1207023" y="1922550"/>
                  </a:lnTo>
                  <a:cubicBezTo>
                    <a:pt x="1181819" y="1944729"/>
                    <a:pt x="1155607" y="1967917"/>
                    <a:pt x="1131411" y="1992112"/>
                  </a:cubicBezTo>
                  <a:cubicBezTo>
                    <a:pt x="1115281" y="2008243"/>
                    <a:pt x="1100158" y="2024373"/>
                    <a:pt x="1087052" y="2040504"/>
                  </a:cubicBezTo>
                  <a:cubicBezTo>
                    <a:pt x="1077979" y="2050585"/>
                    <a:pt x="1070922" y="2060667"/>
                    <a:pt x="1063865" y="2070748"/>
                  </a:cubicBezTo>
                  <a:lnTo>
                    <a:pt x="1063865" y="2069740"/>
                  </a:lnTo>
                  <a:cubicBezTo>
                    <a:pt x="1061849" y="2067724"/>
                    <a:pt x="1058824" y="2066716"/>
                    <a:pt x="1056808" y="2066716"/>
                  </a:cubicBezTo>
                  <a:cubicBezTo>
                    <a:pt x="1053783" y="2066716"/>
                    <a:pt x="1050759" y="2067724"/>
                    <a:pt x="1048742" y="2069740"/>
                  </a:cubicBezTo>
                  <a:cubicBezTo>
                    <a:pt x="999343" y="2119140"/>
                    <a:pt x="951960" y="2180637"/>
                    <a:pt x="905585" y="2256249"/>
                  </a:cubicBezTo>
                  <a:cubicBezTo>
                    <a:pt x="861226" y="2327828"/>
                    <a:pt x="824932" y="2399407"/>
                    <a:pt x="794688" y="2460904"/>
                  </a:cubicBezTo>
                  <a:cubicBezTo>
                    <a:pt x="793679" y="2456871"/>
                    <a:pt x="792671" y="2452839"/>
                    <a:pt x="791663" y="2449814"/>
                  </a:cubicBezTo>
                  <a:lnTo>
                    <a:pt x="790655" y="2446790"/>
                  </a:lnTo>
                  <a:cubicBezTo>
                    <a:pt x="786622" y="2433684"/>
                    <a:pt x="781582" y="2417553"/>
                    <a:pt x="777549" y="2401423"/>
                  </a:cubicBezTo>
                  <a:cubicBezTo>
                    <a:pt x="769484" y="2370170"/>
                    <a:pt x="763435" y="2339926"/>
                    <a:pt x="759402" y="2309681"/>
                  </a:cubicBezTo>
                  <a:lnTo>
                    <a:pt x="759402" y="2311697"/>
                  </a:lnTo>
                  <a:cubicBezTo>
                    <a:pt x="755370" y="2276412"/>
                    <a:pt x="753353" y="2241126"/>
                    <a:pt x="755370" y="2208866"/>
                  </a:cubicBezTo>
                  <a:cubicBezTo>
                    <a:pt x="762427" y="2203825"/>
                    <a:pt x="768476" y="2197776"/>
                    <a:pt x="774525" y="2192735"/>
                  </a:cubicBezTo>
                  <a:cubicBezTo>
                    <a:pt x="777549" y="2189711"/>
                    <a:pt x="780574" y="2187694"/>
                    <a:pt x="783598" y="2184670"/>
                  </a:cubicBezTo>
                  <a:cubicBezTo>
                    <a:pt x="788639" y="2180637"/>
                    <a:pt x="792671" y="2176604"/>
                    <a:pt x="797712" y="2172572"/>
                  </a:cubicBezTo>
                  <a:lnTo>
                    <a:pt x="800737" y="2169548"/>
                  </a:lnTo>
                  <a:cubicBezTo>
                    <a:pt x="805777" y="2164507"/>
                    <a:pt x="811826" y="2160474"/>
                    <a:pt x="816867" y="2155433"/>
                  </a:cubicBezTo>
                  <a:cubicBezTo>
                    <a:pt x="840055" y="2135270"/>
                    <a:pt x="862234" y="2118132"/>
                    <a:pt x="882397" y="2102001"/>
                  </a:cubicBezTo>
                  <a:cubicBezTo>
                    <a:pt x="918691" y="2073773"/>
                    <a:pt x="959017" y="2046553"/>
                    <a:pt x="999343" y="2020341"/>
                  </a:cubicBezTo>
                  <a:cubicBezTo>
                    <a:pt x="1043702" y="1992112"/>
                    <a:pt x="1085036" y="1967917"/>
                    <a:pt x="1125362" y="1948762"/>
                  </a:cubicBezTo>
                  <a:cubicBezTo>
                    <a:pt x="1127379" y="1947754"/>
                    <a:pt x="1129395" y="1945737"/>
                    <a:pt x="1130403" y="1942713"/>
                  </a:cubicBezTo>
                  <a:cubicBezTo>
                    <a:pt x="1135444" y="1940696"/>
                    <a:pt x="1140484" y="1938680"/>
                    <a:pt x="1146533" y="1935656"/>
                  </a:cubicBezTo>
                  <a:cubicBezTo>
                    <a:pt x="1148550" y="1934647"/>
                    <a:pt x="1149558" y="1932631"/>
                    <a:pt x="1150566" y="1930615"/>
                  </a:cubicBezTo>
                  <a:cubicBezTo>
                    <a:pt x="1152582" y="1927591"/>
                    <a:pt x="1152582" y="1923558"/>
                    <a:pt x="1151574" y="1920533"/>
                  </a:cubicBezTo>
                  <a:cubicBezTo>
                    <a:pt x="1149558" y="1915493"/>
                    <a:pt x="1144517" y="1911460"/>
                    <a:pt x="1139476" y="1911460"/>
                  </a:cubicBezTo>
                  <a:cubicBezTo>
                    <a:pt x="1138468" y="1911460"/>
                    <a:pt x="1136452" y="1911460"/>
                    <a:pt x="1135444" y="1912468"/>
                  </a:cubicBezTo>
                  <a:cubicBezTo>
                    <a:pt x="1109232" y="1922550"/>
                    <a:pt x="1085036" y="1929607"/>
                    <a:pt x="1060840" y="1933639"/>
                  </a:cubicBezTo>
                  <a:cubicBezTo>
                    <a:pt x="1044710" y="1936664"/>
                    <a:pt x="1029588" y="1937672"/>
                    <a:pt x="1014465" y="1938680"/>
                  </a:cubicBezTo>
                  <a:cubicBezTo>
                    <a:pt x="1010433" y="1938680"/>
                    <a:pt x="1006400" y="1938680"/>
                    <a:pt x="1002367" y="1938680"/>
                  </a:cubicBezTo>
                  <a:cubicBezTo>
                    <a:pt x="991278" y="1938680"/>
                    <a:pt x="980188" y="1937672"/>
                    <a:pt x="968090" y="1936664"/>
                  </a:cubicBezTo>
                  <a:cubicBezTo>
                    <a:pt x="931797" y="1932631"/>
                    <a:pt x="894495" y="1923558"/>
                    <a:pt x="857193" y="1909444"/>
                  </a:cubicBezTo>
                  <a:lnTo>
                    <a:pt x="856185" y="1909444"/>
                  </a:lnTo>
                  <a:cubicBezTo>
                    <a:pt x="852152" y="1908435"/>
                    <a:pt x="849128" y="1906419"/>
                    <a:pt x="846104" y="1905411"/>
                  </a:cubicBezTo>
                  <a:cubicBezTo>
                    <a:pt x="845095" y="1905411"/>
                    <a:pt x="843079" y="1904403"/>
                    <a:pt x="842071" y="1904403"/>
                  </a:cubicBezTo>
                  <a:cubicBezTo>
                    <a:pt x="841063" y="1904403"/>
                    <a:pt x="840055" y="1904403"/>
                    <a:pt x="840055" y="1904403"/>
                  </a:cubicBezTo>
                  <a:cubicBezTo>
                    <a:pt x="838038" y="1905411"/>
                    <a:pt x="836022" y="1906419"/>
                    <a:pt x="835014" y="1908435"/>
                  </a:cubicBezTo>
                  <a:cubicBezTo>
                    <a:pt x="834006" y="1910452"/>
                    <a:pt x="834006" y="1913476"/>
                    <a:pt x="835014" y="1915493"/>
                  </a:cubicBezTo>
                  <a:cubicBezTo>
                    <a:pt x="836022" y="1917509"/>
                    <a:pt x="837030" y="1919525"/>
                    <a:pt x="839046" y="1919525"/>
                  </a:cubicBezTo>
                  <a:cubicBezTo>
                    <a:pt x="867275" y="1931623"/>
                    <a:pt x="891470" y="1939688"/>
                    <a:pt x="914658" y="1946745"/>
                  </a:cubicBezTo>
                  <a:cubicBezTo>
                    <a:pt x="925748" y="1949770"/>
                    <a:pt x="938854" y="1952794"/>
                    <a:pt x="950952" y="1955819"/>
                  </a:cubicBezTo>
                  <a:cubicBezTo>
                    <a:pt x="963049" y="1957835"/>
                    <a:pt x="975147" y="1959851"/>
                    <a:pt x="991278" y="1960860"/>
                  </a:cubicBezTo>
                  <a:cubicBezTo>
                    <a:pt x="1001359" y="1961868"/>
                    <a:pt x="1011441" y="1961868"/>
                    <a:pt x="1021522" y="1961868"/>
                  </a:cubicBezTo>
                  <a:cubicBezTo>
                    <a:pt x="1032612" y="1961868"/>
                    <a:pt x="1042694" y="1960860"/>
                    <a:pt x="1053783" y="1959851"/>
                  </a:cubicBezTo>
                  <a:cubicBezTo>
                    <a:pt x="1044710" y="1963884"/>
                    <a:pt x="1036645" y="1968925"/>
                    <a:pt x="1027571" y="1972957"/>
                  </a:cubicBezTo>
                  <a:cubicBezTo>
                    <a:pt x="998335" y="1989088"/>
                    <a:pt x="969098" y="2006226"/>
                    <a:pt x="941878" y="2023365"/>
                  </a:cubicBezTo>
                  <a:cubicBezTo>
                    <a:pt x="913650" y="2040504"/>
                    <a:pt x="886430" y="2060667"/>
                    <a:pt x="860218" y="2080830"/>
                  </a:cubicBezTo>
                  <a:cubicBezTo>
                    <a:pt x="828965" y="2104018"/>
                    <a:pt x="804769" y="2125189"/>
                    <a:pt x="782590" y="2146360"/>
                  </a:cubicBezTo>
                  <a:cubicBezTo>
                    <a:pt x="773516" y="2154425"/>
                    <a:pt x="766459" y="2161482"/>
                    <a:pt x="760410" y="2168539"/>
                  </a:cubicBezTo>
                  <a:lnTo>
                    <a:pt x="761419" y="2177613"/>
                  </a:lnTo>
                  <a:lnTo>
                    <a:pt x="758394" y="2180637"/>
                  </a:lnTo>
                  <a:cubicBezTo>
                    <a:pt x="763435" y="2171564"/>
                    <a:pt x="767467" y="2161482"/>
                    <a:pt x="772508" y="2147368"/>
                  </a:cubicBezTo>
                  <a:cubicBezTo>
                    <a:pt x="789647" y="2103009"/>
                    <a:pt x="798720" y="2053610"/>
                    <a:pt x="798720" y="2000177"/>
                  </a:cubicBezTo>
                  <a:cubicBezTo>
                    <a:pt x="798720" y="1975982"/>
                    <a:pt x="797712" y="1950778"/>
                    <a:pt x="794688" y="1925574"/>
                  </a:cubicBezTo>
                  <a:cubicBezTo>
                    <a:pt x="791663" y="1902387"/>
                    <a:pt x="786622" y="1877183"/>
                    <a:pt x="780574" y="1849963"/>
                  </a:cubicBezTo>
                  <a:cubicBezTo>
                    <a:pt x="774525" y="1824759"/>
                    <a:pt x="767467" y="1800563"/>
                    <a:pt x="760410" y="1776367"/>
                  </a:cubicBezTo>
                  <a:cubicBezTo>
                    <a:pt x="753353" y="1755196"/>
                    <a:pt x="745288" y="1732008"/>
                    <a:pt x="735207" y="1704788"/>
                  </a:cubicBezTo>
                  <a:lnTo>
                    <a:pt x="734198" y="1700756"/>
                  </a:lnTo>
                  <a:cubicBezTo>
                    <a:pt x="732182" y="1696723"/>
                    <a:pt x="729158" y="1694707"/>
                    <a:pt x="725125" y="1694707"/>
                  </a:cubicBezTo>
                  <a:cubicBezTo>
                    <a:pt x="724117" y="1694707"/>
                    <a:pt x="723109" y="1694707"/>
                    <a:pt x="722101" y="1694707"/>
                  </a:cubicBezTo>
                  <a:cubicBezTo>
                    <a:pt x="720084" y="1695715"/>
                    <a:pt x="718068" y="1697731"/>
                    <a:pt x="717060" y="1699748"/>
                  </a:cubicBezTo>
                  <a:cubicBezTo>
                    <a:pt x="716052" y="1701764"/>
                    <a:pt x="716052" y="1703780"/>
                    <a:pt x="717060" y="1705797"/>
                  </a:cubicBezTo>
                  <a:cubicBezTo>
                    <a:pt x="727141" y="1732008"/>
                    <a:pt x="736215" y="1760237"/>
                    <a:pt x="744280" y="1788465"/>
                  </a:cubicBezTo>
                  <a:cubicBezTo>
                    <a:pt x="752345" y="1818710"/>
                    <a:pt x="759402" y="1845930"/>
                    <a:pt x="763435" y="1873150"/>
                  </a:cubicBezTo>
                  <a:lnTo>
                    <a:pt x="763435" y="1872142"/>
                  </a:lnTo>
                  <a:cubicBezTo>
                    <a:pt x="767467" y="1899362"/>
                    <a:pt x="770492" y="1927591"/>
                    <a:pt x="771500" y="1954811"/>
                  </a:cubicBezTo>
                  <a:cubicBezTo>
                    <a:pt x="772508" y="1982031"/>
                    <a:pt x="772508" y="2009251"/>
                    <a:pt x="769484" y="2036471"/>
                  </a:cubicBezTo>
                  <a:cubicBezTo>
                    <a:pt x="765451" y="2076797"/>
                    <a:pt x="756378" y="2114099"/>
                    <a:pt x="743272" y="2149384"/>
                  </a:cubicBezTo>
                  <a:cubicBezTo>
                    <a:pt x="736215" y="2166523"/>
                    <a:pt x="729158" y="2182653"/>
                    <a:pt x="721092" y="2197776"/>
                  </a:cubicBezTo>
                  <a:cubicBezTo>
                    <a:pt x="713027" y="2212898"/>
                    <a:pt x="702946" y="2228020"/>
                    <a:pt x="690848" y="2245159"/>
                  </a:cubicBezTo>
                  <a:lnTo>
                    <a:pt x="689840" y="2246167"/>
                  </a:lnTo>
                  <a:lnTo>
                    <a:pt x="688832" y="2247175"/>
                  </a:lnTo>
                  <a:cubicBezTo>
                    <a:pt x="683791" y="2254232"/>
                    <a:pt x="677742" y="2262298"/>
                    <a:pt x="671693" y="2269355"/>
                  </a:cubicBezTo>
                  <a:cubicBezTo>
                    <a:pt x="669677" y="2272379"/>
                    <a:pt x="668668" y="2274396"/>
                    <a:pt x="668668" y="2276412"/>
                  </a:cubicBezTo>
                  <a:cubicBezTo>
                    <a:pt x="668668" y="2279436"/>
                    <a:pt x="669677" y="2281452"/>
                    <a:pt x="671693" y="2283469"/>
                  </a:cubicBezTo>
                  <a:lnTo>
                    <a:pt x="672701" y="2284477"/>
                  </a:lnTo>
                  <a:cubicBezTo>
                    <a:pt x="662619" y="2291534"/>
                    <a:pt x="652538" y="2298591"/>
                    <a:pt x="641448" y="2306656"/>
                  </a:cubicBezTo>
                  <a:cubicBezTo>
                    <a:pt x="590032" y="2342950"/>
                    <a:pt x="536600" y="2381260"/>
                    <a:pt x="486193" y="2421586"/>
                  </a:cubicBezTo>
                  <a:cubicBezTo>
                    <a:pt x="457964" y="2443765"/>
                    <a:pt x="433768" y="2464937"/>
                    <a:pt x="412597" y="2485100"/>
                  </a:cubicBezTo>
                  <a:cubicBezTo>
                    <a:pt x="399491" y="2497198"/>
                    <a:pt x="387393" y="2509295"/>
                    <a:pt x="377312" y="2520385"/>
                  </a:cubicBezTo>
                  <a:cubicBezTo>
                    <a:pt x="372271" y="2525426"/>
                    <a:pt x="367230" y="2532483"/>
                    <a:pt x="361181" y="2538532"/>
                  </a:cubicBezTo>
                  <a:cubicBezTo>
                    <a:pt x="358157" y="2542565"/>
                    <a:pt x="355132" y="2545589"/>
                    <a:pt x="352108" y="2549621"/>
                  </a:cubicBezTo>
                  <a:cubicBezTo>
                    <a:pt x="341018" y="2543572"/>
                    <a:pt x="330937" y="2538532"/>
                    <a:pt x="319847" y="2533491"/>
                  </a:cubicBezTo>
                  <a:cubicBezTo>
                    <a:pt x="303717" y="2526434"/>
                    <a:pt x="290611" y="2522401"/>
                    <a:pt x="278513" y="2520385"/>
                  </a:cubicBezTo>
                  <a:cubicBezTo>
                    <a:pt x="274480" y="2519377"/>
                    <a:pt x="271456" y="2519377"/>
                    <a:pt x="268431" y="2519377"/>
                  </a:cubicBezTo>
                  <a:cubicBezTo>
                    <a:pt x="265407" y="2519377"/>
                    <a:pt x="263390" y="2519377"/>
                    <a:pt x="261374" y="2520385"/>
                  </a:cubicBezTo>
                  <a:cubicBezTo>
                    <a:pt x="255325" y="2521393"/>
                    <a:pt x="249276" y="2524418"/>
                    <a:pt x="246252" y="2529458"/>
                  </a:cubicBezTo>
                  <a:cubicBezTo>
                    <a:pt x="242219" y="2533491"/>
                    <a:pt x="241211" y="2539540"/>
                    <a:pt x="241211" y="2547605"/>
                  </a:cubicBezTo>
                  <a:cubicBezTo>
                    <a:pt x="241211" y="2550630"/>
                    <a:pt x="242219" y="2553654"/>
                    <a:pt x="243227" y="2556679"/>
                  </a:cubicBezTo>
                  <a:cubicBezTo>
                    <a:pt x="244236" y="2558695"/>
                    <a:pt x="244236" y="2560711"/>
                    <a:pt x="245244" y="2563736"/>
                  </a:cubicBezTo>
                  <a:cubicBezTo>
                    <a:pt x="246252" y="2565752"/>
                    <a:pt x="247260" y="2567768"/>
                    <a:pt x="248268" y="2569784"/>
                  </a:cubicBezTo>
                  <a:cubicBezTo>
                    <a:pt x="251293" y="2573817"/>
                    <a:pt x="254317" y="2576842"/>
                    <a:pt x="258350" y="2579866"/>
                  </a:cubicBezTo>
                  <a:lnTo>
                    <a:pt x="260366" y="2580874"/>
                  </a:lnTo>
                  <a:cubicBezTo>
                    <a:pt x="263390" y="2582891"/>
                    <a:pt x="266415" y="2584907"/>
                    <a:pt x="268431" y="2586923"/>
                  </a:cubicBezTo>
                  <a:cubicBezTo>
                    <a:pt x="269439" y="2587931"/>
                    <a:pt x="269439" y="2588939"/>
                    <a:pt x="270448" y="2588939"/>
                  </a:cubicBezTo>
                  <a:cubicBezTo>
                    <a:pt x="270448" y="2588939"/>
                    <a:pt x="270448" y="2589948"/>
                    <a:pt x="270448" y="2589948"/>
                  </a:cubicBezTo>
                  <a:cubicBezTo>
                    <a:pt x="270448" y="2589948"/>
                    <a:pt x="270448" y="2590956"/>
                    <a:pt x="270448" y="2590956"/>
                  </a:cubicBezTo>
                  <a:cubicBezTo>
                    <a:pt x="270448" y="2591964"/>
                    <a:pt x="270448" y="2591964"/>
                    <a:pt x="270448" y="2592972"/>
                  </a:cubicBezTo>
                  <a:cubicBezTo>
                    <a:pt x="270448" y="2593980"/>
                    <a:pt x="269439" y="2593980"/>
                    <a:pt x="269439" y="2594988"/>
                  </a:cubicBezTo>
                  <a:cubicBezTo>
                    <a:pt x="268431" y="2595997"/>
                    <a:pt x="267423" y="2597005"/>
                    <a:pt x="266415" y="2597005"/>
                  </a:cubicBezTo>
                  <a:cubicBezTo>
                    <a:pt x="262382" y="2599021"/>
                    <a:pt x="257342" y="2601037"/>
                    <a:pt x="253309" y="2602046"/>
                  </a:cubicBezTo>
                  <a:cubicBezTo>
                    <a:pt x="248268" y="2603054"/>
                    <a:pt x="242219" y="2604062"/>
                    <a:pt x="237178" y="2605070"/>
                  </a:cubicBezTo>
                  <a:cubicBezTo>
                    <a:pt x="230121" y="2606078"/>
                    <a:pt x="222056" y="2608095"/>
                    <a:pt x="214999" y="2610111"/>
                  </a:cubicBezTo>
                  <a:cubicBezTo>
                    <a:pt x="199877" y="2615151"/>
                    <a:pt x="188787" y="2619184"/>
                    <a:pt x="177697" y="2625233"/>
                  </a:cubicBezTo>
                  <a:cubicBezTo>
                    <a:pt x="169632" y="2629266"/>
                    <a:pt x="163583" y="2633298"/>
                    <a:pt x="158542" y="2637331"/>
                  </a:cubicBezTo>
                  <a:cubicBezTo>
                    <a:pt x="152494" y="2642372"/>
                    <a:pt x="147453" y="2648421"/>
                    <a:pt x="145436" y="2654469"/>
                  </a:cubicBezTo>
                  <a:cubicBezTo>
                    <a:pt x="144428" y="2658502"/>
                    <a:pt x="143420" y="2661527"/>
                    <a:pt x="144428" y="2665559"/>
                  </a:cubicBezTo>
                  <a:cubicBezTo>
                    <a:pt x="144428" y="2669592"/>
                    <a:pt x="147453" y="2673625"/>
                    <a:pt x="149469" y="2677657"/>
                  </a:cubicBezTo>
                  <a:cubicBezTo>
                    <a:pt x="150477" y="2678665"/>
                    <a:pt x="151485" y="2679673"/>
                    <a:pt x="152494" y="2681690"/>
                  </a:cubicBezTo>
                  <a:cubicBezTo>
                    <a:pt x="153502" y="2682698"/>
                    <a:pt x="155518" y="2684714"/>
                    <a:pt x="157534" y="2685722"/>
                  </a:cubicBezTo>
                  <a:cubicBezTo>
                    <a:pt x="161567" y="2687739"/>
                    <a:pt x="165600" y="2689755"/>
                    <a:pt x="169632" y="2689755"/>
                  </a:cubicBezTo>
                  <a:cubicBezTo>
                    <a:pt x="171648" y="2689755"/>
                    <a:pt x="172657" y="2689755"/>
                    <a:pt x="174673" y="2689755"/>
                  </a:cubicBezTo>
                  <a:cubicBezTo>
                    <a:pt x="177697" y="2689755"/>
                    <a:pt x="180722" y="2689755"/>
                    <a:pt x="183746" y="2688747"/>
                  </a:cubicBezTo>
                  <a:cubicBezTo>
                    <a:pt x="188787" y="2687739"/>
                    <a:pt x="193828" y="2687739"/>
                    <a:pt x="197860" y="2686730"/>
                  </a:cubicBezTo>
                  <a:lnTo>
                    <a:pt x="198869" y="2686730"/>
                  </a:lnTo>
                  <a:lnTo>
                    <a:pt x="199877" y="2686730"/>
                  </a:lnTo>
                  <a:cubicBezTo>
                    <a:pt x="192820" y="2692779"/>
                    <a:pt x="185763" y="2699836"/>
                    <a:pt x="179714" y="2706893"/>
                  </a:cubicBezTo>
                  <a:cubicBezTo>
                    <a:pt x="172657" y="2715967"/>
                    <a:pt x="164591" y="2729073"/>
                    <a:pt x="169632" y="2742179"/>
                  </a:cubicBezTo>
                  <a:cubicBezTo>
                    <a:pt x="172657" y="2748228"/>
                    <a:pt x="176689" y="2753269"/>
                    <a:pt x="183746" y="2755285"/>
                  </a:cubicBezTo>
                  <a:cubicBezTo>
                    <a:pt x="186771" y="2756293"/>
                    <a:pt x="189795" y="2757301"/>
                    <a:pt x="193828" y="2757301"/>
                  </a:cubicBezTo>
                  <a:cubicBezTo>
                    <a:pt x="196852" y="2757301"/>
                    <a:pt x="199877" y="2757301"/>
                    <a:pt x="202901" y="2756293"/>
                  </a:cubicBezTo>
                  <a:cubicBezTo>
                    <a:pt x="211975" y="2755285"/>
                    <a:pt x="220040" y="2752260"/>
                    <a:pt x="228105" y="2749236"/>
                  </a:cubicBezTo>
                  <a:cubicBezTo>
                    <a:pt x="233146" y="2747220"/>
                    <a:pt x="238187" y="2745203"/>
                    <a:pt x="243227" y="2744195"/>
                  </a:cubicBezTo>
                  <a:cubicBezTo>
                    <a:pt x="244236" y="2744195"/>
                    <a:pt x="246252" y="2743187"/>
                    <a:pt x="247260" y="2743187"/>
                  </a:cubicBezTo>
                  <a:cubicBezTo>
                    <a:pt x="244236" y="2747220"/>
                    <a:pt x="241211" y="2752260"/>
                    <a:pt x="237178" y="2756293"/>
                  </a:cubicBezTo>
                  <a:lnTo>
                    <a:pt x="233146" y="2760326"/>
                  </a:lnTo>
                  <a:cubicBezTo>
                    <a:pt x="230121" y="2764358"/>
                    <a:pt x="226089" y="2768391"/>
                    <a:pt x="223064" y="2772423"/>
                  </a:cubicBezTo>
                  <a:cubicBezTo>
                    <a:pt x="218024" y="2778472"/>
                    <a:pt x="214999" y="2784521"/>
                    <a:pt x="212983" y="2789562"/>
                  </a:cubicBezTo>
                  <a:cubicBezTo>
                    <a:pt x="210966" y="2793595"/>
                    <a:pt x="208950" y="2800652"/>
                    <a:pt x="210966" y="2806701"/>
                  </a:cubicBezTo>
                  <a:cubicBezTo>
                    <a:pt x="211975" y="2812750"/>
                    <a:pt x="216007" y="2817790"/>
                    <a:pt x="222056" y="2819807"/>
                  </a:cubicBezTo>
                  <a:cubicBezTo>
                    <a:pt x="224072" y="2820815"/>
                    <a:pt x="227097" y="2821823"/>
                    <a:pt x="230121" y="2821823"/>
                  </a:cubicBezTo>
                  <a:cubicBezTo>
                    <a:pt x="233146" y="2821823"/>
                    <a:pt x="236170" y="2820815"/>
                    <a:pt x="240203" y="2819807"/>
                  </a:cubicBezTo>
                  <a:cubicBezTo>
                    <a:pt x="247260" y="2817790"/>
                    <a:pt x="254317" y="2814766"/>
                    <a:pt x="260366" y="2811741"/>
                  </a:cubicBezTo>
                  <a:cubicBezTo>
                    <a:pt x="267423" y="2808717"/>
                    <a:pt x="274480" y="2804685"/>
                    <a:pt x="281537" y="2802668"/>
                  </a:cubicBezTo>
                  <a:lnTo>
                    <a:pt x="280529" y="2803676"/>
                  </a:lnTo>
                  <a:cubicBezTo>
                    <a:pt x="276496" y="2809725"/>
                    <a:pt x="273472" y="2815774"/>
                    <a:pt x="270448" y="2821823"/>
                  </a:cubicBezTo>
                  <a:cubicBezTo>
                    <a:pt x="267423" y="2827872"/>
                    <a:pt x="264399" y="2832913"/>
                    <a:pt x="262382" y="2838962"/>
                  </a:cubicBezTo>
                  <a:cubicBezTo>
                    <a:pt x="261374" y="2842994"/>
                    <a:pt x="259358" y="2849043"/>
                    <a:pt x="261374" y="2856100"/>
                  </a:cubicBezTo>
                  <a:cubicBezTo>
                    <a:pt x="262382" y="2858117"/>
                    <a:pt x="263390" y="2860133"/>
                    <a:pt x="266415" y="2863157"/>
                  </a:cubicBezTo>
                  <a:cubicBezTo>
                    <a:pt x="268431" y="2865174"/>
                    <a:pt x="271456" y="2866182"/>
                    <a:pt x="274480" y="2866182"/>
                  </a:cubicBezTo>
                  <a:cubicBezTo>
                    <a:pt x="275488" y="2866182"/>
                    <a:pt x="277505" y="2866182"/>
                    <a:pt x="279521" y="2866182"/>
                  </a:cubicBezTo>
                  <a:cubicBezTo>
                    <a:pt x="281537" y="2866182"/>
                    <a:pt x="282545" y="2866182"/>
                    <a:pt x="284562" y="2866182"/>
                  </a:cubicBezTo>
                  <a:cubicBezTo>
                    <a:pt x="289602" y="2866182"/>
                    <a:pt x="293635" y="2865174"/>
                    <a:pt x="297668" y="2864166"/>
                  </a:cubicBezTo>
                  <a:cubicBezTo>
                    <a:pt x="307749" y="2862149"/>
                    <a:pt x="317831" y="2858117"/>
                    <a:pt x="327912" y="2853076"/>
                  </a:cubicBezTo>
                  <a:cubicBezTo>
                    <a:pt x="339002" y="2847027"/>
                    <a:pt x="350092" y="2839970"/>
                    <a:pt x="361181" y="2832913"/>
                  </a:cubicBezTo>
                  <a:cubicBezTo>
                    <a:pt x="368238" y="2828880"/>
                    <a:pt x="375296" y="2823839"/>
                    <a:pt x="383361" y="2818799"/>
                  </a:cubicBezTo>
                  <a:cubicBezTo>
                    <a:pt x="392434" y="2813758"/>
                    <a:pt x="400499" y="2809725"/>
                    <a:pt x="407557" y="2807709"/>
                  </a:cubicBezTo>
                  <a:cubicBezTo>
                    <a:pt x="414614" y="2804685"/>
                    <a:pt x="422679" y="2802668"/>
                    <a:pt x="429736" y="2800652"/>
                  </a:cubicBezTo>
                  <a:lnTo>
                    <a:pt x="433768" y="2799644"/>
                  </a:lnTo>
                  <a:cubicBezTo>
                    <a:pt x="452923" y="2793595"/>
                    <a:pt x="473087" y="2788554"/>
                    <a:pt x="487201" y="2784521"/>
                  </a:cubicBezTo>
                  <a:lnTo>
                    <a:pt x="486193" y="2784521"/>
                  </a:lnTo>
                  <a:lnTo>
                    <a:pt x="510388" y="2778472"/>
                  </a:lnTo>
                  <a:lnTo>
                    <a:pt x="520470" y="2775448"/>
                  </a:lnTo>
                  <a:cubicBezTo>
                    <a:pt x="529543" y="2773432"/>
                    <a:pt x="537608" y="2771415"/>
                    <a:pt x="546682" y="2768391"/>
                  </a:cubicBezTo>
                  <a:cubicBezTo>
                    <a:pt x="556763" y="2765366"/>
                    <a:pt x="567853" y="2762342"/>
                    <a:pt x="577935" y="2759318"/>
                  </a:cubicBezTo>
                  <a:cubicBezTo>
                    <a:pt x="587008" y="2756293"/>
                    <a:pt x="598098" y="2753269"/>
                    <a:pt x="609187" y="2750244"/>
                  </a:cubicBezTo>
                  <a:cubicBezTo>
                    <a:pt x="631367" y="2743187"/>
                    <a:pt x="650522" y="2735122"/>
                    <a:pt x="667660" y="2727057"/>
                  </a:cubicBezTo>
                  <a:cubicBezTo>
                    <a:pt x="671693" y="2725040"/>
                    <a:pt x="674717" y="2723024"/>
                    <a:pt x="678750" y="2721008"/>
                  </a:cubicBezTo>
                  <a:cubicBezTo>
                    <a:pt x="664636" y="2750244"/>
                    <a:pt x="650522" y="2780489"/>
                    <a:pt x="636407" y="2810733"/>
                  </a:cubicBezTo>
                  <a:lnTo>
                    <a:pt x="632375" y="2819807"/>
                  </a:lnTo>
                  <a:lnTo>
                    <a:pt x="630359" y="2824848"/>
                  </a:lnTo>
                  <a:cubicBezTo>
                    <a:pt x="613220" y="2861141"/>
                    <a:pt x="596081" y="2897435"/>
                    <a:pt x="578943" y="2933728"/>
                  </a:cubicBezTo>
                  <a:cubicBezTo>
                    <a:pt x="534584" y="3027486"/>
                    <a:pt x="496274" y="3103098"/>
                    <a:pt x="457964" y="3170644"/>
                  </a:cubicBezTo>
                  <a:cubicBezTo>
                    <a:pt x="434777" y="3211979"/>
                    <a:pt x="413605" y="3249280"/>
                    <a:pt x="390418" y="3284566"/>
                  </a:cubicBezTo>
                  <a:cubicBezTo>
                    <a:pt x="368238" y="3319851"/>
                    <a:pt x="344043" y="3355136"/>
                    <a:pt x="315814" y="3394455"/>
                  </a:cubicBezTo>
                  <a:lnTo>
                    <a:pt x="313798" y="3396471"/>
                  </a:lnTo>
                  <a:lnTo>
                    <a:pt x="315814" y="3393446"/>
                  </a:lnTo>
                  <a:cubicBezTo>
                    <a:pt x="293635" y="3422683"/>
                    <a:pt x="272464" y="3449903"/>
                    <a:pt x="251293" y="3475107"/>
                  </a:cubicBezTo>
                  <a:cubicBezTo>
                    <a:pt x="232138" y="3497286"/>
                    <a:pt x="211975" y="3519466"/>
                    <a:pt x="194836" y="3538621"/>
                  </a:cubicBezTo>
                  <a:lnTo>
                    <a:pt x="179714" y="3554751"/>
                  </a:lnTo>
                  <a:cubicBezTo>
                    <a:pt x="176689" y="3558784"/>
                    <a:pt x="175681" y="3562816"/>
                    <a:pt x="176689" y="3567857"/>
                  </a:cubicBezTo>
                  <a:cubicBezTo>
                    <a:pt x="176689" y="3570882"/>
                    <a:pt x="178706" y="3573906"/>
                    <a:pt x="181730" y="3575922"/>
                  </a:cubicBezTo>
                  <a:cubicBezTo>
                    <a:pt x="191812" y="3582979"/>
                    <a:pt x="200885" y="3591045"/>
                    <a:pt x="209958" y="3599110"/>
                  </a:cubicBezTo>
                  <a:lnTo>
                    <a:pt x="214999" y="3603142"/>
                  </a:lnTo>
                  <a:cubicBezTo>
                    <a:pt x="227097" y="3613224"/>
                    <a:pt x="239195" y="3623305"/>
                    <a:pt x="251293" y="3633387"/>
                  </a:cubicBezTo>
                  <a:cubicBezTo>
                    <a:pt x="273472" y="3651534"/>
                    <a:pt x="297668" y="3669681"/>
                    <a:pt x="321863" y="3686819"/>
                  </a:cubicBezTo>
                  <a:cubicBezTo>
                    <a:pt x="367230" y="3719080"/>
                    <a:pt x="417638" y="3749325"/>
                    <a:pt x="470062" y="3777553"/>
                  </a:cubicBezTo>
                  <a:cubicBezTo>
                    <a:pt x="516437" y="3801749"/>
                    <a:pt x="565837" y="3823928"/>
                    <a:pt x="618261" y="3844091"/>
                  </a:cubicBezTo>
                  <a:cubicBezTo>
                    <a:pt x="616244" y="3850140"/>
                    <a:pt x="613220" y="3856189"/>
                    <a:pt x="611204" y="3861230"/>
                  </a:cubicBezTo>
                  <a:cubicBezTo>
                    <a:pt x="608179" y="3869295"/>
                    <a:pt x="604147" y="3877360"/>
                    <a:pt x="599106" y="3888450"/>
                  </a:cubicBezTo>
                  <a:lnTo>
                    <a:pt x="599106" y="3889458"/>
                  </a:lnTo>
                  <a:lnTo>
                    <a:pt x="599106" y="3890466"/>
                  </a:lnTo>
                  <a:cubicBezTo>
                    <a:pt x="586000" y="3917686"/>
                    <a:pt x="570877" y="3943899"/>
                    <a:pt x="555755" y="3970110"/>
                  </a:cubicBezTo>
                  <a:lnTo>
                    <a:pt x="554747" y="3971119"/>
                  </a:lnTo>
                  <a:cubicBezTo>
                    <a:pt x="549706" y="3980192"/>
                    <a:pt x="544665" y="3989265"/>
                    <a:pt x="539625" y="3998338"/>
                  </a:cubicBezTo>
                  <a:cubicBezTo>
                    <a:pt x="518453" y="4035640"/>
                    <a:pt x="497282" y="4075966"/>
                    <a:pt x="481152" y="4117301"/>
                  </a:cubicBezTo>
                  <a:cubicBezTo>
                    <a:pt x="473087" y="4136456"/>
                    <a:pt x="468046" y="4155611"/>
                    <a:pt x="465021" y="4173757"/>
                  </a:cubicBezTo>
                  <a:cubicBezTo>
                    <a:pt x="461997" y="4191904"/>
                    <a:pt x="460989" y="4209043"/>
                    <a:pt x="464013" y="4225173"/>
                  </a:cubicBezTo>
                  <a:cubicBezTo>
                    <a:pt x="467038" y="4241304"/>
                    <a:pt x="474095" y="4257434"/>
                    <a:pt x="484176" y="4270540"/>
                  </a:cubicBezTo>
                  <a:cubicBezTo>
                    <a:pt x="490225" y="4277597"/>
                    <a:pt x="497282" y="4283647"/>
                    <a:pt x="504339" y="4289695"/>
                  </a:cubicBezTo>
                  <a:cubicBezTo>
                    <a:pt x="511396" y="4294736"/>
                    <a:pt x="518453" y="4299777"/>
                    <a:pt x="528535" y="4305826"/>
                  </a:cubicBezTo>
                  <a:cubicBezTo>
                    <a:pt x="546682" y="4315907"/>
                    <a:pt x="566845" y="4323973"/>
                    <a:pt x="589024" y="4330021"/>
                  </a:cubicBezTo>
                  <a:cubicBezTo>
                    <a:pt x="611204" y="4336070"/>
                    <a:pt x="634391" y="4340103"/>
                    <a:pt x="658587" y="4341111"/>
                  </a:cubicBezTo>
                  <a:cubicBezTo>
                    <a:pt x="667660" y="4342119"/>
                    <a:pt x="676734" y="4342119"/>
                    <a:pt x="685807" y="4342119"/>
                  </a:cubicBezTo>
                  <a:cubicBezTo>
                    <a:pt x="699921" y="4342119"/>
                    <a:pt x="715043" y="4341111"/>
                    <a:pt x="730166" y="4340103"/>
                  </a:cubicBezTo>
                  <a:cubicBezTo>
                    <a:pt x="753353" y="4338087"/>
                    <a:pt x="774525" y="4333046"/>
                    <a:pt x="794688" y="4325989"/>
                  </a:cubicBezTo>
                  <a:cubicBezTo>
                    <a:pt x="806785" y="4321956"/>
                    <a:pt x="815859" y="4317924"/>
                    <a:pt x="824932" y="4312883"/>
                  </a:cubicBezTo>
                  <a:cubicBezTo>
                    <a:pt x="834006" y="4307842"/>
                    <a:pt x="843079" y="4302801"/>
                    <a:pt x="852152" y="4296753"/>
                  </a:cubicBezTo>
                  <a:cubicBezTo>
                    <a:pt x="859209" y="4291712"/>
                    <a:pt x="866267" y="4284655"/>
                    <a:pt x="873324" y="4277597"/>
                  </a:cubicBezTo>
                  <a:cubicBezTo>
                    <a:pt x="881389" y="4268524"/>
                    <a:pt x="889454" y="4257434"/>
                    <a:pt x="896511" y="4247353"/>
                  </a:cubicBezTo>
                  <a:cubicBezTo>
                    <a:pt x="908609" y="4228198"/>
                    <a:pt x="918691" y="4205010"/>
                    <a:pt x="927764" y="4177790"/>
                  </a:cubicBezTo>
                  <a:cubicBezTo>
                    <a:pt x="936837" y="4149562"/>
                    <a:pt x="942886" y="4121333"/>
                    <a:pt x="946919" y="4099154"/>
                  </a:cubicBezTo>
                  <a:cubicBezTo>
                    <a:pt x="951960" y="4073950"/>
                    <a:pt x="954984" y="4048746"/>
                    <a:pt x="958009" y="4025559"/>
                  </a:cubicBezTo>
                  <a:cubicBezTo>
                    <a:pt x="961033" y="4000355"/>
                    <a:pt x="965066" y="3975151"/>
                    <a:pt x="970106" y="3949947"/>
                  </a:cubicBezTo>
                  <a:cubicBezTo>
                    <a:pt x="970106" y="3947931"/>
                    <a:pt x="971115" y="3945915"/>
                    <a:pt x="971115" y="3944906"/>
                  </a:cubicBezTo>
                  <a:lnTo>
                    <a:pt x="972123" y="3941882"/>
                  </a:lnTo>
                  <a:cubicBezTo>
                    <a:pt x="1036645" y="3953980"/>
                    <a:pt x="1101166" y="3963053"/>
                    <a:pt x="1163672" y="3969102"/>
                  </a:cubicBezTo>
                  <a:cubicBezTo>
                    <a:pt x="1218112" y="3974143"/>
                    <a:pt x="1274569" y="3976160"/>
                    <a:pt x="1330017" y="3976160"/>
                  </a:cubicBezTo>
                  <a:lnTo>
                    <a:pt x="1341107" y="3976160"/>
                  </a:lnTo>
                  <a:cubicBezTo>
                    <a:pt x="1339091" y="3994306"/>
                    <a:pt x="1335058" y="4013461"/>
                    <a:pt x="1331026" y="4038665"/>
                  </a:cubicBezTo>
                  <a:lnTo>
                    <a:pt x="1331026" y="4037657"/>
                  </a:lnTo>
                  <a:cubicBezTo>
                    <a:pt x="1329009" y="4048746"/>
                    <a:pt x="1325985" y="4060844"/>
                    <a:pt x="1323969" y="4072942"/>
                  </a:cubicBezTo>
                  <a:lnTo>
                    <a:pt x="1322960" y="4078991"/>
                  </a:lnTo>
                  <a:cubicBezTo>
                    <a:pt x="1320944" y="4090081"/>
                    <a:pt x="1317920" y="4102179"/>
                    <a:pt x="1315903" y="4113268"/>
                  </a:cubicBezTo>
                  <a:cubicBezTo>
                    <a:pt x="1315903" y="4114276"/>
                    <a:pt x="1315903" y="4115285"/>
                    <a:pt x="1314895" y="4116293"/>
                  </a:cubicBezTo>
                  <a:cubicBezTo>
                    <a:pt x="1310863" y="4136456"/>
                    <a:pt x="1307838" y="4153594"/>
                    <a:pt x="1305822" y="4168717"/>
                  </a:cubicBezTo>
                  <a:cubicBezTo>
                    <a:pt x="1300781" y="4202994"/>
                    <a:pt x="1295740" y="4248361"/>
                    <a:pt x="1303805" y="4293728"/>
                  </a:cubicBezTo>
                  <a:cubicBezTo>
                    <a:pt x="1306830" y="4312883"/>
                    <a:pt x="1313887" y="4331029"/>
                    <a:pt x="1321952" y="4347160"/>
                  </a:cubicBezTo>
                  <a:cubicBezTo>
                    <a:pt x="1331026" y="4364299"/>
                    <a:pt x="1344132" y="4378413"/>
                    <a:pt x="1359254" y="4391519"/>
                  </a:cubicBezTo>
                  <a:cubicBezTo>
                    <a:pt x="1374376" y="4403617"/>
                    <a:pt x="1394539" y="4413698"/>
                    <a:pt x="1417727" y="4421763"/>
                  </a:cubicBezTo>
                  <a:cubicBezTo>
                    <a:pt x="1440914" y="4429829"/>
                    <a:pt x="1468135" y="4433861"/>
                    <a:pt x="1500396" y="4435878"/>
                  </a:cubicBezTo>
                  <a:cubicBezTo>
                    <a:pt x="1507453" y="4435878"/>
                    <a:pt x="1515518" y="4436886"/>
                    <a:pt x="1523583" y="4436886"/>
                  </a:cubicBezTo>
                  <a:cubicBezTo>
                    <a:pt x="1572983" y="4436886"/>
                    <a:pt x="1616333" y="4426804"/>
                    <a:pt x="1653635" y="4407649"/>
                  </a:cubicBezTo>
                  <a:cubicBezTo>
                    <a:pt x="1673798" y="4396559"/>
                    <a:pt x="1692953" y="4382446"/>
                    <a:pt x="1708075" y="4366315"/>
                  </a:cubicBezTo>
                  <a:cubicBezTo>
                    <a:pt x="1724206" y="4349177"/>
                    <a:pt x="1736303" y="4330021"/>
                    <a:pt x="1746385" y="4306834"/>
                  </a:cubicBezTo>
                  <a:cubicBezTo>
                    <a:pt x="1760499" y="4273565"/>
                    <a:pt x="1766548" y="4234247"/>
                    <a:pt x="1764532" y="4190896"/>
                  </a:cubicBezTo>
                  <a:cubicBezTo>
                    <a:pt x="1763524" y="4165692"/>
                    <a:pt x="1759491" y="4139480"/>
                    <a:pt x="1756467" y="4115285"/>
                  </a:cubicBezTo>
                  <a:lnTo>
                    <a:pt x="1755459" y="4104195"/>
                  </a:lnTo>
                  <a:lnTo>
                    <a:pt x="1755459" y="4101170"/>
                  </a:lnTo>
                  <a:cubicBezTo>
                    <a:pt x="1752434" y="4075966"/>
                    <a:pt x="1747393" y="4044714"/>
                    <a:pt x="1745377" y="4014469"/>
                  </a:cubicBezTo>
                  <a:cubicBezTo>
                    <a:pt x="1743361" y="3988257"/>
                    <a:pt x="1742352" y="3960029"/>
                    <a:pt x="1743361" y="3932808"/>
                  </a:cubicBezTo>
                  <a:cubicBezTo>
                    <a:pt x="1920796" y="3895507"/>
                    <a:pt x="2095206" y="3834009"/>
                    <a:pt x="2260544" y="3750333"/>
                  </a:cubicBezTo>
                  <a:cubicBezTo>
                    <a:pt x="2300870" y="3730170"/>
                    <a:pt x="2341196" y="3707990"/>
                    <a:pt x="2382530" y="3683795"/>
                  </a:cubicBezTo>
                  <a:cubicBezTo>
                    <a:pt x="2383538" y="3682786"/>
                    <a:pt x="2384547" y="3681778"/>
                    <a:pt x="2385555" y="3680770"/>
                  </a:cubicBezTo>
                  <a:cubicBezTo>
                    <a:pt x="2386563" y="3679762"/>
                    <a:pt x="2387571" y="3679762"/>
                    <a:pt x="2388579" y="3678754"/>
                  </a:cubicBezTo>
                  <a:cubicBezTo>
                    <a:pt x="2390596" y="3676738"/>
                    <a:pt x="2392612" y="3672705"/>
                    <a:pt x="2391604" y="3668672"/>
                  </a:cubicBezTo>
                  <a:cubicBezTo>
                    <a:pt x="2391604" y="3665648"/>
                    <a:pt x="2389587" y="3662623"/>
                    <a:pt x="2387571" y="3660607"/>
                  </a:cubicBezTo>
                  <a:cubicBezTo>
                    <a:pt x="2384547" y="3657583"/>
                    <a:pt x="2381522" y="3655566"/>
                    <a:pt x="2378498" y="3652542"/>
                  </a:cubicBezTo>
                  <a:lnTo>
                    <a:pt x="2374465" y="3648509"/>
                  </a:lnTo>
                  <a:cubicBezTo>
                    <a:pt x="2369424" y="3643468"/>
                    <a:pt x="2364384" y="3639436"/>
                    <a:pt x="2359343" y="3634395"/>
                  </a:cubicBezTo>
                  <a:cubicBezTo>
                    <a:pt x="2350269" y="3625322"/>
                    <a:pt x="2341196" y="3616248"/>
                    <a:pt x="2332123" y="3607175"/>
                  </a:cubicBezTo>
                  <a:cubicBezTo>
                    <a:pt x="2314984" y="3589028"/>
                    <a:pt x="2297845" y="3569873"/>
                    <a:pt x="2279699" y="3547694"/>
                  </a:cubicBezTo>
                  <a:lnTo>
                    <a:pt x="2280707" y="3548702"/>
                  </a:lnTo>
                  <a:cubicBezTo>
                    <a:pt x="2242397" y="3501319"/>
                    <a:pt x="2207111" y="3447887"/>
                    <a:pt x="2170818" y="3385381"/>
                  </a:cubicBezTo>
                  <a:cubicBezTo>
                    <a:pt x="2141581" y="3334973"/>
                    <a:pt x="2113353" y="3279525"/>
                    <a:pt x="2085125" y="3217019"/>
                  </a:cubicBezTo>
                  <a:lnTo>
                    <a:pt x="2085125" y="3216011"/>
                  </a:lnTo>
                  <a:lnTo>
                    <a:pt x="2085125" y="3215003"/>
                  </a:lnTo>
                  <a:lnTo>
                    <a:pt x="2085125" y="3213995"/>
                  </a:lnTo>
                  <a:cubicBezTo>
                    <a:pt x="2012538" y="3051682"/>
                    <a:pt x="1963138" y="2905500"/>
                    <a:pt x="1934910" y="2765366"/>
                  </a:cubicBezTo>
                  <a:cubicBezTo>
                    <a:pt x="1931885" y="2751252"/>
                    <a:pt x="1929869" y="2737138"/>
                    <a:pt x="1926845" y="2722016"/>
                  </a:cubicBezTo>
                  <a:cubicBezTo>
                    <a:pt x="1909706" y="2619184"/>
                    <a:pt x="1905673" y="2526434"/>
                    <a:pt x="1913739" y="2438724"/>
                  </a:cubicBezTo>
                  <a:cubicBezTo>
                    <a:pt x="1920796" y="2372186"/>
                    <a:pt x="1934910" y="2309681"/>
                    <a:pt x="1957089" y="2252216"/>
                  </a:cubicBezTo>
                  <a:lnTo>
                    <a:pt x="1956081" y="2253224"/>
                  </a:lnTo>
                  <a:cubicBezTo>
                    <a:pt x="1962130" y="2239110"/>
                    <a:pt x="1967171" y="2226004"/>
                    <a:pt x="1973220" y="2214914"/>
                  </a:cubicBezTo>
                  <a:lnTo>
                    <a:pt x="1980277" y="2209874"/>
                  </a:lnTo>
                  <a:lnTo>
                    <a:pt x="1987334" y="2204833"/>
                  </a:lnTo>
                  <a:cubicBezTo>
                    <a:pt x="2006489" y="2189711"/>
                    <a:pt x="2025644" y="2175596"/>
                    <a:pt x="2043790" y="2160474"/>
                  </a:cubicBezTo>
                  <a:lnTo>
                    <a:pt x="2045807" y="2159466"/>
                  </a:lnTo>
                  <a:lnTo>
                    <a:pt x="2057905" y="2150392"/>
                  </a:lnTo>
                  <a:cubicBezTo>
                    <a:pt x="2073027" y="2138295"/>
                    <a:pt x="2088149" y="2126197"/>
                    <a:pt x="2103272" y="2114099"/>
                  </a:cubicBezTo>
                  <a:lnTo>
                    <a:pt x="2104280" y="2113091"/>
                  </a:lnTo>
                  <a:cubicBezTo>
                    <a:pt x="2112345" y="2107042"/>
                    <a:pt x="2120410" y="2099985"/>
                    <a:pt x="2128476" y="2093936"/>
                  </a:cubicBezTo>
                  <a:cubicBezTo>
                    <a:pt x="2130492" y="2091920"/>
                    <a:pt x="2131500" y="2089903"/>
                    <a:pt x="2132508" y="2086879"/>
                  </a:cubicBezTo>
                  <a:cubicBezTo>
                    <a:pt x="2132508" y="2083854"/>
                    <a:pt x="2131500" y="2080830"/>
                    <a:pt x="2129484" y="2077805"/>
                  </a:cubicBezTo>
                  <a:cubicBezTo>
                    <a:pt x="2129484" y="2076797"/>
                    <a:pt x="2129484" y="2075789"/>
                    <a:pt x="2128476" y="2074781"/>
                  </a:cubicBezTo>
                  <a:cubicBezTo>
                    <a:pt x="2126459" y="2069740"/>
                    <a:pt x="2123435" y="2064699"/>
                    <a:pt x="2121418" y="2059658"/>
                  </a:cubicBezTo>
                  <a:cubicBezTo>
                    <a:pt x="2145614" y="2038487"/>
                    <a:pt x="2167794" y="2013284"/>
                    <a:pt x="2186948" y="1989088"/>
                  </a:cubicBezTo>
                  <a:cubicBezTo>
                    <a:pt x="2206103" y="1964892"/>
                    <a:pt x="2226266" y="1938680"/>
                    <a:pt x="2250462" y="1903395"/>
                  </a:cubicBezTo>
                  <a:cubicBezTo>
                    <a:pt x="2273650" y="1870126"/>
                    <a:pt x="2292805" y="1839881"/>
                    <a:pt x="2308935" y="1812661"/>
                  </a:cubicBezTo>
                  <a:cubicBezTo>
                    <a:pt x="2325066" y="1784433"/>
                    <a:pt x="2341196" y="1753180"/>
                    <a:pt x="2357326" y="1715878"/>
                  </a:cubicBezTo>
                  <a:cubicBezTo>
                    <a:pt x="2374465" y="1677568"/>
                    <a:pt x="2389587" y="1638250"/>
                    <a:pt x="2403701" y="1599941"/>
                  </a:cubicBezTo>
                  <a:lnTo>
                    <a:pt x="2413783" y="1574737"/>
                  </a:lnTo>
                  <a:cubicBezTo>
                    <a:pt x="2429914" y="1533402"/>
                    <a:pt x="2449068" y="1486019"/>
                    <a:pt x="2472256" y="1437628"/>
                  </a:cubicBezTo>
                  <a:cubicBezTo>
                    <a:pt x="2475280" y="1432587"/>
                    <a:pt x="2477297" y="1426538"/>
                    <a:pt x="2480321" y="1421497"/>
                  </a:cubicBezTo>
                  <a:lnTo>
                    <a:pt x="2481329" y="1419481"/>
                  </a:lnTo>
                  <a:lnTo>
                    <a:pt x="2482338" y="1417465"/>
                  </a:lnTo>
                  <a:cubicBezTo>
                    <a:pt x="2485362" y="1411416"/>
                    <a:pt x="2488387" y="1405367"/>
                    <a:pt x="2491411" y="1398310"/>
                  </a:cubicBezTo>
                  <a:cubicBezTo>
                    <a:pt x="2495444" y="1391253"/>
                    <a:pt x="2498468" y="1382179"/>
                    <a:pt x="2501493" y="1373106"/>
                  </a:cubicBezTo>
                  <a:cubicBezTo>
                    <a:pt x="2502501" y="1371089"/>
                    <a:pt x="2503509" y="1369073"/>
                    <a:pt x="2503509" y="1366049"/>
                  </a:cubicBezTo>
                  <a:cubicBezTo>
                    <a:pt x="2506533" y="1368065"/>
                    <a:pt x="2509558" y="1370081"/>
                    <a:pt x="2512582" y="1371089"/>
                  </a:cubicBezTo>
                  <a:lnTo>
                    <a:pt x="2516615" y="1373106"/>
                  </a:lnTo>
                  <a:cubicBezTo>
                    <a:pt x="2522664" y="1377138"/>
                    <a:pt x="2527704" y="1380163"/>
                    <a:pt x="2533753" y="1382179"/>
                  </a:cubicBezTo>
                  <a:cubicBezTo>
                    <a:pt x="2534762" y="1382179"/>
                    <a:pt x="2534762" y="1382179"/>
                    <a:pt x="2535770" y="1382179"/>
                  </a:cubicBezTo>
                  <a:cubicBezTo>
                    <a:pt x="2532745" y="1399318"/>
                    <a:pt x="2533753" y="1416456"/>
                    <a:pt x="2538794" y="1431579"/>
                  </a:cubicBezTo>
                  <a:cubicBezTo>
                    <a:pt x="2542827" y="1447709"/>
                    <a:pt x="2550892" y="1462832"/>
                    <a:pt x="2561982" y="1474929"/>
                  </a:cubicBezTo>
                  <a:cubicBezTo>
                    <a:pt x="2583153" y="1498117"/>
                    <a:pt x="2614406" y="1513239"/>
                    <a:pt x="2647675" y="1513239"/>
                  </a:cubicBezTo>
                  <a:cubicBezTo>
                    <a:pt x="2648683" y="1513239"/>
                    <a:pt x="2649691" y="1513239"/>
                    <a:pt x="2650699" y="1513239"/>
                  </a:cubicBezTo>
                  <a:cubicBezTo>
                    <a:pt x="2661789" y="1513239"/>
                    <a:pt x="2672879" y="1511223"/>
                    <a:pt x="2682960" y="1508198"/>
                  </a:cubicBezTo>
                  <a:cubicBezTo>
                    <a:pt x="2689009" y="1506182"/>
                    <a:pt x="2695058" y="1504166"/>
                    <a:pt x="2701107" y="1501141"/>
                  </a:cubicBezTo>
                  <a:cubicBezTo>
                    <a:pt x="2706148" y="1499125"/>
                    <a:pt x="2711188" y="1495092"/>
                    <a:pt x="2717237" y="1491060"/>
                  </a:cubicBezTo>
                  <a:cubicBezTo>
                    <a:pt x="2727319" y="1484003"/>
                    <a:pt x="2735384" y="1473921"/>
                    <a:pt x="2742441" y="1462832"/>
                  </a:cubicBezTo>
                  <a:cubicBezTo>
                    <a:pt x="2749498" y="1451742"/>
                    <a:pt x="2754539" y="1437628"/>
                    <a:pt x="2757564" y="1420489"/>
                  </a:cubicBezTo>
                  <a:cubicBezTo>
                    <a:pt x="2755547" y="1418473"/>
                    <a:pt x="2752523" y="1413432"/>
                    <a:pt x="2748490" y="1412424"/>
                  </a:cubicBezTo>
                  <a:close/>
                  <a:moveTo>
                    <a:pt x="2214169" y="1140222"/>
                  </a:moveTo>
                  <a:cubicBezTo>
                    <a:pt x="2201063" y="1128124"/>
                    <a:pt x="2190981" y="1119051"/>
                    <a:pt x="2183924" y="1108969"/>
                  </a:cubicBezTo>
                  <a:cubicBezTo>
                    <a:pt x="2180900" y="1103929"/>
                    <a:pt x="2177875" y="1099896"/>
                    <a:pt x="2176867" y="1095863"/>
                  </a:cubicBezTo>
                  <a:cubicBezTo>
                    <a:pt x="2175859" y="1092839"/>
                    <a:pt x="2175859" y="1090823"/>
                    <a:pt x="2174851" y="1088806"/>
                  </a:cubicBezTo>
                  <a:cubicBezTo>
                    <a:pt x="2174851" y="1087798"/>
                    <a:pt x="2174851" y="1085782"/>
                    <a:pt x="2174851" y="1084774"/>
                  </a:cubicBezTo>
                  <a:cubicBezTo>
                    <a:pt x="2174851" y="1083766"/>
                    <a:pt x="2175859" y="1082757"/>
                    <a:pt x="2175859" y="1080741"/>
                  </a:cubicBezTo>
                  <a:cubicBezTo>
                    <a:pt x="2176867" y="1079733"/>
                    <a:pt x="2177875" y="1077717"/>
                    <a:pt x="2178883" y="1076709"/>
                  </a:cubicBezTo>
                  <a:cubicBezTo>
                    <a:pt x="2179891" y="1075700"/>
                    <a:pt x="2180900" y="1074692"/>
                    <a:pt x="2181908" y="1073684"/>
                  </a:cubicBezTo>
                  <a:cubicBezTo>
                    <a:pt x="2182916" y="1072676"/>
                    <a:pt x="2183924" y="1072676"/>
                    <a:pt x="2184932" y="1071668"/>
                  </a:cubicBezTo>
                  <a:cubicBezTo>
                    <a:pt x="2185940" y="1071668"/>
                    <a:pt x="2187957" y="1070660"/>
                    <a:pt x="2188965" y="1070660"/>
                  </a:cubicBezTo>
                  <a:cubicBezTo>
                    <a:pt x="2190981" y="1070660"/>
                    <a:pt x="2192997" y="1070660"/>
                    <a:pt x="2195014" y="1070660"/>
                  </a:cubicBezTo>
                  <a:cubicBezTo>
                    <a:pt x="2199046" y="1071668"/>
                    <a:pt x="2202071" y="1072676"/>
                    <a:pt x="2207111" y="1074692"/>
                  </a:cubicBezTo>
                  <a:cubicBezTo>
                    <a:pt x="2216185" y="1079733"/>
                    <a:pt x="2225258" y="1085782"/>
                    <a:pt x="2236348" y="1094855"/>
                  </a:cubicBezTo>
                  <a:cubicBezTo>
                    <a:pt x="2247438" y="1103929"/>
                    <a:pt x="2257519" y="1114010"/>
                    <a:pt x="2268609" y="1126108"/>
                  </a:cubicBezTo>
                  <a:lnTo>
                    <a:pt x="2269617" y="1127116"/>
                  </a:lnTo>
                  <a:cubicBezTo>
                    <a:pt x="2273650" y="1131149"/>
                    <a:pt x="2276674" y="1134173"/>
                    <a:pt x="2280707" y="1137198"/>
                  </a:cubicBezTo>
                  <a:lnTo>
                    <a:pt x="2288772" y="1145263"/>
                  </a:lnTo>
                  <a:lnTo>
                    <a:pt x="2292805" y="1149296"/>
                  </a:lnTo>
                  <a:cubicBezTo>
                    <a:pt x="2294821" y="1151312"/>
                    <a:pt x="2297845" y="1153328"/>
                    <a:pt x="2299862" y="1155345"/>
                  </a:cubicBezTo>
                  <a:lnTo>
                    <a:pt x="2300870" y="1156353"/>
                  </a:lnTo>
                  <a:cubicBezTo>
                    <a:pt x="2301878" y="1157361"/>
                    <a:pt x="2302886" y="1157361"/>
                    <a:pt x="2303894" y="1158369"/>
                  </a:cubicBezTo>
                  <a:cubicBezTo>
                    <a:pt x="2299862" y="1165426"/>
                    <a:pt x="2295829" y="1171475"/>
                    <a:pt x="2291796" y="1176516"/>
                  </a:cubicBezTo>
                  <a:cubicBezTo>
                    <a:pt x="2286756" y="1181556"/>
                    <a:pt x="2281715" y="1186597"/>
                    <a:pt x="2275666" y="1191638"/>
                  </a:cubicBezTo>
                  <a:lnTo>
                    <a:pt x="2274658" y="1192646"/>
                  </a:lnTo>
                  <a:cubicBezTo>
                    <a:pt x="2274658" y="1189622"/>
                    <a:pt x="2273650" y="1186597"/>
                    <a:pt x="2270625" y="1183573"/>
                  </a:cubicBezTo>
                  <a:cubicBezTo>
                    <a:pt x="2265584" y="1180548"/>
                    <a:pt x="2261552" y="1176516"/>
                    <a:pt x="2256511" y="1173491"/>
                  </a:cubicBezTo>
                  <a:lnTo>
                    <a:pt x="2255503" y="1172483"/>
                  </a:lnTo>
                  <a:cubicBezTo>
                    <a:pt x="2252478" y="1170467"/>
                    <a:pt x="2249454" y="1168450"/>
                    <a:pt x="2246430" y="1166434"/>
                  </a:cubicBezTo>
                  <a:cubicBezTo>
                    <a:pt x="2234332" y="1156353"/>
                    <a:pt x="2224250" y="1148287"/>
                    <a:pt x="2214169" y="1140222"/>
                  </a:cubicBezTo>
                  <a:close/>
                  <a:moveTo>
                    <a:pt x="734198" y="2222980"/>
                  </a:moveTo>
                  <a:cubicBezTo>
                    <a:pt x="733190" y="2228020"/>
                    <a:pt x="733190" y="2234069"/>
                    <a:pt x="733190" y="2239110"/>
                  </a:cubicBezTo>
                  <a:cubicBezTo>
                    <a:pt x="727141" y="2244151"/>
                    <a:pt x="720084" y="2248183"/>
                    <a:pt x="714035" y="2253224"/>
                  </a:cubicBezTo>
                  <a:lnTo>
                    <a:pt x="710003" y="2256249"/>
                  </a:lnTo>
                  <a:cubicBezTo>
                    <a:pt x="718068" y="2246167"/>
                    <a:pt x="726133" y="2234069"/>
                    <a:pt x="734198" y="2222980"/>
                  </a:cubicBezTo>
                  <a:close/>
                  <a:moveTo>
                    <a:pt x="651530" y="2695804"/>
                  </a:moveTo>
                  <a:cubicBezTo>
                    <a:pt x="642456" y="2700845"/>
                    <a:pt x="633383" y="2705885"/>
                    <a:pt x="624310" y="2709918"/>
                  </a:cubicBezTo>
                  <a:cubicBezTo>
                    <a:pt x="614228" y="2714959"/>
                    <a:pt x="604147" y="2719999"/>
                    <a:pt x="592049" y="2724032"/>
                  </a:cubicBezTo>
                  <a:cubicBezTo>
                    <a:pt x="580959" y="2729073"/>
                    <a:pt x="569869" y="2733106"/>
                    <a:pt x="559788" y="2737138"/>
                  </a:cubicBezTo>
                  <a:cubicBezTo>
                    <a:pt x="549706" y="2740162"/>
                    <a:pt x="539625" y="2744195"/>
                    <a:pt x="526519" y="2748228"/>
                  </a:cubicBezTo>
                  <a:cubicBezTo>
                    <a:pt x="515429" y="2752260"/>
                    <a:pt x="504339" y="2755285"/>
                    <a:pt x="493250" y="2758309"/>
                  </a:cubicBezTo>
                  <a:cubicBezTo>
                    <a:pt x="488209" y="2760326"/>
                    <a:pt x="482160" y="2761334"/>
                    <a:pt x="477119" y="2763350"/>
                  </a:cubicBezTo>
                  <a:lnTo>
                    <a:pt x="474095" y="2764358"/>
                  </a:lnTo>
                  <a:lnTo>
                    <a:pt x="459980" y="2768391"/>
                  </a:lnTo>
                  <a:cubicBezTo>
                    <a:pt x="447883" y="2772423"/>
                    <a:pt x="436793" y="2775448"/>
                    <a:pt x="426711" y="2778472"/>
                  </a:cubicBezTo>
                  <a:lnTo>
                    <a:pt x="423687" y="2779481"/>
                  </a:lnTo>
                  <a:cubicBezTo>
                    <a:pt x="413605" y="2782505"/>
                    <a:pt x="403524" y="2785529"/>
                    <a:pt x="394450" y="2789562"/>
                  </a:cubicBezTo>
                  <a:cubicBezTo>
                    <a:pt x="381344" y="2795611"/>
                    <a:pt x="370255" y="2802668"/>
                    <a:pt x="358157" y="2810733"/>
                  </a:cubicBezTo>
                  <a:lnTo>
                    <a:pt x="352108" y="2814766"/>
                  </a:lnTo>
                  <a:lnTo>
                    <a:pt x="349084" y="2816782"/>
                  </a:lnTo>
                  <a:cubicBezTo>
                    <a:pt x="341018" y="2821823"/>
                    <a:pt x="331945" y="2828880"/>
                    <a:pt x="322872" y="2833921"/>
                  </a:cubicBezTo>
                  <a:lnTo>
                    <a:pt x="323880" y="2833921"/>
                  </a:lnTo>
                  <a:cubicBezTo>
                    <a:pt x="313798" y="2838962"/>
                    <a:pt x="303717" y="2842994"/>
                    <a:pt x="294643" y="2846019"/>
                  </a:cubicBezTo>
                  <a:cubicBezTo>
                    <a:pt x="290611" y="2847027"/>
                    <a:pt x="285570" y="2848035"/>
                    <a:pt x="280529" y="2848035"/>
                  </a:cubicBezTo>
                  <a:cubicBezTo>
                    <a:pt x="279521" y="2848035"/>
                    <a:pt x="278513" y="2848035"/>
                    <a:pt x="276496" y="2848035"/>
                  </a:cubicBezTo>
                  <a:lnTo>
                    <a:pt x="276496" y="2847027"/>
                  </a:lnTo>
                  <a:cubicBezTo>
                    <a:pt x="276496" y="2846019"/>
                    <a:pt x="276496" y="2845011"/>
                    <a:pt x="277505" y="2842994"/>
                  </a:cubicBezTo>
                  <a:cubicBezTo>
                    <a:pt x="279521" y="2835937"/>
                    <a:pt x="282545" y="2829888"/>
                    <a:pt x="286578" y="2823839"/>
                  </a:cubicBezTo>
                  <a:lnTo>
                    <a:pt x="287586" y="2820815"/>
                  </a:lnTo>
                  <a:cubicBezTo>
                    <a:pt x="292627" y="2810733"/>
                    <a:pt x="296660" y="2802668"/>
                    <a:pt x="300692" y="2793595"/>
                  </a:cubicBezTo>
                  <a:cubicBezTo>
                    <a:pt x="301700" y="2791578"/>
                    <a:pt x="301700" y="2789562"/>
                    <a:pt x="300692" y="2788554"/>
                  </a:cubicBezTo>
                  <a:cubicBezTo>
                    <a:pt x="299684" y="2786538"/>
                    <a:pt x="297668" y="2785529"/>
                    <a:pt x="295651" y="2785529"/>
                  </a:cubicBezTo>
                  <a:cubicBezTo>
                    <a:pt x="294643" y="2785529"/>
                    <a:pt x="292627" y="2785529"/>
                    <a:pt x="291619" y="2785529"/>
                  </a:cubicBezTo>
                  <a:cubicBezTo>
                    <a:pt x="282545" y="2785529"/>
                    <a:pt x="274480" y="2789562"/>
                    <a:pt x="266415" y="2793595"/>
                  </a:cubicBezTo>
                  <a:cubicBezTo>
                    <a:pt x="264399" y="2794603"/>
                    <a:pt x="261374" y="2796619"/>
                    <a:pt x="259358" y="2797627"/>
                  </a:cubicBezTo>
                  <a:cubicBezTo>
                    <a:pt x="252301" y="2801660"/>
                    <a:pt x="245244" y="2805692"/>
                    <a:pt x="238187" y="2807709"/>
                  </a:cubicBezTo>
                  <a:cubicBezTo>
                    <a:pt x="236170" y="2807709"/>
                    <a:pt x="235162" y="2808717"/>
                    <a:pt x="233146" y="2808717"/>
                  </a:cubicBezTo>
                  <a:cubicBezTo>
                    <a:pt x="232138" y="2808717"/>
                    <a:pt x="231130" y="2808717"/>
                    <a:pt x="230121" y="2808717"/>
                  </a:cubicBezTo>
                  <a:cubicBezTo>
                    <a:pt x="229113" y="2808717"/>
                    <a:pt x="229113" y="2808717"/>
                    <a:pt x="228105" y="2807709"/>
                  </a:cubicBezTo>
                  <a:cubicBezTo>
                    <a:pt x="227097" y="2806701"/>
                    <a:pt x="226089" y="2806701"/>
                    <a:pt x="226089" y="2805692"/>
                  </a:cubicBezTo>
                  <a:cubicBezTo>
                    <a:pt x="225081" y="2804685"/>
                    <a:pt x="225081" y="2803676"/>
                    <a:pt x="224072" y="2802668"/>
                  </a:cubicBezTo>
                  <a:cubicBezTo>
                    <a:pt x="224072" y="2801660"/>
                    <a:pt x="223064" y="2801660"/>
                    <a:pt x="223064" y="2800652"/>
                  </a:cubicBezTo>
                  <a:cubicBezTo>
                    <a:pt x="223064" y="2799644"/>
                    <a:pt x="223064" y="2798636"/>
                    <a:pt x="223064" y="2797627"/>
                  </a:cubicBezTo>
                  <a:cubicBezTo>
                    <a:pt x="223064" y="2795611"/>
                    <a:pt x="223064" y="2794603"/>
                    <a:pt x="224072" y="2792587"/>
                  </a:cubicBezTo>
                  <a:cubicBezTo>
                    <a:pt x="225081" y="2789562"/>
                    <a:pt x="226089" y="2786538"/>
                    <a:pt x="228105" y="2782505"/>
                  </a:cubicBezTo>
                  <a:cubicBezTo>
                    <a:pt x="233146" y="2773432"/>
                    <a:pt x="239195" y="2766375"/>
                    <a:pt x="245244" y="2759318"/>
                  </a:cubicBezTo>
                  <a:lnTo>
                    <a:pt x="247260" y="2757301"/>
                  </a:lnTo>
                  <a:cubicBezTo>
                    <a:pt x="250284" y="2753269"/>
                    <a:pt x="253309" y="2749236"/>
                    <a:pt x="256333" y="2745203"/>
                  </a:cubicBezTo>
                  <a:cubicBezTo>
                    <a:pt x="258350" y="2742179"/>
                    <a:pt x="260366" y="2739155"/>
                    <a:pt x="261374" y="2735122"/>
                  </a:cubicBezTo>
                  <a:cubicBezTo>
                    <a:pt x="261374" y="2734114"/>
                    <a:pt x="261374" y="2732097"/>
                    <a:pt x="260366" y="2731089"/>
                  </a:cubicBezTo>
                  <a:cubicBezTo>
                    <a:pt x="259358" y="2730081"/>
                    <a:pt x="258350" y="2730081"/>
                    <a:pt x="257342" y="2730081"/>
                  </a:cubicBezTo>
                  <a:lnTo>
                    <a:pt x="256333" y="2730081"/>
                  </a:lnTo>
                  <a:cubicBezTo>
                    <a:pt x="251293" y="2730081"/>
                    <a:pt x="247260" y="2731089"/>
                    <a:pt x="243227" y="2732097"/>
                  </a:cubicBezTo>
                  <a:cubicBezTo>
                    <a:pt x="239195" y="2733106"/>
                    <a:pt x="235162" y="2734114"/>
                    <a:pt x="231130" y="2735122"/>
                  </a:cubicBezTo>
                  <a:lnTo>
                    <a:pt x="225081" y="2737138"/>
                  </a:lnTo>
                  <a:cubicBezTo>
                    <a:pt x="218024" y="2739155"/>
                    <a:pt x="209958" y="2741171"/>
                    <a:pt x="200885" y="2741171"/>
                  </a:cubicBezTo>
                  <a:cubicBezTo>
                    <a:pt x="198869" y="2741171"/>
                    <a:pt x="195844" y="2741171"/>
                    <a:pt x="193828" y="2740162"/>
                  </a:cubicBezTo>
                  <a:cubicBezTo>
                    <a:pt x="192820" y="2740162"/>
                    <a:pt x="191812" y="2739155"/>
                    <a:pt x="190803" y="2739155"/>
                  </a:cubicBezTo>
                  <a:cubicBezTo>
                    <a:pt x="189795" y="2739155"/>
                    <a:pt x="189795" y="2738146"/>
                    <a:pt x="188787" y="2738146"/>
                  </a:cubicBezTo>
                  <a:cubicBezTo>
                    <a:pt x="187779" y="2737138"/>
                    <a:pt x="187779" y="2737138"/>
                    <a:pt x="186771" y="2736130"/>
                  </a:cubicBezTo>
                  <a:cubicBezTo>
                    <a:pt x="186771" y="2735122"/>
                    <a:pt x="185763" y="2734114"/>
                    <a:pt x="185763" y="2733106"/>
                  </a:cubicBezTo>
                  <a:cubicBezTo>
                    <a:pt x="185763" y="2732097"/>
                    <a:pt x="185763" y="2731089"/>
                    <a:pt x="185763" y="2730081"/>
                  </a:cubicBezTo>
                  <a:cubicBezTo>
                    <a:pt x="185763" y="2729073"/>
                    <a:pt x="185763" y="2728065"/>
                    <a:pt x="185763" y="2727057"/>
                  </a:cubicBezTo>
                  <a:cubicBezTo>
                    <a:pt x="185763" y="2725040"/>
                    <a:pt x="186771" y="2724032"/>
                    <a:pt x="187779" y="2722016"/>
                  </a:cubicBezTo>
                  <a:cubicBezTo>
                    <a:pt x="189795" y="2717983"/>
                    <a:pt x="192820" y="2714959"/>
                    <a:pt x="196852" y="2710926"/>
                  </a:cubicBezTo>
                  <a:cubicBezTo>
                    <a:pt x="202901" y="2704877"/>
                    <a:pt x="209958" y="2699836"/>
                    <a:pt x="216007" y="2694796"/>
                  </a:cubicBezTo>
                  <a:lnTo>
                    <a:pt x="218024" y="2692779"/>
                  </a:lnTo>
                  <a:lnTo>
                    <a:pt x="221048" y="2690763"/>
                  </a:lnTo>
                  <a:lnTo>
                    <a:pt x="224072" y="2688747"/>
                  </a:lnTo>
                  <a:cubicBezTo>
                    <a:pt x="226089" y="2687739"/>
                    <a:pt x="227097" y="2685722"/>
                    <a:pt x="229113" y="2684714"/>
                  </a:cubicBezTo>
                  <a:cubicBezTo>
                    <a:pt x="233146" y="2681690"/>
                    <a:pt x="235162" y="2678665"/>
                    <a:pt x="238187" y="2675641"/>
                  </a:cubicBezTo>
                  <a:cubicBezTo>
                    <a:pt x="240203" y="2672616"/>
                    <a:pt x="241211" y="2668584"/>
                    <a:pt x="239195" y="2665559"/>
                  </a:cubicBezTo>
                  <a:cubicBezTo>
                    <a:pt x="238187" y="2663543"/>
                    <a:pt x="237178" y="2662535"/>
                    <a:pt x="236170" y="2661527"/>
                  </a:cubicBezTo>
                  <a:cubicBezTo>
                    <a:pt x="234154" y="2660518"/>
                    <a:pt x="233146" y="2659510"/>
                    <a:pt x="231130" y="2659510"/>
                  </a:cubicBezTo>
                  <a:cubicBezTo>
                    <a:pt x="229113" y="2659510"/>
                    <a:pt x="227097" y="2658502"/>
                    <a:pt x="225081" y="2658502"/>
                  </a:cubicBezTo>
                  <a:cubicBezTo>
                    <a:pt x="223064" y="2658502"/>
                    <a:pt x="222056" y="2658502"/>
                    <a:pt x="220040" y="2658502"/>
                  </a:cubicBezTo>
                  <a:cubicBezTo>
                    <a:pt x="214999" y="2658502"/>
                    <a:pt x="210966" y="2659510"/>
                    <a:pt x="206934" y="2659510"/>
                  </a:cubicBezTo>
                  <a:lnTo>
                    <a:pt x="205926" y="2659510"/>
                  </a:lnTo>
                  <a:lnTo>
                    <a:pt x="196852" y="2661527"/>
                  </a:lnTo>
                  <a:cubicBezTo>
                    <a:pt x="189795" y="2662535"/>
                    <a:pt x="181730" y="2663543"/>
                    <a:pt x="174673" y="2664551"/>
                  </a:cubicBezTo>
                  <a:cubicBezTo>
                    <a:pt x="172657" y="2664551"/>
                    <a:pt x="171648" y="2664551"/>
                    <a:pt x="169632" y="2664551"/>
                  </a:cubicBezTo>
                  <a:lnTo>
                    <a:pt x="168624" y="2663543"/>
                  </a:lnTo>
                  <a:cubicBezTo>
                    <a:pt x="167616" y="2662535"/>
                    <a:pt x="167616" y="2661527"/>
                    <a:pt x="166608" y="2661527"/>
                  </a:cubicBezTo>
                  <a:lnTo>
                    <a:pt x="166608" y="2660518"/>
                  </a:lnTo>
                  <a:lnTo>
                    <a:pt x="166608" y="2659510"/>
                  </a:lnTo>
                  <a:cubicBezTo>
                    <a:pt x="166608" y="2658502"/>
                    <a:pt x="167616" y="2657494"/>
                    <a:pt x="167616" y="2657494"/>
                  </a:cubicBezTo>
                  <a:cubicBezTo>
                    <a:pt x="168624" y="2655478"/>
                    <a:pt x="169632" y="2654469"/>
                    <a:pt x="171648" y="2652453"/>
                  </a:cubicBezTo>
                  <a:cubicBezTo>
                    <a:pt x="175681" y="2648421"/>
                    <a:pt x="181730" y="2644388"/>
                    <a:pt x="188787" y="2640355"/>
                  </a:cubicBezTo>
                  <a:cubicBezTo>
                    <a:pt x="195844" y="2636323"/>
                    <a:pt x="203909" y="2632290"/>
                    <a:pt x="213991" y="2628258"/>
                  </a:cubicBezTo>
                  <a:cubicBezTo>
                    <a:pt x="220040" y="2625233"/>
                    <a:pt x="226089" y="2623217"/>
                    <a:pt x="233146" y="2621200"/>
                  </a:cubicBezTo>
                  <a:lnTo>
                    <a:pt x="236170" y="2620192"/>
                  </a:lnTo>
                  <a:cubicBezTo>
                    <a:pt x="243227" y="2618176"/>
                    <a:pt x="251293" y="2616160"/>
                    <a:pt x="258350" y="2614143"/>
                  </a:cubicBezTo>
                  <a:cubicBezTo>
                    <a:pt x="263390" y="2612127"/>
                    <a:pt x="266415" y="2611119"/>
                    <a:pt x="270448" y="2609102"/>
                  </a:cubicBezTo>
                  <a:cubicBezTo>
                    <a:pt x="273472" y="2607086"/>
                    <a:pt x="277505" y="2606078"/>
                    <a:pt x="279521" y="2603054"/>
                  </a:cubicBezTo>
                  <a:cubicBezTo>
                    <a:pt x="280529" y="2602046"/>
                    <a:pt x="282545" y="2600029"/>
                    <a:pt x="282545" y="2599021"/>
                  </a:cubicBezTo>
                  <a:cubicBezTo>
                    <a:pt x="283554" y="2597005"/>
                    <a:pt x="284562" y="2594988"/>
                    <a:pt x="284562" y="2591964"/>
                  </a:cubicBezTo>
                  <a:cubicBezTo>
                    <a:pt x="285570" y="2586923"/>
                    <a:pt x="283554" y="2580874"/>
                    <a:pt x="281537" y="2578858"/>
                  </a:cubicBezTo>
                  <a:cubicBezTo>
                    <a:pt x="278513" y="2573817"/>
                    <a:pt x="274480" y="2570793"/>
                    <a:pt x="269439" y="2566760"/>
                  </a:cubicBezTo>
                  <a:lnTo>
                    <a:pt x="268431" y="2566760"/>
                  </a:lnTo>
                  <a:cubicBezTo>
                    <a:pt x="266415" y="2564744"/>
                    <a:pt x="264399" y="2563736"/>
                    <a:pt x="262382" y="2561719"/>
                  </a:cubicBezTo>
                  <a:cubicBezTo>
                    <a:pt x="261374" y="2560711"/>
                    <a:pt x="260366" y="2559703"/>
                    <a:pt x="259358" y="2558695"/>
                  </a:cubicBezTo>
                  <a:cubicBezTo>
                    <a:pt x="259358" y="2557687"/>
                    <a:pt x="258350" y="2557687"/>
                    <a:pt x="258350" y="2556679"/>
                  </a:cubicBezTo>
                  <a:cubicBezTo>
                    <a:pt x="257342" y="2552646"/>
                    <a:pt x="257342" y="2549621"/>
                    <a:pt x="257342" y="2546597"/>
                  </a:cubicBezTo>
                  <a:cubicBezTo>
                    <a:pt x="257342" y="2544581"/>
                    <a:pt x="257342" y="2543572"/>
                    <a:pt x="257342" y="2541556"/>
                  </a:cubicBezTo>
                  <a:cubicBezTo>
                    <a:pt x="257342" y="2540548"/>
                    <a:pt x="257342" y="2540548"/>
                    <a:pt x="258350" y="2539540"/>
                  </a:cubicBezTo>
                  <a:lnTo>
                    <a:pt x="259358" y="2538532"/>
                  </a:lnTo>
                  <a:lnTo>
                    <a:pt x="260366" y="2537524"/>
                  </a:lnTo>
                  <a:cubicBezTo>
                    <a:pt x="261374" y="2537524"/>
                    <a:pt x="261374" y="2537524"/>
                    <a:pt x="262382" y="2536516"/>
                  </a:cubicBezTo>
                  <a:cubicBezTo>
                    <a:pt x="263390" y="2536516"/>
                    <a:pt x="265407" y="2536516"/>
                    <a:pt x="266415" y="2536516"/>
                  </a:cubicBezTo>
                  <a:cubicBezTo>
                    <a:pt x="270448" y="2536516"/>
                    <a:pt x="273472" y="2537524"/>
                    <a:pt x="278513" y="2538532"/>
                  </a:cubicBezTo>
                  <a:cubicBezTo>
                    <a:pt x="290611" y="2541556"/>
                    <a:pt x="302708" y="2547605"/>
                    <a:pt x="313798" y="2552646"/>
                  </a:cubicBezTo>
                  <a:cubicBezTo>
                    <a:pt x="321863" y="2556679"/>
                    <a:pt x="329929" y="2560711"/>
                    <a:pt x="336986" y="2564744"/>
                  </a:cubicBezTo>
                  <a:lnTo>
                    <a:pt x="345051" y="2568776"/>
                  </a:lnTo>
                  <a:cubicBezTo>
                    <a:pt x="346059" y="2569784"/>
                    <a:pt x="347067" y="2569784"/>
                    <a:pt x="349084" y="2569784"/>
                  </a:cubicBezTo>
                  <a:cubicBezTo>
                    <a:pt x="350092" y="2569784"/>
                    <a:pt x="352108" y="2569784"/>
                    <a:pt x="353116" y="2568776"/>
                  </a:cubicBezTo>
                  <a:cubicBezTo>
                    <a:pt x="355132" y="2568776"/>
                    <a:pt x="356141" y="2567768"/>
                    <a:pt x="357149" y="2566760"/>
                  </a:cubicBezTo>
                  <a:cubicBezTo>
                    <a:pt x="360173" y="2564744"/>
                    <a:pt x="363198" y="2561719"/>
                    <a:pt x="366222" y="2558695"/>
                  </a:cubicBezTo>
                  <a:lnTo>
                    <a:pt x="369247" y="2555670"/>
                  </a:lnTo>
                  <a:cubicBezTo>
                    <a:pt x="374287" y="2551638"/>
                    <a:pt x="379328" y="2546597"/>
                    <a:pt x="383361" y="2542565"/>
                  </a:cubicBezTo>
                  <a:lnTo>
                    <a:pt x="397475" y="2529458"/>
                  </a:lnTo>
                  <a:lnTo>
                    <a:pt x="411589" y="2516352"/>
                  </a:lnTo>
                  <a:cubicBezTo>
                    <a:pt x="430744" y="2499214"/>
                    <a:pt x="448891" y="2482075"/>
                    <a:pt x="468046" y="2465945"/>
                  </a:cubicBezTo>
                  <a:cubicBezTo>
                    <a:pt x="502323" y="2436708"/>
                    <a:pt x="540633" y="2406464"/>
                    <a:pt x="587008" y="2370170"/>
                  </a:cubicBezTo>
                  <a:cubicBezTo>
                    <a:pt x="621285" y="2343958"/>
                    <a:pt x="656571" y="2317746"/>
                    <a:pt x="691856" y="2292542"/>
                  </a:cubicBezTo>
                  <a:lnTo>
                    <a:pt x="694880" y="2290526"/>
                  </a:lnTo>
                  <a:cubicBezTo>
                    <a:pt x="706978" y="2281452"/>
                    <a:pt x="720084" y="2272379"/>
                    <a:pt x="732182" y="2263306"/>
                  </a:cubicBezTo>
                  <a:cubicBezTo>
                    <a:pt x="732182" y="2269355"/>
                    <a:pt x="732182" y="2276412"/>
                    <a:pt x="732182" y="2284477"/>
                  </a:cubicBezTo>
                  <a:cubicBezTo>
                    <a:pt x="733190" y="2310689"/>
                    <a:pt x="735207" y="2336901"/>
                    <a:pt x="739239" y="2362105"/>
                  </a:cubicBezTo>
                  <a:cubicBezTo>
                    <a:pt x="742264" y="2386301"/>
                    <a:pt x="748313" y="2411505"/>
                    <a:pt x="754362" y="2434692"/>
                  </a:cubicBezTo>
                  <a:cubicBezTo>
                    <a:pt x="758394" y="2447798"/>
                    <a:pt x="762427" y="2459896"/>
                    <a:pt x="766459" y="2469977"/>
                  </a:cubicBezTo>
                  <a:cubicBezTo>
                    <a:pt x="769484" y="2476026"/>
                    <a:pt x="771500" y="2483083"/>
                    <a:pt x="775533" y="2490140"/>
                  </a:cubicBezTo>
                  <a:cubicBezTo>
                    <a:pt x="777549" y="2493165"/>
                    <a:pt x="778557" y="2495181"/>
                    <a:pt x="781582" y="2498206"/>
                  </a:cubicBezTo>
                  <a:lnTo>
                    <a:pt x="782590" y="2499214"/>
                  </a:lnTo>
                  <a:cubicBezTo>
                    <a:pt x="773516" y="2518369"/>
                    <a:pt x="764443" y="2538532"/>
                    <a:pt x="756378" y="2555670"/>
                  </a:cubicBezTo>
                  <a:lnTo>
                    <a:pt x="743272" y="2582891"/>
                  </a:lnTo>
                  <a:cubicBezTo>
                    <a:pt x="737223" y="2595997"/>
                    <a:pt x="730166" y="2609102"/>
                    <a:pt x="724117" y="2622209"/>
                  </a:cubicBezTo>
                  <a:lnTo>
                    <a:pt x="719076" y="2632290"/>
                  </a:lnTo>
                  <a:cubicBezTo>
                    <a:pt x="714035" y="2643380"/>
                    <a:pt x="707986" y="2654469"/>
                    <a:pt x="702946" y="2665559"/>
                  </a:cubicBezTo>
                  <a:cubicBezTo>
                    <a:pt x="701937" y="2665559"/>
                    <a:pt x="700929" y="2666567"/>
                    <a:pt x="699921" y="2667576"/>
                  </a:cubicBezTo>
                  <a:cubicBezTo>
                    <a:pt x="698913" y="2668584"/>
                    <a:pt x="697905" y="2668584"/>
                    <a:pt x="697905" y="2669592"/>
                  </a:cubicBezTo>
                  <a:cubicBezTo>
                    <a:pt x="696897" y="2670600"/>
                    <a:pt x="695889" y="2670600"/>
                    <a:pt x="694880" y="2671608"/>
                  </a:cubicBezTo>
                  <a:cubicBezTo>
                    <a:pt x="693872" y="2672616"/>
                    <a:pt x="692864" y="2672616"/>
                    <a:pt x="691856" y="2673625"/>
                  </a:cubicBezTo>
                  <a:lnTo>
                    <a:pt x="690848" y="2673625"/>
                  </a:lnTo>
                  <a:lnTo>
                    <a:pt x="688832" y="2674632"/>
                  </a:lnTo>
                  <a:cubicBezTo>
                    <a:pt x="685807" y="2676649"/>
                    <a:pt x="682783" y="2678665"/>
                    <a:pt x="680766" y="2679673"/>
                  </a:cubicBezTo>
                  <a:lnTo>
                    <a:pt x="679758" y="2680681"/>
                  </a:lnTo>
                  <a:lnTo>
                    <a:pt x="677742" y="2681690"/>
                  </a:lnTo>
                  <a:cubicBezTo>
                    <a:pt x="668668" y="2686730"/>
                    <a:pt x="659595" y="2691771"/>
                    <a:pt x="651530" y="2695804"/>
                  </a:cubicBezTo>
                  <a:close/>
                  <a:moveTo>
                    <a:pt x="931797" y="4010436"/>
                  </a:moveTo>
                  <a:lnTo>
                    <a:pt x="930788" y="4015477"/>
                  </a:lnTo>
                  <a:lnTo>
                    <a:pt x="930788" y="4016486"/>
                  </a:lnTo>
                  <a:cubicBezTo>
                    <a:pt x="926756" y="4041690"/>
                    <a:pt x="923731" y="4067901"/>
                    <a:pt x="918691" y="4094113"/>
                  </a:cubicBezTo>
                  <a:cubicBezTo>
                    <a:pt x="918691" y="4094113"/>
                    <a:pt x="918691" y="4095122"/>
                    <a:pt x="918691" y="4095122"/>
                  </a:cubicBezTo>
                  <a:lnTo>
                    <a:pt x="918691" y="4096130"/>
                  </a:lnTo>
                  <a:lnTo>
                    <a:pt x="918691" y="4096130"/>
                  </a:lnTo>
                  <a:cubicBezTo>
                    <a:pt x="912642" y="4124358"/>
                    <a:pt x="907601" y="4146537"/>
                    <a:pt x="901552" y="4165692"/>
                  </a:cubicBezTo>
                  <a:lnTo>
                    <a:pt x="896511" y="4165692"/>
                  </a:lnTo>
                  <a:lnTo>
                    <a:pt x="891470" y="4165692"/>
                  </a:lnTo>
                  <a:cubicBezTo>
                    <a:pt x="884413" y="4165692"/>
                    <a:pt x="877356" y="4165692"/>
                    <a:pt x="869291" y="4164684"/>
                  </a:cubicBezTo>
                  <a:cubicBezTo>
                    <a:pt x="853161" y="4163676"/>
                    <a:pt x="837030" y="4162668"/>
                    <a:pt x="820900" y="4161660"/>
                  </a:cubicBezTo>
                  <a:cubicBezTo>
                    <a:pt x="784606" y="4158635"/>
                    <a:pt x="750329" y="4154602"/>
                    <a:pt x="718068" y="4148554"/>
                  </a:cubicBezTo>
                  <a:lnTo>
                    <a:pt x="718068" y="4148554"/>
                  </a:lnTo>
                  <a:lnTo>
                    <a:pt x="718068" y="4148554"/>
                  </a:lnTo>
                  <a:cubicBezTo>
                    <a:pt x="663628" y="4138472"/>
                    <a:pt x="621285" y="4125366"/>
                    <a:pt x="584992" y="4107220"/>
                  </a:cubicBezTo>
                  <a:cubicBezTo>
                    <a:pt x="566845" y="4098146"/>
                    <a:pt x="551723" y="4088064"/>
                    <a:pt x="538617" y="4077983"/>
                  </a:cubicBezTo>
                  <a:cubicBezTo>
                    <a:pt x="534584" y="4074959"/>
                    <a:pt x="531559" y="4070926"/>
                    <a:pt x="528535" y="4067901"/>
                  </a:cubicBezTo>
                  <a:cubicBezTo>
                    <a:pt x="540633" y="4044714"/>
                    <a:pt x="553739" y="4019510"/>
                    <a:pt x="565837" y="3998338"/>
                  </a:cubicBezTo>
                  <a:lnTo>
                    <a:pt x="568861" y="3993298"/>
                  </a:lnTo>
                  <a:cubicBezTo>
                    <a:pt x="573902" y="3983216"/>
                    <a:pt x="579951" y="3973135"/>
                    <a:pt x="584992" y="3963053"/>
                  </a:cubicBezTo>
                  <a:cubicBezTo>
                    <a:pt x="597089" y="3941882"/>
                    <a:pt x="606163" y="3923735"/>
                    <a:pt x="613220" y="3906597"/>
                  </a:cubicBezTo>
                  <a:cubicBezTo>
                    <a:pt x="622293" y="3887442"/>
                    <a:pt x="628342" y="3872319"/>
                    <a:pt x="631367" y="3857197"/>
                  </a:cubicBezTo>
                  <a:cubicBezTo>
                    <a:pt x="632375" y="3854173"/>
                    <a:pt x="632375" y="3852156"/>
                    <a:pt x="633383" y="3849132"/>
                  </a:cubicBezTo>
                  <a:cubicBezTo>
                    <a:pt x="682783" y="3867278"/>
                    <a:pt x="737223" y="3884417"/>
                    <a:pt x="794688" y="3900548"/>
                  </a:cubicBezTo>
                  <a:cubicBezTo>
                    <a:pt x="845095" y="3913654"/>
                    <a:pt x="895503" y="3925752"/>
                    <a:pt x="943894" y="3935833"/>
                  </a:cubicBezTo>
                  <a:cubicBezTo>
                    <a:pt x="938854" y="3959021"/>
                    <a:pt x="935829" y="3983216"/>
                    <a:pt x="931797" y="4010436"/>
                  </a:cubicBezTo>
                  <a:close/>
                  <a:moveTo>
                    <a:pt x="1739328" y="4210051"/>
                  </a:moveTo>
                  <a:cubicBezTo>
                    <a:pt x="1739328" y="4210051"/>
                    <a:pt x="1739328" y="4210051"/>
                    <a:pt x="1739328" y="4210051"/>
                  </a:cubicBezTo>
                  <a:cubicBezTo>
                    <a:pt x="1738320" y="4210051"/>
                    <a:pt x="1737312" y="4210051"/>
                    <a:pt x="1737312" y="4210051"/>
                  </a:cubicBezTo>
                  <a:cubicBezTo>
                    <a:pt x="1735295" y="4210051"/>
                    <a:pt x="1734287" y="4211059"/>
                    <a:pt x="1732271" y="4211059"/>
                  </a:cubicBezTo>
                  <a:cubicBezTo>
                    <a:pt x="1731263" y="4211059"/>
                    <a:pt x="1729246" y="4211059"/>
                    <a:pt x="1728238" y="4212067"/>
                  </a:cubicBezTo>
                  <a:cubicBezTo>
                    <a:pt x="1726222" y="4213076"/>
                    <a:pt x="1724206" y="4213076"/>
                    <a:pt x="1722189" y="4214084"/>
                  </a:cubicBezTo>
                  <a:lnTo>
                    <a:pt x="1719165" y="4215092"/>
                  </a:lnTo>
                  <a:lnTo>
                    <a:pt x="1715132" y="4216100"/>
                  </a:lnTo>
                  <a:cubicBezTo>
                    <a:pt x="1711100" y="4217108"/>
                    <a:pt x="1706059" y="4219125"/>
                    <a:pt x="1702026" y="4220132"/>
                  </a:cubicBezTo>
                  <a:cubicBezTo>
                    <a:pt x="1687912" y="4224165"/>
                    <a:pt x="1676822" y="4227190"/>
                    <a:pt x="1666741" y="4229206"/>
                  </a:cubicBezTo>
                  <a:cubicBezTo>
                    <a:pt x="1644562" y="4234247"/>
                    <a:pt x="1620366" y="4238280"/>
                    <a:pt x="1596170" y="4240296"/>
                  </a:cubicBezTo>
                  <a:cubicBezTo>
                    <a:pt x="1581048" y="4241304"/>
                    <a:pt x="1565926" y="4242312"/>
                    <a:pt x="1550803" y="4242312"/>
                  </a:cubicBezTo>
                  <a:cubicBezTo>
                    <a:pt x="1511485" y="4242312"/>
                    <a:pt x="1471159" y="4238280"/>
                    <a:pt x="1430833" y="4231223"/>
                  </a:cubicBezTo>
                  <a:cubicBezTo>
                    <a:pt x="1392523" y="4224165"/>
                    <a:pt x="1356229" y="4214084"/>
                    <a:pt x="1322960" y="4200978"/>
                  </a:cubicBezTo>
                  <a:cubicBezTo>
                    <a:pt x="1324977" y="4183839"/>
                    <a:pt x="1326993" y="4164684"/>
                    <a:pt x="1331026" y="4140489"/>
                  </a:cubicBezTo>
                  <a:cubicBezTo>
                    <a:pt x="1332034" y="4135448"/>
                    <a:pt x="1333042" y="4130407"/>
                    <a:pt x="1334050" y="4124358"/>
                  </a:cubicBezTo>
                  <a:lnTo>
                    <a:pt x="1335058" y="4119317"/>
                  </a:lnTo>
                  <a:lnTo>
                    <a:pt x="1335058" y="4116293"/>
                  </a:lnTo>
                  <a:lnTo>
                    <a:pt x="1336066" y="4111252"/>
                  </a:lnTo>
                  <a:lnTo>
                    <a:pt x="1337075" y="4107220"/>
                  </a:lnTo>
                  <a:cubicBezTo>
                    <a:pt x="1339091" y="4097138"/>
                    <a:pt x="1341107" y="4088064"/>
                    <a:pt x="1343123" y="4077983"/>
                  </a:cubicBezTo>
                  <a:cubicBezTo>
                    <a:pt x="1345140" y="4065885"/>
                    <a:pt x="1348164" y="4053787"/>
                    <a:pt x="1350180" y="4041690"/>
                  </a:cubicBezTo>
                  <a:cubicBezTo>
                    <a:pt x="1354213" y="4021526"/>
                    <a:pt x="1358246" y="3998338"/>
                    <a:pt x="1361270" y="3975151"/>
                  </a:cubicBezTo>
                  <a:cubicBezTo>
                    <a:pt x="1361270" y="3975151"/>
                    <a:pt x="1361270" y="3974143"/>
                    <a:pt x="1361270" y="3974143"/>
                  </a:cubicBezTo>
                  <a:cubicBezTo>
                    <a:pt x="1418735" y="3973135"/>
                    <a:pt x="1478216" y="3969102"/>
                    <a:pt x="1535681" y="3963053"/>
                  </a:cubicBezTo>
                  <a:cubicBezTo>
                    <a:pt x="1595162" y="3957004"/>
                    <a:pt x="1655651" y="3947931"/>
                    <a:pt x="1716140" y="3935833"/>
                  </a:cubicBezTo>
                  <a:cubicBezTo>
                    <a:pt x="1714124" y="3951964"/>
                    <a:pt x="1714124" y="3970110"/>
                    <a:pt x="1715132" y="3991282"/>
                  </a:cubicBezTo>
                  <a:cubicBezTo>
                    <a:pt x="1716140" y="4010436"/>
                    <a:pt x="1718157" y="4030600"/>
                    <a:pt x="1722189" y="4056812"/>
                  </a:cubicBezTo>
                  <a:cubicBezTo>
                    <a:pt x="1724206" y="4067901"/>
                    <a:pt x="1725214" y="4079999"/>
                    <a:pt x="1727230" y="4091089"/>
                  </a:cubicBezTo>
                  <a:lnTo>
                    <a:pt x="1728238" y="4096130"/>
                  </a:lnTo>
                  <a:cubicBezTo>
                    <a:pt x="1732271" y="4124358"/>
                    <a:pt x="1736303" y="4152587"/>
                    <a:pt x="1739328" y="4180815"/>
                  </a:cubicBezTo>
                  <a:cubicBezTo>
                    <a:pt x="1739328" y="4190896"/>
                    <a:pt x="1739328" y="4199969"/>
                    <a:pt x="1739328" y="4210051"/>
                  </a:cubicBezTo>
                  <a:close/>
                  <a:moveTo>
                    <a:pt x="1935918" y="2908524"/>
                  </a:moveTo>
                  <a:cubicBezTo>
                    <a:pt x="1957089" y="2981111"/>
                    <a:pt x="1982293" y="3055715"/>
                    <a:pt x="2015562" y="3134351"/>
                  </a:cubicBezTo>
                  <a:cubicBezTo>
                    <a:pt x="2045807" y="3207946"/>
                    <a:pt x="2078068" y="3278517"/>
                    <a:pt x="2112345" y="3343039"/>
                  </a:cubicBezTo>
                  <a:cubicBezTo>
                    <a:pt x="2153679" y="3421675"/>
                    <a:pt x="2195014" y="3487205"/>
                    <a:pt x="2240381" y="3545678"/>
                  </a:cubicBezTo>
                  <a:cubicBezTo>
                    <a:pt x="2260544" y="3571889"/>
                    <a:pt x="2280707" y="3595077"/>
                    <a:pt x="2300870" y="3616248"/>
                  </a:cubicBezTo>
                  <a:cubicBezTo>
                    <a:pt x="2310951" y="3627338"/>
                    <a:pt x="2322041" y="3638428"/>
                    <a:pt x="2333131" y="3648509"/>
                  </a:cubicBezTo>
                  <a:cubicBezTo>
                    <a:pt x="2342204" y="3656575"/>
                    <a:pt x="2350269" y="3663632"/>
                    <a:pt x="2358335" y="3669681"/>
                  </a:cubicBezTo>
                  <a:cubicBezTo>
                    <a:pt x="2196022" y="3763439"/>
                    <a:pt x="2022619" y="3836026"/>
                    <a:pt x="1845184" y="3883409"/>
                  </a:cubicBezTo>
                  <a:lnTo>
                    <a:pt x="1844176" y="3883409"/>
                  </a:lnTo>
                  <a:cubicBezTo>
                    <a:pt x="1844176" y="3883409"/>
                    <a:pt x="1843168" y="3883409"/>
                    <a:pt x="1843168" y="3883409"/>
                  </a:cubicBezTo>
                  <a:cubicBezTo>
                    <a:pt x="1674806" y="3927768"/>
                    <a:pt x="1503420" y="3950956"/>
                    <a:pt x="1334050" y="3950956"/>
                  </a:cubicBezTo>
                  <a:lnTo>
                    <a:pt x="1325985" y="3950956"/>
                  </a:lnTo>
                  <a:cubicBezTo>
                    <a:pt x="1237267" y="3949947"/>
                    <a:pt x="1149558" y="3943899"/>
                    <a:pt x="1064873" y="3930793"/>
                  </a:cubicBezTo>
                  <a:cubicBezTo>
                    <a:pt x="1025555" y="3924743"/>
                    <a:pt x="983212" y="3916678"/>
                    <a:pt x="934821" y="3906597"/>
                  </a:cubicBezTo>
                  <a:cubicBezTo>
                    <a:pt x="892479" y="3897523"/>
                    <a:pt x="851144" y="3887442"/>
                    <a:pt x="811826" y="3876352"/>
                  </a:cubicBezTo>
                  <a:lnTo>
                    <a:pt x="812834" y="3877360"/>
                  </a:lnTo>
                  <a:cubicBezTo>
                    <a:pt x="740247" y="3857197"/>
                    <a:pt x="673709" y="3836026"/>
                    <a:pt x="611204" y="3810822"/>
                  </a:cubicBezTo>
                  <a:cubicBezTo>
                    <a:pt x="545674" y="3784610"/>
                    <a:pt x="482160" y="3755374"/>
                    <a:pt x="422679" y="3721096"/>
                  </a:cubicBezTo>
                  <a:cubicBezTo>
                    <a:pt x="381344" y="3697909"/>
                    <a:pt x="342026" y="3671697"/>
                    <a:pt x="305733" y="3645485"/>
                  </a:cubicBezTo>
                  <a:cubicBezTo>
                    <a:pt x="286578" y="3632379"/>
                    <a:pt x="268431" y="3617256"/>
                    <a:pt x="249276" y="3602134"/>
                  </a:cubicBezTo>
                  <a:cubicBezTo>
                    <a:pt x="240203" y="3595077"/>
                    <a:pt x="231130" y="3587012"/>
                    <a:pt x="222056" y="3578947"/>
                  </a:cubicBezTo>
                  <a:cubicBezTo>
                    <a:pt x="218024" y="3574914"/>
                    <a:pt x="212983" y="3570882"/>
                    <a:pt x="208950" y="3566849"/>
                  </a:cubicBezTo>
                  <a:lnTo>
                    <a:pt x="207942" y="3565841"/>
                  </a:lnTo>
                  <a:cubicBezTo>
                    <a:pt x="222056" y="3553743"/>
                    <a:pt x="235162" y="3539629"/>
                    <a:pt x="247260" y="3527531"/>
                  </a:cubicBezTo>
                  <a:cubicBezTo>
                    <a:pt x="260366" y="3512408"/>
                    <a:pt x="274480" y="3496278"/>
                    <a:pt x="289602" y="3476115"/>
                  </a:cubicBezTo>
                  <a:cubicBezTo>
                    <a:pt x="304725" y="3456960"/>
                    <a:pt x="318839" y="3437805"/>
                    <a:pt x="329929" y="3421675"/>
                  </a:cubicBezTo>
                  <a:cubicBezTo>
                    <a:pt x="344043" y="3401512"/>
                    <a:pt x="357149" y="3383365"/>
                    <a:pt x="368238" y="3367234"/>
                  </a:cubicBezTo>
                  <a:cubicBezTo>
                    <a:pt x="413605" y="3300696"/>
                    <a:pt x="457964" y="3226093"/>
                    <a:pt x="503331" y="3140400"/>
                  </a:cubicBezTo>
                  <a:cubicBezTo>
                    <a:pt x="556763" y="3038576"/>
                    <a:pt x="605155" y="2932720"/>
                    <a:pt x="652538" y="2829888"/>
                  </a:cubicBezTo>
                  <a:cubicBezTo>
                    <a:pt x="678750" y="2773432"/>
                    <a:pt x="704962" y="2715967"/>
                    <a:pt x="731174" y="2660518"/>
                  </a:cubicBezTo>
                  <a:cubicBezTo>
                    <a:pt x="743272" y="2635315"/>
                    <a:pt x="755370" y="2610111"/>
                    <a:pt x="767467" y="2583899"/>
                  </a:cubicBezTo>
                  <a:lnTo>
                    <a:pt x="768476" y="2581882"/>
                  </a:lnTo>
                  <a:cubicBezTo>
                    <a:pt x="789647" y="2537524"/>
                    <a:pt x="810818" y="2492157"/>
                    <a:pt x="832997" y="2446790"/>
                  </a:cubicBezTo>
                  <a:cubicBezTo>
                    <a:pt x="876348" y="2359080"/>
                    <a:pt x="912642" y="2293550"/>
                    <a:pt x="950952" y="2235078"/>
                  </a:cubicBezTo>
                  <a:cubicBezTo>
                    <a:pt x="962041" y="2217939"/>
                    <a:pt x="973131" y="2201808"/>
                    <a:pt x="984221" y="2186686"/>
                  </a:cubicBezTo>
                  <a:cubicBezTo>
                    <a:pt x="1003376" y="2160474"/>
                    <a:pt x="1023539" y="2136278"/>
                    <a:pt x="1042694" y="2115107"/>
                  </a:cubicBezTo>
                  <a:cubicBezTo>
                    <a:pt x="1035636" y="2128213"/>
                    <a:pt x="1030596" y="2141319"/>
                    <a:pt x="1027571" y="2154425"/>
                  </a:cubicBezTo>
                  <a:cubicBezTo>
                    <a:pt x="1022530" y="2173580"/>
                    <a:pt x="1022530" y="2191727"/>
                    <a:pt x="1025555" y="2208866"/>
                  </a:cubicBezTo>
                  <a:cubicBezTo>
                    <a:pt x="1029588" y="2227012"/>
                    <a:pt x="1037653" y="2243143"/>
                    <a:pt x="1050759" y="2253224"/>
                  </a:cubicBezTo>
                  <a:cubicBezTo>
                    <a:pt x="1056808" y="2258265"/>
                    <a:pt x="1063865" y="2262298"/>
                    <a:pt x="1071930" y="2265322"/>
                  </a:cubicBezTo>
                  <a:cubicBezTo>
                    <a:pt x="1079995" y="2268347"/>
                    <a:pt x="1089069" y="2270363"/>
                    <a:pt x="1095118" y="2270363"/>
                  </a:cubicBezTo>
                  <a:cubicBezTo>
                    <a:pt x="1099150" y="2270363"/>
                    <a:pt x="1104191" y="2271371"/>
                    <a:pt x="1108224" y="2271371"/>
                  </a:cubicBezTo>
                  <a:cubicBezTo>
                    <a:pt x="1119313" y="2271371"/>
                    <a:pt x="1132419" y="2269355"/>
                    <a:pt x="1146533" y="2266330"/>
                  </a:cubicBezTo>
                  <a:cubicBezTo>
                    <a:pt x="1162664" y="2262298"/>
                    <a:pt x="1179803" y="2256249"/>
                    <a:pt x="1196941" y="2248183"/>
                  </a:cubicBezTo>
                  <a:cubicBezTo>
                    <a:pt x="1203998" y="2245159"/>
                    <a:pt x="1211055" y="2241126"/>
                    <a:pt x="1218112" y="2237094"/>
                  </a:cubicBezTo>
                  <a:cubicBezTo>
                    <a:pt x="1224161" y="2233061"/>
                    <a:pt x="1231218" y="2228020"/>
                    <a:pt x="1239284" y="2221971"/>
                  </a:cubicBezTo>
                  <a:cubicBezTo>
                    <a:pt x="1254406" y="2209874"/>
                    <a:pt x="1269528" y="2194751"/>
                    <a:pt x="1283642" y="2176604"/>
                  </a:cubicBezTo>
                  <a:cubicBezTo>
                    <a:pt x="1306830" y="2146360"/>
                    <a:pt x="1326993" y="2113091"/>
                    <a:pt x="1345140" y="2082846"/>
                  </a:cubicBezTo>
                  <a:cubicBezTo>
                    <a:pt x="1364295" y="2049577"/>
                    <a:pt x="1382442" y="2019332"/>
                    <a:pt x="1403613" y="1991104"/>
                  </a:cubicBezTo>
                  <a:cubicBezTo>
                    <a:pt x="1412686" y="1980014"/>
                    <a:pt x="1420751" y="1969933"/>
                    <a:pt x="1429825" y="1960860"/>
                  </a:cubicBezTo>
                  <a:cubicBezTo>
                    <a:pt x="1434866" y="1955819"/>
                    <a:pt x="1439906" y="1950778"/>
                    <a:pt x="1444947" y="1945737"/>
                  </a:cubicBezTo>
                  <a:lnTo>
                    <a:pt x="1447972" y="1942713"/>
                  </a:lnTo>
                  <a:cubicBezTo>
                    <a:pt x="1449988" y="1940696"/>
                    <a:pt x="1452004" y="1938680"/>
                    <a:pt x="1454020" y="1937672"/>
                  </a:cubicBezTo>
                  <a:cubicBezTo>
                    <a:pt x="1478216" y="1933639"/>
                    <a:pt x="1501404" y="1927591"/>
                    <a:pt x="1522575" y="1920533"/>
                  </a:cubicBezTo>
                  <a:cubicBezTo>
                    <a:pt x="1513502" y="1928598"/>
                    <a:pt x="1503420" y="1937672"/>
                    <a:pt x="1494347" y="1946745"/>
                  </a:cubicBezTo>
                  <a:cubicBezTo>
                    <a:pt x="1442931" y="1997153"/>
                    <a:pt x="1401596" y="2049577"/>
                    <a:pt x="1372360" y="2103009"/>
                  </a:cubicBezTo>
                  <a:cubicBezTo>
                    <a:pt x="1356229" y="2132246"/>
                    <a:pt x="1343123" y="2162490"/>
                    <a:pt x="1334050" y="2191727"/>
                  </a:cubicBezTo>
                  <a:cubicBezTo>
                    <a:pt x="1323969" y="2222980"/>
                    <a:pt x="1318928" y="2254232"/>
                    <a:pt x="1316912" y="2286493"/>
                  </a:cubicBezTo>
                  <a:cubicBezTo>
                    <a:pt x="1314895" y="2318754"/>
                    <a:pt x="1317920" y="2352023"/>
                    <a:pt x="1323969" y="2385292"/>
                  </a:cubicBezTo>
                  <a:cubicBezTo>
                    <a:pt x="1331026" y="2418561"/>
                    <a:pt x="1341107" y="2445782"/>
                    <a:pt x="1354213" y="2468969"/>
                  </a:cubicBezTo>
                  <a:cubicBezTo>
                    <a:pt x="1367319" y="2491149"/>
                    <a:pt x="1384458" y="2510303"/>
                    <a:pt x="1405629" y="2526434"/>
                  </a:cubicBezTo>
                  <a:cubicBezTo>
                    <a:pt x="1423776" y="2539540"/>
                    <a:pt x="1445955" y="2550630"/>
                    <a:pt x="1470151" y="2558695"/>
                  </a:cubicBezTo>
                  <a:cubicBezTo>
                    <a:pt x="1492330" y="2565752"/>
                    <a:pt x="1517534" y="2569784"/>
                    <a:pt x="1545762" y="2571801"/>
                  </a:cubicBezTo>
                  <a:cubicBezTo>
                    <a:pt x="1554836" y="2572809"/>
                    <a:pt x="1563909" y="2572809"/>
                    <a:pt x="1572983" y="2572809"/>
                  </a:cubicBezTo>
                  <a:cubicBezTo>
                    <a:pt x="1589113" y="2572809"/>
                    <a:pt x="1607260" y="2571801"/>
                    <a:pt x="1626415" y="2569784"/>
                  </a:cubicBezTo>
                  <a:cubicBezTo>
                    <a:pt x="1675814" y="2564744"/>
                    <a:pt x="1727230" y="2553654"/>
                    <a:pt x="1783687" y="2534499"/>
                  </a:cubicBezTo>
                  <a:cubicBezTo>
                    <a:pt x="1816956" y="2523409"/>
                    <a:pt x="1849217" y="2510303"/>
                    <a:pt x="1877445" y="2496189"/>
                  </a:cubicBezTo>
                  <a:cubicBezTo>
                    <a:pt x="1874421" y="2550630"/>
                    <a:pt x="1877445" y="2609102"/>
                    <a:pt x="1884502" y="2669592"/>
                  </a:cubicBezTo>
                  <a:cubicBezTo>
                    <a:pt x="1895592" y="2745203"/>
                    <a:pt x="1911722" y="2823839"/>
                    <a:pt x="1935918" y="2908524"/>
                  </a:cubicBezTo>
                  <a:close/>
                  <a:moveTo>
                    <a:pt x="2060929" y="2112083"/>
                  </a:moveTo>
                  <a:lnTo>
                    <a:pt x="2057905" y="2114099"/>
                  </a:lnTo>
                  <a:lnTo>
                    <a:pt x="2047823" y="2121156"/>
                  </a:lnTo>
                  <a:lnTo>
                    <a:pt x="2037742" y="2128213"/>
                  </a:lnTo>
                  <a:lnTo>
                    <a:pt x="2022619" y="2139303"/>
                  </a:lnTo>
                  <a:lnTo>
                    <a:pt x="2016570" y="2144344"/>
                  </a:lnTo>
                  <a:cubicBezTo>
                    <a:pt x="1999432" y="2156441"/>
                    <a:pt x="1983301" y="2168539"/>
                    <a:pt x="1966163" y="2181645"/>
                  </a:cubicBezTo>
                  <a:cubicBezTo>
                    <a:pt x="1938943" y="2202817"/>
                    <a:pt x="1916763" y="2219955"/>
                    <a:pt x="1895592" y="2236085"/>
                  </a:cubicBezTo>
                  <a:cubicBezTo>
                    <a:pt x="1874421" y="2253224"/>
                    <a:pt x="1850225" y="2273387"/>
                    <a:pt x="1827037" y="2295567"/>
                  </a:cubicBezTo>
                  <a:cubicBezTo>
                    <a:pt x="1821997" y="2300608"/>
                    <a:pt x="1820989" y="2308673"/>
                    <a:pt x="1826029" y="2314722"/>
                  </a:cubicBezTo>
                  <a:cubicBezTo>
                    <a:pt x="1829054" y="2317746"/>
                    <a:pt x="1832078" y="2318754"/>
                    <a:pt x="1836111" y="2318754"/>
                  </a:cubicBezTo>
                  <a:cubicBezTo>
                    <a:pt x="1839135" y="2318754"/>
                    <a:pt x="1842160" y="2317746"/>
                    <a:pt x="1845184" y="2315730"/>
                  </a:cubicBezTo>
                  <a:lnTo>
                    <a:pt x="1848209" y="2313713"/>
                  </a:lnTo>
                  <a:lnTo>
                    <a:pt x="1850225" y="2312705"/>
                  </a:lnTo>
                  <a:cubicBezTo>
                    <a:pt x="1870388" y="2294559"/>
                    <a:pt x="1891559" y="2276412"/>
                    <a:pt x="1912730" y="2259273"/>
                  </a:cubicBezTo>
                  <a:cubicBezTo>
                    <a:pt x="1917771" y="2255241"/>
                    <a:pt x="1922812" y="2250200"/>
                    <a:pt x="1928861" y="2246167"/>
                  </a:cubicBezTo>
                  <a:cubicBezTo>
                    <a:pt x="1920796" y="2267338"/>
                    <a:pt x="1912730" y="2289518"/>
                    <a:pt x="1906682" y="2312705"/>
                  </a:cubicBezTo>
                  <a:cubicBezTo>
                    <a:pt x="1896600" y="2347991"/>
                    <a:pt x="1889543" y="2387309"/>
                    <a:pt x="1884502" y="2427635"/>
                  </a:cubicBezTo>
                  <a:cubicBezTo>
                    <a:pt x="1883494" y="2440741"/>
                    <a:pt x="1881478" y="2452839"/>
                    <a:pt x="1880470" y="2464937"/>
                  </a:cubicBezTo>
                  <a:cubicBezTo>
                    <a:pt x="1879461" y="2464937"/>
                    <a:pt x="1878453" y="2464937"/>
                    <a:pt x="1877445" y="2465945"/>
                  </a:cubicBezTo>
                  <a:cubicBezTo>
                    <a:pt x="1854257" y="2478042"/>
                    <a:pt x="1829054" y="2488124"/>
                    <a:pt x="1799817" y="2499214"/>
                  </a:cubicBezTo>
                  <a:cubicBezTo>
                    <a:pt x="1737312" y="2521393"/>
                    <a:pt x="1675814" y="2535507"/>
                    <a:pt x="1616333" y="2540548"/>
                  </a:cubicBezTo>
                  <a:cubicBezTo>
                    <a:pt x="1603227" y="2541556"/>
                    <a:pt x="1590121" y="2542565"/>
                    <a:pt x="1577015" y="2542565"/>
                  </a:cubicBezTo>
                  <a:cubicBezTo>
                    <a:pt x="1552819" y="2542565"/>
                    <a:pt x="1529632" y="2540548"/>
                    <a:pt x="1508461" y="2536516"/>
                  </a:cubicBezTo>
                  <a:cubicBezTo>
                    <a:pt x="1487289" y="2532483"/>
                    <a:pt x="1467126" y="2525426"/>
                    <a:pt x="1449988" y="2517361"/>
                  </a:cubicBezTo>
                  <a:cubicBezTo>
                    <a:pt x="1435874" y="2510303"/>
                    <a:pt x="1423776" y="2502238"/>
                    <a:pt x="1411678" y="2492157"/>
                  </a:cubicBezTo>
                  <a:cubicBezTo>
                    <a:pt x="1401596" y="2483083"/>
                    <a:pt x="1392523" y="2473002"/>
                    <a:pt x="1384458" y="2461912"/>
                  </a:cubicBezTo>
                  <a:cubicBezTo>
                    <a:pt x="1375384" y="2448806"/>
                    <a:pt x="1368327" y="2434692"/>
                    <a:pt x="1362278" y="2418561"/>
                  </a:cubicBezTo>
                  <a:cubicBezTo>
                    <a:pt x="1353205" y="2393358"/>
                    <a:pt x="1347156" y="2365129"/>
                    <a:pt x="1345140" y="2334885"/>
                  </a:cubicBezTo>
                  <a:lnTo>
                    <a:pt x="1345140" y="2333877"/>
                  </a:lnTo>
                  <a:cubicBezTo>
                    <a:pt x="1343123" y="2303632"/>
                    <a:pt x="1345140" y="2272379"/>
                    <a:pt x="1350180" y="2242134"/>
                  </a:cubicBezTo>
                  <a:cubicBezTo>
                    <a:pt x="1357238" y="2208866"/>
                    <a:pt x="1368327" y="2175596"/>
                    <a:pt x="1384458" y="2141319"/>
                  </a:cubicBezTo>
                  <a:cubicBezTo>
                    <a:pt x="1404621" y="2100993"/>
                    <a:pt x="1432849" y="2059658"/>
                    <a:pt x="1466118" y="2020341"/>
                  </a:cubicBezTo>
                  <a:cubicBezTo>
                    <a:pt x="1517534" y="1960860"/>
                    <a:pt x="1581048" y="1906419"/>
                    <a:pt x="1658676" y="1851979"/>
                  </a:cubicBezTo>
                  <a:lnTo>
                    <a:pt x="1658676" y="1851979"/>
                  </a:lnTo>
                  <a:cubicBezTo>
                    <a:pt x="1682871" y="1834840"/>
                    <a:pt x="1710092" y="1818710"/>
                    <a:pt x="1740336" y="1799555"/>
                  </a:cubicBezTo>
                  <a:cubicBezTo>
                    <a:pt x="1753442" y="1791490"/>
                    <a:pt x="1766548" y="1783424"/>
                    <a:pt x="1780662" y="1776367"/>
                  </a:cubicBezTo>
                  <a:cubicBezTo>
                    <a:pt x="1784695" y="1773343"/>
                    <a:pt x="1789736" y="1771327"/>
                    <a:pt x="1793768" y="1768302"/>
                  </a:cubicBezTo>
                  <a:cubicBezTo>
                    <a:pt x="1798809" y="1765278"/>
                    <a:pt x="1802842" y="1763261"/>
                    <a:pt x="1807882" y="1760237"/>
                  </a:cubicBezTo>
                  <a:cubicBezTo>
                    <a:pt x="1813931" y="1757212"/>
                    <a:pt x="1818972" y="1753180"/>
                    <a:pt x="1825021" y="1750155"/>
                  </a:cubicBezTo>
                  <a:cubicBezTo>
                    <a:pt x="1827037" y="1749147"/>
                    <a:pt x="1828046" y="1748139"/>
                    <a:pt x="1830062" y="1747131"/>
                  </a:cubicBezTo>
                  <a:lnTo>
                    <a:pt x="1832078" y="1746123"/>
                  </a:lnTo>
                  <a:lnTo>
                    <a:pt x="1834094" y="1745115"/>
                  </a:lnTo>
                  <a:cubicBezTo>
                    <a:pt x="1836111" y="1744106"/>
                    <a:pt x="1838127" y="1743098"/>
                    <a:pt x="1840143" y="1741082"/>
                  </a:cubicBezTo>
                  <a:cubicBezTo>
                    <a:pt x="1898616" y="1793506"/>
                    <a:pt x="1954065" y="1857020"/>
                    <a:pt x="2009513" y="1937672"/>
                  </a:cubicBezTo>
                  <a:cubicBezTo>
                    <a:pt x="2026652" y="1962876"/>
                    <a:pt x="2042782" y="1988080"/>
                    <a:pt x="2054880" y="2008243"/>
                  </a:cubicBezTo>
                  <a:lnTo>
                    <a:pt x="2063954" y="2023365"/>
                  </a:lnTo>
                  <a:cubicBezTo>
                    <a:pt x="2071011" y="2035463"/>
                    <a:pt x="2079076" y="2047561"/>
                    <a:pt x="2086133" y="2058651"/>
                  </a:cubicBezTo>
                  <a:cubicBezTo>
                    <a:pt x="2086133" y="2060667"/>
                    <a:pt x="2087141" y="2062683"/>
                    <a:pt x="2089157" y="2063691"/>
                  </a:cubicBezTo>
                  <a:cubicBezTo>
                    <a:pt x="2089157" y="2064699"/>
                    <a:pt x="2090166" y="2064699"/>
                    <a:pt x="2091174" y="2065707"/>
                  </a:cubicBezTo>
                  <a:cubicBezTo>
                    <a:pt x="2094198" y="2070748"/>
                    <a:pt x="2098231" y="2075789"/>
                    <a:pt x="2101255" y="2080830"/>
                  </a:cubicBezTo>
                  <a:cubicBezTo>
                    <a:pt x="2088149" y="2091920"/>
                    <a:pt x="2075043" y="2103009"/>
                    <a:pt x="2060929" y="2112083"/>
                  </a:cubicBezTo>
                  <a:close/>
                  <a:moveTo>
                    <a:pt x="2490403" y="1313625"/>
                  </a:moveTo>
                  <a:lnTo>
                    <a:pt x="2490403" y="1313625"/>
                  </a:lnTo>
                  <a:lnTo>
                    <a:pt x="2490403" y="1316649"/>
                  </a:lnTo>
                  <a:lnTo>
                    <a:pt x="2490403" y="1315641"/>
                  </a:lnTo>
                  <a:cubicBezTo>
                    <a:pt x="2485362" y="1338828"/>
                    <a:pt x="2478305" y="1361008"/>
                    <a:pt x="2468223" y="1381171"/>
                  </a:cubicBezTo>
                  <a:cubicBezTo>
                    <a:pt x="2465199" y="1387220"/>
                    <a:pt x="2461166" y="1393269"/>
                    <a:pt x="2458142" y="1399318"/>
                  </a:cubicBezTo>
                  <a:lnTo>
                    <a:pt x="2457134" y="1400326"/>
                  </a:lnTo>
                  <a:cubicBezTo>
                    <a:pt x="2455117" y="1404358"/>
                    <a:pt x="2453101" y="1408391"/>
                    <a:pt x="2451085" y="1411416"/>
                  </a:cubicBezTo>
                  <a:cubicBezTo>
                    <a:pt x="2443020" y="1426538"/>
                    <a:pt x="2434954" y="1442668"/>
                    <a:pt x="2426889" y="1460815"/>
                  </a:cubicBezTo>
                  <a:cubicBezTo>
                    <a:pt x="2410759" y="1495092"/>
                    <a:pt x="2397653" y="1529370"/>
                    <a:pt x="2386563" y="1559614"/>
                  </a:cubicBezTo>
                  <a:cubicBezTo>
                    <a:pt x="2381522" y="1571712"/>
                    <a:pt x="2377490" y="1583810"/>
                    <a:pt x="2372449" y="1595908"/>
                  </a:cubicBezTo>
                  <a:lnTo>
                    <a:pt x="2370433" y="1600948"/>
                  </a:lnTo>
                  <a:cubicBezTo>
                    <a:pt x="2351278" y="1653373"/>
                    <a:pt x="2331114" y="1706805"/>
                    <a:pt x="2305911" y="1758220"/>
                  </a:cubicBezTo>
                  <a:cubicBezTo>
                    <a:pt x="2289780" y="1790482"/>
                    <a:pt x="2272641" y="1820726"/>
                    <a:pt x="2254495" y="1847946"/>
                  </a:cubicBezTo>
                  <a:cubicBezTo>
                    <a:pt x="2236348" y="1874158"/>
                    <a:pt x="2216185" y="1901378"/>
                    <a:pt x="2191989" y="1929607"/>
                  </a:cubicBezTo>
                  <a:cubicBezTo>
                    <a:pt x="2180900" y="1942713"/>
                    <a:pt x="2169810" y="1954811"/>
                    <a:pt x="2158720" y="1966908"/>
                  </a:cubicBezTo>
                  <a:lnTo>
                    <a:pt x="2154687" y="1971949"/>
                  </a:lnTo>
                  <a:lnTo>
                    <a:pt x="2142590" y="1985055"/>
                  </a:lnTo>
                  <a:cubicBezTo>
                    <a:pt x="2129484" y="1999169"/>
                    <a:pt x="2116378" y="2014292"/>
                    <a:pt x="2104280" y="2030422"/>
                  </a:cubicBezTo>
                  <a:cubicBezTo>
                    <a:pt x="2096214" y="2014292"/>
                    <a:pt x="2086133" y="1996145"/>
                    <a:pt x="2073027" y="1975982"/>
                  </a:cubicBezTo>
                  <a:cubicBezTo>
                    <a:pt x="2053872" y="1945737"/>
                    <a:pt x="2032701" y="1914484"/>
                    <a:pt x="2009513" y="1883232"/>
                  </a:cubicBezTo>
                  <a:cubicBezTo>
                    <a:pt x="1971203" y="1831816"/>
                    <a:pt x="1927853" y="1784433"/>
                    <a:pt x="1881478" y="1741082"/>
                  </a:cubicBezTo>
                  <a:cubicBezTo>
                    <a:pt x="1936926" y="1697731"/>
                    <a:pt x="1986326" y="1656397"/>
                    <a:pt x="2030684" y="1612038"/>
                  </a:cubicBezTo>
                  <a:cubicBezTo>
                    <a:pt x="2084117" y="1560622"/>
                    <a:pt x="2128476" y="1510215"/>
                    <a:pt x="2166785" y="1458799"/>
                  </a:cubicBezTo>
                  <a:cubicBezTo>
                    <a:pt x="2188965" y="1429562"/>
                    <a:pt x="2211144" y="1397302"/>
                    <a:pt x="2224250" y="1362016"/>
                  </a:cubicBezTo>
                  <a:cubicBezTo>
                    <a:pt x="2231307" y="1343869"/>
                    <a:pt x="2235340" y="1325723"/>
                    <a:pt x="2236348" y="1307576"/>
                  </a:cubicBezTo>
                  <a:cubicBezTo>
                    <a:pt x="2237356" y="1295478"/>
                    <a:pt x="2235340" y="1283380"/>
                    <a:pt x="2233324" y="1271282"/>
                  </a:cubicBezTo>
                  <a:cubicBezTo>
                    <a:pt x="2232315" y="1265233"/>
                    <a:pt x="2231307" y="1259184"/>
                    <a:pt x="2231307" y="1253135"/>
                  </a:cubicBezTo>
                  <a:cubicBezTo>
                    <a:pt x="2230299" y="1244062"/>
                    <a:pt x="2231307" y="1235997"/>
                    <a:pt x="2232315" y="1227932"/>
                  </a:cubicBezTo>
                  <a:cubicBezTo>
                    <a:pt x="2235340" y="1214826"/>
                    <a:pt x="2240381" y="1202728"/>
                    <a:pt x="2244413" y="1193654"/>
                  </a:cubicBezTo>
                  <a:cubicBezTo>
                    <a:pt x="2245421" y="1191638"/>
                    <a:pt x="2246430" y="1189622"/>
                    <a:pt x="2247438" y="1186597"/>
                  </a:cubicBezTo>
                  <a:lnTo>
                    <a:pt x="2251470" y="1189622"/>
                  </a:lnTo>
                  <a:cubicBezTo>
                    <a:pt x="2254495" y="1191638"/>
                    <a:pt x="2257519" y="1194662"/>
                    <a:pt x="2260544" y="1196679"/>
                  </a:cubicBezTo>
                  <a:cubicBezTo>
                    <a:pt x="2261552" y="1196679"/>
                    <a:pt x="2261552" y="1197687"/>
                    <a:pt x="2262560" y="1197687"/>
                  </a:cubicBezTo>
                  <a:cubicBezTo>
                    <a:pt x="2259536" y="1199703"/>
                    <a:pt x="2257519" y="1204744"/>
                    <a:pt x="2259536" y="1208777"/>
                  </a:cubicBezTo>
                  <a:cubicBezTo>
                    <a:pt x="2260544" y="1211801"/>
                    <a:pt x="2263568" y="1213817"/>
                    <a:pt x="2267601" y="1213817"/>
                  </a:cubicBezTo>
                  <a:cubicBezTo>
                    <a:pt x="2268609" y="1213817"/>
                    <a:pt x="2270625" y="1213817"/>
                    <a:pt x="2271633" y="1212809"/>
                  </a:cubicBezTo>
                  <a:cubicBezTo>
                    <a:pt x="2283731" y="1206760"/>
                    <a:pt x="2295829" y="1199703"/>
                    <a:pt x="2305911" y="1190630"/>
                  </a:cubicBezTo>
                  <a:cubicBezTo>
                    <a:pt x="2311960" y="1185589"/>
                    <a:pt x="2315992" y="1180548"/>
                    <a:pt x="2320025" y="1174499"/>
                  </a:cubicBezTo>
                  <a:cubicBezTo>
                    <a:pt x="2323049" y="1169459"/>
                    <a:pt x="2325066" y="1163410"/>
                    <a:pt x="2326074" y="1157361"/>
                  </a:cubicBezTo>
                  <a:cubicBezTo>
                    <a:pt x="2326074" y="1156353"/>
                    <a:pt x="2327082" y="1155345"/>
                    <a:pt x="2327082" y="1154336"/>
                  </a:cubicBezTo>
                  <a:cubicBezTo>
                    <a:pt x="2327082" y="1153328"/>
                    <a:pt x="2327082" y="1152320"/>
                    <a:pt x="2327082" y="1151312"/>
                  </a:cubicBezTo>
                  <a:cubicBezTo>
                    <a:pt x="2327082" y="1149296"/>
                    <a:pt x="2325066" y="1147279"/>
                    <a:pt x="2323049" y="1145263"/>
                  </a:cubicBezTo>
                  <a:cubicBezTo>
                    <a:pt x="2322041" y="1144255"/>
                    <a:pt x="2322041" y="1143247"/>
                    <a:pt x="2321033" y="1142239"/>
                  </a:cubicBezTo>
                  <a:cubicBezTo>
                    <a:pt x="2322041" y="1142239"/>
                    <a:pt x="2323049" y="1141230"/>
                    <a:pt x="2324057" y="1139214"/>
                  </a:cubicBezTo>
                  <a:lnTo>
                    <a:pt x="2325066" y="1138206"/>
                  </a:lnTo>
                  <a:lnTo>
                    <a:pt x="2326074" y="1137198"/>
                  </a:lnTo>
                  <a:lnTo>
                    <a:pt x="2327082" y="1136190"/>
                  </a:lnTo>
                  <a:cubicBezTo>
                    <a:pt x="2330106" y="1132157"/>
                    <a:pt x="2333131" y="1130141"/>
                    <a:pt x="2337163" y="1127116"/>
                  </a:cubicBezTo>
                  <a:cubicBezTo>
                    <a:pt x="2339180" y="1126108"/>
                    <a:pt x="2341196" y="1124092"/>
                    <a:pt x="2344220" y="1123084"/>
                  </a:cubicBezTo>
                  <a:cubicBezTo>
                    <a:pt x="2346237" y="1122075"/>
                    <a:pt x="2348253" y="1122075"/>
                    <a:pt x="2349261" y="1122075"/>
                  </a:cubicBezTo>
                  <a:cubicBezTo>
                    <a:pt x="2351278" y="1122075"/>
                    <a:pt x="2353294" y="1122075"/>
                    <a:pt x="2354302" y="1122075"/>
                  </a:cubicBezTo>
                  <a:cubicBezTo>
                    <a:pt x="2356318" y="1122075"/>
                    <a:pt x="2357326" y="1123084"/>
                    <a:pt x="2359343" y="1124092"/>
                  </a:cubicBezTo>
                  <a:cubicBezTo>
                    <a:pt x="2361359" y="1125100"/>
                    <a:pt x="2363375" y="1127116"/>
                    <a:pt x="2365392" y="1128124"/>
                  </a:cubicBezTo>
                  <a:cubicBezTo>
                    <a:pt x="2368416" y="1130141"/>
                    <a:pt x="2370433" y="1133165"/>
                    <a:pt x="2372449" y="1136190"/>
                  </a:cubicBezTo>
                  <a:cubicBezTo>
                    <a:pt x="2375473" y="1141230"/>
                    <a:pt x="2378498" y="1146271"/>
                    <a:pt x="2380514" y="1153328"/>
                  </a:cubicBezTo>
                  <a:cubicBezTo>
                    <a:pt x="2383538" y="1161393"/>
                    <a:pt x="2384547" y="1168450"/>
                    <a:pt x="2385555" y="1176516"/>
                  </a:cubicBezTo>
                  <a:cubicBezTo>
                    <a:pt x="2385555" y="1181556"/>
                    <a:pt x="2385555" y="1186597"/>
                    <a:pt x="2385555" y="1190630"/>
                  </a:cubicBezTo>
                  <a:cubicBezTo>
                    <a:pt x="2385555" y="1193654"/>
                    <a:pt x="2386563" y="1195671"/>
                    <a:pt x="2387571" y="1197687"/>
                  </a:cubicBezTo>
                  <a:cubicBezTo>
                    <a:pt x="2389587" y="1199703"/>
                    <a:pt x="2392612" y="1201720"/>
                    <a:pt x="2395636" y="1201720"/>
                  </a:cubicBezTo>
                  <a:cubicBezTo>
                    <a:pt x="2398661" y="1201720"/>
                    <a:pt x="2401685" y="1200711"/>
                    <a:pt x="2403701" y="1198695"/>
                  </a:cubicBezTo>
                  <a:cubicBezTo>
                    <a:pt x="2406726" y="1196679"/>
                    <a:pt x="2406726" y="1193654"/>
                    <a:pt x="2407734" y="1190630"/>
                  </a:cubicBezTo>
                  <a:cubicBezTo>
                    <a:pt x="2408742" y="1182565"/>
                    <a:pt x="2408742" y="1175508"/>
                    <a:pt x="2407734" y="1169459"/>
                  </a:cubicBezTo>
                  <a:cubicBezTo>
                    <a:pt x="2407734" y="1165426"/>
                    <a:pt x="2406726" y="1161393"/>
                    <a:pt x="2405718" y="1157361"/>
                  </a:cubicBezTo>
                  <a:cubicBezTo>
                    <a:pt x="2412775" y="1157361"/>
                    <a:pt x="2419832" y="1158369"/>
                    <a:pt x="2425881" y="1159377"/>
                  </a:cubicBezTo>
                  <a:cubicBezTo>
                    <a:pt x="2433946" y="1161393"/>
                    <a:pt x="2442011" y="1163410"/>
                    <a:pt x="2449068" y="1166434"/>
                  </a:cubicBezTo>
                  <a:cubicBezTo>
                    <a:pt x="2455117" y="1169459"/>
                    <a:pt x="2460158" y="1172483"/>
                    <a:pt x="2465199" y="1176516"/>
                  </a:cubicBezTo>
                  <a:cubicBezTo>
                    <a:pt x="2470240" y="1180548"/>
                    <a:pt x="2474272" y="1185589"/>
                    <a:pt x="2477297" y="1190630"/>
                  </a:cubicBezTo>
                  <a:cubicBezTo>
                    <a:pt x="2481329" y="1197687"/>
                    <a:pt x="2485362" y="1204744"/>
                    <a:pt x="2488387" y="1212809"/>
                  </a:cubicBezTo>
                  <a:cubicBezTo>
                    <a:pt x="2492419" y="1223899"/>
                    <a:pt x="2494435" y="1235997"/>
                    <a:pt x="2495444" y="1248095"/>
                  </a:cubicBezTo>
                  <a:lnTo>
                    <a:pt x="2495444" y="1249103"/>
                  </a:lnTo>
                  <a:cubicBezTo>
                    <a:pt x="2495444" y="1249103"/>
                    <a:pt x="2495444" y="1250111"/>
                    <a:pt x="2495444" y="1250111"/>
                  </a:cubicBezTo>
                  <a:lnTo>
                    <a:pt x="2495444" y="1251119"/>
                  </a:lnTo>
                  <a:cubicBezTo>
                    <a:pt x="2495444" y="1274307"/>
                    <a:pt x="2494435" y="1292454"/>
                    <a:pt x="2490403" y="1313625"/>
                  </a:cubicBezTo>
                  <a:close/>
                  <a:moveTo>
                    <a:pt x="2546859" y="1348910"/>
                  </a:moveTo>
                  <a:cubicBezTo>
                    <a:pt x="2545851" y="1351935"/>
                    <a:pt x="2545851" y="1353951"/>
                    <a:pt x="2544843" y="1356975"/>
                  </a:cubicBezTo>
                  <a:cubicBezTo>
                    <a:pt x="2543835" y="1358991"/>
                    <a:pt x="2541819" y="1361008"/>
                    <a:pt x="2540810" y="1364032"/>
                  </a:cubicBezTo>
                  <a:cubicBezTo>
                    <a:pt x="2535770" y="1358991"/>
                    <a:pt x="2528713" y="1354959"/>
                    <a:pt x="2521656" y="1351935"/>
                  </a:cubicBezTo>
                  <a:cubicBezTo>
                    <a:pt x="2517623" y="1349918"/>
                    <a:pt x="2512582" y="1347902"/>
                    <a:pt x="2508550" y="1345886"/>
                  </a:cubicBezTo>
                  <a:cubicBezTo>
                    <a:pt x="2511574" y="1335804"/>
                    <a:pt x="2513590" y="1324714"/>
                    <a:pt x="2515607" y="1312617"/>
                  </a:cubicBezTo>
                  <a:lnTo>
                    <a:pt x="2516615" y="1308584"/>
                  </a:lnTo>
                  <a:cubicBezTo>
                    <a:pt x="2520647" y="1313625"/>
                    <a:pt x="2524680" y="1318665"/>
                    <a:pt x="2529721" y="1323706"/>
                  </a:cubicBezTo>
                  <a:cubicBezTo>
                    <a:pt x="2532745" y="1326731"/>
                    <a:pt x="2535770" y="1330763"/>
                    <a:pt x="2537786" y="1333788"/>
                  </a:cubicBezTo>
                  <a:lnTo>
                    <a:pt x="2540810" y="1337820"/>
                  </a:lnTo>
                  <a:cubicBezTo>
                    <a:pt x="2542827" y="1340845"/>
                    <a:pt x="2544843" y="1342861"/>
                    <a:pt x="2546859" y="1345886"/>
                  </a:cubicBezTo>
                  <a:cubicBezTo>
                    <a:pt x="2547868" y="1346894"/>
                    <a:pt x="2547868" y="1347902"/>
                    <a:pt x="2548876" y="1347902"/>
                  </a:cubicBezTo>
                  <a:cubicBezTo>
                    <a:pt x="2546859" y="1347902"/>
                    <a:pt x="2546859" y="1347902"/>
                    <a:pt x="2546859" y="1348910"/>
                  </a:cubicBezTo>
                  <a:close/>
                  <a:moveTo>
                    <a:pt x="2701107" y="1471905"/>
                  </a:moveTo>
                  <a:cubicBezTo>
                    <a:pt x="2695058" y="1475937"/>
                    <a:pt x="2688001" y="1478962"/>
                    <a:pt x="2680944" y="1481986"/>
                  </a:cubicBezTo>
                  <a:cubicBezTo>
                    <a:pt x="2672879" y="1485011"/>
                    <a:pt x="2664813" y="1486019"/>
                    <a:pt x="2656748" y="1487027"/>
                  </a:cubicBezTo>
                  <a:cubicBezTo>
                    <a:pt x="2654732" y="1487027"/>
                    <a:pt x="2652716" y="1487027"/>
                    <a:pt x="2650699" y="1487027"/>
                  </a:cubicBezTo>
                  <a:cubicBezTo>
                    <a:pt x="2643642" y="1487027"/>
                    <a:pt x="2636585" y="1486019"/>
                    <a:pt x="2629528" y="1485011"/>
                  </a:cubicBezTo>
                  <a:cubicBezTo>
                    <a:pt x="2620455" y="1482995"/>
                    <a:pt x="2611381" y="1479970"/>
                    <a:pt x="2603316" y="1475937"/>
                  </a:cubicBezTo>
                  <a:cubicBezTo>
                    <a:pt x="2595251" y="1471905"/>
                    <a:pt x="2588194" y="1466864"/>
                    <a:pt x="2581137" y="1461823"/>
                  </a:cubicBezTo>
                  <a:cubicBezTo>
                    <a:pt x="2576096" y="1456783"/>
                    <a:pt x="2571055" y="1451742"/>
                    <a:pt x="2566014" y="1444685"/>
                  </a:cubicBezTo>
                  <a:cubicBezTo>
                    <a:pt x="2561982" y="1438636"/>
                    <a:pt x="2558957" y="1432587"/>
                    <a:pt x="2556941" y="1426538"/>
                  </a:cubicBezTo>
                  <a:cubicBezTo>
                    <a:pt x="2554925" y="1419481"/>
                    <a:pt x="2552908" y="1412424"/>
                    <a:pt x="2551900" y="1404358"/>
                  </a:cubicBezTo>
                  <a:cubicBezTo>
                    <a:pt x="2550892" y="1395285"/>
                    <a:pt x="2551900" y="1387220"/>
                    <a:pt x="2552908" y="1377138"/>
                  </a:cubicBezTo>
                  <a:cubicBezTo>
                    <a:pt x="2552908" y="1376130"/>
                    <a:pt x="2552908" y="1375122"/>
                    <a:pt x="2552908" y="1374114"/>
                  </a:cubicBezTo>
                  <a:cubicBezTo>
                    <a:pt x="2554925" y="1372098"/>
                    <a:pt x="2556941" y="1370081"/>
                    <a:pt x="2558957" y="1367057"/>
                  </a:cubicBezTo>
                  <a:cubicBezTo>
                    <a:pt x="2560974" y="1364032"/>
                    <a:pt x="2562990" y="1360000"/>
                    <a:pt x="2563998" y="1355967"/>
                  </a:cubicBezTo>
                  <a:cubicBezTo>
                    <a:pt x="2567023" y="1354959"/>
                    <a:pt x="2570047" y="1354959"/>
                    <a:pt x="2573071" y="1353951"/>
                  </a:cubicBezTo>
                  <a:cubicBezTo>
                    <a:pt x="2574080" y="1353951"/>
                    <a:pt x="2576096" y="1353951"/>
                    <a:pt x="2577104" y="1353951"/>
                  </a:cubicBezTo>
                  <a:cubicBezTo>
                    <a:pt x="2581137" y="1353951"/>
                    <a:pt x="2585169" y="1353951"/>
                    <a:pt x="2588194" y="1354959"/>
                  </a:cubicBezTo>
                  <a:cubicBezTo>
                    <a:pt x="2594243" y="1355967"/>
                    <a:pt x="2599283" y="1357984"/>
                    <a:pt x="2605332" y="1361008"/>
                  </a:cubicBezTo>
                  <a:cubicBezTo>
                    <a:pt x="2613398" y="1365040"/>
                    <a:pt x="2620455" y="1370081"/>
                    <a:pt x="2628520" y="1377138"/>
                  </a:cubicBezTo>
                  <a:cubicBezTo>
                    <a:pt x="2635577" y="1384195"/>
                    <a:pt x="2642634" y="1391253"/>
                    <a:pt x="2649691" y="1398310"/>
                  </a:cubicBezTo>
                  <a:cubicBezTo>
                    <a:pt x="2658765" y="1408391"/>
                    <a:pt x="2668846" y="1418473"/>
                    <a:pt x="2680944" y="1427546"/>
                  </a:cubicBezTo>
                  <a:cubicBezTo>
                    <a:pt x="2684976" y="1430570"/>
                    <a:pt x="2690017" y="1433595"/>
                    <a:pt x="2696066" y="1436619"/>
                  </a:cubicBezTo>
                  <a:cubicBezTo>
                    <a:pt x="2698083" y="1437628"/>
                    <a:pt x="2701107" y="1438636"/>
                    <a:pt x="2703123" y="1439644"/>
                  </a:cubicBezTo>
                  <a:cubicBezTo>
                    <a:pt x="2697074" y="1440652"/>
                    <a:pt x="2692034" y="1442668"/>
                    <a:pt x="2686993" y="1442668"/>
                  </a:cubicBezTo>
                  <a:cubicBezTo>
                    <a:pt x="2685985" y="1442668"/>
                    <a:pt x="2683968" y="1442668"/>
                    <a:pt x="2682960" y="1442668"/>
                  </a:cubicBezTo>
                  <a:cubicBezTo>
                    <a:pt x="2677920" y="1442668"/>
                    <a:pt x="2673887" y="1442668"/>
                    <a:pt x="2668846" y="1441660"/>
                  </a:cubicBezTo>
                  <a:cubicBezTo>
                    <a:pt x="2662797" y="1440652"/>
                    <a:pt x="2656748" y="1438636"/>
                    <a:pt x="2651707" y="1435611"/>
                  </a:cubicBezTo>
                  <a:cubicBezTo>
                    <a:pt x="2646667" y="1432587"/>
                    <a:pt x="2641626" y="1430570"/>
                    <a:pt x="2637593" y="1426538"/>
                  </a:cubicBezTo>
                  <a:cubicBezTo>
                    <a:pt x="2634569" y="1423514"/>
                    <a:pt x="2631544" y="1420489"/>
                    <a:pt x="2628520" y="1416456"/>
                  </a:cubicBezTo>
                  <a:cubicBezTo>
                    <a:pt x="2626504" y="1414440"/>
                    <a:pt x="2624487" y="1413432"/>
                    <a:pt x="2621463" y="1413432"/>
                  </a:cubicBezTo>
                  <a:cubicBezTo>
                    <a:pt x="2619446" y="1413432"/>
                    <a:pt x="2616422" y="1414440"/>
                    <a:pt x="2614406" y="1415448"/>
                  </a:cubicBezTo>
                  <a:cubicBezTo>
                    <a:pt x="2610373" y="1418473"/>
                    <a:pt x="2610373" y="1424521"/>
                    <a:pt x="2613398" y="1428554"/>
                  </a:cubicBezTo>
                  <a:cubicBezTo>
                    <a:pt x="2621463" y="1438636"/>
                    <a:pt x="2631544" y="1447709"/>
                    <a:pt x="2641626" y="1452750"/>
                  </a:cubicBezTo>
                  <a:cubicBezTo>
                    <a:pt x="2652716" y="1458799"/>
                    <a:pt x="2664813" y="1462832"/>
                    <a:pt x="2677920" y="1463840"/>
                  </a:cubicBezTo>
                  <a:cubicBezTo>
                    <a:pt x="2679936" y="1463840"/>
                    <a:pt x="2680944" y="1463840"/>
                    <a:pt x="2682960" y="1463840"/>
                  </a:cubicBezTo>
                  <a:cubicBezTo>
                    <a:pt x="2686993" y="1463840"/>
                    <a:pt x="2691025" y="1463840"/>
                    <a:pt x="2696066" y="1462832"/>
                  </a:cubicBezTo>
                  <a:cubicBezTo>
                    <a:pt x="2701107" y="1461823"/>
                    <a:pt x="2706148" y="1460815"/>
                    <a:pt x="2711188" y="1458799"/>
                  </a:cubicBezTo>
                  <a:cubicBezTo>
                    <a:pt x="2709172" y="1465856"/>
                    <a:pt x="2705139" y="1468880"/>
                    <a:pt x="2701107" y="1471905"/>
                  </a:cubicBezTo>
                  <a:close/>
                </a:path>
              </a:pathLst>
            </a:custGeom>
            <a:solidFill>
              <a:srgbClr val="0E0E0E"/>
            </a:solidFill>
            <a:ln w="10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" name="Graphic 4">
            <a:extLst>
              <a:ext uri="{FF2B5EF4-FFF2-40B4-BE49-F238E27FC236}">
                <a16:creationId xmlns:a16="http://schemas.microsoft.com/office/drawing/2014/main" xmlns="" id="{469D81E2-E6D0-EF6A-9C0F-F9A0657F7B47}"/>
              </a:ext>
            </a:extLst>
          </p:cNvPr>
          <p:cNvGrpSpPr/>
          <p:nvPr/>
        </p:nvGrpSpPr>
        <p:grpSpPr>
          <a:xfrm>
            <a:off x="379984" y="2284322"/>
            <a:ext cx="971805" cy="536445"/>
            <a:chOff x="498618" y="561541"/>
            <a:chExt cx="971805" cy="536445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4FB0D0D3-5E76-3146-513B-ECDE6E091D74}"/>
                </a:ext>
              </a:extLst>
            </p:cNvPr>
            <p:cNvSpPr/>
            <p:nvPr/>
          </p:nvSpPr>
          <p:spPr>
            <a:xfrm>
              <a:off x="498618" y="561541"/>
              <a:ext cx="971805" cy="536445"/>
            </a:xfrm>
            <a:custGeom>
              <a:avLst/>
              <a:gdLst>
                <a:gd name="connsiteX0" fmla="*/ 968245 w 971805"/>
                <a:gd name="connsiteY0" fmla="*/ 234900 h 536445"/>
                <a:gd name="connsiteX1" fmla="*/ 956148 w 971805"/>
                <a:gd name="connsiteY1" fmla="*/ 201631 h 536445"/>
                <a:gd name="connsiteX2" fmla="*/ 940017 w 971805"/>
                <a:gd name="connsiteY2" fmla="*/ 174411 h 536445"/>
                <a:gd name="connsiteX3" fmla="*/ 895658 w 971805"/>
                <a:gd name="connsiteY3" fmla="*/ 138117 h 536445"/>
                <a:gd name="connsiteX4" fmla="*/ 838194 w 971805"/>
                <a:gd name="connsiteY4" fmla="*/ 115938 h 536445"/>
                <a:gd name="connsiteX5" fmla="*/ 746452 w 971805"/>
                <a:gd name="connsiteY5" fmla="*/ 111905 h 536445"/>
                <a:gd name="connsiteX6" fmla="*/ 704109 w 971805"/>
                <a:gd name="connsiteY6" fmla="*/ 124003 h 536445"/>
                <a:gd name="connsiteX7" fmla="*/ 684954 w 971805"/>
                <a:gd name="connsiteY7" fmla="*/ 134084 h 536445"/>
                <a:gd name="connsiteX8" fmla="*/ 651685 w 971805"/>
                <a:gd name="connsiteY8" fmla="*/ 33269 h 536445"/>
                <a:gd name="connsiteX9" fmla="*/ 592204 w 971805"/>
                <a:gd name="connsiteY9" fmla="*/ 2016 h 536445"/>
                <a:gd name="connsiteX10" fmla="*/ 569016 w 971805"/>
                <a:gd name="connsiteY10" fmla="*/ 0 h 536445"/>
                <a:gd name="connsiteX11" fmla="*/ 525666 w 971805"/>
                <a:gd name="connsiteY11" fmla="*/ 7057 h 536445"/>
                <a:gd name="connsiteX12" fmla="*/ 455095 w 971805"/>
                <a:gd name="connsiteY12" fmla="*/ 49400 h 536445"/>
                <a:gd name="connsiteX13" fmla="*/ 430899 w 971805"/>
                <a:gd name="connsiteY13" fmla="*/ 80652 h 536445"/>
                <a:gd name="connsiteX14" fmla="*/ 427875 w 971805"/>
                <a:gd name="connsiteY14" fmla="*/ 86701 h 536445"/>
                <a:gd name="connsiteX15" fmla="*/ 418802 w 971805"/>
                <a:gd name="connsiteY15" fmla="*/ 71579 h 536445"/>
                <a:gd name="connsiteX16" fmla="*/ 403679 w 971805"/>
                <a:gd name="connsiteY16" fmla="*/ 53432 h 536445"/>
                <a:gd name="connsiteX17" fmla="*/ 385532 w 971805"/>
                <a:gd name="connsiteY17" fmla="*/ 40326 h 536445"/>
                <a:gd name="connsiteX18" fmla="*/ 297823 w 971805"/>
                <a:gd name="connsiteY18" fmla="*/ 29236 h 536445"/>
                <a:gd name="connsiteX19" fmla="*/ 253464 w 971805"/>
                <a:gd name="connsiteY19" fmla="*/ 44359 h 536445"/>
                <a:gd name="connsiteX20" fmla="*/ 214146 w 971805"/>
                <a:gd name="connsiteY20" fmla="*/ 70571 h 536445"/>
                <a:gd name="connsiteX21" fmla="*/ 184910 w 971805"/>
                <a:gd name="connsiteY21" fmla="*/ 105856 h 536445"/>
                <a:gd name="connsiteX22" fmla="*/ 174828 w 971805"/>
                <a:gd name="connsiteY22" fmla="*/ 127027 h 536445"/>
                <a:gd name="connsiteX23" fmla="*/ 168779 w 971805"/>
                <a:gd name="connsiteY23" fmla="*/ 151223 h 536445"/>
                <a:gd name="connsiteX24" fmla="*/ 167771 w 971805"/>
                <a:gd name="connsiteY24" fmla="*/ 182476 h 536445"/>
                <a:gd name="connsiteX25" fmla="*/ 146600 w 971805"/>
                <a:gd name="connsiteY25" fmla="*/ 178443 h 536445"/>
                <a:gd name="connsiteX26" fmla="*/ 114339 w 971805"/>
                <a:gd name="connsiteY26" fmla="*/ 178443 h 536445"/>
                <a:gd name="connsiteX27" fmla="*/ 84094 w 971805"/>
                <a:gd name="connsiteY27" fmla="*/ 186508 h 536445"/>
                <a:gd name="connsiteX28" fmla="*/ 57882 w 971805"/>
                <a:gd name="connsiteY28" fmla="*/ 201631 h 536445"/>
                <a:gd name="connsiteX29" fmla="*/ 18564 w 971805"/>
                <a:gd name="connsiteY29" fmla="*/ 248006 h 536445"/>
                <a:gd name="connsiteX30" fmla="*/ 418 w 971805"/>
                <a:gd name="connsiteY30" fmla="*/ 309503 h 536445"/>
                <a:gd name="connsiteX31" fmla="*/ 1426 w 971805"/>
                <a:gd name="connsiteY31" fmla="*/ 342772 h 536445"/>
                <a:gd name="connsiteX32" fmla="*/ 10499 w 971805"/>
                <a:gd name="connsiteY32" fmla="*/ 375033 h 536445"/>
                <a:gd name="connsiteX33" fmla="*/ 23605 w 971805"/>
                <a:gd name="connsiteY33" fmla="*/ 398221 h 536445"/>
                <a:gd name="connsiteX34" fmla="*/ 41752 w 971805"/>
                <a:gd name="connsiteY34" fmla="*/ 418384 h 536445"/>
                <a:gd name="connsiteX35" fmla="*/ 92160 w 971805"/>
                <a:gd name="connsiteY35" fmla="*/ 449637 h 536445"/>
                <a:gd name="connsiteX36" fmla="*/ 149624 w 971805"/>
                <a:gd name="connsiteY36" fmla="*/ 461735 h 536445"/>
                <a:gd name="connsiteX37" fmla="*/ 205073 w 971805"/>
                <a:gd name="connsiteY37" fmla="*/ 450645 h 536445"/>
                <a:gd name="connsiteX38" fmla="*/ 238342 w 971805"/>
                <a:gd name="connsiteY38" fmla="*/ 424433 h 536445"/>
                <a:gd name="connsiteX39" fmla="*/ 247415 w 971805"/>
                <a:gd name="connsiteY39" fmla="*/ 442580 h 536445"/>
                <a:gd name="connsiteX40" fmla="*/ 266570 w 971805"/>
                <a:gd name="connsiteY40" fmla="*/ 473832 h 536445"/>
                <a:gd name="connsiteX41" fmla="*/ 320002 w 971805"/>
                <a:gd name="connsiteY41" fmla="*/ 521216 h 536445"/>
                <a:gd name="connsiteX42" fmla="*/ 351255 w 971805"/>
                <a:gd name="connsiteY42" fmla="*/ 532305 h 536445"/>
                <a:gd name="connsiteX43" fmla="*/ 379483 w 971805"/>
                <a:gd name="connsiteY43" fmla="*/ 535330 h 536445"/>
                <a:gd name="connsiteX44" fmla="*/ 440981 w 971805"/>
                <a:gd name="connsiteY44" fmla="*/ 526256 h 536445"/>
                <a:gd name="connsiteX45" fmla="*/ 498446 w 971805"/>
                <a:gd name="connsiteY45" fmla="*/ 497020 h 536445"/>
                <a:gd name="connsiteX46" fmla="*/ 523650 w 971805"/>
                <a:gd name="connsiteY46" fmla="*/ 467783 h 536445"/>
                <a:gd name="connsiteX47" fmla="*/ 524658 w 971805"/>
                <a:gd name="connsiteY47" fmla="*/ 469800 h 536445"/>
                <a:gd name="connsiteX48" fmla="*/ 537764 w 971805"/>
                <a:gd name="connsiteY48" fmla="*/ 488955 h 536445"/>
                <a:gd name="connsiteX49" fmla="*/ 573049 w 971805"/>
                <a:gd name="connsiteY49" fmla="*/ 516175 h 536445"/>
                <a:gd name="connsiteX50" fmla="*/ 663783 w 971805"/>
                <a:gd name="connsiteY50" fmla="*/ 536338 h 536445"/>
                <a:gd name="connsiteX51" fmla="*/ 709150 w 971805"/>
                <a:gd name="connsiteY51" fmla="*/ 529281 h 536445"/>
                <a:gd name="connsiteX52" fmla="*/ 730321 w 971805"/>
                <a:gd name="connsiteY52" fmla="*/ 521216 h 536445"/>
                <a:gd name="connsiteX53" fmla="*/ 749476 w 971805"/>
                <a:gd name="connsiteY53" fmla="*/ 510126 h 536445"/>
                <a:gd name="connsiteX54" fmla="*/ 775688 w 971805"/>
                <a:gd name="connsiteY54" fmla="*/ 479881 h 536445"/>
                <a:gd name="connsiteX55" fmla="*/ 782745 w 971805"/>
                <a:gd name="connsiteY55" fmla="*/ 459718 h 536445"/>
                <a:gd name="connsiteX56" fmla="*/ 784761 w 971805"/>
                <a:gd name="connsiteY56" fmla="*/ 436531 h 536445"/>
                <a:gd name="connsiteX57" fmla="*/ 784761 w 971805"/>
                <a:gd name="connsiteY57" fmla="*/ 431490 h 536445"/>
                <a:gd name="connsiteX58" fmla="*/ 794843 w 971805"/>
                <a:gd name="connsiteY58" fmla="*/ 434514 h 536445"/>
                <a:gd name="connsiteX59" fmla="*/ 828112 w 971805"/>
                <a:gd name="connsiteY59" fmla="*/ 432498 h 536445"/>
                <a:gd name="connsiteX60" fmla="*/ 860373 w 971805"/>
                <a:gd name="connsiteY60" fmla="*/ 422416 h 536445"/>
                <a:gd name="connsiteX61" fmla="*/ 890618 w 971805"/>
                <a:gd name="connsiteY61" fmla="*/ 407294 h 536445"/>
                <a:gd name="connsiteX62" fmla="*/ 966229 w 971805"/>
                <a:gd name="connsiteY62" fmla="*/ 300430 h 536445"/>
                <a:gd name="connsiteX63" fmla="*/ 968245 w 971805"/>
                <a:gd name="connsiteY63" fmla="*/ 234900 h 536445"/>
                <a:gd name="connsiteX64" fmla="*/ 954131 w 971805"/>
                <a:gd name="connsiteY64" fmla="*/ 293373 h 536445"/>
                <a:gd name="connsiteX65" fmla="*/ 942033 w 971805"/>
                <a:gd name="connsiteY65" fmla="*/ 331683 h 536445"/>
                <a:gd name="connsiteX66" fmla="*/ 920862 w 971805"/>
                <a:gd name="connsiteY66" fmla="*/ 363944 h 536445"/>
                <a:gd name="connsiteX67" fmla="*/ 890618 w 971805"/>
                <a:gd name="connsiteY67" fmla="*/ 391164 h 536445"/>
                <a:gd name="connsiteX68" fmla="*/ 853316 w 971805"/>
                <a:gd name="connsiteY68" fmla="*/ 411327 h 536445"/>
                <a:gd name="connsiteX69" fmla="*/ 852308 w 971805"/>
                <a:gd name="connsiteY69" fmla="*/ 411327 h 536445"/>
                <a:gd name="connsiteX70" fmla="*/ 851300 w 971805"/>
                <a:gd name="connsiteY70" fmla="*/ 411327 h 536445"/>
                <a:gd name="connsiteX71" fmla="*/ 811982 w 971805"/>
                <a:gd name="connsiteY71" fmla="*/ 421408 h 536445"/>
                <a:gd name="connsiteX72" fmla="*/ 807949 w 971805"/>
                <a:gd name="connsiteY72" fmla="*/ 421408 h 536445"/>
                <a:gd name="connsiteX73" fmla="*/ 799884 w 971805"/>
                <a:gd name="connsiteY73" fmla="*/ 420400 h 536445"/>
                <a:gd name="connsiteX74" fmla="*/ 792827 w 971805"/>
                <a:gd name="connsiteY74" fmla="*/ 418384 h 536445"/>
                <a:gd name="connsiteX75" fmla="*/ 786778 w 971805"/>
                <a:gd name="connsiteY75" fmla="*/ 414351 h 536445"/>
                <a:gd name="connsiteX76" fmla="*/ 781737 w 971805"/>
                <a:gd name="connsiteY76" fmla="*/ 409311 h 536445"/>
                <a:gd name="connsiteX77" fmla="*/ 777704 w 971805"/>
                <a:gd name="connsiteY77" fmla="*/ 407294 h 536445"/>
                <a:gd name="connsiteX78" fmla="*/ 775688 w 971805"/>
                <a:gd name="connsiteY78" fmla="*/ 407294 h 536445"/>
                <a:gd name="connsiteX79" fmla="*/ 774680 w 971805"/>
                <a:gd name="connsiteY79" fmla="*/ 407294 h 536445"/>
                <a:gd name="connsiteX80" fmla="*/ 772664 w 971805"/>
                <a:gd name="connsiteY80" fmla="*/ 407294 h 536445"/>
                <a:gd name="connsiteX81" fmla="*/ 766615 w 971805"/>
                <a:gd name="connsiteY81" fmla="*/ 412335 h 536445"/>
                <a:gd name="connsiteX82" fmla="*/ 765607 w 971805"/>
                <a:gd name="connsiteY82" fmla="*/ 420400 h 536445"/>
                <a:gd name="connsiteX83" fmla="*/ 767623 w 971805"/>
                <a:gd name="connsiteY83" fmla="*/ 433506 h 536445"/>
                <a:gd name="connsiteX84" fmla="*/ 766615 w 971805"/>
                <a:gd name="connsiteY84" fmla="*/ 452661 h 536445"/>
                <a:gd name="connsiteX85" fmla="*/ 761574 w 971805"/>
                <a:gd name="connsiteY85" fmla="*/ 468792 h 536445"/>
                <a:gd name="connsiteX86" fmla="*/ 752500 w 971805"/>
                <a:gd name="connsiteY86" fmla="*/ 482906 h 536445"/>
                <a:gd name="connsiteX87" fmla="*/ 737378 w 971805"/>
                <a:gd name="connsiteY87" fmla="*/ 497020 h 536445"/>
                <a:gd name="connsiteX88" fmla="*/ 712174 w 971805"/>
                <a:gd name="connsiteY88" fmla="*/ 510126 h 536445"/>
                <a:gd name="connsiteX89" fmla="*/ 673865 w 971805"/>
                <a:gd name="connsiteY89" fmla="*/ 519199 h 536445"/>
                <a:gd name="connsiteX90" fmla="*/ 658742 w 971805"/>
                <a:gd name="connsiteY90" fmla="*/ 520207 h 536445"/>
                <a:gd name="connsiteX91" fmla="*/ 627489 w 971805"/>
                <a:gd name="connsiteY91" fmla="*/ 517183 h 536445"/>
                <a:gd name="connsiteX92" fmla="*/ 589180 w 971805"/>
                <a:gd name="connsiteY92" fmla="*/ 505085 h 536445"/>
                <a:gd name="connsiteX93" fmla="*/ 563976 w 971805"/>
                <a:gd name="connsiteY93" fmla="*/ 488955 h 536445"/>
                <a:gd name="connsiteX94" fmla="*/ 547845 w 971805"/>
                <a:gd name="connsiteY94" fmla="*/ 470808 h 536445"/>
                <a:gd name="connsiteX95" fmla="*/ 537764 w 971805"/>
                <a:gd name="connsiteY95" fmla="*/ 450645 h 536445"/>
                <a:gd name="connsiteX96" fmla="*/ 536756 w 971805"/>
                <a:gd name="connsiteY96" fmla="*/ 446612 h 536445"/>
                <a:gd name="connsiteX97" fmla="*/ 528690 w 971805"/>
                <a:gd name="connsiteY97" fmla="*/ 439555 h 536445"/>
                <a:gd name="connsiteX98" fmla="*/ 520625 w 971805"/>
                <a:gd name="connsiteY98" fmla="*/ 445604 h 536445"/>
                <a:gd name="connsiteX99" fmla="*/ 516592 w 971805"/>
                <a:gd name="connsiteY99" fmla="*/ 455686 h 536445"/>
                <a:gd name="connsiteX100" fmla="*/ 505503 w 971805"/>
                <a:gd name="connsiteY100" fmla="*/ 471816 h 536445"/>
                <a:gd name="connsiteX101" fmla="*/ 485340 w 971805"/>
                <a:gd name="connsiteY101" fmla="*/ 489963 h 536445"/>
                <a:gd name="connsiteX102" fmla="*/ 449046 w 971805"/>
                <a:gd name="connsiteY102" fmla="*/ 508110 h 536445"/>
                <a:gd name="connsiteX103" fmla="*/ 398638 w 971805"/>
                <a:gd name="connsiteY103" fmla="*/ 519199 h 536445"/>
                <a:gd name="connsiteX104" fmla="*/ 384524 w 971805"/>
                <a:gd name="connsiteY104" fmla="*/ 520207 h 536445"/>
                <a:gd name="connsiteX105" fmla="*/ 361337 w 971805"/>
                <a:gd name="connsiteY105" fmla="*/ 518191 h 536445"/>
                <a:gd name="connsiteX106" fmla="*/ 335125 w 971805"/>
                <a:gd name="connsiteY106" fmla="*/ 509118 h 536445"/>
                <a:gd name="connsiteX107" fmla="*/ 309921 w 971805"/>
                <a:gd name="connsiteY107" fmla="*/ 492987 h 536445"/>
                <a:gd name="connsiteX108" fmla="*/ 283709 w 971805"/>
                <a:gd name="connsiteY108" fmla="*/ 462743 h 536445"/>
                <a:gd name="connsiteX109" fmla="*/ 252456 w 971805"/>
                <a:gd name="connsiteY109" fmla="*/ 403262 h 536445"/>
                <a:gd name="connsiteX110" fmla="*/ 244391 w 971805"/>
                <a:gd name="connsiteY110" fmla="*/ 398221 h 536445"/>
                <a:gd name="connsiteX111" fmla="*/ 237334 w 971805"/>
                <a:gd name="connsiteY111" fmla="*/ 402253 h 536445"/>
                <a:gd name="connsiteX112" fmla="*/ 229269 w 971805"/>
                <a:gd name="connsiteY112" fmla="*/ 413343 h 536445"/>
                <a:gd name="connsiteX113" fmla="*/ 214146 w 971805"/>
                <a:gd name="connsiteY113" fmla="*/ 427457 h 536445"/>
                <a:gd name="connsiteX114" fmla="*/ 195999 w 971805"/>
                <a:gd name="connsiteY114" fmla="*/ 437539 h 536445"/>
                <a:gd name="connsiteX115" fmla="*/ 169787 w 971805"/>
                <a:gd name="connsiteY115" fmla="*/ 443588 h 536445"/>
                <a:gd name="connsiteX116" fmla="*/ 159706 w 971805"/>
                <a:gd name="connsiteY116" fmla="*/ 443588 h 536445"/>
                <a:gd name="connsiteX117" fmla="*/ 134502 w 971805"/>
                <a:gd name="connsiteY117" fmla="*/ 441571 h 536445"/>
                <a:gd name="connsiteX118" fmla="*/ 95184 w 971805"/>
                <a:gd name="connsiteY118" fmla="*/ 428465 h 536445"/>
                <a:gd name="connsiteX119" fmla="*/ 61915 w 971805"/>
                <a:gd name="connsiteY119" fmla="*/ 407294 h 536445"/>
                <a:gd name="connsiteX120" fmla="*/ 40744 w 971805"/>
                <a:gd name="connsiteY120" fmla="*/ 384107 h 536445"/>
                <a:gd name="connsiteX121" fmla="*/ 29654 w 971805"/>
                <a:gd name="connsiteY121" fmla="*/ 361927 h 536445"/>
                <a:gd name="connsiteX122" fmla="*/ 22597 w 971805"/>
                <a:gd name="connsiteY122" fmla="*/ 330675 h 536445"/>
                <a:gd name="connsiteX123" fmla="*/ 24613 w 971805"/>
                <a:gd name="connsiteY123" fmla="*/ 294381 h 536445"/>
                <a:gd name="connsiteX124" fmla="*/ 35703 w 971805"/>
                <a:gd name="connsiteY124" fmla="*/ 260104 h 536445"/>
                <a:gd name="connsiteX125" fmla="*/ 53850 w 971805"/>
                <a:gd name="connsiteY125" fmla="*/ 231875 h 536445"/>
                <a:gd name="connsiteX126" fmla="*/ 77037 w 971805"/>
                <a:gd name="connsiteY126" fmla="*/ 210704 h 536445"/>
                <a:gd name="connsiteX127" fmla="*/ 101233 w 971805"/>
                <a:gd name="connsiteY127" fmla="*/ 197598 h 536445"/>
                <a:gd name="connsiteX128" fmla="*/ 127445 w 971805"/>
                <a:gd name="connsiteY128" fmla="*/ 191549 h 536445"/>
                <a:gd name="connsiteX129" fmla="*/ 135510 w 971805"/>
                <a:gd name="connsiteY129" fmla="*/ 191549 h 536445"/>
                <a:gd name="connsiteX130" fmla="*/ 156681 w 971805"/>
                <a:gd name="connsiteY130" fmla="*/ 193566 h 536445"/>
                <a:gd name="connsiteX131" fmla="*/ 180877 w 971805"/>
                <a:gd name="connsiteY131" fmla="*/ 200623 h 536445"/>
                <a:gd name="connsiteX132" fmla="*/ 182893 w 971805"/>
                <a:gd name="connsiteY132" fmla="*/ 200623 h 536445"/>
                <a:gd name="connsiteX133" fmla="*/ 188942 w 971805"/>
                <a:gd name="connsiteY133" fmla="*/ 198606 h 536445"/>
                <a:gd name="connsiteX134" fmla="*/ 190959 w 971805"/>
                <a:gd name="connsiteY134" fmla="*/ 190541 h 536445"/>
                <a:gd name="connsiteX135" fmla="*/ 188942 w 971805"/>
                <a:gd name="connsiteY135" fmla="*/ 179451 h 536445"/>
                <a:gd name="connsiteX136" fmla="*/ 189951 w 971805"/>
                <a:gd name="connsiteY136" fmla="*/ 151223 h 536445"/>
                <a:gd name="connsiteX137" fmla="*/ 199024 w 971805"/>
                <a:gd name="connsiteY137" fmla="*/ 125011 h 536445"/>
                <a:gd name="connsiteX138" fmla="*/ 198016 w 971805"/>
                <a:gd name="connsiteY138" fmla="*/ 126019 h 536445"/>
                <a:gd name="connsiteX139" fmla="*/ 199024 w 971805"/>
                <a:gd name="connsiteY139" fmla="*/ 125011 h 536445"/>
                <a:gd name="connsiteX140" fmla="*/ 198016 w 971805"/>
                <a:gd name="connsiteY140" fmla="*/ 126019 h 536445"/>
                <a:gd name="connsiteX141" fmla="*/ 198016 w 971805"/>
                <a:gd name="connsiteY141" fmla="*/ 125011 h 536445"/>
                <a:gd name="connsiteX142" fmla="*/ 215154 w 971805"/>
                <a:gd name="connsiteY142" fmla="*/ 98799 h 536445"/>
                <a:gd name="connsiteX143" fmla="*/ 242375 w 971805"/>
                <a:gd name="connsiteY143" fmla="*/ 73595 h 536445"/>
                <a:gd name="connsiteX144" fmla="*/ 278668 w 971805"/>
                <a:gd name="connsiteY144" fmla="*/ 54440 h 536445"/>
                <a:gd name="connsiteX145" fmla="*/ 316978 w 971805"/>
                <a:gd name="connsiteY145" fmla="*/ 45367 h 536445"/>
                <a:gd name="connsiteX146" fmla="*/ 328068 w 971805"/>
                <a:gd name="connsiteY146" fmla="*/ 45367 h 536445"/>
                <a:gd name="connsiteX147" fmla="*/ 348231 w 971805"/>
                <a:gd name="connsiteY147" fmla="*/ 47383 h 536445"/>
                <a:gd name="connsiteX148" fmla="*/ 371418 w 971805"/>
                <a:gd name="connsiteY148" fmla="*/ 54440 h 536445"/>
                <a:gd name="connsiteX149" fmla="*/ 388557 w 971805"/>
                <a:gd name="connsiteY149" fmla="*/ 65530 h 536445"/>
                <a:gd name="connsiteX150" fmla="*/ 401663 w 971805"/>
                <a:gd name="connsiteY150" fmla="*/ 80652 h 536445"/>
                <a:gd name="connsiteX151" fmla="*/ 413761 w 971805"/>
                <a:gd name="connsiteY151" fmla="*/ 102832 h 536445"/>
                <a:gd name="connsiteX152" fmla="*/ 418802 w 971805"/>
                <a:gd name="connsiteY152" fmla="*/ 122995 h 536445"/>
                <a:gd name="connsiteX153" fmla="*/ 428883 w 971805"/>
                <a:gd name="connsiteY153" fmla="*/ 131060 h 536445"/>
                <a:gd name="connsiteX154" fmla="*/ 435940 w 971805"/>
                <a:gd name="connsiteY154" fmla="*/ 128036 h 536445"/>
                <a:gd name="connsiteX155" fmla="*/ 438965 w 971805"/>
                <a:gd name="connsiteY155" fmla="*/ 120978 h 536445"/>
                <a:gd name="connsiteX156" fmla="*/ 438965 w 971805"/>
                <a:gd name="connsiteY156" fmla="*/ 118962 h 536445"/>
                <a:gd name="connsiteX157" fmla="*/ 438965 w 971805"/>
                <a:gd name="connsiteY157" fmla="*/ 116946 h 536445"/>
                <a:gd name="connsiteX158" fmla="*/ 446022 w 971805"/>
                <a:gd name="connsiteY158" fmla="*/ 96783 h 536445"/>
                <a:gd name="connsiteX159" fmla="*/ 462152 w 971805"/>
                <a:gd name="connsiteY159" fmla="*/ 71579 h 536445"/>
                <a:gd name="connsiteX160" fmla="*/ 490380 w 971805"/>
                <a:gd name="connsiteY160" fmla="*/ 45367 h 536445"/>
                <a:gd name="connsiteX161" fmla="*/ 525666 w 971805"/>
                <a:gd name="connsiteY161" fmla="*/ 27220 h 536445"/>
                <a:gd name="connsiteX162" fmla="*/ 559943 w 971805"/>
                <a:gd name="connsiteY162" fmla="*/ 19155 h 536445"/>
                <a:gd name="connsiteX163" fmla="*/ 569016 w 971805"/>
                <a:gd name="connsiteY163" fmla="*/ 19155 h 536445"/>
                <a:gd name="connsiteX164" fmla="*/ 586155 w 971805"/>
                <a:gd name="connsiteY164" fmla="*/ 20163 h 536445"/>
                <a:gd name="connsiteX165" fmla="*/ 613375 w 971805"/>
                <a:gd name="connsiteY165" fmla="*/ 29236 h 536445"/>
                <a:gd name="connsiteX166" fmla="*/ 631522 w 971805"/>
                <a:gd name="connsiteY166" fmla="*/ 40326 h 536445"/>
                <a:gd name="connsiteX167" fmla="*/ 644628 w 971805"/>
                <a:gd name="connsiteY167" fmla="*/ 55448 h 536445"/>
                <a:gd name="connsiteX168" fmla="*/ 655718 w 971805"/>
                <a:gd name="connsiteY168" fmla="*/ 77628 h 536445"/>
                <a:gd name="connsiteX169" fmla="*/ 663783 w 971805"/>
                <a:gd name="connsiteY169" fmla="*/ 114930 h 536445"/>
                <a:gd name="connsiteX170" fmla="*/ 663783 w 971805"/>
                <a:gd name="connsiteY170" fmla="*/ 152231 h 536445"/>
                <a:gd name="connsiteX171" fmla="*/ 667816 w 971805"/>
                <a:gd name="connsiteY171" fmla="*/ 160296 h 536445"/>
                <a:gd name="connsiteX172" fmla="*/ 672856 w 971805"/>
                <a:gd name="connsiteY172" fmla="*/ 161305 h 536445"/>
                <a:gd name="connsiteX173" fmla="*/ 678905 w 971805"/>
                <a:gd name="connsiteY173" fmla="*/ 159288 h 536445"/>
                <a:gd name="connsiteX174" fmla="*/ 688987 w 971805"/>
                <a:gd name="connsiteY174" fmla="*/ 151223 h 536445"/>
                <a:gd name="connsiteX175" fmla="*/ 716207 w 971805"/>
                <a:gd name="connsiteY175" fmla="*/ 137109 h 536445"/>
                <a:gd name="connsiteX176" fmla="*/ 717215 w 971805"/>
                <a:gd name="connsiteY176" fmla="*/ 137109 h 536445"/>
                <a:gd name="connsiteX177" fmla="*/ 761574 w 971805"/>
                <a:gd name="connsiteY177" fmla="*/ 127027 h 536445"/>
                <a:gd name="connsiteX178" fmla="*/ 780729 w 971805"/>
                <a:gd name="connsiteY178" fmla="*/ 126019 h 536445"/>
                <a:gd name="connsiteX179" fmla="*/ 822063 w 971805"/>
                <a:gd name="connsiteY179" fmla="*/ 129044 h 536445"/>
                <a:gd name="connsiteX180" fmla="*/ 877512 w 971805"/>
                <a:gd name="connsiteY180" fmla="*/ 146182 h 536445"/>
                <a:gd name="connsiteX181" fmla="*/ 910781 w 971805"/>
                <a:gd name="connsiteY181" fmla="*/ 167354 h 536445"/>
                <a:gd name="connsiteX182" fmla="*/ 929936 w 971805"/>
                <a:gd name="connsiteY182" fmla="*/ 188525 h 536445"/>
                <a:gd name="connsiteX183" fmla="*/ 946066 w 971805"/>
                <a:gd name="connsiteY183" fmla="*/ 219778 h 536445"/>
                <a:gd name="connsiteX184" fmla="*/ 954131 w 971805"/>
                <a:gd name="connsiteY184" fmla="*/ 255063 h 536445"/>
                <a:gd name="connsiteX185" fmla="*/ 954131 w 971805"/>
                <a:gd name="connsiteY185" fmla="*/ 293373 h 536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</a:cxnLst>
              <a:rect l="l" t="t" r="r" b="b"/>
              <a:pathLst>
                <a:path w="971805" h="536445">
                  <a:moveTo>
                    <a:pt x="968245" y="234900"/>
                  </a:moveTo>
                  <a:cubicBezTo>
                    <a:pt x="966229" y="223810"/>
                    <a:pt x="961188" y="211712"/>
                    <a:pt x="956148" y="201631"/>
                  </a:cubicBezTo>
                  <a:cubicBezTo>
                    <a:pt x="952115" y="192557"/>
                    <a:pt x="946066" y="183484"/>
                    <a:pt x="940017" y="174411"/>
                  </a:cubicBezTo>
                  <a:cubicBezTo>
                    <a:pt x="927919" y="159288"/>
                    <a:pt x="912797" y="147191"/>
                    <a:pt x="895658" y="138117"/>
                  </a:cubicBezTo>
                  <a:cubicBezTo>
                    <a:pt x="877512" y="128036"/>
                    <a:pt x="858357" y="120978"/>
                    <a:pt x="838194" y="115938"/>
                  </a:cubicBezTo>
                  <a:cubicBezTo>
                    <a:pt x="807949" y="108881"/>
                    <a:pt x="776696" y="106864"/>
                    <a:pt x="746452" y="111905"/>
                  </a:cubicBezTo>
                  <a:cubicBezTo>
                    <a:pt x="731329" y="113921"/>
                    <a:pt x="717215" y="117954"/>
                    <a:pt x="704109" y="124003"/>
                  </a:cubicBezTo>
                  <a:cubicBezTo>
                    <a:pt x="697052" y="127027"/>
                    <a:pt x="691003" y="130052"/>
                    <a:pt x="684954" y="134084"/>
                  </a:cubicBezTo>
                  <a:cubicBezTo>
                    <a:pt x="684954" y="97791"/>
                    <a:pt x="676889" y="60489"/>
                    <a:pt x="651685" y="33269"/>
                  </a:cubicBezTo>
                  <a:cubicBezTo>
                    <a:pt x="635555" y="17139"/>
                    <a:pt x="614383" y="7057"/>
                    <a:pt x="592204" y="2016"/>
                  </a:cubicBezTo>
                  <a:cubicBezTo>
                    <a:pt x="584139" y="0"/>
                    <a:pt x="577082" y="0"/>
                    <a:pt x="569016" y="0"/>
                  </a:cubicBezTo>
                  <a:cubicBezTo>
                    <a:pt x="554902" y="0"/>
                    <a:pt x="539780" y="2016"/>
                    <a:pt x="525666" y="7057"/>
                  </a:cubicBezTo>
                  <a:cubicBezTo>
                    <a:pt x="499454" y="15122"/>
                    <a:pt x="475258" y="30245"/>
                    <a:pt x="455095" y="49400"/>
                  </a:cubicBezTo>
                  <a:cubicBezTo>
                    <a:pt x="446022" y="58473"/>
                    <a:pt x="436948" y="69563"/>
                    <a:pt x="430899" y="80652"/>
                  </a:cubicBezTo>
                  <a:cubicBezTo>
                    <a:pt x="429891" y="82669"/>
                    <a:pt x="428883" y="84685"/>
                    <a:pt x="427875" y="86701"/>
                  </a:cubicBezTo>
                  <a:cubicBezTo>
                    <a:pt x="425859" y="81660"/>
                    <a:pt x="422834" y="76620"/>
                    <a:pt x="418802" y="71579"/>
                  </a:cubicBezTo>
                  <a:cubicBezTo>
                    <a:pt x="414769" y="65530"/>
                    <a:pt x="409728" y="59481"/>
                    <a:pt x="403679" y="53432"/>
                  </a:cubicBezTo>
                  <a:cubicBezTo>
                    <a:pt x="397630" y="48391"/>
                    <a:pt x="392590" y="43351"/>
                    <a:pt x="385532" y="40326"/>
                  </a:cubicBezTo>
                  <a:cubicBezTo>
                    <a:pt x="359320" y="25204"/>
                    <a:pt x="327060" y="23188"/>
                    <a:pt x="297823" y="29236"/>
                  </a:cubicBezTo>
                  <a:cubicBezTo>
                    <a:pt x="282701" y="32261"/>
                    <a:pt x="267578" y="37302"/>
                    <a:pt x="253464" y="44359"/>
                  </a:cubicBezTo>
                  <a:cubicBezTo>
                    <a:pt x="239350" y="51416"/>
                    <a:pt x="226244" y="60489"/>
                    <a:pt x="214146" y="70571"/>
                  </a:cubicBezTo>
                  <a:cubicBezTo>
                    <a:pt x="203057" y="80652"/>
                    <a:pt x="191967" y="92750"/>
                    <a:pt x="184910" y="105856"/>
                  </a:cubicBezTo>
                  <a:cubicBezTo>
                    <a:pt x="180877" y="112913"/>
                    <a:pt x="177853" y="119970"/>
                    <a:pt x="174828" y="127027"/>
                  </a:cubicBezTo>
                  <a:cubicBezTo>
                    <a:pt x="171804" y="135093"/>
                    <a:pt x="169787" y="143158"/>
                    <a:pt x="168779" y="151223"/>
                  </a:cubicBezTo>
                  <a:cubicBezTo>
                    <a:pt x="166763" y="161305"/>
                    <a:pt x="166763" y="171386"/>
                    <a:pt x="167771" y="182476"/>
                  </a:cubicBezTo>
                  <a:cubicBezTo>
                    <a:pt x="160714" y="180460"/>
                    <a:pt x="153657" y="179451"/>
                    <a:pt x="146600" y="178443"/>
                  </a:cubicBezTo>
                  <a:cubicBezTo>
                    <a:pt x="135510" y="177435"/>
                    <a:pt x="124421" y="177435"/>
                    <a:pt x="114339" y="178443"/>
                  </a:cubicBezTo>
                  <a:cubicBezTo>
                    <a:pt x="104257" y="179451"/>
                    <a:pt x="94176" y="182476"/>
                    <a:pt x="84094" y="186508"/>
                  </a:cubicBezTo>
                  <a:cubicBezTo>
                    <a:pt x="75021" y="190541"/>
                    <a:pt x="65948" y="195582"/>
                    <a:pt x="57882" y="201631"/>
                  </a:cubicBezTo>
                  <a:cubicBezTo>
                    <a:pt x="41752" y="213729"/>
                    <a:pt x="27638" y="230867"/>
                    <a:pt x="18564" y="248006"/>
                  </a:cubicBezTo>
                  <a:cubicBezTo>
                    <a:pt x="8483" y="267161"/>
                    <a:pt x="2434" y="288332"/>
                    <a:pt x="418" y="309503"/>
                  </a:cubicBezTo>
                  <a:cubicBezTo>
                    <a:pt x="-591" y="320593"/>
                    <a:pt x="418" y="331683"/>
                    <a:pt x="1426" y="342772"/>
                  </a:cubicBezTo>
                  <a:cubicBezTo>
                    <a:pt x="3442" y="353862"/>
                    <a:pt x="6466" y="364952"/>
                    <a:pt x="10499" y="375033"/>
                  </a:cubicBezTo>
                  <a:cubicBezTo>
                    <a:pt x="13524" y="383098"/>
                    <a:pt x="18564" y="391164"/>
                    <a:pt x="23605" y="398221"/>
                  </a:cubicBezTo>
                  <a:cubicBezTo>
                    <a:pt x="28646" y="405278"/>
                    <a:pt x="35703" y="412335"/>
                    <a:pt x="41752" y="418384"/>
                  </a:cubicBezTo>
                  <a:cubicBezTo>
                    <a:pt x="56874" y="431490"/>
                    <a:pt x="74013" y="441571"/>
                    <a:pt x="92160" y="449637"/>
                  </a:cubicBezTo>
                  <a:cubicBezTo>
                    <a:pt x="110306" y="456694"/>
                    <a:pt x="129461" y="461735"/>
                    <a:pt x="149624" y="461735"/>
                  </a:cubicBezTo>
                  <a:cubicBezTo>
                    <a:pt x="168779" y="462743"/>
                    <a:pt x="187934" y="458710"/>
                    <a:pt x="205073" y="450645"/>
                  </a:cubicBezTo>
                  <a:cubicBezTo>
                    <a:pt x="218179" y="444596"/>
                    <a:pt x="229269" y="435523"/>
                    <a:pt x="238342" y="424433"/>
                  </a:cubicBezTo>
                  <a:cubicBezTo>
                    <a:pt x="241366" y="430482"/>
                    <a:pt x="244391" y="436531"/>
                    <a:pt x="247415" y="442580"/>
                  </a:cubicBezTo>
                  <a:cubicBezTo>
                    <a:pt x="253464" y="453669"/>
                    <a:pt x="259513" y="463751"/>
                    <a:pt x="266570" y="473832"/>
                  </a:cubicBezTo>
                  <a:cubicBezTo>
                    <a:pt x="280684" y="492987"/>
                    <a:pt x="297823" y="510126"/>
                    <a:pt x="320002" y="521216"/>
                  </a:cubicBezTo>
                  <a:cubicBezTo>
                    <a:pt x="330084" y="526256"/>
                    <a:pt x="340165" y="530289"/>
                    <a:pt x="351255" y="532305"/>
                  </a:cubicBezTo>
                  <a:cubicBezTo>
                    <a:pt x="360329" y="534322"/>
                    <a:pt x="370410" y="535330"/>
                    <a:pt x="379483" y="535330"/>
                  </a:cubicBezTo>
                  <a:cubicBezTo>
                    <a:pt x="400655" y="535330"/>
                    <a:pt x="420818" y="532305"/>
                    <a:pt x="440981" y="526256"/>
                  </a:cubicBezTo>
                  <a:cubicBezTo>
                    <a:pt x="461144" y="520207"/>
                    <a:pt x="481307" y="510126"/>
                    <a:pt x="498446" y="497020"/>
                  </a:cubicBezTo>
                  <a:cubicBezTo>
                    <a:pt x="508527" y="488955"/>
                    <a:pt x="517601" y="479881"/>
                    <a:pt x="523650" y="467783"/>
                  </a:cubicBezTo>
                  <a:cubicBezTo>
                    <a:pt x="523650" y="468792"/>
                    <a:pt x="524658" y="468792"/>
                    <a:pt x="524658" y="469800"/>
                  </a:cubicBezTo>
                  <a:cubicBezTo>
                    <a:pt x="528690" y="476857"/>
                    <a:pt x="532723" y="482906"/>
                    <a:pt x="537764" y="488955"/>
                  </a:cubicBezTo>
                  <a:cubicBezTo>
                    <a:pt x="547845" y="500044"/>
                    <a:pt x="559943" y="509118"/>
                    <a:pt x="573049" y="516175"/>
                  </a:cubicBezTo>
                  <a:cubicBezTo>
                    <a:pt x="601277" y="531297"/>
                    <a:pt x="632530" y="537346"/>
                    <a:pt x="663783" y="536338"/>
                  </a:cubicBezTo>
                  <a:cubicBezTo>
                    <a:pt x="678905" y="535330"/>
                    <a:pt x="695036" y="533313"/>
                    <a:pt x="709150" y="529281"/>
                  </a:cubicBezTo>
                  <a:cubicBezTo>
                    <a:pt x="716207" y="527265"/>
                    <a:pt x="723264" y="524240"/>
                    <a:pt x="730321" y="521216"/>
                  </a:cubicBezTo>
                  <a:cubicBezTo>
                    <a:pt x="737378" y="518191"/>
                    <a:pt x="743427" y="514158"/>
                    <a:pt x="749476" y="510126"/>
                  </a:cubicBezTo>
                  <a:cubicBezTo>
                    <a:pt x="760566" y="502061"/>
                    <a:pt x="769639" y="491979"/>
                    <a:pt x="775688" y="479881"/>
                  </a:cubicBezTo>
                  <a:cubicBezTo>
                    <a:pt x="778712" y="473832"/>
                    <a:pt x="781737" y="466775"/>
                    <a:pt x="782745" y="459718"/>
                  </a:cubicBezTo>
                  <a:cubicBezTo>
                    <a:pt x="784761" y="451653"/>
                    <a:pt x="784761" y="444596"/>
                    <a:pt x="784761" y="436531"/>
                  </a:cubicBezTo>
                  <a:cubicBezTo>
                    <a:pt x="784761" y="434514"/>
                    <a:pt x="784761" y="433506"/>
                    <a:pt x="784761" y="431490"/>
                  </a:cubicBezTo>
                  <a:cubicBezTo>
                    <a:pt x="787786" y="433506"/>
                    <a:pt x="791819" y="434514"/>
                    <a:pt x="794843" y="434514"/>
                  </a:cubicBezTo>
                  <a:cubicBezTo>
                    <a:pt x="805933" y="436531"/>
                    <a:pt x="817022" y="435523"/>
                    <a:pt x="828112" y="432498"/>
                  </a:cubicBezTo>
                  <a:cubicBezTo>
                    <a:pt x="839202" y="430482"/>
                    <a:pt x="849283" y="426449"/>
                    <a:pt x="860373" y="422416"/>
                  </a:cubicBezTo>
                  <a:cubicBezTo>
                    <a:pt x="871463" y="418384"/>
                    <a:pt x="881544" y="413343"/>
                    <a:pt x="890618" y="407294"/>
                  </a:cubicBezTo>
                  <a:cubicBezTo>
                    <a:pt x="927919" y="383098"/>
                    <a:pt x="956148" y="344789"/>
                    <a:pt x="966229" y="300430"/>
                  </a:cubicBezTo>
                  <a:cubicBezTo>
                    <a:pt x="973286" y="280267"/>
                    <a:pt x="973286" y="257079"/>
                    <a:pt x="968245" y="234900"/>
                  </a:cubicBezTo>
                  <a:close/>
                  <a:moveTo>
                    <a:pt x="954131" y="293373"/>
                  </a:moveTo>
                  <a:cubicBezTo>
                    <a:pt x="952115" y="306479"/>
                    <a:pt x="947074" y="319585"/>
                    <a:pt x="942033" y="331683"/>
                  </a:cubicBezTo>
                  <a:cubicBezTo>
                    <a:pt x="935985" y="342772"/>
                    <a:pt x="928928" y="353862"/>
                    <a:pt x="920862" y="363944"/>
                  </a:cubicBezTo>
                  <a:cubicBezTo>
                    <a:pt x="911789" y="374025"/>
                    <a:pt x="901707" y="384107"/>
                    <a:pt x="890618" y="391164"/>
                  </a:cubicBezTo>
                  <a:cubicBezTo>
                    <a:pt x="878520" y="399229"/>
                    <a:pt x="866422" y="406286"/>
                    <a:pt x="853316" y="411327"/>
                  </a:cubicBezTo>
                  <a:lnTo>
                    <a:pt x="852308" y="411327"/>
                  </a:lnTo>
                  <a:lnTo>
                    <a:pt x="851300" y="411327"/>
                  </a:lnTo>
                  <a:cubicBezTo>
                    <a:pt x="839202" y="415359"/>
                    <a:pt x="826096" y="420400"/>
                    <a:pt x="811982" y="421408"/>
                  </a:cubicBezTo>
                  <a:cubicBezTo>
                    <a:pt x="810973" y="421408"/>
                    <a:pt x="808957" y="421408"/>
                    <a:pt x="807949" y="421408"/>
                  </a:cubicBezTo>
                  <a:cubicBezTo>
                    <a:pt x="804925" y="421408"/>
                    <a:pt x="802908" y="421408"/>
                    <a:pt x="799884" y="420400"/>
                  </a:cubicBezTo>
                  <a:cubicBezTo>
                    <a:pt x="796859" y="419392"/>
                    <a:pt x="794843" y="419392"/>
                    <a:pt x="792827" y="418384"/>
                  </a:cubicBezTo>
                  <a:cubicBezTo>
                    <a:pt x="790810" y="417376"/>
                    <a:pt x="788794" y="416368"/>
                    <a:pt x="786778" y="414351"/>
                  </a:cubicBezTo>
                  <a:cubicBezTo>
                    <a:pt x="784761" y="412335"/>
                    <a:pt x="783753" y="411327"/>
                    <a:pt x="781737" y="409311"/>
                  </a:cubicBezTo>
                  <a:cubicBezTo>
                    <a:pt x="780729" y="408302"/>
                    <a:pt x="778712" y="407294"/>
                    <a:pt x="777704" y="407294"/>
                  </a:cubicBezTo>
                  <a:cubicBezTo>
                    <a:pt x="776696" y="407294"/>
                    <a:pt x="776696" y="407294"/>
                    <a:pt x="775688" y="407294"/>
                  </a:cubicBezTo>
                  <a:cubicBezTo>
                    <a:pt x="775688" y="407294"/>
                    <a:pt x="774680" y="407294"/>
                    <a:pt x="774680" y="407294"/>
                  </a:cubicBezTo>
                  <a:cubicBezTo>
                    <a:pt x="773672" y="407294"/>
                    <a:pt x="772664" y="407294"/>
                    <a:pt x="772664" y="407294"/>
                  </a:cubicBezTo>
                  <a:cubicBezTo>
                    <a:pt x="769639" y="408302"/>
                    <a:pt x="767623" y="409311"/>
                    <a:pt x="766615" y="412335"/>
                  </a:cubicBezTo>
                  <a:cubicBezTo>
                    <a:pt x="765607" y="414351"/>
                    <a:pt x="764598" y="417376"/>
                    <a:pt x="765607" y="420400"/>
                  </a:cubicBezTo>
                  <a:cubicBezTo>
                    <a:pt x="766615" y="424433"/>
                    <a:pt x="767623" y="429474"/>
                    <a:pt x="767623" y="433506"/>
                  </a:cubicBezTo>
                  <a:cubicBezTo>
                    <a:pt x="767623" y="440563"/>
                    <a:pt x="767623" y="446612"/>
                    <a:pt x="766615" y="452661"/>
                  </a:cubicBezTo>
                  <a:cubicBezTo>
                    <a:pt x="765607" y="457702"/>
                    <a:pt x="763590" y="463751"/>
                    <a:pt x="761574" y="468792"/>
                  </a:cubicBezTo>
                  <a:cubicBezTo>
                    <a:pt x="759558" y="473832"/>
                    <a:pt x="756533" y="478873"/>
                    <a:pt x="752500" y="482906"/>
                  </a:cubicBezTo>
                  <a:cubicBezTo>
                    <a:pt x="748468" y="487947"/>
                    <a:pt x="743427" y="491979"/>
                    <a:pt x="737378" y="497020"/>
                  </a:cubicBezTo>
                  <a:cubicBezTo>
                    <a:pt x="730321" y="502061"/>
                    <a:pt x="721248" y="506093"/>
                    <a:pt x="712174" y="510126"/>
                  </a:cubicBezTo>
                  <a:cubicBezTo>
                    <a:pt x="700077" y="514158"/>
                    <a:pt x="686970" y="517183"/>
                    <a:pt x="673865" y="519199"/>
                  </a:cubicBezTo>
                  <a:cubicBezTo>
                    <a:pt x="668824" y="519199"/>
                    <a:pt x="663783" y="520207"/>
                    <a:pt x="658742" y="520207"/>
                  </a:cubicBezTo>
                  <a:cubicBezTo>
                    <a:pt x="648661" y="520207"/>
                    <a:pt x="637571" y="519199"/>
                    <a:pt x="627489" y="517183"/>
                  </a:cubicBezTo>
                  <a:cubicBezTo>
                    <a:pt x="613375" y="514158"/>
                    <a:pt x="601277" y="510126"/>
                    <a:pt x="589180" y="505085"/>
                  </a:cubicBezTo>
                  <a:cubicBezTo>
                    <a:pt x="580106" y="500044"/>
                    <a:pt x="571033" y="495004"/>
                    <a:pt x="563976" y="488955"/>
                  </a:cubicBezTo>
                  <a:cubicBezTo>
                    <a:pt x="557927" y="483914"/>
                    <a:pt x="551878" y="477865"/>
                    <a:pt x="547845" y="470808"/>
                  </a:cubicBezTo>
                  <a:cubicBezTo>
                    <a:pt x="543813" y="464759"/>
                    <a:pt x="539780" y="457702"/>
                    <a:pt x="537764" y="450645"/>
                  </a:cubicBezTo>
                  <a:cubicBezTo>
                    <a:pt x="536756" y="449637"/>
                    <a:pt x="536756" y="447620"/>
                    <a:pt x="536756" y="446612"/>
                  </a:cubicBezTo>
                  <a:cubicBezTo>
                    <a:pt x="535747" y="442580"/>
                    <a:pt x="532723" y="440563"/>
                    <a:pt x="528690" y="439555"/>
                  </a:cubicBezTo>
                  <a:cubicBezTo>
                    <a:pt x="524658" y="439555"/>
                    <a:pt x="521633" y="441571"/>
                    <a:pt x="520625" y="445604"/>
                  </a:cubicBezTo>
                  <a:cubicBezTo>
                    <a:pt x="519617" y="448628"/>
                    <a:pt x="518609" y="452661"/>
                    <a:pt x="516592" y="455686"/>
                  </a:cubicBezTo>
                  <a:cubicBezTo>
                    <a:pt x="513568" y="461735"/>
                    <a:pt x="510544" y="466775"/>
                    <a:pt x="505503" y="471816"/>
                  </a:cubicBezTo>
                  <a:cubicBezTo>
                    <a:pt x="500462" y="477865"/>
                    <a:pt x="493405" y="483914"/>
                    <a:pt x="485340" y="489963"/>
                  </a:cubicBezTo>
                  <a:cubicBezTo>
                    <a:pt x="475258" y="497020"/>
                    <a:pt x="463160" y="503069"/>
                    <a:pt x="449046" y="508110"/>
                  </a:cubicBezTo>
                  <a:cubicBezTo>
                    <a:pt x="432916" y="514158"/>
                    <a:pt x="415777" y="518191"/>
                    <a:pt x="398638" y="519199"/>
                  </a:cubicBezTo>
                  <a:cubicBezTo>
                    <a:pt x="393598" y="519199"/>
                    <a:pt x="388557" y="520207"/>
                    <a:pt x="384524" y="520207"/>
                  </a:cubicBezTo>
                  <a:cubicBezTo>
                    <a:pt x="376459" y="520207"/>
                    <a:pt x="368394" y="519199"/>
                    <a:pt x="361337" y="518191"/>
                  </a:cubicBezTo>
                  <a:cubicBezTo>
                    <a:pt x="352263" y="516175"/>
                    <a:pt x="343190" y="513150"/>
                    <a:pt x="335125" y="509118"/>
                  </a:cubicBezTo>
                  <a:cubicBezTo>
                    <a:pt x="326051" y="505085"/>
                    <a:pt x="317986" y="499036"/>
                    <a:pt x="309921" y="492987"/>
                  </a:cubicBezTo>
                  <a:cubicBezTo>
                    <a:pt x="300848" y="484922"/>
                    <a:pt x="291774" y="474841"/>
                    <a:pt x="283709" y="462743"/>
                  </a:cubicBezTo>
                  <a:cubicBezTo>
                    <a:pt x="272619" y="446612"/>
                    <a:pt x="262538" y="427457"/>
                    <a:pt x="252456" y="403262"/>
                  </a:cubicBezTo>
                  <a:cubicBezTo>
                    <a:pt x="251448" y="400237"/>
                    <a:pt x="247415" y="398221"/>
                    <a:pt x="244391" y="398221"/>
                  </a:cubicBezTo>
                  <a:cubicBezTo>
                    <a:pt x="241366" y="398221"/>
                    <a:pt x="238342" y="400237"/>
                    <a:pt x="237334" y="402253"/>
                  </a:cubicBezTo>
                  <a:cubicBezTo>
                    <a:pt x="235318" y="406286"/>
                    <a:pt x="232293" y="410319"/>
                    <a:pt x="229269" y="413343"/>
                  </a:cubicBezTo>
                  <a:cubicBezTo>
                    <a:pt x="224228" y="418384"/>
                    <a:pt x="219187" y="423425"/>
                    <a:pt x="214146" y="427457"/>
                  </a:cubicBezTo>
                  <a:cubicBezTo>
                    <a:pt x="208097" y="431490"/>
                    <a:pt x="202048" y="434514"/>
                    <a:pt x="195999" y="437539"/>
                  </a:cubicBezTo>
                  <a:cubicBezTo>
                    <a:pt x="187934" y="440563"/>
                    <a:pt x="178861" y="442580"/>
                    <a:pt x="169787" y="443588"/>
                  </a:cubicBezTo>
                  <a:cubicBezTo>
                    <a:pt x="166763" y="443588"/>
                    <a:pt x="162730" y="443588"/>
                    <a:pt x="159706" y="443588"/>
                  </a:cubicBezTo>
                  <a:cubicBezTo>
                    <a:pt x="151641" y="443588"/>
                    <a:pt x="143575" y="442580"/>
                    <a:pt x="134502" y="441571"/>
                  </a:cubicBezTo>
                  <a:cubicBezTo>
                    <a:pt x="121396" y="438547"/>
                    <a:pt x="108290" y="434514"/>
                    <a:pt x="95184" y="428465"/>
                  </a:cubicBezTo>
                  <a:cubicBezTo>
                    <a:pt x="83086" y="422416"/>
                    <a:pt x="71997" y="415359"/>
                    <a:pt x="61915" y="407294"/>
                  </a:cubicBezTo>
                  <a:cubicBezTo>
                    <a:pt x="53850" y="400237"/>
                    <a:pt x="46793" y="392172"/>
                    <a:pt x="40744" y="384107"/>
                  </a:cubicBezTo>
                  <a:cubicBezTo>
                    <a:pt x="35703" y="377050"/>
                    <a:pt x="32679" y="369993"/>
                    <a:pt x="29654" y="361927"/>
                  </a:cubicBezTo>
                  <a:cubicBezTo>
                    <a:pt x="25621" y="351846"/>
                    <a:pt x="23605" y="340756"/>
                    <a:pt x="22597" y="330675"/>
                  </a:cubicBezTo>
                  <a:cubicBezTo>
                    <a:pt x="21589" y="318577"/>
                    <a:pt x="22597" y="306479"/>
                    <a:pt x="24613" y="294381"/>
                  </a:cubicBezTo>
                  <a:cubicBezTo>
                    <a:pt x="26630" y="282283"/>
                    <a:pt x="30662" y="271193"/>
                    <a:pt x="35703" y="260104"/>
                  </a:cubicBezTo>
                  <a:cubicBezTo>
                    <a:pt x="40744" y="250022"/>
                    <a:pt x="46793" y="239941"/>
                    <a:pt x="53850" y="231875"/>
                  </a:cubicBezTo>
                  <a:cubicBezTo>
                    <a:pt x="60907" y="223810"/>
                    <a:pt x="68972" y="216753"/>
                    <a:pt x="77037" y="210704"/>
                  </a:cubicBezTo>
                  <a:cubicBezTo>
                    <a:pt x="85103" y="205663"/>
                    <a:pt x="93168" y="201631"/>
                    <a:pt x="101233" y="197598"/>
                  </a:cubicBezTo>
                  <a:cubicBezTo>
                    <a:pt x="109298" y="194574"/>
                    <a:pt x="118372" y="192557"/>
                    <a:pt x="127445" y="191549"/>
                  </a:cubicBezTo>
                  <a:cubicBezTo>
                    <a:pt x="130469" y="191549"/>
                    <a:pt x="132486" y="191549"/>
                    <a:pt x="135510" y="191549"/>
                  </a:cubicBezTo>
                  <a:cubicBezTo>
                    <a:pt x="142567" y="191549"/>
                    <a:pt x="149624" y="192557"/>
                    <a:pt x="156681" y="193566"/>
                  </a:cubicBezTo>
                  <a:cubicBezTo>
                    <a:pt x="164747" y="195582"/>
                    <a:pt x="172812" y="197598"/>
                    <a:pt x="180877" y="200623"/>
                  </a:cubicBezTo>
                  <a:cubicBezTo>
                    <a:pt x="181885" y="200623"/>
                    <a:pt x="182893" y="200623"/>
                    <a:pt x="182893" y="200623"/>
                  </a:cubicBezTo>
                  <a:cubicBezTo>
                    <a:pt x="184910" y="200623"/>
                    <a:pt x="186926" y="199614"/>
                    <a:pt x="188942" y="198606"/>
                  </a:cubicBezTo>
                  <a:cubicBezTo>
                    <a:pt x="190959" y="196590"/>
                    <a:pt x="191967" y="193566"/>
                    <a:pt x="190959" y="190541"/>
                  </a:cubicBezTo>
                  <a:cubicBezTo>
                    <a:pt x="189951" y="186508"/>
                    <a:pt x="189951" y="182476"/>
                    <a:pt x="188942" y="179451"/>
                  </a:cubicBezTo>
                  <a:cubicBezTo>
                    <a:pt x="187934" y="170378"/>
                    <a:pt x="188942" y="160296"/>
                    <a:pt x="189951" y="151223"/>
                  </a:cubicBezTo>
                  <a:cubicBezTo>
                    <a:pt x="191967" y="142150"/>
                    <a:pt x="194991" y="133076"/>
                    <a:pt x="199024" y="125011"/>
                  </a:cubicBezTo>
                  <a:cubicBezTo>
                    <a:pt x="199024" y="125011"/>
                    <a:pt x="199024" y="126019"/>
                    <a:pt x="198016" y="126019"/>
                  </a:cubicBezTo>
                  <a:cubicBezTo>
                    <a:pt x="198016" y="126019"/>
                    <a:pt x="198016" y="125011"/>
                    <a:pt x="199024" y="125011"/>
                  </a:cubicBezTo>
                  <a:lnTo>
                    <a:pt x="198016" y="126019"/>
                  </a:lnTo>
                  <a:lnTo>
                    <a:pt x="198016" y="125011"/>
                  </a:lnTo>
                  <a:cubicBezTo>
                    <a:pt x="203057" y="115938"/>
                    <a:pt x="208097" y="106864"/>
                    <a:pt x="215154" y="98799"/>
                  </a:cubicBezTo>
                  <a:cubicBezTo>
                    <a:pt x="223220" y="89726"/>
                    <a:pt x="232293" y="80652"/>
                    <a:pt x="242375" y="73595"/>
                  </a:cubicBezTo>
                  <a:cubicBezTo>
                    <a:pt x="253464" y="65530"/>
                    <a:pt x="266570" y="59481"/>
                    <a:pt x="278668" y="54440"/>
                  </a:cubicBezTo>
                  <a:cubicBezTo>
                    <a:pt x="291774" y="49400"/>
                    <a:pt x="304880" y="46375"/>
                    <a:pt x="316978" y="45367"/>
                  </a:cubicBezTo>
                  <a:cubicBezTo>
                    <a:pt x="321011" y="45367"/>
                    <a:pt x="324035" y="45367"/>
                    <a:pt x="328068" y="45367"/>
                  </a:cubicBezTo>
                  <a:cubicBezTo>
                    <a:pt x="335125" y="45367"/>
                    <a:pt x="341174" y="46375"/>
                    <a:pt x="348231" y="47383"/>
                  </a:cubicBezTo>
                  <a:cubicBezTo>
                    <a:pt x="356296" y="49400"/>
                    <a:pt x="364361" y="51416"/>
                    <a:pt x="371418" y="54440"/>
                  </a:cubicBezTo>
                  <a:cubicBezTo>
                    <a:pt x="377467" y="57465"/>
                    <a:pt x="383516" y="61497"/>
                    <a:pt x="388557" y="65530"/>
                  </a:cubicBezTo>
                  <a:cubicBezTo>
                    <a:pt x="393598" y="69563"/>
                    <a:pt x="397630" y="74603"/>
                    <a:pt x="401663" y="80652"/>
                  </a:cubicBezTo>
                  <a:cubicBezTo>
                    <a:pt x="406704" y="87709"/>
                    <a:pt x="409728" y="94766"/>
                    <a:pt x="413761" y="102832"/>
                  </a:cubicBezTo>
                  <a:cubicBezTo>
                    <a:pt x="415777" y="108881"/>
                    <a:pt x="417793" y="115938"/>
                    <a:pt x="418802" y="122995"/>
                  </a:cubicBezTo>
                  <a:cubicBezTo>
                    <a:pt x="419810" y="128036"/>
                    <a:pt x="423842" y="131060"/>
                    <a:pt x="428883" y="131060"/>
                  </a:cubicBezTo>
                  <a:cubicBezTo>
                    <a:pt x="431908" y="131060"/>
                    <a:pt x="433924" y="130052"/>
                    <a:pt x="435940" y="128036"/>
                  </a:cubicBezTo>
                  <a:cubicBezTo>
                    <a:pt x="437956" y="126019"/>
                    <a:pt x="438965" y="124003"/>
                    <a:pt x="438965" y="120978"/>
                  </a:cubicBezTo>
                  <a:lnTo>
                    <a:pt x="438965" y="118962"/>
                  </a:lnTo>
                  <a:lnTo>
                    <a:pt x="438965" y="116946"/>
                  </a:lnTo>
                  <a:cubicBezTo>
                    <a:pt x="439973" y="109889"/>
                    <a:pt x="442997" y="102832"/>
                    <a:pt x="446022" y="96783"/>
                  </a:cubicBezTo>
                  <a:cubicBezTo>
                    <a:pt x="450054" y="87709"/>
                    <a:pt x="456103" y="79644"/>
                    <a:pt x="462152" y="71579"/>
                  </a:cubicBezTo>
                  <a:cubicBezTo>
                    <a:pt x="470217" y="62506"/>
                    <a:pt x="480299" y="53432"/>
                    <a:pt x="490380" y="45367"/>
                  </a:cubicBezTo>
                  <a:cubicBezTo>
                    <a:pt x="501470" y="37302"/>
                    <a:pt x="513568" y="31253"/>
                    <a:pt x="525666" y="27220"/>
                  </a:cubicBezTo>
                  <a:cubicBezTo>
                    <a:pt x="536756" y="23188"/>
                    <a:pt x="548853" y="20163"/>
                    <a:pt x="559943" y="19155"/>
                  </a:cubicBezTo>
                  <a:cubicBezTo>
                    <a:pt x="562968" y="19155"/>
                    <a:pt x="565992" y="19155"/>
                    <a:pt x="569016" y="19155"/>
                  </a:cubicBezTo>
                  <a:cubicBezTo>
                    <a:pt x="575065" y="19155"/>
                    <a:pt x="581114" y="19155"/>
                    <a:pt x="586155" y="20163"/>
                  </a:cubicBezTo>
                  <a:cubicBezTo>
                    <a:pt x="595228" y="22179"/>
                    <a:pt x="605310" y="25204"/>
                    <a:pt x="613375" y="29236"/>
                  </a:cubicBezTo>
                  <a:cubicBezTo>
                    <a:pt x="619424" y="32261"/>
                    <a:pt x="625473" y="36294"/>
                    <a:pt x="631522" y="40326"/>
                  </a:cubicBezTo>
                  <a:cubicBezTo>
                    <a:pt x="636563" y="44359"/>
                    <a:pt x="640595" y="49400"/>
                    <a:pt x="644628" y="55448"/>
                  </a:cubicBezTo>
                  <a:cubicBezTo>
                    <a:pt x="649669" y="62506"/>
                    <a:pt x="652693" y="69563"/>
                    <a:pt x="655718" y="77628"/>
                  </a:cubicBezTo>
                  <a:cubicBezTo>
                    <a:pt x="659750" y="88718"/>
                    <a:pt x="662775" y="100815"/>
                    <a:pt x="663783" y="114930"/>
                  </a:cubicBezTo>
                  <a:cubicBezTo>
                    <a:pt x="664791" y="126019"/>
                    <a:pt x="664791" y="138117"/>
                    <a:pt x="663783" y="152231"/>
                  </a:cubicBezTo>
                  <a:cubicBezTo>
                    <a:pt x="663783" y="155256"/>
                    <a:pt x="664791" y="158280"/>
                    <a:pt x="667816" y="160296"/>
                  </a:cubicBezTo>
                  <a:cubicBezTo>
                    <a:pt x="668824" y="161305"/>
                    <a:pt x="670840" y="161305"/>
                    <a:pt x="672856" y="161305"/>
                  </a:cubicBezTo>
                  <a:cubicBezTo>
                    <a:pt x="674873" y="161305"/>
                    <a:pt x="676889" y="160296"/>
                    <a:pt x="678905" y="159288"/>
                  </a:cubicBezTo>
                  <a:cubicBezTo>
                    <a:pt x="681930" y="156264"/>
                    <a:pt x="685962" y="153239"/>
                    <a:pt x="688987" y="151223"/>
                  </a:cubicBezTo>
                  <a:cubicBezTo>
                    <a:pt x="697052" y="146182"/>
                    <a:pt x="706125" y="141142"/>
                    <a:pt x="716207" y="137109"/>
                  </a:cubicBezTo>
                  <a:lnTo>
                    <a:pt x="717215" y="137109"/>
                  </a:lnTo>
                  <a:cubicBezTo>
                    <a:pt x="730321" y="132068"/>
                    <a:pt x="745443" y="129044"/>
                    <a:pt x="761574" y="127027"/>
                  </a:cubicBezTo>
                  <a:cubicBezTo>
                    <a:pt x="767623" y="126019"/>
                    <a:pt x="774680" y="126019"/>
                    <a:pt x="780729" y="126019"/>
                  </a:cubicBezTo>
                  <a:cubicBezTo>
                    <a:pt x="793835" y="126019"/>
                    <a:pt x="807949" y="127027"/>
                    <a:pt x="822063" y="129044"/>
                  </a:cubicBezTo>
                  <a:cubicBezTo>
                    <a:pt x="842226" y="133076"/>
                    <a:pt x="860373" y="138117"/>
                    <a:pt x="877512" y="146182"/>
                  </a:cubicBezTo>
                  <a:cubicBezTo>
                    <a:pt x="889609" y="152231"/>
                    <a:pt x="901707" y="159288"/>
                    <a:pt x="910781" y="167354"/>
                  </a:cubicBezTo>
                  <a:cubicBezTo>
                    <a:pt x="918846" y="174411"/>
                    <a:pt x="924895" y="181468"/>
                    <a:pt x="929936" y="188525"/>
                  </a:cubicBezTo>
                  <a:cubicBezTo>
                    <a:pt x="935985" y="197598"/>
                    <a:pt x="942033" y="208688"/>
                    <a:pt x="946066" y="219778"/>
                  </a:cubicBezTo>
                  <a:cubicBezTo>
                    <a:pt x="950099" y="230867"/>
                    <a:pt x="953123" y="242965"/>
                    <a:pt x="954131" y="255063"/>
                  </a:cubicBezTo>
                  <a:cubicBezTo>
                    <a:pt x="956148" y="268169"/>
                    <a:pt x="956148" y="281275"/>
                    <a:pt x="954131" y="293373"/>
                  </a:cubicBezTo>
                  <a:close/>
                </a:path>
              </a:pathLst>
            </a:custGeom>
            <a:solidFill>
              <a:srgbClr val="0E0E0E"/>
            </a:solidFill>
            <a:ln w="10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DB79FBED-57CE-8D9D-F017-311E06B57BEC}"/>
                </a:ext>
              </a:extLst>
            </p:cNvPr>
            <p:cNvSpPr/>
            <p:nvPr/>
          </p:nvSpPr>
          <p:spPr>
            <a:xfrm>
              <a:off x="520207" y="580696"/>
              <a:ext cx="934954" cy="503068"/>
            </a:xfrm>
            <a:custGeom>
              <a:avLst/>
              <a:gdLst>
                <a:gd name="connsiteX0" fmla="*/ 547428 w 934954"/>
                <a:gd name="connsiteY0" fmla="*/ 0 h 503068"/>
                <a:gd name="connsiteX1" fmla="*/ 538354 w 934954"/>
                <a:gd name="connsiteY1" fmla="*/ 0 h 503068"/>
                <a:gd name="connsiteX2" fmla="*/ 504077 w 934954"/>
                <a:gd name="connsiteY2" fmla="*/ 8065 h 503068"/>
                <a:gd name="connsiteX3" fmla="*/ 468792 w 934954"/>
                <a:gd name="connsiteY3" fmla="*/ 26212 h 503068"/>
                <a:gd name="connsiteX4" fmla="*/ 440563 w 934954"/>
                <a:gd name="connsiteY4" fmla="*/ 52424 h 503068"/>
                <a:gd name="connsiteX5" fmla="*/ 424433 w 934954"/>
                <a:gd name="connsiteY5" fmla="*/ 77628 h 503068"/>
                <a:gd name="connsiteX6" fmla="*/ 417376 w 934954"/>
                <a:gd name="connsiteY6" fmla="*/ 98799 h 503068"/>
                <a:gd name="connsiteX7" fmla="*/ 417376 w 934954"/>
                <a:gd name="connsiteY7" fmla="*/ 100815 h 503068"/>
                <a:gd name="connsiteX8" fmla="*/ 417376 w 934954"/>
                <a:gd name="connsiteY8" fmla="*/ 102832 h 503068"/>
                <a:gd name="connsiteX9" fmla="*/ 414351 w 934954"/>
                <a:gd name="connsiteY9" fmla="*/ 109889 h 503068"/>
                <a:gd name="connsiteX10" fmla="*/ 407294 w 934954"/>
                <a:gd name="connsiteY10" fmla="*/ 112913 h 503068"/>
                <a:gd name="connsiteX11" fmla="*/ 397213 w 934954"/>
                <a:gd name="connsiteY11" fmla="*/ 104848 h 503068"/>
                <a:gd name="connsiteX12" fmla="*/ 392172 w 934954"/>
                <a:gd name="connsiteY12" fmla="*/ 84685 h 503068"/>
                <a:gd name="connsiteX13" fmla="*/ 380074 w 934954"/>
                <a:gd name="connsiteY13" fmla="*/ 62506 h 503068"/>
                <a:gd name="connsiteX14" fmla="*/ 366968 w 934954"/>
                <a:gd name="connsiteY14" fmla="*/ 48391 h 503068"/>
                <a:gd name="connsiteX15" fmla="*/ 349830 w 934954"/>
                <a:gd name="connsiteY15" fmla="*/ 37302 h 503068"/>
                <a:gd name="connsiteX16" fmla="*/ 326642 w 934954"/>
                <a:gd name="connsiteY16" fmla="*/ 30245 h 503068"/>
                <a:gd name="connsiteX17" fmla="*/ 306479 w 934954"/>
                <a:gd name="connsiteY17" fmla="*/ 28228 h 503068"/>
                <a:gd name="connsiteX18" fmla="*/ 295389 w 934954"/>
                <a:gd name="connsiteY18" fmla="*/ 28228 h 503068"/>
                <a:gd name="connsiteX19" fmla="*/ 257079 w 934954"/>
                <a:gd name="connsiteY19" fmla="*/ 37302 h 503068"/>
                <a:gd name="connsiteX20" fmla="*/ 219778 w 934954"/>
                <a:gd name="connsiteY20" fmla="*/ 56457 h 503068"/>
                <a:gd name="connsiteX21" fmla="*/ 192557 w 934954"/>
                <a:gd name="connsiteY21" fmla="*/ 81660 h 503068"/>
                <a:gd name="connsiteX22" fmla="*/ 175419 w 934954"/>
                <a:gd name="connsiteY22" fmla="*/ 107873 h 503068"/>
                <a:gd name="connsiteX23" fmla="*/ 175419 w 934954"/>
                <a:gd name="connsiteY23" fmla="*/ 108881 h 503068"/>
                <a:gd name="connsiteX24" fmla="*/ 176427 w 934954"/>
                <a:gd name="connsiteY24" fmla="*/ 107873 h 503068"/>
                <a:gd name="connsiteX25" fmla="*/ 167354 w 934954"/>
                <a:gd name="connsiteY25" fmla="*/ 134085 h 503068"/>
                <a:gd name="connsiteX26" fmla="*/ 166345 w 934954"/>
                <a:gd name="connsiteY26" fmla="*/ 162313 h 503068"/>
                <a:gd name="connsiteX27" fmla="*/ 168362 w 934954"/>
                <a:gd name="connsiteY27" fmla="*/ 173403 h 503068"/>
                <a:gd name="connsiteX28" fmla="*/ 166345 w 934954"/>
                <a:gd name="connsiteY28" fmla="*/ 181468 h 503068"/>
                <a:gd name="connsiteX29" fmla="*/ 160297 w 934954"/>
                <a:gd name="connsiteY29" fmla="*/ 183484 h 503068"/>
                <a:gd name="connsiteX30" fmla="*/ 158280 w 934954"/>
                <a:gd name="connsiteY30" fmla="*/ 183484 h 503068"/>
                <a:gd name="connsiteX31" fmla="*/ 134085 w 934954"/>
                <a:gd name="connsiteY31" fmla="*/ 176427 h 503068"/>
                <a:gd name="connsiteX32" fmla="*/ 112913 w 934954"/>
                <a:gd name="connsiteY32" fmla="*/ 174411 h 503068"/>
                <a:gd name="connsiteX33" fmla="*/ 104848 w 934954"/>
                <a:gd name="connsiteY33" fmla="*/ 174411 h 503068"/>
                <a:gd name="connsiteX34" fmla="*/ 78636 w 934954"/>
                <a:gd name="connsiteY34" fmla="*/ 180460 h 503068"/>
                <a:gd name="connsiteX35" fmla="*/ 54440 w 934954"/>
                <a:gd name="connsiteY35" fmla="*/ 193566 h 503068"/>
                <a:gd name="connsiteX36" fmla="*/ 31253 w 934954"/>
                <a:gd name="connsiteY36" fmla="*/ 214737 h 503068"/>
                <a:gd name="connsiteX37" fmla="*/ 13106 w 934954"/>
                <a:gd name="connsiteY37" fmla="*/ 242965 h 503068"/>
                <a:gd name="connsiteX38" fmla="*/ 2016 w 934954"/>
                <a:gd name="connsiteY38" fmla="*/ 277242 h 503068"/>
                <a:gd name="connsiteX39" fmla="*/ 0 w 934954"/>
                <a:gd name="connsiteY39" fmla="*/ 313536 h 503068"/>
                <a:gd name="connsiteX40" fmla="*/ 7057 w 934954"/>
                <a:gd name="connsiteY40" fmla="*/ 344789 h 503068"/>
                <a:gd name="connsiteX41" fmla="*/ 18147 w 934954"/>
                <a:gd name="connsiteY41" fmla="*/ 366968 h 503068"/>
                <a:gd name="connsiteX42" fmla="*/ 39318 w 934954"/>
                <a:gd name="connsiteY42" fmla="*/ 390156 h 503068"/>
                <a:gd name="connsiteX43" fmla="*/ 72587 w 934954"/>
                <a:gd name="connsiteY43" fmla="*/ 411327 h 503068"/>
                <a:gd name="connsiteX44" fmla="*/ 111905 w 934954"/>
                <a:gd name="connsiteY44" fmla="*/ 424433 h 503068"/>
                <a:gd name="connsiteX45" fmla="*/ 137109 w 934954"/>
                <a:gd name="connsiteY45" fmla="*/ 426449 h 503068"/>
                <a:gd name="connsiteX46" fmla="*/ 147190 w 934954"/>
                <a:gd name="connsiteY46" fmla="*/ 426449 h 503068"/>
                <a:gd name="connsiteX47" fmla="*/ 173403 w 934954"/>
                <a:gd name="connsiteY47" fmla="*/ 420400 h 503068"/>
                <a:gd name="connsiteX48" fmla="*/ 191549 w 934954"/>
                <a:gd name="connsiteY48" fmla="*/ 410319 h 503068"/>
                <a:gd name="connsiteX49" fmla="*/ 206672 w 934954"/>
                <a:gd name="connsiteY49" fmla="*/ 396205 h 503068"/>
                <a:gd name="connsiteX50" fmla="*/ 214737 w 934954"/>
                <a:gd name="connsiteY50" fmla="*/ 385115 h 503068"/>
                <a:gd name="connsiteX51" fmla="*/ 221794 w 934954"/>
                <a:gd name="connsiteY51" fmla="*/ 381082 h 503068"/>
                <a:gd name="connsiteX52" fmla="*/ 229859 w 934954"/>
                <a:gd name="connsiteY52" fmla="*/ 386123 h 503068"/>
                <a:gd name="connsiteX53" fmla="*/ 261112 w 934954"/>
                <a:gd name="connsiteY53" fmla="*/ 445604 h 503068"/>
                <a:gd name="connsiteX54" fmla="*/ 287324 w 934954"/>
                <a:gd name="connsiteY54" fmla="*/ 475849 h 503068"/>
                <a:gd name="connsiteX55" fmla="*/ 312528 w 934954"/>
                <a:gd name="connsiteY55" fmla="*/ 491979 h 503068"/>
                <a:gd name="connsiteX56" fmla="*/ 338740 w 934954"/>
                <a:gd name="connsiteY56" fmla="*/ 501053 h 503068"/>
                <a:gd name="connsiteX57" fmla="*/ 361927 w 934954"/>
                <a:gd name="connsiteY57" fmla="*/ 503069 h 503068"/>
                <a:gd name="connsiteX58" fmla="*/ 376041 w 934954"/>
                <a:gd name="connsiteY58" fmla="*/ 502061 h 503068"/>
                <a:gd name="connsiteX59" fmla="*/ 426449 w 934954"/>
                <a:gd name="connsiteY59" fmla="*/ 490971 h 503068"/>
                <a:gd name="connsiteX60" fmla="*/ 462743 w 934954"/>
                <a:gd name="connsiteY60" fmla="*/ 472824 h 503068"/>
                <a:gd name="connsiteX61" fmla="*/ 482906 w 934954"/>
                <a:gd name="connsiteY61" fmla="*/ 454677 h 503068"/>
                <a:gd name="connsiteX62" fmla="*/ 493995 w 934954"/>
                <a:gd name="connsiteY62" fmla="*/ 438547 h 503068"/>
                <a:gd name="connsiteX63" fmla="*/ 498028 w 934954"/>
                <a:gd name="connsiteY63" fmla="*/ 428465 h 503068"/>
                <a:gd name="connsiteX64" fmla="*/ 506093 w 934954"/>
                <a:gd name="connsiteY64" fmla="*/ 422417 h 503068"/>
                <a:gd name="connsiteX65" fmla="*/ 514159 w 934954"/>
                <a:gd name="connsiteY65" fmla="*/ 429474 h 503068"/>
                <a:gd name="connsiteX66" fmla="*/ 515167 w 934954"/>
                <a:gd name="connsiteY66" fmla="*/ 433506 h 503068"/>
                <a:gd name="connsiteX67" fmla="*/ 525248 w 934954"/>
                <a:gd name="connsiteY67" fmla="*/ 453669 h 503068"/>
                <a:gd name="connsiteX68" fmla="*/ 541379 w 934954"/>
                <a:gd name="connsiteY68" fmla="*/ 471816 h 503068"/>
                <a:gd name="connsiteX69" fmla="*/ 566583 w 934954"/>
                <a:gd name="connsiteY69" fmla="*/ 487947 h 503068"/>
                <a:gd name="connsiteX70" fmla="*/ 604892 w 934954"/>
                <a:gd name="connsiteY70" fmla="*/ 500044 h 503068"/>
                <a:gd name="connsiteX71" fmla="*/ 636145 w 934954"/>
                <a:gd name="connsiteY71" fmla="*/ 503069 h 503068"/>
                <a:gd name="connsiteX72" fmla="*/ 651268 w 934954"/>
                <a:gd name="connsiteY72" fmla="*/ 502061 h 503068"/>
                <a:gd name="connsiteX73" fmla="*/ 689577 w 934954"/>
                <a:gd name="connsiteY73" fmla="*/ 492987 h 503068"/>
                <a:gd name="connsiteX74" fmla="*/ 714781 w 934954"/>
                <a:gd name="connsiteY74" fmla="*/ 479881 h 503068"/>
                <a:gd name="connsiteX75" fmla="*/ 729904 w 934954"/>
                <a:gd name="connsiteY75" fmla="*/ 465767 h 503068"/>
                <a:gd name="connsiteX76" fmla="*/ 738977 w 934954"/>
                <a:gd name="connsiteY76" fmla="*/ 451653 h 503068"/>
                <a:gd name="connsiteX77" fmla="*/ 744018 w 934954"/>
                <a:gd name="connsiteY77" fmla="*/ 435523 h 503068"/>
                <a:gd name="connsiteX78" fmla="*/ 745026 w 934954"/>
                <a:gd name="connsiteY78" fmla="*/ 416368 h 503068"/>
                <a:gd name="connsiteX79" fmla="*/ 743010 w 934954"/>
                <a:gd name="connsiteY79" fmla="*/ 403262 h 503068"/>
                <a:gd name="connsiteX80" fmla="*/ 744018 w 934954"/>
                <a:gd name="connsiteY80" fmla="*/ 395196 h 503068"/>
                <a:gd name="connsiteX81" fmla="*/ 750067 w 934954"/>
                <a:gd name="connsiteY81" fmla="*/ 390156 h 503068"/>
                <a:gd name="connsiteX82" fmla="*/ 752083 w 934954"/>
                <a:gd name="connsiteY82" fmla="*/ 390156 h 503068"/>
                <a:gd name="connsiteX83" fmla="*/ 752083 w 934954"/>
                <a:gd name="connsiteY83" fmla="*/ 390156 h 503068"/>
                <a:gd name="connsiteX84" fmla="*/ 753091 w 934954"/>
                <a:gd name="connsiteY84" fmla="*/ 390156 h 503068"/>
                <a:gd name="connsiteX85" fmla="*/ 755107 w 934954"/>
                <a:gd name="connsiteY85" fmla="*/ 390156 h 503068"/>
                <a:gd name="connsiteX86" fmla="*/ 759140 w 934954"/>
                <a:gd name="connsiteY86" fmla="*/ 392172 h 503068"/>
                <a:gd name="connsiteX87" fmla="*/ 764181 w 934954"/>
                <a:gd name="connsiteY87" fmla="*/ 397213 h 503068"/>
                <a:gd name="connsiteX88" fmla="*/ 770230 w 934954"/>
                <a:gd name="connsiteY88" fmla="*/ 401245 h 503068"/>
                <a:gd name="connsiteX89" fmla="*/ 777287 w 934954"/>
                <a:gd name="connsiteY89" fmla="*/ 403262 h 503068"/>
                <a:gd name="connsiteX90" fmla="*/ 785352 w 934954"/>
                <a:gd name="connsiteY90" fmla="*/ 404270 h 503068"/>
                <a:gd name="connsiteX91" fmla="*/ 790393 w 934954"/>
                <a:gd name="connsiteY91" fmla="*/ 404270 h 503068"/>
                <a:gd name="connsiteX92" fmla="*/ 829711 w 934954"/>
                <a:gd name="connsiteY92" fmla="*/ 394188 h 503068"/>
                <a:gd name="connsiteX93" fmla="*/ 830719 w 934954"/>
                <a:gd name="connsiteY93" fmla="*/ 394188 h 503068"/>
                <a:gd name="connsiteX94" fmla="*/ 831727 w 934954"/>
                <a:gd name="connsiteY94" fmla="*/ 394188 h 503068"/>
                <a:gd name="connsiteX95" fmla="*/ 869029 w 934954"/>
                <a:gd name="connsiteY95" fmla="*/ 374025 h 503068"/>
                <a:gd name="connsiteX96" fmla="*/ 899273 w 934954"/>
                <a:gd name="connsiteY96" fmla="*/ 346805 h 503068"/>
                <a:gd name="connsiteX97" fmla="*/ 920445 w 934954"/>
                <a:gd name="connsiteY97" fmla="*/ 314544 h 503068"/>
                <a:gd name="connsiteX98" fmla="*/ 932543 w 934954"/>
                <a:gd name="connsiteY98" fmla="*/ 276234 h 503068"/>
                <a:gd name="connsiteX99" fmla="*/ 934559 w 934954"/>
                <a:gd name="connsiteY99" fmla="*/ 239941 h 503068"/>
                <a:gd name="connsiteX100" fmla="*/ 926494 w 934954"/>
                <a:gd name="connsiteY100" fmla="*/ 204655 h 503068"/>
                <a:gd name="connsiteX101" fmla="*/ 910363 w 934954"/>
                <a:gd name="connsiteY101" fmla="*/ 173403 h 503068"/>
                <a:gd name="connsiteX102" fmla="*/ 891208 w 934954"/>
                <a:gd name="connsiteY102" fmla="*/ 152231 h 503068"/>
                <a:gd name="connsiteX103" fmla="*/ 857939 w 934954"/>
                <a:gd name="connsiteY103" fmla="*/ 131060 h 503068"/>
                <a:gd name="connsiteX104" fmla="*/ 802491 w 934954"/>
                <a:gd name="connsiteY104" fmla="*/ 113921 h 503068"/>
                <a:gd name="connsiteX105" fmla="*/ 761156 w 934954"/>
                <a:gd name="connsiteY105" fmla="*/ 110897 h 503068"/>
                <a:gd name="connsiteX106" fmla="*/ 742001 w 934954"/>
                <a:gd name="connsiteY106" fmla="*/ 111905 h 503068"/>
                <a:gd name="connsiteX107" fmla="*/ 697643 w 934954"/>
                <a:gd name="connsiteY107" fmla="*/ 121987 h 503068"/>
                <a:gd name="connsiteX108" fmla="*/ 696634 w 934954"/>
                <a:gd name="connsiteY108" fmla="*/ 121987 h 503068"/>
                <a:gd name="connsiteX109" fmla="*/ 669414 w 934954"/>
                <a:gd name="connsiteY109" fmla="*/ 136101 h 503068"/>
                <a:gd name="connsiteX110" fmla="*/ 659333 w 934954"/>
                <a:gd name="connsiteY110" fmla="*/ 144166 h 503068"/>
                <a:gd name="connsiteX111" fmla="*/ 653284 w 934954"/>
                <a:gd name="connsiteY111" fmla="*/ 146182 h 503068"/>
                <a:gd name="connsiteX112" fmla="*/ 648243 w 934954"/>
                <a:gd name="connsiteY112" fmla="*/ 145174 h 503068"/>
                <a:gd name="connsiteX113" fmla="*/ 644210 w 934954"/>
                <a:gd name="connsiteY113" fmla="*/ 137109 h 503068"/>
                <a:gd name="connsiteX114" fmla="*/ 644210 w 934954"/>
                <a:gd name="connsiteY114" fmla="*/ 99807 h 503068"/>
                <a:gd name="connsiteX115" fmla="*/ 636145 w 934954"/>
                <a:gd name="connsiteY115" fmla="*/ 62506 h 503068"/>
                <a:gd name="connsiteX116" fmla="*/ 625056 w 934954"/>
                <a:gd name="connsiteY116" fmla="*/ 40326 h 503068"/>
                <a:gd name="connsiteX117" fmla="*/ 611950 w 934954"/>
                <a:gd name="connsiteY117" fmla="*/ 25204 h 503068"/>
                <a:gd name="connsiteX118" fmla="*/ 593803 w 934954"/>
                <a:gd name="connsiteY118" fmla="*/ 14114 h 503068"/>
                <a:gd name="connsiteX119" fmla="*/ 566583 w 934954"/>
                <a:gd name="connsiteY119" fmla="*/ 5041 h 503068"/>
                <a:gd name="connsiteX120" fmla="*/ 547428 w 934954"/>
                <a:gd name="connsiteY120" fmla="*/ 0 h 503068"/>
                <a:gd name="connsiteX121" fmla="*/ 547428 w 934954"/>
                <a:gd name="connsiteY121" fmla="*/ 0 h 50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34954" h="503068">
                  <a:moveTo>
                    <a:pt x="547428" y="0"/>
                  </a:moveTo>
                  <a:cubicBezTo>
                    <a:pt x="544403" y="0"/>
                    <a:pt x="541379" y="0"/>
                    <a:pt x="538354" y="0"/>
                  </a:cubicBezTo>
                  <a:cubicBezTo>
                    <a:pt x="527265" y="1008"/>
                    <a:pt x="516175" y="4033"/>
                    <a:pt x="504077" y="8065"/>
                  </a:cubicBezTo>
                  <a:cubicBezTo>
                    <a:pt x="491979" y="13106"/>
                    <a:pt x="479881" y="19155"/>
                    <a:pt x="468792" y="26212"/>
                  </a:cubicBezTo>
                  <a:cubicBezTo>
                    <a:pt x="457702" y="34277"/>
                    <a:pt x="448629" y="42342"/>
                    <a:pt x="440563" y="52424"/>
                  </a:cubicBezTo>
                  <a:cubicBezTo>
                    <a:pt x="433506" y="60489"/>
                    <a:pt x="428465" y="68555"/>
                    <a:pt x="424433" y="77628"/>
                  </a:cubicBezTo>
                  <a:cubicBezTo>
                    <a:pt x="421408" y="84685"/>
                    <a:pt x="418384" y="91742"/>
                    <a:pt x="417376" y="98799"/>
                  </a:cubicBezTo>
                  <a:lnTo>
                    <a:pt x="417376" y="100815"/>
                  </a:lnTo>
                  <a:lnTo>
                    <a:pt x="417376" y="102832"/>
                  </a:lnTo>
                  <a:cubicBezTo>
                    <a:pt x="417376" y="105856"/>
                    <a:pt x="416368" y="107873"/>
                    <a:pt x="414351" y="109889"/>
                  </a:cubicBezTo>
                  <a:cubicBezTo>
                    <a:pt x="412335" y="111905"/>
                    <a:pt x="410319" y="112913"/>
                    <a:pt x="407294" y="112913"/>
                  </a:cubicBezTo>
                  <a:cubicBezTo>
                    <a:pt x="402253" y="112913"/>
                    <a:pt x="398221" y="108881"/>
                    <a:pt x="397213" y="104848"/>
                  </a:cubicBezTo>
                  <a:cubicBezTo>
                    <a:pt x="396205" y="97791"/>
                    <a:pt x="394188" y="91742"/>
                    <a:pt x="392172" y="84685"/>
                  </a:cubicBezTo>
                  <a:cubicBezTo>
                    <a:pt x="389147" y="76620"/>
                    <a:pt x="385115" y="69563"/>
                    <a:pt x="380074" y="62506"/>
                  </a:cubicBezTo>
                  <a:cubicBezTo>
                    <a:pt x="376041" y="57465"/>
                    <a:pt x="372009" y="52424"/>
                    <a:pt x="366968" y="48391"/>
                  </a:cubicBezTo>
                  <a:cubicBezTo>
                    <a:pt x="361927" y="44359"/>
                    <a:pt x="355878" y="40326"/>
                    <a:pt x="349830" y="37302"/>
                  </a:cubicBezTo>
                  <a:cubicBezTo>
                    <a:pt x="342772" y="34277"/>
                    <a:pt x="334707" y="31253"/>
                    <a:pt x="326642" y="30245"/>
                  </a:cubicBezTo>
                  <a:cubicBezTo>
                    <a:pt x="320593" y="29236"/>
                    <a:pt x="313536" y="28228"/>
                    <a:pt x="306479" y="28228"/>
                  </a:cubicBezTo>
                  <a:cubicBezTo>
                    <a:pt x="302446" y="28228"/>
                    <a:pt x="299422" y="28228"/>
                    <a:pt x="295389" y="28228"/>
                  </a:cubicBezTo>
                  <a:cubicBezTo>
                    <a:pt x="282283" y="29236"/>
                    <a:pt x="269177" y="32261"/>
                    <a:pt x="257079" y="37302"/>
                  </a:cubicBezTo>
                  <a:cubicBezTo>
                    <a:pt x="243973" y="42342"/>
                    <a:pt x="231875" y="48391"/>
                    <a:pt x="219778" y="56457"/>
                  </a:cubicBezTo>
                  <a:cubicBezTo>
                    <a:pt x="209696" y="63514"/>
                    <a:pt x="200623" y="72587"/>
                    <a:pt x="192557" y="81660"/>
                  </a:cubicBezTo>
                  <a:cubicBezTo>
                    <a:pt x="185500" y="89726"/>
                    <a:pt x="180460" y="98799"/>
                    <a:pt x="175419" y="107873"/>
                  </a:cubicBezTo>
                  <a:lnTo>
                    <a:pt x="175419" y="108881"/>
                  </a:lnTo>
                  <a:lnTo>
                    <a:pt x="176427" y="107873"/>
                  </a:lnTo>
                  <a:cubicBezTo>
                    <a:pt x="172394" y="115938"/>
                    <a:pt x="169370" y="125011"/>
                    <a:pt x="167354" y="134085"/>
                  </a:cubicBezTo>
                  <a:cubicBezTo>
                    <a:pt x="166345" y="143158"/>
                    <a:pt x="165337" y="152231"/>
                    <a:pt x="166345" y="162313"/>
                  </a:cubicBezTo>
                  <a:cubicBezTo>
                    <a:pt x="166345" y="166345"/>
                    <a:pt x="167354" y="170378"/>
                    <a:pt x="168362" y="173403"/>
                  </a:cubicBezTo>
                  <a:cubicBezTo>
                    <a:pt x="169370" y="176427"/>
                    <a:pt x="168362" y="179451"/>
                    <a:pt x="166345" y="181468"/>
                  </a:cubicBezTo>
                  <a:cubicBezTo>
                    <a:pt x="164329" y="182476"/>
                    <a:pt x="162313" y="183484"/>
                    <a:pt x="160297" y="183484"/>
                  </a:cubicBezTo>
                  <a:cubicBezTo>
                    <a:pt x="159288" y="183484"/>
                    <a:pt x="158280" y="183484"/>
                    <a:pt x="158280" y="183484"/>
                  </a:cubicBezTo>
                  <a:cubicBezTo>
                    <a:pt x="150215" y="180460"/>
                    <a:pt x="142150" y="177435"/>
                    <a:pt x="134085" y="176427"/>
                  </a:cubicBezTo>
                  <a:cubicBezTo>
                    <a:pt x="127027" y="175419"/>
                    <a:pt x="119970" y="174411"/>
                    <a:pt x="112913" y="174411"/>
                  </a:cubicBezTo>
                  <a:cubicBezTo>
                    <a:pt x="109889" y="174411"/>
                    <a:pt x="107872" y="174411"/>
                    <a:pt x="104848" y="174411"/>
                  </a:cubicBezTo>
                  <a:cubicBezTo>
                    <a:pt x="95775" y="175419"/>
                    <a:pt x="86701" y="177435"/>
                    <a:pt x="78636" y="180460"/>
                  </a:cubicBezTo>
                  <a:cubicBezTo>
                    <a:pt x="69563" y="183484"/>
                    <a:pt x="61497" y="188525"/>
                    <a:pt x="54440" y="193566"/>
                  </a:cubicBezTo>
                  <a:cubicBezTo>
                    <a:pt x="46375" y="199615"/>
                    <a:pt x="38310" y="206672"/>
                    <a:pt x="31253" y="214737"/>
                  </a:cubicBezTo>
                  <a:cubicBezTo>
                    <a:pt x="24196" y="223810"/>
                    <a:pt x="18147" y="232884"/>
                    <a:pt x="13106" y="242965"/>
                  </a:cubicBezTo>
                  <a:cubicBezTo>
                    <a:pt x="8065" y="254055"/>
                    <a:pt x="4033" y="265145"/>
                    <a:pt x="2016" y="277242"/>
                  </a:cubicBezTo>
                  <a:cubicBezTo>
                    <a:pt x="0" y="289340"/>
                    <a:pt x="0" y="301438"/>
                    <a:pt x="0" y="313536"/>
                  </a:cubicBezTo>
                  <a:cubicBezTo>
                    <a:pt x="1008" y="324626"/>
                    <a:pt x="4033" y="334707"/>
                    <a:pt x="7057" y="344789"/>
                  </a:cubicBezTo>
                  <a:cubicBezTo>
                    <a:pt x="10082" y="352854"/>
                    <a:pt x="14114" y="359911"/>
                    <a:pt x="18147" y="366968"/>
                  </a:cubicBezTo>
                  <a:cubicBezTo>
                    <a:pt x="24196" y="375033"/>
                    <a:pt x="31253" y="383099"/>
                    <a:pt x="39318" y="390156"/>
                  </a:cubicBezTo>
                  <a:cubicBezTo>
                    <a:pt x="49400" y="398221"/>
                    <a:pt x="60489" y="405278"/>
                    <a:pt x="72587" y="411327"/>
                  </a:cubicBezTo>
                  <a:cubicBezTo>
                    <a:pt x="85693" y="417376"/>
                    <a:pt x="98799" y="421408"/>
                    <a:pt x="111905" y="424433"/>
                  </a:cubicBezTo>
                  <a:cubicBezTo>
                    <a:pt x="119970" y="425441"/>
                    <a:pt x="129044" y="426449"/>
                    <a:pt x="137109" y="426449"/>
                  </a:cubicBezTo>
                  <a:cubicBezTo>
                    <a:pt x="140133" y="426449"/>
                    <a:pt x="144166" y="426449"/>
                    <a:pt x="147190" y="426449"/>
                  </a:cubicBezTo>
                  <a:cubicBezTo>
                    <a:pt x="156264" y="425441"/>
                    <a:pt x="165337" y="423425"/>
                    <a:pt x="173403" y="420400"/>
                  </a:cubicBezTo>
                  <a:cubicBezTo>
                    <a:pt x="180460" y="417376"/>
                    <a:pt x="186509" y="414351"/>
                    <a:pt x="191549" y="410319"/>
                  </a:cubicBezTo>
                  <a:cubicBezTo>
                    <a:pt x="197598" y="406286"/>
                    <a:pt x="202639" y="401245"/>
                    <a:pt x="206672" y="396205"/>
                  </a:cubicBezTo>
                  <a:cubicBezTo>
                    <a:pt x="209696" y="392172"/>
                    <a:pt x="212720" y="389147"/>
                    <a:pt x="214737" y="385115"/>
                  </a:cubicBezTo>
                  <a:cubicBezTo>
                    <a:pt x="216753" y="383099"/>
                    <a:pt x="218769" y="381082"/>
                    <a:pt x="221794" y="381082"/>
                  </a:cubicBezTo>
                  <a:cubicBezTo>
                    <a:pt x="224818" y="381082"/>
                    <a:pt x="227843" y="383099"/>
                    <a:pt x="229859" y="386123"/>
                  </a:cubicBezTo>
                  <a:cubicBezTo>
                    <a:pt x="239941" y="409311"/>
                    <a:pt x="250022" y="429474"/>
                    <a:pt x="261112" y="445604"/>
                  </a:cubicBezTo>
                  <a:cubicBezTo>
                    <a:pt x="269177" y="457702"/>
                    <a:pt x="278251" y="466775"/>
                    <a:pt x="287324" y="475849"/>
                  </a:cubicBezTo>
                  <a:cubicBezTo>
                    <a:pt x="295389" y="481898"/>
                    <a:pt x="303454" y="487947"/>
                    <a:pt x="312528" y="491979"/>
                  </a:cubicBezTo>
                  <a:cubicBezTo>
                    <a:pt x="321601" y="496012"/>
                    <a:pt x="329666" y="499036"/>
                    <a:pt x="338740" y="501053"/>
                  </a:cubicBezTo>
                  <a:cubicBezTo>
                    <a:pt x="346805" y="502061"/>
                    <a:pt x="353862" y="503069"/>
                    <a:pt x="361927" y="503069"/>
                  </a:cubicBezTo>
                  <a:cubicBezTo>
                    <a:pt x="365960" y="503069"/>
                    <a:pt x="371001" y="503069"/>
                    <a:pt x="376041" y="502061"/>
                  </a:cubicBezTo>
                  <a:cubicBezTo>
                    <a:pt x="393180" y="500044"/>
                    <a:pt x="410319" y="497020"/>
                    <a:pt x="426449" y="490971"/>
                  </a:cubicBezTo>
                  <a:cubicBezTo>
                    <a:pt x="440563" y="485930"/>
                    <a:pt x="451653" y="479881"/>
                    <a:pt x="462743" y="472824"/>
                  </a:cubicBezTo>
                  <a:cubicBezTo>
                    <a:pt x="469800" y="467783"/>
                    <a:pt x="476857" y="461735"/>
                    <a:pt x="482906" y="454677"/>
                  </a:cubicBezTo>
                  <a:cubicBezTo>
                    <a:pt x="486938" y="449637"/>
                    <a:pt x="490971" y="443588"/>
                    <a:pt x="493995" y="438547"/>
                  </a:cubicBezTo>
                  <a:cubicBezTo>
                    <a:pt x="495004" y="435523"/>
                    <a:pt x="497020" y="432498"/>
                    <a:pt x="498028" y="428465"/>
                  </a:cubicBezTo>
                  <a:cubicBezTo>
                    <a:pt x="499036" y="425441"/>
                    <a:pt x="502061" y="422417"/>
                    <a:pt x="506093" y="422417"/>
                  </a:cubicBezTo>
                  <a:cubicBezTo>
                    <a:pt x="510126" y="422417"/>
                    <a:pt x="513150" y="425441"/>
                    <a:pt x="514159" y="429474"/>
                  </a:cubicBezTo>
                  <a:cubicBezTo>
                    <a:pt x="514159" y="430482"/>
                    <a:pt x="515167" y="432498"/>
                    <a:pt x="515167" y="433506"/>
                  </a:cubicBezTo>
                  <a:cubicBezTo>
                    <a:pt x="518191" y="440563"/>
                    <a:pt x="521216" y="447620"/>
                    <a:pt x="525248" y="453669"/>
                  </a:cubicBezTo>
                  <a:cubicBezTo>
                    <a:pt x="530289" y="459718"/>
                    <a:pt x="535330" y="465767"/>
                    <a:pt x="541379" y="471816"/>
                  </a:cubicBezTo>
                  <a:cubicBezTo>
                    <a:pt x="548436" y="477865"/>
                    <a:pt x="557509" y="482906"/>
                    <a:pt x="566583" y="487947"/>
                  </a:cubicBezTo>
                  <a:cubicBezTo>
                    <a:pt x="578680" y="492987"/>
                    <a:pt x="591786" y="497020"/>
                    <a:pt x="604892" y="500044"/>
                  </a:cubicBezTo>
                  <a:cubicBezTo>
                    <a:pt x="614974" y="502061"/>
                    <a:pt x="626064" y="503069"/>
                    <a:pt x="636145" y="503069"/>
                  </a:cubicBezTo>
                  <a:cubicBezTo>
                    <a:pt x="641186" y="503069"/>
                    <a:pt x="646227" y="503069"/>
                    <a:pt x="651268" y="502061"/>
                  </a:cubicBezTo>
                  <a:cubicBezTo>
                    <a:pt x="664374" y="501053"/>
                    <a:pt x="677480" y="498028"/>
                    <a:pt x="689577" y="492987"/>
                  </a:cubicBezTo>
                  <a:cubicBezTo>
                    <a:pt x="698651" y="489963"/>
                    <a:pt x="706716" y="484922"/>
                    <a:pt x="714781" y="479881"/>
                  </a:cubicBezTo>
                  <a:cubicBezTo>
                    <a:pt x="720830" y="475849"/>
                    <a:pt x="725871" y="470808"/>
                    <a:pt x="729904" y="465767"/>
                  </a:cubicBezTo>
                  <a:cubicBezTo>
                    <a:pt x="733936" y="461735"/>
                    <a:pt x="736961" y="456694"/>
                    <a:pt x="738977" y="451653"/>
                  </a:cubicBezTo>
                  <a:cubicBezTo>
                    <a:pt x="740993" y="446612"/>
                    <a:pt x="743010" y="441571"/>
                    <a:pt x="744018" y="435523"/>
                  </a:cubicBezTo>
                  <a:cubicBezTo>
                    <a:pt x="745026" y="429474"/>
                    <a:pt x="745026" y="422417"/>
                    <a:pt x="745026" y="416368"/>
                  </a:cubicBezTo>
                  <a:cubicBezTo>
                    <a:pt x="745026" y="412335"/>
                    <a:pt x="744018" y="407294"/>
                    <a:pt x="743010" y="403262"/>
                  </a:cubicBezTo>
                  <a:cubicBezTo>
                    <a:pt x="742001" y="400237"/>
                    <a:pt x="743010" y="398221"/>
                    <a:pt x="744018" y="395196"/>
                  </a:cubicBezTo>
                  <a:cubicBezTo>
                    <a:pt x="745026" y="393180"/>
                    <a:pt x="748050" y="391164"/>
                    <a:pt x="750067" y="390156"/>
                  </a:cubicBezTo>
                  <a:cubicBezTo>
                    <a:pt x="751075" y="390156"/>
                    <a:pt x="752083" y="390156"/>
                    <a:pt x="752083" y="390156"/>
                  </a:cubicBezTo>
                  <a:lnTo>
                    <a:pt x="752083" y="390156"/>
                  </a:lnTo>
                  <a:cubicBezTo>
                    <a:pt x="752083" y="390156"/>
                    <a:pt x="753091" y="390156"/>
                    <a:pt x="753091" y="390156"/>
                  </a:cubicBezTo>
                  <a:cubicBezTo>
                    <a:pt x="754099" y="390156"/>
                    <a:pt x="754099" y="390156"/>
                    <a:pt x="755107" y="390156"/>
                  </a:cubicBezTo>
                  <a:cubicBezTo>
                    <a:pt x="757124" y="390156"/>
                    <a:pt x="758132" y="391164"/>
                    <a:pt x="759140" y="392172"/>
                  </a:cubicBezTo>
                  <a:cubicBezTo>
                    <a:pt x="761156" y="394188"/>
                    <a:pt x="762164" y="396205"/>
                    <a:pt x="764181" y="397213"/>
                  </a:cubicBezTo>
                  <a:cubicBezTo>
                    <a:pt x="766197" y="398221"/>
                    <a:pt x="768213" y="400237"/>
                    <a:pt x="770230" y="401245"/>
                  </a:cubicBezTo>
                  <a:cubicBezTo>
                    <a:pt x="772246" y="402253"/>
                    <a:pt x="775270" y="403262"/>
                    <a:pt x="777287" y="403262"/>
                  </a:cubicBezTo>
                  <a:cubicBezTo>
                    <a:pt x="780311" y="403262"/>
                    <a:pt x="782328" y="404270"/>
                    <a:pt x="785352" y="404270"/>
                  </a:cubicBezTo>
                  <a:cubicBezTo>
                    <a:pt x="787368" y="404270"/>
                    <a:pt x="788377" y="404270"/>
                    <a:pt x="790393" y="404270"/>
                  </a:cubicBezTo>
                  <a:cubicBezTo>
                    <a:pt x="803499" y="403262"/>
                    <a:pt x="816605" y="398221"/>
                    <a:pt x="829711" y="394188"/>
                  </a:cubicBezTo>
                  <a:cubicBezTo>
                    <a:pt x="829711" y="394188"/>
                    <a:pt x="830719" y="394188"/>
                    <a:pt x="830719" y="394188"/>
                  </a:cubicBezTo>
                  <a:lnTo>
                    <a:pt x="831727" y="394188"/>
                  </a:lnTo>
                  <a:cubicBezTo>
                    <a:pt x="844833" y="389147"/>
                    <a:pt x="856931" y="383099"/>
                    <a:pt x="869029" y="374025"/>
                  </a:cubicBezTo>
                  <a:cubicBezTo>
                    <a:pt x="880118" y="365960"/>
                    <a:pt x="890200" y="356887"/>
                    <a:pt x="899273" y="346805"/>
                  </a:cubicBezTo>
                  <a:cubicBezTo>
                    <a:pt x="907339" y="336723"/>
                    <a:pt x="914396" y="325634"/>
                    <a:pt x="920445" y="314544"/>
                  </a:cubicBezTo>
                  <a:cubicBezTo>
                    <a:pt x="926494" y="302446"/>
                    <a:pt x="930526" y="289340"/>
                    <a:pt x="932543" y="276234"/>
                  </a:cubicBezTo>
                  <a:cubicBezTo>
                    <a:pt x="934559" y="264136"/>
                    <a:pt x="935567" y="252038"/>
                    <a:pt x="934559" y="239941"/>
                  </a:cubicBezTo>
                  <a:cubicBezTo>
                    <a:pt x="933551" y="227843"/>
                    <a:pt x="930526" y="215745"/>
                    <a:pt x="926494" y="204655"/>
                  </a:cubicBezTo>
                  <a:cubicBezTo>
                    <a:pt x="922461" y="192557"/>
                    <a:pt x="916412" y="182476"/>
                    <a:pt x="910363" y="173403"/>
                  </a:cubicBezTo>
                  <a:cubicBezTo>
                    <a:pt x="905322" y="166345"/>
                    <a:pt x="898265" y="159288"/>
                    <a:pt x="891208" y="152231"/>
                  </a:cubicBezTo>
                  <a:cubicBezTo>
                    <a:pt x="881127" y="144166"/>
                    <a:pt x="870037" y="137109"/>
                    <a:pt x="857939" y="131060"/>
                  </a:cubicBezTo>
                  <a:cubicBezTo>
                    <a:pt x="840800" y="122995"/>
                    <a:pt x="822654" y="116946"/>
                    <a:pt x="802491" y="113921"/>
                  </a:cubicBezTo>
                  <a:cubicBezTo>
                    <a:pt x="788377" y="111905"/>
                    <a:pt x="775270" y="110897"/>
                    <a:pt x="761156" y="110897"/>
                  </a:cubicBezTo>
                  <a:cubicBezTo>
                    <a:pt x="755107" y="110897"/>
                    <a:pt x="748050" y="110897"/>
                    <a:pt x="742001" y="111905"/>
                  </a:cubicBezTo>
                  <a:cubicBezTo>
                    <a:pt x="725871" y="113921"/>
                    <a:pt x="711757" y="116946"/>
                    <a:pt x="697643" y="121987"/>
                  </a:cubicBezTo>
                  <a:lnTo>
                    <a:pt x="696634" y="121987"/>
                  </a:lnTo>
                  <a:cubicBezTo>
                    <a:pt x="686553" y="126019"/>
                    <a:pt x="677480" y="131060"/>
                    <a:pt x="669414" y="136101"/>
                  </a:cubicBezTo>
                  <a:cubicBezTo>
                    <a:pt x="666390" y="138117"/>
                    <a:pt x="663365" y="141142"/>
                    <a:pt x="659333" y="144166"/>
                  </a:cubicBezTo>
                  <a:cubicBezTo>
                    <a:pt x="657316" y="146182"/>
                    <a:pt x="655300" y="146182"/>
                    <a:pt x="653284" y="146182"/>
                  </a:cubicBezTo>
                  <a:cubicBezTo>
                    <a:pt x="651268" y="146182"/>
                    <a:pt x="650259" y="146182"/>
                    <a:pt x="648243" y="145174"/>
                  </a:cubicBezTo>
                  <a:cubicBezTo>
                    <a:pt x="645219" y="143158"/>
                    <a:pt x="644210" y="140133"/>
                    <a:pt x="644210" y="137109"/>
                  </a:cubicBezTo>
                  <a:cubicBezTo>
                    <a:pt x="645219" y="122995"/>
                    <a:pt x="644210" y="110897"/>
                    <a:pt x="644210" y="99807"/>
                  </a:cubicBezTo>
                  <a:cubicBezTo>
                    <a:pt x="643202" y="85693"/>
                    <a:pt x="640178" y="73595"/>
                    <a:pt x="636145" y="62506"/>
                  </a:cubicBezTo>
                  <a:cubicBezTo>
                    <a:pt x="633121" y="54440"/>
                    <a:pt x="629088" y="47383"/>
                    <a:pt x="625056" y="40326"/>
                  </a:cubicBezTo>
                  <a:cubicBezTo>
                    <a:pt x="621023" y="35285"/>
                    <a:pt x="616990" y="30245"/>
                    <a:pt x="611950" y="25204"/>
                  </a:cubicBezTo>
                  <a:cubicBezTo>
                    <a:pt x="606909" y="21171"/>
                    <a:pt x="600860" y="17139"/>
                    <a:pt x="593803" y="14114"/>
                  </a:cubicBezTo>
                  <a:cubicBezTo>
                    <a:pt x="584729" y="10082"/>
                    <a:pt x="575656" y="7057"/>
                    <a:pt x="566583" y="5041"/>
                  </a:cubicBezTo>
                  <a:cubicBezTo>
                    <a:pt x="559526" y="0"/>
                    <a:pt x="553477" y="0"/>
                    <a:pt x="547428" y="0"/>
                  </a:cubicBezTo>
                  <a:lnTo>
                    <a:pt x="547428" y="0"/>
                  </a:lnTo>
                  <a:close/>
                </a:path>
              </a:pathLst>
            </a:custGeom>
            <a:solidFill>
              <a:srgbClr val="FDFDFD"/>
            </a:solidFill>
            <a:ln w="10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" name="Graphic 4">
            <a:extLst>
              <a:ext uri="{FF2B5EF4-FFF2-40B4-BE49-F238E27FC236}">
                <a16:creationId xmlns:a16="http://schemas.microsoft.com/office/drawing/2014/main" xmlns="" id="{2E7C59E7-6A72-8DE9-B9FC-3C44EB745288}"/>
              </a:ext>
            </a:extLst>
          </p:cNvPr>
          <p:cNvGrpSpPr/>
          <p:nvPr/>
        </p:nvGrpSpPr>
        <p:grpSpPr>
          <a:xfrm>
            <a:off x="2370498" y="5308784"/>
            <a:ext cx="421170" cy="397212"/>
            <a:chOff x="2489132" y="3586003"/>
            <a:chExt cx="421170" cy="397212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FC0D2C84-54E9-8AE2-C29D-BE7AF127CB75}"/>
                </a:ext>
              </a:extLst>
            </p:cNvPr>
            <p:cNvSpPr/>
            <p:nvPr/>
          </p:nvSpPr>
          <p:spPr>
            <a:xfrm>
              <a:off x="2489132" y="3586003"/>
              <a:ext cx="421170" cy="397212"/>
            </a:xfrm>
            <a:custGeom>
              <a:avLst/>
              <a:gdLst>
                <a:gd name="connsiteX0" fmla="*/ 412335 w 421170"/>
                <a:gd name="connsiteY0" fmla="*/ 136101 h 397212"/>
                <a:gd name="connsiteX1" fmla="*/ 398221 w 421170"/>
                <a:gd name="connsiteY1" fmla="*/ 115938 h 397212"/>
                <a:gd name="connsiteX2" fmla="*/ 388139 w 421170"/>
                <a:gd name="connsiteY2" fmla="*/ 107872 h 397212"/>
                <a:gd name="connsiteX3" fmla="*/ 376042 w 421170"/>
                <a:gd name="connsiteY3" fmla="*/ 101823 h 397212"/>
                <a:gd name="connsiteX4" fmla="*/ 348821 w 421170"/>
                <a:gd name="connsiteY4" fmla="*/ 96783 h 397212"/>
                <a:gd name="connsiteX5" fmla="*/ 327650 w 421170"/>
                <a:gd name="connsiteY5" fmla="*/ 98799 h 397212"/>
                <a:gd name="connsiteX6" fmla="*/ 328658 w 421170"/>
                <a:gd name="connsiteY6" fmla="*/ 96783 h 397212"/>
                <a:gd name="connsiteX7" fmla="*/ 336723 w 421170"/>
                <a:gd name="connsiteY7" fmla="*/ 79644 h 397212"/>
                <a:gd name="connsiteX8" fmla="*/ 339748 w 421170"/>
                <a:gd name="connsiteY8" fmla="*/ 63514 h 397212"/>
                <a:gd name="connsiteX9" fmla="*/ 338740 w 421170"/>
                <a:gd name="connsiteY9" fmla="*/ 48391 h 397212"/>
                <a:gd name="connsiteX10" fmla="*/ 307487 w 421170"/>
                <a:gd name="connsiteY10" fmla="*/ 7057 h 397212"/>
                <a:gd name="connsiteX11" fmla="*/ 276234 w 421170"/>
                <a:gd name="connsiteY11" fmla="*/ 0 h 397212"/>
                <a:gd name="connsiteX12" fmla="*/ 255063 w 421170"/>
                <a:gd name="connsiteY12" fmla="*/ 4033 h 397212"/>
                <a:gd name="connsiteX13" fmla="*/ 230867 w 421170"/>
                <a:gd name="connsiteY13" fmla="*/ 19155 h 397212"/>
                <a:gd name="connsiteX14" fmla="*/ 216753 w 421170"/>
                <a:gd name="connsiteY14" fmla="*/ 41334 h 397212"/>
                <a:gd name="connsiteX15" fmla="*/ 216753 w 421170"/>
                <a:gd name="connsiteY15" fmla="*/ 41334 h 397212"/>
                <a:gd name="connsiteX16" fmla="*/ 200623 w 421170"/>
                <a:gd name="connsiteY16" fmla="*/ 19155 h 397212"/>
                <a:gd name="connsiteX17" fmla="*/ 152231 w 421170"/>
                <a:gd name="connsiteY17" fmla="*/ 3024 h 397212"/>
                <a:gd name="connsiteX18" fmla="*/ 100815 w 421170"/>
                <a:gd name="connsiteY18" fmla="*/ 19155 h 397212"/>
                <a:gd name="connsiteX19" fmla="*/ 66538 w 421170"/>
                <a:gd name="connsiteY19" fmla="*/ 59481 h 397212"/>
                <a:gd name="connsiteX20" fmla="*/ 66538 w 421170"/>
                <a:gd name="connsiteY20" fmla="*/ 96783 h 397212"/>
                <a:gd name="connsiteX21" fmla="*/ 73595 w 421170"/>
                <a:gd name="connsiteY21" fmla="*/ 111905 h 397212"/>
                <a:gd name="connsiteX22" fmla="*/ 69563 w 421170"/>
                <a:gd name="connsiteY22" fmla="*/ 110897 h 397212"/>
                <a:gd name="connsiteX23" fmla="*/ 41334 w 421170"/>
                <a:gd name="connsiteY23" fmla="*/ 112913 h 397212"/>
                <a:gd name="connsiteX24" fmla="*/ 19155 w 421170"/>
                <a:gd name="connsiteY24" fmla="*/ 128035 h 397212"/>
                <a:gd name="connsiteX25" fmla="*/ 5041 w 421170"/>
                <a:gd name="connsiteY25" fmla="*/ 152231 h 397212"/>
                <a:gd name="connsiteX26" fmla="*/ 0 w 421170"/>
                <a:gd name="connsiteY26" fmla="*/ 179451 h 397212"/>
                <a:gd name="connsiteX27" fmla="*/ 1008 w 421170"/>
                <a:gd name="connsiteY27" fmla="*/ 193565 h 397212"/>
                <a:gd name="connsiteX28" fmla="*/ 5041 w 421170"/>
                <a:gd name="connsiteY28" fmla="*/ 207679 h 397212"/>
                <a:gd name="connsiteX29" fmla="*/ 21171 w 421170"/>
                <a:gd name="connsiteY29" fmla="*/ 229859 h 397212"/>
                <a:gd name="connsiteX30" fmla="*/ 34277 w 421170"/>
                <a:gd name="connsiteY30" fmla="*/ 237924 h 397212"/>
                <a:gd name="connsiteX31" fmla="*/ 44359 w 421170"/>
                <a:gd name="connsiteY31" fmla="*/ 241957 h 397212"/>
                <a:gd name="connsiteX32" fmla="*/ 39318 w 421170"/>
                <a:gd name="connsiteY32" fmla="*/ 246998 h 397212"/>
                <a:gd name="connsiteX33" fmla="*/ 32261 w 421170"/>
                <a:gd name="connsiteY33" fmla="*/ 256071 h 397212"/>
                <a:gd name="connsiteX34" fmla="*/ 22180 w 421170"/>
                <a:gd name="connsiteY34" fmla="*/ 275226 h 397212"/>
                <a:gd name="connsiteX35" fmla="*/ 18147 w 421170"/>
                <a:gd name="connsiteY35" fmla="*/ 295389 h 397212"/>
                <a:gd name="connsiteX36" fmla="*/ 21171 w 421170"/>
                <a:gd name="connsiteY36" fmla="*/ 315552 h 397212"/>
                <a:gd name="connsiteX37" fmla="*/ 32261 w 421170"/>
                <a:gd name="connsiteY37" fmla="*/ 334707 h 397212"/>
                <a:gd name="connsiteX38" fmla="*/ 40326 w 421170"/>
                <a:gd name="connsiteY38" fmla="*/ 341764 h 397212"/>
                <a:gd name="connsiteX39" fmla="*/ 50408 w 421170"/>
                <a:gd name="connsiteY39" fmla="*/ 347813 h 397212"/>
                <a:gd name="connsiteX40" fmla="*/ 75612 w 421170"/>
                <a:gd name="connsiteY40" fmla="*/ 352854 h 397212"/>
                <a:gd name="connsiteX41" fmla="*/ 100815 w 421170"/>
                <a:gd name="connsiteY41" fmla="*/ 347813 h 397212"/>
                <a:gd name="connsiteX42" fmla="*/ 126019 w 421170"/>
                <a:gd name="connsiteY42" fmla="*/ 336723 h 397212"/>
                <a:gd name="connsiteX43" fmla="*/ 154248 w 421170"/>
                <a:gd name="connsiteY43" fmla="*/ 317569 h 397212"/>
                <a:gd name="connsiteX44" fmla="*/ 159289 w 421170"/>
                <a:gd name="connsiteY44" fmla="*/ 340756 h 397212"/>
                <a:gd name="connsiteX45" fmla="*/ 166345 w 421170"/>
                <a:gd name="connsiteY45" fmla="*/ 356886 h 397212"/>
                <a:gd name="connsiteX46" fmla="*/ 175419 w 421170"/>
                <a:gd name="connsiteY46" fmla="*/ 369992 h 397212"/>
                <a:gd name="connsiteX47" fmla="*/ 220786 w 421170"/>
                <a:gd name="connsiteY47" fmla="*/ 396204 h 397212"/>
                <a:gd name="connsiteX48" fmla="*/ 234900 w 421170"/>
                <a:gd name="connsiteY48" fmla="*/ 397213 h 397212"/>
                <a:gd name="connsiteX49" fmla="*/ 249014 w 421170"/>
                <a:gd name="connsiteY49" fmla="*/ 396204 h 397212"/>
                <a:gd name="connsiteX50" fmla="*/ 274218 w 421170"/>
                <a:gd name="connsiteY50" fmla="*/ 388139 h 397212"/>
                <a:gd name="connsiteX51" fmla="*/ 313536 w 421170"/>
                <a:gd name="connsiteY51" fmla="*/ 353862 h 397212"/>
                <a:gd name="connsiteX52" fmla="*/ 324626 w 421170"/>
                <a:gd name="connsiteY52" fmla="*/ 310511 h 397212"/>
                <a:gd name="connsiteX53" fmla="*/ 313536 w 421170"/>
                <a:gd name="connsiteY53" fmla="*/ 273209 h 397212"/>
                <a:gd name="connsiteX54" fmla="*/ 316560 w 421170"/>
                <a:gd name="connsiteY54" fmla="*/ 274218 h 397212"/>
                <a:gd name="connsiteX55" fmla="*/ 332691 w 421170"/>
                <a:gd name="connsiteY55" fmla="*/ 276234 h 397212"/>
                <a:gd name="connsiteX56" fmla="*/ 360919 w 421170"/>
                <a:gd name="connsiteY56" fmla="*/ 272202 h 397212"/>
                <a:gd name="connsiteX57" fmla="*/ 385115 w 421170"/>
                <a:gd name="connsiteY57" fmla="*/ 259095 h 397212"/>
                <a:gd name="connsiteX58" fmla="*/ 402253 w 421170"/>
                <a:gd name="connsiteY58" fmla="*/ 239941 h 397212"/>
                <a:gd name="connsiteX59" fmla="*/ 419392 w 421170"/>
                <a:gd name="connsiteY59" fmla="*/ 189533 h 397212"/>
                <a:gd name="connsiteX60" fmla="*/ 412335 w 421170"/>
                <a:gd name="connsiteY60" fmla="*/ 136101 h 397212"/>
                <a:gd name="connsiteX61" fmla="*/ 407294 w 421170"/>
                <a:gd name="connsiteY61" fmla="*/ 191549 h 397212"/>
                <a:gd name="connsiteX62" fmla="*/ 400237 w 421170"/>
                <a:gd name="connsiteY62" fmla="*/ 216753 h 397212"/>
                <a:gd name="connsiteX63" fmla="*/ 389148 w 421170"/>
                <a:gd name="connsiteY63" fmla="*/ 235908 h 397212"/>
                <a:gd name="connsiteX64" fmla="*/ 376042 w 421170"/>
                <a:gd name="connsiteY64" fmla="*/ 249014 h 397212"/>
                <a:gd name="connsiteX65" fmla="*/ 361927 w 421170"/>
                <a:gd name="connsiteY65" fmla="*/ 257079 h 397212"/>
                <a:gd name="connsiteX66" fmla="*/ 344789 w 421170"/>
                <a:gd name="connsiteY66" fmla="*/ 262120 h 397212"/>
                <a:gd name="connsiteX67" fmla="*/ 333699 w 421170"/>
                <a:gd name="connsiteY67" fmla="*/ 263128 h 397212"/>
                <a:gd name="connsiteX68" fmla="*/ 321601 w 421170"/>
                <a:gd name="connsiteY68" fmla="*/ 262120 h 397212"/>
                <a:gd name="connsiteX69" fmla="*/ 312528 w 421170"/>
                <a:gd name="connsiteY69" fmla="*/ 260104 h 397212"/>
                <a:gd name="connsiteX70" fmla="*/ 307487 w 421170"/>
                <a:gd name="connsiteY70" fmla="*/ 259095 h 397212"/>
                <a:gd name="connsiteX71" fmla="*/ 304463 w 421170"/>
                <a:gd name="connsiteY71" fmla="*/ 258087 h 397212"/>
                <a:gd name="connsiteX72" fmla="*/ 303454 w 421170"/>
                <a:gd name="connsiteY72" fmla="*/ 257079 h 397212"/>
                <a:gd name="connsiteX73" fmla="*/ 299422 w 421170"/>
                <a:gd name="connsiteY73" fmla="*/ 254055 h 397212"/>
                <a:gd name="connsiteX74" fmla="*/ 297405 w 421170"/>
                <a:gd name="connsiteY74" fmla="*/ 254055 h 397212"/>
                <a:gd name="connsiteX75" fmla="*/ 293373 w 421170"/>
                <a:gd name="connsiteY75" fmla="*/ 255063 h 397212"/>
                <a:gd name="connsiteX76" fmla="*/ 290349 w 421170"/>
                <a:gd name="connsiteY76" fmla="*/ 259095 h 397212"/>
                <a:gd name="connsiteX77" fmla="*/ 291356 w 421170"/>
                <a:gd name="connsiteY77" fmla="*/ 264136 h 397212"/>
                <a:gd name="connsiteX78" fmla="*/ 303454 w 421170"/>
                <a:gd name="connsiteY78" fmla="*/ 285307 h 397212"/>
                <a:gd name="connsiteX79" fmla="*/ 308495 w 421170"/>
                <a:gd name="connsiteY79" fmla="*/ 304462 h 397212"/>
                <a:gd name="connsiteX80" fmla="*/ 308495 w 421170"/>
                <a:gd name="connsiteY80" fmla="*/ 320593 h 397212"/>
                <a:gd name="connsiteX81" fmla="*/ 304463 w 421170"/>
                <a:gd name="connsiteY81" fmla="*/ 335715 h 397212"/>
                <a:gd name="connsiteX82" fmla="*/ 296397 w 421170"/>
                <a:gd name="connsiteY82" fmla="*/ 349829 h 397212"/>
                <a:gd name="connsiteX83" fmla="*/ 283291 w 421170"/>
                <a:gd name="connsiteY83" fmla="*/ 362935 h 397212"/>
                <a:gd name="connsiteX84" fmla="*/ 264136 w 421170"/>
                <a:gd name="connsiteY84" fmla="*/ 374025 h 397212"/>
                <a:gd name="connsiteX85" fmla="*/ 242965 w 421170"/>
                <a:gd name="connsiteY85" fmla="*/ 380074 h 397212"/>
                <a:gd name="connsiteX86" fmla="*/ 232884 w 421170"/>
                <a:gd name="connsiteY86" fmla="*/ 381082 h 397212"/>
                <a:gd name="connsiteX87" fmla="*/ 222802 w 421170"/>
                <a:gd name="connsiteY87" fmla="*/ 380074 h 397212"/>
                <a:gd name="connsiteX88" fmla="*/ 207680 w 421170"/>
                <a:gd name="connsiteY88" fmla="*/ 376041 h 397212"/>
                <a:gd name="connsiteX89" fmla="*/ 194574 w 421170"/>
                <a:gd name="connsiteY89" fmla="*/ 368984 h 397212"/>
                <a:gd name="connsiteX90" fmla="*/ 184492 w 421170"/>
                <a:gd name="connsiteY90" fmla="*/ 358903 h 397212"/>
                <a:gd name="connsiteX91" fmla="*/ 175419 w 421170"/>
                <a:gd name="connsiteY91" fmla="*/ 342772 h 397212"/>
                <a:gd name="connsiteX92" fmla="*/ 168362 w 421170"/>
                <a:gd name="connsiteY92" fmla="*/ 317569 h 397212"/>
                <a:gd name="connsiteX93" fmla="*/ 167354 w 421170"/>
                <a:gd name="connsiteY93" fmla="*/ 301438 h 397212"/>
                <a:gd name="connsiteX94" fmla="*/ 163321 w 421170"/>
                <a:gd name="connsiteY94" fmla="*/ 295389 h 397212"/>
                <a:gd name="connsiteX95" fmla="*/ 159289 w 421170"/>
                <a:gd name="connsiteY95" fmla="*/ 294381 h 397212"/>
                <a:gd name="connsiteX96" fmla="*/ 154248 w 421170"/>
                <a:gd name="connsiteY96" fmla="*/ 296397 h 397212"/>
                <a:gd name="connsiteX97" fmla="*/ 141142 w 421170"/>
                <a:gd name="connsiteY97" fmla="*/ 307487 h 397212"/>
                <a:gd name="connsiteX98" fmla="*/ 102832 w 421170"/>
                <a:gd name="connsiteY98" fmla="*/ 330674 h 397212"/>
                <a:gd name="connsiteX99" fmla="*/ 79644 w 421170"/>
                <a:gd name="connsiteY99" fmla="*/ 336723 h 397212"/>
                <a:gd name="connsiteX100" fmla="*/ 72587 w 421170"/>
                <a:gd name="connsiteY100" fmla="*/ 336723 h 397212"/>
                <a:gd name="connsiteX101" fmla="*/ 66538 w 421170"/>
                <a:gd name="connsiteY101" fmla="*/ 336723 h 397212"/>
                <a:gd name="connsiteX102" fmla="*/ 56457 w 421170"/>
                <a:gd name="connsiteY102" fmla="*/ 333699 h 397212"/>
                <a:gd name="connsiteX103" fmla="*/ 47383 w 421170"/>
                <a:gd name="connsiteY103" fmla="*/ 328658 h 397212"/>
                <a:gd name="connsiteX104" fmla="*/ 40326 w 421170"/>
                <a:gd name="connsiteY104" fmla="*/ 321601 h 397212"/>
                <a:gd name="connsiteX105" fmla="*/ 36294 w 421170"/>
                <a:gd name="connsiteY105" fmla="*/ 313536 h 397212"/>
                <a:gd name="connsiteX106" fmla="*/ 33269 w 421170"/>
                <a:gd name="connsiteY106" fmla="*/ 303454 h 397212"/>
                <a:gd name="connsiteX107" fmla="*/ 33269 w 421170"/>
                <a:gd name="connsiteY107" fmla="*/ 291356 h 397212"/>
                <a:gd name="connsiteX108" fmla="*/ 37302 w 421170"/>
                <a:gd name="connsiteY108" fmla="*/ 276234 h 397212"/>
                <a:gd name="connsiteX109" fmla="*/ 45367 w 421170"/>
                <a:gd name="connsiteY109" fmla="*/ 263128 h 397212"/>
                <a:gd name="connsiteX110" fmla="*/ 55448 w 421170"/>
                <a:gd name="connsiteY110" fmla="*/ 253046 h 397212"/>
                <a:gd name="connsiteX111" fmla="*/ 66538 w 421170"/>
                <a:gd name="connsiteY111" fmla="*/ 246998 h 397212"/>
                <a:gd name="connsiteX112" fmla="*/ 70571 w 421170"/>
                <a:gd name="connsiteY112" fmla="*/ 245990 h 397212"/>
                <a:gd name="connsiteX113" fmla="*/ 76620 w 421170"/>
                <a:gd name="connsiteY113" fmla="*/ 238932 h 397212"/>
                <a:gd name="connsiteX114" fmla="*/ 68555 w 421170"/>
                <a:gd name="connsiteY114" fmla="*/ 230867 h 397212"/>
                <a:gd name="connsiteX115" fmla="*/ 59481 w 421170"/>
                <a:gd name="connsiteY115" fmla="*/ 229859 h 397212"/>
                <a:gd name="connsiteX116" fmla="*/ 42343 w 421170"/>
                <a:gd name="connsiteY116" fmla="*/ 225826 h 397212"/>
                <a:gd name="connsiteX117" fmla="*/ 31253 w 421170"/>
                <a:gd name="connsiteY117" fmla="*/ 219777 h 397212"/>
                <a:gd name="connsiteX118" fmla="*/ 24196 w 421170"/>
                <a:gd name="connsiteY118" fmla="*/ 212720 h 397212"/>
                <a:gd name="connsiteX119" fmla="*/ 18147 w 421170"/>
                <a:gd name="connsiteY119" fmla="*/ 202639 h 397212"/>
                <a:gd name="connsiteX120" fmla="*/ 14114 w 421170"/>
                <a:gd name="connsiteY120" fmla="*/ 189533 h 397212"/>
                <a:gd name="connsiteX121" fmla="*/ 14114 w 421170"/>
                <a:gd name="connsiteY121" fmla="*/ 173402 h 397212"/>
                <a:gd name="connsiteX122" fmla="*/ 19155 w 421170"/>
                <a:gd name="connsiteY122" fmla="*/ 156264 h 397212"/>
                <a:gd name="connsiteX123" fmla="*/ 26212 w 421170"/>
                <a:gd name="connsiteY123" fmla="*/ 143158 h 397212"/>
                <a:gd name="connsiteX124" fmla="*/ 34277 w 421170"/>
                <a:gd name="connsiteY124" fmla="*/ 135093 h 397212"/>
                <a:gd name="connsiteX125" fmla="*/ 43351 w 421170"/>
                <a:gd name="connsiteY125" fmla="*/ 130052 h 397212"/>
                <a:gd name="connsiteX126" fmla="*/ 52424 w 421170"/>
                <a:gd name="connsiteY126" fmla="*/ 127027 h 397212"/>
                <a:gd name="connsiteX127" fmla="*/ 57465 w 421170"/>
                <a:gd name="connsiteY127" fmla="*/ 127027 h 397212"/>
                <a:gd name="connsiteX128" fmla="*/ 62506 w 421170"/>
                <a:gd name="connsiteY128" fmla="*/ 127027 h 397212"/>
                <a:gd name="connsiteX129" fmla="*/ 76620 w 421170"/>
                <a:gd name="connsiteY129" fmla="*/ 131060 h 397212"/>
                <a:gd name="connsiteX130" fmla="*/ 89726 w 421170"/>
                <a:gd name="connsiteY130" fmla="*/ 138117 h 397212"/>
                <a:gd name="connsiteX131" fmla="*/ 92750 w 421170"/>
                <a:gd name="connsiteY131" fmla="*/ 140133 h 397212"/>
                <a:gd name="connsiteX132" fmla="*/ 94766 w 421170"/>
                <a:gd name="connsiteY132" fmla="*/ 140133 h 397212"/>
                <a:gd name="connsiteX133" fmla="*/ 100815 w 421170"/>
                <a:gd name="connsiteY133" fmla="*/ 137109 h 397212"/>
                <a:gd name="connsiteX134" fmla="*/ 101824 w 421170"/>
                <a:gd name="connsiteY134" fmla="*/ 131060 h 397212"/>
                <a:gd name="connsiteX135" fmla="*/ 99807 w 421170"/>
                <a:gd name="connsiteY135" fmla="*/ 127027 h 397212"/>
                <a:gd name="connsiteX136" fmla="*/ 94766 w 421170"/>
                <a:gd name="connsiteY136" fmla="*/ 121986 h 397212"/>
                <a:gd name="connsiteX137" fmla="*/ 93759 w 421170"/>
                <a:gd name="connsiteY137" fmla="*/ 120978 h 397212"/>
                <a:gd name="connsiteX138" fmla="*/ 89726 w 421170"/>
                <a:gd name="connsiteY138" fmla="*/ 115938 h 397212"/>
                <a:gd name="connsiteX139" fmla="*/ 79644 w 421170"/>
                <a:gd name="connsiteY139" fmla="*/ 98799 h 397212"/>
                <a:gd name="connsiteX140" fmla="*/ 75612 w 421170"/>
                <a:gd name="connsiteY140" fmla="*/ 85693 h 397212"/>
                <a:gd name="connsiteX141" fmla="*/ 75612 w 421170"/>
                <a:gd name="connsiteY141" fmla="*/ 72587 h 397212"/>
                <a:gd name="connsiteX142" fmla="*/ 78636 w 421170"/>
                <a:gd name="connsiteY142" fmla="*/ 60489 h 397212"/>
                <a:gd name="connsiteX143" fmla="*/ 85693 w 421170"/>
                <a:gd name="connsiteY143" fmla="*/ 48391 h 397212"/>
                <a:gd name="connsiteX144" fmla="*/ 98799 w 421170"/>
                <a:gd name="connsiteY144" fmla="*/ 36293 h 397212"/>
                <a:gd name="connsiteX145" fmla="*/ 119970 w 421170"/>
                <a:gd name="connsiteY145" fmla="*/ 24196 h 397212"/>
                <a:gd name="connsiteX146" fmla="*/ 139125 w 421170"/>
                <a:gd name="connsiteY146" fmla="*/ 18147 h 397212"/>
                <a:gd name="connsiteX147" fmla="*/ 143158 w 421170"/>
                <a:gd name="connsiteY147" fmla="*/ 17138 h 397212"/>
                <a:gd name="connsiteX148" fmla="*/ 143158 w 421170"/>
                <a:gd name="connsiteY148" fmla="*/ 17138 h 397212"/>
                <a:gd name="connsiteX149" fmla="*/ 143158 w 421170"/>
                <a:gd name="connsiteY149" fmla="*/ 17138 h 397212"/>
                <a:gd name="connsiteX150" fmla="*/ 143158 w 421170"/>
                <a:gd name="connsiteY150" fmla="*/ 17138 h 397212"/>
                <a:gd name="connsiteX151" fmla="*/ 143158 w 421170"/>
                <a:gd name="connsiteY151" fmla="*/ 17138 h 397212"/>
                <a:gd name="connsiteX152" fmla="*/ 155256 w 421170"/>
                <a:gd name="connsiteY152" fmla="*/ 16130 h 397212"/>
                <a:gd name="connsiteX153" fmla="*/ 164329 w 421170"/>
                <a:gd name="connsiteY153" fmla="*/ 16130 h 397212"/>
                <a:gd name="connsiteX154" fmla="*/ 165337 w 421170"/>
                <a:gd name="connsiteY154" fmla="*/ 16130 h 397212"/>
                <a:gd name="connsiteX155" fmla="*/ 180460 w 421170"/>
                <a:gd name="connsiteY155" fmla="*/ 20163 h 397212"/>
                <a:gd name="connsiteX156" fmla="*/ 190541 w 421170"/>
                <a:gd name="connsiteY156" fmla="*/ 26212 h 397212"/>
                <a:gd name="connsiteX157" fmla="*/ 190541 w 421170"/>
                <a:gd name="connsiteY157" fmla="*/ 26212 h 397212"/>
                <a:gd name="connsiteX158" fmla="*/ 190541 w 421170"/>
                <a:gd name="connsiteY158" fmla="*/ 26212 h 397212"/>
                <a:gd name="connsiteX159" fmla="*/ 190541 w 421170"/>
                <a:gd name="connsiteY159" fmla="*/ 26212 h 397212"/>
                <a:gd name="connsiteX160" fmla="*/ 191549 w 421170"/>
                <a:gd name="connsiteY160" fmla="*/ 26212 h 397212"/>
                <a:gd name="connsiteX161" fmla="*/ 199615 w 421170"/>
                <a:gd name="connsiteY161" fmla="*/ 34277 h 397212"/>
                <a:gd name="connsiteX162" fmla="*/ 205663 w 421170"/>
                <a:gd name="connsiteY162" fmla="*/ 45367 h 397212"/>
                <a:gd name="connsiteX163" fmla="*/ 208688 w 421170"/>
                <a:gd name="connsiteY163" fmla="*/ 57465 h 397212"/>
                <a:gd name="connsiteX164" fmla="*/ 209696 w 421170"/>
                <a:gd name="connsiteY164" fmla="*/ 60489 h 397212"/>
                <a:gd name="connsiteX165" fmla="*/ 209696 w 421170"/>
                <a:gd name="connsiteY165" fmla="*/ 60489 h 397212"/>
                <a:gd name="connsiteX166" fmla="*/ 209696 w 421170"/>
                <a:gd name="connsiteY166" fmla="*/ 60489 h 397212"/>
                <a:gd name="connsiteX167" fmla="*/ 209696 w 421170"/>
                <a:gd name="connsiteY167" fmla="*/ 60489 h 397212"/>
                <a:gd name="connsiteX168" fmla="*/ 209696 w 421170"/>
                <a:gd name="connsiteY168" fmla="*/ 60489 h 397212"/>
                <a:gd name="connsiteX169" fmla="*/ 210704 w 421170"/>
                <a:gd name="connsiteY169" fmla="*/ 72587 h 397212"/>
                <a:gd name="connsiteX170" fmla="*/ 216753 w 421170"/>
                <a:gd name="connsiteY170" fmla="*/ 78636 h 397212"/>
                <a:gd name="connsiteX171" fmla="*/ 222802 w 421170"/>
                <a:gd name="connsiteY171" fmla="*/ 72587 h 397212"/>
                <a:gd name="connsiteX172" fmla="*/ 223810 w 421170"/>
                <a:gd name="connsiteY172" fmla="*/ 66538 h 397212"/>
                <a:gd name="connsiteX173" fmla="*/ 229859 w 421170"/>
                <a:gd name="connsiteY173" fmla="*/ 45367 h 397212"/>
                <a:gd name="connsiteX174" fmla="*/ 236916 w 421170"/>
                <a:gd name="connsiteY174" fmla="*/ 32261 h 397212"/>
                <a:gd name="connsiteX175" fmla="*/ 245990 w 421170"/>
                <a:gd name="connsiteY175" fmla="*/ 23187 h 397212"/>
                <a:gd name="connsiteX176" fmla="*/ 257079 w 421170"/>
                <a:gd name="connsiteY176" fmla="*/ 17138 h 397212"/>
                <a:gd name="connsiteX177" fmla="*/ 270185 w 421170"/>
                <a:gd name="connsiteY177" fmla="*/ 14114 h 397212"/>
                <a:gd name="connsiteX178" fmla="*/ 277242 w 421170"/>
                <a:gd name="connsiteY178" fmla="*/ 14114 h 397212"/>
                <a:gd name="connsiteX179" fmla="*/ 284300 w 421170"/>
                <a:gd name="connsiteY179" fmla="*/ 14114 h 397212"/>
                <a:gd name="connsiteX180" fmla="*/ 298414 w 421170"/>
                <a:gd name="connsiteY180" fmla="*/ 18147 h 397212"/>
                <a:gd name="connsiteX181" fmla="*/ 309503 w 421170"/>
                <a:gd name="connsiteY181" fmla="*/ 25204 h 397212"/>
                <a:gd name="connsiteX182" fmla="*/ 317569 w 421170"/>
                <a:gd name="connsiteY182" fmla="*/ 33269 h 397212"/>
                <a:gd name="connsiteX183" fmla="*/ 322609 w 421170"/>
                <a:gd name="connsiteY183" fmla="*/ 42342 h 397212"/>
                <a:gd name="connsiteX184" fmla="*/ 325634 w 421170"/>
                <a:gd name="connsiteY184" fmla="*/ 53432 h 397212"/>
                <a:gd name="connsiteX185" fmla="*/ 325634 w 421170"/>
                <a:gd name="connsiteY185" fmla="*/ 66538 h 397212"/>
                <a:gd name="connsiteX186" fmla="*/ 320593 w 421170"/>
                <a:gd name="connsiteY186" fmla="*/ 82668 h 397212"/>
                <a:gd name="connsiteX187" fmla="*/ 307487 w 421170"/>
                <a:gd name="connsiteY187" fmla="*/ 104848 h 397212"/>
                <a:gd name="connsiteX188" fmla="*/ 306479 w 421170"/>
                <a:gd name="connsiteY188" fmla="*/ 106864 h 397212"/>
                <a:gd name="connsiteX189" fmla="*/ 304463 w 421170"/>
                <a:gd name="connsiteY189" fmla="*/ 109889 h 397212"/>
                <a:gd name="connsiteX190" fmla="*/ 305471 w 421170"/>
                <a:gd name="connsiteY190" fmla="*/ 114929 h 397212"/>
                <a:gd name="connsiteX191" fmla="*/ 311520 w 421170"/>
                <a:gd name="connsiteY191" fmla="*/ 117954 h 397212"/>
                <a:gd name="connsiteX192" fmla="*/ 313536 w 421170"/>
                <a:gd name="connsiteY192" fmla="*/ 117954 h 397212"/>
                <a:gd name="connsiteX193" fmla="*/ 336723 w 421170"/>
                <a:gd name="connsiteY193" fmla="*/ 111905 h 397212"/>
                <a:gd name="connsiteX194" fmla="*/ 348821 w 421170"/>
                <a:gd name="connsiteY194" fmla="*/ 110897 h 397212"/>
                <a:gd name="connsiteX195" fmla="*/ 357895 w 421170"/>
                <a:gd name="connsiteY195" fmla="*/ 111905 h 397212"/>
                <a:gd name="connsiteX196" fmla="*/ 372009 w 421170"/>
                <a:gd name="connsiteY196" fmla="*/ 115938 h 397212"/>
                <a:gd name="connsiteX197" fmla="*/ 383099 w 421170"/>
                <a:gd name="connsiteY197" fmla="*/ 122995 h 397212"/>
                <a:gd name="connsiteX198" fmla="*/ 392172 w 421170"/>
                <a:gd name="connsiteY198" fmla="*/ 132068 h 397212"/>
                <a:gd name="connsiteX199" fmla="*/ 400237 w 421170"/>
                <a:gd name="connsiteY199" fmla="*/ 146182 h 397212"/>
                <a:gd name="connsiteX200" fmla="*/ 406286 w 421170"/>
                <a:gd name="connsiteY200" fmla="*/ 167353 h 397212"/>
                <a:gd name="connsiteX201" fmla="*/ 407294 w 421170"/>
                <a:gd name="connsiteY201" fmla="*/ 191549 h 397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421170" h="397212">
                  <a:moveTo>
                    <a:pt x="412335" y="136101"/>
                  </a:moveTo>
                  <a:cubicBezTo>
                    <a:pt x="409311" y="129044"/>
                    <a:pt x="404270" y="121986"/>
                    <a:pt x="398221" y="115938"/>
                  </a:cubicBezTo>
                  <a:cubicBezTo>
                    <a:pt x="395197" y="112913"/>
                    <a:pt x="392172" y="109889"/>
                    <a:pt x="388139" y="107872"/>
                  </a:cubicBezTo>
                  <a:cubicBezTo>
                    <a:pt x="384107" y="104848"/>
                    <a:pt x="380074" y="103840"/>
                    <a:pt x="376042" y="101823"/>
                  </a:cubicBezTo>
                  <a:cubicBezTo>
                    <a:pt x="366968" y="97791"/>
                    <a:pt x="357895" y="96783"/>
                    <a:pt x="348821" y="96783"/>
                  </a:cubicBezTo>
                  <a:cubicBezTo>
                    <a:pt x="341764" y="96783"/>
                    <a:pt x="334707" y="97791"/>
                    <a:pt x="327650" y="98799"/>
                  </a:cubicBezTo>
                  <a:cubicBezTo>
                    <a:pt x="327650" y="97791"/>
                    <a:pt x="328658" y="97791"/>
                    <a:pt x="328658" y="96783"/>
                  </a:cubicBezTo>
                  <a:cubicBezTo>
                    <a:pt x="331683" y="90734"/>
                    <a:pt x="334707" y="85693"/>
                    <a:pt x="336723" y="79644"/>
                  </a:cubicBezTo>
                  <a:cubicBezTo>
                    <a:pt x="338740" y="74603"/>
                    <a:pt x="339748" y="68554"/>
                    <a:pt x="339748" y="63514"/>
                  </a:cubicBezTo>
                  <a:cubicBezTo>
                    <a:pt x="339748" y="58473"/>
                    <a:pt x="339748" y="53432"/>
                    <a:pt x="338740" y="48391"/>
                  </a:cubicBezTo>
                  <a:cubicBezTo>
                    <a:pt x="335715" y="30245"/>
                    <a:pt x="323618" y="15122"/>
                    <a:pt x="307487" y="7057"/>
                  </a:cubicBezTo>
                  <a:cubicBezTo>
                    <a:pt x="298414" y="2016"/>
                    <a:pt x="287324" y="0"/>
                    <a:pt x="276234" y="0"/>
                  </a:cubicBezTo>
                  <a:cubicBezTo>
                    <a:pt x="269177" y="0"/>
                    <a:pt x="262120" y="1008"/>
                    <a:pt x="255063" y="4033"/>
                  </a:cubicBezTo>
                  <a:cubicBezTo>
                    <a:pt x="245990" y="7057"/>
                    <a:pt x="237924" y="12098"/>
                    <a:pt x="230867" y="19155"/>
                  </a:cubicBezTo>
                  <a:cubicBezTo>
                    <a:pt x="224819" y="25204"/>
                    <a:pt x="219778" y="33269"/>
                    <a:pt x="216753" y="41334"/>
                  </a:cubicBezTo>
                  <a:cubicBezTo>
                    <a:pt x="216753" y="41334"/>
                    <a:pt x="216753" y="41334"/>
                    <a:pt x="216753" y="41334"/>
                  </a:cubicBezTo>
                  <a:cubicBezTo>
                    <a:pt x="212721" y="32261"/>
                    <a:pt x="207680" y="25204"/>
                    <a:pt x="200623" y="19155"/>
                  </a:cubicBezTo>
                  <a:cubicBezTo>
                    <a:pt x="187517" y="7057"/>
                    <a:pt x="169370" y="3024"/>
                    <a:pt x="152231" y="3024"/>
                  </a:cubicBezTo>
                  <a:cubicBezTo>
                    <a:pt x="134085" y="4033"/>
                    <a:pt x="115938" y="9073"/>
                    <a:pt x="100815" y="19155"/>
                  </a:cubicBezTo>
                  <a:cubicBezTo>
                    <a:pt x="85693" y="28228"/>
                    <a:pt x="72587" y="42342"/>
                    <a:pt x="66538" y="59481"/>
                  </a:cubicBezTo>
                  <a:cubicBezTo>
                    <a:pt x="62506" y="71579"/>
                    <a:pt x="62506" y="84685"/>
                    <a:pt x="66538" y="96783"/>
                  </a:cubicBezTo>
                  <a:cubicBezTo>
                    <a:pt x="68555" y="101823"/>
                    <a:pt x="70571" y="106864"/>
                    <a:pt x="73595" y="111905"/>
                  </a:cubicBezTo>
                  <a:cubicBezTo>
                    <a:pt x="72587" y="111905"/>
                    <a:pt x="70571" y="110897"/>
                    <a:pt x="69563" y="110897"/>
                  </a:cubicBezTo>
                  <a:cubicBezTo>
                    <a:pt x="60489" y="108881"/>
                    <a:pt x="50408" y="109889"/>
                    <a:pt x="41334" y="112913"/>
                  </a:cubicBezTo>
                  <a:cubicBezTo>
                    <a:pt x="32261" y="115938"/>
                    <a:pt x="25204" y="121986"/>
                    <a:pt x="19155" y="128035"/>
                  </a:cubicBezTo>
                  <a:cubicBezTo>
                    <a:pt x="13106" y="135093"/>
                    <a:pt x="8065" y="143158"/>
                    <a:pt x="5041" y="152231"/>
                  </a:cubicBezTo>
                  <a:cubicBezTo>
                    <a:pt x="2016" y="161305"/>
                    <a:pt x="0" y="170378"/>
                    <a:pt x="0" y="179451"/>
                  </a:cubicBezTo>
                  <a:cubicBezTo>
                    <a:pt x="0" y="184492"/>
                    <a:pt x="1008" y="189533"/>
                    <a:pt x="1008" y="193565"/>
                  </a:cubicBezTo>
                  <a:cubicBezTo>
                    <a:pt x="2016" y="198606"/>
                    <a:pt x="3024" y="202639"/>
                    <a:pt x="5041" y="207679"/>
                  </a:cubicBezTo>
                  <a:cubicBezTo>
                    <a:pt x="9073" y="215745"/>
                    <a:pt x="14114" y="223810"/>
                    <a:pt x="21171" y="229859"/>
                  </a:cubicBezTo>
                  <a:cubicBezTo>
                    <a:pt x="25204" y="232883"/>
                    <a:pt x="29237" y="235908"/>
                    <a:pt x="34277" y="237924"/>
                  </a:cubicBezTo>
                  <a:cubicBezTo>
                    <a:pt x="37302" y="238932"/>
                    <a:pt x="40326" y="240949"/>
                    <a:pt x="44359" y="241957"/>
                  </a:cubicBezTo>
                  <a:cubicBezTo>
                    <a:pt x="42343" y="242965"/>
                    <a:pt x="41334" y="244981"/>
                    <a:pt x="39318" y="246998"/>
                  </a:cubicBezTo>
                  <a:cubicBezTo>
                    <a:pt x="36294" y="250022"/>
                    <a:pt x="34277" y="253046"/>
                    <a:pt x="32261" y="256071"/>
                  </a:cubicBezTo>
                  <a:cubicBezTo>
                    <a:pt x="28228" y="262120"/>
                    <a:pt x="25204" y="268169"/>
                    <a:pt x="22180" y="275226"/>
                  </a:cubicBezTo>
                  <a:cubicBezTo>
                    <a:pt x="20163" y="281275"/>
                    <a:pt x="18147" y="288332"/>
                    <a:pt x="18147" y="295389"/>
                  </a:cubicBezTo>
                  <a:cubicBezTo>
                    <a:pt x="18147" y="302446"/>
                    <a:pt x="19155" y="309503"/>
                    <a:pt x="21171" y="315552"/>
                  </a:cubicBezTo>
                  <a:cubicBezTo>
                    <a:pt x="23188" y="322609"/>
                    <a:pt x="27220" y="328658"/>
                    <a:pt x="32261" y="334707"/>
                  </a:cubicBezTo>
                  <a:cubicBezTo>
                    <a:pt x="34277" y="337732"/>
                    <a:pt x="37302" y="339748"/>
                    <a:pt x="40326" y="341764"/>
                  </a:cubicBezTo>
                  <a:cubicBezTo>
                    <a:pt x="43351" y="343780"/>
                    <a:pt x="47383" y="345797"/>
                    <a:pt x="50408" y="347813"/>
                  </a:cubicBezTo>
                  <a:cubicBezTo>
                    <a:pt x="58473" y="350837"/>
                    <a:pt x="66538" y="352854"/>
                    <a:pt x="75612" y="352854"/>
                  </a:cubicBezTo>
                  <a:cubicBezTo>
                    <a:pt x="84685" y="352854"/>
                    <a:pt x="92750" y="350837"/>
                    <a:pt x="100815" y="347813"/>
                  </a:cubicBezTo>
                  <a:cubicBezTo>
                    <a:pt x="109889" y="344788"/>
                    <a:pt x="117954" y="340756"/>
                    <a:pt x="126019" y="336723"/>
                  </a:cubicBezTo>
                  <a:cubicBezTo>
                    <a:pt x="136101" y="330674"/>
                    <a:pt x="145174" y="324625"/>
                    <a:pt x="154248" y="317569"/>
                  </a:cubicBezTo>
                  <a:cubicBezTo>
                    <a:pt x="155256" y="325634"/>
                    <a:pt x="157272" y="332691"/>
                    <a:pt x="159289" y="340756"/>
                  </a:cubicBezTo>
                  <a:cubicBezTo>
                    <a:pt x="161305" y="345797"/>
                    <a:pt x="163321" y="351846"/>
                    <a:pt x="166345" y="356886"/>
                  </a:cubicBezTo>
                  <a:cubicBezTo>
                    <a:pt x="168362" y="361927"/>
                    <a:pt x="171386" y="365960"/>
                    <a:pt x="175419" y="369992"/>
                  </a:cubicBezTo>
                  <a:cubicBezTo>
                    <a:pt x="186509" y="384106"/>
                    <a:pt x="203647" y="393180"/>
                    <a:pt x="220786" y="396204"/>
                  </a:cubicBezTo>
                  <a:cubicBezTo>
                    <a:pt x="225826" y="397213"/>
                    <a:pt x="229859" y="397213"/>
                    <a:pt x="234900" y="397213"/>
                  </a:cubicBezTo>
                  <a:cubicBezTo>
                    <a:pt x="239941" y="397213"/>
                    <a:pt x="243973" y="397213"/>
                    <a:pt x="249014" y="396204"/>
                  </a:cubicBezTo>
                  <a:cubicBezTo>
                    <a:pt x="258087" y="395196"/>
                    <a:pt x="266153" y="392172"/>
                    <a:pt x="274218" y="388139"/>
                  </a:cubicBezTo>
                  <a:cubicBezTo>
                    <a:pt x="290349" y="381082"/>
                    <a:pt x="304463" y="368984"/>
                    <a:pt x="313536" y="353862"/>
                  </a:cubicBezTo>
                  <a:cubicBezTo>
                    <a:pt x="321601" y="340756"/>
                    <a:pt x="325634" y="325634"/>
                    <a:pt x="324626" y="310511"/>
                  </a:cubicBezTo>
                  <a:cubicBezTo>
                    <a:pt x="323618" y="297405"/>
                    <a:pt x="319585" y="285307"/>
                    <a:pt x="313536" y="273209"/>
                  </a:cubicBezTo>
                  <a:lnTo>
                    <a:pt x="316560" y="274218"/>
                  </a:lnTo>
                  <a:cubicBezTo>
                    <a:pt x="321601" y="275226"/>
                    <a:pt x="327650" y="276234"/>
                    <a:pt x="332691" y="276234"/>
                  </a:cubicBezTo>
                  <a:cubicBezTo>
                    <a:pt x="342772" y="277242"/>
                    <a:pt x="351846" y="275226"/>
                    <a:pt x="360919" y="272202"/>
                  </a:cubicBezTo>
                  <a:cubicBezTo>
                    <a:pt x="369993" y="269177"/>
                    <a:pt x="378058" y="264136"/>
                    <a:pt x="385115" y="259095"/>
                  </a:cubicBezTo>
                  <a:cubicBezTo>
                    <a:pt x="392172" y="254055"/>
                    <a:pt x="398221" y="246998"/>
                    <a:pt x="402253" y="239941"/>
                  </a:cubicBezTo>
                  <a:cubicBezTo>
                    <a:pt x="412335" y="224818"/>
                    <a:pt x="417376" y="206672"/>
                    <a:pt x="419392" y="189533"/>
                  </a:cubicBezTo>
                  <a:cubicBezTo>
                    <a:pt x="423425" y="169370"/>
                    <a:pt x="420400" y="152231"/>
                    <a:pt x="412335" y="136101"/>
                  </a:cubicBezTo>
                  <a:close/>
                  <a:moveTo>
                    <a:pt x="407294" y="191549"/>
                  </a:moveTo>
                  <a:cubicBezTo>
                    <a:pt x="406286" y="200623"/>
                    <a:pt x="403262" y="208688"/>
                    <a:pt x="400237" y="216753"/>
                  </a:cubicBezTo>
                  <a:cubicBezTo>
                    <a:pt x="397213" y="223810"/>
                    <a:pt x="393180" y="229859"/>
                    <a:pt x="389148" y="235908"/>
                  </a:cubicBezTo>
                  <a:cubicBezTo>
                    <a:pt x="385115" y="240949"/>
                    <a:pt x="381082" y="244981"/>
                    <a:pt x="376042" y="249014"/>
                  </a:cubicBezTo>
                  <a:cubicBezTo>
                    <a:pt x="372009" y="252038"/>
                    <a:pt x="366968" y="255063"/>
                    <a:pt x="361927" y="257079"/>
                  </a:cubicBezTo>
                  <a:cubicBezTo>
                    <a:pt x="356886" y="259095"/>
                    <a:pt x="350838" y="261112"/>
                    <a:pt x="344789" y="262120"/>
                  </a:cubicBezTo>
                  <a:cubicBezTo>
                    <a:pt x="340756" y="262120"/>
                    <a:pt x="337732" y="263128"/>
                    <a:pt x="333699" y="263128"/>
                  </a:cubicBezTo>
                  <a:cubicBezTo>
                    <a:pt x="329667" y="263128"/>
                    <a:pt x="325634" y="263128"/>
                    <a:pt x="321601" y="262120"/>
                  </a:cubicBezTo>
                  <a:cubicBezTo>
                    <a:pt x="318577" y="262120"/>
                    <a:pt x="316560" y="261112"/>
                    <a:pt x="312528" y="260104"/>
                  </a:cubicBezTo>
                  <a:cubicBezTo>
                    <a:pt x="310512" y="260104"/>
                    <a:pt x="309503" y="259095"/>
                    <a:pt x="307487" y="259095"/>
                  </a:cubicBezTo>
                  <a:cubicBezTo>
                    <a:pt x="306479" y="259095"/>
                    <a:pt x="305471" y="258087"/>
                    <a:pt x="304463" y="258087"/>
                  </a:cubicBezTo>
                  <a:lnTo>
                    <a:pt x="303454" y="257079"/>
                  </a:lnTo>
                  <a:cubicBezTo>
                    <a:pt x="302446" y="256071"/>
                    <a:pt x="301438" y="254055"/>
                    <a:pt x="299422" y="254055"/>
                  </a:cubicBezTo>
                  <a:cubicBezTo>
                    <a:pt x="298414" y="254055"/>
                    <a:pt x="298414" y="254055"/>
                    <a:pt x="297405" y="254055"/>
                  </a:cubicBezTo>
                  <a:cubicBezTo>
                    <a:pt x="296397" y="254055"/>
                    <a:pt x="295389" y="254055"/>
                    <a:pt x="293373" y="255063"/>
                  </a:cubicBezTo>
                  <a:cubicBezTo>
                    <a:pt x="291356" y="256071"/>
                    <a:pt x="290349" y="257079"/>
                    <a:pt x="290349" y="259095"/>
                  </a:cubicBezTo>
                  <a:cubicBezTo>
                    <a:pt x="290349" y="261112"/>
                    <a:pt x="290349" y="263128"/>
                    <a:pt x="291356" y="264136"/>
                  </a:cubicBezTo>
                  <a:cubicBezTo>
                    <a:pt x="296397" y="271193"/>
                    <a:pt x="300430" y="278250"/>
                    <a:pt x="303454" y="285307"/>
                  </a:cubicBezTo>
                  <a:cubicBezTo>
                    <a:pt x="306479" y="291356"/>
                    <a:pt x="307487" y="298413"/>
                    <a:pt x="308495" y="304462"/>
                  </a:cubicBezTo>
                  <a:cubicBezTo>
                    <a:pt x="309503" y="309503"/>
                    <a:pt x="309503" y="315552"/>
                    <a:pt x="308495" y="320593"/>
                  </a:cubicBezTo>
                  <a:cubicBezTo>
                    <a:pt x="307487" y="325634"/>
                    <a:pt x="306479" y="330674"/>
                    <a:pt x="304463" y="335715"/>
                  </a:cubicBezTo>
                  <a:cubicBezTo>
                    <a:pt x="302446" y="340756"/>
                    <a:pt x="299422" y="345797"/>
                    <a:pt x="296397" y="349829"/>
                  </a:cubicBezTo>
                  <a:cubicBezTo>
                    <a:pt x="292365" y="354870"/>
                    <a:pt x="288332" y="358903"/>
                    <a:pt x="283291" y="362935"/>
                  </a:cubicBezTo>
                  <a:cubicBezTo>
                    <a:pt x="277242" y="366968"/>
                    <a:pt x="271193" y="371001"/>
                    <a:pt x="264136" y="374025"/>
                  </a:cubicBezTo>
                  <a:cubicBezTo>
                    <a:pt x="257079" y="377050"/>
                    <a:pt x="250022" y="379066"/>
                    <a:pt x="242965" y="380074"/>
                  </a:cubicBezTo>
                  <a:cubicBezTo>
                    <a:pt x="239941" y="380074"/>
                    <a:pt x="235908" y="381082"/>
                    <a:pt x="232884" y="381082"/>
                  </a:cubicBezTo>
                  <a:cubicBezTo>
                    <a:pt x="229859" y="381082"/>
                    <a:pt x="225826" y="381082"/>
                    <a:pt x="222802" y="380074"/>
                  </a:cubicBezTo>
                  <a:cubicBezTo>
                    <a:pt x="217761" y="379066"/>
                    <a:pt x="211712" y="378058"/>
                    <a:pt x="207680" y="376041"/>
                  </a:cubicBezTo>
                  <a:cubicBezTo>
                    <a:pt x="203647" y="374025"/>
                    <a:pt x="198606" y="372009"/>
                    <a:pt x="194574" y="368984"/>
                  </a:cubicBezTo>
                  <a:cubicBezTo>
                    <a:pt x="190541" y="365960"/>
                    <a:pt x="187517" y="361927"/>
                    <a:pt x="184492" y="358903"/>
                  </a:cubicBezTo>
                  <a:cubicBezTo>
                    <a:pt x="180460" y="353862"/>
                    <a:pt x="177435" y="348821"/>
                    <a:pt x="175419" y="342772"/>
                  </a:cubicBezTo>
                  <a:cubicBezTo>
                    <a:pt x="172394" y="334707"/>
                    <a:pt x="170378" y="326642"/>
                    <a:pt x="168362" y="317569"/>
                  </a:cubicBezTo>
                  <a:cubicBezTo>
                    <a:pt x="167354" y="312528"/>
                    <a:pt x="167354" y="307487"/>
                    <a:pt x="167354" y="301438"/>
                  </a:cubicBezTo>
                  <a:cubicBezTo>
                    <a:pt x="167354" y="298413"/>
                    <a:pt x="166345" y="296397"/>
                    <a:pt x="163321" y="295389"/>
                  </a:cubicBezTo>
                  <a:cubicBezTo>
                    <a:pt x="162313" y="294381"/>
                    <a:pt x="161305" y="294381"/>
                    <a:pt x="159289" y="294381"/>
                  </a:cubicBezTo>
                  <a:cubicBezTo>
                    <a:pt x="157272" y="294381"/>
                    <a:pt x="155256" y="295389"/>
                    <a:pt x="154248" y="296397"/>
                  </a:cubicBezTo>
                  <a:cubicBezTo>
                    <a:pt x="150215" y="299422"/>
                    <a:pt x="146182" y="303454"/>
                    <a:pt x="141142" y="307487"/>
                  </a:cubicBezTo>
                  <a:cubicBezTo>
                    <a:pt x="128036" y="317569"/>
                    <a:pt x="114930" y="325634"/>
                    <a:pt x="102832" y="330674"/>
                  </a:cubicBezTo>
                  <a:cubicBezTo>
                    <a:pt x="94766" y="333699"/>
                    <a:pt x="87710" y="335715"/>
                    <a:pt x="79644" y="336723"/>
                  </a:cubicBezTo>
                  <a:cubicBezTo>
                    <a:pt x="77628" y="336723"/>
                    <a:pt x="74603" y="336723"/>
                    <a:pt x="72587" y="336723"/>
                  </a:cubicBezTo>
                  <a:cubicBezTo>
                    <a:pt x="70571" y="336723"/>
                    <a:pt x="68555" y="336723"/>
                    <a:pt x="66538" y="336723"/>
                  </a:cubicBezTo>
                  <a:cubicBezTo>
                    <a:pt x="62506" y="335715"/>
                    <a:pt x="59481" y="334707"/>
                    <a:pt x="56457" y="333699"/>
                  </a:cubicBezTo>
                  <a:cubicBezTo>
                    <a:pt x="53432" y="332691"/>
                    <a:pt x="50408" y="330674"/>
                    <a:pt x="47383" y="328658"/>
                  </a:cubicBezTo>
                  <a:cubicBezTo>
                    <a:pt x="44359" y="326642"/>
                    <a:pt x="42343" y="324625"/>
                    <a:pt x="40326" y="321601"/>
                  </a:cubicBezTo>
                  <a:cubicBezTo>
                    <a:pt x="38310" y="318576"/>
                    <a:pt x="37302" y="316560"/>
                    <a:pt x="36294" y="313536"/>
                  </a:cubicBezTo>
                  <a:cubicBezTo>
                    <a:pt x="35285" y="310511"/>
                    <a:pt x="34277" y="307487"/>
                    <a:pt x="33269" y="303454"/>
                  </a:cubicBezTo>
                  <a:cubicBezTo>
                    <a:pt x="33269" y="299422"/>
                    <a:pt x="33269" y="295389"/>
                    <a:pt x="33269" y="291356"/>
                  </a:cubicBezTo>
                  <a:cubicBezTo>
                    <a:pt x="34277" y="286316"/>
                    <a:pt x="35285" y="281275"/>
                    <a:pt x="37302" y="276234"/>
                  </a:cubicBezTo>
                  <a:cubicBezTo>
                    <a:pt x="39318" y="271193"/>
                    <a:pt x="42343" y="267161"/>
                    <a:pt x="45367" y="263128"/>
                  </a:cubicBezTo>
                  <a:cubicBezTo>
                    <a:pt x="48391" y="259095"/>
                    <a:pt x="51416" y="256071"/>
                    <a:pt x="55448" y="253046"/>
                  </a:cubicBezTo>
                  <a:cubicBezTo>
                    <a:pt x="59481" y="250022"/>
                    <a:pt x="62506" y="248006"/>
                    <a:pt x="66538" y="246998"/>
                  </a:cubicBezTo>
                  <a:cubicBezTo>
                    <a:pt x="67546" y="245990"/>
                    <a:pt x="69563" y="245990"/>
                    <a:pt x="70571" y="245990"/>
                  </a:cubicBezTo>
                  <a:cubicBezTo>
                    <a:pt x="73595" y="244981"/>
                    <a:pt x="76620" y="241957"/>
                    <a:pt x="76620" y="238932"/>
                  </a:cubicBezTo>
                  <a:cubicBezTo>
                    <a:pt x="76620" y="234900"/>
                    <a:pt x="73595" y="230867"/>
                    <a:pt x="68555" y="230867"/>
                  </a:cubicBezTo>
                  <a:cubicBezTo>
                    <a:pt x="65530" y="230867"/>
                    <a:pt x="62506" y="230867"/>
                    <a:pt x="59481" y="229859"/>
                  </a:cubicBezTo>
                  <a:cubicBezTo>
                    <a:pt x="53432" y="228851"/>
                    <a:pt x="47383" y="227843"/>
                    <a:pt x="42343" y="225826"/>
                  </a:cubicBezTo>
                  <a:cubicBezTo>
                    <a:pt x="38310" y="223810"/>
                    <a:pt x="35285" y="221794"/>
                    <a:pt x="31253" y="219777"/>
                  </a:cubicBezTo>
                  <a:cubicBezTo>
                    <a:pt x="28228" y="217761"/>
                    <a:pt x="26212" y="214737"/>
                    <a:pt x="24196" y="212720"/>
                  </a:cubicBezTo>
                  <a:cubicBezTo>
                    <a:pt x="22180" y="209696"/>
                    <a:pt x="20163" y="206672"/>
                    <a:pt x="18147" y="202639"/>
                  </a:cubicBezTo>
                  <a:cubicBezTo>
                    <a:pt x="16131" y="198606"/>
                    <a:pt x="15122" y="194574"/>
                    <a:pt x="14114" y="189533"/>
                  </a:cubicBezTo>
                  <a:cubicBezTo>
                    <a:pt x="13106" y="184492"/>
                    <a:pt x="13106" y="178443"/>
                    <a:pt x="14114" y="173402"/>
                  </a:cubicBezTo>
                  <a:cubicBezTo>
                    <a:pt x="15122" y="167353"/>
                    <a:pt x="16131" y="161305"/>
                    <a:pt x="19155" y="156264"/>
                  </a:cubicBezTo>
                  <a:cubicBezTo>
                    <a:pt x="21171" y="151223"/>
                    <a:pt x="24196" y="147190"/>
                    <a:pt x="26212" y="143158"/>
                  </a:cubicBezTo>
                  <a:cubicBezTo>
                    <a:pt x="28228" y="140133"/>
                    <a:pt x="31253" y="137109"/>
                    <a:pt x="34277" y="135093"/>
                  </a:cubicBezTo>
                  <a:cubicBezTo>
                    <a:pt x="37302" y="133076"/>
                    <a:pt x="40326" y="131060"/>
                    <a:pt x="43351" y="130052"/>
                  </a:cubicBezTo>
                  <a:cubicBezTo>
                    <a:pt x="46375" y="129044"/>
                    <a:pt x="49400" y="128035"/>
                    <a:pt x="52424" y="127027"/>
                  </a:cubicBezTo>
                  <a:cubicBezTo>
                    <a:pt x="54440" y="127027"/>
                    <a:pt x="55448" y="127027"/>
                    <a:pt x="57465" y="127027"/>
                  </a:cubicBezTo>
                  <a:cubicBezTo>
                    <a:pt x="59481" y="127027"/>
                    <a:pt x="61497" y="127027"/>
                    <a:pt x="62506" y="127027"/>
                  </a:cubicBezTo>
                  <a:cubicBezTo>
                    <a:pt x="67546" y="128035"/>
                    <a:pt x="71579" y="129044"/>
                    <a:pt x="76620" y="131060"/>
                  </a:cubicBezTo>
                  <a:cubicBezTo>
                    <a:pt x="80652" y="133076"/>
                    <a:pt x="85693" y="135093"/>
                    <a:pt x="89726" y="138117"/>
                  </a:cubicBezTo>
                  <a:cubicBezTo>
                    <a:pt x="90734" y="139125"/>
                    <a:pt x="91742" y="139125"/>
                    <a:pt x="92750" y="140133"/>
                  </a:cubicBezTo>
                  <a:cubicBezTo>
                    <a:pt x="93759" y="140133"/>
                    <a:pt x="93759" y="140133"/>
                    <a:pt x="94766" y="140133"/>
                  </a:cubicBezTo>
                  <a:cubicBezTo>
                    <a:pt x="97791" y="140133"/>
                    <a:pt x="99807" y="139125"/>
                    <a:pt x="100815" y="137109"/>
                  </a:cubicBezTo>
                  <a:cubicBezTo>
                    <a:pt x="101824" y="135093"/>
                    <a:pt x="101824" y="133076"/>
                    <a:pt x="101824" y="131060"/>
                  </a:cubicBezTo>
                  <a:cubicBezTo>
                    <a:pt x="101824" y="130052"/>
                    <a:pt x="100815" y="129044"/>
                    <a:pt x="99807" y="127027"/>
                  </a:cubicBezTo>
                  <a:cubicBezTo>
                    <a:pt x="97791" y="125011"/>
                    <a:pt x="96783" y="122995"/>
                    <a:pt x="94766" y="121986"/>
                  </a:cubicBezTo>
                  <a:lnTo>
                    <a:pt x="93759" y="120978"/>
                  </a:lnTo>
                  <a:cubicBezTo>
                    <a:pt x="92750" y="119970"/>
                    <a:pt x="90734" y="117954"/>
                    <a:pt x="89726" y="115938"/>
                  </a:cubicBezTo>
                  <a:cubicBezTo>
                    <a:pt x="85693" y="109889"/>
                    <a:pt x="81661" y="104848"/>
                    <a:pt x="79644" y="98799"/>
                  </a:cubicBezTo>
                  <a:cubicBezTo>
                    <a:pt x="77628" y="94766"/>
                    <a:pt x="76620" y="89726"/>
                    <a:pt x="75612" y="85693"/>
                  </a:cubicBezTo>
                  <a:cubicBezTo>
                    <a:pt x="74603" y="81660"/>
                    <a:pt x="74603" y="76619"/>
                    <a:pt x="75612" y="72587"/>
                  </a:cubicBezTo>
                  <a:cubicBezTo>
                    <a:pt x="76620" y="68554"/>
                    <a:pt x="77628" y="64522"/>
                    <a:pt x="78636" y="60489"/>
                  </a:cubicBezTo>
                  <a:cubicBezTo>
                    <a:pt x="80652" y="56456"/>
                    <a:pt x="82669" y="52424"/>
                    <a:pt x="85693" y="48391"/>
                  </a:cubicBezTo>
                  <a:cubicBezTo>
                    <a:pt x="88718" y="44359"/>
                    <a:pt x="93759" y="39318"/>
                    <a:pt x="98799" y="36293"/>
                  </a:cubicBezTo>
                  <a:cubicBezTo>
                    <a:pt x="104848" y="31253"/>
                    <a:pt x="111905" y="27220"/>
                    <a:pt x="119970" y="24196"/>
                  </a:cubicBezTo>
                  <a:cubicBezTo>
                    <a:pt x="126019" y="21171"/>
                    <a:pt x="133076" y="19155"/>
                    <a:pt x="139125" y="18147"/>
                  </a:cubicBezTo>
                  <a:cubicBezTo>
                    <a:pt x="140133" y="18147"/>
                    <a:pt x="141142" y="18147"/>
                    <a:pt x="143158" y="17138"/>
                  </a:cubicBezTo>
                  <a:lnTo>
                    <a:pt x="143158" y="17138"/>
                  </a:lnTo>
                  <a:cubicBezTo>
                    <a:pt x="143158" y="17138"/>
                    <a:pt x="143158" y="17138"/>
                    <a:pt x="143158" y="17138"/>
                  </a:cubicBezTo>
                  <a:cubicBezTo>
                    <a:pt x="143158" y="17138"/>
                    <a:pt x="143158" y="17138"/>
                    <a:pt x="143158" y="17138"/>
                  </a:cubicBezTo>
                  <a:lnTo>
                    <a:pt x="143158" y="17138"/>
                  </a:lnTo>
                  <a:cubicBezTo>
                    <a:pt x="147191" y="16130"/>
                    <a:pt x="151223" y="16130"/>
                    <a:pt x="155256" y="16130"/>
                  </a:cubicBezTo>
                  <a:cubicBezTo>
                    <a:pt x="158280" y="16130"/>
                    <a:pt x="161305" y="16130"/>
                    <a:pt x="164329" y="16130"/>
                  </a:cubicBezTo>
                  <a:lnTo>
                    <a:pt x="165337" y="16130"/>
                  </a:lnTo>
                  <a:cubicBezTo>
                    <a:pt x="170378" y="17138"/>
                    <a:pt x="175419" y="18147"/>
                    <a:pt x="180460" y="20163"/>
                  </a:cubicBezTo>
                  <a:cubicBezTo>
                    <a:pt x="184492" y="22179"/>
                    <a:pt x="187517" y="24196"/>
                    <a:pt x="190541" y="26212"/>
                  </a:cubicBezTo>
                  <a:lnTo>
                    <a:pt x="190541" y="26212"/>
                  </a:lnTo>
                  <a:lnTo>
                    <a:pt x="190541" y="26212"/>
                  </a:lnTo>
                  <a:cubicBezTo>
                    <a:pt x="190541" y="26212"/>
                    <a:pt x="190541" y="26212"/>
                    <a:pt x="190541" y="26212"/>
                  </a:cubicBezTo>
                  <a:lnTo>
                    <a:pt x="191549" y="26212"/>
                  </a:lnTo>
                  <a:cubicBezTo>
                    <a:pt x="194574" y="28228"/>
                    <a:pt x="196590" y="31253"/>
                    <a:pt x="199615" y="34277"/>
                  </a:cubicBezTo>
                  <a:cubicBezTo>
                    <a:pt x="202639" y="37302"/>
                    <a:pt x="204655" y="41334"/>
                    <a:pt x="205663" y="45367"/>
                  </a:cubicBezTo>
                  <a:cubicBezTo>
                    <a:pt x="207680" y="49399"/>
                    <a:pt x="208688" y="53432"/>
                    <a:pt x="208688" y="57465"/>
                  </a:cubicBezTo>
                  <a:cubicBezTo>
                    <a:pt x="208688" y="58473"/>
                    <a:pt x="208688" y="59481"/>
                    <a:pt x="209696" y="60489"/>
                  </a:cubicBezTo>
                  <a:lnTo>
                    <a:pt x="209696" y="60489"/>
                  </a:lnTo>
                  <a:cubicBezTo>
                    <a:pt x="209696" y="60489"/>
                    <a:pt x="209696" y="60489"/>
                    <a:pt x="209696" y="60489"/>
                  </a:cubicBezTo>
                  <a:cubicBezTo>
                    <a:pt x="209696" y="60489"/>
                    <a:pt x="209696" y="60489"/>
                    <a:pt x="209696" y="60489"/>
                  </a:cubicBezTo>
                  <a:lnTo>
                    <a:pt x="209696" y="60489"/>
                  </a:lnTo>
                  <a:cubicBezTo>
                    <a:pt x="210704" y="64522"/>
                    <a:pt x="210704" y="68554"/>
                    <a:pt x="210704" y="72587"/>
                  </a:cubicBezTo>
                  <a:cubicBezTo>
                    <a:pt x="210704" y="75612"/>
                    <a:pt x="213729" y="78636"/>
                    <a:pt x="216753" y="78636"/>
                  </a:cubicBezTo>
                  <a:cubicBezTo>
                    <a:pt x="219778" y="78636"/>
                    <a:pt x="222802" y="75612"/>
                    <a:pt x="222802" y="72587"/>
                  </a:cubicBezTo>
                  <a:cubicBezTo>
                    <a:pt x="222802" y="70571"/>
                    <a:pt x="222802" y="68554"/>
                    <a:pt x="223810" y="66538"/>
                  </a:cubicBezTo>
                  <a:cubicBezTo>
                    <a:pt x="224819" y="58473"/>
                    <a:pt x="226835" y="51416"/>
                    <a:pt x="229859" y="45367"/>
                  </a:cubicBezTo>
                  <a:cubicBezTo>
                    <a:pt x="231875" y="40326"/>
                    <a:pt x="234900" y="36293"/>
                    <a:pt x="236916" y="32261"/>
                  </a:cubicBezTo>
                  <a:cubicBezTo>
                    <a:pt x="239941" y="29236"/>
                    <a:pt x="242965" y="26212"/>
                    <a:pt x="245990" y="23187"/>
                  </a:cubicBezTo>
                  <a:cubicBezTo>
                    <a:pt x="250022" y="20163"/>
                    <a:pt x="253047" y="18147"/>
                    <a:pt x="257079" y="17138"/>
                  </a:cubicBezTo>
                  <a:cubicBezTo>
                    <a:pt x="261112" y="15122"/>
                    <a:pt x="265145" y="14114"/>
                    <a:pt x="270185" y="14114"/>
                  </a:cubicBezTo>
                  <a:cubicBezTo>
                    <a:pt x="272202" y="14114"/>
                    <a:pt x="275226" y="14114"/>
                    <a:pt x="277242" y="14114"/>
                  </a:cubicBezTo>
                  <a:cubicBezTo>
                    <a:pt x="279259" y="14114"/>
                    <a:pt x="282283" y="14114"/>
                    <a:pt x="284300" y="14114"/>
                  </a:cubicBezTo>
                  <a:cubicBezTo>
                    <a:pt x="289340" y="15122"/>
                    <a:pt x="293373" y="16130"/>
                    <a:pt x="298414" y="18147"/>
                  </a:cubicBezTo>
                  <a:cubicBezTo>
                    <a:pt x="302446" y="20163"/>
                    <a:pt x="306479" y="22179"/>
                    <a:pt x="309503" y="25204"/>
                  </a:cubicBezTo>
                  <a:cubicBezTo>
                    <a:pt x="312528" y="27220"/>
                    <a:pt x="315552" y="30245"/>
                    <a:pt x="317569" y="33269"/>
                  </a:cubicBezTo>
                  <a:cubicBezTo>
                    <a:pt x="319585" y="36293"/>
                    <a:pt x="321601" y="39318"/>
                    <a:pt x="322609" y="42342"/>
                  </a:cubicBezTo>
                  <a:cubicBezTo>
                    <a:pt x="323618" y="45367"/>
                    <a:pt x="324626" y="49399"/>
                    <a:pt x="325634" y="53432"/>
                  </a:cubicBezTo>
                  <a:cubicBezTo>
                    <a:pt x="325634" y="57465"/>
                    <a:pt x="325634" y="62505"/>
                    <a:pt x="325634" y="66538"/>
                  </a:cubicBezTo>
                  <a:cubicBezTo>
                    <a:pt x="324626" y="71579"/>
                    <a:pt x="322609" y="77628"/>
                    <a:pt x="320593" y="82668"/>
                  </a:cubicBezTo>
                  <a:cubicBezTo>
                    <a:pt x="317569" y="89726"/>
                    <a:pt x="312528" y="97791"/>
                    <a:pt x="307487" y="104848"/>
                  </a:cubicBezTo>
                  <a:lnTo>
                    <a:pt x="306479" y="106864"/>
                  </a:lnTo>
                  <a:cubicBezTo>
                    <a:pt x="305471" y="107872"/>
                    <a:pt x="305471" y="108881"/>
                    <a:pt x="304463" y="109889"/>
                  </a:cubicBezTo>
                  <a:cubicBezTo>
                    <a:pt x="304463" y="111905"/>
                    <a:pt x="304463" y="113921"/>
                    <a:pt x="305471" y="114929"/>
                  </a:cubicBezTo>
                  <a:cubicBezTo>
                    <a:pt x="306479" y="116946"/>
                    <a:pt x="309503" y="117954"/>
                    <a:pt x="311520" y="117954"/>
                  </a:cubicBezTo>
                  <a:cubicBezTo>
                    <a:pt x="312528" y="117954"/>
                    <a:pt x="312528" y="117954"/>
                    <a:pt x="313536" y="117954"/>
                  </a:cubicBezTo>
                  <a:cubicBezTo>
                    <a:pt x="321601" y="114929"/>
                    <a:pt x="329667" y="112913"/>
                    <a:pt x="336723" y="111905"/>
                  </a:cubicBezTo>
                  <a:cubicBezTo>
                    <a:pt x="340756" y="111905"/>
                    <a:pt x="344789" y="110897"/>
                    <a:pt x="348821" y="110897"/>
                  </a:cubicBezTo>
                  <a:cubicBezTo>
                    <a:pt x="351846" y="110897"/>
                    <a:pt x="354870" y="110897"/>
                    <a:pt x="357895" y="111905"/>
                  </a:cubicBezTo>
                  <a:cubicBezTo>
                    <a:pt x="362935" y="112913"/>
                    <a:pt x="367976" y="113921"/>
                    <a:pt x="372009" y="115938"/>
                  </a:cubicBezTo>
                  <a:cubicBezTo>
                    <a:pt x="376042" y="117954"/>
                    <a:pt x="380074" y="119970"/>
                    <a:pt x="383099" y="122995"/>
                  </a:cubicBezTo>
                  <a:cubicBezTo>
                    <a:pt x="386123" y="126019"/>
                    <a:pt x="389148" y="129044"/>
                    <a:pt x="392172" y="132068"/>
                  </a:cubicBezTo>
                  <a:cubicBezTo>
                    <a:pt x="395197" y="136101"/>
                    <a:pt x="398221" y="141142"/>
                    <a:pt x="400237" y="146182"/>
                  </a:cubicBezTo>
                  <a:cubicBezTo>
                    <a:pt x="403262" y="152231"/>
                    <a:pt x="405278" y="159288"/>
                    <a:pt x="406286" y="167353"/>
                  </a:cubicBezTo>
                  <a:cubicBezTo>
                    <a:pt x="408302" y="174411"/>
                    <a:pt x="408302" y="182476"/>
                    <a:pt x="407294" y="191549"/>
                  </a:cubicBezTo>
                  <a:close/>
                </a:path>
              </a:pathLst>
            </a:custGeom>
            <a:solidFill>
              <a:srgbClr val="0E0E0E"/>
            </a:solidFill>
            <a:ln w="10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BFD28811-21FE-727C-B5DE-A0F4C0E0261A}"/>
                </a:ext>
              </a:extLst>
            </p:cNvPr>
            <p:cNvSpPr/>
            <p:nvPr/>
          </p:nvSpPr>
          <p:spPr>
            <a:xfrm>
              <a:off x="2502490" y="3598101"/>
              <a:ext cx="395700" cy="366967"/>
            </a:xfrm>
            <a:custGeom>
              <a:avLst/>
              <a:gdLst>
                <a:gd name="connsiteX0" fmla="*/ 263884 w 395700"/>
                <a:gd name="connsiteY0" fmla="*/ 0 h 366967"/>
                <a:gd name="connsiteX1" fmla="*/ 256827 w 395700"/>
                <a:gd name="connsiteY1" fmla="*/ 0 h 366967"/>
                <a:gd name="connsiteX2" fmla="*/ 243721 w 395700"/>
                <a:gd name="connsiteY2" fmla="*/ 3025 h 366967"/>
                <a:gd name="connsiteX3" fmla="*/ 232631 w 395700"/>
                <a:gd name="connsiteY3" fmla="*/ 9073 h 366967"/>
                <a:gd name="connsiteX4" fmla="*/ 223558 w 395700"/>
                <a:gd name="connsiteY4" fmla="*/ 18147 h 366967"/>
                <a:gd name="connsiteX5" fmla="*/ 216501 w 395700"/>
                <a:gd name="connsiteY5" fmla="*/ 31253 h 366967"/>
                <a:gd name="connsiteX6" fmla="*/ 210452 w 395700"/>
                <a:gd name="connsiteY6" fmla="*/ 52424 h 366967"/>
                <a:gd name="connsiteX7" fmla="*/ 209444 w 395700"/>
                <a:gd name="connsiteY7" fmla="*/ 58473 h 366967"/>
                <a:gd name="connsiteX8" fmla="*/ 203395 w 395700"/>
                <a:gd name="connsiteY8" fmla="*/ 64522 h 366967"/>
                <a:gd name="connsiteX9" fmla="*/ 197346 w 395700"/>
                <a:gd name="connsiteY9" fmla="*/ 58473 h 366967"/>
                <a:gd name="connsiteX10" fmla="*/ 196338 w 395700"/>
                <a:gd name="connsiteY10" fmla="*/ 46375 h 366967"/>
                <a:gd name="connsiteX11" fmla="*/ 196338 w 395700"/>
                <a:gd name="connsiteY11" fmla="*/ 47383 h 366967"/>
                <a:gd name="connsiteX12" fmla="*/ 192305 w 395700"/>
                <a:gd name="connsiteY12" fmla="*/ 31253 h 366967"/>
                <a:gd name="connsiteX13" fmla="*/ 186257 w 395700"/>
                <a:gd name="connsiteY13" fmla="*/ 20163 h 366967"/>
                <a:gd name="connsiteX14" fmla="*/ 178191 w 395700"/>
                <a:gd name="connsiteY14" fmla="*/ 12098 h 366967"/>
                <a:gd name="connsiteX15" fmla="*/ 177183 w 395700"/>
                <a:gd name="connsiteY15" fmla="*/ 12098 h 366967"/>
                <a:gd name="connsiteX16" fmla="*/ 177183 w 395700"/>
                <a:gd name="connsiteY16" fmla="*/ 12098 h 366967"/>
                <a:gd name="connsiteX17" fmla="*/ 167101 w 395700"/>
                <a:gd name="connsiteY17" fmla="*/ 6049 h 366967"/>
                <a:gd name="connsiteX18" fmla="*/ 151979 w 395700"/>
                <a:gd name="connsiteY18" fmla="*/ 2016 h 366967"/>
                <a:gd name="connsiteX19" fmla="*/ 150971 w 395700"/>
                <a:gd name="connsiteY19" fmla="*/ 2016 h 366967"/>
                <a:gd name="connsiteX20" fmla="*/ 141898 w 395700"/>
                <a:gd name="connsiteY20" fmla="*/ 2016 h 366967"/>
                <a:gd name="connsiteX21" fmla="*/ 129800 w 395700"/>
                <a:gd name="connsiteY21" fmla="*/ 3025 h 366967"/>
                <a:gd name="connsiteX22" fmla="*/ 130808 w 395700"/>
                <a:gd name="connsiteY22" fmla="*/ 3025 h 366967"/>
                <a:gd name="connsiteX23" fmla="*/ 130808 w 395700"/>
                <a:gd name="connsiteY23" fmla="*/ 3025 h 366967"/>
                <a:gd name="connsiteX24" fmla="*/ 106612 w 395700"/>
                <a:gd name="connsiteY24" fmla="*/ 9073 h 366967"/>
                <a:gd name="connsiteX25" fmla="*/ 85441 w 395700"/>
                <a:gd name="connsiteY25" fmla="*/ 21171 h 366967"/>
                <a:gd name="connsiteX26" fmla="*/ 72335 w 395700"/>
                <a:gd name="connsiteY26" fmla="*/ 34277 h 366967"/>
                <a:gd name="connsiteX27" fmla="*/ 65278 w 395700"/>
                <a:gd name="connsiteY27" fmla="*/ 46375 h 366967"/>
                <a:gd name="connsiteX28" fmla="*/ 62253 w 395700"/>
                <a:gd name="connsiteY28" fmla="*/ 58473 h 366967"/>
                <a:gd name="connsiteX29" fmla="*/ 62253 w 395700"/>
                <a:gd name="connsiteY29" fmla="*/ 71579 h 366967"/>
                <a:gd name="connsiteX30" fmla="*/ 66286 w 395700"/>
                <a:gd name="connsiteY30" fmla="*/ 84685 h 366967"/>
                <a:gd name="connsiteX31" fmla="*/ 76368 w 395700"/>
                <a:gd name="connsiteY31" fmla="*/ 101824 h 366967"/>
                <a:gd name="connsiteX32" fmla="*/ 80400 w 395700"/>
                <a:gd name="connsiteY32" fmla="*/ 106864 h 366967"/>
                <a:gd name="connsiteX33" fmla="*/ 81408 w 395700"/>
                <a:gd name="connsiteY33" fmla="*/ 107873 h 366967"/>
                <a:gd name="connsiteX34" fmla="*/ 86449 w 395700"/>
                <a:gd name="connsiteY34" fmla="*/ 112913 h 366967"/>
                <a:gd name="connsiteX35" fmla="*/ 88466 w 395700"/>
                <a:gd name="connsiteY35" fmla="*/ 116946 h 366967"/>
                <a:gd name="connsiteX36" fmla="*/ 87457 w 395700"/>
                <a:gd name="connsiteY36" fmla="*/ 122995 h 366967"/>
                <a:gd name="connsiteX37" fmla="*/ 81408 w 395700"/>
                <a:gd name="connsiteY37" fmla="*/ 126019 h 366967"/>
                <a:gd name="connsiteX38" fmla="*/ 79392 w 395700"/>
                <a:gd name="connsiteY38" fmla="*/ 126019 h 366967"/>
                <a:gd name="connsiteX39" fmla="*/ 76368 w 395700"/>
                <a:gd name="connsiteY39" fmla="*/ 124003 h 366967"/>
                <a:gd name="connsiteX40" fmla="*/ 63262 w 395700"/>
                <a:gd name="connsiteY40" fmla="*/ 116946 h 366967"/>
                <a:gd name="connsiteX41" fmla="*/ 49148 w 395700"/>
                <a:gd name="connsiteY41" fmla="*/ 112913 h 366967"/>
                <a:gd name="connsiteX42" fmla="*/ 44107 w 395700"/>
                <a:gd name="connsiteY42" fmla="*/ 112913 h 366967"/>
                <a:gd name="connsiteX43" fmla="*/ 39066 w 395700"/>
                <a:gd name="connsiteY43" fmla="*/ 112913 h 366967"/>
                <a:gd name="connsiteX44" fmla="*/ 29993 w 395700"/>
                <a:gd name="connsiteY44" fmla="*/ 115938 h 366967"/>
                <a:gd name="connsiteX45" fmla="*/ 20919 w 395700"/>
                <a:gd name="connsiteY45" fmla="*/ 120978 h 366967"/>
                <a:gd name="connsiteX46" fmla="*/ 12854 w 395700"/>
                <a:gd name="connsiteY46" fmla="*/ 129044 h 366967"/>
                <a:gd name="connsiteX47" fmla="*/ 5797 w 395700"/>
                <a:gd name="connsiteY47" fmla="*/ 142150 h 366967"/>
                <a:gd name="connsiteX48" fmla="*/ 756 w 395700"/>
                <a:gd name="connsiteY48" fmla="*/ 159289 h 366967"/>
                <a:gd name="connsiteX49" fmla="*/ 756 w 395700"/>
                <a:gd name="connsiteY49" fmla="*/ 175419 h 366967"/>
                <a:gd name="connsiteX50" fmla="*/ 4789 w 395700"/>
                <a:gd name="connsiteY50" fmla="*/ 188525 h 366967"/>
                <a:gd name="connsiteX51" fmla="*/ 10838 w 395700"/>
                <a:gd name="connsiteY51" fmla="*/ 198606 h 366967"/>
                <a:gd name="connsiteX52" fmla="*/ 17895 w 395700"/>
                <a:gd name="connsiteY52" fmla="*/ 205663 h 366967"/>
                <a:gd name="connsiteX53" fmla="*/ 28985 w 395700"/>
                <a:gd name="connsiteY53" fmla="*/ 211712 h 366967"/>
                <a:gd name="connsiteX54" fmla="*/ 46123 w 395700"/>
                <a:gd name="connsiteY54" fmla="*/ 215745 h 366967"/>
                <a:gd name="connsiteX55" fmla="*/ 55196 w 395700"/>
                <a:gd name="connsiteY55" fmla="*/ 216753 h 366967"/>
                <a:gd name="connsiteX56" fmla="*/ 63262 w 395700"/>
                <a:gd name="connsiteY56" fmla="*/ 224819 h 366967"/>
                <a:gd name="connsiteX57" fmla="*/ 57213 w 395700"/>
                <a:gd name="connsiteY57" fmla="*/ 231875 h 366967"/>
                <a:gd name="connsiteX58" fmla="*/ 53180 w 395700"/>
                <a:gd name="connsiteY58" fmla="*/ 232884 h 366967"/>
                <a:gd name="connsiteX59" fmla="*/ 42090 w 395700"/>
                <a:gd name="connsiteY59" fmla="*/ 238933 h 366967"/>
                <a:gd name="connsiteX60" fmla="*/ 32009 w 395700"/>
                <a:gd name="connsiteY60" fmla="*/ 249014 h 366967"/>
                <a:gd name="connsiteX61" fmla="*/ 23944 w 395700"/>
                <a:gd name="connsiteY61" fmla="*/ 262120 h 366967"/>
                <a:gd name="connsiteX62" fmla="*/ 19911 w 395700"/>
                <a:gd name="connsiteY62" fmla="*/ 277242 h 366967"/>
                <a:gd name="connsiteX63" fmla="*/ 19911 w 395700"/>
                <a:gd name="connsiteY63" fmla="*/ 289340 h 366967"/>
                <a:gd name="connsiteX64" fmla="*/ 22936 w 395700"/>
                <a:gd name="connsiteY64" fmla="*/ 299422 h 366967"/>
                <a:gd name="connsiteX65" fmla="*/ 27976 w 395700"/>
                <a:gd name="connsiteY65" fmla="*/ 307487 h 366967"/>
                <a:gd name="connsiteX66" fmla="*/ 35033 w 395700"/>
                <a:gd name="connsiteY66" fmla="*/ 314544 h 366967"/>
                <a:gd name="connsiteX67" fmla="*/ 44107 w 395700"/>
                <a:gd name="connsiteY67" fmla="*/ 319585 h 366967"/>
                <a:gd name="connsiteX68" fmla="*/ 54188 w 395700"/>
                <a:gd name="connsiteY68" fmla="*/ 322609 h 366967"/>
                <a:gd name="connsiteX69" fmla="*/ 60237 w 395700"/>
                <a:gd name="connsiteY69" fmla="*/ 322609 h 366967"/>
                <a:gd name="connsiteX70" fmla="*/ 67294 w 395700"/>
                <a:gd name="connsiteY70" fmla="*/ 322609 h 366967"/>
                <a:gd name="connsiteX71" fmla="*/ 90482 w 395700"/>
                <a:gd name="connsiteY71" fmla="*/ 316560 h 366967"/>
                <a:gd name="connsiteX72" fmla="*/ 128792 w 395700"/>
                <a:gd name="connsiteY72" fmla="*/ 293373 h 366967"/>
                <a:gd name="connsiteX73" fmla="*/ 141898 w 395700"/>
                <a:gd name="connsiteY73" fmla="*/ 282283 h 366967"/>
                <a:gd name="connsiteX74" fmla="*/ 146938 w 395700"/>
                <a:gd name="connsiteY74" fmla="*/ 280267 h 366967"/>
                <a:gd name="connsiteX75" fmla="*/ 150971 w 395700"/>
                <a:gd name="connsiteY75" fmla="*/ 281275 h 366967"/>
                <a:gd name="connsiteX76" fmla="*/ 155004 w 395700"/>
                <a:gd name="connsiteY76" fmla="*/ 287324 h 366967"/>
                <a:gd name="connsiteX77" fmla="*/ 156012 w 395700"/>
                <a:gd name="connsiteY77" fmla="*/ 303454 h 366967"/>
                <a:gd name="connsiteX78" fmla="*/ 163069 w 395700"/>
                <a:gd name="connsiteY78" fmla="*/ 328658 h 366967"/>
                <a:gd name="connsiteX79" fmla="*/ 172142 w 395700"/>
                <a:gd name="connsiteY79" fmla="*/ 344789 h 366967"/>
                <a:gd name="connsiteX80" fmla="*/ 182224 w 395700"/>
                <a:gd name="connsiteY80" fmla="*/ 354870 h 366967"/>
                <a:gd name="connsiteX81" fmla="*/ 195330 w 395700"/>
                <a:gd name="connsiteY81" fmla="*/ 361927 h 366967"/>
                <a:gd name="connsiteX82" fmla="*/ 210452 w 395700"/>
                <a:gd name="connsiteY82" fmla="*/ 365960 h 366967"/>
                <a:gd name="connsiteX83" fmla="*/ 220534 w 395700"/>
                <a:gd name="connsiteY83" fmla="*/ 366968 h 366967"/>
                <a:gd name="connsiteX84" fmla="*/ 230615 w 395700"/>
                <a:gd name="connsiteY84" fmla="*/ 365960 h 366967"/>
                <a:gd name="connsiteX85" fmla="*/ 251787 w 395700"/>
                <a:gd name="connsiteY85" fmla="*/ 359911 h 366967"/>
                <a:gd name="connsiteX86" fmla="*/ 270941 w 395700"/>
                <a:gd name="connsiteY86" fmla="*/ 348821 h 366967"/>
                <a:gd name="connsiteX87" fmla="*/ 284047 w 395700"/>
                <a:gd name="connsiteY87" fmla="*/ 335715 h 366967"/>
                <a:gd name="connsiteX88" fmla="*/ 292113 w 395700"/>
                <a:gd name="connsiteY88" fmla="*/ 321601 h 366967"/>
                <a:gd name="connsiteX89" fmla="*/ 296145 w 395700"/>
                <a:gd name="connsiteY89" fmla="*/ 307487 h 366967"/>
                <a:gd name="connsiteX90" fmla="*/ 296145 w 395700"/>
                <a:gd name="connsiteY90" fmla="*/ 291356 h 366967"/>
                <a:gd name="connsiteX91" fmla="*/ 291105 w 395700"/>
                <a:gd name="connsiteY91" fmla="*/ 272202 h 366967"/>
                <a:gd name="connsiteX92" fmla="*/ 279007 w 395700"/>
                <a:gd name="connsiteY92" fmla="*/ 251030 h 366967"/>
                <a:gd name="connsiteX93" fmla="*/ 277998 w 395700"/>
                <a:gd name="connsiteY93" fmla="*/ 245990 h 366967"/>
                <a:gd name="connsiteX94" fmla="*/ 281023 w 395700"/>
                <a:gd name="connsiteY94" fmla="*/ 241957 h 366967"/>
                <a:gd name="connsiteX95" fmla="*/ 285056 w 395700"/>
                <a:gd name="connsiteY95" fmla="*/ 240949 h 366967"/>
                <a:gd name="connsiteX96" fmla="*/ 287072 w 395700"/>
                <a:gd name="connsiteY96" fmla="*/ 240949 h 366967"/>
                <a:gd name="connsiteX97" fmla="*/ 291105 w 395700"/>
                <a:gd name="connsiteY97" fmla="*/ 243973 h 366967"/>
                <a:gd name="connsiteX98" fmla="*/ 292113 w 395700"/>
                <a:gd name="connsiteY98" fmla="*/ 244982 h 366967"/>
                <a:gd name="connsiteX99" fmla="*/ 295137 w 395700"/>
                <a:gd name="connsiteY99" fmla="*/ 245990 h 366967"/>
                <a:gd name="connsiteX100" fmla="*/ 300178 w 395700"/>
                <a:gd name="connsiteY100" fmla="*/ 246998 h 366967"/>
                <a:gd name="connsiteX101" fmla="*/ 309251 w 395700"/>
                <a:gd name="connsiteY101" fmla="*/ 249014 h 366967"/>
                <a:gd name="connsiteX102" fmla="*/ 321349 w 395700"/>
                <a:gd name="connsiteY102" fmla="*/ 250022 h 366967"/>
                <a:gd name="connsiteX103" fmla="*/ 332439 w 395700"/>
                <a:gd name="connsiteY103" fmla="*/ 249014 h 366967"/>
                <a:gd name="connsiteX104" fmla="*/ 349577 w 395700"/>
                <a:gd name="connsiteY104" fmla="*/ 244982 h 366967"/>
                <a:gd name="connsiteX105" fmla="*/ 363691 w 395700"/>
                <a:gd name="connsiteY105" fmla="*/ 236916 h 366967"/>
                <a:gd name="connsiteX106" fmla="*/ 376798 w 395700"/>
                <a:gd name="connsiteY106" fmla="*/ 223810 h 366967"/>
                <a:gd name="connsiteX107" fmla="*/ 387887 w 395700"/>
                <a:gd name="connsiteY107" fmla="*/ 204655 h 366967"/>
                <a:gd name="connsiteX108" fmla="*/ 394944 w 395700"/>
                <a:gd name="connsiteY108" fmla="*/ 179452 h 366967"/>
                <a:gd name="connsiteX109" fmla="*/ 394944 w 395700"/>
                <a:gd name="connsiteY109" fmla="*/ 153240 h 366967"/>
                <a:gd name="connsiteX110" fmla="*/ 388895 w 395700"/>
                <a:gd name="connsiteY110" fmla="*/ 132068 h 366967"/>
                <a:gd name="connsiteX111" fmla="*/ 380830 w 395700"/>
                <a:gd name="connsiteY111" fmla="*/ 117954 h 366967"/>
                <a:gd name="connsiteX112" fmla="*/ 371757 w 395700"/>
                <a:gd name="connsiteY112" fmla="*/ 108881 h 366967"/>
                <a:gd name="connsiteX113" fmla="*/ 360667 w 395700"/>
                <a:gd name="connsiteY113" fmla="*/ 101824 h 366967"/>
                <a:gd name="connsiteX114" fmla="*/ 346553 w 395700"/>
                <a:gd name="connsiteY114" fmla="*/ 97791 h 366967"/>
                <a:gd name="connsiteX115" fmla="*/ 337480 w 395700"/>
                <a:gd name="connsiteY115" fmla="*/ 96783 h 366967"/>
                <a:gd name="connsiteX116" fmla="*/ 325382 w 395700"/>
                <a:gd name="connsiteY116" fmla="*/ 97791 h 366967"/>
                <a:gd name="connsiteX117" fmla="*/ 302194 w 395700"/>
                <a:gd name="connsiteY117" fmla="*/ 103840 h 366967"/>
                <a:gd name="connsiteX118" fmla="*/ 300178 w 395700"/>
                <a:gd name="connsiteY118" fmla="*/ 103840 h 366967"/>
                <a:gd name="connsiteX119" fmla="*/ 294129 w 395700"/>
                <a:gd name="connsiteY119" fmla="*/ 100815 h 366967"/>
                <a:gd name="connsiteX120" fmla="*/ 293121 w 395700"/>
                <a:gd name="connsiteY120" fmla="*/ 95775 h 366967"/>
                <a:gd name="connsiteX121" fmla="*/ 295137 w 395700"/>
                <a:gd name="connsiteY121" fmla="*/ 92750 h 366967"/>
                <a:gd name="connsiteX122" fmla="*/ 296145 w 395700"/>
                <a:gd name="connsiteY122" fmla="*/ 90734 h 366967"/>
                <a:gd name="connsiteX123" fmla="*/ 309251 w 395700"/>
                <a:gd name="connsiteY123" fmla="*/ 68555 h 366967"/>
                <a:gd name="connsiteX124" fmla="*/ 314292 w 395700"/>
                <a:gd name="connsiteY124" fmla="*/ 52424 h 366967"/>
                <a:gd name="connsiteX125" fmla="*/ 314292 w 395700"/>
                <a:gd name="connsiteY125" fmla="*/ 39318 h 366967"/>
                <a:gd name="connsiteX126" fmla="*/ 311268 w 395700"/>
                <a:gd name="connsiteY126" fmla="*/ 28228 h 366967"/>
                <a:gd name="connsiteX127" fmla="*/ 306227 w 395700"/>
                <a:gd name="connsiteY127" fmla="*/ 19155 h 366967"/>
                <a:gd name="connsiteX128" fmla="*/ 298161 w 395700"/>
                <a:gd name="connsiteY128" fmla="*/ 11090 h 366967"/>
                <a:gd name="connsiteX129" fmla="*/ 287072 w 395700"/>
                <a:gd name="connsiteY129" fmla="*/ 4033 h 366967"/>
                <a:gd name="connsiteX130" fmla="*/ 272958 w 395700"/>
                <a:gd name="connsiteY130" fmla="*/ 0 h 366967"/>
                <a:gd name="connsiteX131" fmla="*/ 263884 w 395700"/>
                <a:gd name="connsiteY131" fmla="*/ 0 h 366967"/>
                <a:gd name="connsiteX132" fmla="*/ 263884 w 395700"/>
                <a:gd name="connsiteY132" fmla="*/ 0 h 36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395700" h="366967">
                  <a:moveTo>
                    <a:pt x="263884" y="0"/>
                  </a:moveTo>
                  <a:cubicBezTo>
                    <a:pt x="261868" y="0"/>
                    <a:pt x="258844" y="0"/>
                    <a:pt x="256827" y="0"/>
                  </a:cubicBezTo>
                  <a:cubicBezTo>
                    <a:pt x="252795" y="1008"/>
                    <a:pt x="247754" y="2016"/>
                    <a:pt x="243721" y="3025"/>
                  </a:cubicBezTo>
                  <a:cubicBezTo>
                    <a:pt x="239689" y="5041"/>
                    <a:pt x="236664" y="7057"/>
                    <a:pt x="232631" y="9073"/>
                  </a:cubicBezTo>
                  <a:cubicBezTo>
                    <a:pt x="229607" y="12098"/>
                    <a:pt x="226583" y="14114"/>
                    <a:pt x="223558" y="18147"/>
                  </a:cubicBezTo>
                  <a:cubicBezTo>
                    <a:pt x="220534" y="22180"/>
                    <a:pt x="218517" y="26212"/>
                    <a:pt x="216501" y="31253"/>
                  </a:cubicBezTo>
                  <a:cubicBezTo>
                    <a:pt x="213477" y="37302"/>
                    <a:pt x="211460" y="45367"/>
                    <a:pt x="210452" y="52424"/>
                  </a:cubicBezTo>
                  <a:cubicBezTo>
                    <a:pt x="210452" y="54440"/>
                    <a:pt x="210452" y="56457"/>
                    <a:pt x="209444" y="58473"/>
                  </a:cubicBezTo>
                  <a:cubicBezTo>
                    <a:pt x="209444" y="61497"/>
                    <a:pt x="206420" y="64522"/>
                    <a:pt x="203395" y="64522"/>
                  </a:cubicBezTo>
                  <a:cubicBezTo>
                    <a:pt x="200371" y="64522"/>
                    <a:pt x="197346" y="61497"/>
                    <a:pt x="197346" y="58473"/>
                  </a:cubicBezTo>
                  <a:cubicBezTo>
                    <a:pt x="197346" y="54440"/>
                    <a:pt x="197346" y="50408"/>
                    <a:pt x="196338" y="46375"/>
                  </a:cubicBezTo>
                  <a:lnTo>
                    <a:pt x="196338" y="47383"/>
                  </a:lnTo>
                  <a:cubicBezTo>
                    <a:pt x="195330" y="42343"/>
                    <a:pt x="194322" y="36294"/>
                    <a:pt x="192305" y="31253"/>
                  </a:cubicBezTo>
                  <a:cubicBezTo>
                    <a:pt x="190289" y="27220"/>
                    <a:pt x="188273" y="23188"/>
                    <a:pt x="186257" y="20163"/>
                  </a:cubicBezTo>
                  <a:cubicBezTo>
                    <a:pt x="184240" y="17139"/>
                    <a:pt x="181216" y="15122"/>
                    <a:pt x="178191" y="12098"/>
                  </a:cubicBezTo>
                  <a:lnTo>
                    <a:pt x="177183" y="12098"/>
                  </a:lnTo>
                  <a:lnTo>
                    <a:pt x="177183" y="12098"/>
                  </a:lnTo>
                  <a:cubicBezTo>
                    <a:pt x="174159" y="10082"/>
                    <a:pt x="171134" y="8065"/>
                    <a:pt x="167101" y="6049"/>
                  </a:cubicBezTo>
                  <a:cubicBezTo>
                    <a:pt x="162061" y="4033"/>
                    <a:pt x="158028" y="3025"/>
                    <a:pt x="151979" y="2016"/>
                  </a:cubicBezTo>
                  <a:cubicBezTo>
                    <a:pt x="151979" y="2016"/>
                    <a:pt x="150971" y="2016"/>
                    <a:pt x="150971" y="2016"/>
                  </a:cubicBezTo>
                  <a:cubicBezTo>
                    <a:pt x="147947" y="2016"/>
                    <a:pt x="144922" y="2016"/>
                    <a:pt x="141898" y="2016"/>
                  </a:cubicBezTo>
                  <a:cubicBezTo>
                    <a:pt x="137865" y="2016"/>
                    <a:pt x="133832" y="2016"/>
                    <a:pt x="129800" y="3025"/>
                  </a:cubicBezTo>
                  <a:lnTo>
                    <a:pt x="130808" y="3025"/>
                  </a:lnTo>
                  <a:lnTo>
                    <a:pt x="130808" y="3025"/>
                  </a:lnTo>
                  <a:cubicBezTo>
                    <a:pt x="122743" y="4033"/>
                    <a:pt x="114678" y="6049"/>
                    <a:pt x="106612" y="9073"/>
                  </a:cubicBezTo>
                  <a:cubicBezTo>
                    <a:pt x="99555" y="12098"/>
                    <a:pt x="92498" y="16131"/>
                    <a:pt x="85441" y="21171"/>
                  </a:cubicBezTo>
                  <a:cubicBezTo>
                    <a:pt x="80400" y="25204"/>
                    <a:pt x="76368" y="29236"/>
                    <a:pt x="72335" y="34277"/>
                  </a:cubicBezTo>
                  <a:cubicBezTo>
                    <a:pt x="69311" y="38310"/>
                    <a:pt x="67294" y="42343"/>
                    <a:pt x="65278" y="46375"/>
                  </a:cubicBezTo>
                  <a:cubicBezTo>
                    <a:pt x="63262" y="50408"/>
                    <a:pt x="62253" y="54440"/>
                    <a:pt x="62253" y="58473"/>
                  </a:cubicBezTo>
                  <a:cubicBezTo>
                    <a:pt x="62253" y="62506"/>
                    <a:pt x="62253" y="66538"/>
                    <a:pt x="62253" y="71579"/>
                  </a:cubicBezTo>
                  <a:cubicBezTo>
                    <a:pt x="63262" y="75612"/>
                    <a:pt x="64270" y="80652"/>
                    <a:pt x="66286" y="84685"/>
                  </a:cubicBezTo>
                  <a:cubicBezTo>
                    <a:pt x="69311" y="90734"/>
                    <a:pt x="72335" y="96783"/>
                    <a:pt x="76368" y="101824"/>
                  </a:cubicBezTo>
                  <a:cubicBezTo>
                    <a:pt x="77376" y="103840"/>
                    <a:pt x="79392" y="104848"/>
                    <a:pt x="80400" y="106864"/>
                  </a:cubicBezTo>
                  <a:lnTo>
                    <a:pt x="81408" y="107873"/>
                  </a:lnTo>
                  <a:cubicBezTo>
                    <a:pt x="83425" y="109889"/>
                    <a:pt x="84433" y="111905"/>
                    <a:pt x="86449" y="112913"/>
                  </a:cubicBezTo>
                  <a:cubicBezTo>
                    <a:pt x="87457" y="113922"/>
                    <a:pt x="88466" y="114929"/>
                    <a:pt x="88466" y="116946"/>
                  </a:cubicBezTo>
                  <a:cubicBezTo>
                    <a:pt x="88466" y="118962"/>
                    <a:pt x="88466" y="120978"/>
                    <a:pt x="87457" y="122995"/>
                  </a:cubicBezTo>
                  <a:cubicBezTo>
                    <a:pt x="86449" y="125011"/>
                    <a:pt x="83425" y="126019"/>
                    <a:pt x="81408" y="126019"/>
                  </a:cubicBezTo>
                  <a:cubicBezTo>
                    <a:pt x="80400" y="126019"/>
                    <a:pt x="80400" y="126019"/>
                    <a:pt x="79392" y="126019"/>
                  </a:cubicBezTo>
                  <a:cubicBezTo>
                    <a:pt x="78384" y="126019"/>
                    <a:pt x="77376" y="125011"/>
                    <a:pt x="76368" y="124003"/>
                  </a:cubicBezTo>
                  <a:cubicBezTo>
                    <a:pt x="72335" y="120978"/>
                    <a:pt x="67294" y="118962"/>
                    <a:pt x="63262" y="116946"/>
                  </a:cubicBezTo>
                  <a:cubicBezTo>
                    <a:pt x="58221" y="114929"/>
                    <a:pt x="54188" y="113922"/>
                    <a:pt x="49148" y="112913"/>
                  </a:cubicBezTo>
                  <a:cubicBezTo>
                    <a:pt x="47131" y="112913"/>
                    <a:pt x="45115" y="112913"/>
                    <a:pt x="44107" y="112913"/>
                  </a:cubicBezTo>
                  <a:cubicBezTo>
                    <a:pt x="42090" y="112913"/>
                    <a:pt x="41082" y="112913"/>
                    <a:pt x="39066" y="112913"/>
                  </a:cubicBezTo>
                  <a:cubicBezTo>
                    <a:pt x="36042" y="113922"/>
                    <a:pt x="32009" y="113922"/>
                    <a:pt x="29993" y="115938"/>
                  </a:cubicBezTo>
                  <a:cubicBezTo>
                    <a:pt x="26968" y="116946"/>
                    <a:pt x="23944" y="118962"/>
                    <a:pt x="20919" y="120978"/>
                  </a:cubicBezTo>
                  <a:cubicBezTo>
                    <a:pt x="17895" y="124003"/>
                    <a:pt x="14870" y="126019"/>
                    <a:pt x="12854" y="129044"/>
                  </a:cubicBezTo>
                  <a:cubicBezTo>
                    <a:pt x="9829" y="133076"/>
                    <a:pt x="7813" y="137109"/>
                    <a:pt x="5797" y="142150"/>
                  </a:cubicBezTo>
                  <a:cubicBezTo>
                    <a:pt x="3781" y="147191"/>
                    <a:pt x="1764" y="153240"/>
                    <a:pt x="756" y="159289"/>
                  </a:cubicBezTo>
                  <a:cubicBezTo>
                    <a:pt x="-252" y="164329"/>
                    <a:pt x="-252" y="170378"/>
                    <a:pt x="756" y="175419"/>
                  </a:cubicBezTo>
                  <a:cubicBezTo>
                    <a:pt x="1764" y="180460"/>
                    <a:pt x="2772" y="184492"/>
                    <a:pt x="4789" y="188525"/>
                  </a:cubicBezTo>
                  <a:cubicBezTo>
                    <a:pt x="6805" y="192557"/>
                    <a:pt x="7813" y="195582"/>
                    <a:pt x="10838" y="198606"/>
                  </a:cubicBezTo>
                  <a:cubicBezTo>
                    <a:pt x="12854" y="201631"/>
                    <a:pt x="15878" y="203647"/>
                    <a:pt x="17895" y="205663"/>
                  </a:cubicBezTo>
                  <a:cubicBezTo>
                    <a:pt x="20919" y="207680"/>
                    <a:pt x="24952" y="209696"/>
                    <a:pt x="28985" y="211712"/>
                  </a:cubicBezTo>
                  <a:cubicBezTo>
                    <a:pt x="34025" y="213729"/>
                    <a:pt x="40074" y="215745"/>
                    <a:pt x="46123" y="215745"/>
                  </a:cubicBezTo>
                  <a:cubicBezTo>
                    <a:pt x="49148" y="215745"/>
                    <a:pt x="52172" y="216753"/>
                    <a:pt x="55196" y="216753"/>
                  </a:cubicBezTo>
                  <a:cubicBezTo>
                    <a:pt x="59229" y="216753"/>
                    <a:pt x="63262" y="220786"/>
                    <a:pt x="63262" y="224819"/>
                  </a:cubicBezTo>
                  <a:cubicBezTo>
                    <a:pt x="63262" y="227843"/>
                    <a:pt x="61245" y="230867"/>
                    <a:pt x="57213" y="231875"/>
                  </a:cubicBezTo>
                  <a:cubicBezTo>
                    <a:pt x="56205" y="231875"/>
                    <a:pt x="54188" y="232884"/>
                    <a:pt x="53180" y="232884"/>
                  </a:cubicBezTo>
                  <a:cubicBezTo>
                    <a:pt x="49148" y="234900"/>
                    <a:pt x="46123" y="236916"/>
                    <a:pt x="42090" y="238933"/>
                  </a:cubicBezTo>
                  <a:cubicBezTo>
                    <a:pt x="39066" y="241957"/>
                    <a:pt x="35033" y="244982"/>
                    <a:pt x="32009" y="249014"/>
                  </a:cubicBezTo>
                  <a:cubicBezTo>
                    <a:pt x="28985" y="253047"/>
                    <a:pt x="25960" y="257079"/>
                    <a:pt x="23944" y="262120"/>
                  </a:cubicBezTo>
                  <a:cubicBezTo>
                    <a:pt x="21927" y="267161"/>
                    <a:pt x="20919" y="272202"/>
                    <a:pt x="19911" y="277242"/>
                  </a:cubicBezTo>
                  <a:cubicBezTo>
                    <a:pt x="19911" y="281275"/>
                    <a:pt x="19911" y="285308"/>
                    <a:pt x="19911" y="289340"/>
                  </a:cubicBezTo>
                  <a:cubicBezTo>
                    <a:pt x="20919" y="293373"/>
                    <a:pt x="21927" y="296397"/>
                    <a:pt x="22936" y="299422"/>
                  </a:cubicBezTo>
                  <a:cubicBezTo>
                    <a:pt x="23944" y="302446"/>
                    <a:pt x="25960" y="304463"/>
                    <a:pt x="27976" y="307487"/>
                  </a:cubicBezTo>
                  <a:cubicBezTo>
                    <a:pt x="29993" y="310512"/>
                    <a:pt x="32009" y="312528"/>
                    <a:pt x="35033" y="314544"/>
                  </a:cubicBezTo>
                  <a:cubicBezTo>
                    <a:pt x="38058" y="316560"/>
                    <a:pt x="41082" y="318577"/>
                    <a:pt x="44107" y="319585"/>
                  </a:cubicBezTo>
                  <a:cubicBezTo>
                    <a:pt x="47131" y="320593"/>
                    <a:pt x="51164" y="321601"/>
                    <a:pt x="54188" y="322609"/>
                  </a:cubicBezTo>
                  <a:cubicBezTo>
                    <a:pt x="56205" y="322609"/>
                    <a:pt x="58221" y="322609"/>
                    <a:pt x="60237" y="322609"/>
                  </a:cubicBezTo>
                  <a:cubicBezTo>
                    <a:pt x="62253" y="322609"/>
                    <a:pt x="65278" y="322609"/>
                    <a:pt x="67294" y="322609"/>
                  </a:cubicBezTo>
                  <a:cubicBezTo>
                    <a:pt x="74351" y="321601"/>
                    <a:pt x="82417" y="319585"/>
                    <a:pt x="90482" y="316560"/>
                  </a:cubicBezTo>
                  <a:cubicBezTo>
                    <a:pt x="102580" y="311520"/>
                    <a:pt x="115686" y="303454"/>
                    <a:pt x="128792" y="293373"/>
                  </a:cubicBezTo>
                  <a:cubicBezTo>
                    <a:pt x="133832" y="289340"/>
                    <a:pt x="137865" y="286316"/>
                    <a:pt x="141898" y="282283"/>
                  </a:cubicBezTo>
                  <a:cubicBezTo>
                    <a:pt x="143914" y="281275"/>
                    <a:pt x="144922" y="280267"/>
                    <a:pt x="146938" y="280267"/>
                  </a:cubicBezTo>
                  <a:cubicBezTo>
                    <a:pt x="147947" y="280267"/>
                    <a:pt x="148955" y="280267"/>
                    <a:pt x="150971" y="281275"/>
                  </a:cubicBezTo>
                  <a:cubicBezTo>
                    <a:pt x="152987" y="282283"/>
                    <a:pt x="155004" y="285308"/>
                    <a:pt x="155004" y="287324"/>
                  </a:cubicBezTo>
                  <a:cubicBezTo>
                    <a:pt x="155004" y="293373"/>
                    <a:pt x="156012" y="298414"/>
                    <a:pt x="156012" y="303454"/>
                  </a:cubicBezTo>
                  <a:cubicBezTo>
                    <a:pt x="157020" y="312528"/>
                    <a:pt x="159036" y="320593"/>
                    <a:pt x="163069" y="328658"/>
                  </a:cubicBezTo>
                  <a:cubicBezTo>
                    <a:pt x="166094" y="334707"/>
                    <a:pt x="169118" y="339748"/>
                    <a:pt x="172142" y="344789"/>
                  </a:cubicBezTo>
                  <a:cubicBezTo>
                    <a:pt x="175167" y="348821"/>
                    <a:pt x="179199" y="351846"/>
                    <a:pt x="182224" y="354870"/>
                  </a:cubicBezTo>
                  <a:cubicBezTo>
                    <a:pt x="186257" y="357895"/>
                    <a:pt x="190289" y="359911"/>
                    <a:pt x="195330" y="361927"/>
                  </a:cubicBezTo>
                  <a:cubicBezTo>
                    <a:pt x="200371" y="363944"/>
                    <a:pt x="205411" y="364952"/>
                    <a:pt x="210452" y="365960"/>
                  </a:cubicBezTo>
                  <a:cubicBezTo>
                    <a:pt x="213477" y="365960"/>
                    <a:pt x="217509" y="366968"/>
                    <a:pt x="220534" y="366968"/>
                  </a:cubicBezTo>
                  <a:cubicBezTo>
                    <a:pt x="223558" y="366968"/>
                    <a:pt x="227591" y="366968"/>
                    <a:pt x="230615" y="365960"/>
                  </a:cubicBezTo>
                  <a:cubicBezTo>
                    <a:pt x="237672" y="364952"/>
                    <a:pt x="244729" y="362935"/>
                    <a:pt x="251787" y="359911"/>
                  </a:cubicBezTo>
                  <a:cubicBezTo>
                    <a:pt x="258844" y="356886"/>
                    <a:pt x="264892" y="352854"/>
                    <a:pt x="270941" y="348821"/>
                  </a:cubicBezTo>
                  <a:cubicBezTo>
                    <a:pt x="275982" y="344789"/>
                    <a:pt x="280015" y="340756"/>
                    <a:pt x="284047" y="335715"/>
                  </a:cubicBezTo>
                  <a:cubicBezTo>
                    <a:pt x="287072" y="330675"/>
                    <a:pt x="290096" y="326642"/>
                    <a:pt x="292113" y="321601"/>
                  </a:cubicBezTo>
                  <a:cubicBezTo>
                    <a:pt x="294129" y="316560"/>
                    <a:pt x="295137" y="311520"/>
                    <a:pt x="296145" y="307487"/>
                  </a:cubicBezTo>
                  <a:cubicBezTo>
                    <a:pt x="297154" y="302446"/>
                    <a:pt x="297154" y="296397"/>
                    <a:pt x="296145" y="291356"/>
                  </a:cubicBezTo>
                  <a:cubicBezTo>
                    <a:pt x="295137" y="285308"/>
                    <a:pt x="293121" y="278251"/>
                    <a:pt x="291105" y="272202"/>
                  </a:cubicBezTo>
                  <a:cubicBezTo>
                    <a:pt x="288080" y="265145"/>
                    <a:pt x="284047" y="258087"/>
                    <a:pt x="279007" y="251030"/>
                  </a:cubicBezTo>
                  <a:cubicBezTo>
                    <a:pt x="277998" y="250022"/>
                    <a:pt x="277998" y="246998"/>
                    <a:pt x="277998" y="245990"/>
                  </a:cubicBezTo>
                  <a:cubicBezTo>
                    <a:pt x="277998" y="243973"/>
                    <a:pt x="280015" y="242965"/>
                    <a:pt x="281023" y="241957"/>
                  </a:cubicBezTo>
                  <a:cubicBezTo>
                    <a:pt x="282031" y="240949"/>
                    <a:pt x="283039" y="240949"/>
                    <a:pt x="285056" y="240949"/>
                  </a:cubicBezTo>
                  <a:cubicBezTo>
                    <a:pt x="286064" y="240949"/>
                    <a:pt x="286064" y="240949"/>
                    <a:pt x="287072" y="240949"/>
                  </a:cubicBezTo>
                  <a:cubicBezTo>
                    <a:pt x="289088" y="241957"/>
                    <a:pt x="290096" y="242965"/>
                    <a:pt x="291105" y="243973"/>
                  </a:cubicBezTo>
                  <a:lnTo>
                    <a:pt x="292113" y="244982"/>
                  </a:lnTo>
                  <a:cubicBezTo>
                    <a:pt x="293121" y="245990"/>
                    <a:pt x="294129" y="245990"/>
                    <a:pt x="295137" y="245990"/>
                  </a:cubicBezTo>
                  <a:cubicBezTo>
                    <a:pt x="297154" y="245990"/>
                    <a:pt x="298161" y="246998"/>
                    <a:pt x="300178" y="246998"/>
                  </a:cubicBezTo>
                  <a:cubicBezTo>
                    <a:pt x="303202" y="248006"/>
                    <a:pt x="306227" y="248006"/>
                    <a:pt x="309251" y="249014"/>
                  </a:cubicBezTo>
                  <a:cubicBezTo>
                    <a:pt x="313284" y="249014"/>
                    <a:pt x="317317" y="250022"/>
                    <a:pt x="321349" y="250022"/>
                  </a:cubicBezTo>
                  <a:cubicBezTo>
                    <a:pt x="324374" y="250022"/>
                    <a:pt x="328406" y="250022"/>
                    <a:pt x="332439" y="249014"/>
                  </a:cubicBezTo>
                  <a:cubicBezTo>
                    <a:pt x="338488" y="248006"/>
                    <a:pt x="343528" y="246998"/>
                    <a:pt x="349577" y="244982"/>
                  </a:cubicBezTo>
                  <a:cubicBezTo>
                    <a:pt x="354618" y="242965"/>
                    <a:pt x="359659" y="239941"/>
                    <a:pt x="363691" y="236916"/>
                  </a:cubicBezTo>
                  <a:cubicBezTo>
                    <a:pt x="368732" y="232884"/>
                    <a:pt x="372765" y="228851"/>
                    <a:pt x="376798" y="223810"/>
                  </a:cubicBezTo>
                  <a:cubicBezTo>
                    <a:pt x="380830" y="217761"/>
                    <a:pt x="384863" y="211712"/>
                    <a:pt x="387887" y="204655"/>
                  </a:cubicBezTo>
                  <a:cubicBezTo>
                    <a:pt x="390912" y="196590"/>
                    <a:pt x="393936" y="188525"/>
                    <a:pt x="394944" y="179452"/>
                  </a:cubicBezTo>
                  <a:cubicBezTo>
                    <a:pt x="395953" y="170378"/>
                    <a:pt x="395953" y="161305"/>
                    <a:pt x="394944" y="153240"/>
                  </a:cubicBezTo>
                  <a:cubicBezTo>
                    <a:pt x="393936" y="146182"/>
                    <a:pt x="391920" y="139125"/>
                    <a:pt x="388895" y="132068"/>
                  </a:cubicBezTo>
                  <a:cubicBezTo>
                    <a:pt x="386879" y="127027"/>
                    <a:pt x="383855" y="121987"/>
                    <a:pt x="380830" y="117954"/>
                  </a:cubicBezTo>
                  <a:cubicBezTo>
                    <a:pt x="377806" y="114929"/>
                    <a:pt x="374781" y="110897"/>
                    <a:pt x="371757" y="108881"/>
                  </a:cubicBezTo>
                  <a:cubicBezTo>
                    <a:pt x="367724" y="105856"/>
                    <a:pt x="364700" y="103840"/>
                    <a:pt x="360667" y="101824"/>
                  </a:cubicBezTo>
                  <a:cubicBezTo>
                    <a:pt x="355626" y="99807"/>
                    <a:pt x="350586" y="98799"/>
                    <a:pt x="346553" y="97791"/>
                  </a:cubicBezTo>
                  <a:cubicBezTo>
                    <a:pt x="343528" y="97791"/>
                    <a:pt x="340504" y="96783"/>
                    <a:pt x="337480" y="96783"/>
                  </a:cubicBezTo>
                  <a:cubicBezTo>
                    <a:pt x="333447" y="96783"/>
                    <a:pt x="329414" y="96783"/>
                    <a:pt x="325382" y="97791"/>
                  </a:cubicBezTo>
                  <a:cubicBezTo>
                    <a:pt x="318325" y="98799"/>
                    <a:pt x="310259" y="100815"/>
                    <a:pt x="302194" y="103840"/>
                  </a:cubicBezTo>
                  <a:cubicBezTo>
                    <a:pt x="301186" y="103840"/>
                    <a:pt x="301186" y="103840"/>
                    <a:pt x="300178" y="103840"/>
                  </a:cubicBezTo>
                  <a:cubicBezTo>
                    <a:pt x="298161" y="103840"/>
                    <a:pt x="295137" y="102832"/>
                    <a:pt x="294129" y="100815"/>
                  </a:cubicBezTo>
                  <a:cubicBezTo>
                    <a:pt x="293121" y="98799"/>
                    <a:pt x="293121" y="97791"/>
                    <a:pt x="293121" y="95775"/>
                  </a:cubicBezTo>
                  <a:cubicBezTo>
                    <a:pt x="293121" y="94766"/>
                    <a:pt x="294129" y="93759"/>
                    <a:pt x="295137" y="92750"/>
                  </a:cubicBezTo>
                  <a:lnTo>
                    <a:pt x="296145" y="90734"/>
                  </a:lnTo>
                  <a:cubicBezTo>
                    <a:pt x="302194" y="82669"/>
                    <a:pt x="306227" y="75612"/>
                    <a:pt x="309251" y="68555"/>
                  </a:cubicBezTo>
                  <a:cubicBezTo>
                    <a:pt x="311268" y="62506"/>
                    <a:pt x="313284" y="57465"/>
                    <a:pt x="314292" y="52424"/>
                  </a:cubicBezTo>
                  <a:cubicBezTo>
                    <a:pt x="315300" y="47383"/>
                    <a:pt x="315300" y="43351"/>
                    <a:pt x="314292" y="39318"/>
                  </a:cubicBezTo>
                  <a:cubicBezTo>
                    <a:pt x="313284" y="35285"/>
                    <a:pt x="312276" y="32261"/>
                    <a:pt x="311268" y="28228"/>
                  </a:cubicBezTo>
                  <a:cubicBezTo>
                    <a:pt x="310259" y="25204"/>
                    <a:pt x="308243" y="22180"/>
                    <a:pt x="306227" y="19155"/>
                  </a:cubicBezTo>
                  <a:cubicBezTo>
                    <a:pt x="304210" y="16131"/>
                    <a:pt x="301186" y="13106"/>
                    <a:pt x="298161" y="11090"/>
                  </a:cubicBezTo>
                  <a:cubicBezTo>
                    <a:pt x="295137" y="8065"/>
                    <a:pt x="291105" y="6049"/>
                    <a:pt x="287072" y="4033"/>
                  </a:cubicBezTo>
                  <a:cubicBezTo>
                    <a:pt x="282031" y="2016"/>
                    <a:pt x="277998" y="1008"/>
                    <a:pt x="272958" y="0"/>
                  </a:cubicBezTo>
                  <a:cubicBezTo>
                    <a:pt x="268925" y="0"/>
                    <a:pt x="266909" y="0"/>
                    <a:pt x="263884" y="0"/>
                  </a:cubicBezTo>
                  <a:lnTo>
                    <a:pt x="263884" y="0"/>
                  </a:lnTo>
                  <a:close/>
                </a:path>
              </a:pathLst>
            </a:custGeom>
            <a:solidFill>
              <a:srgbClr val="FFCDDB"/>
            </a:solidFill>
            <a:ln w="10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50ADFC28-A78D-0D96-B66B-DF5A8DCD7D5B}"/>
              </a:ext>
            </a:extLst>
          </p:cNvPr>
          <p:cNvGrpSpPr/>
          <p:nvPr/>
        </p:nvGrpSpPr>
        <p:grpSpPr>
          <a:xfrm>
            <a:off x="3893419" y="1860898"/>
            <a:ext cx="8422518" cy="5244417"/>
            <a:chOff x="3893419" y="1860898"/>
            <a:chExt cx="8422518" cy="5244417"/>
          </a:xfrm>
        </p:grpSpPr>
        <p:grpSp>
          <p:nvGrpSpPr>
            <p:cNvPr id="9" name="Graphic 4">
              <a:extLst>
                <a:ext uri="{FF2B5EF4-FFF2-40B4-BE49-F238E27FC236}">
                  <a16:creationId xmlns:a16="http://schemas.microsoft.com/office/drawing/2014/main" xmlns="" id="{D2F6BC34-1AA2-E924-EDD0-DF742C9F1332}"/>
                </a:ext>
              </a:extLst>
            </p:cNvPr>
            <p:cNvGrpSpPr/>
            <p:nvPr/>
          </p:nvGrpSpPr>
          <p:grpSpPr>
            <a:xfrm>
              <a:off x="3893419" y="1860898"/>
              <a:ext cx="8422518" cy="5244417"/>
              <a:chOff x="4012053" y="138117"/>
              <a:chExt cx="8422518" cy="5244417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2E2FEB6C-A3BC-9698-FC45-235AE75FFDD1}"/>
                  </a:ext>
                </a:extLst>
              </p:cNvPr>
              <p:cNvSpPr/>
              <p:nvPr/>
            </p:nvSpPr>
            <p:spPr>
              <a:xfrm>
                <a:off x="4035640" y="179451"/>
                <a:ext cx="8385643" cy="5130495"/>
              </a:xfrm>
              <a:custGeom>
                <a:avLst/>
                <a:gdLst>
                  <a:gd name="connsiteX0" fmla="*/ 7330288 w 8385643"/>
                  <a:gd name="connsiteY0" fmla="*/ 0 h 5130495"/>
                  <a:gd name="connsiteX1" fmla="*/ 7310125 w 8385643"/>
                  <a:gd name="connsiteY1" fmla="*/ 0 h 5130495"/>
                  <a:gd name="connsiteX2" fmla="*/ 7034899 w 8385643"/>
                  <a:gd name="connsiteY2" fmla="*/ 20163 h 5130495"/>
                  <a:gd name="connsiteX3" fmla="*/ 6326167 w 8385643"/>
                  <a:gd name="connsiteY3" fmla="*/ 217761 h 5130495"/>
                  <a:gd name="connsiteX4" fmla="*/ 5650704 w 8385643"/>
                  <a:gd name="connsiteY4" fmla="*/ 609933 h 5130495"/>
                  <a:gd name="connsiteX5" fmla="*/ 5094202 w 8385643"/>
                  <a:gd name="connsiteY5" fmla="*/ 1164418 h 5130495"/>
                  <a:gd name="connsiteX6" fmla="*/ 5097227 w 8385643"/>
                  <a:gd name="connsiteY6" fmla="*/ 1161393 h 5130495"/>
                  <a:gd name="connsiteX7" fmla="*/ 4762520 w 8385643"/>
                  <a:gd name="connsiteY7" fmla="*/ 1725960 h 5130495"/>
                  <a:gd name="connsiteX8" fmla="*/ 4764536 w 8385643"/>
                  <a:gd name="connsiteY8" fmla="*/ 1721927 h 5130495"/>
                  <a:gd name="connsiteX9" fmla="*/ 4676827 w 8385643"/>
                  <a:gd name="connsiteY9" fmla="*/ 1971949 h 5130495"/>
                  <a:gd name="connsiteX10" fmla="*/ 4624403 w 8385643"/>
                  <a:gd name="connsiteY10" fmla="*/ 2223988 h 5130495"/>
                  <a:gd name="connsiteX11" fmla="*/ 4625411 w 8385643"/>
                  <a:gd name="connsiteY11" fmla="*/ 2221971 h 5130495"/>
                  <a:gd name="connsiteX12" fmla="*/ 4625411 w 8385643"/>
                  <a:gd name="connsiteY12" fmla="*/ 2219955 h 5130495"/>
                  <a:gd name="connsiteX13" fmla="*/ 4610288 w 8385643"/>
                  <a:gd name="connsiteY13" fmla="*/ 2447798 h 5130495"/>
                  <a:gd name="connsiteX14" fmla="*/ 4625411 w 8385643"/>
                  <a:gd name="connsiteY14" fmla="*/ 2669592 h 5130495"/>
                  <a:gd name="connsiteX15" fmla="*/ 4645574 w 8385643"/>
                  <a:gd name="connsiteY15" fmla="*/ 2785530 h 5130495"/>
                  <a:gd name="connsiteX16" fmla="*/ 4658680 w 8385643"/>
                  <a:gd name="connsiteY16" fmla="*/ 2844002 h 5130495"/>
                  <a:gd name="connsiteX17" fmla="*/ 4665737 w 8385643"/>
                  <a:gd name="connsiteY17" fmla="*/ 2873239 h 5130495"/>
                  <a:gd name="connsiteX18" fmla="*/ 4666745 w 8385643"/>
                  <a:gd name="connsiteY18" fmla="*/ 2898443 h 5130495"/>
                  <a:gd name="connsiteX19" fmla="*/ 4649607 w 8385643"/>
                  <a:gd name="connsiteY19" fmla="*/ 2906508 h 5130495"/>
                  <a:gd name="connsiteX20" fmla="*/ 4635492 w 8385643"/>
                  <a:gd name="connsiteY20" fmla="*/ 2907516 h 5130495"/>
                  <a:gd name="connsiteX21" fmla="*/ 4580044 w 8385643"/>
                  <a:gd name="connsiteY21" fmla="*/ 2896427 h 5130495"/>
                  <a:gd name="connsiteX22" fmla="*/ 4531653 w 8385643"/>
                  <a:gd name="connsiteY22" fmla="*/ 2887353 h 5130495"/>
                  <a:gd name="connsiteX23" fmla="*/ 4530645 w 8385643"/>
                  <a:gd name="connsiteY23" fmla="*/ 2887353 h 5130495"/>
                  <a:gd name="connsiteX24" fmla="*/ 4447976 w 8385643"/>
                  <a:gd name="connsiteY24" fmla="*/ 2882312 h 5130495"/>
                  <a:gd name="connsiteX25" fmla="*/ 4357242 w 8385643"/>
                  <a:gd name="connsiteY25" fmla="*/ 2888361 h 5130495"/>
                  <a:gd name="connsiteX26" fmla="*/ 4153595 w 8385643"/>
                  <a:gd name="connsiteY26" fmla="*/ 2944818 h 5130495"/>
                  <a:gd name="connsiteX27" fmla="*/ 3925752 w 8385643"/>
                  <a:gd name="connsiteY27" fmla="*/ 3078902 h 5130495"/>
                  <a:gd name="connsiteX28" fmla="*/ 3924744 w 8385643"/>
                  <a:gd name="connsiteY28" fmla="*/ 3079910 h 5130495"/>
                  <a:gd name="connsiteX29" fmla="*/ 3925752 w 8385643"/>
                  <a:gd name="connsiteY29" fmla="*/ 3079910 h 5130495"/>
                  <a:gd name="connsiteX30" fmla="*/ 3924744 w 8385643"/>
                  <a:gd name="connsiteY30" fmla="*/ 3080919 h 5130495"/>
                  <a:gd name="connsiteX31" fmla="*/ 3732186 w 8385643"/>
                  <a:gd name="connsiteY31" fmla="*/ 3272468 h 5130495"/>
                  <a:gd name="connsiteX32" fmla="*/ 3616249 w 8385643"/>
                  <a:gd name="connsiteY32" fmla="*/ 3468050 h 5130495"/>
                  <a:gd name="connsiteX33" fmla="*/ 3601126 w 8385643"/>
                  <a:gd name="connsiteY33" fmla="*/ 3507368 h 5130495"/>
                  <a:gd name="connsiteX34" fmla="*/ 3600118 w 8385643"/>
                  <a:gd name="connsiteY34" fmla="*/ 3509384 h 5130495"/>
                  <a:gd name="connsiteX35" fmla="*/ 3595078 w 8385643"/>
                  <a:gd name="connsiteY35" fmla="*/ 3521482 h 5130495"/>
                  <a:gd name="connsiteX36" fmla="*/ 3582980 w 8385643"/>
                  <a:gd name="connsiteY36" fmla="*/ 3526523 h 5130495"/>
                  <a:gd name="connsiteX37" fmla="*/ 3570882 w 8385643"/>
                  <a:gd name="connsiteY37" fmla="*/ 3521482 h 5130495"/>
                  <a:gd name="connsiteX38" fmla="*/ 3314810 w 8385643"/>
                  <a:gd name="connsiteY38" fmla="*/ 3267427 h 5130495"/>
                  <a:gd name="connsiteX39" fmla="*/ 3122253 w 8385643"/>
                  <a:gd name="connsiteY39" fmla="*/ 3140400 h 5130495"/>
                  <a:gd name="connsiteX40" fmla="*/ 2927680 w 8385643"/>
                  <a:gd name="connsiteY40" fmla="*/ 3044625 h 5130495"/>
                  <a:gd name="connsiteX41" fmla="*/ 2928688 w 8385643"/>
                  <a:gd name="connsiteY41" fmla="*/ 3045633 h 5130495"/>
                  <a:gd name="connsiteX42" fmla="*/ 2927680 w 8385643"/>
                  <a:gd name="connsiteY42" fmla="*/ 3044625 h 5130495"/>
                  <a:gd name="connsiteX43" fmla="*/ 2926671 w 8385643"/>
                  <a:gd name="connsiteY43" fmla="*/ 3044625 h 5130495"/>
                  <a:gd name="connsiteX44" fmla="*/ 2927680 w 8385643"/>
                  <a:gd name="connsiteY44" fmla="*/ 3045633 h 5130495"/>
                  <a:gd name="connsiteX45" fmla="*/ 2925663 w 8385643"/>
                  <a:gd name="connsiteY45" fmla="*/ 3044625 h 5130495"/>
                  <a:gd name="connsiteX46" fmla="*/ 2684714 w 8385643"/>
                  <a:gd name="connsiteY46" fmla="*/ 2961957 h 5130495"/>
                  <a:gd name="connsiteX47" fmla="*/ 2435701 w 8385643"/>
                  <a:gd name="connsiteY47" fmla="*/ 2911549 h 5130495"/>
                  <a:gd name="connsiteX48" fmla="*/ 2434692 w 8385643"/>
                  <a:gd name="connsiteY48" fmla="*/ 2911549 h 5130495"/>
                  <a:gd name="connsiteX49" fmla="*/ 2434692 w 8385643"/>
                  <a:gd name="connsiteY49" fmla="*/ 2911549 h 5130495"/>
                  <a:gd name="connsiteX50" fmla="*/ 2433684 w 8385643"/>
                  <a:gd name="connsiteY50" fmla="*/ 2911549 h 5130495"/>
                  <a:gd name="connsiteX51" fmla="*/ 2164507 w 8385643"/>
                  <a:gd name="connsiteY51" fmla="*/ 2893402 h 5130495"/>
                  <a:gd name="connsiteX52" fmla="*/ 2153417 w 8385643"/>
                  <a:gd name="connsiteY52" fmla="*/ 2893402 h 5130495"/>
                  <a:gd name="connsiteX53" fmla="*/ 1873150 w 8385643"/>
                  <a:gd name="connsiteY53" fmla="*/ 2912557 h 5130495"/>
                  <a:gd name="connsiteX54" fmla="*/ 1875167 w 8385643"/>
                  <a:gd name="connsiteY54" fmla="*/ 2912557 h 5130495"/>
                  <a:gd name="connsiteX55" fmla="*/ 1878191 w 8385643"/>
                  <a:gd name="connsiteY55" fmla="*/ 2912557 h 5130495"/>
                  <a:gd name="connsiteX56" fmla="*/ 1577761 w 8385643"/>
                  <a:gd name="connsiteY56" fmla="*/ 2974054 h 5130495"/>
                  <a:gd name="connsiteX57" fmla="*/ 1295478 w 8385643"/>
                  <a:gd name="connsiteY57" fmla="*/ 3071845 h 5130495"/>
                  <a:gd name="connsiteX58" fmla="*/ 1293462 w 8385643"/>
                  <a:gd name="connsiteY58" fmla="*/ 3072853 h 5130495"/>
                  <a:gd name="connsiteX59" fmla="*/ 1292454 w 8385643"/>
                  <a:gd name="connsiteY59" fmla="*/ 3072853 h 5130495"/>
                  <a:gd name="connsiteX60" fmla="*/ 1291446 w 8385643"/>
                  <a:gd name="connsiteY60" fmla="*/ 3072853 h 5130495"/>
                  <a:gd name="connsiteX61" fmla="*/ 781319 w 8385643"/>
                  <a:gd name="connsiteY61" fmla="*/ 3368242 h 5130495"/>
                  <a:gd name="connsiteX62" fmla="*/ 429474 w 8385643"/>
                  <a:gd name="connsiteY62" fmla="*/ 3719080 h 5130495"/>
                  <a:gd name="connsiteX63" fmla="*/ 288332 w 8385643"/>
                  <a:gd name="connsiteY63" fmla="*/ 3929784 h 5130495"/>
                  <a:gd name="connsiteX64" fmla="*/ 175419 w 8385643"/>
                  <a:gd name="connsiteY64" fmla="*/ 4156619 h 5130495"/>
                  <a:gd name="connsiteX65" fmla="*/ 176427 w 8385643"/>
                  <a:gd name="connsiteY65" fmla="*/ 4154603 h 5130495"/>
                  <a:gd name="connsiteX66" fmla="*/ 23188 w 8385643"/>
                  <a:gd name="connsiteY66" fmla="*/ 4727234 h 5130495"/>
                  <a:gd name="connsiteX67" fmla="*/ 0 w 8385643"/>
                  <a:gd name="connsiteY67" fmla="*/ 5070007 h 5130495"/>
                  <a:gd name="connsiteX68" fmla="*/ 840801 w 8385643"/>
                  <a:gd name="connsiteY68" fmla="*/ 5052868 h 5130495"/>
                  <a:gd name="connsiteX69" fmla="*/ 1715878 w 8385643"/>
                  <a:gd name="connsiteY69" fmla="*/ 5065974 h 5130495"/>
                  <a:gd name="connsiteX70" fmla="*/ 2518369 w 8385643"/>
                  <a:gd name="connsiteY70" fmla="*/ 5092186 h 5130495"/>
                  <a:gd name="connsiteX71" fmla="*/ 2522402 w 8385643"/>
                  <a:gd name="connsiteY71" fmla="*/ 5092186 h 5130495"/>
                  <a:gd name="connsiteX72" fmla="*/ 2526434 w 8385643"/>
                  <a:gd name="connsiteY72" fmla="*/ 5092186 h 5130495"/>
                  <a:gd name="connsiteX73" fmla="*/ 3388406 w 8385643"/>
                  <a:gd name="connsiteY73" fmla="*/ 5119406 h 5130495"/>
                  <a:gd name="connsiteX74" fmla="*/ 3806790 w 8385643"/>
                  <a:gd name="connsiteY74" fmla="*/ 5128479 h 5130495"/>
                  <a:gd name="connsiteX75" fmla="*/ 4154603 w 8385643"/>
                  <a:gd name="connsiteY75" fmla="*/ 5130496 h 5130495"/>
                  <a:gd name="connsiteX76" fmla="*/ 4227190 w 8385643"/>
                  <a:gd name="connsiteY76" fmla="*/ 5130496 h 5130495"/>
                  <a:gd name="connsiteX77" fmla="*/ 5062950 w 8385643"/>
                  <a:gd name="connsiteY77" fmla="*/ 5117390 h 5130495"/>
                  <a:gd name="connsiteX78" fmla="*/ 6731445 w 8385643"/>
                  <a:gd name="connsiteY78" fmla="*/ 5047827 h 5130495"/>
                  <a:gd name="connsiteX79" fmla="*/ 6940132 w 8385643"/>
                  <a:gd name="connsiteY79" fmla="*/ 5037746 h 5130495"/>
                  <a:gd name="connsiteX80" fmla="*/ 7150837 w 8385643"/>
                  <a:gd name="connsiteY80" fmla="*/ 5027664 h 5130495"/>
                  <a:gd name="connsiteX81" fmla="*/ 7216367 w 8385643"/>
                  <a:gd name="connsiteY81" fmla="*/ 5024640 h 5130495"/>
                  <a:gd name="connsiteX82" fmla="*/ 7571238 w 8385643"/>
                  <a:gd name="connsiteY82" fmla="*/ 5008509 h 5130495"/>
                  <a:gd name="connsiteX83" fmla="*/ 7989621 w 8385643"/>
                  <a:gd name="connsiteY83" fmla="*/ 4995403 h 5130495"/>
                  <a:gd name="connsiteX84" fmla="*/ 8301140 w 8385643"/>
                  <a:gd name="connsiteY84" fmla="*/ 4991371 h 5130495"/>
                  <a:gd name="connsiteX85" fmla="*/ 8336425 w 8385643"/>
                  <a:gd name="connsiteY85" fmla="*/ 4991371 h 5130495"/>
                  <a:gd name="connsiteX86" fmla="*/ 8338442 w 8385643"/>
                  <a:gd name="connsiteY86" fmla="*/ 4834098 h 5130495"/>
                  <a:gd name="connsiteX87" fmla="*/ 8338442 w 8385643"/>
                  <a:gd name="connsiteY87" fmla="*/ 4766552 h 5130495"/>
                  <a:gd name="connsiteX88" fmla="*/ 8338442 w 8385643"/>
                  <a:gd name="connsiteY88" fmla="*/ 4764536 h 5130495"/>
                  <a:gd name="connsiteX89" fmla="*/ 8339450 w 8385643"/>
                  <a:gd name="connsiteY89" fmla="*/ 4535685 h 5130495"/>
                  <a:gd name="connsiteX90" fmla="*/ 8356589 w 8385643"/>
                  <a:gd name="connsiteY90" fmla="*/ 3951964 h 5130495"/>
                  <a:gd name="connsiteX91" fmla="*/ 8359613 w 8385643"/>
                  <a:gd name="connsiteY91" fmla="*/ 3846107 h 5130495"/>
                  <a:gd name="connsiteX92" fmla="*/ 8371711 w 8385643"/>
                  <a:gd name="connsiteY92" fmla="*/ 2031430 h 5130495"/>
                  <a:gd name="connsiteX93" fmla="*/ 8357598 w 8385643"/>
                  <a:gd name="connsiteY93" fmla="*/ 1792498 h 5130495"/>
                  <a:gd name="connsiteX94" fmla="*/ 8340458 w 8385643"/>
                  <a:gd name="connsiteY94" fmla="*/ 1573728 h 5130495"/>
                  <a:gd name="connsiteX95" fmla="*/ 8333402 w 8385643"/>
                  <a:gd name="connsiteY95" fmla="*/ 1497109 h 5130495"/>
                  <a:gd name="connsiteX96" fmla="*/ 8331385 w 8385643"/>
                  <a:gd name="connsiteY96" fmla="*/ 1472913 h 5130495"/>
                  <a:gd name="connsiteX97" fmla="*/ 8303157 w 8385643"/>
                  <a:gd name="connsiteY97" fmla="*/ 1130141 h 5130495"/>
                  <a:gd name="connsiteX98" fmla="*/ 8314247 w 8385643"/>
                  <a:gd name="connsiteY98" fmla="*/ 340756 h 5130495"/>
                  <a:gd name="connsiteX99" fmla="*/ 8298116 w 8385643"/>
                  <a:gd name="connsiteY99" fmla="*/ 324626 h 5130495"/>
                  <a:gd name="connsiteX100" fmla="*/ 8228553 w 8385643"/>
                  <a:gd name="connsiteY100" fmla="*/ 265144 h 5130495"/>
                  <a:gd name="connsiteX101" fmla="*/ 7984581 w 8385643"/>
                  <a:gd name="connsiteY101" fmla="*/ 124003 h 5130495"/>
                  <a:gd name="connsiteX102" fmla="*/ 7983572 w 8385643"/>
                  <a:gd name="connsiteY102" fmla="*/ 124003 h 5130495"/>
                  <a:gd name="connsiteX103" fmla="*/ 7580310 w 8385643"/>
                  <a:gd name="connsiteY103" fmla="*/ 17139 h 5130495"/>
                  <a:gd name="connsiteX104" fmla="*/ 7330288 w 8385643"/>
                  <a:gd name="connsiteY104" fmla="*/ 0 h 5130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8385643" h="5130495">
                    <a:moveTo>
                      <a:pt x="7330288" y="0"/>
                    </a:moveTo>
                    <a:cubicBezTo>
                      <a:pt x="7323231" y="0"/>
                      <a:pt x="7317182" y="0"/>
                      <a:pt x="7310125" y="0"/>
                    </a:cubicBezTo>
                    <a:cubicBezTo>
                      <a:pt x="7221407" y="1008"/>
                      <a:pt x="7128658" y="7057"/>
                      <a:pt x="7034899" y="20163"/>
                    </a:cubicBezTo>
                    <a:cubicBezTo>
                      <a:pt x="6801008" y="52424"/>
                      <a:pt x="6563084" y="118962"/>
                      <a:pt x="6326167" y="217761"/>
                    </a:cubicBezTo>
                    <a:cubicBezTo>
                      <a:pt x="6080177" y="321601"/>
                      <a:pt x="5853343" y="453669"/>
                      <a:pt x="5650704" y="609933"/>
                    </a:cubicBezTo>
                    <a:cubicBezTo>
                      <a:pt x="5441008" y="773254"/>
                      <a:pt x="5253491" y="959763"/>
                      <a:pt x="5094202" y="1164418"/>
                    </a:cubicBezTo>
                    <a:lnTo>
                      <a:pt x="5097227" y="1161393"/>
                    </a:lnTo>
                    <a:cubicBezTo>
                      <a:pt x="4957094" y="1342861"/>
                      <a:pt x="4844180" y="1532394"/>
                      <a:pt x="4762520" y="1725960"/>
                    </a:cubicBezTo>
                    <a:lnTo>
                      <a:pt x="4764536" y="1721927"/>
                    </a:lnTo>
                    <a:cubicBezTo>
                      <a:pt x="4728243" y="1806612"/>
                      <a:pt x="4699006" y="1890289"/>
                      <a:pt x="4676827" y="1971949"/>
                    </a:cubicBezTo>
                    <a:cubicBezTo>
                      <a:pt x="4653640" y="2055626"/>
                      <a:pt x="4636501" y="2140311"/>
                      <a:pt x="4624403" y="2223988"/>
                    </a:cubicBezTo>
                    <a:lnTo>
                      <a:pt x="4625411" y="2221971"/>
                    </a:lnTo>
                    <a:lnTo>
                      <a:pt x="4625411" y="2219955"/>
                    </a:lnTo>
                    <a:cubicBezTo>
                      <a:pt x="4615329" y="2297583"/>
                      <a:pt x="4609281" y="2374203"/>
                      <a:pt x="4610288" y="2447798"/>
                    </a:cubicBezTo>
                    <a:cubicBezTo>
                      <a:pt x="4610288" y="2521393"/>
                      <a:pt x="4615329" y="2595996"/>
                      <a:pt x="4625411" y="2669592"/>
                    </a:cubicBezTo>
                    <a:cubicBezTo>
                      <a:pt x="4630452" y="2708910"/>
                      <a:pt x="4637509" y="2747220"/>
                      <a:pt x="4645574" y="2785530"/>
                    </a:cubicBezTo>
                    <a:cubicBezTo>
                      <a:pt x="4649607" y="2804684"/>
                      <a:pt x="4653640" y="2824848"/>
                      <a:pt x="4658680" y="2844002"/>
                    </a:cubicBezTo>
                    <a:cubicBezTo>
                      <a:pt x="4660696" y="2854084"/>
                      <a:pt x="4663721" y="2863157"/>
                      <a:pt x="4665737" y="2873239"/>
                    </a:cubicBezTo>
                    <a:cubicBezTo>
                      <a:pt x="4667753" y="2881304"/>
                      <a:pt x="4666745" y="2890378"/>
                      <a:pt x="4666745" y="2898443"/>
                    </a:cubicBezTo>
                    <a:cubicBezTo>
                      <a:pt x="4661705" y="2902475"/>
                      <a:pt x="4655655" y="2904492"/>
                      <a:pt x="4649607" y="2906508"/>
                    </a:cubicBezTo>
                    <a:cubicBezTo>
                      <a:pt x="4644566" y="2907516"/>
                      <a:pt x="4639525" y="2907516"/>
                      <a:pt x="4635492" y="2907516"/>
                    </a:cubicBezTo>
                    <a:cubicBezTo>
                      <a:pt x="4615329" y="2907516"/>
                      <a:pt x="4598191" y="2900459"/>
                      <a:pt x="4580044" y="2896427"/>
                    </a:cubicBezTo>
                    <a:cubicBezTo>
                      <a:pt x="4564922" y="2892394"/>
                      <a:pt x="4548791" y="2889369"/>
                      <a:pt x="4531653" y="2887353"/>
                    </a:cubicBezTo>
                    <a:lnTo>
                      <a:pt x="4530645" y="2887353"/>
                    </a:lnTo>
                    <a:cubicBezTo>
                      <a:pt x="4504432" y="2884329"/>
                      <a:pt x="4476204" y="2882312"/>
                      <a:pt x="4447976" y="2882312"/>
                    </a:cubicBezTo>
                    <a:cubicBezTo>
                      <a:pt x="4418739" y="2882312"/>
                      <a:pt x="4388495" y="2884329"/>
                      <a:pt x="4357242" y="2888361"/>
                    </a:cubicBezTo>
                    <a:cubicBezTo>
                      <a:pt x="4289696" y="2897435"/>
                      <a:pt x="4221141" y="2916590"/>
                      <a:pt x="4153595" y="2944818"/>
                    </a:cubicBezTo>
                    <a:cubicBezTo>
                      <a:pt x="4074959" y="2978087"/>
                      <a:pt x="3998339" y="3023454"/>
                      <a:pt x="3925752" y="3078902"/>
                    </a:cubicBezTo>
                    <a:lnTo>
                      <a:pt x="3924744" y="3079910"/>
                    </a:lnTo>
                    <a:lnTo>
                      <a:pt x="3925752" y="3079910"/>
                    </a:lnTo>
                    <a:lnTo>
                      <a:pt x="3924744" y="3080919"/>
                    </a:lnTo>
                    <a:cubicBezTo>
                      <a:pt x="3852157" y="3137375"/>
                      <a:pt x="3787635" y="3201897"/>
                      <a:pt x="3732186" y="3272468"/>
                    </a:cubicBezTo>
                    <a:cubicBezTo>
                      <a:pt x="3683795" y="3335982"/>
                      <a:pt x="3644477" y="3401512"/>
                      <a:pt x="3616249" y="3468050"/>
                    </a:cubicBezTo>
                    <a:cubicBezTo>
                      <a:pt x="3610200" y="3482164"/>
                      <a:pt x="3605159" y="3495270"/>
                      <a:pt x="3601126" y="3507368"/>
                    </a:cubicBezTo>
                    <a:cubicBezTo>
                      <a:pt x="3601126" y="3508376"/>
                      <a:pt x="3601126" y="3508376"/>
                      <a:pt x="3600118" y="3509384"/>
                    </a:cubicBezTo>
                    <a:cubicBezTo>
                      <a:pt x="3600118" y="3513417"/>
                      <a:pt x="3598102" y="3517449"/>
                      <a:pt x="3595078" y="3521482"/>
                    </a:cubicBezTo>
                    <a:cubicBezTo>
                      <a:pt x="3592053" y="3524506"/>
                      <a:pt x="3587012" y="3526523"/>
                      <a:pt x="3582980" y="3526523"/>
                    </a:cubicBezTo>
                    <a:cubicBezTo>
                      <a:pt x="3578947" y="3526523"/>
                      <a:pt x="3573906" y="3524506"/>
                      <a:pt x="3570882" y="3521482"/>
                    </a:cubicBezTo>
                    <a:cubicBezTo>
                      <a:pt x="3496278" y="3426716"/>
                      <a:pt x="3410585" y="3341022"/>
                      <a:pt x="3314810" y="3267427"/>
                    </a:cubicBezTo>
                    <a:cubicBezTo>
                      <a:pt x="3256338" y="3222060"/>
                      <a:pt x="3190808" y="3179718"/>
                      <a:pt x="3122253" y="3140400"/>
                    </a:cubicBezTo>
                    <a:cubicBezTo>
                      <a:pt x="3059748" y="3105114"/>
                      <a:pt x="2994218" y="3072853"/>
                      <a:pt x="2927680" y="3044625"/>
                    </a:cubicBezTo>
                    <a:lnTo>
                      <a:pt x="2928688" y="3045633"/>
                    </a:lnTo>
                    <a:lnTo>
                      <a:pt x="2927680" y="3044625"/>
                    </a:lnTo>
                    <a:lnTo>
                      <a:pt x="2926671" y="3044625"/>
                    </a:lnTo>
                    <a:lnTo>
                      <a:pt x="2927680" y="3045633"/>
                    </a:lnTo>
                    <a:lnTo>
                      <a:pt x="2925663" y="3044625"/>
                    </a:lnTo>
                    <a:cubicBezTo>
                      <a:pt x="2846019" y="3011356"/>
                      <a:pt x="2765366" y="2983128"/>
                      <a:pt x="2684714" y="2961957"/>
                    </a:cubicBezTo>
                    <a:cubicBezTo>
                      <a:pt x="2604062" y="2939777"/>
                      <a:pt x="2520385" y="2923646"/>
                      <a:pt x="2435701" y="2911549"/>
                    </a:cubicBezTo>
                    <a:cubicBezTo>
                      <a:pt x="2435701" y="2911549"/>
                      <a:pt x="2435701" y="2911549"/>
                      <a:pt x="2434692" y="2911549"/>
                    </a:cubicBezTo>
                    <a:cubicBezTo>
                      <a:pt x="2434692" y="2911549"/>
                      <a:pt x="2434692" y="2911549"/>
                      <a:pt x="2434692" y="2911549"/>
                    </a:cubicBezTo>
                    <a:lnTo>
                      <a:pt x="2433684" y="2911549"/>
                    </a:lnTo>
                    <a:cubicBezTo>
                      <a:pt x="2343958" y="2899451"/>
                      <a:pt x="2253224" y="2893402"/>
                      <a:pt x="2164507" y="2893402"/>
                    </a:cubicBezTo>
                    <a:lnTo>
                      <a:pt x="2153417" y="2893402"/>
                    </a:lnTo>
                    <a:cubicBezTo>
                      <a:pt x="2060667" y="2894410"/>
                      <a:pt x="1966909" y="2900459"/>
                      <a:pt x="1873150" y="2912557"/>
                    </a:cubicBezTo>
                    <a:lnTo>
                      <a:pt x="1875167" y="2912557"/>
                    </a:lnTo>
                    <a:lnTo>
                      <a:pt x="1878191" y="2912557"/>
                    </a:lnTo>
                    <a:cubicBezTo>
                      <a:pt x="1776368" y="2925663"/>
                      <a:pt x="1675552" y="2946834"/>
                      <a:pt x="1577761" y="2974054"/>
                    </a:cubicBezTo>
                    <a:cubicBezTo>
                      <a:pt x="1482995" y="3000266"/>
                      <a:pt x="1388228" y="3033536"/>
                      <a:pt x="1295478" y="3071845"/>
                    </a:cubicBezTo>
                    <a:lnTo>
                      <a:pt x="1293462" y="3072853"/>
                    </a:lnTo>
                    <a:lnTo>
                      <a:pt x="1292454" y="3072853"/>
                    </a:lnTo>
                    <a:cubicBezTo>
                      <a:pt x="1292454" y="3072853"/>
                      <a:pt x="1291446" y="3072853"/>
                      <a:pt x="1291446" y="3072853"/>
                    </a:cubicBezTo>
                    <a:cubicBezTo>
                      <a:pt x="1104937" y="3152498"/>
                      <a:pt x="932542" y="3252305"/>
                      <a:pt x="781319" y="3368242"/>
                    </a:cubicBezTo>
                    <a:cubicBezTo>
                      <a:pt x="648243" y="3471074"/>
                      <a:pt x="530289" y="3589028"/>
                      <a:pt x="429474" y="3719080"/>
                    </a:cubicBezTo>
                    <a:cubicBezTo>
                      <a:pt x="377050" y="3786626"/>
                      <a:pt x="329667" y="3858205"/>
                      <a:pt x="288332" y="3929784"/>
                    </a:cubicBezTo>
                    <a:cubicBezTo>
                      <a:pt x="246998" y="4002371"/>
                      <a:pt x="208688" y="4077983"/>
                      <a:pt x="175419" y="4156619"/>
                    </a:cubicBezTo>
                    <a:lnTo>
                      <a:pt x="176427" y="4154603"/>
                    </a:lnTo>
                    <a:cubicBezTo>
                      <a:pt x="102832" y="4331030"/>
                      <a:pt x="50408" y="4523587"/>
                      <a:pt x="23188" y="4727234"/>
                    </a:cubicBezTo>
                    <a:cubicBezTo>
                      <a:pt x="8065" y="4838131"/>
                      <a:pt x="1008" y="4953061"/>
                      <a:pt x="0" y="5070007"/>
                    </a:cubicBezTo>
                    <a:cubicBezTo>
                      <a:pt x="265145" y="5058917"/>
                      <a:pt x="539362" y="5052868"/>
                      <a:pt x="840801" y="5052868"/>
                    </a:cubicBezTo>
                    <a:cubicBezTo>
                      <a:pt x="1102921" y="5052868"/>
                      <a:pt x="1388228" y="5056901"/>
                      <a:pt x="1715878" y="5065974"/>
                    </a:cubicBezTo>
                    <a:cubicBezTo>
                      <a:pt x="1983039" y="5073031"/>
                      <a:pt x="2255241" y="5083112"/>
                      <a:pt x="2518369" y="5092186"/>
                    </a:cubicBezTo>
                    <a:lnTo>
                      <a:pt x="2522402" y="5092186"/>
                    </a:lnTo>
                    <a:lnTo>
                      <a:pt x="2526434" y="5092186"/>
                    </a:lnTo>
                    <a:cubicBezTo>
                      <a:pt x="2808718" y="5102268"/>
                      <a:pt x="3101082" y="5112349"/>
                      <a:pt x="3388406" y="5119406"/>
                    </a:cubicBezTo>
                    <a:cubicBezTo>
                      <a:pt x="3511400" y="5122431"/>
                      <a:pt x="3656575" y="5126463"/>
                      <a:pt x="3806790" y="5128479"/>
                    </a:cubicBezTo>
                    <a:cubicBezTo>
                      <a:pt x="3923736" y="5130496"/>
                      <a:pt x="4040681" y="5130496"/>
                      <a:pt x="4154603" y="5130496"/>
                    </a:cubicBezTo>
                    <a:cubicBezTo>
                      <a:pt x="4178799" y="5130496"/>
                      <a:pt x="4202995" y="5130496"/>
                      <a:pt x="4227190" y="5130496"/>
                    </a:cubicBezTo>
                    <a:cubicBezTo>
                      <a:pt x="4494351" y="5129487"/>
                      <a:pt x="4775626" y="5125455"/>
                      <a:pt x="5062950" y="5117390"/>
                    </a:cubicBezTo>
                    <a:cubicBezTo>
                      <a:pt x="5609369" y="5102268"/>
                      <a:pt x="6163854" y="5076055"/>
                      <a:pt x="6731445" y="5047827"/>
                    </a:cubicBezTo>
                    <a:lnTo>
                      <a:pt x="6940132" y="5037746"/>
                    </a:lnTo>
                    <a:lnTo>
                      <a:pt x="7150837" y="5027664"/>
                    </a:lnTo>
                    <a:lnTo>
                      <a:pt x="7216367" y="5024640"/>
                    </a:lnTo>
                    <a:cubicBezTo>
                      <a:pt x="7325248" y="5019599"/>
                      <a:pt x="7449250" y="5013550"/>
                      <a:pt x="7571238" y="5008509"/>
                    </a:cubicBezTo>
                    <a:cubicBezTo>
                      <a:pt x="7720444" y="5002460"/>
                      <a:pt x="7857552" y="4998427"/>
                      <a:pt x="7989621" y="4995403"/>
                    </a:cubicBezTo>
                    <a:cubicBezTo>
                      <a:pt x="8110600" y="4993387"/>
                      <a:pt x="8209398" y="4991371"/>
                      <a:pt x="8301140" y="4991371"/>
                    </a:cubicBezTo>
                    <a:cubicBezTo>
                      <a:pt x="8313239" y="4991371"/>
                      <a:pt x="8324328" y="4991371"/>
                      <a:pt x="8336425" y="4991371"/>
                    </a:cubicBezTo>
                    <a:cubicBezTo>
                      <a:pt x="8337435" y="4942979"/>
                      <a:pt x="8338442" y="4890555"/>
                      <a:pt x="8338442" y="4834098"/>
                    </a:cubicBezTo>
                    <a:cubicBezTo>
                      <a:pt x="8338442" y="4811919"/>
                      <a:pt x="8338442" y="4788731"/>
                      <a:pt x="8338442" y="4766552"/>
                    </a:cubicBezTo>
                    <a:lnTo>
                      <a:pt x="8338442" y="4764536"/>
                    </a:lnTo>
                    <a:cubicBezTo>
                      <a:pt x="8338442" y="4688924"/>
                      <a:pt x="8338442" y="4611297"/>
                      <a:pt x="8339450" y="4535685"/>
                    </a:cubicBezTo>
                    <a:cubicBezTo>
                      <a:pt x="8344491" y="4333046"/>
                      <a:pt x="8350540" y="4128390"/>
                      <a:pt x="8356589" y="3951964"/>
                    </a:cubicBezTo>
                    <a:lnTo>
                      <a:pt x="8359613" y="3846107"/>
                    </a:lnTo>
                    <a:cubicBezTo>
                      <a:pt x="8379777" y="3251297"/>
                      <a:pt x="8399939" y="2636323"/>
                      <a:pt x="8371711" y="2031430"/>
                    </a:cubicBezTo>
                    <a:cubicBezTo>
                      <a:pt x="8367679" y="1945737"/>
                      <a:pt x="8362638" y="1868109"/>
                      <a:pt x="8357598" y="1792498"/>
                    </a:cubicBezTo>
                    <a:cubicBezTo>
                      <a:pt x="8352557" y="1726968"/>
                      <a:pt x="8347516" y="1657405"/>
                      <a:pt x="8340458" y="1573728"/>
                    </a:cubicBezTo>
                    <a:cubicBezTo>
                      <a:pt x="8338442" y="1548524"/>
                      <a:pt x="8336425" y="1522313"/>
                      <a:pt x="8333402" y="1497109"/>
                    </a:cubicBezTo>
                    <a:lnTo>
                      <a:pt x="8331385" y="1472913"/>
                    </a:lnTo>
                    <a:cubicBezTo>
                      <a:pt x="8321303" y="1361008"/>
                      <a:pt x="8311222" y="1245070"/>
                      <a:pt x="8303157" y="1130141"/>
                    </a:cubicBezTo>
                    <a:cubicBezTo>
                      <a:pt x="8287027" y="894233"/>
                      <a:pt x="8275936" y="615982"/>
                      <a:pt x="8314247" y="340756"/>
                    </a:cubicBezTo>
                    <a:cubicBezTo>
                      <a:pt x="8309206" y="335715"/>
                      <a:pt x="8303157" y="329666"/>
                      <a:pt x="8298116" y="324626"/>
                    </a:cubicBezTo>
                    <a:cubicBezTo>
                      <a:pt x="8275936" y="303454"/>
                      <a:pt x="8252749" y="284299"/>
                      <a:pt x="8228553" y="265144"/>
                    </a:cubicBezTo>
                    <a:cubicBezTo>
                      <a:pt x="8155967" y="209696"/>
                      <a:pt x="8073297" y="162313"/>
                      <a:pt x="7984581" y="124003"/>
                    </a:cubicBezTo>
                    <a:lnTo>
                      <a:pt x="7983572" y="124003"/>
                    </a:lnTo>
                    <a:cubicBezTo>
                      <a:pt x="7860577" y="72587"/>
                      <a:pt x="7724476" y="37302"/>
                      <a:pt x="7580310" y="17139"/>
                    </a:cubicBezTo>
                    <a:cubicBezTo>
                      <a:pt x="7496634" y="5041"/>
                      <a:pt x="7412957" y="0"/>
                      <a:pt x="7330288" y="0"/>
                    </a:cubicBezTo>
                    <a:close/>
                  </a:path>
                </a:pathLst>
              </a:custGeom>
              <a:solidFill>
                <a:srgbClr val="C9EEFD"/>
              </a:solidFill>
              <a:ln w="10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5F6F8C94-7F95-9B33-C772-0E15E62BF25C}"/>
                  </a:ext>
                </a:extLst>
              </p:cNvPr>
              <p:cNvSpPr/>
              <p:nvPr/>
            </p:nvSpPr>
            <p:spPr>
              <a:xfrm>
                <a:off x="4012053" y="138117"/>
                <a:ext cx="8422518" cy="5244417"/>
              </a:xfrm>
              <a:custGeom>
                <a:avLst/>
                <a:gdLst>
                  <a:gd name="connsiteX0" fmla="*/ 8421511 w 8422518"/>
                  <a:gd name="connsiteY0" fmla="*/ 416368 h 5244417"/>
                  <a:gd name="connsiteX1" fmla="*/ 8416470 w 8422518"/>
                  <a:gd name="connsiteY1" fmla="*/ 408302 h 5244417"/>
                  <a:gd name="connsiteX2" fmla="*/ 8165440 w 8422518"/>
                  <a:gd name="connsiteY2" fmla="*/ 196590 h 5244417"/>
                  <a:gd name="connsiteX3" fmla="*/ 7873075 w 8422518"/>
                  <a:gd name="connsiteY3" fmla="*/ 71579 h 5244417"/>
                  <a:gd name="connsiteX4" fmla="*/ 7577685 w 8422518"/>
                  <a:gd name="connsiteY4" fmla="*/ 12098 h 5244417"/>
                  <a:gd name="connsiteX5" fmla="*/ 7355891 w 8422518"/>
                  <a:gd name="connsiteY5" fmla="*/ 0 h 5244417"/>
                  <a:gd name="connsiteX6" fmla="*/ 7273223 w 8422518"/>
                  <a:gd name="connsiteY6" fmla="*/ 2016 h 5244417"/>
                  <a:gd name="connsiteX7" fmla="*/ 6965736 w 8422518"/>
                  <a:gd name="connsiteY7" fmla="*/ 35285 h 5244417"/>
                  <a:gd name="connsiteX8" fmla="*/ 6660265 w 8422518"/>
                  <a:gd name="connsiteY8" fmla="*/ 106864 h 5244417"/>
                  <a:gd name="connsiteX9" fmla="*/ 6082593 w 8422518"/>
                  <a:gd name="connsiteY9" fmla="*/ 344789 h 5244417"/>
                  <a:gd name="connsiteX10" fmla="*/ 5821481 w 8422518"/>
                  <a:gd name="connsiteY10" fmla="*/ 501053 h 5244417"/>
                  <a:gd name="connsiteX11" fmla="*/ 5585573 w 8422518"/>
                  <a:gd name="connsiteY11" fmla="*/ 676471 h 5244417"/>
                  <a:gd name="connsiteX12" fmla="*/ 5141985 w 8422518"/>
                  <a:gd name="connsiteY12" fmla="*/ 1122075 h 5244417"/>
                  <a:gd name="connsiteX13" fmla="*/ 4805262 w 8422518"/>
                  <a:gd name="connsiteY13" fmla="*/ 1649340 h 5244417"/>
                  <a:gd name="connsiteX14" fmla="*/ 4624803 w 8422518"/>
                  <a:gd name="connsiteY14" fmla="*/ 2234069 h 5244417"/>
                  <a:gd name="connsiteX15" fmla="*/ 4610688 w 8422518"/>
                  <a:gd name="connsiteY15" fmla="*/ 2602045 h 5244417"/>
                  <a:gd name="connsiteX16" fmla="*/ 4664120 w 8422518"/>
                  <a:gd name="connsiteY16" fmla="*/ 2918606 h 5244417"/>
                  <a:gd name="connsiteX17" fmla="*/ 4637908 w 8422518"/>
                  <a:gd name="connsiteY17" fmla="*/ 2908524 h 5244417"/>
                  <a:gd name="connsiteX18" fmla="*/ 4572378 w 8422518"/>
                  <a:gd name="connsiteY18" fmla="*/ 2894410 h 5244417"/>
                  <a:gd name="connsiteX19" fmla="*/ 4472571 w 8422518"/>
                  <a:gd name="connsiteY19" fmla="*/ 2886345 h 5244417"/>
                  <a:gd name="connsiteX20" fmla="*/ 4449383 w 8422518"/>
                  <a:gd name="connsiteY20" fmla="*/ 2886345 h 5244417"/>
                  <a:gd name="connsiteX21" fmla="*/ 4207427 w 8422518"/>
                  <a:gd name="connsiteY21" fmla="*/ 2935744 h 5244417"/>
                  <a:gd name="connsiteX22" fmla="*/ 3981600 w 8422518"/>
                  <a:gd name="connsiteY22" fmla="*/ 3054707 h 5244417"/>
                  <a:gd name="connsiteX23" fmla="*/ 3789042 w 8422518"/>
                  <a:gd name="connsiteY23" fmla="*/ 3224076 h 5244417"/>
                  <a:gd name="connsiteX24" fmla="*/ 3603543 w 8422518"/>
                  <a:gd name="connsiteY24" fmla="*/ 3515433 h 5244417"/>
                  <a:gd name="connsiteX25" fmla="*/ 3401912 w 8422518"/>
                  <a:gd name="connsiteY25" fmla="*/ 3310778 h 5244417"/>
                  <a:gd name="connsiteX26" fmla="*/ 3148865 w 8422518"/>
                  <a:gd name="connsiteY26" fmla="*/ 3138383 h 5244417"/>
                  <a:gd name="connsiteX27" fmla="*/ 2599421 w 8422518"/>
                  <a:gd name="connsiteY27" fmla="*/ 2933728 h 5244417"/>
                  <a:gd name="connsiteX28" fmla="*/ 2183053 w 8422518"/>
                  <a:gd name="connsiteY28" fmla="*/ 2891386 h 5244417"/>
                  <a:gd name="connsiteX29" fmla="*/ 1444076 w 8422518"/>
                  <a:gd name="connsiteY29" fmla="*/ 3017405 h 5244417"/>
                  <a:gd name="connsiteX30" fmla="*/ 1176916 w 8422518"/>
                  <a:gd name="connsiteY30" fmla="*/ 3128302 h 5244417"/>
                  <a:gd name="connsiteX31" fmla="*/ 947056 w 8422518"/>
                  <a:gd name="connsiteY31" fmla="*/ 3256338 h 5244417"/>
                  <a:gd name="connsiteX32" fmla="*/ 564966 w 8422518"/>
                  <a:gd name="connsiteY32" fmla="*/ 3567857 h 5244417"/>
                  <a:gd name="connsiteX33" fmla="*/ 282683 w 8422518"/>
                  <a:gd name="connsiteY33" fmla="*/ 3944907 h 5244417"/>
                  <a:gd name="connsiteX34" fmla="*/ 99199 w 8422518"/>
                  <a:gd name="connsiteY34" fmla="*/ 4378413 h 5244417"/>
                  <a:gd name="connsiteX35" fmla="*/ 2416 w 8422518"/>
                  <a:gd name="connsiteY35" fmla="*/ 5232319 h 5244417"/>
                  <a:gd name="connsiteX36" fmla="*/ 14514 w 8422518"/>
                  <a:gd name="connsiteY36" fmla="*/ 5244417 h 5244417"/>
                  <a:gd name="connsiteX37" fmla="*/ 26612 w 8422518"/>
                  <a:gd name="connsiteY37" fmla="*/ 5232319 h 5244417"/>
                  <a:gd name="connsiteX38" fmla="*/ 24595 w 8422518"/>
                  <a:gd name="connsiteY38" fmla="*/ 5108317 h 5244417"/>
                  <a:gd name="connsiteX39" fmla="*/ 47783 w 8422518"/>
                  <a:gd name="connsiteY39" fmla="*/ 4765544 h 5244417"/>
                  <a:gd name="connsiteX40" fmla="*/ 154647 w 8422518"/>
                  <a:gd name="connsiteY40" fmla="*/ 4313891 h 5244417"/>
                  <a:gd name="connsiteX41" fmla="*/ 200014 w 8422518"/>
                  <a:gd name="connsiteY41" fmla="*/ 4193921 h 5244417"/>
                  <a:gd name="connsiteX42" fmla="*/ 199006 w 8422518"/>
                  <a:gd name="connsiteY42" fmla="*/ 4194929 h 5244417"/>
                  <a:gd name="connsiteX43" fmla="*/ 199006 w 8422518"/>
                  <a:gd name="connsiteY43" fmla="*/ 4193921 h 5244417"/>
                  <a:gd name="connsiteX44" fmla="*/ 197998 w 8422518"/>
                  <a:gd name="connsiteY44" fmla="*/ 4194929 h 5244417"/>
                  <a:gd name="connsiteX45" fmla="*/ 310911 w 8422518"/>
                  <a:gd name="connsiteY45" fmla="*/ 3968094 h 5244417"/>
                  <a:gd name="connsiteX46" fmla="*/ 452053 w 8422518"/>
                  <a:gd name="connsiteY46" fmla="*/ 3757390 h 5244417"/>
                  <a:gd name="connsiteX47" fmla="*/ 803899 w 8422518"/>
                  <a:gd name="connsiteY47" fmla="*/ 3406552 h 5244417"/>
                  <a:gd name="connsiteX48" fmla="*/ 1314024 w 8422518"/>
                  <a:gd name="connsiteY48" fmla="*/ 3111163 h 5244417"/>
                  <a:gd name="connsiteX49" fmla="*/ 1315033 w 8422518"/>
                  <a:gd name="connsiteY49" fmla="*/ 3111163 h 5244417"/>
                  <a:gd name="connsiteX50" fmla="*/ 1316041 w 8422518"/>
                  <a:gd name="connsiteY50" fmla="*/ 3111163 h 5244417"/>
                  <a:gd name="connsiteX51" fmla="*/ 1318057 w 8422518"/>
                  <a:gd name="connsiteY51" fmla="*/ 3110155 h 5244417"/>
                  <a:gd name="connsiteX52" fmla="*/ 1600340 w 8422518"/>
                  <a:gd name="connsiteY52" fmla="*/ 3012364 h 5244417"/>
                  <a:gd name="connsiteX53" fmla="*/ 1820118 w 8422518"/>
                  <a:gd name="connsiteY53" fmla="*/ 2962965 h 5244417"/>
                  <a:gd name="connsiteX54" fmla="*/ 1896737 w 8422518"/>
                  <a:gd name="connsiteY54" fmla="*/ 2950867 h 5244417"/>
                  <a:gd name="connsiteX55" fmla="*/ 1896737 w 8422518"/>
                  <a:gd name="connsiteY55" fmla="*/ 2950867 h 5244417"/>
                  <a:gd name="connsiteX56" fmla="*/ 1895729 w 8422518"/>
                  <a:gd name="connsiteY56" fmla="*/ 2950867 h 5244417"/>
                  <a:gd name="connsiteX57" fmla="*/ 1896737 w 8422518"/>
                  <a:gd name="connsiteY57" fmla="*/ 2950867 h 5244417"/>
                  <a:gd name="connsiteX58" fmla="*/ 1895729 w 8422518"/>
                  <a:gd name="connsiteY58" fmla="*/ 2950867 h 5244417"/>
                  <a:gd name="connsiteX59" fmla="*/ 2175996 w 8422518"/>
                  <a:gd name="connsiteY59" fmla="*/ 2931712 h 5244417"/>
                  <a:gd name="connsiteX60" fmla="*/ 2187086 w 8422518"/>
                  <a:gd name="connsiteY60" fmla="*/ 2931712 h 5244417"/>
                  <a:gd name="connsiteX61" fmla="*/ 2456263 w 8422518"/>
                  <a:gd name="connsiteY61" fmla="*/ 2949858 h 5244417"/>
                  <a:gd name="connsiteX62" fmla="*/ 2457271 w 8422518"/>
                  <a:gd name="connsiteY62" fmla="*/ 2949858 h 5244417"/>
                  <a:gd name="connsiteX63" fmla="*/ 2457271 w 8422518"/>
                  <a:gd name="connsiteY63" fmla="*/ 2949858 h 5244417"/>
                  <a:gd name="connsiteX64" fmla="*/ 2457271 w 8422518"/>
                  <a:gd name="connsiteY64" fmla="*/ 2949858 h 5244417"/>
                  <a:gd name="connsiteX65" fmla="*/ 2706285 w 8422518"/>
                  <a:gd name="connsiteY65" fmla="*/ 3000266 h 5244417"/>
                  <a:gd name="connsiteX66" fmla="*/ 2947234 w 8422518"/>
                  <a:gd name="connsiteY66" fmla="*/ 3082935 h 5244417"/>
                  <a:gd name="connsiteX67" fmla="*/ 2948242 w 8422518"/>
                  <a:gd name="connsiteY67" fmla="*/ 3082935 h 5244417"/>
                  <a:gd name="connsiteX68" fmla="*/ 2949250 w 8422518"/>
                  <a:gd name="connsiteY68" fmla="*/ 3082935 h 5244417"/>
                  <a:gd name="connsiteX69" fmla="*/ 2949250 w 8422518"/>
                  <a:gd name="connsiteY69" fmla="*/ 3082935 h 5244417"/>
                  <a:gd name="connsiteX70" fmla="*/ 2949250 w 8422518"/>
                  <a:gd name="connsiteY70" fmla="*/ 3082935 h 5244417"/>
                  <a:gd name="connsiteX71" fmla="*/ 2949250 w 8422518"/>
                  <a:gd name="connsiteY71" fmla="*/ 3082935 h 5244417"/>
                  <a:gd name="connsiteX72" fmla="*/ 2950258 w 8422518"/>
                  <a:gd name="connsiteY72" fmla="*/ 3082935 h 5244417"/>
                  <a:gd name="connsiteX73" fmla="*/ 2951267 w 8422518"/>
                  <a:gd name="connsiteY73" fmla="*/ 3082935 h 5244417"/>
                  <a:gd name="connsiteX74" fmla="*/ 2951267 w 8422518"/>
                  <a:gd name="connsiteY74" fmla="*/ 3082935 h 5244417"/>
                  <a:gd name="connsiteX75" fmla="*/ 3145840 w 8422518"/>
                  <a:gd name="connsiteY75" fmla="*/ 3178710 h 5244417"/>
                  <a:gd name="connsiteX76" fmla="*/ 3338398 w 8422518"/>
                  <a:gd name="connsiteY76" fmla="*/ 3305737 h 5244417"/>
                  <a:gd name="connsiteX77" fmla="*/ 3594469 w 8422518"/>
                  <a:gd name="connsiteY77" fmla="*/ 3559792 h 5244417"/>
                  <a:gd name="connsiteX78" fmla="*/ 3606567 w 8422518"/>
                  <a:gd name="connsiteY78" fmla="*/ 3564832 h 5244417"/>
                  <a:gd name="connsiteX79" fmla="*/ 3618665 w 8422518"/>
                  <a:gd name="connsiteY79" fmla="*/ 3559792 h 5244417"/>
                  <a:gd name="connsiteX80" fmla="*/ 3623706 w 8422518"/>
                  <a:gd name="connsiteY80" fmla="*/ 3548702 h 5244417"/>
                  <a:gd name="connsiteX81" fmla="*/ 3623706 w 8422518"/>
                  <a:gd name="connsiteY81" fmla="*/ 3548702 h 5244417"/>
                  <a:gd name="connsiteX82" fmla="*/ 3624714 w 8422518"/>
                  <a:gd name="connsiteY82" fmla="*/ 3546686 h 5244417"/>
                  <a:gd name="connsiteX83" fmla="*/ 3639836 w 8422518"/>
                  <a:gd name="connsiteY83" fmla="*/ 3507368 h 5244417"/>
                  <a:gd name="connsiteX84" fmla="*/ 3755774 w 8422518"/>
                  <a:gd name="connsiteY84" fmla="*/ 3311786 h 5244417"/>
                  <a:gd name="connsiteX85" fmla="*/ 3948331 w 8422518"/>
                  <a:gd name="connsiteY85" fmla="*/ 3120237 h 5244417"/>
                  <a:gd name="connsiteX86" fmla="*/ 3949339 w 8422518"/>
                  <a:gd name="connsiteY86" fmla="*/ 3119229 h 5244417"/>
                  <a:gd name="connsiteX87" fmla="*/ 3949339 w 8422518"/>
                  <a:gd name="connsiteY87" fmla="*/ 3119229 h 5244417"/>
                  <a:gd name="connsiteX88" fmla="*/ 3948331 w 8422518"/>
                  <a:gd name="connsiteY88" fmla="*/ 3119229 h 5244417"/>
                  <a:gd name="connsiteX89" fmla="*/ 3949339 w 8422518"/>
                  <a:gd name="connsiteY89" fmla="*/ 3118220 h 5244417"/>
                  <a:gd name="connsiteX90" fmla="*/ 4177182 w 8422518"/>
                  <a:gd name="connsiteY90" fmla="*/ 2984136 h 5244417"/>
                  <a:gd name="connsiteX91" fmla="*/ 4380829 w 8422518"/>
                  <a:gd name="connsiteY91" fmla="*/ 2927679 h 5244417"/>
                  <a:gd name="connsiteX92" fmla="*/ 4471563 w 8422518"/>
                  <a:gd name="connsiteY92" fmla="*/ 2921630 h 5244417"/>
                  <a:gd name="connsiteX93" fmla="*/ 4554232 w 8422518"/>
                  <a:gd name="connsiteY93" fmla="*/ 2926671 h 5244417"/>
                  <a:gd name="connsiteX94" fmla="*/ 4555240 w 8422518"/>
                  <a:gd name="connsiteY94" fmla="*/ 2926671 h 5244417"/>
                  <a:gd name="connsiteX95" fmla="*/ 4603631 w 8422518"/>
                  <a:gd name="connsiteY95" fmla="*/ 2935744 h 5244417"/>
                  <a:gd name="connsiteX96" fmla="*/ 4657064 w 8422518"/>
                  <a:gd name="connsiteY96" fmla="*/ 2953891 h 5244417"/>
                  <a:gd name="connsiteX97" fmla="*/ 4658072 w 8422518"/>
                  <a:gd name="connsiteY97" fmla="*/ 2953891 h 5244417"/>
                  <a:gd name="connsiteX98" fmla="*/ 4681259 w 8422518"/>
                  <a:gd name="connsiteY98" fmla="*/ 2960948 h 5244417"/>
                  <a:gd name="connsiteX99" fmla="*/ 4697390 w 8422518"/>
                  <a:gd name="connsiteY99" fmla="*/ 2958932 h 5244417"/>
                  <a:gd name="connsiteX100" fmla="*/ 4698398 w 8422518"/>
                  <a:gd name="connsiteY100" fmla="*/ 2952883 h 5244417"/>
                  <a:gd name="connsiteX101" fmla="*/ 4686300 w 8422518"/>
                  <a:gd name="connsiteY101" fmla="*/ 2896426 h 5244417"/>
                  <a:gd name="connsiteX102" fmla="*/ 4672186 w 8422518"/>
                  <a:gd name="connsiteY102" fmla="*/ 2834929 h 5244417"/>
                  <a:gd name="connsiteX103" fmla="*/ 4650006 w 8422518"/>
                  <a:gd name="connsiteY103" fmla="*/ 2708910 h 5244417"/>
                  <a:gd name="connsiteX104" fmla="*/ 4634884 w 8422518"/>
                  <a:gd name="connsiteY104" fmla="*/ 2487116 h 5244417"/>
                  <a:gd name="connsiteX105" fmla="*/ 4643957 w 8422518"/>
                  <a:gd name="connsiteY105" fmla="*/ 2312705 h 5244417"/>
                  <a:gd name="connsiteX106" fmla="*/ 4650006 w 8422518"/>
                  <a:gd name="connsiteY106" fmla="*/ 2262298 h 5244417"/>
                  <a:gd name="connsiteX107" fmla="*/ 4650006 w 8422518"/>
                  <a:gd name="connsiteY107" fmla="*/ 2263306 h 5244417"/>
                  <a:gd name="connsiteX108" fmla="*/ 4650006 w 8422518"/>
                  <a:gd name="connsiteY108" fmla="*/ 2262298 h 5244417"/>
                  <a:gd name="connsiteX109" fmla="*/ 4650006 w 8422518"/>
                  <a:gd name="connsiteY109" fmla="*/ 2263306 h 5244417"/>
                  <a:gd name="connsiteX110" fmla="*/ 4702431 w 8422518"/>
                  <a:gd name="connsiteY110" fmla="*/ 2011267 h 5244417"/>
                  <a:gd name="connsiteX111" fmla="*/ 4768968 w 8422518"/>
                  <a:gd name="connsiteY111" fmla="*/ 1813669 h 5244417"/>
                  <a:gd name="connsiteX112" fmla="*/ 4789132 w 8422518"/>
                  <a:gd name="connsiteY112" fmla="*/ 1763261 h 5244417"/>
                  <a:gd name="connsiteX113" fmla="*/ 4788124 w 8422518"/>
                  <a:gd name="connsiteY113" fmla="*/ 1765278 h 5244417"/>
                  <a:gd name="connsiteX114" fmla="*/ 5002860 w 8422518"/>
                  <a:gd name="connsiteY114" fmla="*/ 1368065 h 5244417"/>
                  <a:gd name="connsiteX115" fmla="*/ 5120814 w 8422518"/>
                  <a:gd name="connsiteY115" fmla="*/ 1202728 h 5244417"/>
                  <a:gd name="connsiteX116" fmla="*/ 5119806 w 8422518"/>
                  <a:gd name="connsiteY116" fmla="*/ 1204744 h 5244417"/>
                  <a:gd name="connsiteX117" fmla="*/ 5676307 w 8422518"/>
                  <a:gd name="connsiteY117" fmla="*/ 650259 h 5244417"/>
                  <a:gd name="connsiteX118" fmla="*/ 6351770 w 8422518"/>
                  <a:gd name="connsiteY118" fmla="*/ 258087 h 5244417"/>
                  <a:gd name="connsiteX119" fmla="*/ 7060503 w 8422518"/>
                  <a:gd name="connsiteY119" fmla="*/ 60489 h 5244417"/>
                  <a:gd name="connsiteX120" fmla="*/ 7335728 w 8422518"/>
                  <a:gd name="connsiteY120" fmla="*/ 40326 h 5244417"/>
                  <a:gd name="connsiteX121" fmla="*/ 7355891 w 8422518"/>
                  <a:gd name="connsiteY121" fmla="*/ 40326 h 5244417"/>
                  <a:gd name="connsiteX122" fmla="*/ 7603897 w 8422518"/>
                  <a:gd name="connsiteY122" fmla="*/ 56457 h 5244417"/>
                  <a:gd name="connsiteX123" fmla="*/ 8007159 w 8422518"/>
                  <a:gd name="connsiteY123" fmla="*/ 163321 h 5244417"/>
                  <a:gd name="connsiteX124" fmla="*/ 8008168 w 8422518"/>
                  <a:gd name="connsiteY124" fmla="*/ 163321 h 5244417"/>
                  <a:gd name="connsiteX125" fmla="*/ 8252141 w 8422518"/>
                  <a:gd name="connsiteY125" fmla="*/ 304463 h 5244417"/>
                  <a:gd name="connsiteX126" fmla="*/ 8321703 w 8422518"/>
                  <a:gd name="connsiteY126" fmla="*/ 363944 h 5244417"/>
                  <a:gd name="connsiteX127" fmla="*/ 8337834 w 8422518"/>
                  <a:gd name="connsiteY127" fmla="*/ 380074 h 5244417"/>
                  <a:gd name="connsiteX128" fmla="*/ 8389249 w 8422518"/>
                  <a:gd name="connsiteY128" fmla="*/ 435523 h 5244417"/>
                  <a:gd name="connsiteX129" fmla="*/ 8416470 w 8422518"/>
                  <a:gd name="connsiteY129" fmla="*/ 435523 h 5244417"/>
                  <a:gd name="connsiteX130" fmla="*/ 8422519 w 8422518"/>
                  <a:gd name="connsiteY130" fmla="*/ 422417 h 5244417"/>
                  <a:gd name="connsiteX131" fmla="*/ 8421511 w 8422518"/>
                  <a:gd name="connsiteY131" fmla="*/ 416368 h 5244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</a:cxnLst>
                <a:rect l="l" t="t" r="r" b="b"/>
                <a:pathLst>
                  <a:path w="8422518" h="5244417">
                    <a:moveTo>
                      <a:pt x="8421511" y="416368"/>
                    </a:moveTo>
                    <a:cubicBezTo>
                      <a:pt x="8420502" y="413343"/>
                      <a:pt x="8418486" y="410319"/>
                      <a:pt x="8416470" y="408302"/>
                    </a:cubicBezTo>
                    <a:cubicBezTo>
                      <a:pt x="8347915" y="321601"/>
                      <a:pt x="8260206" y="252039"/>
                      <a:pt x="8165440" y="196590"/>
                    </a:cubicBezTo>
                    <a:cubicBezTo>
                      <a:pt x="8073698" y="142150"/>
                      <a:pt x="7973890" y="102832"/>
                      <a:pt x="7873075" y="71579"/>
                    </a:cubicBezTo>
                    <a:cubicBezTo>
                      <a:pt x="7776292" y="42342"/>
                      <a:pt x="7677493" y="23188"/>
                      <a:pt x="7577685" y="12098"/>
                    </a:cubicBezTo>
                    <a:cubicBezTo>
                      <a:pt x="7504091" y="3024"/>
                      <a:pt x="7429487" y="0"/>
                      <a:pt x="7355891" y="0"/>
                    </a:cubicBezTo>
                    <a:cubicBezTo>
                      <a:pt x="7328672" y="0"/>
                      <a:pt x="7300443" y="1008"/>
                      <a:pt x="7273223" y="2016"/>
                    </a:cubicBezTo>
                    <a:cubicBezTo>
                      <a:pt x="7170391" y="6049"/>
                      <a:pt x="7067560" y="18147"/>
                      <a:pt x="6965736" y="35285"/>
                    </a:cubicBezTo>
                    <a:cubicBezTo>
                      <a:pt x="6862904" y="53432"/>
                      <a:pt x="6760073" y="77628"/>
                      <a:pt x="6660265" y="106864"/>
                    </a:cubicBezTo>
                    <a:cubicBezTo>
                      <a:pt x="6460651" y="165337"/>
                      <a:pt x="6266077" y="246998"/>
                      <a:pt x="6082593" y="344789"/>
                    </a:cubicBezTo>
                    <a:cubicBezTo>
                      <a:pt x="5992868" y="392172"/>
                      <a:pt x="5906166" y="444596"/>
                      <a:pt x="5821481" y="501053"/>
                    </a:cubicBezTo>
                    <a:cubicBezTo>
                      <a:pt x="5739821" y="555493"/>
                      <a:pt x="5661185" y="613966"/>
                      <a:pt x="5585573" y="676471"/>
                    </a:cubicBezTo>
                    <a:cubicBezTo>
                      <a:pt x="5423261" y="809548"/>
                      <a:pt x="5274053" y="958754"/>
                      <a:pt x="5141985" y="1122075"/>
                    </a:cubicBezTo>
                    <a:cubicBezTo>
                      <a:pt x="5009917" y="1284388"/>
                      <a:pt x="4895996" y="1459807"/>
                      <a:pt x="4805262" y="1649340"/>
                    </a:cubicBezTo>
                    <a:cubicBezTo>
                      <a:pt x="4717553" y="1833832"/>
                      <a:pt x="4654039" y="2031430"/>
                      <a:pt x="4624803" y="2234069"/>
                    </a:cubicBezTo>
                    <a:cubicBezTo>
                      <a:pt x="4607664" y="2356056"/>
                      <a:pt x="4602623" y="2479051"/>
                      <a:pt x="4610688" y="2602045"/>
                    </a:cubicBezTo>
                    <a:cubicBezTo>
                      <a:pt x="4617745" y="2708910"/>
                      <a:pt x="4635892" y="2815774"/>
                      <a:pt x="4664120" y="2918606"/>
                    </a:cubicBezTo>
                    <a:cubicBezTo>
                      <a:pt x="4655047" y="2914573"/>
                      <a:pt x="4646982" y="2911549"/>
                      <a:pt x="4637908" y="2908524"/>
                    </a:cubicBezTo>
                    <a:cubicBezTo>
                      <a:pt x="4616737" y="2901467"/>
                      <a:pt x="4594558" y="2897435"/>
                      <a:pt x="4572378" y="2894410"/>
                    </a:cubicBezTo>
                    <a:cubicBezTo>
                      <a:pt x="4539109" y="2889369"/>
                      <a:pt x="4505840" y="2886345"/>
                      <a:pt x="4472571" y="2886345"/>
                    </a:cubicBezTo>
                    <a:cubicBezTo>
                      <a:pt x="4464506" y="2886345"/>
                      <a:pt x="4457449" y="2886345"/>
                      <a:pt x="4449383" y="2886345"/>
                    </a:cubicBezTo>
                    <a:cubicBezTo>
                      <a:pt x="4366715" y="2889369"/>
                      <a:pt x="4285055" y="2907516"/>
                      <a:pt x="4207427" y="2935744"/>
                    </a:cubicBezTo>
                    <a:cubicBezTo>
                      <a:pt x="4126774" y="2964981"/>
                      <a:pt x="4051163" y="3006315"/>
                      <a:pt x="3981600" y="3054707"/>
                    </a:cubicBezTo>
                    <a:cubicBezTo>
                      <a:pt x="3911029" y="3103098"/>
                      <a:pt x="3846507" y="3160563"/>
                      <a:pt x="3789042" y="3224076"/>
                    </a:cubicBezTo>
                    <a:cubicBezTo>
                      <a:pt x="3711415" y="3309770"/>
                      <a:pt x="3645884" y="3407561"/>
                      <a:pt x="3603543" y="3515433"/>
                    </a:cubicBezTo>
                    <a:cubicBezTo>
                      <a:pt x="3543053" y="3440830"/>
                      <a:pt x="3475507" y="3372275"/>
                      <a:pt x="3401912" y="3310778"/>
                    </a:cubicBezTo>
                    <a:cubicBezTo>
                      <a:pt x="3323275" y="3245248"/>
                      <a:pt x="3238591" y="3188791"/>
                      <a:pt x="3148865" y="3138383"/>
                    </a:cubicBezTo>
                    <a:cubicBezTo>
                      <a:pt x="2977479" y="3042609"/>
                      <a:pt x="2790970" y="2974054"/>
                      <a:pt x="2599421" y="2933728"/>
                    </a:cubicBezTo>
                    <a:cubicBezTo>
                      <a:pt x="2462312" y="2905500"/>
                      <a:pt x="2323187" y="2891386"/>
                      <a:pt x="2183053" y="2891386"/>
                    </a:cubicBezTo>
                    <a:cubicBezTo>
                      <a:pt x="1932023" y="2891386"/>
                      <a:pt x="1680993" y="2935744"/>
                      <a:pt x="1444076" y="3017405"/>
                    </a:cubicBezTo>
                    <a:cubicBezTo>
                      <a:pt x="1353343" y="3048658"/>
                      <a:pt x="1263617" y="3085959"/>
                      <a:pt x="1176916" y="3128302"/>
                    </a:cubicBezTo>
                    <a:cubicBezTo>
                      <a:pt x="1098279" y="3166612"/>
                      <a:pt x="1021660" y="3208954"/>
                      <a:pt x="947056" y="3256338"/>
                    </a:cubicBezTo>
                    <a:cubicBezTo>
                      <a:pt x="807931" y="3345055"/>
                      <a:pt x="678887" y="3448895"/>
                      <a:pt x="564966" y="3567857"/>
                    </a:cubicBezTo>
                    <a:cubicBezTo>
                      <a:pt x="456085" y="3681778"/>
                      <a:pt x="361319" y="3808806"/>
                      <a:pt x="282683" y="3944907"/>
                    </a:cubicBezTo>
                    <a:cubicBezTo>
                      <a:pt x="204047" y="4081007"/>
                      <a:pt x="143558" y="4227190"/>
                      <a:pt x="99199" y="4378413"/>
                    </a:cubicBezTo>
                    <a:cubicBezTo>
                      <a:pt x="17538" y="4654647"/>
                      <a:pt x="-8674" y="4944996"/>
                      <a:pt x="2416" y="5232319"/>
                    </a:cubicBezTo>
                    <a:cubicBezTo>
                      <a:pt x="2416" y="5238368"/>
                      <a:pt x="7457" y="5244417"/>
                      <a:pt x="14514" y="5244417"/>
                    </a:cubicBezTo>
                    <a:cubicBezTo>
                      <a:pt x="20563" y="5244417"/>
                      <a:pt x="26612" y="5239377"/>
                      <a:pt x="26612" y="5232319"/>
                    </a:cubicBezTo>
                    <a:cubicBezTo>
                      <a:pt x="24595" y="5190985"/>
                      <a:pt x="24595" y="5149651"/>
                      <a:pt x="24595" y="5108317"/>
                    </a:cubicBezTo>
                    <a:cubicBezTo>
                      <a:pt x="24595" y="4992379"/>
                      <a:pt x="32661" y="4876441"/>
                      <a:pt x="47783" y="4765544"/>
                    </a:cubicBezTo>
                    <a:cubicBezTo>
                      <a:pt x="68954" y="4607264"/>
                      <a:pt x="105248" y="4456041"/>
                      <a:pt x="154647" y="4313891"/>
                    </a:cubicBezTo>
                    <a:cubicBezTo>
                      <a:pt x="168762" y="4273565"/>
                      <a:pt x="183884" y="4233239"/>
                      <a:pt x="200014" y="4193921"/>
                    </a:cubicBezTo>
                    <a:cubicBezTo>
                      <a:pt x="200014" y="4193921"/>
                      <a:pt x="200014" y="4194929"/>
                      <a:pt x="199006" y="4194929"/>
                    </a:cubicBezTo>
                    <a:cubicBezTo>
                      <a:pt x="199006" y="4194929"/>
                      <a:pt x="199006" y="4193921"/>
                      <a:pt x="199006" y="4193921"/>
                    </a:cubicBezTo>
                    <a:lnTo>
                      <a:pt x="197998" y="4194929"/>
                    </a:lnTo>
                    <a:cubicBezTo>
                      <a:pt x="231267" y="4116293"/>
                      <a:pt x="268569" y="4040681"/>
                      <a:pt x="310911" y="3968094"/>
                    </a:cubicBezTo>
                    <a:cubicBezTo>
                      <a:pt x="352245" y="3895507"/>
                      <a:pt x="399629" y="3824936"/>
                      <a:pt x="452053" y="3757390"/>
                    </a:cubicBezTo>
                    <a:cubicBezTo>
                      <a:pt x="552868" y="3627338"/>
                      <a:pt x="670822" y="3509384"/>
                      <a:pt x="803899" y="3406552"/>
                    </a:cubicBezTo>
                    <a:cubicBezTo>
                      <a:pt x="955122" y="3290615"/>
                      <a:pt x="1126508" y="3190808"/>
                      <a:pt x="1314024" y="3111163"/>
                    </a:cubicBezTo>
                    <a:cubicBezTo>
                      <a:pt x="1314024" y="3111163"/>
                      <a:pt x="1315033" y="3111163"/>
                      <a:pt x="1315033" y="3111163"/>
                    </a:cubicBezTo>
                    <a:lnTo>
                      <a:pt x="1316041" y="3111163"/>
                    </a:lnTo>
                    <a:lnTo>
                      <a:pt x="1318057" y="3110155"/>
                    </a:lnTo>
                    <a:cubicBezTo>
                      <a:pt x="1410807" y="3071845"/>
                      <a:pt x="1505574" y="3038576"/>
                      <a:pt x="1600340" y="3012364"/>
                    </a:cubicBezTo>
                    <a:cubicBezTo>
                      <a:pt x="1671919" y="2992201"/>
                      <a:pt x="1745514" y="2976071"/>
                      <a:pt x="1820118" y="2962965"/>
                    </a:cubicBezTo>
                    <a:cubicBezTo>
                      <a:pt x="1845322" y="2958932"/>
                      <a:pt x="1871533" y="2954899"/>
                      <a:pt x="1896737" y="2950867"/>
                    </a:cubicBezTo>
                    <a:lnTo>
                      <a:pt x="1896737" y="2950867"/>
                    </a:lnTo>
                    <a:lnTo>
                      <a:pt x="1895729" y="2950867"/>
                    </a:lnTo>
                    <a:cubicBezTo>
                      <a:pt x="1895729" y="2950867"/>
                      <a:pt x="1896737" y="2950867"/>
                      <a:pt x="1896737" y="2950867"/>
                    </a:cubicBezTo>
                    <a:lnTo>
                      <a:pt x="1895729" y="2950867"/>
                    </a:lnTo>
                    <a:cubicBezTo>
                      <a:pt x="1989488" y="2938769"/>
                      <a:pt x="2083246" y="2931712"/>
                      <a:pt x="2175996" y="2931712"/>
                    </a:cubicBezTo>
                    <a:lnTo>
                      <a:pt x="2187086" y="2931712"/>
                    </a:lnTo>
                    <a:cubicBezTo>
                      <a:pt x="2275804" y="2931712"/>
                      <a:pt x="2366537" y="2937761"/>
                      <a:pt x="2456263" y="2949858"/>
                    </a:cubicBezTo>
                    <a:lnTo>
                      <a:pt x="2457271" y="2949858"/>
                    </a:lnTo>
                    <a:cubicBezTo>
                      <a:pt x="2457271" y="2949858"/>
                      <a:pt x="2457271" y="2949858"/>
                      <a:pt x="2457271" y="2949858"/>
                    </a:cubicBezTo>
                    <a:cubicBezTo>
                      <a:pt x="2457271" y="2949858"/>
                      <a:pt x="2457271" y="2949858"/>
                      <a:pt x="2457271" y="2949858"/>
                    </a:cubicBezTo>
                    <a:cubicBezTo>
                      <a:pt x="2540948" y="2960948"/>
                      <a:pt x="2624625" y="2978087"/>
                      <a:pt x="2706285" y="3000266"/>
                    </a:cubicBezTo>
                    <a:cubicBezTo>
                      <a:pt x="2786938" y="3021437"/>
                      <a:pt x="2867590" y="3049666"/>
                      <a:pt x="2947234" y="3082935"/>
                    </a:cubicBezTo>
                    <a:lnTo>
                      <a:pt x="2948242" y="3082935"/>
                    </a:lnTo>
                    <a:cubicBezTo>
                      <a:pt x="2948242" y="3082935"/>
                      <a:pt x="2948242" y="3082935"/>
                      <a:pt x="2949250" y="3082935"/>
                    </a:cubicBezTo>
                    <a:cubicBezTo>
                      <a:pt x="2949250" y="3082935"/>
                      <a:pt x="2949250" y="3082935"/>
                      <a:pt x="2949250" y="3082935"/>
                    </a:cubicBezTo>
                    <a:cubicBezTo>
                      <a:pt x="2949250" y="3082935"/>
                      <a:pt x="2949250" y="3082935"/>
                      <a:pt x="2949250" y="3082935"/>
                    </a:cubicBezTo>
                    <a:lnTo>
                      <a:pt x="2949250" y="3082935"/>
                    </a:lnTo>
                    <a:lnTo>
                      <a:pt x="2950258" y="3082935"/>
                    </a:lnTo>
                    <a:cubicBezTo>
                      <a:pt x="2950258" y="3082935"/>
                      <a:pt x="2950258" y="3082935"/>
                      <a:pt x="2951267" y="3082935"/>
                    </a:cubicBezTo>
                    <a:lnTo>
                      <a:pt x="2951267" y="3082935"/>
                    </a:lnTo>
                    <a:cubicBezTo>
                      <a:pt x="3017805" y="3111163"/>
                      <a:pt x="3083335" y="3143424"/>
                      <a:pt x="3145840" y="3178710"/>
                    </a:cubicBezTo>
                    <a:cubicBezTo>
                      <a:pt x="3215403" y="3218027"/>
                      <a:pt x="3279925" y="3261378"/>
                      <a:pt x="3338398" y="3305737"/>
                    </a:cubicBezTo>
                    <a:cubicBezTo>
                      <a:pt x="3433164" y="3379332"/>
                      <a:pt x="3519865" y="3465025"/>
                      <a:pt x="3594469" y="3559792"/>
                    </a:cubicBezTo>
                    <a:cubicBezTo>
                      <a:pt x="3597493" y="3562816"/>
                      <a:pt x="3602534" y="3564832"/>
                      <a:pt x="3606567" y="3564832"/>
                    </a:cubicBezTo>
                    <a:cubicBezTo>
                      <a:pt x="3611608" y="3564832"/>
                      <a:pt x="3615640" y="3562816"/>
                      <a:pt x="3618665" y="3559792"/>
                    </a:cubicBezTo>
                    <a:cubicBezTo>
                      <a:pt x="3621689" y="3556767"/>
                      <a:pt x="3623706" y="3552735"/>
                      <a:pt x="3623706" y="3548702"/>
                    </a:cubicBezTo>
                    <a:lnTo>
                      <a:pt x="3623706" y="3548702"/>
                    </a:lnTo>
                    <a:cubicBezTo>
                      <a:pt x="3623706" y="3547694"/>
                      <a:pt x="3623706" y="3547694"/>
                      <a:pt x="3624714" y="3546686"/>
                    </a:cubicBezTo>
                    <a:cubicBezTo>
                      <a:pt x="3628746" y="3533580"/>
                      <a:pt x="3634795" y="3520474"/>
                      <a:pt x="3639836" y="3507368"/>
                    </a:cubicBezTo>
                    <a:cubicBezTo>
                      <a:pt x="3668064" y="3440830"/>
                      <a:pt x="3707382" y="3375300"/>
                      <a:pt x="3755774" y="3311786"/>
                    </a:cubicBezTo>
                    <a:cubicBezTo>
                      <a:pt x="3811222" y="3241215"/>
                      <a:pt x="3875744" y="3176693"/>
                      <a:pt x="3948331" y="3120237"/>
                    </a:cubicBezTo>
                    <a:lnTo>
                      <a:pt x="3949339" y="3119229"/>
                    </a:lnTo>
                    <a:cubicBezTo>
                      <a:pt x="3949339" y="3119229"/>
                      <a:pt x="3949339" y="3119229"/>
                      <a:pt x="3949339" y="3119229"/>
                    </a:cubicBezTo>
                    <a:lnTo>
                      <a:pt x="3948331" y="3119229"/>
                    </a:lnTo>
                    <a:lnTo>
                      <a:pt x="3949339" y="3118220"/>
                    </a:lnTo>
                    <a:cubicBezTo>
                      <a:pt x="4021926" y="3062772"/>
                      <a:pt x="4098546" y="3017405"/>
                      <a:pt x="4177182" y="2984136"/>
                    </a:cubicBezTo>
                    <a:cubicBezTo>
                      <a:pt x="4244728" y="2955907"/>
                      <a:pt x="4313283" y="2936753"/>
                      <a:pt x="4380829" y="2927679"/>
                    </a:cubicBezTo>
                    <a:cubicBezTo>
                      <a:pt x="4411074" y="2923647"/>
                      <a:pt x="4441318" y="2921630"/>
                      <a:pt x="4471563" y="2921630"/>
                    </a:cubicBezTo>
                    <a:cubicBezTo>
                      <a:pt x="4499791" y="2921630"/>
                      <a:pt x="4527011" y="2923647"/>
                      <a:pt x="4554232" y="2926671"/>
                    </a:cubicBezTo>
                    <a:lnTo>
                      <a:pt x="4555240" y="2926671"/>
                    </a:lnTo>
                    <a:cubicBezTo>
                      <a:pt x="4573386" y="2929695"/>
                      <a:pt x="4588509" y="2932720"/>
                      <a:pt x="4603631" y="2935744"/>
                    </a:cubicBezTo>
                    <a:cubicBezTo>
                      <a:pt x="4620770" y="2939777"/>
                      <a:pt x="4637908" y="2945826"/>
                      <a:pt x="4657064" y="2953891"/>
                    </a:cubicBezTo>
                    <a:lnTo>
                      <a:pt x="4658072" y="2953891"/>
                    </a:lnTo>
                    <a:cubicBezTo>
                      <a:pt x="4666137" y="2956916"/>
                      <a:pt x="4673194" y="2958932"/>
                      <a:pt x="4681259" y="2960948"/>
                    </a:cubicBezTo>
                    <a:cubicBezTo>
                      <a:pt x="4686300" y="2961956"/>
                      <a:pt x="4693357" y="2963973"/>
                      <a:pt x="4697390" y="2958932"/>
                    </a:cubicBezTo>
                    <a:cubicBezTo>
                      <a:pt x="4698398" y="2956916"/>
                      <a:pt x="4698398" y="2954899"/>
                      <a:pt x="4698398" y="2952883"/>
                    </a:cubicBezTo>
                    <a:cubicBezTo>
                      <a:pt x="4697390" y="2933728"/>
                      <a:pt x="4691340" y="2915581"/>
                      <a:pt x="4686300" y="2896426"/>
                    </a:cubicBezTo>
                    <a:cubicBezTo>
                      <a:pt x="4681259" y="2876263"/>
                      <a:pt x="4676218" y="2855092"/>
                      <a:pt x="4672186" y="2834929"/>
                    </a:cubicBezTo>
                    <a:cubicBezTo>
                      <a:pt x="4663112" y="2793595"/>
                      <a:pt x="4656055" y="2751252"/>
                      <a:pt x="4650006" y="2708910"/>
                    </a:cubicBezTo>
                    <a:cubicBezTo>
                      <a:pt x="4639925" y="2635315"/>
                      <a:pt x="4635892" y="2560711"/>
                      <a:pt x="4634884" y="2487116"/>
                    </a:cubicBezTo>
                    <a:cubicBezTo>
                      <a:pt x="4634884" y="2430659"/>
                      <a:pt x="4637908" y="2372186"/>
                      <a:pt x="4643957" y="2312705"/>
                    </a:cubicBezTo>
                    <a:cubicBezTo>
                      <a:pt x="4645974" y="2295567"/>
                      <a:pt x="4647990" y="2279436"/>
                      <a:pt x="4650006" y="2262298"/>
                    </a:cubicBezTo>
                    <a:lnTo>
                      <a:pt x="4650006" y="2263306"/>
                    </a:lnTo>
                    <a:cubicBezTo>
                      <a:pt x="4650006" y="2263306"/>
                      <a:pt x="4650006" y="2262298"/>
                      <a:pt x="4650006" y="2262298"/>
                    </a:cubicBezTo>
                    <a:lnTo>
                      <a:pt x="4650006" y="2263306"/>
                    </a:lnTo>
                    <a:cubicBezTo>
                      <a:pt x="4661096" y="2179629"/>
                      <a:pt x="4679242" y="2094944"/>
                      <a:pt x="4702431" y="2011267"/>
                    </a:cubicBezTo>
                    <a:cubicBezTo>
                      <a:pt x="4720577" y="1946745"/>
                      <a:pt x="4742757" y="1880207"/>
                      <a:pt x="4768968" y="1813669"/>
                    </a:cubicBezTo>
                    <a:cubicBezTo>
                      <a:pt x="4776026" y="1796530"/>
                      <a:pt x="4782074" y="1780400"/>
                      <a:pt x="4789132" y="1763261"/>
                    </a:cubicBezTo>
                    <a:lnTo>
                      <a:pt x="4788124" y="1765278"/>
                    </a:lnTo>
                    <a:cubicBezTo>
                      <a:pt x="4845588" y="1630185"/>
                      <a:pt x="4917167" y="1498117"/>
                      <a:pt x="5002860" y="1368065"/>
                    </a:cubicBezTo>
                    <a:cubicBezTo>
                      <a:pt x="5040162" y="1311608"/>
                      <a:pt x="5079480" y="1256160"/>
                      <a:pt x="5120814" y="1202728"/>
                    </a:cubicBezTo>
                    <a:lnTo>
                      <a:pt x="5119806" y="1204744"/>
                    </a:lnTo>
                    <a:cubicBezTo>
                      <a:pt x="5279094" y="1000089"/>
                      <a:pt x="5465603" y="813580"/>
                      <a:pt x="5676307" y="650259"/>
                    </a:cubicBezTo>
                    <a:cubicBezTo>
                      <a:pt x="5878946" y="493995"/>
                      <a:pt x="6106789" y="361927"/>
                      <a:pt x="6351770" y="258087"/>
                    </a:cubicBezTo>
                    <a:cubicBezTo>
                      <a:pt x="6588686" y="158280"/>
                      <a:pt x="6826611" y="91742"/>
                      <a:pt x="7060503" y="60489"/>
                    </a:cubicBezTo>
                    <a:cubicBezTo>
                      <a:pt x="7154261" y="48391"/>
                      <a:pt x="7246002" y="41334"/>
                      <a:pt x="7335728" y="40326"/>
                    </a:cubicBezTo>
                    <a:cubicBezTo>
                      <a:pt x="7342786" y="40326"/>
                      <a:pt x="7348835" y="40326"/>
                      <a:pt x="7355891" y="40326"/>
                    </a:cubicBezTo>
                    <a:cubicBezTo>
                      <a:pt x="7438561" y="40326"/>
                      <a:pt x="7522237" y="45367"/>
                      <a:pt x="7603897" y="56457"/>
                    </a:cubicBezTo>
                    <a:cubicBezTo>
                      <a:pt x="7749071" y="76620"/>
                      <a:pt x="7884164" y="111905"/>
                      <a:pt x="8007159" y="163321"/>
                    </a:cubicBezTo>
                    <a:lnTo>
                      <a:pt x="8008168" y="163321"/>
                    </a:lnTo>
                    <a:cubicBezTo>
                      <a:pt x="8097893" y="201631"/>
                      <a:pt x="8179554" y="249014"/>
                      <a:pt x="8252141" y="304463"/>
                    </a:cubicBezTo>
                    <a:cubicBezTo>
                      <a:pt x="8276337" y="323617"/>
                      <a:pt x="8299523" y="343781"/>
                      <a:pt x="8321703" y="363944"/>
                    </a:cubicBezTo>
                    <a:cubicBezTo>
                      <a:pt x="8327752" y="368984"/>
                      <a:pt x="8332793" y="374025"/>
                      <a:pt x="8337834" y="380074"/>
                    </a:cubicBezTo>
                    <a:cubicBezTo>
                      <a:pt x="8355981" y="398221"/>
                      <a:pt x="8373119" y="416368"/>
                      <a:pt x="8389249" y="435523"/>
                    </a:cubicBezTo>
                    <a:cubicBezTo>
                      <a:pt x="8396307" y="443588"/>
                      <a:pt x="8409412" y="442580"/>
                      <a:pt x="8416470" y="435523"/>
                    </a:cubicBezTo>
                    <a:cubicBezTo>
                      <a:pt x="8420502" y="431490"/>
                      <a:pt x="8422519" y="427457"/>
                      <a:pt x="8422519" y="422417"/>
                    </a:cubicBezTo>
                    <a:cubicBezTo>
                      <a:pt x="8421511" y="420400"/>
                      <a:pt x="8421511" y="418384"/>
                      <a:pt x="8421511" y="416368"/>
                    </a:cubicBezTo>
                    <a:close/>
                  </a:path>
                </a:pathLst>
              </a:custGeom>
              <a:solidFill>
                <a:srgbClr val="0E0E0E"/>
              </a:solidFill>
              <a:ln w="10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4" name="Graphic 4">
              <a:extLst>
                <a:ext uri="{FF2B5EF4-FFF2-40B4-BE49-F238E27FC236}">
                  <a16:creationId xmlns:a16="http://schemas.microsoft.com/office/drawing/2014/main" xmlns="" id="{F933BBE0-CCF6-00D2-DD98-E8A86251714B}"/>
                </a:ext>
              </a:extLst>
            </p:cNvPr>
            <p:cNvGrpSpPr/>
            <p:nvPr/>
          </p:nvGrpSpPr>
          <p:grpSpPr>
            <a:xfrm>
              <a:off x="4561474" y="4271394"/>
              <a:ext cx="1598333" cy="919436"/>
              <a:chOff x="4680108" y="2548613"/>
              <a:chExt cx="1598333" cy="919436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0753AF99-F6A6-B8DC-0AEB-90648FABB519}"/>
                  </a:ext>
                </a:extLst>
              </p:cNvPr>
              <p:cNvSpPr/>
              <p:nvPr/>
            </p:nvSpPr>
            <p:spPr>
              <a:xfrm>
                <a:off x="4680108" y="2548613"/>
                <a:ext cx="1598333" cy="919436"/>
              </a:xfrm>
              <a:custGeom>
                <a:avLst/>
                <a:gdLst>
                  <a:gd name="connsiteX0" fmla="*/ 1588593 w 1598333"/>
                  <a:gd name="connsiteY0" fmla="*/ 393180 h 919436"/>
                  <a:gd name="connsiteX1" fmla="*/ 1563389 w 1598333"/>
                  <a:gd name="connsiteY1" fmla="*/ 334707 h 919436"/>
                  <a:gd name="connsiteX2" fmla="*/ 1523063 w 1598333"/>
                  <a:gd name="connsiteY2" fmla="*/ 283291 h 919436"/>
                  <a:gd name="connsiteX3" fmla="*/ 1408134 w 1598333"/>
                  <a:gd name="connsiteY3" fmla="*/ 208688 h 919436"/>
                  <a:gd name="connsiteX4" fmla="*/ 1288163 w 1598333"/>
                  <a:gd name="connsiteY4" fmla="*/ 184492 h 919436"/>
                  <a:gd name="connsiteX5" fmla="*/ 1162144 w 1598333"/>
                  <a:gd name="connsiteY5" fmla="*/ 218769 h 919436"/>
                  <a:gd name="connsiteX6" fmla="*/ 1163152 w 1598333"/>
                  <a:gd name="connsiteY6" fmla="*/ 215745 h 919436"/>
                  <a:gd name="connsiteX7" fmla="*/ 1165168 w 1598333"/>
                  <a:gd name="connsiteY7" fmla="*/ 178443 h 919436"/>
                  <a:gd name="connsiteX8" fmla="*/ 1160127 w 1598333"/>
                  <a:gd name="connsiteY8" fmla="*/ 139125 h 919436"/>
                  <a:gd name="connsiteX9" fmla="*/ 1149038 w 1598333"/>
                  <a:gd name="connsiteY9" fmla="*/ 103840 h 919436"/>
                  <a:gd name="connsiteX10" fmla="*/ 1130891 w 1598333"/>
                  <a:gd name="connsiteY10" fmla="*/ 69563 h 919436"/>
                  <a:gd name="connsiteX11" fmla="*/ 1106695 w 1598333"/>
                  <a:gd name="connsiteY11" fmla="*/ 40326 h 919436"/>
                  <a:gd name="connsiteX12" fmla="*/ 1076451 w 1598333"/>
                  <a:gd name="connsiteY12" fmla="*/ 19155 h 919436"/>
                  <a:gd name="connsiteX13" fmla="*/ 1040157 w 1598333"/>
                  <a:gd name="connsiteY13" fmla="*/ 5041 h 919436"/>
                  <a:gd name="connsiteX14" fmla="*/ 994790 w 1598333"/>
                  <a:gd name="connsiteY14" fmla="*/ 0 h 919436"/>
                  <a:gd name="connsiteX15" fmla="*/ 963537 w 1598333"/>
                  <a:gd name="connsiteY15" fmla="*/ 2016 h 919436"/>
                  <a:gd name="connsiteX16" fmla="*/ 890950 w 1598333"/>
                  <a:gd name="connsiteY16" fmla="*/ 25204 h 919436"/>
                  <a:gd name="connsiteX17" fmla="*/ 826429 w 1598333"/>
                  <a:gd name="connsiteY17" fmla="*/ 67546 h 919436"/>
                  <a:gd name="connsiteX18" fmla="*/ 777029 w 1598333"/>
                  <a:gd name="connsiteY18" fmla="*/ 124003 h 919436"/>
                  <a:gd name="connsiteX19" fmla="*/ 756866 w 1598333"/>
                  <a:gd name="connsiteY19" fmla="*/ 163321 h 919436"/>
                  <a:gd name="connsiteX20" fmla="*/ 748801 w 1598333"/>
                  <a:gd name="connsiteY20" fmla="*/ 147190 h 919436"/>
                  <a:gd name="connsiteX21" fmla="*/ 721580 w 1598333"/>
                  <a:gd name="connsiteY21" fmla="*/ 111905 h 919436"/>
                  <a:gd name="connsiteX22" fmla="*/ 667140 w 1598333"/>
                  <a:gd name="connsiteY22" fmla="*/ 73595 h 919436"/>
                  <a:gd name="connsiteX23" fmla="*/ 577414 w 1598333"/>
                  <a:gd name="connsiteY23" fmla="*/ 54440 h 919436"/>
                  <a:gd name="connsiteX24" fmla="*/ 545153 w 1598333"/>
                  <a:gd name="connsiteY24" fmla="*/ 56457 h 919436"/>
                  <a:gd name="connsiteX25" fmla="*/ 424175 w 1598333"/>
                  <a:gd name="connsiteY25" fmla="*/ 100815 h 919436"/>
                  <a:gd name="connsiteX26" fmla="*/ 331425 w 1598333"/>
                  <a:gd name="connsiteY26" fmla="*/ 189533 h 919436"/>
                  <a:gd name="connsiteX27" fmla="*/ 305213 w 1598333"/>
                  <a:gd name="connsiteY27" fmla="*/ 240949 h 919436"/>
                  <a:gd name="connsiteX28" fmla="*/ 294123 w 1598333"/>
                  <a:gd name="connsiteY28" fmla="*/ 285308 h 919436"/>
                  <a:gd name="connsiteX29" fmla="*/ 261862 w 1598333"/>
                  <a:gd name="connsiteY29" fmla="*/ 276234 h 919436"/>
                  <a:gd name="connsiteX30" fmla="*/ 234642 w 1598333"/>
                  <a:gd name="connsiteY30" fmla="*/ 274218 h 919436"/>
                  <a:gd name="connsiteX31" fmla="*/ 220528 w 1598333"/>
                  <a:gd name="connsiteY31" fmla="*/ 275226 h 919436"/>
                  <a:gd name="connsiteX32" fmla="*/ 142900 w 1598333"/>
                  <a:gd name="connsiteY32" fmla="*/ 299422 h 919436"/>
                  <a:gd name="connsiteX33" fmla="*/ 78378 w 1598333"/>
                  <a:gd name="connsiteY33" fmla="*/ 348821 h 919436"/>
                  <a:gd name="connsiteX34" fmla="*/ 29987 w 1598333"/>
                  <a:gd name="connsiteY34" fmla="*/ 414351 h 919436"/>
                  <a:gd name="connsiteX35" fmla="*/ 3775 w 1598333"/>
                  <a:gd name="connsiteY35" fmla="*/ 486938 h 919436"/>
                  <a:gd name="connsiteX36" fmla="*/ 1758 w 1598333"/>
                  <a:gd name="connsiteY36" fmla="*/ 560534 h 919436"/>
                  <a:gd name="connsiteX37" fmla="*/ 8816 w 1598333"/>
                  <a:gd name="connsiteY37" fmla="*/ 596827 h 919436"/>
                  <a:gd name="connsiteX38" fmla="*/ 21922 w 1598333"/>
                  <a:gd name="connsiteY38" fmla="*/ 631104 h 919436"/>
                  <a:gd name="connsiteX39" fmla="*/ 61239 w 1598333"/>
                  <a:gd name="connsiteY39" fmla="*/ 689577 h 919436"/>
                  <a:gd name="connsiteX40" fmla="*/ 185243 w 1598333"/>
                  <a:gd name="connsiteY40" fmla="*/ 756115 h 919436"/>
                  <a:gd name="connsiteX41" fmla="*/ 249764 w 1598333"/>
                  <a:gd name="connsiteY41" fmla="*/ 761156 h 919436"/>
                  <a:gd name="connsiteX42" fmla="*/ 319327 w 1598333"/>
                  <a:gd name="connsiteY42" fmla="*/ 753091 h 919436"/>
                  <a:gd name="connsiteX43" fmla="*/ 367719 w 1598333"/>
                  <a:gd name="connsiteY43" fmla="*/ 733936 h 919436"/>
                  <a:gd name="connsiteX44" fmla="*/ 390906 w 1598333"/>
                  <a:gd name="connsiteY44" fmla="*/ 714781 h 919436"/>
                  <a:gd name="connsiteX45" fmla="*/ 390906 w 1598333"/>
                  <a:gd name="connsiteY45" fmla="*/ 716797 h 919436"/>
                  <a:gd name="connsiteX46" fmla="*/ 396955 w 1598333"/>
                  <a:gd name="connsiteY46" fmla="*/ 735952 h 919436"/>
                  <a:gd name="connsiteX47" fmla="*/ 416110 w 1598333"/>
                  <a:gd name="connsiteY47" fmla="*/ 771238 h 919436"/>
                  <a:gd name="connsiteX48" fmla="*/ 471558 w 1598333"/>
                  <a:gd name="connsiteY48" fmla="*/ 828703 h 919436"/>
                  <a:gd name="connsiteX49" fmla="*/ 541121 w 1598333"/>
                  <a:gd name="connsiteY49" fmla="*/ 870037 h 919436"/>
                  <a:gd name="connsiteX50" fmla="*/ 572374 w 1598333"/>
                  <a:gd name="connsiteY50" fmla="*/ 881127 h 919436"/>
                  <a:gd name="connsiteX51" fmla="*/ 598585 w 1598333"/>
                  <a:gd name="connsiteY51" fmla="*/ 886167 h 919436"/>
                  <a:gd name="connsiteX52" fmla="*/ 726621 w 1598333"/>
                  <a:gd name="connsiteY52" fmla="*/ 881127 h 919436"/>
                  <a:gd name="connsiteX53" fmla="*/ 789127 w 1598333"/>
                  <a:gd name="connsiteY53" fmla="*/ 862980 h 919436"/>
                  <a:gd name="connsiteX54" fmla="*/ 846592 w 1598333"/>
                  <a:gd name="connsiteY54" fmla="*/ 832735 h 919436"/>
                  <a:gd name="connsiteX55" fmla="*/ 896999 w 1598333"/>
                  <a:gd name="connsiteY55" fmla="*/ 781319 h 919436"/>
                  <a:gd name="connsiteX56" fmla="*/ 898007 w 1598333"/>
                  <a:gd name="connsiteY56" fmla="*/ 786360 h 919436"/>
                  <a:gd name="connsiteX57" fmla="*/ 906072 w 1598333"/>
                  <a:gd name="connsiteY57" fmla="*/ 810556 h 919436"/>
                  <a:gd name="connsiteX58" fmla="*/ 932285 w 1598333"/>
                  <a:gd name="connsiteY58" fmla="*/ 849874 h 919436"/>
                  <a:gd name="connsiteX59" fmla="*/ 1010921 w 1598333"/>
                  <a:gd name="connsiteY59" fmla="*/ 902298 h 919436"/>
                  <a:gd name="connsiteX60" fmla="*/ 1104679 w 1598333"/>
                  <a:gd name="connsiteY60" fmla="*/ 919436 h 919436"/>
                  <a:gd name="connsiteX61" fmla="*/ 1198437 w 1598333"/>
                  <a:gd name="connsiteY61" fmla="*/ 905322 h 919436"/>
                  <a:gd name="connsiteX62" fmla="*/ 1276065 w 1598333"/>
                  <a:gd name="connsiteY62" fmla="*/ 862980 h 919436"/>
                  <a:gd name="connsiteX63" fmla="*/ 1318408 w 1598333"/>
                  <a:gd name="connsiteY63" fmla="*/ 794425 h 919436"/>
                  <a:gd name="connsiteX64" fmla="*/ 1319416 w 1598333"/>
                  <a:gd name="connsiteY64" fmla="*/ 737969 h 919436"/>
                  <a:gd name="connsiteX65" fmla="*/ 1340587 w 1598333"/>
                  <a:gd name="connsiteY65" fmla="*/ 740993 h 919436"/>
                  <a:gd name="connsiteX66" fmla="*/ 1381921 w 1598333"/>
                  <a:gd name="connsiteY66" fmla="*/ 736960 h 919436"/>
                  <a:gd name="connsiteX67" fmla="*/ 1417207 w 1598333"/>
                  <a:gd name="connsiteY67" fmla="*/ 728895 h 919436"/>
                  <a:gd name="connsiteX68" fmla="*/ 1448460 w 1598333"/>
                  <a:gd name="connsiteY68" fmla="*/ 716797 h 919436"/>
                  <a:gd name="connsiteX69" fmla="*/ 1543226 w 1598333"/>
                  <a:gd name="connsiteY69" fmla="*/ 636145 h 919436"/>
                  <a:gd name="connsiteX70" fmla="*/ 1590609 w 1598333"/>
                  <a:gd name="connsiteY70" fmla="*/ 521216 h 919436"/>
                  <a:gd name="connsiteX71" fmla="*/ 1588593 w 1598333"/>
                  <a:gd name="connsiteY71" fmla="*/ 393180 h 919436"/>
                  <a:gd name="connsiteX72" fmla="*/ 1576495 w 1598333"/>
                  <a:gd name="connsiteY72" fmla="*/ 503069 h 919436"/>
                  <a:gd name="connsiteX73" fmla="*/ 1557340 w 1598333"/>
                  <a:gd name="connsiteY73" fmla="*/ 574648 h 919436"/>
                  <a:gd name="connsiteX74" fmla="*/ 1523063 w 1598333"/>
                  <a:gd name="connsiteY74" fmla="*/ 633121 h 919436"/>
                  <a:gd name="connsiteX75" fmla="*/ 1482737 w 1598333"/>
                  <a:gd name="connsiteY75" fmla="*/ 673447 h 919436"/>
                  <a:gd name="connsiteX76" fmla="*/ 1434345 w 1598333"/>
                  <a:gd name="connsiteY76" fmla="*/ 701675 h 919436"/>
                  <a:gd name="connsiteX77" fmla="*/ 1372848 w 1598333"/>
                  <a:gd name="connsiteY77" fmla="*/ 717806 h 919436"/>
                  <a:gd name="connsiteX78" fmla="*/ 1352685 w 1598333"/>
                  <a:gd name="connsiteY78" fmla="*/ 718814 h 919436"/>
                  <a:gd name="connsiteX79" fmla="*/ 1339579 w 1598333"/>
                  <a:gd name="connsiteY79" fmla="*/ 717806 h 919436"/>
                  <a:gd name="connsiteX80" fmla="*/ 1317400 w 1598333"/>
                  <a:gd name="connsiteY80" fmla="*/ 711757 h 919436"/>
                  <a:gd name="connsiteX81" fmla="*/ 1317400 w 1598333"/>
                  <a:gd name="connsiteY81" fmla="*/ 711757 h 919436"/>
                  <a:gd name="connsiteX82" fmla="*/ 1317400 w 1598333"/>
                  <a:gd name="connsiteY82" fmla="*/ 711757 h 919436"/>
                  <a:gd name="connsiteX83" fmla="*/ 1317400 w 1598333"/>
                  <a:gd name="connsiteY83" fmla="*/ 711757 h 919436"/>
                  <a:gd name="connsiteX84" fmla="*/ 1317400 w 1598333"/>
                  <a:gd name="connsiteY84" fmla="*/ 711757 h 919436"/>
                  <a:gd name="connsiteX85" fmla="*/ 1310343 w 1598333"/>
                  <a:gd name="connsiteY85" fmla="*/ 708732 h 919436"/>
                  <a:gd name="connsiteX86" fmla="*/ 1307318 w 1598333"/>
                  <a:gd name="connsiteY86" fmla="*/ 708732 h 919436"/>
                  <a:gd name="connsiteX87" fmla="*/ 1301269 w 1598333"/>
                  <a:gd name="connsiteY87" fmla="*/ 713773 h 919436"/>
                  <a:gd name="connsiteX88" fmla="*/ 1300261 w 1598333"/>
                  <a:gd name="connsiteY88" fmla="*/ 721838 h 919436"/>
                  <a:gd name="connsiteX89" fmla="*/ 1304293 w 1598333"/>
                  <a:gd name="connsiteY89" fmla="*/ 742001 h 919436"/>
                  <a:gd name="connsiteX90" fmla="*/ 1304293 w 1598333"/>
                  <a:gd name="connsiteY90" fmla="*/ 772246 h 919436"/>
                  <a:gd name="connsiteX91" fmla="*/ 1297237 w 1598333"/>
                  <a:gd name="connsiteY91" fmla="*/ 800474 h 919436"/>
                  <a:gd name="connsiteX92" fmla="*/ 1283122 w 1598333"/>
                  <a:gd name="connsiteY92" fmla="*/ 823662 h 919436"/>
                  <a:gd name="connsiteX93" fmla="*/ 1258926 w 1598333"/>
                  <a:gd name="connsiteY93" fmla="*/ 847857 h 919436"/>
                  <a:gd name="connsiteX94" fmla="*/ 1218600 w 1598333"/>
                  <a:gd name="connsiteY94" fmla="*/ 871045 h 919436"/>
                  <a:gd name="connsiteX95" fmla="*/ 1159119 w 1598333"/>
                  <a:gd name="connsiteY95" fmla="*/ 887175 h 919436"/>
                  <a:gd name="connsiteX96" fmla="*/ 1119801 w 1598333"/>
                  <a:gd name="connsiteY96" fmla="*/ 890200 h 919436"/>
                  <a:gd name="connsiteX97" fmla="*/ 1086532 w 1598333"/>
                  <a:gd name="connsiteY97" fmla="*/ 888184 h 919436"/>
                  <a:gd name="connsiteX98" fmla="*/ 1021002 w 1598333"/>
                  <a:gd name="connsiteY98" fmla="*/ 871045 h 919436"/>
                  <a:gd name="connsiteX99" fmla="*/ 979668 w 1598333"/>
                  <a:gd name="connsiteY99" fmla="*/ 846849 h 919436"/>
                  <a:gd name="connsiteX100" fmla="*/ 951439 w 1598333"/>
                  <a:gd name="connsiteY100" fmla="*/ 818621 h 919436"/>
                  <a:gd name="connsiteX101" fmla="*/ 926236 w 1598333"/>
                  <a:gd name="connsiteY101" fmla="*/ 773254 h 919436"/>
                  <a:gd name="connsiteX102" fmla="*/ 924220 w 1598333"/>
                  <a:gd name="connsiteY102" fmla="*/ 769222 h 919436"/>
                  <a:gd name="connsiteX103" fmla="*/ 919179 w 1598333"/>
                  <a:gd name="connsiteY103" fmla="*/ 756115 h 919436"/>
                  <a:gd name="connsiteX104" fmla="*/ 918170 w 1598333"/>
                  <a:gd name="connsiteY104" fmla="*/ 753091 h 919436"/>
                  <a:gd name="connsiteX105" fmla="*/ 913130 w 1598333"/>
                  <a:gd name="connsiteY105" fmla="*/ 747042 h 919436"/>
                  <a:gd name="connsiteX106" fmla="*/ 913130 w 1598333"/>
                  <a:gd name="connsiteY106" fmla="*/ 747042 h 919436"/>
                  <a:gd name="connsiteX107" fmla="*/ 913130 w 1598333"/>
                  <a:gd name="connsiteY107" fmla="*/ 747042 h 919436"/>
                  <a:gd name="connsiteX108" fmla="*/ 913130 w 1598333"/>
                  <a:gd name="connsiteY108" fmla="*/ 747042 h 919436"/>
                  <a:gd name="connsiteX109" fmla="*/ 913130 w 1598333"/>
                  <a:gd name="connsiteY109" fmla="*/ 747042 h 919436"/>
                  <a:gd name="connsiteX110" fmla="*/ 911113 w 1598333"/>
                  <a:gd name="connsiteY110" fmla="*/ 745026 h 919436"/>
                  <a:gd name="connsiteX111" fmla="*/ 906072 w 1598333"/>
                  <a:gd name="connsiteY111" fmla="*/ 744018 h 919436"/>
                  <a:gd name="connsiteX112" fmla="*/ 903048 w 1598333"/>
                  <a:gd name="connsiteY112" fmla="*/ 744018 h 919436"/>
                  <a:gd name="connsiteX113" fmla="*/ 896999 w 1598333"/>
                  <a:gd name="connsiteY113" fmla="*/ 749058 h 919436"/>
                  <a:gd name="connsiteX114" fmla="*/ 879861 w 1598333"/>
                  <a:gd name="connsiteY114" fmla="*/ 777287 h 919436"/>
                  <a:gd name="connsiteX115" fmla="*/ 849616 w 1598333"/>
                  <a:gd name="connsiteY115" fmla="*/ 807531 h 919436"/>
                  <a:gd name="connsiteX116" fmla="*/ 797192 w 1598333"/>
                  <a:gd name="connsiteY116" fmla="*/ 837776 h 919436"/>
                  <a:gd name="connsiteX117" fmla="*/ 704442 w 1598333"/>
                  <a:gd name="connsiteY117" fmla="*/ 862980 h 919436"/>
                  <a:gd name="connsiteX118" fmla="*/ 655042 w 1598333"/>
                  <a:gd name="connsiteY118" fmla="*/ 866004 h 919436"/>
                  <a:gd name="connsiteX119" fmla="*/ 614716 w 1598333"/>
                  <a:gd name="connsiteY119" fmla="*/ 863988 h 919436"/>
                  <a:gd name="connsiteX120" fmla="*/ 587496 w 1598333"/>
                  <a:gd name="connsiteY120" fmla="*/ 858947 h 919436"/>
                  <a:gd name="connsiteX121" fmla="*/ 555235 w 1598333"/>
                  <a:gd name="connsiteY121" fmla="*/ 847857 h 919436"/>
                  <a:gd name="connsiteX122" fmla="*/ 490713 w 1598333"/>
                  <a:gd name="connsiteY122" fmla="*/ 809548 h 919436"/>
                  <a:gd name="connsiteX123" fmla="*/ 446354 w 1598333"/>
                  <a:gd name="connsiteY123" fmla="*/ 765189 h 919436"/>
                  <a:gd name="connsiteX124" fmla="*/ 418126 w 1598333"/>
                  <a:gd name="connsiteY124" fmla="*/ 717806 h 919436"/>
                  <a:gd name="connsiteX125" fmla="*/ 410061 w 1598333"/>
                  <a:gd name="connsiteY125" fmla="*/ 693610 h 919436"/>
                  <a:gd name="connsiteX126" fmla="*/ 410061 w 1598333"/>
                  <a:gd name="connsiteY126" fmla="*/ 693610 h 919436"/>
                  <a:gd name="connsiteX127" fmla="*/ 410061 w 1598333"/>
                  <a:gd name="connsiteY127" fmla="*/ 693610 h 919436"/>
                  <a:gd name="connsiteX128" fmla="*/ 410061 w 1598333"/>
                  <a:gd name="connsiteY128" fmla="*/ 692602 h 919436"/>
                  <a:gd name="connsiteX129" fmla="*/ 410061 w 1598333"/>
                  <a:gd name="connsiteY129" fmla="*/ 692602 h 919436"/>
                  <a:gd name="connsiteX130" fmla="*/ 410061 w 1598333"/>
                  <a:gd name="connsiteY130" fmla="*/ 691594 h 919436"/>
                  <a:gd name="connsiteX131" fmla="*/ 410061 w 1598333"/>
                  <a:gd name="connsiteY131" fmla="*/ 691594 h 919436"/>
                  <a:gd name="connsiteX132" fmla="*/ 406028 w 1598333"/>
                  <a:gd name="connsiteY132" fmla="*/ 687561 h 919436"/>
                  <a:gd name="connsiteX133" fmla="*/ 400988 w 1598333"/>
                  <a:gd name="connsiteY133" fmla="*/ 686553 h 919436"/>
                  <a:gd name="connsiteX134" fmla="*/ 391914 w 1598333"/>
                  <a:gd name="connsiteY134" fmla="*/ 691594 h 919436"/>
                  <a:gd name="connsiteX135" fmla="*/ 388890 w 1598333"/>
                  <a:gd name="connsiteY135" fmla="*/ 695626 h 919436"/>
                  <a:gd name="connsiteX136" fmla="*/ 373767 w 1598333"/>
                  <a:gd name="connsiteY136" fmla="*/ 709741 h 919436"/>
                  <a:gd name="connsiteX137" fmla="*/ 346547 w 1598333"/>
                  <a:gd name="connsiteY137" fmla="*/ 724863 h 919436"/>
                  <a:gd name="connsiteX138" fmla="*/ 294123 w 1598333"/>
                  <a:gd name="connsiteY138" fmla="*/ 738977 h 919436"/>
                  <a:gd name="connsiteX139" fmla="*/ 251781 w 1598333"/>
                  <a:gd name="connsiteY139" fmla="*/ 742001 h 919436"/>
                  <a:gd name="connsiteX140" fmla="*/ 208430 w 1598333"/>
                  <a:gd name="connsiteY140" fmla="*/ 738977 h 919436"/>
                  <a:gd name="connsiteX141" fmla="*/ 150965 w 1598333"/>
                  <a:gd name="connsiteY141" fmla="*/ 723855 h 919436"/>
                  <a:gd name="connsiteX142" fmla="*/ 106606 w 1598333"/>
                  <a:gd name="connsiteY142" fmla="*/ 698651 h 919436"/>
                  <a:gd name="connsiteX143" fmla="*/ 69305 w 1598333"/>
                  <a:gd name="connsiteY143" fmla="*/ 661349 h 919436"/>
                  <a:gd name="connsiteX144" fmla="*/ 43093 w 1598333"/>
                  <a:gd name="connsiteY144" fmla="*/ 615982 h 919436"/>
                  <a:gd name="connsiteX145" fmla="*/ 27971 w 1598333"/>
                  <a:gd name="connsiteY145" fmla="*/ 561542 h 919436"/>
                  <a:gd name="connsiteX146" fmla="*/ 27971 w 1598333"/>
                  <a:gd name="connsiteY146" fmla="*/ 504077 h 919436"/>
                  <a:gd name="connsiteX147" fmla="*/ 43093 w 1598333"/>
                  <a:gd name="connsiteY147" fmla="*/ 446612 h 919436"/>
                  <a:gd name="connsiteX148" fmla="*/ 77370 w 1598333"/>
                  <a:gd name="connsiteY148" fmla="*/ 388139 h 919436"/>
                  <a:gd name="connsiteX149" fmla="*/ 123745 w 1598333"/>
                  <a:gd name="connsiteY149" fmla="*/ 341764 h 919436"/>
                  <a:gd name="connsiteX150" fmla="*/ 173145 w 1598333"/>
                  <a:gd name="connsiteY150" fmla="*/ 312528 h 919436"/>
                  <a:gd name="connsiteX151" fmla="*/ 220528 w 1598333"/>
                  <a:gd name="connsiteY151" fmla="*/ 299422 h 919436"/>
                  <a:gd name="connsiteX152" fmla="*/ 241699 w 1598333"/>
                  <a:gd name="connsiteY152" fmla="*/ 298413 h 919436"/>
                  <a:gd name="connsiteX153" fmla="*/ 263879 w 1598333"/>
                  <a:gd name="connsiteY153" fmla="*/ 299422 h 919436"/>
                  <a:gd name="connsiteX154" fmla="*/ 295131 w 1598333"/>
                  <a:gd name="connsiteY154" fmla="*/ 307487 h 919436"/>
                  <a:gd name="connsiteX155" fmla="*/ 300172 w 1598333"/>
                  <a:gd name="connsiteY155" fmla="*/ 309503 h 919436"/>
                  <a:gd name="connsiteX156" fmla="*/ 305213 w 1598333"/>
                  <a:gd name="connsiteY156" fmla="*/ 310511 h 919436"/>
                  <a:gd name="connsiteX157" fmla="*/ 311262 w 1598333"/>
                  <a:gd name="connsiteY157" fmla="*/ 308495 h 919436"/>
                  <a:gd name="connsiteX158" fmla="*/ 311262 w 1598333"/>
                  <a:gd name="connsiteY158" fmla="*/ 308495 h 919436"/>
                  <a:gd name="connsiteX159" fmla="*/ 311262 w 1598333"/>
                  <a:gd name="connsiteY159" fmla="*/ 308495 h 919436"/>
                  <a:gd name="connsiteX160" fmla="*/ 311262 w 1598333"/>
                  <a:gd name="connsiteY160" fmla="*/ 308495 h 919436"/>
                  <a:gd name="connsiteX161" fmla="*/ 311262 w 1598333"/>
                  <a:gd name="connsiteY161" fmla="*/ 308495 h 919436"/>
                  <a:gd name="connsiteX162" fmla="*/ 311262 w 1598333"/>
                  <a:gd name="connsiteY162" fmla="*/ 308495 h 919436"/>
                  <a:gd name="connsiteX163" fmla="*/ 316303 w 1598333"/>
                  <a:gd name="connsiteY163" fmla="*/ 305471 h 919436"/>
                  <a:gd name="connsiteX164" fmla="*/ 319327 w 1598333"/>
                  <a:gd name="connsiteY164" fmla="*/ 297405 h 919436"/>
                  <a:gd name="connsiteX165" fmla="*/ 320335 w 1598333"/>
                  <a:gd name="connsiteY165" fmla="*/ 290348 h 919436"/>
                  <a:gd name="connsiteX166" fmla="*/ 333441 w 1598333"/>
                  <a:gd name="connsiteY166" fmla="*/ 241957 h 919436"/>
                  <a:gd name="connsiteX167" fmla="*/ 362678 w 1598333"/>
                  <a:gd name="connsiteY167" fmla="*/ 191549 h 919436"/>
                  <a:gd name="connsiteX168" fmla="*/ 414093 w 1598333"/>
                  <a:gd name="connsiteY168" fmla="*/ 140133 h 919436"/>
                  <a:gd name="connsiteX169" fmla="*/ 468534 w 1598333"/>
                  <a:gd name="connsiteY169" fmla="*/ 106864 h 919436"/>
                  <a:gd name="connsiteX170" fmla="*/ 480632 w 1598333"/>
                  <a:gd name="connsiteY170" fmla="*/ 101823 h 919436"/>
                  <a:gd name="connsiteX171" fmla="*/ 480632 w 1598333"/>
                  <a:gd name="connsiteY171" fmla="*/ 101823 h 919436"/>
                  <a:gd name="connsiteX172" fmla="*/ 479623 w 1598333"/>
                  <a:gd name="connsiteY172" fmla="*/ 101823 h 919436"/>
                  <a:gd name="connsiteX173" fmla="*/ 480632 w 1598333"/>
                  <a:gd name="connsiteY173" fmla="*/ 101823 h 919436"/>
                  <a:gd name="connsiteX174" fmla="*/ 479623 w 1598333"/>
                  <a:gd name="connsiteY174" fmla="*/ 101823 h 919436"/>
                  <a:gd name="connsiteX175" fmla="*/ 549186 w 1598333"/>
                  <a:gd name="connsiteY175" fmla="*/ 81660 h 919436"/>
                  <a:gd name="connsiteX176" fmla="*/ 580439 w 1598333"/>
                  <a:gd name="connsiteY176" fmla="*/ 79644 h 919436"/>
                  <a:gd name="connsiteX177" fmla="*/ 608667 w 1598333"/>
                  <a:gd name="connsiteY177" fmla="*/ 81660 h 919436"/>
                  <a:gd name="connsiteX178" fmla="*/ 654034 w 1598333"/>
                  <a:gd name="connsiteY178" fmla="*/ 93758 h 919436"/>
                  <a:gd name="connsiteX179" fmla="*/ 692344 w 1598333"/>
                  <a:gd name="connsiteY179" fmla="*/ 115938 h 919436"/>
                  <a:gd name="connsiteX180" fmla="*/ 720572 w 1598333"/>
                  <a:gd name="connsiteY180" fmla="*/ 144166 h 919436"/>
                  <a:gd name="connsiteX181" fmla="*/ 735695 w 1598333"/>
                  <a:gd name="connsiteY181" fmla="*/ 167353 h 919436"/>
                  <a:gd name="connsiteX182" fmla="*/ 746784 w 1598333"/>
                  <a:gd name="connsiteY182" fmla="*/ 187517 h 919436"/>
                  <a:gd name="connsiteX183" fmla="*/ 749809 w 1598333"/>
                  <a:gd name="connsiteY183" fmla="*/ 194574 h 919436"/>
                  <a:gd name="connsiteX184" fmla="*/ 753841 w 1598333"/>
                  <a:gd name="connsiteY184" fmla="*/ 199615 h 919436"/>
                  <a:gd name="connsiteX185" fmla="*/ 757874 w 1598333"/>
                  <a:gd name="connsiteY185" fmla="*/ 200623 h 919436"/>
                  <a:gd name="connsiteX186" fmla="*/ 757874 w 1598333"/>
                  <a:gd name="connsiteY186" fmla="*/ 200623 h 919436"/>
                  <a:gd name="connsiteX187" fmla="*/ 757874 w 1598333"/>
                  <a:gd name="connsiteY187" fmla="*/ 200623 h 919436"/>
                  <a:gd name="connsiteX188" fmla="*/ 757874 w 1598333"/>
                  <a:gd name="connsiteY188" fmla="*/ 200623 h 919436"/>
                  <a:gd name="connsiteX189" fmla="*/ 758882 w 1598333"/>
                  <a:gd name="connsiteY189" fmla="*/ 200623 h 919436"/>
                  <a:gd name="connsiteX190" fmla="*/ 759890 w 1598333"/>
                  <a:gd name="connsiteY190" fmla="*/ 200623 h 919436"/>
                  <a:gd name="connsiteX191" fmla="*/ 760899 w 1598333"/>
                  <a:gd name="connsiteY191" fmla="*/ 200623 h 919436"/>
                  <a:gd name="connsiteX192" fmla="*/ 760899 w 1598333"/>
                  <a:gd name="connsiteY192" fmla="*/ 200623 h 919436"/>
                  <a:gd name="connsiteX193" fmla="*/ 768964 w 1598333"/>
                  <a:gd name="connsiteY193" fmla="*/ 193566 h 919436"/>
                  <a:gd name="connsiteX194" fmla="*/ 776021 w 1598333"/>
                  <a:gd name="connsiteY194" fmla="*/ 172394 h 919436"/>
                  <a:gd name="connsiteX195" fmla="*/ 803241 w 1598333"/>
                  <a:gd name="connsiteY195" fmla="*/ 126019 h 919436"/>
                  <a:gd name="connsiteX196" fmla="*/ 850624 w 1598333"/>
                  <a:gd name="connsiteY196" fmla="*/ 79644 h 919436"/>
                  <a:gd name="connsiteX197" fmla="*/ 908089 w 1598333"/>
                  <a:gd name="connsiteY197" fmla="*/ 46375 h 919436"/>
                  <a:gd name="connsiteX198" fmla="*/ 964546 w 1598333"/>
                  <a:gd name="connsiteY198" fmla="*/ 30245 h 919436"/>
                  <a:gd name="connsiteX199" fmla="*/ 988741 w 1598333"/>
                  <a:gd name="connsiteY199" fmla="*/ 29236 h 919436"/>
                  <a:gd name="connsiteX200" fmla="*/ 1009913 w 1598333"/>
                  <a:gd name="connsiteY200" fmla="*/ 30245 h 919436"/>
                  <a:gd name="connsiteX201" fmla="*/ 1048223 w 1598333"/>
                  <a:gd name="connsiteY201" fmla="*/ 41334 h 919436"/>
                  <a:gd name="connsiteX202" fmla="*/ 1074434 w 1598333"/>
                  <a:gd name="connsiteY202" fmla="*/ 56457 h 919436"/>
                  <a:gd name="connsiteX203" fmla="*/ 1096614 w 1598333"/>
                  <a:gd name="connsiteY203" fmla="*/ 78636 h 919436"/>
                  <a:gd name="connsiteX204" fmla="*/ 1118793 w 1598333"/>
                  <a:gd name="connsiteY204" fmla="*/ 115938 h 919436"/>
                  <a:gd name="connsiteX205" fmla="*/ 1134924 w 1598333"/>
                  <a:gd name="connsiteY205" fmla="*/ 172394 h 919436"/>
                  <a:gd name="connsiteX206" fmla="*/ 1136940 w 1598333"/>
                  <a:gd name="connsiteY206" fmla="*/ 208688 h 919436"/>
                  <a:gd name="connsiteX207" fmla="*/ 1135932 w 1598333"/>
                  <a:gd name="connsiteY207" fmla="*/ 226834 h 919436"/>
                  <a:gd name="connsiteX208" fmla="*/ 1134924 w 1598333"/>
                  <a:gd name="connsiteY208" fmla="*/ 237924 h 919436"/>
                  <a:gd name="connsiteX209" fmla="*/ 1134924 w 1598333"/>
                  <a:gd name="connsiteY209" fmla="*/ 240949 h 919436"/>
                  <a:gd name="connsiteX210" fmla="*/ 1134924 w 1598333"/>
                  <a:gd name="connsiteY210" fmla="*/ 240949 h 919436"/>
                  <a:gd name="connsiteX211" fmla="*/ 1134924 w 1598333"/>
                  <a:gd name="connsiteY211" fmla="*/ 240949 h 919436"/>
                  <a:gd name="connsiteX212" fmla="*/ 1134924 w 1598333"/>
                  <a:gd name="connsiteY212" fmla="*/ 240949 h 919436"/>
                  <a:gd name="connsiteX213" fmla="*/ 1134924 w 1598333"/>
                  <a:gd name="connsiteY213" fmla="*/ 240949 h 919436"/>
                  <a:gd name="connsiteX214" fmla="*/ 1134924 w 1598333"/>
                  <a:gd name="connsiteY214" fmla="*/ 240949 h 919436"/>
                  <a:gd name="connsiteX215" fmla="*/ 1134924 w 1598333"/>
                  <a:gd name="connsiteY215" fmla="*/ 251030 h 919436"/>
                  <a:gd name="connsiteX216" fmla="*/ 1134924 w 1598333"/>
                  <a:gd name="connsiteY216" fmla="*/ 251030 h 919436"/>
                  <a:gd name="connsiteX217" fmla="*/ 1135932 w 1598333"/>
                  <a:gd name="connsiteY217" fmla="*/ 253047 h 919436"/>
                  <a:gd name="connsiteX218" fmla="*/ 1135932 w 1598333"/>
                  <a:gd name="connsiteY218" fmla="*/ 253047 h 919436"/>
                  <a:gd name="connsiteX219" fmla="*/ 1136940 w 1598333"/>
                  <a:gd name="connsiteY219" fmla="*/ 254055 h 919436"/>
                  <a:gd name="connsiteX220" fmla="*/ 1136940 w 1598333"/>
                  <a:gd name="connsiteY220" fmla="*/ 254055 h 919436"/>
                  <a:gd name="connsiteX221" fmla="*/ 1139964 w 1598333"/>
                  <a:gd name="connsiteY221" fmla="*/ 256071 h 919436"/>
                  <a:gd name="connsiteX222" fmla="*/ 1141981 w 1598333"/>
                  <a:gd name="connsiteY222" fmla="*/ 256071 h 919436"/>
                  <a:gd name="connsiteX223" fmla="*/ 1150046 w 1598333"/>
                  <a:gd name="connsiteY223" fmla="*/ 252038 h 919436"/>
                  <a:gd name="connsiteX224" fmla="*/ 1150046 w 1598333"/>
                  <a:gd name="connsiteY224" fmla="*/ 252038 h 919436"/>
                  <a:gd name="connsiteX225" fmla="*/ 1150046 w 1598333"/>
                  <a:gd name="connsiteY225" fmla="*/ 252038 h 919436"/>
                  <a:gd name="connsiteX226" fmla="*/ 1156095 w 1598333"/>
                  <a:gd name="connsiteY226" fmla="*/ 246998 h 919436"/>
                  <a:gd name="connsiteX227" fmla="*/ 1199446 w 1598333"/>
                  <a:gd name="connsiteY227" fmla="*/ 221794 h 919436"/>
                  <a:gd name="connsiteX228" fmla="*/ 1254894 w 1598333"/>
                  <a:gd name="connsiteY228" fmla="*/ 207680 h 919436"/>
                  <a:gd name="connsiteX229" fmla="*/ 1287155 w 1598333"/>
                  <a:gd name="connsiteY229" fmla="*/ 205664 h 919436"/>
                  <a:gd name="connsiteX230" fmla="*/ 1323448 w 1598333"/>
                  <a:gd name="connsiteY230" fmla="*/ 207680 h 919436"/>
                  <a:gd name="connsiteX231" fmla="*/ 1408134 w 1598333"/>
                  <a:gd name="connsiteY231" fmla="*/ 230867 h 919436"/>
                  <a:gd name="connsiteX232" fmla="*/ 1465598 w 1598333"/>
                  <a:gd name="connsiteY232" fmla="*/ 262120 h 919436"/>
                  <a:gd name="connsiteX233" fmla="*/ 1480720 w 1598333"/>
                  <a:gd name="connsiteY233" fmla="*/ 273210 h 919436"/>
                  <a:gd name="connsiteX234" fmla="*/ 1479712 w 1598333"/>
                  <a:gd name="connsiteY234" fmla="*/ 272201 h 919436"/>
                  <a:gd name="connsiteX235" fmla="*/ 1529112 w 1598333"/>
                  <a:gd name="connsiteY235" fmla="*/ 320593 h 919436"/>
                  <a:gd name="connsiteX236" fmla="*/ 1558348 w 1598333"/>
                  <a:gd name="connsiteY236" fmla="*/ 371001 h 919436"/>
                  <a:gd name="connsiteX237" fmla="*/ 1574479 w 1598333"/>
                  <a:gd name="connsiteY237" fmla="*/ 431490 h 919436"/>
                  <a:gd name="connsiteX238" fmla="*/ 1574479 w 1598333"/>
                  <a:gd name="connsiteY238" fmla="*/ 432498 h 919436"/>
                  <a:gd name="connsiteX239" fmla="*/ 1576495 w 1598333"/>
                  <a:gd name="connsiteY239" fmla="*/ 503069 h 91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</a:cxnLst>
                <a:rect l="l" t="t" r="r" b="b"/>
                <a:pathLst>
                  <a:path w="1598333" h="919436">
                    <a:moveTo>
                      <a:pt x="1588593" y="393180"/>
                    </a:moveTo>
                    <a:cubicBezTo>
                      <a:pt x="1582544" y="373017"/>
                      <a:pt x="1574479" y="352854"/>
                      <a:pt x="1563389" y="334707"/>
                    </a:cubicBezTo>
                    <a:cubicBezTo>
                      <a:pt x="1552300" y="315552"/>
                      <a:pt x="1539194" y="298413"/>
                      <a:pt x="1523063" y="283291"/>
                    </a:cubicBezTo>
                    <a:cubicBezTo>
                      <a:pt x="1490802" y="251030"/>
                      <a:pt x="1450476" y="225827"/>
                      <a:pt x="1408134" y="208688"/>
                    </a:cubicBezTo>
                    <a:cubicBezTo>
                      <a:pt x="1370832" y="193566"/>
                      <a:pt x="1329497" y="184492"/>
                      <a:pt x="1288163" y="184492"/>
                    </a:cubicBezTo>
                    <a:cubicBezTo>
                      <a:pt x="1243804" y="184492"/>
                      <a:pt x="1199446" y="194574"/>
                      <a:pt x="1162144" y="218769"/>
                    </a:cubicBezTo>
                    <a:cubicBezTo>
                      <a:pt x="1162144" y="217761"/>
                      <a:pt x="1162144" y="216753"/>
                      <a:pt x="1163152" y="215745"/>
                    </a:cubicBezTo>
                    <a:cubicBezTo>
                      <a:pt x="1165168" y="203647"/>
                      <a:pt x="1166177" y="190541"/>
                      <a:pt x="1165168" y="178443"/>
                    </a:cubicBezTo>
                    <a:cubicBezTo>
                      <a:pt x="1164160" y="165337"/>
                      <a:pt x="1163152" y="152231"/>
                      <a:pt x="1160127" y="139125"/>
                    </a:cubicBezTo>
                    <a:cubicBezTo>
                      <a:pt x="1157103" y="127027"/>
                      <a:pt x="1154079" y="114930"/>
                      <a:pt x="1149038" y="103840"/>
                    </a:cubicBezTo>
                    <a:cubicBezTo>
                      <a:pt x="1143997" y="91742"/>
                      <a:pt x="1137948" y="80652"/>
                      <a:pt x="1130891" y="69563"/>
                    </a:cubicBezTo>
                    <a:cubicBezTo>
                      <a:pt x="1123834" y="59481"/>
                      <a:pt x="1115769" y="49400"/>
                      <a:pt x="1106695" y="40326"/>
                    </a:cubicBezTo>
                    <a:cubicBezTo>
                      <a:pt x="1097622" y="32261"/>
                      <a:pt x="1087540" y="24196"/>
                      <a:pt x="1076451" y="19155"/>
                    </a:cubicBezTo>
                    <a:cubicBezTo>
                      <a:pt x="1065361" y="13106"/>
                      <a:pt x="1052255" y="8065"/>
                      <a:pt x="1040157" y="5041"/>
                    </a:cubicBezTo>
                    <a:cubicBezTo>
                      <a:pt x="1025035" y="1008"/>
                      <a:pt x="1009913" y="0"/>
                      <a:pt x="994790" y="0"/>
                    </a:cubicBezTo>
                    <a:cubicBezTo>
                      <a:pt x="984709" y="0"/>
                      <a:pt x="973619" y="1008"/>
                      <a:pt x="963537" y="2016"/>
                    </a:cubicBezTo>
                    <a:cubicBezTo>
                      <a:pt x="938333" y="6049"/>
                      <a:pt x="914138" y="14114"/>
                      <a:pt x="890950" y="25204"/>
                    </a:cubicBezTo>
                    <a:cubicBezTo>
                      <a:pt x="867763" y="36293"/>
                      <a:pt x="846592" y="51416"/>
                      <a:pt x="826429" y="67546"/>
                    </a:cubicBezTo>
                    <a:cubicBezTo>
                      <a:pt x="807273" y="83677"/>
                      <a:pt x="790135" y="103840"/>
                      <a:pt x="777029" y="124003"/>
                    </a:cubicBezTo>
                    <a:cubicBezTo>
                      <a:pt x="768964" y="136101"/>
                      <a:pt x="761907" y="149207"/>
                      <a:pt x="756866" y="163321"/>
                    </a:cubicBezTo>
                    <a:cubicBezTo>
                      <a:pt x="753841" y="158280"/>
                      <a:pt x="751825" y="152231"/>
                      <a:pt x="748801" y="147190"/>
                    </a:cubicBezTo>
                    <a:cubicBezTo>
                      <a:pt x="741743" y="134085"/>
                      <a:pt x="731662" y="122995"/>
                      <a:pt x="721580" y="111905"/>
                    </a:cubicBezTo>
                    <a:cubicBezTo>
                      <a:pt x="706458" y="95774"/>
                      <a:pt x="687304" y="82669"/>
                      <a:pt x="667140" y="73595"/>
                    </a:cubicBezTo>
                    <a:cubicBezTo>
                      <a:pt x="638912" y="60489"/>
                      <a:pt x="608667" y="54440"/>
                      <a:pt x="577414" y="54440"/>
                    </a:cubicBezTo>
                    <a:cubicBezTo>
                      <a:pt x="566325" y="54440"/>
                      <a:pt x="556243" y="55448"/>
                      <a:pt x="545153" y="56457"/>
                    </a:cubicBezTo>
                    <a:cubicBezTo>
                      <a:pt x="502811" y="62506"/>
                      <a:pt x="461477" y="77628"/>
                      <a:pt x="424175" y="100815"/>
                    </a:cubicBezTo>
                    <a:cubicBezTo>
                      <a:pt x="387882" y="122995"/>
                      <a:pt x="355621" y="153239"/>
                      <a:pt x="331425" y="189533"/>
                    </a:cubicBezTo>
                    <a:cubicBezTo>
                      <a:pt x="320335" y="205664"/>
                      <a:pt x="312270" y="222802"/>
                      <a:pt x="305213" y="240949"/>
                    </a:cubicBezTo>
                    <a:cubicBezTo>
                      <a:pt x="300172" y="255063"/>
                      <a:pt x="296140" y="270185"/>
                      <a:pt x="294123" y="285308"/>
                    </a:cubicBezTo>
                    <a:cubicBezTo>
                      <a:pt x="284042" y="280267"/>
                      <a:pt x="272952" y="278250"/>
                      <a:pt x="261862" y="276234"/>
                    </a:cubicBezTo>
                    <a:cubicBezTo>
                      <a:pt x="252789" y="275226"/>
                      <a:pt x="243715" y="274218"/>
                      <a:pt x="234642" y="274218"/>
                    </a:cubicBezTo>
                    <a:cubicBezTo>
                      <a:pt x="229601" y="274218"/>
                      <a:pt x="225569" y="274218"/>
                      <a:pt x="220528" y="275226"/>
                    </a:cubicBezTo>
                    <a:cubicBezTo>
                      <a:pt x="193308" y="277242"/>
                      <a:pt x="167096" y="286316"/>
                      <a:pt x="142900" y="299422"/>
                    </a:cubicBezTo>
                    <a:cubicBezTo>
                      <a:pt x="118704" y="312528"/>
                      <a:pt x="96525" y="329666"/>
                      <a:pt x="78378" y="348821"/>
                    </a:cubicBezTo>
                    <a:cubicBezTo>
                      <a:pt x="59223" y="367976"/>
                      <a:pt x="43093" y="390156"/>
                      <a:pt x="29987" y="414351"/>
                    </a:cubicBezTo>
                    <a:cubicBezTo>
                      <a:pt x="17889" y="437539"/>
                      <a:pt x="8816" y="461735"/>
                      <a:pt x="3775" y="486938"/>
                    </a:cubicBezTo>
                    <a:cubicBezTo>
                      <a:pt x="-258" y="511134"/>
                      <a:pt x="-1266" y="536338"/>
                      <a:pt x="1758" y="560534"/>
                    </a:cubicBezTo>
                    <a:cubicBezTo>
                      <a:pt x="3775" y="572632"/>
                      <a:pt x="5791" y="584729"/>
                      <a:pt x="8816" y="596827"/>
                    </a:cubicBezTo>
                    <a:cubicBezTo>
                      <a:pt x="11840" y="608925"/>
                      <a:pt x="16881" y="620015"/>
                      <a:pt x="21922" y="631104"/>
                    </a:cubicBezTo>
                    <a:cubicBezTo>
                      <a:pt x="32003" y="652276"/>
                      <a:pt x="45109" y="672439"/>
                      <a:pt x="61239" y="689577"/>
                    </a:cubicBezTo>
                    <a:cubicBezTo>
                      <a:pt x="93501" y="724863"/>
                      <a:pt x="137859" y="748050"/>
                      <a:pt x="185243" y="756115"/>
                    </a:cubicBezTo>
                    <a:cubicBezTo>
                      <a:pt x="206414" y="760148"/>
                      <a:pt x="227585" y="761156"/>
                      <a:pt x="249764" y="761156"/>
                    </a:cubicBezTo>
                    <a:cubicBezTo>
                      <a:pt x="272952" y="761156"/>
                      <a:pt x="296140" y="758132"/>
                      <a:pt x="319327" y="753091"/>
                    </a:cubicBezTo>
                    <a:cubicBezTo>
                      <a:pt x="336466" y="749058"/>
                      <a:pt x="352596" y="743009"/>
                      <a:pt x="367719" y="733936"/>
                    </a:cubicBezTo>
                    <a:cubicBezTo>
                      <a:pt x="376792" y="728895"/>
                      <a:pt x="384857" y="722846"/>
                      <a:pt x="390906" y="714781"/>
                    </a:cubicBezTo>
                    <a:cubicBezTo>
                      <a:pt x="390906" y="715789"/>
                      <a:pt x="390906" y="715789"/>
                      <a:pt x="390906" y="716797"/>
                    </a:cubicBezTo>
                    <a:cubicBezTo>
                      <a:pt x="392922" y="722846"/>
                      <a:pt x="394939" y="729904"/>
                      <a:pt x="396955" y="735952"/>
                    </a:cubicBezTo>
                    <a:cubicBezTo>
                      <a:pt x="401996" y="748050"/>
                      <a:pt x="408045" y="760148"/>
                      <a:pt x="416110" y="771238"/>
                    </a:cubicBezTo>
                    <a:cubicBezTo>
                      <a:pt x="431232" y="793417"/>
                      <a:pt x="450387" y="812572"/>
                      <a:pt x="471558" y="828703"/>
                    </a:cubicBezTo>
                    <a:cubicBezTo>
                      <a:pt x="492729" y="845841"/>
                      <a:pt x="516925" y="858947"/>
                      <a:pt x="541121" y="870037"/>
                    </a:cubicBezTo>
                    <a:cubicBezTo>
                      <a:pt x="551203" y="874069"/>
                      <a:pt x="562292" y="878102"/>
                      <a:pt x="572374" y="881127"/>
                    </a:cubicBezTo>
                    <a:cubicBezTo>
                      <a:pt x="581447" y="883143"/>
                      <a:pt x="589512" y="885159"/>
                      <a:pt x="598585" y="886167"/>
                    </a:cubicBezTo>
                    <a:cubicBezTo>
                      <a:pt x="640928" y="892216"/>
                      <a:pt x="684279" y="890200"/>
                      <a:pt x="726621" y="881127"/>
                    </a:cubicBezTo>
                    <a:cubicBezTo>
                      <a:pt x="747793" y="877094"/>
                      <a:pt x="768964" y="871045"/>
                      <a:pt x="789127" y="862980"/>
                    </a:cubicBezTo>
                    <a:cubicBezTo>
                      <a:pt x="809290" y="854915"/>
                      <a:pt x="828445" y="845841"/>
                      <a:pt x="846592" y="832735"/>
                    </a:cubicBezTo>
                    <a:cubicBezTo>
                      <a:pt x="866755" y="818621"/>
                      <a:pt x="884901" y="801482"/>
                      <a:pt x="896999" y="781319"/>
                    </a:cubicBezTo>
                    <a:cubicBezTo>
                      <a:pt x="896999" y="783336"/>
                      <a:pt x="898007" y="784344"/>
                      <a:pt x="898007" y="786360"/>
                    </a:cubicBezTo>
                    <a:cubicBezTo>
                      <a:pt x="900024" y="794425"/>
                      <a:pt x="903048" y="803499"/>
                      <a:pt x="906072" y="810556"/>
                    </a:cubicBezTo>
                    <a:cubicBezTo>
                      <a:pt x="912122" y="824670"/>
                      <a:pt x="922203" y="838784"/>
                      <a:pt x="932285" y="849874"/>
                    </a:cubicBezTo>
                    <a:cubicBezTo>
                      <a:pt x="953456" y="874069"/>
                      <a:pt x="981684" y="890200"/>
                      <a:pt x="1010921" y="902298"/>
                    </a:cubicBezTo>
                    <a:cubicBezTo>
                      <a:pt x="1040157" y="913387"/>
                      <a:pt x="1072418" y="918428"/>
                      <a:pt x="1104679" y="919436"/>
                    </a:cubicBezTo>
                    <a:cubicBezTo>
                      <a:pt x="1135932" y="919436"/>
                      <a:pt x="1168193" y="915404"/>
                      <a:pt x="1198437" y="905322"/>
                    </a:cubicBezTo>
                    <a:cubicBezTo>
                      <a:pt x="1226666" y="896249"/>
                      <a:pt x="1253886" y="882135"/>
                      <a:pt x="1276065" y="862980"/>
                    </a:cubicBezTo>
                    <a:cubicBezTo>
                      <a:pt x="1296228" y="844833"/>
                      <a:pt x="1312359" y="820637"/>
                      <a:pt x="1318408" y="794425"/>
                    </a:cubicBezTo>
                    <a:cubicBezTo>
                      <a:pt x="1322441" y="775271"/>
                      <a:pt x="1322441" y="756115"/>
                      <a:pt x="1319416" y="737969"/>
                    </a:cubicBezTo>
                    <a:cubicBezTo>
                      <a:pt x="1326473" y="739985"/>
                      <a:pt x="1333530" y="740993"/>
                      <a:pt x="1340587" y="740993"/>
                    </a:cubicBezTo>
                    <a:cubicBezTo>
                      <a:pt x="1354701" y="742001"/>
                      <a:pt x="1368815" y="739985"/>
                      <a:pt x="1381921" y="736960"/>
                    </a:cubicBezTo>
                    <a:cubicBezTo>
                      <a:pt x="1394019" y="734944"/>
                      <a:pt x="1405109" y="731920"/>
                      <a:pt x="1417207" y="728895"/>
                    </a:cubicBezTo>
                    <a:cubicBezTo>
                      <a:pt x="1428297" y="725871"/>
                      <a:pt x="1438378" y="721838"/>
                      <a:pt x="1448460" y="716797"/>
                    </a:cubicBezTo>
                    <a:cubicBezTo>
                      <a:pt x="1486770" y="698651"/>
                      <a:pt x="1519031" y="670422"/>
                      <a:pt x="1543226" y="636145"/>
                    </a:cubicBezTo>
                    <a:cubicBezTo>
                      <a:pt x="1567422" y="601868"/>
                      <a:pt x="1583552" y="561542"/>
                      <a:pt x="1590609" y="521216"/>
                    </a:cubicBezTo>
                    <a:cubicBezTo>
                      <a:pt x="1601699" y="477865"/>
                      <a:pt x="1600691" y="434514"/>
                      <a:pt x="1588593" y="393180"/>
                    </a:cubicBezTo>
                    <a:close/>
                    <a:moveTo>
                      <a:pt x="1576495" y="503069"/>
                    </a:moveTo>
                    <a:cubicBezTo>
                      <a:pt x="1573471" y="528273"/>
                      <a:pt x="1566413" y="552468"/>
                      <a:pt x="1557340" y="574648"/>
                    </a:cubicBezTo>
                    <a:cubicBezTo>
                      <a:pt x="1548267" y="595819"/>
                      <a:pt x="1537177" y="614974"/>
                      <a:pt x="1523063" y="633121"/>
                    </a:cubicBezTo>
                    <a:cubicBezTo>
                      <a:pt x="1510965" y="648243"/>
                      <a:pt x="1497859" y="662357"/>
                      <a:pt x="1482737" y="673447"/>
                    </a:cubicBezTo>
                    <a:cubicBezTo>
                      <a:pt x="1467614" y="684537"/>
                      <a:pt x="1451484" y="694618"/>
                      <a:pt x="1434345" y="701675"/>
                    </a:cubicBezTo>
                    <a:cubicBezTo>
                      <a:pt x="1415190" y="709741"/>
                      <a:pt x="1395027" y="714781"/>
                      <a:pt x="1372848" y="717806"/>
                    </a:cubicBezTo>
                    <a:cubicBezTo>
                      <a:pt x="1365791" y="718814"/>
                      <a:pt x="1358734" y="718814"/>
                      <a:pt x="1352685" y="718814"/>
                    </a:cubicBezTo>
                    <a:cubicBezTo>
                      <a:pt x="1348652" y="718814"/>
                      <a:pt x="1343612" y="718814"/>
                      <a:pt x="1339579" y="717806"/>
                    </a:cubicBezTo>
                    <a:cubicBezTo>
                      <a:pt x="1332522" y="716797"/>
                      <a:pt x="1325465" y="714781"/>
                      <a:pt x="1317400" y="711757"/>
                    </a:cubicBezTo>
                    <a:cubicBezTo>
                      <a:pt x="1317400" y="711757"/>
                      <a:pt x="1317400" y="711757"/>
                      <a:pt x="1317400" y="711757"/>
                    </a:cubicBezTo>
                    <a:cubicBezTo>
                      <a:pt x="1317400" y="711757"/>
                      <a:pt x="1317400" y="711757"/>
                      <a:pt x="1317400" y="711757"/>
                    </a:cubicBezTo>
                    <a:cubicBezTo>
                      <a:pt x="1317400" y="711757"/>
                      <a:pt x="1317400" y="711757"/>
                      <a:pt x="1317400" y="711757"/>
                    </a:cubicBezTo>
                    <a:cubicBezTo>
                      <a:pt x="1317400" y="711757"/>
                      <a:pt x="1317400" y="711757"/>
                      <a:pt x="1317400" y="711757"/>
                    </a:cubicBezTo>
                    <a:cubicBezTo>
                      <a:pt x="1315383" y="709741"/>
                      <a:pt x="1313367" y="708732"/>
                      <a:pt x="1310343" y="708732"/>
                    </a:cubicBezTo>
                    <a:cubicBezTo>
                      <a:pt x="1309334" y="708732"/>
                      <a:pt x="1308326" y="708732"/>
                      <a:pt x="1307318" y="708732"/>
                    </a:cubicBezTo>
                    <a:cubicBezTo>
                      <a:pt x="1304293" y="709741"/>
                      <a:pt x="1302277" y="711757"/>
                      <a:pt x="1301269" y="713773"/>
                    </a:cubicBezTo>
                    <a:cubicBezTo>
                      <a:pt x="1300261" y="715789"/>
                      <a:pt x="1299253" y="718814"/>
                      <a:pt x="1300261" y="721838"/>
                    </a:cubicBezTo>
                    <a:cubicBezTo>
                      <a:pt x="1302277" y="727887"/>
                      <a:pt x="1303285" y="734944"/>
                      <a:pt x="1304293" y="742001"/>
                    </a:cubicBezTo>
                    <a:cubicBezTo>
                      <a:pt x="1305302" y="752083"/>
                      <a:pt x="1305302" y="762164"/>
                      <a:pt x="1304293" y="772246"/>
                    </a:cubicBezTo>
                    <a:cubicBezTo>
                      <a:pt x="1303285" y="782327"/>
                      <a:pt x="1300261" y="791401"/>
                      <a:pt x="1297237" y="800474"/>
                    </a:cubicBezTo>
                    <a:cubicBezTo>
                      <a:pt x="1293204" y="808539"/>
                      <a:pt x="1289171" y="816605"/>
                      <a:pt x="1283122" y="823662"/>
                    </a:cubicBezTo>
                    <a:cubicBezTo>
                      <a:pt x="1276065" y="831727"/>
                      <a:pt x="1268000" y="839792"/>
                      <a:pt x="1258926" y="847857"/>
                    </a:cubicBezTo>
                    <a:cubicBezTo>
                      <a:pt x="1246829" y="856931"/>
                      <a:pt x="1233723" y="864996"/>
                      <a:pt x="1218600" y="871045"/>
                    </a:cubicBezTo>
                    <a:cubicBezTo>
                      <a:pt x="1200454" y="879110"/>
                      <a:pt x="1180290" y="884151"/>
                      <a:pt x="1159119" y="887175"/>
                    </a:cubicBezTo>
                    <a:cubicBezTo>
                      <a:pt x="1146014" y="889192"/>
                      <a:pt x="1132907" y="890200"/>
                      <a:pt x="1119801" y="890200"/>
                    </a:cubicBezTo>
                    <a:cubicBezTo>
                      <a:pt x="1108712" y="890200"/>
                      <a:pt x="1097622" y="889192"/>
                      <a:pt x="1086532" y="888184"/>
                    </a:cubicBezTo>
                    <a:cubicBezTo>
                      <a:pt x="1063345" y="885159"/>
                      <a:pt x="1041165" y="879110"/>
                      <a:pt x="1021002" y="871045"/>
                    </a:cubicBezTo>
                    <a:cubicBezTo>
                      <a:pt x="1005880" y="863988"/>
                      <a:pt x="991766" y="855923"/>
                      <a:pt x="979668" y="846849"/>
                    </a:cubicBezTo>
                    <a:cubicBezTo>
                      <a:pt x="968578" y="838784"/>
                      <a:pt x="959505" y="828703"/>
                      <a:pt x="951439" y="818621"/>
                    </a:cubicBezTo>
                    <a:cubicBezTo>
                      <a:pt x="942366" y="805515"/>
                      <a:pt x="933293" y="791401"/>
                      <a:pt x="926236" y="773254"/>
                    </a:cubicBezTo>
                    <a:lnTo>
                      <a:pt x="924220" y="769222"/>
                    </a:lnTo>
                    <a:cubicBezTo>
                      <a:pt x="922203" y="765189"/>
                      <a:pt x="921195" y="760148"/>
                      <a:pt x="919179" y="756115"/>
                    </a:cubicBezTo>
                    <a:cubicBezTo>
                      <a:pt x="919179" y="755107"/>
                      <a:pt x="919179" y="754099"/>
                      <a:pt x="918170" y="753091"/>
                    </a:cubicBezTo>
                    <a:cubicBezTo>
                      <a:pt x="918170" y="750067"/>
                      <a:pt x="915146" y="748050"/>
                      <a:pt x="913130" y="747042"/>
                    </a:cubicBezTo>
                    <a:cubicBezTo>
                      <a:pt x="913130" y="747042"/>
                      <a:pt x="913130" y="747042"/>
                      <a:pt x="913130" y="747042"/>
                    </a:cubicBezTo>
                    <a:cubicBezTo>
                      <a:pt x="913130" y="747042"/>
                      <a:pt x="913130" y="747042"/>
                      <a:pt x="913130" y="747042"/>
                    </a:cubicBezTo>
                    <a:cubicBezTo>
                      <a:pt x="913130" y="747042"/>
                      <a:pt x="913130" y="747042"/>
                      <a:pt x="913130" y="747042"/>
                    </a:cubicBezTo>
                    <a:cubicBezTo>
                      <a:pt x="913130" y="747042"/>
                      <a:pt x="913130" y="747042"/>
                      <a:pt x="913130" y="747042"/>
                    </a:cubicBezTo>
                    <a:cubicBezTo>
                      <a:pt x="912122" y="746034"/>
                      <a:pt x="912122" y="746034"/>
                      <a:pt x="911113" y="745026"/>
                    </a:cubicBezTo>
                    <a:cubicBezTo>
                      <a:pt x="909097" y="744018"/>
                      <a:pt x="907081" y="744018"/>
                      <a:pt x="906072" y="744018"/>
                    </a:cubicBezTo>
                    <a:cubicBezTo>
                      <a:pt x="905065" y="744018"/>
                      <a:pt x="904057" y="744018"/>
                      <a:pt x="903048" y="744018"/>
                    </a:cubicBezTo>
                    <a:cubicBezTo>
                      <a:pt x="901032" y="745026"/>
                      <a:pt x="898007" y="747042"/>
                      <a:pt x="896999" y="749058"/>
                    </a:cubicBezTo>
                    <a:cubicBezTo>
                      <a:pt x="892967" y="759140"/>
                      <a:pt x="886918" y="769222"/>
                      <a:pt x="879861" y="777287"/>
                    </a:cubicBezTo>
                    <a:cubicBezTo>
                      <a:pt x="871796" y="788376"/>
                      <a:pt x="860706" y="798458"/>
                      <a:pt x="849616" y="807531"/>
                    </a:cubicBezTo>
                    <a:cubicBezTo>
                      <a:pt x="834494" y="818621"/>
                      <a:pt x="816347" y="828703"/>
                      <a:pt x="797192" y="837776"/>
                    </a:cubicBezTo>
                    <a:cubicBezTo>
                      <a:pt x="768964" y="849874"/>
                      <a:pt x="737711" y="857939"/>
                      <a:pt x="704442" y="862980"/>
                    </a:cubicBezTo>
                    <a:cubicBezTo>
                      <a:pt x="687304" y="864996"/>
                      <a:pt x="671173" y="866004"/>
                      <a:pt x="655042" y="866004"/>
                    </a:cubicBezTo>
                    <a:cubicBezTo>
                      <a:pt x="640928" y="866004"/>
                      <a:pt x="627822" y="864996"/>
                      <a:pt x="614716" y="863988"/>
                    </a:cubicBezTo>
                    <a:cubicBezTo>
                      <a:pt x="604635" y="862980"/>
                      <a:pt x="595561" y="860964"/>
                      <a:pt x="587496" y="858947"/>
                    </a:cubicBezTo>
                    <a:cubicBezTo>
                      <a:pt x="577414" y="856931"/>
                      <a:pt x="567333" y="852898"/>
                      <a:pt x="555235" y="847857"/>
                    </a:cubicBezTo>
                    <a:cubicBezTo>
                      <a:pt x="532048" y="837776"/>
                      <a:pt x="510877" y="824670"/>
                      <a:pt x="490713" y="809548"/>
                    </a:cubicBezTo>
                    <a:cubicBezTo>
                      <a:pt x="473575" y="796442"/>
                      <a:pt x="458452" y="781319"/>
                      <a:pt x="446354" y="765189"/>
                    </a:cubicBezTo>
                    <a:cubicBezTo>
                      <a:pt x="435265" y="750067"/>
                      <a:pt x="425183" y="733936"/>
                      <a:pt x="418126" y="717806"/>
                    </a:cubicBezTo>
                    <a:cubicBezTo>
                      <a:pt x="415102" y="710748"/>
                      <a:pt x="412077" y="701675"/>
                      <a:pt x="410061" y="693610"/>
                    </a:cubicBezTo>
                    <a:cubicBezTo>
                      <a:pt x="410061" y="693610"/>
                      <a:pt x="410061" y="693610"/>
                      <a:pt x="410061" y="693610"/>
                    </a:cubicBezTo>
                    <a:cubicBezTo>
                      <a:pt x="410061" y="693610"/>
                      <a:pt x="410061" y="693610"/>
                      <a:pt x="410061" y="693610"/>
                    </a:cubicBezTo>
                    <a:cubicBezTo>
                      <a:pt x="410061" y="693610"/>
                      <a:pt x="410061" y="692602"/>
                      <a:pt x="410061" y="692602"/>
                    </a:cubicBezTo>
                    <a:cubicBezTo>
                      <a:pt x="410061" y="692602"/>
                      <a:pt x="410061" y="692602"/>
                      <a:pt x="410061" y="692602"/>
                    </a:cubicBezTo>
                    <a:cubicBezTo>
                      <a:pt x="410061" y="692602"/>
                      <a:pt x="410061" y="691594"/>
                      <a:pt x="410061" y="691594"/>
                    </a:cubicBezTo>
                    <a:cubicBezTo>
                      <a:pt x="410061" y="691594"/>
                      <a:pt x="410061" y="691594"/>
                      <a:pt x="410061" y="691594"/>
                    </a:cubicBezTo>
                    <a:cubicBezTo>
                      <a:pt x="409053" y="689577"/>
                      <a:pt x="408045" y="688569"/>
                      <a:pt x="406028" y="687561"/>
                    </a:cubicBezTo>
                    <a:cubicBezTo>
                      <a:pt x="404012" y="686553"/>
                      <a:pt x="403004" y="686553"/>
                      <a:pt x="400988" y="686553"/>
                    </a:cubicBezTo>
                    <a:cubicBezTo>
                      <a:pt x="397963" y="686553"/>
                      <a:pt x="393930" y="688569"/>
                      <a:pt x="391914" y="691594"/>
                    </a:cubicBezTo>
                    <a:cubicBezTo>
                      <a:pt x="390906" y="692602"/>
                      <a:pt x="389898" y="694618"/>
                      <a:pt x="388890" y="695626"/>
                    </a:cubicBezTo>
                    <a:cubicBezTo>
                      <a:pt x="384857" y="700667"/>
                      <a:pt x="379816" y="705708"/>
                      <a:pt x="373767" y="709741"/>
                    </a:cubicBezTo>
                    <a:cubicBezTo>
                      <a:pt x="365702" y="715789"/>
                      <a:pt x="356629" y="720830"/>
                      <a:pt x="346547" y="724863"/>
                    </a:cubicBezTo>
                    <a:cubicBezTo>
                      <a:pt x="331425" y="730911"/>
                      <a:pt x="313278" y="735952"/>
                      <a:pt x="294123" y="738977"/>
                    </a:cubicBezTo>
                    <a:cubicBezTo>
                      <a:pt x="280009" y="740993"/>
                      <a:pt x="265895" y="742001"/>
                      <a:pt x="251781" y="742001"/>
                    </a:cubicBezTo>
                    <a:cubicBezTo>
                      <a:pt x="237666" y="742001"/>
                      <a:pt x="222544" y="740993"/>
                      <a:pt x="208430" y="738977"/>
                    </a:cubicBezTo>
                    <a:cubicBezTo>
                      <a:pt x="188267" y="735952"/>
                      <a:pt x="169112" y="730911"/>
                      <a:pt x="150965" y="723855"/>
                    </a:cubicBezTo>
                    <a:cubicBezTo>
                      <a:pt x="134835" y="716797"/>
                      <a:pt x="120721" y="708732"/>
                      <a:pt x="106606" y="698651"/>
                    </a:cubicBezTo>
                    <a:cubicBezTo>
                      <a:pt x="92492" y="687561"/>
                      <a:pt x="80395" y="675463"/>
                      <a:pt x="69305" y="661349"/>
                    </a:cubicBezTo>
                    <a:cubicBezTo>
                      <a:pt x="59223" y="647235"/>
                      <a:pt x="50150" y="632113"/>
                      <a:pt x="43093" y="615982"/>
                    </a:cubicBezTo>
                    <a:cubicBezTo>
                      <a:pt x="36036" y="598844"/>
                      <a:pt x="30995" y="580697"/>
                      <a:pt x="27971" y="561542"/>
                    </a:cubicBezTo>
                    <a:cubicBezTo>
                      <a:pt x="25954" y="542387"/>
                      <a:pt x="25954" y="523232"/>
                      <a:pt x="27971" y="504077"/>
                    </a:cubicBezTo>
                    <a:cubicBezTo>
                      <a:pt x="30995" y="484922"/>
                      <a:pt x="36036" y="465767"/>
                      <a:pt x="43093" y="446612"/>
                    </a:cubicBezTo>
                    <a:cubicBezTo>
                      <a:pt x="52166" y="426449"/>
                      <a:pt x="63256" y="406286"/>
                      <a:pt x="77370" y="388139"/>
                    </a:cubicBezTo>
                    <a:cubicBezTo>
                      <a:pt x="91484" y="371001"/>
                      <a:pt x="106606" y="354870"/>
                      <a:pt x="123745" y="341764"/>
                    </a:cubicBezTo>
                    <a:cubicBezTo>
                      <a:pt x="139876" y="329666"/>
                      <a:pt x="156006" y="319585"/>
                      <a:pt x="173145" y="312528"/>
                    </a:cubicBezTo>
                    <a:cubicBezTo>
                      <a:pt x="188267" y="306479"/>
                      <a:pt x="204397" y="301438"/>
                      <a:pt x="220528" y="299422"/>
                    </a:cubicBezTo>
                    <a:cubicBezTo>
                      <a:pt x="227585" y="298413"/>
                      <a:pt x="234642" y="298413"/>
                      <a:pt x="241699" y="298413"/>
                    </a:cubicBezTo>
                    <a:cubicBezTo>
                      <a:pt x="248756" y="298413"/>
                      <a:pt x="256822" y="298413"/>
                      <a:pt x="263879" y="299422"/>
                    </a:cubicBezTo>
                    <a:cubicBezTo>
                      <a:pt x="275976" y="301438"/>
                      <a:pt x="286058" y="303454"/>
                      <a:pt x="295131" y="307487"/>
                    </a:cubicBezTo>
                    <a:cubicBezTo>
                      <a:pt x="297148" y="308495"/>
                      <a:pt x="298156" y="308495"/>
                      <a:pt x="300172" y="309503"/>
                    </a:cubicBezTo>
                    <a:cubicBezTo>
                      <a:pt x="302189" y="310511"/>
                      <a:pt x="303196" y="310511"/>
                      <a:pt x="305213" y="310511"/>
                    </a:cubicBezTo>
                    <a:cubicBezTo>
                      <a:pt x="307229" y="310511"/>
                      <a:pt x="309245" y="309503"/>
                      <a:pt x="311262" y="308495"/>
                    </a:cubicBezTo>
                    <a:cubicBezTo>
                      <a:pt x="311262" y="308495"/>
                      <a:pt x="311262" y="308495"/>
                      <a:pt x="311262" y="308495"/>
                    </a:cubicBezTo>
                    <a:cubicBezTo>
                      <a:pt x="311262" y="308495"/>
                      <a:pt x="311262" y="308495"/>
                      <a:pt x="311262" y="308495"/>
                    </a:cubicBezTo>
                    <a:cubicBezTo>
                      <a:pt x="311262" y="308495"/>
                      <a:pt x="311262" y="308495"/>
                      <a:pt x="311262" y="308495"/>
                    </a:cubicBezTo>
                    <a:cubicBezTo>
                      <a:pt x="311262" y="308495"/>
                      <a:pt x="311262" y="308495"/>
                      <a:pt x="311262" y="308495"/>
                    </a:cubicBezTo>
                    <a:cubicBezTo>
                      <a:pt x="311262" y="308495"/>
                      <a:pt x="311262" y="308495"/>
                      <a:pt x="311262" y="308495"/>
                    </a:cubicBezTo>
                    <a:cubicBezTo>
                      <a:pt x="313278" y="307487"/>
                      <a:pt x="314286" y="307487"/>
                      <a:pt x="316303" y="305471"/>
                    </a:cubicBezTo>
                    <a:cubicBezTo>
                      <a:pt x="318319" y="303454"/>
                      <a:pt x="319327" y="301438"/>
                      <a:pt x="319327" y="297405"/>
                    </a:cubicBezTo>
                    <a:cubicBezTo>
                      <a:pt x="319327" y="295389"/>
                      <a:pt x="319327" y="292365"/>
                      <a:pt x="320335" y="290348"/>
                    </a:cubicBezTo>
                    <a:cubicBezTo>
                      <a:pt x="322352" y="274218"/>
                      <a:pt x="327392" y="258087"/>
                      <a:pt x="333441" y="241957"/>
                    </a:cubicBezTo>
                    <a:cubicBezTo>
                      <a:pt x="341506" y="224818"/>
                      <a:pt x="350580" y="207680"/>
                      <a:pt x="362678" y="191549"/>
                    </a:cubicBezTo>
                    <a:cubicBezTo>
                      <a:pt x="376792" y="172394"/>
                      <a:pt x="394939" y="155256"/>
                      <a:pt x="414093" y="140133"/>
                    </a:cubicBezTo>
                    <a:cubicBezTo>
                      <a:pt x="431232" y="127027"/>
                      <a:pt x="449379" y="115938"/>
                      <a:pt x="468534" y="106864"/>
                    </a:cubicBezTo>
                    <a:cubicBezTo>
                      <a:pt x="472567" y="104848"/>
                      <a:pt x="476599" y="102832"/>
                      <a:pt x="480632" y="101823"/>
                    </a:cubicBezTo>
                    <a:lnTo>
                      <a:pt x="480632" y="101823"/>
                    </a:lnTo>
                    <a:cubicBezTo>
                      <a:pt x="480632" y="101823"/>
                      <a:pt x="480632" y="101823"/>
                      <a:pt x="479623" y="101823"/>
                    </a:cubicBezTo>
                    <a:cubicBezTo>
                      <a:pt x="479623" y="101823"/>
                      <a:pt x="479623" y="101823"/>
                      <a:pt x="480632" y="101823"/>
                    </a:cubicBezTo>
                    <a:lnTo>
                      <a:pt x="479623" y="101823"/>
                    </a:lnTo>
                    <a:cubicBezTo>
                      <a:pt x="502811" y="91742"/>
                      <a:pt x="525999" y="85693"/>
                      <a:pt x="549186" y="81660"/>
                    </a:cubicBezTo>
                    <a:cubicBezTo>
                      <a:pt x="560276" y="80652"/>
                      <a:pt x="570357" y="79644"/>
                      <a:pt x="580439" y="79644"/>
                    </a:cubicBezTo>
                    <a:cubicBezTo>
                      <a:pt x="589512" y="79644"/>
                      <a:pt x="599594" y="80652"/>
                      <a:pt x="608667" y="81660"/>
                    </a:cubicBezTo>
                    <a:cubicBezTo>
                      <a:pt x="624798" y="83677"/>
                      <a:pt x="639920" y="87709"/>
                      <a:pt x="654034" y="93758"/>
                    </a:cubicBezTo>
                    <a:cubicBezTo>
                      <a:pt x="667140" y="99807"/>
                      <a:pt x="680246" y="106864"/>
                      <a:pt x="692344" y="115938"/>
                    </a:cubicBezTo>
                    <a:cubicBezTo>
                      <a:pt x="702426" y="124003"/>
                      <a:pt x="712507" y="133076"/>
                      <a:pt x="720572" y="144166"/>
                    </a:cubicBezTo>
                    <a:cubicBezTo>
                      <a:pt x="725613" y="151223"/>
                      <a:pt x="731662" y="159288"/>
                      <a:pt x="735695" y="167353"/>
                    </a:cubicBezTo>
                    <a:cubicBezTo>
                      <a:pt x="739727" y="174411"/>
                      <a:pt x="742752" y="181468"/>
                      <a:pt x="746784" y="187517"/>
                    </a:cubicBezTo>
                    <a:lnTo>
                      <a:pt x="749809" y="194574"/>
                    </a:lnTo>
                    <a:cubicBezTo>
                      <a:pt x="750817" y="196590"/>
                      <a:pt x="751825" y="198606"/>
                      <a:pt x="753841" y="199615"/>
                    </a:cubicBezTo>
                    <a:cubicBezTo>
                      <a:pt x="754849" y="200623"/>
                      <a:pt x="756866" y="200623"/>
                      <a:pt x="757874" y="200623"/>
                    </a:cubicBezTo>
                    <a:cubicBezTo>
                      <a:pt x="757874" y="200623"/>
                      <a:pt x="757874" y="200623"/>
                      <a:pt x="757874" y="200623"/>
                    </a:cubicBezTo>
                    <a:lnTo>
                      <a:pt x="757874" y="200623"/>
                    </a:lnTo>
                    <a:cubicBezTo>
                      <a:pt x="757874" y="200623"/>
                      <a:pt x="757874" y="200623"/>
                      <a:pt x="757874" y="200623"/>
                    </a:cubicBezTo>
                    <a:lnTo>
                      <a:pt x="758882" y="200623"/>
                    </a:lnTo>
                    <a:cubicBezTo>
                      <a:pt x="758882" y="200623"/>
                      <a:pt x="758882" y="200623"/>
                      <a:pt x="759890" y="200623"/>
                    </a:cubicBezTo>
                    <a:cubicBezTo>
                      <a:pt x="759890" y="200623"/>
                      <a:pt x="759890" y="200623"/>
                      <a:pt x="760899" y="200623"/>
                    </a:cubicBezTo>
                    <a:cubicBezTo>
                      <a:pt x="760899" y="200623"/>
                      <a:pt x="760899" y="200623"/>
                      <a:pt x="760899" y="200623"/>
                    </a:cubicBezTo>
                    <a:cubicBezTo>
                      <a:pt x="764931" y="199615"/>
                      <a:pt x="767956" y="197598"/>
                      <a:pt x="768964" y="193566"/>
                    </a:cubicBezTo>
                    <a:cubicBezTo>
                      <a:pt x="770980" y="186508"/>
                      <a:pt x="772997" y="179451"/>
                      <a:pt x="776021" y="172394"/>
                    </a:cubicBezTo>
                    <a:cubicBezTo>
                      <a:pt x="783078" y="156264"/>
                      <a:pt x="792151" y="141141"/>
                      <a:pt x="803241" y="126019"/>
                    </a:cubicBezTo>
                    <a:cubicBezTo>
                      <a:pt x="816347" y="108881"/>
                      <a:pt x="832477" y="93758"/>
                      <a:pt x="850624" y="79644"/>
                    </a:cubicBezTo>
                    <a:cubicBezTo>
                      <a:pt x="868771" y="66538"/>
                      <a:pt x="887926" y="54440"/>
                      <a:pt x="908089" y="46375"/>
                    </a:cubicBezTo>
                    <a:cubicBezTo>
                      <a:pt x="926236" y="38310"/>
                      <a:pt x="945391" y="33269"/>
                      <a:pt x="964546" y="30245"/>
                    </a:cubicBezTo>
                    <a:cubicBezTo>
                      <a:pt x="972611" y="29236"/>
                      <a:pt x="980676" y="29236"/>
                      <a:pt x="988741" y="29236"/>
                    </a:cubicBezTo>
                    <a:cubicBezTo>
                      <a:pt x="995798" y="29236"/>
                      <a:pt x="1002856" y="29236"/>
                      <a:pt x="1009913" y="30245"/>
                    </a:cubicBezTo>
                    <a:cubicBezTo>
                      <a:pt x="1023019" y="32261"/>
                      <a:pt x="1036125" y="36293"/>
                      <a:pt x="1048223" y="41334"/>
                    </a:cubicBezTo>
                    <a:cubicBezTo>
                      <a:pt x="1058304" y="45367"/>
                      <a:pt x="1066369" y="50408"/>
                      <a:pt x="1074434" y="56457"/>
                    </a:cubicBezTo>
                    <a:cubicBezTo>
                      <a:pt x="1082499" y="62506"/>
                      <a:pt x="1089557" y="70571"/>
                      <a:pt x="1096614" y="78636"/>
                    </a:cubicBezTo>
                    <a:cubicBezTo>
                      <a:pt x="1104679" y="89726"/>
                      <a:pt x="1111736" y="102832"/>
                      <a:pt x="1118793" y="115938"/>
                    </a:cubicBezTo>
                    <a:cubicBezTo>
                      <a:pt x="1126858" y="134085"/>
                      <a:pt x="1131899" y="153239"/>
                      <a:pt x="1134924" y="172394"/>
                    </a:cubicBezTo>
                    <a:cubicBezTo>
                      <a:pt x="1135932" y="184492"/>
                      <a:pt x="1136940" y="196590"/>
                      <a:pt x="1136940" y="208688"/>
                    </a:cubicBezTo>
                    <a:cubicBezTo>
                      <a:pt x="1136940" y="214737"/>
                      <a:pt x="1136940" y="220786"/>
                      <a:pt x="1135932" y="226834"/>
                    </a:cubicBezTo>
                    <a:cubicBezTo>
                      <a:pt x="1135932" y="230867"/>
                      <a:pt x="1134924" y="233892"/>
                      <a:pt x="1134924" y="237924"/>
                    </a:cubicBezTo>
                    <a:lnTo>
                      <a:pt x="1134924" y="240949"/>
                    </a:lnTo>
                    <a:cubicBezTo>
                      <a:pt x="1134924" y="240949"/>
                      <a:pt x="1134924" y="240949"/>
                      <a:pt x="1134924" y="240949"/>
                    </a:cubicBezTo>
                    <a:lnTo>
                      <a:pt x="1134924" y="240949"/>
                    </a:lnTo>
                    <a:cubicBezTo>
                      <a:pt x="1134924" y="240949"/>
                      <a:pt x="1134924" y="240949"/>
                      <a:pt x="1134924" y="240949"/>
                    </a:cubicBezTo>
                    <a:cubicBezTo>
                      <a:pt x="1134924" y="240949"/>
                      <a:pt x="1134924" y="240949"/>
                      <a:pt x="1134924" y="240949"/>
                    </a:cubicBezTo>
                    <a:lnTo>
                      <a:pt x="1134924" y="240949"/>
                    </a:lnTo>
                    <a:cubicBezTo>
                      <a:pt x="1132907" y="243973"/>
                      <a:pt x="1132907" y="246998"/>
                      <a:pt x="1134924" y="251030"/>
                    </a:cubicBezTo>
                    <a:cubicBezTo>
                      <a:pt x="1134924" y="251030"/>
                      <a:pt x="1134924" y="251030"/>
                      <a:pt x="1134924" y="251030"/>
                    </a:cubicBezTo>
                    <a:cubicBezTo>
                      <a:pt x="1134924" y="252038"/>
                      <a:pt x="1135932" y="252038"/>
                      <a:pt x="1135932" y="253047"/>
                    </a:cubicBezTo>
                    <a:cubicBezTo>
                      <a:pt x="1135932" y="253047"/>
                      <a:pt x="1135932" y="253047"/>
                      <a:pt x="1135932" y="253047"/>
                    </a:cubicBezTo>
                    <a:cubicBezTo>
                      <a:pt x="1135932" y="253047"/>
                      <a:pt x="1136940" y="254055"/>
                      <a:pt x="1136940" y="254055"/>
                    </a:cubicBezTo>
                    <a:cubicBezTo>
                      <a:pt x="1136940" y="254055"/>
                      <a:pt x="1136940" y="254055"/>
                      <a:pt x="1136940" y="254055"/>
                    </a:cubicBezTo>
                    <a:cubicBezTo>
                      <a:pt x="1137948" y="255063"/>
                      <a:pt x="1138956" y="255063"/>
                      <a:pt x="1139964" y="256071"/>
                    </a:cubicBezTo>
                    <a:cubicBezTo>
                      <a:pt x="1140973" y="256071"/>
                      <a:pt x="1141981" y="256071"/>
                      <a:pt x="1141981" y="256071"/>
                    </a:cubicBezTo>
                    <a:cubicBezTo>
                      <a:pt x="1145005" y="256071"/>
                      <a:pt x="1148029" y="255063"/>
                      <a:pt x="1150046" y="252038"/>
                    </a:cubicBezTo>
                    <a:cubicBezTo>
                      <a:pt x="1150046" y="252038"/>
                      <a:pt x="1150046" y="252038"/>
                      <a:pt x="1150046" y="252038"/>
                    </a:cubicBezTo>
                    <a:cubicBezTo>
                      <a:pt x="1150046" y="252038"/>
                      <a:pt x="1150046" y="252038"/>
                      <a:pt x="1150046" y="252038"/>
                    </a:cubicBezTo>
                    <a:cubicBezTo>
                      <a:pt x="1152062" y="250022"/>
                      <a:pt x="1154079" y="249014"/>
                      <a:pt x="1156095" y="246998"/>
                    </a:cubicBezTo>
                    <a:cubicBezTo>
                      <a:pt x="1169201" y="236916"/>
                      <a:pt x="1184323" y="228851"/>
                      <a:pt x="1199446" y="221794"/>
                    </a:cubicBezTo>
                    <a:cubicBezTo>
                      <a:pt x="1216584" y="214737"/>
                      <a:pt x="1234731" y="209696"/>
                      <a:pt x="1254894" y="207680"/>
                    </a:cubicBezTo>
                    <a:cubicBezTo>
                      <a:pt x="1264976" y="206671"/>
                      <a:pt x="1276065" y="205664"/>
                      <a:pt x="1287155" y="205664"/>
                    </a:cubicBezTo>
                    <a:cubicBezTo>
                      <a:pt x="1299253" y="205664"/>
                      <a:pt x="1311351" y="206671"/>
                      <a:pt x="1323448" y="207680"/>
                    </a:cubicBezTo>
                    <a:cubicBezTo>
                      <a:pt x="1351677" y="211712"/>
                      <a:pt x="1379905" y="219778"/>
                      <a:pt x="1408134" y="230867"/>
                    </a:cubicBezTo>
                    <a:cubicBezTo>
                      <a:pt x="1428297" y="239941"/>
                      <a:pt x="1447451" y="250022"/>
                      <a:pt x="1465598" y="262120"/>
                    </a:cubicBezTo>
                    <a:cubicBezTo>
                      <a:pt x="1470639" y="266153"/>
                      <a:pt x="1475679" y="269177"/>
                      <a:pt x="1480720" y="273210"/>
                    </a:cubicBezTo>
                    <a:lnTo>
                      <a:pt x="1479712" y="272201"/>
                    </a:lnTo>
                    <a:cubicBezTo>
                      <a:pt x="1498868" y="287324"/>
                      <a:pt x="1514998" y="303454"/>
                      <a:pt x="1529112" y="320593"/>
                    </a:cubicBezTo>
                    <a:cubicBezTo>
                      <a:pt x="1541210" y="335715"/>
                      <a:pt x="1551291" y="352854"/>
                      <a:pt x="1558348" y="371001"/>
                    </a:cubicBezTo>
                    <a:cubicBezTo>
                      <a:pt x="1566413" y="390156"/>
                      <a:pt x="1571454" y="410319"/>
                      <a:pt x="1574479" y="431490"/>
                    </a:cubicBezTo>
                    <a:cubicBezTo>
                      <a:pt x="1574479" y="431490"/>
                      <a:pt x="1574479" y="432498"/>
                      <a:pt x="1574479" y="432498"/>
                    </a:cubicBezTo>
                    <a:cubicBezTo>
                      <a:pt x="1579520" y="455686"/>
                      <a:pt x="1579520" y="478873"/>
                      <a:pt x="1576495" y="503069"/>
                    </a:cubicBezTo>
                    <a:close/>
                  </a:path>
                </a:pathLst>
              </a:custGeom>
              <a:solidFill>
                <a:srgbClr val="0E0E0E"/>
              </a:solidFill>
              <a:ln w="10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E68CBFC6-D189-1D36-1B92-3FFE735B03D6}"/>
                  </a:ext>
                </a:extLst>
              </p:cNvPr>
              <p:cNvSpPr/>
              <p:nvPr/>
            </p:nvSpPr>
            <p:spPr>
              <a:xfrm>
                <a:off x="4706566" y="2576841"/>
                <a:ext cx="1555329" cy="862979"/>
              </a:xfrm>
              <a:custGeom>
                <a:avLst/>
                <a:gdLst>
                  <a:gd name="connsiteX0" fmla="*/ 964299 w 1555329"/>
                  <a:gd name="connsiteY0" fmla="*/ 0 h 862979"/>
                  <a:gd name="connsiteX1" fmla="*/ 940103 w 1555329"/>
                  <a:gd name="connsiteY1" fmla="*/ 1008 h 862979"/>
                  <a:gd name="connsiteX2" fmla="*/ 883647 w 1555329"/>
                  <a:gd name="connsiteY2" fmla="*/ 17138 h 862979"/>
                  <a:gd name="connsiteX3" fmla="*/ 826182 w 1555329"/>
                  <a:gd name="connsiteY3" fmla="*/ 50408 h 862979"/>
                  <a:gd name="connsiteX4" fmla="*/ 778799 w 1555329"/>
                  <a:gd name="connsiteY4" fmla="*/ 96783 h 862979"/>
                  <a:gd name="connsiteX5" fmla="*/ 751579 w 1555329"/>
                  <a:gd name="connsiteY5" fmla="*/ 143158 h 862979"/>
                  <a:gd name="connsiteX6" fmla="*/ 744522 w 1555329"/>
                  <a:gd name="connsiteY6" fmla="*/ 164329 h 862979"/>
                  <a:gd name="connsiteX7" fmla="*/ 734440 w 1555329"/>
                  <a:gd name="connsiteY7" fmla="*/ 171386 h 862979"/>
                  <a:gd name="connsiteX8" fmla="*/ 733432 w 1555329"/>
                  <a:gd name="connsiteY8" fmla="*/ 171386 h 862979"/>
                  <a:gd name="connsiteX9" fmla="*/ 728391 w 1555329"/>
                  <a:gd name="connsiteY9" fmla="*/ 170378 h 862979"/>
                  <a:gd name="connsiteX10" fmla="*/ 724359 w 1555329"/>
                  <a:gd name="connsiteY10" fmla="*/ 165337 h 862979"/>
                  <a:gd name="connsiteX11" fmla="*/ 721335 w 1555329"/>
                  <a:gd name="connsiteY11" fmla="*/ 158280 h 862979"/>
                  <a:gd name="connsiteX12" fmla="*/ 710245 w 1555329"/>
                  <a:gd name="connsiteY12" fmla="*/ 138117 h 862979"/>
                  <a:gd name="connsiteX13" fmla="*/ 695122 w 1555329"/>
                  <a:gd name="connsiteY13" fmla="*/ 114929 h 862979"/>
                  <a:gd name="connsiteX14" fmla="*/ 666894 w 1555329"/>
                  <a:gd name="connsiteY14" fmla="*/ 86701 h 862979"/>
                  <a:gd name="connsiteX15" fmla="*/ 628584 w 1555329"/>
                  <a:gd name="connsiteY15" fmla="*/ 64522 h 862979"/>
                  <a:gd name="connsiteX16" fmla="*/ 583217 w 1555329"/>
                  <a:gd name="connsiteY16" fmla="*/ 52424 h 862979"/>
                  <a:gd name="connsiteX17" fmla="*/ 554989 w 1555329"/>
                  <a:gd name="connsiteY17" fmla="*/ 50408 h 862979"/>
                  <a:gd name="connsiteX18" fmla="*/ 523736 w 1555329"/>
                  <a:gd name="connsiteY18" fmla="*/ 52424 h 862979"/>
                  <a:gd name="connsiteX19" fmla="*/ 454173 w 1555329"/>
                  <a:gd name="connsiteY19" fmla="*/ 72587 h 862979"/>
                  <a:gd name="connsiteX20" fmla="*/ 455182 w 1555329"/>
                  <a:gd name="connsiteY20" fmla="*/ 72587 h 862979"/>
                  <a:gd name="connsiteX21" fmla="*/ 456190 w 1555329"/>
                  <a:gd name="connsiteY21" fmla="*/ 71579 h 862979"/>
                  <a:gd name="connsiteX22" fmla="*/ 387635 w 1555329"/>
                  <a:gd name="connsiteY22" fmla="*/ 110897 h 862979"/>
                  <a:gd name="connsiteX23" fmla="*/ 336220 w 1555329"/>
                  <a:gd name="connsiteY23" fmla="*/ 162313 h 862979"/>
                  <a:gd name="connsiteX24" fmla="*/ 306983 w 1555329"/>
                  <a:gd name="connsiteY24" fmla="*/ 212721 h 862979"/>
                  <a:gd name="connsiteX25" fmla="*/ 293877 w 1555329"/>
                  <a:gd name="connsiteY25" fmla="*/ 261112 h 862979"/>
                  <a:gd name="connsiteX26" fmla="*/ 292869 w 1555329"/>
                  <a:gd name="connsiteY26" fmla="*/ 268169 h 862979"/>
                  <a:gd name="connsiteX27" fmla="*/ 289844 w 1555329"/>
                  <a:gd name="connsiteY27" fmla="*/ 276234 h 862979"/>
                  <a:gd name="connsiteX28" fmla="*/ 284804 w 1555329"/>
                  <a:gd name="connsiteY28" fmla="*/ 279258 h 862979"/>
                  <a:gd name="connsiteX29" fmla="*/ 278755 w 1555329"/>
                  <a:gd name="connsiteY29" fmla="*/ 281275 h 862979"/>
                  <a:gd name="connsiteX30" fmla="*/ 273714 w 1555329"/>
                  <a:gd name="connsiteY30" fmla="*/ 280267 h 862979"/>
                  <a:gd name="connsiteX31" fmla="*/ 268673 w 1555329"/>
                  <a:gd name="connsiteY31" fmla="*/ 278251 h 862979"/>
                  <a:gd name="connsiteX32" fmla="*/ 237420 w 1555329"/>
                  <a:gd name="connsiteY32" fmla="*/ 270185 h 862979"/>
                  <a:gd name="connsiteX33" fmla="*/ 215241 w 1555329"/>
                  <a:gd name="connsiteY33" fmla="*/ 269177 h 862979"/>
                  <a:gd name="connsiteX34" fmla="*/ 194070 w 1555329"/>
                  <a:gd name="connsiteY34" fmla="*/ 270185 h 862979"/>
                  <a:gd name="connsiteX35" fmla="*/ 146686 w 1555329"/>
                  <a:gd name="connsiteY35" fmla="*/ 283291 h 862979"/>
                  <a:gd name="connsiteX36" fmla="*/ 97287 w 1555329"/>
                  <a:gd name="connsiteY36" fmla="*/ 312528 h 862979"/>
                  <a:gd name="connsiteX37" fmla="*/ 50912 w 1555329"/>
                  <a:gd name="connsiteY37" fmla="*/ 358903 h 862979"/>
                  <a:gd name="connsiteX38" fmla="*/ 16635 w 1555329"/>
                  <a:gd name="connsiteY38" fmla="*/ 417376 h 862979"/>
                  <a:gd name="connsiteX39" fmla="*/ 1512 w 1555329"/>
                  <a:gd name="connsiteY39" fmla="*/ 473832 h 862979"/>
                  <a:gd name="connsiteX40" fmla="*/ 1512 w 1555329"/>
                  <a:gd name="connsiteY40" fmla="*/ 531297 h 862979"/>
                  <a:gd name="connsiteX41" fmla="*/ 16635 w 1555329"/>
                  <a:gd name="connsiteY41" fmla="*/ 585738 h 862979"/>
                  <a:gd name="connsiteX42" fmla="*/ 42847 w 1555329"/>
                  <a:gd name="connsiteY42" fmla="*/ 631104 h 862979"/>
                  <a:gd name="connsiteX43" fmla="*/ 80148 w 1555329"/>
                  <a:gd name="connsiteY43" fmla="*/ 668406 h 862979"/>
                  <a:gd name="connsiteX44" fmla="*/ 124507 w 1555329"/>
                  <a:gd name="connsiteY44" fmla="*/ 693610 h 862979"/>
                  <a:gd name="connsiteX45" fmla="*/ 181972 w 1555329"/>
                  <a:gd name="connsiteY45" fmla="*/ 708732 h 862979"/>
                  <a:gd name="connsiteX46" fmla="*/ 225323 w 1555329"/>
                  <a:gd name="connsiteY46" fmla="*/ 711757 h 862979"/>
                  <a:gd name="connsiteX47" fmla="*/ 267665 w 1555329"/>
                  <a:gd name="connsiteY47" fmla="*/ 708732 h 862979"/>
                  <a:gd name="connsiteX48" fmla="*/ 320089 w 1555329"/>
                  <a:gd name="connsiteY48" fmla="*/ 695626 h 862979"/>
                  <a:gd name="connsiteX49" fmla="*/ 347309 w 1555329"/>
                  <a:gd name="connsiteY49" fmla="*/ 680504 h 862979"/>
                  <a:gd name="connsiteX50" fmla="*/ 362431 w 1555329"/>
                  <a:gd name="connsiteY50" fmla="*/ 666390 h 862979"/>
                  <a:gd name="connsiteX51" fmla="*/ 365456 w 1555329"/>
                  <a:gd name="connsiteY51" fmla="*/ 662357 h 862979"/>
                  <a:gd name="connsiteX52" fmla="*/ 374529 w 1555329"/>
                  <a:gd name="connsiteY52" fmla="*/ 657316 h 862979"/>
                  <a:gd name="connsiteX53" fmla="*/ 379570 w 1555329"/>
                  <a:gd name="connsiteY53" fmla="*/ 658324 h 862979"/>
                  <a:gd name="connsiteX54" fmla="*/ 383603 w 1555329"/>
                  <a:gd name="connsiteY54" fmla="*/ 664373 h 862979"/>
                  <a:gd name="connsiteX55" fmla="*/ 384611 w 1555329"/>
                  <a:gd name="connsiteY55" fmla="*/ 666390 h 862979"/>
                  <a:gd name="connsiteX56" fmla="*/ 392676 w 1555329"/>
                  <a:gd name="connsiteY56" fmla="*/ 690585 h 862979"/>
                  <a:gd name="connsiteX57" fmla="*/ 420904 w 1555329"/>
                  <a:gd name="connsiteY57" fmla="*/ 737969 h 862979"/>
                  <a:gd name="connsiteX58" fmla="*/ 465263 w 1555329"/>
                  <a:gd name="connsiteY58" fmla="*/ 782328 h 862979"/>
                  <a:gd name="connsiteX59" fmla="*/ 529785 w 1555329"/>
                  <a:gd name="connsiteY59" fmla="*/ 820637 h 862979"/>
                  <a:gd name="connsiteX60" fmla="*/ 562046 w 1555329"/>
                  <a:gd name="connsiteY60" fmla="*/ 831727 h 862979"/>
                  <a:gd name="connsiteX61" fmla="*/ 589266 w 1555329"/>
                  <a:gd name="connsiteY61" fmla="*/ 836768 h 862979"/>
                  <a:gd name="connsiteX62" fmla="*/ 629592 w 1555329"/>
                  <a:gd name="connsiteY62" fmla="*/ 838784 h 862979"/>
                  <a:gd name="connsiteX63" fmla="*/ 678992 w 1555329"/>
                  <a:gd name="connsiteY63" fmla="*/ 835760 h 862979"/>
                  <a:gd name="connsiteX64" fmla="*/ 771742 w 1555329"/>
                  <a:gd name="connsiteY64" fmla="*/ 810556 h 862979"/>
                  <a:gd name="connsiteX65" fmla="*/ 824166 w 1555329"/>
                  <a:gd name="connsiteY65" fmla="*/ 780311 h 862979"/>
                  <a:gd name="connsiteX66" fmla="*/ 854410 w 1555329"/>
                  <a:gd name="connsiteY66" fmla="*/ 750067 h 862979"/>
                  <a:gd name="connsiteX67" fmla="*/ 871549 w 1555329"/>
                  <a:gd name="connsiteY67" fmla="*/ 721838 h 862979"/>
                  <a:gd name="connsiteX68" fmla="*/ 877598 w 1555329"/>
                  <a:gd name="connsiteY68" fmla="*/ 716798 h 862979"/>
                  <a:gd name="connsiteX69" fmla="*/ 880623 w 1555329"/>
                  <a:gd name="connsiteY69" fmla="*/ 716798 h 862979"/>
                  <a:gd name="connsiteX70" fmla="*/ 885664 w 1555329"/>
                  <a:gd name="connsiteY70" fmla="*/ 717805 h 862979"/>
                  <a:gd name="connsiteX71" fmla="*/ 888688 w 1555329"/>
                  <a:gd name="connsiteY71" fmla="*/ 719822 h 862979"/>
                  <a:gd name="connsiteX72" fmla="*/ 894737 w 1555329"/>
                  <a:gd name="connsiteY72" fmla="*/ 725871 h 862979"/>
                  <a:gd name="connsiteX73" fmla="*/ 895745 w 1555329"/>
                  <a:gd name="connsiteY73" fmla="*/ 728895 h 862979"/>
                  <a:gd name="connsiteX74" fmla="*/ 900786 w 1555329"/>
                  <a:gd name="connsiteY74" fmla="*/ 742001 h 862979"/>
                  <a:gd name="connsiteX75" fmla="*/ 902802 w 1555329"/>
                  <a:gd name="connsiteY75" fmla="*/ 746034 h 862979"/>
                  <a:gd name="connsiteX76" fmla="*/ 928006 w 1555329"/>
                  <a:gd name="connsiteY76" fmla="*/ 791401 h 862979"/>
                  <a:gd name="connsiteX77" fmla="*/ 956234 w 1555329"/>
                  <a:gd name="connsiteY77" fmla="*/ 819629 h 862979"/>
                  <a:gd name="connsiteX78" fmla="*/ 997568 w 1555329"/>
                  <a:gd name="connsiteY78" fmla="*/ 843825 h 862979"/>
                  <a:gd name="connsiteX79" fmla="*/ 1063098 w 1555329"/>
                  <a:gd name="connsiteY79" fmla="*/ 860963 h 862979"/>
                  <a:gd name="connsiteX80" fmla="*/ 1096367 w 1555329"/>
                  <a:gd name="connsiteY80" fmla="*/ 862980 h 862979"/>
                  <a:gd name="connsiteX81" fmla="*/ 1135686 w 1555329"/>
                  <a:gd name="connsiteY81" fmla="*/ 859955 h 862979"/>
                  <a:gd name="connsiteX82" fmla="*/ 1195167 w 1555329"/>
                  <a:gd name="connsiteY82" fmla="*/ 843825 h 862979"/>
                  <a:gd name="connsiteX83" fmla="*/ 1235493 w 1555329"/>
                  <a:gd name="connsiteY83" fmla="*/ 820637 h 862979"/>
                  <a:gd name="connsiteX84" fmla="*/ 1259688 w 1555329"/>
                  <a:gd name="connsiteY84" fmla="*/ 796442 h 862979"/>
                  <a:gd name="connsiteX85" fmla="*/ 1273803 w 1555329"/>
                  <a:gd name="connsiteY85" fmla="*/ 773254 h 862979"/>
                  <a:gd name="connsiteX86" fmla="*/ 1280860 w 1555329"/>
                  <a:gd name="connsiteY86" fmla="*/ 746034 h 862979"/>
                  <a:gd name="connsiteX87" fmla="*/ 1280860 w 1555329"/>
                  <a:gd name="connsiteY87" fmla="*/ 715789 h 862979"/>
                  <a:gd name="connsiteX88" fmla="*/ 1276827 w 1555329"/>
                  <a:gd name="connsiteY88" fmla="*/ 695626 h 862979"/>
                  <a:gd name="connsiteX89" fmla="*/ 1277835 w 1555329"/>
                  <a:gd name="connsiteY89" fmla="*/ 687561 h 862979"/>
                  <a:gd name="connsiteX90" fmla="*/ 1283884 w 1555329"/>
                  <a:gd name="connsiteY90" fmla="*/ 682520 h 862979"/>
                  <a:gd name="connsiteX91" fmla="*/ 1286909 w 1555329"/>
                  <a:gd name="connsiteY91" fmla="*/ 682520 h 862979"/>
                  <a:gd name="connsiteX92" fmla="*/ 1293966 w 1555329"/>
                  <a:gd name="connsiteY92" fmla="*/ 685545 h 862979"/>
                  <a:gd name="connsiteX93" fmla="*/ 1316145 w 1555329"/>
                  <a:gd name="connsiteY93" fmla="*/ 691594 h 862979"/>
                  <a:gd name="connsiteX94" fmla="*/ 1329251 w 1555329"/>
                  <a:gd name="connsiteY94" fmla="*/ 692602 h 862979"/>
                  <a:gd name="connsiteX95" fmla="*/ 1349414 w 1555329"/>
                  <a:gd name="connsiteY95" fmla="*/ 691594 h 862979"/>
                  <a:gd name="connsiteX96" fmla="*/ 1410912 w 1555329"/>
                  <a:gd name="connsiteY96" fmla="*/ 675463 h 862979"/>
                  <a:gd name="connsiteX97" fmla="*/ 1459303 w 1555329"/>
                  <a:gd name="connsiteY97" fmla="*/ 647235 h 862979"/>
                  <a:gd name="connsiteX98" fmla="*/ 1499629 w 1555329"/>
                  <a:gd name="connsiteY98" fmla="*/ 606909 h 862979"/>
                  <a:gd name="connsiteX99" fmla="*/ 1533906 w 1555329"/>
                  <a:gd name="connsiteY99" fmla="*/ 548436 h 862979"/>
                  <a:gd name="connsiteX100" fmla="*/ 1553062 w 1555329"/>
                  <a:gd name="connsiteY100" fmla="*/ 476857 h 862979"/>
                  <a:gd name="connsiteX101" fmla="*/ 1553062 w 1555329"/>
                  <a:gd name="connsiteY101" fmla="*/ 406286 h 862979"/>
                  <a:gd name="connsiteX102" fmla="*/ 1553062 w 1555329"/>
                  <a:gd name="connsiteY102" fmla="*/ 405278 h 862979"/>
                  <a:gd name="connsiteX103" fmla="*/ 1536931 w 1555329"/>
                  <a:gd name="connsiteY103" fmla="*/ 344788 h 862979"/>
                  <a:gd name="connsiteX104" fmla="*/ 1507695 w 1555329"/>
                  <a:gd name="connsiteY104" fmla="*/ 294381 h 862979"/>
                  <a:gd name="connsiteX105" fmla="*/ 1458295 w 1555329"/>
                  <a:gd name="connsiteY105" fmla="*/ 245990 h 862979"/>
                  <a:gd name="connsiteX106" fmla="*/ 1459303 w 1555329"/>
                  <a:gd name="connsiteY106" fmla="*/ 246998 h 862979"/>
                  <a:gd name="connsiteX107" fmla="*/ 1386716 w 1555329"/>
                  <a:gd name="connsiteY107" fmla="*/ 203647 h 862979"/>
                  <a:gd name="connsiteX108" fmla="*/ 1302031 w 1555329"/>
                  <a:gd name="connsiteY108" fmla="*/ 180460 h 862979"/>
                  <a:gd name="connsiteX109" fmla="*/ 1265738 w 1555329"/>
                  <a:gd name="connsiteY109" fmla="*/ 178443 h 862979"/>
                  <a:gd name="connsiteX110" fmla="*/ 1233477 w 1555329"/>
                  <a:gd name="connsiteY110" fmla="*/ 180460 h 862979"/>
                  <a:gd name="connsiteX111" fmla="*/ 1178028 w 1555329"/>
                  <a:gd name="connsiteY111" fmla="*/ 194574 h 862979"/>
                  <a:gd name="connsiteX112" fmla="*/ 1134678 w 1555329"/>
                  <a:gd name="connsiteY112" fmla="*/ 219777 h 862979"/>
                  <a:gd name="connsiteX113" fmla="*/ 1128628 w 1555329"/>
                  <a:gd name="connsiteY113" fmla="*/ 224818 h 862979"/>
                  <a:gd name="connsiteX114" fmla="*/ 1120563 w 1555329"/>
                  <a:gd name="connsiteY114" fmla="*/ 229859 h 862979"/>
                  <a:gd name="connsiteX115" fmla="*/ 1118547 w 1555329"/>
                  <a:gd name="connsiteY115" fmla="*/ 229859 h 862979"/>
                  <a:gd name="connsiteX116" fmla="*/ 1113506 w 1555329"/>
                  <a:gd name="connsiteY116" fmla="*/ 226835 h 862979"/>
                  <a:gd name="connsiteX117" fmla="*/ 1112498 w 1555329"/>
                  <a:gd name="connsiteY117" fmla="*/ 214737 h 862979"/>
                  <a:gd name="connsiteX118" fmla="*/ 1112498 w 1555329"/>
                  <a:gd name="connsiteY118" fmla="*/ 211712 h 862979"/>
                  <a:gd name="connsiteX119" fmla="*/ 1113506 w 1555329"/>
                  <a:gd name="connsiteY119" fmla="*/ 200623 h 862979"/>
                  <a:gd name="connsiteX120" fmla="*/ 1114515 w 1555329"/>
                  <a:gd name="connsiteY120" fmla="*/ 182476 h 862979"/>
                  <a:gd name="connsiteX121" fmla="*/ 1112498 w 1555329"/>
                  <a:gd name="connsiteY121" fmla="*/ 146182 h 862979"/>
                  <a:gd name="connsiteX122" fmla="*/ 1096367 w 1555329"/>
                  <a:gd name="connsiteY122" fmla="*/ 89726 h 862979"/>
                  <a:gd name="connsiteX123" fmla="*/ 1074189 w 1555329"/>
                  <a:gd name="connsiteY123" fmla="*/ 52424 h 862979"/>
                  <a:gd name="connsiteX124" fmla="*/ 1052009 w 1555329"/>
                  <a:gd name="connsiteY124" fmla="*/ 30245 h 862979"/>
                  <a:gd name="connsiteX125" fmla="*/ 1025797 w 1555329"/>
                  <a:gd name="connsiteY125" fmla="*/ 15122 h 862979"/>
                  <a:gd name="connsiteX126" fmla="*/ 987487 w 1555329"/>
                  <a:gd name="connsiteY126" fmla="*/ 4033 h 862979"/>
                  <a:gd name="connsiteX127" fmla="*/ 964299 w 1555329"/>
                  <a:gd name="connsiteY127" fmla="*/ 0 h 862979"/>
                  <a:gd name="connsiteX128" fmla="*/ 964299 w 1555329"/>
                  <a:gd name="connsiteY128" fmla="*/ 0 h 862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</a:cxnLst>
                <a:rect l="l" t="t" r="r" b="b"/>
                <a:pathLst>
                  <a:path w="1555329" h="862979">
                    <a:moveTo>
                      <a:pt x="964299" y="0"/>
                    </a:moveTo>
                    <a:cubicBezTo>
                      <a:pt x="956234" y="0"/>
                      <a:pt x="948169" y="0"/>
                      <a:pt x="940103" y="1008"/>
                    </a:cubicBezTo>
                    <a:cubicBezTo>
                      <a:pt x="920949" y="4033"/>
                      <a:pt x="901794" y="9073"/>
                      <a:pt x="883647" y="17138"/>
                    </a:cubicBezTo>
                    <a:cubicBezTo>
                      <a:pt x="863484" y="26212"/>
                      <a:pt x="844329" y="37302"/>
                      <a:pt x="826182" y="50408"/>
                    </a:cubicBezTo>
                    <a:cubicBezTo>
                      <a:pt x="808036" y="64522"/>
                      <a:pt x="791905" y="80652"/>
                      <a:pt x="778799" y="96783"/>
                    </a:cubicBezTo>
                    <a:cubicBezTo>
                      <a:pt x="767709" y="111905"/>
                      <a:pt x="758636" y="127027"/>
                      <a:pt x="751579" y="143158"/>
                    </a:cubicBezTo>
                    <a:cubicBezTo>
                      <a:pt x="748554" y="150215"/>
                      <a:pt x="746538" y="157272"/>
                      <a:pt x="744522" y="164329"/>
                    </a:cubicBezTo>
                    <a:cubicBezTo>
                      <a:pt x="743513" y="168362"/>
                      <a:pt x="739481" y="171386"/>
                      <a:pt x="734440" y="171386"/>
                    </a:cubicBezTo>
                    <a:lnTo>
                      <a:pt x="733432" y="171386"/>
                    </a:lnTo>
                    <a:cubicBezTo>
                      <a:pt x="731416" y="171386"/>
                      <a:pt x="730408" y="171386"/>
                      <a:pt x="728391" y="170378"/>
                    </a:cubicBezTo>
                    <a:cubicBezTo>
                      <a:pt x="726375" y="169370"/>
                      <a:pt x="725367" y="167354"/>
                      <a:pt x="724359" y="165337"/>
                    </a:cubicBezTo>
                    <a:lnTo>
                      <a:pt x="721335" y="158280"/>
                    </a:lnTo>
                    <a:cubicBezTo>
                      <a:pt x="718310" y="151223"/>
                      <a:pt x="714277" y="144166"/>
                      <a:pt x="710245" y="138117"/>
                    </a:cubicBezTo>
                    <a:cubicBezTo>
                      <a:pt x="705204" y="129044"/>
                      <a:pt x="700163" y="121987"/>
                      <a:pt x="695122" y="114929"/>
                    </a:cubicBezTo>
                    <a:cubicBezTo>
                      <a:pt x="687057" y="104848"/>
                      <a:pt x="676976" y="95775"/>
                      <a:pt x="666894" y="86701"/>
                    </a:cubicBezTo>
                    <a:cubicBezTo>
                      <a:pt x="654796" y="77628"/>
                      <a:pt x="641690" y="70571"/>
                      <a:pt x="628584" y="64522"/>
                    </a:cubicBezTo>
                    <a:cubicBezTo>
                      <a:pt x="614470" y="58473"/>
                      <a:pt x="598340" y="54440"/>
                      <a:pt x="583217" y="52424"/>
                    </a:cubicBezTo>
                    <a:cubicBezTo>
                      <a:pt x="574144" y="51416"/>
                      <a:pt x="564062" y="50408"/>
                      <a:pt x="554989" y="50408"/>
                    </a:cubicBezTo>
                    <a:cubicBezTo>
                      <a:pt x="544908" y="50408"/>
                      <a:pt x="533818" y="51416"/>
                      <a:pt x="523736" y="52424"/>
                    </a:cubicBezTo>
                    <a:cubicBezTo>
                      <a:pt x="500549" y="55448"/>
                      <a:pt x="477361" y="62505"/>
                      <a:pt x="454173" y="72587"/>
                    </a:cubicBezTo>
                    <a:lnTo>
                      <a:pt x="455182" y="72587"/>
                    </a:lnTo>
                    <a:lnTo>
                      <a:pt x="456190" y="71579"/>
                    </a:lnTo>
                    <a:cubicBezTo>
                      <a:pt x="431994" y="81661"/>
                      <a:pt x="408806" y="94766"/>
                      <a:pt x="387635" y="110897"/>
                    </a:cubicBezTo>
                    <a:cubicBezTo>
                      <a:pt x="367472" y="126019"/>
                      <a:pt x="350334" y="143158"/>
                      <a:pt x="336220" y="162313"/>
                    </a:cubicBezTo>
                    <a:cubicBezTo>
                      <a:pt x="324122" y="178443"/>
                      <a:pt x="314040" y="195582"/>
                      <a:pt x="306983" y="212721"/>
                    </a:cubicBezTo>
                    <a:cubicBezTo>
                      <a:pt x="299926" y="228851"/>
                      <a:pt x="295893" y="244981"/>
                      <a:pt x="293877" y="261112"/>
                    </a:cubicBezTo>
                    <a:cubicBezTo>
                      <a:pt x="293877" y="263128"/>
                      <a:pt x="292869" y="265144"/>
                      <a:pt x="292869" y="268169"/>
                    </a:cubicBezTo>
                    <a:cubicBezTo>
                      <a:pt x="292869" y="272202"/>
                      <a:pt x="291861" y="274218"/>
                      <a:pt x="289844" y="276234"/>
                    </a:cubicBezTo>
                    <a:cubicBezTo>
                      <a:pt x="288836" y="277242"/>
                      <a:pt x="286820" y="278251"/>
                      <a:pt x="284804" y="279258"/>
                    </a:cubicBezTo>
                    <a:cubicBezTo>
                      <a:pt x="282787" y="281275"/>
                      <a:pt x="280771" y="281275"/>
                      <a:pt x="278755" y="281275"/>
                    </a:cubicBezTo>
                    <a:cubicBezTo>
                      <a:pt x="276738" y="281275"/>
                      <a:pt x="275730" y="281275"/>
                      <a:pt x="273714" y="280267"/>
                    </a:cubicBezTo>
                    <a:cubicBezTo>
                      <a:pt x="271697" y="279258"/>
                      <a:pt x="270690" y="278251"/>
                      <a:pt x="268673" y="278251"/>
                    </a:cubicBezTo>
                    <a:cubicBezTo>
                      <a:pt x="259600" y="274218"/>
                      <a:pt x="249518" y="272202"/>
                      <a:pt x="237420" y="270185"/>
                    </a:cubicBezTo>
                    <a:cubicBezTo>
                      <a:pt x="230363" y="269177"/>
                      <a:pt x="222298" y="269177"/>
                      <a:pt x="215241" y="269177"/>
                    </a:cubicBezTo>
                    <a:cubicBezTo>
                      <a:pt x="208184" y="269177"/>
                      <a:pt x="201127" y="269177"/>
                      <a:pt x="194070" y="270185"/>
                    </a:cubicBezTo>
                    <a:cubicBezTo>
                      <a:pt x="177939" y="272202"/>
                      <a:pt x="162817" y="277242"/>
                      <a:pt x="146686" y="283291"/>
                    </a:cubicBezTo>
                    <a:cubicBezTo>
                      <a:pt x="129548" y="290348"/>
                      <a:pt x="113417" y="300430"/>
                      <a:pt x="97287" y="312528"/>
                    </a:cubicBezTo>
                    <a:cubicBezTo>
                      <a:pt x="80148" y="325634"/>
                      <a:pt x="65026" y="341764"/>
                      <a:pt x="50912" y="358903"/>
                    </a:cubicBezTo>
                    <a:cubicBezTo>
                      <a:pt x="36798" y="377050"/>
                      <a:pt x="24700" y="397213"/>
                      <a:pt x="16635" y="417376"/>
                    </a:cubicBezTo>
                    <a:cubicBezTo>
                      <a:pt x="9577" y="435522"/>
                      <a:pt x="3529" y="454678"/>
                      <a:pt x="1512" y="473832"/>
                    </a:cubicBezTo>
                    <a:cubicBezTo>
                      <a:pt x="-504" y="492987"/>
                      <a:pt x="-504" y="512142"/>
                      <a:pt x="1512" y="531297"/>
                    </a:cubicBezTo>
                    <a:cubicBezTo>
                      <a:pt x="4537" y="550452"/>
                      <a:pt x="9577" y="568599"/>
                      <a:pt x="16635" y="585738"/>
                    </a:cubicBezTo>
                    <a:cubicBezTo>
                      <a:pt x="23692" y="601868"/>
                      <a:pt x="32765" y="616990"/>
                      <a:pt x="42847" y="631104"/>
                    </a:cubicBezTo>
                    <a:cubicBezTo>
                      <a:pt x="53936" y="645219"/>
                      <a:pt x="66034" y="657316"/>
                      <a:pt x="80148" y="668406"/>
                    </a:cubicBezTo>
                    <a:cubicBezTo>
                      <a:pt x="93254" y="678488"/>
                      <a:pt x="108377" y="687561"/>
                      <a:pt x="124507" y="693610"/>
                    </a:cubicBezTo>
                    <a:cubicBezTo>
                      <a:pt x="141646" y="700667"/>
                      <a:pt x="160801" y="705708"/>
                      <a:pt x="181972" y="708732"/>
                    </a:cubicBezTo>
                    <a:cubicBezTo>
                      <a:pt x="196086" y="710749"/>
                      <a:pt x="211208" y="711757"/>
                      <a:pt x="225323" y="711757"/>
                    </a:cubicBezTo>
                    <a:cubicBezTo>
                      <a:pt x="239437" y="711757"/>
                      <a:pt x="253551" y="710749"/>
                      <a:pt x="267665" y="708732"/>
                    </a:cubicBezTo>
                    <a:cubicBezTo>
                      <a:pt x="287828" y="705708"/>
                      <a:pt x="304967" y="701675"/>
                      <a:pt x="320089" y="695626"/>
                    </a:cubicBezTo>
                    <a:cubicBezTo>
                      <a:pt x="330171" y="691594"/>
                      <a:pt x="339244" y="686553"/>
                      <a:pt x="347309" y="680504"/>
                    </a:cubicBezTo>
                    <a:cubicBezTo>
                      <a:pt x="352350" y="676471"/>
                      <a:pt x="357391" y="671431"/>
                      <a:pt x="362431" y="666390"/>
                    </a:cubicBezTo>
                    <a:cubicBezTo>
                      <a:pt x="363440" y="665382"/>
                      <a:pt x="364448" y="663365"/>
                      <a:pt x="365456" y="662357"/>
                    </a:cubicBezTo>
                    <a:cubicBezTo>
                      <a:pt x="367472" y="659333"/>
                      <a:pt x="370497" y="657316"/>
                      <a:pt x="374529" y="657316"/>
                    </a:cubicBezTo>
                    <a:cubicBezTo>
                      <a:pt x="376546" y="657316"/>
                      <a:pt x="377554" y="657316"/>
                      <a:pt x="379570" y="658324"/>
                    </a:cubicBezTo>
                    <a:cubicBezTo>
                      <a:pt x="381587" y="659333"/>
                      <a:pt x="383603" y="661349"/>
                      <a:pt x="383603" y="664373"/>
                    </a:cubicBezTo>
                    <a:cubicBezTo>
                      <a:pt x="383603" y="665382"/>
                      <a:pt x="384611" y="665382"/>
                      <a:pt x="384611" y="666390"/>
                    </a:cubicBezTo>
                    <a:cubicBezTo>
                      <a:pt x="386627" y="674455"/>
                      <a:pt x="389652" y="683528"/>
                      <a:pt x="392676" y="690585"/>
                    </a:cubicBezTo>
                    <a:cubicBezTo>
                      <a:pt x="399733" y="706716"/>
                      <a:pt x="408806" y="722846"/>
                      <a:pt x="420904" y="737969"/>
                    </a:cubicBezTo>
                    <a:cubicBezTo>
                      <a:pt x="433002" y="754099"/>
                      <a:pt x="448124" y="769221"/>
                      <a:pt x="465263" y="782328"/>
                    </a:cubicBezTo>
                    <a:cubicBezTo>
                      <a:pt x="485426" y="797450"/>
                      <a:pt x="506597" y="810556"/>
                      <a:pt x="529785" y="820637"/>
                    </a:cubicBezTo>
                    <a:cubicBezTo>
                      <a:pt x="541883" y="825678"/>
                      <a:pt x="551964" y="828702"/>
                      <a:pt x="562046" y="831727"/>
                    </a:cubicBezTo>
                    <a:cubicBezTo>
                      <a:pt x="571119" y="833743"/>
                      <a:pt x="580193" y="835760"/>
                      <a:pt x="589266" y="836768"/>
                    </a:cubicBezTo>
                    <a:cubicBezTo>
                      <a:pt x="602372" y="838784"/>
                      <a:pt x="615478" y="838784"/>
                      <a:pt x="629592" y="838784"/>
                    </a:cubicBezTo>
                    <a:cubicBezTo>
                      <a:pt x="645723" y="838784"/>
                      <a:pt x="661853" y="837776"/>
                      <a:pt x="678992" y="835760"/>
                    </a:cubicBezTo>
                    <a:cubicBezTo>
                      <a:pt x="712261" y="830719"/>
                      <a:pt x="743513" y="822654"/>
                      <a:pt x="771742" y="810556"/>
                    </a:cubicBezTo>
                    <a:cubicBezTo>
                      <a:pt x="790897" y="802491"/>
                      <a:pt x="809043" y="792409"/>
                      <a:pt x="824166" y="780311"/>
                    </a:cubicBezTo>
                    <a:cubicBezTo>
                      <a:pt x="836264" y="771238"/>
                      <a:pt x="846345" y="761156"/>
                      <a:pt x="854410" y="750067"/>
                    </a:cubicBezTo>
                    <a:cubicBezTo>
                      <a:pt x="861468" y="740993"/>
                      <a:pt x="866508" y="731920"/>
                      <a:pt x="871549" y="721838"/>
                    </a:cubicBezTo>
                    <a:cubicBezTo>
                      <a:pt x="872558" y="719822"/>
                      <a:pt x="875582" y="717805"/>
                      <a:pt x="877598" y="716798"/>
                    </a:cubicBezTo>
                    <a:cubicBezTo>
                      <a:pt x="878606" y="716798"/>
                      <a:pt x="879614" y="716798"/>
                      <a:pt x="880623" y="716798"/>
                    </a:cubicBezTo>
                    <a:cubicBezTo>
                      <a:pt x="882639" y="716798"/>
                      <a:pt x="884655" y="716798"/>
                      <a:pt x="885664" y="717805"/>
                    </a:cubicBezTo>
                    <a:cubicBezTo>
                      <a:pt x="886671" y="718814"/>
                      <a:pt x="887680" y="718814"/>
                      <a:pt x="888688" y="719822"/>
                    </a:cubicBezTo>
                    <a:cubicBezTo>
                      <a:pt x="891712" y="720830"/>
                      <a:pt x="893729" y="722846"/>
                      <a:pt x="894737" y="725871"/>
                    </a:cubicBezTo>
                    <a:cubicBezTo>
                      <a:pt x="894737" y="726879"/>
                      <a:pt x="894737" y="727887"/>
                      <a:pt x="895745" y="728895"/>
                    </a:cubicBezTo>
                    <a:cubicBezTo>
                      <a:pt x="897762" y="732928"/>
                      <a:pt x="899777" y="736961"/>
                      <a:pt x="900786" y="742001"/>
                    </a:cubicBezTo>
                    <a:lnTo>
                      <a:pt x="902802" y="746034"/>
                    </a:lnTo>
                    <a:cubicBezTo>
                      <a:pt x="909859" y="763172"/>
                      <a:pt x="918933" y="778295"/>
                      <a:pt x="928006" y="791401"/>
                    </a:cubicBezTo>
                    <a:cubicBezTo>
                      <a:pt x="936071" y="801482"/>
                      <a:pt x="946153" y="811564"/>
                      <a:pt x="956234" y="819629"/>
                    </a:cubicBezTo>
                    <a:cubicBezTo>
                      <a:pt x="968332" y="828702"/>
                      <a:pt x="982446" y="836768"/>
                      <a:pt x="997568" y="843825"/>
                    </a:cubicBezTo>
                    <a:cubicBezTo>
                      <a:pt x="1017731" y="851890"/>
                      <a:pt x="1038903" y="857939"/>
                      <a:pt x="1063098" y="860963"/>
                    </a:cubicBezTo>
                    <a:cubicBezTo>
                      <a:pt x="1074189" y="861972"/>
                      <a:pt x="1085278" y="862980"/>
                      <a:pt x="1096367" y="862980"/>
                    </a:cubicBezTo>
                    <a:cubicBezTo>
                      <a:pt x="1109474" y="862980"/>
                      <a:pt x="1122580" y="861972"/>
                      <a:pt x="1135686" y="859955"/>
                    </a:cubicBezTo>
                    <a:cubicBezTo>
                      <a:pt x="1156857" y="856931"/>
                      <a:pt x="1177020" y="850882"/>
                      <a:pt x="1195167" y="843825"/>
                    </a:cubicBezTo>
                    <a:cubicBezTo>
                      <a:pt x="1210289" y="837776"/>
                      <a:pt x="1224403" y="829711"/>
                      <a:pt x="1235493" y="820637"/>
                    </a:cubicBezTo>
                    <a:cubicBezTo>
                      <a:pt x="1244566" y="813580"/>
                      <a:pt x="1252631" y="805515"/>
                      <a:pt x="1259688" y="796442"/>
                    </a:cubicBezTo>
                    <a:cubicBezTo>
                      <a:pt x="1265738" y="789384"/>
                      <a:pt x="1269770" y="781319"/>
                      <a:pt x="1273803" y="773254"/>
                    </a:cubicBezTo>
                    <a:cubicBezTo>
                      <a:pt x="1276827" y="765189"/>
                      <a:pt x="1279852" y="755107"/>
                      <a:pt x="1280860" y="746034"/>
                    </a:cubicBezTo>
                    <a:cubicBezTo>
                      <a:pt x="1281868" y="736961"/>
                      <a:pt x="1281868" y="725871"/>
                      <a:pt x="1280860" y="715789"/>
                    </a:cubicBezTo>
                    <a:cubicBezTo>
                      <a:pt x="1279852" y="708732"/>
                      <a:pt x="1277835" y="702683"/>
                      <a:pt x="1276827" y="695626"/>
                    </a:cubicBezTo>
                    <a:cubicBezTo>
                      <a:pt x="1275819" y="692602"/>
                      <a:pt x="1276827" y="690585"/>
                      <a:pt x="1277835" y="687561"/>
                    </a:cubicBezTo>
                    <a:cubicBezTo>
                      <a:pt x="1278844" y="685545"/>
                      <a:pt x="1281868" y="683528"/>
                      <a:pt x="1283884" y="682520"/>
                    </a:cubicBezTo>
                    <a:cubicBezTo>
                      <a:pt x="1284892" y="682520"/>
                      <a:pt x="1285901" y="682520"/>
                      <a:pt x="1286909" y="682520"/>
                    </a:cubicBezTo>
                    <a:cubicBezTo>
                      <a:pt x="1289933" y="682520"/>
                      <a:pt x="1291950" y="683528"/>
                      <a:pt x="1293966" y="685545"/>
                    </a:cubicBezTo>
                    <a:cubicBezTo>
                      <a:pt x="1302031" y="688569"/>
                      <a:pt x="1309088" y="690585"/>
                      <a:pt x="1316145" y="691594"/>
                    </a:cubicBezTo>
                    <a:cubicBezTo>
                      <a:pt x="1320178" y="691594"/>
                      <a:pt x="1325218" y="692602"/>
                      <a:pt x="1329251" y="692602"/>
                    </a:cubicBezTo>
                    <a:cubicBezTo>
                      <a:pt x="1335300" y="692602"/>
                      <a:pt x="1342357" y="692602"/>
                      <a:pt x="1349414" y="691594"/>
                    </a:cubicBezTo>
                    <a:cubicBezTo>
                      <a:pt x="1371594" y="688569"/>
                      <a:pt x="1392765" y="682520"/>
                      <a:pt x="1410912" y="675463"/>
                    </a:cubicBezTo>
                    <a:cubicBezTo>
                      <a:pt x="1429058" y="667398"/>
                      <a:pt x="1445189" y="658324"/>
                      <a:pt x="1459303" y="647235"/>
                    </a:cubicBezTo>
                    <a:cubicBezTo>
                      <a:pt x="1474425" y="635137"/>
                      <a:pt x="1487532" y="622031"/>
                      <a:pt x="1499629" y="606909"/>
                    </a:cubicBezTo>
                    <a:cubicBezTo>
                      <a:pt x="1513743" y="588762"/>
                      <a:pt x="1524833" y="569607"/>
                      <a:pt x="1533906" y="548436"/>
                    </a:cubicBezTo>
                    <a:cubicBezTo>
                      <a:pt x="1542980" y="525248"/>
                      <a:pt x="1550037" y="501052"/>
                      <a:pt x="1553062" y="476857"/>
                    </a:cubicBezTo>
                    <a:cubicBezTo>
                      <a:pt x="1556086" y="452661"/>
                      <a:pt x="1556086" y="429474"/>
                      <a:pt x="1553062" y="406286"/>
                    </a:cubicBezTo>
                    <a:cubicBezTo>
                      <a:pt x="1553062" y="406286"/>
                      <a:pt x="1553062" y="405278"/>
                      <a:pt x="1553062" y="405278"/>
                    </a:cubicBezTo>
                    <a:cubicBezTo>
                      <a:pt x="1550037" y="384107"/>
                      <a:pt x="1543988" y="363944"/>
                      <a:pt x="1536931" y="344788"/>
                    </a:cubicBezTo>
                    <a:cubicBezTo>
                      <a:pt x="1528866" y="326642"/>
                      <a:pt x="1518784" y="309503"/>
                      <a:pt x="1507695" y="294381"/>
                    </a:cubicBezTo>
                    <a:cubicBezTo>
                      <a:pt x="1493580" y="277242"/>
                      <a:pt x="1477450" y="261112"/>
                      <a:pt x="1458295" y="245990"/>
                    </a:cubicBezTo>
                    <a:lnTo>
                      <a:pt x="1459303" y="246998"/>
                    </a:lnTo>
                    <a:cubicBezTo>
                      <a:pt x="1437124" y="229859"/>
                      <a:pt x="1412928" y="215745"/>
                      <a:pt x="1386716" y="203647"/>
                    </a:cubicBezTo>
                    <a:cubicBezTo>
                      <a:pt x="1358487" y="191549"/>
                      <a:pt x="1330259" y="184492"/>
                      <a:pt x="1302031" y="180460"/>
                    </a:cubicBezTo>
                    <a:cubicBezTo>
                      <a:pt x="1289933" y="179451"/>
                      <a:pt x="1277835" y="178443"/>
                      <a:pt x="1265738" y="178443"/>
                    </a:cubicBezTo>
                    <a:cubicBezTo>
                      <a:pt x="1254648" y="178443"/>
                      <a:pt x="1244566" y="179451"/>
                      <a:pt x="1233477" y="180460"/>
                    </a:cubicBezTo>
                    <a:cubicBezTo>
                      <a:pt x="1214322" y="183484"/>
                      <a:pt x="1196175" y="187517"/>
                      <a:pt x="1178028" y="194574"/>
                    </a:cubicBezTo>
                    <a:cubicBezTo>
                      <a:pt x="1161897" y="201631"/>
                      <a:pt x="1147784" y="209696"/>
                      <a:pt x="1134678" y="219777"/>
                    </a:cubicBezTo>
                    <a:cubicBezTo>
                      <a:pt x="1132661" y="221794"/>
                      <a:pt x="1130645" y="222802"/>
                      <a:pt x="1128628" y="224818"/>
                    </a:cubicBezTo>
                    <a:cubicBezTo>
                      <a:pt x="1126612" y="227843"/>
                      <a:pt x="1123588" y="229859"/>
                      <a:pt x="1120563" y="229859"/>
                    </a:cubicBezTo>
                    <a:cubicBezTo>
                      <a:pt x="1119555" y="229859"/>
                      <a:pt x="1118547" y="229859"/>
                      <a:pt x="1118547" y="229859"/>
                    </a:cubicBezTo>
                    <a:cubicBezTo>
                      <a:pt x="1116530" y="228851"/>
                      <a:pt x="1114515" y="227843"/>
                      <a:pt x="1113506" y="226835"/>
                    </a:cubicBezTo>
                    <a:cubicBezTo>
                      <a:pt x="1110482" y="223810"/>
                      <a:pt x="1110482" y="217761"/>
                      <a:pt x="1112498" y="214737"/>
                    </a:cubicBezTo>
                    <a:lnTo>
                      <a:pt x="1112498" y="211712"/>
                    </a:lnTo>
                    <a:cubicBezTo>
                      <a:pt x="1112498" y="207680"/>
                      <a:pt x="1113506" y="204655"/>
                      <a:pt x="1113506" y="200623"/>
                    </a:cubicBezTo>
                    <a:cubicBezTo>
                      <a:pt x="1113506" y="194574"/>
                      <a:pt x="1114515" y="188525"/>
                      <a:pt x="1114515" y="182476"/>
                    </a:cubicBezTo>
                    <a:cubicBezTo>
                      <a:pt x="1114515" y="170378"/>
                      <a:pt x="1114515" y="158280"/>
                      <a:pt x="1112498" y="146182"/>
                    </a:cubicBezTo>
                    <a:cubicBezTo>
                      <a:pt x="1109474" y="127027"/>
                      <a:pt x="1104433" y="107872"/>
                      <a:pt x="1096367" y="89726"/>
                    </a:cubicBezTo>
                    <a:cubicBezTo>
                      <a:pt x="1090319" y="75612"/>
                      <a:pt x="1083262" y="63514"/>
                      <a:pt x="1074189" y="52424"/>
                    </a:cubicBezTo>
                    <a:cubicBezTo>
                      <a:pt x="1067131" y="44359"/>
                      <a:pt x="1060074" y="36294"/>
                      <a:pt x="1052009" y="30245"/>
                    </a:cubicBezTo>
                    <a:cubicBezTo>
                      <a:pt x="1043944" y="24196"/>
                      <a:pt x="1034870" y="19155"/>
                      <a:pt x="1025797" y="15122"/>
                    </a:cubicBezTo>
                    <a:cubicBezTo>
                      <a:pt x="1013699" y="10082"/>
                      <a:pt x="1000593" y="6049"/>
                      <a:pt x="987487" y="4033"/>
                    </a:cubicBezTo>
                    <a:cubicBezTo>
                      <a:pt x="978414" y="0"/>
                      <a:pt x="971357" y="0"/>
                      <a:pt x="964299" y="0"/>
                    </a:cubicBezTo>
                    <a:lnTo>
                      <a:pt x="964299" y="0"/>
                    </a:lnTo>
                    <a:close/>
                  </a:path>
                </a:pathLst>
              </a:custGeom>
              <a:solidFill>
                <a:srgbClr val="FDFDFD"/>
              </a:solidFill>
              <a:ln w="10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ABA30A58-18E0-8756-26ED-5AA5AA51128A}"/>
                  </a:ext>
                </a:extLst>
              </p:cNvPr>
              <p:cNvSpPr/>
              <p:nvPr/>
            </p:nvSpPr>
            <p:spPr>
              <a:xfrm>
                <a:off x="5434958" y="2878279"/>
                <a:ext cx="180459" cy="150214"/>
              </a:xfrm>
              <a:custGeom>
                <a:avLst/>
                <a:gdLst>
                  <a:gd name="connsiteX0" fmla="*/ 22180 w 180459"/>
                  <a:gd name="connsiteY0" fmla="*/ 1008 h 150214"/>
                  <a:gd name="connsiteX1" fmla="*/ 0 w 180459"/>
                  <a:gd name="connsiteY1" fmla="*/ 23187 h 150214"/>
                  <a:gd name="connsiteX2" fmla="*/ 22180 w 180459"/>
                  <a:gd name="connsiteY2" fmla="*/ 45367 h 150214"/>
                  <a:gd name="connsiteX3" fmla="*/ 44359 w 180459"/>
                  <a:gd name="connsiteY3" fmla="*/ 23187 h 150214"/>
                  <a:gd name="connsiteX4" fmla="*/ 22180 w 180459"/>
                  <a:gd name="connsiteY4" fmla="*/ 1008 h 150214"/>
                  <a:gd name="connsiteX5" fmla="*/ 159289 w 180459"/>
                  <a:gd name="connsiteY5" fmla="*/ 0 h 150214"/>
                  <a:gd name="connsiteX6" fmla="*/ 138117 w 180459"/>
                  <a:gd name="connsiteY6" fmla="*/ 21171 h 150214"/>
                  <a:gd name="connsiteX7" fmla="*/ 159289 w 180459"/>
                  <a:gd name="connsiteY7" fmla="*/ 42343 h 150214"/>
                  <a:gd name="connsiteX8" fmla="*/ 180460 w 180459"/>
                  <a:gd name="connsiteY8" fmla="*/ 21171 h 150214"/>
                  <a:gd name="connsiteX9" fmla="*/ 159289 w 180459"/>
                  <a:gd name="connsiteY9" fmla="*/ 0 h 150214"/>
                  <a:gd name="connsiteX10" fmla="*/ 128036 w 180459"/>
                  <a:gd name="connsiteY10" fmla="*/ 92750 h 150214"/>
                  <a:gd name="connsiteX11" fmla="*/ 118963 w 180459"/>
                  <a:gd name="connsiteY11" fmla="*/ 97791 h 150214"/>
                  <a:gd name="connsiteX12" fmla="*/ 116946 w 180459"/>
                  <a:gd name="connsiteY12" fmla="*/ 104848 h 150214"/>
                  <a:gd name="connsiteX13" fmla="*/ 112913 w 180459"/>
                  <a:gd name="connsiteY13" fmla="*/ 111905 h 150214"/>
                  <a:gd name="connsiteX14" fmla="*/ 107873 w 180459"/>
                  <a:gd name="connsiteY14" fmla="*/ 116946 h 150214"/>
                  <a:gd name="connsiteX15" fmla="*/ 99807 w 180459"/>
                  <a:gd name="connsiteY15" fmla="*/ 121987 h 150214"/>
                  <a:gd name="connsiteX16" fmla="*/ 90734 w 180459"/>
                  <a:gd name="connsiteY16" fmla="*/ 124003 h 150214"/>
                  <a:gd name="connsiteX17" fmla="*/ 82669 w 180459"/>
                  <a:gd name="connsiteY17" fmla="*/ 124003 h 150214"/>
                  <a:gd name="connsiteX18" fmla="*/ 76620 w 180459"/>
                  <a:gd name="connsiteY18" fmla="*/ 121987 h 150214"/>
                  <a:gd name="connsiteX19" fmla="*/ 72587 w 180459"/>
                  <a:gd name="connsiteY19" fmla="*/ 119970 h 150214"/>
                  <a:gd name="connsiteX20" fmla="*/ 70571 w 180459"/>
                  <a:gd name="connsiteY20" fmla="*/ 117954 h 150214"/>
                  <a:gd name="connsiteX21" fmla="*/ 68555 w 180459"/>
                  <a:gd name="connsiteY21" fmla="*/ 114929 h 150214"/>
                  <a:gd name="connsiteX22" fmla="*/ 67546 w 180459"/>
                  <a:gd name="connsiteY22" fmla="*/ 110897 h 150214"/>
                  <a:gd name="connsiteX23" fmla="*/ 67546 w 180459"/>
                  <a:gd name="connsiteY23" fmla="*/ 103840 h 150214"/>
                  <a:gd name="connsiteX24" fmla="*/ 67546 w 180459"/>
                  <a:gd name="connsiteY24" fmla="*/ 102832 h 150214"/>
                  <a:gd name="connsiteX25" fmla="*/ 66539 w 180459"/>
                  <a:gd name="connsiteY25" fmla="*/ 93758 h 150214"/>
                  <a:gd name="connsiteX26" fmla="*/ 59481 w 180459"/>
                  <a:gd name="connsiteY26" fmla="*/ 88717 h 150214"/>
                  <a:gd name="connsiteX27" fmla="*/ 56457 w 180459"/>
                  <a:gd name="connsiteY27" fmla="*/ 88717 h 150214"/>
                  <a:gd name="connsiteX28" fmla="*/ 50408 w 180459"/>
                  <a:gd name="connsiteY28" fmla="*/ 90734 h 150214"/>
                  <a:gd name="connsiteX29" fmla="*/ 45367 w 180459"/>
                  <a:gd name="connsiteY29" fmla="*/ 97791 h 150214"/>
                  <a:gd name="connsiteX30" fmla="*/ 44359 w 180459"/>
                  <a:gd name="connsiteY30" fmla="*/ 108881 h 150214"/>
                  <a:gd name="connsiteX31" fmla="*/ 45367 w 180459"/>
                  <a:gd name="connsiteY31" fmla="*/ 119970 h 150214"/>
                  <a:gd name="connsiteX32" fmla="*/ 48392 w 180459"/>
                  <a:gd name="connsiteY32" fmla="*/ 129044 h 150214"/>
                  <a:gd name="connsiteX33" fmla="*/ 53433 w 180459"/>
                  <a:gd name="connsiteY33" fmla="*/ 137109 h 150214"/>
                  <a:gd name="connsiteX34" fmla="*/ 68555 w 180459"/>
                  <a:gd name="connsiteY34" fmla="*/ 147191 h 150214"/>
                  <a:gd name="connsiteX35" fmla="*/ 85693 w 180459"/>
                  <a:gd name="connsiteY35" fmla="*/ 150215 h 150214"/>
                  <a:gd name="connsiteX36" fmla="*/ 119971 w 180459"/>
                  <a:gd name="connsiteY36" fmla="*/ 137109 h 150214"/>
                  <a:gd name="connsiteX37" fmla="*/ 131060 w 180459"/>
                  <a:gd name="connsiteY37" fmla="*/ 120978 h 150214"/>
                  <a:gd name="connsiteX38" fmla="*/ 134085 w 180459"/>
                  <a:gd name="connsiteY38" fmla="*/ 101824 h 150214"/>
                  <a:gd name="connsiteX39" fmla="*/ 128036 w 180459"/>
                  <a:gd name="connsiteY39" fmla="*/ 92750 h 150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80459" h="150214">
                    <a:moveTo>
                      <a:pt x="22180" y="1008"/>
                    </a:moveTo>
                    <a:cubicBezTo>
                      <a:pt x="10082" y="1008"/>
                      <a:pt x="0" y="11090"/>
                      <a:pt x="0" y="23187"/>
                    </a:cubicBezTo>
                    <a:cubicBezTo>
                      <a:pt x="0" y="35285"/>
                      <a:pt x="10082" y="45367"/>
                      <a:pt x="22180" y="45367"/>
                    </a:cubicBezTo>
                    <a:cubicBezTo>
                      <a:pt x="34277" y="45367"/>
                      <a:pt x="44359" y="35285"/>
                      <a:pt x="44359" y="23187"/>
                    </a:cubicBezTo>
                    <a:cubicBezTo>
                      <a:pt x="44359" y="11090"/>
                      <a:pt x="34277" y="1008"/>
                      <a:pt x="22180" y="1008"/>
                    </a:cubicBezTo>
                    <a:close/>
                    <a:moveTo>
                      <a:pt x="159289" y="0"/>
                    </a:moveTo>
                    <a:cubicBezTo>
                      <a:pt x="148199" y="0"/>
                      <a:pt x="138117" y="9073"/>
                      <a:pt x="138117" y="21171"/>
                    </a:cubicBezTo>
                    <a:cubicBezTo>
                      <a:pt x="138117" y="32261"/>
                      <a:pt x="147191" y="42343"/>
                      <a:pt x="159289" y="42343"/>
                    </a:cubicBezTo>
                    <a:cubicBezTo>
                      <a:pt x="170378" y="42343"/>
                      <a:pt x="180460" y="33269"/>
                      <a:pt x="180460" y="21171"/>
                    </a:cubicBezTo>
                    <a:cubicBezTo>
                      <a:pt x="179452" y="9073"/>
                      <a:pt x="170378" y="0"/>
                      <a:pt x="159289" y="0"/>
                    </a:cubicBezTo>
                    <a:close/>
                    <a:moveTo>
                      <a:pt x="128036" y="92750"/>
                    </a:moveTo>
                    <a:cubicBezTo>
                      <a:pt x="124003" y="91742"/>
                      <a:pt x="119971" y="93758"/>
                      <a:pt x="118963" y="97791"/>
                    </a:cubicBezTo>
                    <a:cubicBezTo>
                      <a:pt x="117954" y="99807"/>
                      <a:pt x="117954" y="102832"/>
                      <a:pt x="116946" y="104848"/>
                    </a:cubicBezTo>
                    <a:cubicBezTo>
                      <a:pt x="115938" y="107873"/>
                      <a:pt x="113922" y="109889"/>
                      <a:pt x="112913" y="111905"/>
                    </a:cubicBezTo>
                    <a:cubicBezTo>
                      <a:pt x="110897" y="113921"/>
                      <a:pt x="109889" y="115938"/>
                      <a:pt x="107873" y="116946"/>
                    </a:cubicBezTo>
                    <a:cubicBezTo>
                      <a:pt x="105856" y="118962"/>
                      <a:pt x="102832" y="119970"/>
                      <a:pt x="99807" y="121987"/>
                    </a:cubicBezTo>
                    <a:cubicBezTo>
                      <a:pt x="96783" y="122995"/>
                      <a:pt x="93759" y="124003"/>
                      <a:pt x="90734" y="124003"/>
                    </a:cubicBezTo>
                    <a:cubicBezTo>
                      <a:pt x="87710" y="124003"/>
                      <a:pt x="85693" y="124003"/>
                      <a:pt x="82669" y="124003"/>
                    </a:cubicBezTo>
                    <a:cubicBezTo>
                      <a:pt x="80652" y="124003"/>
                      <a:pt x="78637" y="122995"/>
                      <a:pt x="76620" y="121987"/>
                    </a:cubicBezTo>
                    <a:cubicBezTo>
                      <a:pt x="75612" y="120978"/>
                      <a:pt x="73596" y="120978"/>
                      <a:pt x="72587" y="119970"/>
                    </a:cubicBezTo>
                    <a:cubicBezTo>
                      <a:pt x="71579" y="118962"/>
                      <a:pt x="70571" y="117954"/>
                      <a:pt x="70571" y="117954"/>
                    </a:cubicBezTo>
                    <a:cubicBezTo>
                      <a:pt x="69563" y="116946"/>
                      <a:pt x="69563" y="115938"/>
                      <a:pt x="68555" y="114929"/>
                    </a:cubicBezTo>
                    <a:cubicBezTo>
                      <a:pt x="68555" y="113921"/>
                      <a:pt x="67546" y="111905"/>
                      <a:pt x="67546" y="110897"/>
                    </a:cubicBezTo>
                    <a:cubicBezTo>
                      <a:pt x="67546" y="108881"/>
                      <a:pt x="67546" y="105856"/>
                      <a:pt x="67546" y="103840"/>
                    </a:cubicBezTo>
                    <a:cubicBezTo>
                      <a:pt x="67546" y="103840"/>
                      <a:pt x="67546" y="102832"/>
                      <a:pt x="67546" y="102832"/>
                    </a:cubicBezTo>
                    <a:cubicBezTo>
                      <a:pt x="68555" y="99807"/>
                      <a:pt x="68555" y="96783"/>
                      <a:pt x="66539" y="93758"/>
                    </a:cubicBezTo>
                    <a:cubicBezTo>
                      <a:pt x="64522" y="90734"/>
                      <a:pt x="62506" y="88717"/>
                      <a:pt x="59481" y="88717"/>
                    </a:cubicBezTo>
                    <a:cubicBezTo>
                      <a:pt x="58473" y="88717"/>
                      <a:pt x="57465" y="88717"/>
                      <a:pt x="56457" y="88717"/>
                    </a:cubicBezTo>
                    <a:cubicBezTo>
                      <a:pt x="54441" y="88717"/>
                      <a:pt x="52424" y="89726"/>
                      <a:pt x="50408" y="90734"/>
                    </a:cubicBezTo>
                    <a:cubicBezTo>
                      <a:pt x="48392" y="91742"/>
                      <a:pt x="45367" y="94766"/>
                      <a:pt x="45367" y="97791"/>
                    </a:cubicBezTo>
                    <a:cubicBezTo>
                      <a:pt x="44359" y="101824"/>
                      <a:pt x="44359" y="104848"/>
                      <a:pt x="44359" y="108881"/>
                    </a:cubicBezTo>
                    <a:cubicBezTo>
                      <a:pt x="44359" y="112913"/>
                      <a:pt x="44359" y="115938"/>
                      <a:pt x="45367" y="119970"/>
                    </a:cubicBezTo>
                    <a:cubicBezTo>
                      <a:pt x="46375" y="122995"/>
                      <a:pt x="47383" y="126019"/>
                      <a:pt x="48392" y="129044"/>
                    </a:cubicBezTo>
                    <a:cubicBezTo>
                      <a:pt x="49400" y="132068"/>
                      <a:pt x="51416" y="134084"/>
                      <a:pt x="53433" y="137109"/>
                    </a:cubicBezTo>
                    <a:cubicBezTo>
                      <a:pt x="57465" y="142150"/>
                      <a:pt x="63514" y="145174"/>
                      <a:pt x="68555" y="147191"/>
                    </a:cubicBezTo>
                    <a:cubicBezTo>
                      <a:pt x="73596" y="149207"/>
                      <a:pt x="79644" y="150215"/>
                      <a:pt x="85693" y="150215"/>
                    </a:cubicBezTo>
                    <a:cubicBezTo>
                      <a:pt x="98800" y="150215"/>
                      <a:pt x="110897" y="145174"/>
                      <a:pt x="119971" y="137109"/>
                    </a:cubicBezTo>
                    <a:cubicBezTo>
                      <a:pt x="125011" y="133076"/>
                      <a:pt x="128036" y="127027"/>
                      <a:pt x="131060" y="120978"/>
                    </a:cubicBezTo>
                    <a:cubicBezTo>
                      <a:pt x="133076" y="114929"/>
                      <a:pt x="134085" y="107873"/>
                      <a:pt x="134085" y="101824"/>
                    </a:cubicBezTo>
                    <a:cubicBezTo>
                      <a:pt x="133076" y="95775"/>
                      <a:pt x="131060" y="93758"/>
                      <a:pt x="128036" y="92750"/>
                    </a:cubicBezTo>
                    <a:close/>
                  </a:path>
                </a:pathLst>
              </a:custGeom>
              <a:solidFill>
                <a:srgbClr val="0E0E0E"/>
              </a:solidFill>
              <a:ln w="10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C8EF6BC9-5985-F01C-48EF-682177486DF1}"/>
                  </a:ext>
                </a:extLst>
              </p:cNvPr>
              <p:cNvSpPr/>
              <p:nvPr/>
            </p:nvSpPr>
            <p:spPr>
              <a:xfrm>
                <a:off x="5301693" y="2928687"/>
                <a:ext cx="434892" cy="97791"/>
              </a:xfrm>
              <a:custGeom>
                <a:avLst/>
                <a:gdLst>
                  <a:gd name="connsiteX0" fmla="*/ 420589 w 434892"/>
                  <a:gd name="connsiteY0" fmla="*/ 27220 h 97791"/>
                  <a:gd name="connsiteX1" fmla="*/ 391353 w 434892"/>
                  <a:gd name="connsiteY1" fmla="*/ 18147 h 97791"/>
                  <a:gd name="connsiteX2" fmla="*/ 364133 w 434892"/>
                  <a:gd name="connsiteY2" fmla="*/ 32261 h 97791"/>
                  <a:gd name="connsiteX3" fmla="*/ 355059 w 434892"/>
                  <a:gd name="connsiteY3" fmla="*/ 61497 h 97791"/>
                  <a:gd name="connsiteX4" fmla="*/ 369173 w 434892"/>
                  <a:gd name="connsiteY4" fmla="*/ 88717 h 97791"/>
                  <a:gd name="connsiteX5" fmla="*/ 398410 w 434892"/>
                  <a:gd name="connsiteY5" fmla="*/ 97791 h 97791"/>
                  <a:gd name="connsiteX6" fmla="*/ 425630 w 434892"/>
                  <a:gd name="connsiteY6" fmla="*/ 83677 h 97791"/>
                  <a:gd name="connsiteX7" fmla="*/ 434703 w 434892"/>
                  <a:gd name="connsiteY7" fmla="*/ 54440 h 97791"/>
                  <a:gd name="connsiteX8" fmla="*/ 420589 w 434892"/>
                  <a:gd name="connsiteY8" fmla="*/ 27220 h 97791"/>
                  <a:gd name="connsiteX9" fmla="*/ 36482 w 434892"/>
                  <a:gd name="connsiteY9" fmla="*/ 0 h 97791"/>
                  <a:gd name="connsiteX10" fmla="*/ 9262 w 434892"/>
                  <a:gd name="connsiteY10" fmla="*/ 14114 h 97791"/>
                  <a:gd name="connsiteX11" fmla="*/ 189 w 434892"/>
                  <a:gd name="connsiteY11" fmla="*/ 43350 h 97791"/>
                  <a:gd name="connsiteX12" fmla="*/ 14303 w 434892"/>
                  <a:gd name="connsiteY12" fmla="*/ 70571 h 97791"/>
                  <a:gd name="connsiteX13" fmla="*/ 43540 w 434892"/>
                  <a:gd name="connsiteY13" fmla="*/ 79644 h 97791"/>
                  <a:gd name="connsiteX14" fmla="*/ 70760 w 434892"/>
                  <a:gd name="connsiteY14" fmla="*/ 65530 h 97791"/>
                  <a:gd name="connsiteX15" fmla="*/ 79833 w 434892"/>
                  <a:gd name="connsiteY15" fmla="*/ 36294 h 97791"/>
                  <a:gd name="connsiteX16" fmla="*/ 65719 w 434892"/>
                  <a:gd name="connsiteY16" fmla="*/ 9073 h 97791"/>
                  <a:gd name="connsiteX17" fmla="*/ 36482 w 434892"/>
                  <a:gd name="connsiteY17" fmla="*/ 0 h 97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34892" h="97791">
                    <a:moveTo>
                      <a:pt x="420589" y="27220"/>
                    </a:moveTo>
                    <a:cubicBezTo>
                      <a:pt x="411516" y="20163"/>
                      <a:pt x="402442" y="18147"/>
                      <a:pt x="391353" y="18147"/>
                    </a:cubicBezTo>
                    <a:cubicBezTo>
                      <a:pt x="381271" y="18147"/>
                      <a:pt x="370181" y="25204"/>
                      <a:pt x="364133" y="32261"/>
                    </a:cubicBezTo>
                    <a:cubicBezTo>
                      <a:pt x="357075" y="40326"/>
                      <a:pt x="354051" y="51416"/>
                      <a:pt x="355059" y="61497"/>
                    </a:cubicBezTo>
                    <a:cubicBezTo>
                      <a:pt x="356067" y="72587"/>
                      <a:pt x="361108" y="82669"/>
                      <a:pt x="369173" y="88717"/>
                    </a:cubicBezTo>
                    <a:cubicBezTo>
                      <a:pt x="378247" y="95775"/>
                      <a:pt x="387320" y="97791"/>
                      <a:pt x="398410" y="97791"/>
                    </a:cubicBezTo>
                    <a:cubicBezTo>
                      <a:pt x="408492" y="97791"/>
                      <a:pt x="419581" y="90734"/>
                      <a:pt x="425630" y="83677"/>
                    </a:cubicBezTo>
                    <a:cubicBezTo>
                      <a:pt x="432687" y="75612"/>
                      <a:pt x="435711" y="64522"/>
                      <a:pt x="434703" y="54440"/>
                    </a:cubicBezTo>
                    <a:cubicBezTo>
                      <a:pt x="433695" y="44359"/>
                      <a:pt x="428655" y="34277"/>
                      <a:pt x="420589" y="27220"/>
                    </a:cubicBezTo>
                    <a:close/>
                    <a:moveTo>
                      <a:pt x="36482" y="0"/>
                    </a:moveTo>
                    <a:cubicBezTo>
                      <a:pt x="26401" y="0"/>
                      <a:pt x="15311" y="7057"/>
                      <a:pt x="9262" y="14114"/>
                    </a:cubicBezTo>
                    <a:cubicBezTo>
                      <a:pt x="2205" y="22180"/>
                      <a:pt x="-819" y="33269"/>
                      <a:pt x="189" y="43350"/>
                    </a:cubicBezTo>
                    <a:cubicBezTo>
                      <a:pt x="1197" y="54440"/>
                      <a:pt x="6238" y="63514"/>
                      <a:pt x="14303" y="70571"/>
                    </a:cubicBezTo>
                    <a:cubicBezTo>
                      <a:pt x="23377" y="77628"/>
                      <a:pt x="32450" y="79644"/>
                      <a:pt x="43540" y="79644"/>
                    </a:cubicBezTo>
                    <a:cubicBezTo>
                      <a:pt x="53621" y="79644"/>
                      <a:pt x="64711" y="72587"/>
                      <a:pt x="70760" y="65530"/>
                    </a:cubicBezTo>
                    <a:cubicBezTo>
                      <a:pt x="77817" y="57465"/>
                      <a:pt x="80841" y="46375"/>
                      <a:pt x="79833" y="36294"/>
                    </a:cubicBezTo>
                    <a:cubicBezTo>
                      <a:pt x="78825" y="25204"/>
                      <a:pt x="73784" y="16131"/>
                      <a:pt x="65719" y="9073"/>
                    </a:cubicBezTo>
                    <a:cubicBezTo>
                      <a:pt x="57653" y="2016"/>
                      <a:pt x="47572" y="0"/>
                      <a:pt x="36482" y="0"/>
                    </a:cubicBezTo>
                    <a:close/>
                  </a:path>
                </a:pathLst>
              </a:custGeom>
              <a:solidFill>
                <a:srgbClr val="FFCED6"/>
              </a:solidFill>
              <a:ln w="10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9" name="Graphic 4">
              <a:extLst>
                <a:ext uri="{FF2B5EF4-FFF2-40B4-BE49-F238E27FC236}">
                  <a16:creationId xmlns:a16="http://schemas.microsoft.com/office/drawing/2014/main" xmlns="" id="{DC2366F3-17B9-99F4-7A94-2EBAB44C36F0}"/>
                </a:ext>
              </a:extLst>
            </p:cNvPr>
            <p:cNvGrpSpPr/>
            <p:nvPr/>
          </p:nvGrpSpPr>
          <p:grpSpPr>
            <a:xfrm>
              <a:off x="7817359" y="4333899"/>
              <a:ext cx="365958" cy="358902"/>
              <a:chOff x="7935993" y="2611118"/>
              <a:chExt cx="365958" cy="358902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3B1442CD-03E3-396C-1DA1-0ECCF7B273F1}"/>
                  </a:ext>
                </a:extLst>
              </p:cNvPr>
              <p:cNvSpPr/>
              <p:nvPr/>
            </p:nvSpPr>
            <p:spPr>
              <a:xfrm>
                <a:off x="7935993" y="2611118"/>
                <a:ext cx="365958" cy="358902"/>
              </a:xfrm>
              <a:custGeom>
                <a:avLst/>
                <a:gdLst>
                  <a:gd name="connsiteX0" fmla="*/ 362122 w 365958"/>
                  <a:gd name="connsiteY0" fmla="*/ 213729 h 358902"/>
                  <a:gd name="connsiteX1" fmla="*/ 348009 w 365958"/>
                  <a:gd name="connsiteY1" fmla="*/ 192557 h 358902"/>
                  <a:gd name="connsiteX2" fmla="*/ 325829 w 365958"/>
                  <a:gd name="connsiteY2" fmla="*/ 176427 h 358902"/>
                  <a:gd name="connsiteX3" fmla="*/ 322805 w 365958"/>
                  <a:gd name="connsiteY3" fmla="*/ 175419 h 358902"/>
                  <a:gd name="connsiteX4" fmla="*/ 342968 w 365958"/>
                  <a:gd name="connsiteY4" fmla="*/ 160296 h 358902"/>
                  <a:gd name="connsiteX5" fmla="*/ 357082 w 365958"/>
                  <a:gd name="connsiteY5" fmla="*/ 140133 h 358902"/>
                  <a:gd name="connsiteX6" fmla="*/ 364139 w 365958"/>
                  <a:gd name="connsiteY6" fmla="*/ 116946 h 358902"/>
                  <a:gd name="connsiteX7" fmla="*/ 323813 w 365958"/>
                  <a:gd name="connsiteY7" fmla="*/ 26212 h 358902"/>
                  <a:gd name="connsiteX8" fmla="*/ 258283 w 365958"/>
                  <a:gd name="connsiteY8" fmla="*/ 6049 h 358902"/>
                  <a:gd name="connsiteX9" fmla="*/ 239128 w 365958"/>
                  <a:gd name="connsiteY9" fmla="*/ 8065 h 358902"/>
                  <a:gd name="connsiteX10" fmla="*/ 198802 w 365958"/>
                  <a:gd name="connsiteY10" fmla="*/ 24196 h 358902"/>
                  <a:gd name="connsiteX11" fmla="*/ 179647 w 365958"/>
                  <a:gd name="connsiteY11" fmla="*/ 42343 h 358902"/>
                  <a:gd name="connsiteX12" fmla="*/ 174606 w 365958"/>
                  <a:gd name="connsiteY12" fmla="*/ 33269 h 358902"/>
                  <a:gd name="connsiteX13" fmla="*/ 160492 w 365958"/>
                  <a:gd name="connsiteY13" fmla="*/ 16131 h 358902"/>
                  <a:gd name="connsiteX14" fmla="*/ 143354 w 365958"/>
                  <a:gd name="connsiteY14" fmla="*/ 5041 h 358902"/>
                  <a:gd name="connsiteX15" fmla="*/ 125206 w 365958"/>
                  <a:gd name="connsiteY15" fmla="*/ 0 h 358902"/>
                  <a:gd name="connsiteX16" fmla="*/ 117141 w 365958"/>
                  <a:gd name="connsiteY16" fmla="*/ 0 h 358902"/>
                  <a:gd name="connsiteX17" fmla="*/ 53628 w 365958"/>
                  <a:gd name="connsiteY17" fmla="*/ 27220 h 358902"/>
                  <a:gd name="connsiteX18" fmla="*/ 25399 w 365958"/>
                  <a:gd name="connsiteY18" fmla="*/ 58473 h 358902"/>
                  <a:gd name="connsiteX19" fmla="*/ 6244 w 365958"/>
                  <a:gd name="connsiteY19" fmla="*/ 94766 h 358902"/>
                  <a:gd name="connsiteX20" fmla="*/ 196 w 365958"/>
                  <a:gd name="connsiteY20" fmla="*/ 134084 h 358902"/>
                  <a:gd name="connsiteX21" fmla="*/ 12293 w 365958"/>
                  <a:gd name="connsiteY21" fmla="*/ 168362 h 358902"/>
                  <a:gd name="connsiteX22" fmla="*/ 39513 w 365958"/>
                  <a:gd name="connsiteY22" fmla="*/ 190541 h 358902"/>
                  <a:gd name="connsiteX23" fmla="*/ 39513 w 365958"/>
                  <a:gd name="connsiteY23" fmla="*/ 190541 h 358902"/>
                  <a:gd name="connsiteX24" fmla="*/ 23383 w 365958"/>
                  <a:gd name="connsiteY24" fmla="*/ 202639 h 358902"/>
                  <a:gd name="connsiteX25" fmla="*/ 5236 w 365958"/>
                  <a:gd name="connsiteY25" fmla="*/ 229859 h 358902"/>
                  <a:gd name="connsiteX26" fmla="*/ 196 w 365958"/>
                  <a:gd name="connsiteY26" fmla="*/ 262120 h 358902"/>
                  <a:gd name="connsiteX27" fmla="*/ 7253 w 365958"/>
                  <a:gd name="connsiteY27" fmla="*/ 292365 h 358902"/>
                  <a:gd name="connsiteX28" fmla="*/ 47579 w 365958"/>
                  <a:gd name="connsiteY28" fmla="*/ 340756 h 358902"/>
                  <a:gd name="connsiteX29" fmla="*/ 76815 w 365958"/>
                  <a:gd name="connsiteY29" fmla="*/ 354870 h 358902"/>
                  <a:gd name="connsiteX30" fmla="*/ 107060 w 365958"/>
                  <a:gd name="connsiteY30" fmla="*/ 356886 h 358902"/>
                  <a:gd name="connsiteX31" fmla="*/ 143354 w 365958"/>
                  <a:gd name="connsiteY31" fmla="*/ 342772 h 358902"/>
                  <a:gd name="connsiteX32" fmla="*/ 168557 w 365958"/>
                  <a:gd name="connsiteY32" fmla="*/ 315552 h 358902"/>
                  <a:gd name="connsiteX33" fmla="*/ 175614 w 365958"/>
                  <a:gd name="connsiteY33" fmla="*/ 324626 h 358902"/>
                  <a:gd name="connsiteX34" fmla="*/ 191745 w 365958"/>
                  <a:gd name="connsiteY34" fmla="*/ 339748 h 358902"/>
                  <a:gd name="connsiteX35" fmla="*/ 227030 w 365958"/>
                  <a:gd name="connsiteY35" fmla="*/ 356886 h 358902"/>
                  <a:gd name="connsiteX36" fmla="*/ 245177 w 365958"/>
                  <a:gd name="connsiteY36" fmla="*/ 358903 h 358902"/>
                  <a:gd name="connsiteX37" fmla="*/ 261307 w 365958"/>
                  <a:gd name="connsiteY37" fmla="*/ 357895 h 358902"/>
                  <a:gd name="connsiteX38" fmla="*/ 293568 w 365958"/>
                  <a:gd name="connsiteY38" fmla="*/ 347813 h 358902"/>
                  <a:gd name="connsiteX39" fmla="*/ 344984 w 365958"/>
                  <a:gd name="connsiteY39" fmla="*/ 302446 h 358902"/>
                  <a:gd name="connsiteX40" fmla="*/ 365147 w 365958"/>
                  <a:gd name="connsiteY40" fmla="*/ 240949 h 358902"/>
                  <a:gd name="connsiteX41" fmla="*/ 362122 w 365958"/>
                  <a:gd name="connsiteY41" fmla="*/ 213729 h 358902"/>
                  <a:gd name="connsiteX42" fmla="*/ 345992 w 365958"/>
                  <a:gd name="connsiteY42" fmla="*/ 259096 h 358902"/>
                  <a:gd name="connsiteX43" fmla="*/ 334903 w 365958"/>
                  <a:gd name="connsiteY43" fmla="*/ 282283 h 358902"/>
                  <a:gd name="connsiteX44" fmla="*/ 314740 w 365958"/>
                  <a:gd name="connsiteY44" fmla="*/ 306479 h 358902"/>
                  <a:gd name="connsiteX45" fmla="*/ 289536 w 365958"/>
                  <a:gd name="connsiteY45" fmla="*/ 323617 h 358902"/>
                  <a:gd name="connsiteX46" fmla="*/ 266348 w 365958"/>
                  <a:gd name="connsiteY46" fmla="*/ 331683 h 358902"/>
                  <a:gd name="connsiteX47" fmla="*/ 248201 w 365958"/>
                  <a:gd name="connsiteY47" fmla="*/ 333699 h 358902"/>
                  <a:gd name="connsiteX48" fmla="*/ 246185 w 365958"/>
                  <a:gd name="connsiteY48" fmla="*/ 333699 h 358902"/>
                  <a:gd name="connsiteX49" fmla="*/ 228038 w 365958"/>
                  <a:gd name="connsiteY49" fmla="*/ 330674 h 358902"/>
                  <a:gd name="connsiteX50" fmla="*/ 210899 w 365958"/>
                  <a:gd name="connsiteY50" fmla="*/ 322609 h 358902"/>
                  <a:gd name="connsiteX51" fmla="*/ 188720 w 365958"/>
                  <a:gd name="connsiteY51" fmla="*/ 303454 h 358902"/>
                  <a:gd name="connsiteX52" fmla="*/ 187712 w 365958"/>
                  <a:gd name="connsiteY52" fmla="*/ 302446 h 358902"/>
                  <a:gd name="connsiteX53" fmla="*/ 184688 w 365958"/>
                  <a:gd name="connsiteY53" fmla="*/ 298414 h 358902"/>
                  <a:gd name="connsiteX54" fmla="*/ 179647 w 365958"/>
                  <a:gd name="connsiteY54" fmla="*/ 293373 h 358902"/>
                  <a:gd name="connsiteX55" fmla="*/ 176622 w 365958"/>
                  <a:gd name="connsiteY55" fmla="*/ 290348 h 358902"/>
                  <a:gd name="connsiteX56" fmla="*/ 172590 w 365958"/>
                  <a:gd name="connsiteY56" fmla="*/ 289340 h 358902"/>
                  <a:gd name="connsiteX57" fmla="*/ 169565 w 365958"/>
                  <a:gd name="connsiteY57" fmla="*/ 290348 h 358902"/>
                  <a:gd name="connsiteX58" fmla="*/ 164524 w 365958"/>
                  <a:gd name="connsiteY58" fmla="*/ 294381 h 358902"/>
                  <a:gd name="connsiteX59" fmla="*/ 164524 w 365958"/>
                  <a:gd name="connsiteY59" fmla="*/ 301438 h 358902"/>
                  <a:gd name="connsiteX60" fmla="*/ 164524 w 365958"/>
                  <a:gd name="connsiteY60" fmla="*/ 301438 h 358902"/>
                  <a:gd name="connsiteX61" fmla="*/ 164524 w 365958"/>
                  <a:gd name="connsiteY61" fmla="*/ 301438 h 358902"/>
                  <a:gd name="connsiteX62" fmla="*/ 164524 w 365958"/>
                  <a:gd name="connsiteY62" fmla="*/ 301438 h 358902"/>
                  <a:gd name="connsiteX63" fmla="*/ 164524 w 365958"/>
                  <a:gd name="connsiteY63" fmla="*/ 301438 h 358902"/>
                  <a:gd name="connsiteX64" fmla="*/ 164524 w 365958"/>
                  <a:gd name="connsiteY64" fmla="*/ 302446 h 358902"/>
                  <a:gd name="connsiteX65" fmla="*/ 163517 w 365958"/>
                  <a:gd name="connsiteY65" fmla="*/ 304463 h 358902"/>
                  <a:gd name="connsiteX66" fmla="*/ 146378 w 365958"/>
                  <a:gd name="connsiteY66" fmla="*/ 324626 h 358902"/>
                  <a:gd name="connsiteX67" fmla="*/ 131256 w 365958"/>
                  <a:gd name="connsiteY67" fmla="*/ 334707 h 358902"/>
                  <a:gd name="connsiteX68" fmla="*/ 116133 w 365958"/>
                  <a:gd name="connsiteY68" fmla="*/ 340756 h 358902"/>
                  <a:gd name="connsiteX69" fmla="*/ 103027 w 365958"/>
                  <a:gd name="connsiteY69" fmla="*/ 341764 h 358902"/>
                  <a:gd name="connsiteX70" fmla="*/ 101011 w 365958"/>
                  <a:gd name="connsiteY70" fmla="*/ 341764 h 358902"/>
                  <a:gd name="connsiteX71" fmla="*/ 82864 w 365958"/>
                  <a:gd name="connsiteY71" fmla="*/ 337732 h 358902"/>
                  <a:gd name="connsiteX72" fmla="*/ 64717 w 365958"/>
                  <a:gd name="connsiteY72" fmla="*/ 328658 h 358902"/>
                  <a:gd name="connsiteX73" fmla="*/ 64717 w 365958"/>
                  <a:gd name="connsiteY73" fmla="*/ 328658 h 358902"/>
                  <a:gd name="connsiteX74" fmla="*/ 64717 w 365958"/>
                  <a:gd name="connsiteY74" fmla="*/ 328658 h 358902"/>
                  <a:gd name="connsiteX75" fmla="*/ 64717 w 365958"/>
                  <a:gd name="connsiteY75" fmla="*/ 328658 h 358902"/>
                  <a:gd name="connsiteX76" fmla="*/ 44554 w 365958"/>
                  <a:gd name="connsiteY76" fmla="*/ 311520 h 358902"/>
                  <a:gd name="connsiteX77" fmla="*/ 29432 w 365958"/>
                  <a:gd name="connsiteY77" fmla="*/ 290348 h 358902"/>
                  <a:gd name="connsiteX78" fmla="*/ 21366 w 365958"/>
                  <a:gd name="connsiteY78" fmla="*/ 270185 h 358902"/>
                  <a:gd name="connsiteX79" fmla="*/ 19350 w 365958"/>
                  <a:gd name="connsiteY79" fmla="*/ 253047 h 358902"/>
                  <a:gd name="connsiteX80" fmla="*/ 22375 w 365958"/>
                  <a:gd name="connsiteY80" fmla="*/ 237924 h 358902"/>
                  <a:gd name="connsiteX81" fmla="*/ 28424 w 365958"/>
                  <a:gd name="connsiteY81" fmla="*/ 224818 h 358902"/>
                  <a:gd name="connsiteX82" fmla="*/ 39513 w 365958"/>
                  <a:gd name="connsiteY82" fmla="*/ 211712 h 358902"/>
                  <a:gd name="connsiteX83" fmla="*/ 62701 w 365958"/>
                  <a:gd name="connsiteY83" fmla="*/ 195582 h 358902"/>
                  <a:gd name="connsiteX84" fmla="*/ 62701 w 365958"/>
                  <a:gd name="connsiteY84" fmla="*/ 195582 h 358902"/>
                  <a:gd name="connsiteX85" fmla="*/ 63709 w 365958"/>
                  <a:gd name="connsiteY85" fmla="*/ 195582 h 358902"/>
                  <a:gd name="connsiteX86" fmla="*/ 65726 w 365958"/>
                  <a:gd name="connsiteY86" fmla="*/ 195582 h 358902"/>
                  <a:gd name="connsiteX87" fmla="*/ 75807 w 365958"/>
                  <a:gd name="connsiteY87" fmla="*/ 187517 h 358902"/>
                  <a:gd name="connsiteX88" fmla="*/ 67742 w 365958"/>
                  <a:gd name="connsiteY88" fmla="*/ 175419 h 358902"/>
                  <a:gd name="connsiteX89" fmla="*/ 60685 w 365958"/>
                  <a:gd name="connsiteY89" fmla="*/ 173403 h 358902"/>
                  <a:gd name="connsiteX90" fmla="*/ 45562 w 365958"/>
                  <a:gd name="connsiteY90" fmla="*/ 166345 h 358902"/>
                  <a:gd name="connsiteX91" fmla="*/ 35481 w 365958"/>
                  <a:gd name="connsiteY91" fmla="*/ 158280 h 358902"/>
                  <a:gd name="connsiteX92" fmla="*/ 29432 w 365958"/>
                  <a:gd name="connsiteY92" fmla="*/ 150215 h 358902"/>
                  <a:gd name="connsiteX93" fmla="*/ 25399 w 365958"/>
                  <a:gd name="connsiteY93" fmla="*/ 139125 h 358902"/>
                  <a:gd name="connsiteX94" fmla="*/ 24391 w 365958"/>
                  <a:gd name="connsiteY94" fmla="*/ 125011 h 358902"/>
                  <a:gd name="connsiteX95" fmla="*/ 28424 w 365958"/>
                  <a:gd name="connsiteY95" fmla="*/ 103840 h 358902"/>
                  <a:gd name="connsiteX96" fmla="*/ 42538 w 365958"/>
                  <a:gd name="connsiteY96" fmla="*/ 75612 h 358902"/>
                  <a:gd name="connsiteX97" fmla="*/ 64717 w 365958"/>
                  <a:gd name="connsiteY97" fmla="*/ 49399 h 358902"/>
                  <a:gd name="connsiteX98" fmla="*/ 88913 w 365958"/>
                  <a:gd name="connsiteY98" fmla="*/ 32261 h 358902"/>
                  <a:gd name="connsiteX99" fmla="*/ 107060 w 365958"/>
                  <a:gd name="connsiteY99" fmla="*/ 25204 h 358902"/>
                  <a:gd name="connsiteX100" fmla="*/ 119158 w 365958"/>
                  <a:gd name="connsiteY100" fmla="*/ 24196 h 358902"/>
                  <a:gd name="connsiteX101" fmla="*/ 120165 w 365958"/>
                  <a:gd name="connsiteY101" fmla="*/ 24196 h 358902"/>
                  <a:gd name="connsiteX102" fmla="*/ 131256 w 365958"/>
                  <a:gd name="connsiteY102" fmla="*/ 26212 h 358902"/>
                  <a:gd name="connsiteX103" fmla="*/ 141337 w 365958"/>
                  <a:gd name="connsiteY103" fmla="*/ 31253 h 358902"/>
                  <a:gd name="connsiteX104" fmla="*/ 153435 w 365958"/>
                  <a:gd name="connsiteY104" fmla="*/ 41334 h 358902"/>
                  <a:gd name="connsiteX105" fmla="*/ 166541 w 365958"/>
                  <a:gd name="connsiteY105" fmla="*/ 60489 h 358902"/>
                  <a:gd name="connsiteX106" fmla="*/ 167549 w 365958"/>
                  <a:gd name="connsiteY106" fmla="*/ 63514 h 358902"/>
                  <a:gd name="connsiteX107" fmla="*/ 176622 w 365958"/>
                  <a:gd name="connsiteY107" fmla="*/ 69563 h 358902"/>
                  <a:gd name="connsiteX108" fmla="*/ 179647 w 365958"/>
                  <a:gd name="connsiteY108" fmla="*/ 68554 h 358902"/>
                  <a:gd name="connsiteX109" fmla="*/ 185695 w 365958"/>
                  <a:gd name="connsiteY109" fmla="*/ 63514 h 358902"/>
                  <a:gd name="connsiteX110" fmla="*/ 185695 w 365958"/>
                  <a:gd name="connsiteY110" fmla="*/ 56457 h 358902"/>
                  <a:gd name="connsiteX111" fmla="*/ 185695 w 365958"/>
                  <a:gd name="connsiteY111" fmla="*/ 56457 h 358902"/>
                  <a:gd name="connsiteX112" fmla="*/ 185695 w 365958"/>
                  <a:gd name="connsiteY112" fmla="*/ 56457 h 358902"/>
                  <a:gd name="connsiteX113" fmla="*/ 197793 w 365958"/>
                  <a:gd name="connsiteY113" fmla="*/ 42343 h 358902"/>
                  <a:gd name="connsiteX114" fmla="*/ 212916 w 365958"/>
                  <a:gd name="connsiteY114" fmla="*/ 31253 h 358902"/>
                  <a:gd name="connsiteX115" fmla="*/ 235095 w 365958"/>
                  <a:gd name="connsiteY115" fmla="*/ 23187 h 358902"/>
                  <a:gd name="connsiteX116" fmla="*/ 257275 w 365958"/>
                  <a:gd name="connsiteY116" fmla="*/ 21171 h 358902"/>
                  <a:gd name="connsiteX117" fmla="*/ 261307 w 365958"/>
                  <a:gd name="connsiteY117" fmla="*/ 21171 h 358902"/>
                  <a:gd name="connsiteX118" fmla="*/ 286511 w 365958"/>
                  <a:gd name="connsiteY118" fmla="*/ 26212 h 358902"/>
                  <a:gd name="connsiteX119" fmla="*/ 306674 w 365958"/>
                  <a:gd name="connsiteY119" fmla="*/ 35285 h 358902"/>
                  <a:gd name="connsiteX120" fmla="*/ 322805 w 365958"/>
                  <a:gd name="connsiteY120" fmla="*/ 49399 h 358902"/>
                  <a:gd name="connsiteX121" fmla="*/ 333894 w 365958"/>
                  <a:gd name="connsiteY121" fmla="*/ 65530 h 358902"/>
                  <a:gd name="connsiteX122" fmla="*/ 341959 w 365958"/>
                  <a:gd name="connsiteY122" fmla="*/ 85693 h 358902"/>
                  <a:gd name="connsiteX123" fmla="*/ 343976 w 365958"/>
                  <a:gd name="connsiteY123" fmla="*/ 104848 h 358902"/>
                  <a:gd name="connsiteX124" fmla="*/ 340951 w 365958"/>
                  <a:gd name="connsiteY124" fmla="*/ 122995 h 358902"/>
                  <a:gd name="connsiteX125" fmla="*/ 333894 w 365958"/>
                  <a:gd name="connsiteY125" fmla="*/ 137109 h 358902"/>
                  <a:gd name="connsiteX126" fmla="*/ 324821 w 365958"/>
                  <a:gd name="connsiteY126" fmla="*/ 148199 h 358902"/>
                  <a:gd name="connsiteX127" fmla="*/ 312723 w 365958"/>
                  <a:gd name="connsiteY127" fmla="*/ 156264 h 358902"/>
                  <a:gd name="connsiteX128" fmla="*/ 295585 w 365958"/>
                  <a:gd name="connsiteY128" fmla="*/ 162313 h 358902"/>
                  <a:gd name="connsiteX129" fmla="*/ 291552 w 365958"/>
                  <a:gd name="connsiteY129" fmla="*/ 163321 h 358902"/>
                  <a:gd name="connsiteX130" fmla="*/ 284495 w 365958"/>
                  <a:gd name="connsiteY130" fmla="*/ 166345 h 358902"/>
                  <a:gd name="connsiteX131" fmla="*/ 282479 w 365958"/>
                  <a:gd name="connsiteY131" fmla="*/ 171386 h 358902"/>
                  <a:gd name="connsiteX132" fmla="*/ 282479 w 365958"/>
                  <a:gd name="connsiteY132" fmla="*/ 171386 h 358902"/>
                  <a:gd name="connsiteX133" fmla="*/ 282479 w 365958"/>
                  <a:gd name="connsiteY133" fmla="*/ 172394 h 358902"/>
                  <a:gd name="connsiteX134" fmla="*/ 282479 w 365958"/>
                  <a:gd name="connsiteY134" fmla="*/ 173403 h 358902"/>
                  <a:gd name="connsiteX135" fmla="*/ 282479 w 365958"/>
                  <a:gd name="connsiteY135" fmla="*/ 173403 h 358902"/>
                  <a:gd name="connsiteX136" fmla="*/ 282479 w 365958"/>
                  <a:gd name="connsiteY136" fmla="*/ 173403 h 358902"/>
                  <a:gd name="connsiteX137" fmla="*/ 283487 w 365958"/>
                  <a:gd name="connsiteY137" fmla="*/ 176427 h 358902"/>
                  <a:gd name="connsiteX138" fmla="*/ 283487 w 365958"/>
                  <a:gd name="connsiteY138" fmla="*/ 177435 h 358902"/>
                  <a:gd name="connsiteX139" fmla="*/ 283487 w 365958"/>
                  <a:gd name="connsiteY139" fmla="*/ 178443 h 358902"/>
                  <a:gd name="connsiteX140" fmla="*/ 284495 w 365958"/>
                  <a:gd name="connsiteY140" fmla="*/ 179451 h 358902"/>
                  <a:gd name="connsiteX141" fmla="*/ 292560 w 365958"/>
                  <a:gd name="connsiteY141" fmla="*/ 183484 h 358902"/>
                  <a:gd name="connsiteX142" fmla="*/ 293568 w 365958"/>
                  <a:gd name="connsiteY142" fmla="*/ 183484 h 358902"/>
                  <a:gd name="connsiteX143" fmla="*/ 295585 w 365958"/>
                  <a:gd name="connsiteY143" fmla="*/ 183484 h 358902"/>
                  <a:gd name="connsiteX144" fmla="*/ 295585 w 365958"/>
                  <a:gd name="connsiteY144" fmla="*/ 183484 h 358902"/>
                  <a:gd name="connsiteX145" fmla="*/ 295585 w 365958"/>
                  <a:gd name="connsiteY145" fmla="*/ 183484 h 358902"/>
                  <a:gd name="connsiteX146" fmla="*/ 295585 w 365958"/>
                  <a:gd name="connsiteY146" fmla="*/ 183484 h 358902"/>
                  <a:gd name="connsiteX147" fmla="*/ 295585 w 365958"/>
                  <a:gd name="connsiteY147" fmla="*/ 183484 h 358902"/>
                  <a:gd name="connsiteX148" fmla="*/ 304658 w 365958"/>
                  <a:gd name="connsiteY148" fmla="*/ 186508 h 358902"/>
                  <a:gd name="connsiteX149" fmla="*/ 324821 w 365958"/>
                  <a:gd name="connsiteY149" fmla="*/ 195582 h 358902"/>
                  <a:gd name="connsiteX150" fmla="*/ 335911 w 365958"/>
                  <a:gd name="connsiteY150" fmla="*/ 204655 h 358902"/>
                  <a:gd name="connsiteX151" fmla="*/ 342968 w 365958"/>
                  <a:gd name="connsiteY151" fmla="*/ 214737 h 358902"/>
                  <a:gd name="connsiteX152" fmla="*/ 347000 w 365958"/>
                  <a:gd name="connsiteY152" fmla="*/ 225826 h 358902"/>
                  <a:gd name="connsiteX153" fmla="*/ 348009 w 365958"/>
                  <a:gd name="connsiteY153" fmla="*/ 239941 h 358902"/>
                  <a:gd name="connsiteX154" fmla="*/ 345992 w 365958"/>
                  <a:gd name="connsiteY154" fmla="*/ 259096 h 358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</a:cxnLst>
                <a:rect l="l" t="t" r="r" b="b"/>
                <a:pathLst>
                  <a:path w="365958" h="358902">
                    <a:moveTo>
                      <a:pt x="362122" y="213729"/>
                    </a:moveTo>
                    <a:cubicBezTo>
                      <a:pt x="359098" y="205663"/>
                      <a:pt x="354057" y="198606"/>
                      <a:pt x="348009" y="192557"/>
                    </a:cubicBezTo>
                    <a:cubicBezTo>
                      <a:pt x="341959" y="185500"/>
                      <a:pt x="333894" y="180460"/>
                      <a:pt x="325829" y="176427"/>
                    </a:cubicBezTo>
                    <a:cubicBezTo>
                      <a:pt x="324821" y="176427"/>
                      <a:pt x="323813" y="175419"/>
                      <a:pt x="322805" y="175419"/>
                    </a:cubicBezTo>
                    <a:cubicBezTo>
                      <a:pt x="330870" y="171386"/>
                      <a:pt x="336919" y="166345"/>
                      <a:pt x="342968" y="160296"/>
                    </a:cubicBezTo>
                    <a:cubicBezTo>
                      <a:pt x="349017" y="154247"/>
                      <a:pt x="353049" y="147191"/>
                      <a:pt x="357082" y="140133"/>
                    </a:cubicBezTo>
                    <a:cubicBezTo>
                      <a:pt x="360107" y="133076"/>
                      <a:pt x="363131" y="125011"/>
                      <a:pt x="364139" y="116946"/>
                    </a:cubicBezTo>
                    <a:cubicBezTo>
                      <a:pt x="369180" y="82669"/>
                      <a:pt x="353049" y="46375"/>
                      <a:pt x="323813" y="26212"/>
                    </a:cubicBezTo>
                    <a:cubicBezTo>
                      <a:pt x="304658" y="13106"/>
                      <a:pt x="281470" y="6049"/>
                      <a:pt x="258283" y="6049"/>
                    </a:cubicBezTo>
                    <a:cubicBezTo>
                      <a:pt x="252234" y="6049"/>
                      <a:pt x="245177" y="7057"/>
                      <a:pt x="239128" y="8065"/>
                    </a:cubicBezTo>
                    <a:cubicBezTo>
                      <a:pt x="225014" y="10082"/>
                      <a:pt x="210899" y="16131"/>
                      <a:pt x="198802" y="24196"/>
                    </a:cubicBezTo>
                    <a:cubicBezTo>
                      <a:pt x="191745" y="29236"/>
                      <a:pt x="184688" y="35285"/>
                      <a:pt x="179647" y="42343"/>
                    </a:cubicBezTo>
                    <a:cubicBezTo>
                      <a:pt x="178639" y="39318"/>
                      <a:pt x="176622" y="36294"/>
                      <a:pt x="174606" y="33269"/>
                    </a:cubicBezTo>
                    <a:cubicBezTo>
                      <a:pt x="170573" y="27220"/>
                      <a:pt x="165532" y="21171"/>
                      <a:pt x="160492" y="16131"/>
                    </a:cubicBezTo>
                    <a:cubicBezTo>
                      <a:pt x="155451" y="11090"/>
                      <a:pt x="149402" y="8065"/>
                      <a:pt x="143354" y="5041"/>
                    </a:cubicBezTo>
                    <a:cubicBezTo>
                      <a:pt x="137304" y="2016"/>
                      <a:pt x="131256" y="1008"/>
                      <a:pt x="125206" y="0"/>
                    </a:cubicBezTo>
                    <a:cubicBezTo>
                      <a:pt x="122182" y="0"/>
                      <a:pt x="120165" y="0"/>
                      <a:pt x="117141" y="0"/>
                    </a:cubicBezTo>
                    <a:cubicBezTo>
                      <a:pt x="93954" y="0"/>
                      <a:pt x="70766" y="11090"/>
                      <a:pt x="53628" y="27220"/>
                    </a:cubicBezTo>
                    <a:cubicBezTo>
                      <a:pt x="43546" y="36294"/>
                      <a:pt x="33464" y="46375"/>
                      <a:pt x="25399" y="58473"/>
                    </a:cubicBezTo>
                    <a:cubicBezTo>
                      <a:pt x="17334" y="69563"/>
                      <a:pt x="11285" y="81661"/>
                      <a:pt x="6244" y="94766"/>
                    </a:cubicBezTo>
                    <a:cubicBezTo>
                      <a:pt x="2212" y="107873"/>
                      <a:pt x="-813" y="120978"/>
                      <a:pt x="196" y="134084"/>
                    </a:cubicBezTo>
                    <a:cubicBezTo>
                      <a:pt x="1203" y="146182"/>
                      <a:pt x="5236" y="158280"/>
                      <a:pt x="12293" y="168362"/>
                    </a:cubicBezTo>
                    <a:cubicBezTo>
                      <a:pt x="19350" y="178443"/>
                      <a:pt x="28424" y="185500"/>
                      <a:pt x="39513" y="190541"/>
                    </a:cubicBezTo>
                    <a:cubicBezTo>
                      <a:pt x="39513" y="190541"/>
                      <a:pt x="39513" y="190541"/>
                      <a:pt x="39513" y="190541"/>
                    </a:cubicBezTo>
                    <a:cubicBezTo>
                      <a:pt x="33464" y="193566"/>
                      <a:pt x="28424" y="197598"/>
                      <a:pt x="23383" y="202639"/>
                    </a:cubicBezTo>
                    <a:cubicBezTo>
                      <a:pt x="15318" y="209696"/>
                      <a:pt x="9269" y="219777"/>
                      <a:pt x="5236" y="229859"/>
                    </a:cubicBezTo>
                    <a:cubicBezTo>
                      <a:pt x="1203" y="239941"/>
                      <a:pt x="196" y="251030"/>
                      <a:pt x="196" y="262120"/>
                    </a:cubicBezTo>
                    <a:cubicBezTo>
                      <a:pt x="1203" y="272202"/>
                      <a:pt x="3220" y="282283"/>
                      <a:pt x="7253" y="292365"/>
                    </a:cubicBezTo>
                    <a:cubicBezTo>
                      <a:pt x="15318" y="311520"/>
                      <a:pt x="30440" y="328658"/>
                      <a:pt x="47579" y="340756"/>
                    </a:cubicBezTo>
                    <a:cubicBezTo>
                      <a:pt x="56652" y="346805"/>
                      <a:pt x="66733" y="351846"/>
                      <a:pt x="76815" y="354870"/>
                    </a:cubicBezTo>
                    <a:cubicBezTo>
                      <a:pt x="86897" y="357895"/>
                      <a:pt x="96978" y="358903"/>
                      <a:pt x="107060" y="356886"/>
                    </a:cubicBezTo>
                    <a:cubicBezTo>
                      <a:pt x="120165" y="354870"/>
                      <a:pt x="133272" y="349830"/>
                      <a:pt x="143354" y="342772"/>
                    </a:cubicBezTo>
                    <a:cubicBezTo>
                      <a:pt x="153435" y="335715"/>
                      <a:pt x="161500" y="325634"/>
                      <a:pt x="168557" y="315552"/>
                    </a:cubicBezTo>
                    <a:cubicBezTo>
                      <a:pt x="170573" y="318577"/>
                      <a:pt x="172590" y="321601"/>
                      <a:pt x="175614" y="324626"/>
                    </a:cubicBezTo>
                    <a:cubicBezTo>
                      <a:pt x="180655" y="329666"/>
                      <a:pt x="185695" y="335715"/>
                      <a:pt x="191745" y="339748"/>
                    </a:cubicBezTo>
                    <a:cubicBezTo>
                      <a:pt x="201826" y="347813"/>
                      <a:pt x="213924" y="352854"/>
                      <a:pt x="227030" y="356886"/>
                    </a:cubicBezTo>
                    <a:cubicBezTo>
                      <a:pt x="233079" y="357895"/>
                      <a:pt x="239128" y="358903"/>
                      <a:pt x="245177" y="358903"/>
                    </a:cubicBezTo>
                    <a:cubicBezTo>
                      <a:pt x="250218" y="358903"/>
                      <a:pt x="256266" y="358903"/>
                      <a:pt x="261307" y="357895"/>
                    </a:cubicBezTo>
                    <a:cubicBezTo>
                      <a:pt x="272397" y="355878"/>
                      <a:pt x="283487" y="352854"/>
                      <a:pt x="293568" y="347813"/>
                    </a:cubicBezTo>
                    <a:cubicBezTo>
                      <a:pt x="313731" y="337732"/>
                      <a:pt x="331878" y="321601"/>
                      <a:pt x="344984" y="302446"/>
                    </a:cubicBezTo>
                    <a:cubicBezTo>
                      <a:pt x="357082" y="284300"/>
                      <a:pt x="365147" y="263128"/>
                      <a:pt x="365147" y="240949"/>
                    </a:cubicBezTo>
                    <a:cubicBezTo>
                      <a:pt x="367163" y="228851"/>
                      <a:pt x="365147" y="220786"/>
                      <a:pt x="362122" y="213729"/>
                    </a:cubicBezTo>
                    <a:close/>
                    <a:moveTo>
                      <a:pt x="345992" y="259096"/>
                    </a:moveTo>
                    <a:cubicBezTo>
                      <a:pt x="342968" y="267161"/>
                      <a:pt x="339944" y="274218"/>
                      <a:pt x="334903" y="282283"/>
                    </a:cubicBezTo>
                    <a:cubicBezTo>
                      <a:pt x="328853" y="291356"/>
                      <a:pt x="321796" y="299422"/>
                      <a:pt x="314740" y="306479"/>
                    </a:cubicBezTo>
                    <a:cubicBezTo>
                      <a:pt x="306674" y="313536"/>
                      <a:pt x="298609" y="319585"/>
                      <a:pt x="289536" y="323617"/>
                    </a:cubicBezTo>
                    <a:cubicBezTo>
                      <a:pt x="282479" y="327650"/>
                      <a:pt x="274414" y="329666"/>
                      <a:pt x="266348" y="331683"/>
                    </a:cubicBezTo>
                    <a:cubicBezTo>
                      <a:pt x="260299" y="332691"/>
                      <a:pt x="254250" y="333699"/>
                      <a:pt x="248201" y="333699"/>
                    </a:cubicBezTo>
                    <a:lnTo>
                      <a:pt x="246185" y="333699"/>
                    </a:lnTo>
                    <a:cubicBezTo>
                      <a:pt x="240136" y="333699"/>
                      <a:pt x="234087" y="331683"/>
                      <a:pt x="228038" y="330674"/>
                    </a:cubicBezTo>
                    <a:cubicBezTo>
                      <a:pt x="221989" y="328658"/>
                      <a:pt x="215940" y="325634"/>
                      <a:pt x="210899" y="322609"/>
                    </a:cubicBezTo>
                    <a:cubicBezTo>
                      <a:pt x="203843" y="317569"/>
                      <a:pt x="196786" y="311520"/>
                      <a:pt x="188720" y="303454"/>
                    </a:cubicBezTo>
                    <a:lnTo>
                      <a:pt x="187712" y="302446"/>
                    </a:lnTo>
                    <a:lnTo>
                      <a:pt x="184688" y="298414"/>
                    </a:lnTo>
                    <a:cubicBezTo>
                      <a:pt x="182671" y="296397"/>
                      <a:pt x="181663" y="294381"/>
                      <a:pt x="179647" y="293373"/>
                    </a:cubicBezTo>
                    <a:cubicBezTo>
                      <a:pt x="178639" y="292365"/>
                      <a:pt x="177630" y="291356"/>
                      <a:pt x="176622" y="290348"/>
                    </a:cubicBezTo>
                    <a:cubicBezTo>
                      <a:pt x="175614" y="289340"/>
                      <a:pt x="174606" y="289340"/>
                      <a:pt x="172590" y="289340"/>
                    </a:cubicBezTo>
                    <a:cubicBezTo>
                      <a:pt x="171582" y="289340"/>
                      <a:pt x="170573" y="289340"/>
                      <a:pt x="169565" y="290348"/>
                    </a:cubicBezTo>
                    <a:cubicBezTo>
                      <a:pt x="167549" y="291356"/>
                      <a:pt x="165532" y="292365"/>
                      <a:pt x="164524" y="294381"/>
                    </a:cubicBezTo>
                    <a:cubicBezTo>
                      <a:pt x="163517" y="296397"/>
                      <a:pt x="163517" y="298414"/>
                      <a:pt x="164524" y="301438"/>
                    </a:cubicBezTo>
                    <a:cubicBezTo>
                      <a:pt x="164524" y="301438"/>
                      <a:pt x="164524" y="301438"/>
                      <a:pt x="164524" y="301438"/>
                    </a:cubicBezTo>
                    <a:cubicBezTo>
                      <a:pt x="164524" y="301438"/>
                      <a:pt x="164524" y="301438"/>
                      <a:pt x="164524" y="301438"/>
                    </a:cubicBezTo>
                    <a:lnTo>
                      <a:pt x="164524" y="301438"/>
                    </a:lnTo>
                    <a:cubicBezTo>
                      <a:pt x="164524" y="301438"/>
                      <a:pt x="164524" y="301438"/>
                      <a:pt x="164524" y="301438"/>
                    </a:cubicBezTo>
                    <a:lnTo>
                      <a:pt x="164524" y="302446"/>
                    </a:lnTo>
                    <a:lnTo>
                      <a:pt x="163517" y="304463"/>
                    </a:lnTo>
                    <a:cubicBezTo>
                      <a:pt x="158476" y="312528"/>
                      <a:pt x="152427" y="318577"/>
                      <a:pt x="146378" y="324626"/>
                    </a:cubicBezTo>
                    <a:cubicBezTo>
                      <a:pt x="141337" y="328658"/>
                      <a:pt x="136296" y="332691"/>
                      <a:pt x="131256" y="334707"/>
                    </a:cubicBezTo>
                    <a:cubicBezTo>
                      <a:pt x="126215" y="337732"/>
                      <a:pt x="121174" y="338740"/>
                      <a:pt x="116133" y="340756"/>
                    </a:cubicBezTo>
                    <a:cubicBezTo>
                      <a:pt x="112100" y="341764"/>
                      <a:pt x="107060" y="341764"/>
                      <a:pt x="103027" y="341764"/>
                    </a:cubicBezTo>
                    <a:lnTo>
                      <a:pt x="101011" y="341764"/>
                    </a:lnTo>
                    <a:cubicBezTo>
                      <a:pt x="94962" y="341764"/>
                      <a:pt x="88913" y="339748"/>
                      <a:pt x="82864" y="337732"/>
                    </a:cubicBezTo>
                    <a:cubicBezTo>
                      <a:pt x="76815" y="335715"/>
                      <a:pt x="70766" y="332691"/>
                      <a:pt x="64717" y="328658"/>
                    </a:cubicBezTo>
                    <a:lnTo>
                      <a:pt x="64717" y="328658"/>
                    </a:lnTo>
                    <a:cubicBezTo>
                      <a:pt x="64717" y="328658"/>
                      <a:pt x="64717" y="328658"/>
                      <a:pt x="64717" y="328658"/>
                    </a:cubicBezTo>
                    <a:lnTo>
                      <a:pt x="64717" y="328658"/>
                    </a:lnTo>
                    <a:cubicBezTo>
                      <a:pt x="57660" y="323617"/>
                      <a:pt x="50603" y="318577"/>
                      <a:pt x="44554" y="311520"/>
                    </a:cubicBezTo>
                    <a:cubicBezTo>
                      <a:pt x="38505" y="305471"/>
                      <a:pt x="33464" y="297405"/>
                      <a:pt x="29432" y="290348"/>
                    </a:cubicBezTo>
                    <a:cubicBezTo>
                      <a:pt x="26407" y="283291"/>
                      <a:pt x="23383" y="276234"/>
                      <a:pt x="21366" y="270185"/>
                    </a:cubicBezTo>
                    <a:cubicBezTo>
                      <a:pt x="20359" y="264136"/>
                      <a:pt x="19350" y="258087"/>
                      <a:pt x="19350" y="253047"/>
                    </a:cubicBezTo>
                    <a:cubicBezTo>
                      <a:pt x="19350" y="248006"/>
                      <a:pt x="20359" y="242965"/>
                      <a:pt x="22375" y="237924"/>
                    </a:cubicBezTo>
                    <a:cubicBezTo>
                      <a:pt x="24391" y="233892"/>
                      <a:pt x="26407" y="228851"/>
                      <a:pt x="28424" y="224818"/>
                    </a:cubicBezTo>
                    <a:cubicBezTo>
                      <a:pt x="31448" y="220786"/>
                      <a:pt x="35481" y="215745"/>
                      <a:pt x="39513" y="211712"/>
                    </a:cubicBezTo>
                    <a:cubicBezTo>
                      <a:pt x="46570" y="205663"/>
                      <a:pt x="53628" y="200623"/>
                      <a:pt x="62701" y="195582"/>
                    </a:cubicBezTo>
                    <a:lnTo>
                      <a:pt x="62701" y="195582"/>
                    </a:lnTo>
                    <a:lnTo>
                      <a:pt x="63709" y="195582"/>
                    </a:lnTo>
                    <a:cubicBezTo>
                      <a:pt x="64717" y="195582"/>
                      <a:pt x="64717" y="195582"/>
                      <a:pt x="65726" y="195582"/>
                    </a:cubicBezTo>
                    <a:cubicBezTo>
                      <a:pt x="70766" y="195582"/>
                      <a:pt x="74799" y="191549"/>
                      <a:pt x="75807" y="187517"/>
                    </a:cubicBezTo>
                    <a:cubicBezTo>
                      <a:pt x="76815" y="182476"/>
                      <a:pt x="73791" y="177435"/>
                      <a:pt x="67742" y="175419"/>
                    </a:cubicBezTo>
                    <a:cubicBezTo>
                      <a:pt x="65726" y="174411"/>
                      <a:pt x="62701" y="174411"/>
                      <a:pt x="60685" y="173403"/>
                    </a:cubicBezTo>
                    <a:cubicBezTo>
                      <a:pt x="55644" y="171386"/>
                      <a:pt x="50603" y="169370"/>
                      <a:pt x="45562" y="166345"/>
                    </a:cubicBezTo>
                    <a:cubicBezTo>
                      <a:pt x="41530" y="164329"/>
                      <a:pt x="38505" y="161305"/>
                      <a:pt x="35481" y="158280"/>
                    </a:cubicBezTo>
                    <a:cubicBezTo>
                      <a:pt x="33464" y="155256"/>
                      <a:pt x="31448" y="153240"/>
                      <a:pt x="29432" y="150215"/>
                    </a:cubicBezTo>
                    <a:cubicBezTo>
                      <a:pt x="27416" y="147191"/>
                      <a:pt x="26407" y="143158"/>
                      <a:pt x="25399" y="139125"/>
                    </a:cubicBezTo>
                    <a:cubicBezTo>
                      <a:pt x="24391" y="135093"/>
                      <a:pt x="24391" y="130052"/>
                      <a:pt x="24391" y="125011"/>
                    </a:cubicBezTo>
                    <a:cubicBezTo>
                      <a:pt x="25399" y="117954"/>
                      <a:pt x="26407" y="110897"/>
                      <a:pt x="28424" y="103840"/>
                    </a:cubicBezTo>
                    <a:cubicBezTo>
                      <a:pt x="31448" y="94766"/>
                      <a:pt x="36489" y="84685"/>
                      <a:pt x="42538" y="75612"/>
                    </a:cubicBezTo>
                    <a:cubicBezTo>
                      <a:pt x="48587" y="66538"/>
                      <a:pt x="56652" y="57465"/>
                      <a:pt x="64717" y="49399"/>
                    </a:cubicBezTo>
                    <a:cubicBezTo>
                      <a:pt x="72783" y="42343"/>
                      <a:pt x="80848" y="36294"/>
                      <a:pt x="88913" y="32261"/>
                    </a:cubicBezTo>
                    <a:cubicBezTo>
                      <a:pt x="94962" y="29236"/>
                      <a:pt x="101011" y="27220"/>
                      <a:pt x="107060" y="25204"/>
                    </a:cubicBezTo>
                    <a:cubicBezTo>
                      <a:pt x="111092" y="24196"/>
                      <a:pt x="115125" y="24196"/>
                      <a:pt x="119158" y="24196"/>
                    </a:cubicBezTo>
                    <a:lnTo>
                      <a:pt x="120165" y="24196"/>
                    </a:lnTo>
                    <a:cubicBezTo>
                      <a:pt x="124198" y="24196"/>
                      <a:pt x="127223" y="25204"/>
                      <a:pt x="131256" y="26212"/>
                    </a:cubicBezTo>
                    <a:cubicBezTo>
                      <a:pt x="134280" y="27220"/>
                      <a:pt x="138313" y="29236"/>
                      <a:pt x="141337" y="31253"/>
                    </a:cubicBezTo>
                    <a:cubicBezTo>
                      <a:pt x="145369" y="34277"/>
                      <a:pt x="149402" y="37302"/>
                      <a:pt x="153435" y="41334"/>
                    </a:cubicBezTo>
                    <a:cubicBezTo>
                      <a:pt x="158476" y="46375"/>
                      <a:pt x="162508" y="52424"/>
                      <a:pt x="166541" y="60489"/>
                    </a:cubicBezTo>
                    <a:cubicBezTo>
                      <a:pt x="166541" y="61497"/>
                      <a:pt x="167549" y="62506"/>
                      <a:pt x="167549" y="63514"/>
                    </a:cubicBezTo>
                    <a:cubicBezTo>
                      <a:pt x="169565" y="67546"/>
                      <a:pt x="172590" y="69563"/>
                      <a:pt x="176622" y="69563"/>
                    </a:cubicBezTo>
                    <a:cubicBezTo>
                      <a:pt x="177630" y="69563"/>
                      <a:pt x="178639" y="69563"/>
                      <a:pt x="179647" y="68554"/>
                    </a:cubicBezTo>
                    <a:cubicBezTo>
                      <a:pt x="181663" y="67546"/>
                      <a:pt x="183680" y="65530"/>
                      <a:pt x="185695" y="63514"/>
                    </a:cubicBezTo>
                    <a:cubicBezTo>
                      <a:pt x="186704" y="61497"/>
                      <a:pt x="186704" y="58473"/>
                      <a:pt x="185695" y="56457"/>
                    </a:cubicBezTo>
                    <a:cubicBezTo>
                      <a:pt x="185695" y="56457"/>
                      <a:pt x="185695" y="56457"/>
                      <a:pt x="185695" y="56457"/>
                    </a:cubicBezTo>
                    <a:cubicBezTo>
                      <a:pt x="185695" y="56457"/>
                      <a:pt x="185695" y="56457"/>
                      <a:pt x="185695" y="56457"/>
                    </a:cubicBezTo>
                    <a:cubicBezTo>
                      <a:pt x="188720" y="51416"/>
                      <a:pt x="192753" y="47383"/>
                      <a:pt x="197793" y="42343"/>
                    </a:cubicBezTo>
                    <a:cubicBezTo>
                      <a:pt x="202834" y="38310"/>
                      <a:pt x="207875" y="34277"/>
                      <a:pt x="212916" y="31253"/>
                    </a:cubicBezTo>
                    <a:cubicBezTo>
                      <a:pt x="219973" y="27220"/>
                      <a:pt x="227030" y="25204"/>
                      <a:pt x="235095" y="23187"/>
                    </a:cubicBezTo>
                    <a:cubicBezTo>
                      <a:pt x="242152" y="22180"/>
                      <a:pt x="249210" y="21171"/>
                      <a:pt x="257275" y="21171"/>
                    </a:cubicBezTo>
                    <a:lnTo>
                      <a:pt x="261307" y="21171"/>
                    </a:lnTo>
                    <a:cubicBezTo>
                      <a:pt x="269373" y="22180"/>
                      <a:pt x="278446" y="23187"/>
                      <a:pt x="286511" y="26212"/>
                    </a:cubicBezTo>
                    <a:cubicBezTo>
                      <a:pt x="293568" y="28228"/>
                      <a:pt x="300625" y="32261"/>
                      <a:pt x="306674" y="35285"/>
                    </a:cubicBezTo>
                    <a:cubicBezTo>
                      <a:pt x="312723" y="39318"/>
                      <a:pt x="317764" y="43350"/>
                      <a:pt x="322805" y="49399"/>
                    </a:cubicBezTo>
                    <a:cubicBezTo>
                      <a:pt x="326837" y="54440"/>
                      <a:pt x="330870" y="59481"/>
                      <a:pt x="333894" y="65530"/>
                    </a:cubicBezTo>
                    <a:cubicBezTo>
                      <a:pt x="336919" y="72587"/>
                      <a:pt x="339944" y="78636"/>
                      <a:pt x="341959" y="85693"/>
                    </a:cubicBezTo>
                    <a:cubicBezTo>
                      <a:pt x="342968" y="92750"/>
                      <a:pt x="343976" y="98799"/>
                      <a:pt x="343976" y="104848"/>
                    </a:cubicBezTo>
                    <a:cubicBezTo>
                      <a:pt x="343976" y="110897"/>
                      <a:pt x="342968" y="116946"/>
                      <a:pt x="340951" y="122995"/>
                    </a:cubicBezTo>
                    <a:cubicBezTo>
                      <a:pt x="338935" y="128036"/>
                      <a:pt x="336919" y="133076"/>
                      <a:pt x="333894" y="137109"/>
                    </a:cubicBezTo>
                    <a:cubicBezTo>
                      <a:pt x="330870" y="141142"/>
                      <a:pt x="327846" y="145174"/>
                      <a:pt x="324821" y="148199"/>
                    </a:cubicBezTo>
                    <a:cubicBezTo>
                      <a:pt x="320788" y="151223"/>
                      <a:pt x="316756" y="154247"/>
                      <a:pt x="312723" y="156264"/>
                    </a:cubicBezTo>
                    <a:cubicBezTo>
                      <a:pt x="307682" y="158280"/>
                      <a:pt x="302642" y="160296"/>
                      <a:pt x="295585" y="162313"/>
                    </a:cubicBezTo>
                    <a:lnTo>
                      <a:pt x="291552" y="163321"/>
                    </a:lnTo>
                    <a:cubicBezTo>
                      <a:pt x="288527" y="164329"/>
                      <a:pt x="286511" y="165337"/>
                      <a:pt x="284495" y="166345"/>
                    </a:cubicBezTo>
                    <a:cubicBezTo>
                      <a:pt x="283487" y="167354"/>
                      <a:pt x="282479" y="169370"/>
                      <a:pt x="282479" y="171386"/>
                    </a:cubicBezTo>
                    <a:cubicBezTo>
                      <a:pt x="282479" y="171386"/>
                      <a:pt x="282479" y="171386"/>
                      <a:pt x="282479" y="171386"/>
                    </a:cubicBezTo>
                    <a:cubicBezTo>
                      <a:pt x="282479" y="171386"/>
                      <a:pt x="282479" y="171386"/>
                      <a:pt x="282479" y="172394"/>
                    </a:cubicBezTo>
                    <a:cubicBezTo>
                      <a:pt x="282479" y="172394"/>
                      <a:pt x="282479" y="173403"/>
                      <a:pt x="282479" y="173403"/>
                    </a:cubicBezTo>
                    <a:cubicBezTo>
                      <a:pt x="282479" y="173403"/>
                      <a:pt x="282479" y="173403"/>
                      <a:pt x="282479" y="173403"/>
                    </a:cubicBezTo>
                    <a:cubicBezTo>
                      <a:pt x="282479" y="173403"/>
                      <a:pt x="282479" y="173403"/>
                      <a:pt x="282479" y="173403"/>
                    </a:cubicBezTo>
                    <a:cubicBezTo>
                      <a:pt x="282479" y="174411"/>
                      <a:pt x="282479" y="175419"/>
                      <a:pt x="283487" y="176427"/>
                    </a:cubicBezTo>
                    <a:cubicBezTo>
                      <a:pt x="283487" y="176427"/>
                      <a:pt x="283487" y="176427"/>
                      <a:pt x="283487" y="177435"/>
                    </a:cubicBezTo>
                    <a:cubicBezTo>
                      <a:pt x="283487" y="177435"/>
                      <a:pt x="283487" y="177435"/>
                      <a:pt x="283487" y="178443"/>
                    </a:cubicBezTo>
                    <a:cubicBezTo>
                      <a:pt x="283487" y="178443"/>
                      <a:pt x="283487" y="178443"/>
                      <a:pt x="284495" y="179451"/>
                    </a:cubicBezTo>
                    <a:cubicBezTo>
                      <a:pt x="286511" y="181468"/>
                      <a:pt x="289536" y="183484"/>
                      <a:pt x="292560" y="183484"/>
                    </a:cubicBezTo>
                    <a:cubicBezTo>
                      <a:pt x="292560" y="183484"/>
                      <a:pt x="293568" y="183484"/>
                      <a:pt x="293568" y="183484"/>
                    </a:cubicBezTo>
                    <a:lnTo>
                      <a:pt x="295585" y="183484"/>
                    </a:lnTo>
                    <a:cubicBezTo>
                      <a:pt x="295585" y="183484"/>
                      <a:pt x="295585" y="183484"/>
                      <a:pt x="295585" y="183484"/>
                    </a:cubicBezTo>
                    <a:lnTo>
                      <a:pt x="295585" y="183484"/>
                    </a:lnTo>
                    <a:lnTo>
                      <a:pt x="295585" y="183484"/>
                    </a:lnTo>
                    <a:lnTo>
                      <a:pt x="295585" y="183484"/>
                    </a:lnTo>
                    <a:cubicBezTo>
                      <a:pt x="298609" y="184492"/>
                      <a:pt x="301633" y="185500"/>
                      <a:pt x="304658" y="186508"/>
                    </a:cubicBezTo>
                    <a:cubicBezTo>
                      <a:pt x="311715" y="188525"/>
                      <a:pt x="318772" y="192557"/>
                      <a:pt x="324821" y="195582"/>
                    </a:cubicBezTo>
                    <a:cubicBezTo>
                      <a:pt x="328853" y="198606"/>
                      <a:pt x="332886" y="201631"/>
                      <a:pt x="335911" y="204655"/>
                    </a:cubicBezTo>
                    <a:cubicBezTo>
                      <a:pt x="338935" y="207680"/>
                      <a:pt x="340951" y="210704"/>
                      <a:pt x="342968" y="214737"/>
                    </a:cubicBezTo>
                    <a:cubicBezTo>
                      <a:pt x="344984" y="218770"/>
                      <a:pt x="345992" y="221794"/>
                      <a:pt x="347000" y="225826"/>
                    </a:cubicBezTo>
                    <a:cubicBezTo>
                      <a:pt x="348009" y="230867"/>
                      <a:pt x="348009" y="234900"/>
                      <a:pt x="348009" y="239941"/>
                    </a:cubicBezTo>
                    <a:cubicBezTo>
                      <a:pt x="349017" y="245990"/>
                      <a:pt x="348009" y="253047"/>
                      <a:pt x="345992" y="259096"/>
                    </a:cubicBezTo>
                    <a:close/>
                  </a:path>
                </a:pathLst>
              </a:custGeom>
              <a:solidFill>
                <a:srgbClr val="0E0E0E"/>
              </a:solidFill>
              <a:ln w="10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4A410B16-5A26-297B-358A-70F39CDAFB0F}"/>
                  </a:ext>
                </a:extLst>
              </p:cNvPr>
              <p:cNvSpPr/>
              <p:nvPr/>
            </p:nvSpPr>
            <p:spPr>
              <a:xfrm>
                <a:off x="7955343" y="2633298"/>
                <a:ext cx="331682" cy="320592"/>
              </a:xfrm>
              <a:custGeom>
                <a:avLst/>
                <a:gdLst>
                  <a:gd name="connsiteX0" fmla="*/ 237925 w 331682"/>
                  <a:gd name="connsiteY0" fmla="*/ 0 h 320592"/>
                  <a:gd name="connsiteX1" fmla="*/ 215745 w 331682"/>
                  <a:gd name="connsiteY1" fmla="*/ 2016 h 320592"/>
                  <a:gd name="connsiteX2" fmla="*/ 193566 w 331682"/>
                  <a:gd name="connsiteY2" fmla="*/ 10082 h 320592"/>
                  <a:gd name="connsiteX3" fmla="*/ 178443 w 331682"/>
                  <a:gd name="connsiteY3" fmla="*/ 21171 h 320592"/>
                  <a:gd name="connsiteX4" fmla="*/ 166345 w 331682"/>
                  <a:gd name="connsiteY4" fmla="*/ 35285 h 320592"/>
                  <a:gd name="connsiteX5" fmla="*/ 166345 w 331682"/>
                  <a:gd name="connsiteY5" fmla="*/ 42342 h 320592"/>
                  <a:gd name="connsiteX6" fmla="*/ 161305 w 331682"/>
                  <a:gd name="connsiteY6" fmla="*/ 47383 h 320592"/>
                  <a:gd name="connsiteX7" fmla="*/ 158280 w 331682"/>
                  <a:gd name="connsiteY7" fmla="*/ 48391 h 320592"/>
                  <a:gd name="connsiteX8" fmla="*/ 149207 w 331682"/>
                  <a:gd name="connsiteY8" fmla="*/ 42342 h 320592"/>
                  <a:gd name="connsiteX9" fmla="*/ 148199 w 331682"/>
                  <a:gd name="connsiteY9" fmla="*/ 39318 h 320592"/>
                  <a:gd name="connsiteX10" fmla="*/ 135093 w 331682"/>
                  <a:gd name="connsiteY10" fmla="*/ 20163 h 320592"/>
                  <a:gd name="connsiteX11" fmla="*/ 122995 w 331682"/>
                  <a:gd name="connsiteY11" fmla="*/ 10082 h 320592"/>
                  <a:gd name="connsiteX12" fmla="*/ 112913 w 331682"/>
                  <a:gd name="connsiteY12" fmla="*/ 5041 h 320592"/>
                  <a:gd name="connsiteX13" fmla="*/ 101824 w 331682"/>
                  <a:gd name="connsiteY13" fmla="*/ 3024 h 320592"/>
                  <a:gd name="connsiteX14" fmla="*/ 99807 w 331682"/>
                  <a:gd name="connsiteY14" fmla="*/ 3024 h 320592"/>
                  <a:gd name="connsiteX15" fmla="*/ 87710 w 331682"/>
                  <a:gd name="connsiteY15" fmla="*/ 4033 h 320592"/>
                  <a:gd name="connsiteX16" fmla="*/ 69563 w 331682"/>
                  <a:gd name="connsiteY16" fmla="*/ 11089 h 320592"/>
                  <a:gd name="connsiteX17" fmla="*/ 45367 w 331682"/>
                  <a:gd name="connsiteY17" fmla="*/ 28228 h 320592"/>
                  <a:gd name="connsiteX18" fmla="*/ 23188 w 331682"/>
                  <a:gd name="connsiteY18" fmla="*/ 54440 h 320592"/>
                  <a:gd name="connsiteX19" fmla="*/ 9074 w 331682"/>
                  <a:gd name="connsiteY19" fmla="*/ 82668 h 320592"/>
                  <a:gd name="connsiteX20" fmla="*/ 5041 w 331682"/>
                  <a:gd name="connsiteY20" fmla="*/ 103840 h 320592"/>
                  <a:gd name="connsiteX21" fmla="*/ 6049 w 331682"/>
                  <a:gd name="connsiteY21" fmla="*/ 117954 h 320592"/>
                  <a:gd name="connsiteX22" fmla="*/ 10082 w 331682"/>
                  <a:gd name="connsiteY22" fmla="*/ 129044 h 320592"/>
                  <a:gd name="connsiteX23" fmla="*/ 16131 w 331682"/>
                  <a:gd name="connsiteY23" fmla="*/ 137109 h 320592"/>
                  <a:gd name="connsiteX24" fmla="*/ 26212 w 331682"/>
                  <a:gd name="connsiteY24" fmla="*/ 145174 h 320592"/>
                  <a:gd name="connsiteX25" fmla="*/ 41335 w 331682"/>
                  <a:gd name="connsiteY25" fmla="*/ 152231 h 320592"/>
                  <a:gd name="connsiteX26" fmla="*/ 48392 w 331682"/>
                  <a:gd name="connsiteY26" fmla="*/ 154247 h 320592"/>
                  <a:gd name="connsiteX27" fmla="*/ 56457 w 331682"/>
                  <a:gd name="connsiteY27" fmla="*/ 166345 h 320592"/>
                  <a:gd name="connsiteX28" fmla="*/ 46375 w 331682"/>
                  <a:gd name="connsiteY28" fmla="*/ 174411 h 320592"/>
                  <a:gd name="connsiteX29" fmla="*/ 44359 w 331682"/>
                  <a:gd name="connsiteY29" fmla="*/ 174411 h 320592"/>
                  <a:gd name="connsiteX30" fmla="*/ 43351 w 331682"/>
                  <a:gd name="connsiteY30" fmla="*/ 174411 h 320592"/>
                  <a:gd name="connsiteX31" fmla="*/ 20163 w 331682"/>
                  <a:gd name="connsiteY31" fmla="*/ 190541 h 320592"/>
                  <a:gd name="connsiteX32" fmla="*/ 9074 w 331682"/>
                  <a:gd name="connsiteY32" fmla="*/ 203647 h 320592"/>
                  <a:gd name="connsiteX33" fmla="*/ 3025 w 331682"/>
                  <a:gd name="connsiteY33" fmla="*/ 216753 h 320592"/>
                  <a:gd name="connsiteX34" fmla="*/ 0 w 331682"/>
                  <a:gd name="connsiteY34" fmla="*/ 231875 h 320592"/>
                  <a:gd name="connsiteX35" fmla="*/ 2016 w 331682"/>
                  <a:gd name="connsiteY35" fmla="*/ 249014 h 320592"/>
                  <a:gd name="connsiteX36" fmla="*/ 10082 w 331682"/>
                  <a:gd name="connsiteY36" fmla="*/ 269177 h 320592"/>
                  <a:gd name="connsiteX37" fmla="*/ 25204 w 331682"/>
                  <a:gd name="connsiteY37" fmla="*/ 290348 h 320592"/>
                  <a:gd name="connsiteX38" fmla="*/ 45367 w 331682"/>
                  <a:gd name="connsiteY38" fmla="*/ 307487 h 320592"/>
                  <a:gd name="connsiteX39" fmla="*/ 45367 w 331682"/>
                  <a:gd name="connsiteY39" fmla="*/ 307487 h 320592"/>
                  <a:gd name="connsiteX40" fmla="*/ 63514 w 331682"/>
                  <a:gd name="connsiteY40" fmla="*/ 316560 h 320592"/>
                  <a:gd name="connsiteX41" fmla="*/ 81661 w 331682"/>
                  <a:gd name="connsiteY41" fmla="*/ 320593 h 320592"/>
                  <a:gd name="connsiteX42" fmla="*/ 83677 w 331682"/>
                  <a:gd name="connsiteY42" fmla="*/ 320593 h 320592"/>
                  <a:gd name="connsiteX43" fmla="*/ 96783 w 331682"/>
                  <a:gd name="connsiteY43" fmla="*/ 319585 h 320592"/>
                  <a:gd name="connsiteX44" fmla="*/ 111905 w 331682"/>
                  <a:gd name="connsiteY44" fmla="*/ 313536 h 320592"/>
                  <a:gd name="connsiteX45" fmla="*/ 127028 w 331682"/>
                  <a:gd name="connsiteY45" fmla="*/ 303454 h 320592"/>
                  <a:gd name="connsiteX46" fmla="*/ 144167 w 331682"/>
                  <a:gd name="connsiteY46" fmla="*/ 283291 h 320592"/>
                  <a:gd name="connsiteX47" fmla="*/ 145174 w 331682"/>
                  <a:gd name="connsiteY47" fmla="*/ 281275 h 320592"/>
                  <a:gd name="connsiteX48" fmla="*/ 146182 w 331682"/>
                  <a:gd name="connsiteY48" fmla="*/ 280267 h 320592"/>
                  <a:gd name="connsiteX49" fmla="*/ 146182 w 331682"/>
                  <a:gd name="connsiteY49" fmla="*/ 273209 h 320592"/>
                  <a:gd name="connsiteX50" fmla="*/ 151223 w 331682"/>
                  <a:gd name="connsiteY50" fmla="*/ 269177 h 320592"/>
                  <a:gd name="connsiteX51" fmla="*/ 154248 w 331682"/>
                  <a:gd name="connsiteY51" fmla="*/ 268169 h 320592"/>
                  <a:gd name="connsiteX52" fmla="*/ 158280 w 331682"/>
                  <a:gd name="connsiteY52" fmla="*/ 269177 h 320592"/>
                  <a:gd name="connsiteX53" fmla="*/ 161305 w 331682"/>
                  <a:gd name="connsiteY53" fmla="*/ 272202 h 320592"/>
                  <a:gd name="connsiteX54" fmla="*/ 166345 w 331682"/>
                  <a:gd name="connsiteY54" fmla="*/ 277242 h 320592"/>
                  <a:gd name="connsiteX55" fmla="*/ 169370 w 331682"/>
                  <a:gd name="connsiteY55" fmla="*/ 281275 h 320592"/>
                  <a:gd name="connsiteX56" fmla="*/ 170378 w 331682"/>
                  <a:gd name="connsiteY56" fmla="*/ 282283 h 320592"/>
                  <a:gd name="connsiteX57" fmla="*/ 192558 w 331682"/>
                  <a:gd name="connsiteY57" fmla="*/ 301438 h 320592"/>
                  <a:gd name="connsiteX58" fmla="*/ 209697 w 331682"/>
                  <a:gd name="connsiteY58" fmla="*/ 309503 h 320592"/>
                  <a:gd name="connsiteX59" fmla="*/ 227843 w 331682"/>
                  <a:gd name="connsiteY59" fmla="*/ 312528 h 320592"/>
                  <a:gd name="connsiteX60" fmla="*/ 229860 w 331682"/>
                  <a:gd name="connsiteY60" fmla="*/ 312528 h 320592"/>
                  <a:gd name="connsiteX61" fmla="*/ 248006 w 331682"/>
                  <a:gd name="connsiteY61" fmla="*/ 310511 h 320592"/>
                  <a:gd name="connsiteX62" fmla="*/ 271194 w 331682"/>
                  <a:gd name="connsiteY62" fmla="*/ 302446 h 320592"/>
                  <a:gd name="connsiteX63" fmla="*/ 296398 w 331682"/>
                  <a:gd name="connsiteY63" fmla="*/ 285307 h 320592"/>
                  <a:gd name="connsiteX64" fmla="*/ 316561 w 331682"/>
                  <a:gd name="connsiteY64" fmla="*/ 261112 h 320592"/>
                  <a:gd name="connsiteX65" fmla="*/ 327650 w 331682"/>
                  <a:gd name="connsiteY65" fmla="*/ 237924 h 320592"/>
                  <a:gd name="connsiteX66" fmla="*/ 331683 w 331682"/>
                  <a:gd name="connsiteY66" fmla="*/ 219777 h 320592"/>
                  <a:gd name="connsiteX67" fmla="*/ 330675 w 331682"/>
                  <a:gd name="connsiteY67" fmla="*/ 205663 h 320592"/>
                  <a:gd name="connsiteX68" fmla="*/ 326642 w 331682"/>
                  <a:gd name="connsiteY68" fmla="*/ 194574 h 320592"/>
                  <a:gd name="connsiteX69" fmla="*/ 319585 w 331682"/>
                  <a:gd name="connsiteY69" fmla="*/ 184492 h 320592"/>
                  <a:gd name="connsiteX70" fmla="*/ 308496 w 331682"/>
                  <a:gd name="connsiteY70" fmla="*/ 175419 h 320592"/>
                  <a:gd name="connsiteX71" fmla="*/ 288332 w 331682"/>
                  <a:gd name="connsiteY71" fmla="*/ 166345 h 320592"/>
                  <a:gd name="connsiteX72" fmla="*/ 278251 w 331682"/>
                  <a:gd name="connsiteY72" fmla="*/ 163321 h 320592"/>
                  <a:gd name="connsiteX73" fmla="*/ 276234 w 331682"/>
                  <a:gd name="connsiteY73" fmla="*/ 163321 h 320592"/>
                  <a:gd name="connsiteX74" fmla="*/ 275227 w 331682"/>
                  <a:gd name="connsiteY74" fmla="*/ 163321 h 320592"/>
                  <a:gd name="connsiteX75" fmla="*/ 265145 w 331682"/>
                  <a:gd name="connsiteY75" fmla="*/ 154247 h 320592"/>
                  <a:gd name="connsiteX76" fmla="*/ 267161 w 331682"/>
                  <a:gd name="connsiteY76" fmla="*/ 147190 h 320592"/>
                  <a:gd name="connsiteX77" fmla="*/ 274218 w 331682"/>
                  <a:gd name="connsiteY77" fmla="*/ 144166 h 320592"/>
                  <a:gd name="connsiteX78" fmla="*/ 278251 w 331682"/>
                  <a:gd name="connsiteY78" fmla="*/ 143158 h 320592"/>
                  <a:gd name="connsiteX79" fmla="*/ 295390 w 331682"/>
                  <a:gd name="connsiteY79" fmla="*/ 137109 h 320592"/>
                  <a:gd name="connsiteX80" fmla="*/ 307487 w 331682"/>
                  <a:gd name="connsiteY80" fmla="*/ 129044 h 320592"/>
                  <a:gd name="connsiteX81" fmla="*/ 316561 w 331682"/>
                  <a:gd name="connsiteY81" fmla="*/ 117954 h 320592"/>
                  <a:gd name="connsiteX82" fmla="*/ 323618 w 331682"/>
                  <a:gd name="connsiteY82" fmla="*/ 103840 h 320592"/>
                  <a:gd name="connsiteX83" fmla="*/ 326642 w 331682"/>
                  <a:gd name="connsiteY83" fmla="*/ 85693 h 320592"/>
                  <a:gd name="connsiteX84" fmla="*/ 324626 w 331682"/>
                  <a:gd name="connsiteY84" fmla="*/ 66538 h 320592"/>
                  <a:gd name="connsiteX85" fmla="*/ 316561 w 331682"/>
                  <a:gd name="connsiteY85" fmla="*/ 46375 h 320592"/>
                  <a:gd name="connsiteX86" fmla="*/ 305471 w 331682"/>
                  <a:gd name="connsiteY86" fmla="*/ 30245 h 320592"/>
                  <a:gd name="connsiteX87" fmla="*/ 289340 w 331682"/>
                  <a:gd name="connsiteY87" fmla="*/ 16130 h 320592"/>
                  <a:gd name="connsiteX88" fmla="*/ 269177 w 331682"/>
                  <a:gd name="connsiteY88" fmla="*/ 7057 h 320592"/>
                  <a:gd name="connsiteX89" fmla="*/ 243973 w 331682"/>
                  <a:gd name="connsiteY89" fmla="*/ 2016 h 320592"/>
                  <a:gd name="connsiteX90" fmla="*/ 237925 w 331682"/>
                  <a:gd name="connsiteY90" fmla="*/ 0 h 32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331682" h="320592">
                    <a:moveTo>
                      <a:pt x="237925" y="0"/>
                    </a:moveTo>
                    <a:cubicBezTo>
                      <a:pt x="230868" y="0"/>
                      <a:pt x="222802" y="1008"/>
                      <a:pt x="215745" y="2016"/>
                    </a:cubicBezTo>
                    <a:cubicBezTo>
                      <a:pt x="207680" y="4033"/>
                      <a:pt x="200623" y="7057"/>
                      <a:pt x="193566" y="10082"/>
                    </a:cubicBezTo>
                    <a:cubicBezTo>
                      <a:pt x="188525" y="13106"/>
                      <a:pt x="182476" y="17138"/>
                      <a:pt x="178443" y="21171"/>
                    </a:cubicBezTo>
                    <a:cubicBezTo>
                      <a:pt x="174411" y="25204"/>
                      <a:pt x="170378" y="30245"/>
                      <a:pt x="166345" y="35285"/>
                    </a:cubicBezTo>
                    <a:cubicBezTo>
                      <a:pt x="167354" y="37302"/>
                      <a:pt x="167354" y="40326"/>
                      <a:pt x="166345" y="42342"/>
                    </a:cubicBezTo>
                    <a:cubicBezTo>
                      <a:pt x="165338" y="44359"/>
                      <a:pt x="163321" y="46375"/>
                      <a:pt x="161305" y="47383"/>
                    </a:cubicBezTo>
                    <a:cubicBezTo>
                      <a:pt x="160297" y="47383"/>
                      <a:pt x="159289" y="48391"/>
                      <a:pt x="158280" y="48391"/>
                    </a:cubicBezTo>
                    <a:cubicBezTo>
                      <a:pt x="154248" y="48391"/>
                      <a:pt x="151223" y="46375"/>
                      <a:pt x="149207" y="42342"/>
                    </a:cubicBezTo>
                    <a:cubicBezTo>
                      <a:pt x="149207" y="41334"/>
                      <a:pt x="148199" y="40326"/>
                      <a:pt x="148199" y="39318"/>
                    </a:cubicBezTo>
                    <a:cubicBezTo>
                      <a:pt x="144167" y="32261"/>
                      <a:pt x="139126" y="26212"/>
                      <a:pt x="135093" y="20163"/>
                    </a:cubicBezTo>
                    <a:cubicBezTo>
                      <a:pt x="131060" y="16130"/>
                      <a:pt x="127028" y="13106"/>
                      <a:pt x="122995" y="10082"/>
                    </a:cubicBezTo>
                    <a:cubicBezTo>
                      <a:pt x="119971" y="8065"/>
                      <a:pt x="116946" y="7057"/>
                      <a:pt x="112913" y="5041"/>
                    </a:cubicBezTo>
                    <a:cubicBezTo>
                      <a:pt x="108881" y="4033"/>
                      <a:pt x="105856" y="3024"/>
                      <a:pt x="101824" y="3024"/>
                    </a:cubicBezTo>
                    <a:lnTo>
                      <a:pt x="99807" y="3024"/>
                    </a:lnTo>
                    <a:cubicBezTo>
                      <a:pt x="95775" y="3024"/>
                      <a:pt x="91742" y="3024"/>
                      <a:pt x="87710" y="4033"/>
                    </a:cubicBezTo>
                    <a:cubicBezTo>
                      <a:pt x="81661" y="6049"/>
                      <a:pt x="75612" y="8065"/>
                      <a:pt x="69563" y="11089"/>
                    </a:cubicBezTo>
                    <a:cubicBezTo>
                      <a:pt x="61498" y="16130"/>
                      <a:pt x="53433" y="21171"/>
                      <a:pt x="45367" y="28228"/>
                    </a:cubicBezTo>
                    <a:cubicBezTo>
                      <a:pt x="37302" y="36293"/>
                      <a:pt x="29237" y="45367"/>
                      <a:pt x="23188" y="54440"/>
                    </a:cubicBezTo>
                    <a:cubicBezTo>
                      <a:pt x="17139" y="63514"/>
                      <a:pt x="13106" y="73595"/>
                      <a:pt x="9074" y="82668"/>
                    </a:cubicBezTo>
                    <a:cubicBezTo>
                      <a:pt x="7057" y="89726"/>
                      <a:pt x="5041" y="96783"/>
                      <a:pt x="5041" y="103840"/>
                    </a:cubicBezTo>
                    <a:cubicBezTo>
                      <a:pt x="5041" y="108881"/>
                      <a:pt x="5041" y="113921"/>
                      <a:pt x="6049" y="117954"/>
                    </a:cubicBezTo>
                    <a:cubicBezTo>
                      <a:pt x="7057" y="121986"/>
                      <a:pt x="8066" y="125011"/>
                      <a:pt x="10082" y="129044"/>
                    </a:cubicBezTo>
                    <a:cubicBezTo>
                      <a:pt x="12098" y="132068"/>
                      <a:pt x="14114" y="135093"/>
                      <a:pt x="16131" y="137109"/>
                    </a:cubicBezTo>
                    <a:cubicBezTo>
                      <a:pt x="19155" y="140133"/>
                      <a:pt x="22180" y="143158"/>
                      <a:pt x="26212" y="145174"/>
                    </a:cubicBezTo>
                    <a:cubicBezTo>
                      <a:pt x="31253" y="148198"/>
                      <a:pt x="36294" y="150215"/>
                      <a:pt x="41335" y="152231"/>
                    </a:cubicBezTo>
                    <a:cubicBezTo>
                      <a:pt x="43351" y="153239"/>
                      <a:pt x="46375" y="153239"/>
                      <a:pt x="48392" y="154247"/>
                    </a:cubicBezTo>
                    <a:cubicBezTo>
                      <a:pt x="54441" y="155256"/>
                      <a:pt x="57465" y="160296"/>
                      <a:pt x="56457" y="166345"/>
                    </a:cubicBezTo>
                    <a:cubicBezTo>
                      <a:pt x="55448" y="171386"/>
                      <a:pt x="51416" y="174411"/>
                      <a:pt x="46375" y="174411"/>
                    </a:cubicBezTo>
                    <a:cubicBezTo>
                      <a:pt x="45367" y="174411"/>
                      <a:pt x="45367" y="174411"/>
                      <a:pt x="44359" y="174411"/>
                    </a:cubicBezTo>
                    <a:lnTo>
                      <a:pt x="43351" y="174411"/>
                    </a:lnTo>
                    <a:cubicBezTo>
                      <a:pt x="34277" y="179451"/>
                      <a:pt x="26212" y="184492"/>
                      <a:pt x="20163" y="190541"/>
                    </a:cubicBezTo>
                    <a:cubicBezTo>
                      <a:pt x="16131" y="194574"/>
                      <a:pt x="12098" y="198606"/>
                      <a:pt x="9074" y="203647"/>
                    </a:cubicBezTo>
                    <a:cubicBezTo>
                      <a:pt x="6049" y="207679"/>
                      <a:pt x="4033" y="211712"/>
                      <a:pt x="3025" y="216753"/>
                    </a:cubicBezTo>
                    <a:cubicBezTo>
                      <a:pt x="2016" y="221794"/>
                      <a:pt x="1009" y="226835"/>
                      <a:pt x="0" y="231875"/>
                    </a:cubicBezTo>
                    <a:cubicBezTo>
                      <a:pt x="0" y="237924"/>
                      <a:pt x="0" y="243973"/>
                      <a:pt x="2016" y="249014"/>
                    </a:cubicBezTo>
                    <a:cubicBezTo>
                      <a:pt x="4033" y="256071"/>
                      <a:pt x="6049" y="263128"/>
                      <a:pt x="10082" y="269177"/>
                    </a:cubicBezTo>
                    <a:cubicBezTo>
                      <a:pt x="14114" y="276234"/>
                      <a:pt x="19155" y="283291"/>
                      <a:pt x="25204" y="290348"/>
                    </a:cubicBezTo>
                    <a:cubicBezTo>
                      <a:pt x="31253" y="297405"/>
                      <a:pt x="38310" y="302446"/>
                      <a:pt x="45367" y="307487"/>
                    </a:cubicBezTo>
                    <a:lnTo>
                      <a:pt x="45367" y="307487"/>
                    </a:lnTo>
                    <a:cubicBezTo>
                      <a:pt x="51416" y="311520"/>
                      <a:pt x="57465" y="314544"/>
                      <a:pt x="63514" y="316560"/>
                    </a:cubicBezTo>
                    <a:cubicBezTo>
                      <a:pt x="69563" y="318576"/>
                      <a:pt x="75612" y="319585"/>
                      <a:pt x="81661" y="320593"/>
                    </a:cubicBezTo>
                    <a:lnTo>
                      <a:pt x="83677" y="320593"/>
                    </a:lnTo>
                    <a:cubicBezTo>
                      <a:pt x="87710" y="320593"/>
                      <a:pt x="92750" y="320593"/>
                      <a:pt x="96783" y="319585"/>
                    </a:cubicBezTo>
                    <a:cubicBezTo>
                      <a:pt x="101824" y="318576"/>
                      <a:pt x="107873" y="316560"/>
                      <a:pt x="111905" y="313536"/>
                    </a:cubicBezTo>
                    <a:cubicBezTo>
                      <a:pt x="116946" y="310511"/>
                      <a:pt x="121987" y="307487"/>
                      <a:pt x="127028" y="303454"/>
                    </a:cubicBezTo>
                    <a:cubicBezTo>
                      <a:pt x="133076" y="297405"/>
                      <a:pt x="139126" y="291356"/>
                      <a:pt x="144167" y="283291"/>
                    </a:cubicBezTo>
                    <a:lnTo>
                      <a:pt x="145174" y="281275"/>
                    </a:lnTo>
                    <a:lnTo>
                      <a:pt x="146182" y="280267"/>
                    </a:lnTo>
                    <a:cubicBezTo>
                      <a:pt x="145174" y="278250"/>
                      <a:pt x="146182" y="275226"/>
                      <a:pt x="146182" y="273209"/>
                    </a:cubicBezTo>
                    <a:cubicBezTo>
                      <a:pt x="147191" y="271193"/>
                      <a:pt x="149207" y="269177"/>
                      <a:pt x="151223" y="269177"/>
                    </a:cubicBezTo>
                    <a:cubicBezTo>
                      <a:pt x="152232" y="269177"/>
                      <a:pt x="153240" y="268169"/>
                      <a:pt x="154248" y="268169"/>
                    </a:cubicBezTo>
                    <a:cubicBezTo>
                      <a:pt x="155256" y="268169"/>
                      <a:pt x="157272" y="268169"/>
                      <a:pt x="158280" y="269177"/>
                    </a:cubicBezTo>
                    <a:cubicBezTo>
                      <a:pt x="159289" y="270185"/>
                      <a:pt x="160297" y="271193"/>
                      <a:pt x="161305" y="272202"/>
                    </a:cubicBezTo>
                    <a:cubicBezTo>
                      <a:pt x="163321" y="274218"/>
                      <a:pt x="164330" y="276234"/>
                      <a:pt x="166345" y="277242"/>
                    </a:cubicBezTo>
                    <a:lnTo>
                      <a:pt x="169370" y="281275"/>
                    </a:lnTo>
                    <a:lnTo>
                      <a:pt x="170378" y="282283"/>
                    </a:lnTo>
                    <a:cubicBezTo>
                      <a:pt x="177435" y="290348"/>
                      <a:pt x="184493" y="296397"/>
                      <a:pt x="192558" y="301438"/>
                    </a:cubicBezTo>
                    <a:cubicBezTo>
                      <a:pt x="198606" y="304462"/>
                      <a:pt x="203647" y="307487"/>
                      <a:pt x="209697" y="309503"/>
                    </a:cubicBezTo>
                    <a:cubicBezTo>
                      <a:pt x="215745" y="311520"/>
                      <a:pt x="221794" y="312528"/>
                      <a:pt x="227843" y="312528"/>
                    </a:cubicBezTo>
                    <a:lnTo>
                      <a:pt x="229860" y="312528"/>
                    </a:lnTo>
                    <a:cubicBezTo>
                      <a:pt x="235908" y="312528"/>
                      <a:pt x="241957" y="311520"/>
                      <a:pt x="248006" y="310511"/>
                    </a:cubicBezTo>
                    <a:cubicBezTo>
                      <a:pt x="256071" y="308495"/>
                      <a:pt x="263129" y="305471"/>
                      <a:pt x="271194" y="302446"/>
                    </a:cubicBezTo>
                    <a:cubicBezTo>
                      <a:pt x="280267" y="297405"/>
                      <a:pt x="288332" y="291356"/>
                      <a:pt x="296398" y="285307"/>
                    </a:cubicBezTo>
                    <a:cubicBezTo>
                      <a:pt x="304463" y="278250"/>
                      <a:pt x="311520" y="270185"/>
                      <a:pt x="316561" y="261112"/>
                    </a:cubicBezTo>
                    <a:cubicBezTo>
                      <a:pt x="321601" y="253046"/>
                      <a:pt x="325634" y="245990"/>
                      <a:pt x="327650" y="237924"/>
                    </a:cubicBezTo>
                    <a:cubicBezTo>
                      <a:pt x="329667" y="231875"/>
                      <a:pt x="330675" y="225826"/>
                      <a:pt x="331683" y="219777"/>
                    </a:cubicBezTo>
                    <a:cubicBezTo>
                      <a:pt x="331683" y="214737"/>
                      <a:pt x="331683" y="209696"/>
                      <a:pt x="330675" y="205663"/>
                    </a:cubicBezTo>
                    <a:cubicBezTo>
                      <a:pt x="329667" y="201631"/>
                      <a:pt x="328659" y="197598"/>
                      <a:pt x="326642" y="194574"/>
                    </a:cubicBezTo>
                    <a:cubicBezTo>
                      <a:pt x="324626" y="191549"/>
                      <a:pt x="322609" y="187516"/>
                      <a:pt x="319585" y="184492"/>
                    </a:cubicBezTo>
                    <a:cubicBezTo>
                      <a:pt x="316561" y="181468"/>
                      <a:pt x="312528" y="178443"/>
                      <a:pt x="308496" y="175419"/>
                    </a:cubicBezTo>
                    <a:cubicBezTo>
                      <a:pt x="302446" y="171386"/>
                      <a:pt x="295390" y="168362"/>
                      <a:pt x="288332" y="166345"/>
                    </a:cubicBezTo>
                    <a:cubicBezTo>
                      <a:pt x="285308" y="165337"/>
                      <a:pt x="282283" y="164329"/>
                      <a:pt x="278251" y="163321"/>
                    </a:cubicBezTo>
                    <a:lnTo>
                      <a:pt x="276234" y="163321"/>
                    </a:lnTo>
                    <a:cubicBezTo>
                      <a:pt x="276234" y="163321"/>
                      <a:pt x="275227" y="163321"/>
                      <a:pt x="275227" y="163321"/>
                    </a:cubicBezTo>
                    <a:cubicBezTo>
                      <a:pt x="270186" y="163321"/>
                      <a:pt x="266153" y="159288"/>
                      <a:pt x="265145" y="154247"/>
                    </a:cubicBezTo>
                    <a:cubicBezTo>
                      <a:pt x="265145" y="151223"/>
                      <a:pt x="266153" y="149207"/>
                      <a:pt x="267161" y="147190"/>
                    </a:cubicBezTo>
                    <a:cubicBezTo>
                      <a:pt x="269177" y="145174"/>
                      <a:pt x="271194" y="144166"/>
                      <a:pt x="274218" y="144166"/>
                    </a:cubicBezTo>
                    <a:lnTo>
                      <a:pt x="278251" y="143158"/>
                    </a:lnTo>
                    <a:cubicBezTo>
                      <a:pt x="284300" y="141142"/>
                      <a:pt x="290349" y="140133"/>
                      <a:pt x="295390" y="137109"/>
                    </a:cubicBezTo>
                    <a:cubicBezTo>
                      <a:pt x="299422" y="135093"/>
                      <a:pt x="303455" y="132068"/>
                      <a:pt x="307487" y="129044"/>
                    </a:cubicBezTo>
                    <a:cubicBezTo>
                      <a:pt x="310512" y="126019"/>
                      <a:pt x="314544" y="121986"/>
                      <a:pt x="316561" y="117954"/>
                    </a:cubicBezTo>
                    <a:cubicBezTo>
                      <a:pt x="319585" y="113921"/>
                      <a:pt x="321601" y="108881"/>
                      <a:pt x="323618" y="103840"/>
                    </a:cubicBezTo>
                    <a:cubicBezTo>
                      <a:pt x="325634" y="97791"/>
                      <a:pt x="326642" y="91742"/>
                      <a:pt x="326642" y="85693"/>
                    </a:cubicBezTo>
                    <a:cubicBezTo>
                      <a:pt x="326642" y="79644"/>
                      <a:pt x="326642" y="72587"/>
                      <a:pt x="324626" y="66538"/>
                    </a:cubicBezTo>
                    <a:cubicBezTo>
                      <a:pt x="322609" y="59481"/>
                      <a:pt x="320593" y="52424"/>
                      <a:pt x="316561" y="46375"/>
                    </a:cubicBezTo>
                    <a:cubicBezTo>
                      <a:pt x="313536" y="40326"/>
                      <a:pt x="309503" y="35285"/>
                      <a:pt x="305471" y="30245"/>
                    </a:cubicBezTo>
                    <a:cubicBezTo>
                      <a:pt x="300430" y="25204"/>
                      <a:pt x="295390" y="20163"/>
                      <a:pt x="289340" y="16130"/>
                    </a:cubicBezTo>
                    <a:cubicBezTo>
                      <a:pt x="283292" y="12098"/>
                      <a:pt x="276234" y="9073"/>
                      <a:pt x="269177" y="7057"/>
                    </a:cubicBezTo>
                    <a:cubicBezTo>
                      <a:pt x="261112" y="4033"/>
                      <a:pt x="252039" y="3024"/>
                      <a:pt x="243973" y="2016"/>
                    </a:cubicBezTo>
                    <a:lnTo>
                      <a:pt x="237925" y="0"/>
                    </a:lnTo>
                    <a:close/>
                  </a:path>
                </a:pathLst>
              </a:custGeom>
              <a:solidFill>
                <a:srgbClr val="FFCDDB"/>
              </a:solidFill>
              <a:ln w="10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2" name="Graphic 4">
              <a:extLst>
                <a:ext uri="{FF2B5EF4-FFF2-40B4-BE49-F238E27FC236}">
                  <a16:creationId xmlns:a16="http://schemas.microsoft.com/office/drawing/2014/main" xmlns="" id="{3A239AA1-6CCF-5090-AF48-1223286E49BC}"/>
                </a:ext>
              </a:extLst>
            </p:cNvPr>
            <p:cNvGrpSpPr/>
            <p:nvPr/>
          </p:nvGrpSpPr>
          <p:grpSpPr>
            <a:xfrm>
              <a:off x="11497316" y="5331972"/>
              <a:ext cx="449530" cy="419392"/>
              <a:chOff x="11615950" y="3609191"/>
              <a:chExt cx="449530" cy="419392"/>
            </a:xfrm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41E95CB1-C1A6-9393-E526-29715B585DAD}"/>
                  </a:ext>
                </a:extLst>
              </p:cNvPr>
              <p:cNvSpPr/>
              <p:nvPr/>
            </p:nvSpPr>
            <p:spPr>
              <a:xfrm>
                <a:off x="11615950" y="3609191"/>
                <a:ext cx="449530" cy="419392"/>
              </a:xfrm>
              <a:custGeom>
                <a:avLst/>
                <a:gdLst>
                  <a:gd name="connsiteX0" fmla="*/ 448629 w 449530"/>
                  <a:gd name="connsiteY0" fmla="*/ 203647 h 419392"/>
                  <a:gd name="connsiteX1" fmla="*/ 440564 w 449530"/>
                  <a:gd name="connsiteY1" fmla="*/ 178443 h 419392"/>
                  <a:gd name="connsiteX2" fmla="*/ 423425 w 449530"/>
                  <a:gd name="connsiteY2" fmla="*/ 155256 h 419392"/>
                  <a:gd name="connsiteX3" fmla="*/ 399230 w 449530"/>
                  <a:gd name="connsiteY3" fmla="*/ 137109 h 419392"/>
                  <a:gd name="connsiteX4" fmla="*/ 364953 w 449530"/>
                  <a:gd name="connsiteY4" fmla="*/ 127027 h 419392"/>
                  <a:gd name="connsiteX5" fmla="*/ 366968 w 449530"/>
                  <a:gd name="connsiteY5" fmla="*/ 125011 h 419392"/>
                  <a:gd name="connsiteX6" fmla="*/ 377050 w 449530"/>
                  <a:gd name="connsiteY6" fmla="*/ 102832 h 419392"/>
                  <a:gd name="connsiteX7" fmla="*/ 382091 w 449530"/>
                  <a:gd name="connsiteY7" fmla="*/ 78636 h 419392"/>
                  <a:gd name="connsiteX8" fmla="*/ 380075 w 449530"/>
                  <a:gd name="connsiteY8" fmla="*/ 54440 h 419392"/>
                  <a:gd name="connsiteX9" fmla="*/ 356887 w 449530"/>
                  <a:gd name="connsiteY9" fmla="*/ 14114 h 419392"/>
                  <a:gd name="connsiteX10" fmla="*/ 346805 w 449530"/>
                  <a:gd name="connsiteY10" fmla="*/ 7057 h 419392"/>
                  <a:gd name="connsiteX11" fmla="*/ 331683 w 449530"/>
                  <a:gd name="connsiteY11" fmla="*/ 2016 h 419392"/>
                  <a:gd name="connsiteX12" fmla="*/ 316561 w 449530"/>
                  <a:gd name="connsiteY12" fmla="*/ 0 h 419392"/>
                  <a:gd name="connsiteX13" fmla="*/ 303455 w 449530"/>
                  <a:gd name="connsiteY13" fmla="*/ 1008 h 419392"/>
                  <a:gd name="connsiteX14" fmla="*/ 275227 w 449530"/>
                  <a:gd name="connsiteY14" fmla="*/ 11090 h 419392"/>
                  <a:gd name="connsiteX15" fmla="*/ 250023 w 449530"/>
                  <a:gd name="connsiteY15" fmla="*/ 30245 h 419392"/>
                  <a:gd name="connsiteX16" fmla="*/ 227844 w 449530"/>
                  <a:gd name="connsiteY16" fmla="*/ 57465 h 419392"/>
                  <a:gd name="connsiteX17" fmla="*/ 223811 w 449530"/>
                  <a:gd name="connsiteY17" fmla="*/ 42343 h 419392"/>
                  <a:gd name="connsiteX18" fmla="*/ 219778 w 449530"/>
                  <a:gd name="connsiteY18" fmla="*/ 33269 h 419392"/>
                  <a:gd name="connsiteX19" fmla="*/ 213729 w 449530"/>
                  <a:gd name="connsiteY19" fmla="*/ 25204 h 419392"/>
                  <a:gd name="connsiteX20" fmla="*/ 202640 w 449530"/>
                  <a:gd name="connsiteY20" fmla="*/ 15122 h 419392"/>
                  <a:gd name="connsiteX21" fmla="*/ 174411 w 449530"/>
                  <a:gd name="connsiteY21" fmla="*/ 6049 h 419392"/>
                  <a:gd name="connsiteX22" fmla="*/ 171386 w 449530"/>
                  <a:gd name="connsiteY22" fmla="*/ 6049 h 419392"/>
                  <a:gd name="connsiteX23" fmla="*/ 159289 w 449530"/>
                  <a:gd name="connsiteY23" fmla="*/ 7057 h 419392"/>
                  <a:gd name="connsiteX24" fmla="*/ 146182 w 449530"/>
                  <a:gd name="connsiteY24" fmla="*/ 11090 h 419392"/>
                  <a:gd name="connsiteX25" fmla="*/ 118963 w 449530"/>
                  <a:gd name="connsiteY25" fmla="*/ 28228 h 419392"/>
                  <a:gd name="connsiteX26" fmla="*/ 100815 w 449530"/>
                  <a:gd name="connsiteY26" fmla="*/ 53432 h 419392"/>
                  <a:gd name="connsiteX27" fmla="*/ 94767 w 449530"/>
                  <a:gd name="connsiteY27" fmla="*/ 69563 h 419392"/>
                  <a:gd name="connsiteX28" fmla="*/ 92751 w 449530"/>
                  <a:gd name="connsiteY28" fmla="*/ 86701 h 419392"/>
                  <a:gd name="connsiteX29" fmla="*/ 94767 w 449530"/>
                  <a:gd name="connsiteY29" fmla="*/ 108881 h 419392"/>
                  <a:gd name="connsiteX30" fmla="*/ 80652 w 449530"/>
                  <a:gd name="connsiteY30" fmla="*/ 101824 h 419392"/>
                  <a:gd name="connsiteX31" fmla="*/ 64522 w 449530"/>
                  <a:gd name="connsiteY31" fmla="*/ 98799 h 419392"/>
                  <a:gd name="connsiteX32" fmla="*/ 48392 w 449530"/>
                  <a:gd name="connsiteY32" fmla="*/ 101824 h 419392"/>
                  <a:gd name="connsiteX33" fmla="*/ 6050 w 449530"/>
                  <a:gd name="connsiteY33" fmla="*/ 150215 h 419392"/>
                  <a:gd name="connsiteX34" fmla="*/ 0 w 449530"/>
                  <a:gd name="connsiteY34" fmla="*/ 183484 h 419392"/>
                  <a:gd name="connsiteX35" fmla="*/ 1009 w 449530"/>
                  <a:gd name="connsiteY35" fmla="*/ 200623 h 419392"/>
                  <a:gd name="connsiteX36" fmla="*/ 5041 w 449530"/>
                  <a:gd name="connsiteY36" fmla="*/ 214737 h 419392"/>
                  <a:gd name="connsiteX37" fmla="*/ 12099 w 449530"/>
                  <a:gd name="connsiteY37" fmla="*/ 228851 h 419392"/>
                  <a:gd name="connsiteX38" fmla="*/ 24196 w 449530"/>
                  <a:gd name="connsiteY38" fmla="*/ 240949 h 419392"/>
                  <a:gd name="connsiteX39" fmla="*/ 45367 w 449530"/>
                  <a:gd name="connsiteY39" fmla="*/ 249014 h 419392"/>
                  <a:gd name="connsiteX40" fmla="*/ 35285 w 449530"/>
                  <a:gd name="connsiteY40" fmla="*/ 258087 h 419392"/>
                  <a:gd name="connsiteX41" fmla="*/ 21172 w 449530"/>
                  <a:gd name="connsiteY41" fmla="*/ 278251 h 419392"/>
                  <a:gd name="connsiteX42" fmla="*/ 14114 w 449530"/>
                  <a:gd name="connsiteY42" fmla="*/ 300430 h 419392"/>
                  <a:gd name="connsiteX43" fmla="*/ 13106 w 449530"/>
                  <a:gd name="connsiteY43" fmla="*/ 312528 h 419392"/>
                  <a:gd name="connsiteX44" fmla="*/ 15122 w 449530"/>
                  <a:gd name="connsiteY44" fmla="*/ 325634 h 419392"/>
                  <a:gd name="connsiteX45" fmla="*/ 19155 w 449530"/>
                  <a:gd name="connsiteY45" fmla="*/ 337732 h 419392"/>
                  <a:gd name="connsiteX46" fmla="*/ 26213 w 449530"/>
                  <a:gd name="connsiteY46" fmla="*/ 348821 h 419392"/>
                  <a:gd name="connsiteX47" fmla="*/ 46376 w 449530"/>
                  <a:gd name="connsiteY47" fmla="*/ 365960 h 419392"/>
                  <a:gd name="connsiteX48" fmla="*/ 57466 w 449530"/>
                  <a:gd name="connsiteY48" fmla="*/ 371001 h 419392"/>
                  <a:gd name="connsiteX49" fmla="*/ 69563 w 449530"/>
                  <a:gd name="connsiteY49" fmla="*/ 373017 h 419392"/>
                  <a:gd name="connsiteX50" fmla="*/ 101825 w 449530"/>
                  <a:gd name="connsiteY50" fmla="*/ 371001 h 419392"/>
                  <a:gd name="connsiteX51" fmla="*/ 134085 w 449530"/>
                  <a:gd name="connsiteY51" fmla="*/ 357895 h 419392"/>
                  <a:gd name="connsiteX52" fmla="*/ 164330 w 449530"/>
                  <a:gd name="connsiteY52" fmla="*/ 331683 h 419392"/>
                  <a:gd name="connsiteX53" fmla="*/ 165338 w 449530"/>
                  <a:gd name="connsiteY53" fmla="*/ 336723 h 419392"/>
                  <a:gd name="connsiteX54" fmla="*/ 175419 w 449530"/>
                  <a:gd name="connsiteY54" fmla="*/ 364952 h 419392"/>
                  <a:gd name="connsiteX55" fmla="*/ 215745 w 449530"/>
                  <a:gd name="connsiteY55" fmla="*/ 408302 h 419392"/>
                  <a:gd name="connsiteX56" fmla="*/ 243974 w 449530"/>
                  <a:gd name="connsiteY56" fmla="*/ 418384 h 419392"/>
                  <a:gd name="connsiteX57" fmla="*/ 257079 w 449530"/>
                  <a:gd name="connsiteY57" fmla="*/ 419392 h 419392"/>
                  <a:gd name="connsiteX58" fmla="*/ 271194 w 449530"/>
                  <a:gd name="connsiteY58" fmla="*/ 418384 h 419392"/>
                  <a:gd name="connsiteX59" fmla="*/ 316561 w 449530"/>
                  <a:gd name="connsiteY59" fmla="*/ 397213 h 419392"/>
                  <a:gd name="connsiteX60" fmla="*/ 339749 w 449530"/>
                  <a:gd name="connsiteY60" fmla="*/ 368984 h 419392"/>
                  <a:gd name="connsiteX61" fmla="*/ 350838 w 449530"/>
                  <a:gd name="connsiteY61" fmla="*/ 333699 h 419392"/>
                  <a:gd name="connsiteX62" fmla="*/ 343782 w 449530"/>
                  <a:gd name="connsiteY62" fmla="*/ 298414 h 419392"/>
                  <a:gd name="connsiteX63" fmla="*/ 340757 w 449530"/>
                  <a:gd name="connsiteY63" fmla="*/ 292365 h 419392"/>
                  <a:gd name="connsiteX64" fmla="*/ 359912 w 449530"/>
                  <a:gd name="connsiteY64" fmla="*/ 293373 h 419392"/>
                  <a:gd name="connsiteX65" fmla="*/ 412335 w 449530"/>
                  <a:gd name="connsiteY65" fmla="*/ 274218 h 419392"/>
                  <a:gd name="connsiteX66" fmla="*/ 432498 w 449530"/>
                  <a:gd name="connsiteY66" fmla="*/ 255063 h 419392"/>
                  <a:gd name="connsiteX67" fmla="*/ 444597 w 449530"/>
                  <a:gd name="connsiteY67" fmla="*/ 230867 h 419392"/>
                  <a:gd name="connsiteX68" fmla="*/ 446613 w 449530"/>
                  <a:gd name="connsiteY68" fmla="*/ 216753 h 419392"/>
                  <a:gd name="connsiteX69" fmla="*/ 448629 w 449530"/>
                  <a:gd name="connsiteY69" fmla="*/ 203647 h 419392"/>
                  <a:gd name="connsiteX70" fmla="*/ 430483 w 449530"/>
                  <a:gd name="connsiteY70" fmla="*/ 218770 h 419392"/>
                  <a:gd name="connsiteX71" fmla="*/ 426450 w 449530"/>
                  <a:gd name="connsiteY71" fmla="*/ 231875 h 419392"/>
                  <a:gd name="connsiteX72" fmla="*/ 419393 w 449530"/>
                  <a:gd name="connsiteY72" fmla="*/ 243973 h 419392"/>
                  <a:gd name="connsiteX73" fmla="*/ 407294 w 449530"/>
                  <a:gd name="connsiteY73" fmla="*/ 256071 h 419392"/>
                  <a:gd name="connsiteX74" fmla="*/ 386123 w 449530"/>
                  <a:gd name="connsiteY74" fmla="*/ 268169 h 419392"/>
                  <a:gd name="connsiteX75" fmla="*/ 361928 w 449530"/>
                  <a:gd name="connsiteY75" fmla="*/ 275226 h 419392"/>
                  <a:gd name="connsiteX76" fmla="*/ 349830 w 449530"/>
                  <a:gd name="connsiteY76" fmla="*/ 276234 h 419392"/>
                  <a:gd name="connsiteX77" fmla="*/ 340757 w 449530"/>
                  <a:gd name="connsiteY77" fmla="*/ 276234 h 419392"/>
                  <a:gd name="connsiteX78" fmla="*/ 323618 w 449530"/>
                  <a:gd name="connsiteY78" fmla="*/ 271193 h 419392"/>
                  <a:gd name="connsiteX79" fmla="*/ 319586 w 449530"/>
                  <a:gd name="connsiteY79" fmla="*/ 269177 h 419392"/>
                  <a:gd name="connsiteX80" fmla="*/ 315553 w 449530"/>
                  <a:gd name="connsiteY80" fmla="*/ 268169 h 419392"/>
                  <a:gd name="connsiteX81" fmla="*/ 311520 w 449530"/>
                  <a:gd name="connsiteY81" fmla="*/ 269177 h 419392"/>
                  <a:gd name="connsiteX82" fmla="*/ 311520 w 449530"/>
                  <a:gd name="connsiteY82" fmla="*/ 269177 h 419392"/>
                  <a:gd name="connsiteX83" fmla="*/ 311520 w 449530"/>
                  <a:gd name="connsiteY83" fmla="*/ 269177 h 419392"/>
                  <a:gd name="connsiteX84" fmla="*/ 311520 w 449530"/>
                  <a:gd name="connsiteY84" fmla="*/ 269177 h 419392"/>
                  <a:gd name="connsiteX85" fmla="*/ 311520 w 449530"/>
                  <a:gd name="connsiteY85" fmla="*/ 269177 h 419392"/>
                  <a:gd name="connsiteX86" fmla="*/ 311520 w 449530"/>
                  <a:gd name="connsiteY86" fmla="*/ 269177 h 419392"/>
                  <a:gd name="connsiteX87" fmla="*/ 307487 w 449530"/>
                  <a:gd name="connsiteY87" fmla="*/ 272202 h 419392"/>
                  <a:gd name="connsiteX88" fmla="*/ 310512 w 449530"/>
                  <a:gd name="connsiteY88" fmla="*/ 283291 h 419392"/>
                  <a:gd name="connsiteX89" fmla="*/ 314545 w 449530"/>
                  <a:gd name="connsiteY89" fmla="*/ 286316 h 419392"/>
                  <a:gd name="connsiteX90" fmla="*/ 326642 w 449530"/>
                  <a:gd name="connsiteY90" fmla="*/ 298414 h 419392"/>
                  <a:gd name="connsiteX91" fmla="*/ 333700 w 449530"/>
                  <a:gd name="connsiteY91" fmla="*/ 310511 h 419392"/>
                  <a:gd name="connsiteX92" fmla="*/ 337732 w 449530"/>
                  <a:gd name="connsiteY92" fmla="*/ 323617 h 419392"/>
                  <a:gd name="connsiteX93" fmla="*/ 337732 w 449530"/>
                  <a:gd name="connsiteY93" fmla="*/ 337732 h 419392"/>
                  <a:gd name="connsiteX94" fmla="*/ 332691 w 449530"/>
                  <a:gd name="connsiteY94" fmla="*/ 354870 h 419392"/>
                  <a:gd name="connsiteX95" fmla="*/ 322609 w 449530"/>
                  <a:gd name="connsiteY95" fmla="*/ 372009 h 419392"/>
                  <a:gd name="connsiteX96" fmla="*/ 306479 w 449530"/>
                  <a:gd name="connsiteY96" fmla="*/ 388139 h 419392"/>
                  <a:gd name="connsiteX97" fmla="*/ 288333 w 449530"/>
                  <a:gd name="connsiteY97" fmla="*/ 398221 h 419392"/>
                  <a:gd name="connsiteX98" fmla="*/ 270186 w 449530"/>
                  <a:gd name="connsiteY98" fmla="*/ 403262 h 419392"/>
                  <a:gd name="connsiteX99" fmla="*/ 261112 w 449530"/>
                  <a:gd name="connsiteY99" fmla="*/ 404270 h 419392"/>
                  <a:gd name="connsiteX100" fmla="*/ 252039 w 449530"/>
                  <a:gd name="connsiteY100" fmla="*/ 403262 h 419392"/>
                  <a:gd name="connsiteX101" fmla="*/ 235908 w 449530"/>
                  <a:gd name="connsiteY101" fmla="*/ 399229 h 419392"/>
                  <a:gd name="connsiteX102" fmla="*/ 219778 w 449530"/>
                  <a:gd name="connsiteY102" fmla="*/ 390156 h 419392"/>
                  <a:gd name="connsiteX103" fmla="*/ 204656 w 449530"/>
                  <a:gd name="connsiteY103" fmla="*/ 375033 h 419392"/>
                  <a:gd name="connsiteX104" fmla="*/ 191549 w 449530"/>
                  <a:gd name="connsiteY104" fmla="*/ 352854 h 419392"/>
                  <a:gd name="connsiteX105" fmla="*/ 183485 w 449530"/>
                  <a:gd name="connsiteY105" fmla="*/ 323617 h 419392"/>
                  <a:gd name="connsiteX106" fmla="*/ 182477 w 449530"/>
                  <a:gd name="connsiteY106" fmla="*/ 312528 h 419392"/>
                  <a:gd name="connsiteX107" fmla="*/ 182477 w 449530"/>
                  <a:gd name="connsiteY107" fmla="*/ 311520 h 419392"/>
                  <a:gd name="connsiteX108" fmla="*/ 182477 w 449530"/>
                  <a:gd name="connsiteY108" fmla="*/ 309503 h 419392"/>
                  <a:gd name="connsiteX109" fmla="*/ 177436 w 449530"/>
                  <a:gd name="connsiteY109" fmla="*/ 302446 h 419392"/>
                  <a:gd name="connsiteX110" fmla="*/ 175419 w 449530"/>
                  <a:gd name="connsiteY110" fmla="*/ 302446 h 419392"/>
                  <a:gd name="connsiteX111" fmla="*/ 171386 w 449530"/>
                  <a:gd name="connsiteY111" fmla="*/ 303454 h 419392"/>
                  <a:gd name="connsiteX112" fmla="*/ 168362 w 449530"/>
                  <a:gd name="connsiteY112" fmla="*/ 306479 h 419392"/>
                  <a:gd name="connsiteX113" fmla="*/ 168362 w 449530"/>
                  <a:gd name="connsiteY113" fmla="*/ 306479 h 419392"/>
                  <a:gd name="connsiteX114" fmla="*/ 168362 w 449530"/>
                  <a:gd name="connsiteY114" fmla="*/ 306479 h 419392"/>
                  <a:gd name="connsiteX115" fmla="*/ 168362 w 449530"/>
                  <a:gd name="connsiteY115" fmla="*/ 306479 h 419392"/>
                  <a:gd name="connsiteX116" fmla="*/ 168362 w 449530"/>
                  <a:gd name="connsiteY116" fmla="*/ 306479 h 419392"/>
                  <a:gd name="connsiteX117" fmla="*/ 165338 w 449530"/>
                  <a:gd name="connsiteY117" fmla="*/ 310511 h 419392"/>
                  <a:gd name="connsiteX118" fmla="*/ 163322 w 449530"/>
                  <a:gd name="connsiteY118" fmla="*/ 315552 h 419392"/>
                  <a:gd name="connsiteX119" fmla="*/ 158281 w 449530"/>
                  <a:gd name="connsiteY119" fmla="*/ 324626 h 419392"/>
                  <a:gd name="connsiteX120" fmla="*/ 147191 w 449530"/>
                  <a:gd name="connsiteY120" fmla="*/ 335715 h 419392"/>
                  <a:gd name="connsiteX121" fmla="*/ 126019 w 449530"/>
                  <a:gd name="connsiteY121" fmla="*/ 347813 h 419392"/>
                  <a:gd name="connsiteX122" fmla="*/ 99807 w 449530"/>
                  <a:gd name="connsiteY122" fmla="*/ 354870 h 419392"/>
                  <a:gd name="connsiteX123" fmla="*/ 88718 w 449530"/>
                  <a:gd name="connsiteY123" fmla="*/ 355878 h 419392"/>
                  <a:gd name="connsiteX124" fmla="*/ 80652 w 449530"/>
                  <a:gd name="connsiteY124" fmla="*/ 355878 h 419392"/>
                  <a:gd name="connsiteX125" fmla="*/ 69563 w 449530"/>
                  <a:gd name="connsiteY125" fmla="*/ 352854 h 419392"/>
                  <a:gd name="connsiteX126" fmla="*/ 58473 w 449530"/>
                  <a:gd name="connsiteY126" fmla="*/ 345797 h 419392"/>
                  <a:gd name="connsiteX127" fmla="*/ 49400 w 449530"/>
                  <a:gd name="connsiteY127" fmla="*/ 337732 h 419392"/>
                  <a:gd name="connsiteX128" fmla="*/ 44359 w 449530"/>
                  <a:gd name="connsiteY128" fmla="*/ 329666 h 419392"/>
                  <a:gd name="connsiteX129" fmla="*/ 41335 w 449530"/>
                  <a:gd name="connsiteY129" fmla="*/ 319585 h 419392"/>
                  <a:gd name="connsiteX130" fmla="*/ 41335 w 449530"/>
                  <a:gd name="connsiteY130" fmla="*/ 308495 h 419392"/>
                  <a:gd name="connsiteX131" fmla="*/ 45367 w 449530"/>
                  <a:gd name="connsiteY131" fmla="*/ 292365 h 419392"/>
                  <a:gd name="connsiteX132" fmla="*/ 56458 w 449530"/>
                  <a:gd name="connsiteY132" fmla="*/ 274218 h 419392"/>
                  <a:gd name="connsiteX133" fmla="*/ 70571 w 449530"/>
                  <a:gd name="connsiteY133" fmla="*/ 260104 h 419392"/>
                  <a:gd name="connsiteX134" fmla="*/ 85693 w 449530"/>
                  <a:gd name="connsiteY134" fmla="*/ 250022 h 419392"/>
                  <a:gd name="connsiteX135" fmla="*/ 88718 w 449530"/>
                  <a:gd name="connsiteY135" fmla="*/ 245990 h 419392"/>
                  <a:gd name="connsiteX136" fmla="*/ 88718 w 449530"/>
                  <a:gd name="connsiteY136" fmla="*/ 245990 h 419392"/>
                  <a:gd name="connsiteX137" fmla="*/ 88718 w 449530"/>
                  <a:gd name="connsiteY137" fmla="*/ 245990 h 419392"/>
                  <a:gd name="connsiteX138" fmla="*/ 88718 w 449530"/>
                  <a:gd name="connsiteY138" fmla="*/ 245990 h 419392"/>
                  <a:gd name="connsiteX139" fmla="*/ 88718 w 449530"/>
                  <a:gd name="connsiteY139" fmla="*/ 245990 h 419392"/>
                  <a:gd name="connsiteX140" fmla="*/ 88718 w 449530"/>
                  <a:gd name="connsiteY140" fmla="*/ 245990 h 419392"/>
                  <a:gd name="connsiteX141" fmla="*/ 89726 w 449530"/>
                  <a:gd name="connsiteY141" fmla="*/ 238933 h 419392"/>
                  <a:gd name="connsiteX142" fmla="*/ 81661 w 449530"/>
                  <a:gd name="connsiteY142" fmla="*/ 232884 h 419392"/>
                  <a:gd name="connsiteX143" fmla="*/ 79644 w 449530"/>
                  <a:gd name="connsiteY143" fmla="*/ 232884 h 419392"/>
                  <a:gd name="connsiteX144" fmla="*/ 68555 w 449530"/>
                  <a:gd name="connsiteY144" fmla="*/ 234900 h 419392"/>
                  <a:gd name="connsiteX145" fmla="*/ 59481 w 449530"/>
                  <a:gd name="connsiteY145" fmla="*/ 235908 h 419392"/>
                  <a:gd name="connsiteX146" fmla="*/ 53433 w 449530"/>
                  <a:gd name="connsiteY146" fmla="*/ 235908 h 419392"/>
                  <a:gd name="connsiteX147" fmla="*/ 43351 w 449530"/>
                  <a:gd name="connsiteY147" fmla="*/ 232884 h 419392"/>
                  <a:gd name="connsiteX148" fmla="*/ 36295 w 449530"/>
                  <a:gd name="connsiteY148" fmla="*/ 228851 h 419392"/>
                  <a:gd name="connsiteX149" fmla="*/ 30245 w 449530"/>
                  <a:gd name="connsiteY149" fmla="*/ 222802 h 419392"/>
                  <a:gd name="connsiteX150" fmla="*/ 25204 w 449530"/>
                  <a:gd name="connsiteY150" fmla="*/ 214737 h 419392"/>
                  <a:gd name="connsiteX151" fmla="*/ 22180 w 449530"/>
                  <a:gd name="connsiteY151" fmla="*/ 201631 h 419392"/>
                  <a:gd name="connsiteX152" fmla="*/ 22180 w 449530"/>
                  <a:gd name="connsiteY152" fmla="*/ 181468 h 419392"/>
                  <a:gd name="connsiteX153" fmla="*/ 29237 w 449530"/>
                  <a:gd name="connsiteY153" fmla="*/ 157272 h 419392"/>
                  <a:gd name="connsiteX154" fmla="*/ 38310 w 449530"/>
                  <a:gd name="connsiteY154" fmla="*/ 141142 h 419392"/>
                  <a:gd name="connsiteX155" fmla="*/ 47384 w 449530"/>
                  <a:gd name="connsiteY155" fmla="*/ 132068 h 419392"/>
                  <a:gd name="connsiteX156" fmla="*/ 54441 w 449530"/>
                  <a:gd name="connsiteY156" fmla="*/ 128036 h 419392"/>
                  <a:gd name="connsiteX157" fmla="*/ 61498 w 449530"/>
                  <a:gd name="connsiteY157" fmla="*/ 126019 h 419392"/>
                  <a:gd name="connsiteX158" fmla="*/ 65530 w 449530"/>
                  <a:gd name="connsiteY158" fmla="*/ 126019 h 419392"/>
                  <a:gd name="connsiteX159" fmla="*/ 69563 w 449530"/>
                  <a:gd name="connsiteY159" fmla="*/ 126019 h 419392"/>
                  <a:gd name="connsiteX160" fmla="*/ 78637 w 449530"/>
                  <a:gd name="connsiteY160" fmla="*/ 129044 h 419392"/>
                  <a:gd name="connsiteX161" fmla="*/ 91743 w 449530"/>
                  <a:gd name="connsiteY161" fmla="*/ 137109 h 419392"/>
                  <a:gd name="connsiteX162" fmla="*/ 100815 w 449530"/>
                  <a:gd name="connsiteY162" fmla="*/ 145174 h 419392"/>
                  <a:gd name="connsiteX163" fmla="*/ 107873 w 449530"/>
                  <a:gd name="connsiteY163" fmla="*/ 148199 h 419392"/>
                  <a:gd name="connsiteX164" fmla="*/ 114930 w 449530"/>
                  <a:gd name="connsiteY164" fmla="*/ 145174 h 419392"/>
                  <a:gd name="connsiteX165" fmla="*/ 114930 w 449530"/>
                  <a:gd name="connsiteY165" fmla="*/ 131060 h 419392"/>
                  <a:gd name="connsiteX166" fmla="*/ 113922 w 449530"/>
                  <a:gd name="connsiteY166" fmla="*/ 130052 h 419392"/>
                  <a:gd name="connsiteX167" fmla="*/ 112914 w 449530"/>
                  <a:gd name="connsiteY167" fmla="*/ 128036 h 419392"/>
                  <a:gd name="connsiteX168" fmla="*/ 112914 w 449530"/>
                  <a:gd name="connsiteY168" fmla="*/ 128036 h 419392"/>
                  <a:gd name="connsiteX169" fmla="*/ 112914 w 449530"/>
                  <a:gd name="connsiteY169" fmla="*/ 128036 h 419392"/>
                  <a:gd name="connsiteX170" fmla="*/ 107873 w 449530"/>
                  <a:gd name="connsiteY170" fmla="*/ 107873 h 419392"/>
                  <a:gd name="connsiteX171" fmla="*/ 107873 w 449530"/>
                  <a:gd name="connsiteY171" fmla="*/ 88717 h 419392"/>
                  <a:gd name="connsiteX172" fmla="*/ 112914 w 449530"/>
                  <a:gd name="connsiteY172" fmla="*/ 70571 h 419392"/>
                  <a:gd name="connsiteX173" fmla="*/ 120978 w 449530"/>
                  <a:gd name="connsiteY173" fmla="*/ 56457 h 419392"/>
                  <a:gd name="connsiteX174" fmla="*/ 134085 w 449530"/>
                  <a:gd name="connsiteY174" fmla="*/ 43350 h 419392"/>
                  <a:gd name="connsiteX175" fmla="*/ 148199 w 449530"/>
                  <a:gd name="connsiteY175" fmla="*/ 35285 h 419392"/>
                  <a:gd name="connsiteX176" fmla="*/ 163322 w 449530"/>
                  <a:gd name="connsiteY176" fmla="*/ 31253 h 419392"/>
                  <a:gd name="connsiteX177" fmla="*/ 169370 w 449530"/>
                  <a:gd name="connsiteY177" fmla="*/ 31253 h 419392"/>
                  <a:gd name="connsiteX178" fmla="*/ 174411 w 449530"/>
                  <a:gd name="connsiteY178" fmla="*/ 31253 h 419392"/>
                  <a:gd name="connsiteX179" fmla="*/ 183485 w 449530"/>
                  <a:gd name="connsiteY179" fmla="*/ 34277 h 419392"/>
                  <a:gd name="connsiteX180" fmla="*/ 190541 w 449530"/>
                  <a:gd name="connsiteY180" fmla="*/ 38310 h 419392"/>
                  <a:gd name="connsiteX181" fmla="*/ 197599 w 449530"/>
                  <a:gd name="connsiteY181" fmla="*/ 45367 h 419392"/>
                  <a:gd name="connsiteX182" fmla="*/ 203648 w 449530"/>
                  <a:gd name="connsiteY182" fmla="*/ 56457 h 419392"/>
                  <a:gd name="connsiteX183" fmla="*/ 208689 w 449530"/>
                  <a:gd name="connsiteY183" fmla="*/ 77628 h 419392"/>
                  <a:gd name="connsiteX184" fmla="*/ 208689 w 449530"/>
                  <a:gd name="connsiteY184" fmla="*/ 78636 h 419392"/>
                  <a:gd name="connsiteX185" fmla="*/ 209697 w 449530"/>
                  <a:gd name="connsiteY185" fmla="*/ 87710 h 419392"/>
                  <a:gd name="connsiteX186" fmla="*/ 212721 w 449530"/>
                  <a:gd name="connsiteY186" fmla="*/ 94766 h 419392"/>
                  <a:gd name="connsiteX187" fmla="*/ 219778 w 449530"/>
                  <a:gd name="connsiteY187" fmla="*/ 97791 h 419392"/>
                  <a:gd name="connsiteX188" fmla="*/ 229860 w 449530"/>
                  <a:gd name="connsiteY188" fmla="*/ 87710 h 419392"/>
                  <a:gd name="connsiteX189" fmla="*/ 229860 w 449530"/>
                  <a:gd name="connsiteY189" fmla="*/ 86701 h 419392"/>
                  <a:gd name="connsiteX190" fmla="*/ 229860 w 449530"/>
                  <a:gd name="connsiteY190" fmla="*/ 86701 h 419392"/>
                  <a:gd name="connsiteX191" fmla="*/ 229860 w 449530"/>
                  <a:gd name="connsiteY191" fmla="*/ 86701 h 419392"/>
                  <a:gd name="connsiteX192" fmla="*/ 229860 w 449530"/>
                  <a:gd name="connsiteY192" fmla="*/ 86701 h 419392"/>
                  <a:gd name="connsiteX193" fmla="*/ 229860 w 449530"/>
                  <a:gd name="connsiteY193" fmla="*/ 86701 h 419392"/>
                  <a:gd name="connsiteX194" fmla="*/ 243974 w 449530"/>
                  <a:gd name="connsiteY194" fmla="*/ 63514 h 419392"/>
                  <a:gd name="connsiteX195" fmla="*/ 267161 w 449530"/>
                  <a:gd name="connsiteY195" fmla="*/ 40326 h 419392"/>
                  <a:gd name="connsiteX196" fmla="*/ 289341 w 449530"/>
                  <a:gd name="connsiteY196" fmla="*/ 27220 h 419392"/>
                  <a:gd name="connsiteX197" fmla="*/ 306479 w 449530"/>
                  <a:gd name="connsiteY197" fmla="*/ 22180 h 419392"/>
                  <a:gd name="connsiteX198" fmla="*/ 313537 w 449530"/>
                  <a:gd name="connsiteY198" fmla="*/ 22180 h 419392"/>
                  <a:gd name="connsiteX199" fmla="*/ 319586 w 449530"/>
                  <a:gd name="connsiteY199" fmla="*/ 22180 h 419392"/>
                  <a:gd name="connsiteX200" fmla="*/ 332691 w 449530"/>
                  <a:gd name="connsiteY200" fmla="*/ 26212 h 419392"/>
                  <a:gd name="connsiteX201" fmla="*/ 342772 w 449530"/>
                  <a:gd name="connsiteY201" fmla="*/ 32261 h 419392"/>
                  <a:gd name="connsiteX202" fmla="*/ 349830 w 449530"/>
                  <a:gd name="connsiteY202" fmla="*/ 39318 h 419392"/>
                  <a:gd name="connsiteX203" fmla="*/ 355879 w 449530"/>
                  <a:gd name="connsiteY203" fmla="*/ 50408 h 419392"/>
                  <a:gd name="connsiteX204" fmla="*/ 360920 w 449530"/>
                  <a:gd name="connsiteY204" fmla="*/ 67546 h 419392"/>
                  <a:gd name="connsiteX205" fmla="*/ 360920 w 449530"/>
                  <a:gd name="connsiteY205" fmla="*/ 87710 h 419392"/>
                  <a:gd name="connsiteX206" fmla="*/ 354871 w 449530"/>
                  <a:gd name="connsiteY206" fmla="*/ 109889 h 419392"/>
                  <a:gd name="connsiteX207" fmla="*/ 345797 w 449530"/>
                  <a:gd name="connsiteY207" fmla="*/ 126019 h 419392"/>
                  <a:gd name="connsiteX208" fmla="*/ 337732 w 449530"/>
                  <a:gd name="connsiteY208" fmla="*/ 134084 h 419392"/>
                  <a:gd name="connsiteX209" fmla="*/ 335716 w 449530"/>
                  <a:gd name="connsiteY209" fmla="*/ 138117 h 419392"/>
                  <a:gd name="connsiteX210" fmla="*/ 335716 w 449530"/>
                  <a:gd name="connsiteY210" fmla="*/ 138117 h 419392"/>
                  <a:gd name="connsiteX211" fmla="*/ 335716 w 449530"/>
                  <a:gd name="connsiteY211" fmla="*/ 138117 h 419392"/>
                  <a:gd name="connsiteX212" fmla="*/ 335716 w 449530"/>
                  <a:gd name="connsiteY212" fmla="*/ 138117 h 419392"/>
                  <a:gd name="connsiteX213" fmla="*/ 335716 w 449530"/>
                  <a:gd name="connsiteY213" fmla="*/ 138117 h 419392"/>
                  <a:gd name="connsiteX214" fmla="*/ 335716 w 449530"/>
                  <a:gd name="connsiteY214" fmla="*/ 138117 h 419392"/>
                  <a:gd name="connsiteX215" fmla="*/ 335716 w 449530"/>
                  <a:gd name="connsiteY215" fmla="*/ 143158 h 419392"/>
                  <a:gd name="connsiteX216" fmla="*/ 343782 w 449530"/>
                  <a:gd name="connsiteY216" fmla="*/ 149207 h 419392"/>
                  <a:gd name="connsiteX217" fmla="*/ 345797 w 449530"/>
                  <a:gd name="connsiteY217" fmla="*/ 149207 h 419392"/>
                  <a:gd name="connsiteX218" fmla="*/ 352854 w 449530"/>
                  <a:gd name="connsiteY218" fmla="*/ 148199 h 419392"/>
                  <a:gd name="connsiteX219" fmla="*/ 360920 w 449530"/>
                  <a:gd name="connsiteY219" fmla="*/ 148199 h 419392"/>
                  <a:gd name="connsiteX220" fmla="*/ 368985 w 449530"/>
                  <a:gd name="connsiteY220" fmla="*/ 148199 h 419392"/>
                  <a:gd name="connsiteX221" fmla="*/ 387131 w 449530"/>
                  <a:gd name="connsiteY221" fmla="*/ 153240 h 419392"/>
                  <a:gd name="connsiteX222" fmla="*/ 405279 w 449530"/>
                  <a:gd name="connsiteY222" fmla="*/ 163321 h 419392"/>
                  <a:gd name="connsiteX223" fmla="*/ 419393 w 449530"/>
                  <a:gd name="connsiteY223" fmla="*/ 177435 h 419392"/>
                  <a:gd name="connsiteX224" fmla="*/ 428465 w 449530"/>
                  <a:gd name="connsiteY224" fmla="*/ 193566 h 419392"/>
                  <a:gd name="connsiteX225" fmla="*/ 432498 w 449530"/>
                  <a:gd name="connsiteY225" fmla="*/ 208688 h 419392"/>
                  <a:gd name="connsiteX226" fmla="*/ 430483 w 449530"/>
                  <a:gd name="connsiteY226" fmla="*/ 218770 h 419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</a:cxnLst>
                <a:rect l="l" t="t" r="r" b="b"/>
                <a:pathLst>
                  <a:path w="449530" h="419392">
                    <a:moveTo>
                      <a:pt x="448629" y="203647"/>
                    </a:moveTo>
                    <a:cubicBezTo>
                      <a:pt x="447621" y="194574"/>
                      <a:pt x="444597" y="186508"/>
                      <a:pt x="440564" y="178443"/>
                    </a:cubicBezTo>
                    <a:cubicBezTo>
                      <a:pt x="436531" y="170378"/>
                      <a:pt x="430483" y="162313"/>
                      <a:pt x="423425" y="155256"/>
                    </a:cubicBezTo>
                    <a:cubicBezTo>
                      <a:pt x="416368" y="148199"/>
                      <a:pt x="408302" y="142150"/>
                      <a:pt x="399230" y="137109"/>
                    </a:cubicBezTo>
                    <a:cubicBezTo>
                      <a:pt x="388139" y="131060"/>
                      <a:pt x="376042" y="128036"/>
                      <a:pt x="364953" y="127027"/>
                    </a:cubicBezTo>
                    <a:cubicBezTo>
                      <a:pt x="365960" y="126019"/>
                      <a:pt x="365960" y="126019"/>
                      <a:pt x="366968" y="125011"/>
                    </a:cubicBezTo>
                    <a:cubicBezTo>
                      <a:pt x="371001" y="117954"/>
                      <a:pt x="375034" y="110897"/>
                      <a:pt x="377050" y="102832"/>
                    </a:cubicBezTo>
                    <a:cubicBezTo>
                      <a:pt x="380075" y="94766"/>
                      <a:pt x="381083" y="86701"/>
                      <a:pt x="382091" y="78636"/>
                    </a:cubicBezTo>
                    <a:cubicBezTo>
                      <a:pt x="383099" y="70571"/>
                      <a:pt x="382091" y="62506"/>
                      <a:pt x="380075" y="54440"/>
                    </a:cubicBezTo>
                    <a:cubicBezTo>
                      <a:pt x="377050" y="39318"/>
                      <a:pt x="368985" y="24196"/>
                      <a:pt x="356887" y="14114"/>
                    </a:cubicBezTo>
                    <a:cubicBezTo>
                      <a:pt x="353863" y="11090"/>
                      <a:pt x="349830" y="9073"/>
                      <a:pt x="346805" y="7057"/>
                    </a:cubicBezTo>
                    <a:cubicBezTo>
                      <a:pt x="341764" y="5041"/>
                      <a:pt x="336724" y="3024"/>
                      <a:pt x="331683" y="2016"/>
                    </a:cubicBezTo>
                    <a:cubicBezTo>
                      <a:pt x="326642" y="1008"/>
                      <a:pt x="321601" y="0"/>
                      <a:pt x="316561" y="0"/>
                    </a:cubicBezTo>
                    <a:cubicBezTo>
                      <a:pt x="311520" y="0"/>
                      <a:pt x="307487" y="0"/>
                      <a:pt x="303455" y="1008"/>
                    </a:cubicBezTo>
                    <a:cubicBezTo>
                      <a:pt x="293374" y="3024"/>
                      <a:pt x="284300" y="7057"/>
                      <a:pt x="275227" y="11090"/>
                    </a:cubicBezTo>
                    <a:cubicBezTo>
                      <a:pt x="266153" y="16131"/>
                      <a:pt x="258088" y="23187"/>
                      <a:pt x="250023" y="30245"/>
                    </a:cubicBezTo>
                    <a:cubicBezTo>
                      <a:pt x="241957" y="38310"/>
                      <a:pt x="234900" y="47383"/>
                      <a:pt x="227844" y="57465"/>
                    </a:cubicBezTo>
                    <a:cubicBezTo>
                      <a:pt x="226835" y="52424"/>
                      <a:pt x="225827" y="47383"/>
                      <a:pt x="223811" y="42343"/>
                    </a:cubicBezTo>
                    <a:cubicBezTo>
                      <a:pt x="222803" y="39318"/>
                      <a:pt x="221794" y="36294"/>
                      <a:pt x="219778" y="33269"/>
                    </a:cubicBezTo>
                    <a:cubicBezTo>
                      <a:pt x="217762" y="30245"/>
                      <a:pt x="215745" y="28228"/>
                      <a:pt x="213729" y="25204"/>
                    </a:cubicBezTo>
                    <a:cubicBezTo>
                      <a:pt x="210704" y="21171"/>
                      <a:pt x="206672" y="18147"/>
                      <a:pt x="202640" y="15122"/>
                    </a:cubicBezTo>
                    <a:cubicBezTo>
                      <a:pt x="194574" y="9073"/>
                      <a:pt x="184493" y="7057"/>
                      <a:pt x="174411" y="6049"/>
                    </a:cubicBezTo>
                    <a:cubicBezTo>
                      <a:pt x="173403" y="6049"/>
                      <a:pt x="172395" y="6049"/>
                      <a:pt x="171386" y="6049"/>
                    </a:cubicBezTo>
                    <a:cubicBezTo>
                      <a:pt x="167355" y="6049"/>
                      <a:pt x="163322" y="6049"/>
                      <a:pt x="159289" y="7057"/>
                    </a:cubicBezTo>
                    <a:cubicBezTo>
                      <a:pt x="155256" y="8065"/>
                      <a:pt x="150215" y="9073"/>
                      <a:pt x="146182" y="11090"/>
                    </a:cubicBezTo>
                    <a:cubicBezTo>
                      <a:pt x="136101" y="15122"/>
                      <a:pt x="127028" y="21171"/>
                      <a:pt x="118963" y="28228"/>
                    </a:cubicBezTo>
                    <a:cubicBezTo>
                      <a:pt x="110897" y="35285"/>
                      <a:pt x="104848" y="44359"/>
                      <a:pt x="100815" y="53432"/>
                    </a:cubicBezTo>
                    <a:cubicBezTo>
                      <a:pt x="98800" y="58473"/>
                      <a:pt x="96784" y="63514"/>
                      <a:pt x="94767" y="69563"/>
                    </a:cubicBezTo>
                    <a:cubicBezTo>
                      <a:pt x="93759" y="75612"/>
                      <a:pt x="92751" y="81661"/>
                      <a:pt x="92751" y="86701"/>
                    </a:cubicBezTo>
                    <a:cubicBezTo>
                      <a:pt x="92751" y="93758"/>
                      <a:pt x="93759" y="101824"/>
                      <a:pt x="94767" y="108881"/>
                    </a:cubicBezTo>
                    <a:cubicBezTo>
                      <a:pt x="90734" y="105856"/>
                      <a:pt x="85693" y="103840"/>
                      <a:pt x="80652" y="101824"/>
                    </a:cubicBezTo>
                    <a:cubicBezTo>
                      <a:pt x="75612" y="99807"/>
                      <a:pt x="70571" y="98799"/>
                      <a:pt x="64522" y="98799"/>
                    </a:cubicBezTo>
                    <a:cubicBezTo>
                      <a:pt x="59481" y="98799"/>
                      <a:pt x="53433" y="99807"/>
                      <a:pt x="48392" y="101824"/>
                    </a:cubicBezTo>
                    <a:cubicBezTo>
                      <a:pt x="27221" y="109889"/>
                      <a:pt x="13106" y="130052"/>
                      <a:pt x="6050" y="150215"/>
                    </a:cubicBezTo>
                    <a:cubicBezTo>
                      <a:pt x="2017" y="160296"/>
                      <a:pt x="1009" y="172394"/>
                      <a:pt x="0" y="183484"/>
                    </a:cubicBezTo>
                    <a:cubicBezTo>
                      <a:pt x="0" y="189533"/>
                      <a:pt x="1009" y="194574"/>
                      <a:pt x="1009" y="200623"/>
                    </a:cubicBezTo>
                    <a:cubicBezTo>
                      <a:pt x="2017" y="205663"/>
                      <a:pt x="3025" y="209696"/>
                      <a:pt x="5041" y="214737"/>
                    </a:cubicBezTo>
                    <a:cubicBezTo>
                      <a:pt x="7058" y="219777"/>
                      <a:pt x="9074" y="224818"/>
                      <a:pt x="12099" y="228851"/>
                    </a:cubicBezTo>
                    <a:cubicBezTo>
                      <a:pt x="16131" y="233892"/>
                      <a:pt x="19155" y="237924"/>
                      <a:pt x="24196" y="240949"/>
                    </a:cubicBezTo>
                    <a:cubicBezTo>
                      <a:pt x="30245" y="244981"/>
                      <a:pt x="37302" y="248006"/>
                      <a:pt x="45367" y="249014"/>
                    </a:cubicBezTo>
                    <a:cubicBezTo>
                      <a:pt x="42343" y="252038"/>
                      <a:pt x="38310" y="255063"/>
                      <a:pt x="35285" y="258087"/>
                    </a:cubicBezTo>
                    <a:cubicBezTo>
                      <a:pt x="30245" y="264136"/>
                      <a:pt x="25204" y="271193"/>
                      <a:pt x="21172" y="278251"/>
                    </a:cubicBezTo>
                    <a:cubicBezTo>
                      <a:pt x="17139" y="285307"/>
                      <a:pt x="15122" y="293373"/>
                      <a:pt x="14114" y="300430"/>
                    </a:cubicBezTo>
                    <a:cubicBezTo>
                      <a:pt x="13106" y="304463"/>
                      <a:pt x="13106" y="308495"/>
                      <a:pt x="13106" y="312528"/>
                    </a:cubicBezTo>
                    <a:cubicBezTo>
                      <a:pt x="13106" y="316560"/>
                      <a:pt x="14114" y="321601"/>
                      <a:pt x="15122" y="325634"/>
                    </a:cubicBezTo>
                    <a:cubicBezTo>
                      <a:pt x="16131" y="329666"/>
                      <a:pt x="18147" y="333699"/>
                      <a:pt x="19155" y="337732"/>
                    </a:cubicBezTo>
                    <a:cubicBezTo>
                      <a:pt x="21172" y="341764"/>
                      <a:pt x="23188" y="345797"/>
                      <a:pt x="26213" y="348821"/>
                    </a:cubicBezTo>
                    <a:cubicBezTo>
                      <a:pt x="31254" y="355878"/>
                      <a:pt x="39318" y="361927"/>
                      <a:pt x="46376" y="365960"/>
                    </a:cubicBezTo>
                    <a:cubicBezTo>
                      <a:pt x="50408" y="367976"/>
                      <a:pt x="54441" y="369993"/>
                      <a:pt x="57466" y="371001"/>
                    </a:cubicBezTo>
                    <a:cubicBezTo>
                      <a:pt x="61498" y="372009"/>
                      <a:pt x="65530" y="373017"/>
                      <a:pt x="69563" y="373017"/>
                    </a:cubicBezTo>
                    <a:cubicBezTo>
                      <a:pt x="79644" y="374025"/>
                      <a:pt x="90734" y="373017"/>
                      <a:pt x="101825" y="371001"/>
                    </a:cubicBezTo>
                    <a:cubicBezTo>
                      <a:pt x="112914" y="367976"/>
                      <a:pt x="124003" y="363944"/>
                      <a:pt x="134085" y="357895"/>
                    </a:cubicBezTo>
                    <a:cubicBezTo>
                      <a:pt x="145174" y="351846"/>
                      <a:pt x="156264" y="342772"/>
                      <a:pt x="164330" y="331683"/>
                    </a:cubicBezTo>
                    <a:cubicBezTo>
                      <a:pt x="164330" y="333699"/>
                      <a:pt x="165338" y="334707"/>
                      <a:pt x="165338" y="336723"/>
                    </a:cubicBezTo>
                    <a:cubicBezTo>
                      <a:pt x="167355" y="346805"/>
                      <a:pt x="171386" y="355878"/>
                      <a:pt x="175419" y="364952"/>
                    </a:cubicBezTo>
                    <a:cubicBezTo>
                      <a:pt x="184493" y="383099"/>
                      <a:pt x="198607" y="398221"/>
                      <a:pt x="215745" y="408302"/>
                    </a:cubicBezTo>
                    <a:cubicBezTo>
                      <a:pt x="224819" y="413343"/>
                      <a:pt x="233892" y="416367"/>
                      <a:pt x="243974" y="418384"/>
                    </a:cubicBezTo>
                    <a:cubicBezTo>
                      <a:pt x="248007" y="419392"/>
                      <a:pt x="253048" y="419392"/>
                      <a:pt x="257079" y="419392"/>
                    </a:cubicBezTo>
                    <a:cubicBezTo>
                      <a:pt x="262120" y="419392"/>
                      <a:pt x="266153" y="419392"/>
                      <a:pt x="271194" y="418384"/>
                    </a:cubicBezTo>
                    <a:cubicBezTo>
                      <a:pt x="288333" y="416367"/>
                      <a:pt x="303455" y="408302"/>
                      <a:pt x="316561" y="397213"/>
                    </a:cubicBezTo>
                    <a:cubicBezTo>
                      <a:pt x="325634" y="389148"/>
                      <a:pt x="333700" y="380074"/>
                      <a:pt x="339749" y="368984"/>
                    </a:cubicBezTo>
                    <a:cubicBezTo>
                      <a:pt x="345797" y="357895"/>
                      <a:pt x="349830" y="345797"/>
                      <a:pt x="350838" y="333699"/>
                    </a:cubicBezTo>
                    <a:cubicBezTo>
                      <a:pt x="351846" y="321601"/>
                      <a:pt x="348822" y="309503"/>
                      <a:pt x="343782" y="298414"/>
                    </a:cubicBezTo>
                    <a:cubicBezTo>
                      <a:pt x="342772" y="296397"/>
                      <a:pt x="341764" y="294381"/>
                      <a:pt x="340757" y="292365"/>
                    </a:cubicBezTo>
                    <a:cubicBezTo>
                      <a:pt x="346805" y="293373"/>
                      <a:pt x="353863" y="293373"/>
                      <a:pt x="359912" y="293373"/>
                    </a:cubicBezTo>
                    <a:cubicBezTo>
                      <a:pt x="379067" y="292365"/>
                      <a:pt x="397213" y="285307"/>
                      <a:pt x="412335" y="274218"/>
                    </a:cubicBezTo>
                    <a:cubicBezTo>
                      <a:pt x="420401" y="269177"/>
                      <a:pt x="427458" y="262120"/>
                      <a:pt x="432498" y="255063"/>
                    </a:cubicBezTo>
                    <a:cubicBezTo>
                      <a:pt x="437539" y="248006"/>
                      <a:pt x="441572" y="238933"/>
                      <a:pt x="444597" y="230867"/>
                    </a:cubicBezTo>
                    <a:cubicBezTo>
                      <a:pt x="445605" y="226835"/>
                      <a:pt x="446613" y="221794"/>
                      <a:pt x="446613" y="216753"/>
                    </a:cubicBezTo>
                    <a:cubicBezTo>
                      <a:pt x="450646" y="212721"/>
                      <a:pt x="449638" y="208688"/>
                      <a:pt x="448629" y="203647"/>
                    </a:cubicBezTo>
                    <a:close/>
                    <a:moveTo>
                      <a:pt x="430483" y="218770"/>
                    </a:moveTo>
                    <a:cubicBezTo>
                      <a:pt x="429475" y="222802"/>
                      <a:pt x="428465" y="227843"/>
                      <a:pt x="426450" y="231875"/>
                    </a:cubicBezTo>
                    <a:cubicBezTo>
                      <a:pt x="424434" y="235908"/>
                      <a:pt x="422417" y="239941"/>
                      <a:pt x="419393" y="243973"/>
                    </a:cubicBezTo>
                    <a:cubicBezTo>
                      <a:pt x="416368" y="248006"/>
                      <a:pt x="412335" y="252038"/>
                      <a:pt x="407294" y="256071"/>
                    </a:cubicBezTo>
                    <a:cubicBezTo>
                      <a:pt x="401246" y="261112"/>
                      <a:pt x="394189" y="265144"/>
                      <a:pt x="386123" y="268169"/>
                    </a:cubicBezTo>
                    <a:cubicBezTo>
                      <a:pt x="378058" y="271193"/>
                      <a:pt x="369993" y="273210"/>
                      <a:pt x="361928" y="275226"/>
                    </a:cubicBezTo>
                    <a:cubicBezTo>
                      <a:pt x="357895" y="275226"/>
                      <a:pt x="353863" y="276234"/>
                      <a:pt x="349830" y="276234"/>
                    </a:cubicBezTo>
                    <a:cubicBezTo>
                      <a:pt x="346805" y="276234"/>
                      <a:pt x="343782" y="276234"/>
                      <a:pt x="340757" y="276234"/>
                    </a:cubicBezTo>
                    <a:cubicBezTo>
                      <a:pt x="334708" y="275226"/>
                      <a:pt x="328659" y="274218"/>
                      <a:pt x="323618" y="271193"/>
                    </a:cubicBezTo>
                    <a:cubicBezTo>
                      <a:pt x="322609" y="270185"/>
                      <a:pt x="320593" y="270185"/>
                      <a:pt x="319586" y="269177"/>
                    </a:cubicBezTo>
                    <a:cubicBezTo>
                      <a:pt x="318578" y="268169"/>
                      <a:pt x="317569" y="268169"/>
                      <a:pt x="315553" y="268169"/>
                    </a:cubicBezTo>
                    <a:cubicBezTo>
                      <a:pt x="314545" y="268169"/>
                      <a:pt x="312528" y="268169"/>
                      <a:pt x="311520" y="269177"/>
                    </a:cubicBezTo>
                    <a:cubicBezTo>
                      <a:pt x="311520" y="269177"/>
                      <a:pt x="311520" y="269177"/>
                      <a:pt x="311520" y="269177"/>
                    </a:cubicBezTo>
                    <a:cubicBezTo>
                      <a:pt x="311520" y="269177"/>
                      <a:pt x="311520" y="269177"/>
                      <a:pt x="311520" y="269177"/>
                    </a:cubicBezTo>
                    <a:cubicBezTo>
                      <a:pt x="311520" y="269177"/>
                      <a:pt x="311520" y="269177"/>
                      <a:pt x="311520" y="269177"/>
                    </a:cubicBezTo>
                    <a:cubicBezTo>
                      <a:pt x="311520" y="269177"/>
                      <a:pt x="311520" y="269177"/>
                      <a:pt x="311520" y="269177"/>
                    </a:cubicBezTo>
                    <a:cubicBezTo>
                      <a:pt x="311520" y="269177"/>
                      <a:pt x="311520" y="269177"/>
                      <a:pt x="311520" y="269177"/>
                    </a:cubicBezTo>
                    <a:cubicBezTo>
                      <a:pt x="309504" y="270185"/>
                      <a:pt x="308496" y="271193"/>
                      <a:pt x="307487" y="272202"/>
                    </a:cubicBezTo>
                    <a:cubicBezTo>
                      <a:pt x="305471" y="276234"/>
                      <a:pt x="306479" y="280267"/>
                      <a:pt x="310512" y="283291"/>
                    </a:cubicBezTo>
                    <a:cubicBezTo>
                      <a:pt x="311520" y="284300"/>
                      <a:pt x="313537" y="285307"/>
                      <a:pt x="314545" y="286316"/>
                    </a:cubicBezTo>
                    <a:cubicBezTo>
                      <a:pt x="319586" y="290348"/>
                      <a:pt x="322609" y="293373"/>
                      <a:pt x="326642" y="298414"/>
                    </a:cubicBezTo>
                    <a:cubicBezTo>
                      <a:pt x="329667" y="302446"/>
                      <a:pt x="331683" y="306479"/>
                      <a:pt x="333700" y="310511"/>
                    </a:cubicBezTo>
                    <a:cubicBezTo>
                      <a:pt x="335716" y="314544"/>
                      <a:pt x="336724" y="319585"/>
                      <a:pt x="337732" y="323617"/>
                    </a:cubicBezTo>
                    <a:cubicBezTo>
                      <a:pt x="338741" y="328658"/>
                      <a:pt x="338741" y="332691"/>
                      <a:pt x="337732" y="337732"/>
                    </a:cubicBezTo>
                    <a:cubicBezTo>
                      <a:pt x="336724" y="343781"/>
                      <a:pt x="334708" y="348821"/>
                      <a:pt x="332691" y="354870"/>
                    </a:cubicBezTo>
                    <a:cubicBezTo>
                      <a:pt x="329667" y="360919"/>
                      <a:pt x="326642" y="366968"/>
                      <a:pt x="322609" y="372009"/>
                    </a:cubicBezTo>
                    <a:cubicBezTo>
                      <a:pt x="317569" y="378058"/>
                      <a:pt x="312528" y="383099"/>
                      <a:pt x="306479" y="388139"/>
                    </a:cubicBezTo>
                    <a:cubicBezTo>
                      <a:pt x="300430" y="392172"/>
                      <a:pt x="294382" y="396204"/>
                      <a:pt x="288333" y="398221"/>
                    </a:cubicBezTo>
                    <a:cubicBezTo>
                      <a:pt x="282283" y="400237"/>
                      <a:pt x="276234" y="402253"/>
                      <a:pt x="270186" y="403262"/>
                    </a:cubicBezTo>
                    <a:cubicBezTo>
                      <a:pt x="267161" y="403262"/>
                      <a:pt x="264137" y="404270"/>
                      <a:pt x="261112" y="404270"/>
                    </a:cubicBezTo>
                    <a:cubicBezTo>
                      <a:pt x="258088" y="404270"/>
                      <a:pt x="255063" y="404270"/>
                      <a:pt x="252039" y="403262"/>
                    </a:cubicBezTo>
                    <a:cubicBezTo>
                      <a:pt x="245990" y="402253"/>
                      <a:pt x="240949" y="401245"/>
                      <a:pt x="235908" y="399229"/>
                    </a:cubicBezTo>
                    <a:cubicBezTo>
                      <a:pt x="229860" y="397213"/>
                      <a:pt x="224819" y="394188"/>
                      <a:pt x="219778" y="390156"/>
                    </a:cubicBezTo>
                    <a:cubicBezTo>
                      <a:pt x="213729" y="386123"/>
                      <a:pt x="208689" y="380074"/>
                      <a:pt x="204656" y="375033"/>
                    </a:cubicBezTo>
                    <a:cubicBezTo>
                      <a:pt x="199615" y="367976"/>
                      <a:pt x="194574" y="360919"/>
                      <a:pt x="191549" y="352854"/>
                    </a:cubicBezTo>
                    <a:cubicBezTo>
                      <a:pt x="187518" y="343781"/>
                      <a:pt x="185501" y="333699"/>
                      <a:pt x="183485" y="323617"/>
                    </a:cubicBezTo>
                    <a:cubicBezTo>
                      <a:pt x="183485" y="319585"/>
                      <a:pt x="182477" y="316560"/>
                      <a:pt x="182477" y="312528"/>
                    </a:cubicBezTo>
                    <a:lnTo>
                      <a:pt x="182477" y="311520"/>
                    </a:lnTo>
                    <a:lnTo>
                      <a:pt x="182477" y="309503"/>
                    </a:lnTo>
                    <a:cubicBezTo>
                      <a:pt x="182477" y="305471"/>
                      <a:pt x="180460" y="303454"/>
                      <a:pt x="177436" y="302446"/>
                    </a:cubicBezTo>
                    <a:cubicBezTo>
                      <a:pt x="176427" y="302446"/>
                      <a:pt x="176427" y="302446"/>
                      <a:pt x="175419" y="302446"/>
                    </a:cubicBezTo>
                    <a:cubicBezTo>
                      <a:pt x="174411" y="302446"/>
                      <a:pt x="172395" y="302446"/>
                      <a:pt x="171386" y="303454"/>
                    </a:cubicBezTo>
                    <a:cubicBezTo>
                      <a:pt x="170378" y="304463"/>
                      <a:pt x="169370" y="305471"/>
                      <a:pt x="168362" y="306479"/>
                    </a:cubicBezTo>
                    <a:cubicBezTo>
                      <a:pt x="168362" y="306479"/>
                      <a:pt x="168362" y="306479"/>
                      <a:pt x="168362" y="306479"/>
                    </a:cubicBezTo>
                    <a:cubicBezTo>
                      <a:pt x="168362" y="306479"/>
                      <a:pt x="168362" y="306479"/>
                      <a:pt x="168362" y="306479"/>
                    </a:cubicBezTo>
                    <a:cubicBezTo>
                      <a:pt x="168362" y="306479"/>
                      <a:pt x="168362" y="306479"/>
                      <a:pt x="168362" y="306479"/>
                    </a:cubicBezTo>
                    <a:cubicBezTo>
                      <a:pt x="168362" y="306479"/>
                      <a:pt x="168362" y="306479"/>
                      <a:pt x="168362" y="306479"/>
                    </a:cubicBezTo>
                    <a:cubicBezTo>
                      <a:pt x="167355" y="307487"/>
                      <a:pt x="166345" y="308495"/>
                      <a:pt x="165338" y="310511"/>
                    </a:cubicBezTo>
                    <a:cubicBezTo>
                      <a:pt x="165338" y="312528"/>
                      <a:pt x="164330" y="313536"/>
                      <a:pt x="163322" y="315552"/>
                    </a:cubicBezTo>
                    <a:cubicBezTo>
                      <a:pt x="162314" y="318577"/>
                      <a:pt x="160297" y="321601"/>
                      <a:pt x="158281" y="324626"/>
                    </a:cubicBezTo>
                    <a:cubicBezTo>
                      <a:pt x="155256" y="328658"/>
                      <a:pt x="151223" y="332691"/>
                      <a:pt x="147191" y="335715"/>
                    </a:cubicBezTo>
                    <a:cubicBezTo>
                      <a:pt x="141142" y="340756"/>
                      <a:pt x="133077" y="344789"/>
                      <a:pt x="126019" y="347813"/>
                    </a:cubicBezTo>
                    <a:cubicBezTo>
                      <a:pt x="116947" y="350837"/>
                      <a:pt x="108881" y="353862"/>
                      <a:pt x="99807" y="354870"/>
                    </a:cubicBezTo>
                    <a:cubicBezTo>
                      <a:pt x="95775" y="354870"/>
                      <a:pt x="92751" y="355878"/>
                      <a:pt x="88718" y="355878"/>
                    </a:cubicBezTo>
                    <a:cubicBezTo>
                      <a:pt x="85693" y="355878"/>
                      <a:pt x="82669" y="355878"/>
                      <a:pt x="80652" y="355878"/>
                    </a:cubicBezTo>
                    <a:cubicBezTo>
                      <a:pt x="76621" y="354870"/>
                      <a:pt x="72588" y="353862"/>
                      <a:pt x="69563" y="352854"/>
                    </a:cubicBezTo>
                    <a:cubicBezTo>
                      <a:pt x="66539" y="350837"/>
                      <a:pt x="62506" y="348821"/>
                      <a:pt x="58473" y="345797"/>
                    </a:cubicBezTo>
                    <a:cubicBezTo>
                      <a:pt x="55448" y="342772"/>
                      <a:pt x="52425" y="340756"/>
                      <a:pt x="49400" y="337732"/>
                    </a:cubicBezTo>
                    <a:cubicBezTo>
                      <a:pt x="47384" y="334707"/>
                      <a:pt x="45367" y="332691"/>
                      <a:pt x="44359" y="329666"/>
                    </a:cubicBezTo>
                    <a:cubicBezTo>
                      <a:pt x="43351" y="326642"/>
                      <a:pt x="42343" y="323617"/>
                      <a:pt x="41335" y="319585"/>
                    </a:cubicBezTo>
                    <a:cubicBezTo>
                      <a:pt x="41335" y="315552"/>
                      <a:pt x="41335" y="312528"/>
                      <a:pt x="41335" y="308495"/>
                    </a:cubicBezTo>
                    <a:cubicBezTo>
                      <a:pt x="42343" y="303454"/>
                      <a:pt x="43351" y="298414"/>
                      <a:pt x="45367" y="292365"/>
                    </a:cubicBezTo>
                    <a:cubicBezTo>
                      <a:pt x="48392" y="286316"/>
                      <a:pt x="51417" y="280267"/>
                      <a:pt x="56458" y="274218"/>
                    </a:cubicBezTo>
                    <a:cubicBezTo>
                      <a:pt x="61498" y="268169"/>
                      <a:pt x="65530" y="264136"/>
                      <a:pt x="70571" y="260104"/>
                    </a:cubicBezTo>
                    <a:cubicBezTo>
                      <a:pt x="75612" y="257079"/>
                      <a:pt x="79644" y="254055"/>
                      <a:pt x="85693" y="250022"/>
                    </a:cubicBezTo>
                    <a:cubicBezTo>
                      <a:pt x="87710" y="249014"/>
                      <a:pt x="88718" y="246998"/>
                      <a:pt x="88718" y="245990"/>
                    </a:cubicBezTo>
                    <a:cubicBezTo>
                      <a:pt x="88718" y="245990"/>
                      <a:pt x="88718" y="245990"/>
                      <a:pt x="88718" y="245990"/>
                    </a:cubicBezTo>
                    <a:cubicBezTo>
                      <a:pt x="88718" y="245990"/>
                      <a:pt x="88718" y="245990"/>
                      <a:pt x="88718" y="245990"/>
                    </a:cubicBezTo>
                    <a:cubicBezTo>
                      <a:pt x="88718" y="245990"/>
                      <a:pt x="88718" y="245990"/>
                      <a:pt x="88718" y="245990"/>
                    </a:cubicBezTo>
                    <a:cubicBezTo>
                      <a:pt x="88718" y="245990"/>
                      <a:pt x="88718" y="245990"/>
                      <a:pt x="88718" y="245990"/>
                    </a:cubicBezTo>
                    <a:cubicBezTo>
                      <a:pt x="88718" y="245990"/>
                      <a:pt x="88718" y="245990"/>
                      <a:pt x="88718" y="245990"/>
                    </a:cubicBezTo>
                    <a:cubicBezTo>
                      <a:pt x="90734" y="243973"/>
                      <a:pt x="90734" y="240949"/>
                      <a:pt x="89726" y="238933"/>
                    </a:cubicBezTo>
                    <a:cubicBezTo>
                      <a:pt x="88718" y="234900"/>
                      <a:pt x="85693" y="232884"/>
                      <a:pt x="81661" y="232884"/>
                    </a:cubicBezTo>
                    <a:cubicBezTo>
                      <a:pt x="80652" y="232884"/>
                      <a:pt x="80652" y="232884"/>
                      <a:pt x="79644" y="232884"/>
                    </a:cubicBezTo>
                    <a:cubicBezTo>
                      <a:pt x="75612" y="233892"/>
                      <a:pt x="72588" y="234900"/>
                      <a:pt x="68555" y="234900"/>
                    </a:cubicBezTo>
                    <a:cubicBezTo>
                      <a:pt x="65530" y="234900"/>
                      <a:pt x="62506" y="235908"/>
                      <a:pt x="59481" y="235908"/>
                    </a:cubicBezTo>
                    <a:cubicBezTo>
                      <a:pt x="57466" y="235908"/>
                      <a:pt x="55448" y="235908"/>
                      <a:pt x="53433" y="235908"/>
                    </a:cubicBezTo>
                    <a:cubicBezTo>
                      <a:pt x="50408" y="234900"/>
                      <a:pt x="46376" y="234900"/>
                      <a:pt x="43351" y="232884"/>
                    </a:cubicBezTo>
                    <a:cubicBezTo>
                      <a:pt x="41335" y="231875"/>
                      <a:pt x="39318" y="230867"/>
                      <a:pt x="36295" y="228851"/>
                    </a:cubicBezTo>
                    <a:cubicBezTo>
                      <a:pt x="34277" y="226835"/>
                      <a:pt x="32262" y="224818"/>
                      <a:pt x="30245" y="222802"/>
                    </a:cubicBezTo>
                    <a:cubicBezTo>
                      <a:pt x="28229" y="219777"/>
                      <a:pt x="26213" y="217761"/>
                      <a:pt x="25204" y="214737"/>
                    </a:cubicBezTo>
                    <a:cubicBezTo>
                      <a:pt x="24196" y="210704"/>
                      <a:pt x="22180" y="206672"/>
                      <a:pt x="22180" y="201631"/>
                    </a:cubicBezTo>
                    <a:cubicBezTo>
                      <a:pt x="21172" y="194574"/>
                      <a:pt x="21172" y="188525"/>
                      <a:pt x="22180" y="181468"/>
                    </a:cubicBezTo>
                    <a:cubicBezTo>
                      <a:pt x="23188" y="173403"/>
                      <a:pt x="25204" y="165337"/>
                      <a:pt x="29237" y="157272"/>
                    </a:cubicBezTo>
                    <a:cubicBezTo>
                      <a:pt x="32262" y="151223"/>
                      <a:pt x="35285" y="146182"/>
                      <a:pt x="38310" y="141142"/>
                    </a:cubicBezTo>
                    <a:cubicBezTo>
                      <a:pt x="41335" y="138117"/>
                      <a:pt x="44359" y="135093"/>
                      <a:pt x="47384" y="132068"/>
                    </a:cubicBezTo>
                    <a:cubicBezTo>
                      <a:pt x="49400" y="130052"/>
                      <a:pt x="52425" y="129044"/>
                      <a:pt x="54441" y="128036"/>
                    </a:cubicBezTo>
                    <a:cubicBezTo>
                      <a:pt x="56458" y="127027"/>
                      <a:pt x="58473" y="127027"/>
                      <a:pt x="61498" y="126019"/>
                    </a:cubicBezTo>
                    <a:cubicBezTo>
                      <a:pt x="62506" y="126019"/>
                      <a:pt x="63514" y="126019"/>
                      <a:pt x="65530" y="126019"/>
                    </a:cubicBezTo>
                    <a:cubicBezTo>
                      <a:pt x="66539" y="126019"/>
                      <a:pt x="67547" y="126019"/>
                      <a:pt x="69563" y="126019"/>
                    </a:cubicBezTo>
                    <a:cubicBezTo>
                      <a:pt x="72588" y="127027"/>
                      <a:pt x="75612" y="127027"/>
                      <a:pt x="78637" y="129044"/>
                    </a:cubicBezTo>
                    <a:cubicBezTo>
                      <a:pt x="82669" y="131060"/>
                      <a:pt x="87710" y="134084"/>
                      <a:pt x="91743" y="137109"/>
                    </a:cubicBezTo>
                    <a:cubicBezTo>
                      <a:pt x="94767" y="140133"/>
                      <a:pt x="97792" y="142150"/>
                      <a:pt x="100815" y="145174"/>
                    </a:cubicBezTo>
                    <a:cubicBezTo>
                      <a:pt x="102832" y="147191"/>
                      <a:pt x="104848" y="148199"/>
                      <a:pt x="107873" y="148199"/>
                    </a:cubicBezTo>
                    <a:cubicBezTo>
                      <a:pt x="110897" y="148199"/>
                      <a:pt x="112914" y="147191"/>
                      <a:pt x="114930" y="145174"/>
                    </a:cubicBezTo>
                    <a:cubicBezTo>
                      <a:pt x="118963" y="141142"/>
                      <a:pt x="118963" y="135093"/>
                      <a:pt x="114930" y="131060"/>
                    </a:cubicBezTo>
                    <a:lnTo>
                      <a:pt x="113922" y="130052"/>
                    </a:lnTo>
                    <a:lnTo>
                      <a:pt x="112914" y="128036"/>
                    </a:lnTo>
                    <a:cubicBezTo>
                      <a:pt x="112914" y="128036"/>
                      <a:pt x="112914" y="128036"/>
                      <a:pt x="112914" y="128036"/>
                    </a:cubicBezTo>
                    <a:lnTo>
                      <a:pt x="112914" y="128036"/>
                    </a:lnTo>
                    <a:cubicBezTo>
                      <a:pt x="110897" y="121987"/>
                      <a:pt x="108881" y="114929"/>
                      <a:pt x="107873" y="107873"/>
                    </a:cubicBezTo>
                    <a:cubicBezTo>
                      <a:pt x="106865" y="101824"/>
                      <a:pt x="106865" y="94766"/>
                      <a:pt x="107873" y="88717"/>
                    </a:cubicBezTo>
                    <a:cubicBezTo>
                      <a:pt x="108881" y="82669"/>
                      <a:pt x="110897" y="76620"/>
                      <a:pt x="112914" y="70571"/>
                    </a:cubicBezTo>
                    <a:cubicBezTo>
                      <a:pt x="114930" y="65530"/>
                      <a:pt x="117955" y="60489"/>
                      <a:pt x="120978" y="56457"/>
                    </a:cubicBezTo>
                    <a:cubicBezTo>
                      <a:pt x="125011" y="51416"/>
                      <a:pt x="130052" y="46375"/>
                      <a:pt x="134085" y="43350"/>
                    </a:cubicBezTo>
                    <a:cubicBezTo>
                      <a:pt x="138118" y="40326"/>
                      <a:pt x="143159" y="37302"/>
                      <a:pt x="148199" y="35285"/>
                    </a:cubicBezTo>
                    <a:cubicBezTo>
                      <a:pt x="153240" y="33269"/>
                      <a:pt x="158281" y="32261"/>
                      <a:pt x="163322" y="31253"/>
                    </a:cubicBezTo>
                    <a:cubicBezTo>
                      <a:pt x="165338" y="31253"/>
                      <a:pt x="167355" y="31253"/>
                      <a:pt x="169370" y="31253"/>
                    </a:cubicBezTo>
                    <a:cubicBezTo>
                      <a:pt x="171386" y="31253"/>
                      <a:pt x="173403" y="31253"/>
                      <a:pt x="174411" y="31253"/>
                    </a:cubicBezTo>
                    <a:cubicBezTo>
                      <a:pt x="177436" y="32261"/>
                      <a:pt x="180460" y="32261"/>
                      <a:pt x="183485" y="34277"/>
                    </a:cubicBezTo>
                    <a:cubicBezTo>
                      <a:pt x="186509" y="35285"/>
                      <a:pt x="188526" y="37302"/>
                      <a:pt x="190541" y="38310"/>
                    </a:cubicBezTo>
                    <a:cubicBezTo>
                      <a:pt x="192558" y="40326"/>
                      <a:pt x="195582" y="42343"/>
                      <a:pt x="197599" y="45367"/>
                    </a:cubicBezTo>
                    <a:cubicBezTo>
                      <a:pt x="199615" y="48391"/>
                      <a:pt x="202640" y="52424"/>
                      <a:pt x="203648" y="56457"/>
                    </a:cubicBezTo>
                    <a:cubicBezTo>
                      <a:pt x="205664" y="62506"/>
                      <a:pt x="207681" y="69563"/>
                      <a:pt x="208689" y="77628"/>
                    </a:cubicBezTo>
                    <a:lnTo>
                      <a:pt x="208689" y="78636"/>
                    </a:lnTo>
                    <a:cubicBezTo>
                      <a:pt x="208689" y="81661"/>
                      <a:pt x="209697" y="84685"/>
                      <a:pt x="209697" y="87710"/>
                    </a:cubicBezTo>
                    <a:cubicBezTo>
                      <a:pt x="209697" y="90734"/>
                      <a:pt x="210704" y="92750"/>
                      <a:pt x="212721" y="94766"/>
                    </a:cubicBezTo>
                    <a:cubicBezTo>
                      <a:pt x="214737" y="96783"/>
                      <a:pt x="216753" y="97791"/>
                      <a:pt x="219778" y="97791"/>
                    </a:cubicBezTo>
                    <a:cubicBezTo>
                      <a:pt x="224819" y="97791"/>
                      <a:pt x="228852" y="93758"/>
                      <a:pt x="229860" y="87710"/>
                    </a:cubicBezTo>
                    <a:lnTo>
                      <a:pt x="229860" y="86701"/>
                    </a:lnTo>
                    <a:lnTo>
                      <a:pt x="229860" y="86701"/>
                    </a:lnTo>
                    <a:lnTo>
                      <a:pt x="229860" y="86701"/>
                    </a:lnTo>
                    <a:lnTo>
                      <a:pt x="229860" y="86701"/>
                    </a:lnTo>
                    <a:cubicBezTo>
                      <a:pt x="229860" y="86701"/>
                      <a:pt x="229860" y="86701"/>
                      <a:pt x="229860" y="86701"/>
                    </a:cubicBezTo>
                    <a:cubicBezTo>
                      <a:pt x="233892" y="78636"/>
                      <a:pt x="237925" y="71579"/>
                      <a:pt x="243974" y="63514"/>
                    </a:cubicBezTo>
                    <a:cubicBezTo>
                      <a:pt x="251031" y="54440"/>
                      <a:pt x="259096" y="46375"/>
                      <a:pt x="267161" y="40326"/>
                    </a:cubicBezTo>
                    <a:cubicBezTo>
                      <a:pt x="274219" y="35285"/>
                      <a:pt x="281275" y="30245"/>
                      <a:pt x="289341" y="27220"/>
                    </a:cubicBezTo>
                    <a:cubicBezTo>
                      <a:pt x="295390" y="25204"/>
                      <a:pt x="301438" y="23187"/>
                      <a:pt x="306479" y="22180"/>
                    </a:cubicBezTo>
                    <a:cubicBezTo>
                      <a:pt x="308496" y="22180"/>
                      <a:pt x="311520" y="22180"/>
                      <a:pt x="313537" y="22180"/>
                    </a:cubicBezTo>
                    <a:cubicBezTo>
                      <a:pt x="315553" y="22180"/>
                      <a:pt x="317569" y="22180"/>
                      <a:pt x="319586" y="22180"/>
                    </a:cubicBezTo>
                    <a:cubicBezTo>
                      <a:pt x="324626" y="23187"/>
                      <a:pt x="328659" y="24196"/>
                      <a:pt x="332691" y="26212"/>
                    </a:cubicBezTo>
                    <a:cubicBezTo>
                      <a:pt x="336724" y="28228"/>
                      <a:pt x="339749" y="30245"/>
                      <a:pt x="342772" y="32261"/>
                    </a:cubicBezTo>
                    <a:cubicBezTo>
                      <a:pt x="345797" y="34277"/>
                      <a:pt x="347813" y="37302"/>
                      <a:pt x="349830" y="39318"/>
                    </a:cubicBezTo>
                    <a:cubicBezTo>
                      <a:pt x="351846" y="42343"/>
                      <a:pt x="353863" y="46375"/>
                      <a:pt x="355879" y="50408"/>
                    </a:cubicBezTo>
                    <a:cubicBezTo>
                      <a:pt x="357895" y="55448"/>
                      <a:pt x="359912" y="61497"/>
                      <a:pt x="360920" y="67546"/>
                    </a:cubicBezTo>
                    <a:cubicBezTo>
                      <a:pt x="361928" y="74603"/>
                      <a:pt x="361928" y="80652"/>
                      <a:pt x="360920" y="87710"/>
                    </a:cubicBezTo>
                    <a:cubicBezTo>
                      <a:pt x="359912" y="95775"/>
                      <a:pt x="357895" y="102832"/>
                      <a:pt x="354871" y="109889"/>
                    </a:cubicBezTo>
                    <a:cubicBezTo>
                      <a:pt x="351846" y="115938"/>
                      <a:pt x="348822" y="120978"/>
                      <a:pt x="345797" y="126019"/>
                    </a:cubicBezTo>
                    <a:cubicBezTo>
                      <a:pt x="342772" y="129044"/>
                      <a:pt x="340757" y="132068"/>
                      <a:pt x="337732" y="134084"/>
                    </a:cubicBezTo>
                    <a:cubicBezTo>
                      <a:pt x="336724" y="135093"/>
                      <a:pt x="335716" y="136101"/>
                      <a:pt x="335716" y="138117"/>
                    </a:cubicBezTo>
                    <a:cubicBezTo>
                      <a:pt x="335716" y="138117"/>
                      <a:pt x="335716" y="138117"/>
                      <a:pt x="335716" y="138117"/>
                    </a:cubicBezTo>
                    <a:cubicBezTo>
                      <a:pt x="335716" y="138117"/>
                      <a:pt x="335716" y="138117"/>
                      <a:pt x="335716" y="138117"/>
                    </a:cubicBezTo>
                    <a:cubicBezTo>
                      <a:pt x="335716" y="138117"/>
                      <a:pt x="335716" y="138117"/>
                      <a:pt x="335716" y="138117"/>
                    </a:cubicBezTo>
                    <a:cubicBezTo>
                      <a:pt x="335716" y="138117"/>
                      <a:pt x="335716" y="138117"/>
                      <a:pt x="335716" y="138117"/>
                    </a:cubicBezTo>
                    <a:cubicBezTo>
                      <a:pt x="335716" y="138117"/>
                      <a:pt x="335716" y="138117"/>
                      <a:pt x="335716" y="138117"/>
                    </a:cubicBezTo>
                    <a:cubicBezTo>
                      <a:pt x="334708" y="140133"/>
                      <a:pt x="334708" y="141142"/>
                      <a:pt x="335716" y="143158"/>
                    </a:cubicBezTo>
                    <a:cubicBezTo>
                      <a:pt x="336724" y="146182"/>
                      <a:pt x="339749" y="149207"/>
                      <a:pt x="343782" y="149207"/>
                    </a:cubicBezTo>
                    <a:cubicBezTo>
                      <a:pt x="344789" y="149207"/>
                      <a:pt x="344789" y="149207"/>
                      <a:pt x="345797" y="149207"/>
                    </a:cubicBezTo>
                    <a:cubicBezTo>
                      <a:pt x="347813" y="148199"/>
                      <a:pt x="349830" y="148199"/>
                      <a:pt x="352854" y="148199"/>
                    </a:cubicBezTo>
                    <a:cubicBezTo>
                      <a:pt x="355879" y="148199"/>
                      <a:pt x="357895" y="148199"/>
                      <a:pt x="360920" y="148199"/>
                    </a:cubicBezTo>
                    <a:cubicBezTo>
                      <a:pt x="363945" y="148199"/>
                      <a:pt x="365960" y="148199"/>
                      <a:pt x="368985" y="148199"/>
                    </a:cubicBezTo>
                    <a:cubicBezTo>
                      <a:pt x="375034" y="149207"/>
                      <a:pt x="381083" y="151223"/>
                      <a:pt x="387131" y="153240"/>
                    </a:cubicBezTo>
                    <a:cubicBezTo>
                      <a:pt x="393180" y="156264"/>
                      <a:pt x="399230" y="159288"/>
                      <a:pt x="405279" y="163321"/>
                    </a:cubicBezTo>
                    <a:cubicBezTo>
                      <a:pt x="410319" y="167354"/>
                      <a:pt x="415360" y="172394"/>
                      <a:pt x="419393" y="177435"/>
                    </a:cubicBezTo>
                    <a:cubicBezTo>
                      <a:pt x="423425" y="182476"/>
                      <a:pt x="426450" y="187517"/>
                      <a:pt x="428465" y="193566"/>
                    </a:cubicBezTo>
                    <a:cubicBezTo>
                      <a:pt x="430483" y="198606"/>
                      <a:pt x="431490" y="203647"/>
                      <a:pt x="432498" y="208688"/>
                    </a:cubicBezTo>
                    <a:cubicBezTo>
                      <a:pt x="430483" y="209696"/>
                      <a:pt x="430483" y="214737"/>
                      <a:pt x="430483" y="218770"/>
                    </a:cubicBezTo>
                    <a:close/>
                  </a:path>
                </a:pathLst>
              </a:custGeom>
              <a:solidFill>
                <a:srgbClr val="0E0E0E"/>
              </a:solidFill>
              <a:ln w="10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51DBC945-0004-3985-D7CC-5BCFCCDCB892}"/>
                  </a:ext>
                </a:extLst>
              </p:cNvPr>
              <p:cNvSpPr/>
              <p:nvPr/>
            </p:nvSpPr>
            <p:spPr>
              <a:xfrm>
                <a:off x="11640397" y="3623305"/>
                <a:ext cx="407042" cy="388139"/>
              </a:xfrm>
              <a:custGeom>
                <a:avLst/>
                <a:gdLst>
                  <a:gd name="connsiteX0" fmla="*/ 288080 w 407042"/>
                  <a:gd name="connsiteY0" fmla="*/ 3025 h 388139"/>
                  <a:gd name="connsiteX1" fmla="*/ 281023 w 407042"/>
                  <a:gd name="connsiteY1" fmla="*/ 3025 h 388139"/>
                  <a:gd name="connsiteX2" fmla="*/ 263885 w 407042"/>
                  <a:gd name="connsiteY2" fmla="*/ 8065 h 388139"/>
                  <a:gd name="connsiteX3" fmla="*/ 242713 w 407042"/>
                  <a:gd name="connsiteY3" fmla="*/ 21171 h 388139"/>
                  <a:gd name="connsiteX4" fmla="*/ 219526 w 407042"/>
                  <a:gd name="connsiteY4" fmla="*/ 44359 h 388139"/>
                  <a:gd name="connsiteX5" fmla="*/ 205412 w 407042"/>
                  <a:gd name="connsiteY5" fmla="*/ 67546 h 388139"/>
                  <a:gd name="connsiteX6" fmla="*/ 205412 w 407042"/>
                  <a:gd name="connsiteY6" fmla="*/ 69563 h 388139"/>
                  <a:gd name="connsiteX7" fmla="*/ 195330 w 407042"/>
                  <a:gd name="connsiteY7" fmla="*/ 79644 h 388139"/>
                  <a:gd name="connsiteX8" fmla="*/ 188274 w 407042"/>
                  <a:gd name="connsiteY8" fmla="*/ 76620 h 388139"/>
                  <a:gd name="connsiteX9" fmla="*/ 185249 w 407042"/>
                  <a:gd name="connsiteY9" fmla="*/ 69563 h 388139"/>
                  <a:gd name="connsiteX10" fmla="*/ 184241 w 407042"/>
                  <a:gd name="connsiteY10" fmla="*/ 60489 h 388139"/>
                  <a:gd name="connsiteX11" fmla="*/ 184241 w 407042"/>
                  <a:gd name="connsiteY11" fmla="*/ 59481 h 388139"/>
                  <a:gd name="connsiteX12" fmla="*/ 179200 w 407042"/>
                  <a:gd name="connsiteY12" fmla="*/ 38310 h 388139"/>
                  <a:gd name="connsiteX13" fmla="*/ 173151 w 407042"/>
                  <a:gd name="connsiteY13" fmla="*/ 27220 h 388139"/>
                  <a:gd name="connsiteX14" fmla="*/ 166093 w 407042"/>
                  <a:gd name="connsiteY14" fmla="*/ 20163 h 388139"/>
                  <a:gd name="connsiteX15" fmla="*/ 159037 w 407042"/>
                  <a:gd name="connsiteY15" fmla="*/ 16131 h 388139"/>
                  <a:gd name="connsiteX16" fmla="*/ 149963 w 407042"/>
                  <a:gd name="connsiteY16" fmla="*/ 13106 h 388139"/>
                  <a:gd name="connsiteX17" fmla="*/ 144922 w 407042"/>
                  <a:gd name="connsiteY17" fmla="*/ 13106 h 388139"/>
                  <a:gd name="connsiteX18" fmla="*/ 138874 w 407042"/>
                  <a:gd name="connsiteY18" fmla="*/ 13106 h 388139"/>
                  <a:gd name="connsiteX19" fmla="*/ 123751 w 407042"/>
                  <a:gd name="connsiteY19" fmla="*/ 17139 h 388139"/>
                  <a:gd name="connsiteX20" fmla="*/ 109637 w 407042"/>
                  <a:gd name="connsiteY20" fmla="*/ 25204 h 388139"/>
                  <a:gd name="connsiteX21" fmla="*/ 96531 w 407042"/>
                  <a:gd name="connsiteY21" fmla="*/ 38310 h 388139"/>
                  <a:gd name="connsiteX22" fmla="*/ 88466 w 407042"/>
                  <a:gd name="connsiteY22" fmla="*/ 52424 h 388139"/>
                  <a:gd name="connsiteX23" fmla="*/ 83425 w 407042"/>
                  <a:gd name="connsiteY23" fmla="*/ 70571 h 388139"/>
                  <a:gd name="connsiteX24" fmla="*/ 83425 w 407042"/>
                  <a:gd name="connsiteY24" fmla="*/ 89726 h 388139"/>
                  <a:gd name="connsiteX25" fmla="*/ 88466 w 407042"/>
                  <a:gd name="connsiteY25" fmla="*/ 109889 h 388139"/>
                  <a:gd name="connsiteX26" fmla="*/ 90482 w 407042"/>
                  <a:gd name="connsiteY26" fmla="*/ 111905 h 388139"/>
                  <a:gd name="connsiteX27" fmla="*/ 91490 w 407042"/>
                  <a:gd name="connsiteY27" fmla="*/ 112913 h 388139"/>
                  <a:gd name="connsiteX28" fmla="*/ 91490 w 407042"/>
                  <a:gd name="connsiteY28" fmla="*/ 127027 h 388139"/>
                  <a:gd name="connsiteX29" fmla="*/ 84433 w 407042"/>
                  <a:gd name="connsiteY29" fmla="*/ 130052 h 388139"/>
                  <a:gd name="connsiteX30" fmla="*/ 77377 w 407042"/>
                  <a:gd name="connsiteY30" fmla="*/ 127027 h 388139"/>
                  <a:gd name="connsiteX31" fmla="*/ 68303 w 407042"/>
                  <a:gd name="connsiteY31" fmla="*/ 118962 h 388139"/>
                  <a:gd name="connsiteX32" fmla="*/ 55196 w 407042"/>
                  <a:gd name="connsiteY32" fmla="*/ 110897 h 388139"/>
                  <a:gd name="connsiteX33" fmla="*/ 46123 w 407042"/>
                  <a:gd name="connsiteY33" fmla="*/ 108881 h 388139"/>
                  <a:gd name="connsiteX34" fmla="*/ 42091 w 407042"/>
                  <a:gd name="connsiteY34" fmla="*/ 108881 h 388139"/>
                  <a:gd name="connsiteX35" fmla="*/ 38058 w 407042"/>
                  <a:gd name="connsiteY35" fmla="*/ 108881 h 388139"/>
                  <a:gd name="connsiteX36" fmla="*/ 32010 w 407042"/>
                  <a:gd name="connsiteY36" fmla="*/ 110897 h 388139"/>
                  <a:gd name="connsiteX37" fmla="*/ 24952 w 407042"/>
                  <a:gd name="connsiteY37" fmla="*/ 114929 h 388139"/>
                  <a:gd name="connsiteX38" fmla="*/ 15878 w 407042"/>
                  <a:gd name="connsiteY38" fmla="*/ 124003 h 388139"/>
                  <a:gd name="connsiteX39" fmla="*/ 6806 w 407042"/>
                  <a:gd name="connsiteY39" fmla="*/ 140133 h 388139"/>
                  <a:gd name="connsiteX40" fmla="*/ 756 w 407042"/>
                  <a:gd name="connsiteY40" fmla="*/ 164329 h 388139"/>
                  <a:gd name="connsiteX41" fmla="*/ 756 w 407042"/>
                  <a:gd name="connsiteY41" fmla="*/ 184492 h 388139"/>
                  <a:gd name="connsiteX42" fmla="*/ 3781 w 407042"/>
                  <a:gd name="connsiteY42" fmla="*/ 197598 h 388139"/>
                  <a:gd name="connsiteX43" fmla="*/ 8822 w 407042"/>
                  <a:gd name="connsiteY43" fmla="*/ 205663 h 388139"/>
                  <a:gd name="connsiteX44" fmla="*/ 14870 w 407042"/>
                  <a:gd name="connsiteY44" fmla="*/ 211712 h 388139"/>
                  <a:gd name="connsiteX45" fmla="*/ 21928 w 407042"/>
                  <a:gd name="connsiteY45" fmla="*/ 215745 h 388139"/>
                  <a:gd name="connsiteX46" fmla="*/ 32010 w 407042"/>
                  <a:gd name="connsiteY46" fmla="*/ 218770 h 388139"/>
                  <a:gd name="connsiteX47" fmla="*/ 38058 w 407042"/>
                  <a:gd name="connsiteY47" fmla="*/ 218770 h 388139"/>
                  <a:gd name="connsiteX48" fmla="*/ 47132 w 407042"/>
                  <a:gd name="connsiteY48" fmla="*/ 217761 h 388139"/>
                  <a:gd name="connsiteX49" fmla="*/ 58221 w 407042"/>
                  <a:gd name="connsiteY49" fmla="*/ 215745 h 388139"/>
                  <a:gd name="connsiteX50" fmla="*/ 60237 w 407042"/>
                  <a:gd name="connsiteY50" fmla="*/ 215745 h 388139"/>
                  <a:gd name="connsiteX51" fmla="*/ 68303 w 407042"/>
                  <a:gd name="connsiteY51" fmla="*/ 221794 h 388139"/>
                  <a:gd name="connsiteX52" fmla="*/ 66286 w 407042"/>
                  <a:gd name="connsiteY52" fmla="*/ 229859 h 388139"/>
                  <a:gd name="connsiteX53" fmla="*/ 62254 w 407042"/>
                  <a:gd name="connsiteY53" fmla="*/ 234900 h 388139"/>
                  <a:gd name="connsiteX54" fmla="*/ 47132 w 407042"/>
                  <a:gd name="connsiteY54" fmla="*/ 244982 h 388139"/>
                  <a:gd name="connsiteX55" fmla="*/ 33018 w 407042"/>
                  <a:gd name="connsiteY55" fmla="*/ 259096 h 388139"/>
                  <a:gd name="connsiteX56" fmla="*/ 21928 w 407042"/>
                  <a:gd name="connsiteY56" fmla="*/ 277242 h 388139"/>
                  <a:gd name="connsiteX57" fmla="*/ 17895 w 407042"/>
                  <a:gd name="connsiteY57" fmla="*/ 293373 h 388139"/>
                  <a:gd name="connsiteX58" fmla="*/ 17895 w 407042"/>
                  <a:gd name="connsiteY58" fmla="*/ 304463 h 388139"/>
                  <a:gd name="connsiteX59" fmla="*/ 20919 w 407042"/>
                  <a:gd name="connsiteY59" fmla="*/ 314544 h 388139"/>
                  <a:gd name="connsiteX60" fmla="*/ 25960 w 407042"/>
                  <a:gd name="connsiteY60" fmla="*/ 322609 h 388139"/>
                  <a:gd name="connsiteX61" fmla="*/ 35033 w 407042"/>
                  <a:gd name="connsiteY61" fmla="*/ 330675 h 388139"/>
                  <a:gd name="connsiteX62" fmla="*/ 46123 w 407042"/>
                  <a:gd name="connsiteY62" fmla="*/ 337732 h 388139"/>
                  <a:gd name="connsiteX63" fmla="*/ 57214 w 407042"/>
                  <a:gd name="connsiteY63" fmla="*/ 340756 h 388139"/>
                  <a:gd name="connsiteX64" fmla="*/ 65278 w 407042"/>
                  <a:gd name="connsiteY64" fmla="*/ 340756 h 388139"/>
                  <a:gd name="connsiteX65" fmla="*/ 76367 w 407042"/>
                  <a:gd name="connsiteY65" fmla="*/ 339748 h 388139"/>
                  <a:gd name="connsiteX66" fmla="*/ 102580 w 407042"/>
                  <a:gd name="connsiteY66" fmla="*/ 332691 h 388139"/>
                  <a:gd name="connsiteX67" fmla="*/ 123751 w 407042"/>
                  <a:gd name="connsiteY67" fmla="*/ 320593 h 388139"/>
                  <a:gd name="connsiteX68" fmla="*/ 134841 w 407042"/>
                  <a:gd name="connsiteY68" fmla="*/ 309503 h 388139"/>
                  <a:gd name="connsiteX69" fmla="*/ 139882 w 407042"/>
                  <a:gd name="connsiteY69" fmla="*/ 300430 h 388139"/>
                  <a:gd name="connsiteX70" fmla="*/ 141898 w 407042"/>
                  <a:gd name="connsiteY70" fmla="*/ 295389 h 388139"/>
                  <a:gd name="connsiteX71" fmla="*/ 144922 w 407042"/>
                  <a:gd name="connsiteY71" fmla="*/ 291356 h 388139"/>
                  <a:gd name="connsiteX72" fmla="*/ 147947 w 407042"/>
                  <a:gd name="connsiteY72" fmla="*/ 287324 h 388139"/>
                  <a:gd name="connsiteX73" fmla="*/ 151979 w 407042"/>
                  <a:gd name="connsiteY73" fmla="*/ 286316 h 388139"/>
                  <a:gd name="connsiteX74" fmla="*/ 153996 w 407042"/>
                  <a:gd name="connsiteY74" fmla="*/ 286316 h 388139"/>
                  <a:gd name="connsiteX75" fmla="*/ 159037 w 407042"/>
                  <a:gd name="connsiteY75" fmla="*/ 293373 h 388139"/>
                  <a:gd name="connsiteX76" fmla="*/ 159037 w 407042"/>
                  <a:gd name="connsiteY76" fmla="*/ 295389 h 388139"/>
                  <a:gd name="connsiteX77" fmla="*/ 159037 w 407042"/>
                  <a:gd name="connsiteY77" fmla="*/ 296397 h 388139"/>
                  <a:gd name="connsiteX78" fmla="*/ 160045 w 407042"/>
                  <a:gd name="connsiteY78" fmla="*/ 307487 h 388139"/>
                  <a:gd name="connsiteX79" fmla="*/ 168110 w 407042"/>
                  <a:gd name="connsiteY79" fmla="*/ 336723 h 388139"/>
                  <a:gd name="connsiteX80" fmla="*/ 181216 w 407042"/>
                  <a:gd name="connsiteY80" fmla="*/ 358903 h 388139"/>
                  <a:gd name="connsiteX81" fmla="*/ 196338 w 407042"/>
                  <a:gd name="connsiteY81" fmla="*/ 374025 h 388139"/>
                  <a:gd name="connsiteX82" fmla="*/ 212468 w 407042"/>
                  <a:gd name="connsiteY82" fmla="*/ 383099 h 388139"/>
                  <a:gd name="connsiteX83" fmla="*/ 228600 w 407042"/>
                  <a:gd name="connsiteY83" fmla="*/ 387131 h 388139"/>
                  <a:gd name="connsiteX84" fmla="*/ 237672 w 407042"/>
                  <a:gd name="connsiteY84" fmla="*/ 388139 h 388139"/>
                  <a:gd name="connsiteX85" fmla="*/ 246746 w 407042"/>
                  <a:gd name="connsiteY85" fmla="*/ 387131 h 388139"/>
                  <a:gd name="connsiteX86" fmla="*/ 264893 w 407042"/>
                  <a:gd name="connsiteY86" fmla="*/ 382090 h 388139"/>
                  <a:gd name="connsiteX87" fmla="*/ 283039 w 407042"/>
                  <a:gd name="connsiteY87" fmla="*/ 372009 h 388139"/>
                  <a:gd name="connsiteX88" fmla="*/ 299171 w 407042"/>
                  <a:gd name="connsiteY88" fmla="*/ 355879 h 388139"/>
                  <a:gd name="connsiteX89" fmla="*/ 309252 w 407042"/>
                  <a:gd name="connsiteY89" fmla="*/ 338740 h 388139"/>
                  <a:gd name="connsiteX90" fmla="*/ 314293 w 407042"/>
                  <a:gd name="connsiteY90" fmla="*/ 321601 h 388139"/>
                  <a:gd name="connsiteX91" fmla="*/ 314293 w 407042"/>
                  <a:gd name="connsiteY91" fmla="*/ 307487 h 388139"/>
                  <a:gd name="connsiteX92" fmla="*/ 310260 w 407042"/>
                  <a:gd name="connsiteY92" fmla="*/ 294381 h 388139"/>
                  <a:gd name="connsiteX93" fmla="*/ 303202 w 407042"/>
                  <a:gd name="connsiteY93" fmla="*/ 282283 h 388139"/>
                  <a:gd name="connsiteX94" fmla="*/ 291105 w 407042"/>
                  <a:gd name="connsiteY94" fmla="*/ 270185 h 388139"/>
                  <a:gd name="connsiteX95" fmla="*/ 287072 w 407042"/>
                  <a:gd name="connsiteY95" fmla="*/ 267161 h 388139"/>
                  <a:gd name="connsiteX96" fmla="*/ 284048 w 407042"/>
                  <a:gd name="connsiteY96" fmla="*/ 256071 h 388139"/>
                  <a:gd name="connsiteX97" fmla="*/ 289089 w 407042"/>
                  <a:gd name="connsiteY97" fmla="*/ 252038 h 388139"/>
                  <a:gd name="connsiteX98" fmla="*/ 293121 w 407042"/>
                  <a:gd name="connsiteY98" fmla="*/ 251030 h 388139"/>
                  <a:gd name="connsiteX99" fmla="*/ 297153 w 407042"/>
                  <a:gd name="connsiteY99" fmla="*/ 252038 h 388139"/>
                  <a:gd name="connsiteX100" fmla="*/ 301186 w 407042"/>
                  <a:gd name="connsiteY100" fmla="*/ 254055 h 388139"/>
                  <a:gd name="connsiteX101" fmla="*/ 318324 w 407042"/>
                  <a:gd name="connsiteY101" fmla="*/ 259096 h 388139"/>
                  <a:gd name="connsiteX102" fmla="*/ 327398 w 407042"/>
                  <a:gd name="connsiteY102" fmla="*/ 259096 h 388139"/>
                  <a:gd name="connsiteX103" fmla="*/ 339497 w 407042"/>
                  <a:gd name="connsiteY103" fmla="*/ 258087 h 388139"/>
                  <a:gd name="connsiteX104" fmla="*/ 363691 w 407042"/>
                  <a:gd name="connsiteY104" fmla="*/ 251030 h 388139"/>
                  <a:gd name="connsiteX105" fmla="*/ 384864 w 407042"/>
                  <a:gd name="connsiteY105" fmla="*/ 238933 h 388139"/>
                  <a:gd name="connsiteX106" fmla="*/ 396961 w 407042"/>
                  <a:gd name="connsiteY106" fmla="*/ 226835 h 388139"/>
                  <a:gd name="connsiteX107" fmla="*/ 404018 w 407042"/>
                  <a:gd name="connsiteY107" fmla="*/ 214737 h 388139"/>
                  <a:gd name="connsiteX108" fmla="*/ 407043 w 407042"/>
                  <a:gd name="connsiteY108" fmla="*/ 201631 h 388139"/>
                  <a:gd name="connsiteX109" fmla="*/ 407043 w 407042"/>
                  <a:gd name="connsiteY109" fmla="*/ 187517 h 388139"/>
                  <a:gd name="connsiteX110" fmla="*/ 403010 w 407042"/>
                  <a:gd name="connsiteY110" fmla="*/ 172394 h 388139"/>
                  <a:gd name="connsiteX111" fmla="*/ 393936 w 407042"/>
                  <a:gd name="connsiteY111" fmla="*/ 156264 h 388139"/>
                  <a:gd name="connsiteX112" fmla="*/ 379823 w 407042"/>
                  <a:gd name="connsiteY112" fmla="*/ 142150 h 388139"/>
                  <a:gd name="connsiteX113" fmla="*/ 361676 w 407042"/>
                  <a:gd name="connsiteY113" fmla="*/ 132068 h 388139"/>
                  <a:gd name="connsiteX114" fmla="*/ 343528 w 407042"/>
                  <a:gd name="connsiteY114" fmla="*/ 127027 h 388139"/>
                  <a:gd name="connsiteX115" fmla="*/ 335464 w 407042"/>
                  <a:gd name="connsiteY115" fmla="*/ 127027 h 388139"/>
                  <a:gd name="connsiteX116" fmla="*/ 327398 w 407042"/>
                  <a:gd name="connsiteY116" fmla="*/ 127027 h 388139"/>
                  <a:gd name="connsiteX117" fmla="*/ 320342 w 407042"/>
                  <a:gd name="connsiteY117" fmla="*/ 128036 h 388139"/>
                  <a:gd name="connsiteX118" fmla="*/ 318324 w 407042"/>
                  <a:gd name="connsiteY118" fmla="*/ 128036 h 388139"/>
                  <a:gd name="connsiteX119" fmla="*/ 310260 w 407042"/>
                  <a:gd name="connsiteY119" fmla="*/ 121987 h 388139"/>
                  <a:gd name="connsiteX120" fmla="*/ 311268 w 407042"/>
                  <a:gd name="connsiteY120" fmla="*/ 115938 h 388139"/>
                  <a:gd name="connsiteX121" fmla="*/ 313284 w 407042"/>
                  <a:gd name="connsiteY121" fmla="*/ 111905 h 388139"/>
                  <a:gd name="connsiteX122" fmla="*/ 321349 w 407042"/>
                  <a:gd name="connsiteY122" fmla="*/ 103840 h 388139"/>
                  <a:gd name="connsiteX123" fmla="*/ 330423 w 407042"/>
                  <a:gd name="connsiteY123" fmla="*/ 87710 h 388139"/>
                  <a:gd name="connsiteX124" fmla="*/ 336472 w 407042"/>
                  <a:gd name="connsiteY124" fmla="*/ 65530 h 388139"/>
                  <a:gd name="connsiteX125" fmla="*/ 336472 w 407042"/>
                  <a:gd name="connsiteY125" fmla="*/ 45367 h 388139"/>
                  <a:gd name="connsiteX126" fmla="*/ 331431 w 407042"/>
                  <a:gd name="connsiteY126" fmla="*/ 28228 h 388139"/>
                  <a:gd name="connsiteX127" fmla="*/ 325382 w 407042"/>
                  <a:gd name="connsiteY127" fmla="*/ 17139 h 388139"/>
                  <a:gd name="connsiteX128" fmla="*/ 318324 w 407042"/>
                  <a:gd name="connsiteY128" fmla="*/ 10082 h 388139"/>
                  <a:gd name="connsiteX129" fmla="*/ 308243 w 407042"/>
                  <a:gd name="connsiteY129" fmla="*/ 4033 h 388139"/>
                  <a:gd name="connsiteX130" fmla="*/ 295138 w 407042"/>
                  <a:gd name="connsiteY130" fmla="*/ 0 h 388139"/>
                  <a:gd name="connsiteX131" fmla="*/ 288080 w 407042"/>
                  <a:gd name="connsiteY131" fmla="*/ 3025 h 388139"/>
                  <a:gd name="connsiteX132" fmla="*/ 288080 w 407042"/>
                  <a:gd name="connsiteY132" fmla="*/ 3025 h 388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407042" h="388139">
                    <a:moveTo>
                      <a:pt x="288080" y="3025"/>
                    </a:moveTo>
                    <a:cubicBezTo>
                      <a:pt x="286064" y="3025"/>
                      <a:pt x="283039" y="3025"/>
                      <a:pt x="281023" y="3025"/>
                    </a:cubicBezTo>
                    <a:cubicBezTo>
                      <a:pt x="274975" y="4033"/>
                      <a:pt x="268926" y="6049"/>
                      <a:pt x="263885" y="8065"/>
                    </a:cubicBezTo>
                    <a:cubicBezTo>
                      <a:pt x="256827" y="11090"/>
                      <a:pt x="249771" y="15122"/>
                      <a:pt x="242713" y="21171"/>
                    </a:cubicBezTo>
                    <a:cubicBezTo>
                      <a:pt x="233641" y="28228"/>
                      <a:pt x="225575" y="36294"/>
                      <a:pt x="219526" y="44359"/>
                    </a:cubicBezTo>
                    <a:cubicBezTo>
                      <a:pt x="213477" y="52424"/>
                      <a:pt x="209445" y="59481"/>
                      <a:pt x="205412" y="67546"/>
                    </a:cubicBezTo>
                    <a:lnTo>
                      <a:pt x="205412" y="69563"/>
                    </a:lnTo>
                    <a:cubicBezTo>
                      <a:pt x="205412" y="74603"/>
                      <a:pt x="201379" y="79644"/>
                      <a:pt x="195330" y="79644"/>
                    </a:cubicBezTo>
                    <a:cubicBezTo>
                      <a:pt x="192305" y="79644"/>
                      <a:pt x="190289" y="78636"/>
                      <a:pt x="188274" y="76620"/>
                    </a:cubicBezTo>
                    <a:cubicBezTo>
                      <a:pt x="186257" y="74603"/>
                      <a:pt x="185249" y="72587"/>
                      <a:pt x="185249" y="69563"/>
                    </a:cubicBezTo>
                    <a:cubicBezTo>
                      <a:pt x="185249" y="66538"/>
                      <a:pt x="184241" y="63514"/>
                      <a:pt x="184241" y="60489"/>
                    </a:cubicBezTo>
                    <a:lnTo>
                      <a:pt x="184241" y="59481"/>
                    </a:lnTo>
                    <a:cubicBezTo>
                      <a:pt x="183233" y="50408"/>
                      <a:pt x="181216" y="44359"/>
                      <a:pt x="179200" y="38310"/>
                    </a:cubicBezTo>
                    <a:cubicBezTo>
                      <a:pt x="177183" y="34277"/>
                      <a:pt x="175167" y="30245"/>
                      <a:pt x="173151" y="27220"/>
                    </a:cubicBezTo>
                    <a:cubicBezTo>
                      <a:pt x="171134" y="24196"/>
                      <a:pt x="169118" y="22180"/>
                      <a:pt x="166093" y="20163"/>
                    </a:cubicBezTo>
                    <a:cubicBezTo>
                      <a:pt x="164078" y="18147"/>
                      <a:pt x="161053" y="17139"/>
                      <a:pt x="159037" y="16131"/>
                    </a:cubicBezTo>
                    <a:cubicBezTo>
                      <a:pt x="156012" y="15122"/>
                      <a:pt x="152988" y="14114"/>
                      <a:pt x="149963" y="13106"/>
                    </a:cubicBezTo>
                    <a:cubicBezTo>
                      <a:pt x="147947" y="13106"/>
                      <a:pt x="145930" y="13106"/>
                      <a:pt x="144922" y="13106"/>
                    </a:cubicBezTo>
                    <a:cubicBezTo>
                      <a:pt x="142907" y="13106"/>
                      <a:pt x="140890" y="13106"/>
                      <a:pt x="138874" y="13106"/>
                    </a:cubicBezTo>
                    <a:cubicBezTo>
                      <a:pt x="133833" y="14114"/>
                      <a:pt x="128792" y="15122"/>
                      <a:pt x="123751" y="17139"/>
                    </a:cubicBezTo>
                    <a:cubicBezTo>
                      <a:pt x="118711" y="19155"/>
                      <a:pt x="113670" y="22180"/>
                      <a:pt x="109637" y="25204"/>
                    </a:cubicBezTo>
                    <a:cubicBezTo>
                      <a:pt x="104596" y="29236"/>
                      <a:pt x="100563" y="33269"/>
                      <a:pt x="96531" y="38310"/>
                    </a:cubicBezTo>
                    <a:cubicBezTo>
                      <a:pt x="93507" y="42343"/>
                      <a:pt x="90482" y="47383"/>
                      <a:pt x="88466" y="52424"/>
                    </a:cubicBezTo>
                    <a:cubicBezTo>
                      <a:pt x="86449" y="58473"/>
                      <a:pt x="84433" y="64522"/>
                      <a:pt x="83425" y="70571"/>
                    </a:cubicBezTo>
                    <a:cubicBezTo>
                      <a:pt x="82417" y="76620"/>
                      <a:pt x="82417" y="83677"/>
                      <a:pt x="83425" y="89726"/>
                    </a:cubicBezTo>
                    <a:cubicBezTo>
                      <a:pt x="84433" y="96783"/>
                      <a:pt x="86449" y="103840"/>
                      <a:pt x="88466" y="109889"/>
                    </a:cubicBezTo>
                    <a:lnTo>
                      <a:pt x="90482" y="111905"/>
                    </a:lnTo>
                    <a:lnTo>
                      <a:pt x="91490" y="112913"/>
                    </a:lnTo>
                    <a:cubicBezTo>
                      <a:pt x="95523" y="116946"/>
                      <a:pt x="95523" y="122995"/>
                      <a:pt x="91490" y="127027"/>
                    </a:cubicBezTo>
                    <a:cubicBezTo>
                      <a:pt x="89474" y="129044"/>
                      <a:pt x="87458" y="130052"/>
                      <a:pt x="84433" y="130052"/>
                    </a:cubicBezTo>
                    <a:cubicBezTo>
                      <a:pt x="81408" y="130052"/>
                      <a:pt x="79392" y="129044"/>
                      <a:pt x="77377" y="127027"/>
                    </a:cubicBezTo>
                    <a:cubicBezTo>
                      <a:pt x="74352" y="124003"/>
                      <a:pt x="71327" y="121987"/>
                      <a:pt x="68303" y="118962"/>
                    </a:cubicBezTo>
                    <a:cubicBezTo>
                      <a:pt x="63262" y="114929"/>
                      <a:pt x="59229" y="112913"/>
                      <a:pt x="55196" y="110897"/>
                    </a:cubicBezTo>
                    <a:cubicBezTo>
                      <a:pt x="52173" y="109889"/>
                      <a:pt x="49148" y="108881"/>
                      <a:pt x="46123" y="108881"/>
                    </a:cubicBezTo>
                    <a:cubicBezTo>
                      <a:pt x="45115" y="108881"/>
                      <a:pt x="44107" y="108881"/>
                      <a:pt x="42091" y="108881"/>
                    </a:cubicBezTo>
                    <a:cubicBezTo>
                      <a:pt x="41082" y="108881"/>
                      <a:pt x="40074" y="108881"/>
                      <a:pt x="38058" y="108881"/>
                    </a:cubicBezTo>
                    <a:cubicBezTo>
                      <a:pt x="36041" y="108881"/>
                      <a:pt x="33018" y="109889"/>
                      <a:pt x="32010" y="110897"/>
                    </a:cubicBezTo>
                    <a:cubicBezTo>
                      <a:pt x="29993" y="111905"/>
                      <a:pt x="26969" y="113922"/>
                      <a:pt x="24952" y="114929"/>
                    </a:cubicBezTo>
                    <a:cubicBezTo>
                      <a:pt x="21928" y="116946"/>
                      <a:pt x="18903" y="119970"/>
                      <a:pt x="15878" y="124003"/>
                    </a:cubicBezTo>
                    <a:cubicBezTo>
                      <a:pt x="11847" y="129044"/>
                      <a:pt x="8822" y="135093"/>
                      <a:pt x="6806" y="140133"/>
                    </a:cubicBezTo>
                    <a:cubicBezTo>
                      <a:pt x="3781" y="148199"/>
                      <a:pt x="1765" y="156264"/>
                      <a:pt x="756" y="164329"/>
                    </a:cubicBezTo>
                    <a:cubicBezTo>
                      <a:pt x="-252" y="171386"/>
                      <a:pt x="-252" y="178443"/>
                      <a:pt x="756" y="184492"/>
                    </a:cubicBezTo>
                    <a:cubicBezTo>
                      <a:pt x="1765" y="189533"/>
                      <a:pt x="2773" y="193566"/>
                      <a:pt x="3781" y="197598"/>
                    </a:cubicBezTo>
                    <a:cubicBezTo>
                      <a:pt x="4789" y="200623"/>
                      <a:pt x="6806" y="203647"/>
                      <a:pt x="8822" y="205663"/>
                    </a:cubicBezTo>
                    <a:cubicBezTo>
                      <a:pt x="10837" y="207680"/>
                      <a:pt x="12855" y="209696"/>
                      <a:pt x="14870" y="211712"/>
                    </a:cubicBezTo>
                    <a:cubicBezTo>
                      <a:pt x="16887" y="213729"/>
                      <a:pt x="18903" y="214737"/>
                      <a:pt x="21928" y="215745"/>
                    </a:cubicBezTo>
                    <a:cubicBezTo>
                      <a:pt x="24952" y="216753"/>
                      <a:pt x="27977" y="217761"/>
                      <a:pt x="32010" y="218770"/>
                    </a:cubicBezTo>
                    <a:cubicBezTo>
                      <a:pt x="34026" y="218770"/>
                      <a:pt x="36041" y="218770"/>
                      <a:pt x="38058" y="218770"/>
                    </a:cubicBezTo>
                    <a:cubicBezTo>
                      <a:pt x="41082" y="218770"/>
                      <a:pt x="44107" y="218770"/>
                      <a:pt x="47132" y="217761"/>
                    </a:cubicBezTo>
                    <a:cubicBezTo>
                      <a:pt x="51164" y="216753"/>
                      <a:pt x="54189" y="216753"/>
                      <a:pt x="58221" y="215745"/>
                    </a:cubicBezTo>
                    <a:cubicBezTo>
                      <a:pt x="59229" y="215745"/>
                      <a:pt x="59229" y="215745"/>
                      <a:pt x="60237" y="215745"/>
                    </a:cubicBezTo>
                    <a:cubicBezTo>
                      <a:pt x="64270" y="215745"/>
                      <a:pt x="67295" y="218770"/>
                      <a:pt x="68303" y="221794"/>
                    </a:cubicBezTo>
                    <a:cubicBezTo>
                      <a:pt x="69311" y="224819"/>
                      <a:pt x="68303" y="226835"/>
                      <a:pt x="66286" y="229859"/>
                    </a:cubicBezTo>
                    <a:cubicBezTo>
                      <a:pt x="65278" y="231875"/>
                      <a:pt x="64270" y="233892"/>
                      <a:pt x="62254" y="234900"/>
                    </a:cubicBezTo>
                    <a:cubicBezTo>
                      <a:pt x="56204" y="237924"/>
                      <a:pt x="52173" y="240949"/>
                      <a:pt x="47132" y="244982"/>
                    </a:cubicBezTo>
                    <a:cubicBezTo>
                      <a:pt x="42091" y="249014"/>
                      <a:pt x="37050" y="254055"/>
                      <a:pt x="33018" y="259096"/>
                    </a:cubicBezTo>
                    <a:cubicBezTo>
                      <a:pt x="28985" y="265145"/>
                      <a:pt x="24952" y="271193"/>
                      <a:pt x="21928" y="277242"/>
                    </a:cubicBezTo>
                    <a:cubicBezTo>
                      <a:pt x="19911" y="282283"/>
                      <a:pt x="18903" y="287324"/>
                      <a:pt x="17895" y="293373"/>
                    </a:cubicBezTo>
                    <a:cubicBezTo>
                      <a:pt x="17895" y="297405"/>
                      <a:pt x="17895" y="301438"/>
                      <a:pt x="17895" y="304463"/>
                    </a:cubicBezTo>
                    <a:cubicBezTo>
                      <a:pt x="18903" y="307487"/>
                      <a:pt x="18903" y="311520"/>
                      <a:pt x="20919" y="314544"/>
                    </a:cubicBezTo>
                    <a:cubicBezTo>
                      <a:pt x="21928" y="317569"/>
                      <a:pt x="23944" y="320593"/>
                      <a:pt x="25960" y="322609"/>
                    </a:cubicBezTo>
                    <a:cubicBezTo>
                      <a:pt x="28985" y="325634"/>
                      <a:pt x="31001" y="328658"/>
                      <a:pt x="35033" y="330675"/>
                    </a:cubicBezTo>
                    <a:cubicBezTo>
                      <a:pt x="39066" y="333699"/>
                      <a:pt x="42091" y="335715"/>
                      <a:pt x="46123" y="337732"/>
                    </a:cubicBezTo>
                    <a:cubicBezTo>
                      <a:pt x="49148" y="338740"/>
                      <a:pt x="53181" y="339748"/>
                      <a:pt x="57214" y="340756"/>
                    </a:cubicBezTo>
                    <a:cubicBezTo>
                      <a:pt x="60237" y="340756"/>
                      <a:pt x="63262" y="340756"/>
                      <a:pt x="65278" y="340756"/>
                    </a:cubicBezTo>
                    <a:cubicBezTo>
                      <a:pt x="68303" y="340756"/>
                      <a:pt x="72336" y="340756"/>
                      <a:pt x="76367" y="339748"/>
                    </a:cubicBezTo>
                    <a:cubicBezTo>
                      <a:pt x="85441" y="338740"/>
                      <a:pt x="94515" y="335715"/>
                      <a:pt x="102580" y="332691"/>
                    </a:cubicBezTo>
                    <a:cubicBezTo>
                      <a:pt x="110645" y="329666"/>
                      <a:pt x="117703" y="324626"/>
                      <a:pt x="123751" y="320593"/>
                    </a:cubicBezTo>
                    <a:cubicBezTo>
                      <a:pt x="127784" y="316560"/>
                      <a:pt x="131816" y="313536"/>
                      <a:pt x="134841" y="309503"/>
                    </a:cubicBezTo>
                    <a:cubicBezTo>
                      <a:pt x="136857" y="306479"/>
                      <a:pt x="138874" y="303454"/>
                      <a:pt x="139882" y="300430"/>
                    </a:cubicBezTo>
                    <a:cubicBezTo>
                      <a:pt x="140890" y="298414"/>
                      <a:pt x="140890" y="297405"/>
                      <a:pt x="141898" y="295389"/>
                    </a:cubicBezTo>
                    <a:cubicBezTo>
                      <a:pt x="141898" y="293373"/>
                      <a:pt x="142907" y="292365"/>
                      <a:pt x="144922" y="291356"/>
                    </a:cubicBezTo>
                    <a:cubicBezTo>
                      <a:pt x="145930" y="289340"/>
                      <a:pt x="146938" y="288332"/>
                      <a:pt x="147947" y="287324"/>
                    </a:cubicBezTo>
                    <a:cubicBezTo>
                      <a:pt x="148955" y="286316"/>
                      <a:pt x="149963" y="286316"/>
                      <a:pt x="151979" y="286316"/>
                    </a:cubicBezTo>
                    <a:cubicBezTo>
                      <a:pt x="152988" y="286316"/>
                      <a:pt x="152988" y="286316"/>
                      <a:pt x="153996" y="286316"/>
                    </a:cubicBezTo>
                    <a:cubicBezTo>
                      <a:pt x="157020" y="287324"/>
                      <a:pt x="159037" y="290349"/>
                      <a:pt x="159037" y="293373"/>
                    </a:cubicBezTo>
                    <a:lnTo>
                      <a:pt x="159037" y="295389"/>
                    </a:lnTo>
                    <a:lnTo>
                      <a:pt x="159037" y="296397"/>
                    </a:lnTo>
                    <a:cubicBezTo>
                      <a:pt x="159037" y="300430"/>
                      <a:pt x="159037" y="303454"/>
                      <a:pt x="160045" y="307487"/>
                    </a:cubicBezTo>
                    <a:cubicBezTo>
                      <a:pt x="161053" y="317569"/>
                      <a:pt x="164078" y="327650"/>
                      <a:pt x="168110" y="336723"/>
                    </a:cubicBezTo>
                    <a:cubicBezTo>
                      <a:pt x="172142" y="344789"/>
                      <a:pt x="176175" y="352854"/>
                      <a:pt x="181216" y="358903"/>
                    </a:cubicBezTo>
                    <a:cubicBezTo>
                      <a:pt x="186257" y="364952"/>
                      <a:pt x="191297" y="369993"/>
                      <a:pt x="196338" y="374025"/>
                    </a:cubicBezTo>
                    <a:cubicBezTo>
                      <a:pt x="201379" y="378058"/>
                      <a:pt x="206420" y="381082"/>
                      <a:pt x="212468" y="383099"/>
                    </a:cubicBezTo>
                    <a:cubicBezTo>
                      <a:pt x="217509" y="385115"/>
                      <a:pt x="223559" y="387131"/>
                      <a:pt x="228600" y="387131"/>
                    </a:cubicBezTo>
                    <a:cubicBezTo>
                      <a:pt x="231623" y="387131"/>
                      <a:pt x="234648" y="388139"/>
                      <a:pt x="237672" y="388139"/>
                    </a:cubicBezTo>
                    <a:cubicBezTo>
                      <a:pt x="240697" y="388139"/>
                      <a:pt x="243722" y="388139"/>
                      <a:pt x="246746" y="387131"/>
                    </a:cubicBezTo>
                    <a:cubicBezTo>
                      <a:pt x="252794" y="386123"/>
                      <a:pt x="258844" y="384107"/>
                      <a:pt x="264893" y="382090"/>
                    </a:cubicBezTo>
                    <a:cubicBezTo>
                      <a:pt x="270942" y="379066"/>
                      <a:pt x="276990" y="376042"/>
                      <a:pt x="283039" y="372009"/>
                    </a:cubicBezTo>
                    <a:cubicBezTo>
                      <a:pt x="289089" y="366968"/>
                      <a:pt x="294130" y="361927"/>
                      <a:pt x="299171" y="355879"/>
                    </a:cubicBezTo>
                    <a:cubicBezTo>
                      <a:pt x="303202" y="349830"/>
                      <a:pt x="306227" y="344789"/>
                      <a:pt x="309252" y="338740"/>
                    </a:cubicBezTo>
                    <a:cubicBezTo>
                      <a:pt x="311268" y="333699"/>
                      <a:pt x="313284" y="327650"/>
                      <a:pt x="314293" y="321601"/>
                    </a:cubicBezTo>
                    <a:cubicBezTo>
                      <a:pt x="315301" y="316560"/>
                      <a:pt x="315301" y="311520"/>
                      <a:pt x="314293" y="307487"/>
                    </a:cubicBezTo>
                    <a:cubicBezTo>
                      <a:pt x="313284" y="302446"/>
                      <a:pt x="312276" y="298414"/>
                      <a:pt x="310260" y="294381"/>
                    </a:cubicBezTo>
                    <a:cubicBezTo>
                      <a:pt x="308243" y="290349"/>
                      <a:pt x="306227" y="286316"/>
                      <a:pt x="303202" y="282283"/>
                    </a:cubicBezTo>
                    <a:cubicBezTo>
                      <a:pt x="300178" y="278251"/>
                      <a:pt x="296146" y="274218"/>
                      <a:pt x="291105" y="270185"/>
                    </a:cubicBezTo>
                    <a:cubicBezTo>
                      <a:pt x="290097" y="269177"/>
                      <a:pt x="289089" y="268169"/>
                      <a:pt x="287072" y="267161"/>
                    </a:cubicBezTo>
                    <a:cubicBezTo>
                      <a:pt x="283039" y="264136"/>
                      <a:pt x="282031" y="260104"/>
                      <a:pt x="284048" y="256071"/>
                    </a:cubicBezTo>
                    <a:cubicBezTo>
                      <a:pt x="285056" y="254055"/>
                      <a:pt x="287072" y="253047"/>
                      <a:pt x="289089" y="252038"/>
                    </a:cubicBezTo>
                    <a:cubicBezTo>
                      <a:pt x="290097" y="251030"/>
                      <a:pt x="292113" y="251030"/>
                      <a:pt x="293121" y="251030"/>
                    </a:cubicBezTo>
                    <a:cubicBezTo>
                      <a:pt x="294130" y="251030"/>
                      <a:pt x="296146" y="251030"/>
                      <a:pt x="297153" y="252038"/>
                    </a:cubicBezTo>
                    <a:cubicBezTo>
                      <a:pt x="298161" y="253047"/>
                      <a:pt x="300178" y="253047"/>
                      <a:pt x="301186" y="254055"/>
                    </a:cubicBezTo>
                    <a:cubicBezTo>
                      <a:pt x="306227" y="256071"/>
                      <a:pt x="312276" y="258087"/>
                      <a:pt x="318324" y="259096"/>
                    </a:cubicBezTo>
                    <a:cubicBezTo>
                      <a:pt x="321349" y="259096"/>
                      <a:pt x="324374" y="259096"/>
                      <a:pt x="327398" y="259096"/>
                    </a:cubicBezTo>
                    <a:cubicBezTo>
                      <a:pt x="331431" y="259096"/>
                      <a:pt x="334456" y="259096"/>
                      <a:pt x="339497" y="258087"/>
                    </a:cubicBezTo>
                    <a:cubicBezTo>
                      <a:pt x="347561" y="257079"/>
                      <a:pt x="355627" y="255063"/>
                      <a:pt x="363691" y="251030"/>
                    </a:cubicBezTo>
                    <a:cubicBezTo>
                      <a:pt x="371757" y="248006"/>
                      <a:pt x="378814" y="243973"/>
                      <a:pt x="384864" y="238933"/>
                    </a:cubicBezTo>
                    <a:cubicBezTo>
                      <a:pt x="388895" y="234900"/>
                      <a:pt x="392928" y="231875"/>
                      <a:pt x="396961" y="226835"/>
                    </a:cubicBezTo>
                    <a:cubicBezTo>
                      <a:pt x="399986" y="222802"/>
                      <a:pt x="402002" y="218770"/>
                      <a:pt x="404018" y="214737"/>
                    </a:cubicBezTo>
                    <a:cubicBezTo>
                      <a:pt x="406035" y="210704"/>
                      <a:pt x="407043" y="206672"/>
                      <a:pt x="407043" y="201631"/>
                    </a:cubicBezTo>
                    <a:cubicBezTo>
                      <a:pt x="407043" y="196590"/>
                      <a:pt x="407043" y="192557"/>
                      <a:pt x="407043" y="187517"/>
                    </a:cubicBezTo>
                    <a:cubicBezTo>
                      <a:pt x="406035" y="182476"/>
                      <a:pt x="405027" y="177435"/>
                      <a:pt x="403010" y="172394"/>
                    </a:cubicBezTo>
                    <a:cubicBezTo>
                      <a:pt x="400994" y="166345"/>
                      <a:pt x="396961" y="161305"/>
                      <a:pt x="393936" y="156264"/>
                    </a:cubicBezTo>
                    <a:cubicBezTo>
                      <a:pt x="389904" y="151223"/>
                      <a:pt x="384864" y="146182"/>
                      <a:pt x="379823" y="142150"/>
                    </a:cubicBezTo>
                    <a:cubicBezTo>
                      <a:pt x="373773" y="138117"/>
                      <a:pt x="367724" y="134085"/>
                      <a:pt x="361676" y="132068"/>
                    </a:cubicBezTo>
                    <a:cubicBezTo>
                      <a:pt x="355627" y="130052"/>
                      <a:pt x="349578" y="128036"/>
                      <a:pt x="343528" y="127027"/>
                    </a:cubicBezTo>
                    <a:cubicBezTo>
                      <a:pt x="340505" y="127027"/>
                      <a:pt x="338488" y="127027"/>
                      <a:pt x="335464" y="127027"/>
                    </a:cubicBezTo>
                    <a:cubicBezTo>
                      <a:pt x="332439" y="127027"/>
                      <a:pt x="330423" y="127027"/>
                      <a:pt x="327398" y="127027"/>
                    </a:cubicBezTo>
                    <a:cubicBezTo>
                      <a:pt x="325382" y="127027"/>
                      <a:pt x="323365" y="128036"/>
                      <a:pt x="320342" y="128036"/>
                    </a:cubicBezTo>
                    <a:cubicBezTo>
                      <a:pt x="319334" y="128036"/>
                      <a:pt x="319334" y="128036"/>
                      <a:pt x="318324" y="128036"/>
                    </a:cubicBezTo>
                    <a:cubicBezTo>
                      <a:pt x="314293" y="128036"/>
                      <a:pt x="311268" y="126019"/>
                      <a:pt x="310260" y="121987"/>
                    </a:cubicBezTo>
                    <a:cubicBezTo>
                      <a:pt x="309252" y="119970"/>
                      <a:pt x="310260" y="117954"/>
                      <a:pt x="311268" y="115938"/>
                    </a:cubicBezTo>
                    <a:cubicBezTo>
                      <a:pt x="311268" y="113922"/>
                      <a:pt x="312276" y="111905"/>
                      <a:pt x="313284" y="111905"/>
                    </a:cubicBezTo>
                    <a:cubicBezTo>
                      <a:pt x="316309" y="109889"/>
                      <a:pt x="318324" y="106864"/>
                      <a:pt x="321349" y="103840"/>
                    </a:cubicBezTo>
                    <a:cubicBezTo>
                      <a:pt x="325382" y="98799"/>
                      <a:pt x="328406" y="93759"/>
                      <a:pt x="330423" y="87710"/>
                    </a:cubicBezTo>
                    <a:cubicBezTo>
                      <a:pt x="333447" y="80652"/>
                      <a:pt x="335464" y="73595"/>
                      <a:pt x="336472" y="65530"/>
                    </a:cubicBezTo>
                    <a:cubicBezTo>
                      <a:pt x="337480" y="58473"/>
                      <a:pt x="337480" y="51416"/>
                      <a:pt x="336472" y="45367"/>
                    </a:cubicBezTo>
                    <a:cubicBezTo>
                      <a:pt x="335464" y="39318"/>
                      <a:pt x="334456" y="33269"/>
                      <a:pt x="331431" y="28228"/>
                    </a:cubicBezTo>
                    <a:cubicBezTo>
                      <a:pt x="329415" y="24196"/>
                      <a:pt x="327398" y="21171"/>
                      <a:pt x="325382" y="17139"/>
                    </a:cubicBezTo>
                    <a:cubicBezTo>
                      <a:pt x="323365" y="14114"/>
                      <a:pt x="320342" y="12098"/>
                      <a:pt x="318324" y="10082"/>
                    </a:cubicBezTo>
                    <a:cubicBezTo>
                      <a:pt x="315301" y="8065"/>
                      <a:pt x="311268" y="6049"/>
                      <a:pt x="308243" y="4033"/>
                    </a:cubicBezTo>
                    <a:cubicBezTo>
                      <a:pt x="304211" y="2016"/>
                      <a:pt x="299171" y="1008"/>
                      <a:pt x="295138" y="0"/>
                    </a:cubicBezTo>
                    <a:cubicBezTo>
                      <a:pt x="292113" y="3025"/>
                      <a:pt x="290097" y="3025"/>
                      <a:pt x="288080" y="3025"/>
                    </a:cubicBezTo>
                    <a:lnTo>
                      <a:pt x="288080" y="3025"/>
                    </a:lnTo>
                    <a:close/>
                  </a:path>
                </a:pathLst>
              </a:custGeom>
              <a:solidFill>
                <a:srgbClr val="FFF4BA"/>
              </a:solidFill>
              <a:ln w="10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1" name="Graphic 4">
              <a:extLst>
                <a:ext uri="{FF2B5EF4-FFF2-40B4-BE49-F238E27FC236}">
                  <a16:creationId xmlns:a16="http://schemas.microsoft.com/office/drawing/2014/main" xmlns="" id="{76AF0FF2-5EA0-DDDE-AC1C-3F7761DD2B99}"/>
                </a:ext>
              </a:extLst>
            </p:cNvPr>
            <p:cNvGrpSpPr/>
            <p:nvPr/>
          </p:nvGrpSpPr>
          <p:grpSpPr>
            <a:xfrm>
              <a:off x="7783888" y="2339771"/>
              <a:ext cx="4111648" cy="4743364"/>
              <a:chOff x="7902522" y="616990"/>
              <a:chExt cx="4111648" cy="4743364"/>
            </a:xfrm>
          </p:grpSpPr>
          <p:grpSp>
            <p:nvGrpSpPr>
              <p:cNvPr id="52" name="Graphic 4">
                <a:extLst>
                  <a:ext uri="{FF2B5EF4-FFF2-40B4-BE49-F238E27FC236}">
                    <a16:creationId xmlns:a16="http://schemas.microsoft.com/office/drawing/2014/main" xmlns="" id="{F29CCA2D-3168-DDCE-D25E-120AD44A7485}"/>
                  </a:ext>
                </a:extLst>
              </p:cNvPr>
              <p:cNvGrpSpPr/>
              <p:nvPr/>
            </p:nvGrpSpPr>
            <p:grpSpPr>
              <a:xfrm>
                <a:off x="7936188" y="629088"/>
                <a:ext cx="4062345" cy="4546773"/>
                <a:chOff x="7936188" y="629088"/>
                <a:chExt cx="4062345" cy="4546773"/>
              </a:xfrm>
            </p:grpSpPr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xmlns="" id="{1168F65F-4A48-8947-3843-33085AF089B8}"/>
                    </a:ext>
                  </a:extLst>
                </p:cNvPr>
                <p:cNvSpPr/>
                <p:nvPr/>
              </p:nvSpPr>
              <p:spPr>
                <a:xfrm>
                  <a:off x="8897967" y="1419480"/>
                  <a:ext cx="3100566" cy="1711845"/>
                </a:xfrm>
                <a:custGeom>
                  <a:avLst/>
                  <a:gdLst>
                    <a:gd name="connsiteX0" fmla="*/ 331683 w 3100566"/>
                    <a:gd name="connsiteY0" fmla="*/ 722846 h 1711845"/>
                    <a:gd name="connsiteX1" fmla="*/ 330675 w 3100566"/>
                    <a:gd name="connsiteY1" fmla="*/ 720830 h 1711845"/>
                    <a:gd name="connsiteX2" fmla="*/ 320593 w 3100566"/>
                    <a:gd name="connsiteY2" fmla="*/ 695626 h 1711845"/>
                    <a:gd name="connsiteX3" fmla="*/ 304463 w 3100566"/>
                    <a:gd name="connsiteY3" fmla="*/ 646227 h 1711845"/>
                    <a:gd name="connsiteX4" fmla="*/ 298414 w 3100566"/>
                    <a:gd name="connsiteY4" fmla="*/ 612958 h 1711845"/>
                    <a:gd name="connsiteX5" fmla="*/ 295390 w 3100566"/>
                    <a:gd name="connsiteY5" fmla="*/ 574648 h 1711845"/>
                    <a:gd name="connsiteX6" fmla="*/ 296398 w 3100566"/>
                    <a:gd name="connsiteY6" fmla="*/ 563558 h 1711845"/>
                    <a:gd name="connsiteX7" fmla="*/ 284300 w 3100566"/>
                    <a:gd name="connsiteY7" fmla="*/ 546419 h 1711845"/>
                    <a:gd name="connsiteX8" fmla="*/ 282283 w 3100566"/>
                    <a:gd name="connsiteY8" fmla="*/ 546419 h 1711845"/>
                    <a:gd name="connsiteX9" fmla="*/ 267161 w 3100566"/>
                    <a:gd name="connsiteY9" fmla="*/ 559525 h 1711845"/>
                    <a:gd name="connsiteX10" fmla="*/ 266153 w 3100566"/>
                    <a:gd name="connsiteY10" fmla="*/ 572632 h 1711845"/>
                    <a:gd name="connsiteX11" fmla="*/ 258088 w 3100566"/>
                    <a:gd name="connsiteY11" fmla="*/ 582713 h 1711845"/>
                    <a:gd name="connsiteX12" fmla="*/ 252039 w 3100566"/>
                    <a:gd name="connsiteY12" fmla="*/ 631104 h 1711845"/>
                    <a:gd name="connsiteX13" fmla="*/ 251031 w 3100566"/>
                    <a:gd name="connsiteY13" fmla="*/ 628080 h 1711845"/>
                    <a:gd name="connsiteX14" fmla="*/ 250023 w 3100566"/>
                    <a:gd name="connsiteY14" fmla="*/ 625055 h 1711845"/>
                    <a:gd name="connsiteX15" fmla="*/ 234900 w 3100566"/>
                    <a:gd name="connsiteY15" fmla="*/ 573640 h 1711845"/>
                    <a:gd name="connsiteX16" fmla="*/ 234900 w 3100566"/>
                    <a:gd name="connsiteY16" fmla="*/ 572632 h 1711845"/>
                    <a:gd name="connsiteX17" fmla="*/ 234900 w 3100566"/>
                    <a:gd name="connsiteY17" fmla="*/ 571623 h 1711845"/>
                    <a:gd name="connsiteX18" fmla="*/ 234900 w 3100566"/>
                    <a:gd name="connsiteY18" fmla="*/ 570615 h 1711845"/>
                    <a:gd name="connsiteX19" fmla="*/ 231875 w 3100566"/>
                    <a:gd name="connsiteY19" fmla="*/ 558517 h 1711845"/>
                    <a:gd name="connsiteX20" fmla="*/ 220786 w 3100566"/>
                    <a:gd name="connsiteY20" fmla="*/ 552468 h 1711845"/>
                    <a:gd name="connsiteX21" fmla="*/ 218770 w 3100566"/>
                    <a:gd name="connsiteY21" fmla="*/ 552468 h 1711845"/>
                    <a:gd name="connsiteX22" fmla="*/ 208688 w 3100566"/>
                    <a:gd name="connsiteY22" fmla="*/ 555493 h 1711845"/>
                    <a:gd name="connsiteX23" fmla="*/ 202639 w 3100566"/>
                    <a:gd name="connsiteY23" fmla="*/ 566583 h 1711845"/>
                    <a:gd name="connsiteX24" fmla="*/ 204656 w 3100566"/>
                    <a:gd name="connsiteY24" fmla="*/ 626064 h 1711845"/>
                    <a:gd name="connsiteX25" fmla="*/ 205664 w 3100566"/>
                    <a:gd name="connsiteY25" fmla="*/ 632113 h 1711845"/>
                    <a:gd name="connsiteX26" fmla="*/ 187517 w 3100566"/>
                    <a:gd name="connsiteY26" fmla="*/ 602876 h 1711845"/>
                    <a:gd name="connsiteX27" fmla="*/ 163321 w 3100566"/>
                    <a:gd name="connsiteY27" fmla="*/ 574648 h 1711845"/>
                    <a:gd name="connsiteX28" fmla="*/ 156264 w 3100566"/>
                    <a:gd name="connsiteY28" fmla="*/ 571623 h 1711845"/>
                    <a:gd name="connsiteX29" fmla="*/ 152232 w 3100566"/>
                    <a:gd name="connsiteY29" fmla="*/ 566583 h 1711845"/>
                    <a:gd name="connsiteX30" fmla="*/ 144167 w 3100566"/>
                    <a:gd name="connsiteY30" fmla="*/ 563558 h 1711845"/>
                    <a:gd name="connsiteX31" fmla="*/ 143158 w 3100566"/>
                    <a:gd name="connsiteY31" fmla="*/ 563558 h 1711845"/>
                    <a:gd name="connsiteX32" fmla="*/ 135093 w 3100566"/>
                    <a:gd name="connsiteY32" fmla="*/ 568599 h 1711845"/>
                    <a:gd name="connsiteX33" fmla="*/ 132069 w 3100566"/>
                    <a:gd name="connsiteY33" fmla="*/ 577672 h 1711845"/>
                    <a:gd name="connsiteX34" fmla="*/ 139126 w 3100566"/>
                    <a:gd name="connsiteY34" fmla="*/ 614974 h 1711845"/>
                    <a:gd name="connsiteX35" fmla="*/ 144167 w 3100566"/>
                    <a:gd name="connsiteY35" fmla="*/ 643202 h 1711845"/>
                    <a:gd name="connsiteX36" fmla="*/ 152232 w 3100566"/>
                    <a:gd name="connsiteY36" fmla="*/ 676471 h 1711845"/>
                    <a:gd name="connsiteX37" fmla="*/ 157272 w 3100566"/>
                    <a:gd name="connsiteY37" fmla="*/ 691594 h 1711845"/>
                    <a:gd name="connsiteX38" fmla="*/ 158280 w 3100566"/>
                    <a:gd name="connsiteY38" fmla="*/ 692602 h 1711845"/>
                    <a:gd name="connsiteX39" fmla="*/ 159289 w 3100566"/>
                    <a:gd name="connsiteY39" fmla="*/ 693610 h 1711845"/>
                    <a:gd name="connsiteX40" fmla="*/ 158280 w 3100566"/>
                    <a:gd name="connsiteY40" fmla="*/ 693610 h 1711845"/>
                    <a:gd name="connsiteX41" fmla="*/ 157272 w 3100566"/>
                    <a:gd name="connsiteY41" fmla="*/ 694618 h 1711845"/>
                    <a:gd name="connsiteX42" fmla="*/ 150215 w 3100566"/>
                    <a:gd name="connsiteY42" fmla="*/ 697643 h 1711845"/>
                    <a:gd name="connsiteX43" fmla="*/ 149207 w 3100566"/>
                    <a:gd name="connsiteY43" fmla="*/ 697643 h 1711845"/>
                    <a:gd name="connsiteX44" fmla="*/ 148199 w 3100566"/>
                    <a:gd name="connsiteY44" fmla="*/ 697643 h 1711845"/>
                    <a:gd name="connsiteX45" fmla="*/ 117954 w 3100566"/>
                    <a:gd name="connsiteY45" fmla="*/ 672439 h 1711845"/>
                    <a:gd name="connsiteX46" fmla="*/ 60489 w 3100566"/>
                    <a:gd name="connsiteY46" fmla="*/ 620015 h 1711845"/>
                    <a:gd name="connsiteX47" fmla="*/ 53433 w 3100566"/>
                    <a:gd name="connsiteY47" fmla="*/ 617998 h 1711845"/>
                    <a:gd name="connsiteX48" fmla="*/ 52424 w 3100566"/>
                    <a:gd name="connsiteY48" fmla="*/ 617998 h 1711845"/>
                    <a:gd name="connsiteX49" fmla="*/ 45367 w 3100566"/>
                    <a:gd name="connsiteY49" fmla="*/ 622031 h 1711845"/>
                    <a:gd name="connsiteX50" fmla="*/ 42343 w 3100566"/>
                    <a:gd name="connsiteY50" fmla="*/ 621023 h 1711845"/>
                    <a:gd name="connsiteX51" fmla="*/ 41335 w 3100566"/>
                    <a:gd name="connsiteY51" fmla="*/ 621023 h 1711845"/>
                    <a:gd name="connsiteX52" fmla="*/ 35285 w 3100566"/>
                    <a:gd name="connsiteY52" fmla="*/ 623039 h 1711845"/>
                    <a:gd name="connsiteX53" fmla="*/ 31253 w 3100566"/>
                    <a:gd name="connsiteY53" fmla="*/ 629088 h 1711845"/>
                    <a:gd name="connsiteX54" fmla="*/ 33270 w 3100566"/>
                    <a:gd name="connsiteY54" fmla="*/ 636145 h 1711845"/>
                    <a:gd name="connsiteX55" fmla="*/ 82669 w 3100566"/>
                    <a:gd name="connsiteY55" fmla="*/ 715789 h 1711845"/>
                    <a:gd name="connsiteX56" fmla="*/ 108881 w 3100566"/>
                    <a:gd name="connsiteY56" fmla="*/ 756115 h 1711845"/>
                    <a:gd name="connsiteX57" fmla="*/ 121987 w 3100566"/>
                    <a:gd name="connsiteY57" fmla="*/ 775270 h 1711845"/>
                    <a:gd name="connsiteX58" fmla="*/ 133076 w 3100566"/>
                    <a:gd name="connsiteY58" fmla="*/ 789385 h 1711845"/>
                    <a:gd name="connsiteX59" fmla="*/ 125011 w 3100566"/>
                    <a:gd name="connsiteY59" fmla="*/ 787368 h 1711845"/>
                    <a:gd name="connsiteX60" fmla="*/ 120978 w 3100566"/>
                    <a:gd name="connsiteY60" fmla="*/ 786360 h 1711845"/>
                    <a:gd name="connsiteX61" fmla="*/ 90734 w 3100566"/>
                    <a:gd name="connsiteY61" fmla="*/ 779303 h 1711845"/>
                    <a:gd name="connsiteX62" fmla="*/ 59481 w 3100566"/>
                    <a:gd name="connsiteY62" fmla="*/ 773254 h 1711845"/>
                    <a:gd name="connsiteX63" fmla="*/ 48392 w 3100566"/>
                    <a:gd name="connsiteY63" fmla="*/ 771238 h 1711845"/>
                    <a:gd name="connsiteX64" fmla="*/ 45367 w 3100566"/>
                    <a:gd name="connsiteY64" fmla="*/ 767205 h 1711845"/>
                    <a:gd name="connsiteX65" fmla="*/ 38310 w 3100566"/>
                    <a:gd name="connsiteY65" fmla="*/ 763173 h 1711845"/>
                    <a:gd name="connsiteX66" fmla="*/ 36294 w 3100566"/>
                    <a:gd name="connsiteY66" fmla="*/ 763173 h 1711845"/>
                    <a:gd name="connsiteX67" fmla="*/ 29237 w 3100566"/>
                    <a:gd name="connsiteY67" fmla="*/ 765189 h 1711845"/>
                    <a:gd name="connsiteX68" fmla="*/ 26212 w 3100566"/>
                    <a:gd name="connsiteY68" fmla="*/ 768213 h 1711845"/>
                    <a:gd name="connsiteX69" fmla="*/ 20163 w 3100566"/>
                    <a:gd name="connsiteY69" fmla="*/ 770230 h 1711845"/>
                    <a:gd name="connsiteX70" fmla="*/ 20163 w 3100566"/>
                    <a:gd name="connsiteY70" fmla="*/ 769222 h 1711845"/>
                    <a:gd name="connsiteX71" fmla="*/ 19155 w 3100566"/>
                    <a:gd name="connsiteY71" fmla="*/ 768213 h 1711845"/>
                    <a:gd name="connsiteX72" fmla="*/ 10082 w 3100566"/>
                    <a:gd name="connsiteY72" fmla="*/ 764181 h 1711845"/>
                    <a:gd name="connsiteX73" fmla="*/ 4033 w 3100566"/>
                    <a:gd name="connsiteY73" fmla="*/ 766197 h 1711845"/>
                    <a:gd name="connsiteX74" fmla="*/ 0 w 3100566"/>
                    <a:gd name="connsiteY74" fmla="*/ 774262 h 1711845"/>
                    <a:gd name="connsiteX75" fmla="*/ 2016 w 3100566"/>
                    <a:gd name="connsiteY75" fmla="*/ 782327 h 1711845"/>
                    <a:gd name="connsiteX76" fmla="*/ 48392 w 3100566"/>
                    <a:gd name="connsiteY76" fmla="*/ 830719 h 1711845"/>
                    <a:gd name="connsiteX77" fmla="*/ 100815 w 3100566"/>
                    <a:gd name="connsiteY77" fmla="*/ 864996 h 1711845"/>
                    <a:gd name="connsiteX78" fmla="*/ 157272 w 3100566"/>
                    <a:gd name="connsiteY78" fmla="*/ 889192 h 1711845"/>
                    <a:gd name="connsiteX79" fmla="*/ 220786 w 3100566"/>
                    <a:gd name="connsiteY79" fmla="*/ 912379 h 1711845"/>
                    <a:gd name="connsiteX80" fmla="*/ 226835 w 3100566"/>
                    <a:gd name="connsiteY80" fmla="*/ 913387 h 1711845"/>
                    <a:gd name="connsiteX81" fmla="*/ 231875 w 3100566"/>
                    <a:gd name="connsiteY81" fmla="*/ 912379 h 1711845"/>
                    <a:gd name="connsiteX82" fmla="*/ 239941 w 3100566"/>
                    <a:gd name="connsiteY82" fmla="*/ 904314 h 1711845"/>
                    <a:gd name="connsiteX83" fmla="*/ 239941 w 3100566"/>
                    <a:gd name="connsiteY83" fmla="*/ 893224 h 1711845"/>
                    <a:gd name="connsiteX84" fmla="*/ 237925 w 3100566"/>
                    <a:gd name="connsiteY84" fmla="*/ 890200 h 1711845"/>
                    <a:gd name="connsiteX85" fmla="*/ 289340 w 3100566"/>
                    <a:gd name="connsiteY85" fmla="*/ 824670 h 1711845"/>
                    <a:gd name="connsiteX86" fmla="*/ 292365 w 3100566"/>
                    <a:gd name="connsiteY86" fmla="*/ 820637 h 1711845"/>
                    <a:gd name="connsiteX87" fmla="*/ 317569 w 3100566"/>
                    <a:gd name="connsiteY87" fmla="*/ 791401 h 1711845"/>
                    <a:gd name="connsiteX88" fmla="*/ 343781 w 3100566"/>
                    <a:gd name="connsiteY88" fmla="*/ 752083 h 1711845"/>
                    <a:gd name="connsiteX89" fmla="*/ 339748 w 3100566"/>
                    <a:gd name="connsiteY89" fmla="*/ 735952 h 1711845"/>
                    <a:gd name="connsiteX90" fmla="*/ 331683 w 3100566"/>
                    <a:gd name="connsiteY90" fmla="*/ 722846 h 1711845"/>
                    <a:gd name="connsiteX91" fmla="*/ 2562728 w 3100566"/>
                    <a:gd name="connsiteY91" fmla="*/ 784344 h 1711845"/>
                    <a:gd name="connsiteX92" fmla="*/ 2508288 w 3100566"/>
                    <a:gd name="connsiteY92" fmla="*/ 697643 h 1711845"/>
                    <a:gd name="connsiteX93" fmla="*/ 2477035 w 3100566"/>
                    <a:gd name="connsiteY93" fmla="*/ 689577 h 1711845"/>
                    <a:gd name="connsiteX94" fmla="*/ 2471995 w 3100566"/>
                    <a:gd name="connsiteY94" fmla="*/ 689577 h 1711845"/>
                    <a:gd name="connsiteX95" fmla="*/ 2451831 w 3100566"/>
                    <a:gd name="connsiteY95" fmla="*/ 694618 h 1711845"/>
                    <a:gd name="connsiteX96" fmla="*/ 2459896 w 3100566"/>
                    <a:gd name="connsiteY96" fmla="*/ 658325 h 1711845"/>
                    <a:gd name="connsiteX97" fmla="*/ 2470985 w 3100566"/>
                    <a:gd name="connsiteY97" fmla="*/ 571623 h 1711845"/>
                    <a:gd name="connsiteX98" fmla="*/ 2471995 w 3100566"/>
                    <a:gd name="connsiteY98" fmla="*/ 487946 h 1711845"/>
                    <a:gd name="connsiteX99" fmla="*/ 2467962 w 3100566"/>
                    <a:gd name="connsiteY99" fmla="*/ 416368 h 1711845"/>
                    <a:gd name="connsiteX100" fmla="*/ 2436709 w 3100566"/>
                    <a:gd name="connsiteY100" fmla="*/ 271193 h 1711845"/>
                    <a:gd name="connsiteX101" fmla="*/ 2403440 w 3100566"/>
                    <a:gd name="connsiteY101" fmla="*/ 208688 h 1711845"/>
                    <a:gd name="connsiteX102" fmla="*/ 2363113 w 3100566"/>
                    <a:gd name="connsiteY102" fmla="*/ 162313 h 1711845"/>
                    <a:gd name="connsiteX103" fmla="*/ 2263306 w 3100566"/>
                    <a:gd name="connsiteY103" fmla="*/ 96783 h 1711845"/>
                    <a:gd name="connsiteX104" fmla="*/ 2144344 w 3100566"/>
                    <a:gd name="connsiteY104" fmla="*/ 57465 h 1711845"/>
                    <a:gd name="connsiteX105" fmla="*/ 1902387 w 3100566"/>
                    <a:gd name="connsiteY105" fmla="*/ 26212 h 1711845"/>
                    <a:gd name="connsiteX106" fmla="*/ 1890289 w 3100566"/>
                    <a:gd name="connsiteY106" fmla="*/ 25204 h 1711845"/>
                    <a:gd name="connsiteX107" fmla="*/ 1814677 w 3100566"/>
                    <a:gd name="connsiteY107" fmla="*/ 20163 h 1711845"/>
                    <a:gd name="connsiteX108" fmla="*/ 1761246 w 3100566"/>
                    <a:gd name="connsiteY108" fmla="*/ 16130 h 1711845"/>
                    <a:gd name="connsiteX109" fmla="*/ 1729992 w 3100566"/>
                    <a:gd name="connsiteY109" fmla="*/ 13106 h 1711845"/>
                    <a:gd name="connsiteX110" fmla="*/ 1537435 w 3100566"/>
                    <a:gd name="connsiteY110" fmla="*/ 1008 h 1711845"/>
                    <a:gd name="connsiteX111" fmla="*/ 1474930 w 3100566"/>
                    <a:gd name="connsiteY111" fmla="*/ 0 h 1711845"/>
                    <a:gd name="connsiteX112" fmla="*/ 1332780 w 3100566"/>
                    <a:gd name="connsiteY112" fmla="*/ 7057 h 1711845"/>
                    <a:gd name="connsiteX113" fmla="*/ 1144255 w 3100566"/>
                    <a:gd name="connsiteY113" fmla="*/ 48391 h 1711845"/>
                    <a:gd name="connsiteX114" fmla="*/ 1063603 w 3100566"/>
                    <a:gd name="connsiteY114" fmla="*/ 88718 h 1711845"/>
                    <a:gd name="connsiteX115" fmla="*/ 997065 w 3100566"/>
                    <a:gd name="connsiteY115" fmla="*/ 144166 h 1711845"/>
                    <a:gd name="connsiteX116" fmla="*/ 947665 w 3100566"/>
                    <a:gd name="connsiteY116" fmla="*/ 216753 h 1711845"/>
                    <a:gd name="connsiteX117" fmla="*/ 918429 w 3100566"/>
                    <a:gd name="connsiteY117" fmla="*/ 308495 h 1711845"/>
                    <a:gd name="connsiteX118" fmla="*/ 918429 w 3100566"/>
                    <a:gd name="connsiteY118" fmla="*/ 309503 h 1711845"/>
                    <a:gd name="connsiteX119" fmla="*/ 871045 w 3100566"/>
                    <a:gd name="connsiteY119" fmla="*/ 289340 h 1711845"/>
                    <a:gd name="connsiteX120" fmla="*/ 861972 w 3100566"/>
                    <a:gd name="connsiteY120" fmla="*/ 288332 h 1711845"/>
                    <a:gd name="connsiteX121" fmla="*/ 820638 w 3100566"/>
                    <a:gd name="connsiteY121" fmla="*/ 299422 h 1711845"/>
                    <a:gd name="connsiteX122" fmla="*/ 777287 w 3100566"/>
                    <a:gd name="connsiteY122" fmla="*/ 339748 h 1711845"/>
                    <a:gd name="connsiteX123" fmla="*/ 750067 w 3100566"/>
                    <a:gd name="connsiteY123" fmla="*/ 400237 h 1711845"/>
                    <a:gd name="connsiteX124" fmla="*/ 744018 w 3100566"/>
                    <a:gd name="connsiteY124" fmla="*/ 428465 h 1711845"/>
                    <a:gd name="connsiteX125" fmla="*/ 742002 w 3100566"/>
                    <a:gd name="connsiteY125" fmla="*/ 457702 h 1711845"/>
                    <a:gd name="connsiteX126" fmla="*/ 753091 w 3100566"/>
                    <a:gd name="connsiteY126" fmla="*/ 504077 h 1711845"/>
                    <a:gd name="connsiteX127" fmla="*/ 786360 w 3100566"/>
                    <a:gd name="connsiteY127" fmla="*/ 543395 h 1711845"/>
                    <a:gd name="connsiteX128" fmla="*/ 842817 w 3100566"/>
                    <a:gd name="connsiteY128" fmla="*/ 568599 h 1711845"/>
                    <a:gd name="connsiteX129" fmla="*/ 877094 w 3100566"/>
                    <a:gd name="connsiteY129" fmla="*/ 575656 h 1711845"/>
                    <a:gd name="connsiteX130" fmla="*/ 891208 w 3100566"/>
                    <a:gd name="connsiteY130" fmla="*/ 576664 h 1711845"/>
                    <a:gd name="connsiteX131" fmla="*/ 893225 w 3100566"/>
                    <a:gd name="connsiteY131" fmla="*/ 576664 h 1711845"/>
                    <a:gd name="connsiteX132" fmla="*/ 879110 w 3100566"/>
                    <a:gd name="connsiteY132" fmla="*/ 694618 h 1711845"/>
                    <a:gd name="connsiteX133" fmla="*/ 883143 w 3100566"/>
                    <a:gd name="connsiteY133" fmla="*/ 767205 h 1711845"/>
                    <a:gd name="connsiteX134" fmla="*/ 899274 w 3100566"/>
                    <a:gd name="connsiteY134" fmla="*/ 837776 h 1711845"/>
                    <a:gd name="connsiteX135" fmla="*/ 928510 w 3100566"/>
                    <a:gd name="connsiteY135" fmla="*/ 905322 h 1711845"/>
                    <a:gd name="connsiteX136" fmla="*/ 972869 w 3100566"/>
                    <a:gd name="connsiteY136" fmla="*/ 973877 h 1711845"/>
                    <a:gd name="connsiteX137" fmla="*/ 1082758 w 3100566"/>
                    <a:gd name="connsiteY137" fmla="*/ 1072676 h 1711845"/>
                    <a:gd name="connsiteX138" fmla="*/ 1154336 w 3100566"/>
                    <a:gd name="connsiteY138" fmla="*/ 1109977 h 1711845"/>
                    <a:gd name="connsiteX139" fmla="*/ 1229948 w 3100566"/>
                    <a:gd name="connsiteY139" fmla="*/ 1135181 h 1711845"/>
                    <a:gd name="connsiteX140" fmla="*/ 1228940 w 3100566"/>
                    <a:gd name="connsiteY140" fmla="*/ 1134173 h 1711845"/>
                    <a:gd name="connsiteX141" fmla="*/ 1274307 w 3100566"/>
                    <a:gd name="connsiteY141" fmla="*/ 1148287 h 1711845"/>
                    <a:gd name="connsiteX142" fmla="*/ 1294470 w 3100566"/>
                    <a:gd name="connsiteY142" fmla="*/ 1154336 h 1711845"/>
                    <a:gd name="connsiteX143" fmla="*/ 1348911 w 3100566"/>
                    <a:gd name="connsiteY143" fmla="*/ 1168451 h 1711845"/>
                    <a:gd name="connsiteX144" fmla="*/ 1346894 w 3100566"/>
                    <a:gd name="connsiteY144" fmla="*/ 1175507 h 1711845"/>
                    <a:gd name="connsiteX145" fmla="*/ 1350926 w 3100566"/>
                    <a:gd name="connsiteY145" fmla="*/ 1215834 h 1711845"/>
                    <a:gd name="connsiteX146" fmla="*/ 1370082 w 3100566"/>
                    <a:gd name="connsiteY146" fmla="*/ 1249103 h 1711845"/>
                    <a:gd name="connsiteX147" fmla="*/ 1406375 w 3100566"/>
                    <a:gd name="connsiteY147" fmla="*/ 1278339 h 1711845"/>
                    <a:gd name="connsiteX148" fmla="*/ 1449726 w 3100566"/>
                    <a:gd name="connsiteY148" fmla="*/ 1296486 h 1711845"/>
                    <a:gd name="connsiteX149" fmla="*/ 1493076 w 3100566"/>
                    <a:gd name="connsiteY149" fmla="*/ 1303543 h 1711845"/>
                    <a:gd name="connsiteX150" fmla="*/ 1503157 w 3100566"/>
                    <a:gd name="connsiteY150" fmla="*/ 1303543 h 1711845"/>
                    <a:gd name="connsiteX151" fmla="*/ 1519289 w 3100566"/>
                    <a:gd name="connsiteY151" fmla="*/ 1302535 h 1711845"/>
                    <a:gd name="connsiteX152" fmla="*/ 1546509 w 3100566"/>
                    <a:gd name="connsiteY152" fmla="*/ 1297494 h 1711845"/>
                    <a:gd name="connsiteX153" fmla="*/ 1590868 w 3100566"/>
                    <a:gd name="connsiteY153" fmla="*/ 1277331 h 1711845"/>
                    <a:gd name="connsiteX154" fmla="*/ 1618087 w 3100566"/>
                    <a:gd name="connsiteY154" fmla="*/ 1252127 h 1711845"/>
                    <a:gd name="connsiteX155" fmla="*/ 1630186 w 3100566"/>
                    <a:gd name="connsiteY155" fmla="*/ 1234989 h 1711845"/>
                    <a:gd name="connsiteX156" fmla="*/ 1633210 w 3100566"/>
                    <a:gd name="connsiteY156" fmla="*/ 1235997 h 1711845"/>
                    <a:gd name="connsiteX157" fmla="*/ 1637242 w 3100566"/>
                    <a:gd name="connsiteY157" fmla="*/ 1237005 h 1711845"/>
                    <a:gd name="connsiteX158" fmla="*/ 1686642 w 3100566"/>
                    <a:gd name="connsiteY158" fmla="*/ 1247086 h 1711845"/>
                    <a:gd name="connsiteX159" fmla="*/ 1784433 w 3100566"/>
                    <a:gd name="connsiteY159" fmla="*/ 1263217 h 1711845"/>
                    <a:gd name="connsiteX160" fmla="*/ 1936664 w 3100566"/>
                    <a:gd name="connsiteY160" fmla="*/ 1274307 h 1711845"/>
                    <a:gd name="connsiteX161" fmla="*/ 1983040 w 3100566"/>
                    <a:gd name="connsiteY161" fmla="*/ 1273299 h 1711845"/>
                    <a:gd name="connsiteX162" fmla="*/ 2073774 w 3100566"/>
                    <a:gd name="connsiteY162" fmla="*/ 1261201 h 1711845"/>
                    <a:gd name="connsiteX163" fmla="*/ 2159467 w 3100566"/>
                    <a:gd name="connsiteY163" fmla="*/ 1228940 h 1711845"/>
                    <a:gd name="connsiteX164" fmla="*/ 2235078 w 3100566"/>
                    <a:gd name="connsiteY164" fmla="*/ 1177524 h 1711845"/>
                    <a:gd name="connsiteX165" fmla="*/ 2266331 w 3100566"/>
                    <a:gd name="connsiteY165" fmla="*/ 1147279 h 1711845"/>
                    <a:gd name="connsiteX166" fmla="*/ 2295568 w 3100566"/>
                    <a:gd name="connsiteY166" fmla="*/ 1108969 h 1711845"/>
                    <a:gd name="connsiteX167" fmla="*/ 2321779 w 3100566"/>
                    <a:gd name="connsiteY167" fmla="*/ 1064611 h 1711845"/>
                    <a:gd name="connsiteX168" fmla="*/ 2330853 w 3100566"/>
                    <a:gd name="connsiteY168" fmla="*/ 1048480 h 1711845"/>
                    <a:gd name="connsiteX169" fmla="*/ 2332869 w 3100566"/>
                    <a:gd name="connsiteY169" fmla="*/ 1044447 h 1711845"/>
                    <a:gd name="connsiteX170" fmla="*/ 2334885 w 3100566"/>
                    <a:gd name="connsiteY170" fmla="*/ 1040415 h 1711845"/>
                    <a:gd name="connsiteX171" fmla="*/ 2343958 w 3100566"/>
                    <a:gd name="connsiteY171" fmla="*/ 1023276 h 1711845"/>
                    <a:gd name="connsiteX172" fmla="*/ 2356057 w 3100566"/>
                    <a:gd name="connsiteY172" fmla="*/ 983958 h 1711845"/>
                    <a:gd name="connsiteX173" fmla="*/ 2360088 w 3100566"/>
                    <a:gd name="connsiteY173" fmla="*/ 967828 h 1711845"/>
                    <a:gd name="connsiteX174" fmla="*/ 2364121 w 3100566"/>
                    <a:gd name="connsiteY174" fmla="*/ 951697 h 1711845"/>
                    <a:gd name="connsiteX175" fmla="*/ 2393358 w 3100566"/>
                    <a:gd name="connsiteY175" fmla="*/ 969844 h 1711845"/>
                    <a:gd name="connsiteX176" fmla="*/ 2424611 w 3100566"/>
                    <a:gd name="connsiteY176" fmla="*/ 978917 h 1711845"/>
                    <a:gd name="connsiteX177" fmla="*/ 2440741 w 3100566"/>
                    <a:gd name="connsiteY177" fmla="*/ 979926 h 1711845"/>
                    <a:gd name="connsiteX178" fmla="*/ 2458888 w 3100566"/>
                    <a:gd name="connsiteY178" fmla="*/ 978917 h 1711845"/>
                    <a:gd name="connsiteX179" fmla="*/ 2518369 w 3100566"/>
                    <a:gd name="connsiteY179" fmla="*/ 950689 h 1711845"/>
                    <a:gd name="connsiteX180" fmla="*/ 2557688 w 3100566"/>
                    <a:gd name="connsiteY180" fmla="*/ 892216 h 1711845"/>
                    <a:gd name="connsiteX181" fmla="*/ 2565752 w 3100566"/>
                    <a:gd name="connsiteY181" fmla="*/ 859955 h 1711845"/>
                    <a:gd name="connsiteX182" fmla="*/ 2566760 w 3100566"/>
                    <a:gd name="connsiteY182" fmla="*/ 833743 h 1711845"/>
                    <a:gd name="connsiteX183" fmla="*/ 2562728 w 3100566"/>
                    <a:gd name="connsiteY183" fmla="*/ 784344 h 1711845"/>
                    <a:gd name="connsiteX184" fmla="*/ 3097050 w 3100566"/>
                    <a:gd name="connsiteY184" fmla="*/ 1534410 h 1711845"/>
                    <a:gd name="connsiteX185" fmla="*/ 3081928 w 3100566"/>
                    <a:gd name="connsiteY185" fmla="*/ 1526345 h 1711845"/>
                    <a:gd name="connsiteX186" fmla="*/ 3070837 w 3100566"/>
                    <a:gd name="connsiteY186" fmla="*/ 1530378 h 1711845"/>
                    <a:gd name="connsiteX187" fmla="*/ 3067813 w 3100566"/>
                    <a:gd name="connsiteY187" fmla="*/ 1530378 h 1711845"/>
                    <a:gd name="connsiteX188" fmla="*/ 3054707 w 3100566"/>
                    <a:gd name="connsiteY188" fmla="*/ 1529370 h 1711845"/>
                    <a:gd name="connsiteX189" fmla="*/ 3030511 w 3100566"/>
                    <a:gd name="connsiteY189" fmla="*/ 1531386 h 1711845"/>
                    <a:gd name="connsiteX190" fmla="*/ 3025470 w 3100566"/>
                    <a:gd name="connsiteY190" fmla="*/ 1532394 h 1711845"/>
                    <a:gd name="connsiteX191" fmla="*/ 2997243 w 3100566"/>
                    <a:gd name="connsiteY191" fmla="*/ 1534410 h 1711845"/>
                    <a:gd name="connsiteX192" fmla="*/ 3015389 w 3100566"/>
                    <a:gd name="connsiteY192" fmla="*/ 1527353 h 1711845"/>
                    <a:gd name="connsiteX193" fmla="*/ 3048658 w 3100566"/>
                    <a:gd name="connsiteY193" fmla="*/ 1510215 h 1711845"/>
                    <a:gd name="connsiteX194" fmla="*/ 3062773 w 3100566"/>
                    <a:gd name="connsiteY194" fmla="*/ 1502149 h 1711845"/>
                    <a:gd name="connsiteX195" fmla="*/ 3071846 w 3100566"/>
                    <a:gd name="connsiteY195" fmla="*/ 1496101 h 1711845"/>
                    <a:gd name="connsiteX196" fmla="*/ 3079911 w 3100566"/>
                    <a:gd name="connsiteY196" fmla="*/ 1491060 h 1711845"/>
                    <a:gd name="connsiteX197" fmla="*/ 3085959 w 3100566"/>
                    <a:gd name="connsiteY197" fmla="*/ 1469889 h 1711845"/>
                    <a:gd name="connsiteX198" fmla="*/ 3075878 w 3100566"/>
                    <a:gd name="connsiteY198" fmla="*/ 1459807 h 1711845"/>
                    <a:gd name="connsiteX199" fmla="*/ 3067813 w 3100566"/>
                    <a:gd name="connsiteY199" fmla="*/ 1457791 h 1711845"/>
                    <a:gd name="connsiteX200" fmla="*/ 3061765 w 3100566"/>
                    <a:gd name="connsiteY200" fmla="*/ 1458799 h 1711845"/>
                    <a:gd name="connsiteX201" fmla="*/ 3043617 w 3100566"/>
                    <a:gd name="connsiteY201" fmla="*/ 1467872 h 1711845"/>
                    <a:gd name="connsiteX202" fmla="*/ 3042609 w 3100566"/>
                    <a:gd name="connsiteY202" fmla="*/ 1467872 h 1711845"/>
                    <a:gd name="connsiteX203" fmla="*/ 3029503 w 3100566"/>
                    <a:gd name="connsiteY203" fmla="*/ 1469889 h 1711845"/>
                    <a:gd name="connsiteX204" fmla="*/ 3023454 w 3100566"/>
                    <a:gd name="connsiteY204" fmla="*/ 1471905 h 1711845"/>
                    <a:gd name="connsiteX205" fmla="*/ 3017406 w 3100566"/>
                    <a:gd name="connsiteY205" fmla="*/ 1473921 h 1711845"/>
                    <a:gd name="connsiteX206" fmla="*/ 2980103 w 3100566"/>
                    <a:gd name="connsiteY206" fmla="*/ 1481986 h 1711845"/>
                    <a:gd name="connsiteX207" fmla="*/ 2991194 w 3100566"/>
                    <a:gd name="connsiteY207" fmla="*/ 1473921 h 1711845"/>
                    <a:gd name="connsiteX208" fmla="*/ 3041602 w 3100566"/>
                    <a:gd name="connsiteY208" fmla="*/ 1427546 h 1711845"/>
                    <a:gd name="connsiteX209" fmla="*/ 3045633 w 3100566"/>
                    <a:gd name="connsiteY209" fmla="*/ 1414440 h 1711845"/>
                    <a:gd name="connsiteX210" fmla="*/ 3038577 w 3100566"/>
                    <a:gd name="connsiteY210" fmla="*/ 1401334 h 1711845"/>
                    <a:gd name="connsiteX211" fmla="*/ 3027487 w 3100566"/>
                    <a:gd name="connsiteY211" fmla="*/ 1397301 h 1711845"/>
                    <a:gd name="connsiteX212" fmla="*/ 3012365 w 3100566"/>
                    <a:gd name="connsiteY212" fmla="*/ 1404359 h 1711845"/>
                    <a:gd name="connsiteX213" fmla="*/ 3008332 w 3100566"/>
                    <a:gd name="connsiteY213" fmla="*/ 1408391 h 1711845"/>
                    <a:gd name="connsiteX214" fmla="*/ 3008332 w 3100566"/>
                    <a:gd name="connsiteY214" fmla="*/ 1408391 h 1711845"/>
                    <a:gd name="connsiteX215" fmla="*/ 3007324 w 3100566"/>
                    <a:gd name="connsiteY215" fmla="*/ 1408391 h 1711845"/>
                    <a:gd name="connsiteX216" fmla="*/ 2977079 w 3100566"/>
                    <a:gd name="connsiteY216" fmla="*/ 1420489 h 1711845"/>
                    <a:gd name="connsiteX217" fmla="*/ 2971031 w 3100566"/>
                    <a:gd name="connsiteY217" fmla="*/ 1423513 h 1711845"/>
                    <a:gd name="connsiteX218" fmla="*/ 2946835 w 3100566"/>
                    <a:gd name="connsiteY218" fmla="*/ 1434603 h 1711845"/>
                    <a:gd name="connsiteX219" fmla="*/ 2960949 w 3100566"/>
                    <a:gd name="connsiteY219" fmla="*/ 1409399 h 1711845"/>
                    <a:gd name="connsiteX220" fmla="*/ 2968006 w 3100566"/>
                    <a:gd name="connsiteY220" fmla="*/ 1395285 h 1711845"/>
                    <a:gd name="connsiteX221" fmla="*/ 2974054 w 3100566"/>
                    <a:gd name="connsiteY221" fmla="*/ 1383187 h 1711845"/>
                    <a:gd name="connsiteX222" fmla="*/ 2974054 w 3100566"/>
                    <a:gd name="connsiteY222" fmla="*/ 1376130 h 1711845"/>
                    <a:gd name="connsiteX223" fmla="*/ 2969014 w 3100566"/>
                    <a:gd name="connsiteY223" fmla="*/ 1370081 h 1711845"/>
                    <a:gd name="connsiteX224" fmla="*/ 2964981 w 3100566"/>
                    <a:gd name="connsiteY224" fmla="*/ 1369073 h 1711845"/>
                    <a:gd name="connsiteX225" fmla="*/ 2955908 w 3100566"/>
                    <a:gd name="connsiteY225" fmla="*/ 1375122 h 1711845"/>
                    <a:gd name="connsiteX226" fmla="*/ 2950868 w 3100566"/>
                    <a:gd name="connsiteY226" fmla="*/ 1384195 h 1711845"/>
                    <a:gd name="connsiteX227" fmla="*/ 2947843 w 3100566"/>
                    <a:gd name="connsiteY227" fmla="*/ 1383187 h 1711845"/>
                    <a:gd name="connsiteX228" fmla="*/ 2946835 w 3100566"/>
                    <a:gd name="connsiteY228" fmla="*/ 1383187 h 1711845"/>
                    <a:gd name="connsiteX229" fmla="*/ 2937761 w 3100566"/>
                    <a:gd name="connsiteY229" fmla="*/ 1386212 h 1711845"/>
                    <a:gd name="connsiteX230" fmla="*/ 2927680 w 3100566"/>
                    <a:gd name="connsiteY230" fmla="*/ 1391252 h 1711845"/>
                    <a:gd name="connsiteX231" fmla="*/ 2909532 w 3100566"/>
                    <a:gd name="connsiteY231" fmla="*/ 1403350 h 1711845"/>
                    <a:gd name="connsiteX232" fmla="*/ 2902476 w 3100566"/>
                    <a:gd name="connsiteY232" fmla="*/ 1408391 h 1711845"/>
                    <a:gd name="connsiteX233" fmla="*/ 2876264 w 3100566"/>
                    <a:gd name="connsiteY233" fmla="*/ 1426538 h 1711845"/>
                    <a:gd name="connsiteX234" fmla="*/ 2839971 w 3100566"/>
                    <a:gd name="connsiteY234" fmla="*/ 1441660 h 1711845"/>
                    <a:gd name="connsiteX235" fmla="*/ 2810734 w 3100566"/>
                    <a:gd name="connsiteY235" fmla="*/ 1452750 h 1711845"/>
                    <a:gd name="connsiteX236" fmla="*/ 2805693 w 3100566"/>
                    <a:gd name="connsiteY236" fmla="*/ 1449725 h 1711845"/>
                    <a:gd name="connsiteX237" fmla="*/ 2799645 w 3100566"/>
                    <a:gd name="connsiteY237" fmla="*/ 1448717 h 1711845"/>
                    <a:gd name="connsiteX238" fmla="*/ 2794604 w 3100566"/>
                    <a:gd name="connsiteY238" fmla="*/ 1449725 h 1711845"/>
                    <a:gd name="connsiteX239" fmla="*/ 2787546 w 3100566"/>
                    <a:gd name="connsiteY239" fmla="*/ 1456782 h 1711845"/>
                    <a:gd name="connsiteX240" fmla="*/ 2787546 w 3100566"/>
                    <a:gd name="connsiteY240" fmla="*/ 1467872 h 1711845"/>
                    <a:gd name="connsiteX241" fmla="*/ 2787546 w 3100566"/>
                    <a:gd name="connsiteY241" fmla="*/ 1468880 h 1711845"/>
                    <a:gd name="connsiteX242" fmla="*/ 2787546 w 3100566"/>
                    <a:gd name="connsiteY242" fmla="*/ 1469889 h 1711845"/>
                    <a:gd name="connsiteX243" fmla="*/ 2797628 w 3100566"/>
                    <a:gd name="connsiteY243" fmla="*/ 1562639 h 1711845"/>
                    <a:gd name="connsiteX244" fmla="*/ 2796620 w 3100566"/>
                    <a:gd name="connsiteY244" fmla="*/ 1586834 h 1711845"/>
                    <a:gd name="connsiteX245" fmla="*/ 2795612 w 3100566"/>
                    <a:gd name="connsiteY245" fmla="*/ 1608005 h 1711845"/>
                    <a:gd name="connsiteX246" fmla="*/ 2794604 w 3100566"/>
                    <a:gd name="connsiteY246" fmla="*/ 1616071 h 1711845"/>
                    <a:gd name="connsiteX247" fmla="*/ 2792587 w 3100566"/>
                    <a:gd name="connsiteY247" fmla="*/ 1644299 h 1711845"/>
                    <a:gd name="connsiteX248" fmla="*/ 2794604 w 3100566"/>
                    <a:gd name="connsiteY248" fmla="*/ 1674544 h 1711845"/>
                    <a:gd name="connsiteX249" fmla="*/ 2804685 w 3100566"/>
                    <a:gd name="connsiteY249" fmla="*/ 1682609 h 1711845"/>
                    <a:gd name="connsiteX250" fmla="*/ 2806701 w 3100566"/>
                    <a:gd name="connsiteY250" fmla="*/ 1682609 h 1711845"/>
                    <a:gd name="connsiteX251" fmla="*/ 2824848 w 3100566"/>
                    <a:gd name="connsiteY251" fmla="*/ 1698739 h 1711845"/>
                    <a:gd name="connsiteX252" fmla="*/ 2850052 w 3100566"/>
                    <a:gd name="connsiteY252" fmla="*/ 1707813 h 1711845"/>
                    <a:gd name="connsiteX253" fmla="*/ 2900460 w 3100566"/>
                    <a:gd name="connsiteY253" fmla="*/ 1711846 h 1711845"/>
                    <a:gd name="connsiteX254" fmla="*/ 2904492 w 3100566"/>
                    <a:gd name="connsiteY254" fmla="*/ 1711846 h 1711845"/>
                    <a:gd name="connsiteX255" fmla="*/ 2947843 w 3100566"/>
                    <a:gd name="connsiteY255" fmla="*/ 1708821 h 1711845"/>
                    <a:gd name="connsiteX256" fmla="*/ 2971031 w 3100566"/>
                    <a:gd name="connsiteY256" fmla="*/ 1704788 h 1711845"/>
                    <a:gd name="connsiteX257" fmla="*/ 2979095 w 3100566"/>
                    <a:gd name="connsiteY257" fmla="*/ 1702772 h 1711845"/>
                    <a:gd name="connsiteX258" fmla="*/ 2992202 w 3100566"/>
                    <a:gd name="connsiteY258" fmla="*/ 1699748 h 1711845"/>
                    <a:gd name="connsiteX259" fmla="*/ 2996235 w 3100566"/>
                    <a:gd name="connsiteY259" fmla="*/ 1698739 h 1711845"/>
                    <a:gd name="connsiteX260" fmla="*/ 3006316 w 3100566"/>
                    <a:gd name="connsiteY260" fmla="*/ 1692691 h 1711845"/>
                    <a:gd name="connsiteX261" fmla="*/ 3009340 w 3100566"/>
                    <a:gd name="connsiteY261" fmla="*/ 1680593 h 1711845"/>
                    <a:gd name="connsiteX262" fmla="*/ 3003291 w 3100566"/>
                    <a:gd name="connsiteY262" fmla="*/ 1670511 h 1711845"/>
                    <a:gd name="connsiteX263" fmla="*/ 2996235 w 3100566"/>
                    <a:gd name="connsiteY263" fmla="*/ 1661438 h 1711845"/>
                    <a:gd name="connsiteX264" fmla="*/ 2987161 w 3100566"/>
                    <a:gd name="connsiteY264" fmla="*/ 1654381 h 1711845"/>
                    <a:gd name="connsiteX265" fmla="*/ 2986153 w 3100566"/>
                    <a:gd name="connsiteY265" fmla="*/ 1653372 h 1711845"/>
                    <a:gd name="connsiteX266" fmla="*/ 2968006 w 3100566"/>
                    <a:gd name="connsiteY266" fmla="*/ 1645307 h 1711845"/>
                    <a:gd name="connsiteX267" fmla="*/ 2963973 w 3100566"/>
                    <a:gd name="connsiteY267" fmla="*/ 1644299 h 1711845"/>
                    <a:gd name="connsiteX268" fmla="*/ 2953891 w 3100566"/>
                    <a:gd name="connsiteY268" fmla="*/ 1640267 h 1711845"/>
                    <a:gd name="connsiteX269" fmla="*/ 2917598 w 3100566"/>
                    <a:gd name="connsiteY269" fmla="*/ 1625144 h 1711845"/>
                    <a:gd name="connsiteX270" fmla="*/ 2909532 w 3100566"/>
                    <a:gd name="connsiteY270" fmla="*/ 1619095 h 1711845"/>
                    <a:gd name="connsiteX271" fmla="*/ 2933728 w 3100566"/>
                    <a:gd name="connsiteY271" fmla="*/ 1616071 h 1711845"/>
                    <a:gd name="connsiteX272" fmla="*/ 2948851 w 3100566"/>
                    <a:gd name="connsiteY272" fmla="*/ 1614054 h 1711845"/>
                    <a:gd name="connsiteX273" fmla="*/ 3000266 w 3100566"/>
                    <a:gd name="connsiteY273" fmla="*/ 1604981 h 1711845"/>
                    <a:gd name="connsiteX274" fmla="*/ 3048658 w 3100566"/>
                    <a:gd name="connsiteY274" fmla="*/ 1589859 h 1711845"/>
                    <a:gd name="connsiteX275" fmla="*/ 3093017 w 3100566"/>
                    <a:gd name="connsiteY275" fmla="*/ 1563647 h 1711845"/>
                    <a:gd name="connsiteX276" fmla="*/ 3097050 w 3100566"/>
                    <a:gd name="connsiteY276" fmla="*/ 1534410 h 1711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</a:cxnLst>
                  <a:rect l="l" t="t" r="r" b="b"/>
                  <a:pathLst>
                    <a:path w="3100566" h="1711845">
                      <a:moveTo>
                        <a:pt x="331683" y="722846"/>
                      </a:moveTo>
                      <a:lnTo>
                        <a:pt x="330675" y="720830"/>
                      </a:lnTo>
                      <a:cubicBezTo>
                        <a:pt x="327650" y="712765"/>
                        <a:pt x="324626" y="704700"/>
                        <a:pt x="320593" y="695626"/>
                      </a:cubicBezTo>
                      <a:cubicBezTo>
                        <a:pt x="313536" y="677479"/>
                        <a:pt x="308496" y="661349"/>
                        <a:pt x="304463" y="646227"/>
                      </a:cubicBezTo>
                      <a:cubicBezTo>
                        <a:pt x="301438" y="635137"/>
                        <a:pt x="299422" y="624047"/>
                        <a:pt x="298414" y="612958"/>
                      </a:cubicBezTo>
                      <a:cubicBezTo>
                        <a:pt x="296398" y="599852"/>
                        <a:pt x="295390" y="586746"/>
                        <a:pt x="295390" y="574648"/>
                      </a:cubicBezTo>
                      <a:cubicBezTo>
                        <a:pt x="295390" y="570615"/>
                        <a:pt x="295390" y="567591"/>
                        <a:pt x="296398" y="563558"/>
                      </a:cubicBezTo>
                      <a:cubicBezTo>
                        <a:pt x="297405" y="555493"/>
                        <a:pt x="291357" y="548436"/>
                        <a:pt x="284300" y="546419"/>
                      </a:cubicBezTo>
                      <a:cubicBezTo>
                        <a:pt x="283292" y="546419"/>
                        <a:pt x="283292" y="546419"/>
                        <a:pt x="282283" y="546419"/>
                      </a:cubicBezTo>
                      <a:cubicBezTo>
                        <a:pt x="275227" y="546419"/>
                        <a:pt x="268169" y="552468"/>
                        <a:pt x="267161" y="559525"/>
                      </a:cubicBezTo>
                      <a:cubicBezTo>
                        <a:pt x="267161" y="563558"/>
                        <a:pt x="266153" y="567591"/>
                        <a:pt x="266153" y="572632"/>
                      </a:cubicBezTo>
                      <a:cubicBezTo>
                        <a:pt x="262120" y="574648"/>
                        <a:pt x="259096" y="577672"/>
                        <a:pt x="258088" y="582713"/>
                      </a:cubicBezTo>
                      <a:cubicBezTo>
                        <a:pt x="255063" y="598843"/>
                        <a:pt x="253047" y="614974"/>
                        <a:pt x="252039" y="631104"/>
                      </a:cubicBezTo>
                      <a:lnTo>
                        <a:pt x="251031" y="628080"/>
                      </a:lnTo>
                      <a:lnTo>
                        <a:pt x="250023" y="625055"/>
                      </a:lnTo>
                      <a:cubicBezTo>
                        <a:pt x="244982" y="605900"/>
                        <a:pt x="239941" y="587754"/>
                        <a:pt x="234900" y="573640"/>
                      </a:cubicBezTo>
                      <a:lnTo>
                        <a:pt x="234900" y="572632"/>
                      </a:lnTo>
                      <a:lnTo>
                        <a:pt x="234900" y="571623"/>
                      </a:lnTo>
                      <a:lnTo>
                        <a:pt x="234900" y="570615"/>
                      </a:lnTo>
                      <a:cubicBezTo>
                        <a:pt x="234900" y="566583"/>
                        <a:pt x="234900" y="562550"/>
                        <a:pt x="231875" y="558517"/>
                      </a:cubicBezTo>
                      <a:cubicBezTo>
                        <a:pt x="228851" y="555493"/>
                        <a:pt x="225827" y="552468"/>
                        <a:pt x="220786" y="552468"/>
                      </a:cubicBezTo>
                      <a:cubicBezTo>
                        <a:pt x="219778" y="552468"/>
                        <a:pt x="218770" y="552468"/>
                        <a:pt x="218770" y="552468"/>
                      </a:cubicBezTo>
                      <a:cubicBezTo>
                        <a:pt x="215745" y="552468"/>
                        <a:pt x="211712" y="553476"/>
                        <a:pt x="208688" y="555493"/>
                      </a:cubicBezTo>
                      <a:cubicBezTo>
                        <a:pt x="205664" y="557509"/>
                        <a:pt x="202639" y="562550"/>
                        <a:pt x="202639" y="566583"/>
                      </a:cubicBezTo>
                      <a:cubicBezTo>
                        <a:pt x="201631" y="588762"/>
                        <a:pt x="202639" y="607917"/>
                        <a:pt x="204656" y="626064"/>
                      </a:cubicBezTo>
                      <a:cubicBezTo>
                        <a:pt x="204656" y="628080"/>
                        <a:pt x="204656" y="630096"/>
                        <a:pt x="205664" y="632113"/>
                      </a:cubicBezTo>
                      <a:cubicBezTo>
                        <a:pt x="199615" y="621023"/>
                        <a:pt x="193566" y="611949"/>
                        <a:pt x="187517" y="602876"/>
                      </a:cubicBezTo>
                      <a:cubicBezTo>
                        <a:pt x="181468" y="593803"/>
                        <a:pt x="173403" y="584729"/>
                        <a:pt x="163321" y="574648"/>
                      </a:cubicBezTo>
                      <a:cubicBezTo>
                        <a:pt x="161305" y="572632"/>
                        <a:pt x="159289" y="571623"/>
                        <a:pt x="156264" y="571623"/>
                      </a:cubicBezTo>
                      <a:cubicBezTo>
                        <a:pt x="155256" y="569607"/>
                        <a:pt x="154248" y="567591"/>
                        <a:pt x="152232" y="566583"/>
                      </a:cubicBezTo>
                      <a:cubicBezTo>
                        <a:pt x="150215" y="564566"/>
                        <a:pt x="147191" y="563558"/>
                        <a:pt x="144167" y="563558"/>
                      </a:cubicBezTo>
                      <a:cubicBezTo>
                        <a:pt x="143158" y="563558"/>
                        <a:pt x="143158" y="563558"/>
                        <a:pt x="143158" y="563558"/>
                      </a:cubicBezTo>
                      <a:cubicBezTo>
                        <a:pt x="140134" y="563558"/>
                        <a:pt x="137109" y="565574"/>
                        <a:pt x="135093" y="568599"/>
                      </a:cubicBezTo>
                      <a:cubicBezTo>
                        <a:pt x="133076" y="570615"/>
                        <a:pt x="132069" y="574648"/>
                        <a:pt x="132069" y="577672"/>
                      </a:cubicBezTo>
                      <a:cubicBezTo>
                        <a:pt x="135093" y="589770"/>
                        <a:pt x="137109" y="602876"/>
                        <a:pt x="139126" y="614974"/>
                      </a:cubicBezTo>
                      <a:cubicBezTo>
                        <a:pt x="141142" y="624047"/>
                        <a:pt x="142150" y="634129"/>
                        <a:pt x="144167" y="643202"/>
                      </a:cubicBezTo>
                      <a:cubicBezTo>
                        <a:pt x="146182" y="654292"/>
                        <a:pt x="149207" y="665382"/>
                        <a:pt x="152232" y="676471"/>
                      </a:cubicBezTo>
                      <a:cubicBezTo>
                        <a:pt x="153240" y="681512"/>
                        <a:pt x="155256" y="686553"/>
                        <a:pt x="157272" y="691594"/>
                      </a:cubicBezTo>
                      <a:lnTo>
                        <a:pt x="158280" y="692602"/>
                      </a:lnTo>
                      <a:lnTo>
                        <a:pt x="159289" y="693610"/>
                      </a:lnTo>
                      <a:lnTo>
                        <a:pt x="158280" y="693610"/>
                      </a:lnTo>
                      <a:lnTo>
                        <a:pt x="157272" y="694618"/>
                      </a:lnTo>
                      <a:cubicBezTo>
                        <a:pt x="155256" y="695626"/>
                        <a:pt x="153240" y="696634"/>
                        <a:pt x="150215" y="697643"/>
                      </a:cubicBezTo>
                      <a:lnTo>
                        <a:pt x="149207" y="697643"/>
                      </a:lnTo>
                      <a:lnTo>
                        <a:pt x="148199" y="697643"/>
                      </a:lnTo>
                      <a:cubicBezTo>
                        <a:pt x="137109" y="688569"/>
                        <a:pt x="127028" y="680504"/>
                        <a:pt x="117954" y="672439"/>
                      </a:cubicBezTo>
                      <a:cubicBezTo>
                        <a:pt x="94767" y="653284"/>
                        <a:pt x="76620" y="636145"/>
                        <a:pt x="60489" y="620015"/>
                      </a:cubicBezTo>
                      <a:cubicBezTo>
                        <a:pt x="58473" y="617998"/>
                        <a:pt x="55448" y="617998"/>
                        <a:pt x="53433" y="617998"/>
                      </a:cubicBezTo>
                      <a:cubicBezTo>
                        <a:pt x="53433" y="617998"/>
                        <a:pt x="52424" y="617998"/>
                        <a:pt x="52424" y="617998"/>
                      </a:cubicBezTo>
                      <a:cubicBezTo>
                        <a:pt x="49400" y="617998"/>
                        <a:pt x="47383" y="620015"/>
                        <a:pt x="45367" y="622031"/>
                      </a:cubicBezTo>
                      <a:cubicBezTo>
                        <a:pt x="44359" y="621023"/>
                        <a:pt x="43351" y="621023"/>
                        <a:pt x="42343" y="621023"/>
                      </a:cubicBezTo>
                      <a:cubicBezTo>
                        <a:pt x="42343" y="621023"/>
                        <a:pt x="41335" y="621023"/>
                        <a:pt x="41335" y="621023"/>
                      </a:cubicBezTo>
                      <a:cubicBezTo>
                        <a:pt x="39318" y="621023"/>
                        <a:pt x="37302" y="622031"/>
                        <a:pt x="35285" y="623039"/>
                      </a:cubicBezTo>
                      <a:cubicBezTo>
                        <a:pt x="33270" y="624047"/>
                        <a:pt x="32261" y="627072"/>
                        <a:pt x="31253" y="629088"/>
                      </a:cubicBezTo>
                      <a:cubicBezTo>
                        <a:pt x="31253" y="632113"/>
                        <a:pt x="31253" y="634129"/>
                        <a:pt x="33270" y="636145"/>
                      </a:cubicBezTo>
                      <a:cubicBezTo>
                        <a:pt x="47383" y="660341"/>
                        <a:pt x="63514" y="686553"/>
                        <a:pt x="82669" y="715789"/>
                      </a:cubicBezTo>
                      <a:cubicBezTo>
                        <a:pt x="91742" y="728895"/>
                        <a:pt x="99807" y="743009"/>
                        <a:pt x="108881" y="756115"/>
                      </a:cubicBezTo>
                      <a:cubicBezTo>
                        <a:pt x="112913" y="762164"/>
                        <a:pt x="116946" y="769222"/>
                        <a:pt x="121987" y="775270"/>
                      </a:cubicBezTo>
                      <a:cubicBezTo>
                        <a:pt x="126019" y="781319"/>
                        <a:pt x="129044" y="785352"/>
                        <a:pt x="133076" y="789385"/>
                      </a:cubicBezTo>
                      <a:cubicBezTo>
                        <a:pt x="130052" y="788376"/>
                        <a:pt x="127028" y="787368"/>
                        <a:pt x="125011" y="787368"/>
                      </a:cubicBezTo>
                      <a:lnTo>
                        <a:pt x="120978" y="786360"/>
                      </a:lnTo>
                      <a:cubicBezTo>
                        <a:pt x="110897" y="783336"/>
                        <a:pt x="100815" y="781319"/>
                        <a:pt x="90734" y="779303"/>
                      </a:cubicBezTo>
                      <a:cubicBezTo>
                        <a:pt x="81661" y="777287"/>
                        <a:pt x="70571" y="775270"/>
                        <a:pt x="59481" y="773254"/>
                      </a:cubicBezTo>
                      <a:cubicBezTo>
                        <a:pt x="55448" y="772246"/>
                        <a:pt x="52424" y="772246"/>
                        <a:pt x="48392" y="771238"/>
                      </a:cubicBezTo>
                      <a:cubicBezTo>
                        <a:pt x="47383" y="770230"/>
                        <a:pt x="46375" y="769222"/>
                        <a:pt x="45367" y="767205"/>
                      </a:cubicBezTo>
                      <a:cubicBezTo>
                        <a:pt x="43351" y="764181"/>
                        <a:pt x="40326" y="763173"/>
                        <a:pt x="38310" y="763173"/>
                      </a:cubicBezTo>
                      <a:cubicBezTo>
                        <a:pt x="37302" y="763173"/>
                        <a:pt x="37302" y="763173"/>
                        <a:pt x="36294" y="763173"/>
                      </a:cubicBezTo>
                      <a:cubicBezTo>
                        <a:pt x="34277" y="763173"/>
                        <a:pt x="31253" y="764181"/>
                        <a:pt x="29237" y="765189"/>
                      </a:cubicBezTo>
                      <a:cubicBezTo>
                        <a:pt x="28229" y="766197"/>
                        <a:pt x="27220" y="767205"/>
                        <a:pt x="26212" y="768213"/>
                      </a:cubicBezTo>
                      <a:cubicBezTo>
                        <a:pt x="24196" y="768213"/>
                        <a:pt x="22180" y="769222"/>
                        <a:pt x="20163" y="770230"/>
                      </a:cubicBezTo>
                      <a:lnTo>
                        <a:pt x="20163" y="769222"/>
                      </a:lnTo>
                      <a:lnTo>
                        <a:pt x="19155" y="768213"/>
                      </a:lnTo>
                      <a:cubicBezTo>
                        <a:pt x="17139" y="765189"/>
                        <a:pt x="13106" y="764181"/>
                        <a:pt x="10082" y="764181"/>
                      </a:cubicBezTo>
                      <a:cubicBezTo>
                        <a:pt x="8066" y="764181"/>
                        <a:pt x="5041" y="765189"/>
                        <a:pt x="4033" y="766197"/>
                      </a:cubicBezTo>
                      <a:cubicBezTo>
                        <a:pt x="2016" y="768213"/>
                        <a:pt x="0" y="770230"/>
                        <a:pt x="0" y="774262"/>
                      </a:cubicBezTo>
                      <a:cubicBezTo>
                        <a:pt x="0" y="777287"/>
                        <a:pt x="0" y="780311"/>
                        <a:pt x="2016" y="782327"/>
                      </a:cubicBezTo>
                      <a:cubicBezTo>
                        <a:pt x="16131" y="800474"/>
                        <a:pt x="31253" y="816605"/>
                        <a:pt x="48392" y="830719"/>
                      </a:cubicBezTo>
                      <a:cubicBezTo>
                        <a:pt x="62506" y="842817"/>
                        <a:pt x="78637" y="853906"/>
                        <a:pt x="100815" y="864996"/>
                      </a:cubicBezTo>
                      <a:cubicBezTo>
                        <a:pt x="117954" y="874069"/>
                        <a:pt x="137109" y="881127"/>
                        <a:pt x="157272" y="889192"/>
                      </a:cubicBezTo>
                      <a:cubicBezTo>
                        <a:pt x="178443" y="897257"/>
                        <a:pt x="199615" y="905322"/>
                        <a:pt x="220786" y="912379"/>
                      </a:cubicBezTo>
                      <a:cubicBezTo>
                        <a:pt x="222802" y="913387"/>
                        <a:pt x="224819" y="913387"/>
                        <a:pt x="226835" y="913387"/>
                      </a:cubicBezTo>
                      <a:cubicBezTo>
                        <a:pt x="228851" y="913387"/>
                        <a:pt x="230868" y="913387"/>
                        <a:pt x="231875" y="912379"/>
                      </a:cubicBezTo>
                      <a:cubicBezTo>
                        <a:pt x="235908" y="911371"/>
                        <a:pt x="237925" y="908347"/>
                        <a:pt x="239941" y="904314"/>
                      </a:cubicBezTo>
                      <a:cubicBezTo>
                        <a:pt x="241957" y="900282"/>
                        <a:pt x="241957" y="896249"/>
                        <a:pt x="239941" y="893224"/>
                      </a:cubicBezTo>
                      <a:cubicBezTo>
                        <a:pt x="238933" y="892216"/>
                        <a:pt x="238933" y="891208"/>
                        <a:pt x="237925" y="890200"/>
                      </a:cubicBezTo>
                      <a:cubicBezTo>
                        <a:pt x="254055" y="867012"/>
                        <a:pt x="272202" y="844833"/>
                        <a:pt x="289340" y="824670"/>
                      </a:cubicBezTo>
                      <a:lnTo>
                        <a:pt x="292365" y="820637"/>
                      </a:lnTo>
                      <a:cubicBezTo>
                        <a:pt x="300430" y="810556"/>
                        <a:pt x="308496" y="801482"/>
                        <a:pt x="317569" y="791401"/>
                      </a:cubicBezTo>
                      <a:cubicBezTo>
                        <a:pt x="327650" y="779303"/>
                        <a:pt x="336724" y="767205"/>
                        <a:pt x="343781" y="752083"/>
                      </a:cubicBezTo>
                      <a:cubicBezTo>
                        <a:pt x="345797" y="746034"/>
                        <a:pt x="344789" y="739985"/>
                        <a:pt x="339748" y="735952"/>
                      </a:cubicBezTo>
                      <a:cubicBezTo>
                        <a:pt x="335716" y="731920"/>
                        <a:pt x="333699" y="726879"/>
                        <a:pt x="331683" y="722846"/>
                      </a:cubicBezTo>
                      <a:close/>
                      <a:moveTo>
                        <a:pt x="2562728" y="784344"/>
                      </a:moveTo>
                      <a:cubicBezTo>
                        <a:pt x="2551638" y="740993"/>
                        <a:pt x="2533492" y="712765"/>
                        <a:pt x="2508288" y="697643"/>
                      </a:cubicBezTo>
                      <a:cubicBezTo>
                        <a:pt x="2499214" y="692602"/>
                        <a:pt x="2488125" y="689577"/>
                        <a:pt x="2477035" y="689577"/>
                      </a:cubicBezTo>
                      <a:cubicBezTo>
                        <a:pt x="2475018" y="689577"/>
                        <a:pt x="2474010" y="689577"/>
                        <a:pt x="2471995" y="689577"/>
                      </a:cubicBezTo>
                      <a:cubicBezTo>
                        <a:pt x="2464937" y="689577"/>
                        <a:pt x="2456872" y="692602"/>
                        <a:pt x="2451831" y="694618"/>
                      </a:cubicBezTo>
                      <a:cubicBezTo>
                        <a:pt x="2454855" y="682520"/>
                        <a:pt x="2456872" y="671430"/>
                        <a:pt x="2459896" y="658325"/>
                      </a:cubicBezTo>
                      <a:cubicBezTo>
                        <a:pt x="2464937" y="630096"/>
                        <a:pt x="2468970" y="600860"/>
                        <a:pt x="2470985" y="571623"/>
                      </a:cubicBezTo>
                      <a:cubicBezTo>
                        <a:pt x="2473002" y="547428"/>
                        <a:pt x="2473002" y="522224"/>
                        <a:pt x="2471995" y="487946"/>
                      </a:cubicBezTo>
                      <a:cubicBezTo>
                        <a:pt x="2470985" y="462743"/>
                        <a:pt x="2469977" y="438547"/>
                        <a:pt x="2467962" y="416368"/>
                      </a:cubicBezTo>
                      <a:cubicBezTo>
                        <a:pt x="2462921" y="359911"/>
                        <a:pt x="2452839" y="312528"/>
                        <a:pt x="2436709" y="271193"/>
                      </a:cubicBezTo>
                      <a:cubicBezTo>
                        <a:pt x="2428643" y="249014"/>
                        <a:pt x="2416546" y="228851"/>
                        <a:pt x="2403440" y="208688"/>
                      </a:cubicBezTo>
                      <a:cubicBezTo>
                        <a:pt x="2392350" y="193566"/>
                        <a:pt x="2379244" y="178443"/>
                        <a:pt x="2363113" y="162313"/>
                      </a:cubicBezTo>
                      <a:cubicBezTo>
                        <a:pt x="2336902" y="137109"/>
                        <a:pt x="2303632" y="114929"/>
                        <a:pt x="2263306" y="96783"/>
                      </a:cubicBezTo>
                      <a:cubicBezTo>
                        <a:pt x="2230038" y="81660"/>
                        <a:pt x="2190719" y="68555"/>
                        <a:pt x="2144344" y="57465"/>
                      </a:cubicBezTo>
                      <a:cubicBezTo>
                        <a:pt x="2064700" y="38310"/>
                        <a:pt x="1981023" y="31253"/>
                        <a:pt x="1902387" y="26212"/>
                      </a:cubicBezTo>
                      <a:lnTo>
                        <a:pt x="1890289" y="25204"/>
                      </a:lnTo>
                      <a:cubicBezTo>
                        <a:pt x="1865085" y="23188"/>
                        <a:pt x="1839881" y="22179"/>
                        <a:pt x="1814677" y="20163"/>
                      </a:cubicBezTo>
                      <a:cubicBezTo>
                        <a:pt x="1796531" y="19155"/>
                        <a:pt x="1779392" y="17139"/>
                        <a:pt x="1761246" y="16130"/>
                      </a:cubicBezTo>
                      <a:lnTo>
                        <a:pt x="1729992" y="13106"/>
                      </a:lnTo>
                      <a:cubicBezTo>
                        <a:pt x="1673536" y="8065"/>
                        <a:pt x="1606998" y="3024"/>
                        <a:pt x="1537435" y="1008"/>
                      </a:cubicBezTo>
                      <a:cubicBezTo>
                        <a:pt x="1515256" y="0"/>
                        <a:pt x="1494085" y="0"/>
                        <a:pt x="1474930" y="0"/>
                      </a:cubicBezTo>
                      <a:cubicBezTo>
                        <a:pt x="1423514" y="0"/>
                        <a:pt x="1377139" y="2016"/>
                        <a:pt x="1332780" y="7057"/>
                      </a:cubicBezTo>
                      <a:cubicBezTo>
                        <a:pt x="1260193" y="14114"/>
                        <a:pt x="1198695" y="28228"/>
                        <a:pt x="1144255" y="48391"/>
                      </a:cubicBezTo>
                      <a:cubicBezTo>
                        <a:pt x="1116027" y="59481"/>
                        <a:pt x="1088806" y="72587"/>
                        <a:pt x="1063603" y="88718"/>
                      </a:cubicBezTo>
                      <a:cubicBezTo>
                        <a:pt x="1039407" y="103840"/>
                        <a:pt x="1017228" y="122995"/>
                        <a:pt x="997065" y="144166"/>
                      </a:cubicBezTo>
                      <a:cubicBezTo>
                        <a:pt x="977909" y="165337"/>
                        <a:pt x="960771" y="189533"/>
                        <a:pt x="947665" y="216753"/>
                      </a:cubicBezTo>
                      <a:cubicBezTo>
                        <a:pt x="934559" y="243973"/>
                        <a:pt x="924477" y="274218"/>
                        <a:pt x="918429" y="308495"/>
                      </a:cubicBezTo>
                      <a:cubicBezTo>
                        <a:pt x="918429" y="308495"/>
                        <a:pt x="918429" y="309503"/>
                        <a:pt x="918429" y="309503"/>
                      </a:cubicBezTo>
                      <a:cubicBezTo>
                        <a:pt x="904314" y="298413"/>
                        <a:pt x="888184" y="291356"/>
                        <a:pt x="871045" y="289340"/>
                      </a:cubicBezTo>
                      <a:cubicBezTo>
                        <a:pt x="868021" y="289340"/>
                        <a:pt x="864997" y="288332"/>
                        <a:pt x="861972" y="288332"/>
                      </a:cubicBezTo>
                      <a:cubicBezTo>
                        <a:pt x="847858" y="288332"/>
                        <a:pt x="833744" y="292365"/>
                        <a:pt x="820638" y="299422"/>
                      </a:cubicBezTo>
                      <a:cubicBezTo>
                        <a:pt x="804507" y="308495"/>
                        <a:pt x="789385" y="322609"/>
                        <a:pt x="777287" y="339748"/>
                      </a:cubicBezTo>
                      <a:cubicBezTo>
                        <a:pt x="766197" y="356886"/>
                        <a:pt x="757124" y="377050"/>
                        <a:pt x="750067" y="400237"/>
                      </a:cubicBezTo>
                      <a:cubicBezTo>
                        <a:pt x="747043" y="410319"/>
                        <a:pt x="745026" y="419392"/>
                        <a:pt x="744018" y="428465"/>
                      </a:cubicBezTo>
                      <a:cubicBezTo>
                        <a:pt x="743010" y="436531"/>
                        <a:pt x="742002" y="446612"/>
                        <a:pt x="742002" y="457702"/>
                      </a:cubicBezTo>
                      <a:cubicBezTo>
                        <a:pt x="742002" y="473832"/>
                        <a:pt x="746034" y="489963"/>
                        <a:pt x="753091" y="504077"/>
                      </a:cubicBezTo>
                      <a:cubicBezTo>
                        <a:pt x="761156" y="519199"/>
                        <a:pt x="772246" y="532305"/>
                        <a:pt x="786360" y="543395"/>
                      </a:cubicBezTo>
                      <a:cubicBezTo>
                        <a:pt x="804507" y="557509"/>
                        <a:pt x="826686" y="564566"/>
                        <a:pt x="842817" y="568599"/>
                      </a:cubicBezTo>
                      <a:cubicBezTo>
                        <a:pt x="852899" y="571623"/>
                        <a:pt x="863988" y="573640"/>
                        <a:pt x="877094" y="575656"/>
                      </a:cubicBezTo>
                      <a:cubicBezTo>
                        <a:pt x="881127" y="576664"/>
                        <a:pt x="886168" y="576664"/>
                        <a:pt x="891208" y="576664"/>
                      </a:cubicBezTo>
                      <a:lnTo>
                        <a:pt x="893225" y="576664"/>
                      </a:lnTo>
                      <a:cubicBezTo>
                        <a:pt x="885160" y="620015"/>
                        <a:pt x="880119" y="658325"/>
                        <a:pt x="879110" y="694618"/>
                      </a:cubicBezTo>
                      <a:cubicBezTo>
                        <a:pt x="878103" y="719822"/>
                        <a:pt x="880119" y="744018"/>
                        <a:pt x="883143" y="767205"/>
                      </a:cubicBezTo>
                      <a:cubicBezTo>
                        <a:pt x="886168" y="789385"/>
                        <a:pt x="891208" y="813580"/>
                        <a:pt x="899274" y="837776"/>
                      </a:cubicBezTo>
                      <a:cubicBezTo>
                        <a:pt x="906331" y="859955"/>
                        <a:pt x="916412" y="883143"/>
                        <a:pt x="928510" y="905322"/>
                      </a:cubicBezTo>
                      <a:cubicBezTo>
                        <a:pt x="941616" y="929518"/>
                        <a:pt x="955731" y="951697"/>
                        <a:pt x="972869" y="973877"/>
                      </a:cubicBezTo>
                      <a:cubicBezTo>
                        <a:pt x="1002105" y="1012187"/>
                        <a:pt x="1039407" y="1045456"/>
                        <a:pt x="1082758" y="1072676"/>
                      </a:cubicBezTo>
                      <a:cubicBezTo>
                        <a:pt x="1105945" y="1086790"/>
                        <a:pt x="1130141" y="1099896"/>
                        <a:pt x="1154336" y="1109977"/>
                      </a:cubicBezTo>
                      <a:cubicBezTo>
                        <a:pt x="1179540" y="1120059"/>
                        <a:pt x="1205753" y="1128124"/>
                        <a:pt x="1229948" y="1135181"/>
                      </a:cubicBezTo>
                      <a:lnTo>
                        <a:pt x="1228940" y="1134173"/>
                      </a:lnTo>
                      <a:cubicBezTo>
                        <a:pt x="1244062" y="1138206"/>
                        <a:pt x="1259185" y="1143247"/>
                        <a:pt x="1274307" y="1148287"/>
                      </a:cubicBezTo>
                      <a:cubicBezTo>
                        <a:pt x="1281364" y="1150304"/>
                        <a:pt x="1288421" y="1152320"/>
                        <a:pt x="1294470" y="1154336"/>
                      </a:cubicBezTo>
                      <a:cubicBezTo>
                        <a:pt x="1314633" y="1160385"/>
                        <a:pt x="1331772" y="1165426"/>
                        <a:pt x="1348911" y="1168451"/>
                      </a:cubicBezTo>
                      <a:cubicBezTo>
                        <a:pt x="1347902" y="1170467"/>
                        <a:pt x="1347902" y="1173491"/>
                        <a:pt x="1346894" y="1175507"/>
                      </a:cubicBezTo>
                      <a:cubicBezTo>
                        <a:pt x="1344878" y="1187605"/>
                        <a:pt x="1345886" y="1201720"/>
                        <a:pt x="1350926" y="1215834"/>
                      </a:cubicBezTo>
                      <a:cubicBezTo>
                        <a:pt x="1353951" y="1226923"/>
                        <a:pt x="1361008" y="1238013"/>
                        <a:pt x="1370082" y="1249103"/>
                      </a:cubicBezTo>
                      <a:cubicBezTo>
                        <a:pt x="1379155" y="1260192"/>
                        <a:pt x="1391253" y="1269266"/>
                        <a:pt x="1406375" y="1278339"/>
                      </a:cubicBezTo>
                      <a:cubicBezTo>
                        <a:pt x="1418473" y="1285396"/>
                        <a:pt x="1431579" y="1291445"/>
                        <a:pt x="1449726" y="1296486"/>
                      </a:cubicBezTo>
                      <a:cubicBezTo>
                        <a:pt x="1463840" y="1300519"/>
                        <a:pt x="1478963" y="1302535"/>
                        <a:pt x="1493076" y="1303543"/>
                      </a:cubicBezTo>
                      <a:cubicBezTo>
                        <a:pt x="1496101" y="1303543"/>
                        <a:pt x="1499126" y="1303543"/>
                        <a:pt x="1503157" y="1303543"/>
                      </a:cubicBezTo>
                      <a:cubicBezTo>
                        <a:pt x="1509207" y="1303543"/>
                        <a:pt x="1514248" y="1303543"/>
                        <a:pt x="1519289" y="1302535"/>
                      </a:cubicBezTo>
                      <a:cubicBezTo>
                        <a:pt x="1529370" y="1301527"/>
                        <a:pt x="1538443" y="1299511"/>
                        <a:pt x="1546509" y="1297494"/>
                      </a:cubicBezTo>
                      <a:cubicBezTo>
                        <a:pt x="1560623" y="1293462"/>
                        <a:pt x="1575745" y="1286404"/>
                        <a:pt x="1590868" y="1277331"/>
                      </a:cubicBezTo>
                      <a:cubicBezTo>
                        <a:pt x="1599941" y="1271282"/>
                        <a:pt x="1609014" y="1263217"/>
                        <a:pt x="1618087" y="1252127"/>
                      </a:cubicBezTo>
                      <a:cubicBezTo>
                        <a:pt x="1622120" y="1247086"/>
                        <a:pt x="1627161" y="1241037"/>
                        <a:pt x="1630186" y="1234989"/>
                      </a:cubicBezTo>
                      <a:lnTo>
                        <a:pt x="1633210" y="1235997"/>
                      </a:lnTo>
                      <a:lnTo>
                        <a:pt x="1637242" y="1237005"/>
                      </a:lnTo>
                      <a:cubicBezTo>
                        <a:pt x="1653373" y="1241037"/>
                        <a:pt x="1669503" y="1244062"/>
                        <a:pt x="1686642" y="1247086"/>
                      </a:cubicBezTo>
                      <a:cubicBezTo>
                        <a:pt x="1719911" y="1253135"/>
                        <a:pt x="1753180" y="1259184"/>
                        <a:pt x="1784433" y="1263217"/>
                      </a:cubicBezTo>
                      <a:cubicBezTo>
                        <a:pt x="1838873" y="1271282"/>
                        <a:pt x="1889281" y="1274307"/>
                        <a:pt x="1936664" y="1274307"/>
                      </a:cubicBezTo>
                      <a:cubicBezTo>
                        <a:pt x="1952795" y="1274307"/>
                        <a:pt x="1967917" y="1274307"/>
                        <a:pt x="1983040" y="1273299"/>
                      </a:cubicBezTo>
                      <a:cubicBezTo>
                        <a:pt x="2020341" y="1271282"/>
                        <a:pt x="2048570" y="1267250"/>
                        <a:pt x="2073774" y="1261201"/>
                      </a:cubicBezTo>
                      <a:cubicBezTo>
                        <a:pt x="2104018" y="1254144"/>
                        <a:pt x="2132246" y="1243054"/>
                        <a:pt x="2159467" y="1228940"/>
                      </a:cubicBezTo>
                      <a:cubicBezTo>
                        <a:pt x="2186686" y="1214825"/>
                        <a:pt x="2212898" y="1197687"/>
                        <a:pt x="2235078" y="1177524"/>
                      </a:cubicBezTo>
                      <a:cubicBezTo>
                        <a:pt x="2245160" y="1168451"/>
                        <a:pt x="2256249" y="1158369"/>
                        <a:pt x="2266331" y="1147279"/>
                      </a:cubicBezTo>
                      <a:cubicBezTo>
                        <a:pt x="2276412" y="1136190"/>
                        <a:pt x="2285486" y="1124092"/>
                        <a:pt x="2295568" y="1108969"/>
                      </a:cubicBezTo>
                      <a:cubicBezTo>
                        <a:pt x="2304640" y="1094855"/>
                        <a:pt x="2312706" y="1080741"/>
                        <a:pt x="2321779" y="1064611"/>
                      </a:cubicBezTo>
                      <a:cubicBezTo>
                        <a:pt x="2324803" y="1059570"/>
                        <a:pt x="2327828" y="1053521"/>
                        <a:pt x="2330853" y="1048480"/>
                      </a:cubicBezTo>
                      <a:lnTo>
                        <a:pt x="2332869" y="1044447"/>
                      </a:lnTo>
                      <a:lnTo>
                        <a:pt x="2334885" y="1040415"/>
                      </a:lnTo>
                      <a:cubicBezTo>
                        <a:pt x="2337910" y="1035374"/>
                        <a:pt x="2340934" y="1029325"/>
                        <a:pt x="2343958" y="1023276"/>
                      </a:cubicBezTo>
                      <a:cubicBezTo>
                        <a:pt x="2350007" y="1011178"/>
                        <a:pt x="2353032" y="997064"/>
                        <a:pt x="2356057" y="983958"/>
                      </a:cubicBezTo>
                      <a:cubicBezTo>
                        <a:pt x="2357065" y="977909"/>
                        <a:pt x="2359081" y="972869"/>
                        <a:pt x="2360088" y="967828"/>
                      </a:cubicBezTo>
                      <a:cubicBezTo>
                        <a:pt x="2361098" y="962787"/>
                        <a:pt x="2362105" y="956738"/>
                        <a:pt x="2364121" y="951697"/>
                      </a:cubicBezTo>
                      <a:cubicBezTo>
                        <a:pt x="2372187" y="958754"/>
                        <a:pt x="2381261" y="963795"/>
                        <a:pt x="2393358" y="969844"/>
                      </a:cubicBezTo>
                      <a:cubicBezTo>
                        <a:pt x="2402432" y="973877"/>
                        <a:pt x="2412513" y="976901"/>
                        <a:pt x="2424611" y="978917"/>
                      </a:cubicBezTo>
                      <a:cubicBezTo>
                        <a:pt x="2429651" y="979926"/>
                        <a:pt x="2435700" y="979926"/>
                        <a:pt x="2440741" y="979926"/>
                      </a:cubicBezTo>
                      <a:cubicBezTo>
                        <a:pt x="2446791" y="979926"/>
                        <a:pt x="2452839" y="979926"/>
                        <a:pt x="2458888" y="978917"/>
                      </a:cubicBezTo>
                      <a:cubicBezTo>
                        <a:pt x="2480059" y="975893"/>
                        <a:pt x="2501230" y="965812"/>
                        <a:pt x="2518369" y="950689"/>
                      </a:cubicBezTo>
                      <a:cubicBezTo>
                        <a:pt x="2535507" y="935567"/>
                        <a:pt x="2549622" y="915404"/>
                        <a:pt x="2557688" y="892216"/>
                      </a:cubicBezTo>
                      <a:cubicBezTo>
                        <a:pt x="2561719" y="881127"/>
                        <a:pt x="2564744" y="871045"/>
                        <a:pt x="2565752" y="859955"/>
                      </a:cubicBezTo>
                      <a:cubicBezTo>
                        <a:pt x="2566760" y="850882"/>
                        <a:pt x="2566760" y="841809"/>
                        <a:pt x="2566760" y="833743"/>
                      </a:cubicBezTo>
                      <a:cubicBezTo>
                        <a:pt x="2568777" y="816605"/>
                        <a:pt x="2566760" y="800474"/>
                        <a:pt x="2562728" y="784344"/>
                      </a:cubicBezTo>
                      <a:close/>
                      <a:moveTo>
                        <a:pt x="3097050" y="1534410"/>
                      </a:moveTo>
                      <a:cubicBezTo>
                        <a:pt x="3093017" y="1529370"/>
                        <a:pt x="3087976" y="1526345"/>
                        <a:pt x="3081928" y="1526345"/>
                      </a:cubicBezTo>
                      <a:cubicBezTo>
                        <a:pt x="3077895" y="1526345"/>
                        <a:pt x="3073862" y="1527353"/>
                        <a:pt x="3070837" y="1530378"/>
                      </a:cubicBezTo>
                      <a:cubicBezTo>
                        <a:pt x="3069829" y="1530378"/>
                        <a:pt x="3068821" y="1530378"/>
                        <a:pt x="3067813" y="1530378"/>
                      </a:cubicBezTo>
                      <a:cubicBezTo>
                        <a:pt x="3063780" y="1529370"/>
                        <a:pt x="3058740" y="1529370"/>
                        <a:pt x="3054707" y="1529370"/>
                      </a:cubicBezTo>
                      <a:cubicBezTo>
                        <a:pt x="3046642" y="1529370"/>
                        <a:pt x="3038577" y="1530378"/>
                        <a:pt x="3030511" y="1531386"/>
                      </a:cubicBezTo>
                      <a:lnTo>
                        <a:pt x="3025470" y="1532394"/>
                      </a:lnTo>
                      <a:cubicBezTo>
                        <a:pt x="3016398" y="1533402"/>
                        <a:pt x="3007324" y="1534410"/>
                        <a:pt x="2997243" y="1534410"/>
                      </a:cubicBezTo>
                      <a:cubicBezTo>
                        <a:pt x="3003291" y="1532394"/>
                        <a:pt x="3009340" y="1529370"/>
                        <a:pt x="3015389" y="1527353"/>
                      </a:cubicBezTo>
                      <a:cubicBezTo>
                        <a:pt x="3025470" y="1522312"/>
                        <a:pt x="3035552" y="1517272"/>
                        <a:pt x="3048658" y="1510215"/>
                      </a:cubicBezTo>
                      <a:cubicBezTo>
                        <a:pt x="3053699" y="1507190"/>
                        <a:pt x="3058740" y="1505174"/>
                        <a:pt x="3062773" y="1502149"/>
                      </a:cubicBezTo>
                      <a:cubicBezTo>
                        <a:pt x="3065796" y="1500133"/>
                        <a:pt x="3068821" y="1498117"/>
                        <a:pt x="3071846" y="1496101"/>
                      </a:cubicBezTo>
                      <a:cubicBezTo>
                        <a:pt x="3074870" y="1494084"/>
                        <a:pt x="3077895" y="1492068"/>
                        <a:pt x="3079911" y="1491060"/>
                      </a:cubicBezTo>
                      <a:cubicBezTo>
                        <a:pt x="3086968" y="1487027"/>
                        <a:pt x="3088984" y="1475938"/>
                        <a:pt x="3085959" y="1469889"/>
                      </a:cubicBezTo>
                      <a:cubicBezTo>
                        <a:pt x="3083944" y="1465856"/>
                        <a:pt x="3080919" y="1461823"/>
                        <a:pt x="3075878" y="1459807"/>
                      </a:cubicBezTo>
                      <a:cubicBezTo>
                        <a:pt x="3073862" y="1458799"/>
                        <a:pt x="3070837" y="1457791"/>
                        <a:pt x="3067813" y="1457791"/>
                      </a:cubicBezTo>
                      <a:cubicBezTo>
                        <a:pt x="3065796" y="1457791"/>
                        <a:pt x="3062773" y="1457791"/>
                        <a:pt x="3061765" y="1458799"/>
                      </a:cubicBezTo>
                      <a:cubicBezTo>
                        <a:pt x="3055715" y="1461823"/>
                        <a:pt x="3048658" y="1465856"/>
                        <a:pt x="3043617" y="1467872"/>
                      </a:cubicBezTo>
                      <a:lnTo>
                        <a:pt x="3042609" y="1467872"/>
                      </a:lnTo>
                      <a:cubicBezTo>
                        <a:pt x="3037569" y="1467872"/>
                        <a:pt x="3034544" y="1468880"/>
                        <a:pt x="3029503" y="1469889"/>
                      </a:cubicBezTo>
                      <a:lnTo>
                        <a:pt x="3023454" y="1471905"/>
                      </a:lnTo>
                      <a:lnTo>
                        <a:pt x="3017406" y="1473921"/>
                      </a:lnTo>
                      <a:cubicBezTo>
                        <a:pt x="3004299" y="1476945"/>
                        <a:pt x="2992202" y="1479970"/>
                        <a:pt x="2980103" y="1481986"/>
                      </a:cubicBezTo>
                      <a:cubicBezTo>
                        <a:pt x="2984136" y="1478962"/>
                        <a:pt x="2987161" y="1476945"/>
                        <a:pt x="2991194" y="1473921"/>
                      </a:cubicBezTo>
                      <a:cubicBezTo>
                        <a:pt x="3011357" y="1458799"/>
                        <a:pt x="3027487" y="1443676"/>
                        <a:pt x="3041602" y="1427546"/>
                      </a:cubicBezTo>
                      <a:cubicBezTo>
                        <a:pt x="3044625" y="1424522"/>
                        <a:pt x="3045633" y="1419481"/>
                        <a:pt x="3045633" y="1414440"/>
                      </a:cubicBezTo>
                      <a:cubicBezTo>
                        <a:pt x="3045633" y="1409399"/>
                        <a:pt x="3042609" y="1404359"/>
                        <a:pt x="3038577" y="1401334"/>
                      </a:cubicBezTo>
                      <a:cubicBezTo>
                        <a:pt x="3035552" y="1398310"/>
                        <a:pt x="3031520" y="1397301"/>
                        <a:pt x="3027487" y="1397301"/>
                      </a:cubicBezTo>
                      <a:cubicBezTo>
                        <a:pt x="3021438" y="1397301"/>
                        <a:pt x="3016398" y="1400326"/>
                        <a:pt x="3012365" y="1404359"/>
                      </a:cubicBezTo>
                      <a:cubicBezTo>
                        <a:pt x="3011357" y="1405367"/>
                        <a:pt x="3010348" y="1407383"/>
                        <a:pt x="3008332" y="1408391"/>
                      </a:cubicBezTo>
                      <a:cubicBezTo>
                        <a:pt x="3008332" y="1408391"/>
                        <a:pt x="3008332" y="1408391"/>
                        <a:pt x="3008332" y="1408391"/>
                      </a:cubicBezTo>
                      <a:cubicBezTo>
                        <a:pt x="3008332" y="1408391"/>
                        <a:pt x="3008332" y="1408391"/>
                        <a:pt x="3007324" y="1408391"/>
                      </a:cubicBezTo>
                      <a:cubicBezTo>
                        <a:pt x="2996235" y="1409399"/>
                        <a:pt x="2986153" y="1415448"/>
                        <a:pt x="2977079" y="1420489"/>
                      </a:cubicBezTo>
                      <a:cubicBezTo>
                        <a:pt x="2975062" y="1421497"/>
                        <a:pt x="2973047" y="1422505"/>
                        <a:pt x="2971031" y="1423513"/>
                      </a:cubicBezTo>
                      <a:cubicBezTo>
                        <a:pt x="2961957" y="1428554"/>
                        <a:pt x="2953891" y="1432587"/>
                        <a:pt x="2946835" y="1434603"/>
                      </a:cubicBezTo>
                      <a:cubicBezTo>
                        <a:pt x="2951876" y="1427546"/>
                        <a:pt x="2955908" y="1418473"/>
                        <a:pt x="2960949" y="1409399"/>
                      </a:cubicBezTo>
                      <a:cubicBezTo>
                        <a:pt x="2962965" y="1404359"/>
                        <a:pt x="2965990" y="1399318"/>
                        <a:pt x="2968006" y="1395285"/>
                      </a:cubicBezTo>
                      <a:cubicBezTo>
                        <a:pt x="2970022" y="1391252"/>
                        <a:pt x="2972039" y="1387220"/>
                        <a:pt x="2974054" y="1383187"/>
                      </a:cubicBezTo>
                      <a:cubicBezTo>
                        <a:pt x="2975062" y="1381171"/>
                        <a:pt x="2975062" y="1378146"/>
                        <a:pt x="2974054" y="1376130"/>
                      </a:cubicBezTo>
                      <a:cubicBezTo>
                        <a:pt x="2973047" y="1373106"/>
                        <a:pt x="2971031" y="1371089"/>
                        <a:pt x="2969014" y="1370081"/>
                      </a:cubicBezTo>
                      <a:cubicBezTo>
                        <a:pt x="2968006" y="1369073"/>
                        <a:pt x="2965990" y="1369073"/>
                        <a:pt x="2964981" y="1369073"/>
                      </a:cubicBezTo>
                      <a:cubicBezTo>
                        <a:pt x="2960949" y="1369073"/>
                        <a:pt x="2957924" y="1371089"/>
                        <a:pt x="2955908" y="1375122"/>
                      </a:cubicBezTo>
                      <a:cubicBezTo>
                        <a:pt x="2953891" y="1378146"/>
                        <a:pt x="2952883" y="1381171"/>
                        <a:pt x="2950868" y="1384195"/>
                      </a:cubicBezTo>
                      <a:cubicBezTo>
                        <a:pt x="2949859" y="1384195"/>
                        <a:pt x="2948851" y="1383187"/>
                        <a:pt x="2947843" y="1383187"/>
                      </a:cubicBezTo>
                      <a:cubicBezTo>
                        <a:pt x="2947843" y="1383187"/>
                        <a:pt x="2946835" y="1383187"/>
                        <a:pt x="2946835" y="1383187"/>
                      </a:cubicBezTo>
                      <a:cubicBezTo>
                        <a:pt x="2943810" y="1384195"/>
                        <a:pt x="2940786" y="1385204"/>
                        <a:pt x="2937761" y="1386212"/>
                      </a:cubicBezTo>
                      <a:cubicBezTo>
                        <a:pt x="2933728" y="1387220"/>
                        <a:pt x="2930705" y="1389236"/>
                        <a:pt x="2927680" y="1391252"/>
                      </a:cubicBezTo>
                      <a:cubicBezTo>
                        <a:pt x="2921631" y="1394277"/>
                        <a:pt x="2916590" y="1398310"/>
                        <a:pt x="2909532" y="1403350"/>
                      </a:cubicBezTo>
                      <a:lnTo>
                        <a:pt x="2902476" y="1408391"/>
                      </a:lnTo>
                      <a:cubicBezTo>
                        <a:pt x="2894410" y="1414440"/>
                        <a:pt x="2885338" y="1420489"/>
                        <a:pt x="2876264" y="1426538"/>
                      </a:cubicBezTo>
                      <a:cubicBezTo>
                        <a:pt x="2865175" y="1432587"/>
                        <a:pt x="2852068" y="1437628"/>
                        <a:pt x="2839971" y="1441660"/>
                      </a:cubicBezTo>
                      <a:cubicBezTo>
                        <a:pt x="2830897" y="1444685"/>
                        <a:pt x="2820816" y="1448717"/>
                        <a:pt x="2810734" y="1452750"/>
                      </a:cubicBezTo>
                      <a:cubicBezTo>
                        <a:pt x="2809726" y="1451742"/>
                        <a:pt x="2807709" y="1449725"/>
                        <a:pt x="2805693" y="1449725"/>
                      </a:cubicBezTo>
                      <a:cubicBezTo>
                        <a:pt x="2803676" y="1448717"/>
                        <a:pt x="2801660" y="1448717"/>
                        <a:pt x="2799645" y="1448717"/>
                      </a:cubicBezTo>
                      <a:cubicBezTo>
                        <a:pt x="2797628" y="1448717"/>
                        <a:pt x="2795612" y="1448717"/>
                        <a:pt x="2794604" y="1449725"/>
                      </a:cubicBezTo>
                      <a:cubicBezTo>
                        <a:pt x="2791579" y="1450734"/>
                        <a:pt x="2788554" y="1453758"/>
                        <a:pt x="2787546" y="1456782"/>
                      </a:cubicBezTo>
                      <a:cubicBezTo>
                        <a:pt x="2785530" y="1460815"/>
                        <a:pt x="2786538" y="1463840"/>
                        <a:pt x="2787546" y="1467872"/>
                      </a:cubicBezTo>
                      <a:lnTo>
                        <a:pt x="2787546" y="1468880"/>
                      </a:lnTo>
                      <a:lnTo>
                        <a:pt x="2787546" y="1469889"/>
                      </a:lnTo>
                      <a:cubicBezTo>
                        <a:pt x="2794604" y="1497109"/>
                        <a:pt x="2797628" y="1527353"/>
                        <a:pt x="2797628" y="1562639"/>
                      </a:cubicBezTo>
                      <a:cubicBezTo>
                        <a:pt x="2797628" y="1570704"/>
                        <a:pt x="2797628" y="1578769"/>
                        <a:pt x="2796620" y="1586834"/>
                      </a:cubicBezTo>
                      <a:cubicBezTo>
                        <a:pt x="2796620" y="1593891"/>
                        <a:pt x="2795612" y="1600949"/>
                        <a:pt x="2795612" y="1608005"/>
                      </a:cubicBezTo>
                      <a:lnTo>
                        <a:pt x="2794604" y="1616071"/>
                      </a:lnTo>
                      <a:cubicBezTo>
                        <a:pt x="2793595" y="1625144"/>
                        <a:pt x="2793595" y="1635226"/>
                        <a:pt x="2792587" y="1644299"/>
                      </a:cubicBezTo>
                      <a:cubicBezTo>
                        <a:pt x="2792587" y="1654381"/>
                        <a:pt x="2791579" y="1664462"/>
                        <a:pt x="2794604" y="1674544"/>
                      </a:cubicBezTo>
                      <a:cubicBezTo>
                        <a:pt x="2795612" y="1678576"/>
                        <a:pt x="2800652" y="1681601"/>
                        <a:pt x="2804685" y="1682609"/>
                      </a:cubicBezTo>
                      <a:cubicBezTo>
                        <a:pt x="2805693" y="1682609"/>
                        <a:pt x="2805693" y="1682609"/>
                        <a:pt x="2806701" y="1682609"/>
                      </a:cubicBezTo>
                      <a:cubicBezTo>
                        <a:pt x="2811742" y="1689666"/>
                        <a:pt x="2817791" y="1694707"/>
                        <a:pt x="2824848" y="1698739"/>
                      </a:cubicBezTo>
                      <a:cubicBezTo>
                        <a:pt x="2832913" y="1703780"/>
                        <a:pt x="2841987" y="1705797"/>
                        <a:pt x="2850052" y="1707813"/>
                      </a:cubicBezTo>
                      <a:cubicBezTo>
                        <a:pt x="2866182" y="1711846"/>
                        <a:pt x="2884329" y="1711846"/>
                        <a:pt x="2900460" y="1711846"/>
                      </a:cubicBezTo>
                      <a:lnTo>
                        <a:pt x="2904492" y="1711846"/>
                      </a:lnTo>
                      <a:cubicBezTo>
                        <a:pt x="2919614" y="1711846"/>
                        <a:pt x="2933728" y="1710837"/>
                        <a:pt x="2947843" y="1708821"/>
                      </a:cubicBezTo>
                      <a:cubicBezTo>
                        <a:pt x="2955908" y="1707813"/>
                        <a:pt x="2962965" y="1705797"/>
                        <a:pt x="2971031" y="1704788"/>
                      </a:cubicBezTo>
                      <a:lnTo>
                        <a:pt x="2979095" y="1702772"/>
                      </a:lnTo>
                      <a:lnTo>
                        <a:pt x="2992202" y="1699748"/>
                      </a:lnTo>
                      <a:lnTo>
                        <a:pt x="2996235" y="1698739"/>
                      </a:lnTo>
                      <a:cubicBezTo>
                        <a:pt x="3001275" y="1697731"/>
                        <a:pt x="3004299" y="1696723"/>
                        <a:pt x="3006316" y="1692691"/>
                      </a:cubicBezTo>
                      <a:cubicBezTo>
                        <a:pt x="3009340" y="1689666"/>
                        <a:pt x="3010348" y="1684625"/>
                        <a:pt x="3009340" y="1680593"/>
                      </a:cubicBezTo>
                      <a:cubicBezTo>
                        <a:pt x="3008332" y="1676560"/>
                        <a:pt x="3006316" y="1672528"/>
                        <a:pt x="3003291" y="1670511"/>
                      </a:cubicBezTo>
                      <a:cubicBezTo>
                        <a:pt x="3001275" y="1666479"/>
                        <a:pt x="2999258" y="1664462"/>
                        <a:pt x="2996235" y="1661438"/>
                      </a:cubicBezTo>
                      <a:cubicBezTo>
                        <a:pt x="2993210" y="1658413"/>
                        <a:pt x="2990185" y="1656397"/>
                        <a:pt x="2987161" y="1654381"/>
                      </a:cubicBezTo>
                      <a:lnTo>
                        <a:pt x="2986153" y="1653372"/>
                      </a:lnTo>
                      <a:cubicBezTo>
                        <a:pt x="2981112" y="1650348"/>
                        <a:pt x="2974054" y="1648332"/>
                        <a:pt x="2968006" y="1645307"/>
                      </a:cubicBezTo>
                      <a:lnTo>
                        <a:pt x="2963973" y="1644299"/>
                      </a:lnTo>
                      <a:cubicBezTo>
                        <a:pt x="2960949" y="1643291"/>
                        <a:pt x="2956916" y="1642283"/>
                        <a:pt x="2953891" y="1640267"/>
                      </a:cubicBezTo>
                      <a:cubicBezTo>
                        <a:pt x="2941794" y="1636234"/>
                        <a:pt x="2928688" y="1631193"/>
                        <a:pt x="2917598" y="1625144"/>
                      </a:cubicBezTo>
                      <a:cubicBezTo>
                        <a:pt x="2914573" y="1623128"/>
                        <a:pt x="2911549" y="1621112"/>
                        <a:pt x="2909532" y="1619095"/>
                      </a:cubicBezTo>
                      <a:cubicBezTo>
                        <a:pt x="2917598" y="1618087"/>
                        <a:pt x="2925664" y="1617079"/>
                        <a:pt x="2933728" y="1616071"/>
                      </a:cubicBezTo>
                      <a:cubicBezTo>
                        <a:pt x="2938769" y="1615063"/>
                        <a:pt x="2943810" y="1615063"/>
                        <a:pt x="2948851" y="1614054"/>
                      </a:cubicBezTo>
                      <a:cubicBezTo>
                        <a:pt x="2964981" y="1612038"/>
                        <a:pt x="2983128" y="1609014"/>
                        <a:pt x="3000266" y="1604981"/>
                      </a:cubicBezTo>
                      <a:cubicBezTo>
                        <a:pt x="3018413" y="1600949"/>
                        <a:pt x="3034544" y="1595908"/>
                        <a:pt x="3048658" y="1589859"/>
                      </a:cubicBezTo>
                      <a:cubicBezTo>
                        <a:pt x="3063780" y="1583810"/>
                        <a:pt x="3077895" y="1574737"/>
                        <a:pt x="3093017" y="1563647"/>
                      </a:cubicBezTo>
                      <a:cubicBezTo>
                        <a:pt x="3101082" y="1554573"/>
                        <a:pt x="3103099" y="1542475"/>
                        <a:pt x="3097050" y="1534410"/>
                      </a:cubicBezTo>
                      <a:close/>
                    </a:path>
                  </a:pathLst>
                </a:custGeom>
                <a:solidFill>
                  <a:srgbClr val="FFF6E4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xmlns="" id="{248AE73A-5740-4005-CE8E-8F71A52249AA}"/>
                    </a:ext>
                  </a:extLst>
                </p:cNvPr>
                <p:cNvSpPr/>
                <p:nvPr/>
              </p:nvSpPr>
              <p:spPr>
                <a:xfrm>
                  <a:off x="9377243" y="629088"/>
                  <a:ext cx="2277079" cy="2061674"/>
                </a:xfrm>
                <a:custGeom>
                  <a:avLst/>
                  <a:gdLst>
                    <a:gd name="connsiteX0" fmla="*/ 2275001 w 2277079"/>
                    <a:gd name="connsiteY0" fmla="*/ 806523 h 2061674"/>
                    <a:gd name="connsiteX1" fmla="*/ 2221568 w 2277079"/>
                    <a:gd name="connsiteY1" fmla="*/ 506093 h 2061674"/>
                    <a:gd name="connsiteX2" fmla="*/ 2075386 w 2277079"/>
                    <a:gd name="connsiteY2" fmla="*/ 248006 h 2061674"/>
                    <a:gd name="connsiteX3" fmla="*/ 1961464 w 2277079"/>
                    <a:gd name="connsiteY3" fmla="*/ 147190 h 2061674"/>
                    <a:gd name="connsiteX4" fmla="*/ 1830404 w 2277079"/>
                    <a:gd name="connsiteY4" fmla="*/ 73595 h 2061674"/>
                    <a:gd name="connsiteX5" fmla="*/ 1689262 w 2277079"/>
                    <a:gd name="connsiteY5" fmla="*/ 27220 h 2061674"/>
                    <a:gd name="connsiteX6" fmla="*/ 1539048 w 2277079"/>
                    <a:gd name="connsiteY6" fmla="*/ 3024 h 2061674"/>
                    <a:gd name="connsiteX7" fmla="*/ 1453355 w 2277079"/>
                    <a:gd name="connsiteY7" fmla="*/ 0 h 2061674"/>
                    <a:gd name="connsiteX8" fmla="*/ 1385808 w 2277079"/>
                    <a:gd name="connsiteY8" fmla="*/ 2016 h 2061674"/>
                    <a:gd name="connsiteX9" fmla="*/ 1230552 w 2277079"/>
                    <a:gd name="connsiteY9" fmla="*/ 22179 h 2061674"/>
                    <a:gd name="connsiteX10" fmla="*/ 921049 w 2277079"/>
                    <a:gd name="connsiteY10" fmla="*/ 133076 h 2061674"/>
                    <a:gd name="connsiteX11" fmla="*/ 655905 w 2277079"/>
                    <a:gd name="connsiteY11" fmla="*/ 322609 h 2061674"/>
                    <a:gd name="connsiteX12" fmla="*/ 548033 w 2277079"/>
                    <a:gd name="connsiteY12" fmla="*/ 443588 h 2061674"/>
                    <a:gd name="connsiteX13" fmla="*/ 461331 w 2277079"/>
                    <a:gd name="connsiteY13" fmla="*/ 579689 h 2061674"/>
                    <a:gd name="connsiteX14" fmla="*/ 383704 w 2277079"/>
                    <a:gd name="connsiteY14" fmla="*/ 767205 h 2061674"/>
                    <a:gd name="connsiteX15" fmla="*/ 358500 w 2277079"/>
                    <a:gd name="connsiteY15" fmla="*/ 866004 h 2061674"/>
                    <a:gd name="connsiteX16" fmla="*/ 350435 w 2277079"/>
                    <a:gd name="connsiteY16" fmla="*/ 906330 h 2061674"/>
                    <a:gd name="connsiteX17" fmla="*/ 338337 w 2277079"/>
                    <a:gd name="connsiteY17" fmla="*/ 961779 h 2061674"/>
                    <a:gd name="connsiteX18" fmla="*/ 297002 w 2277079"/>
                    <a:gd name="connsiteY18" fmla="*/ 1082757 h 2061674"/>
                    <a:gd name="connsiteX19" fmla="*/ 283896 w 2277079"/>
                    <a:gd name="connsiteY19" fmla="*/ 1103929 h 2061674"/>
                    <a:gd name="connsiteX20" fmla="*/ 286920 w 2277079"/>
                    <a:gd name="connsiteY20" fmla="*/ 1125100 h 2061674"/>
                    <a:gd name="connsiteX21" fmla="*/ 295994 w 2277079"/>
                    <a:gd name="connsiteY21" fmla="*/ 1128124 h 2061674"/>
                    <a:gd name="connsiteX22" fmla="*/ 308092 w 2277079"/>
                    <a:gd name="connsiteY22" fmla="*/ 1122075 h 2061674"/>
                    <a:gd name="connsiteX23" fmla="*/ 322206 w 2277079"/>
                    <a:gd name="connsiteY23" fmla="*/ 1098888 h 2061674"/>
                    <a:gd name="connsiteX24" fmla="*/ 324222 w 2277079"/>
                    <a:gd name="connsiteY24" fmla="*/ 1098888 h 2061674"/>
                    <a:gd name="connsiteX25" fmla="*/ 332287 w 2277079"/>
                    <a:gd name="connsiteY25" fmla="*/ 1096872 h 2061674"/>
                    <a:gd name="connsiteX26" fmla="*/ 356483 w 2277079"/>
                    <a:gd name="connsiteY26" fmla="*/ 1083765 h 2061674"/>
                    <a:gd name="connsiteX27" fmla="*/ 377654 w 2277079"/>
                    <a:gd name="connsiteY27" fmla="*/ 1072676 h 2061674"/>
                    <a:gd name="connsiteX28" fmla="*/ 379671 w 2277079"/>
                    <a:gd name="connsiteY28" fmla="*/ 1075700 h 2061674"/>
                    <a:gd name="connsiteX29" fmla="*/ 387736 w 2277079"/>
                    <a:gd name="connsiteY29" fmla="*/ 1079733 h 2061674"/>
                    <a:gd name="connsiteX30" fmla="*/ 388744 w 2277079"/>
                    <a:gd name="connsiteY30" fmla="*/ 1079733 h 2061674"/>
                    <a:gd name="connsiteX31" fmla="*/ 396809 w 2277079"/>
                    <a:gd name="connsiteY31" fmla="*/ 1076708 h 2061674"/>
                    <a:gd name="connsiteX32" fmla="*/ 401850 w 2277079"/>
                    <a:gd name="connsiteY32" fmla="*/ 1068643 h 2061674"/>
                    <a:gd name="connsiteX33" fmla="*/ 406891 w 2277079"/>
                    <a:gd name="connsiteY33" fmla="*/ 1051505 h 2061674"/>
                    <a:gd name="connsiteX34" fmla="*/ 408907 w 2277079"/>
                    <a:gd name="connsiteY34" fmla="*/ 1044448 h 2061674"/>
                    <a:gd name="connsiteX35" fmla="*/ 417980 w 2277079"/>
                    <a:gd name="connsiteY35" fmla="*/ 1031341 h 2061674"/>
                    <a:gd name="connsiteX36" fmla="*/ 439152 w 2277079"/>
                    <a:gd name="connsiteY36" fmla="*/ 990007 h 2061674"/>
                    <a:gd name="connsiteX37" fmla="*/ 468388 w 2277079"/>
                    <a:gd name="connsiteY37" fmla="*/ 921453 h 2061674"/>
                    <a:gd name="connsiteX38" fmla="*/ 510731 w 2277079"/>
                    <a:gd name="connsiteY38" fmla="*/ 825678 h 2061674"/>
                    <a:gd name="connsiteX39" fmla="*/ 540975 w 2277079"/>
                    <a:gd name="connsiteY39" fmla="*/ 773254 h 2061674"/>
                    <a:gd name="connsiteX40" fmla="*/ 575253 w 2277079"/>
                    <a:gd name="connsiteY40" fmla="*/ 719822 h 2061674"/>
                    <a:gd name="connsiteX41" fmla="*/ 612555 w 2277079"/>
                    <a:gd name="connsiteY41" fmla="*/ 667398 h 2061674"/>
                    <a:gd name="connsiteX42" fmla="*/ 615579 w 2277079"/>
                    <a:gd name="connsiteY42" fmla="*/ 663365 h 2061674"/>
                    <a:gd name="connsiteX43" fmla="*/ 620620 w 2277079"/>
                    <a:gd name="connsiteY43" fmla="*/ 659333 h 2061674"/>
                    <a:gd name="connsiteX44" fmla="*/ 676068 w 2277079"/>
                    <a:gd name="connsiteY44" fmla="*/ 599852 h 2061674"/>
                    <a:gd name="connsiteX45" fmla="*/ 745630 w 2277079"/>
                    <a:gd name="connsiteY45" fmla="*/ 539362 h 2061674"/>
                    <a:gd name="connsiteX46" fmla="*/ 748655 w 2277079"/>
                    <a:gd name="connsiteY46" fmla="*/ 533313 h 2061674"/>
                    <a:gd name="connsiteX47" fmla="*/ 748655 w 2277079"/>
                    <a:gd name="connsiteY47" fmla="*/ 529281 h 2061674"/>
                    <a:gd name="connsiteX48" fmla="*/ 756721 w 2277079"/>
                    <a:gd name="connsiteY48" fmla="*/ 524240 h 2061674"/>
                    <a:gd name="connsiteX49" fmla="*/ 755712 w 2277079"/>
                    <a:gd name="connsiteY49" fmla="*/ 525248 h 2061674"/>
                    <a:gd name="connsiteX50" fmla="*/ 877699 w 2277079"/>
                    <a:gd name="connsiteY50" fmla="*/ 458710 h 2061674"/>
                    <a:gd name="connsiteX51" fmla="*/ 935164 w 2277079"/>
                    <a:gd name="connsiteY51" fmla="*/ 430482 h 2061674"/>
                    <a:gd name="connsiteX52" fmla="*/ 1018840 w 2277079"/>
                    <a:gd name="connsiteY52" fmla="*/ 397213 h 2061674"/>
                    <a:gd name="connsiteX53" fmla="*/ 1087395 w 2277079"/>
                    <a:gd name="connsiteY53" fmla="*/ 379066 h 2061674"/>
                    <a:gd name="connsiteX54" fmla="*/ 1161999 w 2277079"/>
                    <a:gd name="connsiteY54" fmla="*/ 365960 h 2061674"/>
                    <a:gd name="connsiteX55" fmla="*/ 1235593 w 2277079"/>
                    <a:gd name="connsiteY55" fmla="*/ 357895 h 2061674"/>
                    <a:gd name="connsiteX56" fmla="*/ 1306164 w 2277079"/>
                    <a:gd name="connsiteY56" fmla="*/ 352854 h 2061674"/>
                    <a:gd name="connsiteX57" fmla="*/ 1329352 w 2277079"/>
                    <a:gd name="connsiteY57" fmla="*/ 352854 h 2061674"/>
                    <a:gd name="connsiteX58" fmla="*/ 1485616 w 2277079"/>
                    <a:gd name="connsiteY58" fmla="*/ 369992 h 2061674"/>
                    <a:gd name="connsiteX59" fmla="*/ 1655994 w 2277079"/>
                    <a:gd name="connsiteY59" fmla="*/ 434514 h 2061674"/>
                    <a:gd name="connsiteX60" fmla="*/ 1807217 w 2277079"/>
                    <a:gd name="connsiteY60" fmla="*/ 544403 h 2061674"/>
                    <a:gd name="connsiteX61" fmla="*/ 1934244 w 2277079"/>
                    <a:gd name="connsiteY61" fmla="*/ 698651 h 2061674"/>
                    <a:gd name="connsiteX62" fmla="*/ 2025986 w 2277079"/>
                    <a:gd name="connsiteY62" fmla="*/ 899273 h 2061674"/>
                    <a:gd name="connsiteX63" fmla="*/ 2025986 w 2277079"/>
                    <a:gd name="connsiteY63" fmla="*/ 897257 h 2061674"/>
                    <a:gd name="connsiteX64" fmla="*/ 2052198 w 2277079"/>
                    <a:gd name="connsiteY64" fmla="*/ 1015211 h 2061674"/>
                    <a:gd name="connsiteX65" fmla="*/ 2060264 w 2277079"/>
                    <a:gd name="connsiteY65" fmla="*/ 1076708 h 2061674"/>
                    <a:gd name="connsiteX66" fmla="*/ 2062279 w 2277079"/>
                    <a:gd name="connsiteY66" fmla="*/ 1099896 h 2061674"/>
                    <a:gd name="connsiteX67" fmla="*/ 2064296 w 2277079"/>
                    <a:gd name="connsiteY67" fmla="*/ 1123084 h 2061674"/>
                    <a:gd name="connsiteX68" fmla="*/ 2058248 w 2277079"/>
                    <a:gd name="connsiteY68" fmla="*/ 1135181 h 2061674"/>
                    <a:gd name="connsiteX69" fmla="*/ 2059256 w 2277079"/>
                    <a:gd name="connsiteY69" fmla="*/ 1261201 h 2061674"/>
                    <a:gd name="connsiteX70" fmla="*/ 2059256 w 2277079"/>
                    <a:gd name="connsiteY70" fmla="*/ 1260192 h 2061674"/>
                    <a:gd name="connsiteX71" fmla="*/ 2047157 w 2277079"/>
                    <a:gd name="connsiteY71" fmla="*/ 1370081 h 2061674"/>
                    <a:gd name="connsiteX72" fmla="*/ 2039093 w 2277079"/>
                    <a:gd name="connsiteY72" fmla="*/ 1426538 h 2061674"/>
                    <a:gd name="connsiteX73" fmla="*/ 2039093 w 2277079"/>
                    <a:gd name="connsiteY73" fmla="*/ 1428554 h 2061674"/>
                    <a:gd name="connsiteX74" fmla="*/ 2032035 w 2277079"/>
                    <a:gd name="connsiteY74" fmla="*/ 1478962 h 2061674"/>
                    <a:gd name="connsiteX75" fmla="*/ 2030019 w 2277079"/>
                    <a:gd name="connsiteY75" fmla="*/ 1486019 h 2061674"/>
                    <a:gd name="connsiteX76" fmla="*/ 2034052 w 2277079"/>
                    <a:gd name="connsiteY76" fmla="*/ 1494084 h 2061674"/>
                    <a:gd name="connsiteX77" fmla="*/ 2035060 w 2277079"/>
                    <a:gd name="connsiteY77" fmla="*/ 1495092 h 2061674"/>
                    <a:gd name="connsiteX78" fmla="*/ 2036068 w 2277079"/>
                    <a:gd name="connsiteY78" fmla="*/ 1496101 h 2061674"/>
                    <a:gd name="connsiteX79" fmla="*/ 2058248 w 2277079"/>
                    <a:gd name="connsiteY79" fmla="*/ 1529370 h 2061674"/>
                    <a:gd name="connsiteX80" fmla="*/ 2077402 w 2277079"/>
                    <a:gd name="connsiteY80" fmla="*/ 1586834 h 2061674"/>
                    <a:gd name="connsiteX81" fmla="*/ 2081435 w 2277079"/>
                    <a:gd name="connsiteY81" fmla="*/ 1645307 h 2061674"/>
                    <a:gd name="connsiteX82" fmla="*/ 2072361 w 2277079"/>
                    <a:gd name="connsiteY82" fmla="*/ 1689666 h 2061674"/>
                    <a:gd name="connsiteX83" fmla="*/ 2056231 w 2277079"/>
                    <a:gd name="connsiteY83" fmla="*/ 1722935 h 2061674"/>
                    <a:gd name="connsiteX84" fmla="*/ 2040100 w 2277079"/>
                    <a:gd name="connsiteY84" fmla="*/ 1742090 h 2061674"/>
                    <a:gd name="connsiteX85" fmla="*/ 2034052 w 2277079"/>
                    <a:gd name="connsiteY85" fmla="*/ 1744106 h 2061674"/>
                    <a:gd name="connsiteX86" fmla="*/ 2035060 w 2277079"/>
                    <a:gd name="connsiteY86" fmla="*/ 1743098 h 2061674"/>
                    <a:gd name="connsiteX87" fmla="*/ 2024978 w 2277079"/>
                    <a:gd name="connsiteY87" fmla="*/ 1747131 h 2061674"/>
                    <a:gd name="connsiteX88" fmla="*/ 2015905 w 2277079"/>
                    <a:gd name="connsiteY88" fmla="*/ 1753180 h 2061674"/>
                    <a:gd name="connsiteX89" fmla="*/ 2010864 w 2277079"/>
                    <a:gd name="connsiteY89" fmla="*/ 1756204 h 2061674"/>
                    <a:gd name="connsiteX90" fmla="*/ 2007840 w 2277079"/>
                    <a:gd name="connsiteY90" fmla="*/ 1765278 h 2061674"/>
                    <a:gd name="connsiteX91" fmla="*/ 2013889 w 2277079"/>
                    <a:gd name="connsiteY91" fmla="*/ 1868109 h 2061674"/>
                    <a:gd name="connsiteX92" fmla="*/ 2044133 w 2277079"/>
                    <a:gd name="connsiteY92" fmla="*/ 1970941 h 2061674"/>
                    <a:gd name="connsiteX93" fmla="*/ 2067320 w 2277079"/>
                    <a:gd name="connsiteY93" fmla="*/ 2009251 h 2061674"/>
                    <a:gd name="connsiteX94" fmla="*/ 2094541 w 2277079"/>
                    <a:gd name="connsiteY94" fmla="*/ 2037479 h 2061674"/>
                    <a:gd name="connsiteX95" fmla="*/ 2148982 w 2277079"/>
                    <a:gd name="connsiteY95" fmla="*/ 2061675 h 2061674"/>
                    <a:gd name="connsiteX96" fmla="*/ 2161079 w 2277079"/>
                    <a:gd name="connsiteY96" fmla="*/ 2060667 h 2061674"/>
                    <a:gd name="connsiteX97" fmla="*/ 2177209 w 2277079"/>
                    <a:gd name="connsiteY97" fmla="*/ 2052601 h 2061674"/>
                    <a:gd name="connsiteX98" fmla="*/ 2192332 w 2277079"/>
                    <a:gd name="connsiteY98" fmla="*/ 2035463 h 2061674"/>
                    <a:gd name="connsiteX99" fmla="*/ 2202413 w 2277079"/>
                    <a:gd name="connsiteY99" fmla="*/ 2011267 h 2061674"/>
                    <a:gd name="connsiteX100" fmla="*/ 2207454 w 2277079"/>
                    <a:gd name="connsiteY100" fmla="*/ 1977998 h 2061674"/>
                    <a:gd name="connsiteX101" fmla="*/ 2206446 w 2277079"/>
                    <a:gd name="connsiteY101" fmla="*/ 1944729 h 2061674"/>
                    <a:gd name="connsiteX102" fmla="*/ 2200397 w 2277079"/>
                    <a:gd name="connsiteY102" fmla="*/ 1910452 h 2061674"/>
                    <a:gd name="connsiteX103" fmla="*/ 2193339 w 2277079"/>
                    <a:gd name="connsiteY103" fmla="*/ 1877183 h 2061674"/>
                    <a:gd name="connsiteX104" fmla="*/ 2186283 w 2277079"/>
                    <a:gd name="connsiteY104" fmla="*/ 1846938 h 2061674"/>
                    <a:gd name="connsiteX105" fmla="*/ 2179226 w 2277079"/>
                    <a:gd name="connsiteY105" fmla="*/ 1797539 h 2061674"/>
                    <a:gd name="connsiteX106" fmla="*/ 2175193 w 2277079"/>
                    <a:gd name="connsiteY106" fmla="*/ 1744106 h 2061674"/>
                    <a:gd name="connsiteX107" fmla="*/ 2177209 w 2277079"/>
                    <a:gd name="connsiteY107" fmla="*/ 1637242 h 2061674"/>
                    <a:gd name="connsiteX108" fmla="*/ 2186283 w 2277079"/>
                    <a:gd name="connsiteY108" fmla="*/ 1544492 h 2061674"/>
                    <a:gd name="connsiteX109" fmla="*/ 2192332 w 2277079"/>
                    <a:gd name="connsiteY109" fmla="*/ 1497109 h 2061674"/>
                    <a:gd name="connsiteX110" fmla="*/ 2197372 w 2277079"/>
                    <a:gd name="connsiteY110" fmla="*/ 1487027 h 2061674"/>
                    <a:gd name="connsiteX111" fmla="*/ 2203421 w 2277079"/>
                    <a:gd name="connsiteY111" fmla="*/ 1454766 h 2061674"/>
                    <a:gd name="connsiteX112" fmla="*/ 2205438 w 2277079"/>
                    <a:gd name="connsiteY112" fmla="*/ 1441660 h 2061674"/>
                    <a:gd name="connsiteX113" fmla="*/ 2214512 w 2277079"/>
                    <a:gd name="connsiteY113" fmla="*/ 1392261 h 2061674"/>
                    <a:gd name="connsiteX114" fmla="*/ 2220560 w 2277079"/>
                    <a:gd name="connsiteY114" fmla="*/ 1360000 h 2061674"/>
                    <a:gd name="connsiteX115" fmla="*/ 2231650 w 2277079"/>
                    <a:gd name="connsiteY115" fmla="*/ 1297494 h 2061674"/>
                    <a:gd name="connsiteX116" fmla="*/ 2261894 w 2277079"/>
                    <a:gd name="connsiteY116" fmla="*/ 1106953 h 2061674"/>
                    <a:gd name="connsiteX117" fmla="*/ 2275001 w 2277079"/>
                    <a:gd name="connsiteY117" fmla="*/ 806523 h 2061674"/>
                    <a:gd name="connsiteX118" fmla="*/ 358500 w 2277079"/>
                    <a:gd name="connsiteY118" fmla="*/ 1358992 h 2061674"/>
                    <a:gd name="connsiteX119" fmla="*/ 351442 w 2277079"/>
                    <a:gd name="connsiteY119" fmla="*/ 1356975 h 2061674"/>
                    <a:gd name="connsiteX120" fmla="*/ 341361 w 2277079"/>
                    <a:gd name="connsiteY120" fmla="*/ 1362016 h 2061674"/>
                    <a:gd name="connsiteX121" fmla="*/ 340353 w 2277079"/>
                    <a:gd name="connsiteY121" fmla="*/ 1363024 h 2061674"/>
                    <a:gd name="connsiteX122" fmla="*/ 336320 w 2277079"/>
                    <a:gd name="connsiteY122" fmla="*/ 1357983 h 2061674"/>
                    <a:gd name="connsiteX123" fmla="*/ 312124 w 2277079"/>
                    <a:gd name="connsiteY123" fmla="*/ 1341853 h 2061674"/>
                    <a:gd name="connsiteX124" fmla="*/ 285912 w 2277079"/>
                    <a:gd name="connsiteY124" fmla="*/ 1320682 h 2061674"/>
                    <a:gd name="connsiteX125" fmla="*/ 261716 w 2277079"/>
                    <a:gd name="connsiteY125" fmla="*/ 1292453 h 2061674"/>
                    <a:gd name="connsiteX126" fmla="*/ 252643 w 2277079"/>
                    <a:gd name="connsiteY126" fmla="*/ 1273298 h 2061674"/>
                    <a:gd name="connsiteX127" fmla="*/ 250627 w 2277079"/>
                    <a:gd name="connsiteY127" fmla="*/ 1261201 h 2061674"/>
                    <a:gd name="connsiteX128" fmla="*/ 251635 w 2277079"/>
                    <a:gd name="connsiteY128" fmla="*/ 1251119 h 2061674"/>
                    <a:gd name="connsiteX129" fmla="*/ 251635 w 2277079"/>
                    <a:gd name="connsiteY129" fmla="*/ 1250111 h 2061674"/>
                    <a:gd name="connsiteX130" fmla="*/ 251635 w 2277079"/>
                    <a:gd name="connsiteY130" fmla="*/ 1241038 h 2061674"/>
                    <a:gd name="connsiteX131" fmla="*/ 245586 w 2277079"/>
                    <a:gd name="connsiteY131" fmla="*/ 1234989 h 2061674"/>
                    <a:gd name="connsiteX132" fmla="*/ 241553 w 2277079"/>
                    <a:gd name="connsiteY132" fmla="*/ 1233981 h 2061674"/>
                    <a:gd name="connsiteX133" fmla="*/ 230464 w 2277079"/>
                    <a:gd name="connsiteY133" fmla="*/ 1241038 h 2061674"/>
                    <a:gd name="connsiteX134" fmla="*/ 227440 w 2277079"/>
                    <a:gd name="connsiteY134" fmla="*/ 1259184 h 2061674"/>
                    <a:gd name="connsiteX135" fmla="*/ 221390 w 2277079"/>
                    <a:gd name="connsiteY135" fmla="*/ 1265233 h 2061674"/>
                    <a:gd name="connsiteX136" fmla="*/ 174008 w 2277079"/>
                    <a:gd name="connsiteY136" fmla="*/ 1325722 h 2061674"/>
                    <a:gd name="connsiteX137" fmla="*/ 160901 w 2277079"/>
                    <a:gd name="connsiteY137" fmla="*/ 1339837 h 2061674"/>
                    <a:gd name="connsiteX138" fmla="*/ 147795 w 2277079"/>
                    <a:gd name="connsiteY138" fmla="*/ 1354959 h 2061674"/>
                    <a:gd name="connsiteX139" fmla="*/ 141747 w 2277079"/>
                    <a:gd name="connsiteY139" fmla="*/ 1362016 h 2061674"/>
                    <a:gd name="connsiteX140" fmla="*/ 128641 w 2277079"/>
                    <a:gd name="connsiteY140" fmla="*/ 1376130 h 2061674"/>
                    <a:gd name="connsiteX141" fmla="*/ 99404 w 2277079"/>
                    <a:gd name="connsiteY141" fmla="*/ 1404358 h 2061674"/>
                    <a:gd name="connsiteX142" fmla="*/ 89322 w 2277079"/>
                    <a:gd name="connsiteY142" fmla="*/ 1413432 h 2061674"/>
                    <a:gd name="connsiteX143" fmla="*/ 43955 w 2277079"/>
                    <a:gd name="connsiteY143" fmla="*/ 1459807 h 2061674"/>
                    <a:gd name="connsiteX144" fmla="*/ 9678 w 2277079"/>
                    <a:gd name="connsiteY144" fmla="*/ 1510215 h 2061674"/>
                    <a:gd name="connsiteX145" fmla="*/ 605 w 2277079"/>
                    <a:gd name="connsiteY145" fmla="*/ 1562639 h 2061674"/>
                    <a:gd name="connsiteX146" fmla="*/ 11694 w 2277079"/>
                    <a:gd name="connsiteY146" fmla="*/ 1571712 h 2061674"/>
                    <a:gd name="connsiteX147" fmla="*/ 13711 w 2277079"/>
                    <a:gd name="connsiteY147" fmla="*/ 1571712 h 2061674"/>
                    <a:gd name="connsiteX148" fmla="*/ 16735 w 2277079"/>
                    <a:gd name="connsiteY148" fmla="*/ 1570704 h 2061674"/>
                    <a:gd name="connsiteX149" fmla="*/ 18752 w 2277079"/>
                    <a:gd name="connsiteY149" fmla="*/ 1573728 h 2061674"/>
                    <a:gd name="connsiteX150" fmla="*/ 29841 w 2277079"/>
                    <a:gd name="connsiteY150" fmla="*/ 1582802 h 2061674"/>
                    <a:gd name="connsiteX151" fmla="*/ 48996 w 2277079"/>
                    <a:gd name="connsiteY151" fmla="*/ 1594900 h 2061674"/>
                    <a:gd name="connsiteX152" fmla="*/ 85290 w 2277079"/>
                    <a:gd name="connsiteY152" fmla="*/ 1604981 h 2061674"/>
                    <a:gd name="connsiteX153" fmla="*/ 95371 w 2277079"/>
                    <a:gd name="connsiteY153" fmla="*/ 1604981 h 2061674"/>
                    <a:gd name="connsiteX154" fmla="*/ 122591 w 2277079"/>
                    <a:gd name="connsiteY154" fmla="*/ 1601957 h 2061674"/>
                    <a:gd name="connsiteX155" fmla="*/ 159893 w 2277079"/>
                    <a:gd name="connsiteY155" fmla="*/ 1587842 h 2061674"/>
                    <a:gd name="connsiteX156" fmla="*/ 228448 w 2277079"/>
                    <a:gd name="connsiteY156" fmla="*/ 1537435 h 2061674"/>
                    <a:gd name="connsiteX157" fmla="*/ 288937 w 2277079"/>
                    <a:gd name="connsiteY157" fmla="*/ 1469888 h 2061674"/>
                    <a:gd name="connsiteX158" fmla="*/ 342369 w 2277079"/>
                    <a:gd name="connsiteY158" fmla="*/ 1398310 h 2061674"/>
                    <a:gd name="connsiteX159" fmla="*/ 360516 w 2277079"/>
                    <a:gd name="connsiteY159" fmla="*/ 1373106 h 2061674"/>
                    <a:gd name="connsiteX160" fmla="*/ 362532 w 2277079"/>
                    <a:gd name="connsiteY160" fmla="*/ 1364032 h 2061674"/>
                    <a:gd name="connsiteX161" fmla="*/ 358500 w 2277079"/>
                    <a:gd name="connsiteY161" fmla="*/ 1358992 h 2061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</a:cxnLst>
                  <a:rect l="l" t="t" r="r" b="b"/>
                  <a:pathLst>
                    <a:path w="2277079" h="2061674">
                      <a:moveTo>
                        <a:pt x="2275001" y="806523"/>
                      </a:moveTo>
                      <a:cubicBezTo>
                        <a:pt x="2268951" y="698651"/>
                        <a:pt x="2251813" y="597835"/>
                        <a:pt x="2221568" y="506093"/>
                      </a:cubicBezTo>
                      <a:cubicBezTo>
                        <a:pt x="2189308" y="406286"/>
                        <a:pt x="2139908" y="319585"/>
                        <a:pt x="2075386" y="248006"/>
                      </a:cubicBezTo>
                      <a:cubicBezTo>
                        <a:pt x="2042116" y="210704"/>
                        <a:pt x="2003807" y="177435"/>
                        <a:pt x="1961464" y="147190"/>
                      </a:cubicBezTo>
                      <a:cubicBezTo>
                        <a:pt x="1922147" y="119970"/>
                        <a:pt x="1878796" y="94766"/>
                        <a:pt x="1830404" y="73595"/>
                      </a:cubicBezTo>
                      <a:cubicBezTo>
                        <a:pt x="1787054" y="54440"/>
                        <a:pt x="1739670" y="39318"/>
                        <a:pt x="1689262" y="27220"/>
                      </a:cubicBezTo>
                      <a:cubicBezTo>
                        <a:pt x="1640872" y="15122"/>
                        <a:pt x="1590464" y="8065"/>
                        <a:pt x="1539048" y="3024"/>
                      </a:cubicBezTo>
                      <a:cubicBezTo>
                        <a:pt x="1511828" y="1008"/>
                        <a:pt x="1482591" y="0"/>
                        <a:pt x="1453355" y="0"/>
                      </a:cubicBezTo>
                      <a:cubicBezTo>
                        <a:pt x="1431175" y="0"/>
                        <a:pt x="1408996" y="1008"/>
                        <a:pt x="1385808" y="2016"/>
                      </a:cubicBezTo>
                      <a:cubicBezTo>
                        <a:pt x="1334393" y="5041"/>
                        <a:pt x="1281969" y="12098"/>
                        <a:pt x="1230552" y="22179"/>
                      </a:cubicBezTo>
                      <a:cubicBezTo>
                        <a:pt x="1123688" y="44359"/>
                        <a:pt x="1018840" y="81660"/>
                        <a:pt x="921049" y="133076"/>
                      </a:cubicBezTo>
                      <a:cubicBezTo>
                        <a:pt x="822251" y="185500"/>
                        <a:pt x="732525" y="249014"/>
                        <a:pt x="655905" y="322609"/>
                      </a:cubicBezTo>
                      <a:cubicBezTo>
                        <a:pt x="617595" y="358903"/>
                        <a:pt x="581301" y="400237"/>
                        <a:pt x="548033" y="443588"/>
                      </a:cubicBezTo>
                      <a:cubicBezTo>
                        <a:pt x="516780" y="483914"/>
                        <a:pt x="488551" y="530289"/>
                        <a:pt x="461331" y="579689"/>
                      </a:cubicBezTo>
                      <a:cubicBezTo>
                        <a:pt x="431087" y="637153"/>
                        <a:pt x="404874" y="700667"/>
                        <a:pt x="383704" y="767205"/>
                      </a:cubicBezTo>
                      <a:cubicBezTo>
                        <a:pt x="374630" y="797450"/>
                        <a:pt x="365557" y="829711"/>
                        <a:pt x="358500" y="866004"/>
                      </a:cubicBezTo>
                      <a:cubicBezTo>
                        <a:pt x="355475" y="879110"/>
                        <a:pt x="352450" y="893224"/>
                        <a:pt x="350435" y="906330"/>
                      </a:cubicBezTo>
                      <a:cubicBezTo>
                        <a:pt x="346402" y="924477"/>
                        <a:pt x="342369" y="943632"/>
                        <a:pt x="338337" y="961779"/>
                      </a:cubicBezTo>
                      <a:cubicBezTo>
                        <a:pt x="329263" y="999081"/>
                        <a:pt x="318173" y="1042431"/>
                        <a:pt x="297002" y="1082757"/>
                      </a:cubicBezTo>
                      <a:cubicBezTo>
                        <a:pt x="292970" y="1090823"/>
                        <a:pt x="288937" y="1096872"/>
                        <a:pt x="283896" y="1103929"/>
                      </a:cubicBezTo>
                      <a:cubicBezTo>
                        <a:pt x="278855" y="1110986"/>
                        <a:pt x="280872" y="1120059"/>
                        <a:pt x="286920" y="1125100"/>
                      </a:cubicBezTo>
                      <a:cubicBezTo>
                        <a:pt x="288937" y="1127116"/>
                        <a:pt x="292970" y="1128124"/>
                        <a:pt x="295994" y="1128124"/>
                      </a:cubicBezTo>
                      <a:cubicBezTo>
                        <a:pt x="301035" y="1128124"/>
                        <a:pt x="306076" y="1126108"/>
                        <a:pt x="308092" y="1122075"/>
                      </a:cubicBezTo>
                      <a:cubicBezTo>
                        <a:pt x="313133" y="1115018"/>
                        <a:pt x="317165" y="1106953"/>
                        <a:pt x="322206" y="1098888"/>
                      </a:cubicBezTo>
                      <a:cubicBezTo>
                        <a:pt x="323214" y="1098888"/>
                        <a:pt x="323214" y="1098888"/>
                        <a:pt x="324222" y="1098888"/>
                      </a:cubicBezTo>
                      <a:cubicBezTo>
                        <a:pt x="327247" y="1098888"/>
                        <a:pt x="330271" y="1097880"/>
                        <a:pt x="332287" y="1096872"/>
                      </a:cubicBezTo>
                      <a:cubicBezTo>
                        <a:pt x="340353" y="1091831"/>
                        <a:pt x="348418" y="1087798"/>
                        <a:pt x="356483" y="1083765"/>
                      </a:cubicBezTo>
                      <a:cubicBezTo>
                        <a:pt x="363540" y="1079733"/>
                        <a:pt x="370598" y="1076708"/>
                        <a:pt x="377654" y="1072676"/>
                      </a:cubicBezTo>
                      <a:cubicBezTo>
                        <a:pt x="377654" y="1073684"/>
                        <a:pt x="378663" y="1074692"/>
                        <a:pt x="379671" y="1075700"/>
                      </a:cubicBezTo>
                      <a:cubicBezTo>
                        <a:pt x="381687" y="1078725"/>
                        <a:pt x="384711" y="1079733"/>
                        <a:pt x="387736" y="1079733"/>
                      </a:cubicBezTo>
                      <a:cubicBezTo>
                        <a:pt x="387736" y="1079733"/>
                        <a:pt x="388744" y="1079733"/>
                        <a:pt x="388744" y="1079733"/>
                      </a:cubicBezTo>
                      <a:cubicBezTo>
                        <a:pt x="391769" y="1079733"/>
                        <a:pt x="394793" y="1078725"/>
                        <a:pt x="396809" y="1076708"/>
                      </a:cubicBezTo>
                      <a:cubicBezTo>
                        <a:pt x="399834" y="1074692"/>
                        <a:pt x="400842" y="1071668"/>
                        <a:pt x="401850" y="1068643"/>
                      </a:cubicBezTo>
                      <a:cubicBezTo>
                        <a:pt x="402858" y="1062594"/>
                        <a:pt x="404874" y="1057554"/>
                        <a:pt x="406891" y="1051505"/>
                      </a:cubicBezTo>
                      <a:cubicBezTo>
                        <a:pt x="407899" y="1049488"/>
                        <a:pt x="408907" y="1046464"/>
                        <a:pt x="408907" y="1044448"/>
                      </a:cubicBezTo>
                      <a:cubicBezTo>
                        <a:pt x="411932" y="1040415"/>
                        <a:pt x="414956" y="1035374"/>
                        <a:pt x="417980" y="1031341"/>
                      </a:cubicBezTo>
                      <a:cubicBezTo>
                        <a:pt x="425038" y="1019244"/>
                        <a:pt x="432095" y="1006138"/>
                        <a:pt x="439152" y="990007"/>
                      </a:cubicBezTo>
                      <a:cubicBezTo>
                        <a:pt x="449234" y="967828"/>
                        <a:pt x="459315" y="943632"/>
                        <a:pt x="468388" y="921453"/>
                      </a:cubicBezTo>
                      <a:cubicBezTo>
                        <a:pt x="481495" y="889192"/>
                        <a:pt x="493592" y="855923"/>
                        <a:pt x="510731" y="825678"/>
                      </a:cubicBezTo>
                      <a:cubicBezTo>
                        <a:pt x="520812" y="808540"/>
                        <a:pt x="530894" y="791401"/>
                        <a:pt x="540975" y="773254"/>
                      </a:cubicBezTo>
                      <a:cubicBezTo>
                        <a:pt x="552065" y="755107"/>
                        <a:pt x="563155" y="736961"/>
                        <a:pt x="575253" y="719822"/>
                      </a:cubicBezTo>
                      <a:cubicBezTo>
                        <a:pt x="586342" y="702683"/>
                        <a:pt x="598440" y="685545"/>
                        <a:pt x="612555" y="667398"/>
                      </a:cubicBezTo>
                      <a:cubicBezTo>
                        <a:pt x="613563" y="666390"/>
                        <a:pt x="614570" y="665382"/>
                        <a:pt x="615579" y="663365"/>
                      </a:cubicBezTo>
                      <a:cubicBezTo>
                        <a:pt x="617595" y="662357"/>
                        <a:pt x="619611" y="661349"/>
                        <a:pt x="620620" y="659333"/>
                      </a:cubicBezTo>
                      <a:cubicBezTo>
                        <a:pt x="636750" y="637153"/>
                        <a:pt x="655905" y="617998"/>
                        <a:pt x="676068" y="599852"/>
                      </a:cubicBezTo>
                      <a:cubicBezTo>
                        <a:pt x="698248" y="578680"/>
                        <a:pt x="722443" y="559525"/>
                        <a:pt x="745630" y="539362"/>
                      </a:cubicBezTo>
                      <a:cubicBezTo>
                        <a:pt x="746639" y="537346"/>
                        <a:pt x="747647" y="535330"/>
                        <a:pt x="748655" y="533313"/>
                      </a:cubicBezTo>
                      <a:cubicBezTo>
                        <a:pt x="748655" y="532305"/>
                        <a:pt x="748655" y="530289"/>
                        <a:pt x="748655" y="529281"/>
                      </a:cubicBezTo>
                      <a:cubicBezTo>
                        <a:pt x="751680" y="527265"/>
                        <a:pt x="753696" y="526256"/>
                        <a:pt x="756721" y="524240"/>
                      </a:cubicBezTo>
                      <a:lnTo>
                        <a:pt x="755712" y="525248"/>
                      </a:lnTo>
                      <a:cubicBezTo>
                        <a:pt x="798055" y="499036"/>
                        <a:pt x="841405" y="476857"/>
                        <a:pt x="877699" y="458710"/>
                      </a:cubicBezTo>
                      <a:cubicBezTo>
                        <a:pt x="896854" y="449637"/>
                        <a:pt x="916009" y="439555"/>
                        <a:pt x="935164" y="430482"/>
                      </a:cubicBezTo>
                      <a:cubicBezTo>
                        <a:pt x="960368" y="418384"/>
                        <a:pt x="988595" y="407294"/>
                        <a:pt x="1018840" y="397213"/>
                      </a:cubicBezTo>
                      <a:cubicBezTo>
                        <a:pt x="1041020" y="390156"/>
                        <a:pt x="1064207" y="384107"/>
                        <a:pt x="1087395" y="379066"/>
                      </a:cubicBezTo>
                      <a:cubicBezTo>
                        <a:pt x="1109574" y="374025"/>
                        <a:pt x="1132762" y="369992"/>
                        <a:pt x="1161999" y="365960"/>
                      </a:cubicBezTo>
                      <a:cubicBezTo>
                        <a:pt x="1183170" y="362935"/>
                        <a:pt x="1207366" y="359911"/>
                        <a:pt x="1235593" y="357895"/>
                      </a:cubicBezTo>
                      <a:cubicBezTo>
                        <a:pt x="1257773" y="355878"/>
                        <a:pt x="1281969" y="353862"/>
                        <a:pt x="1306164" y="352854"/>
                      </a:cubicBezTo>
                      <a:cubicBezTo>
                        <a:pt x="1314230" y="352854"/>
                        <a:pt x="1321286" y="352854"/>
                        <a:pt x="1329352" y="352854"/>
                      </a:cubicBezTo>
                      <a:cubicBezTo>
                        <a:pt x="1382785" y="352854"/>
                        <a:pt x="1435208" y="358903"/>
                        <a:pt x="1485616" y="369992"/>
                      </a:cubicBezTo>
                      <a:cubicBezTo>
                        <a:pt x="1544089" y="384107"/>
                        <a:pt x="1601553" y="405278"/>
                        <a:pt x="1655994" y="434514"/>
                      </a:cubicBezTo>
                      <a:cubicBezTo>
                        <a:pt x="1710435" y="463751"/>
                        <a:pt x="1760842" y="501053"/>
                        <a:pt x="1807217" y="544403"/>
                      </a:cubicBezTo>
                      <a:cubicBezTo>
                        <a:pt x="1854600" y="589770"/>
                        <a:pt x="1897951" y="641186"/>
                        <a:pt x="1934244" y="698651"/>
                      </a:cubicBezTo>
                      <a:cubicBezTo>
                        <a:pt x="1973563" y="761156"/>
                        <a:pt x="2003807" y="828703"/>
                        <a:pt x="2025986" y="899273"/>
                      </a:cubicBezTo>
                      <a:lnTo>
                        <a:pt x="2025986" y="897257"/>
                      </a:lnTo>
                      <a:cubicBezTo>
                        <a:pt x="2037076" y="932542"/>
                        <a:pt x="2045141" y="970852"/>
                        <a:pt x="2052198" y="1015211"/>
                      </a:cubicBezTo>
                      <a:cubicBezTo>
                        <a:pt x="2055223" y="1033358"/>
                        <a:pt x="2058248" y="1053521"/>
                        <a:pt x="2060264" y="1076708"/>
                      </a:cubicBezTo>
                      <a:cubicBezTo>
                        <a:pt x="2061271" y="1084774"/>
                        <a:pt x="2062279" y="1091831"/>
                        <a:pt x="2062279" y="1099896"/>
                      </a:cubicBezTo>
                      <a:cubicBezTo>
                        <a:pt x="2063289" y="1107961"/>
                        <a:pt x="2064296" y="1115018"/>
                        <a:pt x="2064296" y="1123084"/>
                      </a:cubicBezTo>
                      <a:cubicBezTo>
                        <a:pt x="2060264" y="1126108"/>
                        <a:pt x="2058248" y="1130141"/>
                        <a:pt x="2058248" y="1135181"/>
                      </a:cubicBezTo>
                      <a:cubicBezTo>
                        <a:pt x="2061271" y="1173491"/>
                        <a:pt x="2062279" y="1214826"/>
                        <a:pt x="2059256" y="1261201"/>
                      </a:cubicBezTo>
                      <a:lnTo>
                        <a:pt x="2059256" y="1260192"/>
                      </a:lnTo>
                      <a:cubicBezTo>
                        <a:pt x="2057239" y="1293462"/>
                        <a:pt x="2053207" y="1329755"/>
                        <a:pt x="2047157" y="1370081"/>
                      </a:cubicBezTo>
                      <a:cubicBezTo>
                        <a:pt x="2044133" y="1389236"/>
                        <a:pt x="2042116" y="1407383"/>
                        <a:pt x="2039093" y="1426538"/>
                      </a:cubicBezTo>
                      <a:lnTo>
                        <a:pt x="2039093" y="1428554"/>
                      </a:lnTo>
                      <a:cubicBezTo>
                        <a:pt x="2037076" y="1444685"/>
                        <a:pt x="2034052" y="1461823"/>
                        <a:pt x="2032035" y="1478962"/>
                      </a:cubicBezTo>
                      <a:cubicBezTo>
                        <a:pt x="2030019" y="1480978"/>
                        <a:pt x="2030019" y="1484003"/>
                        <a:pt x="2030019" y="1486019"/>
                      </a:cubicBezTo>
                      <a:cubicBezTo>
                        <a:pt x="2030019" y="1489043"/>
                        <a:pt x="2032035" y="1491060"/>
                        <a:pt x="2034052" y="1494084"/>
                      </a:cubicBezTo>
                      <a:lnTo>
                        <a:pt x="2035060" y="1495092"/>
                      </a:lnTo>
                      <a:lnTo>
                        <a:pt x="2036068" y="1496101"/>
                      </a:lnTo>
                      <a:cubicBezTo>
                        <a:pt x="2044133" y="1505174"/>
                        <a:pt x="2051190" y="1517272"/>
                        <a:pt x="2058248" y="1529370"/>
                      </a:cubicBezTo>
                      <a:cubicBezTo>
                        <a:pt x="2066312" y="1546508"/>
                        <a:pt x="2073370" y="1565663"/>
                        <a:pt x="2077402" y="1586834"/>
                      </a:cubicBezTo>
                      <a:cubicBezTo>
                        <a:pt x="2081435" y="1606997"/>
                        <a:pt x="2082442" y="1627161"/>
                        <a:pt x="2081435" y="1645307"/>
                      </a:cubicBezTo>
                      <a:cubicBezTo>
                        <a:pt x="2080427" y="1660430"/>
                        <a:pt x="2077402" y="1675552"/>
                        <a:pt x="2072361" y="1689666"/>
                      </a:cubicBezTo>
                      <a:cubicBezTo>
                        <a:pt x="2068329" y="1700756"/>
                        <a:pt x="2062279" y="1712854"/>
                        <a:pt x="2056231" y="1722935"/>
                      </a:cubicBezTo>
                      <a:cubicBezTo>
                        <a:pt x="2052198" y="1728984"/>
                        <a:pt x="2047157" y="1735033"/>
                        <a:pt x="2040100" y="1742090"/>
                      </a:cubicBezTo>
                      <a:cubicBezTo>
                        <a:pt x="2038085" y="1742090"/>
                        <a:pt x="2037076" y="1743098"/>
                        <a:pt x="2034052" y="1744106"/>
                      </a:cubicBezTo>
                      <a:lnTo>
                        <a:pt x="2035060" y="1743098"/>
                      </a:lnTo>
                      <a:cubicBezTo>
                        <a:pt x="2031027" y="1745115"/>
                        <a:pt x="2028003" y="1746123"/>
                        <a:pt x="2024978" y="1747131"/>
                      </a:cubicBezTo>
                      <a:cubicBezTo>
                        <a:pt x="2021953" y="1748139"/>
                        <a:pt x="2018929" y="1750155"/>
                        <a:pt x="2015905" y="1753180"/>
                      </a:cubicBezTo>
                      <a:cubicBezTo>
                        <a:pt x="2013889" y="1754188"/>
                        <a:pt x="2011872" y="1755196"/>
                        <a:pt x="2010864" y="1756204"/>
                      </a:cubicBezTo>
                      <a:cubicBezTo>
                        <a:pt x="2008848" y="1759229"/>
                        <a:pt x="2007840" y="1761245"/>
                        <a:pt x="2007840" y="1765278"/>
                      </a:cubicBezTo>
                      <a:cubicBezTo>
                        <a:pt x="2005823" y="1798547"/>
                        <a:pt x="2007840" y="1832824"/>
                        <a:pt x="2013889" y="1868109"/>
                      </a:cubicBezTo>
                      <a:cubicBezTo>
                        <a:pt x="2019937" y="1907427"/>
                        <a:pt x="2030019" y="1940696"/>
                        <a:pt x="2044133" y="1970941"/>
                      </a:cubicBezTo>
                      <a:cubicBezTo>
                        <a:pt x="2051190" y="1986063"/>
                        <a:pt x="2058248" y="1999169"/>
                        <a:pt x="2067320" y="2009251"/>
                      </a:cubicBezTo>
                      <a:cubicBezTo>
                        <a:pt x="2075386" y="2020340"/>
                        <a:pt x="2084459" y="2029414"/>
                        <a:pt x="2094541" y="2037479"/>
                      </a:cubicBezTo>
                      <a:cubicBezTo>
                        <a:pt x="2107646" y="2048569"/>
                        <a:pt x="2127809" y="2061675"/>
                        <a:pt x="2148982" y="2061675"/>
                      </a:cubicBezTo>
                      <a:cubicBezTo>
                        <a:pt x="2153013" y="2061675"/>
                        <a:pt x="2157046" y="2061675"/>
                        <a:pt x="2161079" y="2060667"/>
                      </a:cubicBezTo>
                      <a:cubicBezTo>
                        <a:pt x="2167128" y="2059659"/>
                        <a:pt x="2172168" y="2056634"/>
                        <a:pt x="2177209" y="2052601"/>
                      </a:cubicBezTo>
                      <a:cubicBezTo>
                        <a:pt x="2184267" y="2047561"/>
                        <a:pt x="2188299" y="2040504"/>
                        <a:pt x="2192332" y="2035463"/>
                      </a:cubicBezTo>
                      <a:cubicBezTo>
                        <a:pt x="2197372" y="2028406"/>
                        <a:pt x="2199389" y="2019333"/>
                        <a:pt x="2202413" y="2011267"/>
                      </a:cubicBezTo>
                      <a:cubicBezTo>
                        <a:pt x="2205438" y="2002194"/>
                        <a:pt x="2206446" y="1991104"/>
                        <a:pt x="2207454" y="1977998"/>
                      </a:cubicBezTo>
                      <a:cubicBezTo>
                        <a:pt x="2208462" y="1966908"/>
                        <a:pt x="2207454" y="1955819"/>
                        <a:pt x="2206446" y="1944729"/>
                      </a:cubicBezTo>
                      <a:cubicBezTo>
                        <a:pt x="2205438" y="1932631"/>
                        <a:pt x="2202413" y="1919525"/>
                        <a:pt x="2200397" y="1910452"/>
                      </a:cubicBezTo>
                      <a:cubicBezTo>
                        <a:pt x="2198380" y="1899362"/>
                        <a:pt x="2195357" y="1888272"/>
                        <a:pt x="2193339" y="1877183"/>
                      </a:cubicBezTo>
                      <a:cubicBezTo>
                        <a:pt x="2191324" y="1867101"/>
                        <a:pt x="2188299" y="1857020"/>
                        <a:pt x="2186283" y="1846938"/>
                      </a:cubicBezTo>
                      <a:cubicBezTo>
                        <a:pt x="2183258" y="1832824"/>
                        <a:pt x="2181242" y="1817702"/>
                        <a:pt x="2179226" y="1797539"/>
                      </a:cubicBezTo>
                      <a:cubicBezTo>
                        <a:pt x="2177209" y="1780400"/>
                        <a:pt x="2176201" y="1763261"/>
                        <a:pt x="2175193" y="1744106"/>
                      </a:cubicBezTo>
                      <a:cubicBezTo>
                        <a:pt x="2174186" y="1711845"/>
                        <a:pt x="2174186" y="1676560"/>
                        <a:pt x="2177209" y="1637242"/>
                      </a:cubicBezTo>
                      <a:cubicBezTo>
                        <a:pt x="2179226" y="1608006"/>
                        <a:pt x="2182250" y="1576753"/>
                        <a:pt x="2186283" y="1544492"/>
                      </a:cubicBezTo>
                      <a:cubicBezTo>
                        <a:pt x="2188299" y="1530378"/>
                        <a:pt x="2190316" y="1515255"/>
                        <a:pt x="2192332" y="1497109"/>
                      </a:cubicBezTo>
                      <a:cubicBezTo>
                        <a:pt x="2194349" y="1495092"/>
                        <a:pt x="2196364" y="1492068"/>
                        <a:pt x="2197372" y="1487027"/>
                      </a:cubicBezTo>
                      <a:cubicBezTo>
                        <a:pt x="2199389" y="1475937"/>
                        <a:pt x="2201405" y="1464848"/>
                        <a:pt x="2203421" y="1454766"/>
                      </a:cubicBezTo>
                      <a:lnTo>
                        <a:pt x="2205438" y="1441660"/>
                      </a:lnTo>
                      <a:cubicBezTo>
                        <a:pt x="2208462" y="1425530"/>
                        <a:pt x="2211487" y="1408391"/>
                        <a:pt x="2214512" y="1392261"/>
                      </a:cubicBezTo>
                      <a:lnTo>
                        <a:pt x="2220560" y="1360000"/>
                      </a:lnTo>
                      <a:cubicBezTo>
                        <a:pt x="2224593" y="1338828"/>
                        <a:pt x="2227617" y="1318665"/>
                        <a:pt x="2231650" y="1297494"/>
                      </a:cubicBezTo>
                      <a:cubicBezTo>
                        <a:pt x="2241731" y="1241038"/>
                        <a:pt x="2252821" y="1173491"/>
                        <a:pt x="2261894" y="1106953"/>
                      </a:cubicBezTo>
                      <a:cubicBezTo>
                        <a:pt x="2276009" y="1006138"/>
                        <a:pt x="2280042" y="904314"/>
                        <a:pt x="2275001" y="806523"/>
                      </a:cubicBezTo>
                      <a:close/>
                      <a:moveTo>
                        <a:pt x="358500" y="1358992"/>
                      </a:moveTo>
                      <a:cubicBezTo>
                        <a:pt x="356483" y="1357983"/>
                        <a:pt x="354467" y="1356975"/>
                        <a:pt x="351442" y="1356975"/>
                      </a:cubicBezTo>
                      <a:cubicBezTo>
                        <a:pt x="347410" y="1356975"/>
                        <a:pt x="344385" y="1358992"/>
                        <a:pt x="341361" y="1362016"/>
                      </a:cubicBezTo>
                      <a:lnTo>
                        <a:pt x="340353" y="1363024"/>
                      </a:lnTo>
                      <a:cubicBezTo>
                        <a:pt x="339344" y="1361008"/>
                        <a:pt x="338337" y="1358992"/>
                        <a:pt x="336320" y="1357983"/>
                      </a:cubicBezTo>
                      <a:cubicBezTo>
                        <a:pt x="328255" y="1352943"/>
                        <a:pt x="320190" y="1346894"/>
                        <a:pt x="312124" y="1341853"/>
                      </a:cubicBezTo>
                      <a:cubicBezTo>
                        <a:pt x="302043" y="1333788"/>
                        <a:pt x="293978" y="1327739"/>
                        <a:pt x="285912" y="1320682"/>
                      </a:cubicBezTo>
                      <a:cubicBezTo>
                        <a:pt x="275831" y="1311608"/>
                        <a:pt x="267766" y="1302535"/>
                        <a:pt x="261716" y="1292453"/>
                      </a:cubicBezTo>
                      <a:cubicBezTo>
                        <a:pt x="257684" y="1285396"/>
                        <a:pt x="254660" y="1279347"/>
                        <a:pt x="252643" y="1273298"/>
                      </a:cubicBezTo>
                      <a:cubicBezTo>
                        <a:pt x="251635" y="1269266"/>
                        <a:pt x="250627" y="1265233"/>
                        <a:pt x="250627" y="1261201"/>
                      </a:cubicBezTo>
                      <a:cubicBezTo>
                        <a:pt x="250627" y="1258176"/>
                        <a:pt x="250627" y="1255152"/>
                        <a:pt x="251635" y="1251119"/>
                      </a:cubicBezTo>
                      <a:lnTo>
                        <a:pt x="251635" y="1250111"/>
                      </a:lnTo>
                      <a:cubicBezTo>
                        <a:pt x="252643" y="1247087"/>
                        <a:pt x="252643" y="1244062"/>
                        <a:pt x="251635" y="1241038"/>
                      </a:cubicBezTo>
                      <a:cubicBezTo>
                        <a:pt x="250627" y="1238013"/>
                        <a:pt x="247603" y="1235997"/>
                        <a:pt x="245586" y="1234989"/>
                      </a:cubicBezTo>
                      <a:cubicBezTo>
                        <a:pt x="244578" y="1234989"/>
                        <a:pt x="242562" y="1233981"/>
                        <a:pt x="241553" y="1233981"/>
                      </a:cubicBezTo>
                      <a:cubicBezTo>
                        <a:pt x="237521" y="1233981"/>
                        <a:pt x="232480" y="1235997"/>
                        <a:pt x="230464" y="1241038"/>
                      </a:cubicBezTo>
                      <a:cubicBezTo>
                        <a:pt x="228448" y="1248095"/>
                        <a:pt x="227440" y="1253135"/>
                        <a:pt x="227440" y="1259184"/>
                      </a:cubicBezTo>
                      <a:cubicBezTo>
                        <a:pt x="224415" y="1260192"/>
                        <a:pt x="222399" y="1262209"/>
                        <a:pt x="221390" y="1265233"/>
                      </a:cubicBezTo>
                      <a:cubicBezTo>
                        <a:pt x="207277" y="1287413"/>
                        <a:pt x="191146" y="1306568"/>
                        <a:pt x="174008" y="1325722"/>
                      </a:cubicBezTo>
                      <a:lnTo>
                        <a:pt x="160901" y="1339837"/>
                      </a:lnTo>
                      <a:lnTo>
                        <a:pt x="147795" y="1354959"/>
                      </a:lnTo>
                      <a:lnTo>
                        <a:pt x="141747" y="1362016"/>
                      </a:lnTo>
                      <a:cubicBezTo>
                        <a:pt x="137714" y="1367057"/>
                        <a:pt x="133681" y="1372098"/>
                        <a:pt x="128641" y="1376130"/>
                      </a:cubicBezTo>
                      <a:cubicBezTo>
                        <a:pt x="119567" y="1386212"/>
                        <a:pt x="109485" y="1395285"/>
                        <a:pt x="99404" y="1404358"/>
                      </a:cubicBezTo>
                      <a:cubicBezTo>
                        <a:pt x="96380" y="1407383"/>
                        <a:pt x="92347" y="1410407"/>
                        <a:pt x="89322" y="1413432"/>
                      </a:cubicBezTo>
                      <a:cubicBezTo>
                        <a:pt x="75208" y="1426538"/>
                        <a:pt x="59078" y="1442668"/>
                        <a:pt x="43955" y="1459807"/>
                      </a:cubicBezTo>
                      <a:cubicBezTo>
                        <a:pt x="28833" y="1475937"/>
                        <a:pt x="17744" y="1493076"/>
                        <a:pt x="9678" y="1510215"/>
                      </a:cubicBezTo>
                      <a:cubicBezTo>
                        <a:pt x="1613" y="1527353"/>
                        <a:pt x="-1411" y="1545500"/>
                        <a:pt x="605" y="1562639"/>
                      </a:cubicBezTo>
                      <a:cubicBezTo>
                        <a:pt x="1613" y="1567679"/>
                        <a:pt x="6654" y="1571712"/>
                        <a:pt x="11694" y="1571712"/>
                      </a:cubicBezTo>
                      <a:cubicBezTo>
                        <a:pt x="12703" y="1571712"/>
                        <a:pt x="12703" y="1571712"/>
                        <a:pt x="13711" y="1571712"/>
                      </a:cubicBezTo>
                      <a:cubicBezTo>
                        <a:pt x="14719" y="1571712"/>
                        <a:pt x="15727" y="1570704"/>
                        <a:pt x="16735" y="1570704"/>
                      </a:cubicBezTo>
                      <a:cubicBezTo>
                        <a:pt x="17744" y="1571712"/>
                        <a:pt x="17744" y="1572720"/>
                        <a:pt x="18752" y="1573728"/>
                      </a:cubicBezTo>
                      <a:cubicBezTo>
                        <a:pt x="21776" y="1576753"/>
                        <a:pt x="25809" y="1580785"/>
                        <a:pt x="29841" y="1582802"/>
                      </a:cubicBezTo>
                      <a:cubicBezTo>
                        <a:pt x="35890" y="1587842"/>
                        <a:pt x="41939" y="1590867"/>
                        <a:pt x="48996" y="1594900"/>
                      </a:cubicBezTo>
                      <a:cubicBezTo>
                        <a:pt x="59078" y="1599940"/>
                        <a:pt x="72184" y="1603973"/>
                        <a:pt x="85290" y="1604981"/>
                      </a:cubicBezTo>
                      <a:cubicBezTo>
                        <a:pt x="88314" y="1604981"/>
                        <a:pt x="92347" y="1604981"/>
                        <a:pt x="95371" y="1604981"/>
                      </a:cubicBezTo>
                      <a:cubicBezTo>
                        <a:pt x="104445" y="1604981"/>
                        <a:pt x="113518" y="1603973"/>
                        <a:pt x="122591" y="1601957"/>
                      </a:cubicBezTo>
                      <a:cubicBezTo>
                        <a:pt x="134689" y="1598932"/>
                        <a:pt x="146787" y="1593891"/>
                        <a:pt x="159893" y="1587842"/>
                      </a:cubicBezTo>
                      <a:cubicBezTo>
                        <a:pt x="182073" y="1576753"/>
                        <a:pt x="204252" y="1559614"/>
                        <a:pt x="228448" y="1537435"/>
                      </a:cubicBezTo>
                      <a:cubicBezTo>
                        <a:pt x="248611" y="1518280"/>
                        <a:pt x="267766" y="1497109"/>
                        <a:pt x="288937" y="1469888"/>
                      </a:cubicBezTo>
                      <a:cubicBezTo>
                        <a:pt x="308092" y="1446701"/>
                        <a:pt x="325231" y="1421497"/>
                        <a:pt x="342369" y="1398310"/>
                      </a:cubicBezTo>
                      <a:cubicBezTo>
                        <a:pt x="348418" y="1390244"/>
                        <a:pt x="354467" y="1381171"/>
                        <a:pt x="360516" y="1373106"/>
                      </a:cubicBezTo>
                      <a:cubicBezTo>
                        <a:pt x="362532" y="1371089"/>
                        <a:pt x="363540" y="1367057"/>
                        <a:pt x="362532" y="1364032"/>
                      </a:cubicBezTo>
                      <a:cubicBezTo>
                        <a:pt x="362532" y="1363024"/>
                        <a:pt x="360516" y="1361008"/>
                        <a:pt x="358500" y="1358992"/>
                      </a:cubicBezTo>
                      <a:close/>
                    </a:path>
                  </a:pathLst>
                </a:custGeom>
                <a:solidFill>
                  <a:srgbClr val="BC512D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xmlns="" id="{C7AD14F5-0EB7-4258-ED94-07A13F98C654}"/>
                    </a:ext>
                  </a:extLst>
                </p:cNvPr>
                <p:cNvSpPr/>
                <p:nvPr/>
              </p:nvSpPr>
              <p:spPr>
                <a:xfrm>
                  <a:off x="9087232" y="2162490"/>
                  <a:ext cx="2614774" cy="1621111"/>
                </a:xfrm>
                <a:custGeom>
                  <a:avLst/>
                  <a:gdLst>
                    <a:gd name="connsiteX0" fmla="*/ 170646 w 2614774"/>
                    <a:gd name="connsiteY0" fmla="*/ 0 h 1621111"/>
                    <a:gd name="connsiteX1" fmla="*/ 169638 w 2614774"/>
                    <a:gd name="connsiteY1" fmla="*/ 0 h 1621111"/>
                    <a:gd name="connsiteX2" fmla="*/ 160564 w 2614774"/>
                    <a:gd name="connsiteY2" fmla="*/ 5041 h 1621111"/>
                    <a:gd name="connsiteX3" fmla="*/ 157540 w 2614774"/>
                    <a:gd name="connsiteY3" fmla="*/ 15122 h 1621111"/>
                    <a:gd name="connsiteX4" fmla="*/ 157540 w 2614774"/>
                    <a:gd name="connsiteY4" fmla="*/ 17139 h 1621111"/>
                    <a:gd name="connsiteX5" fmla="*/ 151491 w 2614774"/>
                    <a:gd name="connsiteY5" fmla="*/ 21171 h 1621111"/>
                    <a:gd name="connsiteX6" fmla="*/ 115198 w 2614774"/>
                    <a:gd name="connsiteY6" fmla="*/ 62506 h 1621111"/>
                    <a:gd name="connsiteX7" fmla="*/ 100075 w 2614774"/>
                    <a:gd name="connsiteY7" fmla="*/ 81661 h 1621111"/>
                    <a:gd name="connsiteX8" fmla="*/ 78904 w 2614774"/>
                    <a:gd name="connsiteY8" fmla="*/ 107872 h 1621111"/>
                    <a:gd name="connsiteX9" fmla="*/ 24464 w 2614774"/>
                    <a:gd name="connsiteY9" fmla="*/ 180460 h 1621111"/>
                    <a:gd name="connsiteX10" fmla="*/ 12366 w 2614774"/>
                    <a:gd name="connsiteY10" fmla="*/ 197598 h 1621111"/>
                    <a:gd name="connsiteX11" fmla="*/ 11358 w 2614774"/>
                    <a:gd name="connsiteY11" fmla="*/ 199615 h 1621111"/>
                    <a:gd name="connsiteX12" fmla="*/ 3293 w 2614774"/>
                    <a:gd name="connsiteY12" fmla="*/ 204655 h 1621111"/>
                    <a:gd name="connsiteX13" fmla="*/ 268 w 2614774"/>
                    <a:gd name="connsiteY13" fmla="*/ 215745 h 1621111"/>
                    <a:gd name="connsiteX14" fmla="*/ 51684 w 2614774"/>
                    <a:gd name="connsiteY14" fmla="*/ 336723 h 1621111"/>
                    <a:gd name="connsiteX15" fmla="*/ 114190 w 2614774"/>
                    <a:gd name="connsiteY15" fmla="*/ 429474 h 1621111"/>
                    <a:gd name="connsiteX16" fmla="*/ 128303 w 2614774"/>
                    <a:gd name="connsiteY16" fmla="*/ 448629 h 1621111"/>
                    <a:gd name="connsiteX17" fmla="*/ 153507 w 2614774"/>
                    <a:gd name="connsiteY17" fmla="*/ 484922 h 1621111"/>
                    <a:gd name="connsiteX18" fmla="*/ 165605 w 2614774"/>
                    <a:gd name="connsiteY18" fmla="*/ 503069 h 1621111"/>
                    <a:gd name="connsiteX19" fmla="*/ 210972 w 2614774"/>
                    <a:gd name="connsiteY19" fmla="*/ 566583 h 1621111"/>
                    <a:gd name="connsiteX20" fmla="*/ 278519 w 2614774"/>
                    <a:gd name="connsiteY20" fmla="*/ 654292 h 1621111"/>
                    <a:gd name="connsiteX21" fmla="*/ 306747 w 2614774"/>
                    <a:gd name="connsiteY21" fmla="*/ 689577 h 1621111"/>
                    <a:gd name="connsiteX22" fmla="*/ 381350 w 2614774"/>
                    <a:gd name="connsiteY22" fmla="*/ 789384 h 1621111"/>
                    <a:gd name="connsiteX23" fmla="*/ 418652 w 2614774"/>
                    <a:gd name="connsiteY23" fmla="*/ 839792 h 1621111"/>
                    <a:gd name="connsiteX24" fmla="*/ 419660 w 2614774"/>
                    <a:gd name="connsiteY24" fmla="*/ 840800 h 1621111"/>
                    <a:gd name="connsiteX25" fmla="*/ 420668 w 2614774"/>
                    <a:gd name="connsiteY25" fmla="*/ 841809 h 1621111"/>
                    <a:gd name="connsiteX26" fmla="*/ 424701 w 2614774"/>
                    <a:gd name="connsiteY26" fmla="*/ 853907 h 1621111"/>
                    <a:gd name="connsiteX27" fmla="*/ 427725 w 2614774"/>
                    <a:gd name="connsiteY27" fmla="*/ 888184 h 1621111"/>
                    <a:gd name="connsiteX28" fmla="*/ 415627 w 2614774"/>
                    <a:gd name="connsiteY28" fmla="*/ 954722 h 1621111"/>
                    <a:gd name="connsiteX29" fmla="*/ 372277 w 2614774"/>
                    <a:gd name="connsiteY29" fmla="*/ 1060578 h 1621111"/>
                    <a:gd name="connsiteX30" fmla="*/ 370260 w 2614774"/>
                    <a:gd name="connsiteY30" fmla="*/ 1065619 h 1621111"/>
                    <a:gd name="connsiteX31" fmla="*/ 362195 w 2614774"/>
                    <a:gd name="connsiteY31" fmla="*/ 1082757 h 1621111"/>
                    <a:gd name="connsiteX32" fmla="*/ 359171 w 2614774"/>
                    <a:gd name="connsiteY32" fmla="*/ 1090823 h 1621111"/>
                    <a:gd name="connsiteX33" fmla="*/ 354130 w 2614774"/>
                    <a:gd name="connsiteY33" fmla="*/ 1100904 h 1621111"/>
                    <a:gd name="connsiteX34" fmla="*/ 340016 w 2614774"/>
                    <a:gd name="connsiteY34" fmla="*/ 1130141 h 1621111"/>
                    <a:gd name="connsiteX35" fmla="*/ 335983 w 2614774"/>
                    <a:gd name="connsiteY35" fmla="*/ 1138206 h 1621111"/>
                    <a:gd name="connsiteX36" fmla="*/ 298682 w 2614774"/>
                    <a:gd name="connsiteY36" fmla="*/ 1209785 h 1621111"/>
                    <a:gd name="connsiteX37" fmla="*/ 263396 w 2614774"/>
                    <a:gd name="connsiteY37" fmla="*/ 1300519 h 1621111"/>
                    <a:gd name="connsiteX38" fmla="*/ 257348 w 2614774"/>
                    <a:gd name="connsiteY38" fmla="*/ 1340845 h 1621111"/>
                    <a:gd name="connsiteX39" fmla="*/ 258356 w 2614774"/>
                    <a:gd name="connsiteY39" fmla="*/ 1354959 h 1621111"/>
                    <a:gd name="connsiteX40" fmla="*/ 261380 w 2614774"/>
                    <a:gd name="connsiteY40" fmla="*/ 1365040 h 1621111"/>
                    <a:gd name="connsiteX41" fmla="*/ 266421 w 2614774"/>
                    <a:gd name="connsiteY41" fmla="*/ 1374114 h 1621111"/>
                    <a:gd name="connsiteX42" fmla="*/ 266421 w 2614774"/>
                    <a:gd name="connsiteY42" fmla="*/ 1375122 h 1621111"/>
                    <a:gd name="connsiteX43" fmla="*/ 277511 w 2614774"/>
                    <a:gd name="connsiteY43" fmla="*/ 1387220 h 1621111"/>
                    <a:gd name="connsiteX44" fmla="*/ 295657 w 2614774"/>
                    <a:gd name="connsiteY44" fmla="*/ 1397302 h 1621111"/>
                    <a:gd name="connsiteX45" fmla="*/ 340016 w 2614774"/>
                    <a:gd name="connsiteY45" fmla="*/ 1409399 h 1621111"/>
                    <a:gd name="connsiteX46" fmla="*/ 400505 w 2614774"/>
                    <a:gd name="connsiteY46" fmla="*/ 1416456 h 1621111"/>
                    <a:gd name="connsiteX47" fmla="*/ 430750 w 2614774"/>
                    <a:gd name="connsiteY47" fmla="*/ 1419481 h 1621111"/>
                    <a:gd name="connsiteX48" fmla="*/ 473092 w 2614774"/>
                    <a:gd name="connsiteY48" fmla="*/ 1426538 h 1621111"/>
                    <a:gd name="connsiteX49" fmla="*/ 483174 w 2614774"/>
                    <a:gd name="connsiteY49" fmla="*/ 1428554 h 1621111"/>
                    <a:gd name="connsiteX50" fmla="*/ 560802 w 2614774"/>
                    <a:gd name="connsiteY50" fmla="*/ 1444685 h 1621111"/>
                    <a:gd name="connsiteX51" fmla="*/ 563826 w 2614774"/>
                    <a:gd name="connsiteY51" fmla="*/ 1445693 h 1621111"/>
                    <a:gd name="connsiteX52" fmla="*/ 717066 w 2614774"/>
                    <a:gd name="connsiteY52" fmla="*/ 1476946 h 1621111"/>
                    <a:gd name="connsiteX53" fmla="*/ 795701 w 2614774"/>
                    <a:gd name="connsiteY53" fmla="*/ 1490051 h 1621111"/>
                    <a:gd name="connsiteX54" fmla="*/ 875346 w 2614774"/>
                    <a:gd name="connsiteY54" fmla="*/ 1500133 h 1621111"/>
                    <a:gd name="connsiteX55" fmla="*/ 1033626 w 2614774"/>
                    <a:gd name="connsiteY55" fmla="*/ 1517272 h 1621111"/>
                    <a:gd name="connsiteX56" fmla="*/ 1194931 w 2614774"/>
                    <a:gd name="connsiteY56" fmla="*/ 1534411 h 1621111"/>
                    <a:gd name="connsiteX57" fmla="*/ 1345146 w 2614774"/>
                    <a:gd name="connsiteY57" fmla="*/ 1555581 h 1621111"/>
                    <a:gd name="connsiteX58" fmla="*/ 1489311 w 2614774"/>
                    <a:gd name="connsiteY58" fmla="*/ 1582802 h 1621111"/>
                    <a:gd name="connsiteX59" fmla="*/ 1492336 w 2614774"/>
                    <a:gd name="connsiteY59" fmla="*/ 1583810 h 1621111"/>
                    <a:gd name="connsiteX60" fmla="*/ 1629445 w 2614774"/>
                    <a:gd name="connsiteY60" fmla="*/ 1611030 h 1621111"/>
                    <a:gd name="connsiteX61" fmla="*/ 1701024 w 2614774"/>
                    <a:gd name="connsiteY61" fmla="*/ 1620104 h 1621111"/>
                    <a:gd name="connsiteX62" fmla="*/ 1729253 w 2614774"/>
                    <a:gd name="connsiteY62" fmla="*/ 1621111 h 1621111"/>
                    <a:gd name="connsiteX63" fmla="*/ 1739334 w 2614774"/>
                    <a:gd name="connsiteY63" fmla="*/ 1621111 h 1621111"/>
                    <a:gd name="connsiteX64" fmla="*/ 1758489 w 2614774"/>
                    <a:gd name="connsiteY64" fmla="*/ 1617079 h 1621111"/>
                    <a:gd name="connsiteX65" fmla="*/ 1766554 w 2614774"/>
                    <a:gd name="connsiteY65" fmla="*/ 1614055 h 1621111"/>
                    <a:gd name="connsiteX66" fmla="*/ 1771594 w 2614774"/>
                    <a:gd name="connsiteY66" fmla="*/ 1612038 h 1621111"/>
                    <a:gd name="connsiteX67" fmla="*/ 1772602 w 2614774"/>
                    <a:gd name="connsiteY67" fmla="*/ 1612038 h 1621111"/>
                    <a:gd name="connsiteX68" fmla="*/ 1773612 w 2614774"/>
                    <a:gd name="connsiteY68" fmla="*/ 1612038 h 1621111"/>
                    <a:gd name="connsiteX69" fmla="*/ 1782684 w 2614774"/>
                    <a:gd name="connsiteY69" fmla="*/ 1606997 h 1621111"/>
                    <a:gd name="connsiteX70" fmla="*/ 1786717 w 2614774"/>
                    <a:gd name="connsiteY70" fmla="*/ 1604981 h 1621111"/>
                    <a:gd name="connsiteX71" fmla="*/ 1790750 w 2614774"/>
                    <a:gd name="connsiteY71" fmla="*/ 1597924 h 1621111"/>
                    <a:gd name="connsiteX72" fmla="*/ 1808897 w 2614774"/>
                    <a:gd name="connsiteY72" fmla="*/ 1473921 h 1621111"/>
                    <a:gd name="connsiteX73" fmla="*/ 1810913 w 2614774"/>
                    <a:gd name="connsiteY73" fmla="*/ 1431579 h 1621111"/>
                    <a:gd name="connsiteX74" fmla="*/ 1811921 w 2614774"/>
                    <a:gd name="connsiteY74" fmla="*/ 1410407 h 1621111"/>
                    <a:gd name="connsiteX75" fmla="*/ 1816961 w 2614774"/>
                    <a:gd name="connsiteY75" fmla="*/ 1345886 h 1621111"/>
                    <a:gd name="connsiteX76" fmla="*/ 1856280 w 2614774"/>
                    <a:gd name="connsiteY76" fmla="*/ 1088806 h 1621111"/>
                    <a:gd name="connsiteX77" fmla="*/ 1858295 w 2614774"/>
                    <a:gd name="connsiteY77" fmla="*/ 1088806 h 1621111"/>
                    <a:gd name="connsiteX78" fmla="*/ 1886524 w 2614774"/>
                    <a:gd name="connsiteY78" fmla="*/ 1083766 h 1621111"/>
                    <a:gd name="connsiteX79" fmla="*/ 1966169 w 2614774"/>
                    <a:gd name="connsiteY79" fmla="*/ 1073684 h 1621111"/>
                    <a:gd name="connsiteX80" fmla="*/ 2075049 w 2614774"/>
                    <a:gd name="connsiteY80" fmla="*/ 1062594 h 1621111"/>
                    <a:gd name="connsiteX81" fmla="*/ 2124448 w 2614774"/>
                    <a:gd name="connsiteY81" fmla="*/ 1057553 h 1621111"/>
                    <a:gd name="connsiteX82" fmla="*/ 2282729 w 2614774"/>
                    <a:gd name="connsiteY82" fmla="*/ 1039407 h 1621111"/>
                    <a:gd name="connsiteX83" fmla="*/ 2438993 w 2614774"/>
                    <a:gd name="connsiteY83" fmla="*/ 1011178 h 1621111"/>
                    <a:gd name="connsiteX84" fmla="*/ 2571061 w 2614774"/>
                    <a:gd name="connsiteY84" fmla="*/ 973877 h 1621111"/>
                    <a:gd name="connsiteX85" fmla="*/ 2574085 w 2614774"/>
                    <a:gd name="connsiteY85" fmla="*/ 973877 h 1621111"/>
                    <a:gd name="connsiteX86" fmla="*/ 2584166 w 2614774"/>
                    <a:gd name="connsiteY86" fmla="*/ 968836 h 1621111"/>
                    <a:gd name="connsiteX87" fmla="*/ 2610379 w 2614774"/>
                    <a:gd name="connsiteY87" fmla="*/ 909355 h 1621111"/>
                    <a:gd name="connsiteX88" fmla="*/ 2614411 w 2614774"/>
                    <a:gd name="connsiteY88" fmla="*/ 842817 h 1621111"/>
                    <a:gd name="connsiteX89" fmla="*/ 2603322 w 2614774"/>
                    <a:gd name="connsiteY89" fmla="*/ 761156 h 1621111"/>
                    <a:gd name="connsiteX90" fmla="*/ 2595257 w 2614774"/>
                    <a:gd name="connsiteY90" fmla="*/ 715789 h 1621111"/>
                    <a:gd name="connsiteX91" fmla="*/ 2580135 w 2614774"/>
                    <a:gd name="connsiteY91" fmla="*/ 702683 h 1621111"/>
                    <a:gd name="connsiteX92" fmla="*/ 2578118 w 2614774"/>
                    <a:gd name="connsiteY92" fmla="*/ 702683 h 1621111"/>
                    <a:gd name="connsiteX93" fmla="*/ 2572069 w 2614774"/>
                    <a:gd name="connsiteY93" fmla="*/ 704700 h 1621111"/>
                    <a:gd name="connsiteX94" fmla="*/ 2570053 w 2614774"/>
                    <a:gd name="connsiteY94" fmla="*/ 703691 h 1621111"/>
                    <a:gd name="connsiteX95" fmla="*/ 2558963 w 2614774"/>
                    <a:gd name="connsiteY95" fmla="*/ 701675 h 1621111"/>
                    <a:gd name="connsiteX96" fmla="*/ 2517629 w 2614774"/>
                    <a:gd name="connsiteY96" fmla="*/ 695626 h 1621111"/>
                    <a:gd name="connsiteX97" fmla="*/ 2465205 w 2614774"/>
                    <a:gd name="connsiteY97" fmla="*/ 685545 h 1621111"/>
                    <a:gd name="connsiteX98" fmla="*/ 2363382 w 2614774"/>
                    <a:gd name="connsiteY98" fmla="*/ 658324 h 1621111"/>
                    <a:gd name="connsiteX99" fmla="*/ 2214174 w 2614774"/>
                    <a:gd name="connsiteY99" fmla="*/ 607917 h 1621111"/>
                    <a:gd name="connsiteX100" fmla="*/ 2090171 w 2614774"/>
                    <a:gd name="connsiteY100" fmla="*/ 565574 h 1621111"/>
                    <a:gd name="connsiteX101" fmla="*/ 1950038 w 2614774"/>
                    <a:gd name="connsiteY101" fmla="*/ 527264 h 1621111"/>
                    <a:gd name="connsiteX102" fmla="*/ 1879468 w 2614774"/>
                    <a:gd name="connsiteY102" fmla="*/ 514159 h 1621111"/>
                    <a:gd name="connsiteX103" fmla="*/ 1805872 w 2614774"/>
                    <a:gd name="connsiteY103" fmla="*/ 509118 h 1621111"/>
                    <a:gd name="connsiteX104" fmla="*/ 1771594 w 2614774"/>
                    <a:gd name="connsiteY104" fmla="*/ 509118 h 1621111"/>
                    <a:gd name="connsiteX105" fmla="*/ 1705057 w 2614774"/>
                    <a:gd name="connsiteY105" fmla="*/ 510126 h 1621111"/>
                    <a:gd name="connsiteX106" fmla="*/ 1703041 w 2614774"/>
                    <a:gd name="connsiteY106" fmla="*/ 510126 h 1621111"/>
                    <a:gd name="connsiteX107" fmla="*/ 1701024 w 2614774"/>
                    <a:gd name="connsiteY107" fmla="*/ 510126 h 1621111"/>
                    <a:gd name="connsiteX108" fmla="*/ 1635494 w 2614774"/>
                    <a:gd name="connsiteY108" fmla="*/ 511134 h 1621111"/>
                    <a:gd name="connsiteX109" fmla="*/ 1605249 w 2614774"/>
                    <a:gd name="connsiteY109" fmla="*/ 511134 h 1621111"/>
                    <a:gd name="connsiteX110" fmla="*/ 1463100 w 2614774"/>
                    <a:gd name="connsiteY110" fmla="*/ 490971 h 1621111"/>
                    <a:gd name="connsiteX111" fmla="*/ 1460075 w 2614774"/>
                    <a:gd name="connsiteY111" fmla="*/ 490971 h 1621111"/>
                    <a:gd name="connsiteX112" fmla="*/ 1449993 w 2614774"/>
                    <a:gd name="connsiteY112" fmla="*/ 493995 h 1621111"/>
                    <a:gd name="connsiteX113" fmla="*/ 1445961 w 2614774"/>
                    <a:gd name="connsiteY113" fmla="*/ 498028 h 1621111"/>
                    <a:gd name="connsiteX114" fmla="*/ 1444952 w 2614774"/>
                    <a:gd name="connsiteY114" fmla="*/ 498028 h 1621111"/>
                    <a:gd name="connsiteX115" fmla="*/ 1432855 w 2614774"/>
                    <a:gd name="connsiteY115" fmla="*/ 505085 h 1621111"/>
                    <a:gd name="connsiteX116" fmla="*/ 1428822 w 2614774"/>
                    <a:gd name="connsiteY116" fmla="*/ 512142 h 1621111"/>
                    <a:gd name="connsiteX117" fmla="*/ 1412692 w 2614774"/>
                    <a:gd name="connsiteY117" fmla="*/ 531297 h 1621111"/>
                    <a:gd name="connsiteX118" fmla="*/ 1379422 w 2614774"/>
                    <a:gd name="connsiteY118" fmla="*/ 554485 h 1621111"/>
                    <a:gd name="connsiteX119" fmla="*/ 1329015 w 2614774"/>
                    <a:gd name="connsiteY119" fmla="*/ 573640 h 1621111"/>
                    <a:gd name="connsiteX120" fmla="*/ 1293729 w 2614774"/>
                    <a:gd name="connsiteY120" fmla="*/ 577672 h 1621111"/>
                    <a:gd name="connsiteX121" fmla="*/ 1252395 w 2614774"/>
                    <a:gd name="connsiteY121" fmla="*/ 570615 h 1621111"/>
                    <a:gd name="connsiteX122" fmla="*/ 1229208 w 2614774"/>
                    <a:gd name="connsiteY122" fmla="*/ 560534 h 1621111"/>
                    <a:gd name="connsiteX123" fmla="*/ 1211061 w 2614774"/>
                    <a:gd name="connsiteY123" fmla="*/ 545411 h 1621111"/>
                    <a:gd name="connsiteX124" fmla="*/ 1192914 w 2614774"/>
                    <a:gd name="connsiteY124" fmla="*/ 519199 h 1621111"/>
                    <a:gd name="connsiteX125" fmla="*/ 1174768 w 2614774"/>
                    <a:gd name="connsiteY125" fmla="*/ 481897 h 1621111"/>
                    <a:gd name="connsiteX126" fmla="*/ 1157629 w 2614774"/>
                    <a:gd name="connsiteY126" fmla="*/ 445604 h 1621111"/>
                    <a:gd name="connsiteX127" fmla="*/ 1144523 w 2614774"/>
                    <a:gd name="connsiteY127" fmla="*/ 425441 h 1621111"/>
                    <a:gd name="connsiteX128" fmla="*/ 1135450 w 2614774"/>
                    <a:gd name="connsiteY128" fmla="*/ 417376 h 1621111"/>
                    <a:gd name="connsiteX129" fmla="*/ 1125368 w 2614774"/>
                    <a:gd name="connsiteY129" fmla="*/ 410319 h 1621111"/>
                    <a:gd name="connsiteX130" fmla="*/ 1084034 w 2614774"/>
                    <a:gd name="connsiteY130" fmla="*/ 395196 h 1621111"/>
                    <a:gd name="connsiteX131" fmla="*/ 1072944 w 2614774"/>
                    <a:gd name="connsiteY131" fmla="*/ 392172 h 1621111"/>
                    <a:gd name="connsiteX132" fmla="*/ 1060846 w 2614774"/>
                    <a:gd name="connsiteY132" fmla="*/ 389148 h 1621111"/>
                    <a:gd name="connsiteX133" fmla="*/ 1037658 w 2614774"/>
                    <a:gd name="connsiteY133" fmla="*/ 383099 h 1621111"/>
                    <a:gd name="connsiteX134" fmla="*/ 1033626 w 2614774"/>
                    <a:gd name="connsiteY134" fmla="*/ 382090 h 1621111"/>
                    <a:gd name="connsiteX135" fmla="*/ 966080 w 2614774"/>
                    <a:gd name="connsiteY135" fmla="*/ 363944 h 1621111"/>
                    <a:gd name="connsiteX136" fmla="*/ 945917 w 2614774"/>
                    <a:gd name="connsiteY136" fmla="*/ 358903 h 1621111"/>
                    <a:gd name="connsiteX137" fmla="*/ 834011 w 2614774"/>
                    <a:gd name="connsiteY137" fmla="*/ 327650 h 1621111"/>
                    <a:gd name="connsiteX138" fmla="*/ 838044 w 2614774"/>
                    <a:gd name="connsiteY138" fmla="*/ 328658 h 1621111"/>
                    <a:gd name="connsiteX139" fmla="*/ 771506 w 2614774"/>
                    <a:gd name="connsiteY139" fmla="*/ 306479 h 1621111"/>
                    <a:gd name="connsiteX140" fmla="*/ 713033 w 2614774"/>
                    <a:gd name="connsiteY140" fmla="*/ 283291 h 1621111"/>
                    <a:gd name="connsiteX141" fmla="*/ 705976 w 2614774"/>
                    <a:gd name="connsiteY141" fmla="*/ 280267 h 1621111"/>
                    <a:gd name="connsiteX142" fmla="*/ 575924 w 2614774"/>
                    <a:gd name="connsiteY142" fmla="*/ 223810 h 1621111"/>
                    <a:gd name="connsiteX143" fmla="*/ 448897 w 2614774"/>
                    <a:gd name="connsiteY143" fmla="*/ 163321 h 1621111"/>
                    <a:gd name="connsiteX144" fmla="*/ 445872 w 2614774"/>
                    <a:gd name="connsiteY144" fmla="*/ 161305 h 1621111"/>
                    <a:gd name="connsiteX145" fmla="*/ 391432 w 2614774"/>
                    <a:gd name="connsiteY145" fmla="*/ 134085 h 1621111"/>
                    <a:gd name="connsiteX146" fmla="*/ 367236 w 2614774"/>
                    <a:gd name="connsiteY146" fmla="*/ 122995 h 1621111"/>
                    <a:gd name="connsiteX147" fmla="*/ 335983 w 2614774"/>
                    <a:gd name="connsiteY147" fmla="*/ 107872 h 1621111"/>
                    <a:gd name="connsiteX148" fmla="*/ 257348 w 2614774"/>
                    <a:gd name="connsiteY148" fmla="*/ 65530 h 1621111"/>
                    <a:gd name="connsiteX149" fmla="*/ 177703 w 2614774"/>
                    <a:gd name="connsiteY149" fmla="*/ 2016 h 1621111"/>
                    <a:gd name="connsiteX150" fmla="*/ 170646 w 2614774"/>
                    <a:gd name="connsiteY150" fmla="*/ 0 h 1621111"/>
                    <a:gd name="connsiteX151" fmla="*/ 170646 w 2614774"/>
                    <a:gd name="connsiteY151" fmla="*/ 0 h 1621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</a:cxnLst>
                  <a:rect l="l" t="t" r="r" b="b"/>
                  <a:pathLst>
                    <a:path w="2614774" h="1621111">
                      <a:moveTo>
                        <a:pt x="170646" y="0"/>
                      </a:moveTo>
                      <a:cubicBezTo>
                        <a:pt x="170646" y="0"/>
                        <a:pt x="169638" y="0"/>
                        <a:pt x="169638" y="0"/>
                      </a:cubicBezTo>
                      <a:cubicBezTo>
                        <a:pt x="165605" y="0"/>
                        <a:pt x="162581" y="2016"/>
                        <a:pt x="160564" y="5041"/>
                      </a:cubicBezTo>
                      <a:cubicBezTo>
                        <a:pt x="158548" y="8065"/>
                        <a:pt x="157540" y="12098"/>
                        <a:pt x="157540" y="15122"/>
                      </a:cubicBezTo>
                      <a:cubicBezTo>
                        <a:pt x="157540" y="16131"/>
                        <a:pt x="157540" y="16131"/>
                        <a:pt x="157540" y="17139"/>
                      </a:cubicBezTo>
                      <a:cubicBezTo>
                        <a:pt x="155524" y="18147"/>
                        <a:pt x="153507" y="19155"/>
                        <a:pt x="151491" y="21171"/>
                      </a:cubicBezTo>
                      <a:cubicBezTo>
                        <a:pt x="138385" y="34277"/>
                        <a:pt x="126288" y="48391"/>
                        <a:pt x="115198" y="62506"/>
                      </a:cubicBezTo>
                      <a:cubicBezTo>
                        <a:pt x="110157" y="68555"/>
                        <a:pt x="105116" y="74603"/>
                        <a:pt x="100075" y="81661"/>
                      </a:cubicBezTo>
                      <a:cubicBezTo>
                        <a:pt x="93018" y="90734"/>
                        <a:pt x="85961" y="98799"/>
                        <a:pt x="78904" y="107872"/>
                      </a:cubicBezTo>
                      <a:cubicBezTo>
                        <a:pt x="59749" y="132068"/>
                        <a:pt x="41602" y="156264"/>
                        <a:pt x="24464" y="180460"/>
                      </a:cubicBezTo>
                      <a:lnTo>
                        <a:pt x="12366" y="197598"/>
                      </a:lnTo>
                      <a:cubicBezTo>
                        <a:pt x="12366" y="198606"/>
                        <a:pt x="11358" y="198606"/>
                        <a:pt x="11358" y="199615"/>
                      </a:cubicBezTo>
                      <a:cubicBezTo>
                        <a:pt x="8333" y="200623"/>
                        <a:pt x="5309" y="202639"/>
                        <a:pt x="3293" y="204655"/>
                      </a:cubicBezTo>
                      <a:cubicBezTo>
                        <a:pt x="1276" y="207680"/>
                        <a:pt x="-740" y="211712"/>
                        <a:pt x="268" y="215745"/>
                      </a:cubicBezTo>
                      <a:cubicBezTo>
                        <a:pt x="9341" y="263128"/>
                        <a:pt x="32529" y="304462"/>
                        <a:pt x="51684" y="336723"/>
                      </a:cubicBezTo>
                      <a:cubicBezTo>
                        <a:pt x="70839" y="368984"/>
                        <a:pt x="93018" y="400237"/>
                        <a:pt x="114190" y="429474"/>
                      </a:cubicBezTo>
                      <a:cubicBezTo>
                        <a:pt x="119230" y="435523"/>
                        <a:pt x="123263" y="442580"/>
                        <a:pt x="128303" y="448629"/>
                      </a:cubicBezTo>
                      <a:cubicBezTo>
                        <a:pt x="137377" y="460726"/>
                        <a:pt x="145442" y="472824"/>
                        <a:pt x="153507" y="484922"/>
                      </a:cubicBezTo>
                      <a:cubicBezTo>
                        <a:pt x="157540" y="490971"/>
                        <a:pt x="161573" y="497020"/>
                        <a:pt x="165605" y="503069"/>
                      </a:cubicBezTo>
                      <a:cubicBezTo>
                        <a:pt x="178711" y="522224"/>
                        <a:pt x="192825" y="542387"/>
                        <a:pt x="210972" y="566583"/>
                      </a:cubicBezTo>
                      <a:cubicBezTo>
                        <a:pt x="233152" y="595819"/>
                        <a:pt x="256339" y="626064"/>
                        <a:pt x="278519" y="654292"/>
                      </a:cubicBezTo>
                      <a:cubicBezTo>
                        <a:pt x="287592" y="666390"/>
                        <a:pt x="296665" y="678488"/>
                        <a:pt x="306747" y="689577"/>
                      </a:cubicBezTo>
                      <a:cubicBezTo>
                        <a:pt x="332959" y="722847"/>
                        <a:pt x="358163" y="757124"/>
                        <a:pt x="381350" y="789384"/>
                      </a:cubicBezTo>
                      <a:cubicBezTo>
                        <a:pt x="395464" y="809548"/>
                        <a:pt x="407562" y="825678"/>
                        <a:pt x="418652" y="839792"/>
                      </a:cubicBezTo>
                      <a:lnTo>
                        <a:pt x="419660" y="840800"/>
                      </a:lnTo>
                      <a:lnTo>
                        <a:pt x="420668" y="841809"/>
                      </a:lnTo>
                      <a:cubicBezTo>
                        <a:pt x="421677" y="845841"/>
                        <a:pt x="423693" y="849874"/>
                        <a:pt x="424701" y="853907"/>
                      </a:cubicBezTo>
                      <a:cubicBezTo>
                        <a:pt x="426717" y="864996"/>
                        <a:pt x="427725" y="876086"/>
                        <a:pt x="427725" y="888184"/>
                      </a:cubicBezTo>
                      <a:cubicBezTo>
                        <a:pt x="426717" y="907339"/>
                        <a:pt x="422684" y="928510"/>
                        <a:pt x="415627" y="954722"/>
                      </a:cubicBezTo>
                      <a:cubicBezTo>
                        <a:pt x="403530" y="992023"/>
                        <a:pt x="387399" y="1027309"/>
                        <a:pt x="372277" y="1060578"/>
                      </a:cubicBezTo>
                      <a:lnTo>
                        <a:pt x="370260" y="1065619"/>
                      </a:lnTo>
                      <a:cubicBezTo>
                        <a:pt x="367236" y="1071668"/>
                        <a:pt x="365220" y="1077717"/>
                        <a:pt x="362195" y="1082757"/>
                      </a:cubicBezTo>
                      <a:cubicBezTo>
                        <a:pt x="361187" y="1085782"/>
                        <a:pt x="360179" y="1087798"/>
                        <a:pt x="359171" y="1090823"/>
                      </a:cubicBezTo>
                      <a:cubicBezTo>
                        <a:pt x="357154" y="1093847"/>
                        <a:pt x="356147" y="1097880"/>
                        <a:pt x="354130" y="1100904"/>
                      </a:cubicBezTo>
                      <a:cubicBezTo>
                        <a:pt x="350097" y="1109978"/>
                        <a:pt x="345057" y="1119051"/>
                        <a:pt x="340016" y="1130141"/>
                      </a:cubicBezTo>
                      <a:lnTo>
                        <a:pt x="335983" y="1138206"/>
                      </a:lnTo>
                      <a:cubicBezTo>
                        <a:pt x="323886" y="1161394"/>
                        <a:pt x="310780" y="1185589"/>
                        <a:pt x="298682" y="1209785"/>
                      </a:cubicBezTo>
                      <a:cubicBezTo>
                        <a:pt x="282551" y="1243054"/>
                        <a:pt x="271461" y="1272290"/>
                        <a:pt x="263396" y="1300519"/>
                      </a:cubicBezTo>
                      <a:cubicBezTo>
                        <a:pt x="259363" y="1314633"/>
                        <a:pt x="257348" y="1327739"/>
                        <a:pt x="257348" y="1340845"/>
                      </a:cubicBezTo>
                      <a:cubicBezTo>
                        <a:pt x="257348" y="1345886"/>
                        <a:pt x="257348" y="1350926"/>
                        <a:pt x="258356" y="1354959"/>
                      </a:cubicBezTo>
                      <a:cubicBezTo>
                        <a:pt x="259363" y="1357984"/>
                        <a:pt x="259363" y="1362016"/>
                        <a:pt x="261380" y="1365040"/>
                      </a:cubicBezTo>
                      <a:cubicBezTo>
                        <a:pt x="262388" y="1368065"/>
                        <a:pt x="264404" y="1371089"/>
                        <a:pt x="266421" y="1374114"/>
                      </a:cubicBezTo>
                      <a:lnTo>
                        <a:pt x="266421" y="1375122"/>
                      </a:lnTo>
                      <a:cubicBezTo>
                        <a:pt x="268437" y="1379155"/>
                        <a:pt x="272470" y="1383187"/>
                        <a:pt x="277511" y="1387220"/>
                      </a:cubicBezTo>
                      <a:cubicBezTo>
                        <a:pt x="282551" y="1391253"/>
                        <a:pt x="288600" y="1394277"/>
                        <a:pt x="295657" y="1397302"/>
                      </a:cubicBezTo>
                      <a:cubicBezTo>
                        <a:pt x="309771" y="1403350"/>
                        <a:pt x="325902" y="1406375"/>
                        <a:pt x="340016" y="1409399"/>
                      </a:cubicBezTo>
                      <a:cubicBezTo>
                        <a:pt x="360179" y="1412424"/>
                        <a:pt x="381350" y="1414440"/>
                        <a:pt x="400505" y="1416456"/>
                      </a:cubicBezTo>
                      <a:cubicBezTo>
                        <a:pt x="410587" y="1417465"/>
                        <a:pt x="420668" y="1418473"/>
                        <a:pt x="430750" y="1419481"/>
                      </a:cubicBezTo>
                      <a:cubicBezTo>
                        <a:pt x="444864" y="1420489"/>
                        <a:pt x="458978" y="1423514"/>
                        <a:pt x="473092" y="1426538"/>
                      </a:cubicBezTo>
                      <a:lnTo>
                        <a:pt x="483174" y="1428554"/>
                      </a:lnTo>
                      <a:cubicBezTo>
                        <a:pt x="509386" y="1433595"/>
                        <a:pt x="535598" y="1439644"/>
                        <a:pt x="560802" y="1444685"/>
                      </a:cubicBezTo>
                      <a:lnTo>
                        <a:pt x="563826" y="1445693"/>
                      </a:lnTo>
                      <a:cubicBezTo>
                        <a:pt x="614234" y="1456783"/>
                        <a:pt x="665650" y="1467872"/>
                        <a:pt x="717066" y="1476946"/>
                      </a:cubicBezTo>
                      <a:cubicBezTo>
                        <a:pt x="743277" y="1481986"/>
                        <a:pt x="770498" y="1486019"/>
                        <a:pt x="795701" y="1490051"/>
                      </a:cubicBezTo>
                      <a:cubicBezTo>
                        <a:pt x="822922" y="1494084"/>
                        <a:pt x="851150" y="1497109"/>
                        <a:pt x="875346" y="1500133"/>
                      </a:cubicBezTo>
                      <a:cubicBezTo>
                        <a:pt x="927770" y="1506182"/>
                        <a:pt x="982210" y="1512231"/>
                        <a:pt x="1033626" y="1517272"/>
                      </a:cubicBezTo>
                      <a:cubicBezTo>
                        <a:pt x="1087058" y="1522313"/>
                        <a:pt x="1141498" y="1528362"/>
                        <a:pt x="1194931" y="1534411"/>
                      </a:cubicBezTo>
                      <a:cubicBezTo>
                        <a:pt x="1249371" y="1540459"/>
                        <a:pt x="1297762" y="1547516"/>
                        <a:pt x="1345146" y="1555581"/>
                      </a:cubicBezTo>
                      <a:cubicBezTo>
                        <a:pt x="1388496" y="1562639"/>
                        <a:pt x="1433863" y="1571712"/>
                        <a:pt x="1489311" y="1582802"/>
                      </a:cubicBezTo>
                      <a:lnTo>
                        <a:pt x="1492336" y="1583810"/>
                      </a:lnTo>
                      <a:cubicBezTo>
                        <a:pt x="1536695" y="1593892"/>
                        <a:pt x="1583070" y="1602965"/>
                        <a:pt x="1629445" y="1611030"/>
                      </a:cubicBezTo>
                      <a:cubicBezTo>
                        <a:pt x="1654649" y="1615063"/>
                        <a:pt x="1677837" y="1618087"/>
                        <a:pt x="1701024" y="1620104"/>
                      </a:cubicBezTo>
                      <a:cubicBezTo>
                        <a:pt x="1709089" y="1621111"/>
                        <a:pt x="1719171" y="1621111"/>
                        <a:pt x="1729253" y="1621111"/>
                      </a:cubicBezTo>
                      <a:cubicBezTo>
                        <a:pt x="1732276" y="1621111"/>
                        <a:pt x="1736309" y="1621111"/>
                        <a:pt x="1739334" y="1621111"/>
                      </a:cubicBezTo>
                      <a:cubicBezTo>
                        <a:pt x="1745383" y="1621111"/>
                        <a:pt x="1752439" y="1619095"/>
                        <a:pt x="1758489" y="1617079"/>
                      </a:cubicBezTo>
                      <a:cubicBezTo>
                        <a:pt x="1761513" y="1616071"/>
                        <a:pt x="1763530" y="1615063"/>
                        <a:pt x="1766554" y="1614055"/>
                      </a:cubicBezTo>
                      <a:cubicBezTo>
                        <a:pt x="1768571" y="1613046"/>
                        <a:pt x="1769579" y="1613046"/>
                        <a:pt x="1771594" y="1612038"/>
                      </a:cubicBezTo>
                      <a:lnTo>
                        <a:pt x="1772602" y="1612038"/>
                      </a:lnTo>
                      <a:lnTo>
                        <a:pt x="1773612" y="1612038"/>
                      </a:lnTo>
                      <a:cubicBezTo>
                        <a:pt x="1776635" y="1612038"/>
                        <a:pt x="1780668" y="1610022"/>
                        <a:pt x="1782684" y="1606997"/>
                      </a:cubicBezTo>
                      <a:cubicBezTo>
                        <a:pt x="1783693" y="1606997"/>
                        <a:pt x="1785709" y="1605989"/>
                        <a:pt x="1786717" y="1604981"/>
                      </a:cubicBezTo>
                      <a:cubicBezTo>
                        <a:pt x="1788734" y="1602965"/>
                        <a:pt x="1789742" y="1600948"/>
                        <a:pt x="1790750" y="1597924"/>
                      </a:cubicBezTo>
                      <a:cubicBezTo>
                        <a:pt x="1802847" y="1553565"/>
                        <a:pt x="1806880" y="1508198"/>
                        <a:pt x="1808897" y="1473921"/>
                      </a:cubicBezTo>
                      <a:cubicBezTo>
                        <a:pt x="1809905" y="1459807"/>
                        <a:pt x="1809905" y="1445693"/>
                        <a:pt x="1810913" y="1431579"/>
                      </a:cubicBezTo>
                      <a:lnTo>
                        <a:pt x="1811921" y="1410407"/>
                      </a:lnTo>
                      <a:cubicBezTo>
                        <a:pt x="1812929" y="1391253"/>
                        <a:pt x="1814946" y="1370081"/>
                        <a:pt x="1816961" y="1345886"/>
                      </a:cubicBezTo>
                      <a:cubicBezTo>
                        <a:pt x="1825027" y="1264225"/>
                        <a:pt x="1838132" y="1177524"/>
                        <a:pt x="1856280" y="1088806"/>
                      </a:cubicBezTo>
                      <a:lnTo>
                        <a:pt x="1858295" y="1088806"/>
                      </a:lnTo>
                      <a:cubicBezTo>
                        <a:pt x="1867369" y="1086790"/>
                        <a:pt x="1877451" y="1084774"/>
                        <a:pt x="1886524" y="1083766"/>
                      </a:cubicBezTo>
                      <a:cubicBezTo>
                        <a:pt x="1913744" y="1079733"/>
                        <a:pt x="1940965" y="1076708"/>
                        <a:pt x="1966169" y="1073684"/>
                      </a:cubicBezTo>
                      <a:cubicBezTo>
                        <a:pt x="2002462" y="1069651"/>
                        <a:pt x="2039763" y="1065619"/>
                        <a:pt x="2075049" y="1062594"/>
                      </a:cubicBezTo>
                      <a:cubicBezTo>
                        <a:pt x="2091180" y="1060578"/>
                        <a:pt x="2108318" y="1059570"/>
                        <a:pt x="2124448" y="1057553"/>
                      </a:cubicBezTo>
                      <a:cubicBezTo>
                        <a:pt x="2174856" y="1052513"/>
                        <a:pt x="2228289" y="1046464"/>
                        <a:pt x="2282729" y="1039407"/>
                      </a:cubicBezTo>
                      <a:cubicBezTo>
                        <a:pt x="2335153" y="1032350"/>
                        <a:pt x="2387576" y="1023276"/>
                        <a:pt x="2438993" y="1011178"/>
                      </a:cubicBezTo>
                      <a:cubicBezTo>
                        <a:pt x="2485368" y="1001097"/>
                        <a:pt x="2529727" y="987991"/>
                        <a:pt x="2571061" y="973877"/>
                      </a:cubicBezTo>
                      <a:cubicBezTo>
                        <a:pt x="2572069" y="973877"/>
                        <a:pt x="2573077" y="973877"/>
                        <a:pt x="2574085" y="973877"/>
                      </a:cubicBezTo>
                      <a:cubicBezTo>
                        <a:pt x="2578118" y="973877"/>
                        <a:pt x="2582151" y="971860"/>
                        <a:pt x="2584166" y="968836"/>
                      </a:cubicBezTo>
                      <a:cubicBezTo>
                        <a:pt x="2597273" y="954722"/>
                        <a:pt x="2605339" y="935567"/>
                        <a:pt x="2610379" y="909355"/>
                      </a:cubicBezTo>
                      <a:cubicBezTo>
                        <a:pt x="2614411" y="890200"/>
                        <a:pt x="2615420" y="870037"/>
                        <a:pt x="2614411" y="842817"/>
                      </a:cubicBezTo>
                      <a:cubicBezTo>
                        <a:pt x="2612395" y="815597"/>
                        <a:pt x="2608362" y="787368"/>
                        <a:pt x="2603322" y="761156"/>
                      </a:cubicBezTo>
                      <a:cubicBezTo>
                        <a:pt x="2600298" y="746034"/>
                        <a:pt x="2598281" y="730912"/>
                        <a:pt x="2595257" y="715789"/>
                      </a:cubicBezTo>
                      <a:cubicBezTo>
                        <a:pt x="2594248" y="707724"/>
                        <a:pt x="2588199" y="702683"/>
                        <a:pt x="2580135" y="702683"/>
                      </a:cubicBezTo>
                      <a:cubicBezTo>
                        <a:pt x="2579126" y="702683"/>
                        <a:pt x="2579126" y="702683"/>
                        <a:pt x="2578118" y="702683"/>
                      </a:cubicBezTo>
                      <a:cubicBezTo>
                        <a:pt x="2576102" y="702683"/>
                        <a:pt x="2574085" y="703691"/>
                        <a:pt x="2572069" y="704700"/>
                      </a:cubicBezTo>
                      <a:cubicBezTo>
                        <a:pt x="2571061" y="704700"/>
                        <a:pt x="2571061" y="704700"/>
                        <a:pt x="2570053" y="703691"/>
                      </a:cubicBezTo>
                      <a:lnTo>
                        <a:pt x="2558963" y="701675"/>
                      </a:lnTo>
                      <a:cubicBezTo>
                        <a:pt x="2545857" y="699659"/>
                        <a:pt x="2531743" y="697643"/>
                        <a:pt x="2517629" y="695626"/>
                      </a:cubicBezTo>
                      <a:cubicBezTo>
                        <a:pt x="2501498" y="692602"/>
                        <a:pt x="2483351" y="689577"/>
                        <a:pt x="2465205" y="685545"/>
                      </a:cubicBezTo>
                      <a:cubicBezTo>
                        <a:pt x="2432943" y="678488"/>
                        <a:pt x="2399675" y="669414"/>
                        <a:pt x="2363382" y="658324"/>
                      </a:cubicBezTo>
                      <a:cubicBezTo>
                        <a:pt x="2312974" y="643202"/>
                        <a:pt x="2263574" y="625055"/>
                        <a:pt x="2214174" y="607917"/>
                      </a:cubicBezTo>
                      <a:cubicBezTo>
                        <a:pt x="2173848" y="593803"/>
                        <a:pt x="2132514" y="578680"/>
                        <a:pt x="2090171" y="565574"/>
                      </a:cubicBezTo>
                      <a:cubicBezTo>
                        <a:pt x="2037747" y="548436"/>
                        <a:pt x="1992380" y="536338"/>
                        <a:pt x="1950038" y="527264"/>
                      </a:cubicBezTo>
                      <a:cubicBezTo>
                        <a:pt x="1923825" y="521216"/>
                        <a:pt x="1900639" y="517183"/>
                        <a:pt x="1879468" y="514159"/>
                      </a:cubicBezTo>
                      <a:cubicBezTo>
                        <a:pt x="1858295" y="511134"/>
                        <a:pt x="1835109" y="510126"/>
                        <a:pt x="1805872" y="509118"/>
                      </a:cubicBezTo>
                      <a:cubicBezTo>
                        <a:pt x="1794783" y="509118"/>
                        <a:pt x="1783693" y="509118"/>
                        <a:pt x="1771594" y="509118"/>
                      </a:cubicBezTo>
                      <a:cubicBezTo>
                        <a:pt x="1749416" y="509118"/>
                        <a:pt x="1727235" y="509118"/>
                        <a:pt x="1705057" y="510126"/>
                      </a:cubicBezTo>
                      <a:lnTo>
                        <a:pt x="1703041" y="510126"/>
                      </a:lnTo>
                      <a:lnTo>
                        <a:pt x="1701024" y="510126"/>
                      </a:lnTo>
                      <a:cubicBezTo>
                        <a:pt x="1679853" y="510126"/>
                        <a:pt x="1657674" y="511134"/>
                        <a:pt x="1635494" y="511134"/>
                      </a:cubicBezTo>
                      <a:cubicBezTo>
                        <a:pt x="1625412" y="511134"/>
                        <a:pt x="1615331" y="511134"/>
                        <a:pt x="1605249" y="511134"/>
                      </a:cubicBezTo>
                      <a:cubicBezTo>
                        <a:pt x="1549801" y="509118"/>
                        <a:pt x="1504434" y="503069"/>
                        <a:pt x="1463100" y="490971"/>
                      </a:cubicBezTo>
                      <a:cubicBezTo>
                        <a:pt x="1462092" y="490971"/>
                        <a:pt x="1461084" y="490971"/>
                        <a:pt x="1460075" y="490971"/>
                      </a:cubicBezTo>
                      <a:cubicBezTo>
                        <a:pt x="1456043" y="490971"/>
                        <a:pt x="1453018" y="492987"/>
                        <a:pt x="1449993" y="493995"/>
                      </a:cubicBezTo>
                      <a:cubicBezTo>
                        <a:pt x="1447977" y="495004"/>
                        <a:pt x="1446969" y="497020"/>
                        <a:pt x="1445961" y="498028"/>
                      </a:cubicBezTo>
                      <a:cubicBezTo>
                        <a:pt x="1445961" y="498028"/>
                        <a:pt x="1444952" y="498028"/>
                        <a:pt x="1444952" y="498028"/>
                      </a:cubicBezTo>
                      <a:cubicBezTo>
                        <a:pt x="1439912" y="498028"/>
                        <a:pt x="1435880" y="501053"/>
                        <a:pt x="1432855" y="505085"/>
                      </a:cubicBezTo>
                      <a:cubicBezTo>
                        <a:pt x="1431847" y="507101"/>
                        <a:pt x="1429830" y="510126"/>
                        <a:pt x="1428822" y="512142"/>
                      </a:cubicBezTo>
                      <a:cubicBezTo>
                        <a:pt x="1423781" y="519199"/>
                        <a:pt x="1418741" y="525248"/>
                        <a:pt x="1412692" y="531297"/>
                      </a:cubicBezTo>
                      <a:cubicBezTo>
                        <a:pt x="1403618" y="539362"/>
                        <a:pt x="1392529" y="547428"/>
                        <a:pt x="1379422" y="554485"/>
                      </a:cubicBezTo>
                      <a:cubicBezTo>
                        <a:pt x="1363292" y="563558"/>
                        <a:pt x="1346154" y="569607"/>
                        <a:pt x="1329015" y="573640"/>
                      </a:cubicBezTo>
                      <a:cubicBezTo>
                        <a:pt x="1315909" y="576664"/>
                        <a:pt x="1304820" y="577672"/>
                        <a:pt x="1293729" y="577672"/>
                      </a:cubicBezTo>
                      <a:cubicBezTo>
                        <a:pt x="1279616" y="576664"/>
                        <a:pt x="1265502" y="574648"/>
                        <a:pt x="1252395" y="570615"/>
                      </a:cubicBezTo>
                      <a:cubicBezTo>
                        <a:pt x="1243322" y="567591"/>
                        <a:pt x="1236265" y="564566"/>
                        <a:pt x="1229208" y="560534"/>
                      </a:cubicBezTo>
                      <a:cubicBezTo>
                        <a:pt x="1223159" y="556501"/>
                        <a:pt x="1217110" y="551460"/>
                        <a:pt x="1211061" y="545411"/>
                      </a:cubicBezTo>
                      <a:cubicBezTo>
                        <a:pt x="1205012" y="538354"/>
                        <a:pt x="1198963" y="529281"/>
                        <a:pt x="1192914" y="519199"/>
                      </a:cubicBezTo>
                      <a:cubicBezTo>
                        <a:pt x="1186865" y="507101"/>
                        <a:pt x="1180816" y="493995"/>
                        <a:pt x="1174768" y="481897"/>
                      </a:cubicBezTo>
                      <a:cubicBezTo>
                        <a:pt x="1169727" y="469800"/>
                        <a:pt x="1163678" y="457702"/>
                        <a:pt x="1157629" y="445604"/>
                      </a:cubicBezTo>
                      <a:cubicBezTo>
                        <a:pt x="1153596" y="437539"/>
                        <a:pt x="1149564" y="431490"/>
                        <a:pt x="1144523" y="425441"/>
                      </a:cubicBezTo>
                      <a:cubicBezTo>
                        <a:pt x="1142507" y="422416"/>
                        <a:pt x="1139482" y="419392"/>
                        <a:pt x="1135450" y="417376"/>
                      </a:cubicBezTo>
                      <a:cubicBezTo>
                        <a:pt x="1132425" y="414351"/>
                        <a:pt x="1129401" y="412335"/>
                        <a:pt x="1125368" y="410319"/>
                      </a:cubicBezTo>
                      <a:cubicBezTo>
                        <a:pt x="1113270" y="402253"/>
                        <a:pt x="1099156" y="399229"/>
                        <a:pt x="1084034" y="395196"/>
                      </a:cubicBezTo>
                      <a:cubicBezTo>
                        <a:pt x="1080001" y="394188"/>
                        <a:pt x="1076977" y="393180"/>
                        <a:pt x="1072944" y="392172"/>
                      </a:cubicBezTo>
                      <a:cubicBezTo>
                        <a:pt x="1068912" y="391164"/>
                        <a:pt x="1064879" y="390156"/>
                        <a:pt x="1060846" y="389148"/>
                      </a:cubicBezTo>
                      <a:cubicBezTo>
                        <a:pt x="1052781" y="387131"/>
                        <a:pt x="1044716" y="385115"/>
                        <a:pt x="1037658" y="383099"/>
                      </a:cubicBezTo>
                      <a:lnTo>
                        <a:pt x="1033626" y="382090"/>
                      </a:lnTo>
                      <a:cubicBezTo>
                        <a:pt x="1010438" y="375033"/>
                        <a:pt x="987251" y="368984"/>
                        <a:pt x="966080" y="363944"/>
                      </a:cubicBezTo>
                      <a:lnTo>
                        <a:pt x="945917" y="358903"/>
                      </a:lnTo>
                      <a:cubicBezTo>
                        <a:pt x="909623" y="348821"/>
                        <a:pt x="871313" y="338740"/>
                        <a:pt x="834011" y="327650"/>
                      </a:cubicBezTo>
                      <a:lnTo>
                        <a:pt x="838044" y="328658"/>
                      </a:lnTo>
                      <a:cubicBezTo>
                        <a:pt x="813848" y="321601"/>
                        <a:pt x="792677" y="313536"/>
                        <a:pt x="771506" y="306479"/>
                      </a:cubicBezTo>
                      <a:cubicBezTo>
                        <a:pt x="752351" y="299422"/>
                        <a:pt x="732188" y="291356"/>
                        <a:pt x="713033" y="283291"/>
                      </a:cubicBezTo>
                      <a:lnTo>
                        <a:pt x="705976" y="280267"/>
                      </a:lnTo>
                      <a:cubicBezTo>
                        <a:pt x="661617" y="262120"/>
                        <a:pt x="617258" y="242965"/>
                        <a:pt x="575924" y="223810"/>
                      </a:cubicBezTo>
                      <a:cubicBezTo>
                        <a:pt x="529549" y="202639"/>
                        <a:pt x="488215" y="183484"/>
                        <a:pt x="448897" y="163321"/>
                      </a:cubicBezTo>
                      <a:lnTo>
                        <a:pt x="445872" y="161305"/>
                      </a:lnTo>
                      <a:cubicBezTo>
                        <a:pt x="428734" y="152231"/>
                        <a:pt x="409579" y="143158"/>
                        <a:pt x="391432" y="134085"/>
                      </a:cubicBezTo>
                      <a:cubicBezTo>
                        <a:pt x="383367" y="130052"/>
                        <a:pt x="375301" y="126019"/>
                        <a:pt x="367236" y="122995"/>
                      </a:cubicBezTo>
                      <a:cubicBezTo>
                        <a:pt x="357154" y="117954"/>
                        <a:pt x="346065" y="112913"/>
                        <a:pt x="335983" y="107872"/>
                      </a:cubicBezTo>
                      <a:cubicBezTo>
                        <a:pt x="313804" y="96783"/>
                        <a:pt x="284567" y="82669"/>
                        <a:pt x="257348" y="65530"/>
                      </a:cubicBezTo>
                      <a:cubicBezTo>
                        <a:pt x="226094" y="46375"/>
                        <a:pt x="200891" y="25204"/>
                        <a:pt x="177703" y="2016"/>
                      </a:cubicBezTo>
                      <a:cubicBezTo>
                        <a:pt x="177703" y="1008"/>
                        <a:pt x="173670" y="0"/>
                        <a:pt x="170646" y="0"/>
                      </a:cubicBezTo>
                      <a:lnTo>
                        <a:pt x="170646" y="0"/>
                      </a:lnTo>
                      <a:close/>
                    </a:path>
                  </a:pathLst>
                </a:custGeom>
                <a:solidFill>
                  <a:srgbClr val="FFB43D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xmlns="" id="{03B17A73-759A-46C0-1A4F-18E91D3D4987}"/>
                    </a:ext>
                  </a:extLst>
                </p:cNvPr>
                <p:cNvSpPr/>
                <p:nvPr/>
              </p:nvSpPr>
              <p:spPr>
                <a:xfrm>
                  <a:off x="8944301" y="4642548"/>
                  <a:ext cx="1678874" cy="533313"/>
                </a:xfrm>
                <a:custGeom>
                  <a:avLst/>
                  <a:gdLst>
                    <a:gd name="connsiteX0" fmla="*/ 643243 w 1678874"/>
                    <a:gd name="connsiteY0" fmla="*/ 124003 h 533313"/>
                    <a:gd name="connsiteX1" fmla="*/ 619047 w 1678874"/>
                    <a:gd name="connsiteY1" fmla="*/ 106864 h 533313"/>
                    <a:gd name="connsiteX2" fmla="*/ 577713 w 1678874"/>
                    <a:gd name="connsiteY2" fmla="*/ 95775 h 533313"/>
                    <a:gd name="connsiteX3" fmla="*/ 509159 w 1678874"/>
                    <a:gd name="connsiteY3" fmla="*/ 84685 h 533313"/>
                    <a:gd name="connsiteX4" fmla="*/ 496053 w 1678874"/>
                    <a:gd name="connsiteY4" fmla="*/ 82669 h 533313"/>
                    <a:gd name="connsiteX5" fmla="*/ 468833 w 1678874"/>
                    <a:gd name="connsiteY5" fmla="*/ 77628 h 533313"/>
                    <a:gd name="connsiteX6" fmla="*/ 416409 w 1678874"/>
                    <a:gd name="connsiteY6" fmla="*/ 65530 h 533313"/>
                    <a:gd name="connsiteX7" fmla="*/ 397253 w 1678874"/>
                    <a:gd name="connsiteY7" fmla="*/ 60489 h 533313"/>
                    <a:gd name="connsiteX8" fmla="*/ 325675 w 1678874"/>
                    <a:gd name="connsiteY8" fmla="*/ 44359 h 533313"/>
                    <a:gd name="connsiteX9" fmla="*/ 296438 w 1678874"/>
                    <a:gd name="connsiteY9" fmla="*/ 38310 h 533313"/>
                    <a:gd name="connsiteX10" fmla="*/ 254096 w 1678874"/>
                    <a:gd name="connsiteY10" fmla="*/ 29236 h 533313"/>
                    <a:gd name="connsiteX11" fmla="*/ 197639 w 1678874"/>
                    <a:gd name="connsiteY11" fmla="*/ 14114 h 533313"/>
                    <a:gd name="connsiteX12" fmla="*/ 182517 w 1678874"/>
                    <a:gd name="connsiteY12" fmla="*/ 10082 h 533313"/>
                    <a:gd name="connsiteX13" fmla="*/ 179492 w 1678874"/>
                    <a:gd name="connsiteY13" fmla="*/ 9073 h 533313"/>
                    <a:gd name="connsiteX14" fmla="*/ 145215 w 1678874"/>
                    <a:gd name="connsiteY14" fmla="*/ 1008 h 533313"/>
                    <a:gd name="connsiteX15" fmla="*/ 132109 w 1678874"/>
                    <a:gd name="connsiteY15" fmla="*/ 0 h 533313"/>
                    <a:gd name="connsiteX16" fmla="*/ 122027 w 1678874"/>
                    <a:gd name="connsiteY16" fmla="*/ 1008 h 533313"/>
                    <a:gd name="connsiteX17" fmla="*/ 108922 w 1678874"/>
                    <a:gd name="connsiteY17" fmla="*/ 6049 h 533313"/>
                    <a:gd name="connsiteX18" fmla="*/ 102873 w 1678874"/>
                    <a:gd name="connsiteY18" fmla="*/ 8065 h 533313"/>
                    <a:gd name="connsiteX19" fmla="*/ 101864 w 1678874"/>
                    <a:gd name="connsiteY19" fmla="*/ 8065 h 533313"/>
                    <a:gd name="connsiteX20" fmla="*/ 89766 w 1678874"/>
                    <a:gd name="connsiteY20" fmla="*/ 16131 h 533313"/>
                    <a:gd name="connsiteX21" fmla="*/ 62547 w 1678874"/>
                    <a:gd name="connsiteY21" fmla="*/ 76620 h 533313"/>
                    <a:gd name="connsiteX22" fmla="*/ 51457 w 1678874"/>
                    <a:gd name="connsiteY22" fmla="*/ 100815 h 533313"/>
                    <a:gd name="connsiteX23" fmla="*/ 11131 w 1678874"/>
                    <a:gd name="connsiteY23" fmla="*/ 203647 h 533313"/>
                    <a:gd name="connsiteX24" fmla="*/ 1049 w 1678874"/>
                    <a:gd name="connsiteY24" fmla="*/ 253047 h 533313"/>
                    <a:gd name="connsiteX25" fmla="*/ 3065 w 1678874"/>
                    <a:gd name="connsiteY25" fmla="*/ 300430 h 533313"/>
                    <a:gd name="connsiteX26" fmla="*/ 23229 w 1678874"/>
                    <a:gd name="connsiteY26" fmla="*/ 343781 h 533313"/>
                    <a:gd name="connsiteX27" fmla="*/ 63555 w 1678874"/>
                    <a:gd name="connsiteY27" fmla="*/ 376041 h 533313"/>
                    <a:gd name="connsiteX28" fmla="*/ 141183 w 1678874"/>
                    <a:gd name="connsiteY28" fmla="*/ 405278 h 533313"/>
                    <a:gd name="connsiteX29" fmla="*/ 176468 w 1678874"/>
                    <a:gd name="connsiteY29" fmla="*/ 415360 h 533313"/>
                    <a:gd name="connsiteX30" fmla="*/ 214778 w 1678874"/>
                    <a:gd name="connsiteY30" fmla="*/ 425441 h 533313"/>
                    <a:gd name="connsiteX31" fmla="*/ 258128 w 1678874"/>
                    <a:gd name="connsiteY31" fmla="*/ 440563 h 533313"/>
                    <a:gd name="connsiteX32" fmla="*/ 260145 w 1678874"/>
                    <a:gd name="connsiteY32" fmla="*/ 441571 h 533313"/>
                    <a:gd name="connsiteX33" fmla="*/ 264178 w 1678874"/>
                    <a:gd name="connsiteY33" fmla="*/ 443588 h 533313"/>
                    <a:gd name="connsiteX34" fmla="*/ 317610 w 1678874"/>
                    <a:gd name="connsiteY34" fmla="*/ 463751 h 533313"/>
                    <a:gd name="connsiteX35" fmla="*/ 381123 w 1678874"/>
                    <a:gd name="connsiteY35" fmla="*/ 482906 h 533313"/>
                    <a:gd name="connsiteX36" fmla="*/ 443629 w 1678874"/>
                    <a:gd name="connsiteY36" fmla="*/ 490971 h 533313"/>
                    <a:gd name="connsiteX37" fmla="*/ 447661 w 1678874"/>
                    <a:gd name="connsiteY37" fmla="*/ 490971 h 533313"/>
                    <a:gd name="connsiteX38" fmla="*/ 500085 w 1678874"/>
                    <a:gd name="connsiteY38" fmla="*/ 481897 h 533313"/>
                    <a:gd name="connsiteX39" fmla="*/ 542428 w 1678874"/>
                    <a:gd name="connsiteY39" fmla="*/ 448629 h 533313"/>
                    <a:gd name="connsiteX40" fmla="*/ 579730 w 1678874"/>
                    <a:gd name="connsiteY40" fmla="*/ 363944 h 533313"/>
                    <a:gd name="connsiteX41" fmla="*/ 583762 w 1678874"/>
                    <a:gd name="connsiteY41" fmla="*/ 351846 h 533313"/>
                    <a:gd name="connsiteX42" fmla="*/ 602917 w 1678874"/>
                    <a:gd name="connsiteY42" fmla="*/ 301438 h 533313"/>
                    <a:gd name="connsiteX43" fmla="*/ 608966 w 1678874"/>
                    <a:gd name="connsiteY43" fmla="*/ 286316 h 533313"/>
                    <a:gd name="connsiteX44" fmla="*/ 640219 w 1678874"/>
                    <a:gd name="connsiteY44" fmla="*/ 195582 h 533313"/>
                    <a:gd name="connsiteX45" fmla="*/ 647276 w 1678874"/>
                    <a:gd name="connsiteY45" fmla="*/ 158280 h 533313"/>
                    <a:gd name="connsiteX46" fmla="*/ 647276 w 1678874"/>
                    <a:gd name="connsiteY46" fmla="*/ 142150 h 533313"/>
                    <a:gd name="connsiteX47" fmla="*/ 643243 w 1678874"/>
                    <a:gd name="connsiteY47" fmla="*/ 124003 h 533313"/>
                    <a:gd name="connsiteX48" fmla="*/ 1673576 w 1678874"/>
                    <a:gd name="connsiteY48" fmla="*/ 282283 h 533313"/>
                    <a:gd name="connsiteX49" fmla="*/ 1654422 w 1678874"/>
                    <a:gd name="connsiteY49" fmla="*/ 265144 h 533313"/>
                    <a:gd name="connsiteX50" fmla="*/ 1598974 w 1678874"/>
                    <a:gd name="connsiteY50" fmla="*/ 245990 h 533313"/>
                    <a:gd name="connsiteX51" fmla="*/ 1533444 w 1678874"/>
                    <a:gd name="connsiteY51" fmla="*/ 238933 h 533313"/>
                    <a:gd name="connsiteX52" fmla="*/ 1517312 w 1678874"/>
                    <a:gd name="connsiteY52" fmla="*/ 237924 h 533313"/>
                    <a:gd name="connsiteX53" fmla="*/ 1470937 w 1678874"/>
                    <a:gd name="connsiteY53" fmla="*/ 234900 h 533313"/>
                    <a:gd name="connsiteX54" fmla="*/ 1442710 w 1678874"/>
                    <a:gd name="connsiteY54" fmla="*/ 230867 h 533313"/>
                    <a:gd name="connsiteX55" fmla="*/ 1438677 w 1678874"/>
                    <a:gd name="connsiteY55" fmla="*/ 229859 h 533313"/>
                    <a:gd name="connsiteX56" fmla="*/ 1393310 w 1678874"/>
                    <a:gd name="connsiteY56" fmla="*/ 221794 h 533313"/>
                    <a:gd name="connsiteX57" fmla="*/ 1349959 w 1678874"/>
                    <a:gd name="connsiteY57" fmla="*/ 213729 h 533313"/>
                    <a:gd name="connsiteX58" fmla="*/ 1217891 w 1678874"/>
                    <a:gd name="connsiteY58" fmla="*/ 189533 h 533313"/>
                    <a:gd name="connsiteX59" fmla="*/ 1151353 w 1678874"/>
                    <a:gd name="connsiteY59" fmla="*/ 179451 h 533313"/>
                    <a:gd name="connsiteX60" fmla="*/ 1113043 w 1678874"/>
                    <a:gd name="connsiteY60" fmla="*/ 176427 h 533313"/>
                    <a:gd name="connsiteX61" fmla="*/ 1109011 w 1678874"/>
                    <a:gd name="connsiteY61" fmla="*/ 176427 h 533313"/>
                    <a:gd name="connsiteX62" fmla="*/ 1076750 w 1678874"/>
                    <a:gd name="connsiteY62" fmla="*/ 180460 h 533313"/>
                    <a:gd name="connsiteX63" fmla="*/ 1068684 w 1678874"/>
                    <a:gd name="connsiteY63" fmla="*/ 186508 h 533313"/>
                    <a:gd name="connsiteX64" fmla="*/ 1055579 w 1678874"/>
                    <a:gd name="connsiteY64" fmla="*/ 199614 h 533313"/>
                    <a:gd name="connsiteX65" fmla="*/ 1050538 w 1678874"/>
                    <a:gd name="connsiteY65" fmla="*/ 225826 h 533313"/>
                    <a:gd name="connsiteX66" fmla="*/ 1036423 w 1678874"/>
                    <a:gd name="connsiteY66" fmla="*/ 323617 h 533313"/>
                    <a:gd name="connsiteX67" fmla="*/ 1040456 w 1678874"/>
                    <a:gd name="connsiteY67" fmla="*/ 388139 h 533313"/>
                    <a:gd name="connsiteX68" fmla="*/ 1065660 w 1678874"/>
                    <a:gd name="connsiteY68" fmla="*/ 446612 h 533313"/>
                    <a:gd name="connsiteX69" fmla="*/ 1085823 w 1678874"/>
                    <a:gd name="connsiteY69" fmla="*/ 469800 h 533313"/>
                    <a:gd name="connsiteX70" fmla="*/ 1109011 w 1678874"/>
                    <a:gd name="connsiteY70" fmla="*/ 487946 h 533313"/>
                    <a:gd name="connsiteX71" fmla="*/ 1161435 w 1678874"/>
                    <a:gd name="connsiteY71" fmla="*/ 514159 h 533313"/>
                    <a:gd name="connsiteX72" fmla="*/ 1284429 w 1678874"/>
                    <a:gd name="connsiteY72" fmla="*/ 533314 h 533313"/>
                    <a:gd name="connsiteX73" fmla="*/ 1305601 w 1678874"/>
                    <a:gd name="connsiteY73" fmla="*/ 533314 h 533313"/>
                    <a:gd name="connsiteX74" fmla="*/ 1401375 w 1678874"/>
                    <a:gd name="connsiteY74" fmla="*/ 529281 h 533313"/>
                    <a:gd name="connsiteX75" fmla="*/ 1407425 w 1678874"/>
                    <a:gd name="connsiteY75" fmla="*/ 529281 h 533313"/>
                    <a:gd name="connsiteX76" fmla="*/ 1462873 w 1678874"/>
                    <a:gd name="connsiteY76" fmla="*/ 526257 h 533313"/>
                    <a:gd name="connsiteX77" fmla="*/ 1482027 w 1678874"/>
                    <a:gd name="connsiteY77" fmla="*/ 526257 h 533313"/>
                    <a:gd name="connsiteX78" fmla="*/ 1519329 w 1678874"/>
                    <a:gd name="connsiteY78" fmla="*/ 525248 h 533313"/>
                    <a:gd name="connsiteX79" fmla="*/ 1580827 w 1678874"/>
                    <a:gd name="connsiteY79" fmla="*/ 515167 h 533313"/>
                    <a:gd name="connsiteX80" fmla="*/ 1632242 w 1678874"/>
                    <a:gd name="connsiteY80" fmla="*/ 487946 h 533313"/>
                    <a:gd name="connsiteX81" fmla="*/ 1652405 w 1678874"/>
                    <a:gd name="connsiteY81" fmla="*/ 462743 h 533313"/>
                    <a:gd name="connsiteX82" fmla="*/ 1666520 w 1678874"/>
                    <a:gd name="connsiteY82" fmla="*/ 428465 h 533313"/>
                    <a:gd name="connsiteX83" fmla="*/ 1674585 w 1678874"/>
                    <a:gd name="connsiteY83" fmla="*/ 360919 h 533313"/>
                    <a:gd name="connsiteX84" fmla="*/ 1674585 w 1678874"/>
                    <a:gd name="connsiteY84" fmla="*/ 359911 h 533313"/>
                    <a:gd name="connsiteX85" fmla="*/ 1674585 w 1678874"/>
                    <a:gd name="connsiteY85" fmla="*/ 358903 h 533313"/>
                    <a:gd name="connsiteX86" fmla="*/ 1676601 w 1678874"/>
                    <a:gd name="connsiteY86" fmla="*/ 328658 h 533313"/>
                    <a:gd name="connsiteX87" fmla="*/ 1677609 w 1678874"/>
                    <a:gd name="connsiteY87" fmla="*/ 322609 h 533313"/>
                    <a:gd name="connsiteX88" fmla="*/ 1678617 w 1678874"/>
                    <a:gd name="connsiteY88" fmla="*/ 302446 h 533313"/>
                    <a:gd name="connsiteX89" fmla="*/ 1673576 w 1678874"/>
                    <a:gd name="connsiteY89" fmla="*/ 282283 h 533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</a:cxnLst>
                  <a:rect l="l" t="t" r="r" b="b"/>
                  <a:pathLst>
                    <a:path w="1678874" h="533313">
                      <a:moveTo>
                        <a:pt x="643243" y="124003"/>
                      </a:moveTo>
                      <a:cubicBezTo>
                        <a:pt x="638202" y="115938"/>
                        <a:pt x="628121" y="110897"/>
                        <a:pt x="619047" y="106864"/>
                      </a:cubicBezTo>
                      <a:cubicBezTo>
                        <a:pt x="605941" y="101824"/>
                        <a:pt x="590819" y="98799"/>
                        <a:pt x="577713" y="95775"/>
                      </a:cubicBezTo>
                      <a:cubicBezTo>
                        <a:pt x="555534" y="90734"/>
                        <a:pt x="532346" y="87710"/>
                        <a:pt x="509159" y="84685"/>
                      </a:cubicBezTo>
                      <a:lnTo>
                        <a:pt x="496053" y="82669"/>
                      </a:lnTo>
                      <a:cubicBezTo>
                        <a:pt x="486979" y="81661"/>
                        <a:pt x="477906" y="79644"/>
                        <a:pt x="468833" y="77628"/>
                      </a:cubicBezTo>
                      <a:cubicBezTo>
                        <a:pt x="450686" y="73595"/>
                        <a:pt x="433547" y="69563"/>
                        <a:pt x="416409" y="65530"/>
                      </a:cubicBezTo>
                      <a:lnTo>
                        <a:pt x="397253" y="60489"/>
                      </a:lnTo>
                      <a:cubicBezTo>
                        <a:pt x="371042" y="54440"/>
                        <a:pt x="347854" y="48391"/>
                        <a:pt x="325675" y="44359"/>
                      </a:cubicBezTo>
                      <a:cubicBezTo>
                        <a:pt x="315593" y="42343"/>
                        <a:pt x="306520" y="40326"/>
                        <a:pt x="296438" y="38310"/>
                      </a:cubicBezTo>
                      <a:cubicBezTo>
                        <a:pt x="282324" y="35285"/>
                        <a:pt x="268210" y="32261"/>
                        <a:pt x="254096" y="29236"/>
                      </a:cubicBezTo>
                      <a:cubicBezTo>
                        <a:pt x="234941" y="25204"/>
                        <a:pt x="215786" y="19155"/>
                        <a:pt x="197639" y="14114"/>
                      </a:cubicBezTo>
                      <a:lnTo>
                        <a:pt x="182517" y="10082"/>
                      </a:lnTo>
                      <a:lnTo>
                        <a:pt x="179492" y="9073"/>
                      </a:lnTo>
                      <a:cubicBezTo>
                        <a:pt x="168403" y="6049"/>
                        <a:pt x="156305" y="3024"/>
                        <a:pt x="145215" y="1008"/>
                      </a:cubicBezTo>
                      <a:cubicBezTo>
                        <a:pt x="141183" y="0"/>
                        <a:pt x="136142" y="0"/>
                        <a:pt x="132109" y="0"/>
                      </a:cubicBezTo>
                      <a:cubicBezTo>
                        <a:pt x="129085" y="0"/>
                        <a:pt x="125052" y="0"/>
                        <a:pt x="122027" y="1008"/>
                      </a:cubicBezTo>
                      <a:cubicBezTo>
                        <a:pt x="116987" y="2016"/>
                        <a:pt x="112954" y="3024"/>
                        <a:pt x="108922" y="6049"/>
                      </a:cubicBezTo>
                      <a:cubicBezTo>
                        <a:pt x="106905" y="6049"/>
                        <a:pt x="104889" y="7057"/>
                        <a:pt x="102873" y="8065"/>
                      </a:cubicBezTo>
                      <a:cubicBezTo>
                        <a:pt x="102873" y="8065"/>
                        <a:pt x="101864" y="8065"/>
                        <a:pt x="101864" y="8065"/>
                      </a:cubicBezTo>
                      <a:cubicBezTo>
                        <a:pt x="96824" y="8065"/>
                        <a:pt x="91783" y="11090"/>
                        <a:pt x="89766" y="16131"/>
                      </a:cubicBezTo>
                      <a:cubicBezTo>
                        <a:pt x="81701" y="36294"/>
                        <a:pt x="71620" y="56457"/>
                        <a:pt x="62547" y="76620"/>
                      </a:cubicBezTo>
                      <a:cubicBezTo>
                        <a:pt x="58514" y="84685"/>
                        <a:pt x="54481" y="92750"/>
                        <a:pt x="51457" y="100815"/>
                      </a:cubicBezTo>
                      <a:cubicBezTo>
                        <a:pt x="38351" y="128036"/>
                        <a:pt x="22221" y="165337"/>
                        <a:pt x="11131" y="203647"/>
                      </a:cubicBezTo>
                      <a:cubicBezTo>
                        <a:pt x="6090" y="220786"/>
                        <a:pt x="3065" y="237924"/>
                        <a:pt x="1049" y="253047"/>
                      </a:cubicBezTo>
                      <a:cubicBezTo>
                        <a:pt x="-967" y="271193"/>
                        <a:pt x="41" y="286316"/>
                        <a:pt x="3065" y="300430"/>
                      </a:cubicBezTo>
                      <a:cubicBezTo>
                        <a:pt x="7098" y="317569"/>
                        <a:pt x="14155" y="331683"/>
                        <a:pt x="23229" y="343781"/>
                      </a:cubicBezTo>
                      <a:cubicBezTo>
                        <a:pt x="32302" y="354870"/>
                        <a:pt x="45408" y="365960"/>
                        <a:pt x="63555" y="376041"/>
                      </a:cubicBezTo>
                      <a:cubicBezTo>
                        <a:pt x="87751" y="389148"/>
                        <a:pt x="113962" y="398221"/>
                        <a:pt x="141183" y="405278"/>
                      </a:cubicBezTo>
                      <a:cubicBezTo>
                        <a:pt x="153281" y="408302"/>
                        <a:pt x="164370" y="412335"/>
                        <a:pt x="176468" y="415360"/>
                      </a:cubicBezTo>
                      <a:cubicBezTo>
                        <a:pt x="188566" y="418384"/>
                        <a:pt x="201672" y="422416"/>
                        <a:pt x="214778" y="425441"/>
                      </a:cubicBezTo>
                      <a:cubicBezTo>
                        <a:pt x="228892" y="430482"/>
                        <a:pt x="244014" y="435523"/>
                        <a:pt x="258128" y="440563"/>
                      </a:cubicBezTo>
                      <a:lnTo>
                        <a:pt x="260145" y="441571"/>
                      </a:lnTo>
                      <a:lnTo>
                        <a:pt x="264178" y="443588"/>
                      </a:lnTo>
                      <a:cubicBezTo>
                        <a:pt x="281316" y="450645"/>
                        <a:pt x="299463" y="457702"/>
                        <a:pt x="317610" y="463751"/>
                      </a:cubicBezTo>
                      <a:cubicBezTo>
                        <a:pt x="340797" y="471816"/>
                        <a:pt x="361968" y="477865"/>
                        <a:pt x="381123" y="482906"/>
                      </a:cubicBezTo>
                      <a:cubicBezTo>
                        <a:pt x="401286" y="487946"/>
                        <a:pt x="422457" y="490971"/>
                        <a:pt x="443629" y="490971"/>
                      </a:cubicBezTo>
                      <a:cubicBezTo>
                        <a:pt x="444637" y="490971"/>
                        <a:pt x="446653" y="490971"/>
                        <a:pt x="447661" y="490971"/>
                      </a:cubicBezTo>
                      <a:cubicBezTo>
                        <a:pt x="466816" y="490971"/>
                        <a:pt x="484963" y="487946"/>
                        <a:pt x="500085" y="481897"/>
                      </a:cubicBezTo>
                      <a:cubicBezTo>
                        <a:pt x="516216" y="475849"/>
                        <a:pt x="531338" y="463751"/>
                        <a:pt x="542428" y="448629"/>
                      </a:cubicBezTo>
                      <a:cubicBezTo>
                        <a:pt x="561583" y="423425"/>
                        <a:pt x="570656" y="393180"/>
                        <a:pt x="579730" y="363944"/>
                      </a:cubicBezTo>
                      <a:cubicBezTo>
                        <a:pt x="580738" y="359911"/>
                        <a:pt x="582754" y="355878"/>
                        <a:pt x="583762" y="351846"/>
                      </a:cubicBezTo>
                      <a:cubicBezTo>
                        <a:pt x="588803" y="334707"/>
                        <a:pt x="595860" y="317569"/>
                        <a:pt x="602917" y="301438"/>
                      </a:cubicBezTo>
                      <a:cubicBezTo>
                        <a:pt x="604934" y="296397"/>
                        <a:pt x="606950" y="291356"/>
                        <a:pt x="608966" y="286316"/>
                      </a:cubicBezTo>
                      <a:cubicBezTo>
                        <a:pt x="619047" y="260104"/>
                        <a:pt x="631145" y="227843"/>
                        <a:pt x="640219" y="195582"/>
                      </a:cubicBezTo>
                      <a:cubicBezTo>
                        <a:pt x="643243" y="184492"/>
                        <a:pt x="646268" y="171386"/>
                        <a:pt x="647276" y="158280"/>
                      </a:cubicBezTo>
                      <a:cubicBezTo>
                        <a:pt x="648284" y="152231"/>
                        <a:pt x="648284" y="146182"/>
                        <a:pt x="647276" y="142150"/>
                      </a:cubicBezTo>
                      <a:cubicBezTo>
                        <a:pt x="648284" y="135093"/>
                        <a:pt x="646268" y="129044"/>
                        <a:pt x="643243" y="124003"/>
                      </a:cubicBezTo>
                      <a:close/>
                      <a:moveTo>
                        <a:pt x="1673576" y="282283"/>
                      </a:moveTo>
                      <a:cubicBezTo>
                        <a:pt x="1668535" y="274218"/>
                        <a:pt x="1660471" y="268169"/>
                        <a:pt x="1654422" y="265144"/>
                      </a:cubicBezTo>
                      <a:cubicBezTo>
                        <a:pt x="1636275" y="254055"/>
                        <a:pt x="1615104" y="249014"/>
                        <a:pt x="1598974" y="245990"/>
                      </a:cubicBezTo>
                      <a:cubicBezTo>
                        <a:pt x="1577802" y="241957"/>
                        <a:pt x="1557638" y="240949"/>
                        <a:pt x="1533444" y="238933"/>
                      </a:cubicBezTo>
                      <a:cubicBezTo>
                        <a:pt x="1528403" y="238933"/>
                        <a:pt x="1523362" y="237924"/>
                        <a:pt x="1517312" y="237924"/>
                      </a:cubicBezTo>
                      <a:cubicBezTo>
                        <a:pt x="1502190" y="236916"/>
                        <a:pt x="1486060" y="235908"/>
                        <a:pt x="1470937" y="234900"/>
                      </a:cubicBezTo>
                      <a:cubicBezTo>
                        <a:pt x="1461864" y="233892"/>
                        <a:pt x="1451782" y="231875"/>
                        <a:pt x="1442710" y="230867"/>
                      </a:cubicBezTo>
                      <a:lnTo>
                        <a:pt x="1438677" y="229859"/>
                      </a:lnTo>
                      <a:cubicBezTo>
                        <a:pt x="1423555" y="226835"/>
                        <a:pt x="1408432" y="224818"/>
                        <a:pt x="1393310" y="221794"/>
                      </a:cubicBezTo>
                      <a:cubicBezTo>
                        <a:pt x="1379196" y="218770"/>
                        <a:pt x="1365081" y="216753"/>
                        <a:pt x="1349959" y="213729"/>
                      </a:cubicBezTo>
                      <a:cubicBezTo>
                        <a:pt x="1306609" y="205663"/>
                        <a:pt x="1262250" y="196590"/>
                        <a:pt x="1217891" y="189533"/>
                      </a:cubicBezTo>
                      <a:cubicBezTo>
                        <a:pt x="1197728" y="186508"/>
                        <a:pt x="1174541" y="182476"/>
                        <a:pt x="1151353" y="179451"/>
                      </a:cubicBezTo>
                      <a:cubicBezTo>
                        <a:pt x="1137239" y="177435"/>
                        <a:pt x="1125141" y="176427"/>
                        <a:pt x="1113043" y="176427"/>
                      </a:cubicBezTo>
                      <a:cubicBezTo>
                        <a:pt x="1112035" y="176427"/>
                        <a:pt x="1110018" y="176427"/>
                        <a:pt x="1109011" y="176427"/>
                      </a:cubicBezTo>
                      <a:cubicBezTo>
                        <a:pt x="1097920" y="176427"/>
                        <a:pt x="1086831" y="177435"/>
                        <a:pt x="1076750" y="180460"/>
                      </a:cubicBezTo>
                      <a:cubicBezTo>
                        <a:pt x="1072717" y="181468"/>
                        <a:pt x="1069692" y="184492"/>
                        <a:pt x="1068684" y="186508"/>
                      </a:cubicBezTo>
                      <a:cubicBezTo>
                        <a:pt x="1062635" y="187517"/>
                        <a:pt x="1056586" y="192557"/>
                        <a:pt x="1055579" y="199614"/>
                      </a:cubicBezTo>
                      <a:cubicBezTo>
                        <a:pt x="1053562" y="208688"/>
                        <a:pt x="1052554" y="216753"/>
                        <a:pt x="1050538" y="225826"/>
                      </a:cubicBezTo>
                      <a:cubicBezTo>
                        <a:pt x="1044488" y="258087"/>
                        <a:pt x="1038440" y="290348"/>
                        <a:pt x="1036423" y="323617"/>
                      </a:cubicBezTo>
                      <a:cubicBezTo>
                        <a:pt x="1035415" y="347813"/>
                        <a:pt x="1036423" y="368984"/>
                        <a:pt x="1040456" y="388139"/>
                      </a:cubicBezTo>
                      <a:cubicBezTo>
                        <a:pt x="1045497" y="410319"/>
                        <a:pt x="1053562" y="430482"/>
                        <a:pt x="1065660" y="446612"/>
                      </a:cubicBezTo>
                      <a:cubicBezTo>
                        <a:pt x="1071709" y="455686"/>
                        <a:pt x="1079774" y="463751"/>
                        <a:pt x="1085823" y="469800"/>
                      </a:cubicBezTo>
                      <a:cubicBezTo>
                        <a:pt x="1092880" y="475849"/>
                        <a:pt x="1099937" y="481897"/>
                        <a:pt x="1109011" y="487946"/>
                      </a:cubicBezTo>
                      <a:cubicBezTo>
                        <a:pt x="1125141" y="499036"/>
                        <a:pt x="1142280" y="507101"/>
                        <a:pt x="1161435" y="514159"/>
                      </a:cubicBezTo>
                      <a:cubicBezTo>
                        <a:pt x="1204785" y="529281"/>
                        <a:pt x="1250152" y="532305"/>
                        <a:pt x="1284429" y="533314"/>
                      </a:cubicBezTo>
                      <a:cubicBezTo>
                        <a:pt x="1291486" y="533314"/>
                        <a:pt x="1298543" y="533314"/>
                        <a:pt x="1305601" y="533314"/>
                      </a:cubicBezTo>
                      <a:cubicBezTo>
                        <a:pt x="1337862" y="533314"/>
                        <a:pt x="1370122" y="531297"/>
                        <a:pt x="1401375" y="529281"/>
                      </a:cubicBezTo>
                      <a:lnTo>
                        <a:pt x="1407425" y="529281"/>
                      </a:lnTo>
                      <a:cubicBezTo>
                        <a:pt x="1427588" y="528273"/>
                        <a:pt x="1444726" y="527264"/>
                        <a:pt x="1462873" y="526257"/>
                      </a:cubicBezTo>
                      <a:cubicBezTo>
                        <a:pt x="1468922" y="526257"/>
                        <a:pt x="1475978" y="526257"/>
                        <a:pt x="1482027" y="526257"/>
                      </a:cubicBezTo>
                      <a:cubicBezTo>
                        <a:pt x="1494126" y="526257"/>
                        <a:pt x="1507231" y="526257"/>
                        <a:pt x="1519329" y="525248"/>
                      </a:cubicBezTo>
                      <a:cubicBezTo>
                        <a:pt x="1541508" y="524240"/>
                        <a:pt x="1561671" y="521216"/>
                        <a:pt x="1580827" y="515167"/>
                      </a:cubicBezTo>
                      <a:cubicBezTo>
                        <a:pt x="1600990" y="509118"/>
                        <a:pt x="1619137" y="500044"/>
                        <a:pt x="1632242" y="487946"/>
                      </a:cubicBezTo>
                      <a:cubicBezTo>
                        <a:pt x="1640308" y="480890"/>
                        <a:pt x="1647364" y="471816"/>
                        <a:pt x="1652405" y="462743"/>
                      </a:cubicBezTo>
                      <a:cubicBezTo>
                        <a:pt x="1657446" y="453669"/>
                        <a:pt x="1662487" y="442580"/>
                        <a:pt x="1666520" y="428465"/>
                      </a:cubicBezTo>
                      <a:cubicBezTo>
                        <a:pt x="1672568" y="406286"/>
                        <a:pt x="1673576" y="383099"/>
                        <a:pt x="1674585" y="360919"/>
                      </a:cubicBezTo>
                      <a:lnTo>
                        <a:pt x="1674585" y="359911"/>
                      </a:lnTo>
                      <a:lnTo>
                        <a:pt x="1674585" y="358903"/>
                      </a:lnTo>
                      <a:cubicBezTo>
                        <a:pt x="1674585" y="348821"/>
                        <a:pt x="1675593" y="338740"/>
                        <a:pt x="1676601" y="328658"/>
                      </a:cubicBezTo>
                      <a:lnTo>
                        <a:pt x="1677609" y="322609"/>
                      </a:lnTo>
                      <a:cubicBezTo>
                        <a:pt x="1678617" y="315552"/>
                        <a:pt x="1678617" y="309503"/>
                        <a:pt x="1678617" y="302446"/>
                      </a:cubicBezTo>
                      <a:cubicBezTo>
                        <a:pt x="1679626" y="296397"/>
                        <a:pt x="1677609" y="289340"/>
                        <a:pt x="1673576" y="282283"/>
                      </a:cubicBezTo>
                      <a:close/>
                    </a:path>
                  </a:pathLst>
                </a:custGeom>
                <a:solidFill>
                  <a:srgbClr val="8BACC2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xmlns="" id="{790EE031-7986-2F37-5646-228C186E0CC6}"/>
                    </a:ext>
                  </a:extLst>
                </p:cNvPr>
                <p:cNvSpPr/>
                <p:nvPr/>
              </p:nvSpPr>
              <p:spPr>
                <a:xfrm>
                  <a:off x="9111913" y="2196767"/>
                  <a:ext cx="2522601" cy="1283380"/>
                </a:xfrm>
                <a:custGeom>
                  <a:avLst/>
                  <a:gdLst>
                    <a:gd name="connsiteX0" fmla="*/ 173185 w 2522601"/>
                    <a:gd name="connsiteY0" fmla="*/ 0 h 1283380"/>
                    <a:gd name="connsiteX1" fmla="*/ 169152 w 2522601"/>
                    <a:gd name="connsiteY1" fmla="*/ 1008 h 1283380"/>
                    <a:gd name="connsiteX2" fmla="*/ 163104 w 2522601"/>
                    <a:gd name="connsiteY2" fmla="*/ 5041 h 1283380"/>
                    <a:gd name="connsiteX3" fmla="*/ 155039 w 2522601"/>
                    <a:gd name="connsiteY3" fmla="*/ 12098 h 1283380"/>
                    <a:gd name="connsiteX4" fmla="*/ 141933 w 2522601"/>
                    <a:gd name="connsiteY4" fmla="*/ 26212 h 1283380"/>
                    <a:gd name="connsiteX5" fmla="*/ 117737 w 2522601"/>
                    <a:gd name="connsiteY5" fmla="*/ 54440 h 1283380"/>
                    <a:gd name="connsiteX6" fmla="*/ 72370 w 2522601"/>
                    <a:gd name="connsiteY6" fmla="*/ 111905 h 1283380"/>
                    <a:gd name="connsiteX7" fmla="*/ 33052 w 2522601"/>
                    <a:gd name="connsiteY7" fmla="*/ 172394 h 1283380"/>
                    <a:gd name="connsiteX8" fmla="*/ 791 w 2522601"/>
                    <a:gd name="connsiteY8" fmla="*/ 240949 h 1283380"/>
                    <a:gd name="connsiteX9" fmla="*/ 4823 w 2522601"/>
                    <a:gd name="connsiteY9" fmla="*/ 252038 h 1283380"/>
                    <a:gd name="connsiteX10" fmla="*/ 15913 w 2522601"/>
                    <a:gd name="connsiteY10" fmla="*/ 248006 h 1283380"/>
                    <a:gd name="connsiteX11" fmla="*/ 53215 w 2522601"/>
                    <a:gd name="connsiteY11" fmla="*/ 173403 h 1283380"/>
                    <a:gd name="connsiteX12" fmla="*/ 114712 w 2522601"/>
                    <a:gd name="connsiteY12" fmla="*/ 91742 h 1283380"/>
                    <a:gd name="connsiteX13" fmla="*/ 148989 w 2522601"/>
                    <a:gd name="connsiteY13" fmla="*/ 52424 h 1283380"/>
                    <a:gd name="connsiteX14" fmla="*/ 166128 w 2522601"/>
                    <a:gd name="connsiteY14" fmla="*/ 32261 h 1283380"/>
                    <a:gd name="connsiteX15" fmla="*/ 174193 w 2522601"/>
                    <a:gd name="connsiteY15" fmla="*/ 22180 h 1283380"/>
                    <a:gd name="connsiteX16" fmla="*/ 181250 w 2522601"/>
                    <a:gd name="connsiteY16" fmla="*/ 9073 h 1283380"/>
                    <a:gd name="connsiteX17" fmla="*/ 179234 w 2522601"/>
                    <a:gd name="connsiteY17" fmla="*/ 0 h 1283380"/>
                    <a:gd name="connsiteX18" fmla="*/ 173185 w 2522601"/>
                    <a:gd name="connsiteY18" fmla="*/ 0 h 1283380"/>
                    <a:gd name="connsiteX19" fmla="*/ 1463622 w 2522601"/>
                    <a:gd name="connsiteY19" fmla="*/ 469800 h 1283380"/>
                    <a:gd name="connsiteX20" fmla="*/ 1450516 w 2522601"/>
                    <a:gd name="connsiteY20" fmla="*/ 478873 h 1283380"/>
                    <a:gd name="connsiteX21" fmla="*/ 1446484 w 2522601"/>
                    <a:gd name="connsiteY21" fmla="*/ 495004 h 1283380"/>
                    <a:gd name="connsiteX22" fmla="*/ 1428337 w 2522601"/>
                    <a:gd name="connsiteY22" fmla="*/ 535330 h 1283380"/>
                    <a:gd name="connsiteX23" fmla="*/ 1405149 w 2522601"/>
                    <a:gd name="connsiteY23" fmla="*/ 563558 h 1283380"/>
                    <a:gd name="connsiteX24" fmla="*/ 1375913 w 2522601"/>
                    <a:gd name="connsiteY24" fmla="*/ 584729 h 1283380"/>
                    <a:gd name="connsiteX25" fmla="*/ 1337603 w 2522601"/>
                    <a:gd name="connsiteY25" fmla="*/ 599852 h 1283380"/>
                    <a:gd name="connsiteX26" fmla="*/ 1288203 w 2522601"/>
                    <a:gd name="connsiteY26" fmla="*/ 604892 h 1283380"/>
                    <a:gd name="connsiteX27" fmla="*/ 1228722 w 2522601"/>
                    <a:gd name="connsiteY27" fmla="*/ 595819 h 1283380"/>
                    <a:gd name="connsiteX28" fmla="*/ 1176298 w 2522601"/>
                    <a:gd name="connsiteY28" fmla="*/ 572632 h 1283380"/>
                    <a:gd name="connsiteX29" fmla="*/ 1136980 w 2522601"/>
                    <a:gd name="connsiteY29" fmla="*/ 540371 h 1283380"/>
                    <a:gd name="connsiteX30" fmla="*/ 1112785 w 2522601"/>
                    <a:gd name="connsiteY30" fmla="*/ 507102 h 1283380"/>
                    <a:gd name="connsiteX31" fmla="*/ 1098670 w 2522601"/>
                    <a:gd name="connsiteY31" fmla="*/ 471816 h 1283380"/>
                    <a:gd name="connsiteX32" fmla="*/ 1094638 w 2522601"/>
                    <a:gd name="connsiteY32" fmla="*/ 431490 h 1283380"/>
                    <a:gd name="connsiteX33" fmla="*/ 1100687 w 2522601"/>
                    <a:gd name="connsiteY33" fmla="*/ 391164 h 1283380"/>
                    <a:gd name="connsiteX34" fmla="*/ 1092622 w 2522601"/>
                    <a:gd name="connsiteY34" fmla="*/ 380074 h 1283380"/>
                    <a:gd name="connsiteX35" fmla="*/ 1091613 w 2522601"/>
                    <a:gd name="connsiteY35" fmla="*/ 380074 h 1283380"/>
                    <a:gd name="connsiteX36" fmla="*/ 1085565 w 2522601"/>
                    <a:gd name="connsiteY36" fmla="*/ 382090 h 1283380"/>
                    <a:gd name="connsiteX37" fmla="*/ 1081532 w 2522601"/>
                    <a:gd name="connsiteY37" fmla="*/ 388139 h 1283380"/>
                    <a:gd name="connsiteX38" fmla="*/ 1075483 w 2522601"/>
                    <a:gd name="connsiteY38" fmla="*/ 442580 h 1283380"/>
                    <a:gd name="connsiteX39" fmla="*/ 1084557 w 2522601"/>
                    <a:gd name="connsiteY39" fmla="*/ 490971 h 1283380"/>
                    <a:gd name="connsiteX40" fmla="*/ 1136980 w 2522601"/>
                    <a:gd name="connsiteY40" fmla="*/ 568599 h 1283380"/>
                    <a:gd name="connsiteX41" fmla="*/ 1176298 w 2522601"/>
                    <a:gd name="connsiteY41" fmla="*/ 596827 h 1283380"/>
                    <a:gd name="connsiteX42" fmla="*/ 1218640 w 2522601"/>
                    <a:gd name="connsiteY42" fmla="*/ 615982 h 1283380"/>
                    <a:gd name="connsiteX43" fmla="*/ 1314415 w 2522601"/>
                    <a:gd name="connsiteY43" fmla="*/ 628080 h 1283380"/>
                    <a:gd name="connsiteX44" fmla="*/ 1403133 w 2522601"/>
                    <a:gd name="connsiteY44" fmla="*/ 598843 h 1283380"/>
                    <a:gd name="connsiteX45" fmla="*/ 1463622 w 2522601"/>
                    <a:gd name="connsiteY45" fmla="*/ 524240 h 1283380"/>
                    <a:gd name="connsiteX46" fmla="*/ 1474712 w 2522601"/>
                    <a:gd name="connsiteY46" fmla="*/ 484922 h 1283380"/>
                    <a:gd name="connsiteX47" fmla="*/ 1463622 w 2522601"/>
                    <a:gd name="connsiteY47" fmla="*/ 469800 h 1283380"/>
                    <a:gd name="connsiteX48" fmla="*/ 2490932 w 2522601"/>
                    <a:gd name="connsiteY48" fmla="*/ 673447 h 1283380"/>
                    <a:gd name="connsiteX49" fmla="*/ 2490932 w 2522601"/>
                    <a:gd name="connsiteY49" fmla="*/ 673447 h 1283380"/>
                    <a:gd name="connsiteX50" fmla="*/ 2490932 w 2522601"/>
                    <a:gd name="connsiteY50" fmla="*/ 673447 h 1283380"/>
                    <a:gd name="connsiteX51" fmla="*/ 2490932 w 2522601"/>
                    <a:gd name="connsiteY51" fmla="*/ 673447 h 1283380"/>
                    <a:gd name="connsiteX52" fmla="*/ 2522184 w 2522601"/>
                    <a:gd name="connsiteY52" fmla="*/ 735952 h 1283380"/>
                    <a:gd name="connsiteX53" fmla="*/ 2512103 w 2522601"/>
                    <a:gd name="connsiteY53" fmla="*/ 665382 h 1283380"/>
                    <a:gd name="connsiteX54" fmla="*/ 2506054 w 2522601"/>
                    <a:gd name="connsiteY54" fmla="*/ 659333 h 1283380"/>
                    <a:gd name="connsiteX55" fmla="*/ 2501013 w 2522601"/>
                    <a:gd name="connsiteY55" fmla="*/ 658325 h 1283380"/>
                    <a:gd name="connsiteX56" fmla="*/ 2496980 w 2522601"/>
                    <a:gd name="connsiteY56" fmla="*/ 659333 h 1283380"/>
                    <a:gd name="connsiteX57" fmla="*/ 2490932 w 2522601"/>
                    <a:gd name="connsiteY57" fmla="*/ 665382 h 1283380"/>
                    <a:gd name="connsiteX58" fmla="*/ 2490932 w 2522601"/>
                    <a:gd name="connsiteY58" fmla="*/ 673447 h 1283380"/>
                    <a:gd name="connsiteX59" fmla="*/ 2490932 w 2522601"/>
                    <a:gd name="connsiteY59" fmla="*/ 673447 h 1283380"/>
                    <a:gd name="connsiteX60" fmla="*/ 2490932 w 2522601"/>
                    <a:gd name="connsiteY60" fmla="*/ 674455 h 1283380"/>
                    <a:gd name="connsiteX61" fmla="*/ 2490932 w 2522601"/>
                    <a:gd name="connsiteY61" fmla="*/ 674455 h 1283380"/>
                    <a:gd name="connsiteX62" fmla="*/ 2501013 w 2522601"/>
                    <a:gd name="connsiteY62" fmla="*/ 774262 h 1283380"/>
                    <a:gd name="connsiteX63" fmla="*/ 2484883 w 2522601"/>
                    <a:gd name="connsiteY63" fmla="*/ 943632 h 1283380"/>
                    <a:gd name="connsiteX64" fmla="*/ 2486899 w 2522601"/>
                    <a:gd name="connsiteY64" fmla="*/ 950689 h 1283380"/>
                    <a:gd name="connsiteX65" fmla="*/ 2492947 w 2522601"/>
                    <a:gd name="connsiteY65" fmla="*/ 954722 h 1283380"/>
                    <a:gd name="connsiteX66" fmla="*/ 2504037 w 2522601"/>
                    <a:gd name="connsiteY66" fmla="*/ 946657 h 1283380"/>
                    <a:gd name="connsiteX67" fmla="*/ 2521176 w 2522601"/>
                    <a:gd name="connsiteY67" fmla="*/ 807531 h 1283380"/>
                    <a:gd name="connsiteX68" fmla="*/ 2522184 w 2522601"/>
                    <a:gd name="connsiteY68" fmla="*/ 735952 h 1283380"/>
                    <a:gd name="connsiteX69" fmla="*/ 1381962 w 2522601"/>
                    <a:gd name="connsiteY69" fmla="*/ 1016219 h 1283380"/>
                    <a:gd name="connsiteX70" fmla="*/ 1330547 w 2522601"/>
                    <a:gd name="connsiteY70" fmla="*/ 979926 h 1283380"/>
                    <a:gd name="connsiteX71" fmla="*/ 1298285 w 2522601"/>
                    <a:gd name="connsiteY71" fmla="*/ 971860 h 1283380"/>
                    <a:gd name="connsiteX72" fmla="*/ 1290220 w 2522601"/>
                    <a:gd name="connsiteY72" fmla="*/ 971860 h 1283380"/>
                    <a:gd name="connsiteX73" fmla="*/ 1282155 w 2522601"/>
                    <a:gd name="connsiteY73" fmla="*/ 971860 h 1283380"/>
                    <a:gd name="connsiteX74" fmla="*/ 1267032 w 2522601"/>
                    <a:gd name="connsiteY74" fmla="*/ 975893 h 1283380"/>
                    <a:gd name="connsiteX75" fmla="*/ 1237796 w 2522601"/>
                    <a:gd name="connsiteY75" fmla="*/ 999081 h 1283380"/>
                    <a:gd name="connsiteX76" fmla="*/ 1230739 w 2522601"/>
                    <a:gd name="connsiteY76" fmla="*/ 1009162 h 1283380"/>
                    <a:gd name="connsiteX77" fmla="*/ 1221665 w 2522601"/>
                    <a:gd name="connsiteY77" fmla="*/ 1023276 h 1283380"/>
                    <a:gd name="connsiteX78" fmla="*/ 1214609 w 2522601"/>
                    <a:gd name="connsiteY78" fmla="*/ 1029325 h 1283380"/>
                    <a:gd name="connsiteX79" fmla="*/ 1204527 w 2522601"/>
                    <a:gd name="connsiteY79" fmla="*/ 1033358 h 1283380"/>
                    <a:gd name="connsiteX80" fmla="*/ 1174282 w 2522601"/>
                    <a:gd name="connsiteY80" fmla="*/ 1039407 h 1283380"/>
                    <a:gd name="connsiteX81" fmla="*/ 1164200 w 2522601"/>
                    <a:gd name="connsiteY81" fmla="*/ 1039407 h 1283380"/>
                    <a:gd name="connsiteX82" fmla="*/ 1101695 w 2522601"/>
                    <a:gd name="connsiteY82" fmla="*/ 1023276 h 1283380"/>
                    <a:gd name="connsiteX83" fmla="*/ 1034149 w 2522601"/>
                    <a:gd name="connsiteY83" fmla="*/ 1012187 h 1283380"/>
                    <a:gd name="connsiteX84" fmla="*/ 1010961 w 2522601"/>
                    <a:gd name="connsiteY84" fmla="*/ 1011179 h 1283380"/>
                    <a:gd name="connsiteX85" fmla="*/ 1009953 w 2522601"/>
                    <a:gd name="connsiteY85" fmla="*/ 1010170 h 1283380"/>
                    <a:gd name="connsiteX86" fmla="*/ 999871 w 2522601"/>
                    <a:gd name="connsiteY86" fmla="*/ 988999 h 1283380"/>
                    <a:gd name="connsiteX87" fmla="*/ 990798 w 2522601"/>
                    <a:gd name="connsiteY87" fmla="*/ 976901 h 1283380"/>
                    <a:gd name="connsiteX88" fmla="*/ 975676 w 2522601"/>
                    <a:gd name="connsiteY88" fmla="*/ 966820 h 1283380"/>
                    <a:gd name="connsiteX89" fmla="*/ 950472 w 2522601"/>
                    <a:gd name="connsiteY89" fmla="*/ 961779 h 1283380"/>
                    <a:gd name="connsiteX90" fmla="*/ 939382 w 2522601"/>
                    <a:gd name="connsiteY90" fmla="*/ 962787 h 1283380"/>
                    <a:gd name="connsiteX91" fmla="*/ 906113 w 2522601"/>
                    <a:gd name="connsiteY91" fmla="*/ 976901 h 1283380"/>
                    <a:gd name="connsiteX92" fmla="*/ 891999 w 2522601"/>
                    <a:gd name="connsiteY92" fmla="*/ 1004121 h 1283380"/>
                    <a:gd name="connsiteX93" fmla="*/ 889982 w 2522601"/>
                    <a:gd name="connsiteY93" fmla="*/ 1039407 h 1283380"/>
                    <a:gd name="connsiteX94" fmla="*/ 890991 w 2522601"/>
                    <a:gd name="connsiteY94" fmla="*/ 1049488 h 1283380"/>
                    <a:gd name="connsiteX95" fmla="*/ 859738 w 2522601"/>
                    <a:gd name="connsiteY95" fmla="*/ 1060578 h 1283380"/>
                    <a:gd name="connsiteX96" fmla="*/ 804289 w 2522601"/>
                    <a:gd name="connsiteY96" fmla="*/ 1094855 h 1283380"/>
                    <a:gd name="connsiteX97" fmla="*/ 784126 w 2522601"/>
                    <a:gd name="connsiteY97" fmla="*/ 1118043 h 1283380"/>
                    <a:gd name="connsiteX98" fmla="*/ 774045 w 2522601"/>
                    <a:gd name="connsiteY98" fmla="*/ 1134173 h 1283380"/>
                    <a:gd name="connsiteX99" fmla="*/ 767996 w 2522601"/>
                    <a:gd name="connsiteY99" fmla="*/ 1150304 h 1283380"/>
                    <a:gd name="connsiteX100" fmla="*/ 769004 w 2522601"/>
                    <a:gd name="connsiteY100" fmla="*/ 1176516 h 1283380"/>
                    <a:gd name="connsiteX101" fmla="*/ 787151 w 2522601"/>
                    <a:gd name="connsiteY101" fmla="*/ 1193654 h 1283380"/>
                    <a:gd name="connsiteX102" fmla="*/ 814371 w 2522601"/>
                    <a:gd name="connsiteY102" fmla="*/ 1200711 h 1283380"/>
                    <a:gd name="connsiteX103" fmla="*/ 832518 w 2522601"/>
                    <a:gd name="connsiteY103" fmla="*/ 1201720 h 1283380"/>
                    <a:gd name="connsiteX104" fmla="*/ 849656 w 2522601"/>
                    <a:gd name="connsiteY104" fmla="*/ 1201720 h 1283380"/>
                    <a:gd name="connsiteX105" fmla="*/ 944423 w 2522601"/>
                    <a:gd name="connsiteY105" fmla="*/ 1185589 h 1283380"/>
                    <a:gd name="connsiteX106" fmla="*/ 980716 w 2522601"/>
                    <a:gd name="connsiteY106" fmla="*/ 1175508 h 1283380"/>
                    <a:gd name="connsiteX107" fmla="*/ 987774 w 2522601"/>
                    <a:gd name="connsiteY107" fmla="*/ 1184581 h 1283380"/>
                    <a:gd name="connsiteX108" fmla="*/ 1023059 w 2522601"/>
                    <a:gd name="connsiteY108" fmla="*/ 1220875 h 1283380"/>
                    <a:gd name="connsiteX109" fmla="*/ 1066409 w 2522601"/>
                    <a:gd name="connsiteY109" fmla="*/ 1258176 h 1283380"/>
                    <a:gd name="connsiteX110" fmla="*/ 1107744 w 2522601"/>
                    <a:gd name="connsiteY110" fmla="*/ 1281364 h 1283380"/>
                    <a:gd name="connsiteX111" fmla="*/ 1118834 w 2522601"/>
                    <a:gd name="connsiteY111" fmla="*/ 1283380 h 1283380"/>
                    <a:gd name="connsiteX112" fmla="*/ 1122866 w 2522601"/>
                    <a:gd name="connsiteY112" fmla="*/ 1283380 h 1283380"/>
                    <a:gd name="connsiteX113" fmla="*/ 1129924 w 2522601"/>
                    <a:gd name="connsiteY113" fmla="*/ 1282372 h 1283380"/>
                    <a:gd name="connsiteX114" fmla="*/ 1140005 w 2522601"/>
                    <a:gd name="connsiteY114" fmla="*/ 1279347 h 1283380"/>
                    <a:gd name="connsiteX115" fmla="*/ 1149078 w 2522601"/>
                    <a:gd name="connsiteY115" fmla="*/ 1273299 h 1283380"/>
                    <a:gd name="connsiteX116" fmla="*/ 1159160 w 2522601"/>
                    <a:gd name="connsiteY116" fmla="*/ 1249103 h 1283380"/>
                    <a:gd name="connsiteX117" fmla="*/ 1158152 w 2522601"/>
                    <a:gd name="connsiteY117" fmla="*/ 1235997 h 1283380"/>
                    <a:gd name="connsiteX118" fmla="*/ 1155127 w 2522601"/>
                    <a:gd name="connsiteY118" fmla="*/ 1223899 h 1283380"/>
                    <a:gd name="connsiteX119" fmla="*/ 1128915 w 2522601"/>
                    <a:gd name="connsiteY119" fmla="*/ 1168450 h 1283380"/>
                    <a:gd name="connsiteX120" fmla="*/ 1116817 w 2522601"/>
                    <a:gd name="connsiteY120" fmla="*/ 1148287 h 1283380"/>
                    <a:gd name="connsiteX121" fmla="*/ 1118834 w 2522601"/>
                    <a:gd name="connsiteY121" fmla="*/ 1148287 h 1283380"/>
                    <a:gd name="connsiteX122" fmla="*/ 1175291 w 2522601"/>
                    <a:gd name="connsiteY122" fmla="*/ 1152320 h 1283380"/>
                    <a:gd name="connsiteX123" fmla="*/ 1197469 w 2522601"/>
                    <a:gd name="connsiteY123" fmla="*/ 1154336 h 1283380"/>
                    <a:gd name="connsiteX124" fmla="*/ 1228722 w 2522601"/>
                    <a:gd name="connsiteY124" fmla="*/ 1156353 h 1283380"/>
                    <a:gd name="connsiteX125" fmla="*/ 1243844 w 2522601"/>
                    <a:gd name="connsiteY125" fmla="*/ 1156353 h 1283380"/>
                    <a:gd name="connsiteX126" fmla="*/ 1259976 w 2522601"/>
                    <a:gd name="connsiteY126" fmla="*/ 1154336 h 1283380"/>
                    <a:gd name="connsiteX127" fmla="*/ 1273081 w 2522601"/>
                    <a:gd name="connsiteY127" fmla="*/ 1150304 h 1283380"/>
                    <a:gd name="connsiteX128" fmla="*/ 1299293 w 2522601"/>
                    <a:gd name="connsiteY128" fmla="*/ 1137198 h 1283380"/>
                    <a:gd name="connsiteX129" fmla="*/ 1328529 w 2522601"/>
                    <a:gd name="connsiteY129" fmla="*/ 1118043 h 1283380"/>
                    <a:gd name="connsiteX130" fmla="*/ 1354741 w 2522601"/>
                    <a:gd name="connsiteY130" fmla="*/ 1094855 h 1283380"/>
                    <a:gd name="connsiteX131" fmla="*/ 1374904 w 2522601"/>
                    <a:gd name="connsiteY131" fmla="*/ 1068643 h 1283380"/>
                    <a:gd name="connsiteX132" fmla="*/ 1381962 w 2522601"/>
                    <a:gd name="connsiteY132" fmla="*/ 1054529 h 1283380"/>
                    <a:gd name="connsiteX133" fmla="*/ 1385995 w 2522601"/>
                    <a:gd name="connsiteY133" fmla="*/ 1040415 h 1283380"/>
                    <a:gd name="connsiteX134" fmla="*/ 1385995 w 2522601"/>
                    <a:gd name="connsiteY134" fmla="*/ 1028317 h 1283380"/>
                    <a:gd name="connsiteX135" fmla="*/ 1381962 w 2522601"/>
                    <a:gd name="connsiteY135" fmla="*/ 1016219 h 128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</a:cxnLst>
                  <a:rect l="l" t="t" r="r" b="b"/>
                  <a:pathLst>
                    <a:path w="2522601" h="1283380">
                      <a:moveTo>
                        <a:pt x="173185" y="0"/>
                      </a:moveTo>
                      <a:cubicBezTo>
                        <a:pt x="171169" y="0"/>
                        <a:pt x="170161" y="0"/>
                        <a:pt x="169152" y="1008"/>
                      </a:cubicBezTo>
                      <a:cubicBezTo>
                        <a:pt x="167136" y="2016"/>
                        <a:pt x="165120" y="4033"/>
                        <a:pt x="163104" y="5041"/>
                      </a:cubicBezTo>
                      <a:cubicBezTo>
                        <a:pt x="160079" y="7057"/>
                        <a:pt x="158063" y="10082"/>
                        <a:pt x="155039" y="12098"/>
                      </a:cubicBezTo>
                      <a:cubicBezTo>
                        <a:pt x="151006" y="16131"/>
                        <a:pt x="145965" y="21171"/>
                        <a:pt x="141933" y="26212"/>
                      </a:cubicBezTo>
                      <a:cubicBezTo>
                        <a:pt x="133867" y="35285"/>
                        <a:pt x="125802" y="45367"/>
                        <a:pt x="117737" y="54440"/>
                      </a:cubicBezTo>
                      <a:cubicBezTo>
                        <a:pt x="101606" y="73595"/>
                        <a:pt x="86484" y="92750"/>
                        <a:pt x="72370" y="111905"/>
                      </a:cubicBezTo>
                      <a:cubicBezTo>
                        <a:pt x="58255" y="131060"/>
                        <a:pt x="44142" y="152231"/>
                        <a:pt x="33052" y="172394"/>
                      </a:cubicBezTo>
                      <a:cubicBezTo>
                        <a:pt x="20954" y="194574"/>
                        <a:pt x="9864" y="217761"/>
                        <a:pt x="791" y="240949"/>
                      </a:cubicBezTo>
                      <a:cubicBezTo>
                        <a:pt x="-1225" y="244981"/>
                        <a:pt x="791" y="250022"/>
                        <a:pt x="4823" y="252038"/>
                      </a:cubicBezTo>
                      <a:cubicBezTo>
                        <a:pt x="8856" y="254055"/>
                        <a:pt x="13897" y="252038"/>
                        <a:pt x="15913" y="248006"/>
                      </a:cubicBezTo>
                      <a:cubicBezTo>
                        <a:pt x="25995" y="221794"/>
                        <a:pt x="39101" y="197598"/>
                        <a:pt x="53215" y="173403"/>
                      </a:cubicBezTo>
                      <a:cubicBezTo>
                        <a:pt x="71362" y="144166"/>
                        <a:pt x="92533" y="117954"/>
                        <a:pt x="114712" y="91742"/>
                      </a:cubicBezTo>
                      <a:cubicBezTo>
                        <a:pt x="125802" y="78636"/>
                        <a:pt x="137900" y="65530"/>
                        <a:pt x="148989" y="52424"/>
                      </a:cubicBezTo>
                      <a:cubicBezTo>
                        <a:pt x="155039" y="45367"/>
                        <a:pt x="161087" y="39318"/>
                        <a:pt x="166128" y="32261"/>
                      </a:cubicBezTo>
                      <a:cubicBezTo>
                        <a:pt x="169152" y="29237"/>
                        <a:pt x="171169" y="25204"/>
                        <a:pt x="174193" y="22180"/>
                      </a:cubicBezTo>
                      <a:cubicBezTo>
                        <a:pt x="177218" y="18147"/>
                        <a:pt x="179234" y="14114"/>
                        <a:pt x="181250" y="9073"/>
                      </a:cubicBezTo>
                      <a:cubicBezTo>
                        <a:pt x="183267" y="6049"/>
                        <a:pt x="181250" y="2016"/>
                        <a:pt x="179234" y="0"/>
                      </a:cubicBezTo>
                      <a:cubicBezTo>
                        <a:pt x="177218" y="1008"/>
                        <a:pt x="175202" y="0"/>
                        <a:pt x="173185" y="0"/>
                      </a:cubicBezTo>
                      <a:close/>
                      <a:moveTo>
                        <a:pt x="1463622" y="469800"/>
                      </a:moveTo>
                      <a:cubicBezTo>
                        <a:pt x="1457574" y="468792"/>
                        <a:pt x="1452533" y="472824"/>
                        <a:pt x="1450516" y="478873"/>
                      </a:cubicBezTo>
                      <a:cubicBezTo>
                        <a:pt x="1449508" y="483914"/>
                        <a:pt x="1447492" y="489963"/>
                        <a:pt x="1446484" y="495004"/>
                      </a:cubicBezTo>
                      <a:cubicBezTo>
                        <a:pt x="1442451" y="509118"/>
                        <a:pt x="1436403" y="522224"/>
                        <a:pt x="1428337" y="535330"/>
                      </a:cubicBezTo>
                      <a:cubicBezTo>
                        <a:pt x="1422288" y="545411"/>
                        <a:pt x="1414223" y="554485"/>
                        <a:pt x="1405149" y="563558"/>
                      </a:cubicBezTo>
                      <a:cubicBezTo>
                        <a:pt x="1396077" y="571623"/>
                        <a:pt x="1387003" y="578680"/>
                        <a:pt x="1375913" y="584729"/>
                      </a:cubicBezTo>
                      <a:cubicBezTo>
                        <a:pt x="1363815" y="590778"/>
                        <a:pt x="1350710" y="595819"/>
                        <a:pt x="1337603" y="599852"/>
                      </a:cubicBezTo>
                      <a:cubicBezTo>
                        <a:pt x="1321473" y="603884"/>
                        <a:pt x="1304334" y="605901"/>
                        <a:pt x="1288203" y="604892"/>
                      </a:cubicBezTo>
                      <a:cubicBezTo>
                        <a:pt x="1268040" y="603884"/>
                        <a:pt x="1247877" y="600860"/>
                        <a:pt x="1228722" y="595819"/>
                      </a:cubicBezTo>
                      <a:cubicBezTo>
                        <a:pt x="1210576" y="589770"/>
                        <a:pt x="1192429" y="582713"/>
                        <a:pt x="1176298" y="572632"/>
                      </a:cubicBezTo>
                      <a:cubicBezTo>
                        <a:pt x="1162184" y="563558"/>
                        <a:pt x="1149078" y="553476"/>
                        <a:pt x="1136980" y="540371"/>
                      </a:cubicBezTo>
                      <a:cubicBezTo>
                        <a:pt x="1127907" y="530289"/>
                        <a:pt x="1119842" y="519199"/>
                        <a:pt x="1112785" y="507102"/>
                      </a:cubicBezTo>
                      <a:cubicBezTo>
                        <a:pt x="1106736" y="496012"/>
                        <a:pt x="1101695" y="483914"/>
                        <a:pt x="1098670" y="471816"/>
                      </a:cubicBezTo>
                      <a:cubicBezTo>
                        <a:pt x="1095646" y="458710"/>
                        <a:pt x="1093630" y="444596"/>
                        <a:pt x="1094638" y="431490"/>
                      </a:cubicBezTo>
                      <a:cubicBezTo>
                        <a:pt x="1094638" y="418384"/>
                        <a:pt x="1096654" y="404270"/>
                        <a:pt x="1100687" y="391164"/>
                      </a:cubicBezTo>
                      <a:cubicBezTo>
                        <a:pt x="1101695" y="386123"/>
                        <a:pt x="1097663" y="381082"/>
                        <a:pt x="1092622" y="380074"/>
                      </a:cubicBezTo>
                      <a:cubicBezTo>
                        <a:pt x="1092622" y="380074"/>
                        <a:pt x="1091613" y="380074"/>
                        <a:pt x="1091613" y="380074"/>
                      </a:cubicBezTo>
                      <a:cubicBezTo>
                        <a:pt x="1089597" y="380074"/>
                        <a:pt x="1087581" y="381082"/>
                        <a:pt x="1085565" y="382090"/>
                      </a:cubicBezTo>
                      <a:cubicBezTo>
                        <a:pt x="1083548" y="384107"/>
                        <a:pt x="1082540" y="386123"/>
                        <a:pt x="1081532" y="388139"/>
                      </a:cubicBezTo>
                      <a:cubicBezTo>
                        <a:pt x="1077499" y="406286"/>
                        <a:pt x="1075483" y="424433"/>
                        <a:pt x="1075483" y="442580"/>
                      </a:cubicBezTo>
                      <a:cubicBezTo>
                        <a:pt x="1075483" y="458710"/>
                        <a:pt x="1079516" y="475849"/>
                        <a:pt x="1084557" y="490971"/>
                      </a:cubicBezTo>
                      <a:cubicBezTo>
                        <a:pt x="1094638" y="521216"/>
                        <a:pt x="1113793" y="547428"/>
                        <a:pt x="1136980" y="568599"/>
                      </a:cubicBezTo>
                      <a:cubicBezTo>
                        <a:pt x="1149078" y="579689"/>
                        <a:pt x="1162184" y="588762"/>
                        <a:pt x="1176298" y="596827"/>
                      </a:cubicBezTo>
                      <a:cubicBezTo>
                        <a:pt x="1189404" y="604892"/>
                        <a:pt x="1204527" y="610941"/>
                        <a:pt x="1218640" y="615982"/>
                      </a:cubicBezTo>
                      <a:cubicBezTo>
                        <a:pt x="1248885" y="626064"/>
                        <a:pt x="1282155" y="630096"/>
                        <a:pt x="1314415" y="628080"/>
                      </a:cubicBezTo>
                      <a:cubicBezTo>
                        <a:pt x="1345669" y="626064"/>
                        <a:pt x="1376921" y="615982"/>
                        <a:pt x="1403133" y="598843"/>
                      </a:cubicBezTo>
                      <a:cubicBezTo>
                        <a:pt x="1430353" y="580697"/>
                        <a:pt x="1451525" y="554485"/>
                        <a:pt x="1463622" y="524240"/>
                      </a:cubicBezTo>
                      <a:cubicBezTo>
                        <a:pt x="1468663" y="511134"/>
                        <a:pt x="1472696" y="498028"/>
                        <a:pt x="1474712" y="484922"/>
                      </a:cubicBezTo>
                      <a:cubicBezTo>
                        <a:pt x="1474712" y="475849"/>
                        <a:pt x="1469671" y="470808"/>
                        <a:pt x="1463622" y="469800"/>
                      </a:cubicBezTo>
                      <a:close/>
                      <a:moveTo>
                        <a:pt x="2490932" y="673447"/>
                      </a:moveTo>
                      <a:cubicBezTo>
                        <a:pt x="2490932" y="673447"/>
                        <a:pt x="2490932" y="673447"/>
                        <a:pt x="2490932" y="673447"/>
                      </a:cubicBezTo>
                      <a:lnTo>
                        <a:pt x="2490932" y="673447"/>
                      </a:lnTo>
                      <a:lnTo>
                        <a:pt x="2490932" y="673447"/>
                      </a:lnTo>
                      <a:close/>
                      <a:moveTo>
                        <a:pt x="2522184" y="735952"/>
                      </a:moveTo>
                      <a:cubicBezTo>
                        <a:pt x="2521176" y="711757"/>
                        <a:pt x="2518151" y="688569"/>
                        <a:pt x="2512103" y="665382"/>
                      </a:cubicBezTo>
                      <a:cubicBezTo>
                        <a:pt x="2511095" y="662357"/>
                        <a:pt x="2509078" y="660341"/>
                        <a:pt x="2506054" y="659333"/>
                      </a:cubicBezTo>
                      <a:cubicBezTo>
                        <a:pt x="2505046" y="658325"/>
                        <a:pt x="2503029" y="658325"/>
                        <a:pt x="2501013" y="658325"/>
                      </a:cubicBezTo>
                      <a:cubicBezTo>
                        <a:pt x="2500005" y="658325"/>
                        <a:pt x="2497988" y="658325"/>
                        <a:pt x="2496980" y="659333"/>
                      </a:cubicBezTo>
                      <a:cubicBezTo>
                        <a:pt x="2493955" y="660341"/>
                        <a:pt x="2491940" y="662357"/>
                        <a:pt x="2490932" y="665382"/>
                      </a:cubicBezTo>
                      <a:cubicBezTo>
                        <a:pt x="2489924" y="668406"/>
                        <a:pt x="2489924" y="670422"/>
                        <a:pt x="2490932" y="673447"/>
                      </a:cubicBezTo>
                      <a:lnTo>
                        <a:pt x="2490932" y="673447"/>
                      </a:lnTo>
                      <a:cubicBezTo>
                        <a:pt x="2490932" y="673447"/>
                        <a:pt x="2490932" y="673447"/>
                        <a:pt x="2490932" y="674455"/>
                      </a:cubicBezTo>
                      <a:cubicBezTo>
                        <a:pt x="2490932" y="674455"/>
                        <a:pt x="2490932" y="674455"/>
                        <a:pt x="2490932" y="674455"/>
                      </a:cubicBezTo>
                      <a:cubicBezTo>
                        <a:pt x="2498996" y="707724"/>
                        <a:pt x="2501013" y="740993"/>
                        <a:pt x="2501013" y="774262"/>
                      </a:cubicBezTo>
                      <a:cubicBezTo>
                        <a:pt x="2498996" y="830719"/>
                        <a:pt x="2489924" y="887176"/>
                        <a:pt x="2484883" y="943632"/>
                      </a:cubicBezTo>
                      <a:cubicBezTo>
                        <a:pt x="2484883" y="946657"/>
                        <a:pt x="2484883" y="948673"/>
                        <a:pt x="2486899" y="950689"/>
                      </a:cubicBezTo>
                      <a:cubicBezTo>
                        <a:pt x="2487907" y="952706"/>
                        <a:pt x="2490932" y="953714"/>
                        <a:pt x="2492947" y="954722"/>
                      </a:cubicBezTo>
                      <a:cubicBezTo>
                        <a:pt x="2497988" y="955730"/>
                        <a:pt x="2503029" y="951697"/>
                        <a:pt x="2504037" y="946657"/>
                      </a:cubicBezTo>
                      <a:cubicBezTo>
                        <a:pt x="2510087" y="900282"/>
                        <a:pt x="2518151" y="853907"/>
                        <a:pt x="2521176" y="807531"/>
                      </a:cubicBezTo>
                      <a:cubicBezTo>
                        <a:pt x="2522184" y="783336"/>
                        <a:pt x="2523192" y="760148"/>
                        <a:pt x="2522184" y="735952"/>
                      </a:cubicBezTo>
                      <a:close/>
                      <a:moveTo>
                        <a:pt x="1381962" y="1016219"/>
                      </a:moveTo>
                      <a:cubicBezTo>
                        <a:pt x="1371881" y="1001097"/>
                        <a:pt x="1354741" y="988999"/>
                        <a:pt x="1330547" y="979926"/>
                      </a:cubicBezTo>
                      <a:cubicBezTo>
                        <a:pt x="1320465" y="975893"/>
                        <a:pt x="1309374" y="973877"/>
                        <a:pt x="1298285" y="971860"/>
                      </a:cubicBezTo>
                      <a:cubicBezTo>
                        <a:pt x="1296269" y="971860"/>
                        <a:pt x="1293244" y="971860"/>
                        <a:pt x="1290220" y="971860"/>
                      </a:cubicBezTo>
                      <a:cubicBezTo>
                        <a:pt x="1287195" y="971860"/>
                        <a:pt x="1285180" y="971860"/>
                        <a:pt x="1282155" y="971860"/>
                      </a:cubicBezTo>
                      <a:cubicBezTo>
                        <a:pt x="1276106" y="971860"/>
                        <a:pt x="1271065" y="973877"/>
                        <a:pt x="1267032" y="975893"/>
                      </a:cubicBezTo>
                      <a:cubicBezTo>
                        <a:pt x="1256951" y="979926"/>
                        <a:pt x="1246869" y="986983"/>
                        <a:pt x="1237796" y="999081"/>
                      </a:cubicBezTo>
                      <a:cubicBezTo>
                        <a:pt x="1235780" y="1002105"/>
                        <a:pt x="1232755" y="1006138"/>
                        <a:pt x="1230739" y="1009162"/>
                      </a:cubicBezTo>
                      <a:cubicBezTo>
                        <a:pt x="1227714" y="1014203"/>
                        <a:pt x="1224690" y="1019244"/>
                        <a:pt x="1221665" y="1023276"/>
                      </a:cubicBezTo>
                      <a:cubicBezTo>
                        <a:pt x="1219650" y="1025293"/>
                        <a:pt x="1217633" y="1027309"/>
                        <a:pt x="1214609" y="1029325"/>
                      </a:cubicBezTo>
                      <a:cubicBezTo>
                        <a:pt x="1211584" y="1031342"/>
                        <a:pt x="1208560" y="1032350"/>
                        <a:pt x="1204527" y="1033358"/>
                      </a:cubicBezTo>
                      <a:cubicBezTo>
                        <a:pt x="1195454" y="1036382"/>
                        <a:pt x="1185372" y="1038399"/>
                        <a:pt x="1174282" y="1039407"/>
                      </a:cubicBezTo>
                      <a:cubicBezTo>
                        <a:pt x="1171258" y="1039407"/>
                        <a:pt x="1168233" y="1039407"/>
                        <a:pt x="1164200" y="1039407"/>
                      </a:cubicBezTo>
                      <a:cubicBezTo>
                        <a:pt x="1144037" y="1034366"/>
                        <a:pt x="1122866" y="1028317"/>
                        <a:pt x="1101695" y="1023276"/>
                      </a:cubicBezTo>
                      <a:cubicBezTo>
                        <a:pt x="1079516" y="1018236"/>
                        <a:pt x="1056328" y="1014203"/>
                        <a:pt x="1034149" y="1012187"/>
                      </a:cubicBezTo>
                      <a:cubicBezTo>
                        <a:pt x="1026083" y="1011179"/>
                        <a:pt x="1018018" y="1011179"/>
                        <a:pt x="1010961" y="1011179"/>
                      </a:cubicBezTo>
                      <a:lnTo>
                        <a:pt x="1009953" y="1010170"/>
                      </a:lnTo>
                      <a:cubicBezTo>
                        <a:pt x="1006929" y="1003113"/>
                        <a:pt x="1003904" y="996056"/>
                        <a:pt x="999871" y="988999"/>
                      </a:cubicBezTo>
                      <a:cubicBezTo>
                        <a:pt x="996847" y="983958"/>
                        <a:pt x="993823" y="979926"/>
                        <a:pt x="990798" y="976901"/>
                      </a:cubicBezTo>
                      <a:cubicBezTo>
                        <a:pt x="986766" y="972869"/>
                        <a:pt x="981725" y="969844"/>
                        <a:pt x="975676" y="966820"/>
                      </a:cubicBezTo>
                      <a:cubicBezTo>
                        <a:pt x="968619" y="963795"/>
                        <a:pt x="960553" y="961779"/>
                        <a:pt x="950472" y="961779"/>
                      </a:cubicBezTo>
                      <a:cubicBezTo>
                        <a:pt x="946439" y="961779"/>
                        <a:pt x="943415" y="961779"/>
                        <a:pt x="939382" y="962787"/>
                      </a:cubicBezTo>
                      <a:cubicBezTo>
                        <a:pt x="930309" y="963795"/>
                        <a:pt x="917203" y="966820"/>
                        <a:pt x="906113" y="976901"/>
                      </a:cubicBezTo>
                      <a:cubicBezTo>
                        <a:pt x="899056" y="983958"/>
                        <a:pt x="894015" y="993032"/>
                        <a:pt x="891999" y="1004121"/>
                      </a:cubicBezTo>
                      <a:cubicBezTo>
                        <a:pt x="888975" y="1016219"/>
                        <a:pt x="889982" y="1029325"/>
                        <a:pt x="889982" y="1039407"/>
                      </a:cubicBezTo>
                      <a:cubicBezTo>
                        <a:pt x="889982" y="1042431"/>
                        <a:pt x="889982" y="1046464"/>
                        <a:pt x="890991" y="1049488"/>
                      </a:cubicBezTo>
                      <a:cubicBezTo>
                        <a:pt x="880909" y="1052513"/>
                        <a:pt x="870828" y="1056546"/>
                        <a:pt x="859738" y="1060578"/>
                      </a:cubicBezTo>
                      <a:cubicBezTo>
                        <a:pt x="837559" y="1069651"/>
                        <a:pt x="818404" y="1081749"/>
                        <a:pt x="804289" y="1094855"/>
                      </a:cubicBezTo>
                      <a:cubicBezTo>
                        <a:pt x="796224" y="1101913"/>
                        <a:pt x="790176" y="1108969"/>
                        <a:pt x="784126" y="1118043"/>
                      </a:cubicBezTo>
                      <a:cubicBezTo>
                        <a:pt x="780094" y="1123084"/>
                        <a:pt x="777070" y="1129132"/>
                        <a:pt x="774045" y="1134173"/>
                      </a:cubicBezTo>
                      <a:cubicBezTo>
                        <a:pt x="771020" y="1140222"/>
                        <a:pt x="769004" y="1145263"/>
                        <a:pt x="767996" y="1150304"/>
                      </a:cubicBezTo>
                      <a:cubicBezTo>
                        <a:pt x="764972" y="1160385"/>
                        <a:pt x="765980" y="1169459"/>
                        <a:pt x="769004" y="1176516"/>
                      </a:cubicBezTo>
                      <a:cubicBezTo>
                        <a:pt x="772029" y="1183573"/>
                        <a:pt x="778078" y="1188614"/>
                        <a:pt x="787151" y="1193654"/>
                      </a:cubicBezTo>
                      <a:cubicBezTo>
                        <a:pt x="796224" y="1197687"/>
                        <a:pt x="806306" y="1199703"/>
                        <a:pt x="814371" y="1200711"/>
                      </a:cubicBezTo>
                      <a:cubicBezTo>
                        <a:pt x="819412" y="1201720"/>
                        <a:pt x="825461" y="1201720"/>
                        <a:pt x="832518" y="1201720"/>
                      </a:cubicBezTo>
                      <a:cubicBezTo>
                        <a:pt x="838567" y="1201720"/>
                        <a:pt x="843608" y="1201720"/>
                        <a:pt x="849656" y="1201720"/>
                      </a:cubicBezTo>
                      <a:cubicBezTo>
                        <a:pt x="884942" y="1199703"/>
                        <a:pt x="919219" y="1192646"/>
                        <a:pt x="944423" y="1185589"/>
                      </a:cubicBezTo>
                      <a:cubicBezTo>
                        <a:pt x="956521" y="1182565"/>
                        <a:pt x="968619" y="1179540"/>
                        <a:pt x="980716" y="1175508"/>
                      </a:cubicBezTo>
                      <a:cubicBezTo>
                        <a:pt x="982733" y="1178532"/>
                        <a:pt x="985757" y="1181557"/>
                        <a:pt x="987774" y="1184581"/>
                      </a:cubicBezTo>
                      <a:cubicBezTo>
                        <a:pt x="998864" y="1196679"/>
                        <a:pt x="1010961" y="1209785"/>
                        <a:pt x="1023059" y="1220875"/>
                      </a:cubicBezTo>
                      <a:cubicBezTo>
                        <a:pt x="1038181" y="1235997"/>
                        <a:pt x="1052296" y="1248095"/>
                        <a:pt x="1066409" y="1258176"/>
                      </a:cubicBezTo>
                      <a:cubicBezTo>
                        <a:pt x="1081532" y="1269266"/>
                        <a:pt x="1094638" y="1276323"/>
                        <a:pt x="1107744" y="1281364"/>
                      </a:cubicBezTo>
                      <a:cubicBezTo>
                        <a:pt x="1111776" y="1282372"/>
                        <a:pt x="1114801" y="1283380"/>
                        <a:pt x="1118834" y="1283380"/>
                      </a:cubicBezTo>
                      <a:cubicBezTo>
                        <a:pt x="1119842" y="1283380"/>
                        <a:pt x="1121858" y="1283380"/>
                        <a:pt x="1122866" y="1283380"/>
                      </a:cubicBezTo>
                      <a:cubicBezTo>
                        <a:pt x="1124883" y="1283380"/>
                        <a:pt x="1127907" y="1283380"/>
                        <a:pt x="1129924" y="1282372"/>
                      </a:cubicBezTo>
                      <a:cubicBezTo>
                        <a:pt x="1132948" y="1282372"/>
                        <a:pt x="1135972" y="1281364"/>
                        <a:pt x="1140005" y="1279347"/>
                      </a:cubicBezTo>
                      <a:cubicBezTo>
                        <a:pt x="1143030" y="1278339"/>
                        <a:pt x="1146054" y="1276323"/>
                        <a:pt x="1149078" y="1273299"/>
                      </a:cubicBezTo>
                      <a:cubicBezTo>
                        <a:pt x="1155127" y="1268258"/>
                        <a:pt x="1159160" y="1259184"/>
                        <a:pt x="1159160" y="1249103"/>
                      </a:cubicBezTo>
                      <a:cubicBezTo>
                        <a:pt x="1159160" y="1245070"/>
                        <a:pt x="1158152" y="1240029"/>
                        <a:pt x="1158152" y="1235997"/>
                      </a:cubicBezTo>
                      <a:cubicBezTo>
                        <a:pt x="1157143" y="1231964"/>
                        <a:pt x="1156135" y="1227932"/>
                        <a:pt x="1155127" y="1223899"/>
                      </a:cubicBezTo>
                      <a:cubicBezTo>
                        <a:pt x="1149078" y="1203736"/>
                        <a:pt x="1137989" y="1184581"/>
                        <a:pt x="1128915" y="1168450"/>
                      </a:cubicBezTo>
                      <a:cubicBezTo>
                        <a:pt x="1125891" y="1162402"/>
                        <a:pt x="1121858" y="1155345"/>
                        <a:pt x="1116817" y="1148287"/>
                      </a:cubicBezTo>
                      <a:lnTo>
                        <a:pt x="1118834" y="1148287"/>
                      </a:lnTo>
                      <a:cubicBezTo>
                        <a:pt x="1137989" y="1148287"/>
                        <a:pt x="1157143" y="1150304"/>
                        <a:pt x="1175291" y="1152320"/>
                      </a:cubicBezTo>
                      <a:cubicBezTo>
                        <a:pt x="1183356" y="1153328"/>
                        <a:pt x="1190413" y="1154336"/>
                        <a:pt x="1197469" y="1154336"/>
                      </a:cubicBezTo>
                      <a:cubicBezTo>
                        <a:pt x="1209567" y="1155345"/>
                        <a:pt x="1219650" y="1156353"/>
                        <a:pt x="1228722" y="1156353"/>
                      </a:cubicBezTo>
                      <a:cubicBezTo>
                        <a:pt x="1233763" y="1156353"/>
                        <a:pt x="1238804" y="1156353"/>
                        <a:pt x="1243844" y="1156353"/>
                      </a:cubicBezTo>
                      <a:cubicBezTo>
                        <a:pt x="1248885" y="1156353"/>
                        <a:pt x="1254935" y="1155345"/>
                        <a:pt x="1259976" y="1154336"/>
                      </a:cubicBezTo>
                      <a:cubicBezTo>
                        <a:pt x="1265017" y="1153328"/>
                        <a:pt x="1270057" y="1151312"/>
                        <a:pt x="1273081" y="1150304"/>
                      </a:cubicBezTo>
                      <a:cubicBezTo>
                        <a:pt x="1283163" y="1146271"/>
                        <a:pt x="1292236" y="1141230"/>
                        <a:pt x="1299293" y="1137198"/>
                      </a:cubicBezTo>
                      <a:cubicBezTo>
                        <a:pt x="1308366" y="1132157"/>
                        <a:pt x="1318448" y="1125100"/>
                        <a:pt x="1328529" y="1118043"/>
                      </a:cubicBezTo>
                      <a:cubicBezTo>
                        <a:pt x="1338611" y="1110986"/>
                        <a:pt x="1347685" y="1102920"/>
                        <a:pt x="1354741" y="1094855"/>
                      </a:cubicBezTo>
                      <a:cubicBezTo>
                        <a:pt x="1363815" y="1085782"/>
                        <a:pt x="1369864" y="1077717"/>
                        <a:pt x="1374904" y="1068643"/>
                      </a:cubicBezTo>
                      <a:cubicBezTo>
                        <a:pt x="1377929" y="1064611"/>
                        <a:pt x="1379945" y="1059570"/>
                        <a:pt x="1381962" y="1054529"/>
                      </a:cubicBezTo>
                      <a:cubicBezTo>
                        <a:pt x="1383978" y="1049488"/>
                        <a:pt x="1384986" y="1045456"/>
                        <a:pt x="1385995" y="1040415"/>
                      </a:cubicBezTo>
                      <a:cubicBezTo>
                        <a:pt x="1387003" y="1036382"/>
                        <a:pt x="1387003" y="1032350"/>
                        <a:pt x="1385995" y="1028317"/>
                      </a:cubicBezTo>
                      <a:cubicBezTo>
                        <a:pt x="1385995" y="1024285"/>
                        <a:pt x="1384986" y="1020252"/>
                        <a:pt x="1381962" y="1016219"/>
                      </a:cubicBezTo>
                      <a:close/>
                    </a:path>
                  </a:pathLst>
                </a:custGeom>
                <a:solidFill>
                  <a:srgbClr val="F6E6CF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xmlns="" id="{24D700D6-3E40-BB0C-109B-A51FCA330D84}"/>
                    </a:ext>
                  </a:extLst>
                </p:cNvPr>
                <p:cNvSpPr/>
                <p:nvPr/>
              </p:nvSpPr>
              <p:spPr>
                <a:xfrm>
                  <a:off x="9779439" y="974884"/>
                  <a:ext cx="1661092" cy="1154336"/>
                </a:xfrm>
                <a:custGeom>
                  <a:avLst/>
                  <a:gdLst>
                    <a:gd name="connsiteX0" fmla="*/ 908001 w 1661092"/>
                    <a:gd name="connsiteY0" fmla="*/ 0 h 1154336"/>
                    <a:gd name="connsiteX1" fmla="*/ 828356 w 1661092"/>
                    <a:gd name="connsiteY1" fmla="*/ 3024 h 1154336"/>
                    <a:gd name="connsiteX2" fmla="*/ 564220 w 1661092"/>
                    <a:gd name="connsiteY2" fmla="*/ 65530 h 1154336"/>
                    <a:gd name="connsiteX3" fmla="*/ 331337 w 1661092"/>
                    <a:gd name="connsiteY3" fmla="*/ 203647 h 1154336"/>
                    <a:gd name="connsiteX4" fmla="*/ 232537 w 1661092"/>
                    <a:gd name="connsiteY4" fmla="*/ 300430 h 1154336"/>
                    <a:gd name="connsiteX5" fmla="*/ 149869 w 1661092"/>
                    <a:gd name="connsiteY5" fmla="*/ 411327 h 1154336"/>
                    <a:gd name="connsiteX6" fmla="*/ 24858 w 1661092"/>
                    <a:gd name="connsiteY6" fmla="*/ 655300 h 1154336"/>
                    <a:gd name="connsiteX7" fmla="*/ 1671 w 1661092"/>
                    <a:gd name="connsiteY7" fmla="*/ 713773 h 1154336"/>
                    <a:gd name="connsiteX8" fmla="*/ 662 w 1661092"/>
                    <a:gd name="connsiteY8" fmla="*/ 724863 h 1154336"/>
                    <a:gd name="connsiteX9" fmla="*/ 7719 w 1661092"/>
                    <a:gd name="connsiteY9" fmla="*/ 732928 h 1154336"/>
                    <a:gd name="connsiteX10" fmla="*/ 14776 w 1661092"/>
                    <a:gd name="connsiteY10" fmla="*/ 734944 h 1154336"/>
                    <a:gd name="connsiteX11" fmla="*/ 18809 w 1661092"/>
                    <a:gd name="connsiteY11" fmla="*/ 733936 h 1154336"/>
                    <a:gd name="connsiteX12" fmla="*/ 25866 w 1661092"/>
                    <a:gd name="connsiteY12" fmla="*/ 729904 h 1154336"/>
                    <a:gd name="connsiteX13" fmla="*/ 28891 w 1661092"/>
                    <a:gd name="connsiteY13" fmla="*/ 732928 h 1154336"/>
                    <a:gd name="connsiteX14" fmla="*/ 31915 w 1661092"/>
                    <a:gd name="connsiteY14" fmla="*/ 735952 h 1154336"/>
                    <a:gd name="connsiteX15" fmla="*/ 50062 w 1661092"/>
                    <a:gd name="connsiteY15" fmla="*/ 749058 h 1154336"/>
                    <a:gd name="connsiteX16" fmla="*/ 56110 w 1661092"/>
                    <a:gd name="connsiteY16" fmla="*/ 750067 h 1154336"/>
                    <a:gd name="connsiteX17" fmla="*/ 63168 w 1661092"/>
                    <a:gd name="connsiteY17" fmla="*/ 748050 h 1154336"/>
                    <a:gd name="connsiteX18" fmla="*/ 64176 w 1661092"/>
                    <a:gd name="connsiteY18" fmla="*/ 748050 h 1154336"/>
                    <a:gd name="connsiteX19" fmla="*/ 73249 w 1661092"/>
                    <a:gd name="connsiteY19" fmla="*/ 740993 h 1154336"/>
                    <a:gd name="connsiteX20" fmla="*/ 86355 w 1661092"/>
                    <a:gd name="connsiteY20" fmla="*/ 686553 h 1154336"/>
                    <a:gd name="connsiteX21" fmla="*/ 85347 w 1661092"/>
                    <a:gd name="connsiteY21" fmla="*/ 687561 h 1154336"/>
                    <a:gd name="connsiteX22" fmla="*/ 103494 w 1661092"/>
                    <a:gd name="connsiteY22" fmla="*/ 645219 h 1154336"/>
                    <a:gd name="connsiteX23" fmla="*/ 123657 w 1661092"/>
                    <a:gd name="connsiteY23" fmla="*/ 610941 h 1154336"/>
                    <a:gd name="connsiteX24" fmla="*/ 142812 w 1661092"/>
                    <a:gd name="connsiteY24" fmla="*/ 607917 h 1154336"/>
                    <a:gd name="connsiteX25" fmla="*/ 173057 w 1661092"/>
                    <a:gd name="connsiteY25" fmla="*/ 596827 h 1154336"/>
                    <a:gd name="connsiteX26" fmla="*/ 222456 w 1661092"/>
                    <a:gd name="connsiteY26" fmla="*/ 569607 h 1154336"/>
                    <a:gd name="connsiteX27" fmla="*/ 226489 w 1661092"/>
                    <a:gd name="connsiteY27" fmla="*/ 572632 h 1154336"/>
                    <a:gd name="connsiteX28" fmla="*/ 250685 w 1661092"/>
                    <a:gd name="connsiteY28" fmla="*/ 586746 h 1154336"/>
                    <a:gd name="connsiteX29" fmla="*/ 276896 w 1661092"/>
                    <a:gd name="connsiteY29" fmla="*/ 594811 h 1154336"/>
                    <a:gd name="connsiteX30" fmla="*/ 305125 w 1661092"/>
                    <a:gd name="connsiteY30" fmla="*/ 597835 h 1154336"/>
                    <a:gd name="connsiteX31" fmla="*/ 309158 w 1661092"/>
                    <a:gd name="connsiteY31" fmla="*/ 597835 h 1154336"/>
                    <a:gd name="connsiteX32" fmla="*/ 362590 w 1661092"/>
                    <a:gd name="connsiteY32" fmla="*/ 590778 h 1154336"/>
                    <a:gd name="connsiteX33" fmla="*/ 417030 w 1661092"/>
                    <a:gd name="connsiteY33" fmla="*/ 571623 h 1154336"/>
                    <a:gd name="connsiteX34" fmla="*/ 437193 w 1661092"/>
                    <a:gd name="connsiteY34" fmla="*/ 561542 h 1154336"/>
                    <a:gd name="connsiteX35" fmla="*/ 426103 w 1661092"/>
                    <a:gd name="connsiteY35" fmla="*/ 604892 h 1154336"/>
                    <a:gd name="connsiteX36" fmla="*/ 430136 w 1661092"/>
                    <a:gd name="connsiteY36" fmla="*/ 626064 h 1154336"/>
                    <a:gd name="connsiteX37" fmla="*/ 440218 w 1661092"/>
                    <a:gd name="connsiteY37" fmla="*/ 646227 h 1154336"/>
                    <a:gd name="connsiteX38" fmla="*/ 478527 w 1661092"/>
                    <a:gd name="connsiteY38" fmla="*/ 677479 h 1154336"/>
                    <a:gd name="connsiteX39" fmla="*/ 504739 w 1661092"/>
                    <a:gd name="connsiteY39" fmla="*/ 687561 h 1154336"/>
                    <a:gd name="connsiteX40" fmla="*/ 534984 w 1661092"/>
                    <a:gd name="connsiteY40" fmla="*/ 694618 h 1154336"/>
                    <a:gd name="connsiteX41" fmla="*/ 571277 w 1661092"/>
                    <a:gd name="connsiteY41" fmla="*/ 698651 h 1154336"/>
                    <a:gd name="connsiteX42" fmla="*/ 609587 w 1661092"/>
                    <a:gd name="connsiteY42" fmla="*/ 700667 h 1154336"/>
                    <a:gd name="connsiteX43" fmla="*/ 619669 w 1661092"/>
                    <a:gd name="connsiteY43" fmla="*/ 700667 h 1154336"/>
                    <a:gd name="connsiteX44" fmla="*/ 757785 w 1661092"/>
                    <a:gd name="connsiteY44" fmla="*/ 685545 h 1154336"/>
                    <a:gd name="connsiteX45" fmla="*/ 826340 w 1661092"/>
                    <a:gd name="connsiteY45" fmla="*/ 667398 h 1154336"/>
                    <a:gd name="connsiteX46" fmla="*/ 894895 w 1661092"/>
                    <a:gd name="connsiteY46" fmla="*/ 642194 h 1154336"/>
                    <a:gd name="connsiteX47" fmla="*/ 910018 w 1661092"/>
                    <a:gd name="connsiteY47" fmla="*/ 635137 h 1154336"/>
                    <a:gd name="connsiteX48" fmla="*/ 906993 w 1661092"/>
                    <a:gd name="connsiteY48" fmla="*/ 647235 h 1154336"/>
                    <a:gd name="connsiteX49" fmla="*/ 910018 w 1661092"/>
                    <a:gd name="connsiteY49" fmla="*/ 674455 h 1154336"/>
                    <a:gd name="connsiteX50" fmla="*/ 914049 w 1661092"/>
                    <a:gd name="connsiteY50" fmla="*/ 681512 h 1154336"/>
                    <a:gd name="connsiteX51" fmla="*/ 918082 w 1661092"/>
                    <a:gd name="connsiteY51" fmla="*/ 686553 h 1154336"/>
                    <a:gd name="connsiteX52" fmla="*/ 919090 w 1661092"/>
                    <a:gd name="connsiteY52" fmla="*/ 687561 h 1154336"/>
                    <a:gd name="connsiteX53" fmla="*/ 930181 w 1661092"/>
                    <a:gd name="connsiteY53" fmla="*/ 696634 h 1154336"/>
                    <a:gd name="connsiteX54" fmla="*/ 943286 w 1661092"/>
                    <a:gd name="connsiteY54" fmla="*/ 702683 h 1154336"/>
                    <a:gd name="connsiteX55" fmla="*/ 956393 w 1661092"/>
                    <a:gd name="connsiteY55" fmla="*/ 705708 h 1154336"/>
                    <a:gd name="connsiteX56" fmla="*/ 983612 w 1661092"/>
                    <a:gd name="connsiteY56" fmla="*/ 707724 h 1154336"/>
                    <a:gd name="connsiteX57" fmla="*/ 989661 w 1661092"/>
                    <a:gd name="connsiteY57" fmla="*/ 707724 h 1154336"/>
                    <a:gd name="connsiteX58" fmla="*/ 1023938 w 1661092"/>
                    <a:gd name="connsiteY58" fmla="*/ 703692 h 1154336"/>
                    <a:gd name="connsiteX59" fmla="*/ 1035028 w 1661092"/>
                    <a:gd name="connsiteY59" fmla="*/ 701675 h 1154336"/>
                    <a:gd name="connsiteX60" fmla="*/ 1023938 w 1661092"/>
                    <a:gd name="connsiteY60" fmla="*/ 707724 h 1154336"/>
                    <a:gd name="connsiteX61" fmla="*/ 996719 w 1661092"/>
                    <a:gd name="connsiteY61" fmla="*/ 723855 h 1154336"/>
                    <a:gd name="connsiteX62" fmla="*/ 975548 w 1661092"/>
                    <a:gd name="connsiteY62" fmla="*/ 744018 h 1154336"/>
                    <a:gd name="connsiteX63" fmla="*/ 971515 w 1661092"/>
                    <a:gd name="connsiteY63" fmla="*/ 769222 h 1154336"/>
                    <a:gd name="connsiteX64" fmla="*/ 992686 w 1661092"/>
                    <a:gd name="connsiteY64" fmla="*/ 794425 h 1154336"/>
                    <a:gd name="connsiteX65" fmla="*/ 1076363 w 1661092"/>
                    <a:gd name="connsiteY65" fmla="*/ 820637 h 1154336"/>
                    <a:gd name="connsiteX66" fmla="*/ 1104591 w 1661092"/>
                    <a:gd name="connsiteY66" fmla="*/ 821646 h 1154336"/>
                    <a:gd name="connsiteX67" fmla="*/ 1126771 w 1661092"/>
                    <a:gd name="connsiteY67" fmla="*/ 820637 h 1154336"/>
                    <a:gd name="connsiteX68" fmla="*/ 1176169 w 1661092"/>
                    <a:gd name="connsiteY68" fmla="*/ 814588 h 1154336"/>
                    <a:gd name="connsiteX69" fmla="*/ 1263880 w 1661092"/>
                    <a:gd name="connsiteY69" fmla="*/ 795434 h 1154336"/>
                    <a:gd name="connsiteX70" fmla="*/ 1443330 w 1661092"/>
                    <a:gd name="connsiteY70" fmla="*/ 706716 h 1154336"/>
                    <a:gd name="connsiteX71" fmla="*/ 1422159 w 1661092"/>
                    <a:gd name="connsiteY71" fmla="*/ 778295 h 1154336"/>
                    <a:gd name="connsiteX72" fmla="*/ 1414095 w 1661092"/>
                    <a:gd name="connsiteY72" fmla="*/ 839792 h 1154336"/>
                    <a:gd name="connsiteX73" fmla="*/ 1418126 w 1661092"/>
                    <a:gd name="connsiteY73" fmla="*/ 890200 h 1154336"/>
                    <a:gd name="connsiteX74" fmla="*/ 1426192 w 1661092"/>
                    <a:gd name="connsiteY74" fmla="*/ 906331 h 1154336"/>
                    <a:gd name="connsiteX75" fmla="*/ 1441314 w 1661092"/>
                    <a:gd name="connsiteY75" fmla="*/ 918428 h 1154336"/>
                    <a:gd name="connsiteX76" fmla="*/ 1455429 w 1661092"/>
                    <a:gd name="connsiteY76" fmla="*/ 921453 h 1154336"/>
                    <a:gd name="connsiteX77" fmla="*/ 1459462 w 1661092"/>
                    <a:gd name="connsiteY77" fmla="*/ 921453 h 1154336"/>
                    <a:gd name="connsiteX78" fmla="*/ 1468534 w 1661092"/>
                    <a:gd name="connsiteY78" fmla="*/ 919436 h 1154336"/>
                    <a:gd name="connsiteX79" fmla="*/ 1477608 w 1661092"/>
                    <a:gd name="connsiteY79" fmla="*/ 914396 h 1154336"/>
                    <a:gd name="connsiteX80" fmla="*/ 1490714 w 1661092"/>
                    <a:gd name="connsiteY80" fmla="*/ 904314 h 1154336"/>
                    <a:gd name="connsiteX81" fmla="*/ 1501804 w 1661092"/>
                    <a:gd name="connsiteY81" fmla="*/ 892216 h 1154336"/>
                    <a:gd name="connsiteX82" fmla="*/ 1506844 w 1661092"/>
                    <a:gd name="connsiteY82" fmla="*/ 885159 h 1154336"/>
                    <a:gd name="connsiteX83" fmla="*/ 1513901 w 1661092"/>
                    <a:gd name="connsiteY83" fmla="*/ 915404 h 1154336"/>
                    <a:gd name="connsiteX84" fmla="*/ 1540114 w 1661092"/>
                    <a:gd name="connsiteY84" fmla="*/ 971861 h 1154336"/>
                    <a:gd name="connsiteX85" fmla="*/ 1569349 w 1661092"/>
                    <a:gd name="connsiteY85" fmla="*/ 1002105 h 1154336"/>
                    <a:gd name="connsiteX86" fmla="*/ 1568342 w 1661092"/>
                    <a:gd name="connsiteY86" fmla="*/ 1036382 h 1154336"/>
                    <a:gd name="connsiteX87" fmla="*/ 1566326 w 1661092"/>
                    <a:gd name="connsiteY87" fmla="*/ 1085782 h 1154336"/>
                    <a:gd name="connsiteX88" fmla="*/ 1566326 w 1661092"/>
                    <a:gd name="connsiteY88" fmla="*/ 1085782 h 1154336"/>
                    <a:gd name="connsiteX89" fmla="*/ 1566326 w 1661092"/>
                    <a:gd name="connsiteY89" fmla="*/ 1085782 h 1154336"/>
                    <a:gd name="connsiteX90" fmla="*/ 1566326 w 1661092"/>
                    <a:gd name="connsiteY90" fmla="*/ 1085782 h 1154336"/>
                    <a:gd name="connsiteX91" fmla="*/ 1566326 w 1661092"/>
                    <a:gd name="connsiteY91" fmla="*/ 1086790 h 1154336"/>
                    <a:gd name="connsiteX92" fmla="*/ 1562293 w 1661092"/>
                    <a:gd name="connsiteY92" fmla="*/ 1117035 h 1154336"/>
                    <a:gd name="connsiteX93" fmla="*/ 1563301 w 1661092"/>
                    <a:gd name="connsiteY93" fmla="*/ 1125100 h 1154336"/>
                    <a:gd name="connsiteX94" fmla="*/ 1560277 w 1661092"/>
                    <a:gd name="connsiteY94" fmla="*/ 1127116 h 1154336"/>
                    <a:gd name="connsiteX95" fmla="*/ 1554227 w 1661092"/>
                    <a:gd name="connsiteY95" fmla="*/ 1136190 h 1154336"/>
                    <a:gd name="connsiteX96" fmla="*/ 1556244 w 1661092"/>
                    <a:gd name="connsiteY96" fmla="*/ 1147279 h 1154336"/>
                    <a:gd name="connsiteX97" fmla="*/ 1569349 w 1661092"/>
                    <a:gd name="connsiteY97" fmla="*/ 1154336 h 1154336"/>
                    <a:gd name="connsiteX98" fmla="*/ 1576407 w 1661092"/>
                    <a:gd name="connsiteY98" fmla="*/ 1152320 h 1154336"/>
                    <a:gd name="connsiteX99" fmla="*/ 1590522 w 1661092"/>
                    <a:gd name="connsiteY99" fmla="*/ 1142239 h 1154336"/>
                    <a:gd name="connsiteX100" fmla="*/ 1597578 w 1661092"/>
                    <a:gd name="connsiteY100" fmla="*/ 1138206 h 1154336"/>
                    <a:gd name="connsiteX101" fmla="*/ 1599594 w 1661092"/>
                    <a:gd name="connsiteY101" fmla="*/ 1137198 h 1154336"/>
                    <a:gd name="connsiteX102" fmla="*/ 1608668 w 1661092"/>
                    <a:gd name="connsiteY102" fmla="*/ 1144255 h 1154336"/>
                    <a:gd name="connsiteX103" fmla="*/ 1611693 w 1661092"/>
                    <a:gd name="connsiteY103" fmla="*/ 1144255 h 1154336"/>
                    <a:gd name="connsiteX104" fmla="*/ 1623790 w 1661092"/>
                    <a:gd name="connsiteY104" fmla="*/ 1137198 h 1154336"/>
                    <a:gd name="connsiteX105" fmla="*/ 1629839 w 1661092"/>
                    <a:gd name="connsiteY105" fmla="*/ 1118043 h 1154336"/>
                    <a:gd name="connsiteX106" fmla="*/ 1631856 w 1661092"/>
                    <a:gd name="connsiteY106" fmla="*/ 1105945 h 1154336"/>
                    <a:gd name="connsiteX107" fmla="*/ 1632864 w 1661092"/>
                    <a:gd name="connsiteY107" fmla="*/ 1098888 h 1154336"/>
                    <a:gd name="connsiteX108" fmla="*/ 1635889 w 1661092"/>
                    <a:gd name="connsiteY108" fmla="*/ 1079733 h 1154336"/>
                    <a:gd name="connsiteX109" fmla="*/ 1639920 w 1661092"/>
                    <a:gd name="connsiteY109" fmla="*/ 1057554 h 1154336"/>
                    <a:gd name="connsiteX110" fmla="*/ 1651011 w 1661092"/>
                    <a:gd name="connsiteY110" fmla="*/ 978918 h 1154336"/>
                    <a:gd name="connsiteX111" fmla="*/ 1661092 w 1661092"/>
                    <a:gd name="connsiteY111" fmla="*/ 817613 h 1154336"/>
                    <a:gd name="connsiteX112" fmla="*/ 1652019 w 1661092"/>
                    <a:gd name="connsiteY112" fmla="*/ 658325 h 1154336"/>
                    <a:gd name="connsiteX113" fmla="*/ 1637904 w 1661092"/>
                    <a:gd name="connsiteY113" fmla="*/ 577672 h 1154336"/>
                    <a:gd name="connsiteX114" fmla="*/ 1620766 w 1661092"/>
                    <a:gd name="connsiteY114" fmla="*/ 511134 h 1154336"/>
                    <a:gd name="connsiteX115" fmla="*/ 1573382 w 1661092"/>
                    <a:gd name="connsiteY115" fmla="*/ 394188 h 1154336"/>
                    <a:gd name="connsiteX116" fmla="*/ 1509869 w 1661092"/>
                    <a:gd name="connsiteY116" fmla="*/ 288332 h 1154336"/>
                    <a:gd name="connsiteX117" fmla="*/ 1428208 w 1661092"/>
                    <a:gd name="connsiteY117" fmla="*/ 192557 h 1154336"/>
                    <a:gd name="connsiteX118" fmla="*/ 1331425 w 1661092"/>
                    <a:gd name="connsiteY118" fmla="*/ 113921 h 1154336"/>
                    <a:gd name="connsiteX119" fmla="*/ 1223553 w 1661092"/>
                    <a:gd name="connsiteY119" fmla="*/ 55448 h 1154336"/>
                    <a:gd name="connsiteX120" fmla="*/ 1097534 w 1661092"/>
                    <a:gd name="connsiteY120" fmla="*/ 17139 h 1154336"/>
                    <a:gd name="connsiteX121" fmla="*/ 908001 w 1661092"/>
                    <a:gd name="connsiteY121" fmla="*/ 0 h 1154336"/>
                    <a:gd name="connsiteX122" fmla="*/ 908001 w 1661092"/>
                    <a:gd name="connsiteY122" fmla="*/ 0 h 1154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</a:cxnLst>
                  <a:rect l="l" t="t" r="r" b="b"/>
                  <a:pathLst>
                    <a:path w="1661092" h="1154336">
                      <a:moveTo>
                        <a:pt x="908001" y="0"/>
                      </a:moveTo>
                      <a:cubicBezTo>
                        <a:pt x="881789" y="0"/>
                        <a:pt x="854569" y="1008"/>
                        <a:pt x="828356" y="3024"/>
                      </a:cubicBezTo>
                      <a:cubicBezTo>
                        <a:pt x="737622" y="11090"/>
                        <a:pt x="648906" y="31253"/>
                        <a:pt x="564220" y="65530"/>
                      </a:cubicBezTo>
                      <a:cubicBezTo>
                        <a:pt x="477519" y="99807"/>
                        <a:pt x="398883" y="146182"/>
                        <a:pt x="331337" y="203647"/>
                      </a:cubicBezTo>
                      <a:cubicBezTo>
                        <a:pt x="297060" y="232884"/>
                        <a:pt x="263791" y="265145"/>
                        <a:pt x="232537" y="300430"/>
                      </a:cubicBezTo>
                      <a:cubicBezTo>
                        <a:pt x="204309" y="332691"/>
                        <a:pt x="177089" y="368984"/>
                        <a:pt x="149869" y="411327"/>
                      </a:cubicBezTo>
                      <a:cubicBezTo>
                        <a:pt x="104502" y="480889"/>
                        <a:pt x="63168" y="560534"/>
                        <a:pt x="24858" y="655300"/>
                      </a:cubicBezTo>
                      <a:cubicBezTo>
                        <a:pt x="17801" y="673447"/>
                        <a:pt x="9736" y="692602"/>
                        <a:pt x="1671" y="713773"/>
                      </a:cubicBezTo>
                      <a:cubicBezTo>
                        <a:pt x="-346" y="717806"/>
                        <a:pt x="-346" y="720830"/>
                        <a:pt x="662" y="724863"/>
                      </a:cubicBezTo>
                      <a:cubicBezTo>
                        <a:pt x="1671" y="728895"/>
                        <a:pt x="4695" y="731920"/>
                        <a:pt x="7719" y="732928"/>
                      </a:cubicBezTo>
                      <a:cubicBezTo>
                        <a:pt x="9736" y="733936"/>
                        <a:pt x="11752" y="734944"/>
                        <a:pt x="14776" y="734944"/>
                      </a:cubicBezTo>
                      <a:cubicBezTo>
                        <a:pt x="16793" y="734944"/>
                        <a:pt x="17801" y="734944"/>
                        <a:pt x="18809" y="733936"/>
                      </a:cubicBezTo>
                      <a:cubicBezTo>
                        <a:pt x="20825" y="732928"/>
                        <a:pt x="23850" y="731920"/>
                        <a:pt x="25866" y="729904"/>
                      </a:cubicBezTo>
                      <a:lnTo>
                        <a:pt x="28891" y="732928"/>
                      </a:lnTo>
                      <a:lnTo>
                        <a:pt x="31915" y="735952"/>
                      </a:lnTo>
                      <a:cubicBezTo>
                        <a:pt x="36956" y="740993"/>
                        <a:pt x="43005" y="746034"/>
                        <a:pt x="50062" y="749058"/>
                      </a:cubicBezTo>
                      <a:cubicBezTo>
                        <a:pt x="52078" y="750067"/>
                        <a:pt x="54095" y="750067"/>
                        <a:pt x="56110" y="750067"/>
                      </a:cubicBezTo>
                      <a:cubicBezTo>
                        <a:pt x="58127" y="750067"/>
                        <a:pt x="61151" y="749058"/>
                        <a:pt x="63168" y="748050"/>
                      </a:cubicBezTo>
                      <a:cubicBezTo>
                        <a:pt x="63168" y="748050"/>
                        <a:pt x="63168" y="748050"/>
                        <a:pt x="64176" y="748050"/>
                      </a:cubicBezTo>
                      <a:cubicBezTo>
                        <a:pt x="68208" y="748050"/>
                        <a:pt x="72241" y="745026"/>
                        <a:pt x="73249" y="740993"/>
                      </a:cubicBezTo>
                      <a:cubicBezTo>
                        <a:pt x="75266" y="723855"/>
                        <a:pt x="79299" y="706716"/>
                        <a:pt x="86355" y="686553"/>
                      </a:cubicBezTo>
                      <a:lnTo>
                        <a:pt x="85347" y="687561"/>
                      </a:lnTo>
                      <a:cubicBezTo>
                        <a:pt x="91396" y="670422"/>
                        <a:pt x="97445" y="657316"/>
                        <a:pt x="103494" y="645219"/>
                      </a:cubicBezTo>
                      <a:cubicBezTo>
                        <a:pt x="109543" y="633121"/>
                        <a:pt x="116600" y="621023"/>
                        <a:pt x="123657" y="610941"/>
                      </a:cubicBezTo>
                      <a:cubicBezTo>
                        <a:pt x="130714" y="609933"/>
                        <a:pt x="136763" y="608925"/>
                        <a:pt x="142812" y="607917"/>
                      </a:cubicBezTo>
                      <a:cubicBezTo>
                        <a:pt x="151885" y="605901"/>
                        <a:pt x="160959" y="602876"/>
                        <a:pt x="173057" y="596827"/>
                      </a:cubicBezTo>
                      <a:cubicBezTo>
                        <a:pt x="189187" y="589770"/>
                        <a:pt x="205318" y="580697"/>
                        <a:pt x="222456" y="569607"/>
                      </a:cubicBezTo>
                      <a:cubicBezTo>
                        <a:pt x="223464" y="570615"/>
                        <a:pt x="225481" y="571623"/>
                        <a:pt x="226489" y="572632"/>
                      </a:cubicBezTo>
                      <a:cubicBezTo>
                        <a:pt x="233546" y="577672"/>
                        <a:pt x="241611" y="582713"/>
                        <a:pt x="250685" y="586746"/>
                      </a:cubicBezTo>
                      <a:cubicBezTo>
                        <a:pt x="259758" y="590778"/>
                        <a:pt x="267823" y="592795"/>
                        <a:pt x="276896" y="594811"/>
                      </a:cubicBezTo>
                      <a:cubicBezTo>
                        <a:pt x="285970" y="596827"/>
                        <a:pt x="295043" y="597835"/>
                        <a:pt x="305125" y="597835"/>
                      </a:cubicBezTo>
                      <a:cubicBezTo>
                        <a:pt x="306133" y="597835"/>
                        <a:pt x="308149" y="597835"/>
                        <a:pt x="309158" y="597835"/>
                      </a:cubicBezTo>
                      <a:cubicBezTo>
                        <a:pt x="325288" y="597835"/>
                        <a:pt x="343434" y="595819"/>
                        <a:pt x="362590" y="590778"/>
                      </a:cubicBezTo>
                      <a:cubicBezTo>
                        <a:pt x="379728" y="586746"/>
                        <a:pt x="397875" y="580697"/>
                        <a:pt x="417030" y="571623"/>
                      </a:cubicBezTo>
                      <a:cubicBezTo>
                        <a:pt x="424087" y="568599"/>
                        <a:pt x="431144" y="565574"/>
                        <a:pt x="437193" y="561542"/>
                      </a:cubicBezTo>
                      <a:cubicBezTo>
                        <a:pt x="430136" y="574648"/>
                        <a:pt x="426103" y="589770"/>
                        <a:pt x="426103" y="604892"/>
                      </a:cubicBezTo>
                      <a:cubicBezTo>
                        <a:pt x="426103" y="610941"/>
                        <a:pt x="427112" y="617998"/>
                        <a:pt x="430136" y="626064"/>
                      </a:cubicBezTo>
                      <a:cubicBezTo>
                        <a:pt x="432152" y="633121"/>
                        <a:pt x="436185" y="640178"/>
                        <a:pt x="440218" y="646227"/>
                      </a:cubicBezTo>
                      <a:cubicBezTo>
                        <a:pt x="449291" y="658325"/>
                        <a:pt x="461389" y="669414"/>
                        <a:pt x="478527" y="677479"/>
                      </a:cubicBezTo>
                      <a:cubicBezTo>
                        <a:pt x="486592" y="681512"/>
                        <a:pt x="495666" y="684537"/>
                        <a:pt x="504739" y="687561"/>
                      </a:cubicBezTo>
                      <a:cubicBezTo>
                        <a:pt x="513813" y="690585"/>
                        <a:pt x="522886" y="692602"/>
                        <a:pt x="534984" y="694618"/>
                      </a:cubicBezTo>
                      <a:cubicBezTo>
                        <a:pt x="547082" y="696634"/>
                        <a:pt x="559180" y="697643"/>
                        <a:pt x="571277" y="698651"/>
                      </a:cubicBezTo>
                      <a:cubicBezTo>
                        <a:pt x="584383" y="699659"/>
                        <a:pt x="596481" y="700667"/>
                        <a:pt x="609587" y="700667"/>
                      </a:cubicBezTo>
                      <a:cubicBezTo>
                        <a:pt x="612612" y="700667"/>
                        <a:pt x="616644" y="700667"/>
                        <a:pt x="619669" y="700667"/>
                      </a:cubicBezTo>
                      <a:cubicBezTo>
                        <a:pt x="663020" y="700667"/>
                        <a:pt x="708387" y="695626"/>
                        <a:pt x="757785" y="685545"/>
                      </a:cubicBezTo>
                      <a:cubicBezTo>
                        <a:pt x="779966" y="680504"/>
                        <a:pt x="803152" y="674455"/>
                        <a:pt x="826340" y="667398"/>
                      </a:cubicBezTo>
                      <a:cubicBezTo>
                        <a:pt x="847511" y="660341"/>
                        <a:pt x="869692" y="652276"/>
                        <a:pt x="894895" y="642194"/>
                      </a:cubicBezTo>
                      <a:cubicBezTo>
                        <a:pt x="899936" y="640178"/>
                        <a:pt x="904977" y="638162"/>
                        <a:pt x="910018" y="635137"/>
                      </a:cubicBezTo>
                      <a:cubicBezTo>
                        <a:pt x="909009" y="639170"/>
                        <a:pt x="908001" y="643202"/>
                        <a:pt x="906993" y="647235"/>
                      </a:cubicBezTo>
                      <a:cubicBezTo>
                        <a:pt x="905985" y="658325"/>
                        <a:pt x="906993" y="667398"/>
                        <a:pt x="910018" y="674455"/>
                      </a:cubicBezTo>
                      <a:cubicBezTo>
                        <a:pt x="911026" y="677479"/>
                        <a:pt x="912034" y="679496"/>
                        <a:pt x="914049" y="681512"/>
                      </a:cubicBezTo>
                      <a:cubicBezTo>
                        <a:pt x="915058" y="683528"/>
                        <a:pt x="917074" y="685545"/>
                        <a:pt x="918082" y="686553"/>
                      </a:cubicBezTo>
                      <a:lnTo>
                        <a:pt x="919090" y="687561"/>
                      </a:lnTo>
                      <a:cubicBezTo>
                        <a:pt x="922115" y="690585"/>
                        <a:pt x="926148" y="693610"/>
                        <a:pt x="930181" y="696634"/>
                      </a:cubicBezTo>
                      <a:cubicBezTo>
                        <a:pt x="934212" y="699659"/>
                        <a:pt x="939253" y="700667"/>
                        <a:pt x="943286" y="702683"/>
                      </a:cubicBezTo>
                      <a:cubicBezTo>
                        <a:pt x="947319" y="703692"/>
                        <a:pt x="951352" y="704700"/>
                        <a:pt x="956393" y="705708"/>
                      </a:cubicBezTo>
                      <a:cubicBezTo>
                        <a:pt x="964457" y="706716"/>
                        <a:pt x="973531" y="707724"/>
                        <a:pt x="983612" y="707724"/>
                      </a:cubicBezTo>
                      <a:cubicBezTo>
                        <a:pt x="985629" y="707724"/>
                        <a:pt x="987645" y="707724"/>
                        <a:pt x="989661" y="707724"/>
                      </a:cubicBezTo>
                      <a:cubicBezTo>
                        <a:pt x="999742" y="707724"/>
                        <a:pt x="1010833" y="706716"/>
                        <a:pt x="1023938" y="703692"/>
                      </a:cubicBezTo>
                      <a:cubicBezTo>
                        <a:pt x="1027971" y="702683"/>
                        <a:pt x="1030996" y="702683"/>
                        <a:pt x="1035028" y="701675"/>
                      </a:cubicBezTo>
                      <a:cubicBezTo>
                        <a:pt x="1030996" y="703692"/>
                        <a:pt x="1026963" y="705708"/>
                        <a:pt x="1023938" y="707724"/>
                      </a:cubicBezTo>
                      <a:cubicBezTo>
                        <a:pt x="1015874" y="711757"/>
                        <a:pt x="1005792" y="717806"/>
                        <a:pt x="996719" y="723855"/>
                      </a:cubicBezTo>
                      <a:cubicBezTo>
                        <a:pt x="986637" y="729904"/>
                        <a:pt x="980588" y="736961"/>
                        <a:pt x="975548" y="744018"/>
                      </a:cubicBezTo>
                      <a:cubicBezTo>
                        <a:pt x="970507" y="752083"/>
                        <a:pt x="969498" y="761156"/>
                        <a:pt x="971515" y="769222"/>
                      </a:cubicBezTo>
                      <a:cubicBezTo>
                        <a:pt x="974539" y="780311"/>
                        <a:pt x="984620" y="788376"/>
                        <a:pt x="992686" y="794425"/>
                      </a:cubicBezTo>
                      <a:cubicBezTo>
                        <a:pt x="1013857" y="809548"/>
                        <a:pt x="1041078" y="817613"/>
                        <a:pt x="1076363" y="820637"/>
                      </a:cubicBezTo>
                      <a:cubicBezTo>
                        <a:pt x="1085436" y="821646"/>
                        <a:pt x="1095517" y="821646"/>
                        <a:pt x="1104591" y="821646"/>
                      </a:cubicBezTo>
                      <a:cubicBezTo>
                        <a:pt x="1111649" y="821646"/>
                        <a:pt x="1118705" y="821646"/>
                        <a:pt x="1126771" y="820637"/>
                      </a:cubicBezTo>
                      <a:cubicBezTo>
                        <a:pt x="1141893" y="819629"/>
                        <a:pt x="1157015" y="817613"/>
                        <a:pt x="1176169" y="814588"/>
                      </a:cubicBezTo>
                      <a:cubicBezTo>
                        <a:pt x="1203390" y="810556"/>
                        <a:pt x="1232627" y="803499"/>
                        <a:pt x="1263880" y="795434"/>
                      </a:cubicBezTo>
                      <a:cubicBezTo>
                        <a:pt x="1326385" y="778295"/>
                        <a:pt x="1386874" y="748050"/>
                        <a:pt x="1443330" y="706716"/>
                      </a:cubicBezTo>
                      <a:cubicBezTo>
                        <a:pt x="1434258" y="731920"/>
                        <a:pt x="1427200" y="755107"/>
                        <a:pt x="1422159" y="778295"/>
                      </a:cubicBezTo>
                      <a:cubicBezTo>
                        <a:pt x="1418126" y="798458"/>
                        <a:pt x="1415103" y="818621"/>
                        <a:pt x="1414095" y="839792"/>
                      </a:cubicBezTo>
                      <a:cubicBezTo>
                        <a:pt x="1413086" y="853906"/>
                        <a:pt x="1413086" y="873061"/>
                        <a:pt x="1418126" y="890200"/>
                      </a:cubicBezTo>
                      <a:cubicBezTo>
                        <a:pt x="1420143" y="896249"/>
                        <a:pt x="1422159" y="901290"/>
                        <a:pt x="1426192" y="906331"/>
                      </a:cubicBezTo>
                      <a:cubicBezTo>
                        <a:pt x="1431233" y="912379"/>
                        <a:pt x="1436274" y="916412"/>
                        <a:pt x="1441314" y="918428"/>
                      </a:cubicBezTo>
                      <a:cubicBezTo>
                        <a:pt x="1445347" y="919436"/>
                        <a:pt x="1450388" y="921453"/>
                        <a:pt x="1455429" y="921453"/>
                      </a:cubicBezTo>
                      <a:cubicBezTo>
                        <a:pt x="1456437" y="921453"/>
                        <a:pt x="1458453" y="921453"/>
                        <a:pt x="1459462" y="921453"/>
                      </a:cubicBezTo>
                      <a:cubicBezTo>
                        <a:pt x="1462485" y="920445"/>
                        <a:pt x="1465510" y="920445"/>
                        <a:pt x="1468534" y="919436"/>
                      </a:cubicBezTo>
                      <a:cubicBezTo>
                        <a:pt x="1471559" y="918428"/>
                        <a:pt x="1474584" y="916412"/>
                        <a:pt x="1477608" y="914396"/>
                      </a:cubicBezTo>
                      <a:cubicBezTo>
                        <a:pt x="1482648" y="911371"/>
                        <a:pt x="1486681" y="907339"/>
                        <a:pt x="1490714" y="904314"/>
                      </a:cubicBezTo>
                      <a:cubicBezTo>
                        <a:pt x="1494747" y="901290"/>
                        <a:pt x="1497771" y="897257"/>
                        <a:pt x="1501804" y="892216"/>
                      </a:cubicBezTo>
                      <a:cubicBezTo>
                        <a:pt x="1503819" y="890200"/>
                        <a:pt x="1505837" y="887176"/>
                        <a:pt x="1506844" y="885159"/>
                      </a:cubicBezTo>
                      <a:cubicBezTo>
                        <a:pt x="1507852" y="895241"/>
                        <a:pt x="1510877" y="905322"/>
                        <a:pt x="1513901" y="915404"/>
                      </a:cubicBezTo>
                      <a:cubicBezTo>
                        <a:pt x="1519951" y="936575"/>
                        <a:pt x="1529023" y="955730"/>
                        <a:pt x="1540114" y="971861"/>
                      </a:cubicBezTo>
                      <a:cubicBezTo>
                        <a:pt x="1549186" y="984966"/>
                        <a:pt x="1559268" y="995048"/>
                        <a:pt x="1569349" y="1002105"/>
                      </a:cubicBezTo>
                      <a:cubicBezTo>
                        <a:pt x="1568342" y="1013195"/>
                        <a:pt x="1568342" y="1024285"/>
                        <a:pt x="1568342" y="1036382"/>
                      </a:cubicBezTo>
                      <a:cubicBezTo>
                        <a:pt x="1568342" y="1052513"/>
                        <a:pt x="1567334" y="1068643"/>
                        <a:pt x="1566326" y="1085782"/>
                      </a:cubicBezTo>
                      <a:lnTo>
                        <a:pt x="1566326" y="1085782"/>
                      </a:lnTo>
                      <a:cubicBezTo>
                        <a:pt x="1566326" y="1085782"/>
                        <a:pt x="1566326" y="1085782"/>
                        <a:pt x="1566326" y="1085782"/>
                      </a:cubicBezTo>
                      <a:lnTo>
                        <a:pt x="1566326" y="1085782"/>
                      </a:lnTo>
                      <a:lnTo>
                        <a:pt x="1566326" y="1086790"/>
                      </a:lnTo>
                      <a:cubicBezTo>
                        <a:pt x="1565318" y="1096872"/>
                        <a:pt x="1564309" y="1106953"/>
                        <a:pt x="1562293" y="1117035"/>
                      </a:cubicBezTo>
                      <a:cubicBezTo>
                        <a:pt x="1562293" y="1120059"/>
                        <a:pt x="1562293" y="1122075"/>
                        <a:pt x="1563301" y="1125100"/>
                      </a:cubicBezTo>
                      <a:lnTo>
                        <a:pt x="1560277" y="1127116"/>
                      </a:lnTo>
                      <a:cubicBezTo>
                        <a:pt x="1556244" y="1130141"/>
                        <a:pt x="1554227" y="1133165"/>
                        <a:pt x="1554227" y="1136190"/>
                      </a:cubicBezTo>
                      <a:cubicBezTo>
                        <a:pt x="1553219" y="1140222"/>
                        <a:pt x="1554227" y="1144255"/>
                        <a:pt x="1556244" y="1147279"/>
                      </a:cubicBezTo>
                      <a:cubicBezTo>
                        <a:pt x="1559268" y="1151312"/>
                        <a:pt x="1564309" y="1154336"/>
                        <a:pt x="1569349" y="1154336"/>
                      </a:cubicBezTo>
                      <a:cubicBezTo>
                        <a:pt x="1572374" y="1154336"/>
                        <a:pt x="1574390" y="1153328"/>
                        <a:pt x="1576407" y="1152320"/>
                      </a:cubicBezTo>
                      <a:cubicBezTo>
                        <a:pt x="1581448" y="1148288"/>
                        <a:pt x="1585481" y="1145263"/>
                        <a:pt x="1590522" y="1142239"/>
                      </a:cubicBezTo>
                      <a:cubicBezTo>
                        <a:pt x="1592538" y="1141230"/>
                        <a:pt x="1595562" y="1139214"/>
                        <a:pt x="1597578" y="1138206"/>
                      </a:cubicBezTo>
                      <a:lnTo>
                        <a:pt x="1599594" y="1137198"/>
                      </a:lnTo>
                      <a:cubicBezTo>
                        <a:pt x="1601611" y="1141230"/>
                        <a:pt x="1604635" y="1143247"/>
                        <a:pt x="1608668" y="1144255"/>
                      </a:cubicBezTo>
                      <a:cubicBezTo>
                        <a:pt x="1609676" y="1144255"/>
                        <a:pt x="1610685" y="1144255"/>
                        <a:pt x="1611693" y="1144255"/>
                      </a:cubicBezTo>
                      <a:cubicBezTo>
                        <a:pt x="1616733" y="1144255"/>
                        <a:pt x="1621774" y="1141230"/>
                        <a:pt x="1623790" y="1137198"/>
                      </a:cubicBezTo>
                      <a:cubicBezTo>
                        <a:pt x="1626815" y="1131149"/>
                        <a:pt x="1627823" y="1125100"/>
                        <a:pt x="1629839" y="1118043"/>
                      </a:cubicBezTo>
                      <a:cubicBezTo>
                        <a:pt x="1630848" y="1114010"/>
                        <a:pt x="1630848" y="1109978"/>
                        <a:pt x="1631856" y="1105945"/>
                      </a:cubicBezTo>
                      <a:lnTo>
                        <a:pt x="1632864" y="1098888"/>
                      </a:lnTo>
                      <a:cubicBezTo>
                        <a:pt x="1633872" y="1092839"/>
                        <a:pt x="1634879" y="1085782"/>
                        <a:pt x="1635889" y="1079733"/>
                      </a:cubicBezTo>
                      <a:cubicBezTo>
                        <a:pt x="1636897" y="1072676"/>
                        <a:pt x="1638912" y="1064611"/>
                        <a:pt x="1639920" y="1057554"/>
                      </a:cubicBezTo>
                      <a:cubicBezTo>
                        <a:pt x="1643953" y="1031342"/>
                        <a:pt x="1647986" y="1004121"/>
                        <a:pt x="1651011" y="978918"/>
                      </a:cubicBezTo>
                      <a:cubicBezTo>
                        <a:pt x="1657060" y="923469"/>
                        <a:pt x="1661092" y="870037"/>
                        <a:pt x="1661092" y="817613"/>
                      </a:cubicBezTo>
                      <a:cubicBezTo>
                        <a:pt x="1661092" y="763173"/>
                        <a:pt x="1658068" y="709741"/>
                        <a:pt x="1652019" y="658325"/>
                      </a:cubicBezTo>
                      <a:cubicBezTo>
                        <a:pt x="1648994" y="633121"/>
                        <a:pt x="1643953" y="606909"/>
                        <a:pt x="1637904" y="577672"/>
                      </a:cubicBezTo>
                      <a:cubicBezTo>
                        <a:pt x="1632864" y="554485"/>
                        <a:pt x="1627823" y="532305"/>
                        <a:pt x="1620766" y="511134"/>
                      </a:cubicBezTo>
                      <a:cubicBezTo>
                        <a:pt x="1609676" y="472824"/>
                        <a:pt x="1594553" y="434514"/>
                        <a:pt x="1573382" y="394188"/>
                      </a:cubicBezTo>
                      <a:cubicBezTo>
                        <a:pt x="1555236" y="357895"/>
                        <a:pt x="1534064" y="322609"/>
                        <a:pt x="1509869" y="288332"/>
                      </a:cubicBezTo>
                      <a:cubicBezTo>
                        <a:pt x="1485673" y="255063"/>
                        <a:pt x="1458453" y="222802"/>
                        <a:pt x="1428208" y="192557"/>
                      </a:cubicBezTo>
                      <a:cubicBezTo>
                        <a:pt x="1399980" y="164329"/>
                        <a:pt x="1366711" y="138117"/>
                        <a:pt x="1331425" y="113921"/>
                      </a:cubicBezTo>
                      <a:cubicBezTo>
                        <a:pt x="1298157" y="90734"/>
                        <a:pt x="1261862" y="71579"/>
                        <a:pt x="1223553" y="55448"/>
                      </a:cubicBezTo>
                      <a:cubicBezTo>
                        <a:pt x="1186251" y="39318"/>
                        <a:pt x="1144917" y="27220"/>
                        <a:pt x="1097534" y="17139"/>
                      </a:cubicBezTo>
                      <a:cubicBezTo>
                        <a:pt x="1037045" y="6049"/>
                        <a:pt x="973531" y="0"/>
                        <a:pt x="908001" y="0"/>
                      </a:cubicBezTo>
                      <a:lnTo>
                        <a:pt x="908001" y="0"/>
                      </a:lnTo>
                      <a:close/>
                    </a:path>
                  </a:pathLst>
                </a:custGeom>
                <a:solidFill>
                  <a:srgbClr val="9B8370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xmlns="" id="{F115B8E7-3C47-D006-8AA8-9BA81F658609}"/>
                    </a:ext>
                  </a:extLst>
                </p:cNvPr>
                <p:cNvSpPr/>
                <p:nvPr/>
              </p:nvSpPr>
              <p:spPr>
                <a:xfrm>
                  <a:off x="9768594" y="1997153"/>
                  <a:ext cx="1521274" cy="680503"/>
                </a:xfrm>
                <a:custGeom>
                  <a:avLst/>
                  <a:gdLst>
                    <a:gd name="connsiteX0" fmla="*/ 1520714 w 1521274"/>
                    <a:gd name="connsiteY0" fmla="*/ 285307 h 680503"/>
                    <a:gd name="connsiteX1" fmla="*/ 1515674 w 1521274"/>
                    <a:gd name="connsiteY1" fmla="*/ 278250 h 680503"/>
                    <a:gd name="connsiteX2" fmla="*/ 1513656 w 1521274"/>
                    <a:gd name="connsiteY2" fmla="*/ 277242 h 680503"/>
                    <a:gd name="connsiteX3" fmla="*/ 1495510 w 1521274"/>
                    <a:gd name="connsiteY3" fmla="*/ 265144 h 680503"/>
                    <a:gd name="connsiteX4" fmla="*/ 1471315 w 1521274"/>
                    <a:gd name="connsiteY4" fmla="*/ 255063 h 680503"/>
                    <a:gd name="connsiteX5" fmla="*/ 1426955 w 1521274"/>
                    <a:gd name="connsiteY5" fmla="*/ 241957 h 680503"/>
                    <a:gd name="connsiteX6" fmla="*/ 1332189 w 1521274"/>
                    <a:gd name="connsiteY6" fmla="*/ 229859 h 680503"/>
                    <a:gd name="connsiteX7" fmla="*/ 1322107 w 1521274"/>
                    <a:gd name="connsiteY7" fmla="*/ 229859 h 680503"/>
                    <a:gd name="connsiteX8" fmla="*/ 1238431 w 1521274"/>
                    <a:gd name="connsiteY8" fmla="*/ 236916 h 680503"/>
                    <a:gd name="connsiteX9" fmla="*/ 1159795 w 1521274"/>
                    <a:gd name="connsiteY9" fmla="*/ 259096 h 680503"/>
                    <a:gd name="connsiteX10" fmla="*/ 1034783 w 1521274"/>
                    <a:gd name="connsiteY10" fmla="*/ 331683 h 680503"/>
                    <a:gd name="connsiteX11" fmla="*/ 928927 w 1521274"/>
                    <a:gd name="connsiteY11" fmla="*/ 442580 h 680503"/>
                    <a:gd name="connsiteX12" fmla="*/ 887593 w 1521274"/>
                    <a:gd name="connsiteY12" fmla="*/ 545411 h 680503"/>
                    <a:gd name="connsiteX13" fmla="*/ 885577 w 1521274"/>
                    <a:gd name="connsiteY13" fmla="*/ 572631 h 680503"/>
                    <a:gd name="connsiteX14" fmla="*/ 887593 w 1521274"/>
                    <a:gd name="connsiteY14" fmla="*/ 600860 h 680503"/>
                    <a:gd name="connsiteX15" fmla="*/ 905740 w 1521274"/>
                    <a:gd name="connsiteY15" fmla="*/ 656308 h 680503"/>
                    <a:gd name="connsiteX16" fmla="*/ 913805 w 1521274"/>
                    <a:gd name="connsiteY16" fmla="*/ 660341 h 680503"/>
                    <a:gd name="connsiteX17" fmla="*/ 917838 w 1521274"/>
                    <a:gd name="connsiteY17" fmla="*/ 659333 h 680503"/>
                    <a:gd name="connsiteX18" fmla="*/ 922878 w 1521274"/>
                    <a:gd name="connsiteY18" fmla="*/ 662357 h 680503"/>
                    <a:gd name="connsiteX19" fmla="*/ 980343 w 1521274"/>
                    <a:gd name="connsiteY19" fmla="*/ 673447 h 680503"/>
                    <a:gd name="connsiteX20" fmla="*/ 1039824 w 1521274"/>
                    <a:gd name="connsiteY20" fmla="*/ 679496 h 680503"/>
                    <a:gd name="connsiteX21" fmla="*/ 1078134 w 1521274"/>
                    <a:gd name="connsiteY21" fmla="*/ 680504 h 680503"/>
                    <a:gd name="connsiteX22" fmla="*/ 1157779 w 1521274"/>
                    <a:gd name="connsiteY22" fmla="*/ 674455 h 680503"/>
                    <a:gd name="connsiteX23" fmla="*/ 1196088 w 1521274"/>
                    <a:gd name="connsiteY23" fmla="*/ 666390 h 680503"/>
                    <a:gd name="connsiteX24" fmla="*/ 1199113 w 1521274"/>
                    <a:gd name="connsiteY24" fmla="*/ 670422 h 680503"/>
                    <a:gd name="connsiteX25" fmla="*/ 1205162 w 1521274"/>
                    <a:gd name="connsiteY25" fmla="*/ 671431 h 680503"/>
                    <a:gd name="connsiteX26" fmla="*/ 1262626 w 1521274"/>
                    <a:gd name="connsiteY26" fmla="*/ 649251 h 680503"/>
                    <a:gd name="connsiteX27" fmla="*/ 1311018 w 1521274"/>
                    <a:gd name="connsiteY27" fmla="*/ 627072 h 680503"/>
                    <a:gd name="connsiteX28" fmla="*/ 1355377 w 1521274"/>
                    <a:gd name="connsiteY28" fmla="*/ 596827 h 680503"/>
                    <a:gd name="connsiteX29" fmla="*/ 1399736 w 1521274"/>
                    <a:gd name="connsiteY29" fmla="*/ 548436 h 680503"/>
                    <a:gd name="connsiteX30" fmla="*/ 1401752 w 1521274"/>
                    <a:gd name="connsiteY30" fmla="*/ 542387 h 680503"/>
                    <a:gd name="connsiteX31" fmla="*/ 1457200 w 1521274"/>
                    <a:gd name="connsiteY31" fmla="*/ 472824 h 680503"/>
                    <a:gd name="connsiteX32" fmla="*/ 1497526 w 1521274"/>
                    <a:gd name="connsiteY32" fmla="*/ 390156 h 680503"/>
                    <a:gd name="connsiteX33" fmla="*/ 1516681 w 1521274"/>
                    <a:gd name="connsiteY33" fmla="*/ 301438 h 680503"/>
                    <a:gd name="connsiteX34" fmla="*/ 1516681 w 1521274"/>
                    <a:gd name="connsiteY34" fmla="*/ 295389 h 680503"/>
                    <a:gd name="connsiteX35" fmla="*/ 1517689 w 1521274"/>
                    <a:gd name="connsiteY35" fmla="*/ 294381 h 680503"/>
                    <a:gd name="connsiteX36" fmla="*/ 1520714 w 1521274"/>
                    <a:gd name="connsiteY36" fmla="*/ 285307 h 680503"/>
                    <a:gd name="connsiteX37" fmla="*/ 1050914 w 1521274"/>
                    <a:gd name="connsiteY37" fmla="*/ 351846 h 680503"/>
                    <a:gd name="connsiteX38" fmla="*/ 1054946 w 1521274"/>
                    <a:gd name="connsiteY38" fmla="*/ 348821 h 680503"/>
                    <a:gd name="connsiteX39" fmla="*/ 1055954 w 1521274"/>
                    <a:gd name="connsiteY39" fmla="*/ 347813 h 680503"/>
                    <a:gd name="connsiteX40" fmla="*/ 1050914 w 1521274"/>
                    <a:gd name="connsiteY40" fmla="*/ 351846 h 680503"/>
                    <a:gd name="connsiteX41" fmla="*/ 500462 w 1521274"/>
                    <a:gd name="connsiteY41" fmla="*/ 183484 h 680503"/>
                    <a:gd name="connsiteX42" fmla="*/ 384524 w 1521274"/>
                    <a:gd name="connsiteY42" fmla="*/ 71579 h 680503"/>
                    <a:gd name="connsiteX43" fmla="*/ 308912 w 1521274"/>
                    <a:gd name="connsiteY43" fmla="*/ 32261 h 680503"/>
                    <a:gd name="connsiteX44" fmla="*/ 227252 w 1521274"/>
                    <a:gd name="connsiteY44" fmla="*/ 7057 h 680503"/>
                    <a:gd name="connsiteX45" fmla="*/ 157689 w 1521274"/>
                    <a:gd name="connsiteY45" fmla="*/ 0 h 680503"/>
                    <a:gd name="connsiteX46" fmla="*/ 125429 w 1521274"/>
                    <a:gd name="connsiteY46" fmla="*/ 2016 h 680503"/>
                    <a:gd name="connsiteX47" fmla="*/ 30662 w 1521274"/>
                    <a:gd name="connsiteY47" fmla="*/ 31253 h 680503"/>
                    <a:gd name="connsiteX48" fmla="*/ 27638 w 1521274"/>
                    <a:gd name="connsiteY48" fmla="*/ 42342 h 680503"/>
                    <a:gd name="connsiteX49" fmla="*/ 25621 w 1521274"/>
                    <a:gd name="connsiteY49" fmla="*/ 45367 h 680503"/>
                    <a:gd name="connsiteX50" fmla="*/ 21588 w 1521274"/>
                    <a:gd name="connsiteY50" fmla="*/ 52424 h 680503"/>
                    <a:gd name="connsiteX51" fmla="*/ 16548 w 1521274"/>
                    <a:gd name="connsiteY51" fmla="*/ 63514 h 680503"/>
                    <a:gd name="connsiteX52" fmla="*/ 7475 w 1521274"/>
                    <a:gd name="connsiteY52" fmla="*/ 90734 h 680503"/>
                    <a:gd name="connsiteX53" fmla="*/ 417 w 1521274"/>
                    <a:gd name="connsiteY53" fmla="*/ 145174 h 680503"/>
                    <a:gd name="connsiteX54" fmla="*/ 1425 w 1521274"/>
                    <a:gd name="connsiteY54" fmla="*/ 197598 h 680503"/>
                    <a:gd name="connsiteX55" fmla="*/ 9491 w 1521274"/>
                    <a:gd name="connsiteY55" fmla="*/ 248006 h 680503"/>
                    <a:gd name="connsiteX56" fmla="*/ 45784 w 1521274"/>
                    <a:gd name="connsiteY56" fmla="*/ 335715 h 680503"/>
                    <a:gd name="connsiteX57" fmla="*/ 105266 w 1521274"/>
                    <a:gd name="connsiteY57" fmla="*/ 409310 h 680503"/>
                    <a:gd name="connsiteX58" fmla="*/ 179869 w 1521274"/>
                    <a:gd name="connsiteY58" fmla="*/ 469800 h 680503"/>
                    <a:gd name="connsiteX59" fmla="*/ 252456 w 1521274"/>
                    <a:gd name="connsiteY59" fmla="*/ 514159 h 680503"/>
                    <a:gd name="connsiteX60" fmla="*/ 339157 w 1521274"/>
                    <a:gd name="connsiteY60" fmla="*/ 553476 h 680503"/>
                    <a:gd name="connsiteX61" fmla="*/ 383516 w 1521274"/>
                    <a:gd name="connsiteY61" fmla="*/ 563558 h 680503"/>
                    <a:gd name="connsiteX62" fmla="*/ 404687 w 1521274"/>
                    <a:gd name="connsiteY62" fmla="*/ 564566 h 680503"/>
                    <a:gd name="connsiteX63" fmla="*/ 423842 w 1521274"/>
                    <a:gd name="connsiteY63" fmla="*/ 563558 h 680503"/>
                    <a:gd name="connsiteX64" fmla="*/ 424850 w 1521274"/>
                    <a:gd name="connsiteY64" fmla="*/ 564566 h 680503"/>
                    <a:gd name="connsiteX65" fmla="*/ 431907 w 1521274"/>
                    <a:gd name="connsiteY65" fmla="*/ 567591 h 680503"/>
                    <a:gd name="connsiteX66" fmla="*/ 438965 w 1521274"/>
                    <a:gd name="connsiteY66" fmla="*/ 564566 h 680503"/>
                    <a:gd name="connsiteX67" fmla="*/ 440981 w 1521274"/>
                    <a:gd name="connsiteY67" fmla="*/ 562550 h 680503"/>
                    <a:gd name="connsiteX68" fmla="*/ 459128 w 1521274"/>
                    <a:gd name="connsiteY68" fmla="*/ 543395 h 680503"/>
                    <a:gd name="connsiteX69" fmla="*/ 474250 w 1521274"/>
                    <a:gd name="connsiteY69" fmla="*/ 520207 h 680503"/>
                    <a:gd name="connsiteX70" fmla="*/ 499454 w 1521274"/>
                    <a:gd name="connsiteY70" fmla="*/ 474840 h 680503"/>
                    <a:gd name="connsiteX71" fmla="*/ 533731 w 1521274"/>
                    <a:gd name="connsiteY71" fmla="*/ 375033 h 680503"/>
                    <a:gd name="connsiteX72" fmla="*/ 539780 w 1521274"/>
                    <a:gd name="connsiteY72" fmla="*/ 322609 h 680503"/>
                    <a:gd name="connsiteX73" fmla="*/ 535747 w 1521274"/>
                    <a:gd name="connsiteY73" fmla="*/ 270185 h 680503"/>
                    <a:gd name="connsiteX74" fmla="*/ 500462 w 1521274"/>
                    <a:gd name="connsiteY74" fmla="*/ 183484 h 680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</a:cxnLst>
                  <a:rect l="l" t="t" r="r" b="b"/>
                  <a:pathLst>
                    <a:path w="1521274" h="680503">
                      <a:moveTo>
                        <a:pt x="1520714" y="285307"/>
                      </a:moveTo>
                      <a:cubicBezTo>
                        <a:pt x="1519705" y="282283"/>
                        <a:pt x="1517689" y="279259"/>
                        <a:pt x="1515674" y="278250"/>
                      </a:cubicBezTo>
                      <a:lnTo>
                        <a:pt x="1513656" y="277242"/>
                      </a:lnTo>
                      <a:cubicBezTo>
                        <a:pt x="1507608" y="272202"/>
                        <a:pt x="1502567" y="268169"/>
                        <a:pt x="1495510" y="265144"/>
                      </a:cubicBezTo>
                      <a:cubicBezTo>
                        <a:pt x="1488453" y="261112"/>
                        <a:pt x="1480388" y="258087"/>
                        <a:pt x="1471315" y="255063"/>
                      </a:cubicBezTo>
                      <a:cubicBezTo>
                        <a:pt x="1458208" y="250022"/>
                        <a:pt x="1444094" y="245990"/>
                        <a:pt x="1426955" y="241957"/>
                      </a:cubicBezTo>
                      <a:cubicBezTo>
                        <a:pt x="1396711" y="234900"/>
                        <a:pt x="1365458" y="230867"/>
                        <a:pt x="1332189" y="229859"/>
                      </a:cubicBezTo>
                      <a:cubicBezTo>
                        <a:pt x="1329165" y="229859"/>
                        <a:pt x="1325132" y="229859"/>
                        <a:pt x="1322107" y="229859"/>
                      </a:cubicBezTo>
                      <a:cubicBezTo>
                        <a:pt x="1294888" y="229859"/>
                        <a:pt x="1266659" y="231875"/>
                        <a:pt x="1238431" y="236916"/>
                      </a:cubicBezTo>
                      <a:cubicBezTo>
                        <a:pt x="1210202" y="241957"/>
                        <a:pt x="1183991" y="249014"/>
                        <a:pt x="1159795" y="259096"/>
                      </a:cubicBezTo>
                      <a:cubicBezTo>
                        <a:pt x="1117453" y="276234"/>
                        <a:pt x="1077127" y="299422"/>
                        <a:pt x="1034783" y="331683"/>
                      </a:cubicBezTo>
                      <a:cubicBezTo>
                        <a:pt x="990424" y="364952"/>
                        <a:pt x="955139" y="403262"/>
                        <a:pt x="928927" y="442580"/>
                      </a:cubicBezTo>
                      <a:cubicBezTo>
                        <a:pt x="906748" y="476857"/>
                        <a:pt x="892634" y="512142"/>
                        <a:pt x="887593" y="545411"/>
                      </a:cubicBezTo>
                      <a:cubicBezTo>
                        <a:pt x="886585" y="555493"/>
                        <a:pt x="885577" y="564566"/>
                        <a:pt x="885577" y="572631"/>
                      </a:cubicBezTo>
                      <a:cubicBezTo>
                        <a:pt x="885577" y="581705"/>
                        <a:pt x="886585" y="590778"/>
                        <a:pt x="887593" y="600860"/>
                      </a:cubicBezTo>
                      <a:cubicBezTo>
                        <a:pt x="890618" y="619006"/>
                        <a:pt x="896667" y="638161"/>
                        <a:pt x="905740" y="656308"/>
                      </a:cubicBezTo>
                      <a:cubicBezTo>
                        <a:pt x="906748" y="659333"/>
                        <a:pt x="909772" y="660341"/>
                        <a:pt x="913805" y="660341"/>
                      </a:cubicBezTo>
                      <a:cubicBezTo>
                        <a:pt x="914813" y="660341"/>
                        <a:pt x="916830" y="660341"/>
                        <a:pt x="917838" y="659333"/>
                      </a:cubicBezTo>
                      <a:cubicBezTo>
                        <a:pt x="918846" y="661349"/>
                        <a:pt x="920863" y="662357"/>
                        <a:pt x="922878" y="662357"/>
                      </a:cubicBezTo>
                      <a:cubicBezTo>
                        <a:pt x="944049" y="667398"/>
                        <a:pt x="964213" y="671431"/>
                        <a:pt x="980343" y="673447"/>
                      </a:cubicBezTo>
                      <a:cubicBezTo>
                        <a:pt x="1000506" y="676471"/>
                        <a:pt x="1019661" y="678488"/>
                        <a:pt x="1039824" y="679496"/>
                      </a:cubicBezTo>
                      <a:cubicBezTo>
                        <a:pt x="1052931" y="680504"/>
                        <a:pt x="1065028" y="680504"/>
                        <a:pt x="1078134" y="680504"/>
                      </a:cubicBezTo>
                      <a:cubicBezTo>
                        <a:pt x="1105354" y="680504"/>
                        <a:pt x="1131566" y="678488"/>
                        <a:pt x="1157779" y="674455"/>
                      </a:cubicBezTo>
                      <a:cubicBezTo>
                        <a:pt x="1170884" y="672439"/>
                        <a:pt x="1183991" y="669414"/>
                        <a:pt x="1196088" y="666390"/>
                      </a:cubicBezTo>
                      <a:cubicBezTo>
                        <a:pt x="1197096" y="667398"/>
                        <a:pt x="1198105" y="669414"/>
                        <a:pt x="1199113" y="670422"/>
                      </a:cubicBezTo>
                      <a:cubicBezTo>
                        <a:pt x="1201129" y="671431"/>
                        <a:pt x="1203146" y="672439"/>
                        <a:pt x="1205162" y="671431"/>
                      </a:cubicBezTo>
                      <a:cubicBezTo>
                        <a:pt x="1224317" y="664373"/>
                        <a:pt x="1243472" y="657316"/>
                        <a:pt x="1262626" y="649251"/>
                      </a:cubicBezTo>
                      <a:cubicBezTo>
                        <a:pt x="1278757" y="642194"/>
                        <a:pt x="1295895" y="636145"/>
                        <a:pt x="1311018" y="627072"/>
                      </a:cubicBezTo>
                      <a:cubicBezTo>
                        <a:pt x="1327148" y="619006"/>
                        <a:pt x="1342270" y="607917"/>
                        <a:pt x="1355377" y="596827"/>
                      </a:cubicBezTo>
                      <a:cubicBezTo>
                        <a:pt x="1372515" y="582713"/>
                        <a:pt x="1386629" y="565574"/>
                        <a:pt x="1399736" y="548436"/>
                      </a:cubicBezTo>
                      <a:cubicBezTo>
                        <a:pt x="1400744" y="546419"/>
                        <a:pt x="1401752" y="544403"/>
                        <a:pt x="1401752" y="542387"/>
                      </a:cubicBezTo>
                      <a:cubicBezTo>
                        <a:pt x="1421915" y="521216"/>
                        <a:pt x="1441070" y="497020"/>
                        <a:pt x="1457200" y="472824"/>
                      </a:cubicBezTo>
                      <a:cubicBezTo>
                        <a:pt x="1473330" y="447620"/>
                        <a:pt x="1487445" y="419392"/>
                        <a:pt x="1497526" y="390156"/>
                      </a:cubicBezTo>
                      <a:cubicBezTo>
                        <a:pt x="1507608" y="361927"/>
                        <a:pt x="1513656" y="331683"/>
                        <a:pt x="1516681" y="301438"/>
                      </a:cubicBezTo>
                      <a:cubicBezTo>
                        <a:pt x="1516681" y="299422"/>
                        <a:pt x="1516681" y="297405"/>
                        <a:pt x="1516681" y="295389"/>
                      </a:cubicBezTo>
                      <a:cubicBezTo>
                        <a:pt x="1516681" y="295389"/>
                        <a:pt x="1517689" y="294381"/>
                        <a:pt x="1517689" y="294381"/>
                      </a:cubicBezTo>
                      <a:cubicBezTo>
                        <a:pt x="1521722" y="291356"/>
                        <a:pt x="1521722" y="288332"/>
                        <a:pt x="1520714" y="285307"/>
                      </a:cubicBezTo>
                      <a:close/>
                      <a:moveTo>
                        <a:pt x="1050914" y="351846"/>
                      </a:moveTo>
                      <a:cubicBezTo>
                        <a:pt x="1051923" y="350837"/>
                        <a:pt x="1052931" y="349829"/>
                        <a:pt x="1054946" y="348821"/>
                      </a:cubicBezTo>
                      <a:lnTo>
                        <a:pt x="1055954" y="347813"/>
                      </a:lnTo>
                      <a:cubicBezTo>
                        <a:pt x="1053938" y="349829"/>
                        <a:pt x="1051923" y="350837"/>
                        <a:pt x="1050914" y="351846"/>
                      </a:cubicBezTo>
                      <a:close/>
                      <a:moveTo>
                        <a:pt x="500462" y="183484"/>
                      </a:moveTo>
                      <a:cubicBezTo>
                        <a:pt x="473242" y="142150"/>
                        <a:pt x="433924" y="103840"/>
                        <a:pt x="384524" y="71579"/>
                      </a:cubicBezTo>
                      <a:cubicBezTo>
                        <a:pt x="361337" y="56457"/>
                        <a:pt x="336133" y="43350"/>
                        <a:pt x="308912" y="32261"/>
                      </a:cubicBezTo>
                      <a:cubicBezTo>
                        <a:pt x="281693" y="21171"/>
                        <a:pt x="254472" y="13106"/>
                        <a:pt x="227252" y="7057"/>
                      </a:cubicBezTo>
                      <a:cubicBezTo>
                        <a:pt x="204065" y="2016"/>
                        <a:pt x="179869" y="0"/>
                        <a:pt x="157689" y="0"/>
                      </a:cubicBezTo>
                      <a:cubicBezTo>
                        <a:pt x="146600" y="0"/>
                        <a:pt x="135510" y="1008"/>
                        <a:pt x="125429" y="2016"/>
                      </a:cubicBezTo>
                      <a:cubicBezTo>
                        <a:pt x="91151" y="6049"/>
                        <a:pt x="58890" y="16130"/>
                        <a:pt x="30662" y="31253"/>
                      </a:cubicBezTo>
                      <a:cubicBezTo>
                        <a:pt x="26629" y="33269"/>
                        <a:pt x="25621" y="38310"/>
                        <a:pt x="27638" y="42342"/>
                      </a:cubicBezTo>
                      <a:cubicBezTo>
                        <a:pt x="26629" y="43350"/>
                        <a:pt x="25621" y="44359"/>
                        <a:pt x="25621" y="45367"/>
                      </a:cubicBezTo>
                      <a:cubicBezTo>
                        <a:pt x="24613" y="47383"/>
                        <a:pt x="22597" y="49399"/>
                        <a:pt x="21588" y="52424"/>
                      </a:cubicBezTo>
                      <a:cubicBezTo>
                        <a:pt x="19573" y="55448"/>
                        <a:pt x="17556" y="59481"/>
                        <a:pt x="16548" y="63514"/>
                      </a:cubicBezTo>
                      <a:cubicBezTo>
                        <a:pt x="12515" y="72587"/>
                        <a:pt x="9491" y="81660"/>
                        <a:pt x="7475" y="90734"/>
                      </a:cubicBezTo>
                      <a:cubicBezTo>
                        <a:pt x="3442" y="106864"/>
                        <a:pt x="1425" y="124003"/>
                        <a:pt x="417" y="145174"/>
                      </a:cubicBezTo>
                      <a:cubicBezTo>
                        <a:pt x="-590" y="161305"/>
                        <a:pt x="417" y="177435"/>
                        <a:pt x="1425" y="197598"/>
                      </a:cubicBezTo>
                      <a:cubicBezTo>
                        <a:pt x="3442" y="216753"/>
                        <a:pt x="5458" y="232883"/>
                        <a:pt x="9491" y="248006"/>
                      </a:cubicBezTo>
                      <a:cubicBezTo>
                        <a:pt x="16548" y="278250"/>
                        <a:pt x="28646" y="307487"/>
                        <a:pt x="45784" y="335715"/>
                      </a:cubicBezTo>
                      <a:cubicBezTo>
                        <a:pt x="60907" y="360919"/>
                        <a:pt x="81070" y="385115"/>
                        <a:pt x="105266" y="409310"/>
                      </a:cubicBezTo>
                      <a:cubicBezTo>
                        <a:pt x="126437" y="430482"/>
                        <a:pt x="150633" y="449637"/>
                        <a:pt x="179869" y="469800"/>
                      </a:cubicBezTo>
                      <a:cubicBezTo>
                        <a:pt x="202048" y="484922"/>
                        <a:pt x="227252" y="500044"/>
                        <a:pt x="252456" y="514159"/>
                      </a:cubicBezTo>
                      <a:cubicBezTo>
                        <a:pt x="282701" y="531297"/>
                        <a:pt x="311937" y="544403"/>
                        <a:pt x="339157" y="553476"/>
                      </a:cubicBezTo>
                      <a:cubicBezTo>
                        <a:pt x="354279" y="558517"/>
                        <a:pt x="369402" y="561542"/>
                        <a:pt x="383516" y="563558"/>
                      </a:cubicBezTo>
                      <a:cubicBezTo>
                        <a:pt x="390573" y="564566"/>
                        <a:pt x="397630" y="564566"/>
                        <a:pt x="404687" y="564566"/>
                      </a:cubicBezTo>
                      <a:cubicBezTo>
                        <a:pt x="410736" y="564566"/>
                        <a:pt x="417794" y="564566"/>
                        <a:pt x="423842" y="563558"/>
                      </a:cubicBezTo>
                      <a:lnTo>
                        <a:pt x="424850" y="564566"/>
                      </a:lnTo>
                      <a:cubicBezTo>
                        <a:pt x="426867" y="566583"/>
                        <a:pt x="429891" y="567591"/>
                        <a:pt x="431907" y="567591"/>
                      </a:cubicBezTo>
                      <a:cubicBezTo>
                        <a:pt x="434932" y="567591"/>
                        <a:pt x="436948" y="566583"/>
                        <a:pt x="438965" y="564566"/>
                      </a:cubicBezTo>
                      <a:cubicBezTo>
                        <a:pt x="439972" y="563558"/>
                        <a:pt x="439972" y="563558"/>
                        <a:pt x="440981" y="562550"/>
                      </a:cubicBezTo>
                      <a:cubicBezTo>
                        <a:pt x="448038" y="557509"/>
                        <a:pt x="454087" y="550452"/>
                        <a:pt x="459128" y="543395"/>
                      </a:cubicBezTo>
                      <a:cubicBezTo>
                        <a:pt x="465176" y="535330"/>
                        <a:pt x="470217" y="527264"/>
                        <a:pt x="474250" y="520207"/>
                      </a:cubicBezTo>
                      <a:cubicBezTo>
                        <a:pt x="483324" y="504077"/>
                        <a:pt x="492397" y="489963"/>
                        <a:pt x="499454" y="474840"/>
                      </a:cubicBezTo>
                      <a:cubicBezTo>
                        <a:pt x="515584" y="442580"/>
                        <a:pt x="526674" y="408302"/>
                        <a:pt x="533731" y="375033"/>
                      </a:cubicBezTo>
                      <a:cubicBezTo>
                        <a:pt x="536756" y="357895"/>
                        <a:pt x="538772" y="340756"/>
                        <a:pt x="539780" y="322609"/>
                      </a:cubicBezTo>
                      <a:cubicBezTo>
                        <a:pt x="540788" y="306479"/>
                        <a:pt x="538772" y="288332"/>
                        <a:pt x="535747" y="270185"/>
                      </a:cubicBezTo>
                      <a:cubicBezTo>
                        <a:pt x="530706" y="241957"/>
                        <a:pt x="518609" y="211712"/>
                        <a:pt x="500462" y="183484"/>
                      </a:cubicBezTo>
                      <a:close/>
                    </a:path>
                  </a:pathLst>
                </a:custGeom>
                <a:solidFill>
                  <a:srgbClr val="FFD6BB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xmlns="" id="{6BFA0EAA-F0FC-3751-83AD-19F5037F4F70}"/>
                    </a:ext>
                  </a:extLst>
                </p:cNvPr>
                <p:cNvSpPr/>
                <p:nvPr/>
              </p:nvSpPr>
              <p:spPr>
                <a:xfrm>
                  <a:off x="9921589" y="2190718"/>
                  <a:ext cx="1139280" cy="343555"/>
                </a:xfrm>
                <a:custGeom>
                  <a:avLst/>
                  <a:gdLst>
                    <a:gd name="connsiteX0" fmla="*/ 126682 w 1139280"/>
                    <a:gd name="connsiteY0" fmla="*/ 31253 h 343555"/>
                    <a:gd name="connsiteX1" fmla="*/ 133739 w 1139280"/>
                    <a:gd name="connsiteY1" fmla="*/ 9073 h 343555"/>
                    <a:gd name="connsiteX2" fmla="*/ 123657 w 1139280"/>
                    <a:gd name="connsiteY2" fmla="*/ 1008 h 343555"/>
                    <a:gd name="connsiteX3" fmla="*/ 119625 w 1139280"/>
                    <a:gd name="connsiteY3" fmla="*/ 0 h 343555"/>
                    <a:gd name="connsiteX4" fmla="*/ 111559 w 1139280"/>
                    <a:gd name="connsiteY4" fmla="*/ 2016 h 343555"/>
                    <a:gd name="connsiteX5" fmla="*/ 60143 w 1139280"/>
                    <a:gd name="connsiteY5" fmla="*/ 26212 h 343555"/>
                    <a:gd name="connsiteX6" fmla="*/ 8728 w 1139280"/>
                    <a:gd name="connsiteY6" fmla="*/ 56457 h 343555"/>
                    <a:gd name="connsiteX7" fmla="*/ 662 w 1139280"/>
                    <a:gd name="connsiteY7" fmla="*/ 66538 h 343555"/>
                    <a:gd name="connsiteX8" fmla="*/ 1670 w 1139280"/>
                    <a:gd name="connsiteY8" fmla="*/ 79644 h 343555"/>
                    <a:gd name="connsiteX9" fmla="*/ 11752 w 1139280"/>
                    <a:gd name="connsiteY9" fmla="*/ 87709 h 343555"/>
                    <a:gd name="connsiteX10" fmla="*/ 24858 w 1139280"/>
                    <a:gd name="connsiteY10" fmla="*/ 86701 h 343555"/>
                    <a:gd name="connsiteX11" fmla="*/ 73250 w 1139280"/>
                    <a:gd name="connsiteY11" fmla="*/ 57465 h 343555"/>
                    <a:gd name="connsiteX12" fmla="*/ 126682 w 1139280"/>
                    <a:gd name="connsiteY12" fmla="*/ 31253 h 343555"/>
                    <a:gd name="connsiteX13" fmla="*/ 200277 w 1139280"/>
                    <a:gd name="connsiteY13" fmla="*/ 46375 h 343555"/>
                    <a:gd name="connsiteX14" fmla="*/ 194228 w 1139280"/>
                    <a:gd name="connsiteY14" fmla="*/ 47383 h 343555"/>
                    <a:gd name="connsiteX15" fmla="*/ 77282 w 1139280"/>
                    <a:gd name="connsiteY15" fmla="*/ 104848 h 343555"/>
                    <a:gd name="connsiteX16" fmla="*/ 72241 w 1139280"/>
                    <a:gd name="connsiteY16" fmla="*/ 108881 h 343555"/>
                    <a:gd name="connsiteX17" fmla="*/ 65184 w 1139280"/>
                    <a:gd name="connsiteY17" fmla="*/ 119970 h 343555"/>
                    <a:gd name="connsiteX18" fmla="*/ 67200 w 1139280"/>
                    <a:gd name="connsiteY18" fmla="*/ 139125 h 343555"/>
                    <a:gd name="connsiteX19" fmla="*/ 81315 w 1139280"/>
                    <a:gd name="connsiteY19" fmla="*/ 151223 h 343555"/>
                    <a:gd name="connsiteX20" fmla="*/ 94421 w 1139280"/>
                    <a:gd name="connsiteY20" fmla="*/ 151223 h 343555"/>
                    <a:gd name="connsiteX21" fmla="*/ 105510 w 1139280"/>
                    <a:gd name="connsiteY21" fmla="*/ 145174 h 343555"/>
                    <a:gd name="connsiteX22" fmla="*/ 153902 w 1139280"/>
                    <a:gd name="connsiteY22" fmla="*/ 115938 h 343555"/>
                    <a:gd name="connsiteX23" fmla="*/ 210358 w 1139280"/>
                    <a:gd name="connsiteY23" fmla="*/ 90734 h 343555"/>
                    <a:gd name="connsiteX24" fmla="*/ 219432 w 1139280"/>
                    <a:gd name="connsiteY24" fmla="*/ 82669 h 343555"/>
                    <a:gd name="connsiteX25" fmla="*/ 222456 w 1139280"/>
                    <a:gd name="connsiteY25" fmla="*/ 64522 h 343555"/>
                    <a:gd name="connsiteX26" fmla="*/ 200277 w 1139280"/>
                    <a:gd name="connsiteY26" fmla="*/ 46375 h 343555"/>
                    <a:gd name="connsiteX27" fmla="*/ 1063257 w 1139280"/>
                    <a:gd name="connsiteY27" fmla="*/ 221794 h 343555"/>
                    <a:gd name="connsiteX28" fmla="*/ 1062249 w 1139280"/>
                    <a:gd name="connsiteY28" fmla="*/ 209696 h 343555"/>
                    <a:gd name="connsiteX29" fmla="*/ 1049142 w 1139280"/>
                    <a:gd name="connsiteY29" fmla="*/ 201631 h 343555"/>
                    <a:gd name="connsiteX30" fmla="*/ 1042086 w 1139280"/>
                    <a:gd name="connsiteY30" fmla="*/ 203647 h 343555"/>
                    <a:gd name="connsiteX31" fmla="*/ 978571 w 1139280"/>
                    <a:gd name="connsiteY31" fmla="*/ 242965 h 343555"/>
                    <a:gd name="connsiteX32" fmla="*/ 919091 w 1139280"/>
                    <a:gd name="connsiteY32" fmla="*/ 294381 h 343555"/>
                    <a:gd name="connsiteX33" fmla="*/ 914050 w 1139280"/>
                    <a:gd name="connsiteY33" fmla="*/ 304462 h 343555"/>
                    <a:gd name="connsiteX34" fmla="*/ 918082 w 1139280"/>
                    <a:gd name="connsiteY34" fmla="*/ 314544 h 343555"/>
                    <a:gd name="connsiteX35" fmla="*/ 938245 w 1139280"/>
                    <a:gd name="connsiteY35" fmla="*/ 315552 h 343555"/>
                    <a:gd name="connsiteX36" fmla="*/ 985629 w 1139280"/>
                    <a:gd name="connsiteY36" fmla="*/ 274218 h 343555"/>
                    <a:gd name="connsiteX37" fmla="*/ 1056200 w 1139280"/>
                    <a:gd name="connsiteY37" fmla="*/ 229859 h 343555"/>
                    <a:gd name="connsiteX38" fmla="*/ 1063257 w 1139280"/>
                    <a:gd name="connsiteY38" fmla="*/ 221794 h 343555"/>
                    <a:gd name="connsiteX39" fmla="*/ 1136852 w 1139280"/>
                    <a:gd name="connsiteY39" fmla="*/ 259096 h 343555"/>
                    <a:gd name="connsiteX40" fmla="*/ 1126771 w 1139280"/>
                    <a:gd name="connsiteY40" fmla="*/ 251030 h 343555"/>
                    <a:gd name="connsiteX41" fmla="*/ 1121730 w 1139280"/>
                    <a:gd name="connsiteY41" fmla="*/ 250022 h 343555"/>
                    <a:gd name="connsiteX42" fmla="*/ 1113664 w 1139280"/>
                    <a:gd name="connsiteY42" fmla="*/ 252038 h 343555"/>
                    <a:gd name="connsiteX43" fmla="*/ 1028979 w 1139280"/>
                    <a:gd name="connsiteY43" fmla="*/ 312528 h 343555"/>
                    <a:gd name="connsiteX44" fmla="*/ 1027971 w 1139280"/>
                    <a:gd name="connsiteY44" fmla="*/ 337732 h 343555"/>
                    <a:gd name="connsiteX45" fmla="*/ 1053175 w 1139280"/>
                    <a:gd name="connsiteY45" fmla="*/ 338740 h 343555"/>
                    <a:gd name="connsiteX46" fmla="*/ 1092493 w 1139280"/>
                    <a:gd name="connsiteY46" fmla="*/ 305471 h 343555"/>
                    <a:gd name="connsiteX47" fmla="*/ 1129794 w 1139280"/>
                    <a:gd name="connsiteY47" fmla="*/ 282283 h 343555"/>
                    <a:gd name="connsiteX48" fmla="*/ 1136852 w 1139280"/>
                    <a:gd name="connsiteY48" fmla="*/ 259096 h 343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139280" h="343555">
                      <a:moveTo>
                        <a:pt x="126682" y="31253"/>
                      </a:moveTo>
                      <a:cubicBezTo>
                        <a:pt x="134747" y="27220"/>
                        <a:pt x="137771" y="17139"/>
                        <a:pt x="133739" y="9073"/>
                      </a:cubicBezTo>
                      <a:cubicBezTo>
                        <a:pt x="131723" y="5041"/>
                        <a:pt x="127690" y="2016"/>
                        <a:pt x="123657" y="1008"/>
                      </a:cubicBezTo>
                      <a:cubicBezTo>
                        <a:pt x="121641" y="1008"/>
                        <a:pt x="120632" y="0"/>
                        <a:pt x="119625" y="0"/>
                      </a:cubicBezTo>
                      <a:cubicBezTo>
                        <a:pt x="116600" y="0"/>
                        <a:pt x="114584" y="1008"/>
                        <a:pt x="111559" y="2016"/>
                      </a:cubicBezTo>
                      <a:cubicBezTo>
                        <a:pt x="94421" y="9073"/>
                        <a:pt x="77282" y="17139"/>
                        <a:pt x="60143" y="26212"/>
                      </a:cubicBezTo>
                      <a:cubicBezTo>
                        <a:pt x="43005" y="35285"/>
                        <a:pt x="25866" y="45367"/>
                        <a:pt x="8728" y="56457"/>
                      </a:cubicBezTo>
                      <a:cubicBezTo>
                        <a:pt x="4695" y="59481"/>
                        <a:pt x="1670" y="61497"/>
                        <a:pt x="662" y="66538"/>
                      </a:cubicBezTo>
                      <a:cubicBezTo>
                        <a:pt x="-346" y="70571"/>
                        <a:pt x="-346" y="75612"/>
                        <a:pt x="1670" y="79644"/>
                      </a:cubicBezTo>
                      <a:cubicBezTo>
                        <a:pt x="3687" y="83677"/>
                        <a:pt x="7720" y="86701"/>
                        <a:pt x="11752" y="87709"/>
                      </a:cubicBezTo>
                      <a:cubicBezTo>
                        <a:pt x="15785" y="88718"/>
                        <a:pt x="21833" y="88718"/>
                        <a:pt x="24858" y="86701"/>
                      </a:cubicBezTo>
                      <a:cubicBezTo>
                        <a:pt x="40989" y="76620"/>
                        <a:pt x="57119" y="66538"/>
                        <a:pt x="73250" y="57465"/>
                      </a:cubicBezTo>
                      <a:cubicBezTo>
                        <a:pt x="91396" y="49399"/>
                        <a:pt x="109543" y="41334"/>
                        <a:pt x="126682" y="31253"/>
                      </a:cubicBezTo>
                      <a:close/>
                      <a:moveTo>
                        <a:pt x="200277" y="46375"/>
                      </a:moveTo>
                      <a:cubicBezTo>
                        <a:pt x="198260" y="46375"/>
                        <a:pt x="196244" y="46375"/>
                        <a:pt x="194228" y="47383"/>
                      </a:cubicBezTo>
                      <a:cubicBezTo>
                        <a:pt x="152894" y="60489"/>
                        <a:pt x="112567" y="79644"/>
                        <a:pt x="77282" y="104848"/>
                      </a:cubicBezTo>
                      <a:cubicBezTo>
                        <a:pt x="75266" y="105856"/>
                        <a:pt x="74258" y="106864"/>
                        <a:pt x="72241" y="108881"/>
                      </a:cubicBezTo>
                      <a:cubicBezTo>
                        <a:pt x="69217" y="111905"/>
                        <a:pt x="67200" y="115938"/>
                        <a:pt x="65184" y="119970"/>
                      </a:cubicBezTo>
                      <a:cubicBezTo>
                        <a:pt x="63168" y="126019"/>
                        <a:pt x="64176" y="133076"/>
                        <a:pt x="67200" y="139125"/>
                      </a:cubicBezTo>
                      <a:cubicBezTo>
                        <a:pt x="70225" y="145174"/>
                        <a:pt x="75266" y="149207"/>
                        <a:pt x="81315" y="151223"/>
                      </a:cubicBezTo>
                      <a:cubicBezTo>
                        <a:pt x="85347" y="152231"/>
                        <a:pt x="89380" y="152231"/>
                        <a:pt x="94421" y="151223"/>
                      </a:cubicBezTo>
                      <a:cubicBezTo>
                        <a:pt x="98454" y="150215"/>
                        <a:pt x="102486" y="148199"/>
                        <a:pt x="105510" y="145174"/>
                      </a:cubicBezTo>
                      <a:cubicBezTo>
                        <a:pt x="120632" y="134085"/>
                        <a:pt x="136763" y="125011"/>
                        <a:pt x="153902" y="115938"/>
                      </a:cubicBezTo>
                      <a:cubicBezTo>
                        <a:pt x="172049" y="106864"/>
                        <a:pt x="191203" y="98799"/>
                        <a:pt x="210358" y="90734"/>
                      </a:cubicBezTo>
                      <a:cubicBezTo>
                        <a:pt x="214391" y="88718"/>
                        <a:pt x="216407" y="85693"/>
                        <a:pt x="219432" y="82669"/>
                      </a:cubicBezTo>
                      <a:cubicBezTo>
                        <a:pt x="222456" y="77628"/>
                        <a:pt x="223464" y="70571"/>
                        <a:pt x="222456" y="64522"/>
                      </a:cubicBezTo>
                      <a:cubicBezTo>
                        <a:pt x="220440" y="54440"/>
                        <a:pt x="211366" y="46375"/>
                        <a:pt x="200277" y="46375"/>
                      </a:cubicBezTo>
                      <a:close/>
                      <a:moveTo>
                        <a:pt x="1063257" y="221794"/>
                      </a:moveTo>
                      <a:cubicBezTo>
                        <a:pt x="1064264" y="217761"/>
                        <a:pt x="1064264" y="213729"/>
                        <a:pt x="1062249" y="209696"/>
                      </a:cubicBezTo>
                      <a:cubicBezTo>
                        <a:pt x="1059224" y="204655"/>
                        <a:pt x="1054183" y="201631"/>
                        <a:pt x="1049142" y="201631"/>
                      </a:cubicBezTo>
                      <a:cubicBezTo>
                        <a:pt x="1047126" y="201631"/>
                        <a:pt x="1044101" y="202639"/>
                        <a:pt x="1042086" y="203647"/>
                      </a:cubicBezTo>
                      <a:cubicBezTo>
                        <a:pt x="1019907" y="214737"/>
                        <a:pt x="998734" y="228851"/>
                        <a:pt x="978571" y="242965"/>
                      </a:cubicBezTo>
                      <a:cubicBezTo>
                        <a:pt x="957400" y="258087"/>
                        <a:pt x="937237" y="275226"/>
                        <a:pt x="919091" y="294381"/>
                      </a:cubicBezTo>
                      <a:cubicBezTo>
                        <a:pt x="916066" y="297405"/>
                        <a:pt x="915058" y="300430"/>
                        <a:pt x="914050" y="304462"/>
                      </a:cubicBezTo>
                      <a:cubicBezTo>
                        <a:pt x="914050" y="308495"/>
                        <a:pt x="915058" y="311520"/>
                        <a:pt x="918082" y="314544"/>
                      </a:cubicBezTo>
                      <a:cubicBezTo>
                        <a:pt x="923123" y="319585"/>
                        <a:pt x="933204" y="320593"/>
                        <a:pt x="938245" y="315552"/>
                      </a:cubicBezTo>
                      <a:cubicBezTo>
                        <a:pt x="952360" y="300430"/>
                        <a:pt x="968490" y="287324"/>
                        <a:pt x="985629" y="274218"/>
                      </a:cubicBezTo>
                      <a:cubicBezTo>
                        <a:pt x="1008816" y="258087"/>
                        <a:pt x="1032004" y="244981"/>
                        <a:pt x="1056200" y="229859"/>
                      </a:cubicBezTo>
                      <a:cubicBezTo>
                        <a:pt x="1059224" y="228851"/>
                        <a:pt x="1062249" y="225826"/>
                        <a:pt x="1063257" y="221794"/>
                      </a:cubicBezTo>
                      <a:close/>
                      <a:moveTo>
                        <a:pt x="1136852" y="259096"/>
                      </a:moveTo>
                      <a:cubicBezTo>
                        <a:pt x="1134835" y="255063"/>
                        <a:pt x="1130804" y="252038"/>
                        <a:pt x="1126771" y="251030"/>
                      </a:cubicBezTo>
                      <a:cubicBezTo>
                        <a:pt x="1124754" y="251030"/>
                        <a:pt x="1123746" y="250022"/>
                        <a:pt x="1121730" y="250022"/>
                      </a:cubicBezTo>
                      <a:cubicBezTo>
                        <a:pt x="1118705" y="250022"/>
                        <a:pt x="1115681" y="251030"/>
                        <a:pt x="1113664" y="252038"/>
                      </a:cubicBezTo>
                      <a:cubicBezTo>
                        <a:pt x="1082412" y="266153"/>
                        <a:pt x="1054183" y="288332"/>
                        <a:pt x="1028979" y="312528"/>
                      </a:cubicBezTo>
                      <a:cubicBezTo>
                        <a:pt x="1021922" y="319585"/>
                        <a:pt x="1020915" y="330675"/>
                        <a:pt x="1027971" y="337732"/>
                      </a:cubicBezTo>
                      <a:cubicBezTo>
                        <a:pt x="1034020" y="344789"/>
                        <a:pt x="1046118" y="345797"/>
                        <a:pt x="1053175" y="338740"/>
                      </a:cubicBezTo>
                      <a:cubicBezTo>
                        <a:pt x="1065274" y="326642"/>
                        <a:pt x="1078379" y="315552"/>
                        <a:pt x="1092493" y="305471"/>
                      </a:cubicBezTo>
                      <a:cubicBezTo>
                        <a:pt x="1104591" y="297405"/>
                        <a:pt x="1116689" y="289340"/>
                        <a:pt x="1129794" y="282283"/>
                      </a:cubicBezTo>
                      <a:cubicBezTo>
                        <a:pt x="1138868" y="278250"/>
                        <a:pt x="1141893" y="267161"/>
                        <a:pt x="1136852" y="259096"/>
                      </a:cubicBezTo>
                      <a:close/>
                    </a:path>
                  </a:pathLst>
                </a:custGeom>
                <a:solidFill>
                  <a:srgbClr val="FFAD6D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xmlns="" id="{C7CB1A4F-CD4F-14CC-FEF5-EB8DA95DB319}"/>
                    </a:ext>
                  </a:extLst>
                </p:cNvPr>
                <p:cNvSpPr/>
                <p:nvPr/>
              </p:nvSpPr>
              <p:spPr>
                <a:xfrm>
                  <a:off x="10128526" y="1828791"/>
                  <a:ext cx="906818" cy="512142"/>
                </a:xfrm>
                <a:custGeom>
                  <a:avLst/>
                  <a:gdLst>
                    <a:gd name="connsiteX0" fmla="*/ 415757 w 906818"/>
                    <a:gd name="connsiteY0" fmla="*/ 183484 h 512142"/>
                    <a:gd name="connsiteX1" fmla="*/ 402650 w 906818"/>
                    <a:gd name="connsiteY1" fmla="*/ 132068 h 512142"/>
                    <a:gd name="connsiteX2" fmla="*/ 376439 w 906818"/>
                    <a:gd name="connsiteY2" fmla="*/ 85693 h 512142"/>
                    <a:gd name="connsiteX3" fmla="*/ 339138 w 906818"/>
                    <a:gd name="connsiteY3" fmla="*/ 46375 h 512142"/>
                    <a:gd name="connsiteX4" fmla="*/ 292761 w 906818"/>
                    <a:gd name="connsiteY4" fmla="*/ 18147 h 512142"/>
                    <a:gd name="connsiteX5" fmla="*/ 237313 w 906818"/>
                    <a:gd name="connsiteY5" fmla="*/ 2016 h 512142"/>
                    <a:gd name="connsiteX6" fmla="*/ 238322 w 906818"/>
                    <a:gd name="connsiteY6" fmla="*/ 3024 h 512142"/>
                    <a:gd name="connsiteX7" fmla="*/ 207068 w 906818"/>
                    <a:gd name="connsiteY7" fmla="*/ 0 h 512142"/>
                    <a:gd name="connsiteX8" fmla="*/ 182873 w 906818"/>
                    <a:gd name="connsiteY8" fmla="*/ 1008 h 512142"/>
                    <a:gd name="connsiteX9" fmla="*/ 130449 w 906818"/>
                    <a:gd name="connsiteY9" fmla="*/ 14114 h 512142"/>
                    <a:gd name="connsiteX10" fmla="*/ 85082 w 906818"/>
                    <a:gd name="connsiteY10" fmla="*/ 39318 h 512142"/>
                    <a:gd name="connsiteX11" fmla="*/ 44756 w 906818"/>
                    <a:gd name="connsiteY11" fmla="*/ 77628 h 512142"/>
                    <a:gd name="connsiteX12" fmla="*/ 16528 w 906818"/>
                    <a:gd name="connsiteY12" fmla="*/ 125011 h 512142"/>
                    <a:gd name="connsiteX13" fmla="*/ 7455 w 906818"/>
                    <a:gd name="connsiteY13" fmla="*/ 151223 h 512142"/>
                    <a:gd name="connsiteX14" fmla="*/ 4430 w 906818"/>
                    <a:gd name="connsiteY14" fmla="*/ 164329 h 512142"/>
                    <a:gd name="connsiteX15" fmla="*/ 2414 w 906818"/>
                    <a:gd name="connsiteY15" fmla="*/ 177435 h 512142"/>
                    <a:gd name="connsiteX16" fmla="*/ 1405 w 906818"/>
                    <a:gd name="connsiteY16" fmla="*/ 234900 h 512142"/>
                    <a:gd name="connsiteX17" fmla="*/ 14511 w 906818"/>
                    <a:gd name="connsiteY17" fmla="*/ 286316 h 512142"/>
                    <a:gd name="connsiteX18" fmla="*/ 14511 w 906818"/>
                    <a:gd name="connsiteY18" fmla="*/ 287324 h 512142"/>
                    <a:gd name="connsiteX19" fmla="*/ 14511 w 906818"/>
                    <a:gd name="connsiteY19" fmla="*/ 288332 h 512142"/>
                    <a:gd name="connsiteX20" fmla="*/ 14511 w 906818"/>
                    <a:gd name="connsiteY20" fmla="*/ 287324 h 512142"/>
                    <a:gd name="connsiteX21" fmla="*/ 38707 w 906818"/>
                    <a:gd name="connsiteY21" fmla="*/ 332691 h 512142"/>
                    <a:gd name="connsiteX22" fmla="*/ 39715 w 906818"/>
                    <a:gd name="connsiteY22" fmla="*/ 333699 h 512142"/>
                    <a:gd name="connsiteX23" fmla="*/ 75000 w 906818"/>
                    <a:gd name="connsiteY23" fmla="*/ 371001 h 512142"/>
                    <a:gd name="connsiteX24" fmla="*/ 76009 w 906818"/>
                    <a:gd name="connsiteY24" fmla="*/ 372009 h 512142"/>
                    <a:gd name="connsiteX25" fmla="*/ 76009 w 906818"/>
                    <a:gd name="connsiteY25" fmla="*/ 372009 h 512142"/>
                    <a:gd name="connsiteX26" fmla="*/ 76009 w 906818"/>
                    <a:gd name="connsiteY26" fmla="*/ 372009 h 512142"/>
                    <a:gd name="connsiteX27" fmla="*/ 123392 w 906818"/>
                    <a:gd name="connsiteY27" fmla="*/ 400237 h 512142"/>
                    <a:gd name="connsiteX28" fmla="*/ 122384 w 906818"/>
                    <a:gd name="connsiteY28" fmla="*/ 399229 h 512142"/>
                    <a:gd name="connsiteX29" fmla="*/ 177832 w 906818"/>
                    <a:gd name="connsiteY29" fmla="*/ 415360 h 512142"/>
                    <a:gd name="connsiteX30" fmla="*/ 176824 w 906818"/>
                    <a:gd name="connsiteY30" fmla="*/ 415360 h 512142"/>
                    <a:gd name="connsiteX31" fmla="*/ 207068 w 906818"/>
                    <a:gd name="connsiteY31" fmla="*/ 417376 h 512142"/>
                    <a:gd name="connsiteX32" fmla="*/ 232272 w 906818"/>
                    <a:gd name="connsiteY32" fmla="*/ 416368 h 512142"/>
                    <a:gd name="connsiteX33" fmla="*/ 282680 w 906818"/>
                    <a:gd name="connsiteY33" fmla="*/ 403262 h 512142"/>
                    <a:gd name="connsiteX34" fmla="*/ 329056 w 906818"/>
                    <a:gd name="connsiteY34" fmla="*/ 378058 h 512142"/>
                    <a:gd name="connsiteX35" fmla="*/ 368373 w 906818"/>
                    <a:gd name="connsiteY35" fmla="*/ 340756 h 512142"/>
                    <a:gd name="connsiteX36" fmla="*/ 386520 w 906818"/>
                    <a:gd name="connsiteY36" fmla="*/ 314544 h 512142"/>
                    <a:gd name="connsiteX37" fmla="*/ 388536 w 906818"/>
                    <a:gd name="connsiteY37" fmla="*/ 312528 h 512142"/>
                    <a:gd name="connsiteX38" fmla="*/ 397610 w 906818"/>
                    <a:gd name="connsiteY38" fmla="*/ 294381 h 512142"/>
                    <a:gd name="connsiteX39" fmla="*/ 413740 w 906818"/>
                    <a:gd name="connsiteY39" fmla="*/ 239941 h 512142"/>
                    <a:gd name="connsiteX40" fmla="*/ 414749 w 906818"/>
                    <a:gd name="connsiteY40" fmla="*/ 185500 h 512142"/>
                    <a:gd name="connsiteX41" fmla="*/ 415757 w 906818"/>
                    <a:gd name="connsiteY41" fmla="*/ 183484 h 512142"/>
                    <a:gd name="connsiteX42" fmla="*/ 905720 w 906818"/>
                    <a:gd name="connsiteY42" fmla="*/ 283291 h 512142"/>
                    <a:gd name="connsiteX43" fmla="*/ 891605 w 906818"/>
                    <a:gd name="connsiteY43" fmla="*/ 229859 h 512142"/>
                    <a:gd name="connsiteX44" fmla="*/ 891605 w 906818"/>
                    <a:gd name="connsiteY44" fmla="*/ 231875 h 512142"/>
                    <a:gd name="connsiteX45" fmla="*/ 865393 w 906818"/>
                    <a:gd name="connsiteY45" fmla="*/ 184492 h 512142"/>
                    <a:gd name="connsiteX46" fmla="*/ 828092 w 906818"/>
                    <a:gd name="connsiteY46" fmla="*/ 145174 h 512142"/>
                    <a:gd name="connsiteX47" fmla="*/ 782725 w 906818"/>
                    <a:gd name="connsiteY47" fmla="*/ 117954 h 512142"/>
                    <a:gd name="connsiteX48" fmla="*/ 727277 w 906818"/>
                    <a:gd name="connsiteY48" fmla="*/ 101824 h 512142"/>
                    <a:gd name="connsiteX49" fmla="*/ 728285 w 906818"/>
                    <a:gd name="connsiteY49" fmla="*/ 101824 h 512142"/>
                    <a:gd name="connsiteX50" fmla="*/ 698040 w 906818"/>
                    <a:gd name="connsiteY50" fmla="*/ 99807 h 512142"/>
                    <a:gd name="connsiteX51" fmla="*/ 688966 w 906818"/>
                    <a:gd name="connsiteY51" fmla="*/ 99807 h 512142"/>
                    <a:gd name="connsiteX52" fmla="*/ 674852 w 906818"/>
                    <a:gd name="connsiteY52" fmla="*/ 100815 h 512142"/>
                    <a:gd name="connsiteX53" fmla="*/ 673844 w 906818"/>
                    <a:gd name="connsiteY53" fmla="*/ 100815 h 512142"/>
                    <a:gd name="connsiteX54" fmla="*/ 621421 w 906818"/>
                    <a:gd name="connsiteY54" fmla="*/ 113921 h 512142"/>
                    <a:gd name="connsiteX55" fmla="*/ 620412 w 906818"/>
                    <a:gd name="connsiteY55" fmla="*/ 113921 h 512142"/>
                    <a:gd name="connsiteX56" fmla="*/ 620412 w 906818"/>
                    <a:gd name="connsiteY56" fmla="*/ 113921 h 512142"/>
                    <a:gd name="connsiteX57" fmla="*/ 574037 w 906818"/>
                    <a:gd name="connsiteY57" fmla="*/ 139125 h 512142"/>
                    <a:gd name="connsiteX58" fmla="*/ 534718 w 906818"/>
                    <a:gd name="connsiteY58" fmla="*/ 176427 h 512142"/>
                    <a:gd name="connsiteX59" fmla="*/ 505483 w 906818"/>
                    <a:gd name="connsiteY59" fmla="*/ 223810 h 512142"/>
                    <a:gd name="connsiteX60" fmla="*/ 490361 w 906818"/>
                    <a:gd name="connsiteY60" fmla="*/ 276234 h 512142"/>
                    <a:gd name="connsiteX61" fmla="*/ 489351 w 906818"/>
                    <a:gd name="connsiteY61" fmla="*/ 330675 h 512142"/>
                    <a:gd name="connsiteX62" fmla="*/ 489351 w 906818"/>
                    <a:gd name="connsiteY62" fmla="*/ 331683 h 512142"/>
                    <a:gd name="connsiteX63" fmla="*/ 489351 w 906818"/>
                    <a:gd name="connsiteY63" fmla="*/ 331683 h 512142"/>
                    <a:gd name="connsiteX64" fmla="*/ 489351 w 906818"/>
                    <a:gd name="connsiteY64" fmla="*/ 331683 h 512142"/>
                    <a:gd name="connsiteX65" fmla="*/ 489351 w 906818"/>
                    <a:gd name="connsiteY65" fmla="*/ 331683 h 512142"/>
                    <a:gd name="connsiteX66" fmla="*/ 489351 w 906818"/>
                    <a:gd name="connsiteY66" fmla="*/ 330675 h 512142"/>
                    <a:gd name="connsiteX67" fmla="*/ 502458 w 906818"/>
                    <a:gd name="connsiteY67" fmla="*/ 383099 h 512142"/>
                    <a:gd name="connsiteX68" fmla="*/ 528670 w 906818"/>
                    <a:gd name="connsiteY68" fmla="*/ 430482 h 512142"/>
                    <a:gd name="connsiteX69" fmla="*/ 528670 w 906818"/>
                    <a:gd name="connsiteY69" fmla="*/ 429474 h 512142"/>
                    <a:gd name="connsiteX70" fmla="*/ 528670 w 906818"/>
                    <a:gd name="connsiteY70" fmla="*/ 428465 h 512142"/>
                    <a:gd name="connsiteX71" fmla="*/ 565972 w 906818"/>
                    <a:gd name="connsiteY71" fmla="*/ 467784 h 512142"/>
                    <a:gd name="connsiteX72" fmla="*/ 565972 w 906818"/>
                    <a:gd name="connsiteY72" fmla="*/ 466775 h 512142"/>
                    <a:gd name="connsiteX73" fmla="*/ 564963 w 906818"/>
                    <a:gd name="connsiteY73" fmla="*/ 465767 h 512142"/>
                    <a:gd name="connsiteX74" fmla="*/ 613355 w 906818"/>
                    <a:gd name="connsiteY74" fmla="*/ 495004 h 512142"/>
                    <a:gd name="connsiteX75" fmla="*/ 614363 w 906818"/>
                    <a:gd name="connsiteY75" fmla="*/ 495004 h 512142"/>
                    <a:gd name="connsiteX76" fmla="*/ 639567 w 906818"/>
                    <a:gd name="connsiteY76" fmla="*/ 504077 h 512142"/>
                    <a:gd name="connsiteX77" fmla="*/ 666788 w 906818"/>
                    <a:gd name="connsiteY77" fmla="*/ 510126 h 512142"/>
                    <a:gd name="connsiteX78" fmla="*/ 664771 w 906818"/>
                    <a:gd name="connsiteY78" fmla="*/ 509118 h 512142"/>
                    <a:gd name="connsiteX79" fmla="*/ 696023 w 906818"/>
                    <a:gd name="connsiteY79" fmla="*/ 512142 h 512142"/>
                    <a:gd name="connsiteX80" fmla="*/ 720219 w 906818"/>
                    <a:gd name="connsiteY80" fmla="*/ 511134 h 512142"/>
                    <a:gd name="connsiteX81" fmla="*/ 721227 w 906818"/>
                    <a:gd name="connsiteY81" fmla="*/ 511134 h 512142"/>
                    <a:gd name="connsiteX82" fmla="*/ 774660 w 906818"/>
                    <a:gd name="connsiteY82" fmla="*/ 497020 h 512142"/>
                    <a:gd name="connsiteX83" fmla="*/ 821034 w 906818"/>
                    <a:gd name="connsiteY83" fmla="*/ 471816 h 512142"/>
                    <a:gd name="connsiteX84" fmla="*/ 822042 w 906818"/>
                    <a:gd name="connsiteY84" fmla="*/ 470808 h 512142"/>
                    <a:gd name="connsiteX85" fmla="*/ 860353 w 906818"/>
                    <a:gd name="connsiteY85" fmla="*/ 434514 h 512142"/>
                    <a:gd name="connsiteX86" fmla="*/ 861361 w 906818"/>
                    <a:gd name="connsiteY86" fmla="*/ 433506 h 512142"/>
                    <a:gd name="connsiteX87" fmla="*/ 889589 w 906818"/>
                    <a:gd name="connsiteY87" fmla="*/ 387131 h 512142"/>
                    <a:gd name="connsiteX88" fmla="*/ 904712 w 906818"/>
                    <a:gd name="connsiteY88" fmla="*/ 333699 h 512142"/>
                    <a:gd name="connsiteX89" fmla="*/ 905720 w 906818"/>
                    <a:gd name="connsiteY89" fmla="*/ 283291 h 512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</a:cxnLst>
                  <a:rect l="l" t="t" r="r" b="b"/>
                  <a:pathLst>
                    <a:path w="906818" h="512142">
                      <a:moveTo>
                        <a:pt x="415757" y="183484"/>
                      </a:moveTo>
                      <a:cubicBezTo>
                        <a:pt x="413740" y="166345"/>
                        <a:pt x="408699" y="149207"/>
                        <a:pt x="402650" y="132068"/>
                      </a:cubicBezTo>
                      <a:cubicBezTo>
                        <a:pt x="395594" y="115938"/>
                        <a:pt x="387528" y="99807"/>
                        <a:pt x="376439" y="85693"/>
                      </a:cubicBezTo>
                      <a:cubicBezTo>
                        <a:pt x="365349" y="71579"/>
                        <a:pt x="353251" y="58473"/>
                        <a:pt x="339138" y="46375"/>
                      </a:cubicBezTo>
                      <a:cubicBezTo>
                        <a:pt x="325023" y="35285"/>
                        <a:pt x="308893" y="25204"/>
                        <a:pt x="292761" y="18147"/>
                      </a:cubicBezTo>
                      <a:cubicBezTo>
                        <a:pt x="275623" y="10082"/>
                        <a:pt x="256468" y="5041"/>
                        <a:pt x="237313" y="2016"/>
                      </a:cubicBezTo>
                      <a:lnTo>
                        <a:pt x="238322" y="3024"/>
                      </a:lnTo>
                      <a:cubicBezTo>
                        <a:pt x="228241" y="1008"/>
                        <a:pt x="218159" y="0"/>
                        <a:pt x="207068" y="0"/>
                      </a:cubicBezTo>
                      <a:cubicBezTo>
                        <a:pt x="199004" y="0"/>
                        <a:pt x="190938" y="0"/>
                        <a:pt x="182873" y="1008"/>
                      </a:cubicBezTo>
                      <a:cubicBezTo>
                        <a:pt x="164726" y="3024"/>
                        <a:pt x="147588" y="8065"/>
                        <a:pt x="130449" y="14114"/>
                      </a:cubicBezTo>
                      <a:cubicBezTo>
                        <a:pt x="114319" y="20163"/>
                        <a:pt x="99196" y="29237"/>
                        <a:pt x="85082" y="39318"/>
                      </a:cubicBezTo>
                      <a:cubicBezTo>
                        <a:pt x="69960" y="50408"/>
                        <a:pt x="56854" y="63514"/>
                        <a:pt x="44756" y="77628"/>
                      </a:cubicBezTo>
                      <a:cubicBezTo>
                        <a:pt x="33666" y="91742"/>
                        <a:pt x="23585" y="107873"/>
                        <a:pt x="16528" y="125011"/>
                      </a:cubicBezTo>
                      <a:cubicBezTo>
                        <a:pt x="12495" y="134085"/>
                        <a:pt x="9470" y="142150"/>
                        <a:pt x="7455" y="151223"/>
                      </a:cubicBezTo>
                      <a:cubicBezTo>
                        <a:pt x="6446" y="155256"/>
                        <a:pt x="5438" y="160297"/>
                        <a:pt x="4430" y="164329"/>
                      </a:cubicBezTo>
                      <a:cubicBezTo>
                        <a:pt x="3422" y="168362"/>
                        <a:pt x="2414" y="172394"/>
                        <a:pt x="2414" y="177435"/>
                      </a:cubicBezTo>
                      <a:cubicBezTo>
                        <a:pt x="-611" y="196590"/>
                        <a:pt x="-611" y="215745"/>
                        <a:pt x="1405" y="234900"/>
                      </a:cubicBezTo>
                      <a:cubicBezTo>
                        <a:pt x="3422" y="252038"/>
                        <a:pt x="8463" y="269177"/>
                        <a:pt x="14511" y="286316"/>
                      </a:cubicBezTo>
                      <a:lnTo>
                        <a:pt x="14511" y="287324"/>
                      </a:lnTo>
                      <a:lnTo>
                        <a:pt x="14511" y="288332"/>
                      </a:lnTo>
                      <a:lnTo>
                        <a:pt x="14511" y="287324"/>
                      </a:lnTo>
                      <a:cubicBezTo>
                        <a:pt x="20560" y="303454"/>
                        <a:pt x="28626" y="318577"/>
                        <a:pt x="38707" y="332691"/>
                      </a:cubicBezTo>
                      <a:lnTo>
                        <a:pt x="39715" y="333699"/>
                      </a:lnTo>
                      <a:cubicBezTo>
                        <a:pt x="49797" y="347813"/>
                        <a:pt x="61895" y="359911"/>
                        <a:pt x="75000" y="371001"/>
                      </a:cubicBezTo>
                      <a:lnTo>
                        <a:pt x="76009" y="372009"/>
                      </a:lnTo>
                      <a:cubicBezTo>
                        <a:pt x="76009" y="372009"/>
                        <a:pt x="76009" y="372009"/>
                        <a:pt x="76009" y="372009"/>
                      </a:cubicBezTo>
                      <a:cubicBezTo>
                        <a:pt x="76009" y="372009"/>
                        <a:pt x="76009" y="372009"/>
                        <a:pt x="76009" y="372009"/>
                      </a:cubicBezTo>
                      <a:cubicBezTo>
                        <a:pt x="90123" y="383099"/>
                        <a:pt x="106254" y="393180"/>
                        <a:pt x="123392" y="400237"/>
                      </a:cubicBezTo>
                      <a:lnTo>
                        <a:pt x="122384" y="399229"/>
                      </a:lnTo>
                      <a:cubicBezTo>
                        <a:pt x="139523" y="407294"/>
                        <a:pt x="158678" y="412335"/>
                        <a:pt x="177832" y="415360"/>
                      </a:cubicBezTo>
                      <a:lnTo>
                        <a:pt x="176824" y="415360"/>
                      </a:lnTo>
                      <a:cubicBezTo>
                        <a:pt x="186906" y="417376"/>
                        <a:pt x="196987" y="417376"/>
                        <a:pt x="207068" y="417376"/>
                      </a:cubicBezTo>
                      <a:cubicBezTo>
                        <a:pt x="215134" y="417376"/>
                        <a:pt x="223200" y="417376"/>
                        <a:pt x="232272" y="416368"/>
                      </a:cubicBezTo>
                      <a:cubicBezTo>
                        <a:pt x="249412" y="414351"/>
                        <a:pt x="266550" y="409311"/>
                        <a:pt x="282680" y="403262"/>
                      </a:cubicBezTo>
                      <a:cubicBezTo>
                        <a:pt x="298811" y="396205"/>
                        <a:pt x="314942" y="388139"/>
                        <a:pt x="329056" y="378058"/>
                      </a:cubicBezTo>
                      <a:cubicBezTo>
                        <a:pt x="343169" y="366968"/>
                        <a:pt x="356276" y="354870"/>
                        <a:pt x="368373" y="340756"/>
                      </a:cubicBezTo>
                      <a:cubicBezTo>
                        <a:pt x="375431" y="331683"/>
                        <a:pt x="381480" y="323617"/>
                        <a:pt x="386520" y="314544"/>
                      </a:cubicBezTo>
                      <a:cubicBezTo>
                        <a:pt x="386520" y="313536"/>
                        <a:pt x="387528" y="313536"/>
                        <a:pt x="388536" y="312528"/>
                      </a:cubicBezTo>
                      <a:cubicBezTo>
                        <a:pt x="391561" y="306479"/>
                        <a:pt x="394586" y="300430"/>
                        <a:pt x="397610" y="294381"/>
                      </a:cubicBezTo>
                      <a:cubicBezTo>
                        <a:pt x="404668" y="277242"/>
                        <a:pt x="410716" y="259096"/>
                        <a:pt x="413740" y="239941"/>
                      </a:cubicBezTo>
                      <a:cubicBezTo>
                        <a:pt x="416765" y="221794"/>
                        <a:pt x="416765" y="203647"/>
                        <a:pt x="414749" y="185500"/>
                      </a:cubicBezTo>
                      <a:lnTo>
                        <a:pt x="415757" y="183484"/>
                      </a:lnTo>
                      <a:close/>
                      <a:moveTo>
                        <a:pt x="905720" y="283291"/>
                      </a:moveTo>
                      <a:cubicBezTo>
                        <a:pt x="903704" y="265145"/>
                        <a:pt x="898663" y="246998"/>
                        <a:pt x="891605" y="229859"/>
                      </a:cubicBezTo>
                      <a:lnTo>
                        <a:pt x="891605" y="231875"/>
                      </a:lnTo>
                      <a:cubicBezTo>
                        <a:pt x="885557" y="214737"/>
                        <a:pt x="876483" y="199615"/>
                        <a:pt x="865393" y="184492"/>
                      </a:cubicBezTo>
                      <a:cubicBezTo>
                        <a:pt x="854304" y="169370"/>
                        <a:pt x="842205" y="156264"/>
                        <a:pt x="828092" y="145174"/>
                      </a:cubicBezTo>
                      <a:cubicBezTo>
                        <a:pt x="813978" y="134085"/>
                        <a:pt x="798856" y="125011"/>
                        <a:pt x="782725" y="117954"/>
                      </a:cubicBezTo>
                      <a:cubicBezTo>
                        <a:pt x="764578" y="109889"/>
                        <a:pt x="746431" y="104848"/>
                        <a:pt x="727277" y="101824"/>
                      </a:cubicBezTo>
                      <a:lnTo>
                        <a:pt x="728285" y="101824"/>
                      </a:lnTo>
                      <a:cubicBezTo>
                        <a:pt x="718203" y="99807"/>
                        <a:pt x="708122" y="99807"/>
                        <a:pt x="698040" y="99807"/>
                      </a:cubicBezTo>
                      <a:cubicBezTo>
                        <a:pt x="695015" y="99807"/>
                        <a:pt x="691991" y="99807"/>
                        <a:pt x="688966" y="99807"/>
                      </a:cubicBezTo>
                      <a:cubicBezTo>
                        <a:pt x="683926" y="99807"/>
                        <a:pt x="678885" y="100815"/>
                        <a:pt x="674852" y="100815"/>
                      </a:cubicBezTo>
                      <a:lnTo>
                        <a:pt x="673844" y="100815"/>
                      </a:lnTo>
                      <a:cubicBezTo>
                        <a:pt x="656706" y="102832"/>
                        <a:pt x="638559" y="107873"/>
                        <a:pt x="621421" y="113921"/>
                      </a:cubicBezTo>
                      <a:lnTo>
                        <a:pt x="620412" y="113921"/>
                      </a:lnTo>
                      <a:lnTo>
                        <a:pt x="620412" y="113921"/>
                      </a:lnTo>
                      <a:cubicBezTo>
                        <a:pt x="604281" y="119970"/>
                        <a:pt x="588151" y="129044"/>
                        <a:pt x="574037" y="139125"/>
                      </a:cubicBezTo>
                      <a:cubicBezTo>
                        <a:pt x="559922" y="150215"/>
                        <a:pt x="545809" y="162313"/>
                        <a:pt x="534718" y="176427"/>
                      </a:cubicBezTo>
                      <a:cubicBezTo>
                        <a:pt x="522621" y="191549"/>
                        <a:pt x="513547" y="206672"/>
                        <a:pt x="505483" y="223810"/>
                      </a:cubicBezTo>
                      <a:cubicBezTo>
                        <a:pt x="498425" y="239941"/>
                        <a:pt x="493384" y="258087"/>
                        <a:pt x="490361" y="276234"/>
                      </a:cubicBezTo>
                      <a:cubicBezTo>
                        <a:pt x="487336" y="294381"/>
                        <a:pt x="487336" y="312528"/>
                        <a:pt x="489351" y="330675"/>
                      </a:cubicBezTo>
                      <a:lnTo>
                        <a:pt x="489351" y="331683"/>
                      </a:lnTo>
                      <a:cubicBezTo>
                        <a:pt x="489351" y="331683"/>
                        <a:pt x="489351" y="331683"/>
                        <a:pt x="489351" y="331683"/>
                      </a:cubicBezTo>
                      <a:cubicBezTo>
                        <a:pt x="489351" y="331683"/>
                        <a:pt x="489351" y="331683"/>
                        <a:pt x="489351" y="331683"/>
                      </a:cubicBezTo>
                      <a:lnTo>
                        <a:pt x="489351" y="331683"/>
                      </a:lnTo>
                      <a:lnTo>
                        <a:pt x="489351" y="330675"/>
                      </a:lnTo>
                      <a:cubicBezTo>
                        <a:pt x="491369" y="348821"/>
                        <a:pt x="495401" y="366968"/>
                        <a:pt x="502458" y="383099"/>
                      </a:cubicBezTo>
                      <a:cubicBezTo>
                        <a:pt x="509515" y="399229"/>
                        <a:pt x="518588" y="415360"/>
                        <a:pt x="528670" y="430482"/>
                      </a:cubicBezTo>
                      <a:lnTo>
                        <a:pt x="528670" y="429474"/>
                      </a:lnTo>
                      <a:lnTo>
                        <a:pt x="528670" y="428465"/>
                      </a:lnTo>
                      <a:cubicBezTo>
                        <a:pt x="538751" y="443588"/>
                        <a:pt x="551858" y="456694"/>
                        <a:pt x="565972" y="467784"/>
                      </a:cubicBezTo>
                      <a:lnTo>
                        <a:pt x="565972" y="466775"/>
                      </a:lnTo>
                      <a:lnTo>
                        <a:pt x="564963" y="465767"/>
                      </a:lnTo>
                      <a:cubicBezTo>
                        <a:pt x="579077" y="477865"/>
                        <a:pt x="595208" y="487947"/>
                        <a:pt x="613355" y="495004"/>
                      </a:cubicBezTo>
                      <a:lnTo>
                        <a:pt x="614363" y="495004"/>
                      </a:lnTo>
                      <a:cubicBezTo>
                        <a:pt x="623436" y="499036"/>
                        <a:pt x="631502" y="502061"/>
                        <a:pt x="639567" y="504077"/>
                      </a:cubicBezTo>
                      <a:cubicBezTo>
                        <a:pt x="648640" y="506093"/>
                        <a:pt x="657714" y="508110"/>
                        <a:pt x="666788" y="510126"/>
                      </a:cubicBezTo>
                      <a:lnTo>
                        <a:pt x="664771" y="509118"/>
                      </a:lnTo>
                      <a:cubicBezTo>
                        <a:pt x="674852" y="511134"/>
                        <a:pt x="684934" y="512142"/>
                        <a:pt x="696023" y="512142"/>
                      </a:cubicBezTo>
                      <a:cubicBezTo>
                        <a:pt x="704089" y="512142"/>
                        <a:pt x="712155" y="512142"/>
                        <a:pt x="720219" y="511134"/>
                      </a:cubicBezTo>
                      <a:lnTo>
                        <a:pt x="721227" y="511134"/>
                      </a:lnTo>
                      <a:cubicBezTo>
                        <a:pt x="739374" y="509118"/>
                        <a:pt x="757521" y="504077"/>
                        <a:pt x="774660" y="497020"/>
                      </a:cubicBezTo>
                      <a:cubicBezTo>
                        <a:pt x="790790" y="489963"/>
                        <a:pt x="806920" y="481898"/>
                        <a:pt x="821034" y="471816"/>
                      </a:cubicBezTo>
                      <a:lnTo>
                        <a:pt x="822042" y="470808"/>
                      </a:lnTo>
                      <a:cubicBezTo>
                        <a:pt x="836157" y="460726"/>
                        <a:pt x="849263" y="448629"/>
                        <a:pt x="860353" y="434514"/>
                      </a:cubicBezTo>
                      <a:lnTo>
                        <a:pt x="861361" y="433506"/>
                      </a:lnTo>
                      <a:cubicBezTo>
                        <a:pt x="872450" y="419392"/>
                        <a:pt x="882532" y="403262"/>
                        <a:pt x="889589" y="387131"/>
                      </a:cubicBezTo>
                      <a:cubicBezTo>
                        <a:pt x="896646" y="369993"/>
                        <a:pt x="901687" y="351846"/>
                        <a:pt x="904712" y="333699"/>
                      </a:cubicBezTo>
                      <a:cubicBezTo>
                        <a:pt x="906728" y="320593"/>
                        <a:pt x="907735" y="301438"/>
                        <a:pt x="905720" y="283291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xmlns="" id="{EDC4B28B-419E-098A-1FFB-5A2CDE7375C1}"/>
                    </a:ext>
                  </a:extLst>
                </p:cNvPr>
                <p:cNvSpPr/>
                <p:nvPr/>
              </p:nvSpPr>
              <p:spPr>
                <a:xfrm>
                  <a:off x="7936188" y="3892482"/>
                  <a:ext cx="3893490" cy="843824"/>
                </a:xfrm>
                <a:custGeom>
                  <a:avLst/>
                  <a:gdLst>
                    <a:gd name="connsiteX0" fmla="*/ 3893491 w 3893490"/>
                    <a:gd name="connsiteY0" fmla="*/ 843825 h 843824"/>
                    <a:gd name="connsiteX1" fmla="*/ 3890466 w 3893490"/>
                    <a:gd name="connsiteY1" fmla="*/ 837776 h 843824"/>
                    <a:gd name="connsiteX2" fmla="*/ 3888450 w 3893490"/>
                    <a:gd name="connsiteY2" fmla="*/ 831727 h 843824"/>
                    <a:gd name="connsiteX3" fmla="*/ 3874336 w 3893490"/>
                    <a:gd name="connsiteY3" fmla="*/ 795433 h 843824"/>
                    <a:gd name="connsiteX4" fmla="*/ 3873328 w 3893490"/>
                    <a:gd name="connsiteY4" fmla="*/ 794425 h 843824"/>
                    <a:gd name="connsiteX5" fmla="*/ 3850140 w 3893490"/>
                    <a:gd name="connsiteY5" fmla="*/ 731920 h 843824"/>
                    <a:gd name="connsiteX6" fmla="*/ 3850140 w 3893490"/>
                    <a:gd name="connsiteY6" fmla="*/ 730912 h 843824"/>
                    <a:gd name="connsiteX7" fmla="*/ 3805781 w 3893490"/>
                    <a:gd name="connsiteY7" fmla="*/ 702683 h 843824"/>
                    <a:gd name="connsiteX8" fmla="*/ 3802757 w 3893490"/>
                    <a:gd name="connsiteY8" fmla="*/ 700667 h 843824"/>
                    <a:gd name="connsiteX9" fmla="*/ 3793684 w 3893490"/>
                    <a:gd name="connsiteY9" fmla="*/ 694618 h 843824"/>
                    <a:gd name="connsiteX10" fmla="*/ 3735210 w 3893490"/>
                    <a:gd name="connsiteY10" fmla="*/ 656308 h 843824"/>
                    <a:gd name="connsiteX11" fmla="*/ 3732186 w 3893490"/>
                    <a:gd name="connsiteY11" fmla="*/ 654292 h 843824"/>
                    <a:gd name="connsiteX12" fmla="*/ 3729161 w 3893490"/>
                    <a:gd name="connsiteY12" fmla="*/ 652275 h 843824"/>
                    <a:gd name="connsiteX13" fmla="*/ 3616249 w 3893490"/>
                    <a:gd name="connsiteY13" fmla="*/ 577672 h 843824"/>
                    <a:gd name="connsiteX14" fmla="*/ 3430748 w 3893490"/>
                    <a:gd name="connsiteY14" fmla="*/ 444596 h 843824"/>
                    <a:gd name="connsiteX15" fmla="*/ 3367234 w 3893490"/>
                    <a:gd name="connsiteY15" fmla="*/ 393180 h 843824"/>
                    <a:gd name="connsiteX16" fmla="*/ 3366226 w 3893490"/>
                    <a:gd name="connsiteY16" fmla="*/ 392172 h 843824"/>
                    <a:gd name="connsiteX17" fmla="*/ 3365218 w 3893490"/>
                    <a:gd name="connsiteY17" fmla="*/ 391164 h 843824"/>
                    <a:gd name="connsiteX18" fmla="*/ 3364210 w 3893490"/>
                    <a:gd name="connsiteY18" fmla="*/ 390155 h 843824"/>
                    <a:gd name="connsiteX19" fmla="*/ 3271459 w 3893490"/>
                    <a:gd name="connsiteY19" fmla="*/ 316560 h 843824"/>
                    <a:gd name="connsiteX20" fmla="*/ 3261378 w 3893490"/>
                    <a:gd name="connsiteY20" fmla="*/ 309503 h 843824"/>
                    <a:gd name="connsiteX21" fmla="*/ 3138383 w 3893490"/>
                    <a:gd name="connsiteY21" fmla="*/ 227843 h 843824"/>
                    <a:gd name="connsiteX22" fmla="*/ 3136368 w 3893490"/>
                    <a:gd name="connsiteY22" fmla="*/ 226835 h 843824"/>
                    <a:gd name="connsiteX23" fmla="*/ 3135358 w 3893490"/>
                    <a:gd name="connsiteY23" fmla="*/ 225826 h 843824"/>
                    <a:gd name="connsiteX24" fmla="*/ 3134351 w 3893490"/>
                    <a:gd name="connsiteY24" fmla="*/ 225826 h 843824"/>
                    <a:gd name="connsiteX25" fmla="*/ 3082935 w 3893490"/>
                    <a:gd name="connsiteY25" fmla="*/ 510126 h 843824"/>
                    <a:gd name="connsiteX26" fmla="*/ 3072853 w 3893490"/>
                    <a:gd name="connsiteY26" fmla="*/ 573640 h 843824"/>
                    <a:gd name="connsiteX27" fmla="*/ 3072853 w 3893490"/>
                    <a:gd name="connsiteY27" fmla="*/ 576664 h 843824"/>
                    <a:gd name="connsiteX28" fmla="*/ 3072853 w 3893490"/>
                    <a:gd name="connsiteY28" fmla="*/ 578680 h 843824"/>
                    <a:gd name="connsiteX29" fmla="*/ 3079910 w 3893490"/>
                    <a:gd name="connsiteY29" fmla="*/ 580697 h 843824"/>
                    <a:gd name="connsiteX30" fmla="*/ 3083943 w 3893490"/>
                    <a:gd name="connsiteY30" fmla="*/ 581705 h 843824"/>
                    <a:gd name="connsiteX31" fmla="*/ 3166612 w 3893490"/>
                    <a:gd name="connsiteY31" fmla="*/ 608925 h 843824"/>
                    <a:gd name="connsiteX32" fmla="*/ 3401511 w 3893490"/>
                    <a:gd name="connsiteY32" fmla="*/ 682520 h 843824"/>
                    <a:gd name="connsiteX33" fmla="*/ 3410585 w 3893490"/>
                    <a:gd name="connsiteY33" fmla="*/ 685545 h 843824"/>
                    <a:gd name="connsiteX34" fmla="*/ 3546686 w 3893490"/>
                    <a:gd name="connsiteY34" fmla="*/ 727887 h 843824"/>
                    <a:gd name="connsiteX35" fmla="*/ 3736219 w 3893490"/>
                    <a:gd name="connsiteY35" fmla="*/ 789384 h 843824"/>
                    <a:gd name="connsiteX36" fmla="*/ 3787635 w 3893490"/>
                    <a:gd name="connsiteY36" fmla="*/ 807531 h 843824"/>
                    <a:gd name="connsiteX37" fmla="*/ 3788643 w 3893490"/>
                    <a:gd name="connsiteY37" fmla="*/ 808539 h 843824"/>
                    <a:gd name="connsiteX38" fmla="*/ 3795699 w 3893490"/>
                    <a:gd name="connsiteY38" fmla="*/ 810556 h 843824"/>
                    <a:gd name="connsiteX39" fmla="*/ 3826953 w 3893490"/>
                    <a:gd name="connsiteY39" fmla="*/ 821646 h 843824"/>
                    <a:gd name="connsiteX40" fmla="*/ 3872320 w 3893490"/>
                    <a:gd name="connsiteY40" fmla="*/ 836768 h 843824"/>
                    <a:gd name="connsiteX41" fmla="*/ 3893491 w 3893490"/>
                    <a:gd name="connsiteY41" fmla="*/ 843825 h 843824"/>
                    <a:gd name="connsiteX42" fmla="*/ 3893491 w 3893490"/>
                    <a:gd name="connsiteY42" fmla="*/ 843825 h 843824"/>
                    <a:gd name="connsiteX43" fmla="*/ 893224 w 3893490"/>
                    <a:gd name="connsiteY43" fmla="*/ 2016 h 843824"/>
                    <a:gd name="connsiteX44" fmla="*/ 883143 w 3893490"/>
                    <a:gd name="connsiteY44" fmla="*/ 3024 h 843824"/>
                    <a:gd name="connsiteX45" fmla="*/ 814588 w 3893490"/>
                    <a:gd name="connsiteY45" fmla="*/ 11090 h 843824"/>
                    <a:gd name="connsiteX46" fmla="*/ 717806 w 3893490"/>
                    <a:gd name="connsiteY46" fmla="*/ 21171 h 843824"/>
                    <a:gd name="connsiteX47" fmla="*/ 524240 w 3893490"/>
                    <a:gd name="connsiteY47" fmla="*/ 37302 h 843824"/>
                    <a:gd name="connsiteX48" fmla="*/ 465767 w 3893490"/>
                    <a:gd name="connsiteY48" fmla="*/ 42342 h 843824"/>
                    <a:gd name="connsiteX49" fmla="*/ 452661 w 3893490"/>
                    <a:gd name="connsiteY49" fmla="*/ 43350 h 843824"/>
                    <a:gd name="connsiteX50" fmla="*/ 436531 w 3893490"/>
                    <a:gd name="connsiteY50" fmla="*/ 44359 h 843824"/>
                    <a:gd name="connsiteX51" fmla="*/ 313536 w 3893490"/>
                    <a:gd name="connsiteY51" fmla="*/ 54440 h 843824"/>
                    <a:gd name="connsiteX52" fmla="*/ 208688 w 3893490"/>
                    <a:gd name="connsiteY52" fmla="*/ 63514 h 843824"/>
                    <a:gd name="connsiteX53" fmla="*/ 207679 w 3893490"/>
                    <a:gd name="connsiteY53" fmla="*/ 63514 h 843824"/>
                    <a:gd name="connsiteX54" fmla="*/ 155255 w 3893490"/>
                    <a:gd name="connsiteY54" fmla="*/ 67546 h 843824"/>
                    <a:gd name="connsiteX55" fmla="*/ 145174 w 3893490"/>
                    <a:gd name="connsiteY55" fmla="*/ 68554 h 843824"/>
                    <a:gd name="connsiteX56" fmla="*/ 104848 w 3893490"/>
                    <a:gd name="connsiteY56" fmla="*/ 71579 h 843824"/>
                    <a:gd name="connsiteX57" fmla="*/ 75612 w 3893490"/>
                    <a:gd name="connsiteY57" fmla="*/ 105856 h 843824"/>
                    <a:gd name="connsiteX58" fmla="*/ 46375 w 3893490"/>
                    <a:gd name="connsiteY58" fmla="*/ 141142 h 843824"/>
                    <a:gd name="connsiteX59" fmla="*/ 17139 w 3893490"/>
                    <a:gd name="connsiteY59" fmla="*/ 173402 h 843824"/>
                    <a:gd name="connsiteX60" fmla="*/ 16130 w 3893490"/>
                    <a:gd name="connsiteY60" fmla="*/ 174411 h 843824"/>
                    <a:gd name="connsiteX61" fmla="*/ 0 w 3893490"/>
                    <a:gd name="connsiteY61" fmla="*/ 190541 h 843824"/>
                    <a:gd name="connsiteX62" fmla="*/ 19155 w 3893490"/>
                    <a:gd name="connsiteY62" fmla="*/ 190541 h 843824"/>
                    <a:gd name="connsiteX63" fmla="*/ 75612 w 3893490"/>
                    <a:gd name="connsiteY63" fmla="*/ 191549 h 843824"/>
                    <a:gd name="connsiteX64" fmla="*/ 76619 w 3893490"/>
                    <a:gd name="connsiteY64" fmla="*/ 191549 h 843824"/>
                    <a:gd name="connsiteX65" fmla="*/ 77628 w 3893490"/>
                    <a:gd name="connsiteY65" fmla="*/ 191549 h 843824"/>
                    <a:gd name="connsiteX66" fmla="*/ 78636 w 3893490"/>
                    <a:gd name="connsiteY66" fmla="*/ 191549 h 843824"/>
                    <a:gd name="connsiteX67" fmla="*/ 79644 w 3893490"/>
                    <a:gd name="connsiteY67" fmla="*/ 191549 h 843824"/>
                    <a:gd name="connsiteX68" fmla="*/ 118962 w 3893490"/>
                    <a:gd name="connsiteY68" fmla="*/ 192557 h 843824"/>
                    <a:gd name="connsiteX69" fmla="*/ 126019 w 3893490"/>
                    <a:gd name="connsiteY69" fmla="*/ 192557 h 843824"/>
                    <a:gd name="connsiteX70" fmla="*/ 340756 w 3893490"/>
                    <a:gd name="connsiteY70" fmla="*/ 203647 h 843824"/>
                    <a:gd name="connsiteX71" fmla="*/ 341764 w 3893490"/>
                    <a:gd name="connsiteY71" fmla="*/ 203647 h 843824"/>
                    <a:gd name="connsiteX72" fmla="*/ 342772 w 3893490"/>
                    <a:gd name="connsiteY72" fmla="*/ 203647 h 843824"/>
                    <a:gd name="connsiteX73" fmla="*/ 523232 w 3893490"/>
                    <a:gd name="connsiteY73" fmla="*/ 212721 h 843824"/>
                    <a:gd name="connsiteX74" fmla="*/ 680504 w 3893490"/>
                    <a:gd name="connsiteY74" fmla="*/ 216753 h 843824"/>
                    <a:gd name="connsiteX75" fmla="*/ 698651 w 3893490"/>
                    <a:gd name="connsiteY75" fmla="*/ 216753 h 843824"/>
                    <a:gd name="connsiteX76" fmla="*/ 699659 w 3893490"/>
                    <a:gd name="connsiteY76" fmla="*/ 216753 h 843824"/>
                    <a:gd name="connsiteX77" fmla="*/ 790392 w 3893490"/>
                    <a:gd name="connsiteY77" fmla="*/ 214737 h 843824"/>
                    <a:gd name="connsiteX78" fmla="*/ 791401 w 3893490"/>
                    <a:gd name="connsiteY78" fmla="*/ 214737 h 843824"/>
                    <a:gd name="connsiteX79" fmla="*/ 835759 w 3893490"/>
                    <a:gd name="connsiteY79" fmla="*/ 212721 h 843824"/>
                    <a:gd name="connsiteX80" fmla="*/ 856931 w 3893490"/>
                    <a:gd name="connsiteY80" fmla="*/ 211712 h 843824"/>
                    <a:gd name="connsiteX81" fmla="*/ 858947 w 3893490"/>
                    <a:gd name="connsiteY81" fmla="*/ 211712 h 843824"/>
                    <a:gd name="connsiteX82" fmla="*/ 868020 w 3893490"/>
                    <a:gd name="connsiteY82" fmla="*/ 211712 h 843824"/>
                    <a:gd name="connsiteX83" fmla="*/ 869029 w 3893490"/>
                    <a:gd name="connsiteY83" fmla="*/ 206672 h 843824"/>
                    <a:gd name="connsiteX84" fmla="*/ 870037 w 3893490"/>
                    <a:gd name="connsiteY84" fmla="*/ 202639 h 843824"/>
                    <a:gd name="connsiteX85" fmla="*/ 894233 w 3893490"/>
                    <a:gd name="connsiteY85" fmla="*/ 74603 h 843824"/>
                    <a:gd name="connsiteX86" fmla="*/ 901289 w 3893490"/>
                    <a:gd name="connsiteY86" fmla="*/ 34277 h 843824"/>
                    <a:gd name="connsiteX87" fmla="*/ 907339 w 3893490"/>
                    <a:gd name="connsiteY87" fmla="*/ 3024 h 843824"/>
                    <a:gd name="connsiteX88" fmla="*/ 908347 w 3893490"/>
                    <a:gd name="connsiteY88" fmla="*/ 0 h 843824"/>
                    <a:gd name="connsiteX89" fmla="*/ 893224 w 3893490"/>
                    <a:gd name="connsiteY89" fmla="*/ 2016 h 843824"/>
                    <a:gd name="connsiteX90" fmla="*/ 893224 w 3893490"/>
                    <a:gd name="connsiteY90" fmla="*/ 2016 h 843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</a:cxnLst>
                  <a:rect l="l" t="t" r="r" b="b"/>
                  <a:pathLst>
                    <a:path w="3893490" h="843824">
                      <a:moveTo>
                        <a:pt x="3893491" y="843825"/>
                      </a:moveTo>
                      <a:cubicBezTo>
                        <a:pt x="3892483" y="841809"/>
                        <a:pt x="3891474" y="839792"/>
                        <a:pt x="3890466" y="837776"/>
                      </a:cubicBezTo>
                      <a:cubicBezTo>
                        <a:pt x="3889458" y="835760"/>
                        <a:pt x="3888450" y="833743"/>
                        <a:pt x="3888450" y="831727"/>
                      </a:cubicBezTo>
                      <a:cubicBezTo>
                        <a:pt x="3883410" y="819629"/>
                        <a:pt x="3878369" y="806523"/>
                        <a:pt x="3874336" y="795433"/>
                      </a:cubicBezTo>
                      <a:lnTo>
                        <a:pt x="3873328" y="794425"/>
                      </a:lnTo>
                      <a:cubicBezTo>
                        <a:pt x="3866270" y="776279"/>
                        <a:pt x="3859214" y="755107"/>
                        <a:pt x="3850140" y="731920"/>
                      </a:cubicBezTo>
                      <a:lnTo>
                        <a:pt x="3850140" y="730912"/>
                      </a:lnTo>
                      <a:cubicBezTo>
                        <a:pt x="3835018" y="721838"/>
                        <a:pt x="3820903" y="711757"/>
                        <a:pt x="3805781" y="702683"/>
                      </a:cubicBezTo>
                      <a:lnTo>
                        <a:pt x="3802757" y="700667"/>
                      </a:lnTo>
                      <a:lnTo>
                        <a:pt x="3793684" y="694618"/>
                      </a:lnTo>
                      <a:cubicBezTo>
                        <a:pt x="3774528" y="681512"/>
                        <a:pt x="3754365" y="669414"/>
                        <a:pt x="3735210" y="656308"/>
                      </a:cubicBezTo>
                      <a:lnTo>
                        <a:pt x="3732186" y="654292"/>
                      </a:lnTo>
                      <a:lnTo>
                        <a:pt x="3729161" y="652275"/>
                      </a:lnTo>
                      <a:cubicBezTo>
                        <a:pt x="3688835" y="626064"/>
                        <a:pt x="3652542" y="602876"/>
                        <a:pt x="3616249" y="577672"/>
                      </a:cubicBezTo>
                      <a:cubicBezTo>
                        <a:pt x="3539629" y="526256"/>
                        <a:pt x="3482164" y="485930"/>
                        <a:pt x="3430748" y="444596"/>
                      </a:cubicBezTo>
                      <a:cubicBezTo>
                        <a:pt x="3409577" y="427457"/>
                        <a:pt x="3387397" y="410318"/>
                        <a:pt x="3367234" y="393180"/>
                      </a:cubicBezTo>
                      <a:lnTo>
                        <a:pt x="3366226" y="392172"/>
                      </a:lnTo>
                      <a:lnTo>
                        <a:pt x="3365218" y="391164"/>
                      </a:lnTo>
                      <a:lnTo>
                        <a:pt x="3364210" y="390155"/>
                      </a:lnTo>
                      <a:cubicBezTo>
                        <a:pt x="3339006" y="369992"/>
                        <a:pt x="3304729" y="341764"/>
                        <a:pt x="3271459" y="316560"/>
                      </a:cubicBezTo>
                      <a:lnTo>
                        <a:pt x="3261378" y="309503"/>
                      </a:lnTo>
                      <a:cubicBezTo>
                        <a:pt x="3215003" y="274218"/>
                        <a:pt x="3175685" y="249014"/>
                        <a:pt x="3138383" y="227843"/>
                      </a:cubicBezTo>
                      <a:lnTo>
                        <a:pt x="3136368" y="226835"/>
                      </a:lnTo>
                      <a:lnTo>
                        <a:pt x="3135358" y="225826"/>
                      </a:lnTo>
                      <a:lnTo>
                        <a:pt x="3134351" y="225826"/>
                      </a:lnTo>
                      <a:cubicBezTo>
                        <a:pt x="3116205" y="315552"/>
                        <a:pt x="3100073" y="409311"/>
                        <a:pt x="3082935" y="510126"/>
                      </a:cubicBezTo>
                      <a:cubicBezTo>
                        <a:pt x="3079910" y="531297"/>
                        <a:pt x="3075878" y="552468"/>
                        <a:pt x="3072853" y="573640"/>
                      </a:cubicBezTo>
                      <a:lnTo>
                        <a:pt x="3072853" y="576664"/>
                      </a:lnTo>
                      <a:lnTo>
                        <a:pt x="3072853" y="578680"/>
                      </a:lnTo>
                      <a:lnTo>
                        <a:pt x="3079910" y="580697"/>
                      </a:lnTo>
                      <a:lnTo>
                        <a:pt x="3083943" y="581705"/>
                      </a:lnTo>
                      <a:cubicBezTo>
                        <a:pt x="3109147" y="590778"/>
                        <a:pt x="3136368" y="598843"/>
                        <a:pt x="3166612" y="608925"/>
                      </a:cubicBezTo>
                      <a:cubicBezTo>
                        <a:pt x="3246255" y="635137"/>
                        <a:pt x="3328925" y="660341"/>
                        <a:pt x="3401511" y="682520"/>
                      </a:cubicBezTo>
                      <a:lnTo>
                        <a:pt x="3410585" y="685545"/>
                      </a:lnTo>
                      <a:cubicBezTo>
                        <a:pt x="3455952" y="699659"/>
                        <a:pt x="3501319" y="713773"/>
                        <a:pt x="3546686" y="727887"/>
                      </a:cubicBezTo>
                      <a:cubicBezTo>
                        <a:pt x="3602134" y="745026"/>
                        <a:pt x="3667664" y="766197"/>
                        <a:pt x="3736219" y="789384"/>
                      </a:cubicBezTo>
                      <a:cubicBezTo>
                        <a:pt x="3753357" y="795433"/>
                        <a:pt x="3771505" y="801482"/>
                        <a:pt x="3787635" y="807531"/>
                      </a:cubicBezTo>
                      <a:lnTo>
                        <a:pt x="3788643" y="808539"/>
                      </a:lnTo>
                      <a:lnTo>
                        <a:pt x="3795699" y="810556"/>
                      </a:lnTo>
                      <a:cubicBezTo>
                        <a:pt x="3805781" y="814588"/>
                        <a:pt x="3815862" y="817613"/>
                        <a:pt x="3826953" y="821646"/>
                      </a:cubicBezTo>
                      <a:cubicBezTo>
                        <a:pt x="3844091" y="827694"/>
                        <a:pt x="3859214" y="832735"/>
                        <a:pt x="3872320" y="836768"/>
                      </a:cubicBezTo>
                      <a:cubicBezTo>
                        <a:pt x="3877361" y="839792"/>
                        <a:pt x="3885425" y="841809"/>
                        <a:pt x="3893491" y="843825"/>
                      </a:cubicBezTo>
                      <a:lnTo>
                        <a:pt x="3893491" y="843825"/>
                      </a:lnTo>
                      <a:close/>
                      <a:moveTo>
                        <a:pt x="893224" y="2016"/>
                      </a:moveTo>
                      <a:cubicBezTo>
                        <a:pt x="890200" y="2016"/>
                        <a:pt x="887176" y="3024"/>
                        <a:pt x="883143" y="3024"/>
                      </a:cubicBezTo>
                      <a:cubicBezTo>
                        <a:pt x="860963" y="6049"/>
                        <a:pt x="837776" y="9073"/>
                        <a:pt x="814588" y="11090"/>
                      </a:cubicBezTo>
                      <a:cubicBezTo>
                        <a:pt x="779303" y="15122"/>
                        <a:pt x="749058" y="18147"/>
                        <a:pt x="717806" y="21171"/>
                      </a:cubicBezTo>
                      <a:cubicBezTo>
                        <a:pt x="660341" y="26212"/>
                        <a:pt x="596827" y="32261"/>
                        <a:pt x="524240" y="37302"/>
                      </a:cubicBezTo>
                      <a:lnTo>
                        <a:pt x="465767" y="42342"/>
                      </a:lnTo>
                      <a:lnTo>
                        <a:pt x="452661" y="43350"/>
                      </a:lnTo>
                      <a:lnTo>
                        <a:pt x="436531" y="44359"/>
                      </a:lnTo>
                      <a:cubicBezTo>
                        <a:pt x="395197" y="47383"/>
                        <a:pt x="353862" y="50408"/>
                        <a:pt x="313536" y="54440"/>
                      </a:cubicBezTo>
                      <a:cubicBezTo>
                        <a:pt x="278250" y="57465"/>
                        <a:pt x="243973" y="60489"/>
                        <a:pt x="208688" y="63514"/>
                      </a:cubicBezTo>
                      <a:lnTo>
                        <a:pt x="207679" y="63514"/>
                      </a:lnTo>
                      <a:cubicBezTo>
                        <a:pt x="190541" y="65530"/>
                        <a:pt x="172394" y="66538"/>
                        <a:pt x="155255" y="67546"/>
                      </a:cubicBezTo>
                      <a:lnTo>
                        <a:pt x="145174" y="68554"/>
                      </a:lnTo>
                      <a:cubicBezTo>
                        <a:pt x="132068" y="69563"/>
                        <a:pt x="117954" y="70571"/>
                        <a:pt x="104848" y="71579"/>
                      </a:cubicBezTo>
                      <a:cubicBezTo>
                        <a:pt x="95775" y="81661"/>
                        <a:pt x="86701" y="91742"/>
                        <a:pt x="75612" y="105856"/>
                      </a:cubicBezTo>
                      <a:cubicBezTo>
                        <a:pt x="65530" y="117954"/>
                        <a:pt x="56456" y="129044"/>
                        <a:pt x="46375" y="141142"/>
                      </a:cubicBezTo>
                      <a:cubicBezTo>
                        <a:pt x="39318" y="149207"/>
                        <a:pt x="28228" y="162313"/>
                        <a:pt x="17139" y="173402"/>
                      </a:cubicBezTo>
                      <a:lnTo>
                        <a:pt x="16130" y="174411"/>
                      </a:lnTo>
                      <a:cubicBezTo>
                        <a:pt x="11089" y="179451"/>
                        <a:pt x="5041" y="184492"/>
                        <a:pt x="0" y="190541"/>
                      </a:cubicBezTo>
                      <a:cubicBezTo>
                        <a:pt x="6049" y="190541"/>
                        <a:pt x="12098" y="190541"/>
                        <a:pt x="19155" y="190541"/>
                      </a:cubicBezTo>
                      <a:cubicBezTo>
                        <a:pt x="38310" y="190541"/>
                        <a:pt x="56456" y="191549"/>
                        <a:pt x="75612" y="191549"/>
                      </a:cubicBezTo>
                      <a:lnTo>
                        <a:pt x="76619" y="191549"/>
                      </a:lnTo>
                      <a:lnTo>
                        <a:pt x="77628" y="191549"/>
                      </a:lnTo>
                      <a:lnTo>
                        <a:pt x="78636" y="191549"/>
                      </a:lnTo>
                      <a:lnTo>
                        <a:pt x="79644" y="191549"/>
                      </a:lnTo>
                      <a:cubicBezTo>
                        <a:pt x="92750" y="191549"/>
                        <a:pt x="105856" y="192557"/>
                        <a:pt x="118962" y="192557"/>
                      </a:cubicBezTo>
                      <a:cubicBezTo>
                        <a:pt x="120978" y="192557"/>
                        <a:pt x="122995" y="192557"/>
                        <a:pt x="126019" y="192557"/>
                      </a:cubicBezTo>
                      <a:cubicBezTo>
                        <a:pt x="197598" y="195582"/>
                        <a:pt x="270185" y="199614"/>
                        <a:pt x="340756" y="203647"/>
                      </a:cubicBezTo>
                      <a:lnTo>
                        <a:pt x="341764" y="203647"/>
                      </a:lnTo>
                      <a:lnTo>
                        <a:pt x="342772" y="203647"/>
                      </a:lnTo>
                      <a:cubicBezTo>
                        <a:pt x="402253" y="206672"/>
                        <a:pt x="462742" y="210704"/>
                        <a:pt x="523232" y="212721"/>
                      </a:cubicBezTo>
                      <a:cubicBezTo>
                        <a:pt x="584729" y="214737"/>
                        <a:pt x="634129" y="216753"/>
                        <a:pt x="680504" y="216753"/>
                      </a:cubicBezTo>
                      <a:cubicBezTo>
                        <a:pt x="686553" y="216753"/>
                        <a:pt x="692602" y="216753"/>
                        <a:pt x="698651" y="216753"/>
                      </a:cubicBezTo>
                      <a:lnTo>
                        <a:pt x="699659" y="216753"/>
                      </a:lnTo>
                      <a:cubicBezTo>
                        <a:pt x="729903" y="216753"/>
                        <a:pt x="760148" y="215745"/>
                        <a:pt x="790392" y="214737"/>
                      </a:cubicBezTo>
                      <a:lnTo>
                        <a:pt x="791401" y="214737"/>
                      </a:lnTo>
                      <a:cubicBezTo>
                        <a:pt x="805515" y="213728"/>
                        <a:pt x="820637" y="213728"/>
                        <a:pt x="835759" y="212721"/>
                      </a:cubicBezTo>
                      <a:cubicBezTo>
                        <a:pt x="842817" y="212721"/>
                        <a:pt x="849874" y="211712"/>
                        <a:pt x="856931" y="211712"/>
                      </a:cubicBezTo>
                      <a:lnTo>
                        <a:pt x="858947" y="211712"/>
                      </a:lnTo>
                      <a:cubicBezTo>
                        <a:pt x="861972" y="211712"/>
                        <a:pt x="864996" y="211712"/>
                        <a:pt x="868020" y="211712"/>
                      </a:cubicBezTo>
                      <a:lnTo>
                        <a:pt x="869029" y="206672"/>
                      </a:lnTo>
                      <a:lnTo>
                        <a:pt x="870037" y="202639"/>
                      </a:lnTo>
                      <a:cubicBezTo>
                        <a:pt x="878102" y="159288"/>
                        <a:pt x="886167" y="117954"/>
                        <a:pt x="894233" y="74603"/>
                      </a:cubicBezTo>
                      <a:lnTo>
                        <a:pt x="901289" y="34277"/>
                      </a:lnTo>
                      <a:lnTo>
                        <a:pt x="907339" y="3024"/>
                      </a:lnTo>
                      <a:cubicBezTo>
                        <a:pt x="907339" y="2016"/>
                        <a:pt x="907339" y="1008"/>
                        <a:pt x="908347" y="0"/>
                      </a:cubicBezTo>
                      <a:lnTo>
                        <a:pt x="893224" y="2016"/>
                      </a:lnTo>
                      <a:lnTo>
                        <a:pt x="893224" y="2016"/>
                      </a:lnTo>
                      <a:close/>
                    </a:path>
                  </a:pathLst>
                </a:custGeom>
                <a:solidFill>
                  <a:srgbClr val="A40000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xmlns="" id="{1AC10BCA-98F6-0F1D-4969-8BC2D09B2669}"/>
                    </a:ext>
                  </a:extLst>
                </p:cNvPr>
                <p:cNvSpPr/>
                <p:nvPr/>
              </p:nvSpPr>
              <p:spPr>
                <a:xfrm>
                  <a:off x="8759850" y="3486196"/>
                  <a:ext cx="2347990" cy="1455774"/>
                </a:xfrm>
                <a:custGeom>
                  <a:avLst/>
                  <a:gdLst>
                    <a:gd name="connsiteX0" fmla="*/ 183484 w 2347990"/>
                    <a:gd name="connsiteY0" fmla="*/ 24196 h 1455774"/>
                    <a:gd name="connsiteX1" fmla="*/ 165337 w 2347990"/>
                    <a:gd name="connsiteY1" fmla="*/ 120978 h 1455774"/>
                    <a:gd name="connsiteX2" fmla="*/ 146182 w 2347990"/>
                    <a:gd name="connsiteY2" fmla="*/ 223810 h 1455774"/>
                    <a:gd name="connsiteX3" fmla="*/ 146182 w 2347990"/>
                    <a:gd name="connsiteY3" fmla="*/ 224819 h 1455774"/>
                    <a:gd name="connsiteX4" fmla="*/ 139125 w 2347990"/>
                    <a:gd name="connsiteY4" fmla="*/ 263128 h 1455774"/>
                    <a:gd name="connsiteX5" fmla="*/ 119970 w 2347990"/>
                    <a:gd name="connsiteY5" fmla="*/ 364952 h 1455774"/>
                    <a:gd name="connsiteX6" fmla="*/ 74603 w 2347990"/>
                    <a:gd name="connsiteY6" fmla="*/ 608925 h 1455774"/>
                    <a:gd name="connsiteX7" fmla="*/ 34277 w 2347990"/>
                    <a:gd name="connsiteY7" fmla="*/ 849874 h 1455774"/>
                    <a:gd name="connsiteX8" fmla="*/ 34277 w 2347990"/>
                    <a:gd name="connsiteY8" fmla="*/ 851890 h 1455774"/>
                    <a:gd name="connsiteX9" fmla="*/ 34277 w 2347990"/>
                    <a:gd name="connsiteY9" fmla="*/ 853907 h 1455774"/>
                    <a:gd name="connsiteX10" fmla="*/ 16130 w 2347990"/>
                    <a:gd name="connsiteY10" fmla="*/ 976901 h 1455774"/>
                    <a:gd name="connsiteX11" fmla="*/ 9073 w 2347990"/>
                    <a:gd name="connsiteY11" fmla="*/ 1028317 h 1455774"/>
                    <a:gd name="connsiteX12" fmla="*/ 9073 w 2347990"/>
                    <a:gd name="connsiteY12" fmla="*/ 1029325 h 1455774"/>
                    <a:gd name="connsiteX13" fmla="*/ 3024 w 2347990"/>
                    <a:gd name="connsiteY13" fmla="*/ 1068643 h 1455774"/>
                    <a:gd name="connsiteX14" fmla="*/ 0 w 2347990"/>
                    <a:gd name="connsiteY14" fmla="*/ 1087798 h 1455774"/>
                    <a:gd name="connsiteX15" fmla="*/ 0 w 2347990"/>
                    <a:gd name="connsiteY15" fmla="*/ 1091831 h 1455774"/>
                    <a:gd name="connsiteX16" fmla="*/ 468792 w 2347990"/>
                    <a:gd name="connsiteY16" fmla="*/ 1185589 h 1455774"/>
                    <a:gd name="connsiteX17" fmla="*/ 492987 w 2347990"/>
                    <a:gd name="connsiteY17" fmla="*/ 1190630 h 1455774"/>
                    <a:gd name="connsiteX18" fmla="*/ 890200 w 2347990"/>
                    <a:gd name="connsiteY18" fmla="*/ 1271282 h 1455774"/>
                    <a:gd name="connsiteX19" fmla="*/ 895241 w 2347990"/>
                    <a:gd name="connsiteY19" fmla="*/ 1272290 h 1455774"/>
                    <a:gd name="connsiteX20" fmla="*/ 900281 w 2347990"/>
                    <a:gd name="connsiteY20" fmla="*/ 1273299 h 1455774"/>
                    <a:gd name="connsiteX21" fmla="*/ 1315641 w 2347990"/>
                    <a:gd name="connsiteY21" fmla="*/ 1335804 h 1455774"/>
                    <a:gd name="connsiteX22" fmla="*/ 1434603 w 2347990"/>
                    <a:gd name="connsiteY22" fmla="*/ 1350926 h 1455774"/>
                    <a:gd name="connsiteX23" fmla="*/ 1451742 w 2347990"/>
                    <a:gd name="connsiteY23" fmla="*/ 1352943 h 1455774"/>
                    <a:gd name="connsiteX24" fmla="*/ 1453758 w 2347990"/>
                    <a:gd name="connsiteY24" fmla="*/ 1352943 h 1455774"/>
                    <a:gd name="connsiteX25" fmla="*/ 1454766 w 2347990"/>
                    <a:gd name="connsiteY25" fmla="*/ 1352943 h 1455774"/>
                    <a:gd name="connsiteX26" fmla="*/ 1455774 w 2347990"/>
                    <a:gd name="connsiteY26" fmla="*/ 1352943 h 1455774"/>
                    <a:gd name="connsiteX27" fmla="*/ 1741082 w 2347990"/>
                    <a:gd name="connsiteY27" fmla="*/ 1390245 h 1455774"/>
                    <a:gd name="connsiteX28" fmla="*/ 1744107 w 2347990"/>
                    <a:gd name="connsiteY28" fmla="*/ 1390245 h 1455774"/>
                    <a:gd name="connsiteX29" fmla="*/ 1748139 w 2347990"/>
                    <a:gd name="connsiteY29" fmla="*/ 1391253 h 1455774"/>
                    <a:gd name="connsiteX30" fmla="*/ 1953802 w 2347990"/>
                    <a:gd name="connsiteY30" fmla="*/ 1423514 h 1455774"/>
                    <a:gd name="connsiteX31" fmla="*/ 2060667 w 2347990"/>
                    <a:gd name="connsiteY31" fmla="*/ 1440652 h 1455774"/>
                    <a:gd name="connsiteX32" fmla="*/ 2073772 w 2347990"/>
                    <a:gd name="connsiteY32" fmla="*/ 1442668 h 1455774"/>
                    <a:gd name="connsiteX33" fmla="*/ 2076797 w 2347990"/>
                    <a:gd name="connsiteY33" fmla="*/ 1442668 h 1455774"/>
                    <a:gd name="connsiteX34" fmla="*/ 2079821 w 2347990"/>
                    <a:gd name="connsiteY34" fmla="*/ 1442668 h 1455774"/>
                    <a:gd name="connsiteX35" fmla="*/ 2082846 w 2347990"/>
                    <a:gd name="connsiteY35" fmla="*/ 1442668 h 1455774"/>
                    <a:gd name="connsiteX36" fmla="*/ 2155433 w 2347990"/>
                    <a:gd name="connsiteY36" fmla="*/ 1455775 h 1455774"/>
                    <a:gd name="connsiteX37" fmla="*/ 2155433 w 2347990"/>
                    <a:gd name="connsiteY37" fmla="*/ 1455775 h 1455774"/>
                    <a:gd name="connsiteX38" fmla="*/ 2156442 w 2347990"/>
                    <a:gd name="connsiteY38" fmla="*/ 1447709 h 1455774"/>
                    <a:gd name="connsiteX39" fmla="*/ 2158458 w 2347990"/>
                    <a:gd name="connsiteY39" fmla="*/ 1435612 h 1455774"/>
                    <a:gd name="connsiteX40" fmla="*/ 2159466 w 2347990"/>
                    <a:gd name="connsiteY40" fmla="*/ 1426538 h 1455774"/>
                    <a:gd name="connsiteX41" fmla="*/ 2164506 w 2347990"/>
                    <a:gd name="connsiteY41" fmla="*/ 1390245 h 1455774"/>
                    <a:gd name="connsiteX42" fmla="*/ 2164506 w 2347990"/>
                    <a:gd name="connsiteY42" fmla="*/ 1387220 h 1455774"/>
                    <a:gd name="connsiteX43" fmla="*/ 2175596 w 2347990"/>
                    <a:gd name="connsiteY43" fmla="*/ 1307576 h 1455774"/>
                    <a:gd name="connsiteX44" fmla="*/ 2222980 w 2347990"/>
                    <a:gd name="connsiteY44" fmla="*/ 981942 h 1455774"/>
                    <a:gd name="connsiteX45" fmla="*/ 2222980 w 2347990"/>
                    <a:gd name="connsiteY45" fmla="*/ 980934 h 1455774"/>
                    <a:gd name="connsiteX46" fmla="*/ 2222980 w 2347990"/>
                    <a:gd name="connsiteY46" fmla="*/ 978918 h 1455774"/>
                    <a:gd name="connsiteX47" fmla="*/ 2222980 w 2347990"/>
                    <a:gd name="connsiteY47" fmla="*/ 977909 h 1455774"/>
                    <a:gd name="connsiteX48" fmla="*/ 2250199 w 2347990"/>
                    <a:gd name="connsiteY48" fmla="*/ 812572 h 1455774"/>
                    <a:gd name="connsiteX49" fmla="*/ 2339925 w 2347990"/>
                    <a:gd name="connsiteY49" fmla="*/ 366968 h 1455774"/>
                    <a:gd name="connsiteX50" fmla="*/ 2347991 w 2347990"/>
                    <a:gd name="connsiteY50" fmla="*/ 331683 h 1455774"/>
                    <a:gd name="connsiteX51" fmla="*/ 2322787 w 2347990"/>
                    <a:gd name="connsiteY51" fmla="*/ 325634 h 1455774"/>
                    <a:gd name="connsiteX52" fmla="*/ 2321778 w 2347990"/>
                    <a:gd name="connsiteY52" fmla="*/ 325634 h 1455774"/>
                    <a:gd name="connsiteX53" fmla="*/ 2297583 w 2347990"/>
                    <a:gd name="connsiteY53" fmla="*/ 320593 h 1455774"/>
                    <a:gd name="connsiteX54" fmla="*/ 2241126 w 2347990"/>
                    <a:gd name="connsiteY54" fmla="*/ 309503 h 1455774"/>
                    <a:gd name="connsiteX55" fmla="*/ 2122164 w 2347990"/>
                    <a:gd name="connsiteY55" fmla="*/ 289340 h 1455774"/>
                    <a:gd name="connsiteX56" fmla="*/ 2086879 w 2347990"/>
                    <a:gd name="connsiteY56" fmla="*/ 284300 h 1455774"/>
                    <a:gd name="connsiteX57" fmla="*/ 2003202 w 2347990"/>
                    <a:gd name="connsiteY57" fmla="*/ 271194 h 1455774"/>
                    <a:gd name="connsiteX58" fmla="*/ 1925574 w 2347990"/>
                    <a:gd name="connsiteY58" fmla="*/ 258087 h 1455774"/>
                    <a:gd name="connsiteX59" fmla="*/ 1906419 w 2347990"/>
                    <a:gd name="connsiteY59" fmla="*/ 255063 h 1455774"/>
                    <a:gd name="connsiteX60" fmla="*/ 1887264 w 2347990"/>
                    <a:gd name="connsiteY60" fmla="*/ 252038 h 1455774"/>
                    <a:gd name="connsiteX61" fmla="*/ 1035374 w 2347990"/>
                    <a:gd name="connsiteY61" fmla="*/ 120978 h 1455774"/>
                    <a:gd name="connsiteX62" fmla="*/ 779303 w 2347990"/>
                    <a:gd name="connsiteY62" fmla="*/ 84685 h 1455774"/>
                    <a:gd name="connsiteX63" fmla="*/ 768213 w 2347990"/>
                    <a:gd name="connsiteY63" fmla="*/ 82669 h 1455774"/>
                    <a:gd name="connsiteX64" fmla="*/ 763172 w 2347990"/>
                    <a:gd name="connsiteY64" fmla="*/ 81661 h 1455774"/>
                    <a:gd name="connsiteX65" fmla="*/ 243973 w 2347990"/>
                    <a:gd name="connsiteY65" fmla="*/ 8065 h 1455774"/>
                    <a:gd name="connsiteX66" fmla="*/ 188524 w 2347990"/>
                    <a:gd name="connsiteY66" fmla="*/ 0 h 1455774"/>
                    <a:gd name="connsiteX67" fmla="*/ 183484 w 2347990"/>
                    <a:gd name="connsiteY67" fmla="*/ 24196 h 14557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2347990" h="1455774">
                      <a:moveTo>
                        <a:pt x="183484" y="24196"/>
                      </a:moveTo>
                      <a:cubicBezTo>
                        <a:pt x="177435" y="56457"/>
                        <a:pt x="171386" y="88718"/>
                        <a:pt x="165337" y="120978"/>
                      </a:cubicBezTo>
                      <a:cubicBezTo>
                        <a:pt x="159288" y="155256"/>
                        <a:pt x="152231" y="189533"/>
                        <a:pt x="146182" y="223810"/>
                      </a:cubicBezTo>
                      <a:lnTo>
                        <a:pt x="146182" y="224819"/>
                      </a:lnTo>
                      <a:lnTo>
                        <a:pt x="139125" y="263128"/>
                      </a:lnTo>
                      <a:lnTo>
                        <a:pt x="119970" y="364952"/>
                      </a:lnTo>
                      <a:cubicBezTo>
                        <a:pt x="101823" y="458710"/>
                        <a:pt x="87709" y="538354"/>
                        <a:pt x="74603" y="608925"/>
                      </a:cubicBezTo>
                      <a:cubicBezTo>
                        <a:pt x="59481" y="693610"/>
                        <a:pt x="46375" y="772246"/>
                        <a:pt x="34277" y="849874"/>
                      </a:cubicBezTo>
                      <a:lnTo>
                        <a:pt x="34277" y="851890"/>
                      </a:lnTo>
                      <a:lnTo>
                        <a:pt x="34277" y="853907"/>
                      </a:lnTo>
                      <a:cubicBezTo>
                        <a:pt x="28228" y="894233"/>
                        <a:pt x="22179" y="935567"/>
                        <a:pt x="16130" y="976901"/>
                      </a:cubicBezTo>
                      <a:cubicBezTo>
                        <a:pt x="14114" y="994040"/>
                        <a:pt x="11089" y="1011179"/>
                        <a:pt x="9073" y="1028317"/>
                      </a:cubicBezTo>
                      <a:lnTo>
                        <a:pt x="9073" y="1029325"/>
                      </a:lnTo>
                      <a:lnTo>
                        <a:pt x="3024" y="1068643"/>
                      </a:lnTo>
                      <a:lnTo>
                        <a:pt x="0" y="1087798"/>
                      </a:lnTo>
                      <a:cubicBezTo>
                        <a:pt x="0" y="1088806"/>
                        <a:pt x="0" y="1089815"/>
                        <a:pt x="0" y="1091831"/>
                      </a:cubicBezTo>
                      <a:cubicBezTo>
                        <a:pt x="158280" y="1120059"/>
                        <a:pt x="312528" y="1152320"/>
                        <a:pt x="468792" y="1185589"/>
                      </a:cubicBezTo>
                      <a:lnTo>
                        <a:pt x="492987" y="1190630"/>
                      </a:lnTo>
                      <a:cubicBezTo>
                        <a:pt x="622031" y="1218858"/>
                        <a:pt x="756116" y="1247087"/>
                        <a:pt x="890200" y="1271282"/>
                      </a:cubicBezTo>
                      <a:lnTo>
                        <a:pt x="895241" y="1272290"/>
                      </a:lnTo>
                      <a:lnTo>
                        <a:pt x="900281" y="1273299"/>
                      </a:lnTo>
                      <a:cubicBezTo>
                        <a:pt x="1047472" y="1299511"/>
                        <a:pt x="1192646" y="1319674"/>
                        <a:pt x="1315641" y="1335804"/>
                      </a:cubicBezTo>
                      <a:cubicBezTo>
                        <a:pt x="1354959" y="1340845"/>
                        <a:pt x="1395285" y="1345886"/>
                        <a:pt x="1434603" y="1350926"/>
                      </a:cubicBezTo>
                      <a:lnTo>
                        <a:pt x="1451742" y="1352943"/>
                      </a:lnTo>
                      <a:lnTo>
                        <a:pt x="1453758" y="1352943"/>
                      </a:lnTo>
                      <a:lnTo>
                        <a:pt x="1454766" y="1352943"/>
                      </a:lnTo>
                      <a:lnTo>
                        <a:pt x="1455774" y="1352943"/>
                      </a:lnTo>
                      <a:cubicBezTo>
                        <a:pt x="1549532" y="1365041"/>
                        <a:pt x="1646315" y="1377138"/>
                        <a:pt x="1741082" y="1390245"/>
                      </a:cubicBezTo>
                      <a:lnTo>
                        <a:pt x="1744107" y="1390245"/>
                      </a:lnTo>
                      <a:lnTo>
                        <a:pt x="1748139" y="1391253"/>
                      </a:lnTo>
                      <a:cubicBezTo>
                        <a:pt x="1820726" y="1401334"/>
                        <a:pt x="1890289" y="1412424"/>
                        <a:pt x="1953802" y="1423514"/>
                      </a:cubicBezTo>
                      <a:cubicBezTo>
                        <a:pt x="1989087" y="1429563"/>
                        <a:pt x="2024373" y="1435612"/>
                        <a:pt x="2060667" y="1440652"/>
                      </a:cubicBezTo>
                      <a:lnTo>
                        <a:pt x="2073772" y="1442668"/>
                      </a:lnTo>
                      <a:lnTo>
                        <a:pt x="2076797" y="1442668"/>
                      </a:lnTo>
                      <a:lnTo>
                        <a:pt x="2079821" y="1442668"/>
                      </a:lnTo>
                      <a:lnTo>
                        <a:pt x="2082846" y="1442668"/>
                      </a:lnTo>
                      <a:cubicBezTo>
                        <a:pt x="2107042" y="1446701"/>
                        <a:pt x="2131238" y="1450734"/>
                        <a:pt x="2155433" y="1455775"/>
                      </a:cubicBezTo>
                      <a:lnTo>
                        <a:pt x="2155433" y="1455775"/>
                      </a:lnTo>
                      <a:cubicBezTo>
                        <a:pt x="2155433" y="1453758"/>
                        <a:pt x="2156442" y="1450734"/>
                        <a:pt x="2156442" y="1447709"/>
                      </a:cubicBezTo>
                      <a:cubicBezTo>
                        <a:pt x="2157450" y="1443677"/>
                        <a:pt x="2157450" y="1439644"/>
                        <a:pt x="2158458" y="1435612"/>
                      </a:cubicBezTo>
                      <a:lnTo>
                        <a:pt x="2159466" y="1426538"/>
                      </a:lnTo>
                      <a:lnTo>
                        <a:pt x="2164506" y="1390245"/>
                      </a:lnTo>
                      <a:lnTo>
                        <a:pt x="2164506" y="1387220"/>
                      </a:lnTo>
                      <a:cubicBezTo>
                        <a:pt x="2167531" y="1361008"/>
                        <a:pt x="2171564" y="1333788"/>
                        <a:pt x="2175596" y="1307576"/>
                      </a:cubicBezTo>
                      <a:cubicBezTo>
                        <a:pt x="2191727" y="1187606"/>
                        <a:pt x="2207857" y="1080741"/>
                        <a:pt x="2222980" y="981942"/>
                      </a:cubicBezTo>
                      <a:lnTo>
                        <a:pt x="2222980" y="980934"/>
                      </a:lnTo>
                      <a:cubicBezTo>
                        <a:pt x="2222980" y="979926"/>
                        <a:pt x="2222980" y="979926"/>
                        <a:pt x="2222980" y="978918"/>
                      </a:cubicBezTo>
                      <a:cubicBezTo>
                        <a:pt x="2222980" y="978918"/>
                        <a:pt x="2222980" y="977909"/>
                        <a:pt x="2222980" y="977909"/>
                      </a:cubicBezTo>
                      <a:cubicBezTo>
                        <a:pt x="2232053" y="919437"/>
                        <a:pt x="2241126" y="863988"/>
                        <a:pt x="2250199" y="812572"/>
                      </a:cubicBezTo>
                      <a:cubicBezTo>
                        <a:pt x="2278428" y="652276"/>
                        <a:pt x="2307665" y="506093"/>
                        <a:pt x="2339925" y="366968"/>
                      </a:cubicBezTo>
                      <a:cubicBezTo>
                        <a:pt x="2342950" y="354870"/>
                        <a:pt x="2344966" y="343781"/>
                        <a:pt x="2347991" y="331683"/>
                      </a:cubicBezTo>
                      <a:lnTo>
                        <a:pt x="2322787" y="325634"/>
                      </a:lnTo>
                      <a:lnTo>
                        <a:pt x="2321778" y="325634"/>
                      </a:lnTo>
                      <a:cubicBezTo>
                        <a:pt x="2313714" y="323617"/>
                        <a:pt x="2305648" y="321601"/>
                        <a:pt x="2297583" y="320593"/>
                      </a:cubicBezTo>
                      <a:cubicBezTo>
                        <a:pt x="2278428" y="316561"/>
                        <a:pt x="2259273" y="312528"/>
                        <a:pt x="2241126" y="309503"/>
                      </a:cubicBezTo>
                      <a:cubicBezTo>
                        <a:pt x="2204832" y="302446"/>
                        <a:pt x="2166523" y="296398"/>
                        <a:pt x="2122164" y="289340"/>
                      </a:cubicBezTo>
                      <a:lnTo>
                        <a:pt x="2086879" y="284300"/>
                      </a:lnTo>
                      <a:cubicBezTo>
                        <a:pt x="2058650" y="280267"/>
                        <a:pt x="2031430" y="275226"/>
                        <a:pt x="2003202" y="271194"/>
                      </a:cubicBezTo>
                      <a:cubicBezTo>
                        <a:pt x="1976990" y="267161"/>
                        <a:pt x="1951786" y="262120"/>
                        <a:pt x="1925574" y="258087"/>
                      </a:cubicBezTo>
                      <a:lnTo>
                        <a:pt x="1906419" y="255063"/>
                      </a:lnTo>
                      <a:lnTo>
                        <a:pt x="1887264" y="252038"/>
                      </a:lnTo>
                      <a:cubicBezTo>
                        <a:pt x="1594899" y="201631"/>
                        <a:pt x="1305560" y="159289"/>
                        <a:pt x="1035374" y="120978"/>
                      </a:cubicBezTo>
                      <a:cubicBezTo>
                        <a:pt x="949681" y="108881"/>
                        <a:pt x="864996" y="96783"/>
                        <a:pt x="779303" y="84685"/>
                      </a:cubicBezTo>
                      <a:lnTo>
                        <a:pt x="768213" y="82669"/>
                      </a:lnTo>
                      <a:lnTo>
                        <a:pt x="763172" y="81661"/>
                      </a:lnTo>
                      <a:cubicBezTo>
                        <a:pt x="601867" y="59481"/>
                        <a:pt x="421408" y="34277"/>
                        <a:pt x="243973" y="8065"/>
                      </a:cubicBezTo>
                      <a:cubicBezTo>
                        <a:pt x="225826" y="5041"/>
                        <a:pt x="206672" y="3025"/>
                        <a:pt x="188524" y="0"/>
                      </a:cubicBezTo>
                      <a:lnTo>
                        <a:pt x="183484" y="24196"/>
                      </a:lnTo>
                      <a:close/>
                    </a:path>
                  </a:pathLst>
                </a:custGeom>
                <a:solidFill>
                  <a:srgbClr val="E9A777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xmlns="" id="{25B8E28E-45B8-B2D8-6787-EBB4614E2C69}"/>
                    </a:ext>
                  </a:extLst>
                </p:cNvPr>
                <p:cNvSpPr/>
                <p:nvPr/>
              </p:nvSpPr>
              <p:spPr>
                <a:xfrm>
                  <a:off x="8974587" y="2564743"/>
                  <a:ext cx="2130229" cy="1229947"/>
                </a:xfrm>
                <a:custGeom>
                  <a:avLst/>
                  <a:gdLst>
                    <a:gd name="connsiteX0" fmla="*/ 1164418 w 2130229"/>
                    <a:gd name="connsiteY0" fmla="*/ 3024 h 1229947"/>
                    <a:gd name="connsiteX1" fmla="*/ 1160385 w 2130229"/>
                    <a:gd name="connsiteY1" fmla="*/ 2016 h 1229947"/>
                    <a:gd name="connsiteX2" fmla="*/ 1152320 w 2130229"/>
                    <a:gd name="connsiteY2" fmla="*/ 0 h 1229947"/>
                    <a:gd name="connsiteX3" fmla="*/ 1143246 w 2130229"/>
                    <a:gd name="connsiteY3" fmla="*/ 7057 h 1229947"/>
                    <a:gd name="connsiteX4" fmla="*/ 1124092 w 2130229"/>
                    <a:gd name="connsiteY4" fmla="*/ 21171 h 1229947"/>
                    <a:gd name="connsiteX5" fmla="*/ 1100904 w 2130229"/>
                    <a:gd name="connsiteY5" fmla="*/ 37302 h 1229947"/>
                    <a:gd name="connsiteX6" fmla="*/ 1097879 w 2130229"/>
                    <a:gd name="connsiteY6" fmla="*/ 39318 h 1229947"/>
                    <a:gd name="connsiteX7" fmla="*/ 1082757 w 2130229"/>
                    <a:gd name="connsiteY7" fmla="*/ 49399 h 1229947"/>
                    <a:gd name="connsiteX8" fmla="*/ 996056 w 2130229"/>
                    <a:gd name="connsiteY8" fmla="*/ 110897 h 1229947"/>
                    <a:gd name="connsiteX9" fmla="*/ 995048 w 2130229"/>
                    <a:gd name="connsiteY9" fmla="*/ 111905 h 1229947"/>
                    <a:gd name="connsiteX10" fmla="*/ 991015 w 2130229"/>
                    <a:gd name="connsiteY10" fmla="*/ 114929 h 1229947"/>
                    <a:gd name="connsiteX11" fmla="*/ 985975 w 2130229"/>
                    <a:gd name="connsiteY11" fmla="*/ 118962 h 1229947"/>
                    <a:gd name="connsiteX12" fmla="*/ 891208 w 2130229"/>
                    <a:gd name="connsiteY12" fmla="*/ 188525 h 1229947"/>
                    <a:gd name="connsiteX13" fmla="*/ 703691 w 2130229"/>
                    <a:gd name="connsiteY13" fmla="*/ 330675 h 1229947"/>
                    <a:gd name="connsiteX14" fmla="*/ 334707 w 2130229"/>
                    <a:gd name="connsiteY14" fmla="*/ 623039 h 1229947"/>
                    <a:gd name="connsiteX15" fmla="*/ 153240 w 2130229"/>
                    <a:gd name="connsiteY15" fmla="*/ 772246 h 1229947"/>
                    <a:gd name="connsiteX16" fmla="*/ 2016 w 2130229"/>
                    <a:gd name="connsiteY16" fmla="*/ 899273 h 1229947"/>
                    <a:gd name="connsiteX17" fmla="*/ 1008 w 2130229"/>
                    <a:gd name="connsiteY17" fmla="*/ 900282 h 1229947"/>
                    <a:gd name="connsiteX18" fmla="*/ 0 w 2130229"/>
                    <a:gd name="connsiteY18" fmla="*/ 901290 h 1229947"/>
                    <a:gd name="connsiteX19" fmla="*/ 2016 w 2130229"/>
                    <a:gd name="connsiteY19" fmla="*/ 901290 h 1229947"/>
                    <a:gd name="connsiteX20" fmla="*/ 4032 w 2130229"/>
                    <a:gd name="connsiteY20" fmla="*/ 901290 h 1229947"/>
                    <a:gd name="connsiteX21" fmla="*/ 12098 w 2130229"/>
                    <a:gd name="connsiteY21" fmla="*/ 902298 h 1229947"/>
                    <a:gd name="connsiteX22" fmla="*/ 16130 w 2130229"/>
                    <a:gd name="connsiteY22" fmla="*/ 903306 h 1229947"/>
                    <a:gd name="connsiteX23" fmla="*/ 16130 w 2130229"/>
                    <a:gd name="connsiteY23" fmla="*/ 903306 h 1229947"/>
                    <a:gd name="connsiteX24" fmla="*/ 133076 w 2130229"/>
                    <a:gd name="connsiteY24" fmla="*/ 818621 h 1229947"/>
                    <a:gd name="connsiteX25" fmla="*/ 402253 w 2130229"/>
                    <a:gd name="connsiteY25" fmla="*/ 610941 h 1229947"/>
                    <a:gd name="connsiteX26" fmla="*/ 414351 w 2130229"/>
                    <a:gd name="connsiteY26" fmla="*/ 601868 h 1229947"/>
                    <a:gd name="connsiteX27" fmla="*/ 490971 w 2130229"/>
                    <a:gd name="connsiteY27" fmla="*/ 542387 h 1229947"/>
                    <a:gd name="connsiteX28" fmla="*/ 580696 w 2130229"/>
                    <a:gd name="connsiteY28" fmla="*/ 472824 h 1229947"/>
                    <a:gd name="connsiteX29" fmla="*/ 623039 w 2130229"/>
                    <a:gd name="connsiteY29" fmla="*/ 440563 h 1229947"/>
                    <a:gd name="connsiteX30" fmla="*/ 628080 w 2130229"/>
                    <a:gd name="connsiteY30" fmla="*/ 436531 h 1229947"/>
                    <a:gd name="connsiteX31" fmla="*/ 670422 w 2130229"/>
                    <a:gd name="connsiteY31" fmla="*/ 404270 h 1229947"/>
                    <a:gd name="connsiteX32" fmla="*/ 843825 w 2130229"/>
                    <a:gd name="connsiteY32" fmla="*/ 265145 h 1229947"/>
                    <a:gd name="connsiteX33" fmla="*/ 892216 w 2130229"/>
                    <a:gd name="connsiteY33" fmla="*/ 224819 h 1229947"/>
                    <a:gd name="connsiteX34" fmla="*/ 898265 w 2130229"/>
                    <a:gd name="connsiteY34" fmla="*/ 219778 h 1229947"/>
                    <a:gd name="connsiteX35" fmla="*/ 910363 w 2130229"/>
                    <a:gd name="connsiteY35" fmla="*/ 209696 h 1229947"/>
                    <a:gd name="connsiteX36" fmla="*/ 928510 w 2130229"/>
                    <a:gd name="connsiteY36" fmla="*/ 194574 h 1229947"/>
                    <a:gd name="connsiteX37" fmla="*/ 933550 w 2130229"/>
                    <a:gd name="connsiteY37" fmla="*/ 189533 h 1229947"/>
                    <a:gd name="connsiteX38" fmla="*/ 1014203 w 2130229"/>
                    <a:gd name="connsiteY38" fmla="*/ 124003 h 1229947"/>
                    <a:gd name="connsiteX39" fmla="*/ 1102920 w 2130229"/>
                    <a:gd name="connsiteY39" fmla="*/ 56457 h 1229947"/>
                    <a:gd name="connsiteX40" fmla="*/ 1149296 w 2130229"/>
                    <a:gd name="connsiteY40" fmla="*/ 25204 h 1229947"/>
                    <a:gd name="connsiteX41" fmla="*/ 1174499 w 2130229"/>
                    <a:gd name="connsiteY41" fmla="*/ 10082 h 1229947"/>
                    <a:gd name="connsiteX42" fmla="*/ 1177524 w 2130229"/>
                    <a:gd name="connsiteY42" fmla="*/ 8065 h 1229947"/>
                    <a:gd name="connsiteX43" fmla="*/ 1180548 w 2130229"/>
                    <a:gd name="connsiteY43" fmla="*/ 6049 h 1229947"/>
                    <a:gd name="connsiteX44" fmla="*/ 1181557 w 2130229"/>
                    <a:gd name="connsiteY44" fmla="*/ 5041 h 1229947"/>
                    <a:gd name="connsiteX45" fmla="*/ 1177524 w 2130229"/>
                    <a:gd name="connsiteY45" fmla="*/ 4033 h 1229947"/>
                    <a:gd name="connsiteX46" fmla="*/ 1164418 w 2130229"/>
                    <a:gd name="connsiteY46" fmla="*/ 3024 h 1229947"/>
                    <a:gd name="connsiteX47" fmla="*/ 2129222 w 2130229"/>
                    <a:gd name="connsiteY47" fmla="*/ 1226924 h 1229947"/>
                    <a:gd name="connsiteX48" fmla="*/ 2128214 w 2130229"/>
                    <a:gd name="connsiteY48" fmla="*/ 1224907 h 1229947"/>
                    <a:gd name="connsiteX49" fmla="*/ 2124181 w 2130229"/>
                    <a:gd name="connsiteY49" fmla="*/ 1209785 h 1229947"/>
                    <a:gd name="connsiteX50" fmla="*/ 2120148 w 2130229"/>
                    <a:gd name="connsiteY50" fmla="*/ 1194662 h 1229947"/>
                    <a:gd name="connsiteX51" fmla="*/ 2119140 w 2130229"/>
                    <a:gd name="connsiteY51" fmla="*/ 1190630 h 1229947"/>
                    <a:gd name="connsiteX52" fmla="*/ 2103010 w 2130229"/>
                    <a:gd name="connsiteY52" fmla="*/ 1133165 h 1229947"/>
                    <a:gd name="connsiteX53" fmla="*/ 2077806 w 2130229"/>
                    <a:gd name="connsiteY53" fmla="*/ 1038399 h 1229947"/>
                    <a:gd name="connsiteX54" fmla="*/ 2072765 w 2130229"/>
                    <a:gd name="connsiteY54" fmla="*/ 1020252 h 1229947"/>
                    <a:gd name="connsiteX55" fmla="*/ 2029414 w 2130229"/>
                    <a:gd name="connsiteY55" fmla="*/ 851890 h 1229947"/>
                    <a:gd name="connsiteX56" fmla="*/ 2028406 w 2130229"/>
                    <a:gd name="connsiteY56" fmla="*/ 847858 h 1229947"/>
                    <a:gd name="connsiteX57" fmla="*/ 2014292 w 2130229"/>
                    <a:gd name="connsiteY57" fmla="*/ 792409 h 1229947"/>
                    <a:gd name="connsiteX58" fmla="*/ 1953802 w 2130229"/>
                    <a:gd name="connsiteY58" fmla="*/ 560534 h 1229947"/>
                    <a:gd name="connsiteX59" fmla="*/ 1925574 w 2130229"/>
                    <a:gd name="connsiteY59" fmla="*/ 447620 h 1229947"/>
                    <a:gd name="connsiteX60" fmla="*/ 1925574 w 2130229"/>
                    <a:gd name="connsiteY60" fmla="*/ 445604 h 1229947"/>
                    <a:gd name="connsiteX61" fmla="*/ 1904403 w 2130229"/>
                    <a:gd name="connsiteY61" fmla="*/ 359911 h 1229947"/>
                    <a:gd name="connsiteX62" fmla="*/ 1904403 w 2130229"/>
                    <a:gd name="connsiteY62" fmla="*/ 359911 h 1229947"/>
                    <a:gd name="connsiteX63" fmla="*/ 1903395 w 2130229"/>
                    <a:gd name="connsiteY63" fmla="*/ 355879 h 1229947"/>
                    <a:gd name="connsiteX64" fmla="*/ 1897346 w 2130229"/>
                    <a:gd name="connsiteY64" fmla="*/ 331683 h 1229947"/>
                    <a:gd name="connsiteX65" fmla="*/ 1894321 w 2130229"/>
                    <a:gd name="connsiteY65" fmla="*/ 320593 h 1229947"/>
                    <a:gd name="connsiteX66" fmla="*/ 1893313 w 2130229"/>
                    <a:gd name="connsiteY66" fmla="*/ 318577 h 1229947"/>
                    <a:gd name="connsiteX67" fmla="*/ 1869117 w 2130229"/>
                    <a:gd name="connsiteY67" fmla="*/ 237924 h 1229947"/>
                    <a:gd name="connsiteX68" fmla="*/ 1869117 w 2130229"/>
                    <a:gd name="connsiteY68" fmla="*/ 236916 h 1229947"/>
                    <a:gd name="connsiteX69" fmla="*/ 1869117 w 2130229"/>
                    <a:gd name="connsiteY69" fmla="*/ 235908 h 1229947"/>
                    <a:gd name="connsiteX70" fmla="*/ 1823750 w 2130229"/>
                    <a:gd name="connsiteY70" fmla="*/ 128036 h 1229947"/>
                    <a:gd name="connsiteX71" fmla="*/ 1809636 w 2130229"/>
                    <a:gd name="connsiteY71" fmla="*/ 127027 h 1229947"/>
                    <a:gd name="connsiteX72" fmla="*/ 1804595 w 2130229"/>
                    <a:gd name="connsiteY72" fmla="*/ 127027 h 1229947"/>
                    <a:gd name="connsiteX73" fmla="*/ 1800564 w 2130229"/>
                    <a:gd name="connsiteY73" fmla="*/ 127027 h 1229947"/>
                    <a:gd name="connsiteX74" fmla="*/ 1799554 w 2130229"/>
                    <a:gd name="connsiteY74" fmla="*/ 127027 h 1229947"/>
                    <a:gd name="connsiteX75" fmla="*/ 1835849 w 2130229"/>
                    <a:gd name="connsiteY75" fmla="*/ 244982 h 1229947"/>
                    <a:gd name="connsiteX76" fmla="*/ 1835849 w 2130229"/>
                    <a:gd name="connsiteY76" fmla="*/ 245990 h 1229947"/>
                    <a:gd name="connsiteX77" fmla="*/ 1849962 w 2130229"/>
                    <a:gd name="connsiteY77" fmla="*/ 291356 h 1229947"/>
                    <a:gd name="connsiteX78" fmla="*/ 1852987 w 2130229"/>
                    <a:gd name="connsiteY78" fmla="*/ 299422 h 1229947"/>
                    <a:gd name="connsiteX79" fmla="*/ 1853995 w 2130229"/>
                    <a:gd name="connsiteY79" fmla="*/ 303454 h 1229947"/>
                    <a:gd name="connsiteX80" fmla="*/ 1856012 w 2130229"/>
                    <a:gd name="connsiteY80" fmla="*/ 308495 h 1229947"/>
                    <a:gd name="connsiteX81" fmla="*/ 1860044 w 2130229"/>
                    <a:gd name="connsiteY81" fmla="*/ 319585 h 1229947"/>
                    <a:gd name="connsiteX82" fmla="*/ 1863069 w 2130229"/>
                    <a:gd name="connsiteY82" fmla="*/ 328658 h 1229947"/>
                    <a:gd name="connsiteX83" fmla="*/ 1879199 w 2130229"/>
                    <a:gd name="connsiteY83" fmla="*/ 380074 h 1229947"/>
                    <a:gd name="connsiteX84" fmla="*/ 1911460 w 2130229"/>
                    <a:gd name="connsiteY84" fmla="*/ 484922 h 1229947"/>
                    <a:gd name="connsiteX85" fmla="*/ 1940696 w 2130229"/>
                    <a:gd name="connsiteY85" fmla="*/ 590778 h 1229947"/>
                    <a:gd name="connsiteX86" fmla="*/ 1996144 w 2130229"/>
                    <a:gd name="connsiteY86" fmla="*/ 804507 h 1229947"/>
                    <a:gd name="connsiteX87" fmla="*/ 2002194 w 2130229"/>
                    <a:gd name="connsiteY87" fmla="*/ 826686 h 1229947"/>
                    <a:gd name="connsiteX88" fmla="*/ 2002194 w 2130229"/>
                    <a:gd name="connsiteY88" fmla="*/ 827694 h 1229947"/>
                    <a:gd name="connsiteX89" fmla="*/ 2004210 w 2130229"/>
                    <a:gd name="connsiteY89" fmla="*/ 836768 h 1229947"/>
                    <a:gd name="connsiteX90" fmla="*/ 2050585 w 2130229"/>
                    <a:gd name="connsiteY90" fmla="*/ 1018236 h 1229947"/>
                    <a:gd name="connsiteX91" fmla="*/ 2079822 w 2130229"/>
                    <a:gd name="connsiteY91" fmla="*/ 1125100 h 1229947"/>
                    <a:gd name="connsiteX92" fmla="*/ 2081837 w 2130229"/>
                    <a:gd name="connsiteY92" fmla="*/ 1133165 h 1229947"/>
                    <a:gd name="connsiteX93" fmla="*/ 2084862 w 2130229"/>
                    <a:gd name="connsiteY93" fmla="*/ 1143247 h 1229947"/>
                    <a:gd name="connsiteX94" fmla="*/ 2086878 w 2130229"/>
                    <a:gd name="connsiteY94" fmla="*/ 1151312 h 1229947"/>
                    <a:gd name="connsiteX95" fmla="*/ 2093936 w 2130229"/>
                    <a:gd name="connsiteY95" fmla="*/ 1177524 h 1229947"/>
                    <a:gd name="connsiteX96" fmla="*/ 2100993 w 2130229"/>
                    <a:gd name="connsiteY96" fmla="*/ 1204744 h 1229947"/>
                    <a:gd name="connsiteX97" fmla="*/ 2102001 w 2130229"/>
                    <a:gd name="connsiteY97" fmla="*/ 1207769 h 1229947"/>
                    <a:gd name="connsiteX98" fmla="*/ 2106033 w 2130229"/>
                    <a:gd name="connsiteY98" fmla="*/ 1223899 h 1229947"/>
                    <a:gd name="connsiteX99" fmla="*/ 2110066 w 2130229"/>
                    <a:gd name="connsiteY99" fmla="*/ 1224907 h 1229947"/>
                    <a:gd name="connsiteX100" fmla="*/ 2130229 w 2130229"/>
                    <a:gd name="connsiteY100" fmla="*/ 1229948 h 1229947"/>
                    <a:gd name="connsiteX101" fmla="*/ 2129222 w 2130229"/>
                    <a:gd name="connsiteY101" fmla="*/ 1226924 h 1229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</a:cxnLst>
                  <a:rect l="l" t="t" r="r" b="b"/>
                  <a:pathLst>
                    <a:path w="2130229" h="1229947">
                      <a:moveTo>
                        <a:pt x="1164418" y="3024"/>
                      </a:moveTo>
                      <a:lnTo>
                        <a:pt x="1160385" y="2016"/>
                      </a:lnTo>
                      <a:lnTo>
                        <a:pt x="1152320" y="0"/>
                      </a:lnTo>
                      <a:cubicBezTo>
                        <a:pt x="1149296" y="2016"/>
                        <a:pt x="1146271" y="5041"/>
                        <a:pt x="1143246" y="7057"/>
                      </a:cubicBezTo>
                      <a:cubicBezTo>
                        <a:pt x="1137198" y="11090"/>
                        <a:pt x="1131149" y="16131"/>
                        <a:pt x="1124092" y="21171"/>
                      </a:cubicBezTo>
                      <a:cubicBezTo>
                        <a:pt x="1116027" y="26212"/>
                        <a:pt x="1108969" y="31253"/>
                        <a:pt x="1100904" y="37302"/>
                      </a:cubicBezTo>
                      <a:lnTo>
                        <a:pt x="1097879" y="39318"/>
                      </a:lnTo>
                      <a:cubicBezTo>
                        <a:pt x="1092839" y="42343"/>
                        <a:pt x="1087798" y="46375"/>
                        <a:pt x="1082757" y="49399"/>
                      </a:cubicBezTo>
                      <a:cubicBezTo>
                        <a:pt x="1053521" y="69563"/>
                        <a:pt x="1024284" y="90734"/>
                        <a:pt x="996056" y="110897"/>
                      </a:cubicBezTo>
                      <a:lnTo>
                        <a:pt x="995048" y="111905"/>
                      </a:lnTo>
                      <a:lnTo>
                        <a:pt x="991015" y="114929"/>
                      </a:lnTo>
                      <a:lnTo>
                        <a:pt x="985975" y="118962"/>
                      </a:lnTo>
                      <a:cubicBezTo>
                        <a:pt x="951697" y="143158"/>
                        <a:pt x="919437" y="168362"/>
                        <a:pt x="891208" y="188525"/>
                      </a:cubicBezTo>
                      <a:cubicBezTo>
                        <a:pt x="830719" y="233892"/>
                        <a:pt x="767205" y="281275"/>
                        <a:pt x="703691" y="330675"/>
                      </a:cubicBezTo>
                      <a:cubicBezTo>
                        <a:pt x="578680" y="427457"/>
                        <a:pt x="454677" y="526257"/>
                        <a:pt x="334707" y="623039"/>
                      </a:cubicBezTo>
                      <a:cubicBezTo>
                        <a:pt x="268169" y="677480"/>
                        <a:pt x="208688" y="725871"/>
                        <a:pt x="153240" y="772246"/>
                      </a:cubicBezTo>
                      <a:cubicBezTo>
                        <a:pt x="102832" y="814589"/>
                        <a:pt x="53432" y="855923"/>
                        <a:pt x="2016" y="899273"/>
                      </a:cubicBezTo>
                      <a:lnTo>
                        <a:pt x="1008" y="900282"/>
                      </a:lnTo>
                      <a:lnTo>
                        <a:pt x="0" y="901290"/>
                      </a:lnTo>
                      <a:lnTo>
                        <a:pt x="2016" y="901290"/>
                      </a:lnTo>
                      <a:lnTo>
                        <a:pt x="4032" y="901290"/>
                      </a:lnTo>
                      <a:lnTo>
                        <a:pt x="12098" y="902298"/>
                      </a:lnTo>
                      <a:lnTo>
                        <a:pt x="16130" y="903306"/>
                      </a:lnTo>
                      <a:lnTo>
                        <a:pt x="16130" y="903306"/>
                      </a:lnTo>
                      <a:cubicBezTo>
                        <a:pt x="54440" y="877094"/>
                        <a:pt x="93758" y="848866"/>
                        <a:pt x="133076" y="818621"/>
                      </a:cubicBezTo>
                      <a:cubicBezTo>
                        <a:pt x="224818" y="751075"/>
                        <a:pt x="315552" y="679496"/>
                        <a:pt x="402253" y="610941"/>
                      </a:cubicBezTo>
                      <a:lnTo>
                        <a:pt x="414351" y="601868"/>
                      </a:lnTo>
                      <a:cubicBezTo>
                        <a:pt x="439555" y="581705"/>
                        <a:pt x="465767" y="561542"/>
                        <a:pt x="490971" y="542387"/>
                      </a:cubicBezTo>
                      <a:cubicBezTo>
                        <a:pt x="524240" y="516175"/>
                        <a:pt x="552468" y="495004"/>
                        <a:pt x="580696" y="472824"/>
                      </a:cubicBezTo>
                      <a:cubicBezTo>
                        <a:pt x="594811" y="461735"/>
                        <a:pt x="608925" y="451653"/>
                        <a:pt x="623039" y="440563"/>
                      </a:cubicBezTo>
                      <a:lnTo>
                        <a:pt x="628080" y="436531"/>
                      </a:lnTo>
                      <a:cubicBezTo>
                        <a:pt x="642194" y="425441"/>
                        <a:pt x="656308" y="415360"/>
                        <a:pt x="670422" y="404270"/>
                      </a:cubicBezTo>
                      <a:cubicBezTo>
                        <a:pt x="728895" y="359911"/>
                        <a:pt x="787368" y="311520"/>
                        <a:pt x="843825" y="265145"/>
                      </a:cubicBezTo>
                      <a:cubicBezTo>
                        <a:pt x="859955" y="252038"/>
                        <a:pt x="876086" y="237924"/>
                        <a:pt x="892216" y="224819"/>
                      </a:cubicBezTo>
                      <a:lnTo>
                        <a:pt x="898265" y="219778"/>
                      </a:lnTo>
                      <a:lnTo>
                        <a:pt x="910363" y="209696"/>
                      </a:lnTo>
                      <a:lnTo>
                        <a:pt x="928510" y="194574"/>
                      </a:lnTo>
                      <a:lnTo>
                        <a:pt x="933550" y="189533"/>
                      </a:lnTo>
                      <a:cubicBezTo>
                        <a:pt x="964804" y="163321"/>
                        <a:pt x="987991" y="144166"/>
                        <a:pt x="1014203" y="124003"/>
                      </a:cubicBezTo>
                      <a:cubicBezTo>
                        <a:pt x="1041423" y="101824"/>
                        <a:pt x="1071668" y="78636"/>
                        <a:pt x="1102920" y="56457"/>
                      </a:cubicBezTo>
                      <a:cubicBezTo>
                        <a:pt x="1117035" y="46375"/>
                        <a:pt x="1133165" y="35285"/>
                        <a:pt x="1149296" y="25204"/>
                      </a:cubicBezTo>
                      <a:cubicBezTo>
                        <a:pt x="1157361" y="20163"/>
                        <a:pt x="1165426" y="15122"/>
                        <a:pt x="1174499" y="10082"/>
                      </a:cubicBezTo>
                      <a:lnTo>
                        <a:pt x="1177524" y="8065"/>
                      </a:lnTo>
                      <a:lnTo>
                        <a:pt x="1180548" y="6049"/>
                      </a:lnTo>
                      <a:lnTo>
                        <a:pt x="1181557" y="5041"/>
                      </a:lnTo>
                      <a:lnTo>
                        <a:pt x="1177524" y="4033"/>
                      </a:lnTo>
                      <a:cubicBezTo>
                        <a:pt x="1173491" y="6049"/>
                        <a:pt x="1168450" y="4033"/>
                        <a:pt x="1164418" y="3024"/>
                      </a:cubicBezTo>
                      <a:close/>
                      <a:moveTo>
                        <a:pt x="2129222" y="1226924"/>
                      </a:moveTo>
                      <a:lnTo>
                        <a:pt x="2128214" y="1224907"/>
                      </a:lnTo>
                      <a:cubicBezTo>
                        <a:pt x="2127204" y="1219866"/>
                        <a:pt x="2125189" y="1214826"/>
                        <a:pt x="2124181" y="1209785"/>
                      </a:cubicBezTo>
                      <a:cubicBezTo>
                        <a:pt x="2123173" y="1204744"/>
                        <a:pt x="2121156" y="1199703"/>
                        <a:pt x="2120148" y="1194662"/>
                      </a:cubicBezTo>
                      <a:lnTo>
                        <a:pt x="2119140" y="1190630"/>
                      </a:lnTo>
                      <a:cubicBezTo>
                        <a:pt x="2114099" y="1171475"/>
                        <a:pt x="2109058" y="1152320"/>
                        <a:pt x="2103010" y="1133165"/>
                      </a:cubicBezTo>
                      <a:cubicBezTo>
                        <a:pt x="2094944" y="1101913"/>
                        <a:pt x="2085870" y="1069651"/>
                        <a:pt x="2077806" y="1038399"/>
                      </a:cubicBezTo>
                      <a:lnTo>
                        <a:pt x="2072765" y="1020252"/>
                      </a:lnTo>
                      <a:cubicBezTo>
                        <a:pt x="2057643" y="963795"/>
                        <a:pt x="2042520" y="906330"/>
                        <a:pt x="2029414" y="851890"/>
                      </a:cubicBezTo>
                      <a:lnTo>
                        <a:pt x="2028406" y="847858"/>
                      </a:lnTo>
                      <a:lnTo>
                        <a:pt x="2014292" y="792409"/>
                      </a:lnTo>
                      <a:cubicBezTo>
                        <a:pt x="1994129" y="716798"/>
                        <a:pt x="1973966" y="638162"/>
                        <a:pt x="1953802" y="560534"/>
                      </a:cubicBezTo>
                      <a:cubicBezTo>
                        <a:pt x="1943721" y="522224"/>
                        <a:pt x="1934647" y="482906"/>
                        <a:pt x="1925574" y="447620"/>
                      </a:cubicBezTo>
                      <a:lnTo>
                        <a:pt x="1925574" y="445604"/>
                      </a:lnTo>
                      <a:cubicBezTo>
                        <a:pt x="1918517" y="415360"/>
                        <a:pt x="1911460" y="387131"/>
                        <a:pt x="1904403" y="359911"/>
                      </a:cubicBezTo>
                      <a:lnTo>
                        <a:pt x="1904403" y="359911"/>
                      </a:lnTo>
                      <a:cubicBezTo>
                        <a:pt x="1904403" y="358903"/>
                        <a:pt x="1903395" y="356886"/>
                        <a:pt x="1903395" y="355879"/>
                      </a:cubicBezTo>
                      <a:cubicBezTo>
                        <a:pt x="1901379" y="347813"/>
                        <a:pt x="1899362" y="339748"/>
                        <a:pt x="1897346" y="331683"/>
                      </a:cubicBezTo>
                      <a:lnTo>
                        <a:pt x="1894321" y="320593"/>
                      </a:lnTo>
                      <a:cubicBezTo>
                        <a:pt x="1894321" y="319585"/>
                        <a:pt x="1894321" y="319585"/>
                        <a:pt x="1893313" y="318577"/>
                      </a:cubicBezTo>
                      <a:cubicBezTo>
                        <a:pt x="1885247" y="289340"/>
                        <a:pt x="1877183" y="263128"/>
                        <a:pt x="1869117" y="237924"/>
                      </a:cubicBezTo>
                      <a:lnTo>
                        <a:pt x="1869117" y="236916"/>
                      </a:lnTo>
                      <a:lnTo>
                        <a:pt x="1869117" y="235908"/>
                      </a:lnTo>
                      <a:cubicBezTo>
                        <a:pt x="1855003" y="195582"/>
                        <a:pt x="1840890" y="160296"/>
                        <a:pt x="1823750" y="128036"/>
                      </a:cubicBezTo>
                      <a:lnTo>
                        <a:pt x="1809636" y="127027"/>
                      </a:lnTo>
                      <a:lnTo>
                        <a:pt x="1804595" y="127027"/>
                      </a:lnTo>
                      <a:lnTo>
                        <a:pt x="1800564" y="127027"/>
                      </a:lnTo>
                      <a:lnTo>
                        <a:pt x="1799554" y="127027"/>
                      </a:lnTo>
                      <a:cubicBezTo>
                        <a:pt x="1811653" y="169370"/>
                        <a:pt x="1825767" y="212721"/>
                        <a:pt x="1835849" y="244982"/>
                      </a:cubicBezTo>
                      <a:lnTo>
                        <a:pt x="1835849" y="245990"/>
                      </a:lnTo>
                      <a:cubicBezTo>
                        <a:pt x="1840890" y="261112"/>
                        <a:pt x="1845930" y="276234"/>
                        <a:pt x="1849962" y="291356"/>
                      </a:cubicBezTo>
                      <a:lnTo>
                        <a:pt x="1852987" y="299422"/>
                      </a:lnTo>
                      <a:lnTo>
                        <a:pt x="1853995" y="303454"/>
                      </a:lnTo>
                      <a:lnTo>
                        <a:pt x="1856012" y="308495"/>
                      </a:lnTo>
                      <a:lnTo>
                        <a:pt x="1860044" y="319585"/>
                      </a:lnTo>
                      <a:lnTo>
                        <a:pt x="1863069" y="328658"/>
                      </a:lnTo>
                      <a:cubicBezTo>
                        <a:pt x="1868109" y="345797"/>
                        <a:pt x="1874158" y="362935"/>
                        <a:pt x="1879199" y="380074"/>
                      </a:cubicBezTo>
                      <a:cubicBezTo>
                        <a:pt x="1892305" y="422416"/>
                        <a:pt x="1902387" y="454678"/>
                        <a:pt x="1911460" y="484922"/>
                      </a:cubicBezTo>
                      <a:cubicBezTo>
                        <a:pt x="1920533" y="517183"/>
                        <a:pt x="1930614" y="550452"/>
                        <a:pt x="1940696" y="590778"/>
                      </a:cubicBezTo>
                      <a:cubicBezTo>
                        <a:pt x="1961868" y="668406"/>
                        <a:pt x="1980014" y="742001"/>
                        <a:pt x="1996144" y="804507"/>
                      </a:cubicBezTo>
                      <a:lnTo>
                        <a:pt x="2002194" y="826686"/>
                      </a:lnTo>
                      <a:lnTo>
                        <a:pt x="2002194" y="827694"/>
                      </a:lnTo>
                      <a:lnTo>
                        <a:pt x="2004210" y="836768"/>
                      </a:lnTo>
                      <a:cubicBezTo>
                        <a:pt x="2017317" y="890200"/>
                        <a:pt x="2034455" y="955730"/>
                        <a:pt x="2050585" y="1018236"/>
                      </a:cubicBezTo>
                      <a:cubicBezTo>
                        <a:pt x="2060666" y="1057553"/>
                        <a:pt x="2069740" y="1090823"/>
                        <a:pt x="2079822" y="1125100"/>
                      </a:cubicBezTo>
                      <a:lnTo>
                        <a:pt x="2081837" y="1133165"/>
                      </a:lnTo>
                      <a:lnTo>
                        <a:pt x="2084862" y="1143247"/>
                      </a:lnTo>
                      <a:lnTo>
                        <a:pt x="2086878" y="1151312"/>
                      </a:lnTo>
                      <a:cubicBezTo>
                        <a:pt x="2088895" y="1160385"/>
                        <a:pt x="2091919" y="1168450"/>
                        <a:pt x="2093936" y="1177524"/>
                      </a:cubicBezTo>
                      <a:cubicBezTo>
                        <a:pt x="2095952" y="1186597"/>
                        <a:pt x="2098977" y="1195671"/>
                        <a:pt x="2100993" y="1204744"/>
                      </a:cubicBezTo>
                      <a:lnTo>
                        <a:pt x="2102001" y="1207769"/>
                      </a:lnTo>
                      <a:cubicBezTo>
                        <a:pt x="2103010" y="1212809"/>
                        <a:pt x="2105026" y="1218858"/>
                        <a:pt x="2106033" y="1223899"/>
                      </a:cubicBezTo>
                      <a:lnTo>
                        <a:pt x="2110066" y="1224907"/>
                      </a:lnTo>
                      <a:cubicBezTo>
                        <a:pt x="2117123" y="1226924"/>
                        <a:pt x="2124181" y="1227932"/>
                        <a:pt x="2130229" y="1229948"/>
                      </a:cubicBezTo>
                      <a:lnTo>
                        <a:pt x="2129222" y="122692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xmlns="" id="{6B7010AD-CD2F-C208-B946-2D834645DC35}"/>
                    </a:ext>
                  </a:extLst>
                </p:cNvPr>
                <p:cNvSpPr/>
                <p:nvPr/>
              </p:nvSpPr>
              <p:spPr>
                <a:xfrm>
                  <a:off x="10463182" y="2329843"/>
                  <a:ext cx="111344" cy="78635"/>
                </a:xfrm>
                <a:custGeom>
                  <a:avLst/>
                  <a:gdLst>
                    <a:gd name="connsiteX0" fmla="*/ 7505 w 111344"/>
                    <a:gd name="connsiteY0" fmla="*/ 0 h 78635"/>
                    <a:gd name="connsiteX1" fmla="*/ 7505 w 111344"/>
                    <a:gd name="connsiteY1" fmla="*/ 0 h 78635"/>
                    <a:gd name="connsiteX2" fmla="*/ 5489 w 111344"/>
                    <a:gd name="connsiteY2" fmla="*/ 4033 h 78635"/>
                    <a:gd name="connsiteX3" fmla="*/ 448 w 111344"/>
                    <a:gd name="connsiteY3" fmla="*/ 21171 h 78635"/>
                    <a:gd name="connsiteX4" fmla="*/ 448 w 111344"/>
                    <a:gd name="connsiteY4" fmla="*/ 34277 h 78635"/>
                    <a:gd name="connsiteX5" fmla="*/ 3472 w 111344"/>
                    <a:gd name="connsiteY5" fmla="*/ 45367 h 78635"/>
                    <a:gd name="connsiteX6" fmla="*/ 9522 w 111344"/>
                    <a:gd name="connsiteY6" fmla="*/ 56457 h 78635"/>
                    <a:gd name="connsiteX7" fmla="*/ 18594 w 111344"/>
                    <a:gd name="connsiteY7" fmla="*/ 65530 h 78635"/>
                    <a:gd name="connsiteX8" fmla="*/ 31700 w 111344"/>
                    <a:gd name="connsiteY8" fmla="*/ 73595 h 78635"/>
                    <a:gd name="connsiteX9" fmla="*/ 46823 w 111344"/>
                    <a:gd name="connsiteY9" fmla="*/ 77628 h 78635"/>
                    <a:gd name="connsiteX10" fmla="*/ 54889 w 111344"/>
                    <a:gd name="connsiteY10" fmla="*/ 78636 h 78635"/>
                    <a:gd name="connsiteX11" fmla="*/ 61945 w 111344"/>
                    <a:gd name="connsiteY11" fmla="*/ 78636 h 78635"/>
                    <a:gd name="connsiteX12" fmla="*/ 75052 w 111344"/>
                    <a:gd name="connsiteY12" fmla="*/ 75612 h 78635"/>
                    <a:gd name="connsiteX13" fmla="*/ 86141 w 111344"/>
                    <a:gd name="connsiteY13" fmla="*/ 69563 h 78635"/>
                    <a:gd name="connsiteX14" fmla="*/ 96223 w 111344"/>
                    <a:gd name="connsiteY14" fmla="*/ 59481 h 78635"/>
                    <a:gd name="connsiteX15" fmla="*/ 105296 w 111344"/>
                    <a:gd name="connsiteY15" fmla="*/ 43350 h 78635"/>
                    <a:gd name="connsiteX16" fmla="*/ 111345 w 111344"/>
                    <a:gd name="connsiteY16" fmla="*/ 26212 h 78635"/>
                    <a:gd name="connsiteX17" fmla="*/ 104287 w 111344"/>
                    <a:gd name="connsiteY17" fmla="*/ 25204 h 78635"/>
                    <a:gd name="connsiteX18" fmla="*/ 87149 w 111344"/>
                    <a:gd name="connsiteY18" fmla="*/ 22179 h 78635"/>
                    <a:gd name="connsiteX19" fmla="*/ 57912 w 111344"/>
                    <a:gd name="connsiteY19" fmla="*/ 15122 h 78635"/>
                    <a:gd name="connsiteX20" fmla="*/ 31700 w 111344"/>
                    <a:gd name="connsiteY20" fmla="*/ 8065 h 78635"/>
                    <a:gd name="connsiteX21" fmla="*/ 7505 w 111344"/>
                    <a:gd name="connsiteY21" fmla="*/ 0 h 78635"/>
                    <a:gd name="connsiteX22" fmla="*/ 7505 w 111344"/>
                    <a:gd name="connsiteY22" fmla="*/ 0 h 78635"/>
                    <a:gd name="connsiteX23" fmla="*/ 7505 w 111344"/>
                    <a:gd name="connsiteY23" fmla="*/ 0 h 78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11344" h="78635">
                      <a:moveTo>
                        <a:pt x="7505" y="0"/>
                      </a:moveTo>
                      <a:cubicBezTo>
                        <a:pt x="7505" y="0"/>
                        <a:pt x="7505" y="0"/>
                        <a:pt x="7505" y="0"/>
                      </a:cubicBezTo>
                      <a:cubicBezTo>
                        <a:pt x="6497" y="1008"/>
                        <a:pt x="5489" y="3024"/>
                        <a:pt x="5489" y="4033"/>
                      </a:cubicBezTo>
                      <a:cubicBezTo>
                        <a:pt x="3472" y="10082"/>
                        <a:pt x="1456" y="15122"/>
                        <a:pt x="448" y="21171"/>
                      </a:cubicBezTo>
                      <a:cubicBezTo>
                        <a:pt x="448" y="25204"/>
                        <a:pt x="-560" y="30245"/>
                        <a:pt x="448" y="34277"/>
                      </a:cubicBezTo>
                      <a:cubicBezTo>
                        <a:pt x="1456" y="38310"/>
                        <a:pt x="1456" y="41334"/>
                        <a:pt x="3472" y="45367"/>
                      </a:cubicBezTo>
                      <a:cubicBezTo>
                        <a:pt x="5489" y="49399"/>
                        <a:pt x="7505" y="52424"/>
                        <a:pt x="9522" y="56457"/>
                      </a:cubicBezTo>
                      <a:cubicBezTo>
                        <a:pt x="11537" y="59481"/>
                        <a:pt x="14562" y="62506"/>
                        <a:pt x="18594" y="65530"/>
                      </a:cubicBezTo>
                      <a:cubicBezTo>
                        <a:pt x="22627" y="68554"/>
                        <a:pt x="26660" y="71579"/>
                        <a:pt x="31700" y="73595"/>
                      </a:cubicBezTo>
                      <a:cubicBezTo>
                        <a:pt x="36741" y="75612"/>
                        <a:pt x="41782" y="77628"/>
                        <a:pt x="46823" y="77628"/>
                      </a:cubicBezTo>
                      <a:cubicBezTo>
                        <a:pt x="49848" y="77628"/>
                        <a:pt x="52871" y="78636"/>
                        <a:pt x="54889" y="78636"/>
                      </a:cubicBezTo>
                      <a:cubicBezTo>
                        <a:pt x="56904" y="78636"/>
                        <a:pt x="59929" y="78636"/>
                        <a:pt x="61945" y="78636"/>
                      </a:cubicBezTo>
                      <a:cubicBezTo>
                        <a:pt x="66986" y="77628"/>
                        <a:pt x="71019" y="76620"/>
                        <a:pt x="75052" y="75612"/>
                      </a:cubicBezTo>
                      <a:cubicBezTo>
                        <a:pt x="79083" y="73595"/>
                        <a:pt x="83116" y="71579"/>
                        <a:pt x="86141" y="69563"/>
                      </a:cubicBezTo>
                      <a:cubicBezTo>
                        <a:pt x="90174" y="66538"/>
                        <a:pt x="93198" y="63514"/>
                        <a:pt x="96223" y="59481"/>
                      </a:cubicBezTo>
                      <a:cubicBezTo>
                        <a:pt x="100255" y="54440"/>
                        <a:pt x="103279" y="49399"/>
                        <a:pt x="105296" y="43350"/>
                      </a:cubicBezTo>
                      <a:cubicBezTo>
                        <a:pt x="107312" y="38310"/>
                        <a:pt x="109328" y="33269"/>
                        <a:pt x="111345" y="26212"/>
                      </a:cubicBezTo>
                      <a:cubicBezTo>
                        <a:pt x="109328" y="26212"/>
                        <a:pt x="107312" y="25204"/>
                        <a:pt x="104287" y="25204"/>
                      </a:cubicBezTo>
                      <a:cubicBezTo>
                        <a:pt x="98238" y="24196"/>
                        <a:pt x="92190" y="23187"/>
                        <a:pt x="87149" y="22179"/>
                      </a:cubicBezTo>
                      <a:cubicBezTo>
                        <a:pt x="79083" y="20163"/>
                        <a:pt x="69002" y="18147"/>
                        <a:pt x="57912" y="15122"/>
                      </a:cubicBezTo>
                      <a:cubicBezTo>
                        <a:pt x="48839" y="13106"/>
                        <a:pt x="40774" y="10082"/>
                        <a:pt x="31700" y="8065"/>
                      </a:cubicBezTo>
                      <a:cubicBezTo>
                        <a:pt x="24644" y="4033"/>
                        <a:pt x="16578" y="2016"/>
                        <a:pt x="7505" y="0"/>
                      </a:cubicBezTo>
                      <a:cubicBezTo>
                        <a:pt x="7505" y="0"/>
                        <a:pt x="7505" y="0"/>
                        <a:pt x="7505" y="0"/>
                      </a:cubicBezTo>
                      <a:lnTo>
                        <a:pt x="7505" y="0"/>
                      </a:lnTo>
                      <a:close/>
                    </a:path>
                  </a:pathLst>
                </a:custGeom>
                <a:solidFill>
                  <a:srgbClr val="F37480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xmlns="" id="{35F0CF6A-0F21-EAD1-F450-9AA5D139D9CA}"/>
                    </a:ext>
                  </a:extLst>
                </p:cNvPr>
                <p:cNvSpPr/>
                <p:nvPr/>
              </p:nvSpPr>
              <p:spPr>
                <a:xfrm>
                  <a:off x="9012569" y="1542475"/>
                  <a:ext cx="2672197" cy="3417011"/>
                </a:xfrm>
                <a:custGeom>
                  <a:avLst/>
                  <a:gdLst>
                    <a:gd name="connsiteX0" fmla="*/ 721157 w 2672197"/>
                    <a:gd name="connsiteY0" fmla="*/ 311520 h 3417011"/>
                    <a:gd name="connsiteX1" fmla="*/ 724181 w 2672197"/>
                    <a:gd name="connsiteY1" fmla="*/ 308495 h 3417011"/>
                    <a:gd name="connsiteX2" fmla="*/ 726198 w 2672197"/>
                    <a:gd name="connsiteY2" fmla="*/ 307487 h 3417011"/>
                    <a:gd name="connsiteX3" fmla="*/ 729222 w 2672197"/>
                    <a:gd name="connsiteY3" fmla="*/ 306479 h 3417011"/>
                    <a:gd name="connsiteX4" fmla="*/ 732247 w 2672197"/>
                    <a:gd name="connsiteY4" fmla="*/ 306479 h 3417011"/>
                    <a:gd name="connsiteX5" fmla="*/ 742328 w 2672197"/>
                    <a:gd name="connsiteY5" fmla="*/ 309503 h 3417011"/>
                    <a:gd name="connsiteX6" fmla="*/ 758459 w 2672197"/>
                    <a:gd name="connsiteY6" fmla="*/ 320593 h 3417011"/>
                    <a:gd name="connsiteX7" fmla="*/ 767532 w 2672197"/>
                    <a:gd name="connsiteY7" fmla="*/ 327650 h 3417011"/>
                    <a:gd name="connsiteX8" fmla="*/ 781646 w 2672197"/>
                    <a:gd name="connsiteY8" fmla="*/ 335715 h 3417011"/>
                    <a:gd name="connsiteX9" fmla="*/ 792736 w 2672197"/>
                    <a:gd name="connsiteY9" fmla="*/ 336723 h 3417011"/>
                    <a:gd name="connsiteX10" fmla="*/ 802817 w 2672197"/>
                    <a:gd name="connsiteY10" fmla="*/ 331683 h 3417011"/>
                    <a:gd name="connsiteX11" fmla="*/ 808867 w 2672197"/>
                    <a:gd name="connsiteY11" fmla="*/ 321601 h 3417011"/>
                    <a:gd name="connsiteX12" fmla="*/ 807858 w 2672197"/>
                    <a:gd name="connsiteY12" fmla="*/ 305471 h 3417011"/>
                    <a:gd name="connsiteX13" fmla="*/ 786687 w 2672197"/>
                    <a:gd name="connsiteY13" fmla="*/ 282283 h 3417011"/>
                    <a:gd name="connsiteX14" fmla="*/ 770557 w 2672197"/>
                    <a:gd name="connsiteY14" fmla="*/ 274218 h 3417011"/>
                    <a:gd name="connsiteX15" fmla="*/ 757450 w 2672197"/>
                    <a:gd name="connsiteY15" fmla="*/ 269177 h 3417011"/>
                    <a:gd name="connsiteX16" fmla="*/ 742328 w 2672197"/>
                    <a:gd name="connsiteY16" fmla="*/ 267161 h 3417011"/>
                    <a:gd name="connsiteX17" fmla="*/ 726198 w 2672197"/>
                    <a:gd name="connsiteY17" fmla="*/ 269177 h 3417011"/>
                    <a:gd name="connsiteX18" fmla="*/ 698978 w 2672197"/>
                    <a:gd name="connsiteY18" fmla="*/ 285308 h 3417011"/>
                    <a:gd name="connsiteX19" fmla="*/ 697970 w 2672197"/>
                    <a:gd name="connsiteY19" fmla="*/ 309503 h 3417011"/>
                    <a:gd name="connsiteX20" fmla="*/ 721157 w 2672197"/>
                    <a:gd name="connsiteY20" fmla="*/ 311520 h 3417011"/>
                    <a:gd name="connsiteX21" fmla="*/ 2304967 w 2672197"/>
                    <a:gd name="connsiteY21" fmla="*/ 666390 h 3417011"/>
                    <a:gd name="connsiteX22" fmla="*/ 2286821 w 2672197"/>
                    <a:gd name="connsiteY22" fmla="*/ 682520 h 3417011"/>
                    <a:gd name="connsiteX23" fmla="*/ 2283796 w 2672197"/>
                    <a:gd name="connsiteY23" fmla="*/ 697643 h 3417011"/>
                    <a:gd name="connsiteX24" fmla="*/ 2292870 w 2672197"/>
                    <a:gd name="connsiteY24" fmla="*/ 710749 h 3417011"/>
                    <a:gd name="connsiteX25" fmla="*/ 2307992 w 2672197"/>
                    <a:gd name="connsiteY25" fmla="*/ 713773 h 3417011"/>
                    <a:gd name="connsiteX26" fmla="*/ 2320089 w 2672197"/>
                    <a:gd name="connsiteY26" fmla="*/ 706716 h 3417011"/>
                    <a:gd name="connsiteX27" fmla="*/ 2320089 w 2672197"/>
                    <a:gd name="connsiteY27" fmla="*/ 706716 h 3417011"/>
                    <a:gd name="connsiteX28" fmla="*/ 2322106 w 2672197"/>
                    <a:gd name="connsiteY28" fmla="*/ 704700 h 3417011"/>
                    <a:gd name="connsiteX29" fmla="*/ 2325130 w 2672197"/>
                    <a:gd name="connsiteY29" fmla="*/ 703692 h 3417011"/>
                    <a:gd name="connsiteX30" fmla="*/ 2330171 w 2672197"/>
                    <a:gd name="connsiteY30" fmla="*/ 702683 h 3417011"/>
                    <a:gd name="connsiteX31" fmla="*/ 2337229 w 2672197"/>
                    <a:gd name="connsiteY31" fmla="*/ 702683 h 3417011"/>
                    <a:gd name="connsiteX32" fmla="*/ 2359407 w 2672197"/>
                    <a:gd name="connsiteY32" fmla="*/ 707724 h 3417011"/>
                    <a:gd name="connsiteX33" fmla="*/ 2381586 w 2672197"/>
                    <a:gd name="connsiteY33" fmla="*/ 692602 h 3417011"/>
                    <a:gd name="connsiteX34" fmla="*/ 2382595 w 2672197"/>
                    <a:gd name="connsiteY34" fmla="*/ 681512 h 3417011"/>
                    <a:gd name="connsiteX35" fmla="*/ 2372514 w 2672197"/>
                    <a:gd name="connsiteY35" fmla="*/ 667398 h 3417011"/>
                    <a:gd name="connsiteX36" fmla="*/ 2342269 w 2672197"/>
                    <a:gd name="connsiteY36" fmla="*/ 658325 h 3417011"/>
                    <a:gd name="connsiteX37" fmla="*/ 2328155 w 2672197"/>
                    <a:gd name="connsiteY37" fmla="*/ 659333 h 3417011"/>
                    <a:gd name="connsiteX38" fmla="*/ 2304967 w 2672197"/>
                    <a:gd name="connsiteY38" fmla="*/ 666390 h 3417011"/>
                    <a:gd name="connsiteX39" fmla="*/ 160624 w 2672197"/>
                    <a:gd name="connsiteY39" fmla="*/ 1023276 h 3417011"/>
                    <a:gd name="connsiteX40" fmla="*/ 215064 w 2672197"/>
                    <a:gd name="connsiteY40" fmla="*/ 1110986 h 3417011"/>
                    <a:gd name="connsiteX41" fmla="*/ 275553 w 2672197"/>
                    <a:gd name="connsiteY41" fmla="*/ 1195671 h 3417011"/>
                    <a:gd name="connsiteX42" fmla="*/ 372336 w 2672197"/>
                    <a:gd name="connsiteY42" fmla="*/ 1318665 h 3417011"/>
                    <a:gd name="connsiteX43" fmla="*/ 421735 w 2672197"/>
                    <a:gd name="connsiteY43" fmla="*/ 1378147 h 3417011"/>
                    <a:gd name="connsiteX44" fmla="*/ 445931 w 2672197"/>
                    <a:gd name="connsiteY44" fmla="*/ 1406375 h 3417011"/>
                    <a:gd name="connsiteX45" fmla="*/ 461053 w 2672197"/>
                    <a:gd name="connsiteY45" fmla="*/ 1422505 h 3417011"/>
                    <a:gd name="connsiteX46" fmla="*/ 475167 w 2672197"/>
                    <a:gd name="connsiteY46" fmla="*/ 1434603 h 3417011"/>
                    <a:gd name="connsiteX47" fmla="*/ 482224 w 2672197"/>
                    <a:gd name="connsiteY47" fmla="*/ 1437628 h 3417011"/>
                    <a:gd name="connsiteX48" fmla="*/ 488274 w 2672197"/>
                    <a:gd name="connsiteY48" fmla="*/ 1435611 h 3417011"/>
                    <a:gd name="connsiteX49" fmla="*/ 482224 w 2672197"/>
                    <a:gd name="connsiteY49" fmla="*/ 1440652 h 3417011"/>
                    <a:gd name="connsiteX50" fmla="*/ 479200 w 2672197"/>
                    <a:gd name="connsiteY50" fmla="*/ 1448717 h 3417011"/>
                    <a:gd name="connsiteX51" fmla="*/ 483233 w 2672197"/>
                    <a:gd name="connsiteY51" fmla="*/ 1457791 h 3417011"/>
                    <a:gd name="connsiteX52" fmla="*/ 490290 w 2672197"/>
                    <a:gd name="connsiteY52" fmla="*/ 1460815 h 3417011"/>
                    <a:gd name="connsiteX53" fmla="*/ 491298 w 2672197"/>
                    <a:gd name="connsiteY53" fmla="*/ 1460815 h 3417011"/>
                    <a:gd name="connsiteX54" fmla="*/ 499363 w 2672197"/>
                    <a:gd name="connsiteY54" fmla="*/ 1456783 h 3417011"/>
                    <a:gd name="connsiteX55" fmla="*/ 503396 w 2672197"/>
                    <a:gd name="connsiteY55" fmla="*/ 1453758 h 3417011"/>
                    <a:gd name="connsiteX56" fmla="*/ 523559 w 2672197"/>
                    <a:gd name="connsiteY56" fmla="*/ 1437628 h 3417011"/>
                    <a:gd name="connsiteX57" fmla="*/ 533641 w 2672197"/>
                    <a:gd name="connsiteY57" fmla="*/ 1430570 h 3417011"/>
                    <a:gd name="connsiteX58" fmla="*/ 545738 w 2672197"/>
                    <a:gd name="connsiteY58" fmla="*/ 1422505 h 3417011"/>
                    <a:gd name="connsiteX59" fmla="*/ 549771 w 2672197"/>
                    <a:gd name="connsiteY59" fmla="*/ 1413432 h 3417011"/>
                    <a:gd name="connsiteX60" fmla="*/ 543722 w 2672197"/>
                    <a:gd name="connsiteY60" fmla="*/ 1405367 h 3417011"/>
                    <a:gd name="connsiteX61" fmla="*/ 541706 w 2672197"/>
                    <a:gd name="connsiteY61" fmla="*/ 1404358 h 3417011"/>
                    <a:gd name="connsiteX62" fmla="*/ 538681 w 2672197"/>
                    <a:gd name="connsiteY62" fmla="*/ 1403350 h 3417011"/>
                    <a:gd name="connsiteX63" fmla="*/ 535657 w 2672197"/>
                    <a:gd name="connsiteY63" fmla="*/ 1401334 h 3417011"/>
                    <a:gd name="connsiteX64" fmla="*/ 535657 w 2672197"/>
                    <a:gd name="connsiteY64" fmla="*/ 1400326 h 3417011"/>
                    <a:gd name="connsiteX65" fmla="*/ 534649 w 2672197"/>
                    <a:gd name="connsiteY65" fmla="*/ 1396293 h 3417011"/>
                    <a:gd name="connsiteX66" fmla="*/ 529608 w 2672197"/>
                    <a:gd name="connsiteY66" fmla="*/ 1387220 h 3417011"/>
                    <a:gd name="connsiteX67" fmla="*/ 518518 w 2672197"/>
                    <a:gd name="connsiteY67" fmla="*/ 1371089 h 3417011"/>
                    <a:gd name="connsiteX68" fmla="*/ 485249 w 2672197"/>
                    <a:gd name="connsiteY68" fmla="*/ 1336812 h 3417011"/>
                    <a:gd name="connsiteX69" fmla="*/ 457021 w 2672197"/>
                    <a:gd name="connsiteY69" fmla="*/ 1311608 h 3417011"/>
                    <a:gd name="connsiteX70" fmla="*/ 448955 w 2672197"/>
                    <a:gd name="connsiteY70" fmla="*/ 1304551 h 3417011"/>
                    <a:gd name="connsiteX71" fmla="*/ 447948 w 2672197"/>
                    <a:gd name="connsiteY71" fmla="*/ 1303543 h 3417011"/>
                    <a:gd name="connsiteX72" fmla="*/ 421735 w 2672197"/>
                    <a:gd name="connsiteY72" fmla="*/ 1279347 h 3417011"/>
                    <a:gd name="connsiteX73" fmla="*/ 414678 w 2672197"/>
                    <a:gd name="connsiteY73" fmla="*/ 1271282 h 3417011"/>
                    <a:gd name="connsiteX74" fmla="*/ 411654 w 2672197"/>
                    <a:gd name="connsiteY74" fmla="*/ 1268258 h 3417011"/>
                    <a:gd name="connsiteX75" fmla="*/ 397540 w 2672197"/>
                    <a:gd name="connsiteY75" fmla="*/ 1251119 h 3417011"/>
                    <a:gd name="connsiteX76" fmla="*/ 371328 w 2672197"/>
                    <a:gd name="connsiteY76" fmla="*/ 1216842 h 3417011"/>
                    <a:gd name="connsiteX77" fmla="*/ 320920 w 2672197"/>
                    <a:gd name="connsiteY77" fmla="*/ 1147279 h 3417011"/>
                    <a:gd name="connsiteX78" fmla="*/ 228170 w 2672197"/>
                    <a:gd name="connsiteY78" fmla="*/ 1002105 h 3417011"/>
                    <a:gd name="connsiteX79" fmla="*/ 193893 w 2672197"/>
                    <a:gd name="connsiteY79" fmla="*/ 944640 h 3417011"/>
                    <a:gd name="connsiteX80" fmla="*/ 105175 w 2672197"/>
                    <a:gd name="connsiteY80" fmla="*/ 799466 h 3417011"/>
                    <a:gd name="connsiteX81" fmla="*/ 99126 w 2672197"/>
                    <a:gd name="connsiteY81" fmla="*/ 796442 h 3417011"/>
                    <a:gd name="connsiteX82" fmla="*/ 94085 w 2672197"/>
                    <a:gd name="connsiteY82" fmla="*/ 797450 h 3417011"/>
                    <a:gd name="connsiteX83" fmla="*/ 91061 w 2672197"/>
                    <a:gd name="connsiteY83" fmla="*/ 801482 h 3417011"/>
                    <a:gd name="connsiteX84" fmla="*/ 81987 w 2672197"/>
                    <a:gd name="connsiteY84" fmla="*/ 808539 h 3417011"/>
                    <a:gd name="connsiteX85" fmla="*/ 81987 w 2672197"/>
                    <a:gd name="connsiteY85" fmla="*/ 809548 h 3417011"/>
                    <a:gd name="connsiteX86" fmla="*/ 71906 w 2672197"/>
                    <a:gd name="connsiteY86" fmla="*/ 835760 h 3417011"/>
                    <a:gd name="connsiteX87" fmla="*/ 74931 w 2672197"/>
                    <a:gd name="connsiteY87" fmla="*/ 845841 h 3417011"/>
                    <a:gd name="connsiteX88" fmla="*/ 160624 w 2672197"/>
                    <a:gd name="connsiteY88" fmla="*/ 1023276 h 3417011"/>
                    <a:gd name="connsiteX89" fmla="*/ 2671935 w 2672197"/>
                    <a:gd name="connsiteY89" fmla="*/ 1546508 h 3417011"/>
                    <a:gd name="connsiteX90" fmla="*/ 2663869 w 2672197"/>
                    <a:gd name="connsiteY90" fmla="*/ 1540459 h 3417011"/>
                    <a:gd name="connsiteX91" fmla="*/ 2661854 w 2672197"/>
                    <a:gd name="connsiteY91" fmla="*/ 1540459 h 3417011"/>
                    <a:gd name="connsiteX92" fmla="*/ 2452157 w 2672197"/>
                    <a:gd name="connsiteY92" fmla="*/ 1585826 h 3417011"/>
                    <a:gd name="connsiteX93" fmla="*/ 2454174 w 2672197"/>
                    <a:gd name="connsiteY93" fmla="*/ 1585826 h 3417011"/>
                    <a:gd name="connsiteX94" fmla="*/ 2276739 w 2672197"/>
                    <a:gd name="connsiteY94" fmla="*/ 1602965 h 3417011"/>
                    <a:gd name="connsiteX95" fmla="*/ 2196087 w 2672197"/>
                    <a:gd name="connsiteY95" fmla="*/ 1608006 h 3417011"/>
                    <a:gd name="connsiteX96" fmla="*/ 2190037 w 2672197"/>
                    <a:gd name="connsiteY96" fmla="*/ 1608006 h 3417011"/>
                    <a:gd name="connsiteX97" fmla="*/ 2099303 w 2672197"/>
                    <a:gd name="connsiteY97" fmla="*/ 1613046 h 3417011"/>
                    <a:gd name="connsiteX98" fmla="*/ 2021676 w 2672197"/>
                    <a:gd name="connsiteY98" fmla="*/ 1614055 h 3417011"/>
                    <a:gd name="connsiteX99" fmla="*/ 2011594 w 2672197"/>
                    <a:gd name="connsiteY99" fmla="*/ 1614055 h 3417011"/>
                    <a:gd name="connsiteX100" fmla="*/ 1983365 w 2672197"/>
                    <a:gd name="connsiteY100" fmla="*/ 1614055 h 3417011"/>
                    <a:gd name="connsiteX101" fmla="*/ 1964212 w 2672197"/>
                    <a:gd name="connsiteY101" fmla="*/ 1615063 h 3417011"/>
                    <a:gd name="connsiteX102" fmla="*/ 1944048 w 2672197"/>
                    <a:gd name="connsiteY102" fmla="*/ 1618087 h 3417011"/>
                    <a:gd name="connsiteX103" fmla="*/ 1936991 w 2672197"/>
                    <a:gd name="connsiteY103" fmla="*/ 1627160 h 3417011"/>
                    <a:gd name="connsiteX104" fmla="*/ 1944048 w 2672197"/>
                    <a:gd name="connsiteY104" fmla="*/ 1636234 h 3417011"/>
                    <a:gd name="connsiteX105" fmla="*/ 1945056 w 2672197"/>
                    <a:gd name="connsiteY105" fmla="*/ 1636234 h 3417011"/>
                    <a:gd name="connsiteX106" fmla="*/ 1946064 w 2672197"/>
                    <a:gd name="connsiteY106" fmla="*/ 1636234 h 3417011"/>
                    <a:gd name="connsiteX107" fmla="*/ 1946064 w 2672197"/>
                    <a:gd name="connsiteY107" fmla="*/ 1647324 h 3417011"/>
                    <a:gd name="connsiteX108" fmla="*/ 1953121 w 2672197"/>
                    <a:gd name="connsiteY108" fmla="*/ 1661438 h 3417011"/>
                    <a:gd name="connsiteX109" fmla="*/ 1956146 w 2672197"/>
                    <a:gd name="connsiteY109" fmla="*/ 1670511 h 3417011"/>
                    <a:gd name="connsiteX110" fmla="*/ 1961187 w 2672197"/>
                    <a:gd name="connsiteY110" fmla="*/ 1683617 h 3417011"/>
                    <a:gd name="connsiteX111" fmla="*/ 1962194 w 2672197"/>
                    <a:gd name="connsiteY111" fmla="*/ 1685634 h 3417011"/>
                    <a:gd name="connsiteX112" fmla="*/ 1961187 w 2672197"/>
                    <a:gd name="connsiteY112" fmla="*/ 1685634 h 3417011"/>
                    <a:gd name="connsiteX113" fmla="*/ 1960179 w 2672197"/>
                    <a:gd name="connsiteY113" fmla="*/ 1685634 h 3417011"/>
                    <a:gd name="connsiteX114" fmla="*/ 1953121 w 2672197"/>
                    <a:gd name="connsiteY114" fmla="*/ 1694707 h 3417011"/>
                    <a:gd name="connsiteX115" fmla="*/ 1962194 w 2672197"/>
                    <a:gd name="connsiteY115" fmla="*/ 1703780 h 3417011"/>
                    <a:gd name="connsiteX116" fmla="*/ 1985382 w 2672197"/>
                    <a:gd name="connsiteY116" fmla="*/ 1701764 h 3417011"/>
                    <a:gd name="connsiteX117" fmla="*/ 2009578 w 2672197"/>
                    <a:gd name="connsiteY117" fmla="*/ 1698739 h 3417011"/>
                    <a:gd name="connsiteX118" fmla="*/ 2042847 w 2672197"/>
                    <a:gd name="connsiteY118" fmla="*/ 1694707 h 3417011"/>
                    <a:gd name="connsiteX119" fmla="*/ 2055953 w 2672197"/>
                    <a:gd name="connsiteY119" fmla="*/ 1692690 h 3417011"/>
                    <a:gd name="connsiteX120" fmla="*/ 2148703 w 2672197"/>
                    <a:gd name="connsiteY120" fmla="*/ 1681601 h 3417011"/>
                    <a:gd name="connsiteX121" fmla="*/ 2206169 w 2672197"/>
                    <a:gd name="connsiteY121" fmla="*/ 1676560 h 3417011"/>
                    <a:gd name="connsiteX122" fmla="*/ 2334204 w 2672197"/>
                    <a:gd name="connsiteY122" fmla="*/ 1662446 h 3417011"/>
                    <a:gd name="connsiteX123" fmla="*/ 2405782 w 2672197"/>
                    <a:gd name="connsiteY123" fmla="*/ 1650348 h 3417011"/>
                    <a:gd name="connsiteX124" fmla="*/ 2416872 w 2672197"/>
                    <a:gd name="connsiteY124" fmla="*/ 1648332 h 3417011"/>
                    <a:gd name="connsiteX125" fmla="*/ 2431994 w 2672197"/>
                    <a:gd name="connsiteY125" fmla="*/ 1645307 h 3417011"/>
                    <a:gd name="connsiteX126" fmla="*/ 2449133 w 2672197"/>
                    <a:gd name="connsiteY126" fmla="*/ 1642283 h 3417011"/>
                    <a:gd name="connsiteX127" fmla="*/ 2446108 w 2672197"/>
                    <a:gd name="connsiteY127" fmla="*/ 1642283 h 3417011"/>
                    <a:gd name="connsiteX128" fmla="*/ 2482402 w 2672197"/>
                    <a:gd name="connsiteY128" fmla="*/ 1638250 h 3417011"/>
                    <a:gd name="connsiteX129" fmla="*/ 2560030 w 2672197"/>
                    <a:gd name="connsiteY129" fmla="*/ 1627160 h 3417011"/>
                    <a:gd name="connsiteX130" fmla="*/ 2613462 w 2672197"/>
                    <a:gd name="connsiteY130" fmla="*/ 1611030 h 3417011"/>
                    <a:gd name="connsiteX131" fmla="*/ 2635642 w 2672197"/>
                    <a:gd name="connsiteY131" fmla="*/ 1597924 h 3417011"/>
                    <a:gd name="connsiteX132" fmla="*/ 2639675 w 2672197"/>
                    <a:gd name="connsiteY132" fmla="*/ 1601957 h 3417011"/>
                    <a:gd name="connsiteX133" fmla="*/ 2644716 w 2672197"/>
                    <a:gd name="connsiteY133" fmla="*/ 1602965 h 3417011"/>
                    <a:gd name="connsiteX134" fmla="*/ 2647739 w 2672197"/>
                    <a:gd name="connsiteY134" fmla="*/ 1602965 h 3417011"/>
                    <a:gd name="connsiteX135" fmla="*/ 2653788 w 2672197"/>
                    <a:gd name="connsiteY135" fmla="*/ 1597924 h 3417011"/>
                    <a:gd name="connsiteX136" fmla="*/ 2660846 w 2672197"/>
                    <a:gd name="connsiteY136" fmla="*/ 1586834 h 3417011"/>
                    <a:gd name="connsiteX137" fmla="*/ 2661854 w 2672197"/>
                    <a:gd name="connsiteY137" fmla="*/ 1584818 h 3417011"/>
                    <a:gd name="connsiteX138" fmla="*/ 2669919 w 2672197"/>
                    <a:gd name="connsiteY138" fmla="*/ 1571712 h 3417011"/>
                    <a:gd name="connsiteX139" fmla="*/ 2667902 w 2672197"/>
                    <a:gd name="connsiteY139" fmla="*/ 1558606 h 3417011"/>
                    <a:gd name="connsiteX140" fmla="*/ 2671935 w 2672197"/>
                    <a:gd name="connsiteY140" fmla="*/ 1546508 h 3417011"/>
                    <a:gd name="connsiteX141" fmla="*/ 558845 w 2672197"/>
                    <a:gd name="connsiteY141" fmla="*/ 3232142 h 3417011"/>
                    <a:gd name="connsiteX142" fmla="*/ 490290 w 2672197"/>
                    <a:gd name="connsiteY142" fmla="*/ 3215003 h 3417011"/>
                    <a:gd name="connsiteX143" fmla="*/ 420727 w 2672197"/>
                    <a:gd name="connsiteY143" fmla="*/ 3200889 h 3417011"/>
                    <a:gd name="connsiteX144" fmla="*/ 297732 w 2672197"/>
                    <a:gd name="connsiteY144" fmla="*/ 3181734 h 3417011"/>
                    <a:gd name="connsiteX145" fmla="*/ 170705 w 2672197"/>
                    <a:gd name="connsiteY145" fmla="*/ 3162579 h 3417011"/>
                    <a:gd name="connsiteX146" fmla="*/ 50735 w 2672197"/>
                    <a:gd name="connsiteY146" fmla="*/ 3132335 h 3417011"/>
                    <a:gd name="connsiteX147" fmla="*/ 21498 w 2672197"/>
                    <a:gd name="connsiteY147" fmla="*/ 3120237 h 3417011"/>
                    <a:gd name="connsiteX148" fmla="*/ 14441 w 2672197"/>
                    <a:gd name="connsiteY148" fmla="*/ 3119228 h 3417011"/>
                    <a:gd name="connsiteX149" fmla="*/ 1335 w 2672197"/>
                    <a:gd name="connsiteY149" fmla="*/ 3127294 h 3417011"/>
                    <a:gd name="connsiteX150" fmla="*/ 8392 w 2672197"/>
                    <a:gd name="connsiteY150" fmla="*/ 3147457 h 3417011"/>
                    <a:gd name="connsiteX151" fmla="*/ 67873 w 2672197"/>
                    <a:gd name="connsiteY151" fmla="*/ 3170644 h 3417011"/>
                    <a:gd name="connsiteX152" fmla="*/ 134411 w 2672197"/>
                    <a:gd name="connsiteY152" fmla="*/ 3189799 h 3417011"/>
                    <a:gd name="connsiteX153" fmla="*/ 269504 w 2672197"/>
                    <a:gd name="connsiteY153" fmla="*/ 3219036 h 3417011"/>
                    <a:gd name="connsiteX154" fmla="*/ 400564 w 2672197"/>
                    <a:gd name="connsiteY154" fmla="*/ 3245248 h 3417011"/>
                    <a:gd name="connsiteX155" fmla="*/ 477184 w 2672197"/>
                    <a:gd name="connsiteY155" fmla="*/ 3264403 h 3417011"/>
                    <a:gd name="connsiteX156" fmla="*/ 516502 w 2672197"/>
                    <a:gd name="connsiteY156" fmla="*/ 3269443 h 3417011"/>
                    <a:gd name="connsiteX157" fmla="*/ 534649 w 2672197"/>
                    <a:gd name="connsiteY157" fmla="*/ 3268435 h 3417011"/>
                    <a:gd name="connsiteX158" fmla="*/ 556828 w 2672197"/>
                    <a:gd name="connsiteY158" fmla="*/ 3263395 h 3417011"/>
                    <a:gd name="connsiteX159" fmla="*/ 567918 w 2672197"/>
                    <a:gd name="connsiteY159" fmla="*/ 3251297 h 3417011"/>
                    <a:gd name="connsiteX160" fmla="*/ 558845 w 2672197"/>
                    <a:gd name="connsiteY160" fmla="*/ 3232142 h 3417011"/>
                    <a:gd name="connsiteX161" fmla="*/ 129371 w 2672197"/>
                    <a:gd name="connsiteY161" fmla="*/ 2272379 h 3417011"/>
                    <a:gd name="connsiteX162" fmla="*/ 113240 w 2672197"/>
                    <a:gd name="connsiteY162" fmla="*/ 2215922 h 3417011"/>
                    <a:gd name="connsiteX163" fmla="*/ 97109 w 2672197"/>
                    <a:gd name="connsiteY163" fmla="*/ 2145352 h 3417011"/>
                    <a:gd name="connsiteX164" fmla="*/ 71906 w 2672197"/>
                    <a:gd name="connsiteY164" fmla="*/ 2006226 h 3417011"/>
                    <a:gd name="connsiteX165" fmla="*/ 65857 w 2672197"/>
                    <a:gd name="connsiteY165" fmla="*/ 1957835 h 3417011"/>
                    <a:gd name="connsiteX166" fmla="*/ 61824 w 2672197"/>
                    <a:gd name="connsiteY166" fmla="*/ 1946745 h 3417011"/>
                    <a:gd name="connsiteX167" fmla="*/ 51743 w 2672197"/>
                    <a:gd name="connsiteY167" fmla="*/ 1942713 h 3417011"/>
                    <a:gd name="connsiteX168" fmla="*/ 51743 w 2672197"/>
                    <a:gd name="connsiteY168" fmla="*/ 1942713 h 3417011"/>
                    <a:gd name="connsiteX169" fmla="*/ 36620 w 2672197"/>
                    <a:gd name="connsiteY169" fmla="*/ 1957835 h 3417011"/>
                    <a:gd name="connsiteX170" fmla="*/ 62833 w 2672197"/>
                    <a:gd name="connsiteY170" fmla="*/ 2136278 h 3417011"/>
                    <a:gd name="connsiteX171" fmla="*/ 78963 w 2672197"/>
                    <a:gd name="connsiteY171" fmla="*/ 2224996 h 3417011"/>
                    <a:gd name="connsiteX172" fmla="*/ 87028 w 2672197"/>
                    <a:gd name="connsiteY172" fmla="*/ 2264314 h 3417011"/>
                    <a:gd name="connsiteX173" fmla="*/ 99126 w 2672197"/>
                    <a:gd name="connsiteY173" fmla="*/ 2299599 h 3417011"/>
                    <a:gd name="connsiteX174" fmla="*/ 137436 w 2672197"/>
                    <a:gd name="connsiteY174" fmla="*/ 2358072 h 3417011"/>
                    <a:gd name="connsiteX175" fmla="*/ 187843 w 2672197"/>
                    <a:gd name="connsiteY175" fmla="*/ 2405456 h 3417011"/>
                    <a:gd name="connsiteX176" fmla="*/ 247325 w 2672197"/>
                    <a:gd name="connsiteY176" fmla="*/ 2447798 h 3417011"/>
                    <a:gd name="connsiteX177" fmla="*/ 314871 w 2672197"/>
                    <a:gd name="connsiteY177" fmla="*/ 2492157 h 3417011"/>
                    <a:gd name="connsiteX178" fmla="*/ 470126 w 2672197"/>
                    <a:gd name="connsiteY178" fmla="*/ 2592972 h 3417011"/>
                    <a:gd name="connsiteX179" fmla="*/ 546747 w 2672197"/>
                    <a:gd name="connsiteY179" fmla="*/ 2641363 h 3417011"/>
                    <a:gd name="connsiteX180" fmla="*/ 585056 w 2672197"/>
                    <a:gd name="connsiteY180" fmla="*/ 2665559 h 3417011"/>
                    <a:gd name="connsiteX181" fmla="*/ 620342 w 2672197"/>
                    <a:gd name="connsiteY181" fmla="*/ 2687739 h 3417011"/>
                    <a:gd name="connsiteX182" fmla="*/ 642521 w 2672197"/>
                    <a:gd name="connsiteY182" fmla="*/ 2708910 h 3417011"/>
                    <a:gd name="connsiteX183" fmla="*/ 661676 w 2672197"/>
                    <a:gd name="connsiteY183" fmla="*/ 2741171 h 3417011"/>
                    <a:gd name="connsiteX184" fmla="*/ 688896 w 2672197"/>
                    <a:gd name="connsiteY184" fmla="*/ 2815774 h 3417011"/>
                    <a:gd name="connsiteX185" fmla="*/ 711076 w 2672197"/>
                    <a:gd name="connsiteY185" fmla="*/ 2859125 h 3417011"/>
                    <a:gd name="connsiteX186" fmla="*/ 744345 w 2672197"/>
                    <a:gd name="connsiteY186" fmla="*/ 2900459 h 3417011"/>
                    <a:gd name="connsiteX187" fmla="*/ 829030 w 2672197"/>
                    <a:gd name="connsiteY187" fmla="*/ 2950867 h 3417011"/>
                    <a:gd name="connsiteX188" fmla="*/ 876413 w 2672197"/>
                    <a:gd name="connsiteY188" fmla="*/ 2959940 h 3417011"/>
                    <a:gd name="connsiteX189" fmla="*/ 895568 w 2672197"/>
                    <a:gd name="connsiteY189" fmla="*/ 2959940 h 3417011"/>
                    <a:gd name="connsiteX190" fmla="*/ 921780 w 2672197"/>
                    <a:gd name="connsiteY190" fmla="*/ 2960948 h 3417011"/>
                    <a:gd name="connsiteX191" fmla="*/ 933877 w 2672197"/>
                    <a:gd name="connsiteY191" fmla="*/ 2963973 h 3417011"/>
                    <a:gd name="connsiteX192" fmla="*/ 938918 w 2672197"/>
                    <a:gd name="connsiteY192" fmla="*/ 2966997 h 3417011"/>
                    <a:gd name="connsiteX193" fmla="*/ 951016 w 2672197"/>
                    <a:gd name="connsiteY193" fmla="*/ 2980103 h 3417011"/>
                    <a:gd name="connsiteX194" fmla="*/ 976220 w 2672197"/>
                    <a:gd name="connsiteY194" fmla="*/ 3022446 h 3417011"/>
                    <a:gd name="connsiteX195" fmla="*/ 1000416 w 2672197"/>
                    <a:gd name="connsiteY195" fmla="*/ 3072853 h 3417011"/>
                    <a:gd name="connsiteX196" fmla="*/ 1042758 w 2672197"/>
                    <a:gd name="connsiteY196" fmla="*/ 3173669 h 3417011"/>
                    <a:gd name="connsiteX197" fmla="*/ 1068970 w 2672197"/>
                    <a:gd name="connsiteY197" fmla="*/ 3227101 h 3417011"/>
                    <a:gd name="connsiteX198" fmla="*/ 1104256 w 2672197"/>
                    <a:gd name="connsiteY198" fmla="*/ 3303721 h 3417011"/>
                    <a:gd name="connsiteX199" fmla="*/ 1112321 w 2672197"/>
                    <a:gd name="connsiteY199" fmla="*/ 3310778 h 3417011"/>
                    <a:gd name="connsiteX200" fmla="*/ 1114337 w 2672197"/>
                    <a:gd name="connsiteY200" fmla="*/ 3311786 h 3417011"/>
                    <a:gd name="connsiteX201" fmla="*/ 996383 w 2672197"/>
                    <a:gd name="connsiteY201" fmla="*/ 3296664 h 3417011"/>
                    <a:gd name="connsiteX202" fmla="*/ 992351 w 2672197"/>
                    <a:gd name="connsiteY202" fmla="*/ 3296664 h 3417011"/>
                    <a:gd name="connsiteX203" fmla="*/ 982269 w 2672197"/>
                    <a:gd name="connsiteY203" fmla="*/ 3299688 h 3417011"/>
                    <a:gd name="connsiteX204" fmla="*/ 974203 w 2672197"/>
                    <a:gd name="connsiteY204" fmla="*/ 3310778 h 3417011"/>
                    <a:gd name="connsiteX205" fmla="*/ 988318 w 2672197"/>
                    <a:gd name="connsiteY205" fmla="*/ 3331949 h 3417011"/>
                    <a:gd name="connsiteX206" fmla="*/ 1112321 w 2672197"/>
                    <a:gd name="connsiteY206" fmla="*/ 3349088 h 3417011"/>
                    <a:gd name="connsiteX207" fmla="*/ 1236324 w 2672197"/>
                    <a:gd name="connsiteY207" fmla="*/ 3370259 h 3417011"/>
                    <a:gd name="connsiteX208" fmla="*/ 1359319 w 2672197"/>
                    <a:gd name="connsiteY208" fmla="*/ 3394455 h 3417011"/>
                    <a:gd name="connsiteX209" fmla="*/ 1420816 w 2672197"/>
                    <a:gd name="connsiteY209" fmla="*/ 3406552 h 3417011"/>
                    <a:gd name="connsiteX210" fmla="*/ 1482313 w 2672197"/>
                    <a:gd name="connsiteY210" fmla="*/ 3416634 h 3417011"/>
                    <a:gd name="connsiteX211" fmla="*/ 1497436 w 2672197"/>
                    <a:gd name="connsiteY211" fmla="*/ 3413609 h 3417011"/>
                    <a:gd name="connsiteX212" fmla="*/ 1505501 w 2672197"/>
                    <a:gd name="connsiteY212" fmla="*/ 3401512 h 3417011"/>
                    <a:gd name="connsiteX213" fmla="*/ 1502476 w 2672197"/>
                    <a:gd name="connsiteY213" fmla="*/ 3386389 h 3417011"/>
                    <a:gd name="connsiteX214" fmla="*/ 1490379 w 2672197"/>
                    <a:gd name="connsiteY214" fmla="*/ 3378324 h 3417011"/>
                    <a:gd name="connsiteX215" fmla="*/ 1429890 w 2672197"/>
                    <a:gd name="connsiteY215" fmla="*/ 3363202 h 3417011"/>
                    <a:gd name="connsiteX216" fmla="*/ 1368392 w 2672197"/>
                    <a:gd name="connsiteY216" fmla="*/ 3351104 h 3417011"/>
                    <a:gd name="connsiteX217" fmla="*/ 1244389 w 2672197"/>
                    <a:gd name="connsiteY217" fmla="*/ 3328925 h 3417011"/>
                    <a:gd name="connsiteX218" fmla="*/ 1126435 w 2672197"/>
                    <a:gd name="connsiteY218" fmla="*/ 3310778 h 3417011"/>
                    <a:gd name="connsiteX219" fmla="*/ 1128452 w 2672197"/>
                    <a:gd name="connsiteY219" fmla="*/ 3310778 h 3417011"/>
                    <a:gd name="connsiteX220" fmla="*/ 1143574 w 2672197"/>
                    <a:gd name="connsiteY220" fmla="*/ 3284566 h 3417011"/>
                    <a:gd name="connsiteX221" fmla="*/ 1086109 w 2672197"/>
                    <a:gd name="connsiteY221" fmla="*/ 3158546 h 3417011"/>
                    <a:gd name="connsiteX222" fmla="*/ 1016546 w 2672197"/>
                    <a:gd name="connsiteY222" fmla="*/ 2994217 h 3417011"/>
                    <a:gd name="connsiteX223" fmla="*/ 996383 w 2672197"/>
                    <a:gd name="connsiteY223" fmla="*/ 2959940 h 3417011"/>
                    <a:gd name="connsiteX224" fmla="*/ 971179 w 2672197"/>
                    <a:gd name="connsiteY224" fmla="*/ 2931712 h 3417011"/>
                    <a:gd name="connsiteX225" fmla="*/ 962106 w 2672197"/>
                    <a:gd name="connsiteY225" fmla="*/ 2924655 h 3417011"/>
                    <a:gd name="connsiteX226" fmla="*/ 947992 w 2672197"/>
                    <a:gd name="connsiteY226" fmla="*/ 2918606 h 3417011"/>
                    <a:gd name="connsiteX227" fmla="*/ 920771 w 2672197"/>
                    <a:gd name="connsiteY227" fmla="*/ 2913565 h 3417011"/>
                    <a:gd name="connsiteX228" fmla="*/ 894560 w 2672197"/>
                    <a:gd name="connsiteY228" fmla="*/ 2912557 h 3417011"/>
                    <a:gd name="connsiteX229" fmla="*/ 868347 w 2672197"/>
                    <a:gd name="connsiteY229" fmla="*/ 2911549 h 3417011"/>
                    <a:gd name="connsiteX230" fmla="*/ 831046 w 2672197"/>
                    <a:gd name="connsiteY230" fmla="*/ 2901467 h 3417011"/>
                    <a:gd name="connsiteX231" fmla="*/ 792736 w 2672197"/>
                    <a:gd name="connsiteY231" fmla="*/ 2880296 h 3417011"/>
                    <a:gd name="connsiteX232" fmla="*/ 760475 w 2672197"/>
                    <a:gd name="connsiteY232" fmla="*/ 2849043 h 3417011"/>
                    <a:gd name="connsiteX233" fmla="*/ 732247 w 2672197"/>
                    <a:gd name="connsiteY233" fmla="*/ 2800652 h 3417011"/>
                    <a:gd name="connsiteX234" fmla="*/ 683855 w 2672197"/>
                    <a:gd name="connsiteY234" fmla="*/ 2684714 h 3417011"/>
                    <a:gd name="connsiteX235" fmla="*/ 660668 w 2672197"/>
                    <a:gd name="connsiteY235" fmla="*/ 2658502 h 3417011"/>
                    <a:gd name="connsiteX236" fmla="*/ 624375 w 2672197"/>
                    <a:gd name="connsiteY236" fmla="*/ 2632290 h 3417011"/>
                    <a:gd name="connsiteX237" fmla="*/ 544730 w 2672197"/>
                    <a:gd name="connsiteY237" fmla="*/ 2581882 h 3417011"/>
                    <a:gd name="connsiteX238" fmla="*/ 129371 w 2672197"/>
                    <a:gd name="connsiteY238" fmla="*/ 2272379 h 3417011"/>
                    <a:gd name="connsiteX239" fmla="*/ 2095272 w 2672197"/>
                    <a:gd name="connsiteY239" fmla="*/ 260104 h 3417011"/>
                    <a:gd name="connsiteX240" fmla="*/ 2140639 w 2672197"/>
                    <a:gd name="connsiteY240" fmla="*/ 237924 h 3417011"/>
                    <a:gd name="connsiteX241" fmla="*/ 2124507 w 2672197"/>
                    <a:gd name="connsiteY241" fmla="*/ 286316 h 3417011"/>
                    <a:gd name="connsiteX242" fmla="*/ 2120475 w 2672197"/>
                    <a:gd name="connsiteY242" fmla="*/ 326642 h 3417011"/>
                    <a:gd name="connsiteX243" fmla="*/ 2122491 w 2672197"/>
                    <a:gd name="connsiteY243" fmla="*/ 347813 h 3417011"/>
                    <a:gd name="connsiteX244" fmla="*/ 2128540 w 2672197"/>
                    <a:gd name="connsiteY244" fmla="*/ 367976 h 3417011"/>
                    <a:gd name="connsiteX245" fmla="*/ 2149711 w 2672197"/>
                    <a:gd name="connsiteY245" fmla="*/ 399229 h 3417011"/>
                    <a:gd name="connsiteX246" fmla="*/ 2181973 w 2672197"/>
                    <a:gd name="connsiteY246" fmla="*/ 419392 h 3417011"/>
                    <a:gd name="connsiteX247" fmla="*/ 2205159 w 2672197"/>
                    <a:gd name="connsiteY247" fmla="*/ 423425 h 3417011"/>
                    <a:gd name="connsiteX248" fmla="*/ 2216250 w 2672197"/>
                    <a:gd name="connsiteY248" fmla="*/ 422416 h 3417011"/>
                    <a:gd name="connsiteX249" fmla="*/ 2234396 w 2672197"/>
                    <a:gd name="connsiteY249" fmla="*/ 417376 h 3417011"/>
                    <a:gd name="connsiteX250" fmla="*/ 2238429 w 2672197"/>
                    <a:gd name="connsiteY250" fmla="*/ 415359 h 3417011"/>
                    <a:gd name="connsiteX251" fmla="*/ 2242462 w 2672197"/>
                    <a:gd name="connsiteY251" fmla="*/ 428465 h 3417011"/>
                    <a:gd name="connsiteX252" fmla="*/ 2251535 w 2672197"/>
                    <a:gd name="connsiteY252" fmla="*/ 444596 h 3417011"/>
                    <a:gd name="connsiteX253" fmla="*/ 2278755 w 2672197"/>
                    <a:gd name="connsiteY253" fmla="*/ 469800 h 3417011"/>
                    <a:gd name="connsiteX254" fmla="*/ 2311016 w 2672197"/>
                    <a:gd name="connsiteY254" fmla="*/ 479881 h 3417011"/>
                    <a:gd name="connsiteX255" fmla="*/ 2311016 w 2672197"/>
                    <a:gd name="connsiteY255" fmla="*/ 479881 h 3417011"/>
                    <a:gd name="connsiteX256" fmla="*/ 2327147 w 2672197"/>
                    <a:gd name="connsiteY256" fmla="*/ 476857 h 3417011"/>
                    <a:gd name="connsiteX257" fmla="*/ 2336219 w 2672197"/>
                    <a:gd name="connsiteY257" fmla="*/ 471816 h 3417011"/>
                    <a:gd name="connsiteX258" fmla="*/ 2337229 w 2672197"/>
                    <a:gd name="connsiteY258" fmla="*/ 440563 h 3417011"/>
                    <a:gd name="connsiteX259" fmla="*/ 2307992 w 2672197"/>
                    <a:gd name="connsiteY259" fmla="*/ 410319 h 3417011"/>
                    <a:gd name="connsiteX260" fmla="*/ 2281780 w 2672197"/>
                    <a:gd name="connsiteY260" fmla="*/ 353862 h 3417011"/>
                    <a:gd name="connsiteX261" fmla="*/ 2274722 w 2672197"/>
                    <a:gd name="connsiteY261" fmla="*/ 323617 h 3417011"/>
                    <a:gd name="connsiteX262" fmla="*/ 2269682 w 2672197"/>
                    <a:gd name="connsiteY262" fmla="*/ 330675 h 3417011"/>
                    <a:gd name="connsiteX263" fmla="*/ 2258592 w 2672197"/>
                    <a:gd name="connsiteY263" fmla="*/ 342772 h 3417011"/>
                    <a:gd name="connsiteX264" fmla="*/ 2245486 w 2672197"/>
                    <a:gd name="connsiteY264" fmla="*/ 352854 h 3417011"/>
                    <a:gd name="connsiteX265" fmla="*/ 2236413 w 2672197"/>
                    <a:gd name="connsiteY265" fmla="*/ 357895 h 3417011"/>
                    <a:gd name="connsiteX266" fmla="*/ 2227340 w 2672197"/>
                    <a:gd name="connsiteY266" fmla="*/ 359911 h 3417011"/>
                    <a:gd name="connsiteX267" fmla="*/ 2223307 w 2672197"/>
                    <a:gd name="connsiteY267" fmla="*/ 359911 h 3417011"/>
                    <a:gd name="connsiteX268" fmla="*/ 2209192 w 2672197"/>
                    <a:gd name="connsiteY268" fmla="*/ 356886 h 3417011"/>
                    <a:gd name="connsiteX269" fmla="*/ 2194070 w 2672197"/>
                    <a:gd name="connsiteY269" fmla="*/ 344789 h 3417011"/>
                    <a:gd name="connsiteX270" fmla="*/ 2186005 w 2672197"/>
                    <a:gd name="connsiteY270" fmla="*/ 328658 h 3417011"/>
                    <a:gd name="connsiteX271" fmla="*/ 2181973 w 2672197"/>
                    <a:gd name="connsiteY271" fmla="*/ 278251 h 3417011"/>
                    <a:gd name="connsiteX272" fmla="*/ 2190037 w 2672197"/>
                    <a:gd name="connsiteY272" fmla="*/ 216753 h 3417011"/>
                    <a:gd name="connsiteX273" fmla="*/ 2211209 w 2672197"/>
                    <a:gd name="connsiteY273" fmla="*/ 145174 h 3417011"/>
                    <a:gd name="connsiteX274" fmla="*/ 2031757 w 2672197"/>
                    <a:gd name="connsiteY274" fmla="*/ 233892 h 3417011"/>
                    <a:gd name="connsiteX275" fmla="*/ 1944048 w 2672197"/>
                    <a:gd name="connsiteY275" fmla="*/ 253047 h 3417011"/>
                    <a:gd name="connsiteX276" fmla="*/ 1894649 w 2672197"/>
                    <a:gd name="connsiteY276" fmla="*/ 259096 h 3417011"/>
                    <a:gd name="connsiteX277" fmla="*/ 1872469 w 2672197"/>
                    <a:gd name="connsiteY277" fmla="*/ 260104 h 3417011"/>
                    <a:gd name="connsiteX278" fmla="*/ 1844241 w 2672197"/>
                    <a:gd name="connsiteY278" fmla="*/ 259096 h 3417011"/>
                    <a:gd name="connsiteX279" fmla="*/ 1760564 w 2672197"/>
                    <a:gd name="connsiteY279" fmla="*/ 232884 h 3417011"/>
                    <a:gd name="connsiteX280" fmla="*/ 1739393 w 2672197"/>
                    <a:gd name="connsiteY280" fmla="*/ 207680 h 3417011"/>
                    <a:gd name="connsiteX281" fmla="*/ 1743426 w 2672197"/>
                    <a:gd name="connsiteY281" fmla="*/ 182476 h 3417011"/>
                    <a:gd name="connsiteX282" fmla="*/ 1764597 w 2672197"/>
                    <a:gd name="connsiteY282" fmla="*/ 162313 h 3417011"/>
                    <a:gd name="connsiteX283" fmla="*/ 1791816 w 2672197"/>
                    <a:gd name="connsiteY283" fmla="*/ 146182 h 3417011"/>
                    <a:gd name="connsiteX284" fmla="*/ 1802907 w 2672197"/>
                    <a:gd name="connsiteY284" fmla="*/ 140133 h 3417011"/>
                    <a:gd name="connsiteX285" fmla="*/ 1791816 w 2672197"/>
                    <a:gd name="connsiteY285" fmla="*/ 142150 h 3417011"/>
                    <a:gd name="connsiteX286" fmla="*/ 1757540 w 2672197"/>
                    <a:gd name="connsiteY286" fmla="*/ 146182 h 3417011"/>
                    <a:gd name="connsiteX287" fmla="*/ 1751490 w 2672197"/>
                    <a:gd name="connsiteY287" fmla="*/ 146182 h 3417011"/>
                    <a:gd name="connsiteX288" fmla="*/ 1724270 w 2672197"/>
                    <a:gd name="connsiteY288" fmla="*/ 144166 h 3417011"/>
                    <a:gd name="connsiteX289" fmla="*/ 1711164 w 2672197"/>
                    <a:gd name="connsiteY289" fmla="*/ 141142 h 3417011"/>
                    <a:gd name="connsiteX290" fmla="*/ 1698059 w 2672197"/>
                    <a:gd name="connsiteY290" fmla="*/ 135093 h 3417011"/>
                    <a:gd name="connsiteX291" fmla="*/ 1686969 w 2672197"/>
                    <a:gd name="connsiteY291" fmla="*/ 126019 h 3417011"/>
                    <a:gd name="connsiteX292" fmla="*/ 1685960 w 2672197"/>
                    <a:gd name="connsiteY292" fmla="*/ 125011 h 3417011"/>
                    <a:gd name="connsiteX293" fmla="*/ 1681928 w 2672197"/>
                    <a:gd name="connsiteY293" fmla="*/ 119970 h 3417011"/>
                    <a:gd name="connsiteX294" fmla="*/ 1677896 w 2672197"/>
                    <a:gd name="connsiteY294" fmla="*/ 112913 h 3417011"/>
                    <a:gd name="connsiteX295" fmla="*/ 1674871 w 2672197"/>
                    <a:gd name="connsiteY295" fmla="*/ 85693 h 3417011"/>
                    <a:gd name="connsiteX296" fmla="*/ 1677896 w 2672197"/>
                    <a:gd name="connsiteY296" fmla="*/ 73595 h 3417011"/>
                    <a:gd name="connsiteX297" fmla="*/ 1662773 w 2672197"/>
                    <a:gd name="connsiteY297" fmla="*/ 80652 h 3417011"/>
                    <a:gd name="connsiteX298" fmla="*/ 1594218 w 2672197"/>
                    <a:gd name="connsiteY298" fmla="*/ 105856 h 3417011"/>
                    <a:gd name="connsiteX299" fmla="*/ 1525665 w 2672197"/>
                    <a:gd name="connsiteY299" fmla="*/ 124003 h 3417011"/>
                    <a:gd name="connsiteX300" fmla="*/ 1387547 w 2672197"/>
                    <a:gd name="connsiteY300" fmla="*/ 139125 h 3417011"/>
                    <a:gd name="connsiteX301" fmla="*/ 1377465 w 2672197"/>
                    <a:gd name="connsiteY301" fmla="*/ 139125 h 3417011"/>
                    <a:gd name="connsiteX302" fmla="*/ 1339156 w 2672197"/>
                    <a:gd name="connsiteY302" fmla="*/ 137109 h 3417011"/>
                    <a:gd name="connsiteX303" fmla="*/ 1302862 w 2672197"/>
                    <a:gd name="connsiteY303" fmla="*/ 133076 h 3417011"/>
                    <a:gd name="connsiteX304" fmla="*/ 1272617 w 2672197"/>
                    <a:gd name="connsiteY304" fmla="*/ 126019 h 3417011"/>
                    <a:gd name="connsiteX305" fmla="*/ 1246405 w 2672197"/>
                    <a:gd name="connsiteY305" fmla="*/ 115938 h 3417011"/>
                    <a:gd name="connsiteX306" fmla="*/ 1208095 w 2672197"/>
                    <a:gd name="connsiteY306" fmla="*/ 84685 h 3417011"/>
                    <a:gd name="connsiteX307" fmla="*/ 1198014 w 2672197"/>
                    <a:gd name="connsiteY307" fmla="*/ 64522 h 3417011"/>
                    <a:gd name="connsiteX308" fmla="*/ 1193982 w 2672197"/>
                    <a:gd name="connsiteY308" fmla="*/ 43351 h 3417011"/>
                    <a:gd name="connsiteX309" fmla="*/ 1205071 w 2672197"/>
                    <a:gd name="connsiteY309" fmla="*/ 0 h 3417011"/>
                    <a:gd name="connsiteX310" fmla="*/ 1184908 w 2672197"/>
                    <a:gd name="connsiteY310" fmla="*/ 10082 h 3417011"/>
                    <a:gd name="connsiteX311" fmla="*/ 1130467 w 2672197"/>
                    <a:gd name="connsiteY311" fmla="*/ 29236 h 3417011"/>
                    <a:gd name="connsiteX312" fmla="*/ 1077035 w 2672197"/>
                    <a:gd name="connsiteY312" fmla="*/ 36294 h 3417011"/>
                    <a:gd name="connsiteX313" fmla="*/ 1073003 w 2672197"/>
                    <a:gd name="connsiteY313" fmla="*/ 36294 h 3417011"/>
                    <a:gd name="connsiteX314" fmla="*/ 1044774 w 2672197"/>
                    <a:gd name="connsiteY314" fmla="*/ 33269 h 3417011"/>
                    <a:gd name="connsiteX315" fmla="*/ 1018563 w 2672197"/>
                    <a:gd name="connsiteY315" fmla="*/ 25204 h 3417011"/>
                    <a:gd name="connsiteX316" fmla="*/ 994367 w 2672197"/>
                    <a:gd name="connsiteY316" fmla="*/ 11090 h 3417011"/>
                    <a:gd name="connsiteX317" fmla="*/ 990334 w 2672197"/>
                    <a:gd name="connsiteY317" fmla="*/ 8065 h 3417011"/>
                    <a:gd name="connsiteX318" fmla="*/ 940935 w 2672197"/>
                    <a:gd name="connsiteY318" fmla="*/ 35285 h 3417011"/>
                    <a:gd name="connsiteX319" fmla="*/ 910690 w 2672197"/>
                    <a:gd name="connsiteY319" fmla="*/ 46375 h 3417011"/>
                    <a:gd name="connsiteX320" fmla="*/ 891535 w 2672197"/>
                    <a:gd name="connsiteY320" fmla="*/ 49399 h 3417011"/>
                    <a:gd name="connsiteX321" fmla="*/ 871372 w 2672197"/>
                    <a:gd name="connsiteY321" fmla="*/ 83677 h 3417011"/>
                    <a:gd name="connsiteX322" fmla="*/ 853225 w 2672197"/>
                    <a:gd name="connsiteY322" fmla="*/ 126019 h 3417011"/>
                    <a:gd name="connsiteX323" fmla="*/ 854234 w 2672197"/>
                    <a:gd name="connsiteY323" fmla="*/ 125011 h 3417011"/>
                    <a:gd name="connsiteX324" fmla="*/ 845160 w 2672197"/>
                    <a:gd name="connsiteY324" fmla="*/ 155256 h 3417011"/>
                    <a:gd name="connsiteX325" fmla="*/ 846168 w 2672197"/>
                    <a:gd name="connsiteY325" fmla="*/ 154248 h 3417011"/>
                    <a:gd name="connsiteX326" fmla="*/ 846168 w 2672197"/>
                    <a:gd name="connsiteY326" fmla="*/ 154248 h 3417011"/>
                    <a:gd name="connsiteX327" fmla="*/ 847176 w 2672197"/>
                    <a:gd name="connsiteY327" fmla="*/ 154248 h 3417011"/>
                    <a:gd name="connsiteX328" fmla="*/ 868347 w 2672197"/>
                    <a:gd name="connsiteY328" fmla="*/ 147191 h 3417011"/>
                    <a:gd name="connsiteX329" fmla="*/ 887502 w 2672197"/>
                    <a:gd name="connsiteY329" fmla="*/ 135093 h 3417011"/>
                    <a:gd name="connsiteX330" fmla="*/ 901617 w 2672197"/>
                    <a:gd name="connsiteY330" fmla="*/ 124003 h 3417011"/>
                    <a:gd name="connsiteX331" fmla="*/ 920771 w 2672197"/>
                    <a:gd name="connsiteY331" fmla="*/ 107872 h 3417011"/>
                    <a:gd name="connsiteX332" fmla="*/ 936902 w 2672197"/>
                    <a:gd name="connsiteY332" fmla="*/ 99807 h 3417011"/>
                    <a:gd name="connsiteX333" fmla="*/ 952025 w 2672197"/>
                    <a:gd name="connsiteY333" fmla="*/ 96783 h 3417011"/>
                    <a:gd name="connsiteX334" fmla="*/ 958073 w 2672197"/>
                    <a:gd name="connsiteY334" fmla="*/ 96783 h 3417011"/>
                    <a:gd name="connsiteX335" fmla="*/ 982269 w 2672197"/>
                    <a:gd name="connsiteY335" fmla="*/ 98799 h 3417011"/>
                    <a:gd name="connsiteX336" fmla="*/ 984285 w 2672197"/>
                    <a:gd name="connsiteY336" fmla="*/ 98799 h 3417011"/>
                    <a:gd name="connsiteX337" fmla="*/ 998399 w 2672197"/>
                    <a:gd name="connsiteY337" fmla="*/ 99807 h 3417011"/>
                    <a:gd name="connsiteX338" fmla="*/ 1006465 w 2672197"/>
                    <a:gd name="connsiteY338" fmla="*/ 99807 h 3417011"/>
                    <a:gd name="connsiteX339" fmla="*/ 1015538 w 2672197"/>
                    <a:gd name="connsiteY339" fmla="*/ 99807 h 3417011"/>
                    <a:gd name="connsiteX340" fmla="*/ 1045783 w 2672197"/>
                    <a:gd name="connsiteY340" fmla="*/ 94766 h 3417011"/>
                    <a:gd name="connsiteX341" fmla="*/ 1073003 w 2672197"/>
                    <a:gd name="connsiteY341" fmla="*/ 90734 h 3417011"/>
                    <a:gd name="connsiteX342" fmla="*/ 1079052 w 2672197"/>
                    <a:gd name="connsiteY342" fmla="*/ 90734 h 3417011"/>
                    <a:gd name="connsiteX343" fmla="*/ 1088125 w 2672197"/>
                    <a:gd name="connsiteY343" fmla="*/ 91742 h 3417011"/>
                    <a:gd name="connsiteX344" fmla="*/ 1095182 w 2672197"/>
                    <a:gd name="connsiteY344" fmla="*/ 93758 h 3417011"/>
                    <a:gd name="connsiteX345" fmla="*/ 1104256 w 2672197"/>
                    <a:gd name="connsiteY345" fmla="*/ 99807 h 3417011"/>
                    <a:gd name="connsiteX346" fmla="*/ 1118370 w 2672197"/>
                    <a:gd name="connsiteY346" fmla="*/ 113921 h 3417011"/>
                    <a:gd name="connsiteX347" fmla="*/ 1121394 w 2672197"/>
                    <a:gd name="connsiteY347" fmla="*/ 116946 h 3417011"/>
                    <a:gd name="connsiteX348" fmla="*/ 1142565 w 2672197"/>
                    <a:gd name="connsiteY348" fmla="*/ 137109 h 3417011"/>
                    <a:gd name="connsiteX349" fmla="*/ 1154663 w 2672197"/>
                    <a:gd name="connsiteY349" fmla="*/ 144166 h 3417011"/>
                    <a:gd name="connsiteX350" fmla="*/ 1155671 w 2672197"/>
                    <a:gd name="connsiteY350" fmla="*/ 145174 h 3417011"/>
                    <a:gd name="connsiteX351" fmla="*/ 1169786 w 2672197"/>
                    <a:gd name="connsiteY351" fmla="*/ 152231 h 3417011"/>
                    <a:gd name="connsiteX352" fmla="*/ 1201038 w 2672197"/>
                    <a:gd name="connsiteY352" fmla="*/ 165337 h 3417011"/>
                    <a:gd name="connsiteX353" fmla="*/ 1264552 w 2672197"/>
                    <a:gd name="connsiteY353" fmla="*/ 180460 h 3417011"/>
                    <a:gd name="connsiteX354" fmla="*/ 1295805 w 2672197"/>
                    <a:gd name="connsiteY354" fmla="*/ 184492 h 3417011"/>
                    <a:gd name="connsiteX355" fmla="*/ 1331090 w 2672197"/>
                    <a:gd name="connsiteY355" fmla="*/ 188525 h 3417011"/>
                    <a:gd name="connsiteX356" fmla="*/ 1357302 w 2672197"/>
                    <a:gd name="connsiteY356" fmla="*/ 189533 h 3417011"/>
                    <a:gd name="connsiteX357" fmla="*/ 1465175 w 2672197"/>
                    <a:gd name="connsiteY357" fmla="*/ 177435 h 3417011"/>
                    <a:gd name="connsiteX358" fmla="*/ 1497436 w 2672197"/>
                    <a:gd name="connsiteY358" fmla="*/ 171386 h 3417011"/>
                    <a:gd name="connsiteX359" fmla="*/ 1531713 w 2672197"/>
                    <a:gd name="connsiteY359" fmla="*/ 165337 h 3417011"/>
                    <a:gd name="connsiteX360" fmla="*/ 1563974 w 2672197"/>
                    <a:gd name="connsiteY360" fmla="*/ 160296 h 3417011"/>
                    <a:gd name="connsiteX361" fmla="*/ 1580104 w 2672197"/>
                    <a:gd name="connsiteY361" fmla="*/ 158280 h 3417011"/>
                    <a:gd name="connsiteX362" fmla="*/ 1586154 w 2672197"/>
                    <a:gd name="connsiteY362" fmla="*/ 157272 h 3417011"/>
                    <a:gd name="connsiteX363" fmla="*/ 1596235 w 2672197"/>
                    <a:gd name="connsiteY363" fmla="*/ 156264 h 3417011"/>
                    <a:gd name="connsiteX364" fmla="*/ 1598251 w 2672197"/>
                    <a:gd name="connsiteY364" fmla="*/ 156264 h 3417011"/>
                    <a:gd name="connsiteX365" fmla="*/ 1608333 w 2672197"/>
                    <a:gd name="connsiteY365" fmla="*/ 155256 h 3417011"/>
                    <a:gd name="connsiteX366" fmla="*/ 1609341 w 2672197"/>
                    <a:gd name="connsiteY366" fmla="*/ 155256 h 3417011"/>
                    <a:gd name="connsiteX367" fmla="*/ 1611358 w 2672197"/>
                    <a:gd name="connsiteY367" fmla="*/ 155256 h 3417011"/>
                    <a:gd name="connsiteX368" fmla="*/ 1611358 w 2672197"/>
                    <a:gd name="connsiteY368" fmla="*/ 161305 h 3417011"/>
                    <a:gd name="connsiteX369" fmla="*/ 1612366 w 2672197"/>
                    <a:gd name="connsiteY369" fmla="*/ 165337 h 3417011"/>
                    <a:gd name="connsiteX370" fmla="*/ 1614381 w 2672197"/>
                    <a:gd name="connsiteY370" fmla="*/ 168362 h 3417011"/>
                    <a:gd name="connsiteX371" fmla="*/ 1618414 w 2672197"/>
                    <a:gd name="connsiteY371" fmla="*/ 171386 h 3417011"/>
                    <a:gd name="connsiteX372" fmla="*/ 1619422 w 2672197"/>
                    <a:gd name="connsiteY372" fmla="*/ 172394 h 3417011"/>
                    <a:gd name="connsiteX373" fmla="*/ 1621439 w 2672197"/>
                    <a:gd name="connsiteY373" fmla="*/ 174411 h 3417011"/>
                    <a:gd name="connsiteX374" fmla="*/ 1633537 w 2672197"/>
                    <a:gd name="connsiteY374" fmla="*/ 183484 h 3417011"/>
                    <a:gd name="connsiteX375" fmla="*/ 1639585 w 2672197"/>
                    <a:gd name="connsiteY375" fmla="*/ 185500 h 3417011"/>
                    <a:gd name="connsiteX376" fmla="*/ 1643618 w 2672197"/>
                    <a:gd name="connsiteY376" fmla="*/ 186508 h 3417011"/>
                    <a:gd name="connsiteX377" fmla="*/ 1645634 w 2672197"/>
                    <a:gd name="connsiteY377" fmla="*/ 205663 h 3417011"/>
                    <a:gd name="connsiteX378" fmla="*/ 1664789 w 2672197"/>
                    <a:gd name="connsiteY378" fmla="*/ 236916 h 3417011"/>
                    <a:gd name="connsiteX379" fmla="*/ 1697051 w 2672197"/>
                    <a:gd name="connsiteY379" fmla="*/ 263128 h 3417011"/>
                    <a:gd name="connsiteX380" fmla="*/ 1735360 w 2672197"/>
                    <a:gd name="connsiteY380" fmla="*/ 284299 h 3417011"/>
                    <a:gd name="connsiteX381" fmla="*/ 1802907 w 2672197"/>
                    <a:gd name="connsiteY381" fmla="*/ 310511 h 3417011"/>
                    <a:gd name="connsiteX382" fmla="*/ 1896664 w 2672197"/>
                    <a:gd name="connsiteY382" fmla="*/ 323617 h 3417011"/>
                    <a:gd name="connsiteX383" fmla="*/ 1927917 w 2672197"/>
                    <a:gd name="connsiteY383" fmla="*/ 322609 h 3417011"/>
                    <a:gd name="connsiteX384" fmla="*/ 2050913 w 2672197"/>
                    <a:gd name="connsiteY384" fmla="*/ 291356 h 3417011"/>
                    <a:gd name="connsiteX385" fmla="*/ 2095272 w 2672197"/>
                    <a:gd name="connsiteY385" fmla="*/ 260104 h 3417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</a:cxnLst>
                  <a:rect l="l" t="t" r="r" b="b"/>
                  <a:pathLst>
                    <a:path w="2672197" h="3417011">
                      <a:moveTo>
                        <a:pt x="721157" y="311520"/>
                      </a:moveTo>
                      <a:cubicBezTo>
                        <a:pt x="722165" y="310511"/>
                        <a:pt x="723174" y="309503"/>
                        <a:pt x="724181" y="308495"/>
                      </a:cubicBezTo>
                      <a:cubicBezTo>
                        <a:pt x="725190" y="308495"/>
                        <a:pt x="725190" y="307487"/>
                        <a:pt x="726198" y="307487"/>
                      </a:cubicBezTo>
                      <a:cubicBezTo>
                        <a:pt x="727206" y="307487"/>
                        <a:pt x="728214" y="307487"/>
                        <a:pt x="729222" y="306479"/>
                      </a:cubicBezTo>
                      <a:cubicBezTo>
                        <a:pt x="730231" y="306479"/>
                        <a:pt x="731239" y="306479"/>
                        <a:pt x="732247" y="306479"/>
                      </a:cubicBezTo>
                      <a:cubicBezTo>
                        <a:pt x="735271" y="307487"/>
                        <a:pt x="739304" y="308495"/>
                        <a:pt x="742328" y="309503"/>
                      </a:cubicBezTo>
                      <a:cubicBezTo>
                        <a:pt x="748377" y="312528"/>
                        <a:pt x="753418" y="316560"/>
                        <a:pt x="758459" y="320593"/>
                      </a:cubicBezTo>
                      <a:cubicBezTo>
                        <a:pt x="761483" y="322609"/>
                        <a:pt x="764508" y="325634"/>
                        <a:pt x="767532" y="327650"/>
                      </a:cubicBezTo>
                      <a:cubicBezTo>
                        <a:pt x="771565" y="331683"/>
                        <a:pt x="776606" y="333699"/>
                        <a:pt x="781646" y="335715"/>
                      </a:cubicBezTo>
                      <a:cubicBezTo>
                        <a:pt x="785679" y="336723"/>
                        <a:pt x="788704" y="336723"/>
                        <a:pt x="792736" y="336723"/>
                      </a:cubicBezTo>
                      <a:cubicBezTo>
                        <a:pt x="796769" y="335715"/>
                        <a:pt x="799793" y="334707"/>
                        <a:pt x="802817" y="331683"/>
                      </a:cubicBezTo>
                      <a:cubicBezTo>
                        <a:pt x="805842" y="328658"/>
                        <a:pt x="807858" y="325634"/>
                        <a:pt x="808867" y="321601"/>
                      </a:cubicBezTo>
                      <a:cubicBezTo>
                        <a:pt x="810883" y="315552"/>
                        <a:pt x="809875" y="310511"/>
                        <a:pt x="807858" y="305471"/>
                      </a:cubicBezTo>
                      <a:cubicBezTo>
                        <a:pt x="803826" y="295389"/>
                        <a:pt x="795761" y="288332"/>
                        <a:pt x="786687" y="282283"/>
                      </a:cubicBezTo>
                      <a:cubicBezTo>
                        <a:pt x="781646" y="279259"/>
                        <a:pt x="776606" y="276234"/>
                        <a:pt x="770557" y="274218"/>
                      </a:cubicBezTo>
                      <a:cubicBezTo>
                        <a:pt x="766524" y="272202"/>
                        <a:pt x="761483" y="271193"/>
                        <a:pt x="757450" y="269177"/>
                      </a:cubicBezTo>
                      <a:cubicBezTo>
                        <a:pt x="752410" y="268169"/>
                        <a:pt x="747369" y="267161"/>
                        <a:pt x="742328" y="267161"/>
                      </a:cubicBezTo>
                      <a:cubicBezTo>
                        <a:pt x="737287" y="267161"/>
                        <a:pt x="731239" y="268169"/>
                        <a:pt x="726198" y="269177"/>
                      </a:cubicBezTo>
                      <a:cubicBezTo>
                        <a:pt x="716116" y="272202"/>
                        <a:pt x="707043" y="277242"/>
                        <a:pt x="698978" y="285308"/>
                      </a:cubicBezTo>
                      <a:cubicBezTo>
                        <a:pt x="691920" y="291356"/>
                        <a:pt x="690912" y="302446"/>
                        <a:pt x="697970" y="309503"/>
                      </a:cubicBezTo>
                      <a:cubicBezTo>
                        <a:pt x="703010" y="317569"/>
                        <a:pt x="714100" y="317569"/>
                        <a:pt x="721157" y="311520"/>
                      </a:cubicBezTo>
                      <a:close/>
                      <a:moveTo>
                        <a:pt x="2304967" y="666390"/>
                      </a:moveTo>
                      <a:cubicBezTo>
                        <a:pt x="2297910" y="670422"/>
                        <a:pt x="2291862" y="676471"/>
                        <a:pt x="2286821" y="682520"/>
                      </a:cubicBezTo>
                      <a:cubicBezTo>
                        <a:pt x="2283796" y="686553"/>
                        <a:pt x="2282788" y="693610"/>
                        <a:pt x="2283796" y="697643"/>
                      </a:cubicBezTo>
                      <a:cubicBezTo>
                        <a:pt x="2284804" y="702683"/>
                        <a:pt x="2287829" y="707724"/>
                        <a:pt x="2292870" y="710749"/>
                      </a:cubicBezTo>
                      <a:cubicBezTo>
                        <a:pt x="2297910" y="713773"/>
                        <a:pt x="2302951" y="714781"/>
                        <a:pt x="2307992" y="713773"/>
                      </a:cubicBezTo>
                      <a:cubicBezTo>
                        <a:pt x="2313033" y="712765"/>
                        <a:pt x="2316056" y="709740"/>
                        <a:pt x="2320089" y="706716"/>
                      </a:cubicBezTo>
                      <a:cubicBezTo>
                        <a:pt x="2320089" y="706716"/>
                        <a:pt x="2320089" y="706716"/>
                        <a:pt x="2320089" y="706716"/>
                      </a:cubicBezTo>
                      <a:cubicBezTo>
                        <a:pt x="2320089" y="705708"/>
                        <a:pt x="2321097" y="705708"/>
                        <a:pt x="2322106" y="704700"/>
                      </a:cubicBezTo>
                      <a:cubicBezTo>
                        <a:pt x="2323114" y="704700"/>
                        <a:pt x="2324122" y="703692"/>
                        <a:pt x="2325130" y="703692"/>
                      </a:cubicBezTo>
                      <a:cubicBezTo>
                        <a:pt x="2327147" y="703692"/>
                        <a:pt x="2328155" y="702683"/>
                        <a:pt x="2330171" y="702683"/>
                      </a:cubicBezTo>
                      <a:cubicBezTo>
                        <a:pt x="2332188" y="702683"/>
                        <a:pt x="2334204" y="702683"/>
                        <a:pt x="2337229" y="702683"/>
                      </a:cubicBezTo>
                      <a:cubicBezTo>
                        <a:pt x="2344285" y="704700"/>
                        <a:pt x="2351342" y="706716"/>
                        <a:pt x="2359407" y="707724"/>
                      </a:cubicBezTo>
                      <a:cubicBezTo>
                        <a:pt x="2369489" y="708732"/>
                        <a:pt x="2378563" y="701675"/>
                        <a:pt x="2381586" y="692602"/>
                      </a:cubicBezTo>
                      <a:cubicBezTo>
                        <a:pt x="2382595" y="688569"/>
                        <a:pt x="2382595" y="684537"/>
                        <a:pt x="2382595" y="681512"/>
                      </a:cubicBezTo>
                      <a:cubicBezTo>
                        <a:pt x="2381586" y="675463"/>
                        <a:pt x="2377555" y="671431"/>
                        <a:pt x="2372514" y="667398"/>
                      </a:cubicBezTo>
                      <a:cubicBezTo>
                        <a:pt x="2363440" y="660341"/>
                        <a:pt x="2352351" y="658325"/>
                        <a:pt x="2342269" y="658325"/>
                      </a:cubicBezTo>
                      <a:cubicBezTo>
                        <a:pt x="2337229" y="658325"/>
                        <a:pt x="2333196" y="658325"/>
                        <a:pt x="2328155" y="659333"/>
                      </a:cubicBezTo>
                      <a:cubicBezTo>
                        <a:pt x="2319081" y="660341"/>
                        <a:pt x="2311016" y="662357"/>
                        <a:pt x="2304967" y="666390"/>
                      </a:cubicBezTo>
                      <a:close/>
                      <a:moveTo>
                        <a:pt x="160624" y="1023276"/>
                      </a:moveTo>
                      <a:cubicBezTo>
                        <a:pt x="178770" y="1054529"/>
                        <a:pt x="195909" y="1083766"/>
                        <a:pt x="215064" y="1110986"/>
                      </a:cubicBezTo>
                      <a:cubicBezTo>
                        <a:pt x="234219" y="1139214"/>
                        <a:pt x="254382" y="1167442"/>
                        <a:pt x="275553" y="1195671"/>
                      </a:cubicBezTo>
                      <a:cubicBezTo>
                        <a:pt x="303781" y="1232972"/>
                        <a:pt x="335034" y="1272290"/>
                        <a:pt x="372336" y="1318665"/>
                      </a:cubicBezTo>
                      <a:cubicBezTo>
                        <a:pt x="391491" y="1342861"/>
                        <a:pt x="406613" y="1361008"/>
                        <a:pt x="421735" y="1378147"/>
                      </a:cubicBezTo>
                      <a:cubicBezTo>
                        <a:pt x="428792" y="1387220"/>
                        <a:pt x="437866" y="1397302"/>
                        <a:pt x="445931" y="1406375"/>
                      </a:cubicBezTo>
                      <a:cubicBezTo>
                        <a:pt x="450972" y="1411416"/>
                        <a:pt x="456013" y="1417465"/>
                        <a:pt x="461053" y="1422505"/>
                      </a:cubicBezTo>
                      <a:cubicBezTo>
                        <a:pt x="465086" y="1426538"/>
                        <a:pt x="470126" y="1430570"/>
                        <a:pt x="475167" y="1434603"/>
                      </a:cubicBezTo>
                      <a:cubicBezTo>
                        <a:pt x="477184" y="1436619"/>
                        <a:pt x="480208" y="1437628"/>
                        <a:pt x="482224" y="1437628"/>
                      </a:cubicBezTo>
                      <a:cubicBezTo>
                        <a:pt x="484241" y="1437628"/>
                        <a:pt x="486257" y="1436619"/>
                        <a:pt x="488274" y="1435611"/>
                      </a:cubicBezTo>
                      <a:cubicBezTo>
                        <a:pt x="486257" y="1437628"/>
                        <a:pt x="484241" y="1439644"/>
                        <a:pt x="482224" y="1440652"/>
                      </a:cubicBezTo>
                      <a:cubicBezTo>
                        <a:pt x="480208" y="1442668"/>
                        <a:pt x="479200" y="1445693"/>
                        <a:pt x="479200" y="1448717"/>
                      </a:cubicBezTo>
                      <a:cubicBezTo>
                        <a:pt x="479200" y="1451742"/>
                        <a:pt x="481217" y="1455774"/>
                        <a:pt x="483233" y="1457791"/>
                      </a:cubicBezTo>
                      <a:cubicBezTo>
                        <a:pt x="485249" y="1459807"/>
                        <a:pt x="488274" y="1460815"/>
                        <a:pt x="490290" y="1460815"/>
                      </a:cubicBezTo>
                      <a:cubicBezTo>
                        <a:pt x="490290" y="1460815"/>
                        <a:pt x="491298" y="1460815"/>
                        <a:pt x="491298" y="1460815"/>
                      </a:cubicBezTo>
                      <a:cubicBezTo>
                        <a:pt x="494322" y="1460815"/>
                        <a:pt x="496339" y="1459807"/>
                        <a:pt x="499363" y="1456783"/>
                      </a:cubicBezTo>
                      <a:cubicBezTo>
                        <a:pt x="500371" y="1455774"/>
                        <a:pt x="501380" y="1454766"/>
                        <a:pt x="503396" y="1453758"/>
                      </a:cubicBezTo>
                      <a:cubicBezTo>
                        <a:pt x="509445" y="1448717"/>
                        <a:pt x="516502" y="1443677"/>
                        <a:pt x="523559" y="1437628"/>
                      </a:cubicBezTo>
                      <a:cubicBezTo>
                        <a:pt x="526583" y="1435611"/>
                        <a:pt x="530616" y="1433595"/>
                        <a:pt x="533641" y="1430570"/>
                      </a:cubicBezTo>
                      <a:cubicBezTo>
                        <a:pt x="537673" y="1427546"/>
                        <a:pt x="541706" y="1425530"/>
                        <a:pt x="545738" y="1422505"/>
                      </a:cubicBezTo>
                      <a:cubicBezTo>
                        <a:pt x="548763" y="1420489"/>
                        <a:pt x="550779" y="1416456"/>
                        <a:pt x="549771" y="1413432"/>
                      </a:cubicBezTo>
                      <a:cubicBezTo>
                        <a:pt x="549771" y="1410407"/>
                        <a:pt x="547754" y="1407383"/>
                        <a:pt x="543722" y="1405367"/>
                      </a:cubicBezTo>
                      <a:lnTo>
                        <a:pt x="541706" y="1404358"/>
                      </a:lnTo>
                      <a:cubicBezTo>
                        <a:pt x="540697" y="1404358"/>
                        <a:pt x="539689" y="1403350"/>
                        <a:pt x="538681" y="1403350"/>
                      </a:cubicBezTo>
                      <a:cubicBezTo>
                        <a:pt x="537673" y="1402342"/>
                        <a:pt x="536665" y="1402342"/>
                        <a:pt x="535657" y="1401334"/>
                      </a:cubicBezTo>
                      <a:cubicBezTo>
                        <a:pt x="535657" y="1401334"/>
                        <a:pt x="535657" y="1400326"/>
                        <a:pt x="535657" y="1400326"/>
                      </a:cubicBezTo>
                      <a:cubicBezTo>
                        <a:pt x="535657" y="1399318"/>
                        <a:pt x="534649" y="1397302"/>
                        <a:pt x="534649" y="1396293"/>
                      </a:cubicBezTo>
                      <a:cubicBezTo>
                        <a:pt x="533641" y="1393269"/>
                        <a:pt x="531624" y="1390244"/>
                        <a:pt x="529608" y="1387220"/>
                      </a:cubicBezTo>
                      <a:cubicBezTo>
                        <a:pt x="525575" y="1381171"/>
                        <a:pt x="521543" y="1375122"/>
                        <a:pt x="518518" y="1371089"/>
                      </a:cubicBezTo>
                      <a:cubicBezTo>
                        <a:pt x="508437" y="1357984"/>
                        <a:pt x="496339" y="1346894"/>
                        <a:pt x="485249" y="1336812"/>
                      </a:cubicBezTo>
                      <a:cubicBezTo>
                        <a:pt x="476176" y="1328747"/>
                        <a:pt x="466094" y="1319674"/>
                        <a:pt x="457021" y="1311608"/>
                      </a:cubicBezTo>
                      <a:lnTo>
                        <a:pt x="448955" y="1304551"/>
                      </a:lnTo>
                      <a:lnTo>
                        <a:pt x="447948" y="1303543"/>
                      </a:lnTo>
                      <a:cubicBezTo>
                        <a:pt x="438874" y="1295478"/>
                        <a:pt x="429800" y="1287413"/>
                        <a:pt x="421735" y="1279347"/>
                      </a:cubicBezTo>
                      <a:cubicBezTo>
                        <a:pt x="419719" y="1276323"/>
                        <a:pt x="416694" y="1274307"/>
                        <a:pt x="414678" y="1271282"/>
                      </a:cubicBezTo>
                      <a:lnTo>
                        <a:pt x="411654" y="1268258"/>
                      </a:lnTo>
                      <a:cubicBezTo>
                        <a:pt x="406613" y="1262209"/>
                        <a:pt x="402581" y="1257168"/>
                        <a:pt x="397540" y="1251119"/>
                      </a:cubicBezTo>
                      <a:cubicBezTo>
                        <a:pt x="389474" y="1241038"/>
                        <a:pt x="380401" y="1229948"/>
                        <a:pt x="371328" y="1216842"/>
                      </a:cubicBezTo>
                      <a:cubicBezTo>
                        <a:pt x="355197" y="1195671"/>
                        <a:pt x="339066" y="1172483"/>
                        <a:pt x="320920" y="1147279"/>
                      </a:cubicBezTo>
                      <a:cubicBezTo>
                        <a:pt x="287651" y="1098888"/>
                        <a:pt x="257406" y="1048480"/>
                        <a:pt x="228170" y="1002105"/>
                      </a:cubicBezTo>
                      <a:cubicBezTo>
                        <a:pt x="216072" y="982950"/>
                        <a:pt x="204982" y="963795"/>
                        <a:pt x="193893" y="944640"/>
                      </a:cubicBezTo>
                      <a:cubicBezTo>
                        <a:pt x="165664" y="896249"/>
                        <a:pt x="135420" y="846849"/>
                        <a:pt x="105175" y="799466"/>
                      </a:cubicBezTo>
                      <a:cubicBezTo>
                        <a:pt x="104167" y="797450"/>
                        <a:pt x="101142" y="796442"/>
                        <a:pt x="99126" y="796442"/>
                      </a:cubicBezTo>
                      <a:cubicBezTo>
                        <a:pt x="97109" y="796442"/>
                        <a:pt x="96102" y="796442"/>
                        <a:pt x="94085" y="797450"/>
                      </a:cubicBezTo>
                      <a:cubicBezTo>
                        <a:pt x="93077" y="798458"/>
                        <a:pt x="92069" y="799466"/>
                        <a:pt x="91061" y="801482"/>
                      </a:cubicBezTo>
                      <a:cubicBezTo>
                        <a:pt x="87028" y="802491"/>
                        <a:pt x="84004" y="804507"/>
                        <a:pt x="81987" y="808539"/>
                      </a:cubicBezTo>
                      <a:lnTo>
                        <a:pt x="81987" y="809548"/>
                      </a:lnTo>
                      <a:cubicBezTo>
                        <a:pt x="77955" y="817613"/>
                        <a:pt x="72914" y="826686"/>
                        <a:pt x="71906" y="835760"/>
                      </a:cubicBezTo>
                      <a:cubicBezTo>
                        <a:pt x="71906" y="839792"/>
                        <a:pt x="72914" y="842817"/>
                        <a:pt x="74931" y="845841"/>
                      </a:cubicBezTo>
                      <a:cubicBezTo>
                        <a:pt x="96102" y="900282"/>
                        <a:pt x="123322" y="959763"/>
                        <a:pt x="160624" y="1023276"/>
                      </a:cubicBezTo>
                      <a:close/>
                      <a:moveTo>
                        <a:pt x="2671935" y="1546508"/>
                      </a:moveTo>
                      <a:cubicBezTo>
                        <a:pt x="2670927" y="1542476"/>
                        <a:pt x="2666894" y="1540459"/>
                        <a:pt x="2663869" y="1540459"/>
                      </a:cubicBezTo>
                      <a:cubicBezTo>
                        <a:pt x="2662862" y="1540459"/>
                        <a:pt x="2661854" y="1540459"/>
                        <a:pt x="2661854" y="1540459"/>
                      </a:cubicBezTo>
                      <a:cubicBezTo>
                        <a:pt x="2601364" y="1559614"/>
                        <a:pt x="2534826" y="1573728"/>
                        <a:pt x="2452157" y="1585826"/>
                      </a:cubicBezTo>
                      <a:lnTo>
                        <a:pt x="2454174" y="1585826"/>
                      </a:lnTo>
                      <a:cubicBezTo>
                        <a:pt x="2402759" y="1592883"/>
                        <a:pt x="2346301" y="1597924"/>
                        <a:pt x="2276739" y="1602965"/>
                      </a:cubicBezTo>
                      <a:cubicBezTo>
                        <a:pt x="2249518" y="1604981"/>
                        <a:pt x="2222299" y="1606997"/>
                        <a:pt x="2196087" y="1608006"/>
                      </a:cubicBezTo>
                      <a:lnTo>
                        <a:pt x="2190037" y="1608006"/>
                      </a:lnTo>
                      <a:cubicBezTo>
                        <a:pt x="2160802" y="1610022"/>
                        <a:pt x="2129548" y="1612038"/>
                        <a:pt x="2099303" y="1613046"/>
                      </a:cubicBezTo>
                      <a:cubicBezTo>
                        <a:pt x="2072083" y="1614055"/>
                        <a:pt x="2044864" y="1614055"/>
                        <a:pt x="2021676" y="1614055"/>
                      </a:cubicBezTo>
                      <a:lnTo>
                        <a:pt x="2011594" y="1614055"/>
                      </a:lnTo>
                      <a:cubicBezTo>
                        <a:pt x="2002521" y="1614055"/>
                        <a:pt x="1992439" y="1614055"/>
                        <a:pt x="1983365" y="1614055"/>
                      </a:cubicBezTo>
                      <a:cubicBezTo>
                        <a:pt x="1977317" y="1614055"/>
                        <a:pt x="1970260" y="1614055"/>
                        <a:pt x="1964212" y="1615063"/>
                      </a:cubicBezTo>
                      <a:cubicBezTo>
                        <a:pt x="1958162" y="1615063"/>
                        <a:pt x="1952113" y="1616071"/>
                        <a:pt x="1944048" y="1618087"/>
                      </a:cubicBezTo>
                      <a:cubicBezTo>
                        <a:pt x="1940016" y="1619095"/>
                        <a:pt x="1936991" y="1623128"/>
                        <a:pt x="1936991" y="1627160"/>
                      </a:cubicBezTo>
                      <a:cubicBezTo>
                        <a:pt x="1936991" y="1631193"/>
                        <a:pt x="1940016" y="1635226"/>
                        <a:pt x="1944048" y="1636234"/>
                      </a:cubicBezTo>
                      <a:lnTo>
                        <a:pt x="1945056" y="1636234"/>
                      </a:lnTo>
                      <a:lnTo>
                        <a:pt x="1946064" y="1636234"/>
                      </a:lnTo>
                      <a:cubicBezTo>
                        <a:pt x="1944048" y="1640267"/>
                        <a:pt x="1944048" y="1644299"/>
                        <a:pt x="1946064" y="1647324"/>
                      </a:cubicBezTo>
                      <a:cubicBezTo>
                        <a:pt x="1949089" y="1651356"/>
                        <a:pt x="1951105" y="1656397"/>
                        <a:pt x="1953121" y="1661438"/>
                      </a:cubicBezTo>
                      <a:cubicBezTo>
                        <a:pt x="1954130" y="1664462"/>
                        <a:pt x="1955138" y="1667487"/>
                        <a:pt x="1956146" y="1670511"/>
                      </a:cubicBezTo>
                      <a:cubicBezTo>
                        <a:pt x="1958162" y="1674544"/>
                        <a:pt x="1959171" y="1679585"/>
                        <a:pt x="1961187" y="1683617"/>
                      </a:cubicBezTo>
                      <a:cubicBezTo>
                        <a:pt x="1961187" y="1684625"/>
                        <a:pt x="1962194" y="1684625"/>
                        <a:pt x="1962194" y="1685634"/>
                      </a:cubicBezTo>
                      <a:lnTo>
                        <a:pt x="1961187" y="1685634"/>
                      </a:lnTo>
                      <a:lnTo>
                        <a:pt x="1960179" y="1685634"/>
                      </a:lnTo>
                      <a:cubicBezTo>
                        <a:pt x="1956146" y="1686642"/>
                        <a:pt x="1953121" y="1690674"/>
                        <a:pt x="1953121" y="1694707"/>
                      </a:cubicBezTo>
                      <a:cubicBezTo>
                        <a:pt x="1953121" y="1699748"/>
                        <a:pt x="1957154" y="1703780"/>
                        <a:pt x="1962194" y="1703780"/>
                      </a:cubicBezTo>
                      <a:cubicBezTo>
                        <a:pt x="1970260" y="1703780"/>
                        <a:pt x="1977317" y="1702772"/>
                        <a:pt x="1985382" y="1701764"/>
                      </a:cubicBezTo>
                      <a:cubicBezTo>
                        <a:pt x="1993447" y="1700756"/>
                        <a:pt x="2001513" y="1699748"/>
                        <a:pt x="2009578" y="1698739"/>
                      </a:cubicBezTo>
                      <a:cubicBezTo>
                        <a:pt x="2020668" y="1697731"/>
                        <a:pt x="2031757" y="1695715"/>
                        <a:pt x="2042847" y="1694707"/>
                      </a:cubicBezTo>
                      <a:lnTo>
                        <a:pt x="2055953" y="1692690"/>
                      </a:lnTo>
                      <a:cubicBezTo>
                        <a:pt x="2083173" y="1688658"/>
                        <a:pt x="2115435" y="1684625"/>
                        <a:pt x="2148703" y="1681601"/>
                      </a:cubicBezTo>
                      <a:cubicBezTo>
                        <a:pt x="2167858" y="1679585"/>
                        <a:pt x="2187013" y="1677568"/>
                        <a:pt x="2206169" y="1676560"/>
                      </a:cubicBezTo>
                      <a:cubicBezTo>
                        <a:pt x="2248511" y="1672527"/>
                        <a:pt x="2291862" y="1668495"/>
                        <a:pt x="2334204" y="1662446"/>
                      </a:cubicBezTo>
                      <a:cubicBezTo>
                        <a:pt x="2358400" y="1659422"/>
                        <a:pt x="2382595" y="1655389"/>
                        <a:pt x="2405782" y="1650348"/>
                      </a:cubicBezTo>
                      <a:cubicBezTo>
                        <a:pt x="2409815" y="1649340"/>
                        <a:pt x="2412840" y="1648332"/>
                        <a:pt x="2416872" y="1648332"/>
                      </a:cubicBezTo>
                      <a:cubicBezTo>
                        <a:pt x="2421913" y="1647324"/>
                        <a:pt x="2426953" y="1646315"/>
                        <a:pt x="2431994" y="1645307"/>
                      </a:cubicBezTo>
                      <a:cubicBezTo>
                        <a:pt x="2438044" y="1644299"/>
                        <a:pt x="2444093" y="1643291"/>
                        <a:pt x="2449133" y="1642283"/>
                      </a:cubicBezTo>
                      <a:lnTo>
                        <a:pt x="2446108" y="1642283"/>
                      </a:lnTo>
                      <a:cubicBezTo>
                        <a:pt x="2458207" y="1641275"/>
                        <a:pt x="2470304" y="1639258"/>
                        <a:pt x="2482402" y="1638250"/>
                      </a:cubicBezTo>
                      <a:cubicBezTo>
                        <a:pt x="2507606" y="1635226"/>
                        <a:pt x="2534826" y="1632201"/>
                        <a:pt x="2560030" y="1627160"/>
                      </a:cubicBezTo>
                      <a:cubicBezTo>
                        <a:pt x="2580193" y="1623128"/>
                        <a:pt x="2598339" y="1618087"/>
                        <a:pt x="2613462" y="1611030"/>
                      </a:cubicBezTo>
                      <a:cubicBezTo>
                        <a:pt x="2621527" y="1606997"/>
                        <a:pt x="2629593" y="1602965"/>
                        <a:pt x="2635642" y="1597924"/>
                      </a:cubicBezTo>
                      <a:cubicBezTo>
                        <a:pt x="2636650" y="1599941"/>
                        <a:pt x="2637658" y="1600948"/>
                        <a:pt x="2639675" y="1601957"/>
                      </a:cubicBezTo>
                      <a:cubicBezTo>
                        <a:pt x="2641691" y="1602965"/>
                        <a:pt x="2642698" y="1602965"/>
                        <a:pt x="2644716" y="1602965"/>
                      </a:cubicBezTo>
                      <a:cubicBezTo>
                        <a:pt x="2645723" y="1602965"/>
                        <a:pt x="2646731" y="1602965"/>
                        <a:pt x="2647739" y="1602965"/>
                      </a:cubicBezTo>
                      <a:cubicBezTo>
                        <a:pt x="2650764" y="1601957"/>
                        <a:pt x="2652780" y="1600948"/>
                        <a:pt x="2653788" y="1597924"/>
                      </a:cubicBezTo>
                      <a:cubicBezTo>
                        <a:pt x="2655805" y="1593892"/>
                        <a:pt x="2657821" y="1590867"/>
                        <a:pt x="2660846" y="1586834"/>
                      </a:cubicBezTo>
                      <a:lnTo>
                        <a:pt x="2661854" y="1584818"/>
                      </a:lnTo>
                      <a:cubicBezTo>
                        <a:pt x="2664879" y="1580785"/>
                        <a:pt x="2666894" y="1575745"/>
                        <a:pt x="2669919" y="1571712"/>
                      </a:cubicBezTo>
                      <a:cubicBezTo>
                        <a:pt x="2672943" y="1567679"/>
                        <a:pt x="2670927" y="1561630"/>
                        <a:pt x="2667902" y="1558606"/>
                      </a:cubicBezTo>
                      <a:cubicBezTo>
                        <a:pt x="2670927" y="1555581"/>
                        <a:pt x="2672943" y="1550541"/>
                        <a:pt x="2671935" y="1546508"/>
                      </a:cubicBezTo>
                      <a:close/>
                      <a:moveTo>
                        <a:pt x="558845" y="3232142"/>
                      </a:moveTo>
                      <a:cubicBezTo>
                        <a:pt x="536665" y="3224076"/>
                        <a:pt x="513478" y="3220044"/>
                        <a:pt x="490290" y="3215003"/>
                      </a:cubicBezTo>
                      <a:cubicBezTo>
                        <a:pt x="467102" y="3209962"/>
                        <a:pt x="443915" y="3204921"/>
                        <a:pt x="420727" y="3200889"/>
                      </a:cubicBezTo>
                      <a:cubicBezTo>
                        <a:pt x="379393" y="3192824"/>
                        <a:pt x="339066" y="3186775"/>
                        <a:pt x="297732" y="3181734"/>
                      </a:cubicBezTo>
                      <a:cubicBezTo>
                        <a:pt x="255390" y="3175685"/>
                        <a:pt x="213047" y="3169636"/>
                        <a:pt x="170705" y="3162579"/>
                      </a:cubicBezTo>
                      <a:cubicBezTo>
                        <a:pt x="130379" y="3155522"/>
                        <a:pt x="90053" y="3145440"/>
                        <a:pt x="50735" y="3132335"/>
                      </a:cubicBezTo>
                      <a:cubicBezTo>
                        <a:pt x="40653" y="3128302"/>
                        <a:pt x="30572" y="3125277"/>
                        <a:pt x="21498" y="3120237"/>
                      </a:cubicBezTo>
                      <a:cubicBezTo>
                        <a:pt x="19482" y="3119228"/>
                        <a:pt x="17466" y="3119228"/>
                        <a:pt x="14441" y="3119228"/>
                      </a:cubicBezTo>
                      <a:cubicBezTo>
                        <a:pt x="9401" y="3119228"/>
                        <a:pt x="3351" y="3122253"/>
                        <a:pt x="1335" y="3127294"/>
                      </a:cubicBezTo>
                      <a:cubicBezTo>
                        <a:pt x="-1689" y="3134351"/>
                        <a:pt x="327" y="3143424"/>
                        <a:pt x="8392" y="3147457"/>
                      </a:cubicBezTo>
                      <a:cubicBezTo>
                        <a:pt x="27547" y="3156530"/>
                        <a:pt x="47710" y="3164595"/>
                        <a:pt x="67873" y="3170644"/>
                      </a:cubicBezTo>
                      <a:cubicBezTo>
                        <a:pt x="90053" y="3177702"/>
                        <a:pt x="112232" y="3184758"/>
                        <a:pt x="134411" y="3189799"/>
                      </a:cubicBezTo>
                      <a:cubicBezTo>
                        <a:pt x="178770" y="3200889"/>
                        <a:pt x="224137" y="3210970"/>
                        <a:pt x="269504" y="3219036"/>
                      </a:cubicBezTo>
                      <a:cubicBezTo>
                        <a:pt x="312855" y="3227101"/>
                        <a:pt x="357214" y="3234158"/>
                        <a:pt x="400564" y="3245248"/>
                      </a:cubicBezTo>
                      <a:cubicBezTo>
                        <a:pt x="425768" y="3251297"/>
                        <a:pt x="450972" y="3259362"/>
                        <a:pt x="477184" y="3264403"/>
                      </a:cubicBezTo>
                      <a:cubicBezTo>
                        <a:pt x="490290" y="3267427"/>
                        <a:pt x="503396" y="3268435"/>
                        <a:pt x="516502" y="3269443"/>
                      </a:cubicBezTo>
                      <a:cubicBezTo>
                        <a:pt x="522551" y="3269443"/>
                        <a:pt x="528600" y="3269443"/>
                        <a:pt x="534649" y="3268435"/>
                      </a:cubicBezTo>
                      <a:cubicBezTo>
                        <a:pt x="542714" y="3267427"/>
                        <a:pt x="549771" y="3266419"/>
                        <a:pt x="556828" y="3263395"/>
                      </a:cubicBezTo>
                      <a:cubicBezTo>
                        <a:pt x="561869" y="3261378"/>
                        <a:pt x="566910" y="3257346"/>
                        <a:pt x="567918" y="3251297"/>
                      </a:cubicBezTo>
                      <a:cubicBezTo>
                        <a:pt x="568926" y="3243232"/>
                        <a:pt x="565901" y="3235166"/>
                        <a:pt x="558845" y="3232142"/>
                      </a:cubicBezTo>
                      <a:close/>
                      <a:moveTo>
                        <a:pt x="129371" y="2272379"/>
                      </a:moveTo>
                      <a:cubicBezTo>
                        <a:pt x="122313" y="2254232"/>
                        <a:pt x="118281" y="2235078"/>
                        <a:pt x="113240" y="2215922"/>
                      </a:cubicBezTo>
                      <a:cubicBezTo>
                        <a:pt x="108200" y="2192735"/>
                        <a:pt x="102150" y="2169548"/>
                        <a:pt x="97109" y="2145352"/>
                      </a:cubicBezTo>
                      <a:cubicBezTo>
                        <a:pt x="87028" y="2098977"/>
                        <a:pt x="77955" y="2052602"/>
                        <a:pt x="71906" y="2006226"/>
                      </a:cubicBezTo>
                      <a:cubicBezTo>
                        <a:pt x="69890" y="1990096"/>
                        <a:pt x="67873" y="1973965"/>
                        <a:pt x="65857" y="1957835"/>
                      </a:cubicBezTo>
                      <a:cubicBezTo>
                        <a:pt x="65857" y="1953802"/>
                        <a:pt x="64849" y="1949770"/>
                        <a:pt x="61824" y="1946745"/>
                      </a:cubicBezTo>
                      <a:cubicBezTo>
                        <a:pt x="58800" y="1943721"/>
                        <a:pt x="55775" y="1942713"/>
                        <a:pt x="51743" y="1942713"/>
                      </a:cubicBezTo>
                      <a:lnTo>
                        <a:pt x="51743" y="1942713"/>
                      </a:lnTo>
                      <a:cubicBezTo>
                        <a:pt x="44686" y="1942713"/>
                        <a:pt x="35612" y="1949770"/>
                        <a:pt x="36620" y="1957835"/>
                      </a:cubicBezTo>
                      <a:cubicBezTo>
                        <a:pt x="42670" y="2017316"/>
                        <a:pt x="51743" y="2076797"/>
                        <a:pt x="62833" y="2136278"/>
                      </a:cubicBezTo>
                      <a:cubicBezTo>
                        <a:pt x="67873" y="2165515"/>
                        <a:pt x="73922" y="2195759"/>
                        <a:pt x="78963" y="2224996"/>
                      </a:cubicBezTo>
                      <a:cubicBezTo>
                        <a:pt x="80979" y="2238102"/>
                        <a:pt x="84004" y="2251208"/>
                        <a:pt x="87028" y="2264314"/>
                      </a:cubicBezTo>
                      <a:cubicBezTo>
                        <a:pt x="90053" y="2276412"/>
                        <a:pt x="94085" y="2288510"/>
                        <a:pt x="99126" y="2299599"/>
                      </a:cubicBezTo>
                      <a:cubicBezTo>
                        <a:pt x="108200" y="2320771"/>
                        <a:pt x="122313" y="2339926"/>
                        <a:pt x="137436" y="2358072"/>
                      </a:cubicBezTo>
                      <a:cubicBezTo>
                        <a:pt x="152558" y="2376219"/>
                        <a:pt x="169697" y="2391341"/>
                        <a:pt x="187843" y="2405456"/>
                      </a:cubicBezTo>
                      <a:cubicBezTo>
                        <a:pt x="206999" y="2420578"/>
                        <a:pt x="227162" y="2434692"/>
                        <a:pt x="247325" y="2447798"/>
                      </a:cubicBezTo>
                      <a:cubicBezTo>
                        <a:pt x="269504" y="2462920"/>
                        <a:pt x="292692" y="2477035"/>
                        <a:pt x="314871" y="2492157"/>
                      </a:cubicBezTo>
                      <a:cubicBezTo>
                        <a:pt x="366287" y="2525426"/>
                        <a:pt x="418711" y="2559703"/>
                        <a:pt x="470126" y="2592972"/>
                      </a:cubicBezTo>
                      <a:cubicBezTo>
                        <a:pt x="495330" y="2609102"/>
                        <a:pt x="521543" y="2625233"/>
                        <a:pt x="546747" y="2641363"/>
                      </a:cubicBezTo>
                      <a:cubicBezTo>
                        <a:pt x="559852" y="2649429"/>
                        <a:pt x="571950" y="2657494"/>
                        <a:pt x="585056" y="2665559"/>
                      </a:cubicBezTo>
                      <a:cubicBezTo>
                        <a:pt x="597154" y="2672616"/>
                        <a:pt x="609252" y="2679673"/>
                        <a:pt x="620342" y="2687739"/>
                      </a:cubicBezTo>
                      <a:cubicBezTo>
                        <a:pt x="628407" y="2693788"/>
                        <a:pt x="636472" y="2701853"/>
                        <a:pt x="642521" y="2708910"/>
                      </a:cubicBezTo>
                      <a:cubicBezTo>
                        <a:pt x="650586" y="2718991"/>
                        <a:pt x="656635" y="2730081"/>
                        <a:pt x="661676" y="2741171"/>
                      </a:cubicBezTo>
                      <a:cubicBezTo>
                        <a:pt x="671757" y="2765366"/>
                        <a:pt x="678814" y="2790570"/>
                        <a:pt x="688896" y="2815774"/>
                      </a:cubicBezTo>
                      <a:cubicBezTo>
                        <a:pt x="694945" y="2830896"/>
                        <a:pt x="702002" y="2846019"/>
                        <a:pt x="711076" y="2859125"/>
                      </a:cubicBezTo>
                      <a:cubicBezTo>
                        <a:pt x="720149" y="2874247"/>
                        <a:pt x="732247" y="2888361"/>
                        <a:pt x="744345" y="2900459"/>
                      </a:cubicBezTo>
                      <a:cubicBezTo>
                        <a:pt x="768540" y="2923647"/>
                        <a:pt x="797777" y="2940785"/>
                        <a:pt x="829030" y="2950867"/>
                      </a:cubicBezTo>
                      <a:cubicBezTo>
                        <a:pt x="844152" y="2955908"/>
                        <a:pt x="860282" y="2958932"/>
                        <a:pt x="876413" y="2959940"/>
                      </a:cubicBezTo>
                      <a:cubicBezTo>
                        <a:pt x="882462" y="2959940"/>
                        <a:pt x="889519" y="2959940"/>
                        <a:pt x="895568" y="2959940"/>
                      </a:cubicBezTo>
                      <a:cubicBezTo>
                        <a:pt x="904641" y="2959940"/>
                        <a:pt x="913714" y="2959940"/>
                        <a:pt x="921780" y="2960948"/>
                      </a:cubicBezTo>
                      <a:cubicBezTo>
                        <a:pt x="925812" y="2961956"/>
                        <a:pt x="929845" y="2962965"/>
                        <a:pt x="933877" y="2963973"/>
                      </a:cubicBezTo>
                      <a:cubicBezTo>
                        <a:pt x="935894" y="2964981"/>
                        <a:pt x="936902" y="2965989"/>
                        <a:pt x="938918" y="2966997"/>
                      </a:cubicBezTo>
                      <a:cubicBezTo>
                        <a:pt x="943959" y="2971030"/>
                        <a:pt x="947992" y="2975063"/>
                        <a:pt x="951016" y="2980103"/>
                      </a:cubicBezTo>
                      <a:cubicBezTo>
                        <a:pt x="961098" y="2993209"/>
                        <a:pt x="969163" y="3007323"/>
                        <a:pt x="976220" y="3022446"/>
                      </a:cubicBezTo>
                      <a:cubicBezTo>
                        <a:pt x="985294" y="3038576"/>
                        <a:pt x="992351" y="3055715"/>
                        <a:pt x="1000416" y="3072853"/>
                      </a:cubicBezTo>
                      <a:cubicBezTo>
                        <a:pt x="1014530" y="3106123"/>
                        <a:pt x="1027636" y="3140400"/>
                        <a:pt x="1042758" y="3173669"/>
                      </a:cubicBezTo>
                      <a:cubicBezTo>
                        <a:pt x="1050824" y="3191816"/>
                        <a:pt x="1059897" y="3208954"/>
                        <a:pt x="1068970" y="3227101"/>
                      </a:cubicBezTo>
                      <a:cubicBezTo>
                        <a:pt x="1081068" y="3252305"/>
                        <a:pt x="1092158" y="3278517"/>
                        <a:pt x="1104256" y="3303721"/>
                      </a:cubicBezTo>
                      <a:cubicBezTo>
                        <a:pt x="1106272" y="3306745"/>
                        <a:pt x="1108289" y="3309769"/>
                        <a:pt x="1112321" y="3310778"/>
                      </a:cubicBezTo>
                      <a:cubicBezTo>
                        <a:pt x="1112321" y="3310778"/>
                        <a:pt x="1113329" y="3310778"/>
                        <a:pt x="1114337" y="3311786"/>
                      </a:cubicBezTo>
                      <a:cubicBezTo>
                        <a:pt x="1075019" y="3306745"/>
                        <a:pt x="1035701" y="3301704"/>
                        <a:pt x="996383" y="3296664"/>
                      </a:cubicBezTo>
                      <a:cubicBezTo>
                        <a:pt x="995375" y="3296664"/>
                        <a:pt x="994367" y="3296664"/>
                        <a:pt x="992351" y="3296664"/>
                      </a:cubicBezTo>
                      <a:cubicBezTo>
                        <a:pt x="989326" y="3296664"/>
                        <a:pt x="985294" y="3297672"/>
                        <a:pt x="982269" y="3299688"/>
                      </a:cubicBezTo>
                      <a:cubicBezTo>
                        <a:pt x="978236" y="3302713"/>
                        <a:pt x="975212" y="3306745"/>
                        <a:pt x="974203" y="3310778"/>
                      </a:cubicBezTo>
                      <a:cubicBezTo>
                        <a:pt x="972188" y="3319851"/>
                        <a:pt x="978236" y="3330941"/>
                        <a:pt x="988318" y="3331949"/>
                      </a:cubicBezTo>
                      <a:cubicBezTo>
                        <a:pt x="1029652" y="3336990"/>
                        <a:pt x="1070987" y="3343039"/>
                        <a:pt x="1112321" y="3349088"/>
                      </a:cubicBezTo>
                      <a:cubicBezTo>
                        <a:pt x="1153655" y="3356145"/>
                        <a:pt x="1194990" y="3363202"/>
                        <a:pt x="1236324" y="3370259"/>
                      </a:cubicBezTo>
                      <a:cubicBezTo>
                        <a:pt x="1277658" y="3378324"/>
                        <a:pt x="1318993" y="3386389"/>
                        <a:pt x="1359319" y="3394455"/>
                      </a:cubicBezTo>
                      <a:cubicBezTo>
                        <a:pt x="1379482" y="3398487"/>
                        <a:pt x="1400653" y="3402520"/>
                        <a:pt x="1420816" y="3406552"/>
                      </a:cubicBezTo>
                      <a:cubicBezTo>
                        <a:pt x="1440979" y="3410585"/>
                        <a:pt x="1462150" y="3414618"/>
                        <a:pt x="1482313" y="3416634"/>
                      </a:cubicBezTo>
                      <a:cubicBezTo>
                        <a:pt x="1487354" y="3417642"/>
                        <a:pt x="1492395" y="3416634"/>
                        <a:pt x="1497436" y="3413609"/>
                      </a:cubicBezTo>
                      <a:cubicBezTo>
                        <a:pt x="1501469" y="3410585"/>
                        <a:pt x="1504492" y="3406552"/>
                        <a:pt x="1505501" y="3401512"/>
                      </a:cubicBezTo>
                      <a:cubicBezTo>
                        <a:pt x="1506509" y="3396471"/>
                        <a:pt x="1505501" y="3391430"/>
                        <a:pt x="1502476" y="3386389"/>
                      </a:cubicBezTo>
                      <a:cubicBezTo>
                        <a:pt x="1499452" y="3381348"/>
                        <a:pt x="1495420" y="3379332"/>
                        <a:pt x="1490379" y="3378324"/>
                      </a:cubicBezTo>
                      <a:cubicBezTo>
                        <a:pt x="1470216" y="3372275"/>
                        <a:pt x="1450053" y="3368243"/>
                        <a:pt x="1429890" y="3363202"/>
                      </a:cubicBezTo>
                      <a:cubicBezTo>
                        <a:pt x="1409727" y="3359169"/>
                        <a:pt x="1388555" y="3355136"/>
                        <a:pt x="1368392" y="3351104"/>
                      </a:cubicBezTo>
                      <a:cubicBezTo>
                        <a:pt x="1327057" y="3343039"/>
                        <a:pt x="1285723" y="3335981"/>
                        <a:pt x="1244389" y="3328925"/>
                      </a:cubicBezTo>
                      <a:cubicBezTo>
                        <a:pt x="1205071" y="3321867"/>
                        <a:pt x="1165753" y="3315818"/>
                        <a:pt x="1126435" y="3310778"/>
                      </a:cubicBezTo>
                      <a:cubicBezTo>
                        <a:pt x="1127443" y="3310778"/>
                        <a:pt x="1128452" y="3310778"/>
                        <a:pt x="1128452" y="3310778"/>
                      </a:cubicBezTo>
                      <a:cubicBezTo>
                        <a:pt x="1138533" y="3307753"/>
                        <a:pt x="1146598" y="3295655"/>
                        <a:pt x="1143574" y="3284566"/>
                      </a:cubicBezTo>
                      <a:cubicBezTo>
                        <a:pt x="1128452" y="3241215"/>
                        <a:pt x="1105264" y="3200889"/>
                        <a:pt x="1086109" y="3158546"/>
                      </a:cubicBezTo>
                      <a:cubicBezTo>
                        <a:pt x="1062922" y="3104106"/>
                        <a:pt x="1043766" y="3047649"/>
                        <a:pt x="1016546" y="2994217"/>
                      </a:cubicBezTo>
                      <a:cubicBezTo>
                        <a:pt x="1010497" y="2982119"/>
                        <a:pt x="1003440" y="2971030"/>
                        <a:pt x="996383" y="2959940"/>
                      </a:cubicBezTo>
                      <a:cubicBezTo>
                        <a:pt x="989326" y="2949859"/>
                        <a:pt x="981261" y="2939777"/>
                        <a:pt x="971179" y="2931712"/>
                      </a:cubicBezTo>
                      <a:cubicBezTo>
                        <a:pt x="968155" y="2929696"/>
                        <a:pt x="965130" y="2926671"/>
                        <a:pt x="962106" y="2924655"/>
                      </a:cubicBezTo>
                      <a:cubicBezTo>
                        <a:pt x="958073" y="2921630"/>
                        <a:pt x="952025" y="2919614"/>
                        <a:pt x="947992" y="2918606"/>
                      </a:cubicBezTo>
                      <a:cubicBezTo>
                        <a:pt x="939927" y="2915581"/>
                        <a:pt x="929845" y="2914573"/>
                        <a:pt x="920771" y="2913565"/>
                      </a:cubicBezTo>
                      <a:cubicBezTo>
                        <a:pt x="911698" y="2912557"/>
                        <a:pt x="903633" y="2912557"/>
                        <a:pt x="894560" y="2912557"/>
                      </a:cubicBezTo>
                      <a:cubicBezTo>
                        <a:pt x="885486" y="2912557"/>
                        <a:pt x="877421" y="2912557"/>
                        <a:pt x="868347" y="2911549"/>
                      </a:cubicBezTo>
                      <a:cubicBezTo>
                        <a:pt x="855241" y="2909532"/>
                        <a:pt x="843143" y="2905500"/>
                        <a:pt x="831046" y="2901467"/>
                      </a:cubicBezTo>
                      <a:cubicBezTo>
                        <a:pt x="817940" y="2895418"/>
                        <a:pt x="804834" y="2888361"/>
                        <a:pt x="792736" y="2880296"/>
                      </a:cubicBezTo>
                      <a:cubicBezTo>
                        <a:pt x="780638" y="2871222"/>
                        <a:pt x="770557" y="2861141"/>
                        <a:pt x="760475" y="2849043"/>
                      </a:cubicBezTo>
                      <a:cubicBezTo>
                        <a:pt x="749385" y="2833921"/>
                        <a:pt x="739304" y="2817790"/>
                        <a:pt x="732247" y="2800652"/>
                      </a:cubicBezTo>
                      <a:cubicBezTo>
                        <a:pt x="716116" y="2762342"/>
                        <a:pt x="708051" y="2719999"/>
                        <a:pt x="683855" y="2684714"/>
                      </a:cubicBezTo>
                      <a:cubicBezTo>
                        <a:pt x="676798" y="2675641"/>
                        <a:pt x="668733" y="2666567"/>
                        <a:pt x="660668" y="2658502"/>
                      </a:cubicBezTo>
                      <a:cubicBezTo>
                        <a:pt x="649578" y="2648421"/>
                        <a:pt x="637480" y="2640355"/>
                        <a:pt x="624375" y="2632290"/>
                      </a:cubicBezTo>
                      <a:cubicBezTo>
                        <a:pt x="598162" y="2615151"/>
                        <a:pt x="570942" y="2599021"/>
                        <a:pt x="544730" y="2581882"/>
                      </a:cubicBezTo>
                      <a:lnTo>
                        <a:pt x="129371" y="2272379"/>
                      </a:lnTo>
                      <a:close/>
                      <a:moveTo>
                        <a:pt x="2095272" y="260104"/>
                      </a:moveTo>
                      <a:cubicBezTo>
                        <a:pt x="2110394" y="252038"/>
                        <a:pt x="2125516" y="243973"/>
                        <a:pt x="2140639" y="237924"/>
                      </a:cubicBezTo>
                      <a:cubicBezTo>
                        <a:pt x="2133581" y="255063"/>
                        <a:pt x="2127532" y="271193"/>
                        <a:pt x="2124507" y="286316"/>
                      </a:cubicBezTo>
                      <a:cubicBezTo>
                        <a:pt x="2121483" y="300430"/>
                        <a:pt x="2119466" y="313536"/>
                        <a:pt x="2120475" y="326642"/>
                      </a:cubicBezTo>
                      <a:cubicBezTo>
                        <a:pt x="2120475" y="332691"/>
                        <a:pt x="2121483" y="339748"/>
                        <a:pt x="2122491" y="347813"/>
                      </a:cubicBezTo>
                      <a:cubicBezTo>
                        <a:pt x="2123499" y="354870"/>
                        <a:pt x="2126524" y="361927"/>
                        <a:pt x="2128540" y="367976"/>
                      </a:cubicBezTo>
                      <a:cubicBezTo>
                        <a:pt x="2132573" y="379066"/>
                        <a:pt x="2139629" y="390156"/>
                        <a:pt x="2149711" y="399229"/>
                      </a:cubicBezTo>
                      <a:cubicBezTo>
                        <a:pt x="2158785" y="408302"/>
                        <a:pt x="2169874" y="415359"/>
                        <a:pt x="2181973" y="419392"/>
                      </a:cubicBezTo>
                      <a:cubicBezTo>
                        <a:pt x="2189029" y="421408"/>
                        <a:pt x="2197095" y="423425"/>
                        <a:pt x="2205159" y="423425"/>
                      </a:cubicBezTo>
                      <a:cubicBezTo>
                        <a:pt x="2209192" y="423425"/>
                        <a:pt x="2212217" y="423425"/>
                        <a:pt x="2216250" y="422416"/>
                      </a:cubicBezTo>
                      <a:cubicBezTo>
                        <a:pt x="2221291" y="421408"/>
                        <a:pt x="2227340" y="420400"/>
                        <a:pt x="2234396" y="417376"/>
                      </a:cubicBezTo>
                      <a:cubicBezTo>
                        <a:pt x="2235404" y="416368"/>
                        <a:pt x="2237421" y="416368"/>
                        <a:pt x="2238429" y="415359"/>
                      </a:cubicBezTo>
                      <a:cubicBezTo>
                        <a:pt x="2239437" y="420400"/>
                        <a:pt x="2241454" y="424433"/>
                        <a:pt x="2242462" y="428465"/>
                      </a:cubicBezTo>
                      <a:cubicBezTo>
                        <a:pt x="2245486" y="434514"/>
                        <a:pt x="2248511" y="439555"/>
                        <a:pt x="2251535" y="444596"/>
                      </a:cubicBezTo>
                      <a:cubicBezTo>
                        <a:pt x="2258592" y="454678"/>
                        <a:pt x="2267666" y="462743"/>
                        <a:pt x="2278755" y="469800"/>
                      </a:cubicBezTo>
                      <a:cubicBezTo>
                        <a:pt x="2288837" y="475849"/>
                        <a:pt x="2299926" y="479881"/>
                        <a:pt x="2311016" y="479881"/>
                      </a:cubicBezTo>
                      <a:lnTo>
                        <a:pt x="2311016" y="479881"/>
                      </a:lnTo>
                      <a:cubicBezTo>
                        <a:pt x="2317065" y="479881"/>
                        <a:pt x="2322106" y="478873"/>
                        <a:pt x="2327147" y="476857"/>
                      </a:cubicBezTo>
                      <a:cubicBezTo>
                        <a:pt x="2330171" y="475849"/>
                        <a:pt x="2333196" y="473832"/>
                        <a:pt x="2336219" y="471816"/>
                      </a:cubicBezTo>
                      <a:cubicBezTo>
                        <a:pt x="2336219" y="461735"/>
                        <a:pt x="2337229" y="451653"/>
                        <a:pt x="2337229" y="440563"/>
                      </a:cubicBezTo>
                      <a:cubicBezTo>
                        <a:pt x="2326138" y="433506"/>
                        <a:pt x="2316056" y="423425"/>
                        <a:pt x="2307992" y="410319"/>
                      </a:cubicBezTo>
                      <a:cubicBezTo>
                        <a:pt x="2296902" y="394188"/>
                        <a:pt x="2287829" y="375033"/>
                        <a:pt x="2281780" y="353862"/>
                      </a:cubicBezTo>
                      <a:cubicBezTo>
                        <a:pt x="2278755" y="343781"/>
                        <a:pt x="2276739" y="333699"/>
                        <a:pt x="2274722" y="323617"/>
                      </a:cubicBezTo>
                      <a:cubicBezTo>
                        <a:pt x="2272706" y="325634"/>
                        <a:pt x="2270689" y="328658"/>
                        <a:pt x="2269682" y="330675"/>
                      </a:cubicBezTo>
                      <a:cubicBezTo>
                        <a:pt x="2265649" y="335715"/>
                        <a:pt x="2261617" y="339748"/>
                        <a:pt x="2258592" y="342772"/>
                      </a:cubicBezTo>
                      <a:cubicBezTo>
                        <a:pt x="2254559" y="346805"/>
                        <a:pt x="2250526" y="349829"/>
                        <a:pt x="2245486" y="352854"/>
                      </a:cubicBezTo>
                      <a:cubicBezTo>
                        <a:pt x="2242462" y="354870"/>
                        <a:pt x="2239437" y="355878"/>
                        <a:pt x="2236413" y="357895"/>
                      </a:cubicBezTo>
                      <a:cubicBezTo>
                        <a:pt x="2233388" y="358903"/>
                        <a:pt x="2230363" y="359911"/>
                        <a:pt x="2227340" y="359911"/>
                      </a:cubicBezTo>
                      <a:cubicBezTo>
                        <a:pt x="2226332" y="359911"/>
                        <a:pt x="2224315" y="359911"/>
                        <a:pt x="2223307" y="359911"/>
                      </a:cubicBezTo>
                      <a:cubicBezTo>
                        <a:pt x="2218266" y="359911"/>
                        <a:pt x="2213225" y="357895"/>
                        <a:pt x="2209192" y="356886"/>
                      </a:cubicBezTo>
                      <a:cubicBezTo>
                        <a:pt x="2204151" y="354870"/>
                        <a:pt x="2199111" y="350838"/>
                        <a:pt x="2194070" y="344789"/>
                      </a:cubicBezTo>
                      <a:cubicBezTo>
                        <a:pt x="2191046" y="340756"/>
                        <a:pt x="2188021" y="334707"/>
                        <a:pt x="2186005" y="328658"/>
                      </a:cubicBezTo>
                      <a:cubicBezTo>
                        <a:pt x="2180965" y="310511"/>
                        <a:pt x="2180965" y="292365"/>
                        <a:pt x="2181973" y="278251"/>
                      </a:cubicBezTo>
                      <a:cubicBezTo>
                        <a:pt x="2182981" y="257079"/>
                        <a:pt x="2186005" y="235908"/>
                        <a:pt x="2190037" y="216753"/>
                      </a:cubicBezTo>
                      <a:cubicBezTo>
                        <a:pt x="2195078" y="193566"/>
                        <a:pt x="2202136" y="170378"/>
                        <a:pt x="2211209" y="145174"/>
                      </a:cubicBezTo>
                      <a:cubicBezTo>
                        <a:pt x="2154752" y="186508"/>
                        <a:pt x="2094262" y="216753"/>
                        <a:pt x="2031757" y="233892"/>
                      </a:cubicBezTo>
                      <a:cubicBezTo>
                        <a:pt x="1999497" y="242965"/>
                        <a:pt x="1971268" y="249014"/>
                        <a:pt x="1944048" y="253047"/>
                      </a:cubicBezTo>
                      <a:cubicBezTo>
                        <a:pt x="1925901" y="256071"/>
                        <a:pt x="1909771" y="258087"/>
                        <a:pt x="1894649" y="259096"/>
                      </a:cubicBezTo>
                      <a:cubicBezTo>
                        <a:pt x="1887591" y="259096"/>
                        <a:pt x="1880534" y="260104"/>
                        <a:pt x="1872469" y="260104"/>
                      </a:cubicBezTo>
                      <a:cubicBezTo>
                        <a:pt x="1863396" y="260104"/>
                        <a:pt x="1853315" y="260104"/>
                        <a:pt x="1844241" y="259096"/>
                      </a:cubicBezTo>
                      <a:cubicBezTo>
                        <a:pt x="1808956" y="256071"/>
                        <a:pt x="1781735" y="248006"/>
                        <a:pt x="1760564" y="232884"/>
                      </a:cubicBezTo>
                      <a:cubicBezTo>
                        <a:pt x="1752499" y="226835"/>
                        <a:pt x="1742418" y="218769"/>
                        <a:pt x="1739393" y="207680"/>
                      </a:cubicBezTo>
                      <a:cubicBezTo>
                        <a:pt x="1737377" y="198606"/>
                        <a:pt x="1738385" y="189533"/>
                        <a:pt x="1743426" y="182476"/>
                      </a:cubicBezTo>
                      <a:cubicBezTo>
                        <a:pt x="1748466" y="175419"/>
                        <a:pt x="1754515" y="169370"/>
                        <a:pt x="1764597" y="162313"/>
                      </a:cubicBezTo>
                      <a:cubicBezTo>
                        <a:pt x="1773670" y="156264"/>
                        <a:pt x="1783752" y="151223"/>
                        <a:pt x="1791816" y="146182"/>
                      </a:cubicBezTo>
                      <a:cubicBezTo>
                        <a:pt x="1795849" y="144166"/>
                        <a:pt x="1798874" y="142150"/>
                        <a:pt x="1802907" y="140133"/>
                      </a:cubicBezTo>
                      <a:cubicBezTo>
                        <a:pt x="1798874" y="141142"/>
                        <a:pt x="1795849" y="141142"/>
                        <a:pt x="1791816" y="142150"/>
                      </a:cubicBezTo>
                      <a:cubicBezTo>
                        <a:pt x="1778711" y="144166"/>
                        <a:pt x="1767621" y="145174"/>
                        <a:pt x="1757540" y="146182"/>
                      </a:cubicBezTo>
                      <a:cubicBezTo>
                        <a:pt x="1755523" y="146182"/>
                        <a:pt x="1753507" y="146182"/>
                        <a:pt x="1751490" y="146182"/>
                      </a:cubicBezTo>
                      <a:cubicBezTo>
                        <a:pt x="1740401" y="146182"/>
                        <a:pt x="1732336" y="145174"/>
                        <a:pt x="1724270" y="144166"/>
                      </a:cubicBezTo>
                      <a:cubicBezTo>
                        <a:pt x="1719230" y="143158"/>
                        <a:pt x="1715197" y="142150"/>
                        <a:pt x="1711164" y="141142"/>
                      </a:cubicBezTo>
                      <a:cubicBezTo>
                        <a:pt x="1706123" y="139125"/>
                        <a:pt x="1702091" y="138117"/>
                        <a:pt x="1698059" y="135093"/>
                      </a:cubicBezTo>
                      <a:cubicBezTo>
                        <a:pt x="1694026" y="132068"/>
                        <a:pt x="1689993" y="130052"/>
                        <a:pt x="1686969" y="126019"/>
                      </a:cubicBezTo>
                      <a:lnTo>
                        <a:pt x="1685960" y="125011"/>
                      </a:lnTo>
                      <a:cubicBezTo>
                        <a:pt x="1683944" y="122995"/>
                        <a:pt x="1682936" y="120978"/>
                        <a:pt x="1681928" y="119970"/>
                      </a:cubicBezTo>
                      <a:cubicBezTo>
                        <a:pt x="1680919" y="117954"/>
                        <a:pt x="1679911" y="115938"/>
                        <a:pt x="1677896" y="112913"/>
                      </a:cubicBezTo>
                      <a:cubicBezTo>
                        <a:pt x="1674871" y="105856"/>
                        <a:pt x="1672855" y="96783"/>
                        <a:pt x="1674871" y="85693"/>
                      </a:cubicBezTo>
                      <a:cubicBezTo>
                        <a:pt x="1674871" y="81661"/>
                        <a:pt x="1675878" y="77628"/>
                        <a:pt x="1677896" y="73595"/>
                      </a:cubicBezTo>
                      <a:cubicBezTo>
                        <a:pt x="1672855" y="75612"/>
                        <a:pt x="1667814" y="77628"/>
                        <a:pt x="1662773" y="80652"/>
                      </a:cubicBezTo>
                      <a:cubicBezTo>
                        <a:pt x="1638577" y="90734"/>
                        <a:pt x="1615389" y="99807"/>
                        <a:pt x="1594218" y="105856"/>
                      </a:cubicBezTo>
                      <a:cubicBezTo>
                        <a:pt x="1571031" y="112913"/>
                        <a:pt x="1547843" y="118962"/>
                        <a:pt x="1525665" y="124003"/>
                      </a:cubicBezTo>
                      <a:cubicBezTo>
                        <a:pt x="1476265" y="134085"/>
                        <a:pt x="1430898" y="139125"/>
                        <a:pt x="1387547" y="139125"/>
                      </a:cubicBezTo>
                      <a:cubicBezTo>
                        <a:pt x="1384523" y="139125"/>
                        <a:pt x="1380490" y="139125"/>
                        <a:pt x="1377465" y="139125"/>
                      </a:cubicBezTo>
                      <a:cubicBezTo>
                        <a:pt x="1364360" y="139125"/>
                        <a:pt x="1351253" y="138117"/>
                        <a:pt x="1339156" y="137109"/>
                      </a:cubicBezTo>
                      <a:cubicBezTo>
                        <a:pt x="1327057" y="136101"/>
                        <a:pt x="1314960" y="135093"/>
                        <a:pt x="1302862" y="133076"/>
                      </a:cubicBezTo>
                      <a:cubicBezTo>
                        <a:pt x="1290764" y="131060"/>
                        <a:pt x="1281691" y="129044"/>
                        <a:pt x="1272617" y="126019"/>
                      </a:cubicBezTo>
                      <a:cubicBezTo>
                        <a:pt x="1264552" y="122995"/>
                        <a:pt x="1255479" y="119970"/>
                        <a:pt x="1246405" y="115938"/>
                      </a:cubicBezTo>
                      <a:cubicBezTo>
                        <a:pt x="1230275" y="106864"/>
                        <a:pt x="1217169" y="96783"/>
                        <a:pt x="1208095" y="84685"/>
                      </a:cubicBezTo>
                      <a:cubicBezTo>
                        <a:pt x="1203055" y="77628"/>
                        <a:pt x="1200030" y="70571"/>
                        <a:pt x="1198014" y="64522"/>
                      </a:cubicBezTo>
                      <a:cubicBezTo>
                        <a:pt x="1195997" y="56457"/>
                        <a:pt x="1193982" y="49399"/>
                        <a:pt x="1193982" y="43351"/>
                      </a:cubicBezTo>
                      <a:cubicBezTo>
                        <a:pt x="1193982" y="28228"/>
                        <a:pt x="1198014" y="13106"/>
                        <a:pt x="1205071" y="0"/>
                      </a:cubicBezTo>
                      <a:cubicBezTo>
                        <a:pt x="1198014" y="3024"/>
                        <a:pt x="1190957" y="7057"/>
                        <a:pt x="1184908" y="10082"/>
                      </a:cubicBezTo>
                      <a:cubicBezTo>
                        <a:pt x="1164745" y="19155"/>
                        <a:pt x="1147606" y="25204"/>
                        <a:pt x="1130467" y="29236"/>
                      </a:cubicBezTo>
                      <a:cubicBezTo>
                        <a:pt x="1111313" y="34277"/>
                        <a:pt x="1093166" y="36294"/>
                        <a:pt x="1077035" y="36294"/>
                      </a:cubicBezTo>
                      <a:cubicBezTo>
                        <a:pt x="1076027" y="36294"/>
                        <a:pt x="1074011" y="36294"/>
                        <a:pt x="1073003" y="36294"/>
                      </a:cubicBezTo>
                      <a:cubicBezTo>
                        <a:pt x="1062922" y="36294"/>
                        <a:pt x="1052840" y="35285"/>
                        <a:pt x="1044774" y="33269"/>
                      </a:cubicBezTo>
                      <a:cubicBezTo>
                        <a:pt x="1035701" y="31253"/>
                        <a:pt x="1026628" y="28228"/>
                        <a:pt x="1018563" y="25204"/>
                      </a:cubicBezTo>
                      <a:cubicBezTo>
                        <a:pt x="1009489" y="21171"/>
                        <a:pt x="1001424" y="17139"/>
                        <a:pt x="994367" y="11090"/>
                      </a:cubicBezTo>
                      <a:cubicBezTo>
                        <a:pt x="993359" y="10082"/>
                        <a:pt x="991342" y="9073"/>
                        <a:pt x="990334" y="8065"/>
                      </a:cubicBezTo>
                      <a:cubicBezTo>
                        <a:pt x="973196" y="19155"/>
                        <a:pt x="957065" y="28228"/>
                        <a:pt x="940935" y="35285"/>
                      </a:cubicBezTo>
                      <a:cubicBezTo>
                        <a:pt x="928837" y="40326"/>
                        <a:pt x="919764" y="44359"/>
                        <a:pt x="910690" y="46375"/>
                      </a:cubicBezTo>
                      <a:cubicBezTo>
                        <a:pt x="904641" y="47383"/>
                        <a:pt x="898592" y="48391"/>
                        <a:pt x="891535" y="49399"/>
                      </a:cubicBezTo>
                      <a:cubicBezTo>
                        <a:pt x="884478" y="60489"/>
                        <a:pt x="877421" y="71579"/>
                        <a:pt x="871372" y="83677"/>
                      </a:cubicBezTo>
                      <a:cubicBezTo>
                        <a:pt x="865323" y="95775"/>
                        <a:pt x="859274" y="108881"/>
                        <a:pt x="853225" y="126019"/>
                      </a:cubicBezTo>
                      <a:lnTo>
                        <a:pt x="854234" y="125011"/>
                      </a:lnTo>
                      <a:cubicBezTo>
                        <a:pt x="850201" y="135093"/>
                        <a:pt x="847176" y="145174"/>
                        <a:pt x="845160" y="155256"/>
                      </a:cubicBezTo>
                      <a:cubicBezTo>
                        <a:pt x="845160" y="155256"/>
                        <a:pt x="846168" y="154248"/>
                        <a:pt x="846168" y="154248"/>
                      </a:cubicBezTo>
                      <a:cubicBezTo>
                        <a:pt x="846168" y="154248"/>
                        <a:pt x="846168" y="154248"/>
                        <a:pt x="846168" y="154248"/>
                      </a:cubicBezTo>
                      <a:cubicBezTo>
                        <a:pt x="846168" y="154248"/>
                        <a:pt x="847176" y="154248"/>
                        <a:pt x="847176" y="154248"/>
                      </a:cubicBezTo>
                      <a:cubicBezTo>
                        <a:pt x="854234" y="153239"/>
                        <a:pt x="861291" y="150215"/>
                        <a:pt x="868347" y="147191"/>
                      </a:cubicBezTo>
                      <a:cubicBezTo>
                        <a:pt x="875405" y="144166"/>
                        <a:pt x="881454" y="139125"/>
                        <a:pt x="887502" y="135093"/>
                      </a:cubicBezTo>
                      <a:cubicBezTo>
                        <a:pt x="892543" y="131060"/>
                        <a:pt x="896576" y="127027"/>
                        <a:pt x="901617" y="124003"/>
                      </a:cubicBezTo>
                      <a:cubicBezTo>
                        <a:pt x="907666" y="118962"/>
                        <a:pt x="913714" y="112913"/>
                        <a:pt x="920771" y="107872"/>
                      </a:cubicBezTo>
                      <a:cubicBezTo>
                        <a:pt x="925812" y="104848"/>
                        <a:pt x="931862" y="101824"/>
                        <a:pt x="936902" y="99807"/>
                      </a:cubicBezTo>
                      <a:cubicBezTo>
                        <a:pt x="941943" y="98799"/>
                        <a:pt x="946984" y="97791"/>
                        <a:pt x="952025" y="96783"/>
                      </a:cubicBezTo>
                      <a:cubicBezTo>
                        <a:pt x="954040" y="96783"/>
                        <a:pt x="956057" y="96783"/>
                        <a:pt x="958073" y="96783"/>
                      </a:cubicBezTo>
                      <a:cubicBezTo>
                        <a:pt x="966138" y="96783"/>
                        <a:pt x="973196" y="97791"/>
                        <a:pt x="982269" y="98799"/>
                      </a:cubicBezTo>
                      <a:lnTo>
                        <a:pt x="984285" y="98799"/>
                      </a:lnTo>
                      <a:cubicBezTo>
                        <a:pt x="989326" y="99807"/>
                        <a:pt x="993359" y="99807"/>
                        <a:pt x="998399" y="99807"/>
                      </a:cubicBezTo>
                      <a:cubicBezTo>
                        <a:pt x="1001424" y="99807"/>
                        <a:pt x="1003440" y="99807"/>
                        <a:pt x="1006465" y="99807"/>
                      </a:cubicBezTo>
                      <a:cubicBezTo>
                        <a:pt x="1009489" y="99807"/>
                        <a:pt x="1012514" y="99807"/>
                        <a:pt x="1015538" y="99807"/>
                      </a:cubicBezTo>
                      <a:cubicBezTo>
                        <a:pt x="1025620" y="98799"/>
                        <a:pt x="1035701" y="96783"/>
                        <a:pt x="1045783" y="94766"/>
                      </a:cubicBezTo>
                      <a:cubicBezTo>
                        <a:pt x="1054856" y="92750"/>
                        <a:pt x="1063929" y="90734"/>
                        <a:pt x="1073003" y="90734"/>
                      </a:cubicBezTo>
                      <a:cubicBezTo>
                        <a:pt x="1075019" y="90734"/>
                        <a:pt x="1077035" y="90734"/>
                        <a:pt x="1079052" y="90734"/>
                      </a:cubicBezTo>
                      <a:cubicBezTo>
                        <a:pt x="1082076" y="90734"/>
                        <a:pt x="1085100" y="90734"/>
                        <a:pt x="1088125" y="91742"/>
                      </a:cubicBezTo>
                      <a:cubicBezTo>
                        <a:pt x="1091150" y="92750"/>
                        <a:pt x="1093166" y="92750"/>
                        <a:pt x="1095182" y="93758"/>
                      </a:cubicBezTo>
                      <a:cubicBezTo>
                        <a:pt x="1098207" y="95775"/>
                        <a:pt x="1101231" y="97791"/>
                        <a:pt x="1104256" y="99807"/>
                      </a:cubicBezTo>
                      <a:cubicBezTo>
                        <a:pt x="1109296" y="103840"/>
                        <a:pt x="1113329" y="108881"/>
                        <a:pt x="1118370" y="113921"/>
                      </a:cubicBezTo>
                      <a:lnTo>
                        <a:pt x="1121394" y="116946"/>
                      </a:lnTo>
                      <a:cubicBezTo>
                        <a:pt x="1128452" y="125011"/>
                        <a:pt x="1135508" y="132068"/>
                        <a:pt x="1142565" y="137109"/>
                      </a:cubicBezTo>
                      <a:cubicBezTo>
                        <a:pt x="1146598" y="140133"/>
                        <a:pt x="1150630" y="142150"/>
                        <a:pt x="1154663" y="144166"/>
                      </a:cubicBezTo>
                      <a:lnTo>
                        <a:pt x="1155671" y="145174"/>
                      </a:lnTo>
                      <a:cubicBezTo>
                        <a:pt x="1159704" y="147191"/>
                        <a:pt x="1163737" y="150215"/>
                        <a:pt x="1169786" y="152231"/>
                      </a:cubicBezTo>
                      <a:cubicBezTo>
                        <a:pt x="1179867" y="157272"/>
                        <a:pt x="1189949" y="161305"/>
                        <a:pt x="1201038" y="165337"/>
                      </a:cubicBezTo>
                      <a:cubicBezTo>
                        <a:pt x="1222210" y="172394"/>
                        <a:pt x="1245397" y="176427"/>
                        <a:pt x="1264552" y="180460"/>
                      </a:cubicBezTo>
                      <a:cubicBezTo>
                        <a:pt x="1273625" y="181468"/>
                        <a:pt x="1283707" y="183484"/>
                        <a:pt x="1295805" y="184492"/>
                      </a:cubicBezTo>
                      <a:cubicBezTo>
                        <a:pt x="1306894" y="185500"/>
                        <a:pt x="1318993" y="187517"/>
                        <a:pt x="1331090" y="188525"/>
                      </a:cubicBezTo>
                      <a:cubicBezTo>
                        <a:pt x="1339156" y="189533"/>
                        <a:pt x="1348228" y="189533"/>
                        <a:pt x="1357302" y="189533"/>
                      </a:cubicBezTo>
                      <a:cubicBezTo>
                        <a:pt x="1396620" y="189533"/>
                        <a:pt x="1435939" y="183484"/>
                        <a:pt x="1465175" y="177435"/>
                      </a:cubicBezTo>
                      <a:cubicBezTo>
                        <a:pt x="1476265" y="175419"/>
                        <a:pt x="1486346" y="173402"/>
                        <a:pt x="1497436" y="171386"/>
                      </a:cubicBezTo>
                      <a:cubicBezTo>
                        <a:pt x="1508525" y="169370"/>
                        <a:pt x="1519615" y="167354"/>
                        <a:pt x="1531713" y="165337"/>
                      </a:cubicBezTo>
                      <a:cubicBezTo>
                        <a:pt x="1542803" y="163321"/>
                        <a:pt x="1552884" y="161305"/>
                        <a:pt x="1563974" y="160296"/>
                      </a:cubicBezTo>
                      <a:cubicBezTo>
                        <a:pt x="1569014" y="159288"/>
                        <a:pt x="1575063" y="159288"/>
                        <a:pt x="1580104" y="158280"/>
                      </a:cubicBezTo>
                      <a:cubicBezTo>
                        <a:pt x="1582121" y="158280"/>
                        <a:pt x="1584137" y="158280"/>
                        <a:pt x="1586154" y="157272"/>
                      </a:cubicBezTo>
                      <a:cubicBezTo>
                        <a:pt x="1589177" y="157272"/>
                        <a:pt x="1593210" y="156264"/>
                        <a:pt x="1596235" y="156264"/>
                      </a:cubicBezTo>
                      <a:lnTo>
                        <a:pt x="1598251" y="156264"/>
                      </a:lnTo>
                      <a:cubicBezTo>
                        <a:pt x="1601276" y="155256"/>
                        <a:pt x="1605308" y="155256"/>
                        <a:pt x="1608333" y="155256"/>
                      </a:cubicBezTo>
                      <a:lnTo>
                        <a:pt x="1609341" y="155256"/>
                      </a:lnTo>
                      <a:cubicBezTo>
                        <a:pt x="1610348" y="155256"/>
                        <a:pt x="1611358" y="155256"/>
                        <a:pt x="1611358" y="155256"/>
                      </a:cubicBezTo>
                      <a:cubicBezTo>
                        <a:pt x="1611358" y="157272"/>
                        <a:pt x="1610348" y="159288"/>
                        <a:pt x="1611358" y="161305"/>
                      </a:cubicBezTo>
                      <a:cubicBezTo>
                        <a:pt x="1611358" y="162313"/>
                        <a:pt x="1612366" y="164329"/>
                        <a:pt x="1612366" y="165337"/>
                      </a:cubicBezTo>
                      <a:cubicBezTo>
                        <a:pt x="1613373" y="166345"/>
                        <a:pt x="1613373" y="167354"/>
                        <a:pt x="1614381" y="168362"/>
                      </a:cubicBezTo>
                      <a:cubicBezTo>
                        <a:pt x="1615389" y="169370"/>
                        <a:pt x="1617406" y="170378"/>
                        <a:pt x="1618414" y="171386"/>
                      </a:cubicBezTo>
                      <a:lnTo>
                        <a:pt x="1619422" y="172394"/>
                      </a:lnTo>
                      <a:lnTo>
                        <a:pt x="1621439" y="174411"/>
                      </a:lnTo>
                      <a:cubicBezTo>
                        <a:pt x="1625471" y="177435"/>
                        <a:pt x="1628496" y="181468"/>
                        <a:pt x="1633537" y="183484"/>
                      </a:cubicBezTo>
                      <a:cubicBezTo>
                        <a:pt x="1635552" y="184492"/>
                        <a:pt x="1637569" y="185500"/>
                        <a:pt x="1639585" y="185500"/>
                      </a:cubicBezTo>
                      <a:cubicBezTo>
                        <a:pt x="1640593" y="185500"/>
                        <a:pt x="1641602" y="186508"/>
                        <a:pt x="1643618" y="186508"/>
                      </a:cubicBezTo>
                      <a:cubicBezTo>
                        <a:pt x="1642610" y="192557"/>
                        <a:pt x="1643618" y="199615"/>
                        <a:pt x="1645634" y="205663"/>
                      </a:cubicBezTo>
                      <a:cubicBezTo>
                        <a:pt x="1648659" y="216753"/>
                        <a:pt x="1654707" y="226835"/>
                        <a:pt x="1664789" y="236916"/>
                      </a:cubicBezTo>
                      <a:cubicBezTo>
                        <a:pt x="1672855" y="245990"/>
                        <a:pt x="1682936" y="254055"/>
                        <a:pt x="1697051" y="263128"/>
                      </a:cubicBezTo>
                      <a:cubicBezTo>
                        <a:pt x="1708140" y="270185"/>
                        <a:pt x="1720237" y="277242"/>
                        <a:pt x="1735360" y="284299"/>
                      </a:cubicBezTo>
                      <a:cubicBezTo>
                        <a:pt x="1757540" y="294381"/>
                        <a:pt x="1780727" y="303454"/>
                        <a:pt x="1802907" y="310511"/>
                      </a:cubicBezTo>
                      <a:cubicBezTo>
                        <a:pt x="1832142" y="319585"/>
                        <a:pt x="1863396" y="323617"/>
                        <a:pt x="1896664" y="323617"/>
                      </a:cubicBezTo>
                      <a:cubicBezTo>
                        <a:pt x="1906746" y="323617"/>
                        <a:pt x="1917835" y="323617"/>
                        <a:pt x="1927917" y="322609"/>
                      </a:cubicBezTo>
                      <a:cubicBezTo>
                        <a:pt x="1971268" y="318577"/>
                        <a:pt x="2012602" y="308495"/>
                        <a:pt x="2050913" y="291356"/>
                      </a:cubicBezTo>
                      <a:cubicBezTo>
                        <a:pt x="2065027" y="276234"/>
                        <a:pt x="2080149" y="268169"/>
                        <a:pt x="2095272" y="260104"/>
                      </a:cubicBezTo>
                      <a:close/>
                    </a:path>
                  </a:pathLst>
                </a:custGeom>
                <a:solidFill>
                  <a:schemeClr val="tx1">
                    <a:alpha val="33000"/>
                  </a:schemeClr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xmlns="" id="{A68BD847-8A76-4CA0-764A-28BF778A8E8E}"/>
                  </a:ext>
                </a:extLst>
              </p:cNvPr>
              <p:cNvSpPr/>
              <p:nvPr/>
            </p:nvSpPr>
            <p:spPr>
              <a:xfrm>
                <a:off x="7902522" y="616990"/>
                <a:ext cx="4111648" cy="4743364"/>
              </a:xfrm>
              <a:custGeom>
                <a:avLst/>
                <a:gdLst>
                  <a:gd name="connsiteX0" fmla="*/ 3278914 w 4111648"/>
                  <a:gd name="connsiteY0" fmla="*/ 1189622 h 4743364"/>
                  <a:gd name="connsiteX1" fmla="*/ 3274881 w 4111648"/>
                  <a:gd name="connsiteY1" fmla="*/ 1224907 h 4743364"/>
                  <a:gd name="connsiteX2" fmla="*/ 3274881 w 4111648"/>
                  <a:gd name="connsiteY2" fmla="*/ 1243054 h 4743364"/>
                  <a:gd name="connsiteX3" fmla="*/ 3278914 w 4111648"/>
                  <a:gd name="connsiteY3" fmla="*/ 1261201 h 4743364"/>
                  <a:gd name="connsiteX4" fmla="*/ 3325289 w 4111648"/>
                  <a:gd name="connsiteY4" fmla="*/ 1304551 h 4743364"/>
                  <a:gd name="connsiteX5" fmla="*/ 3357550 w 4111648"/>
                  <a:gd name="connsiteY5" fmla="*/ 1295478 h 4743364"/>
                  <a:gd name="connsiteX6" fmla="*/ 3371665 w 4111648"/>
                  <a:gd name="connsiteY6" fmla="*/ 1279347 h 4743364"/>
                  <a:gd name="connsiteX7" fmla="*/ 3374689 w 4111648"/>
                  <a:gd name="connsiteY7" fmla="*/ 1291445 h 4743364"/>
                  <a:gd name="connsiteX8" fmla="*/ 3396869 w 4111648"/>
                  <a:gd name="connsiteY8" fmla="*/ 1333788 h 4743364"/>
                  <a:gd name="connsiteX9" fmla="*/ 3415015 w 4111648"/>
                  <a:gd name="connsiteY9" fmla="*/ 1351935 h 4743364"/>
                  <a:gd name="connsiteX10" fmla="*/ 3426104 w 4111648"/>
                  <a:gd name="connsiteY10" fmla="*/ 1360000 h 4743364"/>
                  <a:gd name="connsiteX11" fmla="*/ 3436186 w 4111648"/>
                  <a:gd name="connsiteY11" fmla="*/ 1366049 h 4743364"/>
                  <a:gd name="connsiteX12" fmla="*/ 3454333 w 4111648"/>
                  <a:gd name="connsiteY12" fmla="*/ 1358992 h 4743364"/>
                  <a:gd name="connsiteX13" fmla="*/ 3447276 w 4111648"/>
                  <a:gd name="connsiteY13" fmla="*/ 1340845 h 4743364"/>
                  <a:gd name="connsiteX14" fmla="*/ 3446267 w 4111648"/>
                  <a:gd name="connsiteY14" fmla="*/ 1340845 h 4743364"/>
                  <a:gd name="connsiteX15" fmla="*/ 3430137 w 4111648"/>
                  <a:gd name="connsiteY15" fmla="*/ 1327739 h 4743364"/>
                  <a:gd name="connsiteX16" fmla="*/ 3415015 w 4111648"/>
                  <a:gd name="connsiteY16" fmla="*/ 1307576 h 4743364"/>
                  <a:gd name="connsiteX17" fmla="*/ 3402917 w 4111648"/>
                  <a:gd name="connsiteY17" fmla="*/ 1277331 h 4743364"/>
                  <a:gd name="connsiteX18" fmla="*/ 3397877 w 4111648"/>
                  <a:gd name="connsiteY18" fmla="*/ 1231964 h 4743364"/>
                  <a:gd name="connsiteX19" fmla="*/ 3400900 w 4111648"/>
                  <a:gd name="connsiteY19" fmla="*/ 1202728 h 4743364"/>
                  <a:gd name="connsiteX20" fmla="*/ 3390819 w 4111648"/>
                  <a:gd name="connsiteY20" fmla="*/ 1184581 h 4743364"/>
                  <a:gd name="connsiteX21" fmla="*/ 3368640 w 4111648"/>
                  <a:gd name="connsiteY21" fmla="*/ 1192646 h 4743364"/>
                  <a:gd name="connsiteX22" fmla="*/ 3358558 w 4111648"/>
                  <a:gd name="connsiteY22" fmla="*/ 1224907 h 4743364"/>
                  <a:gd name="connsiteX23" fmla="*/ 3343436 w 4111648"/>
                  <a:gd name="connsiteY23" fmla="*/ 1265233 h 4743364"/>
                  <a:gd name="connsiteX24" fmla="*/ 3338395 w 4111648"/>
                  <a:gd name="connsiteY24" fmla="*/ 1272290 h 4743364"/>
                  <a:gd name="connsiteX25" fmla="*/ 3335370 w 4111648"/>
                  <a:gd name="connsiteY25" fmla="*/ 1274307 h 4743364"/>
                  <a:gd name="connsiteX26" fmla="*/ 3332347 w 4111648"/>
                  <a:gd name="connsiteY26" fmla="*/ 1275315 h 4743364"/>
                  <a:gd name="connsiteX27" fmla="*/ 3329322 w 4111648"/>
                  <a:gd name="connsiteY27" fmla="*/ 1275315 h 4743364"/>
                  <a:gd name="connsiteX28" fmla="*/ 3324281 w 4111648"/>
                  <a:gd name="connsiteY28" fmla="*/ 1274307 h 4743364"/>
                  <a:gd name="connsiteX29" fmla="*/ 3316216 w 4111648"/>
                  <a:gd name="connsiteY29" fmla="*/ 1271282 h 4743364"/>
                  <a:gd name="connsiteX30" fmla="*/ 3311176 w 4111648"/>
                  <a:gd name="connsiteY30" fmla="*/ 1267250 h 4743364"/>
                  <a:gd name="connsiteX31" fmla="*/ 3306135 w 4111648"/>
                  <a:gd name="connsiteY31" fmla="*/ 1261201 h 4743364"/>
                  <a:gd name="connsiteX32" fmla="*/ 3302102 w 4111648"/>
                  <a:gd name="connsiteY32" fmla="*/ 1250111 h 4743364"/>
                  <a:gd name="connsiteX33" fmla="*/ 3300085 w 4111648"/>
                  <a:gd name="connsiteY33" fmla="*/ 1225915 h 4743364"/>
                  <a:gd name="connsiteX34" fmla="*/ 3310166 w 4111648"/>
                  <a:gd name="connsiteY34" fmla="*/ 1166434 h 4743364"/>
                  <a:gd name="connsiteX35" fmla="*/ 3328314 w 4111648"/>
                  <a:gd name="connsiteY35" fmla="*/ 1116026 h 4743364"/>
                  <a:gd name="connsiteX36" fmla="*/ 3347469 w 4111648"/>
                  <a:gd name="connsiteY36" fmla="*/ 1077717 h 4743364"/>
                  <a:gd name="connsiteX37" fmla="*/ 3346461 w 4111648"/>
                  <a:gd name="connsiteY37" fmla="*/ 1079733 h 4743364"/>
                  <a:gd name="connsiteX38" fmla="*/ 3346461 w 4111648"/>
                  <a:gd name="connsiteY38" fmla="*/ 1079733 h 4743364"/>
                  <a:gd name="connsiteX39" fmla="*/ 3349485 w 4111648"/>
                  <a:gd name="connsiteY39" fmla="*/ 1070659 h 4743364"/>
                  <a:gd name="connsiteX40" fmla="*/ 3344444 w 4111648"/>
                  <a:gd name="connsiteY40" fmla="*/ 1062594 h 4743364"/>
                  <a:gd name="connsiteX41" fmla="*/ 3336379 w 4111648"/>
                  <a:gd name="connsiteY41" fmla="*/ 1059570 h 4743364"/>
                  <a:gd name="connsiteX42" fmla="*/ 3335370 w 4111648"/>
                  <a:gd name="connsiteY42" fmla="*/ 1059570 h 4743364"/>
                  <a:gd name="connsiteX43" fmla="*/ 3327306 w 4111648"/>
                  <a:gd name="connsiteY43" fmla="*/ 1063602 h 4743364"/>
                  <a:gd name="connsiteX44" fmla="*/ 3301094 w 4111648"/>
                  <a:gd name="connsiteY44" fmla="*/ 1117035 h 4743364"/>
                  <a:gd name="connsiteX45" fmla="*/ 3278914 w 4111648"/>
                  <a:gd name="connsiteY45" fmla="*/ 1189622 h 4743364"/>
                  <a:gd name="connsiteX46" fmla="*/ 2784918 w 4111648"/>
                  <a:gd name="connsiteY46" fmla="*/ 1029325 h 4743364"/>
                  <a:gd name="connsiteX47" fmla="*/ 2778870 w 4111648"/>
                  <a:gd name="connsiteY47" fmla="*/ 1041423 h 4743364"/>
                  <a:gd name="connsiteX48" fmla="*/ 2787943 w 4111648"/>
                  <a:gd name="connsiteY48" fmla="*/ 1063602 h 4743364"/>
                  <a:gd name="connsiteX49" fmla="*/ 2797017 w 4111648"/>
                  <a:gd name="connsiteY49" fmla="*/ 1069651 h 4743364"/>
                  <a:gd name="connsiteX50" fmla="*/ 2810122 w 4111648"/>
                  <a:gd name="connsiteY50" fmla="*/ 1074692 h 4743364"/>
                  <a:gd name="connsiteX51" fmla="*/ 2848433 w 4111648"/>
                  <a:gd name="connsiteY51" fmla="*/ 1080741 h 4743364"/>
                  <a:gd name="connsiteX52" fmla="*/ 2840367 w 4111648"/>
                  <a:gd name="connsiteY52" fmla="*/ 1085782 h 4743364"/>
                  <a:gd name="connsiteX53" fmla="*/ 2829277 w 4111648"/>
                  <a:gd name="connsiteY53" fmla="*/ 1095863 h 4743364"/>
                  <a:gd name="connsiteX54" fmla="*/ 2822221 w 4111648"/>
                  <a:gd name="connsiteY54" fmla="*/ 1109978 h 4743364"/>
                  <a:gd name="connsiteX55" fmla="*/ 2829277 w 4111648"/>
                  <a:gd name="connsiteY55" fmla="*/ 1139214 h 4743364"/>
                  <a:gd name="connsiteX56" fmla="*/ 2842384 w 4111648"/>
                  <a:gd name="connsiteY56" fmla="*/ 1153328 h 4743364"/>
                  <a:gd name="connsiteX57" fmla="*/ 2862547 w 4111648"/>
                  <a:gd name="connsiteY57" fmla="*/ 1167442 h 4743364"/>
                  <a:gd name="connsiteX58" fmla="*/ 2932109 w 4111648"/>
                  <a:gd name="connsiteY58" fmla="*/ 1190630 h 4743364"/>
                  <a:gd name="connsiteX59" fmla="*/ 3015786 w 4111648"/>
                  <a:gd name="connsiteY59" fmla="*/ 1193654 h 4743364"/>
                  <a:gd name="connsiteX60" fmla="*/ 3102487 w 4111648"/>
                  <a:gd name="connsiteY60" fmla="*/ 1179540 h 4743364"/>
                  <a:gd name="connsiteX61" fmla="*/ 3262784 w 4111648"/>
                  <a:gd name="connsiteY61" fmla="*/ 1114010 h 4743364"/>
                  <a:gd name="connsiteX62" fmla="*/ 3320248 w 4111648"/>
                  <a:gd name="connsiteY62" fmla="*/ 1065619 h 4743364"/>
                  <a:gd name="connsiteX63" fmla="*/ 3318232 w 4111648"/>
                  <a:gd name="connsiteY63" fmla="*/ 1047472 h 4743364"/>
                  <a:gd name="connsiteX64" fmla="*/ 3300085 w 4111648"/>
                  <a:gd name="connsiteY64" fmla="*/ 1049488 h 4743364"/>
                  <a:gd name="connsiteX65" fmla="*/ 3288995 w 4111648"/>
                  <a:gd name="connsiteY65" fmla="*/ 1061586 h 4743364"/>
                  <a:gd name="connsiteX66" fmla="*/ 3228506 w 4111648"/>
                  <a:gd name="connsiteY66" fmla="*/ 1104937 h 4743364"/>
                  <a:gd name="connsiteX67" fmla="*/ 3101479 w 4111648"/>
                  <a:gd name="connsiteY67" fmla="*/ 1154336 h 4743364"/>
                  <a:gd name="connsiteX68" fmla="*/ 2977476 w 4111648"/>
                  <a:gd name="connsiteY68" fmla="*/ 1170467 h 4743364"/>
                  <a:gd name="connsiteX69" fmla="*/ 2909930 w 4111648"/>
                  <a:gd name="connsiteY69" fmla="*/ 1161393 h 4743364"/>
                  <a:gd name="connsiteX70" fmla="*/ 2873637 w 4111648"/>
                  <a:gd name="connsiteY70" fmla="*/ 1145263 h 4743364"/>
                  <a:gd name="connsiteX71" fmla="*/ 2852466 w 4111648"/>
                  <a:gd name="connsiteY71" fmla="*/ 1129132 h 4743364"/>
                  <a:gd name="connsiteX72" fmla="*/ 2847425 w 4111648"/>
                  <a:gd name="connsiteY72" fmla="*/ 1123084 h 4743364"/>
                  <a:gd name="connsiteX73" fmla="*/ 2846416 w 4111648"/>
                  <a:gd name="connsiteY73" fmla="*/ 1120059 h 4743364"/>
                  <a:gd name="connsiteX74" fmla="*/ 2846416 w 4111648"/>
                  <a:gd name="connsiteY74" fmla="*/ 1119051 h 4743364"/>
                  <a:gd name="connsiteX75" fmla="*/ 2846416 w 4111648"/>
                  <a:gd name="connsiteY75" fmla="*/ 1118043 h 4743364"/>
                  <a:gd name="connsiteX76" fmla="*/ 2847425 w 4111648"/>
                  <a:gd name="connsiteY76" fmla="*/ 1116026 h 4743364"/>
                  <a:gd name="connsiteX77" fmla="*/ 2850448 w 4111648"/>
                  <a:gd name="connsiteY77" fmla="*/ 1111994 h 4743364"/>
                  <a:gd name="connsiteX78" fmla="*/ 2862547 w 4111648"/>
                  <a:gd name="connsiteY78" fmla="*/ 1103929 h 4743364"/>
                  <a:gd name="connsiteX79" fmla="*/ 2900856 w 4111648"/>
                  <a:gd name="connsiteY79" fmla="*/ 1087798 h 4743364"/>
                  <a:gd name="connsiteX80" fmla="*/ 2940174 w 4111648"/>
                  <a:gd name="connsiteY80" fmla="*/ 1071668 h 4743364"/>
                  <a:gd name="connsiteX81" fmla="*/ 2947231 w 4111648"/>
                  <a:gd name="connsiteY81" fmla="*/ 1064611 h 4743364"/>
                  <a:gd name="connsiteX82" fmla="*/ 2947231 w 4111648"/>
                  <a:gd name="connsiteY82" fmla="*/ 1054529 h 4743364"/>
                  <a:gd name="connsiteX83" fmla="*/ 2930093 w 4111648"/>
                  <a:gd name="connsiteY83" fmla="*/ 1046464 h 4743364"/>
                  <a:gd name="connsiteX84" fmla="*/ 2919003 w 4111648"/>
                  <a:gd name="connsiteY84" fmla="*/ 1050496 h 4743364"/>
                  <a:gd name="connsiteX85" fmla="*/ 2860530 w 4111648"/>
                  <a:gd name="connsiteY85" fmla="*/ 1056545 h 4743364"/>
                  <a:gd name="connsiteX86" fmla="*/ 2814155 w 4111648"/>
                  <a:gd name="connsiteY86" fmla="*/ 1050496 h 4743364"/>
                  <a:gd name="connsiteX87" fmla="*/ 2804074 w 4111648"/>
                  <a:gd name="connsiteY87" fmla="*/ 1046464 h 4743364"/>
                  <a:gd name="connsiteX88" fmla="*/ 2805082 w 4111648"/>
                  <a:gd name="connsiteY88" fmla="*/ 1045456 h 4743364"/>
                  <a:gd name="connsiteX89" fmla="*/ 2817180 w 4111648"/>
                  <a:gd name="connsiteY89" fmla="*/ 1037391 h 4743364"/>
                  <a:gd name="connsiteX90" fmla="*/ 2837343 w 4111648"/>
                  <a:gd name="connsiteY90" fmla="*/ 1028317 h 4743364"/>
                  <a:gd name="connsiteX91" fmla="*/ 2844400 w 4111648"/>
                  <a:gd name="connsiteY91" fmla="*/ 1011178 h 4743364"/>
                  <a:gd name="connsiteX92" fmla="*/ 2832302 w 4111648"/>
                  <a:gd name="connsiteY92" fmla="*/ 1003113 h 4743364"/>
                  <a:gd name="connsiteX93" fmla="*/ 2827262 w 4111648"/>
                  <a:gd name="connsiteY93" fmla="*/ 1004121 h 4743364"/>
                  <a:gd name="connsiteX94" fmla="*/ 2791976 w 4111648"/>
                  <a:gd name="connsiteY94" fmla="*/ 1023276 h 4743364"/>
                  <a:gd name="connsiteX95" fmla="*/ 2784918 w 4111648"/>
                  <a:gd name="connsiteY95" fmla="*/ 1029325 h 4743364"/>
                  <a:gd name="connsiteX96" fmla="*/ 2285882 w 4111648"/>
                  <a:gd name="connsiteY96" fmla="*/ 994040 h 4743364"/>
                  <a:gd name="connsiteX97" fmla="*/ 2292939 w 4111648"/>
                  <a:gd name="connsiteY97" fmla="*/ 1012187 h 4743364"/>
                  <a:gd name="connsiteX98" fmla="*/ 2304029 w 4111648"/>
                  <a:gd name="connsiteY98" fmla="*/ 1025293 h 4743364"/>
                  <a:gd name="connsiteX99" fmla="*/ 2317135 w 4111648"/>
                  <a:gd name="connsiteY99" fmla="*/ 1035374 h 4743364"/>
                  <a:gd name="connsiteX100" fmla="*/ 2354437 w 4111648"/>
                  <a:gd name="connsiteY100" fmla="*/ 1052513 h 4743364"/>
                  <a:gd name="connsiteX101" fmla="*/ 2398796 w 4111648"/>
                  <a:gd name="connsiteY101" fmla="*/ 1062594 h 4743364"/>
                  <a:gd name="connsiteX102" fmla="*/ 2443154 w 4111648"/>
                  <a:gd name="connsiteY102" fmla="*/ 1066627 h 4743364"/>
                  <a:gd name="connsiteX103" fmla="*/ 2491546 w 4111648"/>
                  <a:gd name="connsiteY103" fmla="*/ 1067635 h 4743364"/>
                  <a:gd name="connsiteX104" fmla="*/ 2648818 w 4111648"/>
                  <a:gd name="connsiteY104" fmla="*/ 1052513 h 4743364"/>
                  <a:gd name="connsiteX105" fmla="*/ 2724429 w 4111648"/>
                  <a:gd name="connsiteY105" fmla="*/ 1031342 h 4743364"/>
                  <a:gd name="connsiteX106" fmla="*/ 2792984 w 4111648"/>
                  <a:gd name="connsiteY106" fmla="*/ 996056 h 4743364"/>
                  <a:gd name="connsiteX107" fmla="*/ 2795000 w 4111648"/>
                  <a:gd name="connsiteY107" fmla="*/ 980934 h 4743364"/>
                  <a:gd name="connsiteX108" fmla="*/ 2779878 w 4111648"/>
                  <a:gd name="connsiteY108" fmla="*/ 978918 h 4743364"/>
                  <a:gd name="connsiteX109" fmla="*/ 2765763 w 4111648"/>
                  <a:gd name="connsiteY109" fmla="*/ 987991 h 4743364"/>
                  <a:gd name="connsiteX110" fmla="*/ 2678054 w 4111648"/>
                  <a:gd name="connsiteY110" fmla="*/ 1021260 h 4743364"/>
                  <a:gd name="connsiteX111" fmla="*/ 2491546 w 4111648"/>
                  <a:gd name="connsiteY111" fmla="*/ 1040415 h 4743364"/>
                  <a:gd name="connsiteX112" fmla="*/ 2433072 w 4111648"/>
                  <a:gd name="connsiteY112" fmla="*/ 1037391 h 4743364"/>
                  <a:gd name="connsiteX113" fmla="*/ 2377625 w 4111648"/>
                  <a:gd name="connsiteY113" fmla="*/ 1028317 h 4743364"/>
                  <a:gd name="connsiteX114" fmla="*/ 2339315 w 4111648"/>
                  <a:gd name="connsiteY114" fmla="*/ 1012187 h 4743364"/>
                  <a:gd name="connsiteX115" fmla="*/ 2325200 w 4111648"/>
                  <a:gd name="connsiteY115" fmla="*/ 1001097 h 4743364"/>
                  <a:gd name="connsiteX116" fmla="*/ 2320160 w 4111648"/>
                  <a:gd name="connsiteY116" fmla="*/ 994040 h 4743364"/>
                  <a:gd name="connsiteX117" fmla="*/ 2318143 w 4111648"/>
                  <a:gd name="connsiteY117" fmla="*/ 988999 h 4743364"/>
                  <a:gd name="connsiteX118" fmla="*/ 2318143 w 4111648"/>
                  <a:gd name="connsiteY118" fmla="*/ 984966 h 4743364"/>
                  <a:gd name="connsiteX119" fmla="*/ 2319152 w 4111648"/>
                  <a:gd name="connsiteY119" fmla="*/ 979926 h 4743364"/>
                  <a:gd name="connsiteX120" fmla="*/ 2322176 w 4111648"/>
                  <a:gd name="connsiteY120" fmla="*/ 972869 h 4743364"/>
                  <a:gd name="connsiteX121" fmla="*/ 2332258 w 4111648"/>
                  <a:gd name="connsiteY121" fmla="*/ 960771 h 4743364"/>
                  <a:gd name="connsiteX122" fmla="*/ 2366535 w 4111648"/>
                  <a:gd name="connsiteY122" fmla="*/ 936575 h 4743364"/>
                  <a:gd name="connsiteX123" fmla="*/ 2371575 w 4111648"/>
                  <a:gd name="connsiteY123" fmla="*/ 920445 h 4743364"/>
                  <a:gd name="connsiteX124" fmla="*/ 2358469 w 4111648"/>
                  <a:gd name="connsiteY124" fmla="*/ 911371 h 4743364"/>
                  <a:gd name="connsiteX125" fmla="*/ 2353429 w 4111648"/>
                  <a:gd name="connsiteY125" fmla="*/ 912379 h 4743364"/>
                  <a:gd name="connsiteX126" fmla="*/ 2327217 w 4111648"/>
                  <a:gd name="connsiteY126" fmla="*/ 927502 h 4743364"/>
                  <a:gd name="connsiteX127" fmla="*/ 2307054 w 4111648"/>
                  <a:gd name="connsiteY127" fmla="*/ 944640 h 4743364"/>
                  <a:gd name="connsiteX128" fmla="*/ 2287899 w 4111648"/>
                  <a:gd name="connsiteY128" fmla="*/ 977909 h 4743364"/>
                  <a:gd name="connsiteX129" fmla="*/ 2285882 w 4111648"/>
                  <a:gd name="connsiteY129" fmla="*/ 994040 h 4743364"/>
                  <a:gd name="connsiteX130" fmla="*/ 2091309 w 4111648"/>
                  <a:gd name="connsiteY130" fmla="*/ 942624 h 4743364"/>
                  <a:gd name="connsiteX131" fmla="*/ 2099374 w 4111648"/>
                  <a:gd name="connsiteY131" fmla="*/ 949681 h 4743364"/>
                  <a:gd name="connsiteX132" fmla="*/ 2112480 w 4111648"/>
                  <a:gd name="connsiteY132" fmla="*/ 957746 h 4743364"/>
                  <a:gd name="connsiteX133" fmla="*/ 2140708 w 4111648"/>
                  <a:gd name="connsiteY133" fmla="*/ 966820 h 4743364"/>
                  <a:gd name="connsiteX134" fmla="*/ 2166920 w 4111648"/>
                  <a:gd name="connsiteY134" fmla="*/ 969844 h 4743364"/>
                  <a:gd name="connsiteX135" fmla="*/ 2198173 w 4111648"/>
                  <a:gd name="connsiteY135" fmla="*/ 968836 h 4743364"/>
                  <a:gd name="connsiteX136" fmla="*/ 2252613 w 4111648"/>
                  <a:gd name="connsiteY136" fmla="*/ 954722 h 4743364"/>
                  <a:gd name="connsiteX137" fmla="*/ 2276809 w 4111648"/>
                  <a:gd name="connsiteY137" fmla="*/ 942624 h 4743364"/>
                  <a:gd name="connsiteX138" fmla="*/ 2297980 w 4111648"/>
                  <a:gd name="connsiteY138" fmla="*/ 928510 h 4743364"/>
                  <a:gd name="connsiteX139" fmla="*/ 2299997 w 4111648"/>
                  <a:gd name="connsiteY139" fmla="*/ 917420 h 4743364"/>
                  <a:gd name="connsiteX140" fmla="*/ 2292939 w 4111648"/>
                  <a:gd name="connsiteY140" fmla="*/ 914396 h 4743364"/>
                  <a:gd name="connsiteX141" fmla="*/ 2287899 w 4111648"/>
                  <a:gd name="connsiteY141" fmla="*/ 916412 h 4743364"/>
                  <a:gd name="connsiteX142" fmla="*/ 2274793 w 4111648"/>
                  <a:gd name="connsiteY142" fmla="*/ 925485 h 4743364"/>
                  <a:gd name="connsiteX143" fmla="*/ 2245556 w 4111648"/>
                  <a:gd name="connsiteY143" fmla="*/ 936575 h 4743364"/>
                  <a:gd name="connsiteX144" fmla="*/ 2218336 w 4111648"/>
                  <a:gd name="connsiteY144" fmla="*/ 941616 h 4743364"/>
                  <a:gd name="connsiteX145" fmla="*/ 2189100 w 4111648"/>
                  <a:gd name="connsiteY145" fmla="*/ 942624 h 4743364"/>
                  <a:gd name="connsiteX146" fmla="*/ 2145749 w 4111648"/>
                  <a:gd name="connsiteY146" fmla="*/ 936575 h 4743364"/>
                  <a:gd name="connsiteX147" fmla="*/ 2114496 w 4111648"/>
                  <a:gd name="connsiteY147" fmla="*/ 922461 h 4743364"/>
                  <a:gd name="connsiteX148" fmla="*/ 2110464 w 4111648"/>
                  <a:gd name="connsiteY148" fmla="*/ 919436 h 4743364"/>
                  <a:gd name="connsiteX149" fmla="*/ 2088284 w 4111648"/>
                  <a:gd name="connsiteY149" fmla="*/ 921453 h 4743364"/>
                  <a:gd name="connsiteX150" fmla="*/ 2085260 w 4111648"/>
                  <a:gd name="connsiteY150" fmla="*/ 933551 h 4743364"/>
                  <a:gd name="connsiteX151" fmla="*/ 2091309 w 4111648"/>
                  <a:gd name="connsiteY151" fmla="*/ 942624 h 4743364"/>
                  <a:gd name="connsiteX152" fmla="*/ 4105600 w 4111648"/>
                  <a:gd name="connsiteY152" fmla="*/ 2339925 h 4743364"/>
                  <a:gd name="connsiteX153" fmla="*/ 4100559 w 4111648"/>
                  <a:gd name="connsiteY153" fmla="*/ 2332868 h 4743364"/>
                  <a:gd name="connsiteX154" fmla="*/ 4092495 w 4111648"/>
                  <a:gd name="connsiteY154" fmla="*/ 2328836 h 4743364"/>
                  <a:gd name="connsiteX155" fmla="*/ 4081404 w 4111648"/>
                  <a:gd name="connsiteY155" fmla="*/ 2326819 h 4743364"/>
                  <a:gd name="connsiteX156" fmla="*/ 4061241 w 4111648"/>
                  <a:gd name="connsiteY156" fmla="*/ 2325811 h 4743364"/>
                  <a:gd name="connsiteX157" fmla="*/ 4056200 w 4111648"/>
                  <a:gd name="connsiteY157" fmla="*/ 2325811 h 4743364"/>
                  <a:gd name="connsiteX158" fmla="*/ 4028981 w 4111648"/>
                  <a:gd name="connsiteY158" fmla="*/ 2326819 h 4743364"/>
                  <a:gd name="connsiteX159" fmla="*/ 4049144 w 4111648"/>
                  <a:gd name="connsiteY159" fmla="*/ 2317746 h 4743364"/>
                  <a:gd name="connsiteX160" fmla="*/ 4069307 w 4111648"/>
                  <a:gd name="connsiteY160" fmla="*/ 2304640 h 4743364"/>
                  <a:gd name="connsiteX161" fmla="*/ 4082413 w 4111648"/>
                  <a:gd name="connsiteY161" fmla="*/ 2289518 h 4743364"/>
                  <a:gd name="connsiteX162" fmla="*/ 4084429 w 4111648"/>
                  <a:gd name="connsiteY162" fmla="*/ 2284477 h 4743364"/>
                  <a:gd name="connsiteX163" fmla="*/ 4085437 w 4111648"/>
                  <a:gd name="connsiteY163" fmla="*/ 2280444 h 4743364"/>
                  <a:gd name="connsiteX164" fmla="*/ 4085437 w 4111648"/>
                  <a:gd name="connsiteY164" fmla="*/ 2270363 h 4743364"/>
                  <a:gd name="connsiteX165" fmla="*/ 4074348 w 4111648"/>
                  <a:gd name="connsiteY165" fmla="*/ 2258265 h 4743364"/>
                  <a:gd name="connsiteX166" fmla="*/ 4062250 w 4111648"/>
                  <a:gd name="connsiteY166" fmla="*/ 2256249 h 4743364"/>
                  <a:gd name="connsiteX167" fmla="*/ 4061241 w 4111648"/>
                  <a:gd name="connsiteY167" fmla="*/ 2256249 h 4743364"/>
                  <a:gd name="connsiteX168" fmla="*/ 4047128 w 4111648"/>
                  <a:gd name="connsiteY168" fmla="*/ 2257257 h 4743364"/>
                  <a:gd name="connsiteX169" fmla="*/ 4012851 w 4111648"/>
                  <a:gd name="connsiteY169" fmla="*/ 2264314 h 4743364"/>
                  <a:gd name="connsiteX170" fmla="*/ 4008818 w 4111648"/>
                  <a:gd name="connsiteY170" fmla="*/ 2265322 h 4743364"/>
                  <a:gd name="connsiteX171" fmla="*/ 4004785 w 4111648"/>
                  <a:gd name="connsiteY171" fmla="*/ 2266330 h 4743364"/>
                  <a:gd name="connsiteX172" fmla="*/ 4018899 w 4111648"/>
                  <a:gd name="connsiteY172" fmla="*/ 2255240 h 4743364"/>
                  <a:gd name="connsiteX173" fmla="*/ 4034022 w 4111648"/>
                  <a:gd name="connsiteY173" fmla="*/ 2240118 h 4743364"/>
                  <a:gd name="connsiteX174" fmla="*/ 4044103 w 4111648"/>
                  <a:gd name="connsiteY174" fmla="*/ 2226004 h 4743364"/>
                  <a:gd name="connsiteX175" fmla="*/ 4046119 w 4111648"/>
                  <a:gd name="connsiteY175" fmla="*/ 2211890 h 4743364"/>
                  <a:gd name="connsiteX176" fmla="*/ 4042087 w 4111648"/>
                  <a:gd name="connsiteY176" fmla="*/ 2203825 h 4743364"/>
                  <a:gd name="connsiteX177" fmla="*/ 4034022 w 4111648"/>
                  <a:gd name="connsiteY177" fmla="*/ 2197776 h 4743364"/>
                  <a:gd name="connsiteX178" fmla="*/ 4023940 w 4111648"/>
                  <a:gd name="connsiteY178" fmla="*/ 2194751 h 4743364"/>
                  <a:gd name="connsiteX179" fmla="*/ 4019907 w 4111648"/>
                  <a:gd name="connsiteY179" fmla="*/ 2194751 h 4743364"/>
                  <a:gd name="connsiteX180" fmla="*/ 4010834 w 4111648"/>
                  <a:gd name="connsiteY180" fmla="*/ 2195759 h 4743364"/>
                  <a:gd name="connsiteX181" fmla="*/ 3981598 w 4111648"/>
                  <a:gd name="connsiteY181" fmla="*/ 2206849 h 4743364"/>
                  <a:gd name="connsiteX182" fmla="*/ 3968492 w 4111648"/>
                  <a:gd name="connsiteY182" fmla="*/ 2213906 h 4743364"/>
                  <a:gd name="connsiteX183" fmla="*/ 3973532 w 4111648"/>
                  <a:gd name="connsiteY183" fmla="*/ 2205841 h 4743364"/>
                  <a:gd name="connsiteX184" fmla="*/ 3978573 w 4111648"/>
                  <a:gd name="connsiteY184" fmla="*/ 2195759 h 4743364"/>
                  <a:gd name="connsiteX185" fmla="*/ 3981598 w 4111648"/>
                  <a:gd name="connsiteY185" fmla="*/ 2185678 h 4743364"/>
                  <a:gd name="connsiteX186" fmla="*/ 3977565 w 4111648"/>
                  <a:gd name="connsiteY186" fmla="*/ 2167531 h 4743364"/>
                  <a:gd name="connsiteX187" fmla="*/ 3959418 w 4111648"/>
                  <a:gd name="connsiteY187" fmla="*/ 2159466 h 4743364"/>
                  <a:gd name="connsiteX188" fmla="*/ 3947321 w 4111648"/>
                  <a:gd name="connsiteY188" fmla="*/ 2160474 h 4743364"/>
                  <a:gd name="connsiteX189" fmla="*/ 3933206 w 4111648"/>
                  <a:gd name="connsiteY189" fmla="*/ 2165515 h 4743364"/>
                  <a:gd name="connsiteX190" fmla="*/ 3905986 w 4111648"/>
                  <a:gd name="connsiteY190" fmla="*/ 2181645 h 4743364"/>
                  <a:gd name="connsiteX191" fmla="*/ 3889855 w 4111648"/>
                  <a:gd name="connsiteY191" fmla="*/ 2192735 h 4743364"/>
                  <a:gd name="connsiteX192" fmla="*/ 3864651 w 4111648"/>
                  <a:gd name="connsiteY192" fmla="*/ 2209874 h 4743364"/>
                  <a:gd name="connsiteX193" fmla="*/ 3841464 w 4111648"/>
                  <a:gd name="connsiteY193" fmla="*/ 2221971 h 4743364"/>
                  <a:gd name="connsiteX194" fmla="*/ 3810212 w 4111648"/>
                  <a:gd name="connsiteY194" fmla="*/ 2235077 h 4743364"/>
                  <a:gd name="connsiteX195" fmla="*/ 3782991 w 4111648"/>
                  <a:gd name="connsiteY195" fmla="*/ 2239110 h 4743364"/>
                  <a:gd name="connsiteX196" fmla="*/ 3774926 w 4111648"/>
                  <a:gd name="connsiteY196" fmla="*/ 2235077 h 4743364"/>
                  <a:gd name="connsiteX197" fmla="*/ 3772909 w 4111648"/>
                  <a:gd name="connsiteY197" fmla="*/ 2235077 h 4743364"/>
                  <a:gd name="connsiteX198" fmla="*/ 3760812 w 4111648"/>
                  <a:gd name="connsiteY198" fmla="*/ 2232053 h 4743364"/>
                  <a:gd name="connsiteX199" fmla="*/ 3755771 w 4111648"/>
                  <a:gd name="connsiteY199" fmla="*/ 2231045 h 4743364"/>
                  <a:gd name="connsiteX200" fmla="*/ 3731575 w 4111648"/>
                  <a:gd name="connsiteY200" fmla="*/ 2224996 h 4743364"/>
                  <a:gd name="connsiteX201" fmla="*/ 3684193 w 4111648"/>
                  <a:gd name="connsiteY201" fmla="*/ 2213906 h 4743364"/>
                  <a:gd name="connsiteX202" fmla="*/ 3590434 w 4111648"/>
                  <a:gd name="connsiteY202" fmla="*/ 2189710 h 4743364"/>
                  <a:gd name="connsiteX203" fmla="*/ 3404933 w 4111648"/>
                  <a:gd name="connsiteY203" fmla="*/ 2135270 h 4743364"/>
                  <a:gd name="connsiteX204" fmla="*/ 3400900 w 4111648"/>
                  <a:gd name="connsiteY204" fmla="*/ 2134262 h 4743364"/>
                  <a:gd name="connsiteX205" fmla="*/ 3244636 w 4111648"/>
                  <a:gd name="connsiteY205" fmla="*/ 2087887 h 4743364"/>
                  <a:gd name="connsiteX206" fmla="*/ 3125675 w 4111648"/>
                  <a:gd name="connsiteY206" fmla="*/ 2057642 h 4743364"/>
                  <a:gd name="connsiteX207" fmla="*/ 3224473 w 4111648"/>
                  <a:gd name="connsiteY207" fmla="*/ 2005218 h 4743364"/>
                  <a:gd name="connsiteX208" fmla="*/ 3265809 w 4111648"/>
                  <a:gd name="connsiteY208" fmla="*/ 1963884 h 4743364"/>
                  <a:gd name="connsiteX209" fmla="*/ 3299077 w 4111648"/>
                  <a:gd name="connsiteY209" fmla="*/ 1920533 h 4743364"/>
                  <a:gd name="connsiteX210" fmla="*/ 3353518 w 4111648"/>
                  <a:gd name="connsiteY210" fmla="*/ 1820726 h 4743364"/>
                  <a:gd name="connsiteX211" fmla="*/ 3375696 w 4111648"/>
                  <a:gd name="connsiteY211" fmla="*/ 1763261 h 4743364"/>
                  <a:gd name="connsiteX212" fmla="*/ 3378721 w 4111648"/>
                  <a:gd name="connsiteY212" fmla="*/ 1765278 h 4743364"/>
                  <a:gd name="connsiteX213" fmla="*/ 3401909 w 4111648"/>
                  <a:gd name="connsiteY213" fmla="*/ 1777375 h 4743364"/>
                  <a:gd name="connsiteX214" fmla="*/ 3440219 w 4111648"/>
                  <a:gd name="connsiteY214" fmla="*/ 1783424 h 4743364"/>
                  <a:gd name="connsiteX215" fmla="*/ 3445259 w 4111648"/>
                  <a:gd name="connsiteY215" fmla="*/ 1783424 h 4743364"/>
                  <a:gd name="connsiteX216" fmla="*/ 3467439 w 4111648"/>
                  <a:gd name="connsiteY216" fmla="*/ 1781408 h 4743364"/>
                  <a:gd name="connsiteX217" fmla="*/ 3467439 w 4111648"/>
                  <a:gd name="connsiteY217" fmla="*/ 1850971 h 4743364"/>
                  <a:gd name="connsiteX218" fmla="*/ 3483570 w 4111648"/>
                  <a:gd name="connsiteY218" fmla="*/ 1940696 h 4743364"/>
                  <a:gd name="connsiteX219" fmla="*/ 3513814 w 4111648"/>
                  <a:gd name="connsiteY219" fmla="*/ 2009251 h 4743364"/>
                  <a:gd name="connsiteX220" fmla="*/ 3556156 w 4111648"/>
                  <a:gd name="connsiteY220" fmla="*/ 2058650 h 4743364"/>
                  <a:gd name="connsiteX221" fmla="*/ 3581360 w 4111648"/>
                  <a:gd name="connsiteY221" fmla="*/ 2076797 h 4743364"/>
                  <a:gd name="connsiteX222" fmla="*/ 3611605 w 4111648"/>
                  <a:gd name="connsiteY222" fmla="*/ 2089903 h 4743364"/>
                  <a:gd name="connsiteX223" fmla="*/ 3629752 w 4111648"/>
                  <a:gd name="connsiteY223" fmla="*/ 2091920 h 4743364"/>
                  <a:gd name="connsiteX224" fmla="*/ 3638826 w 4111648"/>
                  <a:gd name="connsiteY224" fmla="*/ 2090911 h 4743364"/>
                  <a:gd name="connsiteX225" fmla="*/ 3667053 w 4111648"/>
                  <a:gd name="connsiteY225" fmla="*/ 2078813 h 4743364"/>
                  <a:gd name="connsiteX226" fmla="*/ 3678143 w 4111648"/>
                  <a:gd name="connsiteY226" fmla="*/ 2067724 h 4743364"/>
                  <a:gd name="connsiteX227" fmla="*/ 3688224 w 4111648"/>
                  <a:gd name="connsiteY227" fmla="*/ 2053610 h 4743364"/>
                  <a:gd name="connsiteX228" fmla="*/ 3697298 w 4111648"/>
                  <a:gd name="connsiteY228" fmla="*/ 2028406 h 4743364"/>
                  <a:gd name="connsiteX229" fmla="*/ 3700323 w 4111648"/>
                  <a:gd name="connsiteY229" fmla="*/ 2000178 h 4743364"/>
                  <a:gd name="connsiteX230" fmla="*/ 3698306 w 4111648"/>
                  <a:gd name="connsiteY230" fmla="*/ 1966908 h 4743364"/>
                  <a:gd name="connsiteX231" fmla="*/ 3681168 w 4111648"/>
                  <a:gd name="connsiteY231" fmla="*/ 1875166 h 4743364"/>
                  <a:gd name="connsiteX232" fmla="*/ 3680160 w 4111648"/>
                  <a:gd name="connsiteY232" fmla="*/ 1870126 h 4743364"/>
                  <a:gd name="connsiteX233" fmla="*/ 3677135 w 4111648"/>
                  <a:gd name="connsiteY233" fmla="*/ 1855003 h 4743364"/>
                  <a:gd name="connsiteX234" fmla="*/ 3668061 w 4111648"/>
                  <a:gd name="connsiteY234" fmla="*/ 1807620 h 4743364"/>
                  <a:gd name="connsiteX235" fmla="*/ 3666045 w 4111648"/>
                  <a:gd name="connsiteY235" fmla="*/ 1784433 h 4743364"/>
                  <a:gd name="connsiteX236" fmla="*/ 3666045 w 4111648"/>
                  <a:gd name="connsiteY236" fmla="*/ 1742090 h 4743364"/>
                  <a:gd name="connsiteX237" fmla="*/ 3666045 w 4111648"/>
                  <a:gd name="connsiteY237" fmla="*/ 1741082 h 4743364"/>
                  <a:gd name="connsiteX238" fmla="*/ 3666045 w 4111648"/>
                  <a:gd name="connsiteY238" fmla="*/ 1740074 h 4743364"/>
                  <a:gd name="connsiteX239" fmla="*/ 3714437 w 4111648"/>
                  <a:gd name="connsiteY239" fmla="*/ 1374114 h 4743364"/>
                  <a:gd name="connsiteX240" fmla="*/ 3717461 w 4111648"/>
                  <a:gd name="connsiteY240" fmla="*/ 1358992 h 4743364"/>
                  <a:gd name="connsiteX241" fmla="*/ 3723510 w 4111648"/>
                  <a:gd name="connsiteY241" fmla="*/ 1328747 h 4743364"/>
                  <a:gd name="connsiteX242" fmla="*/ 3752746 w 4111648"/>
                  <a:gd name="connsiteY242" fmla="*/ 1145263 h 4743364"/>
                  <a:gd name="connsiteX243" fmla="*/ 3768877 w 4111648"/>
                  <a:gd name="connsiteY243" fmla="*/ 986983 h 4743364"/>
                  <a:gd name="connsiteX244" fmla="*/ 3758795 w 4111648"/>
                  <a:gd name="connsiteY244" fmla="*/ 663365 h 4743364"/>
                  <a:gd name="connsiteX245" fmla="*/ 3721494 w 4111648"/>
                  <a:gd name="connsiteY245" fmla="*/ 508110 h 4743364"/>
                  <a:gd name="connsiteX246" fmla="*/ 3655964 w 4111648"/>
                  <a:gd name="connsiteY246" fmla="*/ 363944 h 4743364"/>
                  <a:gd name="connsiteX247" fmla="*/ 3438203 w 4111648"/>
                  <a:gd name="connsiteY247" fmla="*/ 139125 h 4743364"/>
                  <a:gd name="connsiteX248" fmla="*/ 3304118 w 4111648"/>
                  <a:gd name="connsiteY248" fmla="*/ 68554 h 4743364"/>
                  <a:gd name="connsiteX249" fmla="*/ 3158943 w 4111648"/>
                  <a:gd name="connsiteY249" fmla="*/ 23188 h 4743364"/>
                  <a:gd name="connsiteX250" fmla="*/ 2938159 w 4111648"/>
                  <a:gd name="connsiteY250" fmla="*/ 0 h 4743364"/>
                  <a:gd name="connsiteX251" fmla="*/ 2852466 w 4111648"/>
                  <a:gd name="connsiteY251" fmla="*/ 3024 h 4743364"/>
                  <a:gd name="connsiteX252" fmla="*/ 2550019 w 4111648"/>
                  <a:gd name="connsiteY252" fmla="*/ 63514 h 4743364"/>
                  <a:gd name="connsiteX253" fmla="*/ 2409886 w 4111648"/>
                  <a:gd name="connsiteY253" fmla="*/ 118962 h 4743364"/>
                  <a:gd name="connsiteX254" fmla="*/ 2267736 w 4111648"/>
                  <a:gd name="connsiteY254" fmla="*/ 200623 h 4743364"/>
                  <a:gd name="connsiteX255" fmla="*/ 2032836 w 4111648"/>
                  <a:gd name="connsiteY255" fmla="*/ 426449 h 4743364"/>
                  <a:gd name="connsiteX256" fmla="*/ 1880605 w 4111648"/>
                  <a:gd name="connsiteY256" fmla="*/ 697642 h 4743364"/>
                  <a:gd name="connsiteX257" fmla="*/ 1825156 w 4111648"/>
                  <a:gd name="connsiteY257" fmla="*/ 869029 h 4743364"/>
                  <a:gd name="connsiteX258" fmla="*/ 1809025 w 4111648"/>
                  <a:gd name="connsiteY258" fmla="*/ 932542 h 4743364"/>
                  <a:gd name="connsiteX259" fmla="*/ 1807009 w 4111648"/>
                  <a:gd name="connsiteY259" fmla="*/ 939599 h 4743364"/>
                  <a:gd name="connsiteX260" fmla="*/ 1775756 w 4111648"/>
                  <a:gd name="connsiteY260" fmla="*/ 1057554 h 4743364"/>
                  <a:gd name="connsiteX261" fmla="*/ 1740471 w 4111648"/>
                  <a:gd name="connsiteY261" fmla="*/ 1163410 h 4743364"/>
                  <a:gd name="connsiteX262" fmla="*/ 1730390 w 4111648"/>
                  <a:gd name="connsiteY262" fmla="*/ 1181556 h 4743364"/>
                  <a:gd name="connsiteX263" fmla="*/ 1718292 w 4111648"/>
                  <a:gd name="connsiteY263" fmla="*/ 1212809 h 4743364"/>
                  <a:gd name="connsiteX264" fmla="*/ 1718292 w 4111648"/>
                  <a:gd name="connsiteY264" fmla="*/ 1213817 h 4743364"/>
                  <a:gd name="connsiteX265" fmla="*/ 1715267 w 4111648"/>
                  <a:gd name="connsiteY265" fmla="*/ 1218858 h 4743364"/>
                  <a:gd name="connsiteX266" fmla="*/ 1706194 w 4111648"/>
                  <a:gd name="connsiteY266" fmla="*/ 1238013 h 4743364"/>
                  <a:gd name="connsiteX267" fmla="*/ 1705186 w 4111648"/>
                  <a:gd name="connsiteY267" fmla="*/ 1240029 h 4743364"/>
                  <a:gd name="connsiteX268" fmla="*/ 1683006 w 4111648"/>
                  <a:gd name="connsiteY268" fmla="*/ 1280356 h 4743364"/>
                  <a:gd name="connsiteX269" fmla="*/ 1684015 w 4111648"/>
                  <a:gd name="connsiteY269" fmla="*/ 1278339 h 4743364"/>
                  <a:gd name="connsiteX270" fmla="*/ 1590256 w 4111648"/>
                  <a:gd name="connsiteY270" fmla="*/ 1394277 h 4743364"/>
                  <a:gd name="connsiteX271" fmla="*/ 1559003 w 4111648"/>
                  <a:gd name="connsiteY271" fmla="*/ 1420489 h 4743364"/>
                  <a:gd name="connsiteX272" fmla="*/ 1540857 w 4111648"/>
                  <a:gd name="connsiteY272" fmla="*/ 1434603 h 4743364"/>
                  <a:gd name="connsiteX273" fmla="*/ 1535816 w 4111648"/>
                  <a:gd name="connsiteY273" fmla="*/ 1438636 h 4743364"/>
                  <a:gd name="connsiteX274" fmla="*/ 1483392 w 4111648"/>
                  <a:gd name="connsiteY274" fmla="*/ 1484003 h 4743364"/>
                  <a:gd name="connsiteX275" fmla="*/ 1452139 w 4111648"/>
                  <a:gd name="connsiteY275" fmla="*/ 1538443 h 4743364"/>
                  <a:gd name="connsiteX276" fmla="*/ 1455164 w 4111648"/>
                  <a:gd name="connsiteY276" fmla="*/ 1568688 h 4743364"/>
                  <a:gd name="connsiteX277" fmla="*/ 1476335 w 4111648"/>
                  <a:gd name="connsiteY277" fmla="*/ 1596916 h 4743364"/>
                  <a:gd name="connsiteX278" fmla="*/ 1493473 w 4111648"/>
                  <a:gd name="connsiteY278" fmla="*/ 1609014 h 4743364"/>
                  <a:gd name="connsiteX279" fmla="*/ 1511620 w 4111648"/>
                  <a:gd name="connsiteY279" fmla="*/ 1618087 h 4743364"/>
                  <a:gd name="connsiteX280" fmla="*/ 1546905 w 4111648"/>
                  <a:gd name="connsiteY280" fmla="*/ 1627161 h 4743364"/>
                  <a:gd name="connsiteX281" fmla="*/ 1565052 w 4111648"/>
                  <a:gd name="connsiteY281" fmla="*/ 1628169 h 4743364"/>
                  <a:gd name="connsiteX282" fmla="*/ 1617476 w 4111648"/>
                  <a:gd name="connsiteY282" fmla="*/ 1619095 h 4743364"/>
                  <a:gd name="connsiteX283" fmla="*/ 1680990 w 4111648"/>
                  <a:gd name="connsiteY283" fmla="*/ 1584818 h 4743364"/>
                  <a:gd name="connsiteX284" fmla="*/ 1738455 w 4111648"/>
                  <a:gd name="connsiteY284" fmla="*/ 1533402 h 4743364"/>
                  <a:gd name="connsiteX285" fmla="*/ 1851368 w 4111648"/>
                  <a:gd name="connsiteY285" fmla="*/ 1384195 h 4743364"/>
                  <a:gd name="connsiteX286" fmla="*/ 1858425 w 4111648"/>
                  <a:gd name="connsiteY286" fmla="*/ 1384195 h 4743364"/>
                  <a:gd name="connsiteX287" fmla="*/ 1874555 w 4111648"/>
                  <a:gd name="connsiteY287" fmla="*/ 1381171 h 4743364"/>
                  <a:gd name="connsiteX288" fmla="*/ 1860442 w 4111648"/>
                  <a:gd name="connsiteY288" fmla="*/ 1528361 h 4743364"/>
                  <a:gd name="connsiteX289" fmla="*/ 1874555 w 4111648"/>
                  <a:gd name="connsiteY289" fmla="*/ 1638250 h 4743364"/>
                  <a:gd name="connsiteX290" fmla="*/ 1913874 w 4111648"/>
                  <a:gd name="connsiteY290" fmla="*/ 1732009 h 4743364"/>
                  <a:gd name="connsiteX291" fmla="*/ 1975371 w 4111648"/>
                  <a:gd name="connsiteY291" fmla="*/ 1810645 h 4743364"/>
                  <a:gd name="connsiteX292" fmla="*/ 2066105 w 4111648"/>
                  <a:gd name="connsiteY292" fmla="*/ 1880207 h 4743364"/>
                  <a:gd name="connsiteX293" fmla="*/ 1968314 w 4111648"/>
                  <a:gd name="connsiteY293" fmla="*/ 1841897 h 4743364"/>
                  <a:gd name="connsiteX294" fmla="*/ 1969322 w 4111648"/>
                  <a:gd name="connsiteY294" fmla="*/ 1842905 h 4743364"/>
                  <a:gd name="connsiteX295" fmla="*/ 1862457 w 4111648"/>
                  <a:gd name="connsiteY295" fmla="*/ 1794514 h 4743364"/>
                  <a:gd name="connsiteX296" fmla="*/ 1782814 w 4111648"/>
                  <a:gd name="connsiteY296" fmla="*/ 1758221 h 4743364"/>
                  <a:gd name="connsiteX297" fmla="*/ 1740471 w 4111648"/>
                  <a:gd name="connsiteY297" fmla="*/ 1740074 h 4743364"/>
                  <a:gd name="connsiteX298" fmla="*/ 1735430 w 4111648"/>
                  <a:gd name="connsiteY298" fmla="*/ 1742090 h 4743364"/>
                  <a:gd name="connsiteX299" fmla="*/ 1606387 w 4111648"/>
                  <a:gd name="connsiteY299" fmla="*/ 1684625 h 4743364"/>
                  <a:gd name="connsiteX300" fmla="*/ 1501538 w 4111648"/>
                  <a:gd name="connsiteY300" fmla="*/ 1631193 h 4743364"/>
                  <a:gd name="connsiteX301" fmla="*/ 1406772 w 4111648"/>
                  <a:gd name="connsiteY301" fmla="*/ 1569696 h 4743364"/>
                  <a:gd name="connsiteX302" fmla="*/ 1364430 w 4111648"/>
                  <a:gd name="connsiteY302" fmla="*/ 1533402 h 4743364"/>
                  <a:gd name="connsiteX303" fmla="*/ 1360397 w 4111648"/>
                  <a:gd name="connsiteY303" fmla="*/ 1530378 h 4743364"/>
                  <a:gd name="connsiteX304" fmla="*/ 1355356 w 4111648"/>
                  <a:gd name="connsiteY304" fmla="*/ 1528361 h 4743364"/>
                  <a:gd name="connsiteX305" fmla="*/ 1351324 w 4111648"/>
                  <a:gd name="connsiteY305" fmla="*/ 1529370 h 4743364"/>
                  <a:gd name="connsiteX306" fmla="*/ 1348299 w 4111648"/>
                  <a:gd name="connsiteY306" fmla="*/ 1531386 h 4743364"/>
                  <a:gd name="connsiteX307" fmla="*/ 1347291 w 4111648"/>
                  <a:gd name="connsiteY307" fmla="*/ 1532394 h 4743364"/>
                  <a:gd name="connsiteX308" fmla="*/ 1346283 w 4111648"/>
                  <a:gd name="connsiteY308" fmla="*/ 1530378 h 4743364"/>
                  <a:gd name="connsiteX309" fmla="*/ 1345275 w 4111648"/>
                  <a:gd name="connsiteY309" fmla="*/ 1529370 h 4743364"/>
                  <a:gd name="connsiteX310" fmla="*/ 1331161 w 4111648"/>
                  <a:gd name="connsiteY310" fmla="*/ 1503158 h 4743364"/>
                  <a:gd name="connsiteX311" fmla="*/ 1319063 w 4111648"/>
                  <a:gd name="connsiteY311" fmla="*/ 1461823 h 4743364"/>
                  <a:gd name="connsiteX312" fmla="*/ 1315030 w 4111648"/>
                  <a:gd name="connsiteY312" fmla="*/ 1439644 h 4743364"/>
                  <a:gd name="connsiteX313" fmla="*/ 1314022 w 4111648"/>
                  <a:gd name="connsiteY313" fmla="*/ 1434603 h 4743364"/>
                  <a:gd name="connsiteX314" fmla="*/ 1312006 w 4111648"/>
                  <a:gd name="connsiteY314" fmla="*/ 1424522 h 4743364"/>
                  <a:gd name="connsiteX315" fmla="*/ 1310998 w 4111648"/>
                  <a:gd name="connsiteY315" fmla="*/ 1410407 h 4743364"/>
                  <a:gd name="connsiteX316" fmla="*/ 1309989 w 4111648"/>
                  <a:gd name="connsiteY316" fmla="*/ 1403350 h 4743364"/>
                  <a:gd name="connsiteX317" fmla="*/ 1305957 w 4111648"/>
                  <a:gd name="connsiteY317" fmla="*/ 1374114 h 4743364"/>
                  <a:gd name="connsiteX318" fmla="*/ 1297891 w 4111648"/>
                  <a:gd name="connsiteY318" fmla="*/ 1349918 h 4743364"/>
                  <a:gd name="connsiteX319" fmla="*/ 1289826 w 4111648"/>
                  <a:gd name="connsiteY319" fmla="*/ 1341853 h 4743364"/>
                  <a:gd name="connsiteX320" fmla="*/ 1277728 w 4111648"/>
                  <a:gd name="connsiteY320" fmla="*/ 1338829 h 4743364"/>
                  <a:gd name="connsiteX321" fmla="*/ 1245468 w 4111648"/>
                  <a:gd name="connsiteY321" fmla="*/ 1372098 h 4743364"/>
                  <a:gd name="connsiteX322" fmla="*/ 1244459 w 4111648"/>
                  <a:gd name="connsiteY322" fmla="*/ 1374114 h 4743364"/>
                  <a:gd name="connsiteX323" fmla="*/ 1240427 w 4111648"/>
                  <a:gd name="connsiteY323" fmla="*/ 1363024 h 4743364"/>
                  <a:gd name="connsiteX324" fmla="*/ 1235386 w 4111648"/>
                  <a:gd name="connsiteY324" fmla="*/ 1351935 h 4743364"/>
                  <a:gd name="connsiteX325" fmla="*/ 1227320 w 4111648"/>
                  <a:gd name="connsiteY325" fmla="*/ 1342861 h 4743364"/>
                  <a:gd name="connsiteX326" fmla="*/ 1217239 w 4111648"/>
                  <a:gd name="connsiteY326" fmla="*/ 1339837 h 4743364"/>
                  <a:gd name="connsiteX327" fmla="*/ 1216231 w 4111648"/>
                  <a:gd name="connsiteY327" fmla="*/ 1339837 h 4743364"/>
                  <a:gd name="connsiteX328" fmla="*/ 1206149 w 4111648"/>
                  <a:gd name="connsiteY328" fmla="*/ 1342861 h 4743364"/>
                  <a:gd name="connsiteX329" fmla="*/ 1199092 w 4111648"/>
                  <a:gd name="connsiteY329" fmla="*/ 1348910 h 4743364"/>
                  <a:gd name="connsiteX330" fmla="*/ 1193044 w 4111648"/>
                  <a:gd name="connsiteY330" fmla="*/ 1360000 h 4743364"/>
                  <a:gd name="connsiteX331" fmla="*/ 1188003 w 4111648"/>
                  <a:gd name="connsiteY331" fmla="*/ 1383187 h 4743364"/>
                  <a:gd name="connsiteX332" fmla="*/ 1186994 w 4111648"/>
                  <a:gd name="connsiteY332" fmla="*/ 1398310 h 4743364"/>
                  <a:gd name="connsiteX333" fmla="*/ 1185986 w 4111648"/>
                  <a:gd name="connsiteY333" fmla="*/ 1396293 h 4743364"/>
                  <a:gd name="connsiteX334" fmla="*/ 1184978 w 4111648"/>
                  <a:gd name="connsiteY334" fmla="*/ 1395285 h 4743364"/>
                  <a:gd name="connsiteX335" fmla="*/ 1172881 w 4111648"/>
                  <a:gd name="connsiteY335" fmla="*/ 1372098 h 4743364"/>
                  <a:gd name="connsiteX336" fmla="*/ 1157758 w 4111648"/>
                  <a:gd name="connsiteY336" fmla="*/ 1355967 h 4743364"/>
                  <a:gd name="connsiteX337" fmla="*/ 1147677 w 4111648"/>
                  <a:gd name="connsiteY337" fmla="*/ 1352943 h 4743364"/>
                  <a:gd name="connsiteX338" fmla="*/ 1135579 w 4111648"/>
                  <a:gd name="connsiteY338" fmla="*/ 1355967 h 4743364"/>
                  <a:gd name="connsiteX339" fmla="*/ 1121464 w 4111648"/>
                  <a:gd name="connsiteY339" fmla="*/ 1372098 h 4743364"/>
                  <a:gd name="connsiteX340" fmla="*/ 1117432 w 4111648"/>
                  <a:gd name="connsiteY340" fmla="*/ 1394277 h 4743364"/>
                  <a:gd name="connsiteX341" fmla="*/ 1119448 w 4111648"/>
                  <a:gd name="connsiteY341" fmla="*/ 1421497 h 4743364"/>
                  <a:gd name="connsiteX342" fmla="*/ 1129530 w 4111648"/>
                  <a:gd name="connsiteY342" fmla="*/ 1464848 h 4743364"/>
                  <a:gd name="connsiteX343" fmla="*/ 1126505 w 4111648"/>
                  <a:gd name="connsiteY343" fmla="*/ 1461823 h 4743364"/>
                  <a:gd name="connsiteX344" fmla="*/ 1081138 w 4111648"/>
                  <a:gd name="connsiteY344" fmla="*/ 1423513 h 4743364"/>
                  <a:gd name="connsiteX345" fmla="*/ 1057951 w 4111648"/>
                  <a:gd name="connsiteY345" fmla="*/ 1410407 h 4743364"/>
                  <a:gd name="connsiteX346" fmla="*/ 1041820 w 4111648"/>
                  <a:gd name="connsiteY346" fmla="*/ 1406375 h 4743364"/>
                  <a:gd name="connsiteX347" fmla="*/ 1037788 w 4111648"/>
                  <a:gd name="connsiteY347" fmla="*/ 1406375 h 4743364"/>
                  <a:gd name="connsiteX348" fmla="*/ 1026698 w 4111648"/>
                  <a:gd name="connsiteY348" fmla="*/ 1409399 h 4743364"/>
                  <a:gd name="connsiteX349" fmla="*/ 1018633 w 4111648"/>
                  <a:gd name="connsiteY349" fmla="*/ 1415448 h 4743364"/>
                  <a:gd name="connsiteX350" fmla="*/ 1013592 w 4111648"/>
                  <a:gd name="connsiteY350" fmla="*/ 1424522 h 4743364"/>
                  <a:gd name="connsiteX351" fmla="*/ 1011576 w 4111648"/>
                  <a:gd name="connsiteY351" fmla="*/ 1434603 h 4743364"/>
                  <a:gd name="connsiteX352" fmla="*/ 1014600 w 4111648"/>
                  <a:gd name="connsiteY352" fmla="*/ 1453758 h 4743364"/>
                  <a:gd name="connsiteX353" fmla="*/ 1023674 w 4111648"/>
                  <a:gd name="connsiteY353" fmla="*/ 1475938 h 4743364"/>
                  <a:gd name="connsiteX354" fmla="*/ 1054926 w 4111648"/>
                  <a:gd name="connsiteY354" fmla="*/ 1521304 h 4743364"/>
                  <a:gd name="connsiteX355" fmla="*/ 1089204 w 4111648"/>
                  <a:gd name="connsiteY355" fmla="*/ 1560622 h 4743364"/>
                  <a:gd name="connsiteX356" fmla="*/ 1091220 w 4111648"/>
                  <a:gd name="connsiteY356" fmla="*/ 1563647 h 4743364"/>
                  <a:gd name="connsiteX357" fmla="*/ 1088195 w 4111648"/>
                  <a:gd name="connsiteY357" fmla="*/ 1562639 h 4743364"/>
                  <a:gd name="connsiteX358" fmla="*/ 1080130 w 4111648"/>
                  <a:gd name="connsiteY358" fmla="*/ 1560622 h 4743364"/>
                  <a:gd name="connsiteX359" fmla="*/ 1032747 w 4111648"/>
                  <a:gd name="connsiteY359" fmla="*/ 1551549 h 4743364"/>
                  <a:gd name="connsiteX360" fmla="*/ 1018633 w 4111648"/>
                  <a:gd name="connsiteY360" fmla="*/ 1550541 h 4743364"/>
                  <a:gd name="connsiteX361" fmla="*/ 994437 w 4111648"/>
                  <a:gd name="connsiteY361" fmla="*/ 1555582 h 4743364"/>
                  <a:gd name="connsiteX362" fmla="*/ 987380 w 4111648"/>
                  <a:gd name="connsiteY362" fmla="*/ 1560622 h 4743364"/>
                  <a:gd name="connsiteX363" fmla="*/ 981331 w 4111648"/>
                  <a:gd name="connsiteY363" fmla="*/ 1569696 h 4743364"/>
                  <a:gd name="connsiteX364" fmla="*/ 980323 w 4111648"/>
                  <a:gd name="connsiteY364" fmla="*/ 1578769 h 4743364"/>
                  <a:gd name="connsiteX365" fmla="*/ 982339 w 4111648"/>
                  <a:gd name="connsiteY365" fmla="*/ 1589859 h 4743364"/>
                  <a:gd name="connsiteX366" fmla="*/ 992421 w 4111648"/>
                  <a:gd name="connsiteY366" fmla="*/ 1610022 h 4743364"/>
                  <a:gd name="connsiteX367" fmla="*/ 1010567 w 4111648"/>
                  <a:gd name="connsiteY367" fmla="*/ 1633209 h 4743364"/>
                  <a:gd name="connsiteX368" fmla="*/ 1056943 w 4111648"/>
                  <a:gd name="connsiteY368" fmla="*/ 1666479 h 4743364"/>
                  <a:gd name="connsiteX369" fmla="*/ 1113399 w 4111648"/>
                  <a:gd name="connsiteY369" fmla="*/ 1690674 h 4743364"/>
                  <a:gd name="connsiteX370" fmla="*/ 1129530 w 4111648"/>
                  <a:gd name="connsiteY370" fmla="*/ 1696723 h 4743364"/>
                  <a:gd name="connsiteX371" fmla="*/ 1167840 w 4111648"/>
                  <a:gd name="connsiteY371" fmla="*/ 1711845 h 4743364"/>
                  <a:gd name="connsiteX372" fmla="*/ 1166831 w 4111648"/>
                  <a:gd name="connsiteY372" fmla="*/ 1710837 h 4743364"/>
                  <a:gd name="connsiteX373" fmla="*/ 1190019 w 4111648"/>
                  <a:gd name="connsiteY373" fmla="*/ 1721927 h 4743364"/>
                  <a:gd name="connsiteX374" fmla="*/ 1173888 w 4111648"/>
                  <a:gd name="connsiteY374" fmla="*/ 1755196 h 4743364"/>
                  <a:gd name="connsiteX375" fmla="*/ 1172881 w 4111648"/>
                  <a:gd name="connsiteY375" fmla="*/ 1763261 h 4743364"/>
                  <a:gd name="connsiteX376" fmla="*/ 1174897 w 4111648"/>
                  <a:gd name="connsiteY376" fmla="*/ 1766286 h 4743364"/>
                  <a:gd name="connsiteX377" fmla="*/ 1175905 w 4111648"/>
                  <a:gd name="connsiteY377" fmla="*/ 1770318 h 4743364"/>
                  <a:gd name="connsiteX378" fmla="*/ 1250508 w 4111648"/>
                  <a:gd name="connsiteY378" fmla="*/ 1919525 h 4743364"/>
                  <a:gd name="connsiteX379" fmla="*/ 1339226 w 4111648"/>
                  <a:gd name="connsiteY379" fmla="*/ 2062683 h 4743364"/>
                  <a:gd name="connsiteX380" fmla="*/ 1438025 w 4111648"/>
                  <a:gd name="connsiteY380" fmla="*/ 2200800 h 4743364"/>
                  <a:gd name="connsiteX381" fmla="*/ 1491457 w 4111648"/>
                  <a:gd name="connsiteY381" fmla="*/ 2270363 h 4743364"/>
                  <a:gd name="connsiteX382" fmla="*/ 1543881 w 4111648"/>
                  <a:gd name="connsiteY382" fmla="*/ 2335893 h 4743364"/>
                  <a:gd name="connsiteX383" fmla="*/ 1570093 w 4111648"/>
                  <a:gd name="connsiteY383" fmla="*/ 2366137 h 4743364"/>
                  <a:gd name="connsiteX384" fmla="*/ 1583199 w 4111648"/>
                  <a:gd name="connsiteY384" fmla="*/ 2381260 h 4743364"/>
                  <a:gd name="connsiteX385" fmla="*/ 1595297 w 4111648"/>
                  <a:gd name="connsiteY385" fmla="*/ 2394366 h 4743364"/>
                  <a:gd name="connsiteX386" fmla="*/ 1470286 w 4111648"/>
                  <a:gd name="connsiteY386" fmla="*/ 2492157 h 4743364"/>
                  <a:gd name="connsiteX387" fmla="*/ 1105334 w 4111648"/>
                  <a:gd name="connsiteY387" fmla="*/ 2788554 h 4743364"/>
                  <a:gd name="connsiteX388" fmla="*/ 1099285 w 4111648"/>
                  <a:gd name="connsiteY388" fmla="*/ 2793595 h 4743364"/>
                  <a:gd name="connsiteX389" fmla="*/ 1093236 w 4111648"/>
                  <a:gd name="connsiteY389" fmla="*/ 2798635 h 4743364"/>
                  <a:gd name="connsiteX390" fmla="*/ 1034763 w 4111648"/>
                  <a:gd name="connsiteY390" fmla="*/ 2848035 h 4743364"/>
                  <a:gd name="connsiteX391" fmla="*/ 1032747 w 4111648"/>
                  <a:gd name="connsiteY391" fmla="*/ 2850051 h 4743364"/>
                  <a:gd name="connsiteX392" fmla="*/ 1030730 w 4111648"/>
                  <a:gd name="connsiteY392" fmla="*/ 2852068 h 4743364"/>
                  <a:gd name="connsiteX393" fmla="*/ 1025690 w 4111648"/>
                  <a:gd name="connsiteY393" fmla="*/ 2861141 h 4743364"/>
                  <a:gd name="connsiteX394" fmla="*/ 1025690 w 4111648"/>
                  <a:gd name="connsiteY394" fmla="*/ 2863157 h 4743364"/>
                  <a:gd name="connsiteX395" fmla="*/ 1025690 w 4111648"/>
                  <a:gd name="connsiteY395" fmla="*/ 2864165 h 4743364"/>
                  <a:gd name="connsiteX396" fmla="*/ 982339 w 4111648"/>
                  <a:gd name="connsiteY396" fmla="*/ 3084951 h 4743364"/>
                  <a:gd name="connsiteX397" fmla="*/ 977298 w 4111648"/>
                  <a:gd name="connsiteY397" fmla="*/ 3108139 h 4743364"/>
                  <a:gd name="connsiteX398" fmla="*/ 948062 w 4111648"/>
                  <a:gd name="connsiteY398" fmla="*/ 3256338 h 4743364"/>
                  <a:gd name="connsiteX399" fmla="*/ 947054 w 4111648"/>
                  <a:gd name="connsiteY399" fmla="*/ 3256338 h 4743364"/>
                  <a:gd name="connsiteX400" fmla="*/ 842206 w 4111648"/>
                  <a:gd name="connsiteY400" fmla="*/ 3267427 h 4743364"/>
                  <a:gd name="connsiteX401" fmla="*/ 740382 w 4111648"/>
                  <a:gd name="connsiteY401" fmla="*/ 3276501 h 4743364"/>
                  <a:gd name="connsiteX402" fmla="*/ 737358 w 4111648"/>
                  <a:gd name="connsiteY402" fmla="*/ 3276501 h 4743364"/>
                  <a:gd name="connsiteX403" fmla="*/ 736350 w 4111648"/>
                  <a:gd name="connsiteY403" fmla="*/ 3276501 h 4743364"/>
                  <a:gd name="connsiteX404" fmla="*/ 544801 w 4111648"/>
                  <a:gd name="connsiteY404" fmla="*/ 3290615 h 4743364"/>
                  <a:gd name="connsiteX405" fmla="*/ 538751 w 4111648"/>
                  <a:gd name="connsiteY405" fmla="*/ 3290615 h 4743364"/>
                  <a:gd name="connsiteX406" fmla="*/ 524638 w 4111648"/>
                  <a:gd name="connsiteY406" fmla="*/ 3291623 h 4743364"/>
                  <a:gd name="connsiteX407" fmla="*/ 331072 w 4111648"/>
                  <a:gd name="connsiteY407" fmla="*/ 3305737 h 4743364"/>
                  <a:gd name="connsiteX408" fmla="*/ 234289 w 4111648"/>
                  <a:gd name="connsiteY408" fmla="*/ 3314810 h 4743364"/>
                  <a:gd name="connsiteX409" fmla="*/ 185897 w 4111648"/>
                  <a:gd name="connsiteY409" fmla="*/ 3320859 h 4743364"/>
                  <a:gd name="connsiteX410" fmla="*/ 135490 w 4111648"/>
                  <a:gd name="connsiteY410" fmla="*/ 3328924 h 4743364"/>
                  <a:gd name="connsiteX411" fmla="*/ 128433 w 4111648"/>
                  <a:gd name="connsiteY411" fmla="*/ 3332957 h 4743364"/>
                  <a:gd name="connsiteX412" fmla="*/ 127425 w 4111648"/>
                  <a:gd name="connsiteY412" fmla="*/ 3334973 h 4743364"/>
                  <a:gd name="connsiteX413" fmla="*/ 126417 w 4111648"/>
                  <a:gd name="connsiteY413" fmla="*/ 3335982 h 4743364"/>
                  <a:gd name="connsiteX414" fmla="*/ 116335 w 4111648"/>
                  <a:gd name="connsiteY414" fmla="*/ 3347071 h 4743364"/>
                  <a:gd name="connsiteX415" fmla="*/ 95164 w 4111648"/>
                  <a:gd name="connsiteY415" fmla="*/ 3369251 h 4743364"/>
                  <a:gd name="connsiteX416" fmla="*/ 81050 w 4111648"/>
                  <a:gd name="connsiteY416" fmla="*/ 3384373 h 4743364"/>
                  <a:gd name="connsiteX417" fmla="*/ 78025 w 4111648"/>
                  <a:gd name="connsiteY417" fmla="*/ 3387398 h 4743364"/>
                  <a:gd name="connsiteX418" fmla="*/ 63911 w 4111648"/>
                  <a:gd name="connsiteY418" fmla="*/ 3402520 h 4743364"/>
                  <a:gd name="connsiteX419" fmla="*/ 33666 w 4111648"/>
                  <a:gd name="connsiteY419" fmla="*/ 3435789 h 4743364"/>
                  <a:gd name="connsiteX420" fmla="*/ 28626 w 4111648"/>
                  <a:gd name="connsiteY420" fmla="*/ 3440830 h 4743364"/>
                  <a:gd name="connsiteX421" fmla="*/ 18544 w 4111648"/>
                  <a:gd name="connsiteY421" fmla="*/ 3451919 h 4743364"/>
                  <a:gd name="connsiteX422" fmla="*/ 13503 w 4111648"/>
                  <a:gd name="connsiteY422" fmla="*/ 3456960 h 4743364"/>
                  <a:gd name="connsiteX423" fmla="*/ 2413 w 4111648"/>
                  <a:gd name="connsiteY423" fmla="*/ 3469058 h 4743364"/>
                  <a:gd name="connsiteX424" fmla="*/ 1405 w 4111648"/>
                  <a:gd name="connsiteY424" fmla="*/ 3480148 h 4743364"/>
                  <a:gd name="connsiteX425" fmla="*/ 4430 w 4111648"/>
                  <a:gd name="connsiteY425" fmla="*/ 3484180 h 4743364"/>
                  <a:gd name="connsiteX426" fmla="*/ 10479 w 4111648"/>
                  <a:gd name="connsiteY426" fmla="*/ 3486196 h 4743364"/>
                  <a:gd name="connsiteX427" fmla="*/ 17536 w 4111648"/>
                  <a:gd name="connsiteY427" fmla="*/ 3486196 h 4743364"/>
                  <a:gd name="connsiteX428" fmla="*/ 149604 w 4111648"/>
                  <a:gd name="connsiteY428" fmla="*/ 3489221 h 4743364"/>
                  <a:gd name="connsiteX429" fmla="*/ 148596 w 4111648"/>
                  <a:gd name="connsiteY429" fmla="*/ 3489221 h 4743364"/>
                  <a:gd name="connsiteX430" fmla="*/ 371398 w 4111648"/>
                  <a:gd name="connsiteY430" fmla="*/ 3503335 h 4743364"/>
                  <a:gd name="connsiteX431" fmla="*/ 377447 w 4111648"/>
                  <a:gd name="connsiteY431" fmla="*/ 3503335 h 4743364"/>
                  <a:gd name="connsiteX432" fmla="*/ 551857 w 4111648"/>
                  <a:gd name="connsiteY432" fmla="*/ 3514425 h 4743364"/>
                  <a:gd name="connsiteX433" fmla="*/ 734333 w 4111648"/>
                  <a:gd name="connsiteY433" fmla="*/ 3520474 h 4743364"/>
                  <a:gd name="connsiteX434" fmla="*/ 750464 w 4111648"/>
                  <a:gd name="connsiteY434" fmla="*/ 3520474 h 4743364"/>
                  <a:gd name="connsiteX435" fmla="*/ 825067 w 4111648"/>
                  <a:gd name="connsiteY435" fmla="*/ 3519465 h 4743364"/>
                  <a:gd name="connsiteX436" fmla="*/ 869426 w 4111648"/>
                  <a:gd name="connsiteY436" fmla="*/ 3517449 h 4743364"/>
                  <a:gd name="connsiteX437" fmla="*/ 891605 w 4111648"/>
                  <a:gd name="connsiteY437" fmla="*/ 3515433 h 4743364"/>
                  <a:gd name="connsiteX438" fmla="*/ 898662 w 4111648"/>
                  <a:gd name="connsiteY438" fmla="*/ 3514425 h 4743364"/>
                  <a:gd name="connsiteX439" fmla="*/ 845230 w 4111648"/>
                  <a:gd name="connsiteY439" fmla="*/ 3844091 h 4743364"/>
                  <a:gd name="connsiteX440" fmla="*/ 830108 w 4111648"/>
                  <a:gd name="connsiteY440" fmla="*/ 3970110 h 4743364"/>
                  <a:gd name="connsiteX441" fmla="*/ 830108 w 4111648"/>
                  <a:gd name="connsiteY441" fmla="*/ 3974143 h 4743364"/>
                  <a:gd name="connsiteX442" fmla="*/ 830108 w 4111648"/>
                  <a:gd name="connsiteY442" fmla="*/ 3975151 h 4743364"/>
                  <a:gd name="connsiteX443" fmla="*/ 841198 w 4111648"/>
                  <a:gd name="connsiteY443" fmla="*/ 3989265 h 4743364"/>
                  <a:gd name="connsiteX444" fmla="*/ 1118440 w 4111648"/>
                  <a:gd name="connsiteY444" fmla="*/ 4043706 h 4743364"/>
                  <a:gd name="connsiteX445" fmla="*/ 1117432 w 4111648"/>
                  <a:gd name="connsiteY445" fmla="*/ 4047738 h 4743364"/>
                  <a:gd name="connsiteX446" fmla="*/ 1116424 w 4111648"/>
                  <a:gd name="connsiteY446" fmla="*/ 4049754 h 4743364"/>
                  <a:gd name="connsiteX447" fmla="*/ 1117432 w 4111648"/>
                  <a:gd name="connsiteY447" fmla="*/ 4048746 h 4743364"/>
                  <a:gd name="connsiteX448" fmla="*/ 1084163 w 4111648"/>
                  <a:gd name="connsiteY448" fmla="*/ 4135448 h 4743364"/>
                  <a:gd name="connsiteX449" fmla="*/ 1081138 w 4111648"/>
                  <a:gd name="connsiteY449" fmla="*/ 4143513 h 4743364"/>
                  <a:gd name="connsiteX450" fmla="*/ 1044845 w 4111648"/>
                  <a:gd name="connsiteY450" fmla="*/ 4243320 h 4743364"/>
                  <a:gd name="connsiteX451" fmla="*/ 1033755 w 4111648"/>
                  <a:gd name="connsiteY451" fmla="*/ 4290703 h 4743364"/>
                  <a:gd name="connsiteX452" fmla="*/ 1031739 w 4111648"/>
                  <a:gd name="connsiteY452" fmla="*/ 4335062 h 4743364"/>
                  <a:gd name="connsiteX453" fmla="*/ 1034763 w 4111648"/>
                  <a:gd name="connsiteY453" fmla="*/ 4349176 h 4743364"/>
                  <a:gd name="connsiteX454" fmla="*/ 1033755 w 4111648"/>
                  <a:gd name="connsiteY454" fmla="*/ 4352201 h 4743364"/>
                  <a:gd name="connsiteX455" fmla="*/ 1014600 w 4111648"/>
                  <a:gd name="connsiteY455" fmla="*/ 4431845 h 4743364"/>
                  <a:gd name="connsiteX456" fmla="*/ 1015608 w 4111648"/>
                  <a:gd name="connsiteY456" fmla="*/ 4498383 h 4743364"/>
                  <a:gd name="connsiteX457" fmla="*/ 1025690 w 4111648"/>
                  <a:gd name="connsiteY457" fmla="*/ 4527620 h 4743364"/>
                  <a:gd name="connsiteX458" fmla="*/ 1043837 w 4111648"/>
                  <a:gd name="connsiteY458" fmla="*/ 4553832 h 4743364"/>
                  <a:gd name="connsiteX459" fmla="*/ 1106342 w 4111648"/>
                  <a:gd name="connsiteY459" fmla="*/ 4599199 h 4743364"/>
                  <a:gd name="connsiteX460" fmla="*/ 1168848 w 4111648"/>
                  <a:gd name="connsiteY460" fmla="*/ 4623394 h 4743364"/>
                  <a:gd name="connsiteX461" fmla="*/ 1236394 w 4111648"/>
                  <a:gd name="connsiteY461" fmla="*/ 4643557 h 4743364"/>
                  <a:gd name="connsiteX462" fmla="*/ 1390642 w 4111648"/>
                  <a:gd name="connsiteY462" fmla="*/ 4667753 h 4743364"/>
                  <a:gd name="connsiteX463" fmla="*/ 1402739 w 4111648"/>
                  <a:gd name="connsiteY463" fmla="*/ 4667753 h 4743364"/>
                  <a:gd name="connsiteX464" fmla="*/ 1515653 w 4111648"/>
                  <a:gd name="connsiteY464" fmla="*/ 4640533 h 4743364"/>
                  <a:gd name="connsiteX465" fmla="*/ 1556987 w 4111648"/>
                  <a:gd name="connsiteY465" fmla="*/ 4593150 h 4743364"/>
                  <a:gd name="connsiteX466" fmla="*/ 1570093 w 4111648"/>
                  <a:gd name="connsiteY466" fmla="*/ 4547783 h 4743364"/>
                  <a:gd name="connsiteX467" fmla="*/ 1576142 w 4111648"/>
                  <a:gd name="connsiteY467" fmla="*/ 4502416 h 4743364"/>
                  <a:gd name="connsiteX468" fmla="*/ 1583199 w 4111648"/>
                  <a:gd name="connsiteY468" fmla="*/ 4499391 h 4743364"/>
                  <a:gd name="connsiteX469" fmla="*/ 1601346 w 4111648"/>
                  <a:gd name="connsiteY469" fmla="*/ 4485277 h 4743364"/>
                  <a:gd name="connsiteX470" fmla="*/ 1614452 w 4111648"/>
                  <a:gd name="connsiteY470" fmla="*/ 4469147 h 4743364"/>
                  <a:gd name="connsiteX471" fmla="*/ 1635623 w 4111648"/>
                  <a:gd name="connsiteY471" fmla="*/ 4423780 h 4743364"/>
                  <a:gd name="connsiteX472" fmla="*/ 1650745 w 4111648"/>
                  <a:gd name="connsiteY472" fmla="*/ 4369340 h 4743364"/>
                  <a:gd name="connsiteX473" fmla="*/ 1661835 w 4111648"/>
                  <a:gd name="connsiteY473" fmla="*/ 4326997 h 4743364"/>
                  <a:gd name="connsiteX474" fmla="*/ 1669900 w 4111648"/>
                  <a:gd name="connsiteY474" fmla="*/ 4303810 h 4743364"/>
                  <a:gd name="connsiteX475" fmla="*/ 1670908 w 4111648"/>
                  <a:gd name="connsiteY475" fmla="*/ 4301793 h 4743364"/>
                  <a:gd name="connsiteX476" fmla="*/ 1673933 w 4111648"/>
                  <a:gd name="connsiteY476" fmla="*/ 4294736 h 4743364"/>
                  <a:gd name="connsiteX477" fmla="*/ 1675949 w 4111648"/>
                  <a:gd name="connsiteY477" fmla="*/ 4289695 h 4743364"/>
                  <a:gd name="connsiteX478" fmla="*/ 1690063 w 4111648"/>
                  <a:gd name="connsiteY478" fmla="*/ 4249369 h 4743364"/>
                  <a:gd name="connsiteX479" fmla="*/ 1704178 w 4111648"/>
                  <a:gd name="connsiteY479" fmla="*/ 4206018 h 4743364"/>
                  <a:gd name="connsiteX480" fmla="*/ 1716275 w 4111648"/>
                  <a:gd name="connsiteY480" fmla="*/ 4167709 h 4743364"/>
                  <a:gd name="connsiteX481" fmla="*/ 1898751 w 4111648"/>
                  <a:gd name="connsiteY481" fmla="*/ 4199969 h 4743364"/>
                  <a:gd name="connsiteX482" fmla="*/ 2100382 w 4111648"/>
                  <a:gd name="connsiteY482" fmla="*/ 4230214 h 4743364"/>
                  <a:gd name="connsiteX483" fmla="*/ 2090301 w 4111648"/>
                  <a:gd name="connsiteY483" fmla="*/ 4284655 h 4743364"/>
                  <a:gd name="connsiteX484" fmla="*/ 2078203 w 4111648"/>
                  <a:gd name="connsiteY484" fmla="*/ 4352201 h 4743364"/>
                  <a:gd name="connsiteX485" fmla="*/ 2075178 w 4111648"/>
                  <a:gd name="connsiteY485" fmla="*/ 4417731 h 4743364"/>
                  <a:gd name="connsiteX486" fmla="*/ 2084251 w 4111648"/>
                  <a:gd name="connsiteY486" fmla="*/ 4464106 h 4743364"/>
                  <a:gd name="connsiteX487" fmla="*/ 2082236 w 4111648"/>
                  <a:gd name="connsiteY487" fmla="*/ 4469147 h 4743364"/>
                  <a:gd name="connsiteX488" fmla="*/ 2082236 w 4111648"/>
                  <a:gd name="connsiteY488" fmla="*/ 4538709 h 4743364"/>
                  <a:gd name="connsiteX489" fmla="*/ 2101390 w 4111648"/>
                  <a:gd name="connsiteY489" fmla="*/ 4597182 h 4743364"/>
                  <a:gd name="connsiteX490" fmla="*/ 2117521 w 4111648"/>
                  <a:gd name="connsiteY490" fmla="*/ 4623394 h 4743364"/>
                  <a:gd name="connsiteX491" fmla="*/ 2137684 w 4111648"/>
                  <a:gd name="connsiteY491" fmla="*/ 4647590 h 4743364"/>
                  <a:gd name="connsiteX492" fmla="*/ 2186075 w 4111648"/>
                  <a:gd name="connsiteY492" fmla="*/ 4685900 h 4743364"/>
                  <a:gd name="connsiteX493" fmla="*/ 2242532 w 4111648"/>
                  <a:gd name="connsiteY493" fmla="*/ 4713120 h 4743364"/>
                  <a:gd name="connsiteX494" fmla="*/ 2309070 w 4111648"/>
                  <a:gd name="connsiteY494" fmla="*/ 4732275 h 4743364"/>
                  <a:gd name="connsiteX495" fmla="*/ 2422991 w 4111648"/>
                  <a:gd name="connsiteY495" fmla="*/ 4743365 h 4743364"/>
                  <a:gd name="connsiteX496" fmla="*/ 2448195 w 4111648"/>
                  <a:gd name="connsiteY496" fmla="*/ 4742356 h 4743364"/>
                  <a:gd name="connsiteX497" fmla="*/ 2581272 w 4111648"/>
                  <a:gd name="connsiteY497" fmla="*/ 4720177 h 4743364"/>
                  <a:gd name="connsiteX498" fmla="*/ 2636720 w 4111648"/>
                  <a:gd name="connsiteY498" fmla="*/ 4697998 h 4743364"/>
                  <a:gd name="connsiteX499" fmla="*/ 2657891 w 4111648"/>
                  <a:gd name="connsiteY499" fmla="*/ 4685900 h 4743364"/>
                  <a:gd name="connsiteX500" fmla="*/ 2677046 w 4111648"/>
                  <a:gd name="connsiteY500" fmla="*/ 4669770 h 4743364"/>
                  <a:gd name="connsiteX501" fmla="*/ 2703258 w 4111648"/>
                  <a:gd name="connsiteY501" fmla="*/ 4634484 h 4743364"/>
                  <a:gd name="connsiteX502" fmla="*/ 2715356 w 4111648"/>
                  <a:gd name="connsiteY502" fmla="*/ 4602223 h 4743364"/>
                  <a:gd name="connsiteX503" fmla="*/ 2721406 w 4111648"/>
                  <a:gd name="connsiteY503" fmla="*/ 4567946 h 4743364"/>
                  <a:gd name="connsiteX504" fmla="*/ 2723421 w 4111648"/>
                  <a:gd name="connsiteY504" fmla="*/ 4529636 h 4743364"/>
                  <a:gd name="connsiteX505" fmla="*/ 2722413 w 4111648"/>
                  <a:gd name="connsiteY505" fmla="*/ 4511489 h 4743364"/>
                  <a:gd name="connsiteX506" fmla="*/ 2720396 w 4111648"/>
                  <a:gd name="connsiteY506" fmla="*/ 4493342 h 4743364"/>
                  <a:gd name="connsiteX507" fmla="*/ 2720396 w 4111648"/>
                  <a:gd name="connsiteY507" fmla="*/ 4492334 h 4743364"/>
                  <a:gd name="connsiteX508" fmla="*/ 2723421 w 4111648"/>
                  <a:gd name="connsiteY508" fmla="*/ 4485277 h 4743364"/>
                  <a:gd name="connsiteX509" fmla="*/ 2734511 w 4111648"/>
                  <a:gd name="connsiteY509" fmla="*/ 4435878 h 4743364"/>
                  <a:gd name="connsiteX510" fmla="*/ 2735519 w 4111648"/>
                  <a:gd name="connsiteY510" fmla="*/ 4369340 h 4743364"/>
                  <a:gd name="connsiteX511" fmla="*/ 2735519 w 4111648"/>
                  <a:gd name="connsiteY511" fmla="*/ 4368331 h 4743364"/>
                  <a:gd name="connsiteX512" fmla="*/ 2735519 w 4111648"/>
                  <a:gd name="connsiteY512" fmla="*/ 4325989 h 4743364"/>
                  <a:gd name="connsiteX513" fmla="*/ 2735519 w 4111648"/>
                  <a:gd name="connsiteY513" fmla="*/ 4316915 h 4743364"/>
                  <a:gd name="connsiteX514" fmla="*/ 2742576 w 4111648"/>
                  <a:gd name="connsiteY514" fmla="*/ 4317924 h 4743364"/>
                  <a:gd name="connsiteX515" fmla="*/ 2779878 w 4111648"/>
                  <a:gd name="connsiteY515" fmla="*/ 4323973 h 4743364"/>
                  <a:gd name="connsiteX516" fmla="*/ 2850448 w 4111648"/>
                  <a:gd name="connsiteY516" fmla="*/ 4336070 h 4743364"/>
                  <a:gd name="connsiteX517" fmla="*/ 2899848 w 4111648"/>
                  <a:gd name="connsiteY517" fmla="*/ 4344136 h 4743364"/>
                  <a:gd name="connsiteX518" fmla="*/ 2903881 w 4111648"/>
                  <a:gd name="connsiteY518" fmla="*/ 4345144 h 4743364"/>
                  <a:gd name="connsiteX519" fmla="*/ 2904889 w 4111648"/>
                  <a:gd name="connsiteY519" fmla="*/ 4345144 h 4743364"/>
                  <a:gd name="connsiteX520" fmla="*/ 3023852 w 4111648"/>
                  <a:gd name="connsiteY520" fmla="*/ 4363291 h 4743364"/>
                  <a:gd name="connsiteX521" fmla="*/ 3025868 w 4111648"/>
                  <a:gd name="connsiteY521" fmla="*/ 4363291 h 4743364"/>
                  <a:gd name="connsiteX522" fmla="*/ 3043006 w 4111648"/>
                  <a:gd name="connsiteY522" fmla="*/ 4316915 h 4743364"/>
                  <a:gd name="connsiteX523" fmla="*/ 3052079 w 4111648"/>
                  <a:gd name="connsiteY523" fmla="*/ 4257434 h 4743364"/>
                  <a:gd name="connsiteX524" fmla="*/ 3057120 w 4111648"/>
                  <a:gd name="connsiteY524" fmla="*/ 4223157 h 4743364"/>
                  <a:gd name="connsiteX525" fmla="*/ 3074259 w 4111648"/>
                  <a:gd name="connsiteY525" fmla="*/ 4099154 h 4743364"/>
                  <a:gd name="connsiteX526" fmla="*/ 3108536 w 4111648"/>
                  <a:gd name="connsiteY526" fmla="*/ 3872319 h 4743364"/>
                  <a:gd name="connsiteX527" fmla="*/ 3426104 w 4111648"/>
                  <a:gd name="connsiteY527" fmla="*/ 3976159 h 4743364"/>
                  <a:gd name="connsiteX528" fmla="*/ 3468447 w 4111648"/>
                  <a:gd name="connsiteY528" fmla="*/ 3989265 h 4743364"/>
                  <a:gd name="connsiteX529" fmla="*/ 3657980 w 4111648"/>
                  <a:gd name="connsiteY529" fmla="*/ 4050763 h 4743364"/>
                  <a:gd name="connsiteX530" fmla="*/ 3751738 w 4111648"/>
                  <a:gd name="connsiteY530" fmla="*/ 4083024 h 4743364"/>
                  <a:gd name="connsiteX531" fmla="*/ 3756779 w 4111648"/>
                  <a:gd name="connsiteY531" fmla="*/ 4085040 h 4743364"/>
                  <a:gd name="connsiteX532" fmla="*/ 3798113 w 4111648"/>
                  <a:gd name="connsiteY532" fmla="*/ 4100162 h 4743364"/>
                  <a:gd name="connsiteX533" fmla="*/ 3821301 w 4111648"/>
                  <a:gd name="connsiteY533" fmla="*/ 4109236 h 4743364"/>
                  <a:gd name="connsiteX534" fmla="*/ 3824325 w 4111648"/>
                  <a:gd name="connsiteY534" fmla="*/ 4110244 h 4743364"/>
                  <a:gd name="connsiteX535" fmla="*/ 3843480 w 4111648"/>
                  <a:gd name="connsiteY535" fmla="*/ 4117301 h 4743364"/>
                  <a:gd name="connsiteX536" fmla="*/ 3895905 w 4111648"/>
                  <a:gd name="connsiteY536" fmla="*/ 4135448 h 4743364"/>
                  <a:gd name="connsiteX537" fmla="*/ 3923125 w 4111648"/>
                  <a:gd name="connsiteY537" fmla="*/ 4142505 h 4743364"/>
                  <a:gd name="connsiteX538" fmla="*/ 3936231 w 4111648"/>
                  <a:gd name="connsiteY538" fmla="*/ 4144521 h 4743364"/>
                  <a:gd name="connsiteX539" fmla="*/ 3950344 w 4111648"/>
                  <a:gd name="connsiteY539" fmla="*/ 4145529 h 4743364"/>
                  <a:gd name="connsiteX540" fmla="*/ 3951353 w 4111648"/>
                  <a:gd name="connsiteY540" fmla="*/ 4145529 h 4743364"/>
                  <a:gd name="connsiteX541" fmla="*/ 3952361 w 4111648"/>
                  <a:gd name="connsiteY541" fmla="*/ 4145529 h 4743364"/>
                  <a:gd name="connsiteX542" fmla="*/ 3960426 w 4111648"/>
                  <a:gd name="connsiteY542" fmla="*/ 4140488 h 4743364"/>
                  <a:gd name="connsiteX543" fmla="*/ 3964459 w 4111648"/>
                  <a:gd name="connsiteY543" fmla="*/ 4126374 h 4743364"/>
                  <a:gd name="connsiteX544" fmla="*/ 3946313 w 4111648"/>
                  <a:gd name="connsiteY544" fmla="*/ 4078991 h 4743364"/>
                  <a:gd name="connsiteX545" fmla="*/ 3940263 w 4111648"/>
                  <a:gd name="connsiteY545" fmla="*/ 4064877 h 4743364"/>
                  <a:gd name="connsiteX546" fmla="*/ 3916068 w 4111648"/>
                  <a:gd name="connsiteY546" fmla="*/ 4002371 h 4743364"/>
                  <a:gd name="connsiteX547" fmla="*/ 3910018 w 4111648"/>
                  <a:gd name="connsiteY547" fmla="*/ 3994306 h 4743364"/>
                  <a:gd name="connsiteX548" fmla="*/ 3906994 w 4111648"/>
                  <a:gd name="connsiteY548" fmla="*/ 3993298 h 4743364"/>
                  <a:gd name="connsiteX549" fmla="*/ 3905986 w 4111648"/>
                  <a:gd name="connsiteY549" fmla="*/ 3992290 h 4743364"/>
                  <a:gd name="connsiteX550" fmla="*/ 3813236 w 4111648"/>
                  <a:gd name="connsiteY550" fmla="*/ 3928776 h 4743364"/>
                  <a:gd name="connsiteX551" fmla="*/ 3809203 w 4111648"/>
                  <a:gd name="connsiteY551" fmla="*/ 3925752 h 4743364"/>
                  <a:gd name="connsiteX552" fmla="*/ 3752746 w 4111648"/>
                  <a:gd name="connsiteY552" fmla="*/ 3889458 h 4743364"/>
                  <a:gd name="connsiteX553" fmla="*/ 3740649 w 4111648"/>
                  <a:gd name="connsiteY553" fmla="*/ 3881393 h 4743364"/>
                  <a:gd name="connsiteX554" fmla="*/ 3711412 w 4111648"/>
                  <a:gd name="connsiteY554" fmla="*/ 3862238 h 4743364"/>
                  <a:gd name="connsiteX555" fmla="*/ 3519863 w 4111648"/>
                  <a:gd name="connsiteY555" fmla="*/ 3731178 h 4743364"/>
                  <a:gd name="connsiteX556" fmla="*/ 3512806 w 4111648"/>
                  <a:gd name="connsiteY556" fmla="*/ 3726137 h 4743364"/>
                  <a:gd name="connsiteX557" fmla="*/ 3511797 w 4111648"/>
                  <a:gd name="connsiteY557" fmla="*/ 3725129 h 4743364"/>
                  <a:gd name="connsiteX558" fmla="*/ 3423080 w 4111648"/>
                  <a:gd name="connsiteY558" fmla="*/ 3654558 h 4743364"/>
                  <a:gd name="connsiteX559" fmla="*/ 3180116 w 4111648"/>
                  <a:gd name="connsiteY559" fmla="*/ 3482164 h 4743364"/>
                  <a:gd name="connsiteX560" fmla="*/ 3206327 w 4111648"/>
                  <a:gd name="connsiteY560" fmla="*/ 3359169 h 4743364"/>
                  <a:gd name="connsiteX561" fmla="*/ 3242621 w 4111648"/>
                  <a:gd name="connsiteY561" fmla="*/ 3202905 h 4743364"/>
                  <a:gd name="connsiteX562" fmla="*/ 3239596 w 4111648"/>
                  <a:gd name="connsiteY562" fmla="*/ 3192824 h 4743364"/>
                  <a:gd name="connsiteX563" fmla="*/ 3235564 w 4111648"/>
                  <a:gd name="connsiteY563" fmla="*/ 3189799 h 4743364"/>
                  <a:gd name="connsiteX564" fmla="*/ 3232539 w 4111648"/>
                  <a:gd name="connsiteY564" fmla="*/ 3187783 h 4743364"/>
                  <a:gd name="connsiteX565" fmla="*/ 3222458 w 4111648"/>
                  <a:gd name="connsiteY565" fmla="*/ 3143424 h 4743364"/>
                  <a:gd name="connsiteX566" fmla="*/ 3208343 w 4111648"/>
                  <a:gd name="connsiteY566" fmla="*/ 3089992 h 4743364"/>
                  <a:gd name="connsiteX567" fmla="*/ 3200279 w 4111648"/>
                  <a:gd name="connsiteY567" fmla="*/ 3060755 h 4743364"/>
                  <a:gd name="connsiteX568" fmla="*/ 3180116 w 4111648"/>
                  <a:gd name="connsiteY568" fmla="*/ 2984136 h 4743364"/>
                  <a:gd name="connsiteX569" fmla="*/ 3180116 w 4111648"/>
                  <a:gd name="connsiteY569" fmla="*/ 2986152 h 4743364"/>
                  <a:gd name="connsiteX570" fmla="*/ 3168017 w 4111648"/>
                  <a:gd name="connsiteY570" fmla="*/ 2934736 h 4743364"/>
                  <a:gd name="connsiteX571" fmla="*/ 3166001 w 4111648"/>
                  <a:gd name="connsiteY571" fmla="*/ 2924655 h 4743364"/>
                  <a:gd name="connsiteX572" fmla="*/ 3152895 w 4111648"/>
                  <a:gd name="connsiteY572" fmla="*/ 2872231 h 4743364"/>
                  <a:gd name="connsiteX573" fmla="*/ 3122650 w 4111648"/>
                  <a:gd name="connsiteY573" fmla="*/ 2755285 h 4743364"/>
                  <a:gd name="connsiteX574" fmla="*/ 3093413 w 4111648"/>
                  <a:gd name="connsiteY574" fmla="*/ 2644388 h 4743364"/>
                  <a:gd name="connsiteX575" fmla="*/ 3094422 w 4111648"/>
                  <a:gd name="connsiteY575" fmla="*/ 2644388 h 4743364"/>
                  <a:gd name="connsiteX576" fmla="*/ 3131724 w 4111648"/>
                  <a:gd name="connsiteY576" fmla="*/ 2638339 h 4743364"/>
                  <a:gd name="connsiteX577" fmla="*/ 3130716 w 4111648"/>
                  <a:gd name="connsiteY577" fmla="*/ 2638339 h 4743364"/>
                  <a:gd name="connsiteX578" fmla="*/ 3301094 w 4111648"/>
                  <a:gd name="connsiteY578" fmla="*/ 2626241 h 4743364"/>
                  <a:gd name="connsiteX579" fmla="*/ 3328314 w 4111648"/>
                  <a:gd name="connsiteY579" fmla="*/ 2625233 h 4743364"/>
                  <a:gd name="connsiteX580" fmla="*/ 3427113 w 4111648"/>
                  <a:gd name="connsiteY580" fmla="*/ 2619184 h 4743364"/>
                  <a:gd name="connsiteX581" fmla="*/ 3527929 w 4111648"/>
                  <a:gd name="connsiteY581" fmla="*/ 2605070 h 4743364"/>
                  <a:gd name="connsiteX582" fmla="*/ 3648907 w 4111648"/>
                  <a:gd name="connsiteY582" fmla="*/ 2577850 h 4743364"/>
                  <a:gd name="connsiteX583" fmla="*/ 3707379 w 4111648"/>
                  <a:gd name="connsiteY583" fmla="*/ 2560711 h 4743364"/>
                  <a:gd name="connsiteX584" fmla="*/ 3766861 w 4111648"/>
                  <a:gd name="connsiteY584" fmla="*/ 2541556 h 4743364"/>
                  <a:gd name="connsiteX585" fmla="*/ 3767869 w 4111648"/>
                  <a:gd name="connsiteY585" fmla="*/ 2541556 h 4743364"/>
                  <a:gd name="connsiteX586" fmla="*/ 3769886 w 4111648"/>
                  <a:gd name="connsiteY586" fmla="*/ 2541556 h 4743364"/>
                  <a:gd name="connsiteX587" fmla="*/ 3775934 w 4111648"/>
                  <a:gd name="connsiteY587" fmla="*/ 2539540 h 4743364"/>
                  <a:gd name="connsiteX588" fmla="*/ 3780975 w 4111648"/>
                  <a:gd name="connsiteY588" fmla="*/ 2535507 h 4743364"/>
                  <a:gd name="connsiteX589" fmla="*/ 3787024 w 4111648"/>
                  <a:gd name="connsiteY589" fmla="*/ 2527442 h 4743364"/>
                  <a:gd name="connsiteX590" fmla="*/ 3796097 w 4111648"/>
                  <a:gd name="connsiteY590" fmla="*/ 2512320 h 4743364"/>
                  <a:gd name="connsiteX591" fmla="*/ 3802146 w 4111648"/>
                  <a:gd name="connsiteY591" fmla="*/ 2498206 h 4743364"/>
                  <a:gd name="connsiteX592" fmla="*/ 3834407 w 4111648"/>
                  <a:gd name="connsiteY592" fmla="*/ 2504255 h 4743364"/>
                  <a:gd name="connsiteX593" fmla="*/ 3835416 w 4111648"/>
                  <a:gd name="connsiteY593" fmla="*/ 2504255 h 4743364"/>
                  <a:gd name="connsiteX594" fmla="*/ 3839447 w 4111648"/>
                  <a:gd name="connsiteY594" fmla="*/ 2505263 h 4743364"/>
                  <a:gd name="connsiteX595" fmla="*/ 3852554 w 4111648"/>
                  <a:gd name="connsiteY595" fmla="*/ 2507279 h 4743364"/>
                  <a:gd name="connsiteX596" fmla="*/ 3917076 w 4111648"/>
                  <a:gd name="connsiteY596" fmla="*/ 2516352 h 4743364"/>
                  <a:gd name="connsiteX597" fmla="*/ 3946313 w 4111648"/>
                  <a:gd name="connsiteY597" fmla="*/ 2517360 h 4743364"/>
                  <a:gd name="connsiteX598" fmla="*/ 3949336 w 4111648"/>
                  <a:gd name="connsiteY598" fmla="*/ 2517360 h 4743364"/>
                  <a:gd name="connsiteX599" fmla="*/ 3978573 w 4111648"/>
                  <a:gd name="connsiteY599" fmla="*/ 2515344 h 4743364"/>
                  <a:gd name="connsiteX600" fmla="*/ 4004785 w 4111648"/>
                  <a:gd name="connsiteY600" fmla="*/ 2507279 h 4743364"/>
                  <a:gd name="connsiteX601" fmla="*/ 4015874 w 4111648"/>
                  <a:gd name="connsiteY601" fmla="*/ 2500222 h 4743364"/>
                  <a:gd name="connsiteX602" fmla="*/ 4022932 w 4111648"/>
                  <a:gd name="connsiteY602" fmla="*/ 2491148 h 4743364"/>
                  <a:gd name="connsiteX603" fmla="*/ 4022932 w 4111648"/>
                  <a:gd name="connsiteY603" fmla="*/ 2476026 h 4743364"/>
                  <a:gd name="connsiteX604" fmla="*/ 4015874 w 4111648"/>
                  <a:gd name="connsiteY604" fmla="*/ 2464937 h 4743364"/>
                  <a:gd name="connsiteX605" fmla="*/ 3990670 w 4111648"/>
                  <a:gd name="connsiteY605" fmla="*/ 2445781 h 4743364"/>
                  <a:gd name="connsiteX606" fmla="*/ 3961435 w 4111648"/>
                  <a:gd name="connsiteY606" fmla="*/ 2430659 h 4743364"/>
                  <a:gd name="connsiteX607" fmla="*/ 3951353 w 4111648"/>
                  <a:gd name="connsiteY607" fmla="*/ 2425618 h 4743364"/>
                  <a:gd name="connsiteX608" fmla="*/ 3949336 w 4111648"/>
                  <a:gd name="connsiteY608" fmla="*/ 2424611 h 4743364"/>
                  <a:gd name="connsiteX609" fmla="*/ 3939255 w 4111648"/>
                  <a:gd name="connsiteY609" fmla="*/ 2419570 h 4743364"/>
                  <a:gd name="connsiteX610" fmla="*/ 3963451 w 4111648"/>
                  <a:gd name="connsiteY610" fmla="*/ 2416545 h 4743364"/>
                  <a:gd name="connsiteX611" fmla="*/ 3971516 w 4111648"/>
                  <a:gd name="connsiteY611" fmla="*/ 2415537 h 4743364"/>
                  <a:gd name="connsiteX612" fmla="*/ 4032006 w 4111648"/>
                  <a:gd name="connsiteY612" fmla="*/ 2406464 h 4743364"/>
                  <a:gd name="connsiteX613" fmla="*/ 4086445 w 4111648"/>
                  <a:gd name="connsiteY613" fmla="*/ 2384284 h 4743364"/>
                  <a:gd name="connsiteX614" fmla="*/ 4096527 w 4111648"/>
                  <a:gd name="connsiteY614" fmla="*/ 2376219 h 4743364"/>
                  <a:gd name="connsiteX615" fmla="*/ 4107617 w 4111648"/>
                  <a:gd name="connsiteY615" fmla="*/ 2363113 h 4743364"/>
                  <a:gd name="connsiteX616" fmla="*/ 4111649 w 4111648"/>
                  <a:gd name="connsiteY616" fmla="*/ 2348999 h 4743364"/>
                  <a:gd name="connsiteX617" fmla="*/ 4105600 w 4111648"/>
                  <a:gd name="connsiteY617" fmla="*/ 2339925 h 4743364"/>
                  <a:gd name="connsiteX618" fmla="*/ 3475504 w 4111648"/>
                  <a:gd name="connsiteY618" fmla="*/ 1752172 h 4743364"/>
                  <a:gd name="connsiteX619" fmla="*/ 3450300 w 4111648"/>
                  <a:gd name="connsiteY619" fmla="*/ 1755196 h 4743364"/>
                  <a:gd name="connsiteX620" fmla="*/ 3416023 w 4111648"/>
                  <a:gd name="connsiteY620" fmla="*/ 1750155 h 4743364"/>
                  <a:gd name="connsiteX621" fmla="*/ 3399892 w 4111648"/>
                  <a:gd name="connsiteY621" fmla="*/ 1743098 h 4743364"/>
                  <a:gd name="connsiteX622" fmla="*/ 3387795 w 4111648"/>
                  <a:gd name="connsiteY622" fmla="*/ 1734025 h 4743364"/>
                  <a:gd name="connsiteX623" fmla="*/ 3391828 w 4111648"/>
                  <a:gd name="connsiteY623" fmla="*/ 1721927 h 4743364"/>
                  <a:gd name="connsiteX624" fmla="*/ 3394852 w 4111648"/>
                  <a:gd name="connsiteY624" fmla="*/ 1713862 h 4743364"/>
                  <a:gd name="connsiteX625" fmla="*/ 3416023 w 4111648"/>
                  <a:gd name="connsiteY625" fmla="*/ 1637242 h 4743364"/>
                  <a:gd name="connsiteX626" fmla="*/ 3423080 w 4111648"/>
                  <a:gd name="connsiteY626" fmla="*/ 1635226 h 4743364"/>
                  <a:gd name="connsiteX627" fmla="*/ 3437195 w 4111648"/>
                  <a:gd name="connsiteY627" fmla="*/ 1633209 h 4743364"/>
                  <a:gd name="connsiteX628" fmla="*/ 3452317 w 4111648"/>
                  <a:gd name="connsiteY628" fmla="*/ 1635226 h 4743364"/>
                  <a:gd name="connsiteX629" fmla="*/ 3461390 w 4111648"/>
                  <a:gd name="connsiteY629" fmla="*/ 1638250 h 4743364"/>
                  <a:gd name="connsiteX630" fmla="*/ 3466430 w 4111648"/>
                  <a:gd name="connsiteY630" fmla="*/ 1639258 h 4743364"/>
                  <a:gd name="connsiteX631" fmla="*/ 3477521 w 4111648"/>
                  <a:gd name="connsiteY631" fmla="*/ 1632201 h 4743364"/>
                  <a:gd name="connsiteX632" fmla="*/ 3477521 w 4111648"/>
                  <a:gd name="connsiteY632" fmla="*/ 1622120 h 4743364"/>
                  <a:gd name="connsiteX633" fmla="*/ 3471471 w 4111648"/>
                  <a:gd name="connsiteY633" fmla="*/ 1615063 h 4743364"/>
                  <a:gd name="connsiteX634" fmla="*/ 3454333 w 4111648"/>
                  <a:gd name="connsiteY634" fmla="*/ 1610022 h 4743364"/>
                  <a:gd name="connsiteX635" fmla="*/ 3441226 w 4111648"/>
                  <a:gd name="connsiteY635" fmla="*/ 1609014 h 4743364"/>
                  <a:gd name="connsiteX636" fmla="*/ 3437195 w 4111648"/>
                  <a:gd name="connsiteY636" fmla="*/ 1609014 h 4743364"/>
                  <a:gd name="connsiteX637" fmla="*/ 3422073 w 4111648"/>
                  <a:gd name="connsiteY637" fmla="*/ 1611030 h 4743364"/>
                  <a:gd name="connsiteX638" fmla="*/ 3425096 w 4111648"/>
                  <a:gd name="connsiteY638" fmla="*/ 1596916 h 4743364"/>
                  <a:gd name="connsiteX639" fmla="*/ 3438203 w 4111648"/>
                  <a:gd name="connsiteY639" fmla="*/ 1535419 h 4743364"/>
                  <a:gd name="connsiteX640" fmla="*/ 3439211 w 4111648"/>
                  <a:gd name="connsiteY640" fmla="*/ 1534410 h 4743364"/>
                  <a:gd name="connsiteX641" fmla="*/ 3440219 w 4111648"/>
                  <a:gd name="connsiteY641" fmla="*/ 1533402 h 4743364"/>
                  <a:gd name="connsiteX642" fmla="*/ 3458366 w 4111648"/>
                  <a:gd name="connsiteY642" fmla="*/ 1520296 h 4743364"/>
                  <a:gd name="connsiteX643" fmla="*/ 3470463 w 4111648"/>
                  <a:gd name="connsiteY643" fmla="*/ 1515255 h 4743364"/>
                  <a:gd name="connsiteX644" fmla="*/ 3480545 w 4111648"/>
                  <a:gd name="connsiteY644" fmla="*/ 1514247 h 4743364"/>
                  <a:gd name="connsiteX645" fmla="*/ 3489618 w 4111648"/>
                  <a:gd name="connsiteY645" fmla="*/ 1515255 h 4743364"/>
                  <a:gd name="connsiteX646" fmla="*/ 3498692 w 4111648"/>
                  <a:gd name="connsiteY646" fmla="*/ 1519288 h 4743364"/>
                  <a:gd name="connsiteX647" fmla="*/ 3509781 w 4111648"/>
                  <a:gd name="connsiteY647" fmla="*/ 1528361 h 4743364"/>
                  <a:gd name="connsiteX648" fmla="*/ 3523896 w 4111648"/>
                  <a:gd name="connsiteY648" fmla="*/ 1547516 h 4743364"/>
                  <a:gd name="connsiteX649" fmla="*/ 3538010 w 4111648"/>
                  <a:gd name="connsiteY649" fmla="*/ 1584818 h 4743364"/>
                  <a:gd name="connsiteX650" fmla="*/ 3544059 w 4111648"/>
                  <a:gd name="connsiteY650" fmla="*/ 1640266 h 4743364"/>
                  <a:gd name="connsiteX651" fmla="*/ 3538010 w 4111648"/>
                  <a:gd name="connsiteY651" fmla="*/ 1685633 h 4743364"/>
                  <a:gd name="connsiteX652" fmla="*/ 3524904 w 4111648"/>
                  <a:gd name="connsiteY652" fmla="*/ 1715878 h 4743364"/>
                  <a:gd name="connsiteX653" fmla="*/ 3510789 w 4111648"/>
                  <a:gd name="connsiteY653" fmla="*/ 1733017 h 4743364"/>
                  <a:gd name="connsiteX654" fmla="*/ 3494659 w 4111648"/>
                  <a:gd name="connsiteY654" fmla="*/ 1744106 h 4743364"/>
                  <a:gd name="connsiteX655" fmla="*/ 3475504 w 4111648"/>
                  <a:gd name="connsiteY655" fmla="*/ 1752172 h 4743364"/>
                  <a:gd name="connsiteX656" fmla="*/ 1782814 w 4111648"/>
                  <a:gd name="connsiteY656" fmla="*/ 1442668 h 4743364"/>
                  <a:gd name="connsiteX657" fmla="*/ 1712243 w 4111648"/>
                  <a:gd name="connsiteY657" fmla="*/ 1523321 h 4743364"/>
                  <a:gd name="connsiteX658" fmla="*/ 1641672 w 4111648"/>
                  <a:gd name="connsiteY658" fmla="*/ 1576753 h 4743364"/>
                  <a:gd name="connsiteX659" fmla="*/ 1596305 w 4111648"/>
                  <a:gd name="connsiteY659" fmla="*/ 1595908 h 4743364"/>
                  <a:gd name="connsiteX660" fmla="*/ 1562028 w 4111648"/>
                  <a:gd name="connsiteY660" fmla="*/ 1599940 h 4743364"/>
                  <a:gd name="connsiteX661" fmla="*/ 1532792 w 4111648"/>
                  <a:gd name="connsiteY661" fmla="*/ 1595908 h 4743364"/>
                  <a:gd name="connsiteX662" fmla="*/ 1502547 w 4111648"/>
                  <a:gd name="connsiteY662" fmla="*/ 1582802 h 4743364"/>
                  <a:gd name="connsiteX663" fmla="*/ 1487425 w 4111648"/>
                  <a:gd name="connsiteY663" fmla="*/ 1571712 h 4743364"/>
                  <a:gd name="connsiteX664" fmla="*/ 1481375 w 4111648"/>
                  <a:gd name="connsiteY664" fmla="*/ 1564655 h 4743364"/>
                  <a:gd name="connsiteX665" fmla="*/ 1479359 w 4111648"/>
                  <a:gd name="connsiteY665" fmla="*/ 1558606 h 4743364"/>
                  <a:gd name="connsiteX666" fmla="*/ 1478351 w 4111648"/>
                  <a:gd name="connsiteY666" fmla="*/ 1551549 h 4743364"/>
                  <a:gd name="connsiteX667" fmla="*/ 1479359 w 4111648"/>
                  <a:gd name="connsiteY667" fmla="*/ 1542476 h 4743364"/>
                  <a:gd name="connsiteX668" fmla="*/ 1486416 w 4111648"/>
                  <a:gd name="connsiteY668" fmla="*/ 1526345 h 4743364"/>
                  <a:gd name="connsiteX669" fmla="*/ 1519685 w 4111648"/>
                  <a:gd name="connsiteY669" fmla="*/ 1488035 h 4743364"/>
                  <a:gd name="connsiteX670" fmla="*/ 1560011 w 4111648"/>
                  <a:gd name="connsiteY670" fmla="*/ 1452750 h 4743364"/>
                  <a:gd name="connsiteX671" fmla="*/ 1561020 w 4111648"/>
                  <a:gd name="connsiteY671" fmla="*/ 1451742 h 4743364"/>
                  <a:gd name="connsiteX672" fmla="*/ 1567068 w 4111648"/>
                  <a:gd name="connsiteY672" fmla="*/ 1446701 h 4743364"/>
                  <a:gd name="connsiteX673" fmla="*/ 1628566 w 4111648"/>
                  <a:gd name="connsiteY673" fmla="*/ 1385204 h 4743364"/>
                  <a:gd name="connsiteX674" fmla="*/ 1687039 w 4111648"/>
                  <a:gd name="connsiteY674" fmla="*/ 1303543 h 4743364"/>
                  <a:gd name="connsiteX675" fmla="*/ 1712243 w 4111648"/>
                  <a:gd name="connsiteY675" fmla="*/ 1262209 h 4743364"/>
                  <a:gd name="connsiteX676" fmla="*/ 1719300 w 4111648"/>
                  <a:gd name="connsiteY676" fmla="*/ 1297494 h 4743364"/>
                  <a:gd name="connsiteX677" fmla="*/ 1739463 w 4111648"/>
                  <a:gd name="connsiteY677" fmla="*/ 1335804 h 4743364"/>
                  <a:gd name="connsiteX678" fmla="*/ 1769708 w 4111648"/>
                  <a:gd name="connsiteY678" fmla="*/ 1366049 h 4743364"/>
                  <a:gd name="connsiteX679" fmla="*/ 1810034 w 4111648"/>
                  <a:gd name="connsiteY679" fmla="*/ 1385204 h 4743364"/>
                  <a:gd name="connsiteX680" fmla="*/ 1823140 w 4111648"/>
                  <a:gd name="connsiteY680" fmla="*/ 1388228 h 4743364"/>
                  <a:gd name="connsiteX681" fmla="*/ 1782814 w 4111648"/>
                  <a:gd name="connsiteY681" fmla="*/ 1442668 h 4743364"/>
                  <a:gd name="connsiteX682" fmla="*/ 1876572 w 4111648"/>
                  <a:gd name="connsiteY682" fmla="*/ 1358992 h 4743364"/>
                  <a:gd name="connsiteX683" fmla="*/ 1847335 w 4111648"/>
                  <a:gd name="connsiteY683" fmla="*/ 1362016 h 4743364"/>
                  <a:gd name="connsiteX684" fmla="*/ 1819107 w 4111648"/>
                  <a:gd name="connsiteY684" fmla="*/ 1357983 h 4743364"/>
                  <a:gd name="connsiteX685" fmla="*/ 1793903 w 4111648"/>
                  <a:gd name="connsiteY685" fmla="*/ 1346894 h 4743364"/>
                  <a:gd name="connsiteX686" fmla="*/ 1772732 w 4111648"/>
                  <a:gd name="connsiteY686" fmla="*/ 1329755 h 4743364"/>
                  <a:gd name="connsiteX687" fmla="*/ 1755593 w 4111648"/>
                  <a:gd name="connsiteY687" fmla="*/ 1306568 h 4743364"/>
                  <a:gd name="connsiteX688" fmla="*/ 1743495 w 4111648"/>
                  <a:gd name="connsiteY688" fmla="*/ 1276323 h 4743364"/>
                  <a:gd name="connsiteX689" fmla="*/ 1739463 w 4111648"/>
                  <a:gd name="connsiteY689" fmla="*/ 1242046 h 4743364"/>
                  <a:gd name="connsiteX690" fmla="*/ 1743495 w 4111648"/>
                  <a:gd name="connsiteY690" fmla="*/ 1215834 h 4743364"/>
                  <a:gd name="connsiteX691" fmla="*/ 1758618 w 4111648"/>
                  <a:gd name="connsiteY691" fmla="*/ 1181556 h 4743364"/>
                  <a:gd name="connsiteX692" fmla="*/ 1791887 w 4111648"/>
                  <a:gd name="connsiteY692" fmla="*/ 1141230 h 4743364"/>
                  <a:gd name="connsiteX693" fmla="*/ 1828181 w 4111648"/>
                  <a:gd name="connsiteY693" fmla="*/ 1114010 h 4743364"/>
                  <a:gd name="connsiteX694" fmla="*/ 1854392 w 4111648"/>
                  <a:gd name="connsiteY694" fmla="*/ 1103929 h 4743364"/>
                  <a:gd name="connsiteX695" fmla="*/ 1871531 w 4111648"/>
                  <a:gd name="connsiteY695" fmla="*/ 1101912 h 4743364"/>
                  <a:gd name="connsiteX696" fmla="*/ 1883629 w 4111648"/>
                  <a:gd name="connsiteY696" fmla="*/ 1103929 h 4743364"/>
                  <a:gd name="connsiteX697" fmla="*/ 1893711 w 4111648"/>
                  <a:gd name="connsiteY697" fmla="*/ 1107961 h 4743364"/>
                  <a:gd name="connsiteX698" fmla="*/ 1901776 w 4111648"/>
                  <a:gd name="connsiteY698" fmla="*/ 1115018 h 4743364"/>
                  <a:gd name="connsiteX699" fmla="*/ 1910849 w 4111648"/>
                  <a:gd name="connsiteY699" fmla="*/ 1127116 h 4743364"/>
                  <a:gd name="connsiteX700" fmla="*/ 1918914 w 4111648"/>
                  <a:gd name="connsiteY700" fmla="*/ 1148287 h 4743364"/>
                  <a:gd name="connsiteX701" fmla="*/ 1898751 w 4111648"/>
                  <a:gd name="connsiteY701" fmla="*/ 1248095 h 4743364"/>
                  <a:gd name="connsiteX702" fmla="*/ 1878588 w 4111648"/>
                  <a:gd name="connsiteY702" fmla="*/ 1229948 h 4743364"/>
                  <a:gd name="connsiteX703" fmla="*/ 1852376 w 4111648"/>
                  <a:gd name="connsiteY703" fmla="*/ 1221883 h 4743364"/>
                  <a:gd name="connsiteX704" fmla="*/ 1847335 w 4111648"/>
                  <a:gd name="connsiteY704" fmla="*/ 1221883 h 4743364"/>
                  <a:gd name="connsiteX705" fmla="*/ 1821123 w 4111648"/>
                  <a:gd name="connsiteY705" fmla="*/ 1226923 h 4743364"/>
                  <a:gd name="connsiteX706" fmla="*/ 1814066 w 4111648"/>
                  <a:gd name="connsiteY706" fmla="*/ 1233981 h 4743364"/>
                  <a:gd name="connsiteX707" fmla="*/ 1814066 w 4111648"/>
                  <a:gd name="connsiteY707" fmla="*/ 1244062 h 4743364"/>
                  <a:gd name="connsiteX708" fmla="*/ 1826164 w 4111648"/>
                  <a:gd name="connsiteY708" fmla="*/ 1252127 h 4743364"/>
                  <a:gd name="connsiteX709" fmla="*/ 1831205 w 4111648"/>
                  <a:gd name="connsiteY709" fmla="*/ 1251119 h 4743364"/>
                  <a:gd name="connsiteX710" fmla="*/ 1836246 w 4111648"/>
                  <a:gd name="connsiteY710" fmla="*/ 1249103 h 4743364"/>
                  <a:gd name="connsiteX711" fmla="*/ 1846327 w 4111648"/>
                  <a:gd name="connsiteY711" fmla="*/ 1248095 h 4743364"/>
                  <a:gd name="connsiteX712" fmla="*/ 1855401 w 4111648"/>
                  <a:gd name="connsiteY712" fmla="*/ 1249103 h 4743364"/>
                  <a:gd name="connsiteX713" fmla="*/ 1864474 w 4111648"/>
                  <a:gd name="connsiteY713" fmla="*/ 1253135 h 4743364"/>
                  <a:gd name="connsiteX714" fmla="*/ 1872539 w 4111648"/>
                  <a:gd name="connsiteY714" fmla="*/ 1260192 h 4743364"/>
                  <a:gd name="connsiteX715" fmla="*/ 1880605 w 4111648"/>
                  <a:gd name="connsiteY715" fmla="*/ 1271282 h 4743364"/>
                  <a:gd name="connsiteX716" fmla="*/ 1885646 w 4111648"/>
                  <a:gd name="connsiteY716" fmla="*/ 1284388 h 4743364"/>
                  <a:gd name="connsiteX717" fmla="*/ 1889678 w 4111648"/>
                  <a:gd name="connsiteY717" fmla="*/ 1290437 h 4743364"/>
                  <a:gd name="connsiteX718" fmla="*/ 1876572 w 4111648"/>
                  <a:gd name="connsiteY718" fmla="*/ 1358992 h 4743364"/>
                  <a:gd name="connsiteX719" fmla="*/ 1990493 w 4111648"/>
                  <a:gd name="connsiteY719" fmla="*/ 1788465 h 4743364"/>
                  <a:gd name="connsiteX720" fmla="*/ 1937061 w 4111648"/>
                  <a:gd name="connsiteY720" fmla="*/ 1717894 h 4743364"/>
                  <a:gd name="connsiteX721" fmla="*/ 1937061 w 4111648"/>
                  <a:gd name="connsiteY721" fmla="*/ 1716886 h 4743364"/>
                  <a:gd name="connsiteX722" fmla="*/ 1936053 w 4111648"/>
                  <a:gd name="connsiteY722" fmla="*/ 1715878 h 4743364"/>
                  <a:gd name="connsiteX723" fmla="*/ 1903792 w 4111648"/>
                  <a:gd name="connsiteY723" fmla="*/ 1633209 h 4743364"/>
                  <a:gd name="connsiteX724" fmla="*/ 1891694 w 4111648"/>
                  <a:gd name="connsiteY724" fmla="*/ 1527353 h 4743364"/>
                  <a:gd name="connsiteX725" fmla="*/ 1900768 w 4111648"/>
                  <a:gd name="connsiteY725" fmla="*/ 1424522 h 4743364"/>
                  <a:gd name="connsiteX726" fmla="*/ 1920931 w 4111648"/>
                  <a:gd name="connsiteY726" fmla="*/ 1314633 h 4743364"/>
                  <a:gd name="connsiteX727" fmla="*/ 1934037 w 4111648"/>
                  <a:gd name="connsiteY727" fmla="*/ 1256160 h 4743364"/>
                  <a:gd name="connsiteX728" fmla="*/ 1966298 w 4111648"/>
                  <a:gd name="connsiteY728" fmla="*/ 1092839 h 4743364"/>
                  <a:gd name="connsiteX729" fmla="*/ 1950167 w 4111648"/>
                  <a:gd name="connsiteY729" fmla="*/ 1071668 h 4743364"/>
                  <a:gd name="connsiteX730" fmla="*/ 1947143 w 4111648"/>
                  <a:gd name="connsiteY730" fmla="*/ 1071668 h 4743364"/>
                  <a:gd name="connsiteX731" fmla="*/ 1927987 w 4111648"/>
                  <a:gd name="connsiteY731" fmla="*/ 1087798 h 4743364"/>
                  <a:gd name="connsiteX732" fmla="*/ 1924963 w 4111648"/>
                  <a:gd name="connsiteY732" fmla="*/ 1108969 h 4743364"/>
                  <a:gd name="connsiteX733" fmla="*/ 1908833 w 4111648"/>
                  <a:gd name="connsiteY733" fmla="*/ 1090823 h 4743364"/>
                  <a:gd name="connsiteX734" fmla="*/ 1868507 w 4111648"/>
                  <a:gd name="connsiteY734" fmla="*/ 1077717 h 4743364"/>
                  <a:gd name="connsiteX735" fmla="*/ 1854392 w 4111648"/>
                  <a:gd name="connsiteY735" fmla="*/ 1078725 h 4743364"/>
                  <a:gd name="connsiteX736" fmla="*/ 1795920 w 4111648"/>
                  <a:gd name="connsiteY736" fmla="*/ 1104937 h 4743364"/>
                  <a:gd name="connsiteX737" fmla="*/ 1771724 w 4111648"/>
                  <a:gd name="connsiteY737" fmla="*/ 1125100 h 4743364"/>
                  <a:gd name="connsiteX738" fmla="*/ 1823140 w 4111648"/>
                  <a:gd name="connsiteY738" fmla="*/ 944640 h 4743364"/>
                  <a:gd name="connsiteX739" fmla="*/ 1854392 w 4111648"/>
                  <a:gd name="connsiteY739" fmla="*/ 829711 h 4743364"/>
                  <a:gd name="connsiteX740" fmla="*/ 1853384 w 4111648"/>
                  <a:gd name="connsiteY740" fmla="*/ 830719 h 4743364"/>
                  <a:gd name="connsiteX741" fmla="*/ 1880605 w 4111648"/>
                  <a:gd name="connsiteY741" fmla="*/ 747042 h 4743364"/>
                  <a:gd name="connsiteX742" fmla="*/ 1909841 w 4111648"/>
                  <a:gd name="connsiteY742" fmla="*/ 673447 h 4743364"/>
                  <a:gd name="connsiteX743" fmla="*/ 1981420 w 4111648"/>
                  <a:gd name="connsiteY743" fmla="*/ 537346 h 4743364"/>
                  <a:gd name="connsiteX744" fmla="*/ 2153814 w 4111648"/>
                  <a:gd name="connsiteY744" fmla="*/ 322609 h 4743364"/>
                  <a:gd name="connsiteX745" fmla="*/ 2246565 w 4111648"/>
                  <a:gd name="connsiteY745" fmla="*/ 243973 h 4743364"/>
                  <a:gd name="connsiteX746" fmla="*/ 2353429 w 4111648"/>
                  <a:gd name="connsiteY746" fmla="*/ 174411 h 4743364"/>
                  <a:gd name="connsiteX747" fmla="*/ 2490538 w 4111648"/>
                  <a:gd name="connsiteY747" fmla="*/ 110897 h 4743364"/>
                  <a:gd name="connsiteX748" fmla="*/ 2633695 w 4111648"/>
                  <a:gd name="connsiteY748" fmla="*/ 65530 h 4743364"/>
                  <a:gd name="connsiteX749" fmla="*/ 2634703 w 4111648"/>
                  <a:gd name="connsiteY749" fmla="*/ 65530 h 4743364"/>
                  <a:gd name="connsiteX750" fmla="*/ 2635712 w 4111648"/>
                  <a:gd name="connsiteY750" fmla="*/ 65530 h 4743364"/>
                  <a:gd name="connsiteX751" fmla="*/ 2634703 w 4111648"/>
                  <a:gd name="connsiteY751" fmla="*/ 65530 h 4743364"/>
                  <a:gd name="connsiteX752" fmla="*/ 2635712 w 4111648"/>
                  <a:gd name="connsiteY752" fmla="*/ 65530 h 4743364"/>
                  <a:gd name="connsiteX753" fmla="*/ 2635712 w 4111648"/>
                  <a:gd name="connsiteY753" fmla="*/ 65530 h 4743364"/>
                  <a:gd name="connsiteX754" fmla="*/ 2635712 w 4111648"/>
                  <a:gd name="connsiteY754" fmla="*/ 65530 h 4743364"/>
                  <a:gd name="connsiteX755" fmla="*/ 2939167 w 4111648"/>
                  <a:gd name="connsiteY755" fmla="*/ 27220 h 4743364"/>
                  <a:gd name="connsiteX756" fmla="*/ 2953281 w 4111648"/>
                  <a:gd name="connsiteY756" fmla="*/ 27220 h 4743364"/>
                  <a:gd name="connsiteX757" fmla="*/ 2955297 w 4111648"/>
                  <a:gd name="connsiteY757" fmla="*/ 27220 h 4743364"/>
                  <a:gd name="connsiteX758" fmla="*/ 3116601 w 4111648"/>
                  <a:gd name="connsiteY758" fmla="*/ 42342 h 4743364"/>
                  <a:gd name="connsiteX759" fmla="*/ 3117609 w 4111648"/>
                  <a:gd name="connsiteY759" fmla="*/ 87709 h 4743364"/>
                  <a:gd name="connsiteX760" fmla="*/ 3117609 w 4111648"/>
                  <a:gd name="connsiteY760" fmla="*/ 88718 h 4743364"/>
                  <a:gd name="connsiteX761" fmla="*/ 3091398 w 4111648"/>
                  <a:gd name="connsiteY761" fmla="*/ 262120 h 4743364"/>
                  <a:gd name="connsiteX762" fmla="*/ 3092405 w 4111648"/>
                  <a:gd name="connsiteY762" fmla="*/ 261112 h 4743364"/>
                  <a:gd name="connsiteX763" fmla="*/ 3078291 w 4111648"/>
                  <a:gd name="connsiteY763" fmla="*/ 303454 h 4743364"/>
                  <a:gd name="connsiteX764" fmla="*/ 3070227 w 4111648"/>
                  <a:gd name="connsiteY764" fmla="*/ 324626 h 4743364"/>
                  <a:gd name="connsiteX765" fmla="*/ 3061153 w 4111648"/>
                  <a:gd name="connsiteY765" fmla="*/ 344789 h 4743364"/>
                  <a:gd name="connsiteX766" fmla="*/ 3061153 w 4111648"/>
                  <a:gd name="connsiteY766" fmla="*/ 349829 h 4743364"/>
                  <a:gd name="connsiteX767" fmla="*/ 3065186 w 4111648"/>
                  <a:gd name="connsiteY767" fmla="*/ 353862 h 4743364"/>
                  <a:gd name="connsiteX768" fmla="*/ 3068210 w 4111648"/>
                  <a:gd name="connsiteY768" fmla="*/ 354870 h 4743364"/>
                  <a:gd name="connsiteX769" fmla="*/ 3075267 w 4111648"/>
                  <a:gd name="connsiteY769" fmla="*/ 350838 h 4743364"/>
                  <a:gd name="connsiteX770" fmla="*/ 3077283 w 4111648"/>
                  <a:gd name="connsiteY770" fmla="*/ 346805 h 4743364"/>
                  <a:gd name="connsiteX771" fmla="*/ 3078291 w 4111648"/>
                  <a:gd name="connsiteY771" fmla="*/ 344789 h 4743364"/>
                  <a:gd name="connsiteX772" fmla="*/ 3081316 w 4111648"/>
                  <a:gd name="connsiteY772" fmla="*/ 338740 h 4743364"/>
                  <a:gd name="connsiteX773" fmla="*/ 3088373 w 4111648"/>
                  <a:gd name="connsiteY773" fmla="*/ 324626 h 4743364"/>
                  <a:gd name="connsiteX774" fmla="*/ 3099463 w 4111648"/>
                  <a:gd name="connsiteY774" fmla="*/ 297405 h 4743364"/>
                  <a:gd name="connsiteX775" fmla="*/ 3117609 w 4111648"/>
                  <a:gd name="connsiteY775" fmla="*/ 237924 h 4743364"/>
                  <a:gd name="connsiteX776" fmla="*/ 3133740 w 4111648"/>
                  <a:gd name="connsiteY776" fmla="*/ 113921 h 4743364"/>
                  <a:gd name="connsiteX777" fmla="*/ 3132732 w 4111648"/>
                  <a:gd name="connsiteY777" fmla="*/ 45367 h 4743364"/>
                  <a:gd name="connsiteX778" fmla="*/ 3210360 w 4111648"/>
                  <a:gd name="connsiteY778" fmla="*/ 64522 h 4743364"/>
                  <a:gd name="connsiteX779" fmla="*/ 3296053 w 4111648"/>
                  <a:gd name="connsiteY779" fmla="*/ 94766 h 4743364"/>
                  <a:gd name="connsiteX780" fmla="*/ 3297061 w 4111648"/>
                  <a:gd name="connsiteY780" fmla="*/ 95775 h 4743364"/>
                  <a:gd name="connsiteX781" fmla="*/ 3311176 w 4111648"/>
                  <a:gd name="connsiteY781" fmla="*/ 118962 h 4743364"/>
                  <a:gd name="connsiteX782" fmla="*/ 3311176 w 4111648"/>
                  <a:gd name="connsiteY782" fmla="*/ 117954 h 4743364"/>
                  <a:gd name="connsiteX783" fmla="*/ 3343436 w 4111648"/>
                  <a:gd name="connsiteY783" fmla="*/ 185500 h 4743364"/>
                  <a:gd name="connsiteX784" fmla="*/ 3366624 w 4111648"/>
                  <a:gd name="connsiteY784" fmla="*/ 257079 h 4743364"/>
                  <a:gd name="connsiteX785" fmla="*/ 3384770 w 4111648"/>
                  <a:gd name="connsiteY785" fmla="*/ 425441 h 4743364"/>
                  <a:gd name="connsiteX786" fmla="*/ 3380737 w 4111648"/>
                  <a:gd name="connsiteY786" fmla="*/ 486938 h 4743364"/>
                  <a:gd name="connsiteX787" fmla="*/ 3370656 w 4111648"/>
                  <a:gd name="connsiteY787" fmla="*/ 550452 h 4743364"/>
                  <a:gd name="connsiteX788" fmla="*/ 3372673 w 4111648"/>
                  <a:gd name="connsiteY788" fmla="*/ 557509 h 4743364"/>
                  <a:gd name="connsiteX789" fmla="*/ 3378721 w 4111648"/>
                  <a:gd name="connsiteY789" fmla="*/ 561542 h 4743364"/>
                  <a:gd name="connsiteX790" fmla="*/ 3379729 w 4111648"/>
                  <a:gd name="connsiteY790" fmla="*/ 561542 h 4743364"/>
                  <a:gd name="connsiteX791" fmla="*/ 3385778 w 4111648"/>
                  <a:gd name="connsiteY791" fmla="*/ 559525 h 4743364"/>
                  <a:gd name="connsiteX792" fmla="*/ 3389811 w 4111648"/>
                  <a:gd name="connsiteY792" fmla="*/ 553477 h 4743364"/>
                  <a:gd name="connsiteX793" fmla="*/ 3406950 w 4111648"/>
                  <a:gd name="connsiteY793" fmla="*/ 409311 h 4743364"/>
                  <a:gd name="connsiteX794" fmla="*/ 3386787 w 4111648"/>
                  <a:gd name="connsiteY794" fmla="*/ 267161 h 4743364"/>
                  <a:gd name="connsiteX795" fmla="*/ 3317224 w 4111648"/>
                  <a:gd name="connsiteY795" fmla="*/ 100815 h 4743364"/>
                  <a:gd name="connsiteX796" fmla="*/ 3398885 w 4111648"/>
                  <a:gd name="connsiteY796" fmla="*/ 144166 h 4743364"/>
                  <a:gd name="connsiteX797" fmla="*/ 3487603 w 4111648"/>
                  <a:gd name="connsiteY797" fmla="*/ 208688 h 4743364"/>
                  <a:gd name="connsiteX798" fmla="*/ 3489618 w 4111648"/>
                  <a:gd name="connsiteY798" fmla="*/ 212721 h 4743364"/>
                  <a:gd name="connsiteX799" fmla="*/ 3544059 w 4111648"/>
                  <a:gd name="connsiteY799" fmla="*/ 289340 h 4743364"/>
                  <a:gd name="connsiteX800" fmla="*/ 3544059 w 4111648"/>
                  <a:gd name="connsiteY800" fmla="*/ 288332 h 4743364"/>
                  <a:gd name="connsiteX801" fmla="*/ 3608581 w 4111648"/>
                  <a:gd name="connsiteY801" fmla="*/ 456694 h 4743364"/>
                  <a:gd name="connsiteX802" fmla="*/ 3639834 w 4111648"/>
                  <a:gd name="connsiteY802" fmla="*/ 713773 h 4743364"/>
                  <a:gd name="connsiteX803" fmla="*/ 3639834 w 4111648"/>
                  <a:gd name="connsiteY803" fmla="*/ 728895 h 4743364"/>
                  <a:gd name="connsiteX804" fmla="*/ 3639834 w 4111648"/>
                  <a:gd name="connsiteY804" fmla="*/ 727887 h 4743364"/>
                  <a:gd name="connsiteX805" fmla="*/ 3631768 w 4111648"/>
                  <a:gd name="connsiteY805" fmla="*/ 829711 h 4743364"/>
                  <a:gd name="connsiteX806" fmla="*/ 3612613 w 4111648"/>
                  <a:gd name="connsiteY806" fmla="*/ 924477 h 4743364"/>
                  <a:gd name="connsiteX807" fmla="*/ 3580352 w 4111648"/>
                  <a:gd name="connsiteY807" fmla="*/ 1005129 h 4743364"/>
                  <a:gd name="connsiteX808" fmla="*/ 3580352 w 4111648"/>
                  <a:gd name="connsiteY808" fmla="*/ 1011178 h 4743364"/>
                  <a:gd name="connsiteX809" fmla="*/ 3585393 w 4111648"/>
                  <a:gd name="connsiteY809" fmla="*/ 1017227 h 4743364"/>
                  <a:gd name="connsiteX810" fmla="*/ 3589426 w 4111648"/>
                  <a:gd name="connsiteY810" fmla="*/ 1018235 h 4743364"/>
                  <a:gd name="connsiteX811" fmla="*/ 3592450 w 4111648"/>
                  <a:gd name="connsiteY811" fmla="*/ 1017227 h 4743364"/>
                  <a:gd name="connsiteX812" fmla="*/ 3597490 w 4111648"/>
                  <a:gd name="connsiteY812" fmla="*/ 1012187 h 4743364"/>
                  <a:gd name="connsiteX813" fmla="*/ 3618663 w 4111648"/>
                  <a:gd name="connsiteY813" fmla="*/ 965812 h 4743364"/>
                  <a:gd name="connsiteX814" fmla="*/ 3635801 w 4111648"/>
                  <a:gd name="connsiteY814" fmla="*/ 912379 h 4743364"/>
                  <a:gd name="connsiteX815" fmla="*/ 3655964 w 4111648"/>
                  <a:gd name="connsiteY815" fmla="*/ 795434 h 4743364"/>
                  <a:gd name="connsiteX816" fmla="*/ 3657980 w 4111648"/>
                  <a:gd name="connsiteY816" fmla="*/ 665382 h 4743364"/>
                  <a:gd name="connsiteX817" fmla="*/ 3642857 w 4111648"/>
                  <a:gd name="connsiteY817" fmla="*/ 534322 h 4743364"/>
                  <a:gd name="connsiteX818" fmla="*/ 3612613 w 4111648"/>
                  <a:gd name="connsiteY818" fmla="*/ 408302 h 4743364"/>
                  <a:gd name="connsiteX819" fmla="*/ 3567246 w 4111648"/>
                  <a:gd name="connsiteY819" fmla="*/ 297405 h 4743364"/>
                  <a:gd name="connsiteX820" fmla="*/ 3551116 w 4111648"/>
                  <a:gd name="connsiteY820" fmla="*/ 268169 h 4743364"/>
                  <a:gd name="connsiteX821" fmla="*/ 3592450 w 4111648"/>
                  <a:gd name="connsiteY821" fmla="*/ 318577 h 4743364"/>
                  <a:gd name="connsiteX822" fmla="*/ 3635801 w 4111648"/>
                  <a:gd name="connsiteY822" fmla="*/ 387131 h 4743364"/>
                  <a:gd name="connsiteX823" fmla="*/ 3710404 w 4111648"/>
                  <a:gd name="connsiteY823" fmla="*/ 577672 h 4743364"/>
                  <a:gd name="connsiteX824" fmla="*/ 3744682 w 4111648"/>
                  <a:gd name="connsiteY824" fmla="*/ 906330 h 4743364"/>
                  <a:gd name="connsiteX825" fmla="*/ 3744682 w 4111648"/>
                  <a:gd name="connsiteY825" fmla="*/ 908347 h 4743364"/>
                  <a:gd name="connsiteX826" fmla="*/ 3744682 w 4111648"/>
                  <a:gd name="connsiteY826" fmla="*/ 910363 h 4743364"/>
                  <a:gd name="connsiteX827" fmla="*/ 3744682 w 4111648"/>
                  <a:gd name="connsiteY827" fmla="*/ 908347 h 4743364"/>
                  <a:gd name="connsiteX828" fmla="*/ 3714437 w 4111648"/>
                  <a:gd name="connsiteY828" fmla="*/ 1226923 h 4743364"/>
                  <a:gd name="connsiteX829" fmla="*/ 3689233 w 4111648"/>
                  <a:gd name="connsiteY829" fmla="*/ 1371089 h 4743364"/>
                  <a:gd name="connsiteX830" fmla="*/ 3689233 w 4111648"/>
                  <a:gd name="connsiteY830" fmla="*/ 1372098 h 4743364"/>
                  <a:gd name="connsiteX831" fmla="*/ 3689233 w 4111648"/>
                  <a:gd name="connsiteY831" fmla="*/ 1372098 h 4743364"/>
                  <a:gd name="connsiteX832" fmla="*/ 3647898 w 4111648"/>
                  <a:gd name="connsiteY832" fmla="*/ 1641275 h 4743364"/>
                  <a:gd name="connsiteX833" fmla="*/ 3642857 w 4111648"/>
                  <a:gd name="connsiteY833" fmla="*/ 1761245 h 4743364"/>
                  <a:gd name="connsiteX834" fmla="*/ 3642857 w 4111648"/>
                  <a:gd name="connsiteY834" fmla="*/ 1762253 h 4743364"/>
                  <a:gd name="connsiteX835" fmla="*/ 3642857 w 4111648"/>
                  <a:gd name="connsiteY835" fmla="*/ 1763261 h 4743364"/>
                  <a:gd name="connsiteX836" fmla="*/ 3644874 w 4111648"/>
                  <a:gd name="connsiteY836" fmla="*/ 1807620 h 4743364"/>
                  <a:gd name="connsiteX837" fmla="*/ 3650923 w 4111648"/>
                  <a:gd name="connsiteY837" fmla="*/ 1841897 h 4743364"/>
                  <a:gd name="connsiteX838" fmla="*/ 3658989 w 4111648"/>
                  <a:gd name="connsiteY838" fmla="*/ 1878191 h 4743364"/>
                  <a:gd name="connsiteX839" fmla="*/ 3658989 w 4111648"/>
                  <a:gd name="connsiteY839" fmla="*/ 1879199 h 4743364"/>
                  <a:gd name="connsiteX840" fmla="*/ 3668061 w 4111648"/>
                  <a:gd name="connsiteY840" fmla="*/ 1921542 h 4743364"/>
                  <a:gd name="connsiteX841" fmla="*/ 3678143 w 4111648"/>
                  <a:gd name="connsiteY841" fmla="*/ 2001186 h 4743364"/>
                  <a:gd name="connsiteX842" fmla="*/ 3674111 w 4111648"/>
                  <a:gd name="connsiteY842" fmla="*/ 2029414 h 4743364"/>
                  <a:gd name="connsiteX843" fmla="*/ 3668061 w 4111648"/>
                  <a:gd name="connsiteY843" fmla="*/ 2042520 h 4743364"/>
                  <a:gd name="connsiteX844" fmla="*/ 3657980 w 4111648"/>
                  <a:gd name="connsiteY844" fmla="*/ 2055626 h 4743364"/>
                  <a:gd name="connsiteX845" fmla="*/ 3648907 w 4111648"/>
                  <a:gd name="connsiteY845" fmla="*/ 2061675 h 4743364"/>
                  <a:gd name="connsiteX846" fmla="*/ 3640841 w 4111648"/>
                  <a:gd name="connsiteY846" fmla="*/ 2064699 h 4743364"/>
                  <a:gd name="connsiteX847" fmla="*/ 3631768 w 4111648"/>
                  <a:gd name="connsiteY847" fmla="*/ 2065708 h 4743364"/>
                  <a:gd name="connsiteX848" fmla="*/ 3618663 w 4111648"/>
                  <a:gd name="connsiteY848" fmla="*/ 2063691 h 4743364"/>
                  <a:gd name="connsiteX849" fmla="*/ 3600515 w 4111648"/>
                  <a:gd name="connsiteY849" fmla="*/ 2055626 h 4743364"/>
                  <a:gd name="connsiteX850" fmla="*/ 3569263 w 4111648"/>
                  <a:gd name="connsiteY850" fmla="*/ 2030422 h 4743364"/>
                  <a:gd name="connsiteX851" fmla="*/ 3534985 w 4111648"/>
                  <a:gd name="connsiteY851" fmla="*/ 1985055 h 4743364"/>
                  <a:gd name="connsiteX852" fmla="*/ 3510789 w 4111648"/>
                  <a:gd name="connsiteY852" fmla="*/ 1920533 h 4743364"/>
                  <a:gd name="connsiteX853" fmla="*/ 3497684 w 4111648"/>
                  <a:gd name="connsiteY853" fmla="*/ 1842905 h 4743364"/>
                  <a:gd name="connsiteX854" fmla="*/ 3494659 w 4111648"/>
                  <a:gd name="connsiteY854" fmla="*/ 1803588 h 4743364"/>
                  <a:gd name="connsiteX855" fmla="*/ 3493651 w 4111648"/>
                  <a:gd name="connsiteY855" fmla="*/ 1780400 h 4743364"/>
                  <a:gd name="connsiteX856" fmla="*/ 3493651 w 4111648"/>
                  <a:gd name="connsiteY856" fmla="*/ 1774351 h 4743364"/>
                  <a:gd name="connsiteX857" fmla="*/ 3496675 w 4111648"/>
                  <a:gd name="connsiteY857" fmla="*/ 1773343 h 4743364"/>
                  <a:gd name="connsiteX858" fmla="*/ 3535993 w 4111648"/>
                  <a:gd name="connsiteY858" fmla="*/ 1744106 h 4743364"/>
                  <a:gd name="connsiteX859" fmla="*/ 3558173 w 4111648"/>
                  <a:gd name="connsiteY859" fmla="*/ 1703780 h 4743364"/>
                  <a:gd name="connsiteX860" fmla="*/ 3566238 w 4111648"/>
                  <a:gd name="connsiteY860" fmla="*/ 1604981 h 4743364"/>
                  <a:gd name="connsiteX861" fmla="*/ 3554140 w 4111648"/>
                  <a:gd name="connsiteY861" fmla="*/ 1558606 h 4743364"/>
                  <a:gd name="connsiteX862" fmla="*/ 3533977 w 4111648"/>
                  <a:gd name="connsiteY862" fmla="*/ 1520296 h 4743364"/>
                  <a:gd name="connsiteX863" fmla="*/ 3513814 w 4111648"/>
                  <a:gd name="connsiteY863" fmla="*/ 1500133 h 4743364"/>
                  <a:gd name="connsiteX864" fmla="*/ 3514822 w 4111648"/>
                  <a:gd name="connsiteY864" fmla="*/ 1480978 h 4743364"/>
                  <a:gd name="connsiteX865" fmla="*/ 3514822 w 4111648"/>
                  <a:gd name="connsiteY865" fmla="*/ 1478962 h 4743364"/>
                  <a:gd name="connsiteX866" fmla="*/ 3515830 w 4111648"/>
                  <a:gd name="connsiteY866" fmla="*/ 1466864 h 4743364"/>
                  <a:gd name="connsiteX867" fmla="*/ 3520871 w 4111648"/>
                  <a:gd name="connsiteY867" fmla="*/ 1424522 h 4743364"/>
                  <a:gd name="connsiteX868" fmla="*/ 3526920 w 4111648"/>
                  <a:gd name="connsiteY868" fmla="*/ 1383187 h 4743364"/>
                  <a:gd name="connsiteX869" fmla="*/ 3531960 w 4111648"/>
                  <a:gd name="connsiteY869" fmla="*/ 1344877 h 4743364"/>
                  <a:gd name="connsiteX870" fmla="*/ 3548092 w 4111648"/>
                  <a:gd name="connsiteY870" fmla="*/ 1189622 h 4743364"/>
                  <a:gd name="connsiteX871" fmla="*/ 3547083 w 4111648"/>
                  <a:gd name="connsiteY871" fmla="*/ 1035374 h 4743364"/>
                  <a:gd name="connsiteX872" fmla="*/ 3514822 w 4111648"/>
                  <a:gd name="connsiteY872" fmla="*/ 881127 h 4743364"/>
                  <a:gd name="connsiteX873" fmla="*/ 3415015 w 4111648"/>
                  <a:gd name="connsiteY873" fmla="*/ 670422 h 4743364"/>
                  <a:gd name="connsiteX874" fmla="*/ 3267824 w 4111648"/>
                  <a:gd name="connsiteY874" fmla="*/ 501053 h 4743364"/>
                  <a:gd name="connsiteX875" fmla="*/ 3075267 w 4111648"/>
                  <a:gd name="connsiteY875" fmla="*/ 388139 h 4743364"/>
                  <a:gd name="connsiteX876" fmla="*/ 2962353 w 4111648"/>
                  <a:gd name="connsiteY876" fmla="*/ 356886 h 4743364"/>
                  <a:gd name="connsiteX877" fmla="*/ 2845408 w 4111648"/>
                  <a:gd name="connsiteY877" fmla="*/ 345797 h 4743364"/>
                  <a:gd name="connsiteX878" fmla="*/ 2826253 w 4111648"/>
                  <a:gd name="connsiteY878" fmla="*/ 345797 h 4743364"/>
                  <a:gd name="connsiteX879" fmla="*/ 2607484 w 4111648"/>
                  <a:gd name="connsiteY879" fmla="*/ 369993 h 4743364"/>
                  <a:gd name="connsiteX880" fmla="*/ 2499612 w 4111648"/>
                  <a:gd name="connsiteY880" fmla="*/ 399229 h 4743364"/>
                  <a:gd name="connsiteX881" fmla="*/ 2503643 w 4111648"/>
                  <a:gd name="connsiteY881" fmla="*/ 386123 h 4743364"/>
                  <a:gd name="connsiteX882" fmla="*/ 2538929 w 4111648"/>
                  <a:gd name="connsiteY882" fmla="*/ 308495 h 4743364"/>
                  <a:gd name="connsiteX883" fmla="*/ 2537921 w 4111648"/>
                  <a:gd name="connsiteY883" fmla="*/ 309503 h 4743364"/>
                  <a:gd name="connsiteX884" fmla="*/ 2611516 w 4111648"/>
                  <a:gd name="connsiteY884" fmla="*/ 219778 h 4743364"/>
                  <a:gd name="connsiteX885" fmla="*/ 2757699 w 4111648"/>
                  <a:gd name="connsiteY885" fmla="*/ 113921 h 4743364"/>
                  <a:gd name="connsiteX886" fmla="*/ 2839359 w 4111648"/>
                  <a:gd name="connsiteY886" fmla="*/ 73595 h 4743364"/>
                  <a:gd name="connsiteX887" fmla="*/ 2879685 w 4111648"/>
                  <a:gd name="connsiteY887" fmla="*/ 56457 h 4743364"/>
                  <a:gd name="connsiteX888" fmla="*/ 2919003 w 4111648"/>
                  <a:gd name="connsiteY888" fmla="*/ 41334 h 4743364"/>
                  <a:gd name="connsiteX889" fmla="*/ 2922027 w 4111648"/>
                  <a:gd name="connsiteY889" fmla="*/ 38310 h 4743364"/>
                  <a:gd name="connsiteX890" fmla="*/ 2922027 w 4111648"/>
                  <a:gd name="connsiteY890" fmla="*/ 33269 h 4743364"/>
                  <a:gd name="connsiteX891" fmla="*/ 2915978 w 4111648"/>
                  <a:gd name="connsiteY891" fmla="*/ 29236 h 4743364"/>
                  <a:gd name="connsiteX892" fmla="*/ 2913963 w 4111648"/>
                  <a:gd name="connsiteY892" fmla="*/ 29236 h 4743364"/>
                  <a:gd name="connsiteX893" fmla="*/ 2898840 w 4111648"/>
                  <a:gd name="connsiteY893" fmla="*/ 34277 h 4743364"/>
                  <a:gd name="connsiteX894" fmla="*/ 2870612 w 4111648"/>
                  <a:gd name="connsiteY894" fmla="*/ 43351 h 4743364"/>
                  <a:gd name="connsiteX895" fmla="*/ 2825245 w 4111648"/>
                  <a:gd name="connsiteY895" fmla="*/ 60489 h 4743364"/>
                  <a:gd name="connsiteX896" fmla="*/ 2734511 w 4111648"/>
                  <a:gd name="connsiteY896" fmla="*/ 106864 h 4743364"/>
                  <a:gd name="connsiteX897" fmla="*/ 2648818 w 4111648"/>
                  <a:gd name="connsiteY897" fmla="*/ 165337 h 4743364"/>
                  <a:gd name="connsiteX898" fmla="*/ 2573206 w 4111648"/>
                  <a:gd name="connsiteY898" fmla="*/ 235908 h 4743364"/>
                  <a:gd name="connsiteX899" fmla="*/ 2516750 w 4111648"/>
                  <a:gd name="connsiteY899" fmla="*/ 314544 h 4743364"/>
                  <a:gd name="connsiteX900" fmla="*/ 2484489 w 4111648"/>
                  <a:gd name="connsiteY900" fmla="*/ 402253 h 4743364"/>
                  <a:gd name="connsiteX901" fmla="*/ 2372584 w 4111648"/>
                  <a:gd name="connsiteY901" fmla="*/ 447620 h 4743364"/>
                  <a:gd name="connsiteX902" fmla="*/ 2169945 w 4111648"/>
                  <a:gd name="connsiteY902" fmla="*/ 578680 h 4743364"/>
                  <a:gd name="connsiteX903" fmla="*/ 2088284 w 4111648"/>
                  <a:gd name="connsiteY903" fmla="*/ 661349 h 4743364"/>
                  <a:gd name="connsiteX904" fmla="*/ 2043925 w 4111648"/>
                  <a:gd name="connsiteY904" fmla="*/ 721838 h 4743364"/>
                  <a:gd name="connsiteX905" fmla="*/ 2057032 w 4111648"/>
                  <a:gd name="connsiteY905" fmla="*/ 668406 h 4743364"/>
                  <a:gd name="connsiteX906" fmla="*/ 2057032 w 4111648"/>
                  <a:gd name="connsiteY906" fmla="*/ 669414 h 4743364"/>
                  <a:gd name="connsiteX907" fmla="*/ 2146757 w 4111648"/>
                  <a:gd name="connsiteY907" fmla="*/ 472824 h 4743364"/>
                  <a:gd name="connsiteX908" fmla="*/ 2145749 w 4111648"/>
                  <a:gd name="connsiteY908" fmla="*/ 473832 h 4743364"/>
                  <a:gd name="connsiteX909" fmla="*/ 2227409 w 4111648"/>
                  <a:gd name="connsiteY909" fmla="*/ 358903 h 4743364"/>
                  <a:gd name="connsiteX910" fmla="*/ 2323184 w 4111648"/>
                  <a:gd name="connsiteY910" fmla="*/ 254055 h 4743364"/>
                  <a:gd name="connsiteX911" fmla="*/ 2339315 w 4111648"/>
                  <a:gd name="connsiteY911" fmla="*/ 238933 h 4743364"/>
                  <a:gd name="connsiteX912" fmla="*/ 2337298 w 4111648"/>
                  <a:gd name="connsiteY912" fmla="*/ 239941 h 4743364"/>
                  <a:gd name="connsiteX913" fmla="*/ 2390730 w 4111648"/>
                  <a:gd name="connsiteY913" fmla="*/ 191549 h 4743364"/>
                  <a:gd name="connsiteX914" fmla="*/ 2417951 w 4111648"/>
                  <a:gd name="connsiteY914" fmla="*/ 169370 h 4743364"/>
                  <a:gd name="connsiteX915" fmla="*/ 2419967 w 4111648"/>
                  <a:gd name="connsiteY915" fmla="*/ 167354 h 4743364"/>
                  <a:gd name="connsiteX916" fmla="*/ 2445171 w 4111648"/>
                  <a:gd name="connsiteY916" fmla="*/ 148199 h 4743364"/>
                  <a:gd name="connsiteX917" fmla="*/ 2447187 w 4111648"/>
                  <a:gd name="connsiteY917" fmla="*/ 137109 h 4743364"/>
                  <a:gd name="connsiteX918" fmla="*/ 2441138 w 4111648"/>
                  <a:gd name="connsiteY918" fmla="*/ 134084 h 4743364"/>
                  <a:gd name="connsiteX919" fmla="*/ 2436097 w 4111648"/>
                  <a:gd name="connsiteY919" fmla="*/ 136101 h 4743364"/>
                  <a:gd name="connsiteX920" fmla="*/ 2427024 w 4111648"/>
                  <a:gd name="connsiteY920" fmla="*/ 142150 h 4743364"/>
                  <a:gd name="connsiteX921" fmla="*/ 2425008 w 4111648"/>
                  <a:gd name="connsiteY921" fmla="*/ 143158 h 4743364"/>
                  <a:gd name="connsiteX922" fmla="*/ 2408877 w 4111648"/>
                  <a:gd name="connsiteY922" fmla="*/ 155256 h 4743364"/>
                  <a:gd name="connsiteX923" fmla="*/ 2382665 w 4111648"/>
                  <a:gd name="connsiteY923" fmla="*/ 176427 h 4743364"/>
                  <a:gd name="connsiteX924" fmla="*/ 2330241 w 4111648"/>
                  <a:gd name="connsiteY924" fmla="*/ 221794 h 4743364"/>
                  <a:gd name="connsiteX925" fmla="*/ 2231442 w 4111648"/>
                  <a:gd name="connsiteY925" fmla="*/ 324626 h 4743364"/>
                  <a:gd name="connsiteX926" fmla="*/ 2079211 w 4111648"/>
                  <a:gd name="connsiteY926" fmla="*/ 564566 h 4743364"/>
                  <a:gd name="connsiteX927" fmla="*/ 2028803 w 4111648"/>
                  <a:gd name="connsiteY927" fmla="*/ 722846 h 4743364"/>
                  <a:gd name="connsiteX928" fmla="*/ 2029811 w 4111648"/>
                  <a:gd name="connsiteY928" fmla="*/ 727887 h 4743364"/>
                  <a:gd name="connsiteX929" fmla="*/ 2034852 w 4111648"/>
                  <a:gd name="connsiteY929" fmla="*/ 730912 h 4743364"/>
                  <a:gd name="connsiteX930" fmla="*/ 2035860 w 4111648"/>
                  <a:gd name="connsiteY930" fmla="*/ 730912 h 4743364"/>
                  <a:gd name="connsiteX931" fmla="*/ 2038884 w 4111648"/>
                  <a:gd name="connsiteY931" fmla="*/ 729904 h 4743364"/>
                  <a:gd name="connsiteX932" fmla="*/ 2008640 w 4111648"/>
                  <a:gd name="connsiteY932" fmla="*/ 777287 h 4743364"/>
                  <a:gd name="connsiteX933" fmla="*/ 1897743 w 4111648"/>
                  <a:gd name="connsiteY933" fmla="*/ 1006138 h 4743364"/>
                  <a:gd name="connsiteX934" fmla="*/ 1874555 w 4111648"/>
                  <a:gd name="connsiteY934" fmla="*/ 1058562 h 4743364"/>
                  <a:gd name="connsiteX935" fmla="*/ 1878588 w 4111648"/>
                  <a:gd name="connsiteY935" fmla="*/ 1069651 h 4743364"/>
                  <a:gd name="connsiteX936" fmla="*/ 1881613 w 4111648"/>
                  <a:gd name="connsiteY936" fmla="*/ 1070659 h 4743364"/>
                  <a:gd name="connsiteX937" fmla="*/ 1888670 w 4111648"/>
                  <a:gd name="connsiteY937" fmla="*/ 1065619 h 4743364"/>
                  <a:gd name="connsiteX938" fmla="*/ 1931012 w 4111648"/>
                  <a:gd name="connsiteY938" fmla="*/ 970852 h 4743364"/>
                  <a:gd name="connsiteX939" fmla="*/ 1941094 w 4111648"/>
                  <a:gd name="connsiteY939" fmla="*/ 984966 h 4743364"/>
                  <a:gd name="connsiteX940" fmla="*/ 1956216 w 4111648"/>
                  <a:gd name="connsiteY940" fmla="*/ 988999 h 4743364"/>
                  <a:gd name="connsiteX941" fmla="*/ 1965289 w 4111648"/>
                  <a:gd name="connsiteY941" fmla="*/ 990007 h 4743364"/>
                  <a:gd name="connsiteX942" fmla="*/ 1972347 w 4111648"/>
                  <a:gd name="connsiteY942" fmla="*/ 990007 h 4743364"/>
                  <a:gd name="connsiteX943" fmla="*/ 1987469 w 4111648"/>
                  <a:gd name="connsiteY943" fmla="*/ 986983 h 4743364"/>
                  <a:gd name="connsiteX944" fmla="*/ 2002591 w 4111648"/>
                  <a:gd name="connsiteY944" fmla="*/ 980934 h 4743364"/>
                  <a:gd name="connsiteX945" fmla="*/ 2045942 w 4111648"/>
                  <a:gd name="connsiteY945" fmla="*/ 939599 h 4743364"/>
                  <a:gd name="connsiteX946" fmla="*/ 2048966 w 4111648"/>
                  <a:gd name="connsiteY946" fmla="*/ 929518 h 4743364"/>
                  <a:gd name="connsiteX947" fmla="*/ 2043925 w 4111648"/>
                  <a:gd name="connsiteY947" fmla="*/ 920445 h 4743364"/>
                  <a:gd name="connsiteX948" fmla="*/ 2034852 w 4111648"/>
                  <a:gd name="connsiteY948" fmla="*/ 917420 h 4743364"/>
                  <a:gd name="connsiteX949" fmla="*/ 2032836 w 4111648"/>
                  <a:gd name="connsiteY949" fmla="*/ 917420 h 4743364"/>
                  <a:gd name="connsiteX950" fmla="*/ 2023762 w 4111648"/>
                  <a:gd name="connsiteY950" fmla="*/ 922461 h 4743364"/>
                  <a:gd name="connsiteX951" fmla="*/ 2012673 w 4111648"/>
                  <a:gd name="connsiteY951" fmla="*/ 936575 h 4743364"/>
                  <a:gd name="connsiteX952" fmla="*/ 1995534 w 4111648"/>
                  <a:gd name="connsiteY952" fmla="*/ 948673 h 4743364"/>
                  <a:gd name="connsiteX953" fmla="*/ 1979404 w 4111648"/>
                  <a:gd name="connsiteY953" fmla="*/ 954722 h 4743364"/>
                  <a:gd name="connsiteX954" fmla="*/ 1967306 w 4111648"/>
                  <a:gd name="connsiteY954" fmla="*/ 955730 h 4743364"/>
                  <a:gd name="connsiteX955" fmla="*/ 1952183 w 4111648"/>
                  <a:gd name="connsiteY955" fmla="*/ 952705 h 4743364"/>
                  <a:gd name="connsiteX956" fmla="*/ 1950167 w 4111648"/>
                  <a:gd name="connsiteY956" fmla="*/ 951697 h 4743364"/>
                  <a:gd name="connsiteX957" fmla="*/ 1947143 w 4111648"/>
                  <a:gd name="connsiteY957" fmla="*/ 951697 h 4743364"/>
                  <a:gd name="connsiteX958" fmla="*/ 1941094 w 4111648"/>
                  <a:gd name="connsiteY958" fmla="*/ 952705 h 4743364"/>
                  <a:gd name="connsiteX959" fmla="*/ 1937061 w 4111648"/>
                  <a:gd name="connsiteY959" fmla="*/ 954722 h 4743364"/>
                  <a:gd name="connsiteX960" fmla="*/ 2030819 w 4111648"/>
                  <a:gd name="connsiteY960" fmla="*/ 777287 h 4743364"/>
                  <a:gd name="connsiteX961" fmla="*/ 2092317 w 4111648"/>
                  <a:gd name="connsiteY961" fmla="*/ 688569 h 4743364"/>
                  <a:gd name="connsiteX962" fmla="*/ 2151798 w 4111648"/>
                  <a:gd name="connsiteY962" fmla="*/ 624047 h 4743364"/>
                  <a:gd name="connsiteX963" fmla="*/ 2318143 w 4111648"/>
                  <a:gd name="connsiteY963" fmla="*/ 503069 h 4743364"/>
                  <a:gd name="connsiteX964" fmla="*/ 2317135 w 4111648"/>
                  <a:gd name="connsiteY964" fmla="*/ 503069 h 4743364"/>
                  <a:gd name="connsiteX965" fmla="*/ 2569173 w 4111648"/>
                  <a:gd name="connsiteY965" fmla="*/ 404270 h 4743364"/>
                  <a:gd name="connsiteX966" fmla="*/ 2570182 w 4111648"/>
                  <a:gd name="connsiteY966" fmla="*/ 404270 h 4743364"/>
                  <a:gd name="connsiteX967" fmla="*/ 2571190 w 4111648"/>
                  <a:gd name="connsiteY967" fmla="*/ 404270 h 4743364"/>
                  <a:gd name="connsiteX968" fmla="*/ 2572198 w 4111648"/>
                  <a:gd name="connsiteY968" fmla="*/ 404270 h 4743364"/>
                  <a:gd name="connsiteX969" fmla="*/ 2822221 w 4111648"/>
                  <a:gd name="connsiteY969" fmla="*/ 372009 h 4743364"/>
                  <a:gd name="connsiteX970" fmla="*/ 2833310 w 4111648"/>
                  <a:gd name="connsiteY970" fmla="*/ 372009 h 4743364"/>
                  <a:gd name="connsiteX971" fmla="*/ 2925052 w 4111648"/>
                  <a:gd name="connsiteY971" fmla="*/ 379066 h 4743364"/>
                  <a:gd name="connsiteX972" fmla="*/ 3016794 w 4111648"/>
                  <a:gd name="connsiteY972" fmla="*/ 398221 h 4743364"/>
                  <a:gd name="connsiteX973" fmla="*/ 3164993 w 4111648"/>
                  <a:gd name="connsiteY973" fmla="*/ 463751 h 4743364"/>
                  <a:gd name="connsiteX974" fmla="*/ 3298069 w 4111648"/>
                  <a:gd name="connsiteY974" fmla="*/ 571623 h 4743364"/>
                  <a:gd name="connsiteX975" fmla="*/ 3414007 w 4111648"/>
                  <a:gd name="connsiteY975" fmla="*/ 730912 h 4743364"/>
                  <a:gd name="connsiteX976" fmla="*/ 3415015 w 4111648"/>
                  <a:gd name="connsiteY976" fmla="*/ 731920 h 4743364"/>
                  <a:gd name="connsiteX977" fmla="*/ 3458366 w 4111648"/>
                  <a:gd name="connsiteY977" fmla="*/ 823662 h 4743364"/>
                  <a:gd name="connsiteX978" fmla="*/ 3495667 w 4111648"/>
                  <a:gd name="connsiteY978" fmla="*/ 933551 h 4743364"/>
                  <a:gd name="connsiteX979" fmla="*/ 3513814 w 4111648"/>
                  <a:gd name="connsiteY979" fmla="*/ 1038399 h 4743364"/>
                  <a:gd name="connsiteX980" fmla="*/ 3517847 w 4111648"/>
                  <a:gd name="connsiteY980" fmla="*/ 1141230 h 4743364"/>
                  <a:gd name="connsiteX981" fmla="*/ 3503733 w 4111648"/>
                  <a:gd name="connsiteY981" fmla="*/ 1317657 h 4743364"/>
                  <a:gd name="connsiteX982" fmla="*/ 3492643 w 4111648"/>
                  <a:gd name="connsiteY982" fmla="*/ 1410407 h 4743364"/>
                  <a:gd name="connsiteX983" fmla="*/ 3487603 w 4111648"/>
                  <a:gd name="connsiteY983" fmla="*/ 1455774 h 4743364"/>
                  <a:gd name="connsiteX984" fmla="*/ 3486593 w 4111648"/>
                  <a:gd name="connsiteY984" fmla="*/ 1478962 h 4743364"/>
                  <a:gd name="connsiteX985" fmla="*/ 3486593 w 4111648"/>
                  <a:gd name="connsiteY985" fmla="*/ 1490052 h 4743364"/>
                  <a:gd name="connsiteX986" fmla="*/ 3479537 w 4111648"/>
                  <a:gd name="connsiteY986" fmla="*/ 1489043 h 4743364"/>
                  <a:gd name="connsiteX987" fmla="*/ 3477521 w 4111648"/>
                  <a:gd name="connsiteY987" fmla="*/ 1489043 h 4743364"/>
                  <a:gd name="connsiteX988" fmla="*/ 3447276 w 4111648"/>
                  <a:gd name="connsiteY988" fmla="*/ 1497109 h 4743364"/>
                  <a:gd name="connsiteX989" fmla="*/ 3442236 w 4111648"/>
                  <a:gd name="connsiteY989" fmla="*/ 1500133 h 4743364"/>
                  <a:gd name="connsiteX990" fmla="*/ 3449292 w 4111648"/>
                  <a:gd name="connsiteY990" fmla="*/ 1469889 h 4743364"/>
                  <a:gd name="connsiteX991" fmla="*/ 3452317 w 4111648"/>
                  <a:gd name="connsiteY991" fmla="*/ 1455774 h 4743364"/>
                  <a:gd name="connsiteX992" fmla="*/ 3462399 w 4111648"/>
                  <a:gd name="connsiteY992" fmla="*/ 1410407 h 4743364"/>
                  <a:gd name="connsiteX993" fmla="*/ 3455341 w 4111648"/>
                  <a:gd name="connsiteY993" fmla="*/ 1396293 h 4743364"/>
                  <a:gd name="connsiteX994" fmla="*/ 3450300 w 4111648"/>
                  <a:gd name="connsiteY994" fmla="*/ 1395285 h 4743364"/>
                  <a:gd name="connsiteX995" fmla="*/ 3445259 w 4111648"/>
                  <a:gd name="connsiteY995" fmla="*/ 1396293 h 4743364"/>
                  <a:gd name="connsiteX996" fmla="*/ 3438203 w 4111648"/>
                  <a:gd name="connsiteY996" fmla="*/ 1403350 h 4743364"/>
                  <a:gd name="connsiteX997" fmla="*/ 3406950 w 4111648"/>
                  <a:gd name="connsiteY997" fmla="*/ 1525337 h 4743364"/>
                  <a:gd name="connsiteX998" fmla="*/ 3401909 w 4111648"/>
                  <a:gd name="connsiteY998" fmla="*/ 1547516 h 4743364"/>
                  <a:gd name="connsiteX999" fmla="*/ 3364607 w 4111648"/>
                  <a:gd name="connsiteY999" fmla="*/ 1696723 h 4743364"/>
                  <a:gd name="connsiteX1000" fmla="*/ 3283955 w 4111648"/>
                  <a:gd name="connsiteY1000" fmla="*/ 1892305 h 4743364"/>
                  <a:gd name="connsiteX1001" fmla="*/ 3221450 w 4111648"/>
                  <a:gd name="connsiteY1001" fmla="*/ 1970941 h 4743364"/>
                  <a:gd name="connsiteX1002" fmla="*/ 3169025 w 4111648"/>
                  <a:gd name="connsiteY1002" fmla="*/ 2009251 h 4743364"/>
                  <a:gd name="connsiteX1003" fmla="*/ 3099463 w 4111648"/>
                  <a:gd name="connsiteY1003" fmla="*/ 2036471 h 4743364"/>
                  <a:gd name="connsiteX1004" fmla="*/ 2972435 w 4111648"/>
                  <a:gd name="connsiteY1004" fmla="*/ 2049577 h 4743364"/>
                  <a:gd name="connsiteX1005" fmla="*/ 2957313 w 4111648"/>
                  <a:gd name="connsiteY1005" fmla="*/ 2049577 h 4743364"/>
                  <a:gd name="connsiteX1006" fmla="*/ 2959330 w 4111648"/>
                  <a:gd name="connsiteY1006" fmla="*/ 2049577 h 4743364"/>
                  <a:gd name="connsiteX1007" fmla="*/ 2831293 w 4111648"/>
                  <a:gd name="connsiteY1007" fmla="*/ 2042520 h 4743364"/>
                  <a:gd name="connsiteX1008" fmla="*/ 2680070 w 4111648"/>
                  <a:gd name="connsiteY1008" fmla="*/ 2024373 h 4743364"/>
                  <a:gd name="connsiteX1009" fmla="*/ 2381657 w 4111648"/>
                  <a:gd name="connsiteY1009" fmla="*/ 1960859 h 4743364"/>
                  <a:gd name="connsiteX1010" fmla="*/ 2269752 w 4111648"/>
                  <a:gd name="connsiteY1010" fmla="*/ 1930615 h 4743364"/>
                  <a:gd name="connsiteX1011" fmla="*/ 2243540 w 4111648"/>
                  <a:gd name="connsiteY1011" fmla="*/ 1922550 h 4743364"/>
                  <a:gd name="connsiteX1012" fmla="*/ 2238499 w 4111648"/>
                  <a:gd name="connsiteY1012" fmla="*/ 1921542 h 4743364"/>
                  <a:gd name="connsiteX1013" fmla="*/ 2237491 w 4111648"/>
                  <a:gd name="connsiteY1013" fmla="*/ 1921542 h 4743364"/>
                  <a:gd name="connsiteX1014" fmla="*/ 2235475 w 4111648"/>
                  <a:gd name="connsiteY1014" fmla="*/ 1920533 h 4743364"/>
                  <a:gd name="connsiteX1015" fmla="*/ 2233459 w 4111648"/>
                  <a:gd name="connsiteY1015" fmla="*/ 1919525 h 4743364"/>
                  <a:gd name="connsiteX1016" fmla="*/ 2232450 w 4111648"/>
                  <a:gd name="connsiteY1016" fmla="*/ 1919525 h 4743364"/>
                  <a:gd name="connsiteX1017" fmla="*/ 2226402 w 4111648"/>
                  <a:gd name="connsiteY1017" fmla="*/ 1917509 h 4743364"/>
                  <a:gd name="connsiteX1018" fmla="*/ 2184059 w 4111648"/>
                  <a:gd name="connsiteY1018" fmla="*/ 1904403 h 4743364"/>
                  <a:gd name="connsiteX1019" fmla="*/ 2144741 w 4111648"/>
                  <a:gd name="connsiteY1019" fmla="*/ 1889281 h 4743364"/>
                  <a:gd name="connsiteX1020" fmla="*/ 2074170 w 4111648"/>
                  <a:gd name="connsiteY1020" fmla="*/ 1852987 h 4743364"/>
                  <a:gd name="connsiteX1021" fmla="*/ 1990493 w 4111648"/>
                  <a:gd name="connsiteY1021" fmla="*/ 1788465 h 4743364"/>
                  <a:gd name="connsiteX1022" fmla="*/ 2983526 w 4111648"/>
                  <a:gd name="connsiteY1022" fmla="*/ 3061764 h 4743364"/>
                  <a:gd name="connsiteX1023" fmla="*/ 2973444 w 4111648"/>
                  <a:gd name="connsiteY1023" fmla="*/ 3133343 h 4743364"/>
                  <a:gd name="connsiteX1024" fmla="*/ 2947231 w 4111648"/>
                  <a:gd name="connsiteY1024" fmla="*/ 3129310 h 4743364"/>
                  <a:gd name="connsiteX1025" fmla="*/ 2942190 w 4111648"/>
                  <a:gd name="connsiteY1025" fmla="*/ 3128302 h 4743364"/>
                  <a:gd name="connsiteX1026" fmla="*/ 2817180 w 4111648"/>
                  <a:gd name="connsiteY1026" fmla="*/ 3108139 h 4743364"/>
                  <a:gd name="connsiteX1027" fmla="*/ 2391738 w 4111648"/>
                  <a:gd name="connsiteY1027" fmla="*/ 3038576 h 4743364"/>
                  <a:gd name="connsiteX1028" fmla="*/ 1683006 w 4111648"/>
                  <a:gd name="connsiteY1028" fmla="*/ 2935744 h 4743364"/>
                  <a:gd name="connsiteX1029" fmla="*/ 1678974 w 4111648"/>
                  <a:gd name="connsiteY1029" fmla="*/ 2934736 h 4743364"/>
                  <a:gd name="connsiteX1030" fmla="*/ 1538840 w 4111648"/>
                  <a:gd name="connsiteY1030" fmla="*/ 2914573 h 4743364"/>
                  <a:gd name="connsiteX1031" fmla="*/ 1451131 w 4111648"/>
                  <a:gd name="connsiteY1031" fmla="*/ 2902475 h 4743364"/>
                  <a:gd name="connsiteX1032" fmla="*/ 1465245 w 4111648"/>
                  <a:gd name="connsiteY1032" fmla="*/ 2865174 h 4743364"/>
                  <a:gd name="connsiteX1033" fmla="*/ 1482384 w 4111648"/>
                  <a:gd name="connsiteY1033" fmla="*/ 2818798 h 4743364"/>
                  <a:gd name="connsiteX1034" fmla="*/ 1517669 w 4111648"/>
                  <a:gd name="connsiteY1034" fmla="*/ 2727057 h 4743364"/>
                  <a:gd name="connsiteX1035" fmla="*/ 1591264 w 4111648"/>
                  <a:gd name="connsiteY1035" fmla="*/ 2545589 h 4743364"/>
                  <a:gd name="connsiteX1036" fmla="*/ 1619493 w 4111648"/>
                  <a:gd name="connsiteY1036" fmla="*/ 2475018 h 4743364"/>
                  <a:gd name="connsiteX1037" fmla="*/ 1641672 w 4111648"/>
                  <a:gd name="connsiteY1037" fmla="*/ 2457879 h 4743364"/>
                  <a:gd name="connsiteX1038" fmla="*/ 1732406 w 4111648"/>
                  <a:gd name="connsiteY1038" fmla="*/ 2390333 h 4743364"/>
                  <a:gd name="connsiteX1039" fmla="*/ 1810034 w 4111648"/>
                  <a:gd name="connsiteY1039" fmla="*/ 2331860 h 4743364"/>
                  <a:gd name="connsiteX1040" fmla="*/ 1813058 w 4111648"/>
                  <a:gd name="connsiteY1040" fmla="*/ 2329844 h 4743364"/>
                  <a:gd name="connsiteX1041" fmla="*/ 1821123 w 4111648"/>
                  <a:gd name="connsiteY1041" fmla="*/ 2323795 h 4743364"/>
                  <a:gd name="connsiteX1042" fmla="*/ 1876572 w 4111648"/>
                  <a:gd name="connsiteY1042" fmla="*/ 2281453 h 4743364"/>
                  <a:gd name="connsiteX1043" fmla="*/ 1879596 w 4111648"/>
                  <a:gd name="connsiteY1043" fmla="*/ 2279436 h 4743364"/>
                  <a:gd name="connsiteX1044" fmla="*/ 1886653 w 4111648"/>
                  <a:gd name="connsiteY1044" fmla="*/ 2274395 h 4743364"/>
                  <a:gd name="connsiteX1045" fmla="*/ 1909841 w 4111648"/>
                  <a:gd name="connsiteY1045" fmla="*/ 2256249 h 4743364"/>
                  <a:gd name="connsiteX1046" fmla="*/ 1941094 w 4111648"/>
                  <a:gd name="connsiteY1046" fmla="*/ 2232053 h 4743364"/>
                  <a:gd name="connsiteX1047" fmla="*/ 1997550 w 4111648"/>
                  <a:gd name="connsiteY1047" fmla="*/ 2187694 h 4743364"/>
                  <a:gd name="connsiteX1048" fmla="*/ 2174985 w 4111648"/>
                  <a:gd name="connsiteY1048" fmla="*/ 2054618 h 4743364"/>
                  <a:gd name="connsiteX1049" fmla="*/ 2231442 w 4111648"/>
                  <a:gd name="connsiteY1049" fmla="*/ 2012275 h 4743364"/>
                  <a:gd name="connsiteX1050" fmla="*/ 2259670 w 4111648"/>
                  <a:gd name="connsiteY1050" fmla="*/ 1990096 h 4743364"/>
                  <a:gd name="connsiteX1051" fmla="*/ 2261687 w 4111648"/>
                  <a:gd name="connsiteY1051" fmla="*/ 1989088 h 4743364"/>
                  <a:gd name="connsiteX1052" fmla="*/ 2287899 w 4111648"/>
                  <a:gd name="connsiteY1052" fmla="*/ 1963884 h 4743364"/>
                  <a:gd name="connsiteX1053" fmla="*/ 2288907 w 4111648"/>
                  <a:gd name="connsiteY1053" fmla="*/ 1962876 h 4743364"/>
                  <a:gd name="connsiteX1054" fmla="*/ 2342339 w 4111648"/>
                  <a:gd name="connsiteY1054" fmla="*/ 1977998 h 4743364"/>
                  <a:gd name="connsiteX1055" fmla="*/ 2349396 w 4111648"/>
                  <a:gd name="connsiteY1055" fmla="*/ 2039496 h 4743364"/>
                  <a:gd name="connsiteX1056" fmla="*/ 2387706 w 4111648"/>
                  <a:gd name="connsiteY1056" fmla="*/ 2089903 h 4743364"/>
                  <a:gd name="connsiteX1057" fmla="*/ 2445171 w 4111648"/>
                  <a:gd name="connsiteY1057" fmla="*/ 2120148 h 4743364"/>
                  <a:gd name="connsiteX1058" fmla="*/ 2479449 w 4111648"/>
                  <a:gd name="connsiteY1058" fmla="*/ 2127205 h 4743364"/>
                  <a:gd name="connsiteX1059" fmla="*/ 2505660 w 4111648"/>
                  <a:gd name="connsiteY1059" fmla="*/ 2129221 h 4743364"/>
                  <a:gd name="connsiteX1060" fmla="*/ 2514734 w 4111648"/>
                  <a:gd name="connsiteY1060" fmla="*/ 2129221 h 4743364"/>
                  <a:gd name="connsiteX1061" fmla="*/ 2594377 w 4111648"/>
                  <a:gd name="connsiteY1061" fmla="*/ 2104017 h 4743364"/>
                  <a:gd name="connsiteX1062" fmla="*/ 2634703 w 4111648"/>
                  <a:gd name="connsiteY1062" fmla="*/ 2044536 h 4743364"/>
                  <a:gd name="connsiteX1063" fmla="*/ 2728462 w 4111648"/>
                  <a:gd name="connsiteY1063" fmla="*/ 2059659 h 4743364"/>
                  <a:gd name="connsiteX1064" fmla="*/ 2851456 w 4111648"/>
                  <a:gd name="connsiteY1064" fmla="*/ 2072764 h 4743364"/>
                  <a:gd name="connsiteX1065" fmla="*/ 2910938 w 4111648"/>
                  <a:gd name="connsiteY1065" fmla="*/ 2272379 h 4743364"/>
                  <a:gd name="connsiteX1066" fmla="*/ 2973444 w 4111648"/>
                  <a:gd name="connsiteY1066" fmla="*/ 2482075 h 4743364"/>
                  <a:gd name="connsiteX1067" fmla="*/ 3026875 w 4111648"/>
                  <a:gd name="connsiteY1067" fmla="*/ 2681690 h 4743364"/>
                  <a:gd name="connsiteX1068" fmla="*/ 2983526 w 4111648"/>
                  <a:gd name="connsiteY1068" fmla="*/ 3061764 h 4743364"/>
                  <a:gd name="connsiteX1069" fmla="*/ 3029900 w 4111648"/>
                  <a:gd name="connsiteY1069" fmla="*/ 2762342 h 4743364"/>
                  <a:gd name="connsiteX1070" fmla="*/ 3034941 w 4111648"/>
                  <a:gd name="connsiteY1070" fmla="*/ 2724032 h 4743364"/>
                  <a:gd name="connsiteX1071" fmla="*/ 3044015 w 4111648"/>
                  <a:gd name="connsiteY1071" fmla="*/ 2760326 h 4743364"/>
                  <a:gd name="connsiteX1072" fmla="*/ 3082324 w 4111648"/>
                  <a:gd name="connsiteY1072" fmla="*/ 2908524 h 4743364"/>
                  <a:gd name="connsiteX1073" fmla="*/ 3119626 w 4111648"/>
                  <a:gd name="connsiteY1073" fmla="*/ 3044625 h 4743364"/>
                  <a:gd name="connsiteX1074" fmla="*/ 3119626 w 4111648"/>
                  <a:gd name="connsiteY1074" fmla="*/ 3045633 h 4743364"/>
                  <a:gd name="connsiteX1075" fmla="*/ 3125675 w 4111648"/>
                  <a:gd name="connsiteY1075" fmla="*/ 3067813 h 4743364"/>
                  <a:gd name="connsiteX1076" fmla="*/ 3138780 w 4111648"/>
                  <a:gd name="connsiteY1076" fmla="*/ 3112171 h 4743364"/>
                  <a:gd name="connsiteX1077" fmla="*/ 3143821 w 4111648"/>
                  <a:gd name="connsiteY1077" fmla="*/ 3129310 h 4743364"/>
                  <a:gd name="connsiteX1078" fmla="*/ 3148862 w 4111648"/>
                  <a:gd name="connsiteY1078" fmla="*/ 3146448 h 4743364"/>
                  <a:gd name="connsiteX1079" fmla="*/ 3149871 w 4111648"/>
                  <a:gd name="connsiteY1079" fmla="*/ 3150481 h 4743364"/>
                  <a:gd name="connsiteX1080" fmla="*/ 3153903 w 4111648"/>
                  <a:gd name="connsiteY1080" fmla="*/ 3163587 h 4743364"/>
                  <a:gd name="connsiteX1081" fmla="*/ 3123658 w 4111648"/>
                  <a:gd name="connsiteY1081" fmla="*/ 3157538 h 4743364"/>
                  <a:gd name="connsiteX1082" fmla="*/ 3020827 w 4111648"/>
                  <a:gd name="connsiteY1082" fmla="*/ 3139392 h 4743364"/>
                  <a:gd name="connsiteX1083" fmla="*/ 2992598 w 4111648"/>
                  <a:gd name="connsiteY1083" fmla="*/ 3135359 h 4743364"/>
                  <a:gd name="connsiteX1084" fmla="*/ 3002679 w 4111648"/>
                  <a:gd name="connsiteY1084" fmla="*/ 3053699 h 4743364"/>
                  <a:gd name="connsiteX1085" fmla="*/ 3011753 w 4111648"/>
                  <a:gd name="connsiteY1085" fmla="*/ 2955907 h 4743364"/>
                  <a:gd name="connsiteX1086" fmla="*/ 3029900 w 4111648"/>
                  <a:gd name="connsiteY1086" fmla="*/ 2762342 h 4743364"/>
                  <a:gd name="connsiteX1087" fmla="*/ 1442058 w 4111648"/>
                  <a:gd name="connsiteY1087" fmla="*/ 2866182 h 4743364"/>
                  <a:gd name="connsiteX1088" fmla="*/ 1431976 w 4111648"/>
                  <a:gd name="connsiteY1088" fmla="*/ 2900459 h 4743364"/>
                  <a:gd name="connsiteX1089" fmla="*/ 1120456 w 4111648"/>
                  <a:gd name="connsiteY1089" fmla="*/ 2855092 h 4743364"/>
                  <a:gd name="connsiteX1090" fmla="*/ 1462221 w 4111648"/>
                  <a:gd name="connsiteY1090" fmla="*/ 2598013 h 4743364"/>
                  <a:gd name="connsiteX1091" fmla="*/ 1584207 w 4111648"/>
                  <a:gd name="connsiteY1091" fmla="*/ 2503246 h 4743364"/>
                  <a:gd name="connsiteX1092" fmla="*/ 1525734 w 4111648"/>
                  <a:gd name="connsiteY1092" fmla="*/ 2646404 h 4743364"/>
                  <a:gd name="connsiteX1093" fmla="*/ 1455164 w 4111648"/>
                  <a:gd name="connsiteY1093" fmla="*/ 2828880 h 4743364"/>
                  <a:gd name="connsiteX1094" fmla="*/ 1442058 w 4111648"/>
                  <a:gd name="connsiteY1094" fmla="*/ 2866182 h 4743364"/>
                  <a:gd name="connsiteX1095" fmla="*/ 2365527 w 4111648"/>
                  <a:gd name="connsiteY1095" fmla="*/ 1995137 h 4743364"/>
                  <a:gd name="connsiteX1096" fmla="*/ 2366535 w 4111648"/>
                  <a:gd name="connsiteY1096" fmla="*/ 1987071 h 4743364"/>
                  <a:gd name="connsiteX1097" fmla="*/ 2426016 w 4111648"/>
                  <a:gd name="connsiteY1097" fmla="*/ 2002194 h 4743364"/>
                  <a:gd name="connsiteX1098" fmla="*/ 2604459 w 4111648"/>
                  <a:gd name="connsiteY1098" fmla="*/ 2041512 h 4743364"/>
                  <a:gd name="connsiteX1099" fmla="*/ 2597402 w 4111648"/>
                  <a:gd name="connsiteY1099" fmla="*/ 2056634 h 4743364"/>
                  <a:gd name="connsiteX1100" fmla="*/ 2584296 w 4111648"/>
                  <a:gd name="connsiteY1100" fmla="*/ 2072764 h 4743364"/>
                  <a:gd name="connsiteX1101" fmla="*/ 2566150 w 4111648"/>
                  <a:gd name="connsiteY1101" fmla="*/ 2086879 h 4743364"/>
                  <a:gd name="connsiteX1102" fmla="*/ 2538929 w 4111648"/>
                  <a:gd name="connsiteY1102" fmla="*/ 2097968 h 4743364"/>
                  <a:gd name="connsiteX1103" fmla="*/ 2499612 w 4111648"/>
                  <a:gd name="connsiteY1103" fmla="*/ 2102001 h 4743364"/>
                  <a:gd name="connsiteX1104" fmla="*/ 2453236 w 4111648"/>
                  <a:gd name="connsiteY1104" fmla="*/ 2094944 h 4743364"/>
                  <a:gd name="connsiteX1105" fmla="*/ 2415934 w 4111648"/>
                  <a:gd name="connsiteY1105" fmla="*/ 2078813 h 4743364"/>
                  <a:gd name="connsiteX1106" fmla="*/ 2390730 w 4111648"/>
                  <a:gd name="connsiteY1106" fmla="*/ 2058650 h 4743364"/>
                  <a:gd name="connsiteX1107" fmla="*/ 2376616 w 4111648"/>
                  <a:gd name="connsiteY1107" fmla="*/ 2039496 h 4743364"/>
                  <a:gd name="connsiteX1108" fmla="*/ 2368551 w 4111648"/>
                  <a:gd name="connsiteY1108" fmla="*/ 2019332 h 4743364"/>
                  <a:gd name="connsiteX1109" fmla="*/ 2365527 w 4111648"/>
                  <a:gd name="connsiteY1109" fmla="*/ 1995137 h 4743364"/>
                  <a:gd name="connsiteX1110" fmla="*/ 1155742 w 4111648"/>
                  <a:gd name="connsiteY1110" fmla="*/ 1686642 h 4743364"/>
                  <a:gd name="connsiteX1111" fmla="*/ 1140619 w 4111648"/>
                  <a:gd name="connsiteY1111" fmla="*/ 1680593 h 4743364"/>
                  <a:gd name="connsiteX1112" fmla="*/ 1135579 w 4111648"/>
                  <a:gd name="connsiteY1112" fmla="*/ 1678576 h 4743364"/>
                  <a:gd name="connsiteX1113" fmla="*/ 1109367 w 4111648"/>
                  <a:gd name="connsiteY1113" fmla="*/ 1667487 h 4743364"/>
                  <a:gd name="connsiteX1114" fmla="*/ 1108358 w 4111648"/>
                  <a:gd name="connsiteY1114" fmla="*/ 1667487 h 4743364"/>
                  <a:gd name="connsiteX1115" fmla="*/ 1107350 w 4111648"/>
                  <a:gd name="connsiteY1115" fmla="*/ 1667487 h 4743364"/>
                  <a:gd name="connsiteX1116" fmla="*/ 1042828 w 4111648"/>
                  <a:gd name="connsiteY1116" fmla="*/ 1632201 h 4743364"/>
                  <a:gd name="connsiteX1117" fmla="*/ 1021657 w 4111648"/>
                  <a:gd name="connsiteY1117" fmla="*/ 1611030 h 4743364"/>
                  <a:gd name="connsiteX1118" fmla="*/ 1008551 w 4111648"/>
                  <a:gd name="connsiteY1118" fmla="*/ 1588851 h 4743364"/>
                  <a:gd name="connsiteX1119" fmla="*/ 1006535 w 4111648"/>
                  <a:gd name="connsiteY1119" fmla="*/ 1580785 h 4743364"/>
                  <a:gd name="connsiteX1120" fmla="*/ 1006535 w 4111648"/>
                  <a:gd name="connsiteY1120" fmla="*/ 1578769 h 4743364"/>
                  <a:gd name="connsiteX1121" fmla="*/ 1007543 w 4111648"/>
                  <a:gd name="connsiteY1121" fmla="*/ 1577761 h 4743364"/>
                  <a:gd name="connsiteX1122" fmla="*/ 1012584 w 4111648"/>
                  <a:gd name="connsiteY1122" fmla="*/ 1576753 h 4743364"/>
                  <a:gd name="connsiteX1123" fmla="*/ 1019641 w 4111648"/>
                  <a:gd name="connsiteY1123" fmla="*/ 1576753 h 4743364"/>
                  <a:gd name="connsiteX1124" fmla="*/ 1035771 w 4111648"/>
                  <a:gd name="connsiteY1124" fmla="*/ 1577761 h 4743364"/>
                  <a:gd name="connsiteX1125" fmla="*/ 1074082 w 4111648"/>
                  <a:gd name="connsiteY1125" fmla="*/ 1584818 h 4743364"/>
                  <a:gd name="connsiteX1126" fmla="*/ 1079122 w 4111648"/>
                  <a:gd name="connsiteY1126" fmla="*/ 1585826 h 4743364"/>
                  <a:gd name="connsiteX1127" fmla="*/ 1081138 w 4111648"/>
                  <a:gd name="connsiteY1127" fmla="*/ 1585826 h 4743364"/>
                  <a:gd name="connsiteX1128" fmla="*/ 1120456 w 4111648"/>
                  <a:gd name="connsiteY1128" fmla="*/ 1592883 h 4743364"/>
                  <a:gd name="connsiteX1129" fmla="*/ 1131546 w 4111648"/>
                  <a:gd name="connsiteY1129" fmla="*/ 1583810 h 4743364"/>
                  <a:gd name="connsiteX1130" fmla="*/ 1130538 w 4111648"/>
                  <a:gd name="connsiteY1130" fmla="*/ 1574736 h 4743364"/>
                  <a:gd name="connsiteX1131" fmla="*/ 1126505 w 4111648"/>
                  <a:gd name="connsiteY1131" fmla="*/ 1570704 h 4743364"/>
                  <a:gd name="connsiteX1132" fmla="*/ 1119448 w 4111648"/>
                  <a:gd name="connsiteY1132" fmla="*/ 1563647 h 4743364"/>
                  <a:gd name="connsiteX1133" fmla="*/ 1117432 w 4111648"/>
                  <a:gd name="connsiteY1133" fmla="*/ 1561631 h 4743364"/>
                  <a:gd name="connsiteX1134" fmla="*/ 1104326 w 4111648"/>
                  <a:gd name="connsiteY1134" fmla="*/ 1547516 h 4743364"/>
                  <a:gd name="connsiteX1135" fmla="*/ 1068032 w 4111648"/>
                  <a:gd name="connsiteY1135" fmla="*/ 1505174 h 4743364"/>
                  <a:gd name="connsiteX1136" fmla="*/ 1038796 w 4111648"/>
                  <a:gd name="connsiteY1136" fmla="*/ 1458799 h 4743364"/>
                  <a:gd name="connsiteX1137" fmla="*/ 1033755 w 4111648"/>
                  <a:gd name="connsiteY1137" fmla="*/ 1443676 h 4743364"/>
                  <a:gd name="connsiteX1138" fmla="*/ 1033755 w 4111648"/>
                  <a:gd name="connsiteY1138" fmla="*/ 1436619 h 4743364"/>
                  <a:gd name="connsiteX1139" fmla="*/ 1034763 w 4111648"/>
                  <a:gd name="connsiteY1139" fmla="*/ 1433595 h 4743364"/>
                  <a:gd name="connsiteX1140" fmla="*/ 1035771 w 4111648"/>
                  <a:gd name="connsiteY1140" fmla="*/ 1431579 h 4743364"/>
                  <a:gd name="connsiteX1141" fmla="*/ 1037788 w 4111648"/>
                  <a:gd name="connsiteY1141" fmla="*/ 1429562 h 4743364"/>
                  <a:gd name="connsiteX1142" fmla="*/ 1039804 w 4111648"/>
                  <a:gd name="connsiteY1142" fmla="*/ 1428554 h 4743364"/>
                  <a:gd name="connsiteX1143" fmla="*/ 1041820 w 4111648"/>
                  <a:gd name="connsiteY1143" fmla="*/ 1427546 h 4743364"/>
                  <a:gd name="connsiteX1144" fmla="*/ 1043837 w 4111648"/>
                  <a:gd name="connsiteY1144" fmla="*/ 1427546 h 4743364"/>
                  <a:gd name="connsiteX1145" fmla="*/ 1045853 w 4111648"/>
                  <a:gd name="connsiteY1145" fmla="*/ 1427546 h 4743364"/>
                  <a:gd name="connsiteX1146" fmla="*/ 1054926 w 4111648"/>
                  <a:gd name="connsiteY1146" fmla="*/ 1430571 h 4743364"/>
                  <a:gd name="connsiteX1147" fmla="*/ 1081138 w 4111648"/>
                  <a:gd name="connsiteY1147" fmla="*/ 1446701 h 4743364"/>
                  <a:gd name="connsiteX1148" fmla="*/ 1119448 w 4111648"/>
                  <a:gd name="connsiteY1148" fmla="*/ 1480978 h 4743364"/>
                  <a:gd name="connsiteX1149" fmla="*/ 1128521 w 4111648"/>
                  <a:gd name="connsiteY1149" fmla="*/ 1490052 h 4743364"/>
                  <a:gd name="connsiteX1150" fmla="*/ 1129530 w 4111648"/>
                  <a:gd name="connsiteY1150" fmla="*/ 1491060 h 4743364"/>
                  <a:gd name="connsiteX1151" fmla="*/ 1146668 w 4111648"/>
                  <a:gd name="connsiteY1151" fmla="*/ 1507190 h 4743364"/>
                  <a:gd name="connsiteX1152" fmla="*/ 1153725 w 4111648"/>
                  <a:gd name="connsiteY1152" fmla="*/ 1510215 h 4743364"/>
                  <a:gd name="connsiteX1153" fmla="*/ 1158766 w 4111648"/>
                  <a:gd name="connsiteY1153" fmla="*/ 1509206 h 4743364"/>
                  <a:gd name="connsiteX1154" fmla="*/ 1162799 w 4111648"/>
                  <a:gd name="connsiteY1154" fmla="*/ 1498117 h 4743364"/>
                  <a:gd name="connsiteX1155" fmla="*/ 1139612 w 4111648"/>
                  <a:gd name="connsiteY1155" fmla="*/ 1413432 h 4743364"/>
                  <a:gd name="connsiteX1156" fmla="*/ 1138603 w 4111648"/>
                  <a:gd name="connsiteY1156" fmla="*/ 1388228 h 4743364"/>
                  <a:gd name="connsiteX1157" fmla="*/ 1140619 w 4111648"/>
                  <a:gd name="connsiteY1157" fmla="*/ 1380163 h 4743364"/>
                  <a:gd name="connsiteX1158" fmla="*/ 1142636 w 4111648"/>
                  <a:gd name="connsiteY1158" fmla="*/ 1377138 h 4743364"/>
                  <a:gd name="connsiteX1159" fmla="*/ 1143644 w 4111648"/>
                  <a:gd name="connsiteY1159" fmla="*/ 1376130 h 4743364"/>
                  <a:gd name="connsiteX1160" fmla="*/ 1145660 w 4111648"/>
                  <a:gd name="connsiteY1160" fmla="*/ 1375122 h 4743364"/>
                  <a:gd name="connsiteX1161" fmla="*/ 1147677 w 4111648"/>
                  <a:gd name="connsiteY1161" fmla="*/ 1374114 h 4743364"/>
                  <a:gd name="connsiteX1162" fmla="*/ 1149693 w 4111648"/>
                  <a:gd name="connsiteY1162" fmla="*/ 1375122 h 4743364"/>
                  <a:gd name="connsiteX1163" fmla="*/ 1154734 w 4111648"/>
                  <a:gd name="connsiteY1163" fmla="*/ 1380163 h 4743364"/>
                  <a:gd name="connsiteX1164" fmla="*/ 1172881 w 4111648"/>
                  <a:gd name="connsiteY1164" fmla="*/ 1415448 h 4743364"/>
                  <a:gd name="connsiteX1165" fmla="*/ 1182962 w 4111648"/>
                  <a:gd name="connsiteY1165" fmla="*/ 1441660 h 4743364"/>
                  <a:gd name="connsiteX1166" fmla="*/ 1183970 w 4111648"/>
                  <a:gd name="connsiteY1166" fmla="*/ 1443676 h 4743364"/>
                  <a:gd name="connsiteX1167" fmla="*/ 1188003 w 4111648"/>
                  <a:gd name="connsiteY1167" fmla="*/ 1454766 h 4743364"/>
                  <a:gd name="connsiteX1168" fmla="*/ 1189011 w 4111648"/>
                  <a:gd name="connsiteY1168" fmla="*/ 1455774 h 4743364"/>
                  <a:gd name="connsiteX1169" fmla="*/ 1193044 w 4111648"/>
                  <a:gd name="connsiteY1169" fmla="*/ 1463840 h 4743364"/>
                  <a:gd name="connsiteX1170" fmla="*/ 1201109 w 4111648"/>
                  <a:gd name="connsiteY1170" fmla="*/ 1468880 h 4743364"/>
                  <a:gd name="connsiteX1171" fmla="*/ 1204133 w 4111648"/>
                  <a:gd name="connsiteY1171" fmla="*/ 1468880 h 4743364"/>
                  <a:gd name="connsiteX1172" fmla="*/ 1211190 w 4111648"/>
                  <a:gd name="connsiteY1172" fmla="*/ 1459807 h 4743364"/>
                  <a:gd name="connsiteX1173" fmla="*/ 1210182 w 4111648"/>
                  <a:gd name="connsiteY1173" fmla="*/ 1452750 h 4743364"/>
                  <a:gd name="connsiteX1174" fmla="*/ 1207157 w 4111648"/>
                  <a:gd name="connsiteY1174" fmla="*/ 1383187 h 4743364"/>
                  <a:gd name="connsiteX1175" fmla="*/ 1210182 w 4111648"/>
                  <a:gd name="connsiteY1175" fmla="*/ 1370081 h 4743364"/>
                  <a:gd name="connsiteX1176" fmla="*/ 1212198 w 4111648"/>
                  <a:gd name="connsiteY1176" fmla="*/ 1366049 h 4743364"/>
                  <a:gd name="connsiteX1177" fmla="*/ 1213207 w 4111648"/>
                  <a:gd name="connsiteY1177" fmla="*/ 1365041 h 4743364"/>
                  <a:gd name="connsiteX1178" fmla="*/ 1214215 w 4111648"/>
                  <a:gd name="connsiteY1178" fmla="*/ 1365041 h 4743364"/>
                  <a:gd name="connsiteX1179" fmla="*/ 1215223 w 4111648"/>
                  <a:gd name="connsiteY1179" fmla="*/ 1365041 h 4743364"/>
                  <a:gd name="connsiteX1180" fmla="*/ 1216231 w 4111648"/>
                  <a:gd name="connsiteY1180" fmla="*/ 1366049 h 4743364"/>
                  <a:gd name="connsiteX1181" fmla="*/ 1220264 w 4111648"/>
                  <a:gd name="connsiteY1181" fmla="*/ 1374114 h 4743364"/>
                  <a:gd name="connsiteX1182" fmla="*/ 1230345 w 4111648"/>
                  <a:gd name="connsiteY1182" fmla="*/ 1412424 h 4743364"/>
                  <a:gd name="connsiteX1183" fmla="*/ 1234378 w 4111648"/>
                  <a:gd name="connsiteY1183" fmla="*/ 1430571 h 4743364"/>
                  <a:gd name="connsiteX1184" fmla="*/ 1234378 w 4111648"/>
                  <a:gd name="connsiteY1184" fmla="*/ 1433595 h 4743364"/>
                  <a:gd name="connsiteX1185" fmla="*/ 1234378 w 4111648"/>
                  <a:gd name="connsiteY1185" fmla="*/ 1434603 h 4743364"/>
                  <a:gd name="connsiteX1186" fmla="*/ 1236394 w 4111648"/>
                  <a:gd name="connsiteY1186" fmla="*/ 1443676 h 4743364"/>
                  <a:gd name="connsiteX1187" fmla="*/ 1246476 w 4111648"/>
                  <a:gd name="connsiteY1187" fmla="*/ 1451742 h 4743364"/>
                  <a:gd name="connsiteX1188" fmla="*/ 1254541 w 4111648"/>
                  <a:gd name="connsiteY1188" fmla="*/ 1448717 h 4743364"/>
                  <a:gd name="connsiteX1189" fmla="*/ 1257565 w 4111648"/>
                  <a:gd name="connsiteY1189" fmla="*/ 1441660 h 4743364"/>
                  <a:gd name="connsiteX1190" fmla="*/ 1259582 w 4111648"/>
                  <a:gd name="connsiteY1190" fmla="*/ 1407383 h 4743364"/>
                  <a:gd name="connsiteX1191" fmla="*/ 1266639 w 4111648"/>
                  <a:gd name="connsiteY1191" fmla="*/ 1377138 h 4743364"/>
                  <a:gd name="connsiteX1192" fmla="*/ 1271679 w 4111648"/>
                  <a:gd name="connsiteY1192" fmla="*/ 1369073 h 4743364"/>
                  <a:gd name="connsiteX1193" fmla="*/ 1273696 w 4111648"/>
                  <a:gd name="connsiteY1193" fmla="*/ 1367057 h 4743364"/>
                  <a:gd name="connsiteX1194" fmla="*/ 1275712 w 4111648"/>
                  <a:gd name="connsiteY1194" fmla="*/ 1366049 h 4743364"/>
                  <a:gd name="connsiteX1195" fmla="*/ 1276720 w 4111648"/>
                  <a:gd name="connsiteY1195" fmla="*/ 1366049 h 4743364"/>
                  <a:gd name="connsiteX1196" fmla="*/ 1277728 w 4111648"/>
                  <a:gd name="connsiteY1196" fmla="*/ 1366049 h 4743364"/>
                  <a:gd name="connsiteX1197" fmla="*/ 1278737 w 4111648"/>
                  <a:gd name="connsiteY1197" fmla="*/ 1366049 h 4743364"/>
                  <a:gd name="connsiteX1198" fmla="*/ 1279745 w 4111648"/>
                  <a:gd name="connsiteY1198" fmla="*/ 1366049 h 4743364"/>
                  <a:gd name="connsiteX1199" fmla="*/ 1280753 w 4111648"/>
                  <a:gd name="connsiteY1199" fmla="*/ 1367057 h 4743364"/>
                  <a:gd name="connsiteX1200" fmla="*/ 1283777 w 4111648"/>
                  <a:gd name="connsiteY1200" fmla="*/ 1372098 h 4743364"/>
                  <a:gd name="connsiteX1201" fmla="*/ 1289826 w 4111648"/>
                  <a:gd name="connsiteY1201" fmla="*/ 1396293 h 4743364"/>
                  <a:gd name="connsiteX1202" fmla="*/ 1289826 w 4111648"/>
                  <a:gd name="connsiteY1202" fmla="*/ 1397301 h 4743364"/>
                  <a:gd name="connsiteX1203" fmla="*/ 1291843 w 4111648"/>
                  <a:gd name="connsiteY1203" fmla="*/ 1417465 h 4743364"/>
                  <a:gd name="connsiteX1204" fmla="*/ 1291843 w 4111648"/>
                  <a:gd name="connsiteY1204" fmla="*/ 1420489 h 4743364"/>
                  <a:gd name="connsiteX1205" fmla="*/ 1292850 w 4111648"/>
                  <a:gd name="connsiteY1205" fmla="*/ 1427546 h 4743364"/>
                  <a:gd name="connsiteX1206" fmla="*/ 1293859 w 4111648"/>
                  <a:gd name="connsiteY1206" fmla="*/ 1439644 h 4743364"/>
                  <a:gd name="connsiteX1207" fmla="*/ 1295875 w 4111648"/>
                  <a:gd name="connsiteY1207" fmla="*/ 1450734 h 4743364"/>
                  <a:gd name="connsiteX1208" fmla="*/ 1297891 w 4111648"/>
                  <a:gd name="connsiteY1208" fmla="*/ 1464848 h 4743364"/>
                  <a:gd name="connsiteX1209" fmla="*/ 1310998 w 4111648"/>
                  <a:gd name="connsiteY1209" fmla="*/ 1513239 h 4743364"/>
                  <a:gd name="connsiteX1210" fmla="*/ 1322087 w 4111648"/>
                  <a:gd name="connsiteY1210" fmla="*/ 1535419 h 4743364"/>
                  <a:gd name="connsiteX1211" fmla="*/ 1330152 w 4111648"/>
                  <a:gd name="connsiteY1211" fmla="*/ 1545500 h 4743364"/>
                  <a:gd name="connsiteX1212" fmla="*/ 1333177 w 4111648"/>
                  <a:gd name="connsiteY1212" fmla="*/ 1548525 h 4743364"/>
                  <a:gd name="connsiteX1213" fmla="*/ 1334185 w 4111648"/>
                  <a:gd name="connsiteY1213" fmla="*/ 1549533 h 4743364"/>
                  <a:gd name="connsiteX1214" fmla="*/ 1323095 w 4111648"/>
                  <a:gd name="connsiteY1214" fmla="*/ 1558606 h 4743364"/>
                  <a:gd name="connsiteX1215" fmla="*/ 1297891 w 4111648"/>
                  <a:gd name="connsiteY1215" fmla="*/ 1583810 h 4743364"/>
                  <a:gd name="connsiteX1216" fmla="*/ 1250508 w 4111648"/>
                  <a:gd name="connsiteY1216" fmla="*/ 1638250 h 4743364"/>
                  <a:gd name="connsiteX1217" fmla="*/ 1207157 w 4111648"/>
                  <a:gd name="connsiteY1217" fmla="*/ 1697731 h 4743364"/>
                  <a:gd name="connsiteX1218" fmla="*/ 1198084 w 4111648"/>
                  <a:gd name="connsiteY1218" fmla="*/ 1712854 h 4743364"/>
                  <a:gd name="connsiteX1219" fmla="*/ 1155742 w 4111648"/>
                  <a:gd name="connsiteY1219" fmla="*/ 1686642 h 4743364"/>
                  <a:gd name="connsiteX1220" fmla="*/ 1583199 w 4111648"/>
                  <a:gd name="connsiteY1220" fmla="*/ 2350007 h 4743364"/>
                  <a:gd name="connsiteX1221" fmla="*/ 1581183 w 4111648"/>
                  <a:gd name="connsiteY1221" fmla="*/ 2346983 h 4743364"/>
                  <a:gd name="connsiteX1222" fmla="*/ 1549930 w 4111648"/>
                  <a:gd name="connsiteY1222" fmla="*/ 2306656 h 4743364"/>
                  <a:gd name="connsiteX1223" fmla="*/ 1489440 w 4111648"/>
                  <a:gd name="connsiteY1223" fmla="*/ 2229028 h 4743364"/>
                  <a:gd name="connsiteX1224" fmla="*/ 1296883 w 4111648"/>
                  <a:gd name="connsiteY1224" fmla="*/ 1952794 h 4743364"/>
                  <a:gd name="connsiteX1225" fmla="*/ 1195060 w 4111648"/>
                  <a:gd name="connsiteY1225" fmla="*/ 1760237 h 4743364"/>
                  <a:gd name="connsiteX1226" fmla="*/ 1218247 w 4111648"/>
                  <a:gd name="connsiteY1226" fmla="*/ 1717894 h 4743364"/>
                  <a:gd name="connsiteX1227" fmla="*/ 1248492 w 4111648"/>
                  <a:gd name="connsiteY1227" fmla="*/ 1674544 h 4743364"/>
                  <a:gd name="connsiteX1228" fmla="*/ 1305957 w 4111648"/>
                  <a:gd name="connsiteY1228" fmla="*/ 1608006 h 4743364"/>
                  <a:gd name="connsiteX1229" fmla="*/ 1314022 w 4111648"/>
                  <a:gd name="connsiteY1229" fmla="*/ 1598932 h 4743364"/>
                  <a:gd name="connsiteX1230" fmla="*/ 1316038 w 4111648"/>
                  <a:gd name="connsiteY1230" fmla="*/ 1596916 h 4743364"/>
                  <a:gd name="connsiteX1231" fmla="*/ 1336202 w 4111648"/>
                  <a:gd name="connsiteY1231" fmla="*/ 1575745 h 4743364"/>
                  <a:gd name="connsiteX1232" fmla="*/ 1351324 w 4111648"/>
                  <a:gd name="connsiteY1232" fmla="*/ 1558606 h 4743364"/>
                  <a:gd name="connsiteX1233" fmla="*/ 1356365 w 4111648"/>
                  <a:gd name="connsiteY1233" fmla="*/ 1551549 h 4743364"/>
                  <a:gd name="connsiteX1234" fmla="*/ 1500531 w 4111648"/>
                  <a:gd name="connsiteY1234" fmla="*/ 1655389 h 4743364"/>
                  <a:gd name="connsiteX1235" fmla="*/ 1672925 w 4111648"/>
                  <a:gd name="connsiteY1235" fmla="*/ 1742090 h 4743364"/>
                  <a:gd name="connsiteX1236" fmla="*/ 1733414 w 4111648"/>
                  <a:gd name="connsiteY1236" fmla="*/ 1769310 h 4743364"/>
                  <a:gd name="connsiteX1237" fmla="*/ 1758618 w 4111648"/>
                  <a:gd name="connsiteY1237" fmla="*/ 1780400 h 4743364"/>
                  <a:gd name="connsiteX1238" fmla="*/ 1843303 w 4111648"/>
                  <a:gd name="connsiteY1238" fmla="*/ 1818710 h 4743364"/>
                  <a:gd name="connsiteX1239" fmla="*/ 2049974 w 4111648"/>
                  <a:gd name="connsiteY1239" fmla="*/ 1903395 h 4743364"/>
                  <a:gd name="connsiteX1240" fmla="*/ 2118529 w 4111648"/>
                  <a:gd name="connsiteY1240" fmla="*/ 1923558 h 4743364"/>
                  <a:gd name="connsiteX1241" fmla="*/ 2189100 w 4111648"/>
                  <a:gd name="connsiteY1241" fmla="*/ 1937672 h 4743364"/>
                  <a:gd name="connsiteX1242" fmla="*/ 2171961 w 4111648"/>
                  <a:gd name="connsiteY1242" fmla="*/ 1949770 h 4743364"/>
                  <a:gd name="connsiteX1243" fmla="*/ 2148774 w 4111648"/>
                  <a:gd name="connsiteY1243" fmla="*/ 1966908 h 4743364"/>
                  <a:gd name="connsiteX1244" fmla="*/ 2123570 w 4111648"/>
                  <a:gd name="connsiteY1244" fmla="*/ 1985055 h 4743364"/>
                  <a:gd name="connsiteX1245" fmla="*/ 2045942 w 4111648"/>
                  <a:gd name="connsiteY1245" fmla="*/ 2043528 h 4743364"/>
                  <a:gd name="connsiteX1246" fmla="*/ 2029811 w 4111648"/>
                  <a:gd name="connsiteY1246" fmla="*/ 2055626 h 4743364"/>
                  <a:gd name="connsiteX1247" fmla="*/ 1981420 w 4111648"/>
                  <a:gd name="connsiteY1247" fmla="*/ 2091920 h 4743364"/>
                  <a:gd name="connsiteX1248" fmla="*/ 1967306 w 4111648"/>
                  <a:gd name="connsiteY1248" fmla="*/ 2105026 h 4743364"/>
                  <a:gd name="connsiteX1249" fmla="*/ 1841286 w 4111648"/>
                  <a:gd name="connsiteY1249" fmla="*/ 2200800 h 4743364"/>
                  <a:gd name="connsiteX1250" fmla="*/ 1606387 w 4111648"/>
                  <a:gd name="connsiteY1250" fmla="*/ 2382268 h 4743364"/>
                  <a:gd name="connsiteX1251" fmla="*/ 1596305 w 4111648"/>
                  <a:gd name="connsiteY1251" fmla="*/ 2368154 h 4743364"/>
                  <a:gd name="connsiteX1252" fmla="*/ 1595297 w 4111648"/>
                  <a:gd name="connsiteY1252" fmla="*/ 2367146 h 4743364"/>
                  <a:gd name="connsiteX1253" fmla="*/ 1583199 w 4111648"/>
                  <a:gd name="connsiteY1253" fmla="*/ 2350007 h 4743364"/>
                  <a:gd name="connsiteX1254" fmla="*/ 1074082 w 4111648"/>
                  <a:gd name="connsiteY1254" fmla="*/ 2847027 h 4743364"/>
                  <a:gd name="connsiteX1255" fmla="*/ 1225305 w 4111648"/>
                  <a:gd name="connsiteY1255" fmla="*/ 2719999 h 4743364"/>
                  <a:gd name="connsiteX1256" fmla="*/ 1406772 w 4111648"/>
                  <a:gd name="connsiteY1256" fmla="*/ 2570793 h 4743364"/>
                  <a:gd name="connsiteX1257" fmla="*/ 1775756 w 4111648"/>
                  <a:gd name="connsiteY1257" fmla="*/ 2278428 h 4743364"/>
                  <a:gd name="connsiteX1258" fmla="*/ 1963273 w 4111648"/>
                  <a:gd name="connsiteY1258" fmla="*/ 2136278 h 4743364"/>
                  <a:gd name="connsiteX1259" fmla="*/ 2058040 w 4111648"/>
                  <a:gd name="connsiteY1259" fmla="*/ 2066716 h 4743364"/>
                  <a:gd name="connsiteX1260" fmla="*/ 2063080 w 4111648"/>
                  <a:gd name="connsiteY1260" fmla="*/ 2062683 h 4743364"/>
                  <a:gd name="connsiteX1261" fmla="*/ 2067113 w 4111648"/>
                  <a:gd name="connsiteY1261" fmla="*/ 2059659 h 4743364"/>
                  <a:gd name="connsiteX1262" fmla="*/ 2068121 w 4111648"/>
                  <a:gd name="connsiteY1262" fmla="*/ 2058650 h 4743364"/>
                  <a:gd name="connsiteX1263" fmla="*/ 2154822 w 4111648"/>
                  <a:gd name="connsiteY1263" fmla="*/ 1997153 h 4743364"/>
                  <a:gd name="connsiteX1264" fmla="*/ 2169945 w 4111648"/>
                  <a:gd name="connsiteY1264" fmla="*/ 1987071 h 4743364"/>
                  <a:gd name="connsiteX1265" fmla="*/ 2172969 w 4111648"/>
                  <a:gd name="connsiteY1265" fmla="*/ 1985055 h 4743364"/>
                  <a:gd name="connsiteX1266" fmla="*/ 2196157 w 4111648"/>
                  <a:gd name="connsiteY1266" fmla="*/ 1968925 h 4743364"/>
                  <a:gd name="connsiteX1267" fmla="*/ 2215311 w 4111648"/>
                  <a:gd name="connsiteY1267" fmla="*/ 1954811 h 4743364"/>
                  <a:gd name="connsiteX1268" fmla="*/ 2224385 w 4111648"/>
                  <a:gd name="connsiteY1268" fmla="*/ 1947753 h 4743364"/>
                  <a:gd name="connsiteX1269" fmla="*/ 2232450 w 4111648"/>
                  <a:gd name="connsiteY1269" fmla="*/ 1949770 h 4743364"/>
                  <a:gd name="connsiteX1270" fmla="*/ 2236483 w 4111648"/>
                  <a:gd name="connsiteY1270" fmla="*/ 1950778 h 4743364"/>
                  <a:gd name="connsiteX1271" fmla="*/ 2250597 w 4111648"/>
                  <a:gd name="connsiteY1271" fmla="*/ 1954811 h 4743364"/>
                  <a:gd name="connsiteX1272" fmla="*/ 2254630 w 4111648"/>
                  <a:gd name="connsiteY1272" fmla="*/ 1955819 h 4743364"/>
                  <a:gd name="connsiteX1273" fmla="*/ 2250597 w 4111648"/>
                  <a:gd name="connsiteY1273" fmla="*/ 1957835 h 4743364"/>
                  <a:gd name="connsiteX1274" fmla="*/ 2247573 w 4111648"/>
                  <a:gd name="connsiteY1274" fmla="*/ 1959851 h 4743364"/>
                  <a:gd name="connsiteX1275" fmla="*/ 2222369 w 4111648"/>
                  <a:gd name="connsiteY1275" fmla="*/ 1974974 h 4743364"/>
                  <a:gd name="connsiteX1276" fmla="*/ 2175994 w 4111648"/>
                  <a:gd name="connsiteY1276" fmla="*/ 2006227 h 4743364"/>
                  <a:gd name="connsiteX1277" fmla="*/ 2087276 w 4111648"/>
                  <a:gd name="connsiteY1277" fmla="*/ 2073773 h 4743364"/>
                  <a:gd name="connsiteX1278" fmla="*/ 2006624 w 4111648"/>
                  <a:gd name="connsiteY1278" fmla="*/ 2139303 h 4743364"/>
                  <a:gd name="connsiteX1279" fmla="*/ 2001583 w 4111648"/>
                  <a:gd name="connsiteY1279" fmla="*/ 2144344 h 4743364"/>
                  <a:gd name="connsiteX1280" fmla="*/ 1983436 w 4111648"/>
                  <a:gd name="connsiteY1280" fmla="*/ 2159466 h 4743364"/>
                  <a:gd name="connsiteX1281" fmla="*/ 1971339 w 4111648"/>
                  <a:gd name="connsiteY1281" fmla="*/ 2169547 h 4743364"/>
                  <a:gd name="connsiteX1282" fmla="*/ 1965289 w 4111648"/>
                  <a:gd name="connsiteY1282" fmla="*/ 2174588 h 4743364"/>
                  <a:gd name="connsiteX1283" fmla="*/ 1916898 w 4111648"/>
                  <a:gd name="connsiteY1283" fmla="*/ 2214914 h 4743364"/>
                  <a:gd name="connsiteX1284" fmla="*/ 1743495 w 4111648"/>
                  <a:gd name="connsiteY1284" fmla="*/ 2354040 h 4743364"/>
                  <a:gd name="connsiteX1285" fmla="*/ 1701153 w 4111648"/>
                  <a:gd name="connsiteY1285" fmla="*/ 2386300 h 4743364"/>
                  <a:gd name="connsiteX1286" fmla="*/ 1696112 w 4111648"/>
                  <a:gd name="connsiteY1286" fmla="*/ 2390333 h 4743364"/>
                  <a:gd name="connsiteX1287" fmla="*/ 1653770 w 4111648"/>
                  <a:gd name="connsiteY1287" fmla="*/ 2422594 h 4743364"/>
                  <a:gd name="connsiteX1288" fmla="*/ 1604370 w 4111648"/>
                  <a:gd name="connsiteY1288" fmla="*/ 2460904 h 4743364"/>
                  <a:gd name="connsiteX1289" fmla="*/ 1600337 w 4111648"/>
                  <a:gd name="connsiteY1289" fmla="*/ 2463928 h 4743364"/>
                  <a:gd name="connsiteX1290" fmla="*/ 1565052 w 4111648"/>
                  <a:gd name="connsiteY1290" fmla="*/ 2491148 h 4743364"/>
                  <a:gd name="connsiteX1291" fmla="*/ 1488433 w 4111648"/>
                  <a:gd name="connsiteY1291" fmla="*/ 2550630 h 4743364"/>
                  <a:gd name="connsiteX1292" fmla="*/ 1476335 w 4111648"/>
                  <a:gd name="connsiteY1292" fmla="*/ 2559703 h 4743364"/>
                  <a:gd name="connsiteX1293" fmla="*/ 1207157 w 4111648"/>
                  <a:gd name="connsiteY1293" fmla="*/ 2767383 h 4743364"/>
                  <a:gd name="connsiteX1294" fmla="*/ 1090212 w 4111648"/>
                  <a:gd name="connsiteY1294" fmla="*/ 2852068 h 4743364"/>
                  <a:gd name="connsiteX1295" fmla="*/ 1090212 w 4111648"/>
                  <a:gd name="connsiteY1295" fmla="*/ 2852068 h 4743364"/>
                  <a:gd name="connsiteX1296" fmla="*/ 1086179 w 4111648"/>
                  <a:gd name="connsiteY1296" fmla="*/ 2851060 h 4743364"/>
                  <a:gd name="connsiteX1297" fmla="*/ 1078114 w 4111648"/>
                  <a:gd name="connsiteY1297" fmla="*/ 2850051 h 4743364"/>
                  <a:gd name="connsiteX1298" fmla="*/ 1076097 w 4111648"/>
                  <a:gd name="connsiteY1298" fmla="*/ 2850051 h 4743364"/>
                  <a:gd name="connsiteX1299" fmla="*/ 1074082 w 4111648"/>
                  <a:gd name="connsiteY1299" fmla="*/ 2850051 h 4743364"/>
                  <a:gd name="connsiteX1300" fmla="*/ 1074082 w 4111648"/>
                  <a:gd name="connsiteY1300" fmla="*/ 2847027 h 4743364"/>
                  <a:gd name="connsiteX1301" fmla="*/ 894630 w 4111648"/>
                  <a:gd name="connsiteY1301" fmla="*/ 3486196 h 4743364"/>
                  <a:gd name="connsiteX1302" fmla="*/ 892614 w 4111648"/>
                  <a:gd name="connsiteY1302" fmla="*/ 3486196 h 4743364"/>
                  <a:gd name="connsiteX1303" fmla="*/ 871442 w 4111648"/>
                  <a:gd name="connsiteY1303" fmla="*/ 3487205 h 4743364"/>
                  <a:gd name="connsiteX1304" fmla="*/ 827084 w 4111648"/>
                  <a:gd name="connsiteY1304" fmla="*/ 3489221 h 4743364"/>
                  <a:gd name="connsiteX1305" fmla="*/ 826075 w 4111648"/>
                  <a:gd name="connsiteY1305" fmla="*/ 3489221 h 4743364"/>
                  <a:gd name="connsiteX1306" fmla="*/ 735341 w 4111648"/>
                  <a:gd name="connsiteY1306" fmla="*/ 3491237 h 4743364"/>
                  <a:gd name="connsiteX1307" fmla="*/ 734333 w 4111648"/>
                  <a:gd name="connsiteY1307" fmla="*/ 3491237 h 4743364"/>
                  <a:gd name="connsiteX1308" fmla="*/ 716187 w 4111648"/>
                  <a:gd name="connsiteY1308" fmla="*/ 3491237 h 4743364"/>
                  <a:gd name="connsiteX1309" fmla="*/ 558914 w 4111648"/>
                  <a:gd name="connsiteY1309" fmla="*/ 3487205 h 4743364"/>
                  <a:gd name="connsiteX1310" fmla="*/ 378455 w 4111648"/>
                  <a:gd name="connsiteY1310" fmla="*/ 3478131 h 4743364"/>
                  <a:gd name="connsiteX1311" fmla="*/ 377447 w 4111648"/>
                  <a:gd name="connsiteY1311" fmla="*/ 3478131 h 4743364"/>
                  <a:gd name="connsiteX1312" fmla="*/ 376439 w 4111648"/>
                  <a:gd name="connsiteY1312" fmla="*/ 3478131 h 4743364"/>
                  <a:gd name="connsiteX1313" fmla="*/ 161702 w 4111648"/>
                  <a:gd name="connsiteY1313" fmla="*/ 3467042 h 4743364"/>
                  <a:gd name="connsiteX1314" fmla="*/ 154645 w 4111648"/>
                  <a:gd name="connsiteY1314" fmla="*/ 3467042 h 4743364"/>
                  <a:gd name="connsiteX1315" fmla="*/ 115327 w 4111648"/>
                  <a:gd name="connsiteY1315" fmla="*/ 3466033 h 4743364"/>
                  <a:gd name="connsiteX1316" fmla="*/ 112302 w 4111648"/>
                  <a:gd name="connsiteY1316" fmla="*/ 3466033 h 4743364"/>
                  <a:gd name="connsiteX1317" fmla="*/ 111294 w 4111648"/>
                  <a:gd name="connsiteY1317" fmla="*/ 3466033 h 4743364"/>
                  <a:gd name="connsiteX1318" fmla="*/ 110286 w 4111648"/>
                  <a:gd name="connsiteY1318" fmla="*/ 3466033 h 4743364"/>
                  <a:gd name="connsiteX1319" fmla="*/ 109278 w 4111648"/>
                  <a:gd name="connsiteY1319" fmla="*/ 3466033 h 4743364"/>
                  <a:gd name="connsiteX1320" fmla="*/ 52821 w 4111648"/>
                  <a:gd name="connsiteY1320" fmla="*/ 3465025 h 4743364"/>
                  <a:gd name="connsiteX1321" fmla="*/ 33666 w 4111648"/>
                  <a:gd name="connsiteY1321" fmla="*/ 3465025 h 4743364"/>
                  <a:gd name="connsiteX1322" fmla="*/ 49797 w 4111648"/>
                  <a:gd name="connsiteY1322" fmla="*/ 3448895 h 4743364"/>
                  <a:gd name="connsiteX1323" fmla="*/ 50805 w 4111648"/>
                  <a:gd name="connsiteY1323" fmla="*/ 3447887 h 4743364"/>
                  <a:gd name="connsiteX1324" fmla="*/ 80041 w 4111648"/>
                  <a:gd name="connsiteY1324" fmla="*/ 3415626 h 4743364"/>
                  <a:gd name="connsiteX1325" fmla="*/ 109278 w 4111648"/>
                  <a:gd name="connsiteY1325" fmla="*/ 3380340 h 4743364"/>
                  <a:gd name="connsiteX1326" fmla="*/ 138514 w 4111648"/>
                  <a:gd name="connsiteY1326" fmla="*/ 3346063 h 4743364"/>
                  <a:gd name="connsiteX1327" fmla="*/ 178840 w 4111648"/>
                  <a:gd name="connsiteY1327" fmla="*/ 3343039 h 4743364"/>
                  <a:gd name="connsiteX1328" fmla="*/ 188922 w 4111648"/>
                  <a:gd name="connsiteY1328" fmla="*/ 3342031 h 4743364"/>
                  <a:gd name="connsiteX1329" fmla="*/ 241346 w 4111648"/>
                  <a:gd name="connsiteY1329" fmla="*/ 3337998 h 4743364"/>
                  <a:gd name="connsiteX1330" fmla="*/ 242354 w 4111648"/>
                  <a:gd name="connsiteY1330" fmla="*/ 3337998 h 4743364"/>
                  <a:gd name="connsiteX1331" fmla="*/ 347202 w 4111648"/>
                  <a:gd name="connsiteY1331" fmla="*/ 3328924 h 4743364"/>
                  <a:gd name="connsiteX1332" fmla="*/ 470197 w 4111648"/>
                  <a:gd name="connsiteY1332" fmla="*/ 3318843 h 4743364"/>
                  <a:gd name="connsiteX1333" fmla="*/ 486327 w 4111648"/>
                  <a:gd name="connsiteY1333" fmla="*/ 3317835 h 4743364"/>
                  <a:gd name="connsiteX1334" fmla="*/ 499434 w 4111648"/>
                  <a:gd name="connsiteY1334" fmla="*/ 3316827 h 4743364"/>
                  <a:gd name="connsiteX1335" fmla="*/ 557907 w 4111648"/>
                  <a:gd name="connsiteY1335" fmla="*/ 3311786 h 4743364"/>
                  <a:gd name="connsiteX1336" fmla="*/ 751472 w 4111648"/>
                  <a:gd name="connsiteY1336" fmla="*/ 3295655 h 4743364"/>
                  <a:gd name="connsiteX1337" fmla="*/ 848255 w 4111648"/>
                  <a:gd name="connsiteY1337" fmla="*/ 3285574 h 4743364"/>
                  <a:gd name="connsiteX1338" fmla="*/ 916809 w 4111648"/>
                  <a:gd name="connsiteY1338" fmla="*/ 3277508 h 4743364"/>
                  <a:gd name="connsiteX1339" fmla="*/ 926891 w 4111648"/>
                  <a:gd name="connsiteY1339" fmla="*/ 3276501 h 4743364"/>
                  <a:gd name="connsiteX1340" fmla="*/ 927899 w 4111648"/>
                  <a:gd name="connsiteY1340" fmla="*/ 3276501 h 4743364"/>
                  <a:gd name="connsiteX1341" fmla="*/ 943021 w 4111648"/>
                  <a:gd name="connsiteY1341" fmla="*/ 3274484 h 4743364"/>
                  <a:gd name="connsiteX1342" fmla="*/ 935964 w 4111648"/>
                  <a:gd name="connsiteY1342" fmla="*/ 3309770 h 4743364"/>
                  <a:gd name="connsiteX1343" fmla="*/ 928907 w 4111648"/>
                  <a:gd name="connsiteY1343" fmla="*/ 3350096 h 4743364"/>
                  <a:gd name="connsiteX1344" fmla="*/ 904711 w 4111648"/>
                  <a:gd name="connsiteY1344" fmla="*/ 3478131 h 4743364"/>
                  <a:gd name="connsiteX1345" fmla="*/ 903703 w 4111648"/>
                  <a:gd name="connsiteY1345" fmla="*/ 3482164 h 4743364"/>
                  <a:gd name="connsiteX1346" fmla="*/ 902695 w 4111648"/>
                  <a:gd name="connsiteY1346" fmla="*/ 3487205 h 4743364"/>
                  <a:gd name="connsiteX1347" fmla="*/ 894630 w 4111648"/>
                  <a:gd name="connsiteY1347" fmla="*/ 3486196 h 4743364"/>
                  <a:gd name="connsiteX1348" fmla="*/ 1591264 w 4111648"/>
                  <a:gd name="connsiteY1348" fmla="*/ 4444951 h 4743364"/>
                  <a:gd name="connsiteX1349" fmla="*/ 1585215 w 4111648"/>
                  <a:gd name="connsiteY1349" fmla="*/ 4441926 h 4743364"/>
                  <a:gd name="connsiteX1350" fmla="*/ 1579166 w 4111648"/>
                  <a:gd name="connsiteY1350" fmla="*/ 4440919 h 4743364"/>
                  <a:gd name="connsiteX1351" fmla="*/ 1578159 w 4111648"/>
                  <a:gd name="connsiteY1351" fmla="*/ 4440919 h 4743364"/>
                  <a:gd name="connsiteX1352" fmla="*/ 1485408 w 4111648"/>
                  <a:gd name="connsiteY1352" fmla="*/ 4426804 h 4743364"/>
                  <a:gd name="connsiteX1353" fmla="*/ 1388625 w 4111648"/>
                  <a:gd name="connsiteY1353" fmla="*/ 4403617 h 4743364"/>
                  <a:gd name="connsiteX1354" fmla="*/ 1387617 w 4111648"/>
                  <a:gd name="connsiteY1354" fmla="*/ 4403617 h 4743364"/>
                  <a:gd name="connsiteX1355" fmla="*/ 1386609 w 4111648"/>
                  <a:gd name="connsiteY1355" fmla="*/ 4403617 h 4743364"/>
                  <a:gd name="connsiteX1356" fmla="*/ 1379552 w 4111648"/>
                  <a:gd name="connsiteY1356" fmla="*/ 4401600 h 4743364"/>
                  <a:gd name="connsiteX1357" fmla="*/ 1374511 w 4111648"/>
                  <a:gd name="connsiteY1357" fmla="*/ 4400592 h 4743364"/>
                  <a:gd name="connsiteX1358" fmla="*/ 1371487 w 4111648"/>
                  <a:gd name="connsiteY1358" fmla="*/ 4401600 h 4743364"/>
                  <a:gd name="connsiteX1359" fmla="*/ 1365438 w 4111648"/>
                  <a:gd name="connsiteY1359" fmla="*/ 4406641 h 4743364"/>
                  <a:gd name="connsiteX1360" fmla="*/ 1365438 w 4111648"/>
                  <a:gd name="connsiteY1360" fmla="*/ 4414706 h 4743364"/>
                  <a:gd name="connsiteX1361" fmla="*/ 1370478 w 4111648"/>
                  <a:gd name="connsiteY1361" fmla="*/ 4420755 h 4743364"/>
                  <a:gd name="connsiteX1362" fmla="*/ 1422903 w 4111648"/>
                  <a:gd name="connsiteY1362" fmla="*/ 4436886 h 4743364"/>
                  <a:gd name="connsiteX1363" fmla="*/ 1475327 w 4111648"/>
                  <a:gd name="connsiteY1363" fmla="*/ 4448984 h 4743364"/>
                  <a:gd name="connsiteX1364" fmla="*/ 1578159 w 4111648"/>
                  <a:gd name="connsiteY1364" fmla="*/ 4465114 h 4743364"/>
                  <a:gd name="connsiteX1365" fmla="*/ 1576142 w 4111648"/>
                  <a:gd name="connsiteY1365" fmla="*/ 4467130 h 4743364"/>
                  <a:gd name="connsiteX1366" fmla="*/ 1575134 w 4111648"/>
                  <a:gd name="connsiteY1366" fmla="*/ 4468139 h 4743364"/>
                  <a:gd name="connsiteX1367" fmla="*/ 1563036 w 4111648"/>
                  <a:gd name="connsiteY1367" fmla="*/ 4477212 h 4743364"/>
                  <a:gd name="connsiteX1368" fmla="*/ 1548922 w 4111648"/>
                  <a:gd name="connsiteY1368" fmla="*/ 4482253 h 4743364"/>
                  <a:gd name="connsiteX1369" fmla="*/ 1518677 w 4111648"/>
                  <a:gd name="connsiteY1369" fmla="*/ 4485277 h 4743364"/>
                  <a:gd name="connsiteX1370" fmla="*/ 1512629 w 4111648"/>
                  <a:gd name="connsiteY1370" fmla="*/ 4485277 h 4743364"/>
                  <a:gd name="connsiteX1371" fmla="*/ 1447099 w 4111648"/>
                  <a:gd name="connsiteY1371" fmla="*/ 4476204 h 4743364"/>
                  <a:gd name="connsiteX1372" fmla="*/ 1378544 w 4111648"/>
                  <a:gd name="connsiteY1372" fmla="*/ 4458057 h 4743364"/>
                  <a:gd name="connsiteX1373" fmla="*/ 1377536 w 4111648"/>
                  <a:gd name="connsiteY1373" fmla="*/ 4458057 h 4743364"/>
                  <a:gd name="connsiteX1374" fmla="*/ 1376528 w 4111648"/>
                  <a:gd name="connsiteY1374" fmla="*/ 4458057 h 4743364"/>
                  <a:gd name="connsiteX1375" fmla="*/ 1375519 w 4111648"/>
                  <a:gd name="connsiteY1375" fmla="*/ 4458057 h 4743364"/>
                  <a:gd name="connsiteX1376" fmla="*/ 1374511 w 4111648"/>
                  <a:gd name="connsiteY1376" fmla="*/ 4458057 h 4743364"/>
                  <a:gd name="connsiteX1377" fmla="*/ 1374511 w 4111648"/>
                  <a:gd name="connsiteY1377" fmla="*/ 4458057 h 4743364"/>
                  <a:gd name="connsiteX1378" fmla="*/ 1306965 w 4111648"/>
                  <a:gd name="connsiteY1378" fmla="*/ 4435878 h 4743364"/>
                  <a:gd name="connsiteX1379" fmla="*/ 1305957 w 4111648"/>
                  <a:gd name="connsiteY1379" fmla="*/ 4435878 h 4743364"/>
                  <a:gd name="connsiteX1380" fmla="*/ 1233370 w 4111648"/>
                  <a:gd name="connsiteY1380" fmla="*/ 4411682 h 4743364"/>
                  <a:gd name="connsiteX1381" fmla="*/ 1172881 w 4111648"/>
                  <a:gd name="connsiteY1381" fmla="*/ 4396560 h 4743364"/>
                  <a:gd name="connsiteX1382" fmla="*/ 1166831 w 4111648"/>
                  <a:gd name="connsiteY1382" fmla="*/ 4395552 h 4743364"/>
                  <a:gd name="connsiteX1383" fmla="*/ 1115416 w 4111648"/>
                  <a:gd name="connsiteY1383" fmla="*/ 4383454 h 4743364"/>
                  <a:gd name="connsiteX1384" fmla="*/ 1083155 w 4111648"/>
                  <a:gd name="connsiteY1384" fmla="*/ 4369340 h 4743364"/>
                  <a:gd name="connsiteX1385" fmla="*/ 1070049 w 4111648"/>
                  <a:gd name="connsiteY1385" fmla="*/ 4358250 h 4743364"/>
                  <a:gd name="connsiteX1386" fmla="*/ 1061984 w 4111648"/>
                  <a:gd name="connsiteY1386" fmla="*/ 4347160 h 4743364"/>
                  <a:gd name="connsiteX1387" fmla="*/ 1056943 w 4111648"/>
                  <a:gd name="connsiteY1387" fmla="*/ 4335062 h 4743364"/>
                  <a:gd name="connsiteX1388" fmla="*/ 1054926 w 4111648"/>
                  <a:gd name="connsiteY1388" fmla="*/ 4314899 h 4743364"/>
                  <a:gd name="connsiteX1389" fmla="*/ 1062991 w 4111648"/>
                  <a:gd name="connsiteY1389" fmla="*/ 4260459 h 4743364"/>
                  <a:gd name="connsiteX1390" fmla="*/ 1150701 w 4111648"/>
                  <a:gd name="connsiteY1390" fmla="*/ 4280622 h 4743364"/>
                  <a:gd name="connsiteX1391" fmla="*/ 1252524 w 4111648"/>
                  <a:gd name="connsiteY1391" fmla="*/ 4316915 h 4743364"/>
                  <a:gd name="connsiteX1392" fmla="*/ 1350315 w 4111648"/>
                  <a:gd name="connsiteY1392" fmla="*/ 4352201 h 4743364"/>
                  <a:gd name="connsiteX1393" fmla="*/ 1445082 w 4111648"/>
                  <a:gd name="connsiteY1393" fmla="*/ 4378413 h 4743364"/>
                  <a:gd name="connsiteX1394" fmla="*/ 1446090 w 4111648"/>
                  <a:gd name="connsiteY1394" fmla="*/ 4378413 h 4743364"/>
                  <a:gd name="connsiteX1395" fmla="*/ 1460204 w 4111648"/>
                  <a:gd name="connsiteY1395" fmla="*/ 4381437 h 4743364"/>
                  <a:gd name="connsiteX1396" fmla="*/ 1573118 w 4111648"/>
                  <a:gd name="connsiteY1396" fmla="*/ 4409666 h 4743364"/>
                  <a:gd name="connsiteX1397" fmla="*/ 1603362 w 4111648"/>
                  <a:gd name="connsiteY1397" fmla="*/ 4416723 h 4743364"/>
                  <a:gd name="connsiteX1398" fmla="*/ 1591264 w 4111648"/>
                  <a:gd name="connsiteY1398" fmla="*/ 4444951 h 4743364"/>
                  <a:gd name="connsiteX1399" fmla="*/ 1664860 w 4111648"/>
                  <a:gd name="connsiteY1399" fmla="*/ 4216100 h 4743364"/>
                  <a:gd name="connsiteX1400" fmla="*/ 1660827 w 4111648"/>
                  <a:gd name="connsiteY1400" fmla="*/ 4227190 h 4743364"/>
                  <a:gd name="connsiteX1401" fmla="*/ 1632598 w 4111648"/>
                  <a:gd name="connsiteY1401" fmla="*/ 4307842 h 4743364"/>
                  <a:gd name="connsiteX1402" fmla="*/ 1617476 w 4111648"/>
                  <a:gd name="connsiteY1402" fmla="*/ 4363291 h 4743364"/>
                  <a:gd name="connsiteX1403" fmla="*/ 1610419 w 4111648"/>
                  <a:gd name="connsiteY1403" fmla="*/ 4392527 h 4743364"/>
                  <a:gd name="connsiteX1404" fmla="*/ 1504563 w 4111648"/>
                  <a:gd name="connsiteY1404" fmla="*/ 4364299 h 4743364"/>
                  <a:gd name="connsiteX1405" fmla="*/ 1485408 w 4111648"/>
                  <a:gd name="connsiteY1405" fmla="*/ 4359258 h 4743364"/>
                  <a:gd name="connsiteX1406" fmla="*/ 1421895 w 4111648"/>
                  <a:gd name="connsiteY1406" fmla="*/ 4343127 h 4743364"/>
                  <a:gd name="connsiteX1407" fmla="*/ 1419878 w 4111648"/>
                  <a:gd name="connsiteY1407" fmla="*/ 4342119 h 4743364"/>
                  <a:gd name="connsiteX1408" fmla="*/ 1362413 w 4111648"/>
                  <a:gd name="connsiteY1408" fmla="*/ 4325989 h 4743364"/>
                  <a:gd name="connsiteX1409" fmla="*/ 1362413 w 4111648"/>
                  <a:gd name="connsiteY1409" fmla="*/ 4325989 h 4743364"/>
                  <a:gd name="connsiteX1410" fmla="*/ 1265631 w 4111648"/>
                  <a:gd name="connsiteY1410" fmla="*/ 4291712 h 4743364"/>
                  <a:gd name="connsiteX1411" fmla="*/ 1264622 w 4111648"/>
                  <a:gd name="connsiteY1411" fmla="*/ 4290703 h 4743364"/>
                  <a:gd name="connsiteX1412" fmla="*/ 1216231 w 4111648"/>
                  <a:gd name="connsiteY1412" fmla="*/ 4272557 h 4743364"/>
                  <a:gd name="connsiteX1413" fmla="*/ 1070049 w 4111648"/>
                  <a:gd name="connsiteY1413" fmla="*/ 4233239 h 4743364"/>
                  <a:gd name="connsiteX1414" fmla="*/ 1103318 w 4111648"/>
                  <a:gd name="connsiteY1414" fmla="*/ 4143513 h 4743364"/>
                  <a:gd name="connsiteX1415" fmla="*/ 1107350 w 4111648"/>
                  <a:gd name="connsiteY1415" fmla="*/ 4132423 h 4743364"/>
                  <a:gd name="connsiteX1416" fmla="*/ 1139612 w 4111648"/>
                  <a:gd name="connsiteY1416" fmla="*/ 4042698 h 4743364"/>
                  <a:gd name="connsiteX1417" fmla="*/ 1260590 w 4111648"/>
                  <a:gd name="connsiteY1417" fmla="*/ 4068909 h 4743364"/>
                  <a:gd name="connsiteX1418" fmla="*/ 1334185 w 4111648"/>
                  <a:gd name="connsiteY1418" fmla="*/ 4085040 h 4743364"/>
                  <a:gd name="connsiteX1419" fmla="*/ 1680990 w 4111648"/>
                  <a:gd name="connsiteY1419" fmla="*/ 4158635 h 4743364"/>
                  <a:gd name="connsiteX1420" fmla="*/ 1683006 w 4111648"/>
                  <a:gd name="connsiteY1420" fmla="*/ 4158635 h 4743364"/>
                  <a:gd name="connsiteX1421" fmla="*/ 1685023 w 4111648"/>
                  <a:gd name="connsiteY1421" fmla="*/ 4158635 h 4743364"/>
                  <a:gd name="connsiteX1422" fmla="*/ 1664860 w 4111648"/>
                  <a:gd name="connsiteY1422" fmla="*/ 4216100 h 4743364"/>
                  <a:gd name="connsiteX1423" fmla="*/ 2709307 w 4111648"/>
                  <a:gd name="connsiteY1423" fmla="*/ 4354217 h 4743364"/>
                  <a:gd name="connsiteX1424" fmla="*/ 2709307 w 4111648"/>
                  <a:gd name="connsiteY1424" fmla="*/ 4369340 h 4743364"/>
                  <a:gd name="connsiteX1425" fmla="*/ 2709307 w 4111648"/>
                  <a:gd name="connsiteY1425" fmla="*/ 4374380 h 4743364"/>
                  <a:gd name="connsiteX1426" fmla="*/ 2709307 w 4111648"/>
                  <a:gd name="connsiteY1426" fmla="*/ 4380429 h 4743364"/>
                  <a:gd name="connsiteX1427" fmla="*/ 2708299 w 4111648"/>
                  <a:gd name="connsiteY1427" fmla="*/ 4380429 h 4743364"/>
                  <a:gd name="connsiteX1428" fmla="*/ 2707291 w 4111648"/>
                  <a:gd name="connsiteY1428" fmla="*/ 4380429 h 4743364"/>
                  <a:gd name="connsiteX1429" fmla="*/ 2694185 w 4111648"/>
                  <a:gd name="connsiteY1429" fmla="*/ 4379421 h 4743364"/>
                  <a:gd name="connsiteX1430" fmla="*/ 2669989 w 4111648"/>
                  <a:gd name="connsiteY1430" fmla="*/ 4378413 h 4743364"/>
                  <a:gd name="connsiteX1431" fmla="*/ 2666965 w 4111648"/>
                  <a:gd name="connsiteY1431" fmla="*/ 4378413 h 4743364"/>
                  <a:gd name="connsiteX1432" fmla="*/ 2612524 w 4111648"/>
                  <a:gd name="connsiteY1432" fmla="*/ 4380429 h 4743364"/>
                  <a:gd name="connsiteX1433" fmla="*/ 2604459 w 4111648"/>
                  <a:gd name="connsiteY1433" fmla="*/ 4384462 h 4743364"/>
                  <a:gd name="connsiteX1434" fmla="*/ 2601435 w 4111648"/>
                  <a:gd name="connsiteY1434" fmla="*/ 4394543 h 4743364"/>
                  <a:gd name="connsiteX1435" fmla="*/ 2614540 w 4111648"/>
                  <a:gd name="connsiteY1435" fmla="*/ 4405633 h 4743364"/>
                  <a:gd name="connsiteX1436" fmla="*/ 2615549 w 4111648"/>
                  <a:gd name="connsiteY1436" fmla="*/ 4405633 h 4743364"/>
                  <a:gd name="connsiteX1437" fmla="*/ 2652851 w 4111648"/>
                  <a:gd name="connsiteY1437" fmla="*/ 4403617 h 4743364"/>
                  <a:gd name="connsiteX1438" fmla="*/ 2668981 w 4111648"/>
                  <a:gd name="connsiteY1438" fmla="*/ 4402608 h 4743364"/>
                  <a:gd name="connsiteX1439" fmla="*/ 2695193 w 4111648"/>
                  <a:gd name="connsiteY1439" fmla="*/ 4400592 h 4743364"/>
                  <a:gd name="connsiteX1440" fmla="*/ 2711324 w 4111648"/>
                  <a:gd name="connsiteY1440" fmla="*/ 4398576 h 4743364"/>
                  <a:gd name="connsiteX1441" fmla="*/ 2711324 w 4111648"/>
                  <a:gd name="connsiteY1441" fmla="*/ 4408657 h 4743364"/>
                  <a:gd name="connsiteX1442" fmla="*/ 2707291 w 4111648"/>
                  <a:gd name="connsiteY1442" fmla="*/ 4445959 h 4743364"/>
                  <a:gd name="connsiteX1443" fmla="*/ 2690152 w 4111648"/>
                  <a:gd name="connsiteY1443" fmla="*/ 4443943 h 4743364"/>
                  <a:gd name="connsiteX1444" fmla="*/ 2667973 w 4111648"/>
                  <a:gd name="connsiteY1444" fmla="*/ 4443943 h 4743364"/>
                  <a:gd name="connsiteX1445" fmla="*/ 2656883 w 4111648"/>
                  <a:gd name="connsiteY1445" fmla="*/ 4443943 h 4743364"/>
                  <a:gd name="connsiteX1446" fmla="*/ 2622606 w 4111648"/>
                  <a:gd name="connsiteY1446" fmla="*/ 4443943 h 4743364"/>
                  <a:gd name="connsiteX1447" fmla="*/ 2535905 w 4111648"/>
                  <a:gd name="connsiteY1447" fmla="*/ 4445959 h 4743364"/>
                  <a:gd name="connsiteX1448" fmla="*/ 2357462 w 4111648"/>
                  <a:gd name="connsiteY1448" fmla="*/ 4448984 h 4743364"/>
                  <a:gd name="connsiteX1449" fmla="*/ 2350404 w 4111648"/>
                  <a:gd name="connsiteY1449" fmla="*/ 4453016 h 4743364"/>
                  <a:gd name="connsiteX1450" fmla="*/ 2347380 w 4111648"/>
                  <a:gd name="connsiteY1450" fmla="*/ 4462090 h 4743364"/>
                  <a:gd name="connsiteX1451" fmla="*/ 2351412 w 4111648"/>
                  <a:gd name="connsiteY1451" fmla="*/ 4470155 h 4743364"/>
                  <a:gd name="connsiteX1452" fmla="*/ 2359478 w 4111648"/>
                  <a:gd name="connsiteY1452" fmla="*/ 4473179 h 4743364"/>
                  <a:gd name="connsiteX1453" fmla="*/ 2534897 w 4111648"/>
                  <a:gd name="connsiteY1453" fmla="*/ 4472171 h 4743364"/>
                  <a:gd name="connsiteX1454" fmla="*/ 2552035 w 4111648"/>
                  <a:gd name="connsiteY1454" fmla="*/ 4472171 h 4743364"/>
                  <a:gd name="connsiteX1455" fmla="*/ 2587321 w 4111648"/>
                  <a:gd name="connsiteY1455" fmla="*/ 4472171 h 4743364"/>
                  <a:gd name="connsiteX1456" fmla="*/ 2622606 w 4111648"/>
                  <a:gd name="connsiteY1456" fmla="*/ 4472171 h 4743364"/>
                  <a:gd name="connsiteX1457" fmla="*/ 2626639 w 4111648"/>
                  <a:gd name="connsiteY1457" fmla="*/ 4472171 h 4743364"/>
                  <a:gd name="connsiteX1458" fmla="*/ 2667973 w 4111648"/>
                  <a:gd name="connsiteY1458" fmla="*/ 4472171 h 4743364"/>
                  <a:gd name="connsiteX1459" fmla="*/ 2674022 w 4111648"/>
                  <a:gd name="connsiteY1459" fmla="*/ 4472171 h 4743364"/>
                  <a:gd name="connsiteX1460" fmla="*/ 2701242 w 4111648"/>
                  <a:gd name="connsiteY1460" fmla="*/ 4470155 h 4743364"/>
                  <a:gd name="connsiteX1461" fmla="*/ 2693177 w 4111648"/>
                  <a:gd name="connsiteY1461" fmla="*/ 4485277 h 4743364"/>
                  <a:gd name="connsiteX1462" fmla="*/ 2681079 w 4111648"/>
                  <a:gd name="connsiteY1462" fmla="*/ 4500400 h 4743364"/>
                  <a:gd name="connsiteX1463" fmla="*/ 2662932 w 4111648"/>
                  <a:gd name="connsiteY1463" fmla="*/ 4513505 h 4743364"/>
                  <a:gd name="connsiteX1464" fmla="*/ 2623614 w 4111648"/>
                  <a:gd name="connsiteY1464" fmla="*/ 4526612 h 4743364"/>
                  <a:gd name="connsiteX1465" fmla="*/ 2622606 w 4111648"/>
                  <a:gd name="connsiteY1465" fmla="*/ 4526612 h 4743364"/>
                  <a:gd name="connsiteX1466" fmla="*/ 2622606 w 4111648"/>
                  <a:gd name="connsiteY1466" fmla="*/ 4526612 h 4743364"/>
                  <a:gd name="connsiteX1467" fmla="*/ 2520783 w 4111648"/>
                  <a:gd name="connsiteY1467" fmla="*/ 4541734 h 4743364"/>
                  <a:gd name="connsiteX1468" fmla="*/ 2440130 w 4111648"/>
                  <a:gd name="connsiteY1468" fmla="*/ 4544758 h 4743364"/>
                  <a:gd name="connsiteX1469" fmla="*/ 2405853 w 4111648"/>
                  <a:gd name="connsiteY1469" fmla="*/ 4543750 h 4743364"/>
                  <a:gd name="connsiteX1470" fmla="*/ 2280841 w 4111648"/>
                  <a:gd name="connsiteY1470" fmla="*/ 4533669 h 4743364"/>
                  <a:gd name="connsiteX1471" fmla="*/ 2222369 w 4111648"/>
                  <a:gd name="connsiteY1471" fmla="*/ 4523587 h 4743364"/>
                  <a:gd name="connsiteX1472" fmla="*/ 2170953 w 4111648"/>
                  <a:gd name="connsiteY1472" fmla="*/ 4511489 h 4743364"/>
                  <a:gd name="connsiteX1473" fmla="*/ 2137684 w 4111648"/>
                  <a:gd name="connsiteY1473" fmla="*/ 4496367 h 4743364"/>
                  <a:gd name="connsiteX1474" fmla="*/ 2118529 w 4111648"/>
                  <a:gd name="connsiteY1474" fmla="*/ 4480236 h 4743364"/>
                  <a:gd name="connsiteX1475" fmla="*/ 2105423 w 4111648"/>
                  <a:gd name="connsiteY1475" fmla="*/ 4462090 h 4743364"/>
                  <a:gd name="connsiteX1476" fmla="*/ 2096349 w 4111648"/>
                  <a:gd name="connsiteY1476" fmla="*/ 4436886 h 4743364"/>
                  <a:gd name="connsiteX1477" fmla="*/ 2092317 w 4111648"/>
                  <a:gd name="connsiteY1477" fmla="*/ 4392527 h 4743364"/>
                  <a:gd name="connsiteX1478" fmla="*/ 2144741 w 4111648"/>
                  <a:gd name="connsiteY1478" fmla="*/ 4391519 h 4743364"/>
                  <a:gd name="connsiteX1479" fmla="*/ 2196157 w 4111648"/>
                  <a:gd name="connsiteY1479" fmla="*/ 4392527 h 4743364"/>
                  <a:gd name="connsiteX1480" fmla="*/ 2195148 w 4111648"/>
                  <a:gd name="connsiteY1480" fmla="*/ 4392527 h 4743364"/>
                  <a:gd name="connsiteX1481" fmla="*/ 2315119 w 4111648"/>
                  <a:gd name="connsiteY1481" fmla="*/ 4398576 h 4743364"/>
                  <a:gd name="connsiteX1482" fmla="*/ 2317135 w 4111648"/>
                  <a:gd name="connsiteY1482" fmla="*/ 4398576 h 4743364"/>
                  <a:gd name="connsiteX1483" fmla="*/ 2375608 w 4111648"/>
                  <a:gd name="connsiteY1483" fmla="*/ 4401600 h 4743364"/>
                  <a:gd name="connsiteX1484" fmla="*/ 2470375 w 4111648"/>
                  <a:gd name="connsiteY1484" fmla="*/ 4404625 h 4743364"/>
                  <a:gd name="connsiteX1485" fmla="*/ 2496587 w 4111648"/>
                  <a:gd name="connsiteY1485" fmla="*/ 4404625 h 4743364"/>
                  <a:gd name="connsiteX1486" fmla="*/ 2563125 w 4111648"/>
                  <a:gd name="connsiteY1486" fmla="*/ 4401600 h 4743364"/>
                  <a:gd name="connsiteX1487" fmla="*/ 2571190 w 4111648"/>
                  <a:gd name="connsiteY1487" fmla="*/ 4397568 h 4743364"/>
                  <a:gd name="connsiteX1488" fmla="*/ 2574214 w 4111648"/>
                  <a:gd name="connsiteY1488" fmla="*/ 4388494 h 4743364"/>
                  <a:gd name="connsiteX1489" fmla="*/ 2570182 w 4111648"/>
                  <a:gd name="connsiteY1489" fmla="*/ 4380429 h 4743364"/>
                  <a:gd name="connsiteX1490" fmla="*/ 2561109 w 4111648"/>
                  <a:gd name="connsiteY1490" fmla="*/ 4377405 h 4743364"/>
                  <a:gd name="connsiteX1491" fmla="*/ 2544979 w 4111648"/>
                  <a:gd name="connsiteY1491" fmla="*/ 4377405 h 4743364"/>
                  <a:gd name="connsiteX1492" fmla="*/ 2523806 w 4111648"/>
                  <a:gd name="connsiteY1492" fmla="*/ 4377405 h 4743364"/>
                  <a:gd name="connsiteX1493" fmla="*/ 2505660 w 4111648"/>
                  <a:gd name="connsiteY1493" fmla="*/ 4377405 h 4743364"/>
                  <a:gd name="connsiteX1494" fmla="*/ 2492554 w 4111648"/>
                  <a:gd name="connsiteY1494" fmla="*/ 4377405 h 4743364"/>
                  <a:gd name="connsiteX1495" fmla="*/ 2426016 w 4111648"/>
                  <a:gd name="connsiteY1495" fmla="*/ 4376396 h 4743364"/>
                  <a:gd name="connsiteX1496" fmla="*/ 2345364 w 4111648"/>
                  <a:gd name="connsiteY1496" fmla="*/ 4373372 h 4743364"/>
                  <a:gd name="connsiteX1497" fmla="*/ 2341331 w 4111648"/>
                  <a:gd name="connsiteY1497" fmla="*/ 4373372 h 4743364"/>
                  <a:gd name="connsiteX1498" fmla="*/ 2256646 w 4111648"/>
                  <a:gd name="connsiteY1498" fmla="*/ 4370348 h 4743364"/>
                  <a:gd name="connsiteX1499" fmla="*/ 2199181 w 4111648"/>
                  <a:gd name="connsiteY1499" fmla="*/ 4369340 h 4743364"/>
                  <a:gd name="connsiteX1500" fmla="*/ 2095341 w 4111648"/>
                  <a:gd name="connsiteY1500" fmla="*/ 4372364 h 4743364"/>
                  <a:gd name="connsiteX1501" fmla="*/ 2105423 w 4111648"/>
                  <a:gd name="connsiteY1501" fmla="*/ 4304818 h 4743364"/>
                  <a:gd name="connsiteX1502" fmla="*/ 2109455 w 4111648"/>
                  <a:gd name="connsiteY1502" fmla="*/ 4282638 h 4743364"/>
                  <a:gd name="connsiteX1503" fmla="*/ 2118529 w 4111648"/>
                  <a:gd name="connsiteY1503" fmla="*/ 4230214 h 4743364"/>
                  <a:gd name="connsiteX1504" fmla="*/ 2333266 w 4111648"/>
                  <a:gd name="connsiteY1504" fmla="*/ 4258443 h 4743364"/>
                  <a:gd name="connsiteX1505" fmla="*/ 2336290 w 4111648"/>
                  <a:gd name="connsiteY1505" fmla="*/ 4258443 h 4743364"/>
                  <a:gd name="connsiteX1506" fmla="*/ 2536913 w 4111648"/>
                  <a:gd name="connsiteY1506" fmla="*/ 4284655 h 4743364"/>
                  <a:gd name="connsiteX1507" fmla="*/ 2714348 w 4111648"/>
                  <a:gd name="connsiteY1507" fmla="*/ 4310866 h 4743364"/>
                  <a:gd name="connsiteX1508" fmla="*/ 2709307 w 4111648"/>
                  <a:gd name="connsiteY1508" fmla="*/ 4354217 h 4743364"/>
                  <a:gd name="connsiteX1509" fmla="*/ 3295044 w 4111648"/>
                  <a:gd name="connsiteY1509" fmla="*/ 3584995 h 4743364"/>
                  <a:gd name="connsiteX1510" fmla="*/ 3305126 w 4111648"/>
                  <a:gd name="connsiteY1510" fmla="*/ 3592053 h 4743364"/>
                  <a:gd name="connsiteX1511" fmla="*/ 3397877 w 4111648"/>
                  <a:gd name="connsiteY1511" fmla="*/ 3665648 h 4743364"/>
                  <a:gd name="connsiteX1512" fmla="*/ 3398885 w 4111648"/>
                  <a:gd name="connsiteY1512" fmla="*/ 3666656 h 4743364"/>
                  <a:gd name="connsiteX1513" fmla="*/ 3399892 w 4111648"/>
                  <a:gd name="connsiteY1513" fmla="*/ 3667664 h 4743364"/>
                  <a:gd name="connsiteX1514" fmla="*/ 3400900 w 4111648"/>
                  <a:gd name="connsiteY1514" fmla="*/ 3668672 h 4743364"/>
                  <a:gd name="connsiteX1515" fmla="*/ 3464415 w 4111648"/>
                  <a:gd name="connsiteY1515" fmla="*/ 3720088 h 4743364"/>
                  <a:gd name="connsiteX1516" fmla="*/ 3649915 w 4111648"/>
                  <a:gd name="connsiteY1516" fmla="*/ 3853164 h 4743364"/>
                  <a:gd name="connsiteX1517" fmla="*/ 3762828 w 4111648"/>
                  <a:gd name="connsiteY1517" fmla="*/ 3927768 h 4743364"/>
                  <a:gd name="connsiteX1518" fmla="*/ 3765853 w 4111648"/>
                  <a:gd name="connsiteY1518" fmla="*/ 3929784 h 4743364"/>
                  <a:gd name="connsiteX1519" fmla="*/ 3768877 w 4111648"/>
                  <a:gd name="connsiteY1519" fmla="*/ 3931801 h 4743364"/>
                  <a:gd name="connsiteX1520" fmla="*/ 3827350 w 4111648"/>
                  <a:gd name="connsiteY1520" fmla="*/ 3970110 h 4743364"/>
                  <a:gd name="connsiteX1521" fmla="*/ 3836424 w 4111648"/>
                  <a:gd name="connsiteY1521" fmla="*/ 3976159 h 4743364"/>
                  <a:gd name="connsiteX1522" fmla="*/ 3839447 w 4111648"/>
                  <a:gd name="connsiteY1522" fmla="*/ 3978175 h 4743364"/>
                  <a:gd name="connsiteX1523" fmla="*/ 3883806 w 4111648"/>
                  <a:gd name="connsiteY1523" fmla="*/ 4006404 h 4743364"/>
                  <a:gd name="connsiteX1524" fmla="*/ 3883806 w 4111648"/>
                  <a:gd name="connsiteY1524" fmla="*/ 4007412 h 4743364"/>
                  <a:gd name="connsiteX1525" fmla="*/ 3906994 w 4111648"/>
                  <a:gd name="connsiteY1525" fmla="*/ 4069918 h 4743364"/>
                  <a:gd name="connsiteX1526" fmla="*/ 3908002 w 4111648"/>
                  <a:gd name="connsiteY1526" fmla="*/ 4070926 h 4743364"/>
                  <a:gd name="connsiteX1527" fmla="*/ 3922117 w 4111648"/>
                  <a:gd name="connsiteY1527" fmla="*/ 4107219 h 4743364"/>
                  <a:gd name="connsiteX1528" fmla="*/ 3924133 w 4111648"/>
                  <a:gd name="connsiteY1528" fmla="*/ 4113268 h 4743364"/>
                  <a:gd name="connsiteX1529" fmla="*/ 3927157 w 4111648"/>
                  <a:gd name="connsiteY1529" fmla="*/ 4119317 h 4743364"/>
                  <a:gd name="connsiteX1530" fmla="*/ 3927157 w 4111648"/>
                  <a:gd name="connsiteY1530" fmla="*/ 4119317 h 4743364"/>
                  <a:gd name="connsiteX1531" fmla="*/ 3903969 w 4111648"/>
                  <a:gd name="connsiteY1531" fmla="*/ 4112260 h 4743364"/>
                  <a:gd name="connsiteX1532" fmla="*/ 3858602 w 4111648"/>
                  <a:gd name="connsiteY1532" fmla="*/ 4097138 h 4743364"/>
                  <a:gd name="connsiteX1533" fmla="*/ 3827350 w 4111648"/>
                  <a:gd name="connsiteY1533" fmla="*/ 4086048 h 4743364"/>
                  <a:gd name="connsiteX1534" fmla="*/ 3820293 w 4111648"/>
                  <a:gd name="connsiteY1534" fmla="*/ 4084032 h 4743364"/>
                  <a:gd name="connsiteX1535" fmla="*/ 3819284 w 4111648"/>
                  <a:gd name="connsiteY1535" fmla="*/ 4084032 h 4743364"/>
                  <a:gd name="connsiteX1536" fmla="*/ 3767869 w 4111648"/>
                  <a:gd name="connsiteY1536" fmla="*/ 4065885 h 4743364"/>
                  <a:gd name="connsiteX1537" fmla="*/ 3578336 w 4111648"/>
                  <a:gd name="connsiteY1537" fmla="*/ 4004388 h 4743364"/>
                  <a:gd name="connsiteX1538" fmla="*/ 3442236 w 4111648"/>
                  <a:gd name="connsiteY1538" fmla="*/ 3962045 h 4743364"/>
                  <a:gd name="connsiteX1539" fmla="*/ 3433162 w 4111648"/>
                  <a:gd name="connsiteY1539" fmla="*/ 3959021 h 4743364"/>
                  <a:gd name="connsiteX1540" fmla="*/ 3198262 w 4111648"/>
                  <a:gd name="connsiteY1540" fmla="*/ 3885426 h 4743364"/>
                  <a:gd name="connsiteX1541" fmla="*/ 3115593 w 4111648"/>
                  <a:gd name="connsiteY1541" fmla="*/ 3858205 h 4743364"/>
                  <a:gd name="connsiteX1542" fmla="*/ 3111561 w 4111648"/>
                  <a:gd name="connsiteY1542" fmla="*/ 3857197 h 4743364"/>
                  <a:gd name="connsiteX1543" fmla="*/ 3104504 w 4111648"/>
                  <a:gd name="connsiteY1543" fmla="*/ 3855181 h 4743364"/>
                  <a:gd name="connsiteX1544" fmla="*/ 3104504 w 4111648"/>
                  <a:gd name="connsiteY1544" fmla="*/ 3853164 h 4743364"/>
                  <a:gd name="connsiteX1545" fmla="*/ 3104504 w 4111648"/>
                  <a:gd name="connsiteY1545" fmla="*/ 3850140 h 4743364"/>
                  <a:gd name="connsiteX1546" fmla="*/ 3114586 w 4111648"/>
                  <a:gd name="connsiteY1546" fmla="*/ 3786626 h 4743364"/>
                  <a:gd name="connsiteX1547" fmla="*/ 3166001 w 4111648"/>
                  <a:gd name="connsiteY1547" fmla="*/ 3502327 h 4743364"/>
                  <a:gd name="connsiteX1548" fmla="*/ 3168017 w 4111648"/>
                  <a:gd name="connsiteY1548" fmla="*/ 3503335 h 4743364"/>
                  <a:gd name="connsiteX1549" fmla="*/ 3170034 w 4111648"/>
                  <a:gd name="connsiteY1549" fmla="*/ 3504343 h 4743364"/>
                  <a:gd name="connsiteX1550" fmla="*/ 3295044 w 4111648"/>
                  <a:gd name="connsiteY1550" fmla="*/ 3584995 h 4743364"/>
                  <a:gd name="connsiteX1551" fmla="*/ 3197254 w 4111648"/>
                  <a:gd name="connsiteY1551" fmla="*/ 3241215 h 4743364"/>
                  <a:gd name="connsiteX1552" fmla="*/ 3107528 w 4111648"/>
                  <a:gd name="connsiteY1552" fmla="*/ 3686819 h 4743364"/>
                  <a:gd name="connsiteX1553" fmla="*/ 3080308 w 4111648"/>
                  <a:gd name="connsiteY1553" fmla="*/ 3852156 h 4743364"/>
                  <a:gd name="connsiteX1554" fmla="*/ 3080308 w 4111648"/>
                  <a:gd name="connsiteY1554" fmla="*/ 3853164 h 4743364"/>
                  <a:gd name="connsiteX1555" fmla="*/ 3080308 w 4111648"/>
                  <a:gd name="connsiteY1555" fmla="*/ 3855181 h 4743364"/>
                  <a:gd name="connsiteX1556" fmla="*/ 3080308 w 4111648"/>
                  <a:gd name="connsiteY1556" fmla="*/ 3856189 h 4743364"/>
                  <a:gd name="connsiteX1557" fmla="*/ 3032924 w 4111648"/>
                  <a:gd name="connsiteY1557" fmla="*/ 4181823 h 4743364"/>
                  <a:gd name="connsiteX1558" fmla="*/ 3021835 w 4111648"/>
                  <a:gd name="connsiteY1558" fmla="*/ 4261467 h 4743364"/>
                  <a:gd name="connsiteX1559" fmla="*/ 3021835 w 4111648"/>
                  <a:gd name="connsiteY1559" fmla="*/ 4264492 h 4743364"/>
                  <a:gd name="connsiteX1560" fmla="*/ 3016794 w 4111648"/>
                  <a:gd name="connsiteY1560" fmla="*/ 4300785 h 4743364"/>
                  <a:gd name="connsiteX1561" fmla="*/ 3015786 w 4111648"/>
                  <a:gd name="connsiteY1561" fmla="*/ 4309859 h 4743364"/>
                  <a:gd name="connsiteX1562" fmla="*/ 3013770 w 4111648"/>
                  <a:gd name="connsiteY1562" fmla="*/ 4321956 h 4743364"/>
                  <a:gd name="connsiteX1563" fmla="*/ 3012761 w 4111648"/>
                  <a:gd name="connsiteY1563" fmla="*/ 4330022 h 4743364"/>
                  <a:gd name="connsiteX1564" fmla="*/ 3012761 w 4111648"/>
                  <a:gd name="connsiteY1564" fmla="*/ 4330022 h 4743364"/>
                  <a:gd name="connsiteX1565" fmla="*/ 2940174 w 4111648"/>
                  <a:gd name="connsiteY1565" fmla="*/ 4316915 h 4743364"/>
                  <a:gd name="connsiteX1566" fmla="*/ 2937149 w 4111648"/>
                  <a:gd name="connsiteY1566" fmla="*/ 4316915 h 4743364"/>
                  <a:gd name="connsiteX1567" fmla="*/ 2934126 w 4111648"/>
                  <a:gd name="connsiteY1567" fmla="*/ 4316915 h 4743364"/>
                  <a:gd name="connsiteX1568" fmla="*/ 2931101 w 4111648"/>
                  <a:gd name="connsiteY1568" fmla="*/ 4316915 h 4743364"/>
                  <a:gd name="connsiteX1569" fmla="*/ 2917996 w 4111648"/>
                  <a:gd name="connsiteY1569" fmla="*/ 4314899 h 4743364"/>
                  <a:gd name="connsiteX1570" fmla="*/ 2811130 w 4111648"/>
                  <a:gd name="connsiteY1570" fmla="*/ 4297761 h 4743364"/>
                  <a:gd name="connsiteX1571" fmla="*/ 2605468 w 4111648"/>
                  <a:gd name="connsiteY1571" fmla="*/ 4265499 h 4743364"/>
                  <a:gd name="connsiteX1572" fmla="*/ 2601435 w 4111648"/>
                  <a:gd name="connsiteY1572" fmla="*/ 4264492 h 4743364"/>
                  <a:gd name="connsiteX1573" fmla="*/ 2598410 w 4111648"/>
                  <a:gd name="connsiteY1573" fmla="*/ 4264492 h 4743364"/>
                  <a:gd name="connsiteX1574" fmla="*/ 2313103 w 4111648"/>
                  <a:gd name="connsiteY1574" fmla="*/ 4227190 h 4743364"/>
                  <a:gd name="connsiteX1575" fmla="*/ 2312095 w 4111648"/>
                  <a:gd name="connsiteY1575" fmla="*/ 4227190 h 4743364"/>
                  <a:gd name="connsiteX1576" fmla="*/ 2311086 w 4111648"/>
                  <a:gd name="connsiteY1576" fmla="*/ 4227190 h 4743364"/>
                  <a:gd name="connsiteX1577" fmla="*/ 2309070 w 4111648"/>
                  <a:gd name="connsiteY1577" fmla="*/ 4227190 h 4743364"/>
                  <a:gd name="connsiteX1578" fmla="*/ 2291932 w 4111648"/>
                  <a:gd name="connsiteY1578" fmla="*/ 4225173 h 4743364"/>
                  <a:gd name="connsiteX1579" fmla="*/ 2172969 w 4111648"/>
                  <a:gd name="connsiteY1579" fmla="*/ 4210051 h 4743364"/>
                  <a:gd name="connsiteX1580" fmla="*/ 1757610 w 4111648"/>
                  <a:gd name="connsiteY1580" fmla="*/ 4147546 h 4743364"/>
                  <a:gd name="connsiteX1581" fmla="*/ 1752569 w 4111648"/>
                  <a:gd name="connsiteY1581" fmla="*/ 4146537 h 4743364"/>
                  <a:gd name="connsiteX1582" fmla="*/ 1747528 w 4111648"/>
                  <a:gd name="connsiteY1582" fmla="*/ 4145529 h 4743364"/>
                  <a:gd name="connsiteX1583" fmla="*/ 1350315 w 4111648"/>
                  <a:gd name="connsiteY1583" fmla="*/ 4064877 h 4743364"/>
                  <a:gd name="connsiteX1584" fmla="*/ 1326120 w 4111648"/>
                  <a:gd name="connsiteY1584" fmla="*/ 4059836 h 4743364"/>
                  <a:gd name="connsiteX1585" fmla="*/ 857328 w 4111648"/>
                  <a:gd name="connsiteY1585" fmla="*/ 3966078 h 4743364"/>
                  <a:gd name="connsiteX1586" fmla="*/ 860353 w 4111648"/>
                  <a:gd name="connsiteY1586" fmla="*/ 3942890 h 4743364"/>
                  <a:gd name="connsiteX1587" fmla="*/ 865394 w 4111648"/>
                  <a:gd name="connsiteY1587" fmla="*/ 3903572 h 4743364"/>
                  <a:gd name="connsiteX1588" fmla="*/ 865394 w 4111648"/>
                  <a:gd name="connsiteY1588" fmla="*/ 3902564 h 4743364"/>
                  <a:gd name="connsiteX1589" fmla="*/ 872451 w 4111648"/>
                  <a:gd name="connsiteY1589" fmla="*/ 3851148 h 4743364"/>
                  <a:gd name="connsiteX1590" fmla="*/ 890597 w 4111648"/>
                  <a:gd name="connsiteY1590" fmla="*/ 3728153 h 4743364"/>
                  <a:gd name="connsiteX1591" fmla="*/ 890597 w 4111648"/>
                  <a:gd name="connsiteY1591" fmla="*/ 3726137 h 4743364"/>
                  <a:gd name="connsiteX1592" fmla="*/ 890597 w 4111648"/>
                  <a:gd name="connsiteY1592" fmla="*/ 3724121 h 4743364"/>
                  <a:gd name="connsiteX1593" fmla="*/ 930924 w 4111648"/>
                  <a:gd name="connsiteY1593" fmla="*/ 3483172 h 4743364"/>
                  <a:gd name="connsiteX1594" fmla="*/ 976290 w 4111648"/>
                  <a:gd name="connsiteY1594" fmla="*/ 3239199 h 4743364"/>
                  <a:gd name="connsiteX1595" fmla="*/ 995445 w 4111648"/>
                  <a:gd name="connsiteY1595" fmla="*/ 3137375 h 4743364"/>
                  <a:gd name="connsiteX1596" fmla="*/ 1002502 w 4111648"/>
                  <a:gd name="connsiteY1596" fmla="*/ 3099065 h 4743364"/>
                  <a:gd name="connsiteX1597" fmla="*/ 1002502 w 4111648"/>
                  <a:gd name="connsiteY1597" fmla="*/ 3098057 h 4743364"/>
                  <a:gd name="connsiteX1598" fmla="*/ 1021657 w 4111648"/>
                  <a:gd name="connsiteY1598" fmla="*/ 2995225 h 4743364"/>
                  <a:gd name="connsiteX1599" fmla="*/ 1039804 w 4111648"/>
                  <a:gd name="connsiteY1599" fmla="*/ 2898443 h 4743364"/>
                  <a:gd name="connsiteX1600" fmla="*/ 1043837 w 4111648"/>
                  <a:gd name="connsiteY1600" fmla="*/ 2878280 h 4743364"/>
                  <a:gd name="connsiteX1601" fmla="*/ 1618485 w 4111648"/>
                  <a:gd name="connsiteY1601" fmla="*/ 2960948 h 4743364"/>
                  <a:gd name="connsiteX1602" fmla="*/ 1623525 w 4111648"/>
                  <a:gd name="connsiteY1602" fmla="*/ 2961956 h 4743364"/>
                  <a:gd name="connsiteX1603" fmla="*/ 1634615 w 4111648"/>
                  <a:gd name="connsiteY1603" fmla="*/ 2963973 h 4743364"/>
                  <a:gd name="connsiteX1604" fmla="*/ 1890686 w 4111648"/>
                  <a:gd name="connsiteY1604" fmla="*/ 3000266 h 4743364"/>
                  <a:gd name="connsiteX1605" fmla="*/ 2742576 w 4111648"/>
                  <a:gd name="connsiteY1605" fmla="*/ 3131326 h 4743364"/>
                  <a:gd name="connsiteX1606" fmla="*/ 2761732 w 4111648"/>
                  <a:gd name="connsiteY1606" fmla="*/ 3134351 h 4743364"/>
                  <a:gd name="connsiteX1607" fmla="*/ 2780886 w 4111648"/>
                  <a:gd name="connsiteY1607" fmla="*/ 3137375 h 4743364"/>
                  <a:gd name="connsiteX1608" fmla="*/ 2858514 w 4111648"/>
                  <a:gd name="connsiteY1608" fmla="*/ 3150481 h 4743364"/>
                  <a:gd name="connsiteX1609" fmla="*/ 2942190 w 4111648"/>
                  <a:gd name="connsiteY1609" fmla="*/ 3163587 h 4743364"/>
                  <a:gd name="connsiteX1610" fmla="*/ 2977476 w 4111648"/>
                  <a:gd name="connsiteY1610" fmla="*/ 3168628 h 4743364"/>
                  <a:gd name="connsiteX1611" fmla="*/ 3096438 w 4111648"/>
                  <a:gd name="connsiteY1611" fmla="*/ 3188791 h 4743364"/>
                  <a:gd name="connsiteX1612" fmla="*/ 3152895 w 4111648"/>
                  <a:gd name="connsiteY1612" fmla="*/ 3199881 h 4743364"/>
                  <a:gd name="connsiteX1613" fmla="*/ 3177091 w 4111648"/>
                  <a:gd name="connsiteY1613" fmla="*/ 3204922 h 4743364"/>
                  <a:gd name="connsiteX1614" fmla="*/ 3178099 w 4111648"/>
                  <a:gd name="connsiteY1614" fmla="*/ 3204922 h 4743364"/>
                  <a:gd name="connsiteX1615" fmla="*/ 3203302 w 4111648"/>
                  <a:gd name="connsiteY1615" fmla="*/ 3210971 h 4743364"/>
                  <a:gd name="connsiteX1616" fmla="*/ 3197254 w 4111648"/>
                  <a:gd name="connsiteY1616" fmla="*/ 3241215 h 4743364"/>
                  <a:gd name="connsiteX1617" fmla="*/ 3100471 w 4111648"/>
                  <a:gd name="connsiteY1617" fmla="*/ 2795611 h 4743364"/>
                  <a:gd name="connsiteX1618" fmla="*/ 3101479 w 4111648"/>
                  <a:gd name="connsiteY1618" fmla="*/ 2799644 h 4743364"/>
                  <a:gd name="connsiteX1619" fmla="*/ 3144830 w 4111648"/>
                  <a:gd name="connsiteY1619" fmla="*/ 2968005 h 4743364"/>
                  <a:gd name="connsiteX1620" fmla="*/ 3149871 w 4111648"/>
                  <a:gd name="connsiteY1620" fmla="*/ 2986152 h 4743364"/>
                  <a:gd name="connsiteX1621" fmla="*/ 3175075 w 4111648"/>
                  <a:gd name="connsiteY1621" fmla="*/ 3080918 h 4743364"/>
                  <a:gd name="connsiteX1622" fmla="*/ 3191205 w 4111648"/>
                  <a:gd name="connsiteY1622" fmla="*/ 3138383 h 4743364"/>
                  <a:gd name="connsiteX1623" fmla="*/ 3192213 w 4111648"/>
                  <a:gd name="connsiteY1623" fmla="*/ 3142416 h 4743364"/>
                  <a:gd name="connsiteX1624" fmla="*/ 3196246 w 4111648"/>
                  <a:gd name="connsiteY1624" fmla="*/ 3157538 h 4743364"/>
                  <a:gd name="connsiteX1625" fmla="*/ 3200279 w 4111648"/>
                  <a:gd name="connsiteY1625" fmla="*/ 3172661 h 4743364"/>
                  <a:gd name="connsiteX1626" fmla="*/ 3201287 w 4111648"/>
                  <a:gd name="connsiteY1626" fmla="*/ 3174677 h 4743364"/>
                  <a:gd name="connsiteX1627" fmla="*/ 3202294 w 4111648"/>
                  <a:gd name="connsiteY1627" fmla="*/ 3176693 h 4743364"/>
                  <a:gd name="connsiteX1628" fmla="*/ 3182131 w 4111648"/>
                  <a:gd name="connsiteY1628" fmla="*/ 3171652 h 4743364"/>
                  <a:gd name="connsiteX1629" fmla="*/ 3178099 w 4111648"/>
                  <a:gd name="connsiteY1629" fmla="*/ 3170644 h 4743364"/>
                  <a:gd name="connsiteX1630" fmla="*/ 3174066 w 4111648"/>
                  <a:gd name="connsiteY1630" fmla="*/ 3154514 h 4743364"/>
                  <a:gd name="connsiteX1631" fmla="*/ 3173058 w 4111648"/>
                  <a:gd name="connsiteY1631" fmla="*/ 3151489 h 4743364"/>
                  <a:gd name="connsiteX1632" fmla="*/ 3166001 w 4111648"/>
                  <a:gd name="connsiteY1632" fmla="*/ 3124269 h 4743364"/>
                  <a:gd name="connsiteX1633" fmla="*/ 3158943 w 4111648"/>
                  <a:gd name="connsiteY1633" fmla="*/ 3098057 h 4743364"/>
                  <a:gd name="connsiteX1634" fmla="*/ 3156928 w 4111648"/>
                  <a:gd name="connsiteY1634" fmla="*/ 3089992 h 4743364"/>
                  <a:gd name="connsiteX1635" fmla="*/ 3153903 w 4111648"/>
                  <a:gd name="connsiteY1635" fmla="*/ 3079911 h 4743364"/>
                  <a:gd name="connsiteX1636" fmla="*/ 3151887 w 4111648"/>
                  <a:gd name="connsiteY1636" fmla="*/ 3071845 h 4743364"/>
                  <a:gd name="connsiteX1637" fmla="*/ 3122650 w 4111648"/>
                  <a:gd name="connsiteY1637" fmla="*/ 2964981 h 4743364"/>
                  <a:gd name="connsiteX1638" fmla="*/ 3076275 w 4111648"/>
                  <a:gd name="connsiteY1638" fmla="*/ 2783513 h 4743364"/>
                  <a:gd name="connsiteX1639" fmla="*/ 3074259 w 4111648"/>
                  <a:gd name="connsiteY1639" fmla="*/ 2774440 h 4743364"/>
                  <a:gd name="connsiteX1640" fmla="*/ 3074259 w 4111648"/>
                  <a:gd name="connsiteY1640" fmla="*/ 2773432 h 4743364"/>
                  <a:gd name="connsiteX1641" fmla="*/ 3068210 w 4111648"/>
                  <a:gd name="connsiteY1641" fmla="*/ 2751252 h 4743364"/>
                  <a:gd name="connsiteX1642" fmla="*/ 3012761 w 4111648"/>
                  <a:gd name="connsiteY1642" fmla="*/ 2537524 h 4743364"/>
                  <a:gd name="connsiteX1643" fmla="*/ 2983526 w 4111648"/>
                  <a:gd name="connsiteY1643" fmla="*/ 2431667 h 4743364"/>
                  <a:gd name="connsiteX1644" fmla="*/ 2951264 w 4111648"/>
                  <a:gd name="connsiteY1644" fmla="*/ 2326819 h 4743364"/>
                  <a:gd name="connsiteX1645" fmla="*/ 2935134 w 4111648"/>
                  <a:gd name="connsiteY1645" fmla="*/ 2275404 h 4743364"/>
                  <a:gd name="connsiteX1646" fmla="*/ 2932109 w 4111648"/>
                  <a:gd name="connsiteY1646" fmla="*/ 2266330 h 4743364"/>
                  <a:gd name="connsiteX1647" fmla="*/ 2928077 w 4111648"/>
                  <a:gd name="connsiteY1647" fmla="*/ 2255240 h 4743364"/>
                  <a:gd name="connsiteX1648" fmla="*/ 2926060 w 4111648"/>
                  <a:gd name="connsiteY1648" fmla="*/ 2250200 h 4743364"/>
                  <a:gd name="connsiteX1649" fmla="*/ 2925052 w 4111648"/>
                  <a:gd name="connsiteY1649" fmla="*/ 2246167 h 4743364"/>
                  <a:gd name="connsiteX1650" fmla="*/ 2922027 w 4111648"/>
                  <a:gd name="connsiteY1650" fmla="*/ 2238102 h 4743364"/>
                  <a:gd name="connsiteX1651" fmla="*/ 2907914 w 4111648"/>
                  <a:gd name="connsiteY1651" fmla="*/ 2192735 h 4743364"/>
                  <a:gd name="connsiteX1652" fmla="*/ 2907914 w 4111648"/>
                  <a:gd name="connsiteY1652" fmla="*/ 2191727 h 4743364"/>
                  <a:gd name="connsiteX1653" fmla="*/ 2871619 w 4111648"/>
                  <a:gd name="connsiteY1653" fmla="*/ 2073773 h 4743364"/>
                  <a:gd name="connsiteX1654" fmla="*/ 2876660 w 4111648"/>
                  <a:gd name="connsiteY1654" fmla="*/ 2073773 h 4743364"/>
                  <a:gd name="connsiteX1655" fmla="*/ 2881701 w 4111648"/>
                  <a:gd name="connsiteY1655" fmla="*/ 2073773 h 4743364"/>
                  <a:gd name="connsiteX1656" fmla="*/ 2895815 w 4111648"/>
                  <a:gd name="connsiteY1656" fmla="*/ 2074781 h 4743364"/>
                  <a:gd name="connsiteX1657" fmla="*/ 2941182 w 4111648"/>
                  <a:gd name="connsiteY1657" fmla="*/ 2182654 h 4743364"/>
                  <a:gd name="connsiteX1658" fmla="*/ 2941182 w 4111648"/>
                  <a:gd name="connsiteY1658" fmla="*/ 2183661 h 4743364"/>
                  <a:gd name="connsiteX1659" fmla="*/ 2941182 w 4111648"/>
                  <a:gd name="connsiteY1659" fmla="*/ 2184670 h 4743364"/>
                  <a:gd name="connsiteX1660" fmla="*/ 2965378 w 4111648"/>
                  <a:gd name="connsiteY1660" fmla="*/ 2265322 h 4743364"/>
                  <a:gd name="connsiteX1661" fmla="*/ 2966386 w 4111648"/>
                  <a:gd name="connsiteY1661" fmla="*/ 2267338 h 4743364"/>
                  <a:gd name="connsiteX1662" fmla="*/ 2969411 w 4111648"/>
                  <a:gd name="connsiteY1662" fmla="*/ 2278428 h 4743364"/>
                  <a:gd name="connsiteX1663" fmla="*/ 2976468 w 4111648"/>
                  <a:gd name="connsiteY1663" fmla="*/ 2306656 h 4743364"/>
                  <a:gd name="connsiteX1664" fmla="*/ 2997639 w 4111648"/>
                  <a:gd name="connsiteY1664" fmla="*/ 2393358 h 4743364"/>
                  <a:gd name="connsiteX1665" fmla="*/ 2997639 w 4111648"/>
                  <a:gd name="connsiteY1665" fmla="*/ 2395374 h 4743364"/>
                  <a:gd name="connsiteX1666" fmla="*/ 3024860 w 4111648"/>
                  <a:gd name="connsiteY1666" fmla="*/ 2508287 h 4743364"/>
                  <a:gd name="connsiteX1667" fmla="*/ 3085349 w 4111648"/>
                  <a:gd name="connsiteY1667" fmla="*/ 2740163 h 4743364"/>
                  <a:gd name="connsiteX1668" fmla="*/ 3100471 w 4111648"/>
                  <a:gd name="connsiteY1668" fmla="*/ 2795611 h 4743364"/>
                  <a:gd name="connsiteX1669" fmla="*/ 3778958 w 4111648"/>
                  <a:gd name="connsiteY1669" fmla="*/ 2421586 h 4743364"/>
                  <a:gd name="connsiteX1670" fmla="*/ 3768877 w 4111648"/>
                  <a:gd name="connsiteY1670" fmla="*/ 2475018 h 4743364"/>
                  <a:gd name="connsiteX1671" fmla="*/ 3760812 w 4111648"/>
                  <a:gd name="connsiteY1671" fmla="*/ 2501230 h 4743364"/>
                  <a:gd name="connsiteX1672" fmla="*/ 3759804 w 4111648"/>
                  <a:gd name="connsiteY1672" fmla="*/ 2504255 h 4743364"/>
                  <a:gd name="connsiteX1673" fmla="*/ 3756779 w 4111648"/>
                  <a:gd name="connsiteY1673" fmla="*/ 2513328 h 4743364"/>
                  <a:gd name="connsiteX1674" fmla="*/ 3756779 w 4111648"/>
                  <a:gd name="connsiteY1674" fmla="*/ 2515344 h 4743364"/>
                  <a:gd name="connsiteX1675" fmla="*/ 3756779 w 4111648"/>
                  <a:gd name="connsiteY1675" fmla="*/ 2516352 h 4743364"/>
                  <a:gd name="connsiteX1676" fmla="*/ 3756779 w 4111648"/>
                  <a:gd name="connsiteY1676" fmla="*/ 2516352 h 4743364"/>
                  <a:gd name="connsiteX1677" fmla="*/ 3755771 w 4111648"/>
                  <a:gd name="connsiteY1677" fmla="*/ 2516352 h 4743364"/>
                  <a:gd name="connsiteX1678" fmla="*/ 3719478 w 4111648"/>
                  <a:gd name="connsiteY1678" fmla="*/ 2526434 h 4743364"/>
                  <a:gd name="connsiteX1679" fmla="*/ 3684193 w 4111648"/>
                  <a:gd name="connsiteY1679" fmla="*/ 2536515 h 4743364"/>
                  <a:gd name="connsiteX1680" fmla="*/ 3611605 w 4111648"/>
                  <a:gd name="connsiteY1680" fmla="*/ 2555671 h 4743364"/>
                  <a:gd name="connsiteX1681" fmla="*/ 3463407 w 4111648"/>
                  <a:gd name="connsiteY1681" fmla="*/ 2584907 h 4743364"/>
                  <a:gd name="connsiteX1682" fmla="*/ 3292020 w 4111648"/>
                  <a:gd name="connsiteY1682" fmla="*/ 2598013 h 4743364"/>
                  <a:gd name="connsiteX1683" fmla="*/ 3272865 w 4111648"/>
                  <a:gd name="connsiteY1683" fmla="*/ 2599021 h 4743364"/>
                  <a:gd name="connsiteX1684" fmla="*/ 3082324 w 4111648"/>
                  <a:gd name="connsiteY1684" fmla="*/ 2618176 h 4743364"/>
                  <a:gd name="connsiteX1685" fmla="*/ 3081316 w 4111648"/>
                  <a:gd name="connsiteY1685" fmla="*/ 2618176 h 4743364"/>
                  <a:gd name="connsiteX1686" fmla="*/ 3070227 w 4111648"/>
                  <a:gd name="connsiteY1686" fmla="*/ 2577850 h 4743364"/>
                  <a:gd name="connsiteX1687" fmla="*/ 3054096 w 4111648"/>
                  <a:gd name="connsiteY1687" fmla="*/ 2517360 h 4743364"/>
                  <a:gd name="connsiteX1688" fmla="*/ 3051071 w 4111648"/>
                  <a:gd name="connsiteY1688" fmla="*/ 2506271 h 4743364"/>
                  <a:gd name="connsiteX1689" fmla="*/ 3051071 w 4111648"/>
                  <a:gd name="connsiteY1689" fmla="*/ 2504255 h 4743364"/>
                  <a:gd name="connsiteX1690" fmla="*/ 3035949 w 4111648"/>
                  <a:gd name="connsiteY1690" fmla="*/ 2445781 h 4743364"/>
                  <a:gd name="connsiteX1691" fmla="*/ 3035949 w 4111648"/>
                  <a:gd name="connsiteY1691" fmla="*/ 2444774 h 4743364"/>
                  <a:gd name="connsiteX1692" fmla="*/ 3035949 w 4111648"/>
                  <a:gd name="connsiteY1692" fmla="*/ 2443765 h 4743364"/>
                  <a:gd name="connsiteX1693" fmla="*/ 3035949 w 4111648"/>
                  <a:gd name="connsiteY1693" fmla="*/ 2442757 h 4743364"/>
                  <a:gd name="connsiteX1694" fmla="*/ 3021835 w 4111648"/>
                  <a:gd name="connsiteY1694" fmla="*/ 2384284 h 4743364"/>
                  <a:gd name="connsiteX1695" fmla="*/ 2985541 w 4111648"/>
                  <a:gd name="connsiteY1695" fmla="*/ 2247175 h 4743364"/>
                  <a:gd name="connsiteX1696" fmla="*/ 2920011 w 4111648"/>
                  <a:gd name="connsiteY1696" fmla="*/ 2075789 h 4743364"/>
                  <a:gd name="connsiteX1697" fmla="*/ 2978485 w 4111648"/>
                  <a:gd name="connsiteY1697" fmla="*/ 2077805 h 4743364"/>
                  <a:gd name="connsiteX1698" fmla="*/ 2999656 w 4111648"/>
                  <a:gd name="connsiteY1698" fmla="*/ 2077805 h 4743364"/>
                  <a:gd name="connsiteX1699" fmla="*/ 3075267 w 4111648"/>
                  <a:gd name="connsiteY1699" fmla="*/ 2070748 h 4743364"/>
                  <a:gd name="connsiteX1700" fmla="*/ 3078291 w 4111648"/>
                  <a:gd name="connsiteY1700" fmla="*/ 2071757 h 4743364"/>
                  <a:gd name="connsiteX1701" fmla="*/ 3264800 w 4111648"/>
                  <a:gd name="connsiteY1701" fmla="*/ 2119140 h 4743364"/>
                  <a:gd name="connsiteX1702" fmla="*/ 3394852 w 4111648"/>
                  <a:gd name="connsiteY1702" fmla="*/ 2159466 h 4743364"/>
                  <a:gd name="connsiteX1703" fmla="*/ 3399892 w 4111648"/>
                  <a:gd name="connsiteY1703" fmla="*/ 2161482 h 4743364"/>
                  <a:gd name="connsiteX1704" fmla="*/ 3450300 w 4111648"/>
                  <a:gd name="connsiteY1704" fmla="*/ 2177613 h 4743364"/>
                  <a:gd name="connsiteX1705" fmla="*/ 3611605 w 4111648"/>
                  <a:gd name="connsiteY1705" fmla="*/ 2223988 h 4743364"/>
                  <a:gd name="connsiteX1706" fmla="*/ 3692257 w 4111648"/>
                  <a:gd name="connsiteY1706" fmla="*/ 2242135 h 4743364"/>
                  <a:gd name="connsiteX1707" fmla="*/ 3734600 w 4111648"/>
                  <a:gd name="connsiteY1707" fmla="*/ 2249191 h 4743364"/>
                  <a:gd name="connsiteX1708" fmla="*/ 3755771 w 4111648"/>
                  <a:gd name="connsiteY1708" fmla="*/ 2252216 h 4743364"/>
                  <a:gd name="connsiteX1709" fmla="*/ 3765853 w 4111648"/>
                  <a:gd name="connsiteY1709" fmla="*/ 2253224 h 4743364"/>
                  <a:gd name="connsiteX1710" fmla="*/ 3769886 w 4111648"/>
                  <a:gd name="connsiteY1710" fmla="*/ 2253224 h 4743364"/>
                  <a:gd name="connsiteX1711" fmla="*/ 3779967 w 4111648"/>
                  <a:gd name="connsiteY1711" fmla="*/ 2303632 h 4743364"/>
                  <a:gd name="connsiteX1712" fmla="*/ 3778958 w 4111648"/>
                  <a:gd name="connsiteY1712" fmla="*/ 2421586 h 4743364"/>
                  <a:gd name="connsiteX1713" fmla="*/ 4078381 w 4111648"/>
                  <a:gd name="connsiteY1713" fmla="*/ 2359080 h 4743364"/>
                  <a:gd name="connsiteX1714" fmla="*/ 4062250 w 4111648"/>
                  <a:gd name="connsiteY1714" fmla="*/ 2372186 h 4743364"/>
                  <a:gd name="connsiteX1715" fmla="*/ 4027973 w 4111648"/>
                  <a:gd name="connsiteY1715" fmla="*/ 2386300 h 4743364"/>
                  <a:gd name="connsiteX1716" fmla="*/ 3966476 w 4111648"/>
                  <a:gd name="connsiteY1716" fmla="*/ 2397390 h 4743364"/>
                  <a:gd name="connsiteX1717" fmla="*/ 3955385 w 4111648"/>
                  <a:gd name="connsiteY1717" fmla="*/ 2398398 h 4743364"/>
                  <a:gd name="connsiteX1718" fmla="*/ 3909010 w 4111648"/>
                  <a:gd name="connsiteY1718" fmla="*/ 2406464 h 4743364"/>
                  <a:gd name="connsiteX1719" fmla="*/ 3903969 w 4111648"/>
                  <a:gd name="connsiteY1719" fmla="*/ 2409488 h 4743364"/>
                  <a:gd name="connsiteX1720" fmla="*/ 3900946 w 4111648"/>
                  <a:gd name="connsiteY1720" fmla="*/ 2412513 h 4743364"/>
                  <a:gd name="connsiteX1721" fmla="*/ 3898929 w 4111648"/>
                  <a:gd name="connsiteY1721" fmla="*/ 2420578 h 4743364"/>
                  <a:gd name="connsiteX1722" fmla="*/ 3902962 w 4111648"/>
                  <a:gd name="connsiteY1722" fmla="*/ 2427635 h 4743364"/>
                  <a:gd name="connsiteX1723" fmla="*/ 3917076 w 4111648"/>
                  <a:gd name="connsiteY1723" fmla="*/ 2434692 h 4743364"/>
                  <a:gd name="connsiteX1724" fmla="*/ 3926150 w 4111648"/>
                  <a:gd name="connsiteY1724" fmla="*/ 2438725 h 4743364"/>
                  <a:gd name="connsiteX1725" fmla="*/ 3928165 w 4111648"/>
                  <a:gd name="connsiteY1725" fmla="*/ 2439733 h 4743364"/>
                  <a:gd name="connsiteX1726" fmla="*/ 3931190 w 4111648"/>
                  <a:gd name="connsiteY1726" fmla="*/ 2440741 h 4743364"/>
                  <a:gd name="connsiteX1727" fmla="*/ 3943288 w 4111648"/>
                  <a:gd name="connsiteY1727" fmla="*/ 2445781 h 4743364"/>
                  <a:gd name="connsiteX1728" fmla="*/ 3948328 w 4111648"/>
                  <a:gd name="connsiteY1728" fmla="*/ 2447798 h 4743364"/>
                  <a:gd name="connsiteX1729" fmla="*/ 3976557 w 4111648"/>
                  <a:gd name="connsiteY1729" fmla="*/ 2461912 h 4743364"/>
                  <a:gd name="connsiteX1730" fmla="*/ 3993695 w 4111648"/>
                  <a:gd name="connsiteY1730" fmla="*/ 2474010 h 4743364"/>
                  <a:gd name="connsiteX1731" fmla="*/ 3996720 w 4111648"/>
                  <a:gd name="connsiteY1731" fmla="*/ 2478043 h 4743364"/>
                  <a:gd name="connsiteX1732" fmla="*/ 3997728 w 4111648"/>
                  <a:gd name="connsiteY1732" fmla="*/ 2480059 h 4743364"/>
                  <a:gd name="connsiteX1733" fmla="*/ 3997728 w 4111648"/>
                  <a:gd name="connsiteY1733" fmla="*/ 2481067 h 4743364"/>
                  <a:gd name="connsiteX1734" fmla="*/ 3996720 w 4111648"/>
                  <a:gd name="connsiteY1734" fmla="*/ 2482075 h 4743364"/>
                  <a:gd name="connsiteX1735" fmla="*/ 3992687 w 4111648"/>
                  <a:gd name="connsiteY1735" fmla="*/ 2485100 h 4743364"/>
                  <a:gd name="connsiteX1736" fmla="*/ 3976557 w 4111648"/>
                  <a:gd name="connsiteY1736" fmla="*/ 2491148 h 4743364"/>
                  <a:gd name="connsiteX1737" fmla="*/ 3938247 w 4111648"/>
                  <a:gd name="connsiteY1737" fmla="*/ 2495181 h 4743364"/>
                  <a:gd name="connsiteX1738" fmla="*/ 3861627 w 4111648"/>
                  <a:gd name="connsiteY1738" fmla="*/ 2487116 h 4743364"/>
                  <a:gd name="connsiteX1739" fmla="*/ 3833399 w 4111648"/>
                  <a:gd name="connsiteY1739" fmla="*/ 2482075 h 4743364"/>
                  <a:gd name="connsiteX1740" fmla="*/ 3800130 w 4111648"/>
                  <a:gd name="connsiteY1740" fmla="*/ 2476026 h 4743364"/>
                  <a:gd name="connsiteX1741" fmla="*/ 3801138 w 4111648"/>
                  <a:gd name="connsiteY1741" fmla="*/ 2470985 h 4743364"/>
                  <a:gd name="connsiteX1742" fmla="*/ 3807187 w 4111648"/>
                  <a:gd name="connsiteY1742" fmla="*/ 2430659 h 4743364"/>
                  <a:gd name="connsiteX1743" fmla="*/ 3808195 w 4111648"/>
                  <a:gd name="connsiteY1743" fmla="*/ 2391341 h 4743364"/>
                  <a:gd name="connsiteX1744" fmla="*/ 3800130 w 4111648"/>
                  <a:gd name="connsiteY1744" fmla="*/ 2312705 h 4743364"/>
                  <a:gd name="connsiteX1745" fmla="*/ 3789040 w 4111648"/>
                  <a:gd name="connsiteY1745" fmla="*/ 2261289 h 4743364"/>
                  <a:gd name="connsiteX1746" fmla="*/ 3827350 w 4111648"/>
                  <a:gd name="connsiteY1746" fmla="*/ 2252216 h 4743364"/>
                  <a:gd name="connsiteX1747" fmla="*/ 3849529 w 4111648"/>
                  <a:gd name="connsiteY1747" fmla="*/ 2243143 h 4743364"/>
                  <a:gd name="connsiteX1748" fmla="*/ 3869692 w 4111648"/>
                  <a:gd name="connsiteY1748" fmla="*/ 2233061 h 4743364"/>
                  <a:gd name="connsiteX1749" fmla="*/ 3895905 w 4111648"/>
                  <a:gd name="connsiteY1749" fmla="*/ 2215923 h 4743364"/>
                  <a:gd name="connsiteX1750" fmla="*/ 3898929 w 4111648"/>
                  <a:gd name="connsiteY1750" fmla="*/ 2213906 h 4743364"/>
                  <a:gd name="connsiteX1751" fmla="*/ 3903969 w 4111648"/>
                  <a:gd name="connsiteY1751" fmla="*/ 2210882 h 4743364"/>
                  <a:gd name="connsiteX1752" fmla="*/ 3930181 w 4111648"/>
                  <a:gd name="connsiteY1752" fmla="*/ 2193743 h 4743364"/>
                  <a:gd name="connsiteX1753" fmla="*/ 3950344 w 4111648"/>
                  <a:gd name="connsiteY1753" fmla="*/ 2183661 h 4743364"/>
                  <a:gd name="connsiteX1754" fmla="*/ 3958410 w 4111648"/>
                  <a:gd name="connsiteY1754" fmla="*/ 2182654 h 4743364"/>
                  <a:gd name="connsiteX1755" fmla="*/ 3960426 w 4111648"/>
                  <a:gd name="connsiteY1755" fmla="*/ 2182654 h 4743364"/>
                  <a:gd name="connsiteX1756" fmla="*/ 3959418 w 4111648"/>
                  <a:gd name="connsiteY1756" fmla="*/ 2185678 h 4743364"/>
                  <a:gd name="connsiteX1757" fmla="*/ 3953369 w 4111648"/>
                  <a:gd name="connsiteY1757" fmla="*/ 2198784 h 4743364"/>
                  <a:gd name="connsiteX1758" fmla="*/ 3940263 w 4111648"/>
                  <a:gd name="connsiteY1758" fmla="*/ 2217939 h 4743364"/>
                  <a:gd name="connsiteX1759" fmla="*/ 3932198 w 4111648"/>
                  <a:gd name="connsiteY1759" fmla="*/ 2227012 h 4743364"/>
                  <a:gd name="connsiteX1760" fmla="*/ 3929173 w 4111648"/>
                  <a:gd name="connsiteY1760" fmla="*/ 2230037 h 4743364"/>
                  <a:gd name="connsiteX1761" fmla="*/ 3928165 w 4111648"/>
                  <a:gd name="connsiteY1761" fmla="*/ 2231045 h 4743364"/>
                  <a:gd name="connsiteX1762" fmla="*/ 3926150 w 4111648"/>
                  <a:gd name="connsiteY1762" fmla="*/ 2234069 h 4743364"/>
                  <a:gd name="connsiteX1763" fmla="*/ 3923125 w 4111648"/>
                  <a:gd name="connsiteY1763" fmla="*/ 2237094 h 4743364"/>
                  <a:gd name="connsiteX1764" fmla="*/ 3920100 w 4111648"/>
                  <a:gd name="connsiteY1764" fmla="*/ 2248184 h 4743364"/>
                  <a:gd name="connsiteX1765" fmla="*/ 3928165 w 4111648"/>
                  <a:gd name="connsiteY1765" fmla="*/ 2253224 h 4743364"/>
                  <a:gd name="connsiteX1766" fmla="*/ 3932198 w 4111648"/>
                  <a:gd name="connsiteY1766" fmla="*/ 2252216 h 4743364"/>
                  <a:gd name="connsiteX1767" fmla="*/ 3948328 w 4111648"/>
                  <a:gd name="connsiteY1767" fmla="*/ 2245159 h 4743364"/>
                  <a:gd name="connsiteX1768" fmla="*/ 3963451 w 4111648"/>
                  <a:gd name="connsiteY1768" fmla="*/ 2237094 h 4743364"/>
                  <a:gd name="connsiteX1769" fmla="*/ 3964459 w 4111648"/>
                  <a:gd name="connsiteY1769" fmla="*/ 2236086 h 4743364"/>
                  <a:gd name="connsiteX1770" fmla="*/ 3968492 w 4111648"/>
                  <a:gd name="connsiteY1770" fmla="*/ 2233061 h 4743364"/>
                  <a:gd name="connsiteX1771" fmla="*/ 3970507 w 4111648"/>
                  <a:gd name="connsiteY1771" fmla="*/ 2232053 h 4743364"/>
                  <a:gd name="connsiteX1772" fmla="*/ 4008818 w 4111648"/>
                  <a:gd name="connsiteY1772" fmla="*/ 2213906 h 4743364"/>
                  <a:gd name="connsiteX1773" fmla="*/ 4016883 w 4111648"/>
                  <a:gd name="connsiteY1773" fmla="*/ 2212898 h 4743364"/>
                  <a:gd name="connsiteX1774" fmla="*/ 4020915 w 4111648"/>
                  <a:gd name="connsiteY1774" fmla="*/ 2212898 h 4743364"/>
                  <a:gd name="connsiteX1775" fmla="*/ 4024948 w 4111648"/>
                  <a:gd name="connsiteY1775" fmla="*/ 2214914 h 4743364"/>
                  <a:gd name="connsiteX1776" fmla="*/ 4025956 w 4111648"/>
                  <a:gd name="connsiteY1776" fmla="*/ 2215923 h 4743364"/>
                  <a:gd name="connsiteX1777" fmla="*/ 4025956 w 4111648"/>
                  <a:gd name="connsiteY1777" fmla="*/ 2217939 h 4743364"/>
                  <a:gd name="connsiteX1778" fmla="*/ 4024948 w 4111648"/>
                  <a:gd name="connsiteY1778" fmla="*/ 2220963 h 4743364"/>
                  <a:gd name="connsiteX1779" fmla="*/ 4014866 w 4111648"/>
                  <a:gd name="connsiteY1779" fmla="*/ 2233061 h 4743364"/>
                  <a:gd name="connsiteX1780" fmla="*/ 3985630 w 4111648"/>
                  <a:gd name="connsiteY1780" fmla="*/ 2257257 h 4743364"/>
                  <a:gd name="connsiteX1781" fmla="*/ 3956394 w 4111648"/>
                  <a:gd name="connsiteY1781" fmla="*/ 2276412 h 4743364"/>
                  <a:gd name="connsiteX1782" fmla="*/ 3951353 w 4111648"/>
                  <a:gd name="connsiteY1782" fmla="*/ 2279436 h 4743364"/>
                  <a:gd name="connsiteX1783" fmla="*/ 3946313 w 4111648"/>
                  <a:gd name="connsiteY1783" fmla="*/ 2288510 h 4743364"/>
                  <a:gd name="connsiteX1784" fmla="*/ 3955385 w 4111648"/>
                  <a:gd name="connsiteY1784" fmla="*/ 2295567 h 4743364"/>
                  <a:gd name="connsiteX1785" fmla="*/ 3970507 w 4111648"/>
                  <a:gd name="connsiteY1785" fmla="*/ 2292542 h 4743364"/>
                  <a:gd name="connsiteX1786" fmla="*/ 3972524 w 4111648"/>
                  <a:gd name="connsiteY1786" fmla="*/ 2291534 h 4743364"/>
                  <a:gd name="connsiteX1787" fmla="*/ 3991680 w 4111648"/>
                  <a:gd name="connsiteY1787" fmla="*/ 2286493 h 4743364"/>
                  <a:gd name="connsiteX1788" fmla="*/ 3992687 w 4111648"/>
                  <a:gd name="connsiteY1788" fmla="*/ 2286493 h 4743364"/>
                  <a:gd name="connsiteX1789" fmla="*/ 3997728 w 4111648"/>
                  <a:gd name="connsiteY1789" fmla="*/ 2285485 h 4743364"/>
                  <a:gd name="connsiteX1790" fmla="*/ 4030997 w 4111648"/>
                  <a:gd name="connsiteY1790" fmla="*/ 2277420 h 4743364"/>
                  <a:gd name="connsiteX1791" fmla="*/ 4059225 w 4111648"/>
                  <a:gd name="connsiteY1791" fmla="*/ 2273387 h 4743364"/>
                  <a:gd name="connsiteX1792" fmla="*/ 4065274 w 4111648"/>
                  <a:gd name="connsiteY1792" fmla="*/ 2274395 h 4743364"/>
                  <a:gd name="connsiteX1793" fmla="*/ 4066282 w 4111648"/>
                  <a:gd name="connsiteY1793" fmla="*/ 2274395 h 4743364"/>
                  <a:gd name="connsiteX1794" fmla="*/ 4066282 w 4111648"/>
                  <a:gd name="connsiteY1794" fmla="*/ 2275404 h 4743364"/>
                  <a:gd name="connsiteX1795" fmla="*/ 4066282 w 4111648"/>
                  <a:gd name="connsiteY1795" fmla="*/ 2276412 h 4743364"/>
                  <a:gd name="connsiteX1796" fmla="*/ 4065274 w 4111648"/>
                  <a:gd name="connsiteY1796" fmla="*/ 2279436 h 4743364"/>
                  <a:gd name="connsiteX1797" fmla="*/ 4061241 w 4111648"/>
                  <a:gd name="connsiteY1797" fmla="*/ 2284477 h 4743364"/>
                  <a:gd name="connsiteX1798" fmla="*/ 4046119 w 4111648"/>
                  <a:gd name="connsiteY1798" fmla="*/ 2295567 h 4743364"/>
                  <a:gd name="connsiteX1799" fmla="*/ 4009826 w 4111648"/>
                  <a:gd name="connsiteY1799" fmla="*/ 2311697 h 4743364"/>
                  <a:gd name="connsiteX1800" fmla="*/ 3975548 w 4111648"/>
                  <a:gd name="connsiteY1800" fmla="*/ 2322787 h 4743364"/>
                  <a:gd name="connsiteX1801" fmla="*/ 3970507 w 4111648"/>
                  <a:gd name="connsiteY1801" fmla="*/ 2323795 h 4743364"/>
                  <a:gd name="connsiteX1802" fmla="*/ 3968492 w 4111648"/>
                  <a:gd name="connsiteY1802" fmla="*/ 2323795 h 4743364"/>
                  <a:gd name="connsiteX1803" fmla="*/ 3965467 w 4111648"/>
                  <a:gd name="connsiteY1803" fmla="*/ 2324803 h 4743364"/>
                  <a:gd name="connsiteX1804" fmla="*/ 3962443 w 4111648"/>
                  <a:gd name="connsiteY1804" fmla="*/ 2325811 h 4743364"/>
                  <a:gd name="connsiteX1805" fmla="*/ 3957402 w 4111648"/>
                  <a:gd name="connsiteY1805" fmla="*/ 2327828 h 4743364"/>
                  <a:gd name="connsiteX1806" fmla="*/ 3953369 w 4111648"/>
                  <a:gd name="connsiteY1806" fmla="*/ 2334885 h 4743364"/>
                  <a:gd name="connsiteX1807" fmla="*/ 3962443 w 4111648"/>
                  <a:gd name="connsiteY1807" fmla="*/ 2346983 h 4743364"/>
                  <a:gd name="connsiteX1808" fmla="*/ 3986639 w 4111648"/>
                  <a:gd name="connsiteY1808" fmla="*/ 2348999 h 4743364"/>
                  <a:gd name="connsiteX1809" fmla="*/ 4009826 w 4111648"/>
                  <a:gd name="connsiteY1809" fmla="*/ 2347991 h 4743364"/>
                  <a:gd name="connsiteX1810" fmla="*/ 4023940 w 4111648"/>
                  <a:gd name="connsiteY1810" fmla="*/ 2346983 h 4743364"/>
                  <a:gd name="connsiteX1811" fmla="*/ 4024948 w 4111648"/>
                  <a:gd name="connsiteY1811" fmla="*/ 2346983 h 4743364"/>
                  <a:gd name="connsiteX1812" fmla="*/ 4056200 w 4111648"/>
                  <a:gd name="connsiteY1812" fmla="*/ 2344966 h 4743364"/>
                  <a:gd name="connsiteX1813" fmla="*/ 4053177 w 4111648"/>
                  <a:gd name="connsiteY1813" fmla="*/ 2344966 h 4743364"/>
                  <a:gd name="connsiteX1814" fmla="*/ 4056200 w 4111648"/>
                  <a:gd name="connsiteY1814" fmla="*/ 2344966 h 4743364"/>
                  <a:gd name="connsiteX1815" fmla="*/ 4070315 w 4111648"/>
                  <a:gd name="connsiteY1815" fmla="*/ 2344966 h 4743364"/>
                  <a:gd name="connsiteX1816" fmla="*/ 4083421 w 4111648"/>
                  <a:gd name="connsiteY1816" fmla="*/ 2345974 h 4743364"/>
                  <a:gd name="connsiteX1817" fmla="*/ 4083421 w 4111648"/>
                  <a:gd name="connsiteY1817" fmla="*/ 2346983 h 4743364"/>
                  <a:gd name="connsiteX1818" fmla="*/ 4078381 w 4111648"/>
                  <a:gd name="connsiteY1818" fmla="*/ 2359080 h 4743364"/>
                  <a:gd name="connsiteX1819" fmla="*/ 3105512 w 4111648"/>
                  <a:gd name="connsiteY1819" fmla="*/ 1394277 h 4743364"/>
                  <a:gd name="connsiteX1820" fmla="*/ 3084341 w 4111648"/>
                  <a:gd name="connsiteY1820" fmla="*/ 1368065 h 4743364"/>
                  <a:gd name="connsiteX1821" fmla="*/ 3059137 w 4111648"/>
                  <a:gd name="connsiteY1821" fmla="*/ 1345886 h 4743364"/>
                  <a:gd name="connsiteX1822" fmla="*/ 2932109 w 4111648"/>
                  <a:gd name="connsiteY1822" fmla="*/ 1299511 h 4743364"/>
                  <a:gd name="connsiteX1823" fmla="*/ 2923036 w 4111648"/>
                  <a:gd name="connsiteY1823" fmla="*/ 1299511 h 4743364"/>
                  <a:gd name="connsiteX1824" fmla="*/ 2910938 w 4111648"/>
                  <a:gd name="connsiteY1824" fmla="*/ 1299511 h 4743364"/>
                  <a:gd name="connsiteX1825" fmla="*/ 2847425 w 4111648"/>
                  <a:gd name="connsiteY1825" fmla="*/ 1312616 h 4743364"/>
                  <a:gd name="connsiteX1826" fmla="*/ 2815163 w 4111648"/>
                  <a:gd name="connsiteY1826" fmla="*/ 1327739 h 4743364"/>
                  <a:gd name="connsiteX1827" fmla="*/ 2786936 w 4111648"/>
                  <a:gd name="connsiteY1827" fmla="*/ 1346894 h 4743364"/>
                  <a:gd name="connsiteX1828" fmla="*/ 2739552 w 4111648"/>
                  <a:gd name="connsiteY1828" fmla="*/ 1397301 h 4743364"/>
                  <a:gd name="connsiteX1829" fmla="*/ 2722413 w 4111648"/>
                  <a:gd name="connsiteY1829" fmla="*/ 1427546 h 4743364"/>
                  <a:gd name="connsiteX1830" fmla="*/ 2714348 w 4111648"/>
                  <a:gd name="connsiteY1830" fmla="*/ 1447709 h 4743364"/>
                  <a:gd name="connsiteX1831" fmla="*/ 2708299 w 4111648"/>
                  <a:gd name="connsiteY1831" fmla="*/ 1442668 h 4743364"/>
                  <a:gd name="connsiteX1832" fmla="*/ 2699225 w 4111648"/>
                  <a:gd name="connsiteY1832" fmla="*/ 1437628 h 4743364"/>
                  <a:gd name="connsiteX1833" fmla="*/ 2690152 w 4111648"/>
                  <a:gd name="connsiteY1833" fmla="*/ 1434603 h 4743364"/>
                  <a:gd name="connsiteX1834" fmla="*/ 2680070 w 4111648"/>
                  <a:gd name="connsiteY1834" fmla="*/ 1433595 h 4743364"/>
                  <a:gd name="connsiteX1835" fmla="*/ 2657891 w 4111648"/>
                  <a:gd name="connsiteY1835" fmla="*/ 1438636 h 4743364"/>
                  <a:gd name="connsiteX1836" fmla="*/ 2658899 w 4111648"/>
                  <a:gd name="connsiteY1836" fmla="*/ 1420489 h 4743364"/>
                  <a:gd name="connsiteX1837" fmla="*/ 2655875 w 4111648"/>
                  <a:gd name="connsiteY1837" fmla="*/ 1385204 h 4743364"/>
                  <a:gd name="connsiteX1838" fmla="*/ 2595386 w 4111648"/>
                  <a:gd name="connsiteY1838" fmla="*/ 1267250 h 4743364"/>
                  <a:gd name="connsiteX1839" fmla="*/ 2475416 w 4111648"/>
                  <a:gd name="connsiteY1839" fmla="*/ 1203736 h 4743364"/>
                  <a:gd name="connsiteX1840" fmla="*/ 2440130 w 4111648"/>
                  <a:gd name="connsiteY1840" fmla="*/ 1200711 h 4743364"/>
                  <a:gd name="connsiteX1841" fmla="*/ 2436097 w 4111648"/>
                  <a:gd name="connsiteY1841" fmla="*/ 1200711 h 4743364"/>
                  <a:gd name="connsiteX1842" fmla="*/ 2404845 w 4111648"/>
                  <a:gd name="connsiteY1842" fmla="*/ 1202728 h 4743364"/>
                  <a:gd name="connsiteX1843" fmla="*/ 2339315 w 4111648"/>
                  <a:gd name="connsiteY1843" fmla="*/ 1222891 h 4743364"/>
                  <a:gd name="connsiteX1844" fmla="*/ 2240515 w 4111648"/>
                  <a:gd name="connsiteY1844" fmla="*/ 1317657 h 4743364"/>
                  <a:gd name="connsiteX1845" fmla="*/ 2217328 w 4111648"/>
                  <a:gd name="connsiteY1845" fmla="*/ 1382179 h 4743364"/>
                  <a:gd name="connsiteX1846" fmla="*/ 2213296 w 4111648"/>
                  <a:gd name="connsiteY1846" fmla="*/ 1417465 h 4743364"/>
                  <a:gd name="connsiteX1847" fmla="*/ 2215311 w 4111648"/>
                  <a:gd name="connsiteY1847" fmla="*/ 1452750 h 4743364"/>
                  <a:gd name="connsiteX1848" fmla="*/ 2222369 w 4111648"/>
                  <a:gd name="connsiteY1848" fmla="*/ 1486019 h 4743364"/>
                  <a:gd name="connsiteX1849" fmla="*/ 2234467 w 4111648"/>
                  <a:gd name="connsiteY1849" fmla="*/ 1518280 h 4743364"/>
                  <a:gd name="connsiteX1850" fmla="*/ 2273785 w 4111648"/>
                  <a:gd name="connsiteY1850" fmla="*/ 1576753 h 4743364"/>
                  <a:gd name="connsiteX1851" fmla="*/ 2390730 w 4111648"/>
                  <a:gd name="connsiteY1851" fmla="*/ 1642283 h 4743364"/>
                  <a:gd name="connsiteX1852" fmla="*/ 2461301 w 4111648"/>
                  <a:gd name="connsiteY1852" fmla="*/ 1645307 h 4743364"/>
                  <a:gd name="connsiteX1853" fmla="*/ 2495579 w 4111648"/>
                  <a:gd name="connsiteY1853" fmla="*/ 1638250 h 4743364"/>
                  <a:gd name="connsiteX1854" fmla="*/ 2526831 w 4111648"/>
                  <a:gd name="connsiteY1854" fmla="*/ 1627161 h 4743364"/>
                  <a:gd name="connsiteX1855" fmla="*/ 2584296 w 4111648"/>
                  <a:gd name="connsiteY1855" fmla="*/ 1589859 h 4743364"/>
                  <a:gd name="connsiteX1856" fmla="*/ 2626639 w 4111648"/>
                  <a:gd name="connsiteY1856" fmla="*/ 1538443 h 4743364"/>
                  <a:gd name="connsiteX1857" fmla="*/ 2627647 w 4111648"/>
                  <a:gd name="connsiteY1857" fmla="*/ 1536427 h 4743364"/>
                  <a:gd name="connsiteX1858" fmla="*/ 2628655 w 4111648"/>
                  <a:gd name="connsiteY1858" fmla="*/ 1533402 h 4743364"/>
                  <a:gd name="connsiteX1859" fmla="*/ 2635712 w 4111648"/>
                  <a:gd name="connsiteY1859" fmla="*/ 1521304 h 4743364"/>
                  <a:gd name="connsiteX1860" fmla="*/ 2654866 w 4111648"/>
                  <a:gd name="connsiteY1860" fmla="*/ 1461823 h 4743364"/>
                  <a:gd name="connsiteX1861" fmla="*/ 2658899 w 4111648"/>
                  <a:gd name="connsiteY1861" fmla="*/ 1460815 h 4743364"/>
                  <a:gd name="connsiteX1862" fmla="*/ 2664948 w 4111648"/>
                  <a:gd name="connsiteY1862" fmla="*/ 1457791 h 4743364"/>
                  <a:gd name="connsiteX1863" fmla="*/ 2673014 w 4111648"/>
                  <a:gd name="connsiteY1863" fmla="*/ 1455774 h 4743364"/>
                  <a:gd name="connsiteX1864" fmla="*/ 2682087 w 4111648"/>
                  <a:gd name="connsiteY1864" fmla="*/ 1455774 h 4743364"/>
                  <a:gd name="connsiteX1865" fmla="*/ 2690152 w 4111648"/>
                  <a:gd name="connsiteY1865" fmla="*/ 1457791 h 4743364"/>
                  <a:gd name="connsiteX1866" fmla="*/ 2698217 w 4111648"/>
                  <a:gd name="connsiteY1866" fmla="*/ 1462831 h 4743364"/>
                  <a:gd name="connsiteX1867" fmla="*/ 2706283 w 4111648"/>
                  <a:gd name="connsiteY1867" fmla="*/ 1469889 h 4743364"/>
                  <a:gd name="connsiteX1868" fmla="*/ 2708299 w 4111648"/>
                  <a:gd name="connsiteY1868" fmla="*/ 1470897 h 4743364"/>
                  <a:gd name="connsiteX1869" fmla="*/ 2702250 w 4111648"/>
                  <a:gd name="connsiteY1869" fmla="*/ 1528361 h 4743364"/>
                  <a:gd name="connsiteX1870" fmla="*/ 2715356 w 4111648"/>
                  <a:gd name="connsiteY1870" fmla="*/ 1597924 h 4743364"/>
                  <a:gd name="connsiteX1871" fmla="*/ 2729470 w 4111648"/>
                  <a:gd name="connsiteY1871" fmla="*/ 1629177 h 4743364"/>
                  <a:gd name="connsiteX1872" fmla="*/ 2748625 w 4111648"/>
                  <a:gd name="connsiteY1872" fmla="*/ 1658413 h 4743364"/>
                  <a:gd name="connsiteX1873" fmla="*/ 2797017 w 4111648"/>
                  <a:gd name="connsiteY1873" fmla="*/ 1704788 h 4743364"/>
                  <a:gd name="connsiteX1874" fmla="*/ 2857506 w 4111648"/>
                  <a:gd name="connsiteY1874" fmla="*/ 1735033 h 4743364"/>
                  <a:gd name="connsiteX1875" fmla="*/ 2927068 w 4111648"/>
                  <a:gd name="connsiteY1875" fmla="*/ 1745115 h 4743364"/>
                  <a:gd name="connsiteX1876" fmla="*/ 2996631 w 4111648"/>
                  <a:gd name="connsiteY1876" fmla="*/ 1733017 h 4743364"/>
                  <a:gd name="connsiteX1877" fmla="*/ 3027883 w 4111648"/>
                  <a:gd name="connsiteY1877" fmla="*/ 1718903 h 4743364"/>
                  <a:gd name="connsiteX1878" fmla="*/ 3057120 w 4111648"/>
                  <a:gd name="connsiteY1878" fmla="*/ 1700756 h 4743364"/>
                  <a:gd name="connsiteX1879" fmla="*/ 3104504 w 4111648"/>
                  <a:gd name="connsiteY1879" fmla="*/ 1652364 h 4743364"/>
                  <a:gd name="connsiteX1880" fmla="*/ 3135757 w 4111648"/>
                  <a:gd name="connsiteY1880" fmla="*/ 1591875 h 4743364"/>
                  <a:gd name="connsiteX1881" fmla="*/ 3146846 w 4111648"/>
                  <a:gd name="connsiteY1881" fmla="*/ 1524329 h 4743364"/>
                  <a:gd name="connsiteX1882" fmla="*/ 3136764 w 4111648"/>
                  <a:gd name="connsiteY1882" fmla="*/ 1456782 h 4743364"/>
                  <a:gd name="connsiteX1883" fmla="*/ 3105512 w 4111648"/>
                  <a:gd name="connsiteY1883" fmla="*/ 1394277 h 4743364"/>
                  <a:gd name="connsiteX1884" fmla="*/ 2350404 w 4111648"/>
                  <a:gd name="connsiteY1884" fmla="*/ 1613046 h 4743364"/>
                  <a:gd name="connsiteX1885" fmla="*/ 2350404 w 4111648"/>
                  <a:gd name="connsiteY1885" fmla="*/ 1613046 h 4743364"/>
                  <a:gd name="connsiteX1886" fmla="*/ 2350404 w 4111648"/>
                  <a:gd name="connsiteY1886" fmla="*/ 1613046 h 4743364"/>
                  <a:gd name="connsiteX1887" fmla="*/ 2350404 w 4111648"/>
                  <a:gd name="connsiteY1887" fmla="*/ 1613046 h 4743364"/>
                  <a:gd name="connsiteX1888" fmla="*/ 2640753 w 4111648"/>
                  <a:gd name="connsiteY1888" fmla="*/ 1450734 h 4743364"/>
                  <a:gd name="connsiteX1889" fmla="*/ 2624622 w 4111648"/>
                  <a:gd name="connsiteY1889" fmla="*/ 1505174 h 4743364"/>
                  <a:gd name="connsiteX1890" fmla="*/ 2615549 w 4111648"/>
                  <a:gd name="connsiteY1890" fmla="*/ 1523321 h 4743364"/>
                  <a:gd name="connsiteX1891" fmla="*/ 2613532 w 4111648"/>
                  <a:gd name="connsiteY1891" fmla="*/ 1525337 h 4743364"/>
                  <a:gd name="connsiteX1892" fmla="*/ 2595386 w 4111648"/>
                  <a:gd name="connsiteY1892" fmla="*/ 1551549 h 4743364"/>
                  <a:gd name="connsiteX1893" fmla="*/ 2556068 w 4111648"/>
                  <a:gd name="connsiteY1893" fmla="*/ 1588851 h 4743364"/>
                  <a:gd name="connsiteX1894" fmla="*/ 2509693 w 4111648"/>
                  <a:gd name="connsiteY1894" fmla="*/ 1614055 h 4743364"/>
                  <a:gd name="connsiteX1895" fmla="*/ 2459285 w 4111648"/>
                  <a:gd name="connsiteY1895" fmla="*/ 1627161 h 4743364"/>
                  <a:gd name="connsiteX1896" fmla="*/ 2434082 w 4111648"/>
                  <a:gd name="connsiteY1896" fmla="*/ 1628169 h 4743364"/>
                  <a:gd name="connsiteX1897" fmla="*/ 2408877 w 4111648"/>
                  <a:gd name="connsiteY1897" fmla="*/ 1626152 h 4743364"/>
                  <a:gd name="connsiteX1898" fmla="*/ 2403836 w 4111648"/>
                  <a:gd name="connsiteY1898" fmla="*/ 1625144 h 4743364"/>
                  <a:gd name="connsiteX1899" fmla="*/ 2403836 w 4111648"/>
                  <a:gd name="connsiteY1899" fmla="*/ 1625144 h 4743364"/>
                  <a:gd name="connsiteX1900" fmla="*/ 2404845 w 4111648"/>
                  <a:gd name="connsiteY1900" fmla="*/ 1625144 h 4743364"/>
                  <a:gd name="connsiteX1901" fmla="*/ 2403836 w 4111648"/>
                  <a:gd name="connsiteY1901" fmla="*/ 1625144 h 4743364"/>
                  <a:gd name="connsiteX1902" fmla="*/ 2404845 w 4111648"/>
                  <a:gd name="connsiteY1902" fmla="*/ 1625144 h 4743364"/>
                  <a:gd name="connsiteX1903" fmla="*/ 2360486 w 4111648"/>
                  <a:gd name="connsiteY1903" fmla="*/ 1614055 h 4743364"/>
                  <a:gd name="connsiteX1904" fmla="*/ 2349396 w 4111648"/>
                  <a:gd name="connsiteY1904" fmla="*/ 1610022 h 4743364"/>
                  <a:gd name="connsiteX1905" fmla="*/ 2349396 w 4111648"/>
                  <a:gd name="connsiteY1905" fmla="*/ 1610022 h 4743364"/>
                  <a:gd name="connsiteX1906" fmla="*/ 2302013 w 4111648"/>
                  <a:gd name="connsiteY1906" fmla="*/ 1581794 h 4743364"/>
                  <a:gd name="connsiteX1907" fmla="*/ 2302013 w 4111648"/>
                  <a:gd name="connsiteY1907" fmla="*/ 1581794 h 4743364"/>
                  <a:gd name="connsiteX1908" fmla="*/ 2302013 w 4111648"/>
                  <a:gd name="connsiteY1908" fmla="*/ 1581794 h 4743364"/>
                  <a:gd name="connsiteX1909" fmla="*/ 2302013 w 4111648"/>
                  <a:gd name="connsiteY1909" fmla="*/ 1581794 h 4743364"/>
                  <a:gd name="connsiteX1910" fmla="*/ 2302013 w 4111648"/>
                  <a:gd name="connsiteY1910" fmla="*/ 1581794 h 4743364"/>
                  <a:gd name="connsiteX1911" fmla="*/ 2301005 w 4111648"/>
                  <a:gd name="connsiteY1911" fmla="*/ 1580785 h 4743364"/>
                  <a:gd name="connsiteX1912" fmla="*/ 2265719 w 4111648"/>
                  <a:gd name="connsiteY1912" fmla="*/ 1543484 h 4743364"/>
                  <a:gd name="connsiteX1913" fmla="*/ 2264711 w 4111648"/>
                  <a:gd name="connsiteY1913" fmla="*/ 1542476 h 4743364"/>
                  <a:gd name="connsiteX1914" fmla="*/ 2245556 w 4111648"/>
                  <a:gd name="connsiteY1914" fmla="*/ 1509206 h 4743364"/>
                  <a:gd name="connsiteX1915" fmla="*/ 2240515 w 4111648"/>
                  <a:gd name="connsiteY1915" fmla="*/ 1498117 h 4743364"/>
                  <a:gd name="connsiteX1916" fmla="*/ 2240515 w 4111648"/>
                  <a:gd name="connsiteY1916" fmla="*/ 1498117 h 4743364"/>
                  <a:gd name="connsiteX1917" fmla="*/ 2240515 w 4111648"/>
                  <a:gd name="connsiteY1917" fmla="*/ 1498117 h 4743364"/>
                  <a:gd name="connsiteX1918" fmla="*/ 2240515 w 4111648"/>
                  <a:gd name="connsiteY1918" fmla="*/ 1498117 h 4743364"/>
                  <a:gd name="connsiteX1919" fmla="*/ 2240515 w 4111648"/>
                  <a:gd name="connsiteY1919" fmla="*/ 1498117 h 4743364"/>
                  <a:gd name="connsiteX1920" fmla="*/ 2240515 w 4111648"/>
                  <a:gd name="connsiteY1920" fmla="*/ 1497109 h 4743364"/>
                  <a:gd name="connsiteX1921" fmla="*/ 2240515 w 4111648"/>
                  <a:gd name="connsiteY1921" fmla="*/ 1496101 h 4743364"/>
                  <a:gd name="connsiteX1922" fmla="*/ 2227409 w 4111648"/>
                  <a:gd name="connsiteY1922" fmla="*/ 1444685 h 4743364"/>
                  <a:gd name="connsiteX1923" fmla="*/ 2228418 w 4111648"/>
                  <a:gd name="connsiteY1923" fmla="*/ 1387220 h 4743364"/>
                  <a:gd name="connsiteX1924" fmla="*/ 2230434 w 4111648"/>
                  <a:gd name="connsiteY1924" fmla="*/ 1374114 h 4743364"/>
                  <a:gd name="connsiteX1925" fmla="*/ 2233459 w 4111648"/>
                  <a:gd name="connsiteY1925" fmla="*/ 1361008 h 4743364"/>
                  <a:gd name="connsiteX1926" fmla="*/ 2242532 w 4111648"/>
                  <a:gd name="connsiteY1926" fmla="*/ 1334796 h 4743364"/>
                  <a:gd name="connsiteX1927" fmla="*/ 2270760 w 4111648"/>
                  <a:gd name="connsiteY1927" fmla="*/ 1287413 h 4743364"/>
                  <a:gd name="connsiteX1928" fmla="*/ 2311086 w 4111648"/>
                  <a:gd name="connsiteY1928" fmla="*/ 1249103 h 4743364"/>
                  <a:gd name="connsiteX1929" fmla="*/ 2356453 w 4111648"/>
                  <a:gd name="connsiteY1929" fmla="*/ 1223899 h 4743364"/>
                  <a:gd name="connsiteX1930" fmla="*/ 2408877 w 4111648"/>
                  <a:gd name="connsiteY1930" fmla="*/ 1210793 h 4743364"/>
                  <a:gd name="connsiteX1931" fmla="*/ 2433072 w 4111648"/>
                  <a:gd name="connsiteY1931" fmla="*/ 1209785 h 4743364"/>
                  <a:gd name="connsiteX1932" fmla="*/ 2459285 w 4111648"/>
                  <a:gd name="connsiteY1932" fmla="*/ 1211801 h 4743364"/>
                  <a:gd name="connsiteX1933" fmla="*/ 2464326 w 4111648"/>
                  <a:gd name="connsiteY1933" fmla="*/ 1212809 h 4743364"/>
                  <a:gd name="connsiteX1934" fmla="*/ 2464326 w 4111648"/>
                  <a:gd name="connsiteY1934" fmla="*/ 1212809 h 4743364"/>
                  <a:gd name="connsiteX1935" fmla="*/ 2463317 w 4111648"/>
                  <a:gd name="connsiteY1935" fmla="*/ 1212809 h 4743364"/>
                  <a:gd name="connsiteX1936" fmla="*/ 2464326 w 4111648"/>
                  <a:gd name="connsiteY1936" fmla="*/ 1212809 h 4743364"/>
                  <a:gd name="connsiteX1937" fmla="*/ 2463317 w 4111648"/>
                  <a:gd name="connsiteY1937" fmla="*/ 1212809 h 4743364"/>
                  <a:gd name="connsiteX1938" fmla="*/ 2518766 w 4111648"/>
                  <a:gd name="connsiteY1938" fmla="*/ 1228940 h 4743364"/>
                  <a:gd name="connsiteX1939" fmla="*/ 2565142 w 4111648"/>
                  <a:gd name="connsiteY1939" fmla="*/ 1257168 h 4743364"/>
                  <a:gd name="connsiteX1940" fmla="*/ 2602443 w 4111648"/>
                  <a:gd name="connsiteY1940" fmla="*/ 1296486 h 4743364"/>
                  <a:gd name="connsiteX1941" fmla="*/ 2628655 w 4111648"/>
                  <a:gd name="connsiteY1941" fmla="*/ 1342861 h 4743364"/>
                  <a:gd name="connsiteX1942" fmla="*/ 2641761 w 4111648"/>
                  <a:gd name="connsiteY1942" fmla="*/ 1394277 h 4743364"/>
                  <a:gd name="connsiteX1943" fmla="*/ 2641761 w 4111648"/>
                  <a:gd name="connsiteY1943" fmla="*/ 1396293 h 4743364"/>
                  <a:gd name="connsiteX1944" fmla="*/ 2640753 w 4111648"/>
                  <a:gd name="connsiteY1944" fmla="*/ 1450734 h 4743364"/>
                  <a:gd name="connsiteX1945" fmla="*/ 3130716 w 4111648"/>
                  <a:gd name="connsiteY1945" fmla="*/ 1550541 h 4743364"/>
                  <a:gd name="connsiteX1946" fmla="*/ 3115593 w 4111648"/>
                  <a:gd name="connsiteY1946" fmla="*/ 1603973 h 4743364"/>
                  <a:gd name="connsiteX1947" fmla="*/ 3087365 w 4111648"/>
                  <a:gd name="connsiteY1947" fmla="*/ 1650348 h 4743364"/>
                  <a:gd name="connsiteX1948" fmla="*/ 3086357 w 4111648"/>
                  <a:gd name="connsiteY1948" fmla="*/ 1651356 h 4743364"/>
                  <a:gd name="connsiteX1949" fmla="*/ 3048046 w 4111648"/>
                  <a:gd name="connsiteY1949" fmla="*/ 1687650 h 4743364"/>
                  <a:gd name="connsiteX1950" fmla="*/ 3047039 w 4111648"/>
                  <a:gd name="connsiteY1950" fmla="*/ 1688658 h 4743364"/>
                  <a:gd name="connsiteX1951" fmla="*/ 3000664 w 4111648"/>
                  <a:gd name="connsiteY1951" fmla="*/ 1713862 h 4743364"/>
                  <a:gd name="connsiteX1952" fmla="*/ 2947231 w 4111648"/>
                  <a:gd name="connsiteY1952" fmla="*/ 1727976 h 4743364"/>
                  <a:gd name="connsiteX1953" fmla="*/ 2946223 w 4111648"/>
                  <a:gd name="connsiteY1953" fmla="*/ 1727976 h 4743364"/>
                  <a:gd name="connsiteX1954" fmla="*/ 2922027 w 4111648"/>
                  <a:gd name="connsiteY1954" fmla="*/ 1728984 h 4743364"/>
                  <a:gd name="connsiteX1955" fmla="*/ 2896823 w 4111648"/>
                  <a:gd name="connsiteY1955" fmla="*/ 1726968 h 4743364"/>
                  <a:gd name="connsiteX1956" fmla="*/ 2891783 w 4111648"/>
                  <a:gd name="connsiteY1956" fmla="*/ 1725960 h 4743364"/>
                  <a:gd name="connsiteX1957" fmla="*/ 2892792 w 4111648"/>
                  <a:gd name="connsiteY1957" fmla="*/ 1725960 h 4743364"/>
                  <a:gd name="connsiteX1958" fmla="*/ 2865571 w 4111648"/>
                  <a:gd name="connsiteY1958" fmla="*/ 1719911 h 4743364"/>
                  <a:gd name="connsiteX1959" fmla="*/ 2840367 w 4111648"/>
                  <a:gd name="connsiteY1959" fmla="*/ 1710837 h 4743364"/>
                  <a:gd name="connsiteX1960" fmla="*/ 2839359 w 4111648"/>
                  <a:gd name="connsiteY1960" fmla="*/ 1710837 h 4743364"/>
                  <a:gd name="connsiteX1961" fmla="*/ 2802058 w 4111648"/>
                  <a:gd name="connsiteY1961" fmla="*/ 1689666 h 4743364"/>
                  <a:gd name="connsiteX1962" fmla="*/ 2791976 w 4111648"/>
                  <a:gd name="connsiteY1962" fmla="*/ 1682609 h 4743364"/>
                  <a:gd name="connsiteX1963" fmla="*/ 2791976 w 4111648"/>
                  <a:gd name="connsiteY1963" fmla="*/ 1682609 h 4743364"/>
                  <a:gd name="connsiteX1964" fmla="*/ 2791976 w 4111648"/>
                  <a:gd name="connsiteY1964" fmla="*/ 1682609 h 4743364"/>
                  <a:gd name="connsiteX1965" fmla="*/ 2791976 w 4111648"/>
                  <a:gd name="connsiteY1965" fmla="*/ 1682609 h 4743364"/>
                  <a:gd name="connsiteX1966" fmla="*/ 2791976 w 4111648"/>
                  <a:gd name="connsiteY1966" fmla="*/ 1682609 h 4743364"/>
                  <a:gd name="connsiteX1967" fmla="*/ 2760723 w 4111648"/>
                  <a:gd name="connsiteY1967" fmla="*/ 1651356 h 4743364"/>
                  <a:gd name="connsiteX1968" fmla="*/ 2754674 w 4111648"/>
                  <a:gd name="connsiteY1968" fmla="*/ 1644299 h 4743364"/>
                  <a:gd name="connsiteX1969" fmla="*/ 2754674 w 4111648"/>
                  <a:gd name="connsiteY1969" fmla="*/ 1644299 h 4743364"/>
                  <a:gd name="connsiteX1970" fmla="*/ 2754674 w 4111648"/>
                  <a:gd name="connsiteY1970" fmla="*/ 1644299 h 4743364"/>
                  <a:gd name="connsiteX1971" fmla="*/ 2754674 w 4111648"/>
                  <a:gd name="connsiteY1971" fmla="*/ 1644299 h 4743364"/>
                  <a:gd name="connsiteX1972" fmla="*/ 2754674 w 4111648"/>
                  <a:gd name="connsiteY1972" fmla="*/ 1644299 h 4743364"/>
                  <a:gd name="connsiteX1973" fmla="*/ 2728462 w 4111648"/>
                  <a:gd name="connsiteY1973" fmla="*/ 1596916 h 4743364"/>
                  <a:gd name="connsiteX1974" fmla="*/ 2717373 w 4111648"/>
                  <a:gd name="connsiteY1974" fmla="*/ 1556590 h 4743364"/>
                  <a:gd name="connsiteX1975" fmla="*/ 2715356 w 4111648"/>
                  <a:gd name="connsiteY1975" fmla="*/ 1544492 h 4743364"/>
                  <a:gd name="connsiteX1976" fmla="*/ 2715356 w 4111648"/>
                  <a:gd name="connsiteY1976" fmla="*/ 1544492 h 4743364"/>
                  <a:gd name="connsiteX1977" fmla="*/ 2715356 w 4111648"/>
                  <a:gd name="connsiteY1977" fmla="*/ 1544492 h 4743364"/>
                  <a:gd name="connsiteX1978" fmla="*/ 2715356 w 4111648"/>
                  <a:gd name="connsiteY1978" fmla="*/ 1544492 h 4743364"/>
                  <a:gd name="connsiteX1979" fmla="*/ 2715356 w 4111648"/>
                  <a:gd name="connsiteY1979" fmla="*/ 1543484 h 4743364"/>
                  <a:gd name="connsiteX1980" fmla="*/ 2716365 w 4111648"/>
                  <a:gd name="connsiteY1980" fmla="*/ 1489043 h 4743364"/>
                  <a:gd name="connsiteX1981" fmla="*/ 2731487 w 4111648"/>
                  <a:gd name="connsiteY1981" fmla="*/ 1436619 h 4743364"/>
                  <a:gd name="connsiteX1982" fmla="*/ 2760723 w 4111648"/>
                  <a:gd name="connsiteY1982" fmla="*/ 1389236 h 4743364"/>
                  <a:gd name="connsiteX1983" fmla="*/ 2800041 w 4111648"/>
                  <a:gd name="connsiteY1983" fmla="*/ 1351935 h 4743364"/>
                  <a:gd name="connsiteX1984" fmla="*/ 2846416 w 4111648"/>
                  <a:gd name="connsiteY1984" fmla="*/ 1326731 h 4743364"/>
                  <a:gd name="connsiteX1985" fmla="*/ 2846416 w 4111648"/>
                  <a:gd name="connsiteY1985" fmla="*/ 1326731 h 4743364"/>
                  <a:gd name="connsiteX1986" fmla="*/ 2846416 w 4111648"/>
                  <a:gd name="connsiteY1986" fmla="*/ 1326731 h 4743364"/>
                  <a:gd name="connsiteX1987" fmla="*/ 2846416 w 4111648"/>
                  <a:gd name="connsiteY1987" fmla="*/ 1326731 h 4743364"/>
                  <a:gd name="connsiteX1988" fmla="*/ 2846416 w 4111648"/>
                  <a:gd name="connsiteY1988" fmla="*/ 1326731 h 4743364"/>
                  <a:gd name="connsiteX1989" fmla="*/ 2846416 w 4111648"/>
                  <a:gd name="connsiteY1989" fmla="*/ 1326731 h 4743364"/>
                  <a:gd name="connsiteX1990" fmla="*/ 2898840 w 4111648"/>
                  <a:gd name="connsiteY1990" fmla="*/ 1313625 h 4743364"/>
                  <a:gd name="connsiteX1991" fmla="*/ 2899848 w 4111648"/>
                  <a:gd name="connsiteY1991" fmla="*/ 1313625 h 4743364"/>
                  <a:gd name="connsiteX1992" fmla="*/ 2913963 w 4111648"/>
                  <a:gd name="connsiteY1992" fmla="*/ 1312616 h 4743364"/>
                  <a:gd name="connsiteX1993" fmla="*/ 2923036 w 4111648"/>
                  <a:gd name="connsiteY1993" fmla="*/ 1312616 h 4743364"/>
                  <a:gd name="connsiteX1994" fmla="*/ 2948240 w 4111648"/>
                  <a:gd name="connsiteY1994" fmla="*/ 1314633 h 4743364"/>
                  <a:gd name="connsiteX1995" fmla="*/ 2953281 w 4111648"/>
                  <a:gd name="connsiteY1995" fmla="*/ 1315641 h 4743364"/>
                  <a:gd name="connsiteX1996" fmla="*/ 2953281 w 4111648"/>
                  <a:gd name="connsiteY1996" fmla="*/ 1315641 h 4743364"/>
                  <a:gd name="connsiteX1997" fmla="*/ 2953281 w 4111648"/>
                  <a:gd name="connsiteY1997" fmla="*/ 1315641 h 4743364"/>
                  <a:gd name="connsiteX1998" fmla="*/ 2953281 w 4111648"/>
                  <a:gd name="connsiteY1998" fmla="*/ 1315641 h 4743364"/>
                  <a:gd name="connsiteX1999" fmla="*/ 2953281 w 4111648"/>
                  <a:gd name="connsiteY1999" fmla="*/ 1315641 h 4743364"/>
                  <a:gd name="connsiteX2000" fmla="*/ 3008729 w 4111648"/>
                  <a:gd name="connsiteY2000" fmla="*/ 1331771 h 4743364"/>
                  <a:gd name="connsiteX2001" fmla="*/ 3054096 w 4111648"/>
                  <a:gd name="connsiteY2001" fmla="*/ 1358992 h 4743364"/>
                  <a:gd name="connsiteX2002" fmla="*/ 3091398 w 4111648"/>
                  <a:gd name="connsiteY2002" fmla="*/ 1398310 h 4743364"/>
                  <a:gd name="connsiteX2003" fmla="*/ 3113576 w 4111648"/>
                  <a:gd name="connsiteY2003" fmla="*/ 1436619 h 4743364"/>
                  <a:gd name="connsiteX2004" fmla="*/ 3116601 w 4111648"/>
                  <a:gd name="connsiteY2004" fmla="*/ 1444685 h 4743364"/>
                  <a:gd name="connsiteX2005" fmla="*/ 3116601 w 4111648"/>
                  <a:gd name="connsiteY2005" fmla="*/ 1444685 h 4743364"/>
                  <a:gd name="connsiteX2006" fmla="*/ 3116601 w 4111648"/>
                  <a:gd name="connsiteY2006" fmla="*/ 1443676 h 4743364"/>
                  <a:gd name="connsiteX2007" fmla="*/ 3116601 w 4111648"/>
                  <a:gd name="connsiteY2007" fmla="*/ 1444685 h 4743364"/>
                  <a:gd name="connsiteX2008" fmla="*/ 3116601 w 4111648"/>
                  <a:gd name="connsiteY2008" fmla="*/ 1443676 h 4743364"/>
                  <a:gd name="connsiteX2009" fmla="*/ 3130716 w 4111648"/>
                  <a:gd name="connsiteY2009" fmla="*/ 1497109 h 4743364"/>
                  <a:gd name="connsiteX2010" fmla="*/ 3130716 w 4111648"/>
                  <a:gd name="connsiteY2010" fmla="*/ 1550541 h 4743364"/>
                  <a:gd name="connsiteX2011" fmla="*/ 2464326 w 4111648"/>
                  <a:gd name="connsiteY2011" fmla="*/ 1396293 h 4743364"/>
                  <a:gd name="connsiteX2012" fmla="*/ 2455253 w 4111648"/>
                  <a:gd name="connsiteY2012" fmla="*/ 1395285 h 4743364"/>
                  <a:gd name="connsiteX2013" fmla="*/ 2438113 w 4111648"/>
                  <a:gd name="connsiteY2013" fmla="*/ 1399318 h 4743364"/>
                  <a:gd name="connsiteX2014" fmla="*/ 2417951 w 4111648"/>
                  <a:gd name="connsiteY2014" fmla="*/ 1420489 h 4743364"/>
                  <a:gd name="connsiteX2015" fmla="*/ 2416942 w 4111648"/>
                  <a:gd name="connsiteY2015" fmla="*/ 1426538 h 4743364"/>
                  <a:gd name="connsiteX2016" fmla="*/ 2419967 w 4111648"/>
                  <a:gd name="connsiteY2016" fmla="*/ 1431579 h 4743364"/>
                  <a:gd name="connsiteX2017" fmla="*/ 2424000 w 4111648"/>
                  <a:gd name="connsiteY2017" fmla="*/ 1432587 h 4743364"/>
                  <a:gd name="connsiteX2018" fmla="*/ 2426016 w 4111648"/>
                  <a:gd name="connsiteY2018" fmla="*/ 1432587 h 4743364"/>
                  <a:gd name="connsiteX2019" fmla="*/ 2431057 w 4111648"/>
                  <a:gd name="connsiteY2019" fmla="*/ 1429562 h 4743364"/>
                  <a:gd name="connsiteX2020" fmla="*/ 2436097 w 4111648"/>
                  <a:gd name="connsiteY2020" fmla="*/ 1421497 h 4743364"/>
                  <a:gd name="connsiteX2021" fmla="*/ 2440130 w 4111648"/>
                  <a:gd name="connsiteY2021" fmla="*/ 1417465 h 4743364"/>
                  <a:gd name="connsiteX2022" fmla="*/ 2444163 w 4111648"/>
                  <a:gd name="connsiteY2022" fmla="*/ 1415448 h 4743364"/>
                  <a:gd name="connsiteX2023" fmla="*/ 2449204 w 4111648"/>
                  <a:gd name="connsiteY2023" fmla="*/ 1414440 h 4743364"/>
                  <a:gd name="connsiteX2024" fmla="*/ 2451220 w 4111648"/>
                  <a:gd name="connsiteY2024" fmla="*/ 1414440 h 4743364"/>
                  <a:gd name="connsiteX2025" fmla="*/ 2454245 w 4111648"/>
                  <a:gd name="connsiteY2025" fmla="*/ 1414440 h 4743364"/>
                  <a:gd name="connsiteX2026" fmla="*/ 2459285 w 4111648"/>
                  <a:gd name="connsiteY2026" fmla="*/ 1415448 h 4743364"/>
                  <a:gd name="connsiteX2027" fmla="*/ 2463317 w 4111648"/>
                  <a:gd name="connsiteY2027" fmla="*/ 1418473 h 4743364"/>
                  <a:gd name="connsiteX2028" fmla="*/ 2467350 w 4111648"/>
                  <a:gd name="connsiteY2028" fmla="*/ 1422505 h 4743364"/>
                  <a:gd name="connsiteX2029" fmla="*/ 2470375 w 4111648"/>
                  <a:gd name="connsiteY2029" fmla="*/ 1427546 h 4743364"/>
                  <a:gd name="connsiteX2030" fmla="*/ 2472391 w 4111648"/>
                  <a:gd name="connsiteY2030" fmla="*/ 1434603 h 4743364"/>
                  <a:gd name="connsiteX2031" fmla="*/ 2472391 w 4111648"/>
                  <a:gd name="connsiteY2031" fmla="*/ 1442668 h 4743364"/>
                  <a:gd name="connsiteX2032" fmla="*/ 2474408 w 4111648"/>
                  <a:gd name="connsiteY2032" fmla="*/ 1449725 h 4743364"/>
                  <a:gd name="connsiteX2033" fmla="*/ 2481464 w 4111648"/>
                  <a:gd name="connsiteY2033" fmla="*/ 1452750 h 4743364"/>
                  <a:gd name="connsiteX2034" fmla="*/ 2488521 w 4111648"/>
                  <a:gd name="connsiteY2034" fmla="*/ 1449725 h 4743364"/>
                  <a:gd name="connsiteX2035" fmla="*/ 2491546 w 4111648"/>
                  <a:gd name="connsiteY2035" fmla="*/ 1442668 h 4743364"/>
                  <a:gd name="connsiteX2036" fmla="*/ 2485497 w 4111648"/>
                  <a:gd name="connsiteY2036" fmla="*/ 1414440 h 4743364"/>
                  <a:gd name="connsiteX2037" fmla="*/ 2464326 w 4111648"/>
                  <a:gd name="connsiteY2037" fmla="*/ 1396293 h 4743364"/>
                  <a:gd name="connsiteX2038" fmla="*/ 2868596 w 4111648"/>
                  <a:gd name="connsiteY2038" fmla="*/ 1471905 h 4743364"/>
                  <a:gd name="connsiteX2039" fmla="*/ 2859522 w 4111648"/>
                  <a:gd name="connsiteY2039" fmla="*/ 1470897 h 4743364"/>
                  <a:gd name="connsiteX2040" fmla="*/ 2840367 w 4111648"/>
                  <a:gd name="connsiteY2040" fmla="*/ 1475938 h 4743364"/>
                  <a:gd name="connsiteX2041" fmla="*/ 2819196 w 4111648"/>
                  <a:gd name="connsiteY2041" fmla="*/ 1499125 h 4743364"/>
                  <a:gd name="connsiteX2042" fmla="*/ 2818188 w 4111648"/>
                  <a:gd name="connsiteY2042" fmla="*/ 1504166 h 4743364"/>
                  <a:gd name="connsiteX2043" fmla="*/ 2821212 w 4111648"/>
                  <a:gd name="connsiteY2043" fmla="*/ 1508198 h 4743364"/>
                  <a:gd name="connsiteX2044" fmla="*/ 2824237 w 4111648"/>
                  <a:gd name="connsiteY2044" fmla="*/ 1509206 h 4743364"/>
                  <a:gd name="connsiteX2045" fmla="*/ 2829277 w 4111648"/>
                  <a:gd name="connsiteY2045" fmla="*/ 1506182 h 4743364"/>
                  <a:gd name="connsiteX2046" fmla="*/ 2834318 w 4111648"/>
                  <a:gd name="connsiteY2046" fmla="*/ 1498117 h 4743364"/>
                  <a:gd name="connsiteX2047" fmla="*/ 2839359 w 4111648"/>
                  <a:gd name="connsiteY2047" fmla="*/ 1493076 h 4743364"/>
                  <a:gd name="connsiteX2048" fmla="*/ 2844400 w 4111648"/>
                  <a:gd name="connsiteY2048" fmla="*/ 1490052 h 4743364"/>
                  <a:gd name="connsiteX2049" fmla="*/ 2850448 w 4111648"/>
                  <a:gd name="connsiteY2049" fmla="*/ 1488035 h 4743364"/>
                  <a:gd name="connsiteX2050" fmla="*/ 2853473 w 4111648"/>
                  <a:gd name="connsiteY2050" fmla="*/ 1488035 h 4743364"/>
                  <a:gd name="connsiteX2051" fmla="*/ 2857506 w 4111648"/>
                  <a:gd name="connsiteY2051" fmla="*/ 1488035 h 4743364"/>
                  <a:gd name="connsiteX2052" fmla="*/ 2863555 w 4111648"/>
                  <a:gd name="connsiteY2052" fmla="*/ 1490052 h 4743364"/>
                  <a:gd name="connsiteX2053" fmla="*/ 2868596 w 4111648"/>
                  <a:gd name="connsiteY2053" fmla="*/ 1493076 h 4743364"/>
                  <a:gd name="connsiteX2054" fmla="*/ 2872629 w 4111648"/>
                  <a:gd name="connsiteY2054" fmla="*/ 1497109 h 4743364"/>
                  <a:gd name="connsiteX2055" fmla="*/ 2875652 w 4111648"/>
                  <a:gd name="connsiteY2055" fmla="*/ 1503158 h 4743364"/>
                  <a:gd name="connsiteX2056" fmla="*/ 2877669 w 4111648"/>
                  <a:gd name="connsiteY2056" fmla="*/ 1510215 h 4743364"/>
                  <a:gd name="connsiteX2057" fmla="*/ 2877669 w 4111648"/>
                  <a:gd name="connsiteY2057" fmla="*/ 1520296 h 4743364"/>
                  <a:gd name="connsiteX2058" fmla="*/ 2884726 w 4111648"/>
                  <a:gd name="connsiteY2058" fmla="*/ 1529370 h 4743364"/>
                  <a:gd name="connsiteX2059" fmla="*/ 2887751 w 4111648"/>
                  <a:gd name="connsiteY2059" fmla="*/ 1529370 h 4743364"/>
                  <a:gd name="connsiteX2060" fmla="*/ 2891783 w 4111648"/>
                  <a:gd name="connsiteY2060" fmla="*/ 1528361 h 4743364"/>
                  <a:gd name="connsiteX2061" fmla="*/ 2895815 w 4111648"/>
                  <a:gd name="connsiteY2061" fmla="*/ 1523321 h 4743364"/>
                  <a:gd name="connsiteX2062" fmla="*/ 2892792 w 4111648"/>
                  <a:gd name="connsiteY2062" fmla="*/ 1490052 h 4743364"/>
                  <a:gd name="connsiteX2063" fmla="*/ 2868596 w 4111648"/>
                  <a:gd name="connsiteY2063" fmla="*/ 1471905 h 4743364"/>
                  <a:gd name="connsiteX2064" fmla="*/ 2689144 w 4111648"/>
                  <a:gd name="connsiteY2064" fmla="*/ 1724952 h 4743364"/>
                  <a:gd name="connsiteX2065" fmla="*/ 2684103 w 4111648"/>
                  <a:gd name="connsiteY2065" fmla="*/ 1720919 h 4743364"/>
                  <a:gd name="connsiteX2066" fmla="*/ 2670998 w 4111648"/>
                  <a:gd name="connsiteY2066" fmla="*/ 1716886 h 4743364"/>
                  <a:gd name="connsiteX2067" fmla="*/ 2655875 w 4111648"/>
                  <a:gd name="connsiteY2067" fmla="*/ 1712854 h 4743364"/>
                  <a:gd name="connsiteX2068" fmla="*/ 2626639 w 4111648"/>
                  <a:gd name="connsiteY2068" fmla="*/ 1706805 h 4743364"/>
                  <a:gd name="connsiteX2069" fmla="*/ 2566150 w 4111648"/>
                  <a:gd name="connsiteY2069" fmla="*/ 1692691 h 4743364"/>
                  <a:gd name="connsiteX2070" fmla="*/ 2564132 w 4111648"/>
                  <a:gd name="connsiteY2070" fmla="*/ 1692691 h 4743364"/>
                  <a:gd name="connsiteX2071" fmla="*/ 2556068 w 4111648"/>
                  <a:gd name="connsiteY2071" fmla="*/ 1700756 h 4743364"/>
                  <a:gd name="connsiteX2072" fmla="*/ 2549010 w 4111648"/>
                  <a:gd name="connsiteY2072" fmla="*/ 1715878 h 4743364"/>
                  <a:gd name="connsiteX2073" fmla="*/ 2544979 w 4111648"/>
                  <a:gd name="connsiteY2073" fmla="*/ 1747131 h 4743364"/>
                  <a:gd name="connsiteX2074" fmla="*/ 2551027 w 4111648"/>
                  <a:gd name="connsiteY2074" fmla="*/ 1768302 h 4743364"/>
                  <a:gd name="connsiteX2075" fmla="*/ 2562117 w 4111648"/>
                  <a:gd name="connsiteY2075" fmla="*/ 1784433 h 4743364"/>
                  <a:gd name="connsiteX2076" fmla="*/ 2595386 w 4111648"/>
                  <a:gd name="connsiteY2076" fmla="*/ 1805604 h 4743364"/>
                  <a:gd name="connsiteX2077" fmla="*/ 2635712 w 4111648"/>
                  <a:gd name="connsiteY2077" fmla="*/ 1806612 h 4743364"/>
                  <a:gd name="connsiteX2078" fmla="*/ 2672006 w 4111648"/>
                  <a:gd name="connsiteY2078" fmla="*/ 1784433 h 4743364"/>
                  <a:gd name="connsiteX2079" fmla="*/ 2693177 w 4111648"/>
                  <a:gd name="connsiteY2079" fmla="*/ 1731000 h 4743364"/>
                  <a:gd name="connsiteX2080" fmla="*/ 2692169 w 4111648"/>
                  <a:gd name="connsiteY2080" fmla="*/ 1727976 h 4743364"/>
                  <a:gd name="connsiteX2081" fmla="*/ 2689144 w 4111648"/>
                  <a:gd name="connsiteY2081" fmla="*/ 1724952 h 4743364"/>
                  <a:gd name="connsiteX2082" fmla="*/ 2665957 w 4111648"/>
                  <a:gd name="connsiteY2082" fmla="*/ 1755196 h 4743364"/>
                  <a:gd name="connsiteX2083" fmla="*/ 2656883 w 4111648"/>
                  <a:gd name="connsiteY2083" fmla="*/ 1771326 h 4743364"/>
                  <a:gd name="connsiteX2084" fmla="*/ 2646802 w 4111648"/>
                  <a:gd name="connsiteY2084" fmla="*/ 1781408 h 4743364"/>
                  <a:gd name="connsiteX2085" fmla="*/ 2635712 w 4111648"/>
                  <a:gd name="connsiteY2085" fmla="*/ 1787457 h 4743364"/>
                  <a:gd name="connsiteX2086" fmla="*/ 2622606 w 4111648"/>
                  <a:gd name="connsiteY2086" fmla="*/ 1790482 h 4743364"/>
                  <a:gd name="connsiteX2087" fmla="*/ 2615549 w 4111648"/>
                  <a:gd name="connsiteY2087" fmla="*/ 1790482 h 4743364"/>
                  <a:gd name="connsiteX2088" fmla="*/ 2607484 w 4111648"/>
                  <a:gd name="connsiteY2088" fmla="*/ 1789473 h 4743364"/>
                  <a:gd name="connsiteX2089" fmla="*/ 2592361 w 4111648"/>
                  <a:gd name="connsiteY2089" fmla="*/ 1785441 h 4743364"/>
                  <a:gd name="connsiteX2090" fmla="*/ 2579255 w 4111648"/>
                  <a:gd name="connsiteY2090" fmla="*/ 1777375 h 4743364"/>
                  <a:gd name="connsiteX2091" fmla="*/ 2570182 w 4111648"/>
                  <a:gd name="connsiteY2091" fmla="*/ 1768302 h 4743364"/>
                  <a:gd name="connsiteX2092" fmla="*/ 2564132 w 4111648"/>
                  <a:gd name="connsiteY2092" fmla="*/ 1757212 h 4743364"/>
                  <a:gd name="connsiteX2093" fmla="*/ 2561109 w 4111648"/>
                  <a:gd name="connsiteY2093" fmla="*/ 1746123 h 4743364"/>
                  <a:gd name="connsiteX2094" fmla="*/ 2561109 w 4111648"/>
                  <a:gd name="connsiteY2094" fmla="*/ 1733017 h 4743364"/>
                  <a:gd name="connsiteX2095" fmla="*/ 2566150 w 4111648"/>
                  <a:gd name="connsiteY2095" fmla="*/ 1715878 h 4743364"/>
                  <a:gd name="connsiteX2096" fmla="*/ 2568165 w 4111648"/>
                  <a:gd name="connsiteY2096" fmla="*/ 1711845 h 4743364"/>
                  <a:gd name="connsiteX2097" fmla="*/ 2568165 w 4111648"/>
                  <a:gd name="connsiteY2097" fmla="*/ 1711845 h 4743364"/>
                  <a:gd name="connsiteX2098" fmla="*/ 2568165 w 4111648"/>
                  <a:gd name="connsiteY2098" fmla="*/ 1711845 h 4743364"/>
                  <a:gd name="connsiteX2099" fmla="*/ 2568165 w 4111648"/>
                  <a:gd name="connsiteY2099" fmla="*/ 1711845 h 4743364"/>
                  <a:gd name="connsiteX2100" fmla="*/ 2592361 w 4111648"/>
                  <a:gd name="connsiteY2100" fmla="*/ 1718903 h 4743364"/>
                  <a:gd name="connsiteX2101" fmla="*/ 2618573 w 4111648"/>
                  <a:gd name="connsiteY2101" fmla="*/ 1725960 h 4743364"/>
                  <a:gd name="connsiteX2102" fmla="*/ 2647810 w 4111648"/>
                  <a:gd name="connsiteY2102" fmla="*/ 1733017 h 4743364"/>
                  <a:gd name="connsiteX2103" fmla="*/ 2664948 w 4111648"/>
                  <a:gd name="connsiteY2103" fmla="*/ 1736041 h 4743364"/>
                  <a:gd name="connsiteX2104" fmla="*/ 2670998 w 4111648"/>
                  <a:gd name="connsiteY2104" fmla="*/ 1737049 h 4743364"/>
                  <a:gd name="connsiteX2105" fmla="*/ 2670998 w 4111648"/>
                  <a:gd name="connsiteY2105" fmla="*/ 1737049 h 4743364"/>
                  <a:gd name="connsiteX2106" fmla="*/ 2670998 w 4111648"/>
                  <a:gd name="connsiteY2106" fmla="*/ 1737049 h 4743364"/>
                  <a:gd name="connsiteX2107" fmla="*/ 2670998 w 4111648"/>
                  <a:gd name="connsiteY2107" fmla="*/ 1737049 h 4743364"/>
                  <a:gd name="connsiteX2108" fmla="*/ 2665957 w 4111648"/>
                  <a:gd name="connsiteY2108" fmla="*/ 1755196 h 4743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</a:cxnLst>
                <a:rect l="l" t="t" r="r" b="b"/>
                <a:pathLst>
                  <a:path w="4111648" h="4743364">
                    <a:moveTo>
                      <a:pt x="3278914" y="1189622"/>
                    </a:moveTo>
                    <a:cubicBezTo>
                      <a:pt x="3276898" y="1201720"/>
                      <a:pt x="3274881" y="1212809"/>
                      <a:pt x="3274881" y="1224907"/>
                    </a:cubicBezTo>
                    <a:cubicBezTo>
                      <a:pt x="3274881" y="1230956"/>
                      <a:pt x="3274881" y="1237005"/>
                      <a:pt x="3274881" y="1243054"/>
                    </a:cubicBezTo>
                    <a:cubicBezTo>
                      <a:pt x="3275890" y="1249103"/>
                      <a:pt x="3276898" y="1255152"/>
                      <a:pt x="3278914" y="1261201"/>
                    </a:cubicBezTo>
                    <a:cubicBezTo>
                      <a:pt x="3284963" y="1283380"/>
                      <a:pt x="3303110" y="1300519"/>
                      <a:pt x="3325289" y="1304551"/>
                    </a:cubicBezTo>
                    <a:cubicBezTo>
                      <a:pt x="3336379" y="1306568"/>
                      <a:pt x="3348477" y="1302535"/>
                      <a:pt x="3357550" y="1295478"/>
                    </a:cubicBezTo>
                    <a:cubicBezTo>
                      <a:pt x="3363599" y="1291445"/>
                      <a:pt x="3367632" y="1285396"/>
                      <a:pt x="3371665" y="1279347"/>
                    </a:cubicBezTo>
                    <a:cubicBezTo>
                      <a:pt x="3372673" y="1283380"/>
                      <a:pt x="3373681" y="1287413"/>
                      <a:pt x="3374689" y="1291445"/>
                    </a:cubicBezTo>
                    <a:cubicBezTo>
                      <a:pt x="3379729" y="1306568"/>
                      <a:pt x="3386787" y="1320682"/>
                      <a:pt x="3396869" y="1333788"/>
                    </a:cubicBezTo>
                    <a:cubicBezTo>
                      <a:pt x="3401909" y="1340845"/>
                      <a:pt x="3407958" y="1346894"/>
                      <a:pt x="3415015" y="1351935"/>
                    </a:cubicBezTo>
                    <a:cubicBezTo>
                      <a:pt x="3419048" y="1354959"/>
                      <a:pt x="3422073" y="1356975"/>
                      <a:pt x="3426104" y="1360000"/>
                    </a:cubicBezTo>
                    <a:cubicBezTo>
                      <a:pt x="3429129" y="1362016"/>
                      <a:pt x="3433162" y="1364032"/>
                      <a:pt x="3436186" y="1366049"/>
                    </a:cubicBezTo>
                    <a:cubicBezTo>
                      <a:pt x="3443244" y="1369073"/>
                      <a:pt x="3451308" y="1366049"/>
                      <a:pt x="3454333" y="1358992"/>
                    </a:cubicBezTo>
                    <a:cubicBezTo>
                      <a:pt x="3457358" y="1351935"/>
                      <a:pt x="3454333" y="1344877"/>
                      <a:pt x="3447276" y="1340845"/>
                    </a:cubicBezTo>
                    <a:cubicBezTo>
                      <a:pt x="3447276" y="1340845"/>
                      <a:pt x="3446267" y="1340845"/>
                      <a:pt x="3446267" y="1340845"/>
                    </a:cubicBezTo>
                    <a:cubicBezTo>
                      <a:pt x="3440219" y="1336812"/>
                      <a:pt x="3435178" y="1332780"/>
                      <a:pt x="3430137" y="1327739"/>
                    </a:cubicBezTo>
                    <a:cubicBezTo>
                      <a:pt x="3424088" y="1321690"/>
                      <a:pt x="3419048" y="1314633"/>
                      <a:pt x="3415015" y="1307576"/>
                    </a:cubicBezTo>
                    <a:cubicBezTo>
                      <a:pt x="3409974" y="1297494"/>
                      <a:pt x="3405941" y="1287413"/>
                      <a:pt x="3402917" y="1277331"/>
                    </a:cubicBezTo>
                    <a:cubicBezTo>
                      <a:pt x="3398885" y="1262209"/>
                      <a:pt x="3397877" y="1247086"/>
                      <a:pt x="3397877" y="1231964"/>
                    </a:cubicBezTo>
                    <a:cubicBezTo>
                      <a:pt x="3397877" y="1221883"/>
                      <a:pt x="3398885" y="1212809"/>
                      <a:pt x="3400900" y="1202728"/>
                    </a:cubicBezTo>
                    <a:cubicBezTo>
                      <a:pt x="3401909" y="1195671"/>
                      <a:pt x="3397877" y="1187605"/>
                      <a:pt x="3390819" y="1184581"/>
                    </a:cubicBezTo>
                    <a:cubicBezTo>
                      <a:pt x="3382754" y="1180548"/>
                      <a:pt x="3372673" y="1184581"/>
                      <a:pt x="3368640" y="1192646"/>
                    </a:cubicBezTo>
                    <a:cubicBezTo>
                      <a:pt x="3364607" y="1202728"/>
                      <a:pt x="3361583" y="1214826"/>
                      <a:pt x="3358558" y="1224907"/>
                    </a:cubicBezTo>
                    <a:cubicBezTo>
                      <a:pt x="3354525" y="1239021"/>
                      <a:pt x="3350493" y="1252127"/>
                      <a:pt x="3343436" y="1265233"/>
                    </a:cubicBezTo>
                    <a:cubicBezTo>
                      <a:pt x="3341420" y="1267250"/>
                      <a:pt x="3340411" y="1270274"/>
                      <a:pt x="3338395" y="1272290"/>
                    </a:cubicBezTo>
                    <a:cubicBezTo>
                      <a:pt x="3337387" y="1273298"/>
                      <a:pt x="3336379" y="1274307"/>
                      <a:pt x="3335370" y="1274307"/>
                    </a:cubicBezTo>
                    <a:cubicBezTo>
                      <a:pt x="3334362" y="1274307"/>
                      <a:pt x="3333354" y="1275315"/>
                      <a:pt x="3332347" y="1275315"/>
                    </a:cubicBezTo>
                    <a:cubicBezTo>
                      <a:pt x="3331339" y="1275315"/>
                      <a:pt x="3330330" y="1275315"/>
                      <a:pt x="3329322" y="1275315"/>
                    </a:cubicBezTo>
                    <a:cubicBezTo>
                      <a:pt x="3327306" y="1275315"/>
                      <a:pt x="3326298" y="1275315"/>
                      <a:pt x="3324281" y="1274307"/>
                    </a:cubicBezTo>
                    <a:cubicBezTo>
                      <a:pt x="3321257" y="1273298"/>
                      <a:pt x="3319240" y="1272290"/>
                      <a:pt x="3316216" y="1271282"/>
                    </a:cubicBezTo>
                    <a:cubicBezTo>
                      <a:pt x="3314199" y="1270274"/>
                      <a:pt x="3312184" y="1268258"/>
                      <a:pt x="3311176" y="1267250"/>
                    </a:cubicBezTo>
                    <a:cubicBezTo>
                      <a:pt x="3309159" y="1265233"/>
                      <a:pt x="3308151" y="1263217"/>
                      <a:pt x="3306135" y="1261201"/>
                    </a:cubicBezTo>
                    <a:cubicBezTo>
                      <a:pt x="3304118" y="1257168"/>
                      <a:pt x="3303110" y="1254144"/>
                      <a:pt x="3302102" y="1250111"/>
                    </a:cubicBezTo>
                    <a:cubicBezTo>
                      <a:pt x="3300085" y="1242046"/>
                      <a:pt x="3300085" y="1233981"/>
                      <a:pt x="3300085" y="1225915"/>
                    </a:cubicBezTo>
                    <a:cubicBezTo>
                      <a:pt x="3301094" y="1205752"/>
                      <a:pt x="3305126" y="1185589"/>
                      <a:pt x="3310166" y="1166434"/>
                    </a:cubicBezTo>
                    <a:cubicBezTo>
                      <a:pt x="3315207" y="1149296"/>
                      <a:pt x="3321257" y="1132157"/>
                      <a:pt x="3328314" y="1116026"/>
                    </a:cubicBezTo>
                    <a:cubicBezTo>
                      <a:pt x="3334362" y="1102921"/>
                      <a:pt x="3340411" y="1089815"/>
                      <a:pt x="3347469" y="1077717"/>
                    </a:cubicBezTo>
                    <a:cubicBezTo>
                      <a:pt x="3347469" y="1078725"/>
                      <a:pt x="3346461" y="1078725"/>
                      <a:pt x="3346461" y="1079733"/>
                    </a:cubicBezTo>
                    <a:cubicBezTo>
                      <a:pt x="3346461" y="1079733"/>
                      <a:pt x="3346461" y="1079733"/>
                      <a:pt x="3346461" y="1079733"/>
                    </a:cubicBezTo>
                    <a:cubicBezTo>
                      <a:pt x="3348477" y="1076708"/>
                      <a:pt x="3349485" y="1073684"/>
                      <a:pt x="3349485" y="1070659"/>
                    </a:cubicBezTo>
                    <a:cubicBezTo>
                      <a:pt x="3349485" y="1067635"/>
                      <a:pt x="3347469" y="1064611"/>
                      <a:pt x="3344444" y="1062594"/>
                    </a:cubicBezTo>
                    <a:cubicBezTo>
                      <a:pt x="3342428" y="1060578"/>
                      <a:pt x="3339403" y="1059570"/>
                      <a:pt x="3336379" y="1059570"/>
                    </a:cubicBezTo>
                    <a:cubicBezTo>
                      <a:pt x="3336379" y="1059570"/>
                      <a:pt x="3335370" y="1059570"/>
                      <a:pt x="3335370" y="1059570"/>
                    </a:cubicBezTo>
                    <a:cubicBezTo>
                      <a:pt x="3332347" y="1059570"/>
                      <a:pt x="3328314" y="1061586"/>
                      <a:pt x="3327306" y="1063602"/>
                    </a:cubicBezTo>
                    <a:cubicBezTo>
                      <a:pt x="3317224" y="1080741"/>
                      <a:pt x="3308151" y="1098888"/>
                      <a:pt x="3301094" y="1117035"/>
                    </a:cubicBezTo>
                    <a:cubicBezTo>
                      <a:pt x="3292020" y="1139214"/>
                      <a:pt x="3283955" y="1163410"/>
                      <a:pt x="3278914" y="1189622"/>
                    </a:cubicBezTo>
                    <a:close/>
                    <a:moveTo>
                      <a:pt x="2784918" y="1029325"/>
                    </a:moveTo>
                    <a:cubicBezTo>
                      <a:pt x="2781895" y="1033358"/>
                      <a:pt x="2779878" y="1037391"/>
                      <a:pt x="2778870" y="1041423"/>
                    </a:cubicBezTo>
                    <a:cubicBezTo>
                      <a:pt x="2776854" y="1050496"/>
                      <a:pt x="2781895" y="1058562"/>
                      <a:pt x="2787943" y="1063602"/>
                    </a:cubicBezTo>
                    <a:cubicBezTo>
                      <a:pt x="2790967" y="1065619"/>
                      <a:pt x="2793992" y="1067635"/>
                      <a:pt x="2797017" y="1069651"/>
                    </a:cubicBezTo>
                    <a:cubicBezTo>
                      <a:pt x="2801049" y="1071668"/>
                      <a:pt x="2806089" y="1072676"/>
                      <a:pt x="2810122" y="1074692"/>
                    </a:cubicBezTo>
                    <a:cubicBezTo>
                      <a:pt x="2822221" y="1078725"/>
                      <a:pt x="2835326" y="1079733"/>
                      <a:pt x="2848433" y="1080741"/>
                    </a:cubicBezTo>
                    <a:cubicBezTo>
                      <a:pt x="2845408" y="1082757"/>
                      <a:pt x="2843392" y="1083766"/>
                      <a:pt x="2840367" y="1085782"/>
                    </a:cubicBezTo>
                    <a:cubicBezTo>
                      <a:pt x="2836334" y="1088806"/>
                      <a:pt x="2833310" y="1091831"/>
                      <a:pt x="2829277" y="1095863"/>
                    </a:cubicBezTo>
                    <a:cubicBezTo>
                      <a:pt x="2825245" y="1099896"/>
                      <a:pt x="2823229" y="1104937"/>
                      <a:pt x="2822221" y="1109978"/>
                    </a:cubicBezTo>
                    <a:cubicBezTo>
                      <a:pt x="2819196" y="1120059"/>
                      <a:pt x="2823229" y="1131149"/>
                      <a:pt x="2829277" y="1139214"/>
                    </a:cubicBezTo>
                    <a:cubicBezTo>
                      <a:pt x="2833310" y="1144255"/>
                      <a:pt x="2838351" y="1149296"/>
                      <a:pt x="2842384" y="1153328"/>
                    </a:cubicBezTo>
                    <a:cubicBezTo>
                      <a:pt x="2848433" y="1158369"/>
                      <a:pt x="2855489" y="1163410"/>
                      <a:pt x="2862547" y="1167442"/>
                    </a:cubicBezTo>
                    <a:cubicBezTo>
                      <a:pt x="2883718" y="1180548"/>
                      <a:pt x="2907914" y="1186597"/>
                      <a:pt x="2932109" y="1190630"/>
                    </a:cubicBezTo>
                    <a:cubicBezTo>
                      <a:pt x="2959330" y="1194662"/>
                      <a:pt x="2987557" y="1195671"/>
                      <a:pt x="3015786" y="1193654"/>
                    </a:cubicBezTo>
                    <a:cubicBezTo>
                      <a:pt x="3045023" y="1191638"/>
                      <a:pt x="3074259" y="1186597"/>
                      <a:pt x="3102487" y="1179540"/>
                    </a:cubicBezTo>
                    <a:cubicBezTo>
                      <a:pt x="3158943" y="1165426"/>
                      <a:pt x="3213384" y="1144255"/>
                      <a:pt x="3262784" y="1114010"/>
                    </a:cubicBezTo>
                    <a:cubicBezTo>
                      <a:pt x="3283955" y="1100904"/>
                      <a:pt x="3304118" y="1084774"/>
                      <a:pt x="3320248" y="1065619"/>
                    </a:cubicBezTo>
                    <a:cubicBezTo>
                      <a:pt x="3324281" y="1060578"/>
                      <a:pt x="3323273" y="1052513"/>
                      <a:pt x="3318232" y="1047472"/>
                    </a:cubicBezTo>
                    <a:cubicBezTo>
                      <a:pt x="3313191" y="1043439"/>
                      <a:pt x="3305126" y="1044448"/>
                      <a:pt x="3300085" y="1049488"/>
                    </a:cubicBezTo>
                    <a:cubicBezTo>
                      <a:pt x="3297061" y="1053521"/>
                      <a:pt x="3293028" y="1057554"/>
                      <a:pt x="3288995" y="1061586"/>
                    </a:cubicBezTo>
                    <a:cubicBezTo>
                      <a:pt x="3270849" y="1078725"/>
                      <a:pt x="3249677" y="1092839"/>
                      <a:pt x="3228506" y="1104937"/>
                    </a:cubicBezTo>
                    <a:cubicBezTo>
                      <a:pt x="3189188" y="1127116"/>
                      <a:pt x="3145838" y="1142238"/>
                      <a:pt x="3101479" y="1154336"/>
                    </a:cubicBezTo>
                    <a:cubicBezTo>
                      <a:pt x="3061153" y="1164418"/>
                      <a:pt x="3019819" y="1170467"/>
                      <a:pt x="2977476" y="1170467"/>
                    </a:cubicBezTo>
                    <a:cubicBezTo>
                      <a:pt x="2955297" y="1169459"/>
                      <a:pt x="2932109" y="1167442"/>
                      <a:pt x="2909930" y="1161393"/>
                    </a:cubicBezTo>
                    <a:cubicBezTo>
                      <a:pt x="2896823" y="1157361"/>
                      <a:pt x="2884726" y="1152320"/>
                      <a:pt x="2873637" y="1145263"/>
                    </a:cubicBezTo>
                    <a:cubicBezTo>
                      <a:pt x="2866579" y="1140222"/>
                      <a:pt x="2858514" y="1135181"/>
                      <a:pt x="2852466" y="1129132"/>
                    </a:cubicBezTo>
                    <a:cubicBezTo>
                      <a:pt x="2850448" y="1127116"/>
                      <a:pt x="2849441" y="1125100"/>
                      <a:pt x="2847425" y="1123084"/>
                    </a:cubicBezTo>
                    <a:cubicBezTo>
                      <a:pt x="2847425" y="1122075"/>
                      <a:pt x="2846416" y="1121067"/>
                      <a:pt x="2846416" y="1120059"/>
                    </a:cubicBezTo>
                    <a:cubicBezTo>
                      <a:pt x="2846416" y="1120059"/>
                      <a:pt x="2846416" y="1119051"/>
                      <a:pt x="2846416" y="1119051"/>
                    </a:cubicBezTo>
                    <a:cubicBezTo>
                      <a:pt x="2846416" y="1119051"/>
                      <a:pt x="2846416" y="1118043"/>
                      <a:pt x="2846416" y="1118043"/>
                    </a:cubicBezTo>
                    <a:cubicBezTo>
                      <a:pt x="2846416" y="1117035"/>
                      <a:pt x="2846416" y="1117035"/>
                      <a:pt x="2847425" y="1116026"/>
                    </a:cubicBezTo>
                    <a:cubicBezTo>
                      <a:pt x="2848433" y="1115018"/>
                      <a:pt x="2849441" y="1114010"/>
                      <a:pt x="2850448" y="1111994"/>
                    </a:cubicBezTo>
                    <a:cubicBezTo>
                      <a:pt x="2854481" y="1108969"/>
                      <a:pt x="2858514" y="1105945"/>
                      <a:pt x="2862547" y="1103929"/>
                    </a:cubicBezTo>
                    <a:cubicBezTo>
                      <a:pt x="2874644" y="1097880"/>
                      <a:pt x="2887751" y="1092839"/>
                      <a:pt x="2900856" y="1087798"/>
                    </a:cubicBezTo>
                    <a:cubicBezTo>
                      <a:pt x="2913963" y="1082757"/>
                      <a:pt x="2928077" y="1077717"/>
                      <a:pt x="2940174" y="1071668"/>
                    </a:cubicBezTo>
                    <a:cubicBezTo>
                      <a:pt x="2943199" y="1069651"/>
                      <a:pt x="2946223" y="1067635"/>
                      <a:pt x="2947231" y="1064611"/>
                    </a:cubicBezTo>
                    <a:cubicBezTo>
                      <a:pt x="2948240" y="1061586"/>
                      <a:pt x="2949248" y="1057554"/>
                      <a:pt x="2947231" y="1054529"/>
                    </a:cubicBezTo>
                    <a:cubicBezTo>
                      <a:pt x="2944207" y="1047472"/>
                      <a:pt x="2936142" y="1044448"/>
                      <a:pt x="2930093" y="1046464"/>
                    </a:cubicBezTo>
                    <a:cubicBezTo>
                      <a:pt x="2926060" y="1047472"/>
                      <a:pt x="2923036" y="1049488"/>
                      <a:pt x="2919003" y="1050496"/>
                    </a:cubicBezTo>
                    <a:cubicBezTo>
                      <a:pt x="2899848" y="1055537"/>
                      <a:pt x="2879685" y="1056545"/>
                      <a:pt x="2860530" y="1056545"/>
                    </a:cubicBezTo>
                    <a:cubicBezTo>
                      <a:pt x="2845408" y="1056545"/>
                      <a:pt x="2829277" y="1054529"/>
                      <a:pt x="2814155" y="1050496"/>
                    </a:cubicBezTo>
                    <a:cubicBezTo>
                      <a:pt x="2811130" y="1049488"/>
                      <a:pt x="2807099" y="1048480"/>
                      <a:pt x="2804074" y="1046464"/>
                    </a:cubicBezTo>
                    <a:cubicBezTo>
                      <a:pt x="2804074" y="1046464"/>
                      <a:pt x="2804074" y="1045456"/>
                      <a:pt x="2805082" y="1045456"/>
                    </a:cubicBezTo>
                    <a:cubicBezTo>
                      <a:pt x="2809114" y="1042431"/>
                      <a:pt x="2813147" y="1039407"/>
                      <a:pt x="2817180" y="1037391"/>
                    </a:cubicBezTo>
                    <a:cubicBezTo>
                      <a:pt x="2824237" y="1034366"/>
                      <a:pt x="2830285" y="1031342"/>
                      <a:pt x="2837343" y="1028317"/>
                    </a:cubicBezTo>
                    <a:cubicBezTo>
                      <a:pt x="2844400" y="1025293"/>
                      <a:pt x="2847425" y="1018235"/>
                      <a:pt x="2844400" y="1011178"/>
                    </a:cubicBezTo>
                    <a:cubicBezTo>
                      <a:pt x="2842384" y="1006138"/>
                      <a:pt x="2837343" y="1003113"/>
                      <a:pt x="2832302" y="1003113"/>
                    </a:cubicBezTo>
                    <a:cubicBezTo>
                      <a:pt x="2830285" y="1003113"/>
                      <a:pt x="2829277" y="1003113"/>
                      <a:pt x="2827262" y="1004121"/>
                    </a:cubicBezTo>
                    <a:cubicBezTo>
                      <a:pt x="2815163" y="1009162"/>
                      <a:pt x="2803066" y="1015211"/>
                      <a:pt x="2791976" y="1023276"/>
                    </a:cubicBezTo>
                    <a:cubicBezTo>
                      <a:pt x="2791976" y="1022268"/>
                      <a:pt x="2787943" y="1025293"/>
                      <a:pt x="2784918" y="1029325"/>
                    </a:cubicBezTo>
                    <a:close/>
                    <a:moveTo>
                      <a:pt x="2285882" y="994040"/>
                    </a:moveTo>
                    <a:cubicBezTo>
                      <a:pt x="2286891" y="1001097"/>
                      <a:pt x="2289915" y="1006138"/>
                      <a:pt x="2292939" y="1012187"/>
                    </a:cubicBezTo>
                    <a:cubicBezTo>
                      <a:pt x="2295964" y="1017227"/>
                      <a:pt x="2299997" y="1021260"/>
                      <a:pt x="2304029" y="1025293"/>
                    </a:cubicBezTo>
                    <a:cubicBezTo>
                      <a:pt x="2308062" y="1029325"/>
                      <a:pt x="2313103" y="1032350"/>
                      <a:pt x="2317135" y="1035374"/>
                    </a:cubicBezTo>
                    <a:cubicBezTo>
                      <a:pt x="2328225" y="1042431"/>
                      <a:pt x="2341331" y="1048480"/>
                      <a:pt x="2354437" y="1052513"/>
                    </a:cubicBezTo>
                    <a:cubicBezTo>
                      <a:pt x="2368551" y="1057554"/>
                      <a:pt x="2383673" y="1060578"/>
                      <a:pt x="2398796" y="1062594"/>
                    </a:cubicBezTo>
                    <a:cubicBezTo>
                      <a:pt x="2412910" y="1064611"/>
                      <a:pt x="2428032" y="1065619"/>
                      <a:pt x="2443154" y="1066627"/>
                    </a:cubicBezTo>
                    <a:cubicBezTo>
                      <a:pt x="2459285" y="1067635"/>
                      <a:pt x="2475416" y="1067635"/>
                      <a:pt x="2491546" y="1067635"/>
                    </a:cubicBezTo>
                    <a:cubicBezTo>
                      <a:pt x="2543969" y="1067635"/>
                      <a:pt x="2596394" y="1063602"/>
                      <a:pt x="2648818" y="1052513"/>
                    </a:cubicBezTo>
                    <a:cubicBezTo>
                      <a:pt x="2674022" y="1047472"/>
                      <a:pt x="2700233" y="1040415"/>
                      <a:pt x="2724429" y="1031342"/>
                    </a:cubicBezTo>
                    <a:cubicBezTo>
                      <a:pt x="2748625" y="1022268"/>
                      <a:pt x="2771813" y="1010170"/>
                      <a:pt x="2792984" y="996056"/>
                    </a:cubicBezTo>
                    <a:cubicBezTo>
                      <a:pt x="2798025" y="993032"/>
                      <a:pt x="2798025" y="985975"/>
                      <a:pt x="2795000" y="980934"/>
                    </a:cubicBezTo>
                    <a:cubicBezTo>
                      <a:pt x="2790967" y="975893"/>
                      <a:pt x="2784918" y="975893"/>
                      <a:pt x="2779878" y="978918"/>
                    </a:cubicBezTo>
                    <a:cubicBezTo>
                      <a:pt x="2774837" y="981942"/>
                      <a:pt x="2770804" y="984966"/>
                      <a:pt x="2765763" y="987991"/>
                    </a:cubicBezTo>
                    <a:cubicBezTo>
                      <a:pt x="2738544" y="1003113"/>
                      <a:pt x="2708299" y="1013195"/>
                      <a:pt x="2678054" y="1021260"/>
                    </a:cubicBezTo>
                    <a:cubicBezTo>
                      <a:pt x="2617565" y="1036382"/>
                      <a:pt x="2554051" y="1041423"/>
                      <a:pt x="2491546" y="1040415"/>
                    </a:cubicBezTo>
                    <a:cubicBezTo>
                      <a:pt x="2471383" y="1040415"/>
                      <a:pt x="2452228" y="1039407"/>
                      <a:pt x="2433072" y="1037391"/>
                    </a:cubicBezTo>
                    <a:cubicBezTo>
                      <a:pt x="2413918" y="1035374"/>
                      <a:pt x="2395771" y="1033358"/>
                      <a:pt x="2377625" y="1028317"/>
                    </a:cubicBezTo>
                    <a:cubicBezTo>
                      <a:pt x="2364519" y="1024284"/>
                      <a:pt x="2351412" y="1019244"/>
                      <a:pt x="2339315" y="1012187"/>
                    </a:cubicBezTo>
                    <a:cubicBezTo>
                      <a:pt x="2334274" y="1009162"/>
                      <a:pt x="2329233" y="1005129"/>
                      <a:pt x="2325200" y="1001097"/>
                    </a:cubicBezTo>
                    <a:cubicBezTo>
                      <a:pt x="2323184" y="999081"/>
                      <a:pt x="2321168" y="997064"/>
                      <a:pt x="2320160" y="994040"/>
                    </a:cubicBezTo>
                    <a:cubicBezTo>
                      <a:pt x="2319152" y="992024"/>
                      <a:pt x="2319152" y="991015"/>
                      <a:pt x="2318143" y="988999"/>
                    </a:cubicBezTo>
                    <a:cubicBezTo>
                      <a:pt x="2318143" y="987991"/>
                      <a:pt x="2318143" y="985975"/>
                      <a:pt x="2318143" y="984966"/>
                    </a:cubicBezTo>
                    <a:cubicBezTo>
                      <a:pt x="2318143" y="982950"/>
                      <a:pt x="2318143" y="981942"/>
                      <a:pt x="2319152" y="979926"/>
                    </a:cubicBezTo>
                    <a:cubicBezTo>
                      <a:pt x="2320160" y="977909"/>
                      <a:pt x="2321168" y="974885"/>
                      <a:pt x="2322176" y="972869"/>
                    </a:cubicBezTo>
                    <a:cubicBezTo>
                      <a:pt x="2325200" y="968836"/>
                      <a:pt x="2328225" y="964803"/>
                      <a:pt x="2332258" y="960771"/>
                    </a:cubicBezTo>
                    <a:cubicBezTo>
                      <a:pt x="2342339" y="951697"/>
                      <a:pt x="2354437" y="943632"/>
                      <a:pt x="2366535" y="936575"/>
                    </a:cubicBezTo>
                    <a:cubicBezTo>
                      <a:pt x="2371575" y="933551"/>
                      <a:pt x="2373592" y="925485"/>
                      <a:pt x="2371575" y="920445"/>
                    </a:cubicBezTo>
                    <a:cubicBezTo>
                      <a:pt x="2369560" y="915404"/>
                      <a:pt x="2363510" y="911371"/>
                      <a:pt x="2358469" y="911371"/>
                    </a:cubicBezTo>
                    <a:cubicBezTo>
                      <a:pt x="2356453" y="911371"/>
                      <a:pt x="2355445" y="911371"/>
                      <a:pt x="2353429" y="912379"/>
                    </a:cubicBezTo>
                    <a:cubicBezTo>
                      <a:pt x="2344356" y="916412"/>
                      <a:pt x="2335282" y="921453"/>
                      <a:pt x="2327217" y="927502"/>
                    </a:cubicBezTo>
                    <a:cubicBezTo>
                      <a:pt x="2320160" y="932542"/>
                      <a:pt x="2313103" y="937583"/>
                      <a:pt x="2307054" y="944640"/>
                    </a:cubicBezTo>
                    <a:cubicBezTo>
                      <a:pt x="2297980" y="953714"/>
                      <a:pt x="2290923" y="964803"/>
                      <a:pt x="2287899" y="977909"/>
                    </a:cubicBezTo>
                    <a:cubicBezTo>
                      <a:pt x="2284874" y="982950"/>
                      <a:pt x="2284874" y="988999"/>
                      <a:pt x="2285882" y="994040"/>
                    </a:cubicBezTo>
                    <a:close/>
                    <a:moveTo>
                      <a:pt x="2091309" y="942624"/>
                    </a:moveTo>
                    <a:cubicBezTo>
                      <a:pt x="2094333" y="944640"/>
                      <a:pt x="2096349" y="947665"/>
                      <a:pt x="2099374" y="949681"/>
                    </a:cubicBezTo>
                    <a:cubicBezTo>
                      <a:pt x="2103407" y="952705"/>
                      <a:pt x="2108447" y="954722"/>
                      <a:pt x="2112480" y="957746"/>
                    </a:cubicBezTo>
                    <a:cubicBezTo>
                      <a:pt x="2121553" y="961779"/>
                      <a:pt x="2130627" y="964803"/>
                      <a:pt x="2140708" y="966820"/>
                    </a:cubicBezTo>
                    <a:cubicBezTo>
                      <a:pt x="2149781" y="968836"/>
                      <a:pt x="2157847" y="969844"/>
                      <a:pt x="2166920" y="969844"/>
                    </a:cubicBezTo>
                    <a:cubicBezTo>
                      <a:pt x="2177002" y="969844"/>
                      <a:pt x="2188092" y="969844"/>
                      <a:pt x="2198173" y="968836"/>
                    </a:cubicBezTo>
                    <a:cubicBezTo>
                      <a:pt x="2216320" y="966820"/>
                      <a:pt x="2235475" y="961779"/>
                      <a:pt x="2252613" y="954722"/>
                    </a:cubicBezTo>
                    <a:cubicBezTo>
                      <a:pt x="2260678" y="951697"/>
                      <a:pt x="2268744" y="947665"/>
                      <a:pt x="2276809" y="942624"/>
                    </a:cubicBezTo>
                    <a:cubicBezTo>
                      <a:pt x="2283866" y="938591"/>
                      <a:pt x="2290923" y="933551"/>
                      <a:pt x="2297980" y="928510"/>
                    </a:cubicBezTo>
                    <a:cubicBezTo>
                      <a:pt x="2301005" y="925485"/>
                      <a:pt x="2302013" y="920445"/>
                      <a:pt x="2299997" y="917420"/>
                    </a:cubicBezTo>
                    <a:cubicBezTo>
                      <a:pt x="2297980" y="915404"/>
                      <a:pt x="2295964" y="914396"/>
                      <a:pt x="2292939" y="914396"/>
                    </a:cubicBezTo>
                    <a:cubicBezTo>
                      <a:pt x="2290923" y="914396"/>
                      <a:pt x="2289915" y="914396"/>
                      <a:pt x="2287899" y="916412"/>
                    </a:cubicBezTo>
                    <a:cubicBezTo>
                      <a:pt x="2283866" y="919436"/>
                      <a:pt x="2279834" y="922461"/>
                      <a:pt x="2274793" y="925485"/>
                    </a:cubicBezTo>
                    <a:cubicBezTo>
                      <a:pt x="2265719" y="930526"/>
                      <a:pt x="2255638" y="933551"/>
                      <a:pt x="2245556" y="936575"/>
                    </a:cubicBezTo>
                    <a:cubicBezTo>
                      <a:pt x="2236483" y="938591"/>
                      <a:pt x="2227409" y="940608"/>
                      <a:pt x="2218336" y="941616"/>
                    </a:cubicBezTo>
                    <a:cubicBezTo>
                      <a:pt x="2208255" y="942624"/>
                      <a:pt x="2199181" y="942624"/>
                      <a:pt x="2189100" y="942624"/>
                    </a:cubicBezTo>
                    <a:cubicBezTo>
                      <a:pt x="2173977" y="942624"/>
                      <a:pt x="2159863" y="940608"/>
                      <a:pt x="2145749" y="936575"/>
                    </a:cubicBezTo>
                    <a:cubicBezTo>
                      <a:pt x="2134659" y="933551"/>
                      <a:pt x="2124578" y="928510"/>
                      <a:pt x="2114496" y="922461"/>
                    </a:cubicBezTo>
                    <a:cubicBezTo>
                      <a:pt x="2113488" y="921453"/>
                      <a:pt x="2111472" y="920445"/>
                      <a:pt x="2110464" y="919436"/>
                    </a:cubicBezTo>
                    <a:cubicBezTo>
                      <a:pt x="2103407" y="914396"/>
                      <a:pt x="2094333" y="915404"/>
                      <a:pt x="2088284" y="921453"/>
                    </a:cubicBezTo>
                    <a:cubicBezTo>
                      <a:pt x="2085260" y="924477"/>
                      <a:pt x="2084251" y="928510"/>
                      <a:pt x="2085260" y="933551"/>
                    </a:cubicBezTo>
                    <a:cubicBezTo>
                      <a:pt x="2086268" y="936575"/>
                      <a:pt x="2088284" y="939599"/>
                      <a:pt x="2091309" y="942624"/>
                    </a:cubicBezTo>
                    <a:close/>
                    <a:moveTo>
                      <a:pt x="4105600" y="2339925"/>
                    </a:moveTo>
                    <a:cubicBezTo>
                      <a:pt x="4104592" y="2336901"/>
                      <a:pt x="4102577" y="2335893"/>
                      <a:pt x="4100559" y="2332868"/>
                    </a:cubicBezTo>
                    <a:cubicBezTo>
                      <a:pt x="4098544" y="2330852"/>
                      <a:pt x="4095519" y="2329844"/>
                      <a:pt x="4092495" y="2328836"/>
                    </a:cubicBezTo>
                    <a:cubicBezTo>
                      <a:pt x="4089470" y="2327828"/>
                      <a:pt x="4085437" y="2326819"/>
                      <a:pt x="4081404" y="2326819"/>
                    </a:cubicBezTo>
                    <a:cubicBezTo>
                      <a:pt x="4074348" y="2325811"/>
                      <a:pt x="4067291" y="2325811"/>
                      <a:pt x="4061241" y="2325811"/>
                    </a:cubicBezTo>
                    <a:lnTo>
                      <a:pt x="4056200" y="2325811"/>
                    </a:lnTo>
                    <a:cubicBezTo>
                      <a:pt x="4047128" y="2325811"/>
                      <a:pt x="4037046" y="2326819"/>
                      <a:pt x="4028981" y="2326819"/>
                    </a:cubicBezTo>
                    <a:cubicBezTo>
                      <a:pt x="4036037" y="2323795"/>
                      <a:pt x="4042087" y="2320770"/>
                      <a:pt x="4049144" y="2317746"/>
                    </a:cubicBezTo>
                    <a:cubicBezTo>
                      <a:pt x="4057210" y="2312705"/>
                      <a:pt x="4064266" y="2308673"/>
                      <a:pt x="4069307" y="2304640"/>
                    </a:cubicBezTo>
                    <a:cubicBezTo>
                      <a:pt x="4075356" y="2299599"/>
                      <a:pt x="4079388" y="2294558"/>
                      <a:pt x="4082413" y="2289518"/>
                    </a:cubicBezTo>
                    <a:cubicBezTo>
                      <a:pt x="4083421" y="2287502"/>
                      <a:pt x="4084429" y="2286493"/>
                      <a:pt x="4084429" y="2284477"/>
                    </a:cubicBezTo>
                    <a:cubicBezTo>
                      <a:pt x="4085437" y="2283469"/>
                      <a:pt x="4085437" y="2281453"/>
                      <a:pt x="4085437" y="2280444"/>
                    </a:cubicBezTo>
                    <a:cubicBezTo>
                      <a:pt x="4086445" y="2276412"/>
                      <a:pt x="4086445" y="2273387"/>
                      <a:pt x="4085437" y="2270363"/>
                    </a:cubicBezTo>
                    <a:cubicBezTo>
                      <a:pt x="4084429" y="2264314"/>
                      <a:pt x="4080396" y="2260281"/>
                      <a:pt x="4074348" y="2258265"/>
                    </a:cubicBezTo>
                    <a:cubicBezTo>
                      <a:pt x="4071323" y="2257257"/>
                      <a:pt x="4067291" y="2256249"/>
                      <a:pt x="4062250" y="2256249"/>
                    </a:cubicBezTo>
                    <a:lnTo>
                      <a:pt x="4061241" y="2256249"/>
                    </a:lnTo>
                    <a:cubicBezTo>
                      <a:pt x="4057210" y="2256249"/>
                      <a:pt x="4052169" y="2256249"/>
                      <a:pt x="4047128" y="2257257"/>
                    </a:cubicBezTo>
                    <a:cubicBezTo>
                      <a:pt x="4035029" y="2259273"/>
                      <a:pt x="4023940" y="2261289"/>
                      <a:pt x="4012851" y="2264314"/>
                    </a:cubicBezTo>
                    <a:lnTo>
                      <a:pt x="4008818" y="2265322"/>
                    </a:lnTo>
                    <a:lnTo>
                      <a:pt x="4004785" y="2266330"/>
                    </a:lnTo>
                    <a:cubicBezTo>
                      <a:pt x="4009826" y="2263306"/>
                      <a:pt x="4013858" y="2259273"/>
                      <a:pt x="4018899" y="2255240"/>
                    </a:cubicBezTo>
                    <a:cubicBezTo>
                      <a:pt x="4023940" y="2250200"/>
                      <a:pt x="4029989" y="2245159"/>
                      <a:pt x="4034022" y="2240118"/>
                    </a:cubicBezTo>
                    <a:cubicBezTo>
                      <a:pt x="4038054" y="2235077"/>
                      <a:pt x="4041078" y="2231045"/>
                      <a:pt x="4044103" y="2226004"/>
                    </a:cubicBezTo>
                    <a:cubicBezTo>
                      <a:pt x="4046119" y="2220963"/>
                      <a:pt x="4047128" y="2215923"/>
                      <a:pt x="4046119" y="2211890"/>
                    </a:cubicBezTo>
                    <a:cubicBezTo>
                      <a:pt x="4045111" y="2208865"/>
                      <a:pt x="4044103" y="2205841"/>
                      <a:pt x="4042087" y="2203825"/>
                    </a:cubicBezTo>
                    <a:cubicBezTo>
                      <a:pt x="4040070" y="2200800"/>
                      <a:pt x="4037046" y="2199792"/>
                      <a:pt x="4034022" y="2197776"/>
                    </a:cubicBezTo>
                    <a:cubicBezTo>
                      <a:pt x="4030997" y="2196768"/>
                      <a:pt x="4027973" y="2195759"/>
                      <a:pt x="4023940" y="2194751"/>
                    </a:cubicBezTo>
                    <a:cubicBezTo>
                      <a:pt x="4022932" y="2194751"/>
                      <a:pt x="4020915" y="2194751"/>
                      <a:pt x="4019907" y="2194751"/>
                    </a:cubicBezTo>
                    <a:cubicBezTo>
                      <a:pt x="4016883" y="2194751"/>
                      <a:pt x="4013858" y="2194751"/>
                      <a:pt x="4010834" y="2195759"/>
                    </a:cubicBezTo>
                    <a:cubicBezTo>
                      <a:pt x="3999744" y="2197776"/>
                      <a:pt x="3989663" y="2202817"/>
                      <a:pt x="3981598" y="2206849"/>
                    </a:cubicBezTo>
                    <a:cubicBezTo>
                      <a:pt x="3977565" y="2208865"/>
                      <a:pt x="3973532" y="2210882"/>
                      <a:pt x="3968492" y="2213906"/>
                    </a:cubicBezTo>
                    <a:cubicBezTo>
                      <a:pt x="3970507" y="2211890"/>
                      <a:pt x="3972524" y="2208865"/>
                      <a:pt x="3973532" y="2205841"/>
                    </a:cubicBezTo>
                    <a:cubicBezTo>
                      <a:pt x="3975548" y="2201808"/>
                      <a:pt x="3977565" y="2198784"/>
                      <a:pt x="3978573" y="2195759"/>
                    </a:cubicBezTo>
                    <a:cubicBezTo>
                      <a:pt x="3979581" y="2192735"/>
                      <a:pt x="3980589" y="2189710"/>
                      <a:pt x="3981598" y="2185678"/>
                    </a:cubicBezTo>
                    <a:cubicBezTo>
                      <a:pt x="3982606" y="2178621"/>
                      <a:pt x="3981598" y="2172572"/>
                      <a:pt x="3977565" y="2167531"/>
                    </a:cubicBezTo>
                    <a:cubicBezTo>
                      <a:pt x="3973532" y="2162490"/>
                      <a:pt x="3966476" y="2159466"/>
                      <a:pt x="3959418" y="2159466"/>
                    </a:cubicBezTo>
                    <a:cubicBezTo>
                      <a:pt x="3954377" y="2159466"/>
                      <a:pt x="3950344" y="2159466"/>
                      <a:pt x="3947321" y="2160474"/>
                    </a:cubicBezTo>
                    <a:cubicBezTo>
                      <a:pt x="3942280" y="2161482"/>
                      <a:pt x="3938247" y="2163498"/>
                      <a:pt x="3933206" y="2165515"/>
                    </a:cubicBezTo>
                    <a:cubicBezTo>
                      <a:pt x="3923125" y="2169547"/>
                      <a:pt x="3914051" y="2175596"/>
                      <a:pt x="3905986" y="2181645"/>
                    </a:cubicBezTo>
                    <a:cubicBezTo>
                      <a:pt x="3900946" y="2185678"/>
                      <a:pt x="3894896" y="2188702"/>
                      <a:pt x="3889855" y="2192735"/>
                    </a:cubicBezTo>
                    <a:cubicBezTo>
                      <a:pt x="3882798" y="2197776"/>
                      <a:pt x="3873725" y="2204833"/>
                      <a:pt x="3864651" y="2209874"/>
                    </a:cubicBezTo>
                    <a:cubicBezTo>
                      <a:pt x="3856587" y="2214914"/>
                      <a:pt x="3848521" y="2218947"/>
                      <a:pt x="3841464" y="2221971"/>
                    </a:cubicBezTo>
                    <a:cubicBezTo>
                      <a:pt x="3832391" y="2226004"/>
                      <a:pt x="3822309" y="2231045"/>
                      <a:pt x="3810212" y="2235077"/>
                    </a:cubicBezTo>
                    <a:cubicBezTo>
                      <a:pt x="3802146" y="2237094"/>
                      <a:pt x="3793072" y="2238102"/>
                      <a:pt x="3782991" y="2239110"/>
                    </a:cubicBezTo>
                    <a:cubicBezTo>
                      <a:pt x="3780975" y="2236086"/>
                      <a:pt x="3777950" y="2235077"/>
                      <a:pt x="3774926" y="2235077"/>
                    </a:cubicBezTo>
                    <a:cubicBezTo>
                      <a:pt x="3773917" y="2235077"/>
                      <a:pt x="3773917" y="2235077"/>
                      <a:pt x="3772909" y="2235077"/>
                    </a:cubicBezTo>
                    <a:cubicBezTo>
                      <a:pt x="3768877" y="2234069"/>
                      <a:pt x="3764845" y="2233061"/>
                      <a:pt x="3760812" y="2232053"/>
                    </a:cubicBezTo>
                    <a:lnTo>
                      <a:pt x="3755771" y="2231045"/>
                    </a:lnTo>
                    <a:lnTo>
                      <a:pt x="3731575" y="2224996"/>
                    </a:lnTo>
                    <a:cubicBezTo>
                      <a:pt x="3715445" y="2220963"/>
                      <a:pt x="3700323" y="2217939"/>
                      <a:pt x="3684193" y="2213906"/>
                    </a:cubicBezTo>
                    <a:cubicBezTo>
                      <a:pt x="3653948" y="2206849"/>
                      <a:pt x="3622694" y="2198784"/>
                      <a:pt x="3590434" y="2189710"/>
                    </a:cubicBezTo>
                    <a:cubicBezTo>
                      <a:pt x="3529945" y="2172572"/>
                      <a:pt x="3470463" y="2155433"/>
                      <a:pt x="3404933" y="2135270"/>
                    </a:cubicBezTo>
                    <a:lnTo>
                      <a:pt x="3400900" y="2134262"/>
                    </a:lnTo>
                    <a:cubicBezTo>
                      <a:pt x="3349485" y="2118131"/>
                      <a:pt x="3297061" y="2102001"/>
                      <a:pt x="3244636" y="2087887"/>
                    </a:cubicBezTo>
                    <a:cubicBezTo>
                      <a:pt x="3202294" y="2076797"/>
                      <a:pt x="3163984" y="2066716"/>
                      <a:pt x="3125675" y="2057642"/>
                    </a:cubicBezTo>
                    <a:cubicBezTo>
                      <a:pt x="3161968" y="2046553"/>
                      <a:pt x="3195238" y="2028406"/>
                      <a:pt x="3224473" y="2005218"/>
                    </a:cubicBezTo>
                    <a:cubicBezTo>
                      <a:pt x="3237580" y="1994129"/>
                      <a:pt x="3251694" y="1981023"/>
                      <a:pt x="3265809" y="1963884"/>
                    </a:cubicBezTo>
                    <a:cubicBezTo>
                      <a:pt x="3276898" y="1950778"/>
                      <a:pt x="3287988" y="1936664"/>
                      <a:pt x="3299077" y="1920533"/>
                    </a:cubicBezTo>
                    <a:cubicBezTo>
                      <a:pt x="3319240" y="1891297"/>
                      <a:pt x="3336379" y="1859036"/>
                      <a:pt x="3353518" y="1820726"/>
                    </a:cubicBezTo>
                    <a:cubicBezTo>
                      <a:pt x="3361583" y="1802579"/>
                      <a:pt x="3368640" y="1784433"/>
                      <a:pt x="3375696" y="1763261"/>
                    </a:cubicBezTo>
                    <a:cubicBezTo>
                      <a:pt x="3376706" y="1764269"/>
                      <a:pt x="3377714" y="1765278"/>
                      <a:pt x="3378721" y="1765278"/>
                    </a:cubicBezTo>
                    <a:cubicBezTo>
                      <a:pt x="3384770" y="1770318"/>
                      <a:pt x="3392836" y="1774351"/>
                      <a:pt x="3401909" y="1777375"/>
                    </a:cubicBezTo>
                    <a:cubicBezTo>
                      <a:pt x="3414007" y="1781408"/>
                      <a:pt x="3426104" y="1783424"/>
                      <a:pt x="3440219" y="1783424"/>
                    </a:cubicBezTo>
                    <a:cubicBezTo>
                      <a:pt x="3442236" y="1783424"/>
                      <a:pt x="3443244" y="1783424"/>
                      <a:pt x="3445259" y="1783424"/>
                    </a:cubicBezTo>
                    <a:cubicBezTo>
                      <a:pt x="3453325" y="1783424"/>
                      <a:pt x="3460382" y="1782416"/>
                      <a:pt x="3467439" y="1781408"/>
                    </a:cubicBezTo>
                    <a:cubicBezTo>
                      <a:pt x="3465422" y="1802579"/>
                      <a:pt x="3465422" y="1825767"/>
                      <a:pt x="3467439" y="1850971"/>
                    </a:cubicBezTo>
                    <a:cubicBezTo>
                      <a:pt x="3469455" y="1880207"/>
                      <a:pt x="3474496" y="1910452"/>
                      <a:pt x="3483570" y="1940696"/>
                    </a:cubicBezTo>
                    <a:cubicBezTo>
                      <a:pt x="3490626" y="1966908"/>
                      <a:pt x="3500708" y="1990096"/>
                      <a:pt x="3513814" y="2009251"/>
                    </a:cubicBezTo>
                    <a:cubicBezTo>
                      <a:pt x="3524904" y="2026390"/>
                      <a:pt x="3539018" y="2043528"/>
                      <a:pt x="3556156" y="2058650"/>
                    </a:cubicBezTo>
                    <a:cubicBezTo>
                      <a:pt x="3563214" y="2065708"/>
                      <a:pt x="3572287" y="2071757"/>
                      <a:pt x="3581360" y="2076797"/>
                    </a:cubicBezTo>
                    <a:cubicBezTo>
                      <a:pt x="3591442" y="2082846"/>
                      <a:pt x="3601523" y="2087887"/>
                      <a:pt x="3611605" y="2089903"/>
                    </a:cubicBezTo>
                    <a:cubicBezTo>
                      <a:pt x="3617653" y="2091920"/>
                      <a:pt x="3623703" y="2091920"/>
                      <a:pt x="3629752" y="2091920"/>
                    </a:cubicBezTo>
                    <a:cubicBezTo>
                      <a:pt x="3632776" y="2091920"/>
                      <a:pt x="3635801" y="2091920"/>
                      <a:pt x="3638826" y="2090911"/>
                    </a:cubicBezTo>
                    <a:cubicBezTo>
                      <a:pt x="3647898" y="2089903"/>
                      <a:pt x="3657980" y="2085871"/>
                      <a:pt x="3667053" y="2078813"/>
                    </a:cubicBezTo>
                    <a:cubicBezTo>
                      <a:pt x="3671086" y="2075789"/>
                      <a:pt x="3675119" y="2071757"/>
                      <a:pt x="3678143" y="2067724"/>
                    </a:cubicBezTo>
                    <a:cubicBezTo>
                      <a:pt x="3682176" y="2062683"/>
                      <a:pt x="3685200" y="2057642"/>
                      <a:pt x="3688224" y="2053610"/>
                    </a:cubicBezTo>
                    <a:cubicBezTo>
                      <a:pt x="3692257" y="2046553"/>
                      <a:pt x="3695282" y="2038487"/>
                      <a:pt x="3697298" y="2028406"/>
                    </a:cubicBezTo>
                    <a:cubicBezTo>
                      <a:pt x="3699315" y="2018324"/>
                      <a:pt x="3700323" y="2009251"/>
                      <a:pt x="3700323" y="2000178"/>
                    </a:cubicBezTo>
                    <a:cubicBezTo>
                      <a:pt x="3700323" y="1990096"/>
                      <a:pt x="3700323" y="1979006"/>
                      <a:pt x="3698306" y="1966908"/>
                    </a:cubicBezTo>
                    <a:cubicBezTo>
                      <a:pt x="3695282" y="1935656"/>
                      <a:pt x="3687216" y="1904403"/>
                      <a:pt x="3681168" y="1875166"/>
                    </a:cubicBezTo>
                    <a:lnTo>
                      <a:pt x="3680160" y="1870126"/>
                    </a:lnTo>
                    <a:cubicBezTo>
                      <a:pt x="3679152" y="1865085"/>
                      <a:pt x="3678143" y="1860044"/>
                      <a:pt x="3677135" y="1855003"/>
                    </a:cubicBezTo>
                    <a:cubicBezTo>
                      <a:pt x="3674111" y="1840889"/>
                      <a:pt x="3670078" y="1823751"/>
                      <a:pt x="3668061" y="1807620"/>
                    </a:cubicBezTo>
                    <a:cubicBezTo>
                      <a:pt x="3667053" y="1799555"/>
                      <a:pt x="3667053" y="1791490"/>
                      <a:pt x="3666045" y="1784433"/>
                    </a:cubicBezTo>
                    <a:cubicBezTo>
                      <a:pt x="3666045" y="1771326"/>
                      <a:pt x="3665037" y="1757212"/>
                      <a:pt x="3666045" y="1742090"/>
                    </a:cubicBezTo>
                    <a:lnTo>
                      <a:pt x="3666045" y="1741082"/>
                    </a:lnTo>
                    <a:lnTo>
                      <a:pt x="3666045" y="1740074"/>
                    </a:lnTo>
                    <a:cubicBezTo>
                      <a:pt x="3668061" y="1616071"/>
                      <a:pt x="3691249" y="1493076"/>
                      <a:pt x="3714437" y="1374114"/>
                    </a:cubicBezTo>
                    <a:lnTo>
                      <a:pt x="3717461" y="1358992"/>
                    </a:lnTo>
                    <a:cubicBezTo>
                      <a:pt x="3719478" y="1348910"/>
                      <a:pt x="3721494" y="1338829"/>
                      <a:pt x="3723510" y="1328747"/>
                    </a:cubicBezTo>
                    <a:cubicBezTo>
                      <a:pt x="3735608" y="1261201"/>
                      <a:pt x="3745690" y="1200711"/>
                      <a:pt x="3752746" y="1145263"/>
                    </a:cubicBezTo>
                    <a:cubicBezTo>
                      <a:pt x="3759804" y="1091831"/>
                      <a:pt x="3764845" y="1038399"/>
                      <a:pt x="3768877" y="986983"/>
                    </a:cubicBezTo>
                    <a:cubicBezTo>
                      <a:pt x="3776942" y="866004"/>
                      <a:pt x="3773917" y="760148"/>
                      <a:pt x="3758795" y="663365"/>
                    </a:cubicBezTo>
                    <a:cubicBezTo>
                      <a:pt x="3750731" y="609933"/>
                      <a:pt x="3737624" y="557509"/>
                      <a:pt x="3721494" y="508110"/>
                    </a:cubicBezTo>
                    <a:cubicBezTo>
                      <a:pt x="3705364" y="457702"/>
                      <a:pt x="3683183" y="409311"/>
                      <a:pt x="3655964" y="363944"/>
                    </a:cubicBezTo>
                    <a:cubicBezTo>
                      <a:pt x="3604548" y="276234"/>
                      <a:pt x="3529945" y="198606"/>
                      <a:pt x="3438203" y="139125"/>
                    </a:cubicBezTo>
                    <a:cubicBezTo>
                      <a:pt x="3396869" y="111905"/>
                      <a:pt x="3351502" y="87709"/>
                      <a:pt x="3304118" y="68554"/>
                    </a:cubicBezTo>
                    <a:cubicBezTo>
                      <a:pt x="3259759" y="50408"/>
                      <a:pt x="3210360" y="35285"/>
                      <a:pt x="3158943" y="23188"/>
                    </a:cubicBezTo>
                    <a:cubicBezTo>
                      <a:pt x="3089382" y="8065"/>
                      <a:pt x="3014778" y="0"/>
                      <a:pt x="2938159" y="0"/>
                    </a:cubicBezTo>
                    <a:cubicBezTo>
                      <a:pt x="2909930" y="0"/>
                      <a:pt x="2880693" y="1008"/>
                      <a:pt x="2852466" y="3024"/>
                    </a:cubicBezTo>
                    <a:cubicBezTo>
                      <a:pt x="2752658" y="10082"/>
                      <a:pt x="2650835" y="30245"/>
                      <a:pt x="2550019" y="63514"/>
                    </a:cubicBezTo>
                    <a:cubicBezTo>
                      <a:pt x="2502635" y="78636"/>
                      <a:pt x="2456261" y="97791"/>
                      <a:pt x="2409886" y="118962"/>
                    </a:cubicBezTo>
                    <a:cubicBezTo>
                      <a:pt x="2361494" y="142150"/>
                      <a:pt x="2313103" y="169370"/>
                      <a:pt x="2267736" y="200623"/>
                    </a:cubicBezTo>
                    <a:cubicBezTo>
                      <a:pt x="2180026" y="261112"/>
                      <a:pt x="2101390" y="336723"/>
                      <a:pt x="2032836" y="426449"/>
                    </a:cubicBezTo>
                    <a:cubicBezTo>
                      <a:pt x="1970330" y="508110"/>
                      <a:pt x="1918914" y="598843"/>
                      <a:pt x="1880605" y="697642"/>
                    </a:cubicBezTo>
                    <a:cubicBezTo>
                      <a:pt x="1861450" y="746034"/>
                      <a:pt x="1844311" y="799466"/>
                      <a:pt x="1825156" y="869029"/>
                    </a:cubicBezTo>
                    <a:cubicBezTo>
                      <a:pt x="1819107" y="890200"/>
                      <a:pt x="1814066" y="911371"/>
                      <a:pt x="1809025" y="932542"/>
                    </a:cubicBezTo>
                    <a:lnTo>
                      <a:pt x="1807009" y="939599"/>
                    </a:lnTo>
                    <a:cubicBezTo>
                      <a:pt x="1797936" y="975893"/>
                      <a:pt x="1787854" y="1017227"/>
                      <a:pt x="1775756" y="1057554"/>
                    </a:cubicBezTo>
                    <a:cubicBezTo>
                      <a:pt x="1764667" y="1096872"/>
                      <a:pt x="1752569" y="1131149"/>
                      <a:pt x="1740471" y="1163410"/>
                    </a:cubicBezTo>
                    <a:cubicBezTo>
                      <a:pt x="1736438" y="1169459"/>
                      <a:pt x="1733414" y="1175508"/>
                      <a:pt x="1730390" y="1181556"/>
                    </a:cubicBezTo>
                    <a:cubicBezTo>
                      <a:pt x="1725349" y="1190630"/>
                      <a:pt x="1721316" y="1200711"/>
                      <a:pt x="1718292" y="1212809"/>
                    </a:cubicBezTo>
                    <a:lnTo>
                      <a:pt x="1718292" y="1213817"/>
                    </a:lnTo>
                    <a:cubicBezTo>
                      <a:pt x="1717284" y="1215834"/>
                      <a:pt x="1716275" y="1216842"/>
                      <a:pt x="1715267" y="1218858"/>
                    </a:cubicBezTo>
                    <a:cubicBezTo>
                      <a:pt x="1712243" y="1224907"/>
                      <a:pt x="1709219" y="1230956"/>
                      <a:pt x="1706194" y="1238013"/>
                    </a:cubicBezTo>
                    <a:lnTo>
                      <a:pt x="1705186" y="1240029"/>
                    </a:lnTo>
                    <a:cubicBezTo>
                      <a:pt x="1698129" y="1254144"/>
                      <a:pt x="1690063" y="1267250"/>
                      <a:pt x="1683006" y="1280356"/>
                    </a:cubicBezTo>
                    <a:lnTo>
                      <a:pt x="1684015" y="1278339"/>
                    </a:lnTo>
                    <a:cubicBezTo>
                      <a:pt x="1656794" y="1321690"/>
                      <a:pt x="1625541" y="1361008"/>
                      <a:pt x="1590256" y="1394277"/>
                    </a:cubicBezTo>
                    <a:cubicBezTo>
                      <a:pt x="1580174" y="1404359"/>
                      <a:pt x="1569085" y="1413432"/>
                      <a:pt x="1559003" y="1420489"/>
                    </a:cubicBezTo>
                    <a:cubicBezTo>
                      <a:pt x="1552955" y="1425530"/>
                      <a:pt x="1546905" y="1429562"/>
                      <a:pt x="1540857" y="1434603"/>
                    </a:cubicBezTo>
                    <a:lnTo>
                      <a:pt x="1535816" y="1438636"/>
                    </a:lnTo>
                    <a:cubicBezTo>
                      <a:pt x="1519685" y="1450734"/>
                      <a:pt x="1500531" y="1465856"/>
                      <a:pt x="1483392" y="1484003"/>
                    </a:cubicBezTo>
                    <a:cubicBezTo>
                      <a:pt x="1465245" y="1503158"/>
                      <a:pt x="1455164" y="1520296"/>
                      <a:pt x="1452139" y="1538443"/>
                    </a:cubicBezTo>
                    <a:cubicBezTo>
                      <a:pt x="1450123" y="1548525"/>
                      <a:pt x="1451131" y="1558606"/>
                      <a:pt x="1455164" y="1568688"/>
                    </a:cubicBezTo>
                    <a:cubicBezTo>
                      <a:pt x="1459196" y="1578769"/>
                      <a:pt x="1466253" y="1587843"/>
                      <a:pt x="1476335" y="1596916"/>
                    </a:cubicBezTo>
                    <a:cubicBezTo>
                      <a:pt x="1481375" y="1601957"/>
                      <a:pt x="1487425" y="1604981"/>
                      <a:pt x="1493473" y="1609014"/>
                    </a:cubicBezTo>
                    <a:cubicBezTo>
                      <a:pt x="1498514" y="1612038"/>
                      <a:pt x="1504563" y="1615063"/>
                      <a:pt x="1511620" y="1618087"/>
                    </a:cubicBezTo>
                    <a:cubicBezTo>
                      <a:pt x="1522710" y="1623128"/>
                      <a:pt x="1534807" y="1626152"/>
                      <a:pt x="1546905" y="1627161"/>
                    </a:cubicBezTo>
                    <a:cubicBezTo>
                      <a:pt x="1552955" y="1628169"/>
                      <a:pt x="1559003" y="1628169"/>
                      <a:pt x="1565052" y="1628169"/>
                    </a:cubicBezTo>
                    <a:cubicBezTo>
                      <a:pt x="1582191" y="1628169"/>
                      <a:pt x="1599330" y="1625144"/>
                      <a:pt x="1617476" y="1619095"/>
                    </a:cubicBezTo>
                    <a:cubicBezTo>
                      <a:pt x="1637639" y="1612038"/>
                      <a:pt x="1658811" y="1600949"/>
                      <a:pt x="1680990" y="1584818"/>
                    </a:cubicBezTo>
                    <a:cubicBezTo>
                      <a:pt x="1699137" y="1571712"/>
                      <a:pt x="1716275" y="1555582"/>
                      <a:pt x="1738455" y="1533402"/>
                    </a:cubicBezTo>
                    <a:cubicBezTo>
                      <a:pt x="1778781" y="1491060"/>
                      <a:pt x="1813058" y="1442668"/>
                      <a:pt x="1851368" y="1384195"/>
                    </a:cubicBezTo>
                    <a:cubicBezTo>
                      <a:pt x="1853384" y="1384195"/>
                      <a:pt x="1856409" y="1384195"/>
                      <a:pt x="1858425" y="1384195"/>
                    </a:cubicBezTo>
                    <a:cubicBezTo>
                      <a:pt x="1863466" y="1384195"/>
                      <a:pt x="1868507" y="1383187"/>
                      <a:pt x="1874555" y="1381171"/>
                    </a:cubicBezTo>
                    <a:cubicBezTo>
                      <a:pt x="1865482" y="1435611"/>
                      <a:pt x="1860442" y="1484003"/>
                      <a:pt x="1860442" y="1528361"/>
                    </a:cubicBezTo>
                    <a:cubicBezTo>
                      <a:pt x="1860442" y="1564655"/>
                      <a:pt x="1865482" y="1600949"/>
                      <a:pt x="1874555" y="1638250"/>
                    </a:cubicBezTo>
                    <a:cubicBezTo>
                      <a:pt x="1882621" y="1669503"/>
                      <a:pt x="1895727" y="1701764"/>
                      <a:pt x="1913874" y="1732009"/>
                    </a:cubicBezTo>
                    <a:cubicBezTo>
                      <a:pt x="1928996" y="1759229"/>
                      <a:pt x="1950167" y="1785441"/>
                      <a:pt x="1975371" y="1810645"/>
                    </a:cubicBezTo>
                    <a:cubicBezTo>
                      <a:pt x="2000575" y="1836856"/>
                      <a:pt x="2031828" y="1860044"/>
                      <a:pt x="2066105" y="1880207"/>
                    </a:cubicBezTo>
                    <a:cubicBezTo>
                      <a:pt x="2034852" y="1869118"/>
                      <a:pt x="2003599" y="1857020"/>
                      <a:pt x="1968314" y="1841897"/>
                    </a:cubicBezTo>
                    <a:lnTo>
                      <a:pt x="1969322" y="1842905"/>
                    </a:lnTo>
                    <a:cubicBezTo>
                      <a:pt x="1933028" y="1826775"/>
                      <a:pt x="1895727" y="1809636"/>
                      <a:pt x="1862457" y="1794514"/>
                    </a:cubicBezTo>
                    <a:cubicBezTo>
                      <a:pt x="1839270" y="1783424"/>
                      <a:pt x="1811042" y="1770318"/>
                      <a:pt x="1782814" y="1758221"/>
                    </a:cubicBezTo>
                    <a:cubicBezTo>
                      <a:pt x="1768699" y="1752172"/>
                      <a:pt x="1754585" y="1746123"/>
                      <a:pt x="1740471" y="1740074"/>
                    </a:cubicBezTo>
                    <a:lnTo>
                      <a:pt x="1735430" y="1742090"/>
                    </a:lnTo>
                    <a:cubicBezTo>
                      <a:pt x="1693088" y="1723943"/>
                      <a:pt x="1648729" y="1704788"/>
                      <a:pt x="1606387" y="1684625"/>
                    </a:cubicBezTo>
                    <a:cubicBezTo>
                      <a:pt x="1567068" y="1666479"/>
                      <a:pt x="1532792" y="1648332"/>
                      <a:pt x="1501538" y="1631193"/>
                    </a:cubicBezTo>
                    <a:cubicBezTo>
                      <a:pt x="1465245" y="1611030"/>
                      <a:pt x="1433992" y="1590867"/>
                      <a:pt x="1406772" y="1569696"/>
                    </a:cubicBezTo>
                    <a:cubicBezTo>
                      <a:pt x="1391650" y="1557598"/>
                      <a:pt x="1377536" y="1545500"/>
                      <a:pt x="1364430" y="1533402"/>
                    </a:cubicBezTo>
                    <a:cubicBezTo>
                      <a:pt x="1363421" y="1532394"/>
                      <a:pt x="1361405" y="1531386"/>
                      <a:pt x="1360397" y="1530378"/>
                    </a:cubicBezTo>
                    <a:cubicBezTo>
                      <a:pt x="1359389" y="1529370"/>
                      <a:pt x="1357373" y="1528361"/>
                      <a:pt x="1355356" y="1528361"/>
                    </a:cubicBezTo>
                    <a:cubicBezTo>
                      <a:pt x="1354348" y="1528361"/>
                      <a:pt x="1352332" y="1528361"/>
                      <a:pt x="1351324" y="1529370"/>
                    </a:cubicBezTo>
                    <a:cubicBezTo>
                      <a:pt x="1350315" y="1530378"/>
                      <a:pt x="1349307" y="1530378"/>
                      <a:pt x="1348299" y="1531386"/>
                    </a:cubicBezTo>
                    <a:lnTo>
                      <a:pt x="1347291" y="1532394"/>
                    </a:lnTo>
                    <a:lnTo>
                      <a:pt x="1346283" y="1530378"/>
                    </a:lnTo>
                    <a:lnTo>
                      <a:pt x="1345275" y="1529370"/>
                    </a:lnTo>
                    <a:cubicBezTo>
                      <a:pt x="1340234" y="1521304"/>
                      <a:pt x="1335193" y="1513239"/>
                      <a:pt x="1331161" y="1503158"/>
                    </a:cubicBezTo>
                    <a:cubicBezTo>
                      <a:pt x="1326120" y="1491060"/>
                      <a:pt x="1322087" y="1477954"/>
                      <a:pt x="1319063" y="1461823"/>
                    </a:cubicBezTo>
                    <a:cubicBezTo>
                      <a:pt x="1317046" y="1454766"/>
                      <a:pt x="1316038" y="1447709"/>
                      <a:pt x="1315030" y="1439644"/>
                    </a:cubicBezTo>
                    <a:lnTo>
                      <a:pt x="1314022" y="1434603"/>
                    </a:lnTo>
                    <a:cubicBezTo>
                      <a:pt x="1313014" y="1431579"/>
                      <a:pt x="1313014" y="1427546"/>
                      <a:pt x="1312006" y="1424522"/>
                    </a:cubicBezTo>
                    <a:cubicBezTo>
                      <a:pt x="1310998" y="1419481"/>
                      <a:pt x="1310998" y="1415448"/>
                      <a:pt x="1310998" y="1410407"/>
                    </a:cubicBezTo>
                    <a:lnTo>
                      <a:pt x="1309989" y="1403350"/>
                    </a:lnTo>
                    <a:cubicBezTo>
                      <a:pt x="1308981" y="1391252"/>
                      <a:pt x="1307973" y="1382179"/>
                      <a:pt x="1305957" y="1374114"/>
                    </a:cubicBezTo>
                    <a:cubicBezTo>
                      <a:pt x="1304948" y="1367057"/>
                      <a:pt x="1301924" y="1357983"/>
                      <a:pt x="1297891" y="1349918"/>
                    </a:cubicBezTo>
                    <a:cubicBezTo>
                      <a:pt x="1295875" y="1346894"/>
                      <a:pt x="1292850" y="1343869"/>
                      <a:pt x="1289826" y="1341853"/>
                    </a:cubicBezTo>
                    <a:cubicBezTo>
                      <a:pt x="1285794" y="1339837"/>
                      <a:pt x="1280753" y="1338829"/>
                      <a:pt x="1277728" y="1338829"/>
                    </a:cubicBezTo>
                    <a:cubicBezTo>
                      <a:pt x="1263614" y="1338829"/>
                      <a:pt x="1252524" y="1349918"/>
                      <a:pt x="1245468" y="1372098"/>
                    </a:cubicBezTo>
                    <a:cubicBezTo>
                      <a:pt x="1245468" y="1373106"/>
                      <a:pt x="1245468" y="1373106"/>
                      <a:pt x="1244459" y="1374114"/>
                    </a:cubicBezTo>
                    <a:cubicBezTo>
                      <a:pt x="1243451" y="1370081"/>
                      <a:pt x="1242443" y="1367057"/>
                      <a:pt x="1240427" y="1363024"/>
                    </a:cubicBezTo>
                    <a:cubicBezTo>
                      <a:pt x="1239418" y="1360000"/>
                      <a:pt x="1237402" y="1355967"/>
                      <a:pt x="1235386" y="1351935"/>
                    </a:cubicBezTo>
                    <a:cubicBezTo>
                      <a:pt x="1233370" y="1347902"/>
                      <a:pt x="1230345" y="1344877"/>
                      <a:pt x="1227320" y="1342861"/>
                    </a:cubicBezTo>
                    <a:cubicBezTo>
                      <a:pt x="1224296" y="1340845"/>
                      <a:pt x="1221272" y="1339837"/>
                      <a:pt x="1217239" y="1339837"/>
                    </a:cubicBezTo>
                    <a:cubicBezTo>
                      <a:pt x="1217239" y="1339837"/>
                      <a:pt x="1216231" y="1339837"/>
                      <a:pt x="1216231" y="1339837"/>
                    </a:cubicBezTo>
                    <a:cubicBezTo>
                      <a:pt x="1212198" y="1339837"/>
                      <a:pt x="1209174" y="1340845"/>
                      <a:pt x="1206149" y="1342861"/>
                    </a:cubicBezTo>
                    <a:cubicBezTo>
                      <a:pt x="1204133" y="1343869"/>
                      <a:pt x="1201109" y="1345886"/>
                      <a:pt x="1199092" y="1348910"/>
                    </a:cubicBezTo>
                    <a:cubicBezTo>
                      <a:pt x="1196068" y="1351935"/>
                      <a:pt x="1194051" y="1354959"/>
                      <a:pt x="1193044" y="1360000"/>
                    </a:cubicBezTo>
                    <a:cubicBezTo>
                      <a:pt x="1190019" y="1367057"/>
                      <a:pt x="1189011" y="1375122"/>
                      <a:pt x="1188003" y="1383187"/>
                    </a:cubicBezTo>
                    <a:cubicBezTo>
                      <a:pt x="1188003" y="1387220"/>
                      <a:pt x="1186994" y="1392261"/>
                      <a:pt x="1186994" y="1398310"/>
                    </a:cubicBezTo>
                    <a:lnTo>
                      <a:pt x="1185986" y="1396293"/>
                    </a:lnTo>
                    <a:lnTo>
                      <a:pt x="1184978" y="1395285"/>
                    </a:lnTo>
                    <a:cubicBezTo>
                      <a:pt x="1181954" y="1389236"/>
                      <a:pt x="1177921" y="1380163"/>
                      <a:pt x="1172881" y="1372098"/>
                    </a:cubicBezTo>
                    <a:cubicBezTo>
                      <a:pt x="1168848" y="1367057"/>
                      <a:pt x="1163807" y="1360000"/>
                      <a:pt x="1157758" y="1355967"/>
                    </a:cubicBezTo>
                    <a:cubicBezTo>
                      <a:pt x="1154734" y="1353951"/>
                      <a:pt x="1151709" y="1352943"/>
                      <a:pt x="1147677" y="1352943"/>
                    </a:cubicBezTo>
                    <a:cubicBezTo>
                      <a:pt x="1143644" y="1352943"/>
                      <a:pt x="1139612" y="1353951"/>
                      <a:pt x="1135579" y="1355967"/>
                    </a:cubicBezTo>
                    <a:cubicBezTo>
                      <a:pt x="1128521" y="1358992"/>
                      <a:pt x="1124489" y="1367057"/>
                      <a:pt x="1121464" y="1372098"/>
                    </a:cubicBezTo>
                    <a:cubicBezTo>
                      <a:pt x="1119448" y="1378146"/>
                      <a:pt x="1118440" y="1384195"/>
                      <a:pt x="1117432" y="1394277"/>
                    </a:cubicBezTo>
                    <a:cubicBezTo>
                      <a:pt x="1117432" y="1403350"/>
                      <a:pt x="1118440" y="1412424"/>
                      <a:pt x="1119448" y="1421497"/>
                    </a:cubicBezTo>
                    <a:cubicBezTo>
                      <a:pt x="1121464" y="1434603"/>
                      <a:pt x="1124489" y="1448717"/>
                      <a:pt x="1129530" y="1464848"/>
                    </a:cubicBezTo>
                    <a:lnTo>
                      <a:pt x="1126505" y="1461823"/>
                    </a:lnTo>
                    <a:cubicBezTo>
                      <a:pt x="1114408" y="1450734"/>
                      <a:pt x="1098277" y="1435611"/>
                      <a:pt x="1081138" y="1423513"/>
                    </a:cubicBezTo>
                    <a:cubicBezTo>
                      <a:pt x="1073073" y="1418473"/>
                      <a:pt x="1066016" y="1414440"/>
                      <a:pt x="1057951" y="1410407"/>
                    </a:cubicBezTo>
                    <a:cubicBezTo>
                      <a:pt x="1051902" y="1408391"/>
                      <a:pt x="1046861" y="1406375"/>
                      <a:pt x="1041820" y="1406375"/>
                    </a:cubicBezTo>
                    <a:cubicBezTo>
                      <a:pt x="1040812" y="1406375"/>
                      <a:pt x="1039804" y="1406375"/>
                      <a:pt x="1037788" y="1406375"/>
                    </a:cubicBezTo>
                    <a:cubicBezTo>
                      <a:pt x="1033755" y="1407383"/>
                      <a:pt x="1029722" y="1408391"/>
                      <a:pt x="1026698" y="1409399"/>
                    </a:cubicBezTo>
                    <a:cubicBezTo>
                      <a:pt x="1023674" y="1410407"/>
                      <a:pt x="1021657" y="1413432"/>
                      <a:pt x="1018633" y="1415448"/>
                    </a:cubicBezTo>
                    <a:cubicBezTo>
                      <a:pt x="1016617" y="1418473"/>
                      <a:pt x="1014600" y="1421497"/>
                      <a:pt x="1013592" y="1424522"/>
                    </a:cubicBezTo>
                    <a:cubicBezTo>
                      <a:pt x="1012584" y="1427546"/>
                      <a:pt x="1011576" y="1430571"/>
                      <a:pt x="1011576" y="1434603"/>
                    </a:cubicBezTo>
                    <a:cubicBezTo>
                      <a:pt x="1010567" y="1441660"/>
                      <a:pt x="1012584" y="1448717"/>
                      <a:pt x="1014600" y="1453758"/>
                    </a:cubicBezTo>
                    <a:cubicBezTo>
                      <a:pt x="1016617" y="1460815"/>
                      <a:pt x="1019641" y="1466864"/>
                      <a:pt x="1023674" y="1475938"/>
                    </a:cubicBezTo>
                    <a:cubicBezTo>
                      <a:pt x="1032747" y="1492068"/>
                      <a:pt x="1043837" y="1507190"/>
                      <a:pt x="1054926" y="1521304"/>
                    </a:cubicBezTo>
                    <a:cubicBezTo>
                      <a:pt x="1064000" y="1533402"/>
                      <a:pt x="1075089" y="1545500"/>
                      <a:pt x="1089204" y="1560622"/>
                    </a:cubicBezTo>
                    <a:lnTo>
                      <a:pt x="1091220" y="1563647"/>
                    </a:lnTo>
                    <a:lnTo>
                      <a:pt x="1088195" y="1562639"/>
                    </a:lnTo>
                    <a:lnTo>
                      <a:pt x="1080130" y="1560622"/>
                    </a:lnTo>
                    <a:cubicBezTo>
                      <a:pt x="1065008" y="1557598"/>
                      <a:pt x="1048878" y="1553565"/>
                      <a:pt x="1032747" y="1551549"/>
                    </a:cubicBezTo>
                    <a:cubicBezTo>
                      <a:pt x="1026698" y="1550541"/>
                      <a:pt x="1022665" y="1550541"/>
                      <a:pt x="1018633" y="1550541"/>
                    </a:cubicBezTo>
                    <a:cubicBezTo>
                      <a:pt x="1009559" y="1550541"/>
                      <a:pt x="1001494" y="1552557"/>
                      <a:pt x="994437" y="1555582"/>
                    </a:cubicBezTo>
                    <a:cubicBezTo>
                      <a:pt x="992421" y="1556590"/>
                      <a:pt x="989396" y="1558606"/>
                      <a:pt x="987380" y="1560622"/>
                    </a:cubicBezTo>
                    <a:cubicBezTo>
                      <a:pt x="985363" y="1563647"/>
                      <a:pt x="983348" y="1565663"/>
                      <a:pt x="981331" y="1569696"/>
                    </a:cubicBezTo>
                    <a:cubicBezTo>
                      <a:pt x="980323" y="1571712"/>
                      <a:pt x="980323" y="1574736"/>
                      <a:pt x="980323" y="1578769"/>
                    </a:cubicBezTo>
                    <a:cubicBezTo>
                      <a:pt x="980323" y="1581794"/>
                      <a:pt x="981331" y="1585826"/>
                      <a:pt x="982339" y="1589859"/>
                    </a:cubicBezTo>
                    <a:cubicBezTo>
                      <a:pt x="984356" y="1595908"/>
                      <a:pt x="987380" y="1601957"/>
                      <a:pt x="992421" y="1610022"/>
                    </a:cubicBezTo>
                    <a:cubicBezTo>
                      <a:pt x="997461" y="1618087"/>
                      <a:pt x="1003511" y="1626152"/>
                      <a:pt x="1010567" y="1633209"/>
                    </a:cubicBezTo>
                    <a:cubicBezTo>
                      <a:pt x="1021657" y="1645307"/>
                      <a:pt x="1036780" y="1655389"/>
                      <a:pt x="1056943" y="1666479"/>
                    </a:cubicBezTo>
                    <a:cubicBezTo>
                      <a:pt x="1075089" y="1676560"/>
                      <a:pt x="1094245" y="1683617"/>
                      <a:pt x="1113399" y="1690674"/>
                    </a:cubicBezTo>
                    <a:cubicBezTo>
                      <a:pt x="1118440" y="1692691"/>
                      <a:pt x="1124489" y="1694707"/>
                      <a:pt x="1129530" y="1696723"/>
                    </a:cubicBezTo>
                    <a:cubicBezTo>
                      <a:pt x="1142636" y="1701764"/>
                      <a:pt x="1154734" y="1705796"/>
                      <a:pt x="1167840" y="1711845"/>
                    </a:cubicBezTo>
                    <a:lnTo>
                      <a:pt x="1166831" y="1710837"/>
                    </a:lnTo>
                    <a:cubicBezTo>
                      <a:pt x="1175905" y="1714870"/>
                      <a:pt x="1182962" y="1718903"/>
                      <a:pt x="1190019" y="1721927"/>
                    </a:cubicBezTo>
                    <a:cubicBezTo>
                      <a:pt x="1183970" y="1732009"/>
                      <a:pt x="1178929" y="1743098"/>
                      <a:pt x="1173888" y="1755196"/>
                    </a:cubicBezTo>
                    <a:cubicBezTo>
                      <a:pt x="1172881" y="1758221"/>
                      <a:pt x="1171872" y="1760237"/>
                      <a:pt x="1172881" y="1763261"/>
                    </a:cubicBezTo>
                    <a:cubicBezTo>
                      <a:pt x="1172881" y="1764269"/>
                      <a:pt x="1173888" y="1765278"/>
                      <a:pt x="1174897" y="1766286"/>
                    </a:cubicBezTo>
                    <a:cubicBezTo>
                      <a:pt x="1174897" y="1767294"/>
                      <a:pt x="1175905" y="1768302"/>
                      <a:pt x="1175905" y="1770318"/>
                    </a:cubicBezTo>
                    <a:cubicBezTo>
                      <a:pt x="1198084" y="1820726"/>
                      <a:pt x="1223288" y="1870126"/>
                      <a:pt x="1250508" y="1919525"/>
                    </a:cubicBezTo>
                    <a:cubicBezTo>
                      <a:pt x="1276720" y="1965900"/>
                      <a:pt x="1305957" y="2013283"/>
                      <a:pt x="1339226" y="2062683"/>
                    </a:cubicBezTo>
                    <a:cubicBezTo>
                      <a:pt x="1369471" y="2107042"/>
                      <a:pt x="1401732" y="2152409"/>
                      <a:pt x="1438025" y="2200800"/>
                    </a:cubicBezTo>
                    <a:cubicBezTo>
                      <a:pt x="1455164" y="2222980"/>
                      <a:pt x="1472302" y="2246167"/>
                      <a:pt x="1491457" y="2270363"/>
                    </a:cubicBezTo>
                    <a:cubicBezTo>
                      <a:pt x="1505571" y="2288510"/>
                      <a:pt x="1524726" y="2311697"/>
                      <a:pt x="1543881" y="2335893"/>
                    </a:cubicBezTo>
                    <a:cubicBezTo>
                      <a:pt x="1551946" y="2345974"/>
                      <a:pt x="1561020" y="2356056"/>
                      <a:pt x="1570093" y="2366137"/>
                    </a:cubicBezTo>
                    <a:cubicBezTo>
                      <a:pt x="1574126" y="2371178"/>
                      <a:pt x="1579166" y="2376219"/>
                      <a:pt x="1583199" y="2381260"/>
                    </a:cubicBezTo>
                    <a:cubicBezTo>
                      <a:pt x="1587232" y="2385292"/>
                      <a:pt x="1591264" y="2390333"/>
                      <a:pt x="1595297" y="2394366"/>
                    </a:cubicBezTo>
                    <a:cubicBezTo>
                      <a:pt x="1560011" y="2422594"/>
                      <a:pt x="1518677" y="2453847"/>
                      <a:pt x="1470286" y="2492157"/>
                    </a:cubicBezTo>
                    <a:cubicBezTo>
                      <a:pt x="1349307" y="2588939"/>
                      <a:pt x="1226313" y="2688747"/>
                      <a:pt x="1105334" y="2788554"/>
                    </a:cubicBezTo>
                    <a:lnTo>
                      <a:pt x="1099285" y="2793595"/>
                    </a:lnTo>
                    <a:lnTo>
                      <a:pt x="1093236" y="2798635"/>
                    </a:lnTo>
                    <a:cubicBezTo>
                      <a:pt x="1073073" y="2814766"/>
                      <a:pt x="1053918" y="2831905"/>
                      <a:pt x="1034763" y="2848035"/>
                    </a:cubicBezTo>
                    <a:cubicBezTo>
                      <a:pt x="1033755" y="2849043"/>
                      <a:pt x="1033755" y="2849043"/>
                      <a:pt x="1032747" y="2850051"/>
                    </a:cubicBezTo>
                    <a:cubicBezTo>
                      <a:pt x="1031739" y="2851060"/>
                      <a:pt x="1031739" y="2851060"/>
                      <a:pt x="1030730" y="2852068"/>
                    </a:cubicBezTo>
                    <a:cubicBezTo>
                      <a:pt x="1027706" y="2855092"/>
                      <a:pt x="1025690" y="2857108"/>
                      <a:pt x="1025690" y="2861141"/>
                    </a:cubicBezTo>
                    <a:cubicBezTo>
                      <a:pt x="1025690" y="2862149"/>
                      <a:pt x="1025690" y="2862149"/>
                      <a:pt x="1025690" y="2863157"/>
                    </a:cubicBezTo>
                    <a:cubicBezTo>
                      <a:pt x="1025690" y="2863157"/>
                      <a:pt x="1025690" y="2864165"/>
                      <a:pt x="1025690" y="2864165"/>
                    </a:cubicBezTo>
                    <a:cubicBezTo>
                      <a:pt x="1012584" y="2935744"/>
                      <a:pt x="998470" y="3006315"/>
                      <a:pt x="982339" y="3084951"/>
                    </a:cubicBezTo>
                    <a:lnTo>
                      <a:pt x="977298" y="3108139"/>
                    </a:lnTo>
                    <a:cubicBezTo>
                      <a:pt x="967217" y="3157538"/>
                      <a:pt x="958144" y="3206938"/>
                      <a:pt x="948062" y="3256338"/>
                    </a:cubicBezTo>
                    <a:cubicBezTo>
                      <a:pt x="948062" y="3256338"/>
                      <a:pt x="947054" y="3256338"/>
                      <a:pt x="947054" y="3256338"/>
                    </a:cubicBezTo>
                    <a:cubicBezTo>
                      <a:pt x="911768" y="3260370"/>
                      <a:pt x="877491" y="3264403"/>
                      <a:pt x="842206" y="3267427"/>
                    </a:cubicBezTo>
                    <a:cubicBezTo>
                      <a:pt x="808937" y="3270452"/>
                      <a:pt x="773651" y="3273476"/>
                      <a:pt x="740382" y="3276501"/>
                    </a:cubicBezTo>
                    <a:lnTo>
                      <a:pt x="737358" y="3276501"/>
                    </a:lnTo>
                    <a:lnTo>
                      <a:pt x="736350" y="3276501"/>
                    </a:lnTo>
                    <a:cubicBezTo>
                      <a:pt x="672836" y="3281541"/>
                      <a:pt x="607306" y="3286582"/>
                      <a:pt x="544801" y="3290615"/>
                    </a:cubicBezTo>
                    <a:lnTo>
                      <a:pt x="538751" y="3290615"/>
                    </a:lnTo>
                    <a:lnTo>
                      <a:pt x="524638" y="3291623"/>
                    </a:lnTo>
                    <a:cubicBezTo>
                      <a:pt x="459108" y="3295655"/>
                      <a:pt x="394585" y="3300696"/>
                      <a:pt x="331072" y="3305737"/>
                    </a:cubicBezTo>
                    <a:cubicBezTo>
                      <a:pt x="293770" y="3308761"/>
                      <a:pt x="263525" y="3311786"/>
                      <a:pt x="234289" y="3314810"/>
                    </a:cubicBezTo>
                    <a:cubicBezTo>
                      <a:pt x="216142" y="3316827"/>
                      <a:pt x="201020" y="3318843"/>
                      <a:pt x="185897" y="3320859"/>
                    </a:cubicBezTo>
                    <a:cubicBezTo>
                      <a:pt x="168759" y="3322875"/>
                      <a:pt x="151621" y="3324892"/>
                      <a:pt x="135490" y="3328924"/>
                    </a:cubicBezTo>
                    <a:cubicBezTo>
                      <a:pt x="132465" y="3328924"/>
                      <a:pt x="130449" y="3329933"/>
                      <a:pt x="128433" y="3332957"/>
                    </a:cubicBezTo>
                    <a:cubicBezTo>
                      <a:pt x="128433" y="3332957"/>
                      <a:pt x="127425" y="3333965"/>
                      <a:pt x="127425" y="3334973"/>
                    </a:cubicBezTo>
                    <a:cubicBezTo>
                      <a:pt x="127425" y="3334973"/>
                      <a:pt x="126417" y="3335982"/>
                      <a:pt x="126417" y="3335982"/>
                    </a:cubicBezTo>
                    <a:lnTo>
                      <a:pt x="116335" y="3347071"/>
                    </a:lnTo>
                    <a:cubicBezTo>
                      <a:pt x="109278" y="3354128"/>
                      <a:pt x="102221" y="3362194"/>
                      <a:pt x="95164" y="3369251"/>
                    </a:cubicBezTo>
                    <a:cubicBezTo>
                      <a:pt x="90123" y="3374291"/>
                      <a:pt x="86091" y="3379332"/>
                      <a:pt x="81050" y="3384373"/>
                    </a:cubicBezTo>
                    <a:lnTo>
                      <a:pt x="78025" y="3387398"/>
                    </a:lnTo>
                    <a:cubicBezTo>
                      <a:pt x="72984" y="3392438"/>
                      <a:pt x="68952" y="3397479"/>
                      <a:pt x="63911" y="3402520"/>
                    </a:cubicBezTo>
                    <a:cubicBezTo>
                      <a:pt x="53829" y="3413609"/>
                      <a:pt x="43748" y="3424699"/>
                      <a:pt x="33666" y="3435789"/>
                    </a:cubicBezTo>
                    <a:lnTo>
                      <a:pt x="28626" y="3440830"/>
                    </a:lnTo>
                    <a:cubicBezTo>
                      <a:pt x="25601" y="3444862"/>
                      <a:pt x="21568" y="3448895"/>
                      <a:pt x="18544" y="3451919"/>
                    </a:cubicBezTo>
                    <a:cubicBezTo>
                      <a:pt x="17536" y="3453935"/>
                      <a:pt x="15520" y="3454944"/>
                      <a:pt x="13503" y="3456960"/>
                    </a:cubicBezTo>
                    <a:cubicBezTo>
                      <a:pt x="9470" y="3460993"/>
                      <a:pt x="5438" y="3465025"/>
                      <a:pt x="2413" y="3469058"/>
                    </a:cubicBezTo>
                    <a:cubicBezTo>
                      <a:pt x="-611" y="3472082"/>
                      <a:pt x="-611" y="3477123"/>
                      <a:pt x="1405" y="3480148"/>
                    </a:cubicBezTo>
                    <a:cubicBezTo>
                      <a:pt x="2413" y="3482164"/>
                      <a:pt x="2413" y="3483172"/>
                      <a:pt x="4430" y="3484180"/>
                    </a:cubicBezTo>
                    <a:cubicBezTo>
                      <a:pt x="6446" y="3485188"/>
                      <a:pt x="7454" y="3486196"/>
                      <a:pt x="10479" y="3486196"/>
                    </a:cubicBezTo>
                    <a:lnTo>
                      <a:pt x="17536" y="3486196"/>
                    </a:lnTo>
                    <a:cubicBezTo>
                      <a:pt x="56854" y="3486196"/>
                      <a:pt x="98188" y="3487205"/>
                      <a:pt x="149604" y="3489221"/>
                    </a:cubicBezTo>
                    <a:lnTo>
                      <a:pt x="148596" y="3489221"/>
                    </a:lnTo>
                    <a:cubicBezTo>
                      <a:pt x="223199" y="3492245"/>
                      <a:pt x="297803" y="3498294"/>
                      <a:pt x="371398" y="3503335"/>
                    </a:cubicBezTo>
                    <a:lnTo>
                      <a:pt x="377447" y="3503335"/>
                    </a:lnTo>
                    <a:cubicBezTo>
                      <a:pt x="430879" y="3507368"/>
                      <a:pt x="492377" y="3511400"/>
                      <a:pt x="551857" y="3514425"/>
                    </a:cubicBezTo>
                    <a:cubicBezTo>
                      <a:pt x="621420" y="3518458"/>
                      <a:pt x="678885" y="3520474"/>
                      <a:pt x="734333" y="3520474"/>
                    </a:cubicBezTo>
                    <a:cubicBezTo>
                      <a:pt x="739374" y="3520474"/>
                      <a:pt x="745423" y="3520474"/>
                      <a:pt x="750464" y="3520474"/>
                    </a:cubicBezTo>
                    <a:cubicBezTo>
                      <a:pt x="776676" y="3520474"/>
                      <a:pt x="801880" y="3520474"/>
                      <a:pt x="825067" y="3519465"/>
                    </a:cubicBezTo>
                    <a:cubicBezTo>
                      <a:pt x="840190" y="3519465"/>
                      <a:pt x="855312" y="3518458"/>
                      <a:pt x="869426" y="3517449"/>
                    </a:cubicBezTo>
                    <a:cubicBezTo>
                      <a:pt x="876483" y="3516441"/>
                      <a:pt x="884548" y="3516441"/>
                      <a:pt x="891605" y="3515433"/>
                    </a:cubicBezTo>
                    <a:cubicBezTo>
                      <a:pt x="893622" y="3515433"/>
                      <a:pt x="896646" y="3514425"/>
                      <a:pt x="898662" y="3514425"/>
                    </a:cubicBezTo>
                    <a:cubicBezTo>
                      <a:pt x="876483" y="3635403"/>
                      <a:pt x="859344" y="3743276"/>
                      <a:pt x="845230" y="3844091"/>
                    </a:cubicBezTo>
                    <a:cubicBezTo>
                      <a:pt x="838173" y="3894499"/>
                      <a:pt x="833132" y="3933817"/>
                      <a:pt x="830108" y="3970110"/>
                    </a:cubicBezTo>
                    <a:cubicBezTo>
                      <a:pt x="830108" y="3971119"/>
                      <a:pt x="830108" y="3973135"/>
                      <a:pt x="830108" y="3974143"/>
                    </a:cubicBezTo>
                    <a:cubicBezTo>
                      <a:pt x="830108" y="3974143"/>
                      <a:pt x="830108" y="3975151"/>
                      <a:pt x="830108" y="3975151"/>
                    </a:cubicBezTo>
                    <a:cubicBezTo>
                      <a:pt x="829100" y="3982208"/>
                      <a:pt x="834140" y="3988257"/>
                      <a:pt x="841198" y="3989265"/>
                    </a:cubicBezTo>
                    <a:cubicBezTo>
                      <a:pt x="922858" y="4003379"/>
                      <a:pt x="1010567" y="4020518"/>
                      <a:pt x="1118440" y="4043706"/>
                    </a:cubicBezTo>
                    <a:lnTo>
                      <a:pt x="1117432" y="4047738"/>
                    </a:lnTo>
                    <a:lnTo>
                      <a:pt x="1116424" y="4049754"/>
                    </a:lnTo>
                    <a:lnTo>
                      <a:pt x="1117432" y="4048746"/>
                    </a:lnTo>
                    <a:cubicBezTo>
                      <a:pt x="1108358" y="4077983"/>
                      <a:pt x="1096260" y="4107219"/>
                      <a:pt x="1084163" y="4135448"/>
                    </a:cubicBezTo>
                    <a:lnTo>
                      <a:pt x="1081138" y="4143513"/>
                    </a:lnTo>
                    <a:cubicBezTo>
                      <a:pt x="1068032" y="4176782"/>
                      <a:pt x="1054926" y="4209043"/>
                      <a:pt x="1044845" y="4243320"/>
                    </a:cubicBezTo>
                    <a:cubicBezTo>
                      <a:pt x="1039804" y="4260459"/>
                      <a:pt x="1035771" y="4275581"/>
                      <a:pt x="1033755" y="4290703"/>
                    </a:cubicBezTo>
                    <a:cubicBezTo>
                      <a:pt x="1031739" y="4302801"/>
                      <a:pt x="1029722" y="4318932"/>
                      <a:pt x="1031739" y="4335062"/>
                    </a:cubicBezTo>
                    <a:cubicBezTo>
                      <a:pt x="1032747" y="4340103"/>
                      <a:pt x="1033755" y="4345144"/>
                      <a:pt x="1034763" y="4349176"/>
                    </a:cubicBezTo>
                    <a:cubicBezTo>
                      <a:pt x="1034763" y="4350185"/>
                      <a:pt x="1033755" y="4351193"/>
                      <a:pt x="1033755" y="4352201"/>
                    </a:cubicBezTo>
                    <a:cubicBezTo>
                      <a:pt x="1025690" y="4377405"/>
                      <a:pt x="1018633" y="4404625"/>
                      <a:pt x="1014600" y="4431845"/>
                    </a:cubicBezTo>
                    <a:cubicBezTo>
                      <a:pt x="1010567" y="4457049"/>
                      <a:pt x="1011576" y="4479228"/>
                      <a:pt x="1015608" y="4498383"/>
                    </a:cubicBezTo>
                    <a:cubicBezTo>
                      <a:pt x="1017625" y="4509473"/>
                      <a:pt x="1021657" y="4518546"/>
                      <a:pt x="1025690" y="4527620"/>
                    </a:cubicBezTo>
                    <a:cubicBezTo>
                      <a:pt x="1030730" y="4537701"/>
                      <a:pt x="1036780" y="4546775"/>
                      <a:pt x="1043837" y="4553832"/>
                    </a:cubicBezTo>
                    <a:cubicBezTo>
                      <a:pt x="1058959" y="4570970"/>
                      <a:pt x="1079122" y="4585084"/>
                      <a:pt x="1106342" y="4599199"/>
                    </a:cubicBezTo>
                    <a:cubicBezTo>
                      <a:pt x="1126505" y="4609280"/>
                      <a:pt x="1147677" y="4616337"/>
                      <a:pt x="1168848" y="4623394"/>
                    </a:cubicBezTo>
                    <a:cubicBezTo>
                      <a:pt x="1191027" y="4630451"/>
                      <a:pt x="1213207" y="4637509"/>
                      <a:pt x="1236394" y="4643557"/>
                    </a:cubicBezTo>
                    <a:cubicBezTo>
                      <a:pt x="1292850" y="4658680"/>
                      <a:pt x="1343258" y="4666745"/>
                      <a:pt x="1390642" y="4667753"/>
                    </a:cubicBezTo>
                    <a:cubicBezTo>
                      <a:pt x="1394674" y="4667753"/>
                      <a:pt x="1398707" y="4667753"/>
                      <a:pt x="1402739" y="4667753"/>
                    </a:cubicBezTo>
                    <a:cubicBezTo>
                      <a:pt x="1450123" y="4667753"/>
                      <a:pt x="1486416" y="4658680"/>
                      <a:pt x="1515653" y="4640533"/>
                    </a:cubicBezTo>
                    <a:cubicBezTo>
                      <a:pt x="1533800" y="4629443"/>
                      <a:pt x="1548922" y="4612305"/>
                      <a:pt x="1556987" y="4593150"/>
                    </a:cubicBezTo>
                    <a:cubicBezTo>
                      <a:pt x="1564044" y="4578027"/>
                      <a:pt x="1567068" y="4561897"/>
                      <a:pt x="1570093" y="4547783"/>
                    </a:cubicBezTo>
                    <a:cubicBezTo>
                      <a:pt x="1573118" y="4532660"/>
                      <a:pt x="1574126" y="4517538"/>
                      <a:pt x="1576142" y="4502416"/>
                    </a:cubicBezTo>
                    <a:cubicBezTo>
                      <a:pt x="1578159" y="4501408"/>
                      <a:pt x="1580174" y="4500400"/>
                      <a:pt x="1583199" y="4499391"/>
                    </a:cubicBezTo>
                    <a:cubicBezTo>
                      <a:pt x="1590256" y="4495359"/>
                      <a:pt x="1596305" y="4490318"/>
                      <a:pt x="1601346" y="4485277"/>
                    </a:cubicBezTo>
                    <a:cubicBezTo>
                      <a:pt x="1606387" y="4481245"/>
                      <a:pt x="1610419" y="4475196"/>
                      <a:pt x="1614452" y="4469147"/>
                    </a:cubicBezTo>
                    <a:cubicBezTo>
                      <a:pt x="1622517" y="4457049"/>
                      <a:pt x="1629574" y="4441926"/>
                      <a:pt x="1635623" y="4423780"/>
                    </a:cubicBezTo>
                    <a:cubicBezTo>
                      <a:pt x="1641672" y="4405633"/>
                      <a:pt x="1646713" y="4386478"/>
                      <a:pt x="1650745" y="4369340"/>
                    </a:cubicBezTo>
                    <a:cubicBezTo>
                      <a:pt x="1653770" y="4355225"/>
                      <a:pt x="1657802" y="4341111"/>
                      <a:pt x="1661835" y="4326997"/>
                    </a:cubicBezTo>
                    <a:cubicBezTo>
                      <a:pt x="1663852" y="4318932"/>
                      <a:pt x="1666876" y="4310866"/>
                      <a:pt x="1669900" y="4303810"/>
                    </a:cubicBezTo>
                    <a:lnTo>
                      <a:pt x="1670908" y="4301793"/>
                    </a:lnTo>
                    <a:lnTo>
                      <a:pt x="1673933" y="4294736"/>
                    </a:lnTo>
                    <a:lnTo>
                      <a:pt x="1675949" y="4289695"/>
                    </a:lnTo>
                    <a:cubicBezTo>
                      <a:pt x="1680990" y="4276589"/>
                      <a:pt x="1685023" y="4262475"/>
                      <a:pt x="1690063" y="4249369"/>
                    </a:cubicBezTo>
                    <a:cubicBezTo>
                      <a:pt x="1695104" y="4235255"/>
                      <a:pt x="1700145" y="4220133"/>
                      <a:pt x="1704178" y="4206018"/>
                    </a:cubicBezTo>
                    <a:cubicBezTo>
                      <a:pt x="1708210" y="4193921"/>
                      <a:pt x="1712243" y="4180815"/>
                      <a:pt x="1716275" y="4167709"/>
                    </a:cubicBezTo>
                    <a:cubicBezTo>
                      <a:pt x="1775756" y="4179806"/>
                      <a:pt x="1837254" y="4189888"/>
                      <a:pt x="1898751" y="4199969"/>
                    </a:cubicBezTo>
                    <a:cubicBezTo>
                      <a:pt x="1957224" y="4209043"/>
                      <a:pt x="2020738" y="4219125"/>
                      <a:pt x="2100382" y="4230214"/>
                    </a:cubicBezTo>
                    <a:cubicBezTo>
                      <a:pt x="2097358" y="4247353"/>
                      <a:pt x="2094333" y="4265499"/>
                      <a:pt x="2090301" y="4284655"/>
                    </a:cubicBezTo>
                    <a:cubicBezTo>
                      <a:pt x="2086268" y="4306834"/>
                      <a:pt x="2081227" y="4329013"/>
                      <a:pt x="2078203" y="4352201"/>
                    </a:cubicBezTo>
                    <a:cubicBezTo>
                      <a:pt x="2075178" y="4377405"/>
                      <a:pt x="2073162" y="4398576"/>
                      <a:pt x="2075178" y="4417731"/>
                    </a:cubicBezTo>
                    <a:cubicBezTo>
                      <a:pt x="2076186" y="4434870"/>
                      <a:pt x="2079211" y="4449992"/>
                      <a:pt x="2084251" y="4464106"/>
                    </a:cubicBezTo>
                    <a:cubicBezTo>
                      <a:pt x="2083243" y="4465114"/>
                      <a:pt x="2082236" y="4467130"/>
                      <a:pt x="2082236" y="4469147"/>
                    </a:cubicBezTo>
                    <a:cubicBezTo>
                      <a:pt x="2079211" y="4493342"/>
                      <a:pt x="2079211" y="4516530"/>
                      <a:pt x="2082236" y="4538709"/>
                    </a:cubicBezTo>
                    <a:cubicBezTo>
                      <a:pt x="2085260" y="4559881"/>
                      <a:pt x="2091309" y="4579036"/>
                      <a:pt x="2101390" y="4597182"/>
                    </a:cubicBezTo>
                    <a:cubicBezTo>
                      <a:pt x="2106431" y="4606255"/>
                      <a:pt x="2111472" y="4615329"/>
                      <a:pt x="2117521" y="4623394"/>
                    </a:cubicBezTo>
                    <a:cubicBezTo>
                      <a:pt x="2122562" y="4630451"/>
                      <a:pt x="2129618" y="4638516"/>
                      <a:pt x="2137684" y="4647590"/>
                    </a:cubicBezTo>
                    <a:cubicBezTo>
                      <a:pt x="2150790" y="4660696"/>
                      <a:pt x="2165912" y="4672794"/>
                      <a:pt x="2186075" y="4685900"/>
                    </a:cubicBezTo>
                    <a:cubicBezTo>
                      <a:pt x="2202206" y="4695981"/>
                      <a:pt x="2221361" y="4705055"/>
                      <a:pt x="2242532" y="4713120"/>
                    </a:cubicBezTo>
                    <a:cubicBezTo>
                      <a:pt x="2262695" y="4721185"/>
                      <a:pt x="2285882" y="4727234"/>
                      <a:pt x="2309070" y="4732275"/>
                    </a:cubicBezTo>
                    <a:cubicBezTo>
                      <a:pt x="2345364" y="4740340"/>
                      <a:pt x="2383673" y="4743365"/>
                      <a:pt x="2422991" y="4743365"/>
                    </a:cubicBezTo>
                    <a:cubicBezTo>
                      <a:pt x="2431057" y="4743365"/>
                      <a:pt x="2440130" y="4743365"/>
                      <a:pt x="2448195" y="4742356"/>
                    </a:cubicBezTo>
                    <a:cubicBezTo>
                      <a:pt x="2494571" y="4740340"/>
                      <a:pt x="2538929" y="4733283"/>
                      <a:pt x="2581272" y="4720177"/>
                    </a:cubicBezTo>
                    <a:cubicBezTo>
                      <a:pt x="2600427" y="4714128"/>
                      <a:pt x="2619581" y="4707071"/>
                      <a:pt x="2636720" y="4697998"/>
                    </a:cubicBezTo>
                    <a:cubicBezTo>
                      <a:pt x="2644785" y="4693965"/>
                      <a:pt x="2651843" y="4689933"/>
                      <a:pt x="2657891" y="4685900"/>
                    </a:cubicBezTo>
                    <a:cubicBezTo>
                      <a:pt x="2663940" y="4681867"/>
                      <a:pt x="2669989" y="4676826"/>
                      <a:pt x="2677046" y="4669770"/>
                    </a:cubicBezTo>
                    <a:cubicBezTo>
                      <a:pt x="2687128" y="4660696"/>
                      <a:pt x="2695193" y="4648598"/>
                      <a:pt x="2703258" y="4634484"/>
                    </a:cubicBezTo>
                    <a:cubicBezTo>
                      <a:pt x="2709307" y="4623394"/>
                      <a:pt x="2712332" y="4612305"/>
                      <a:pt x="2715356" y="4602223"/>
                    </a:cubicBezTo>
                    <a:cubicBezTo>
                      <a:pt x="2718381" y="4592142"/>
                      <a:pt x="2720396" y="4582060"/>
                      <a:pt x="2721406" y="4567946"/>
                    </a:cubicBezTo>
                    <a:cubicBezTo>
                      <a:pt x="2722413" y="4555848"/>
                      <a:pt x="2723421" y="4543750"/>
                      <a:pt x="2723421" y="4529636"/>
                    </a:cubicBezTo>
                    <a:cubicBezTo>
                      <a:pt x="2723421" y="4523587"/>
                      <a:pt x="2723421" y="4517538"/>
                      <a:pt x="2722413" y="4511489"/>
                    </a:cubicBezTo>
                    <a:cubicBezTo>
                      <a:pt x="2722413" y="4505440"/>
                      <a:pt x="2721406" y="4499391"/>
                      <a:pt x="2720396" y="4493342"/>
                    </a:cubicBezTo>
                    <a:cubicBezTo>
                      <a:pt x="2720396" y="4493342"/>
                      <a:pt x="2720396" y="4492334"/>
                      <a:pt x="2720396" y="4492334"/>
                    </a:cubicBezTo>
                    <a:cubicBezTo>
                      <a:pt x="2721406" y="4490318"/>
                      <a:pt x="2722413" y="4487293"/>
                      <a:pt x="2723421" y="4485277"/>
                    </a:cubicBezTo>
                    <a:cubicBezTo>
                      <a:pt x="2729470" y="4472171"/>
                      <a:pt x="2733503" y="4456041"/>
                      <a:pt x="2734511" y="4435878"/>
                    </a:cubicBezTo>
                    <a:cubicBezTo>
                      <a:pt x="2736528" y="4413698"/>
                      <a:pt x="2736528" y="4390511"/>
                      <a:pt x="2735519" y="4369340"/>
                    </a:cubicBezTo>
                    <a:lnTo>
                      <a:pt x="2735519" y="4368331"/>
                    </a:lnTo>
                    <a:cubicBezTo>
                      <a:pt x="2735519" y="4354217"/>
                      <a:pt x="2735519" y="4340103"/>
                      <a:pt x="2735519" y="4325989"/>
                    </a:cubicBezTo>
                    <a:cubicBezTo>
                      <a:pt x="2735519" y="4322964"/>
                      <a:pt x="2735519" y="4319940"/>
                      <a:pt x="2735519" y="4316915"/>
                    </a:cubicBezTo>
                    <a:lnTo>
                      <a:pt x="2742576" y="4317924"/>
                    </a:lnTo>
                    <a:cubicBezTo>
                      <a:pt x="2754674" y="4319940"/>
                      <a:pt x="2767780" y="4321956"/>
                      <a:pt x="2779878" y="4323973"/>
                    </a:cubicBezTo>
                    <a:cubicBezTo>
                      <a:pt x="2803066" y="4328005"/>
                      <a:pt x="2826253" y="4332038"/>
                      <a:pt x="2850448" y="4336070"/>
                    </a:cubicBezTo>
                    <a:cubicBezTo>
                      <a:pt x="2866579" y="4339095"/>
                      <a:pt x="2882710" y="4342119"/>
                      <a:pt x="2899848" y="4344136"/>
                    </a:cubicBezTo>
                    <a:lnTo>
                      <a:pt x="2903881" y="4345144"/>
                    </a:lnTo>
                    <a:lnTo>
                      <a:pt x="2904889" y="4345144"/>
                    </a:lnTo>
                    <a:cubicBezTo>
                      <a:pt x="2944207" y="4352201"/>
                      <a:pt x="2984533" y="4359258"/>
                      <a:pt x="3023852" y="4363291"/>
                    </a:cubicBezTo>
                    <a:cubicBezTo>
                      <a:pt x="3024860" y="4363291"/>
                      <a:pt x="3024860" y="4363291"/>
                      <a:pt x="3025868" y="4363291"/>
                    </a:cubicBezTo>
                    <a:cubicBezTo>
                      <a:pt x="3043006" y="4363291"/>
                      <a:pt x="3040990" y="4329013"/>
                      <a:pt x="3043006" y="4316915"/>
                    </a:cubicBezTo>
                    <a:cubicBezTo>
                      <a:pt x="3046031" y="4296752"/>
                      <a:pt x="3049056" y="4277597"/>
                      <a:pt x="3052079" y="4257434"/>
                    </a:cubicBezTo>
                    <a:cubicBezTo>
                      <a:pt x="3054096" y="4246345"/>
                      <a:pt x="3055104" y="4234247"/>
                      <a:pt x="3057120" y="4223157"/>
                    </a:cubicBezTo>
                    <a:cubicBezTo>
                      <a:pt x="3063169" y="4181823"/>
                      <a:pt x="3069219" y="4140488"/>
                      <a:pt x="3074259" y="4099154"/>
                    </a:cubicBezTo>
                    <a:cubicBezTo>
                      <a:pt x="3086357" y="4017494"/>
                      <a:pt x="3097446" y="3942890"/>
                      <a:pt x="3108536" y="3872319"/>
                    </a:cubicBezTo>
                    <a:cubicBezTo>
                      <a:pt x="3214392" y="3908613"/>
                      <a:pt x="3322265" y="3942890"/>
                      <a:pt x="3426104" y="3976159"/>
                    </a:cubicBezTo>
                    <a:lnTo>
                      <a:pt x="3468447" y="3989265"/>
                    </a:lnTo>
                    <a:cubicBezTo>
                      <a:pt x="3528937" y="4008420"/>
                      <a:pt x="3593459" y="4028583"/>
                      <a:pt x="3657980" y="4050763"/>
                    </a:cubicBezTo>
                    <a:cubicBezTo>
                      <a:pt x="3691249" y="4061852"/>
                      <a:pt x="3722502" y="4072942"/>
                      <a:pt x="3751738" y="4083024"/>
                    </a:cubicBezTo>
                    <a:lnTo>
                      <a:pt x="3756779" y="4085040"/>
                    </a:lnTo>
                    <a:cubicBezTo>
                      <a:pt x="3770894" y="4090081"/>
                      <a:pt x="3783999" y="4095121"/>
                      <a:pt x="3798113" y="4100162"/>
                    </a:cubicBezTo>
                    <a:cubicBezTo>
                      <a:pt x="3806179" y="4103187"/>
                      <a:pt x="3813236" y="4106211"/>
                      <a:pt x="3821301" y="4109236"/>
                    </a:cubicBezTo>
                    <a:lnTo>
                      <a:pt x="3824325" y="4110244"/>
                    </a:lnTo>
                    <a:cubicBezTo>
                      <a:pt x="3830375" y="4112260"/>
                      <a:pt x="3837432" y="4115284"/>
                      <a:pt x="3843480" y="4117301"/>
                    </a:cubicBezTo>
                    <a:cubicBezTo>
                      <a:pt x="3858602" y="4123350"/>
                      <a:pt x="3877758" y="4129399"/>
                      <a:pt x="3895905" y="4135448"/>
                    </a:cubicBezTo>
                    <a:cubicBezTo>
                      <a:pt x="3904977" y="4138472"/>
                      <a:pt x="3914051" y="4140488"/>
                      <a:pt x="3923125" y="4142505"/>
                    </a:cubicBezTo>
                    <a:cubicBezTo>
                      <a:pt x="3927157" y="4143513"/>
                      <a:pt x="3932198" y="4144521"/>
                      <a:pt x="3936231" y="4144521"/>
                    </a:cubicBezTo>
                    <a:cubicBezTo>
                      <a:pt x="3940263" y="4145529"/>
                      <a:pt x="3945303" y="4145529"/>
                      <a:pt x="3950344" y="4145529"/>
                    </a:cubicBezTo>
                    <a:lnTo>
                      <a:pt x="3951353" y="4145529"/>
                    </a:lnTo>
                    <a:lnTo>
                      <a:pt x="3952361" y="4145529"/>
                    </a:lnTo>
                    <a:cubicBezTo>
                      <a:pt x="3956394" y="4145529"/>
                      <a:pt x="3959418" y="4143513"/>
                      <a:pt x="3960426" y="4140488"/>
                    </a:cubicBezTo>
                    <a:cubicBezTo>
                      <a:pt x="3964459" y="4137464"/>
                      <a:pt x="3966476" y="4131415"/>
                      <a:pt x="3964459" y="4126374"/>
                    </a:cubicBezTo>
                    <a:cubicBezTo>
                      <a:pt x="3959418" y="4110244"/>
                      <a:pt x="3952361" y="4094113"/>
                      <a:pt x="3946313" y="4078991"/>
                    </a:cubicBezTo>
                    <a:cubicBezTo>
                      <a:pt x="3944296" y="4073950"/>
                      <a:pt x="3942280" y="4068909"/>
                      <a:pt x="3940263" y="4064877"/>
                    </a:cubicBezTo>
                    <a:cubicBezTo>
                      <a:pt x="3931190" y="4041689"/>
                      <a:pt x="3923125" y="4021526"/>
                      <a:pt x="3916068" y="4002371"/>
                    </a:cubicBezTo>
                    <a:cubicBezTo>
                      <a:pt x="3915059" y="3998339"/>
                      <a:pt x="3913043" y="3995314"/>
                      <a:pt x="3910018" y="3994306"/>
                    </a:cubicBezTo>
                    <a:cubicBezTo>
                      <a:pt x="3909010" y="3993298"/>
                      <a:pt x="3908002" y="3993298"/>
                      <a:pt x="3906994" y="3993298"/>
                    </a:cubicBezTo>
                    <a:cubicBezTo>
                      <a:pt x="3906994" y="3993298"/>
                      <a:pt x="3905986" y="3992290"/>
                      <a:pt x="3905986" y="3992290"/>
                    </a:cubicBezTo>
                    <a:cubicBezTo>
                      <a:pt x="3874733" y="3970110"/>
                      <a:pt x="3842472" y="3947931"/>
                      <a:pt x="3813236" y="3928776"/>
                    </a:cubicBezTo>
                    <a:lnTo>
                      <a:pt x="3809203" y="3925752"/>
                    </a:lnTo>
                    <a:cubicBezTo>
                      <a:pt x="3790049" y="3913654"/>
                      <a:pt x="3771901" y="3901556"/>
                      <a:pt x="3752746" y="3889458"/>
                    </a:cubicBezTo>
                    <a:lnTo>
                      <a:pt x="3740649" y="3881393"/>
                    </a:lnTo>
                    <a:lnTo>
                      <a:pt x="3711412" y="3862238"/>
                    </a:lnTo>
                    <a:cubicBezTo>
                      <a:pt x="3649915" y="3821912"/>
                      <a:pt x="3584385" y="3778561"/>
                      <a:pt x="3519863" y="3731178"/>
                    </a:cubicBezTo>
                    <a:lnTo>
                      <a:pt x="3512806" y="3726137"/>
                    </a:lnTo>
                    <a:cubicBezTo>
                      <a:pt x="3512806" y="3726137"/>
                      <a:pt x="3511797" y="3725129"/>
                      <a:pt x="3511797" y="3725129"/>
                    </a:cubicBezTo>
                    <a:cubicBezTo>
                      <a:pt x="3481553" y="3701941"/>
                      <a:pt x="3452317" y="3677746"/>
                      <a:pt x="3423080" y="3654558"/>
                    </a:cubicBezTo>
                    <a:cubicBezTo>
                      <a:pt x="3346461" y="3593061"/>
                      <a:pt x="3267824" y="3529547"/>
                      <a:pt x="3180116" y="3482164"/>
                    </a:cubicBezTo>
                    <a:cubicBezTo>
                      <a:pt x="3189188" y="3438813"/>
                      <a:pt x="3197254" y="3397479"/>
                      <a:pt x="3206327" y="3359169"/>
                    </a:cubicBezTo>
                    <a:cubicBezTo>
                      <a:pt x="3217417" y="3307753"/>
                      <a:pt x="3229514" y="3255329"/>
                      <a:pt x="3242621" y="3202905"/>
                    </a:cubicBezTo>
                    <a:cubicBezTo>
                      <a:pt x="3243629" y="3198873"/>
                      <a:pt x="3241613" y="3194840"/>
                      <a:pt x="3239596" y="3192824"/>
                    </a:cubicBezTo>
                    <a:cubicBezTo>
                      <a:pt x="3238588" y="3191815"/>
                      <a:pt x="3237580" y="3190808"/>
                      <a:pt x="3235564" y="3189799"/>
                    </a:cubicBezTo>
                    <a:cubicBezTo>
                      <a:pt x="3234555" y="3188791"/>
                      <a:pt x="3233547" y="3187783"/>
                      <a:pt x="3232539" y="3187783"/>
                    </a:cubicBezTo>
                    <a:cubicBezTo>
                      <a:pt x="3229514" y="3172661"/>
                      <a:pt x="3226490" y="3158546"/>
                      <a:pt x="3222458" y="3143424"/>
                    </a:cubicBezTo>
                    <a:cubicBezTo>
                      <a:pt x="3218425" y="3125277"/>
                      <a:pt x="3213384" y="3107131"/>
                      <a:pt x="3208343" y="3089992"/>
                    </a:cubicBezTo>
                    <a:lnTo>
                      <a:pt x="3200279" y="3060755"/>
                    </a:lnTo>
                    <a:cubicBezTo>
                      <a:pt x="3193221" y="3035552"/>
                      <a:pt x="3187172" y="3010348"/>
                      <a:pt x="3180116" y="2984136"/>
                    </a:cubicBezTo>
                    <a:lnTo>
                      <a:pt x="3180116" y="2986152"/>
                    </a:lnTo>
                    <a:cubicBezTo>
                      <a:pt x="3176083" y="2969014"/>
                      <a:pt x="3172050" y="2951875"/>
                      <a:pt x="3168017" y="2934736"/>
                    </a:cubicBezTo>
                    <a:lnTo>
                      <a:pt x="3166001" y="2924655"/>
                    </a:lnTo>
                    <a:cubicBezTo>
                      <a:pt x="3161968" y="2907516"/>
                      <a:pt x="3157935" y="2889369"/>
                      <a:pt x="3152895" y="2872231"/>
                    </a:cubicBezTo>
                    <a:cubicBezTo>
                      <a:pt x="3144830" y="2837954"/>
                      <a:pt x="3134749" y="2800652"/>
                      <a:pt x="3122650" y="2755285"/>
                    </a:cubicBezTo>
                    <a:cubicBezTo>
                      <a:pt x="3112569" y="2717983"/>
                      <a:pt x="3103495" y="2681690"/>
                      <a:pt x="3093413" y="2644388"/>
                    </a:cubicBezTo>
                    <a:lnTo>
                      <a:pt x="3094422" y="2644388"/>
                    </a:lnTo>
                    <a:cubicBezTo>
                      <a:pt x="3105512" y="2642372"/>
                      <a:pt x="3117609" y="2640355"/>
                      <a:pt x="3131724" y="2638339"/>
                    </a:cubicBezTo>
                    <a:lnTo>
                      <a:pt x="3130716" y="2638339"/>
                    </a:lnTo>
                    <a:cubicBezTo>
                      <a:pt x="3187172" y="2631282"/>
                      <a:pt x="3245646" y="2628257"/>
                      <a:pt x="3301094" y="2626241"/>
                    </a:cubicBezTo>
                    <a:lnTo>
                      <a:pt x="3328314" y="2625233"/>
                    </a:lnTo>
                    <a:cubicBezTo>
                      <a:pt x="3355533" y="2624225"/>
                      <a:pt x="3391828" y="2622208"/>
                      <a:pt x="3427113" y="2619184"/>
                    </a:cubicBezTo>
                    <a:cubicBezTo>
                      <a:pt x="3459374" y="2616160"/>
                      <a:pt x="3492643" y="2612127"/>
                      <a:pt x="3527929" y="2605070"/>
                    </a:cubicBezTo>
                    <a:cubicBezTo>
                      <a:pt x="3565230" y="2598013"/>
                      <a:pt x="3605556" y="2588939"/>
                      <a:pt x="3648907" y="2577850"/>
                    </a:cubicBezTo>
                    <a:cubicBezTo>
                      <a:pt x="3667053" y="2572809"/>
                      <a:pt x="3686208" y="2567768"/>
                      <a:pt x="3707379" y="2560711"/>
                    </a:cubicBezTo>
                    <a:cubicBezTo>
                      <a:pt x="3730567" y="2553654"/>
                      <a:pt x="3749723" y="2547605"/>
                      <a:pt x="3766861" y="2541556"/>
                    </a:cubicBezTo>
                    <a:lnTo>
                      <a:pt x="3767869" y="2541556"/>
                    </a:lnTo>
                    <a:cubicBezTo>
                      <a:pt x="3768877" y="2541556"/>
                      <a:pt x="3768877" y="2541556"/>
                      <a:pt x="3769886" y="2541556"/>
                    </a:cubicBezTo>
                    <a:cubicBezTo>
                      <a:pt x="3771901" y="2541556"/>
                      <a:pt x="3774926" y="2540548"/>
                      <a:pt x="3775934" y="2539540"/>
                    </a:cubicBezTo>
                    <a:cubicBezTo>
                      <a:pt x="3777950" y="2538532"/>
                      <a:pt x="3779967" y="2536515"/>
                      <a:pt x="3780975" y="2535507"/>
                    </a:cubicBezTo>
                    <a:cubicBezTo>
                      <a:pt x="3782991" y="2533491"/>
                      <a:pt x="3785008" y="2530467"/>
                      <a:pt x="3787024" y="2527442"/>
                    </a:cubicBezTo>
                    <a:cubicBezTo>
                      <a:pt x="3791057" y="2522401"/>
                      <a:pt x="3793072" y="2516352"/>
                      <a:pt x="3796097" y="2512320"/>
                    </a:cubicBezTo>
                    <a:cubicBezTo>
                      <a:pt x="3798113" y="2508287"/>
                      <a:pt x="3800130" y="2503246"/>
                      <a:pt x="3802146" y="2498206"/>
                    </a:cubicBezTo>
                    <a:cubicBezTo>
                      <a:pt x="3812228" y="2500222"/>
                      <a:pt x="3823317" y="2502238"/>
                      <a:pt x="3834407" y="2504255"/>
                    </a:cubicBezTo>
                    <a:lnTo>
                      <a:pt x="3835416" y="2504255"/>
                    </a:lnTo>
                    <a:lnTo>
                      <a:pt x="3839447" y="2505263"/>
                    </a:lnTo>
                    <a:cubicBezTo>
                      <a:pt x="3843480" y="2506271"/>
                      <a:pt x="3847513" y="2507279"/>
                      <a:pt x="3852554" y="2507279"/>
                    </a:cubicBezTo>
                    <a:cubicBezTo>
                      <a:pt x="3871709" y="2511311"/>
                      <a:pt x="3893888" y="2514336"/>
                      <a:pt x="3917076" y="2516352"/>
                    </a:cubicBezTo>
                    <a:cubicBezTo>
                      <a:pt x="3927157" y="2517360"/>
                      <a:pt x="3936231" y="2517360"/>
                      <a:pt x="3946313" y="2517360"/>
                    </a:cubicBezTo>
                    <a:lnTo>
                      <a:pt x="3949336" y="2517360"/>
                    </a:lnTo>
                    <a:cubicBezTo>
                      <a:pt x="3960426" y="2517360"/>
                      <a:pt x="3969499" y="2516352"/>
                      <a:pt x="3978573" y="2515344"/>
                    </a:cubicBezTo>
                    <a:cubicBezTo>
                      <a:pt x="3988655" y="2513328"/>
                      <a:pt x="3997728" y="2511311"/>
                      <a:pt x="4004785" y="2507279"/>
                    </a:cubicBezTo>
                    <a:cubicBezTo>
                      <a:pt x="4008818" y="2505263"/>
                      <a:pt x="4012851" y="2503246"/>
                      <a:pt x="4015874" y="2500222"/>
                    </a:cubicBezTo>
                    <a:cubicBezTo>
                      <a:pt x="4018899" y="2498206"/>
                      <a:pt x="4020915" y="2494173"/>
                      <a:pt x="4022932" y="2491148"/>
                    </a:cubicBezTo>
                    <a:cubicBezTo>
                      <a:pt x="4024948" y="2487116"/>
                      <a:pt x="4024948" y="2482075"/>
                      <a:pt x="4022932" y="2476026"/>
                    </a:cubicBezTo>
                    <a:cubicBezTo>
                      <a:pt x="4021924" y="2471994"/>
                      <a:pt x="4019907" y="2468969"/>
                      <a:pt x="4015874" y="2464937"/>
                    </a:cubicBezTo>
                    <a:cubicBezTo>
                      <a:pt x="4008818" y="2456871"/>
                      <a:pt x="3998736" y="2450822"/>
                      <a:pt x="3990670" y="2445781"/>
                    </a:cubicBezTo>
                    <a:cubicBezTo>
                      <a:pt x="3981598" y="2440741"/>
                      <a:pt x="3972524" y="2436708"/>
                      <a:pt x="3961435" y="2430659"/>
                    </a:cubicBezTo>
                    <a:cubicBezTo>
                      <a:pt x="3958410" y="2428643"/>
                      <a:pt x="3954377" y="2427635"/>
                      <a:pt x="3951353" y="2425618"/>
                    </a:cubicBezTo>
                    <a:lnTo>
                      <a:pt x="3949336" y="2424611"/>
                    </a:lnTo>
                    <a:cubicBezTo>
                      <a:pt x="3946313" y="2422594"/>
                      <a:pt x="3942280" y="2421586"/>
                      <a:pt x="3939255" y="2419570"/>
                    </a:cubicBezTo>
                    <a:cubicBezTo>
                      <a:pt x="3947321" y="2418562"/>
                      <a:pt x="3955385" y="2417553"/>
                      <a:pt x="3963451" y="2416545"/>
                    </a:cubicBezTo>
                    <a:lnTo>
                      <a:pt x="3971516" y="2415537"/>
                    </a:lnTo>
                    <a:cubicBezTo>
                      <a:pt x="3992687" y="2413521"/>
                      <a:pt x="4012851" y="2410496"/>
                      <a:pt x="4032006" y="2406464"/>
                    </a:cubicBezTo>
                    <a:cubicBezTo>
                      <a:pt x="4054185" y="2401423"/>
                      <a:pt x="4072332" y="2394366"/>
                      <a:pt x="4086445" y="2384284"/>
                    </a:cubicBezTo>
                    <a:cubicBezTo>
                      <a:pt x="4089470" y="2382268"/>
                      <a:pt x="4093503" y="2379244"/>
                      <a:pt x="4096527" y="2376219"/>
                    </a:cubicBezTo>
                    <a:cubicBezTo>
                      <a:pt x="4101567" y="2371178"/>
                      <a:pt x="4105600" y="2367146"/>
                      <a:pt x="4107617" y="2363113"/>
                    </a:cubicBezTo>
                    <a:cubicBezTo>
                      <a:pt x="4110641" y="2358072"/>
                      <a:pt x="4111649" y="2353032"/>
                      <a:pt x="4111649" y="2348999"/>
                    </a:cubicBezTo>
                    <a:cubicBezTo>
                      <a:pt x="4106608" y="2343958"/>
                      <a:pt x="4106608" y="2341942"/>
                      <a:pt x="4105600" y="2339925"/>
                    </a:cubicBezTo>
                    <a:close/>
                    <a:moveTo>
                      <a:pt x="3475504" y="1752172"/>
                    </a:moveTo>
                    <a:cubicBezTo>
                      <a:pt x="3467439" y="1754188"/>
                      <a:pt x="3459374" y="1755196"/>
                      <a:pt x="3450300" y="1755196"/>
                    </a:cubicBezTo>
                    <a:cubicBezTo>
                      <a:pt x="3438203" y="1755196"/>
                      <a:pt x="3427113" y="1753180"/>
                      <a:pt x="3416023" y="1750155"/>
                    </a:cubicBezTo>
                    <a:cubicBezTo>
                      <a:pt x="3409974" y="1748139"/>
                      <a:pt x="3404933" y="1746123"/>
                      <a:pt x="3399892" y="1743098"/>
                    </a:cubicBezTo>
                    <a:cubicBezTo>
                      <a:pt x="3395860" y="1740074"/>
                      <a:pt x="3392836" y="1738058"/>
                      <a:pt x="3387795" y="1734025"/>
                    </a:cubicBezTo>
                    <a:cubicBezTo>
                      <a:pt x="3388803" y="1729992"/>
                      <a:pt x="3389811" y="1725960"/>
                      <a:pt x="3391828" y="1721927"/>
                    </a:cubicBezTo>
                    <a:lnTo>
                      <a:pt x="3394852" y="1713862"/>
                    </a:lnTo>
                    <a:cubicBezTo>
                      <a:pt x="3401909" y="1690674"/>
                      <a:pt x="3408966" y="1665470"/>
                      <a:pt x="3416023" y="1637242"/>
                    </a:cubicBezTo>
                    <a:cubicBezTo>
                      <a:pt x="3418040" y="1636234"/>
                      <a:pt x="3421063" y="1635226"/>
                      <a:pt x="3423080" y="1635226"/>
                    </a:cubicBezTo>
                    <a:cubicBezTo>
                      <a:pt x="3428121" y="1634218"/>
                      <a:pt x="3433162" y="1633209"/>
                      <a:pt x="3437195" y="1633209"/>
                    </a:cubicBezTo>
                    <a:cubicBezTo>
                      <a:pt x="3442236" y="1633209"/>
                      <a:pt x="3447276" y="1634218"/>
                      <a:pt x="3452317" y="1635226"/>
                    </a:cubicBezTo>
                    <a:cubicBezTo>
                      <a:pt x="3455341" y="1636234"/>
                      <a:pt x="3458366" y="1637242"/>
                      <a:pt x="3461390" y="1638250"/>
                    </a:cubicBezTo>
                    <a:cubicBezTo>
                      <a:pt x="3463407" y="1639258"/>
                      <a:pt x="3464415" y="1639258"/>
                      <a:pt x="3466430" y="1639258"/>
                    </a:cubicBezTo>
                    <a:cubicBezTo>
                      <a:pt x="3471471" y="1639258"/>
                      <a:pt x="3475504" y="1636234"/>
                      <a:pt x="3477521" y="1632201"/>
                    </a:cubicBezTo>
                    <a:cubicBezTo>
                      <a:pt x="3478529" y="1629177"/>
                      <a:pt x="3478529" y="1626152"/>
                      <a:pt x="3477521" y="1622120"/>
                    </a:cubicBezTo>
                    <a:cubicBezTo>
                      <a:pt x="3476512" y="1619095"/>
                      <a:pt x="3474496" y="1617079"/>
                      <a:pt x="3471471" y="1615063"/>
                    </a:cubicBezTo>
                    <a:cubicBezTo>
                      <a:pt x="3466430" y="1613046"/>
                      <a:pt x="3460382" y="1611030"/>
                      <a:pt x="3454333" y="1610022"/>
                    </a:cubicBezTo>
                    <a:cubicBezTo>
                      <a:pt x="3450300" y="1609014"/>
                      <a:pt x="3447276" y="1609014"/>
                      <a:pt x="3441226" y="1609014"/>
                    </a:cubicBezTo>
                    <a:cubicBezTo>
                      <a:pt x="3440219" y="1609014"/>
                      <a:pt x="3438203" y="1609014"/>
                      <a:pt x="3437195" y="1609014"/>
                    </a:cubicBezTo>
                    <a:cubicBezTo>
                      <a:pt x="3432154" y="1609014"/>
                      <a:pt x="3427113" y="1610022"/>
                      <a:pt x="3422073" y="1611030"/>
                    </a:cubicBezTo>
                    <a:cubicBezTo>
                      <a:pt x="3423080" y="1605989"/>
                      <a:pt x="3424088" y="1601957"/>
                      <a:pt x="3425096" y="1596916"/>
                    </a:cubicBezTo>
                    <a:cubicBezTo>
                      <a:pt x="3430137" y="1573728"/>
                      <a:pt x="3435178" y="1550541"/>
                      <a:pt x="3438203" y="1535419"/>
                    </a:cubicBezTo>
                    <a:lnTo>
                      <a:pt x="3439211" y="1534410"/>
                    </a:lnTo>
                    <a:lnTo>
                      <a:pt x="3440219" y="1533402"/>
                    </a:lnTo>
                    <a:cubicBezTo>
                      <a:pt x="3446267" y="1528361"/>
                      <a:pt x="3452317" y="1523321"/>
                      <a:pt x="3458366" y="1520296"/>
                    </a:cubicBezTo>
                    <a:cubicBezTo>
                      <a:pt x="3462399" y="1518280"/>
                      <a:pt x="3466430" y="1516264"/>
                      <a:pt x="3470463" y="1515255"/>
                    </a:cubicBezTo>
                    <a:cubicBezTo>
                      <a:pt x="3473488" y="1514247"/>
                      <a:pt x="3476512" y="1514247"/>
                      <a:pt x="3480545" y="1514247"/>
                    </a:cubicBezTo>
                    <a:cubicBezTo>
                      <a:pt x="3483570" y="1514247"/>
                      <a:pt x="3486593" y="1515255"/>
                      <a:pt x="3489618" y="1515255"/>
                    </a:cubicBezTo>
                    <a:cubicBezTo>
                      <a:pt x="3492643" y="1516264"/>
                      <a:pt x="3495667" y="1517272"/>
                      <a:pt x="3498692" y="1519288"/>
                    </a:cubicBezTo>
                    <a:cubicBezTo>
                      <a:pt x="3502725" y="1522312"/>
                      <a:pt x="3505749" y="1524329"/>
                      <a:pt x="3509781" y="1528361"/>
                    </a:cubicBezTo>
                    <a:cubicBezTo>
                      <a:pt x="3514822" y="1533402"/>
                      <a:pt x="3519863" y="1540459"/>
                      <a:pt x="3523896" y="1547516"/>
                    </a:cubicBezTo>
                    <a:cubicBezTo>
                      <a:pt x="3529945" y="1558606"/>
                      <a:pt x="3533977" y="1570704"/>
                      <a:pt x="3538010" y="1584818"/>
                    </a:cubicBezTo>
                    <a:cubicBezTo>
                      <a:pt x="3542042" y="1602965"/>
                      <a:pt x="3544059" y="1621112"/>
                      <a:pt x="3544059" y="1640266"/>
                    </a:cubicBezTo>
                    <a:cubicBezTo>
                      <a:pt x="3544059" y="1656397"/>
                      <a:pt x="3541034" y="1671519"/>
                      <a:pt x="3538010" y="1685633"/>
                    </a:cubicBezTo>
                    <a:cubicBezTo>
                      <a:pt x="3534985" y="1696723"/>
                      <a:pt x="3529945" y="1706805"/>
                      <a:pt x="3524904" y="1715878"/>
                    </a:cubicBezTo>
                    <a:cubicBezTo>
                      <a:pt x="3520871" y="1721927"/>
                      <a:pt x="3515830" y="1727976"/>
                      <a:pt x="3510789" y="1733017"/>
                    </a:cubicBezTo>
                    <a:cubicBezTo>
                      <a:pt x="3505749" y="1737049"/>
                      <a:pt x="3500708" y="1741082"/>
                      <a:pt x="3494659" y="1744106"/>
                    </a:cubicBezTo>
                    <a:cubicBezTo>
                      <a:pt x="3487603" y="1747131"/>
                      <a:pt x="3481553" y="1750155"/>
                      <a:pt x="3475504" y="1752172"/>
                    </a:cubicBezTo>
                    <a:close/>
                    <a:moveTo>
                      <a:pt x="1782814" y="1442668"/>
                    </a:moveTo>
                    <a:cubicBezTo>
                      <a:pt x="1758618" y="1473921"/>
                      <a:pt x="1735430" y="1500133"/>
                      <a:pt x="1712243" y="1523321"/>
                    </a:cubicBezTo>
                    <a:cubicBezTo>
                      <a:pt x="1688047" y="1545500"/>
                      <a:pt x="1665867" y="1563647"/>
                      <a:pt x="1641672" y="1576753"/>
                    </a:cubicBezTo>
                    <a:cubicBezTo>
                      <a:pt x="1625541" y="1585826"/>
                      <a:pt x="1611428" y="1591875"/>
                      <a:pt x="1596305" y="1595908"/>
                    </a:cubicBezTo>
                    <a:cubicBezTo>
                      <a:pt x="1585215" y="1598932"/>
                      <a:pt x="1573118" y="1599940"/>
                      <a:pt x="1562028" y="1599940"/>
                    </a:cubicBezTo>
                    <a:cubicBezTo>
                      <a:pt x="1551946" y="1599940"/>
                      <a:pt x="1542873" y="1597924"/>
                      <a:pt x="1532792" y="1595908"/>
                    </a:cubicBezTo>
                    <a:cubicBezTo>
                      <a:pt x="1522710" y="1592883"/>
                      <a:pt x="1511620" y="1587843"/>
                      <a:pt x="1502547" y="1582802"/>
                    </a:cubicBezTo>
                    <a:cubicBezTo>
                      <a:pt x="1496498" y="1578769"/>
                      <a:pt x="1491457" y="1575745"/>
                      <a:pt x="1487425" y="1571712"/>
                    </a:cubicBezTo>
                    <a:cubicBezTo>
                      <a:pt x="1485408" y="1569696"/>
                      <a:pt x="1483392" y="1566671"/>
                      <a:pt x="1481375" y="1564655"/>
                    </a:cubicBezTo>
                    <a:cubicBezTo>
                      <a:pt x="1480367" y="1562639"/>
                      <a:pt x="1479359" y="1560622"/>
                      <a:pt x="1479359" y="1558606"/>
                    </a:cubicBezTo>
                    <a:cubicBezTo>
                      <a:pt x="1479359" y="1556590"/>
                      <a:pt x="1478351" y="1554573"/>
                      <a:pt x="1478351" y="1551549"/>
                    </a:cubicBezTo>
                    <a:cubicBezTo>
                      <a:pt x="1478351" y="1548525"/>
                      <a:pt x="1479359" y="1545500"/>
                      <a:pt x="1479359" y="1542476"/>
                    </a:cubicBezTo>
                    <a:cubicBezTo>
                      <a:pt x="1481375" y="1537435"/>
                      <a:pt x="1483392" y="1532394"/>
                      <a:pt x="1486416" y="1526345"/>
                    </a:cubicBezTo>
                    <a:cubicBezTo>
                      <a:pt x="1496498" y="1511223"/>
                      <a:pt x="1508596" y="1498117"/>
                      <a:pt x="1519685" y="1488035"/>
                    </a:cubicBezTo>
                    <a:cubicBezTo>
                      <a:pt x="1532792" y="1475938"/>
                      <a:pt x="1545897" y="1463840"/>
                      <a:pt x="1560011" y="1452750"/>
                    </a:cubicBezTo>
                    <a:lnTo>
                      <a:pt x="1561020" y="1451742"/>
                    </a:lnTo>
                    <a:lnTo>
                      <a:pt x="1567068" y="1446701"/>
                    </a:lnTo>
                    <a:cubicBezTo>
                      <a:pt x="1588240" y="1428554"/>
                      <a:pt x="1609411" y="1407383"/>
                      <a:pt x="1628566" y="1385204"/>
                    </a:cubicBezTo>
                    <a:cubicBezTo>
                      <a:pt x="1647721" y="1363024"/>
                      <a:pt x="1665867" y="1336812"/>
                      <a:pt x="1687039" y="1303543"/>
                    </a:cubicBezTo>
                    <a:cubicBezTo>
                      <a:pt x="1697121" y="1287413"/>
                      <a:pt x="1705186" y="1274307"/>
                      <a:pt x="1712243" y="1262209"/>
                    </a:cubicBezTo>
                    <a:cubicBezTo>
                      <a:pt x="1713251" y="1273298"/>
                      <a:pt x="1715267" y="1285396"/>
                      <a:pt x="1719300" y="1297494"/>
                    </a:cubicBezTo>
                    <a:cubicBezTo>
                      <a:pt x="1723332" y="1310600"/>
                      <a:pt x="1730390" y="1323706"/>
                      <a:pt x="1739463" y="1335804"/>
                    </a:cubicBezTo>
                    <a:cubicBezTo>
                      <a:pt x="1747528" y="1346894"/>
                      <a:pt x="1757610" y="1356975"/>
                      <a:pt x="1769708" y="1366049"/>
                    </a:cubicBezTo>
                    <a:cubicBezTo>
                      <a:pt x="1781805" y="1374114"/>
                      <a:pt x="1794912" y="1381171"/>
                      <a:pt x="1810034" y="1385204"/>
                    </a:cubicBezTo>
                    <a:cubicBezTo>
                      <a:pt x="1814066" y="1386212"/>
                      <a:pt x="1819107" y="1387220"/>
                      <a:pt x="1823140" y="1388228"/>
                    </a:cubicBezTo>
                    <a:cubicBezTo>
                      <a:pt x="1810034" y="1407383"/>
                      <a:pt x="1795920" y="1425530"/>
                      <a:pt x="1782814" y="1442668"/>
                    </a:cubicBezTo>
                    <a:close/>
                    <a:moveTo>
                      <a:pt x="1876572" y="1358992"/>
                    </a:moveTo>
                    <a:cubicBezTo>
                      <a:pt x="1867498" y="1361008"/>
                      <a:pt x="1857417" y="1362016"/>
                      <a:pt x="1847335" y="1362016"/>
                    </a:cubicBezTo>
                    <a:cubicBezTo>
                      <a:pt x="1837254" y="1362016"/>
                      <a:pt x="1828181" y="1360000"/>
                      <a:pt x="1819107" y="1357983"/>
                    </a:cubicBezTo>
                    <a:cubicBezTo>
                      <a:pt x="1810034" y="1354959"/>
                      <a:pt x="1801968" y="1351935"/>
                      <a:pt x="1793903" y="1346894"/>
                    </a:cubicBezTo>
                    <a:cubicBezTo>
                      <a:pt x="1785838" y="1341853"/>
                      <a:pt x="1778781" y="1335804"/>
                      <a:pt x="1772732" y="1329755"/>
                    </a:cubicBezTo>
                    <a:cubicBezTo>
                      <a:pt x="1766683" y="1322698"/>
                      <a:pt x="1760634" y="1314633"/>
                      <a:pt x="1755593" y="1306568"/>
                    </a:cubicBezTo>
                    <a:cubicBezTo>
                      <a:pt x="1750553" y="1297494"/>
                      <a:pt x="1746520" y="1287413"/>
                      <a:pt x="1743495" y="1276323"/>
                    </a:cubicBezTo>
                    <a:cubicBezTo>
                      <a:pt x="1740471" y="1265233"/>
                      <a:pt x="1739463" y="1254144"/>
                      <a:pt x="1739463" y="1242046"/>
                    </a:cubicBezTo>
                    <a:cubicBezTo>
                      <a:pt x="1739463" y="1232972"/>
                      <a:pt x="1741479" y="1223899"/>
                      <a:pt x="1743495" y="1215834"/>
                    </a:cubicBezTo>
                    <a:cubicBezTo>
                      <a:pt x="1747528" y="1204744"/>
                      <a:pt x="1752569" y="1193654"/>
                      <a:pt x="1758618" y="1181556"/>
                    </a:cubicBezTo>
                    <a:cubicBezTo>
                      <a:pt x="1767691" y="1166434"/>
                      <a:pt x="1778781" y="1153328"/>
                      <a:pt x="1791887" y="1141230"/>
                    </a:cubicBezTo>
                    <a:cubicBezTo>
                      <a:pt x="1803985" y="1130141"/>
                      <a:pt x="1816083" y="1121067"/>
                      <a:pt x="1828181" y="1114010"/>
                    </a:cubicBezTo>
                    <a:cubicBezTo>
                      <a:pt x="1837254" y="1108969"/>
                      <a:pt x="1845319" y="1105945"/>
                      <a:pt x="1854392" y="1103929"/>
                    </a:cubicBezTo>
                    <a:cubicBezTo>
                      <a:pt x="1860442" y="1102921"/>
                      <a:pt x="1866490" y="1101912"/>
                      <a:pt x="1871531" y="1101912"/>
                    </a:cubicBezTo>
                    <a:cubicBezTo>
                      <a:pt x="1875564" y="1101912"/>
                      <a:pt x="1879596" y="1102921"/>
                      <a:pt x="1883629" y="1103929"/>
                    </a:cubicBezTo>
                    <a:cubicBezTo>
                      <a:pt x="1886653" y="1104937"/>
                      <a:pt x="1890686" y="1106953"/>
                      <a:pt x="1893711" y="1107961"/>
                    </a:cubicBezTo>
                    <a:cubicBezTo>
                      <a:pt x="1896735" y="1109978"/>
                      <a:pt x="1899759" y="1111994"/>
                      <a:pt x="1901776" y="1115018"/>
                    </a:cubicBezTo>
                    <a:cubicBezTo>
                      <a:pt x="1904800" y="1119051"/>
                      <a:pt x="1907824" y="1123084"/>
                      <a:pt x="1910849" y="1127116"/>
                    </a:cubicBezTo>
                    <a:cubicBezTo>
                      <a:pt x="1913874" y="1133165"/>
                      <a:pt x="1916898" y="1140222"/>
                      <a:pt x="1918914" y="1148287"/>
                    </a:cubicBezTo>
                    <a:cubicBezTo>
                      <a:pt x="1912865" y="1179540"/>
                      <a:pt x="1906817" y="1209785"/>
                      <a:pt x="1898751" y="1248095"/>
                    </a:cubicBezTo>
                    <a:cubicBezTo>
                      <a:pt x="1893711" y="1241038"/>
                      <a:pt x="1886653" y="1234989"/>
                      <a:pt x="1878588" y="1229948"/>
                    </a:cubicBezTo>
                    <a:cubicBezTo>
                      <a:pt x="1870523" y="1224907"/>
                      <a:pt x="1861450" y="1222891"/>
                      <a:pt x="1852376" y="1221883"/>
                    </a:cubicBezTo>
                    <a:cubicBezTo>
                      <a:pt x="1850360" y="1221883"/>
                      <a:pt x="1849352" y="1221883"/>
                      <a:pt x="1847335" y="1221883"/>
                    </a:cubicBezTo>
                    <a:cubicBezTo>
                      <a:pt x="1839270" y="1221883"/>
                      <a:pt x="1830197" y="1223899"/>
                      <a:pt x="1821123" y="1226923"/>
                    </a:cubicBezTo>
                    <a:cubicBezTo>
                      <a:pt x="1818099" y="1227932"/>
                      <a:pt x="1815075" y="1230956"/>
                      <a:pt x="1814066" y="1233981"/>
                    </a:cubicBezTo>
                    <a:cubicBezTo>
                      <a:pt x="1813058" y="1237005"/>
                      <a:pt x="1812050" y="1241038"/>
                      <a:pt x="1814066" y="1244062"/>
                    </a:cubicBezTo>
                    <a:cubicBezTo>
                      <a:pt x="1816083" y="1249103"/>
                      <a:pt x="1821123" y="1252127"/>
                      <a:pt x="1826164" y="1252127"/>
                    </a:cubicBezTo>
                    <a:cubicBezTo>
                      <a:pt x="1828181" y="1252127"/>
                      <a:pt x="1829189" y="1252127"/>
                      <a:pt x="1831205" y="1251119"/>
                    </a:cubicBezTo>
                    <a:cubicBezTo>
                      <a:pt x="1833221" y="1250111"/>
                      <a:pt x="1835238" y="1250111"/>
                      <a:pt x="1836246" y="1249103"/>
                    </a:cubicBezTo>
                    <a:cubicBezTo>
                      <a:pt x="1839270" y="1248095"/>
                      <a:pt x="1843303" y="1248095"/>
                      <a:pt x="1846327" y="1248095"/>
                    </a:cubicBezTo>
                    <a:cubicBezTo>
                      <a:pt x="1849352" y="1248095"/>
                      <a:pt x="1852376" y="1249103"/>
                      <a:pt x="1855401" y="1249103"/>
                    </a:cubicBezTo>
                    <a:cubicBezTo>
                      <a:pt x="1858425" y="1250111"/>
                      <a:pt x="1861450" y="1251119"/>
                      <a:pt x="1864474" y="1253135"/>
                    </a:cubicBezTo>
                    <a:cubicBezTo>
                      <a:pt x="1867498" y="1255152"/>
                      <a:pt x="1870523" y="1257168"/>
                      <a:pt x="1872539" y="1260192"/>
                    </a:cubicBezTo>
                    <a:cubicBezTo>
                      <a:pt x="1875564" y="1263217"/>
                      <a:pt x="1878588" y="1267250"/>
                      <a:pt x="1880605" y="1271282"/>
                    </a:cubicBezTo>
                    <a:cubicBezTo>
                      <a:pt x="1882621" y="1275315"/>
                      <a:pt x="1884637" y="1279347"/>
                      <a:pt x="1885646" y="1284388"/>
                    </a:cubicBezTo>
                    <a:cubicBezTo>
                      <a:pt x="1886653" y="1286405"/>
                      <a:pt x="1887661" y="1288421"/>
                      <a:pt x="1889678" y="1290437"/>
                    </a:cubicBezTo>
                    <a:cubicBezTo>
                      <a:pt x="1884637" y="1315641"/>
                      <a:pt x="1880605" y="1337820"/>
                      <a:pt x="1876572" y="1358992"/>
                    </a:cubicBezTo>
                    <a:close/>
                    <a:moveTo>
                      <a:pt x="1990493" y="1788465"/>
                    </a:moveTo>
                    <a:cubicBezTo>
                      <a:pt x="1970330" y="1766286"/>
                      <a:pt x="1952183" y="1743098"/>
                      <a:pt x="1937061" y="1717894"/>
                    </a:cubicBezTo>
                    <a:lnTo>
                      <a:pt x="1937061" y="1716886"/>
                    </a:lnTo>
                    <a:lnTo>
                      <a:pt x="1936053" y="1715878"/>
                    </a:lnTo>
                    <a:cubicBezTo>
                      <a:pt x="1921939" y="1689666"/>
                      <a:pt x="1910849" y="1662446"/>
                      <a:pt x="1903792" y="1633209"/>
                    </a:cubicBezTo>
                    <a:cubicBezTo>
                      <a:pt x="1895727" y="1599940"/>
                      <a:pt x="1891694" y="1564655"/>
                      <a:pt x="1891694" y="1527353"/>
                    </a:cubicBezTo>
                    <a:cubicBezTo>
                      <a:pt x="1892702" y="1496101"/>
                      <a:pt x="1895727" y="1463840"/>
                      <a:pt x="1900768" y="1424522"/>
                    </a:cubicBezTo>
                    <a:cubicBezTo>
                      <a:pt x="1904800" y="1393269"/>
                      <a:pt x="1911857" y="1358992"/>
                      <a:pt x="1920931" y="1314633"/>
                    </a:cubicBezTo>
                    <a:cubicBezTo>
                      <a:pt x="1924963" y="1295478"/>
                      <a:pt x="1928996" y="1275315"/>
                      <a:pt x="1934037" y="1256160"/>
                    </a:cubicBezTo>
                    <a:cubicBezTo>
                      <a:pt x="1946135" y="1202728"/>
                      <a:pt x="1958232" y="1148287"/>
                      <a:pt x="1966298" y="1092839"/>
                    </a:cubicBezTo>
                    <a:cubicBezTo>
                      <a:pt x="1967306" y="1082757"/>
                      <a:pt x="1960249" y="1072676"/>
                      <a:pt x="1950167" y="1071668"/>
                    </a:cubicBezTo>
                    <a:cubicBezTo>
                      <a:pt x="1949159" y="1071668"/>
                      <a:pt x="1948151" y="1071668"/>
                      <a:pt x="1947143" y="1071668"/>
                    </a:cubicBezTo>
                    <a:cubicBezTo>
                      <a:pt x="1938069" y="1071668"/>
                      <a:pt x="1930004" y="1078725"/>
                      <a:pt x="1927987" y="1087798"/>
                    </a:cubicBezTo>
                    <a:cubicBezTo>
                      <a:pt x="1926980" y="1094855"/>
                      <a:pt x="1925972" y="1101912"/>
                      <a:pt x="1924963" y="1108969"/>
                    </a:cubicBezTo>
                    <a:cubicBezTo>
                      <a:pt x="1920931" y="1101912"/>
                      <a:pt x="1914882" y="1095863"/>
                      <a:pt x="1908833" y="1090823"/>
                    </a:cubicBezTo>
                    <a:cubicBezTo>
                      <a:pt x="1897743" y="1082757"/>
                      <a:pt x="1883629" y="1077717"/>
                      <a:pt x="1868507" y="1077717"/>
                    </a:cubicBezTo>
                    <a:cubicBezTo>
                      <a:pt x="1864474" y="1077717"/>
                      <a:pt x="1859433" y="1077717"/>
                      <a:pt x="1854392" y="1078725"/>
                    </a:cubicBezTo>
                    <a:cubicBezTo>
                      <a:pt x="1835238" y="1081749"/>
                      <a:pt x="1816083" y="1090823"/>
                      <a:pt x="1795920" y="1104937"/>
                    </a:cubicBezTo>
                    <a:cubicBezTo>
                      <a:pt x="1787854" y="1110986"/>
                      <a:pt x="1779789" y="1118043"/>
                      <a:pt x="1771724" y="1125100"/>
                    </a:cubicBezTo>
                    <a:cubicBezTo>
                      <a:pt x="1791887" y="1065619"/>
                      <a:pt x="1808018" y="1004121"/>
                      <a:pt x="1823140" y="944640"/>
                    </a:cubicBezTo>
                    <a:cubicBezTo>
                      <a:pt x="1832213" y="909355"/>
                      <a:pt x="1842294" y="869029"/>
                      <a:pt x="1854392" y="829711"/>
                    </a:cubicBezTo>
                    <a:lnTo>
                      <a:pt x="1853384" y="830719"/>
                    </a:lnTo>
                    <a:cubicBezTo>
                      <a:pt x="1862457" y="800474"/>
                      <a:pt x="1871531" y="772246"/>
                      <a:pt x="1880605" y="747042"/>
                    </a:cubicBezTo>
                    <a:cubicBezTo>
                      <a:pt x="1889678" y="722846"/>
                      <a:pt x="1898751" y="698651"/>
                      <a:pt x="1909841" y="673447"/>
                    </a:cubicBezTo>
                    <a:cubicBezTo>
                      <a:pt x="1930004" y="627072"/>
                      <a:pt x="1954200" y="581705"/>
                      <a:pt x="1981420" y="537346"/>
                    </a:cubicBezTo>
                    <a:cubicBezTo>
                      <a:pt x="2030819" y="457702"/>
                      <a:pt x="2088284" y="385115"/>
                      <a:pt x="2153814" y="322609"/>
                    </a:cubicBezTo>
                    <a:cubicBezTo>
                      <a:pt x="2183051" y="294381"/>
                      <a:pt x="2214304" y="268169"/>
                      <a:pt x="2246565" y="243973"/>
                    </a:cubicBezTo>
                    <a:cubicBezTo>
                      <a:pt x="2279834" y="218769"/>
                      <a:pt x="2316127" y="195582"/>
                      <a:pt x="2353429" y="174411"/>
                    </a:cubicBezTo>
                    <a:cubicBezTo>
                      <a:pt x="2395771" y="151223"/>
                      <a:pt x="2440130" y="130052"/>
                      <a:pt x="2490538" y="110897"/>
                    </a:cubicBezTo>
                    <a:cubicBezTo>
                      <a:pt x="2535905" y="92750"/>
                      <a:pt x="2584296" y="77628"/>
                      <a:pt x="2633695" y="65530"/>
                    </a:cubicBezTo>
                    <a:lnTo>
                      <a:pt x="2634703" y="65530"/>
                    </a:lnTo>
                    <a:lnTo>
                      <a:pt x="2635712" y="65530"/>
                    </a:lnTo>
                    <a:lnTo>
                      <a:pt x="2634703" y="65530"/>
                    </a:lnTo>
                    <a:lnTo>
                      <a:pt x="2635712" y="65530"/>
                    </a:lnTo>
                    <a:cubicBezTo>
                      <a:pt x="2635712" y="65530"/>
                      <a:pt x="2635712" y="65530"/>
                      <a:pt x="2635712" y="65530"/>
                    </a:cubicBezTo>
                    <a:lnTo>
                      <a:pt x="2635712" y="65530"/>
                    </a:lnTo>
                    <a:cubicBezTo>
                      <a:pt x="2736528" y="40326"/>
                      <a:pt x="2838351" y="27220"/>
                      <a:pt x="2939167" y="27220"/>
                    </a:cubicBezTo>
                    <a:cubicBezTo>
                      <a:pt x="2943199" y="27220"/>
                      <a:pt x="2948240" y="27220"/>
                      <a:pt x="2953281" y="27220"/>
                    </a:cubicBezTo>
                    <a:lnTo>
                      <a:pt x="2955297" y="27220"/>
                    </a:lnTo>
                    <a:cubicBezTo>
                      <a:pt x="3010745" y="28228"/>
                      <a:pt x="3064178" y="33269"/>
                      <a:pt x="3116601" y="42342"/>
                    </a:cubicBezTo>
                    <a:cubicBezTo>
                      <a:pt x="3117609" y="57465"/>
                      <a:pt x="3117609" y="72587"/>
                      <a:pt x="3117609" y="87709"/>
                    </a:cubicBezTo>
                    <a:lnTo>
                      <a:pt x="3117609" y="88718"/>
                    </a:lnTo>
                    <a:cubicBezTo>
                      <a:pt x="3116601" y="147191"/>
                      <a:pt x="3107528" y="205663"/>
                      <a:pt x="3091398" y="262120"/>
                    </a:cubicBezTo>
                    <a:lnTo>
                      <a:pt x="3092405" y="261112"/>
                    </a:lnTo>
                    <a:cubicBezTo>
                      <a:pt x="3087365" y="275226"/>
                      <a:pt x="3083332" y="290348"/>
                      <a:pt x="3078291" y="303454"/>
                    </a:cubicBezTo>
                    <a:cubicBezTo>
                      <a:pt x="3075267" y="310511"/>
                      <a:pt x="3073250" y="317568"/>
                      <a:pt x="3070227" y="324626"/>
                    </a:cubicBezTo>
                    <a:cubicBezTo>
                      <a:pt x="3067202" y="331683"/>
                      <a:pt x="3064178" y="337732"/>
                      <a:pt x="3061153" y="344789"/>
                    </a:cubicBezTo>
                    <a:cubicBezTo>
                      <a:pt x="3060145" y="346805"/>
                      <a:pt x="3060145" y="347813"/>
                      <a:pt x="3061153" y="349829"/>
                    </a:cubicBezTo>
                    <a:cubicBezTo>
                      <a:pt x="3062161" y="351846"/>
                      <a:pt x="3063169" y="353862"/>
                      <a:pt x="3065186" y="353862"/>
                    </a:cubicBezTo>
                    <a:cubicBezTo>
                      <a:pt x="3066194" y="353862"/>
                      <a:pt x="3067202" y="354870"/>
                      <a:pt x="3068210" y="354870"/>
                    </a:cubicBezTo>
                    <a:cubicBezTo>
                      <a:pt x="3071234" y="354870"/>
                      <a:pt x="3073250" y="352854"/>
                      <a:pt x="3075267" y="350838"/>
                    </a:cubicBezTo>
                    <a:lnTo>
                      <a:pt x="3077283" y="346805"/>
                    </a:lnTo>
                    <a:lnTo>
                      <a:pt x="3078291" y="344789"/>
                    </a:lnTo>
                    <a:cubicBezTo>
                      <a:pt x="3079300" y="342772"/>
                      <a:pt x="3080308" y="340756"/>
                      <a:pt x="3081316" y="338740"/>
                    </a:cubicBezTo>
                    <a:cubicBezTo>
                      <a:pt x="3083332" y="334707"/>
                      <a:pt x="3085349" y="329666"/>
                      <a:pt x="3088373" y="324626"/>
                    </a:cubicBezTo>
                    <a:cubicBezTo>
                      <a:pt x="3092405" y="315552"/>
                      <a:pt x="3096438" y="306479"/>
                      <a:pt x="3099463" y="297405"/>
                    </a:cubicBezTo>
                    <a:cubicBezTo>
                      <a:pt x="3106520" y="278251"/>
                      <a:pt x="3112569" y="258087"/>
                      <a:pt x="3117609" y="237924"/>
                    </a:cubicBezTo>
                    <a:cubicBezTo>
                      <a:pt x="3126683" y="199614"/>
                      <a:pt x="3132732" y="157272"/>
                      <a:pt x="3133740" y="113921"/>
                    </a:cubicBezTo>
                    <a:cubicBezTo>
                      <a:pt x="3134749" y="90734"/>
                      <a:pt x="3134749" y="67546"/>
                      <a:pt x="3132732" y="45367"/>
                    </a:cubicBezTo>
                    <a:cubicBezTo>
                      <a:pt x="3158943" y="50408"/>
                      <a:pt x="3185156" y="56457"/>
                      <a:pt x="3210360" y="64522"/>
                    </a:cubicBezTo>
                    <a:cubicBezTo>
                      <a:pt x="3239596" y="73595"/>
                      <a:pt x="3267824" y="83677"/>
                      <a:pt x="3296053" y="94766"/>
                    </a:cubicBezTo>
                    <a:cubicBezTo>
                      <a:pt x="3296053" y="94766"/>
                      <a:pt x="3296053" y="95775"/>
                      <a:pt x="3297061" y="95775"/>
                    </a:cubicBezTo>
                    <a:cubicBezTo>
                      <a:pt x="3302102" y="102832"/>
                      <a:pt x="3306135" y="110897"/>
                      <a:pt x="3311176" y="118962"/>
                    </a:cubicBezTo>
                    <a:lnTo>
                      <a:pt x="3311176" y="117954"/>
                    </a:lnTo>
                    <a:cubicBezTo>
                      <a:pt x="3323273" y="140133"/>
                      <a:pt x="3334362" y="163321"/>
                      <a:pt x="3343436" y="185500"/>
                    </a:cubicBezTo>
                    <a:cubicBezTo>
                      <a:pt x="3352510" y="207680"/>
                      <a:pt x="3359566" y="231875"/>
                      <a:pt x="3366624" y="257079"/>
                    </a:cubicBezTo>
                    <a:cubicBezTo>
                      <a:pt x="3379729" y="308495"/>
                      <a:pt x="3385778" y="364952"/>
                      <a:pt x="3384770" y="425441"/>
                    </a:cubicBezTo>
                    <a:cubicBezTo>
                      <a:pt x="3384770" y="446612"/>
                      <a:pt x="3382754" y="467783"/>
                      <a:pt x="3380737" y="486938"/>
                    </a:cubicBezTo>
                    <a:cubicBezTo>
                      <a:pt x="3378721" y="507101"/>
                      <a:pt x="3375696" y="527265"/>
                      <a:pt x="3370656" y="550452"/>
                    </a:cubicBezTo>
                    <a:cubicBezTo>
                      <a:pt x="3370656" y="552468"/>
                      <a:pt x="3370656" y="555493"/>
                      <a:pt x="3372673" y="557509"/>
                    </a:cubicBezTo>
                    <a:cubicBezTo>
                      <a:pt x="3374689" y="559525"/>
                      <a:pt x="3376706" y="561542"/>
                      <a:pt x="3378721" y="561542"/>
                    </a:cubicBezTo>
                    <a:cubicBezTo>
                      <a:pt x="3378721" y="561542"/>
                      <a:pt x="3379729" y="561542"/>
                      <a:pt x="3379729" y="561542"/>
                    </a:cubicBezTo>
                    <a:cubicBezTo>
                      <a:pt x="3381746" y="561542"/>
                      <a:pt x="3383762" y="560534"/>
                      <a:pt x="3385778" y="559525"/>
                    </a:cubicBezTo>
                    <a:cubicBezTo>
                      <a:pt x="3387795" y="557509"/>
                      <a:pt x="3388803" y="555493"/>
                      <a:pt x="3389811" y="553477"/>
                    </a:cubicBezTo>
                    <a:cubicBezTo>
                      <a:pt x="3401909" y="509118"/>
                      <a:pt x="3407958" y="460726"/>
                      <a:pt x="3406950" y="409311"/>
                    </a:cubicBezTo>
                    <a:cubicBezTo>
                      <a:pt x="3406950" y="364952"/>
                      <a:pt x="3399892" y="318577"/>
                      <a:pt x="3386787" y="267161"/>
                    </a:cubicBezTo>
                    <a:cubicBezTo>
                      <a:pt x="3371665" y="209696"/>
                      <a:pt x="3348477" y="153239"/>
                      <a:pt x="3317224" y="100815"/>
                    </a:cubicBezTo>
                    <a:cubicBezTo>
                      <a:pt x="3345452" y="113921"/>
                      <a:pt x="3373681" y="128036"/>
                      <a:pt x="3398885" y="144166"/>
                    </a:cubicBezTo>
                    <a:cubicBezTo>
                      <a:pt x="3430137" y="163321"/>
                      <a:pt x="3459374" y="185500"/>
                      <a:pt x="3487603" y="208688"/>
                    </a:cubicBezTo>
                    <a:cubicBezTo>
                      <a:pt x="3487603" y="210704"/>
                      <a:pt x="3488610" y="211712"/>
                      <a:pt x="3489618" y="212721"/>
                    </a:cubicBezTo>
                    <a:cubicBezTo>
                      <a:pt x="3509781" y="233892"/>
                      <a:pt x="3526920" y="259096"/>
                      <a:pt x="3544059" y="289340"/>
                    </a:cubicBezTo>
                    <a:lnTo>
                      <a:pt x="3544059" y="288332"/>
                    </a:lnTo>
                    <a:cubicBezTo>
                      <a:pt x="3570271" y="336723"/>
                      <a:pt x="3591442" y="392172"/>
                      <a:pt x="3608581" y="456694"/>
                    </a:cubicBezTo>
                    <a:cubicBezTo>
                      <a:pt x="3629752" y="539362"/>
                      <a:pt x="3639834" y="626064"/>
                      <a:pt x="3639834" y="713773"/>
                    </a:cubicBezTo>
                    <a:cubicBezTo>
                      <a:pt x="3639834" y="718814"/>
                      <a:pt x="3639834" y="723855"/>
                      <a:pt x="3639834" y="728895"/>
                    </a:cubicBezTo>
                    <a:lnTo>
                      <a:pt x="3639834" y="727887"/>
                    </a:lnTo>
                    <a:cubicBezTo>
                      <a:pt x="3638826" y="763173"/>
                      <a:pt x="3636809" y="798458"/>
                      <a:pt x="3631768" y="829711"/>
                    </a:cubicBezTo>
                    <a:cubicBezTo>
                      <a:pt x="3627735" y="862980"/>
                      <a:pt x="3620678" y="895241"/>
                      <a:pt x="3612613" y="924477"/>
                    </a:cubicBezTo>
                    <a:cubicBezTo>
                      <a:pt x="3603540" y="955730"/>
                      <a:pt x="3593459" y="981942"/>
                      <a:pt x="3580352" y="1005129"/>
                    </a:cubicBezTo>
                    <a:cubicBezTo>
                      <a:pt x="3579344" y="1007146"/>
                      <a:pt x="3579344" y="1009162"/>
                      <a:pt x="3580352" y="1011178"/>
                    </a:cubicBezTo>
                    <a:cubicBezTo>
                      <a:pt x="3581360" y="1013195"/>
                      <a:pt x="3583377" y="1016219"/>
                      <a:pt x="3585393" y="1017227"/>
                    </a:cubicBezTo>
                    <a:cubicBezTo>
                      <a:pt x="3586401" y="1018235"/>
                      <a:pt x="3587409" y="1018235"/>
                      <a:pt x="3589426" y="1018235"/>
                    </a:cubicBezTo>
                    <a:cubicBezTo>
                      <a:pt x="3590434" y="1018235"/>
                      <a:pt x="3591442" y="1018235"/>
                      <a:pt x="3592450" y="1017227"/>
                    </a:cubicBezTo>
                    <a:cubicBezTo>
                      <a:pt x="3594467" y="1016219"/>
                      <a:pt x="3596482" y="1015211"/>
                      <a:pt x="3597490" y="1012187"/>
                    </a:cubicBezTo>
                    <a:cubicBezTo>
                      <a:pt x="3605556" y="997064"/>
                      <a:pt x="3612613" y="980934"/>
                      <a:pt x="3618663" y="965812"/>
                    </a:cubicBezTo>
                    <a:cubicBezTo>
                      <a:pt x="3624711" y="949681"/>
                      <a:pt x="3630760" y="933551"/>
                      <a:pt x="3635801" y="912379"/>
                    </a:cubicBezTo>
                    <a:cubicBezTo>
                      <a:pt x="3645882" y="877094"/>
                      <a:pt x="3651931" y="837776"/>
                      <a:pt x="3655964" y="795434"/>
                    </a:cubicBezTo>
                    <a:cubicBezTo>
                      <a:pt x="3659997" y="755107"/>
                      <a:pt x="3659997" y="711757"/>
                      <a:pt x="3657980" y="665382"/>
                    </a:cubicBezTo>
                    <a:cubicBezTo>
                      <a:pt x="3655964" y="623039"/>
                      <a:pt x="3650923" y="578680"/>
                      <a:pt x="3642857" y="534322"/>
                    </a:cubicBezTo>
                    <a:cubicBezTo>
                      <a:pt x="3635801" y="491979"/>
                      <a:pt x="3624711" y="449637"/>
                      <a:pt x="3612613" y="408302"/>
                    </a:cubicBezTo>
                    <a:cubicBezTo>
                      <a:pt x="3600515" y="367976"/>
                      <a:pt x="3584385" y="330675"/>
                      <a:pt x="3567246" y="297405"/>
                    </a:cubicBezTo>
                    <a:cubicBezTo>
                      <a:pt x="3562205" y="287324"/>
                      <a:pt x="3556156" y="277242"/>
                      <a:pt x="3551116" y="268169"/>
                    </a:cubicBezTo>
                    <a:cubicBezTo>
                      <a:pt x="3566238" y="285308"/>
                      <a:pt x="3579344" y="302446"/>
                      <a:pt x="3592450" y="318577"/>
                    </a:cubicBezTo>
                    <a:cubicBezTo>
                      <a:pt x="3607572" y="339748"/>
                      <a:pt x="3621686" y="361927"/>
                      <a:pt x="3635801" y="387131"/>
                    </a:cubicBezTo>
                    <a:cubicBezTo>
                      <a:pt x="3667053" y="444596"/>
                      <a:pt x="3692257" y="508110"/>
                      <a:pt x="3710404" y="577672"/>
                    </a:cubicBezTo>
                    <a:cubicBezTo>
                      <a:pt x="3734600" y="676471"/>
                      <a:pt x="3746698" y="783336"/>
                      <a:pt x="3744682" y="906330"/>
                    </a:cubicBezTo>
                    <a:lnTo>
                      <a:pt x="3744682" y="908347"/>
                    </a:lnTo>
                    <a:lnTo>
                      <a:pt x="3744682" y="910363"/>
                    </a:lnTo>
                    <a:lnTo>
                      <a:pt x="3744682" y="908347"/>
                    </a:lnTo>
                    <a:cubicBezTo>
                      <a:pt x="3742665" y="1006138"/>
                      <a:pt x="3732583" y="1110986"/>
                      <a:pt x="3714437" y="1226923"/>
                    </a:cubicBezTo>
                    <a:cubicBezTo>
                      <a:pt x="3706371" y="1275315"/>
                      <a:pt x="3697298" y="1323706"/>
                      <a:pt x="3689233" y="1371089"/>
                    </a:cubicBezTo>
                    <a:lnTo>
                      <a:pt x="3689233" y="1372098"/>
                    </a:lnTo>
                    <a:lnTo>
                      <a:pt x="3689233" y="1372098"/>
                    </a:lnTo>
                    <a:cubicBezTo>
                      <a:pt x="3673102" y="1459807"/>
                      <a:pt x="3655964" y="1550541"/>
                      <a:pt x="3647898" y="1641275"/>
                    </a:cubicBezTo>
                    <a:cubicBezTo>
                      <a:pt x="3643866" y="1681601"/>
                      <a:pt x="3642857" y="1721927"/>
                      <a:pt x="3642857" y="1761245"/>
                    </a:cubicBezTo>
                    <a:lnTo>
                      <a:pt x="3642857" y="1762253"/>
                    </a:lnTo>
                    <a:lnTo>
                      <a:pt x="3642857" y="1763261"/>
                    </a:lnTo>
                    <a:cubicBezTo>
                      <a:pt x="3642857" y="1777375"/>
                      <a:pt x="3642857" y="1792498"/>
                      <a:pt x="3644874" y="1807620"/>
                    </a:cubicBezTo>
                    <a:cubicBezTo>
                      <a:pt x="3645882" y="1818710"/>
                      <a:pt x="3648907" y="1830808"/>
                      <a:pt x="3650923" y="1841897"/>
                    </a:cubicBezTo>
                    <a:cubicBezTo>
                      <a:pt x="3653948" y="1853995"/>
                      <a:pt x="3655964" y="1866093"/>
                      <a:pt x="3658989" y="1878191"/>
                    </a:cubicBezTo>
                    <a:lnTo>
                      <a:pt x="3658989" y="1879199"/>
                    </a:lnTo>
                    <a:cubicBezTo>
                      <a:pt x="3662012" y="1893313"/>
                      <a:pt x="3665037" y="1907427"/>
                      <a:pt x="3668061" y="1921542"/>
                    </a:cubicBezTo>
                    <a:cubicBezTo>
                      <a:pt x="3673102" y="1944729"/>
                      <a:pt x="3678143" y="1972957"/>
                      <a:pt x="3678143" y="2001186"/>
                    </a:cubicBezTo>
                    <a:cubicBezTo>
                      <a:pt x="3678143" y="2012275"/>
                      <a:pt x="3676127" y="2021349"/>
                      <a:pt x="3674111" y="2029414"/>
                    </a:cubicBezTo>
                    <a:cubicBezTo>
                      <a:pt x="3672094" y="2034455"/>
                      <a:pt x="3671086" y="2038487"/>
                      <a:pt x="3668061" y="2042520"/>
                    </a:cubicBezTo>
                    <a:cubicBezTo>
                      <a:pt x="3665037" y="2047561"/>
                      <a:pt x="3661005" y="2051593"/>
                      <a:pt x="3657980" y="2055626"/>
                    </a:cubicBezTo>
                    <a:cubicBezTo>
                      <a:pt x="3654956" y="2057642"/>
                      <a:pt x="3651931" y="2060667"/>
                      <a:pt x="3648907" y="2061675"/>
                    </a:cubicBezTo>
                    <a:cubicBezTo>
                      <a:pt x="3645882" y="2062683"/>
                      <a:pt x="3643866" y="2063691"/>
                      <a:pt x="3640841" y="2064699"/>
                    </a:cubicBezTo>
                    <a:cubicBezTo>
                      <a:pt x="3637817" y="2065708"/>
                      <a:pt x="3634793" y="2065708"/>
                      <a:pt x="3631768" y="2065708"/>
                    </a:cubicBezTo>
                    <a:cubicBezTo>
                      <a:pt x="3627735" y="2065708"/>
                      <a:pt x="3622694" y="2064699"/>
                      <a:pt x="3618663" y="2063691"/>
                    </a:cubicBezTo>
                    <a:cubicBezTo>
                      <a:pt x="3612613" y="2061675"/>
                      <a:pt x="3606564" y="2058650"/>
                      <a:pt x="3600515" y="2055626"/>
                    </a:cubicBezTo>
                    <a:cubicBezTo>
                      <a:pt x="3590434" y="2048569"/>
                      <a:pt x="3580352" y="2040504"/>
                      <a:pt x="3569263" y="2030422"/>
                    </a:cubicBezTo>
                    <a:cubicBezTo>
                      <a:pt x="3556156" y="2016308"/>
                      <a:pt x="3544059" y="2001186"/>
                      <a:pt x="3534985" y="1985055"/>
                    </a:cubicBezTo>
                    <a:cubicBezTo>
                      <a:pt x="3525912" y="1967917"/>
                      <a:pt x="3517847" y="1946745"/>
                      <a:pt x="3510789" y="1920533"/>
                    </a:cubicBezTo>
                    <a:cubicBezTo>
                      <a:pt x="3504741" y="1896338"/>
                      <a:pt x="3500708" y="1871134"/>
                      <a:pt x="3497684" y="1842905"/>
                    </a:cubicBezTo>
                    <a:cubicBezTo>
                      <a:pt x="3496675" y="1829799"/>
                      <a:pt x="3495667" y="1817702"/>
                      <a:pt x="3494659" y="1803588"/>
                    </a:cubicBezTo>
                    <a:cubicBezTo>
                      <a:pt x="3494659" y="1795522"/>
                      <a:pt x="3493651" y="1787457"/>
                      <a:pt x="3493651" y="1780400"/>
                    </a:cubicBezTo>
                    <a:lnTo>
                      <a:pt x="3493651" y="1774351"/>
                    </a:lnTo>
                    <a:cubicBezTo>
                      <a:pt x="3494659" y="1774351"/>
                      <a:pt x="3495667" y="1773343"/>
                      <a:pt x="3496675" y="1773343"/>
                    </a:cubicBezTo>
                    <a:cubicBezTo>
                      <a:pt x="3511797" y="1767294"/>
                      <a:pt x="3524904" y="1757212"/>
                      <a:pt x="3535993" y="1744106"/>
                    </a:cubicBezTo>
                    <a:cubicBezTo>
                      <a:pt x="3545067" y="1733017"/>
                      <a:pt x="3553133" y="1718903"/>
                      <a:pt x="3558173" y="1703780"/>
                    </a:cubicBezTo>
                    <a:cubicBezTo>
                      <a:pt x="3568255" y="1674544"/>
                      <a:pt x="3571279" y="1640266"/>
                      <a:pt x="3566238" y="1604981"/>
                    </a:cubicBezTo>
                    <a:cubicBezTo>
                      <a:pt x="3564222" y="1588851"/>
                      <a:pt x="3560189" y="1573728"/>
                      <a:pt x="3554140" y="1558606"/>
                    </a:cubicBezTo>
                    <a:cubicBezTo>
                      <a:pt x="3549100" y="1544492"/>
                      <a:pt x="3542042" y="1531386"/>
                      <a:pt x="3533977" y="1520296"/>
                    </a:cubicBezTo>
                    <a:cubicBezTo>
                      <a:pt x="3527929" y="1512231"/>
                      <a:pt x="3520871" y="1505174"/>
                      <a:pt x="3513814" y="1500133"/>
                    </a:cubicBezTo>
                    <a:cubicBezTo>
                      <a:pt x="3514822" y="1494084"/>
                      <a:pt x="3514822" y="1488035"/>
                      <a:pt x="3514822" y="1480978"/>
                    </a:cubicBezTo>
                    <a:lnTo>
                      <a:pt x="3514822" y="1478962"/>
                    </a:lnTo>
                    <a:cubicBezTo>
                      <a:pt x="3514822" y="1474929"/>
                      <a:pt x="3515830" y="1470897"/>
                      <a:pt x="3515830" y="1466864"/>
                    </a:cubicBezTo>
                    <a:cubicBezTo>
                      <a:pt x="3516838" y="1454766"/>
                      <a:pt x="3517847" y="1441660"/>
                      <a:pt x="3520871" y="1424522"/>
                    </a:cubicBezTo>
                    <a:cubicBezTo>
                      <a:pt x="3522888" y="1410407"/>
                      <a:pt x="3524904" y="1397301"/>
                      <a:pt x="3526920" y="1383187"/>
                    </a:cubicBezTo>
                    <a:cubicBezTo>
                      <a:pt x="3528937" y="1370081"/>
                      <a:pt x="3530952" y="1356975"/>
                      <a:pt x="3531960" y="1344877"/>
                    </a:cubicBezTo>
                    <a:cubicBezTo>
                      <a:pt x="3538010" y="1299511"/>
                      <a:pt x="3545067" y="1245070"/>
                      <a:pt x="3548092" y="1189622"/>
                    </a:cubicBezTo>
                    <a:cubicBezTo>
                      <a:pt x="3551116" y="1133165"/>
                      <a:pt x="3551116" y="1082757"/>
                      <a:pt x="3547083" y="1035374"/>
                    </a:cubicBezTo>
                    <a:cubicBezTo>
                      <a:pt x="3542042" y="982950"/>
                      <a:pt x="3530952" y="931534"/>
                      <a:pt x="3514822" y="881127"/>
                    </a:cubicBezTo>
                    <a:cubicBezTo>
                      <a:pt x="3490626" y="806523"/>
                      <a:pt x="3456349" y="734944"/>
                      <a:pt x="3415015" y="670422"/>
                    </a:cubicBezTo>
                    <a:cubicBezTo>
                      <a:pt x="3373681" y="605901"/>
                      <a:pt x="3324281" y="548436"/>
                      <a:pt x="3267824" y="501053"/>
                    </a:cubicBezTo>
                    <a:cubicBezTo>
                      <a:pt x="3210360" y="451653"/>
                      <a:pt x="3145838" y="414351"/>
                      <a:pt x="3075267" y="388139"/>
                    </a:cubicBezTo>
                    <a:cubicBezTo>
                      <a:pt x="3038974" y="375033"/>
                      <a:pt x="3001672" y="363944"/>
                      <a:pt x="2962353" y="356886"/>
                    </a:cubicBezTo>
                    <a:cubicBezTo>
                      <a:pt x="2926060" y="349829"/>
                      <a:pt x="2887751" y="346805"/>
                      <a:pt x="2845408" y="345797"/>
                    </a:cubicBezTo>
                    <a:cubicBezTo>
                      <a:pt x="2839359" y="345797"/>
                      <a:pt x="2832302" y="345797"/>
                      <a:pt x="2826253" y="345797"/>
                    </a:cubicBezTo>
                    <a:cubicBezTo>
                      <a:pt x="2755682" y="345797"/>
                      <a:pt x="2682087" y="353862"/>
                      <a:pt x="2607484" y="369993"/>
                    </a:cubicBezTo>
                    <a:cubicBezTo>
                      <a:pt x="2571190" y="378058"/>
                      <a:pt x="2534897" y="388139"/>
                      <a:pt x="2499612" y="399229"/>
                    </a:cubicBezTo>
                    <a:cubicBezTo>
                      <a:pt x="2500620" y="395196"/>
                      <a:pt x="2501627" y="390156"/>
                      <a:pt x="2503643" y="386123"/>
                    </a:cubicBezTo>
                    <a:cubicBezTo>
                      <a:pt x="2511709" y="359911"/>
                      <a:pt x="2522798" y="333699"/>
                      <a:pt x="2538929" y="308495"/>
                    </a:cubicBezTo>
                    <a:cubicBezTo>
                      <a:pt x="2538929" y="308495"/>
                      <a:pt x="2537921" y="309503"/>
                      <a:pt x="2537921" y="309503"/>
                    </a:cubicBezTo>
                    <a:cubicBezTo>
                      <a:pt x="2557076" y="278251"/>
                      <a:pt x="2582280" y="249014"/>
                      <a:pt x="2611516" y="219778"/>
                    </a:cubicBezTo>
                    <a:cubicBezTo>
                      <a:pt x="2651843" y="180460"/>
                      <a:pt x="2700233" y="146182"/>
                      <a:pt x="2757699" y="113921"/>
                    </a:cubicBezTo>
                    <a:cubicBezTo>
                      <a:pt x="2783911" y="99807"/>
                      <a:pt x="2811130" y="85693"/>
                      <a:pt x="2839359" y="73595"/>
                    </a:cubicBezTo>
                    <a:cubicBezTo>
                      <a:pt x="2852466" y="67546"/>
                      <a:pt x="2866579" y="62506"/>
                      <a:pt x="2879685" y="56457"/>
                    </a:cubicBezTo>
                    <a:cubicBezTo>
                      <a:pt x="2891783" y="51416"/>
                      <a:pt x="2905897" y="45367"/>
                      <a:pt x="2919003" y="41334"/>
                    </a:cubicBezTo>
                    <a:cubicBezTo>
                      <a:pt x="2920011" y="41334"/>
                      <a:pt x="2922027" y="39318"/>
                      <a:pt x="2922027" y="38310"/>
                    </a:cubicBezTo>
                    <a:cubicBezTo>
                      <a:pt x="2923036" y="36294"/>
                      <a:pt x="2923036" y="34277"/>
                      <a:pt x="2922027" y="33269"/>
                    </a:cubicBezTo>
                    <a:cubicBezTo>
                      <a:pt x="2921019" y="31253"/>
                      <a:pt x="2919003" y="29236"/>
                      <a:pt x="2915978" y="29236"/>
                    </a:cubicBezTo>
                    <a:cubicBezTo>
                      <a:pt x="2914971" y="29236"/>
                      <a:pt x="2913963" y="29236"/>
                      <a:pt x="2913963" y="29236"/>
                    </a:cubicBezTo>
                    <a:cubicBezTo>
                      <a:pt x="2908922" y="31253"/>
                      <a:pt x="2903881" y="32261"/>
                      <a:pt x="2898840" y="34277"/>
                    </a:cubicBezTo>
                    <a:cubicBezTo>
                      <a:pt x="2888759" y="37302"/>
                      <a:pt x="2879685" y="40326"/>
                      <a:pt x="2870612" y="43351"/>
                    </a:cubicBezTo>
                    <a:cubicBezTo>
                      <a:pt x="2857506" y="47383"/>
                      <a:pt x="2843392" y="53432"/>
                      <a:pt x="2825245" y="60489"/>
                    </a:cubicBezTo>
                    <a:cubicBezTo>
                      <a:pt x="2795000" y="73595"/>
                      <a:pt x="2763747" y="89726"/>
                      <a:pt x="2734511" y="106864"/>
                    </a:cubicBezTo>
                    <a:cubicBezTo>
                      <a:pt x="2704266" y="125011"/>
                      <a:pt x="2676039" y="144166"/>
                      <a:pt x="2648818" y="165337"/>
                    </a:cubicBezTo>
                    <a:cubicBezTo>
                      <a:pt x="2620590" y="187517"/>
                      <a:pt x="2595386" y="210704"/>
                      <a:pt x="2573206" y="235908"/>
                    </a:cubicBezTo>
                    <a:cubicBezTo>
                      <a:pt x="2551027" y="261112"/>
                      <a:pt x="2531872" y="287324"/>
                      <a:pt x="2516750" y="314544"/>
                    </a:cubicBezTo>
                    <a:cubicBezTo>
                      <a:pt x="2501627" y="342772"/>
                      <a:pt x="2490538" y="372009"/>
                      <a:pt x="2484489" y="402253"/>
                    </a:cubicBezTo>
                    <a:cubicBezTo>
                      <a:pt x="2446179" y="415359"/>
                      <a:pt x="2408877" y="430482"/>
                      <a:pt x="2372584" y="447620"/>
                    </a:cubicBezTo>
                    <a:cubicBezTo>
                      <a:pt x="2295964" y="483914"/>
                      <a:pt x="2227409" y="528273"/>
                      <a:pt x="2169945" y="578680"/>
                    </a:cubicBezTo>
                    <a:cubicBezTo>
                      <a:pt x="2139700" y="604892"/>
                      <a:pt x="2112480" y="632113"/>
                      <a:pt x="2088284" y="661349"/>
                    </a:cubicBezTo>
                    <a:cubicBezTo>
                      <a:pt x="2073162" y="679496"/>
                      <a:pt x="2058040" y="699659"/>
                      <a:pt x="2043925" y="721838"/>
                    </a:cubicBezTo>
                    <a:cubicBezTo>
                      <a:pt x="2047958" y="704700"/>
                      <a:pt x="2051991" y="686553"/>
                      <a:pt x="2057032" y="668406"/>
                    </a:cubicBezTo>
                    <a:lnTo>
                      <a:pt x="2057032" y="669414"/>
                    </a:lnTo>
                    <a:cubicBezTo>
                      <a:pt x="2076186" y="605901"/>
                      <a:pt x="2106431" y="539362"/>
                      <a:pt x="2146757" y="472824"/>
                    </a:cubicBezTo>
                    <a:lnTo>
                      <a:pt x="2145749" y="473832"/>
                    </a:lnTo>
                    <a:cubicBezTo>
                      <a:pt x="2169945" y="434514"/>
                      <a:pt x="2198173" y="396205"/>
                      <a:pt x="2227409" y="358903"/>
                    </a:cubicBezTo>
                    <a:cubicBezTo>
                      <a:pt x="2255638" y="323617"/>
                      <a:pt x="2286891" y="289340"/>
                      <a:pt x="2323184" y="254055"/>
                    </a:cubicBezTo>
                    <a:cubicBezTo>
                      <a:pt x="2328225" y="249014"/>
                      <a:pt x="2334274" y="243973"/>
                      <a:pt x="2339315" y="238933"/>
                    </a:cubicBezTo>
                    <a:lnTo>
                      <a:pt x="2337298" y="239941"/>
                    </a:lnTo>
                    <a:cubicBezTo>
                      <a:pt x="2357462" y="221794"/>
                      <a:pt x="2374600" y="205663"/>
                      <a:pt x="2390730" y="191549"/>
                    </a:cubicBezTo>
                    <a:cubicBezTo>
                      <a:pt x="2399804" y="183484"/>
                      <a:pt x="2408877" y="176427"/>
                      <a:pt x="2417951" y="169370"/>
                    </a:cubicBezTo>
                    <a:lnTo>
                      <a:pt x="2419967" y="167354"/>
                    </a:lnTo>
                    <a:cubicBezTo>
                      <a:pt x="2429041" y="160296"/>
                      <a:pt x="2437105" y="154248"/>
                      <a:pt x="2445171" y="148199"/>
                    </a:cubicBezTo>
                    <a:cubicBezTo>
                      <a:pt x="2448195" y="145174"/>
                      <a:pt x="2449204" y="140133"/>
                      <a:pt x="2447187" y="137109"/>
                    </a:cubicBezTo>
                    <a:cubicBezTo>
                      <a:pt x="2446179" y="135093"/>
                      <a:pt x="2443154" y="134084"/>
                      <a:pt x="2441138" y="134084"/>
                    </a:cubicBezTo>
                    <a:cubicBezTo>
                      <a:pt x="2439122" y="134084"/>
                      <a:pt x="2438113" y="135093"/>
                      <a:pt x="2436097" y="136101"/>
                    </a:cubicBezTo>
                    <a:lnTo>
                      <a:pt x="2427024" y="142150"/>
                    </a:lnTo>
                    <a:lnTo>
                      <a:pt x="2425008" y="143158"/>
                    </a:lnTo>
                    <a:cubicBezTo>
                      <a:pt x="2419967" y="147191"/>
                      <a:pt x="2413918" y="151223"/>
                      <a:pt x="2408877" y="155256"/>
                    </a:cubicBezTo>
                    <a:cubicBezTo>
                      <a:pt x="2400812" y="161305"/>
                      <a:pt x="2392747" y="168362"/>
                      <a:pt x="2382665" y="176427"/>
                    </a:cubicBezTo>
                    <a:cubicBezTo>
                      <a:pt x="2363510" y="191549"/>
                      <a:pt x="2346371" y="206672"/>
                      <a:pt x="2330241" y="221794"/>
                    </a:cubicBezTo>
                    <a:cubicBezTo>
                      <a:pt x="2295964" y="253047"/>
                      <a:pt x="2262695" y="287324"/>
                      <a:pt x="2231442" y="324626"/>
                    </a:cubicBezTo>
                    <a:cubicBezTo>
                      <a:pt x="2166920" y="401245"/>
                      <a:pt x="2115505" y="481898"/>
                      <a:pt x="2079211" y="564566"/>
                    </a:cubicBezTo>
                    <a:cubicBezTo>
                      <a:pt x="2056023" y="615982"/>
                      <a:pt x="2039893" y="669414"/>
                      <a:pt x="2028803" y="722846"/>
                    </a:cubicBezTo>
                    <a:cubicBezTo>
                      <a:pt x="2028803" y="724863"/>
                      <a:pt x="2028803" y="726879"/>
                      <a:pt x="2029811" y="727887"/>
                    </a:cubicBezTo>
                    <a:cubicBezTo>
                      <a:pt x="2030819" y="729904"/>
                      <a:pt x="2032836" y="730912"/>
                      <a:pt x="2034852" y="730912"/>
                    </a:cubicBezTo>
                    <a:cubicBezTo>
                      <a:pt x="2034852" y="730912"/>
                      <a:pt x="2035860" y="730912"/>
                      <a:pt x="2035860" y="730912"/>
                    </a:cubicBezTo>
                    <a:cubicBezTo>
                      <a:pt x="2036869" y="730912"/>
                      <a:pt x="2037877" y="730912"/>
                      <a:pt x="2038884" y="729904"/>
                    </a:cubicBezTo>
                    <a:cubicBezTo>
                      <a:pt x="2028803" y="744018"/>
                      <a:pt x="2019730" y="760148"/>
                      <a:pt x="2008640" y="777287"/>
                    </a:cubicBezTo>
                    <a:cubicBezTo>
                      <a:pt x="1965289" y="850882"/>
                      <a:pt x="1931012" y="929518"/>
                      <a:pt x="1897743" y="1006138"/>
                    </a:cubicBezTo>
                    <a:cubicBezTo>
                      <a:pt x="1889678" y="1023276"/>
                      <a:pt x="1882621" y="1041423"/>
                      <a:pt x="1874555" y="1058562"/>
                    </a:cubicBezTo>
                    <a:cubicBezTo>
                      <a:pt x="1872539" y="1062594"/>
                      <a:pt x="1874555" y="1067635"/>
                      <a:pt x="1878588" y="1069651"/>
                    </a:cubicBezTo>
                    <a:cubicBezTo>
                      <a:pt x="1879596" y="1069651"/>
                      <a:pt x="1880605" y="1070659"/>
                      <a:pt x="1881613" y="1070659"/>
                    </a:cubicBezTo>
                    <a:cubicBezTo>
                      <a:pt x="1884637" y="1070659"/>
                      <a:pt x="1887661" y="1068643"/>
                      <a:pt x="1888670" y="1065619"/>
                    </a:cubicBezTo>
                    <a:cubicBezTo>
                      <a:pt x="1904800" y="1030333"/>
                      <a:pt x="1917906" y="1000089"/>
                      <a:pt x="1931012" y="970852"/>
                    </a:cubicBezTo>
                    <a:cubicBezTo>
                      <a:pt x="1931012" y="976901"/>
                      <a:pt x="1935045" y="982950"/>
                      <a:pt x="1941094" y="984966"/>
                    </a:cubicBezTo>
                    <a:cubicBezTo>
                      <a:pt x="1946135" y="986983"/>
                      <a:pt x="1951176" y="987991"/>
                      <a:pt x="1956216" y="988999"/>
                    </a:cubicBezTo>
                    <a:cubicBezTo>
                      <a:pt x="1959241" y="988999"/>
                      <a:pt x="1961257" y="990007"/>
                      <a:pt x="1965289" y="990007"/>
                    </a:cubicBezTo>
                    <a:cubicBezTo>
                      <a:pt x="1967306" y="990007"/>
                      <a:pt x="1970330" y="990007"/>
                      <a:pt x="1972347" y="990007"/>
                    </a:cubicBezTo>
                    <a:cubicBezTo>
                      <a:pt x="1978395" y="990007"/>
                      <a:pt x="1983436" y="987991"/>
                      <a:pt x="1987469" y="986983"/>
                    </a:cubicBezTo>
                    <a:cubicBezTo>
                      <a:pt x="1992510" y="985975"/>
                      <a:pt x="1997550" y="983958"/>
                      <a:pt x="2002591" y="980934"/>
                    </a:cubicBezTo>
                    <a:cubicBezTo>
                      <a:pt x="2019730" y="971860"/>
                      <a:pt x="2033844" y="957746"/>
                      <a:pt x="2045942" y="939599"/>
                    </a:cubicBezTo>
                    <a:cubicBezTo>
                      <a:pt x="2047958" y="936575"/>
                      <a:pt x="2048966" y="933551"/>
                      <a:pt x="2048966" y="929518"/>
                    </a:cubicBezTo>
                    <a:cubicBezTo>
                      <a:pt x="2048966" y="926494"/>
                      <a:pt x="2046950" y="922461"/>
                      <a:pt x="2043925" y="920445"/>
                    </a:cubicBezTo>
                    <a:cubicBezTo>
                      <a:pt x="2041909" y="918428"/>
                      <a:pt x="2037877" y="917420"/>
                      <a:pt x="2034852" y="917420"/>
                    </a:cubicBezTo>
                    <a:cubicBezTo>
                      <a:pt x="2033844" y="917420"/>
                      <a:pt x="2033844" y="917420"/>
                      <a:pt x="2032836" y="917420"/>
                    </a:cubicBezTo>
                    <a:cubicBezTo>
                      <a:pt x="2029811" y="917420"/>
                      <a:pt x="2025779" y="919436"/>
                      <a:pt x="2023762" y="922461"/>
                    </a:cubicBezTo>
                    <a:cubicBezTo>
                      <a:pt x="2020738" y="927502"/>
                      <a:pt x="2016706" y="932542"/>
                      <a:pt x="2012673" y="936575"/>
                    </a:cubicBezTo>
                    <a:cubicBezTo>
                      <a:pt x="2007632" y="941616"/>
                      <a:pt x="2001583" y="945648"/>
                      <a:pt x="1995534" y="948673"/>
                    </a:cubicBezTo>
                    <a:cubicBezTo>
                      <a:pt x="1990493" y="951697"/>
                      <a:pt x="1985452" y="953714"/>
                      <a:pt x="1979404" y="954722"/>
                    </a:cubicBezTo>
                    <a:cubicBezTo>
                      <a:pt x="1975371" y="955730"/>
                      <a:pt x="1971339" y="955730"/>
                      <a:pt x="1967306" y="955730"/>
                    </a:cubicBezTo>
                    <a:cubicBezTo>
                      <a:pt x="1962265" y="955730"/>
                      <a:pt x="1957224" y="954722"/>
                      <a:pt x="1952183" y="952705"/>
                    </a:cubicBezTo>
                    <a:cubicBezTo>
                      <a:pt x="1951176" y="952705"/>
                      <a:pt x="1950167" y="952705"/>
                      <a:pt x="1950167" y="951697"/>
                    </a:cubicBezTo>
                    <a:cubicBezTo>
                      <a:pt x="1949159" y="951697"/>
                      <a:pt x="1948151" y="951697"/>
                      <a:pt x="1947143" y="951697"/>
                    </a:cubicBezTo>
                    <a:cubicBezTo>
                      <a:pt x="1945126" y="951697"/>
                      <a:pt x="1943110" y="951697"/>
                      <a:pt x="1941094" y="952705"/>
                    </a:cubicBezTo>
                    <a:cubicBezTo>
                      <a:pt x="1940085" y="953714"/>
                      <a:pt x="1938069" y="953714"/>
                      <a:pt x="1937061" y="954722"/>
                    </a:cubicBezTo>
                    <a:cubicBezTo>
                      <a:pt x="1970330" y="883143"/>
                      <a:pt x="2000575" y="826686"/>
                      <a:pt x="2030819" y="777287"/>
                    </a:cubicBezTo>
                    <a:cubicBezTo>
                      <a:pt x="2050982" y="744018"/>
                      <a:pt x="2071145" y="715789"/>
                      <a:pt x="2092317" y="688569"/>
                    </a:cubicBezTo>
                    <a:cubicBezTo>
                      <a:pt x="2109455" y="666390"/>
                      <a:pt x="2128610" y="645219"/>
                      <a:pt x="2151798" y="624047"/>
                    </a:cubicBezTo>
                    <a:cubicBezTo>
                      <a:pt x="2199181" y="578680"/>
                      <a:pt x="2255638" y="538354"/>
                      <a:pt x="2318143" y="503069"/>
                    </a:cubicBezTo>
                    <a:lnTo>
                      <a:pt x="2317135" y="503069"/>
                    </a:lnTo>
                    <a:cubicBezTo>
                      <a:pt x="2394763" y="460726"/>
                      <a:pt x="2479449" y="427457"/>
                      <a:pt x="2569173" y="404270"/>
                    </a:cubicBezTo>
                    <a:lnTo>
                      <a:pt x="2570182" y="404270"/>
                    </a:lnTo>
                    <a:lnTo>
                      <a:pt x="2571190" y="404270"/>
                    </a:lnTo>
                    <a:lnTo>
                      <a:pt x="2572198" y="404270"/>
                    </a:lnTo>
                    <a:cubicBezTo>
                      <a:pt x="2656883" y="383098"/>
                      <a:pt x="2741569" y="372009"/>
                      <a:pt x="2822221" y="372009"/>
                    </a:cubicBezTo>
                    <a:cubicBezTo>
                      <a:pt x="2826253" y="372009"/>
                      <a:pt x="2829277" y="372009"/>
                      <a:pt x="2833310" y="372009"/>
                    </a:cubicBezTo>
                    <a:cubicBezTo>
                      <a:pt x="2865571" y="373017"/>
                      <a:pt x="2895815" y="375033"/>
                      <a:pt x="2925052" y="379066"/>
                    </a:cubicBezTo>
                    <a:cubicBezTo>
                      <a:pt x="2955297" y="383098"/>
                      <a:pt x="2986549" y="390156"/>
                      <a:pt x="3016794" y="398221"/>
                    </a:cubicBezTo>
                    <a:cubicBezTo>
                      <a:pt x="3069219" y="413343"/>
                      <a:pt x="3118617" y="435523"/>
                      <a:pt x="3164993" y="463751"/>
                    </a:cubicBezTo>
                    <a:cubicBezTo>
                      <a:pt x="3212376" y="492987"/>
                      <a:pt x="3256735" y="529281"/>
                      <a:pt x="3298069" y="571623"/>
                    </a:cubicBezTo>
                    <a:cubicBezTo>
                      <a:pt x="3341420" y="617998"/>
                      <a:pt x="3380737" y="671431"/>
                      <a:pt x="3414007" y="730912"/>
                    </a:cubicBezTo>
                    <a:lnTo>
                      <a:pt x="3415015" y="731920"/>
                    </a:lnTo>
                    <a:cubicBezTo>
                      <a:pt x="3431145" y="761156"/>
                      <a:pt x="3446267" y="792409"/>
                      <a:pt x="3458366" y="823662"/>
                    </a:cubicBezTo>
                    <a:cubicBezTo>
                      <a:pt x="3474496" y="861972"/>
                      <a:pt x="3486593" y="898265"/>
                      <a:pt x="3495667" y="933551"/>
                    </a:cubicBezTo>
                    <a:cubicBezTo>
                      <a:pt x="3503733" y="967828"/>
                      <a:pt x="3510789" y="1003113"/>
                      <a:pt x="3513814" y="1038399"/>
                    </a:cubicBezTo>
                    <a:cubicBezTo>
                      <a:pt x="3516838" y="1070659"/>
                      <a:pt x="3518855" y="1103929"/>
                      <a:pt x="3517847" y="1141230"/>
                    </a:cubicBezTo>
                    <a:cubicBezTo>
                      <a:pt x="3516838" y="1202728"/>
                      <a:pt x="3510789" y="1262209"/>
                      <a:pt x="3503733" y="1317657"/>
                    </a:cubicBezTo>
                    <a:cubicBezTo>
                      <a:pt x="3499700" y="1349918"/>
                      <a:pt x="3495667" y="1383187"/>
                      <a:pt x="3492643" y="1410407"/>
                    </a:cubicBezTo>
                    <a:cubicBezTo>
                      <a:pt x="3490626" y="1427546"/>
                      <a:pt x="3488610" y="1442668"/>
                      <a:pt x="3487603" y="1455774"/>
                    </a:cubicBezTo>
                    <a:cubicBezTo>
                      <a:pt x="3486593" y="1462831"/>
                      <a:pt x="3486593" y="1470897"/>
                      <a:pt x="3486593" y="1478962"/>
                    </a:cubicBezTo>
                    <a:cubicBezTo>
                      <a:pt x="3486593" y="1482995"/>
                      <a:pt x="3486593" y="1486019"/>
                      <a:pt x="3486593" y="1490052"/>
                    </a:cubicBezTo>
                    <a:cubicBezTo>
                      <a:pt x="3484578" y="1489043"/>
                      <a:pt x="3481553" y="1489043"/>
                      <a:pt x="3479537" y="1489043"/>
                    </a:cubicBezTo>
                    <a:cubicBezTo>
                      <a:pt x="3478529" y="1489043"/>
                      <a:pt x="3477521" y="1489043"/>
                      <a:pt x="3477521" y="1489043"/>
                    </a:cubicBezTo>
                    <a:cubicBezTo>
                      <a:pt x="3467439" y="1489043"/>
                      <a:pt x="3457358" y="1492068"/>
                      <a:pt x="3447276" y="1497109"/>
                    </a:cubicBezTo>
                    <a:cubicBezTo>
                      <a:pt x="3445259" y="1498117"/>
                      <a:pt x="3444251" y="1499125"/>
                      <a:pt x="3442236" y="1500133"/>
                    </a:cubicBezTo>
                    <a:lnTo>
                      <a:pt x="3449292" y="1469889"/>
                    </a:lnTo>
                    <a:lnTo>
                      <a:pt x="3452317" y="1455774"/>
                    </a:lnTo>
                    <a:cubicBezTo>
                      <a:pt x="3455341" y="1440652"/>
                      <a:pt x="3458366" y="1425530"/>
                      <a:pt x="3462399" y="1410407"/>
                    </a:cubicBezTo>
                    <a:cubicBezTo>
                      <a:pt x="3463407" y="1405367"/>
                      <a:pt x="3460382" y="1399318"/>
                      <a:pt x="3455341" y="1396293"/>
                    </a:cubicBezTo>
                    <a:cubicBezTo>
                      <a:pt x="3453325" y="1395285"/>
                      <a:pt x="3452317" y="1395285"/>
                      <a:pt x="3450300" y="1395285"/>
                    </a:cubicBezTo>
                    <a:cubicBezTo>
                      <a:pt x="3448284" y="1395285"/>
                      <a:pt x="3447276" y="1395285"/>
                      <a:pt x="3445259" y="1396293"/>
                    </a:cubicBezTo>
                    <a:cubicBezTo>
                      <a:pt x="3442236" y="1397301"/>
                      <a:pt x="3439211" y="1400326"/>
                      <a:pt x="3438203" y="1403350"/>
                    </a:cubicBezTo>
                    <a:cubicBezTo>
                      <a:pt x="3426104" y="1443676"/>
                      <a:pt x="3417032" y="1485011"/>
                      <a:pt x="3406950" y="1525337"/>
                    </a:cubicBezTo>
                    <a:lnTo>
                      <a:pt x="3401909" y="1547516"/>
                    </a:lnTo>
                    <a:cubicBezTo>
                      <a:pt x="3389811" y="1600949"/>
                      <a:pt x="3378721" y="1648332"/>
                      <a:pt x="3364607" y="1696723"/>
                    </a:cubicBezTo>
                    <a:cubicBezTo>
                      <a:pt x="3340411" y="1779392"/>
                      <a:pt x="3315207" y="1839881"/>
                      <a:pt x="3283955" y="1892305"/>
                    </a:cubicBezTo>
                    <a:cubicBezTo>
                      <a:pt x="3264800" y="1922550"/>
                      <a:pt x="3244636" y="1948762"/>
                      <a:pt x="3221450" y="1970941"/>
                    </a:cubicBezTo>
                    <a:cubicBezTo>
                      <a:pt x="3205319" y="1986063"/>
                      <a:pt x="3188180" y="1999169"/>
                      <a:pt x="3169025" y="2009251"/>
                    </a:cubicBezTo>
                    <a:cubicBezTo>
                      <a:pt x="3147854" y="2020341"/>
                      <a:pt x="3124667" y="2029414"/>
                      <a:pt x="3099463" y="2036471"/>
                    </a:cubicBezTo>
                    <a:cubicBezTo>
                      <a:pt x="3062161" y="2045544"/>
                      <a:pt x="3021835" y="2049577"/>
                      <a:pt x="2972435" y="2049577"/>
                    </a:cubicBezTo>
                    <a:cubicBezTo>
                      <a:pt x="2967394" y="2049577"/>
                      <a:pt x="2962353" y="2049577"/>
                      <a:pt x="2957313" y="2049577"/>
                    </a:cubicBezTo>
                    <a:lnTo>
                      <a:pt x="2959330" y="2049577"/>
                    </a:lnTo>
                    <a:cubicBezTo>
                      <a:pt x="2921019" y="2048569"/>
                      <a:pt x="2880693" y="2046553"/>
                      <a:pt x="2831293" y="2042520"/>
                    </a:cubicBezTo>
                    <a:cubicBezTo>
                      <a:pt x="2782903" y="2038487"/>
                      <a:pt x="2733503" y="2032438"/>
                      <a:pt x="2680070" y="2024373"/>
                    </a:cubicBezTo>
                    <a:cubicBezTo>
                      <a:pt x="2590345" y="2010259"/>
                      <a:pt x="2492554" y="1989088"/>
                      <a:pt x="2381657" y="1960859"/>
                    </a:cubicBezTo>
                    <a:cubicBezTo>
                      <a:pt x="2347380" y="1951786"/>
                      <a:pt x="2311086" y="1941705"/>
                      <a:pt x="2269752" y="1930615"/>
                    </a:cubicBezTo>
                    <a:cubicBezTo>
                      <a:pt x="2260678" y="1928599"/>
                      <a:pt x="2251605" y="1925574"/>
                      <a:pt x="2243540" y="1922550"/>
                    </a:cubicBezTo>
                    <a:lnTo>
                      <a:pt x="2238499" y="1921542"/>
                    </a:lnTo>
                    <a:lnTo>
                      <a:pt x="2237491" y="1921542"/>
                    </a:lnTo>
                    <a:lnTo>
                      <a:pt x="2235475" y="1920533"/>
                    </a:lnTo>
                    <a:lnTo>
                      <a:pt x="2233459" y="1919525"/>
                    </a:lnTo>
                    <a:cubicBezTo>
                      <a:pt x="2233459" y="1919525"/>
                      <a:pt x="2232450" y="1919525"/>
                      <a:pt x="2232450" y="1919525"/>
                    </a:cubicBezTo>
                    <a:cubicBezTo>
                      <a:pt x="2230434" y="1918517"/>
                      <a:pt x="2228418" y="1917509"/>
                      <a:pt x="2226402" y="1917509"/>
                    </a:cubicBezTo>
                    <a:cubicBezTo>
                      <a:pt x="2212287" y="1913476"/>
                      <a:pt x="2198173" y="1909444"/>
                      <a:pt x="2184059" y="1904403"/>
                    </a:cubicBezTo>
                    <a:cubicBezTo>
                      <a:pt x="2170953" y="1900370"/>
                      <a:pt x="2157847" y="1895329"/>
                      <a:pt x="2144741" y="1889281"/>
                    </a:cubicBezTo>
                    <a:cubicBezTo>
                      <a:pt x="2120545" y="1879199"/>
                      <a:pt x="2096349" y="1867101"/>
                      <a:pt x="2074170" y="1852987"/>
                    </a:cubicBezTo>
                    <a:cubicBezTo>
                      <a:pt x="2042917" y="1834840"/>
                      <a:pt x="2014689" y="1812661"/>
                      <a:pt x="1990493" y="1788465"/>
                    </a:cubicBezTo>
                    <a:close/>
                    <a:moveTo>
                      <a:pt x="2983526" y="3061764"/>
                    </a:moveTo>
                    <a:cubicBezTo>
                      <a:pt x="2980501" y="3085959"/>
                      <a:pt x="2977476" y="3109147"/>
                      <a:pt x="2973444" y="3133343"/>
                    </a:cubicBezTo>
                    <a:cubicBezTo>
                      <a:pt x="2964370" y="3132334"/>
                      <a:pt x="2955297" y="3130318"/>
                      <a:pt x="2947231" y="3129310"/>
                    </a:cubicBezTo>
                    <a:lnTo>
                      <a:pt x="2942190" y="3128302"/>
                    </a:lnTo>
                    <a:cubicBezTo>
                      <a:pt x="2900856" y="3122253"/>
                      <a:pt x="2858514" y="3116204"/>
                      <a:pt x="2817180" y="3108139"/>
                    </a:cubicBezTo>
                    <a:cubicBezTo>
                      <a:pt x="2683095" y="3084951"/>
                      <a:pt x="2543969" y="3062772"/>
                      <a:pt x="2391738" y="3038576"/>
                    </a:cubicBezTo>
                    <a:cubicBezTo>
                      <a:pt x="2155831" y="3002283"/>
                      <a:pt x="1915890" y="2968005"/>
                      <a:pt x="1683006" y="2935744"/>
                    </a:cubicBezTo>
                    <a:lnTo>
                      <a:pt x="1678974" y="2934736"/>
                    </a:lnTo>
                    <a:lnTo>
                      <a:pt x="1538840" y="2914573"/>
                    </a:lnTo>
                    <a:cubicBezTo>
                      <a:pt x="1508596" y="2910541"/>
                      <a:pt x="1480367" y="2906508"/>
                      <a:pt x="1451131" y="2902475"/>
                    </a:cubicBezTo>
                    <a:cubicBezTo>
                      <a:pt x="1456172" y="2890377"/>
                      <a:pt x="1460204" y="2877272"/>
                      <a:pt x="1465245" y="2865174"/>
                    </a:cubicBezTo>
                    <a:cubicBezTo>
                      <a:pt x="1471294" y="2850051"/>
                      <a:pt x="1476335" y="2834929"/>
                      <a:pt x="1482384" y="2818798"/>
                    </a:cubicBezTo>
                    <a:cubicBezTo>
                      <a:pt x="1493473" y="2788554"/>
                      <a:pt x="1505571" y="2758309"/>
                      <a:pt x="1517669" y="2727057"/>
                    </a:cubicBezTo>
                    <a:cubicBezTo>
                      <a:pt x="1541865" y="2666567"/>
                      <a:pt x="1567068" y="2606078"/>
                      <a:pt x="1591264" y="2545589"/>
                    </a:cubicBezTo>
                    <a:cubicBezTo>
                      <a:pt x="1600337" y="2522401"/>
                      <a:pt x="1609411" y="2499214"/>
                      <a:pt x="1619493" y="2475018"/>
                    </a:cubicBezTo>
                    <a:cubicBezTo>
                      <a:pt x="1626550" y="2468969"/>
                      <a:pt x="1634615" y="2463928"/>
                      <a:pt x="1641672" y="2457879"/>
                    </a:cubicBezTo>
                    <a:cubicBezTo>
                      <a:pt x="1671917" y="2434692"/>
                      <a:pt x="1702161" y="2412513"/>
                      <a:pt x="1732406" y="2390333"/>
                    </a:cubicBezTo>
                    <a:cubicBezTo>
                      <a:pt x="1758618" y="2371178"/>
                      <a:pt x="1784830" y="2351015"/>
                      <a:pt x="1810034" y="2331860"/>
                    </a:cubicBezTo>
                    <a:lnTo>
                      <a:pt x="1813058" y="2329844"/>
                    </a:lnTo>
                    <a:lnTo>
                      <a:pt x="1821123" y="2323795"/>
                    </a:lnTo>
                    <a:cubicBezTo>
                      <a:pt x="1839270" y="2309681"/>
                      <a:pt x="1858425" y="2295567"/>
                      <a:pt x="1876572" y="2281453"/>
                    </a:cubicBezTo>
                    <a:lnTo>
                      <a:pt x="1879596" y="2279436"/>
                    </a:lnTo>
                    <a:lnTo>
                      <a:pt x="1886653" y="2274395"/>
                    </a:lnTo>
                    <a:cubicBezTo>
                      <a:pt x="1894719" y="2268347"/>
                      <a:pt x="1901776" y="2262298"/>
                      <a:pt x="1909841" y="2256249"/>
                    </a:cubicBezTo>
                    <a:lnTo>
                      <a:pt x="1941094" y="2232053"/>
                    </a:lnTo>
                    <a:cubicBezTo>
                      <a:pt x="1960249" y="2216931"/>
                      <a:pt x="1979404" y="2202817"/>
                      <a:pt x="1997550" y="2187694"/>
                    </a:cubicBezTo>
                    <a:cubicBezTo>
                      <a:pt x="2059048" y="2141319"/>
                      <a:pt x="2120545" y="2093936"/>
                      <a:pt x="2174985" y="2054618"/>
                    </a:cubicBezTo>
                    <a:cubicBezTo>
                      <a:pt x="2194140" y="2040504"/>
                      <a:pt x="2213296" y="2026390"/>
                      <a:pt x="2231442" y="2012275"/>
                    </a:cubicBezTo>
                    <a:cubicBezTo>
                      <a:pt x="2239507" y="2006227"/>
                      <a:pt x="2249589" y="1998161"/>
                      <a:pt x="2259670" y="1990096"/>
                    </a:cubicBezTo>
                    <a:lnTo>
                      <a:pt x="2261687" y="1989088"/>
                    </a:lnTo>
                    <a:cubicBezTo>
                      <a:pt x="2270760" y="1981023"/>
                      <a:pt x="2280841" y="1973965"/>
                      <a:pt x="2287899" y="1963884"/>
                    </a:cubicBezTo>
                    <a:cubicBezTo>
                      <a:pt x="2287899" y="1963884"/>
                      <a:pt x="2287899" y="1962876"/>
                      <a:pt x="2288907" y="1962876"/>
                    </a:cubicBezTo>
                    <a:cubicBezTo>
                      <a:pt x="2307054" y="1967917"/>
                      <a:pt x="2324193" y="1972957"/>
                      <a:pt x="2342339" y="1977998"/>
                    </a:cubicBezTo>
                    <a:cubicBezTo>
                      <a:pt x="2339315" y="1999169"/>
                      <a:pt x="2342339" y="2020341"/>
                      <a:pt x="2349396" y="2039496"/>
                    </a:cubicBezTo>
                    <a:cubicBezTo>
                      <a:pt x="2357462" y="2058650"/>
                      <a:pt x="2370567" y="2075789"/>
                      <a:pt x="2387706" y="2089903"/>
                    </a:cubicBezTo>
                    <a:cubicBezTo>
                      <a:pt x="2403836" y="2103009"/>
                      <a:pt x="2424000" y="2113091"/>
                      <a:pt x="2445171" y="2120148"/>
                    </a:cubicBezTo>
                    <a:cubicBezTo>
                      <a:pt x="2457268" y="2124180"/>
                      <a:pt x="2468358" y="2126197"/>
                      <a:pt x="2479449" y="2127205"/>
                    </a:cubicBezTo>
                    <a:cubicBezTo>
                      <a:pt x="2487513" y="2128213"/>
                      <a:pt x="2496587" y="2129221"/>
                      <a:pt x="2505660" y="2129221"/>
                    </a:cubicBezTo>
                    <a:cubicBezTo>
                      <a:pt x="2508684" y="2129221"/>
                      <a:pt x="2511709" y="2129221"/>
                      <a:pt x="2514734" y="2129221"/>
                    </a:cubicBezTo>
                    <a:cubicBezTo>
                      <a:pt x="2543969" y="2128213"/>
                      <a:pt x="2572198" y="2119140"/>
                      <a:pt x="2594377" y="2104017"/>
                    </a:cubicBezTo>
                    <a:cubicBezTo>
                      <a:pt x="2614540" y="2089903"/>
                      <a:pt x="2628655" y="2067724"/>
                      <a:pt x="2634703" y="2044536"/>
                    </a:cubicBezTo>
                    <a:cubicBezTo>
                      <a:pt x="2666965" y="2050585"/>
                      <a:pt x="2698217" y="2055626"/>
                      <a:pt x="2728462" y="2059659"/>
                    </a:cubicBezTo>
                    <a:cubicBezTo>
                      <a:pt x="2767780" y="2064699"/>
                      <a:pt x="2810122" y="2069740"/>
                      <a:pt x="2851456" y="2072764"/>
                    </a:cubicBezTo>
                    <a:cubicBezTo>
                      <a:pt x="2869604" y="2136278"/>
                      <a:pt x="2889767" y="2202817"/>
                      <a:pt x="2910938" y="2272379"/>
                    </a:cubicBezTo>
                    <a:cubicBezTo>
                      <a:pt x="2934126" y="2346983"/>
                      <a:pt x="2954289" y="2414529"/>
                      <a:pt x="2973444" y="2482075"/>
                    </a:cubicBezTo>
                    <a:cubicBezTo>
                      <a:pt x="2992598" y="2548613"/>
                      <a:pt x="3009737" y="2615152"/>
                      <a:pt x="3026875" y="2681690"/>
                    </a:cubicBezTo>
                    <a:cubicBezTo>
                      <a:pt x="3004697" y="2808717"/>
                      <a:pt x="2998648" y="2935744"/>
                      <a:pt x="2983526" y="3061764"/>
                    </a:cubicBezTo>
                    <a:close/>
                    <a:moveTo>
                      <a:pt x="3029900" y="2762342"/>
                    </a:moveTo>
                    <a:cubicBezTo>
                      <a:pt x="3030908" y="2749236"/>
                      <a:pt x="3032924" y="2737138"/>
                      <a:pt x="3034941" y="2724032"/>
                    </a:cubicBezTo>
                    <a:cubicBezTo>
                      <a:pt x="3037965" y="2736130"/>
                      <a:pt x="3040990" y="2748228"/>
                      <a:pt x="3044015" y="2760326"/>
                    </a:cubicBezTo>
                    <a:cubicBezTo>
                      <a:pt x="3057120" y="2810733"/>
                      <a:pt x="3069219" y="2859125"/>
                      <a:pt x="3082324" y="2908524"/>
                    </a:cubicBezTo>
                    <a:cubicBezTo>
                      <a:pt x="3093413" y="2951875"/>
                      <a:pt x="3106520" y="2998250"/>
                      <a:pt x="3119626" y="3044625"/>
                    </a:cubicBezTo>
                    <a:lnTo>
                      <a:pt x="3119626" y="3045633"/>
                    </a:lnTo>
                    <a:lnTo>
                      <a:pt x="3125675" y="3067813"/>
                    </a:lnTo>
                    <a:lnTo>
                      <a:pt x="3138780" y="3112171"/>
                    </a:lnTo>
                    <a:lnTo>
                      <a:pt x="3143821" y="3129310"/>
                    </a:lnTo>
                    <a:lnTo>
                      <a:pt x="3148862" y="3146448"/>
                    </a:lnTo>
                    <a:lnTo>
                      <a:pt x="3149871" y="3150481"/>
                    </a:lnTo>
                    <a:cubicBezTo>
                      <a:pt x="3150879" y="3155522"/>
                      <a:pt x="3152895" y="3159555"/>
                      <a:pt x="3153903" y="3163587"/>
                    </a:cubicBezTo>
                    <a:cubicBezTo>
                      <a:pt x="3143821" y="3161571"/>
                      <a:pt x="3133740" y="3159555"/>
                      <a:pt x="3123658" y="3157538"/>
                    </a:cubicBezTo>
                    <a:cubicBezTo>
                      <a:pt x="3087365" y="3150481"/>
                      <a:pt x="3051071" y="3144432"/>
                      <a:pt x="3020827" y="3139392"/>
                    </a:cubicBezTo>
                    <a:cubicBezTo>
                      <a:pt x="3011753" y="3138383"/>
                      <a:pt x="3001672" y="3136367"/>
                      <a:pt x="2992598" y="3135359"/>
                    </a:cubicBezTo>
                    <a:cubicBezTo>
                      <a:pt x="2996631" y="3108139"/>
                      <a:pt x="2999656" y="3080918"/>
                      <a:pt x="3002679" y="3053699"/>
                    </a:cubicBezTo>
                    <a:cubicBezTo>
                      <a:pt x="3006712" y="3021437"/>
                      <a:pt x="3008729" y="2988168"/>
                      <a:pt x="3011753" y="2955907"/>
                    </a:cubicBezTo>
                    <a:cubicBezTo>
                      <a:pt x="3018811" y="2892394"/>
                      <a:pt x="3022843" y="2826864"/>
                      <a:pt x="3029900" y="2762342"/>
                    </a:cubicBezTo>
                    <a:close/>
                    <a:moveTo>
                      <a:pt x="1442058" y="2866182"/>
                    </a:moveTo>
                    <a:cubicBezTo>
                      <a:pt x="1438025" y="2877272"/>
                      <a:pt x="1435001" y="2889369"/>
                      <a:pt x="1431976" y="2900459"/>
                    </a:cubicBezTo>
                    <a:cubicBezTo>
                      <a:pt x="1320071" y="2884328"/>
                      <a:pt x="1218247" y="2869206"/>
                      <a:pt x="1120456" y="2855092"/>
                    </a:cubicBezTo>
                    <a:cubicBezTo>
                      <a:pt x="1237402" y="2772424"/>
                      <a:pt x="1351324" y="2683706"/>
                      <a:pt x="1462221" y="2598013"/>
                    </a:cubicBezTo>
                    <a:cubicBezTo>
                      <a:pt x="1504563" y="2564744"/>
                      <a:pt x="1544889" y="2533491"/>
                      <a:pt x="1584207" y="2503246"/>
                    </a:cubicBezTo>
                    <a:cubicBezTo>
                      <a:pt x="1565052" y="2550630"/>
                      <a:pt x="1544889" y="2599021"/>
                      <a:pt x="1525734" y="2646404"/>
                    </a:cubicBezTo>
                    <a:cubicBezTo>
                      <a:pt x="1500531" y="2706894"/>
                      <a:pt x="1476335" y="2767383"/>
                      <a:pt x="1455164" y="2828880"/>
                    </a:cubicBezTo>
                    <a:cubicBezTo>
                      <a:pt x="1450123" y="2840978"/>
                      <a:pt x="1446090" y="2854084"/>
                      <a:pt x="1442058" y="2866182"/>
                    </a:cubicBezTo>
                    <a:close/>
                    <a:moveTo>
                      <a:pt x="2365527" y="1995137"/>
                    </a:moveTo>
                    <a:cubicBezTo>
                      <a:pt x="2365527" y="1992112"/>
                      <a:pt x="2365527" y="1989088"/>
                      <a:pt x="2366535" y="1987071"/>
                    </a:cubicBezTo>
                    <a:cubicBezTo>
                      <a:pt x="2385690" y="1992112"/>
                      <a:pt x="2405853" y="1997153"/>
                      <a:pt x="2426016" y="2002194"/>
                    </a:cubicBezTo>
                    <a:cubicBezTo>
                      <a:pt x="2488521" y="2017316"/>
                      <a:pt x="2546994" y="2030422"/>
                      <a:pt x="2604459" y="2041512"/>
                    </a:cubicBezTo>
                    <a:cubicBezTo>
                      <a:pt x="2602443" y="2046553"/>
                      <a:pt x="2599418" y="2051593"/>
                      <a:pt x="2597402" y="2056634"/>
                    </a:cubicBezTo>
                    <a:cubicBezTo>
                      <a:pt x="2593369" y="2062683"/>
                      <a:pt x="2589336" y="2067724"/>
                      <a:pt x="2584296" y="2072764"/>
                    </a:cubicBezTo>
                    <a:cubicBezTo>
                      <a:pt x="2579255" y="2077805"/>
                      <a:pt x="2572198" y="2082846"/>
                      <a:pt x="2566150" y="2086879"/>
                    </a:cubicBezTo>
                    <a:cubicBezTo>
                      <a:pt x="2558084" y="2090911"/>
                      <a:pt x="2548002" y="2094944"/>
                      <a:pt x="2538929" y="2097968"/>
                    </a:cubicBezTo>
                    <a:cubicBezTo>
                      <a:pt x="2526831" y="2100993"/>
                      <a:pt x="2513725" y="2102001"/>
                      <a:pt x="2499612" y="2102001"/>
                    </a:cubicBezTo>
                    <a:cubicBezTo>
                      <a:pt x="2484489" y="2102001"/>
                      <a:pt x="2468358" y="2098977"/>
                      <a:pt x="2453236" y="2094944"/>
                    </a:cubicBezTo>
                    <a:cubicBezTo>
                      <a:pt x="2440130" y="2090911"/>
                      <a:pt x="2427024" y="2085871"/>
                      <a:pt x="2415934" y="2078813"/>
                    </a:cubicBezTo>
                    <a:cubicBezTo>
                      <a:pt x="2406861" y="2072764"/>
                      <a:pt x="2397788" y="2065708"/>
                      <a:pt x="2390730" y="2058650"/>
                    </a:cubicBezTo>
                    <a:cubicBezTo>
                      <a:pt x="2385690" y="2052601"/>
                      <a:pt x="2380649" y="2046553"/>
                      <a:pt x="2376616" y="2039496"/>
                    </a:cubicBezTo>
                    <a:cubicBezTo>
                      <a:pt x="2373592" y="2032438"/>
                      <a:pt x="2370567" y="2025381"/>
                      <a:pt x="2368551" y="2019332"/>
                    </a:cubicBezTo>
                    <a:cubicBezTo>
                      <a:pt x="2365527" y="2010259"/>
                      <a:pt x="2365527" y="2003202"/>
                      <a:pt x="2365527" y="1995137"/>
                    </a:cubicBezTo>
                    <a:close/>
                    <a:moveTo>
                      <a:pt x="1155742" y="1686642"/>
                    </a:moveTo>
                    <a:cubicBezTo>
                      <a:pt x="1150701" y="1684625"/>
                      <a:pt x="1145660" y="1682609"/>
                      <a:pt x="1140619" y="1680593"/>
                    </a:cubicBezTo>
                    <a:lnTo>
                      <a:pt x="1135579" y="1678576"/>
                    </a:lnTo>
                    <a:cubicBezTo>
                      <a:pt x="1126505" y="1674544"/>
                      <a:pt x="1117432" y="1671519"/>
                      <a:pt x="1109367" y="1667487"/>
                    </a:cubicBezTo>
                    <a:lnTo>
                      <a:pt x="1108358" y="1667487"/>
                    </a:lnTo>
                    <a:lnTo>
                      <a:pt x="1107350" y="1667487"/>
                    </a:lnTo>
                    <a:cubicBezTo>
                      <a:pt x="1087187" y="1658413"/>
                      <a:pt x="1062991" y="1647324"/>
                      <a:pt x="1042828" y="1632201"/>
                    </a:cubicBezTo>
                    <a:cubicBezTo>
                      <a:pt x="1034763" y="1625144"/>
                      <a:pt x="1027706" y="1619095"/>
                      <a:pt x="1021657" y="1611030"/>
                    </a:cubicBezTo>
                    <a:cubicBezTo>
                      <a:pt x="1016617" y="1603973"/>
                      <a:pt x="1011576" y="1595908"/>
                      <a:pt x="1008551" y="1588851"/>
                    </a:cubicBezTo>
                    <a:cubicBezTo>
                      <a:pt x="1007543" y="1585826"/>
                      <a:pt x="1006535" y="1582802"/>
                      <a:pt x="1006535" y="1580785"/>
                    </a:cubicBezTo>
                    <a:cubicBezTo>
                      <a:pt x="1006535" y="1579777"/>
                      <a:pt x="1006535" y="1579777"/>
                      <a:pt x="1006535" y="1578769"/>
                    </a:cubicBezTo>
                    <a:lnTo>
                      <a:pt x="1007543" y="1577761"/>
                    </a:lnTo>
                    <a:cubicBezTo>
                      <a:pt x="1009559" y="1576753"/>
                      <a:pt x="1010567" y="1576753"/>
                      <a:pt x="1012584" y="1576753"/>
                    </a:cubicBezTo>
                    <a:cubicBezTo>
                      <a:pt x="1014600" y="1576753"/>
                      <a:pt x="1017625" y="1576753"/>
                      <a:pt x="1019641" y="1576753"/>
                    </a:cubicBezTo>
                    <a:cubicBezTo>
                      <a:pt x="1023674" y="1576753"/>
                      <a:pt x="1028715" y="1576753"/>
                      <a:pt x="1035771" y="1577761"/>
                    </a:cubicBezTo>
                    <a:cubicBezTo>
                      <a:pt x="1048878" y="1579777"/>
                      <a:pt x="1060975" y="1581794"/>
                      <a:pt x="1074082" y="1584818"/>
                    </a:cubicBezTo>
                    <a:lnTo>
                      <a:pt x="1079122" y="1585826"/>
                    </a:lnTo>
                    <a:lnTo>
                      <a:pt x="1081138" y="1585826"/>
                    </a:lnTo>
                    <a:cubicBezTo>
                      <a:pt x="1094245" y="1588851"/>
                      <a:pt x="1107350" y="1590867"/>
                      <a:pt x="1120456" y="1592883"/>
                    </a:cubicBezTo>
                    <a:cubicBezTo>
                      <a:pt x="1126505" y="1592883"/>
                      <a:pt x="1130538" y="1588851"/>
                      <a:pt x="1131546" y="1583810"/>
                    </a:cubicBezTo>
                    <a:cubicBezTo>
                      <a:pt x="1132554" y="1580785"/>
                      <a:pt x="1131546" y="1577761"/>
                      <a:pt x="1130538" y="1574736"/>
                    </a:cubicBezTo>
                    <a:cubicBezTo>
                      <a:pt x="1129530" y="1572720"/>
                      <a:pt x="1127514" y="1571712"/>
                      <a:pt x="1126505" y="1570704"/>
                    </a:cubicBezTo>
                    <a:lnTo>
                      <a:pt x="1119448" y="1563647"/>
                    </a:lnTo>
                    <a:lnTo>
                      <a:pt x="1117432" y="1561631"/>
                    </a:lnTo>
                    <a:cubicBezTo>
                      <a:pt x="1113399" y="1556590"/>
                      <a:pt x="1108358" y="1552557"/>
                      <a:pt x="1104326" y="1547516"/>
                    </a:cubicBezTo>
                    <a:cubicBezTo>
                      <a:pt x="1090212" y="1532394"/>
                      <a:pt x="1079122" y="1518280"/>
                      <a:pt x="1068032" y="1505174"/>
                    </a:cubicBezTo>
                    <a:cubicBezTo>
                      <a:pt x="1057951" y="1492068"/>
                      <a:pt x="1046861" y="1475938"/>
                      <a:pt x="1038796" y="1458799"/>
                    </a:cubicBezTo>
                    <a:cubicBezTo>
                      <a:pt x="1036780" y="1452750"/>
                      <a:pt x="1034763" y="1447709"/>
                      <a:pt x="1033755" y="1443676"/>
                    </a:cubicBezTo>
                    <a:cubicBezTo>
                      <a:pt x="1033755" y="1441660"/>
                      <a:pt x="1033755" y="1438636"/>
                      <a:pt x="1033755" y="1436619"/>
                    </a:cubicBezTo>
                    <a:cubicBezTo>
                      <a:pt x="1033755" y="1435611"/>
                      <a:pt x="1034763" y="1434603"/>
                      <a:pt x="1034763" y="1433595"/>
                    </a:cubicBezTo>
                    <a:cubicBezTo>
                      <a:pt x="1034763" y="1432587"/>
                      <a:pt x="1035771" y="1431579"/>
                      <a:pt x="1035771" y="1431579"/>
                    </a:cubicBezTo>
                    <a:cubicBezTo>
                      <a:pt x="1036780" y="1430571"/>
                      <a:pt x="1036780" y="1429562"/>
                      <a:pt x="1037788" y="1429562"/>
                    </a:cubicBezTo>
                    <a:cubicBezTo>
                      <a:pt x="1038796" y="1429562"/>
                      <a:pt x="1038796" y="1428554"/>
                      <a:pt x="1039804" y="1428554"/>
                    </a:cubicBezTo>
                    <a:cubicBezTo>
                      <a:pt x="1040812" y="1428554"/>
                      <a:pt x="1040812" y="1428554"/>
                      <a:pt x="1041820" y="1427546"/>
                    </a:cubicBezTo>
                    <a:cubicBezTo>
                      <a:pt x="1041820" y="1427546"/>
                      <a:pt x="1042828" y="1427546"/>
                      <a:pt x="1043837" y="1427546"/>
                    </a:cubicBezTo>
                    <a:cubicBezTo>
                      <a:pt x="1044845" y="1427546"/>
                      <a:pt x="1045853" y="1427546"/>
                      <a:pt x="1045853" y="1427546"/>
                    </a:cubicBezTo>
                    <a:cubicBezTo>
                      <a:pt x="1048878" y="1428554"/>
                      <a:pt x="1051902" y="1428554"/>
                      <a:pt x="1054926" y="1430571"/>
                    </a:cubicBezTo>
                    <a:cubicBezTo>
                      <a:pt x="1065008" y="1435611"/>
                      <a:pt x="1074082" y="1441660"/>
                      <a:pt x="1081138" y="1446701"/>
                    </a:cubicBezTo>
                    <a:cubicBezTo>
                      <a:pt x="1095253" y="1457791"/>
                      <a:pt x="1107350" y="1469889"/>
                      <a:pt x="1119448" y="1480978"/>
                    </a:cubicBezTo>
                    <a:cubicBezTo>
                      <a:pt x="1122473" y="1484003"/>
                      <a:pt x="1125497" y="1487027"/>
                      <a:pt x="1128521" y="1490052"/>
                    </a:cubicBezTo>
                    <a:lnTo>
                      <a:pt x="1129530" y="1491060"/>
                    </a:lnTo>
                    <a:cubicBezTo>
                      <a:pt x="1134571" y="1496101"/>
                      <a:pt x="1140619" y="1502149"/>
                      <a:pt x="1146668" y="1507190"/>
                    </a:cubicBezTo>
                    <a:cubicBezTo>
                      <a:pt x="1148685" y="1509206"/>
                      <a:pt x="1151709" y="1510215"/>
                      <a:pt x="1153725" y="1510215"/>
                    </a:cubicBezTo>
                    <a:cubicBezTo>
                      <a:pt x="1155742" y="1510215"/>
                      <a:pt x="1156750" y="1510215"/>
                      <a:pt x="1158766" y="1509206"/>
                    </a:cubicBezTo>
                    <a:cubicBezTo>
                      <a:pt x="1161790" y="1507190"/>
                      <a:pt x="1164815" y="1502149"/>
                      <a:pt x="1162799" y="1498117"/>
                    </a:cubicBezTo>
                    <a:cubicBezTo>
                      <a:pt x="1153725" y="1472913"/>
                      <a:pt x="1143644" y="1443676"/>
                      <a:pt x="1139612" y="1413432"/>
                    </a:cubicBezTo>
                    <a:cubicBezTo>
                      <a:pt x="1138603" y="1403350"/>
                      <a:pt x="1137595" y="1395285"/>
                      <a:pt x="1138603" y="1388228"/>
                    </a:cubicBezTo>
                    <a:cubicBezTo>
                      <a:pt x="1138603" y="1385204"/>
                      <a:pt x="1139612" y="1382179"/>
                      <a:pt x="1140619" y="1380163"/>
                    </a:cubicBezTo>
                    <a:cubicBezTo>
                      <a:pt x="1141627" y="1379155"/>
                      <a:pt x="1141627" y="1378146"/>
                      <a:pt x="1142636" y="1377138"/>
                    </a:cubicBezTo>
                    <a:cubicBezTo>
                      <a:pt x="1142636" y="1377138"/>
                      <a:pt x="1143644" y="1376130"/>
                      <a:pt x="1143644" y="1376130"/>
                    </a:cubicBezTo>
                    <a:cubicBezTo>
                      <a:pt x="1144652" y="1376130"/>
                      <a:pt x="1144652" y="1375122"/>
                      <a:pt x="1145660" y="1375122"/>
                    </a:cubicBezTo>
                    <a:cubicBezTo>
                      <a:pt x="1146668" y="1375122"/>
                      <a:pt x="1147677" y="1375122"/>
                      <a:pt x="1147677" y="1374114"/>
                    </a:cubicBezTo>
                    <a:cubicBezTo>
                      <a:pt x="1148685" y="1374114"/>
                      <a:pt x="1148685" y="1375122"/>
                      <a:pt x="1149693" y="1375122"/>
                    </a:cubicBezTo>
                    <a:cubicBezTo>
                      <a:pt x="1151709" y="1376130"/>
                      <a:pt x="1152717" y="1378146"/>
                      <a:pt x="1154734" y="1380163"/>
                    </a:cubicBezTo>
                    <a:cubicBezTo>
                      <a:pt x="1162799" y="1390244"/>
                      <a:pt x="1167840" y="1402342"/>
                      <a:pt x="1172881" y="1415448"/>
                    </a:cubicBezTo>
                    <a:cubicBezTo>
                      <a:pt x="1176913" y="1424522"/>
                      <a:pt x="1179938" y="1432587"/>
                      <a:pt x="1182962" y="1441660"/>
                    </a:cubicBezTo>
                    <a:lnTo>
                      <a:pt x="1183970" y="1443676"/>
                    </a:lnTo>
                    <a:cubicBezTo>
                      <a:pt x="1184978" y="1447709"/>
                      <a:pt x="1186994" y="1450734"/>
                      <a:pt x="1188003" y="1454766"/>
                    </a:cubicBezTo>
                    <a:lnTo>
                      <a:pt x="1189011" y="1455774"/>
                    </a:lnTo>
                    <a:cubicBezTo>
                      <a:pt x="1190019" y="1458799"/>
                      <a:pt x="1191027" y="1461823"/>
                      <a:pt x="1193044" y="1463840"/>
                    </a:cubicBezTo>
                    <a:cubicBezTo>
                      <a:pt x="1195060" y="1466864"/>
                      <a:pt x="1198084" y="1468880"/>
                      <a:pt x="1201109" y="1468880"/>
                    </a:cubicBezTo>
                    <a:cubicBezTo>
                      <a:pt x="1202117" y="1468880"/>
                      <a:pt x="1203125" y="1468880"/>
                      <a:pt x="1204133" y="1468880"/>
                    </a:cubicBezTo>
                    <a:cubicBezTo>
                      <a:pt x="1208166" y="1467872"/>
                      <a:pt x="1212198" y="1463840"/>
                      <a:pt x="1211190" y="1459807"/>
                    </a:cubicBezTo>
                    <a:lnTo>
                      <a:pt x="1210182" y="1452750"/>
                    </a:lnTo>
                    <a:cubicBezTo>
                      <a:pt x="1207157" y="1429562"/>
                      <a:pt x="1204133" y="1406375"/>
                      <a:pt x="1207157" y="1383187"/>
                    </a:cubicBezTo>
                    <a:cubicBezTo>
                      <a:pt x="1208166" y="1378146"/>
                      <a:pt x="1209174" y="1374114"/>
                      <a:pt x="1210182" y="1370081"/>
                    </a:cubicBezTo>
                    <a:cubicBezTo>
                      <a:pt x="1211190" y="1369073"/>
                      <a:pt x="1211190" y="1367057"/>
                      <a:pt x="1212198" y="1366049"/>
                    </a:cubicBezTo>
                    <a:lnTo>
                      <a:pt x="1213207" y="1365041"/>
                    </a:lnTo>
                    <a:lnTo>
                      <a:pt x="1214215" y="1365041"/>
                    </a:lnTo>
                    <a:cubicBezTo>
                      <a:pt x="1214215" y="1365041"/>
                      <a:pt x="1215223" y="1365041"/>
                      <a:pt x="1215223" y="1365041"/>
                    </a:cubicBezTo>
                    <a:lnTo>
                      <a:pt x="1216231" y="1366049"/>
                    </a:lnTo>
                    <a:cubicBezTo>
                      <a:pt x="1217239" y="1368065"/>
                      <a:pt x="1219255" y="1370081"/>
                      <a:pt x="1220264" y="1374114"/>
                    </a:cubicBezTo>
                    <a:cubicBezTo>
                      <a:pt x="1225305" y="1387220"/>
                      <a:pt x="1228329" y="1401334"/>
                      <a:pt x="1230345" y="1412424"/>
                    </a:cubicBezTo>
                    <a:cubicBezTo>
                      <a:pt x="1231353" y="1418473"/>
                      <a:pt x="1232361" y="1424522"/>
                      <a:pt x="1234378" y="1430571"/>
                    </a:cubicBezTo>
                    <a:lnTo>
                      <a:pt x="1234378" y="1433595"/>
                    </a:lnTo>
                    <a:lnTo>
                      <a:pt x="1234378" y="1434603"/>
                    </a:lnTo>
                    <a:cubicBezTo>
                      <a:pt x="1235386" y="1437628"/>
                      <a:pt x="1235386" y="1440652"/>
                      <a:pt x="1236394" y="1443676"/>
                    </a:cubicBezTo>
                    <a:cubicBezTo>
                      <a:pt x="1237402" y="1447709"/>
                      <a:pt x="1241435" y="1451742"/>
                      <a:pt x="1246476" y="1451742"/>
                    </a:cubicBezTo>
                    <a:cubicBezTo>
                      <a:pt x="1249500" y="1451742"/>
                      <a:pt x="1252524" y="1450734"/>
                      <a:pt x="1254541" y="1448717"/>
                    </a:cubicBezTo>
                    <a:cubicBezTo>
                      <a:pt x="1256557" y="1446701"/>
                      <a:pt x="1257565" y="1443676"/>
                      <a:pt x="1257565" y="1441660"/>
                    </a:cubicBezTo>
                    <a:cubicBezTo>
                      <a:pt x="1257565" y="1431579"/>
                      <a:pt x="1257565" y="1420489"/>
                      <a:pt x="1259582" y="1407383"/>
                    </a:cubicBezTo>
                    <a:cubicBezTo>
                      <a:pt x="1261598" y="1394277"/>
                      <a:pt x="1263614" y="1385204"/>
                      <a:pt x="1266639" y="1377138"/>
                    </a:cubicBezTo>
                    <a:cubicBezTo>
                      <a:pt x="1267647" y="1374114"/>
                      <a:pt x="1269663" y="1371089"/>
                      <a:pt x="1271679" y="1369073"/>
                    </a:cubicBezTo>
                    <a:cubicBezTo>
                      <a:pt x="1272687" y="1368065"/>
                      <a:pt x="1273696" y="1367057"/>
                      <a:pt x="1273696" y="1367057"/>
                    </a:cubicBezTo>
                    <a:cubicBezTo>
                      <a:pt x="1274704" y="1367057"/>
                      <a:pt x="1274704" y="1366049"/>
                      <a:pt x="1275712" y="1366049"/>
                    </a:cubicBezTo>
                    <a:lnTo>
                      <a:pt x="1276720" y="1366049"/>
                    </a:lnTo>
                    <a:lnTo>
                      <a:pt x="1277728" y="1366049"/>
                    </a:lnTo>
                    <a:lnTo>
                      <a:pt x="1278737" y="1366049"/>
                    </a:lnTo>
                    <a:lnTo>
                      <a:pt x="1279745" y="1366049"/>
                    </a:lnTo>
                    <a:cubicBezTo>
                      <a:pt x="1279745" y="1366049"/>
                      <a:pt x="1280753" y="1367057"/>
                      <a:pt x="1280753" y="1367057"/>
                    </a:cubicBezTo>
                    <a:cubicBezTo>
                      <a:pt x="1281761" y="1369073"/>
                      <a:pt x="1282769" y="1370081"/>
                      <a:pt x="1283777" y="1372098"/>
                    </a:cubicBezTo>
                    <a:cubicBezTo>
                      <a:pt x="1286802" y="1380163"/>
                      <a:pt x="1288818" y="1389236"/>
                      <a:pt x="1289826" y="1396293"/>
                    </a:cubicBezTo>
                    <a:cubicBezTo>
                      <a:pt x="1289826" y="1396293"/>
                      <a:pt x="1289826" y="1397301"/>
                      <a:pt x="1289826" y="1397301"/>
                    </a:cubicBezTo>
                    <a:cubicBezTo>
                      <a:pt x="1290835" y="1404359"/>
                      <a:pt x="1290835" y="1410407"/>
                      <a:pt x="1291843" y="1417465"/>
                    </a:cubicBezTo>
                    <a:lnTo>
                      <a:pt x="1291843" y="1420489"/>
                    </a:lnTo>
                    <a:lnTo>
                      <a:pt x="1292850" y="1427546"/>
                    </a:lnTo>
                    <a:cubicBezTo>
                      <a:pt x="1292850" y="1431579"/>
                      <a:pt x="1293859" y="1435611"/>
                      <a:pt x="1293859" y="1439644"/>
                    </a:cubicBezTo>
                    <a:lnTo>
                      <a:pt x="1295875" y="1450734"/>
                    </a:lnTo>
                    <a:lnTo>
                      <a:pt x="1297891" y="1464848"/>
                    </a:lnTo>
                    <a:cubicBezTo>
                      <a:pt x="1300916" y="1479970"/>
                      <a:pt x="1303941" y="1497109"/>
                      <a:pt x="1310998" y="1513239"/>
                    </a:cubicBezTo>
                    <a:cubicBezTo>
                      <a:pt x="1314022" y="1521304"/>
                      <a:pt x="1318054" y="1528361"/>
                      <a:pt x="1322087" y="1535419"/>
                    </a:cubicBezTo>
                    <a:cubicBezTo>
                      <a:pt x="1324104" y="1539451"/>
                      <a:pt x="1327128" y="1542476"/>
                      <a:pt x="1330152" y="1545500"/>
                    </a:cubicBezTo>
                    <a:cubicBezTo>
                      <a:pt x="1331161" y="1546508"/>
                      <a:pt x="1332169" y="1547516"/>
                      <a:pt x="1333177" y="1548525"/>
                    </a:cubicBezTo>
                    <a:lnTo>
                      <a:pt x="1334185" y="1549533"/>
                    </a:lnTo>
                    <a:cubicBezTo>
                      <a:pt x="1330152" y="1552557"/>
                      <a:pt x="1327128" y="1555582"/>
                      <a:pt x="1323095" y="1558606"/>
                    </a:cubicBezTo>
                    <a:cubicBezTo>
                      <a:pt x="1314022" y="1567679"/>
                      <a:pt x="1304948" y="1576753"/>
                      <a:pt x="1297891" y="1583810"/>
                    </a:cubicBezTo>
                    <a:cubicBezTo>
                      <a:pt x="1279745" y="1602965"/>
                      <a:pt x="1264622" y="1621112"/>
                      <a:pt x="1250508" y="1638250"/>
                    </a:cubicBezTo>
                    <a:cubicBezTo>
                      <a:pt x="1232361" y="1660430"/>
                      <a:pt x="1219255" y="1678576"/>
                      <a:pt x="1207157" y="1697731"/>
                    </a:cubicBezTo>
                    <a:cubicBezTo>
                      <a:pt x="1204133" y="1702772"/>
                      <a:pt x="1201109" y="1707813"/>
                      <a:pt x="1198084" y="1712854"/>
                    </a:cubicBezTo>
                    <a:cubicBezTo>
                      <a:pt x="1184978" y="1698739"/>
                      <a:pt x="1169856" y="1692691"/>
                      <a:pt x="1155742" y="1686642"/>
                    </a:cubicBezTo>
                    <a:close/>
                    <a:moveTo>
                      <a:pt x="1583199" y="2350007"/>
                    </a:moveTo>
                    <a:lnTo>
                      <a:pt x="1581183" y="2346983"/>
                    </a:lnTo>
                    <a:cubicBezTo>
                      <a:pt x="1571101" y="2333877"/>
                      <a:pt x="1560011" y="2319762"/>
                      <a:pt x="1549930" y="2306656"/>
                    </a:cubicBezTo>
                    <a:cubicBezTo>
                      <a:pt x="1527751" y="2279436"/>
                      <a:pt x="1508596" y="2254232"/>
                      <a:pt x="1489440" y="2229028"/>
                    </a:cubicBezTo>
                    <a:cubicBezTo>
                      <a:pt x="1409797" y="2126197"/>
                      <a:pt x="1348299" y="2038487"/>
                      <a:pt x="1296883" y="1952794"/>
                    </a:cubicBezTo>
                    <a:cubicBezTo>
                      <a:pt x="1255549" y="1885248"/>
                      <a:pt x="1222280" y="1821734"/>
                      <a:pt x="1195060" y="1760237"/>
                    </a:cubicBezTo>
                    <a:cubicBezTo>
                      <a:pt x="1201109" y="1747131"/>
                      <a:pt x="1209174" y="1733017"/>
                      <a:pt x="1218247" y="1717894"/>
                    </a:cubicBezTo>
                    <a:cubicBezTo>
                      <a:pt x="1227320" y="1702772"/>
                      <a:pt x="1237402" y="1688658"/>
                      <a:pt x="1248492" y="1674544"/>
                    </a:cubicBezTo>
                    <a:cubicBezTo>
                      <a:pt x="1264622" y="1653373"/>
                      <a:pt x="1283777" y="1632201"/>
                      <a:pt x="1305957" y="1608006"/>
                    </a:cubicBezTo>
                    <a:lnTo>
                      <a:pt x="1314022" y="1598932"/>
                    </a:lnTo>
                    <a:lnTo>
                      <a:pt x="1316038" y="1596916"/>
                    </a:lnTo>
                    <a:cubicBezTo>
                      <a:pt x="1323095" y="1589859"/>
                      <a:pt x="1329144" y="1582802"/>
                      <a:pt x="1336202" y="1575745"/>
                    </a:cubicBezTo>
                    <a:cubicBezTo>
                      <a:pt x="1341242" y="1570704"/>
                      <a:pt x="1346283" y="1564655"/>
                      <a:pt x="1351324" y="1558606"/>
                    </a:cubicBezTo>
                    <a:cubicBezTo>
                      <a:pt x="1353340" y="1556590"/>
                      <a:pt x="1355356" y="1553565"/>
                      <a:pt x="1356365" y="1551549"/>
                    </a:cubicBezTo>
                    <a:cubicBezTo>
                      <a:pt x="1395682" y="1587843"/>
                      <a:pt x="1443066" y="1622120"/>
                      <a:pt x="1500531" y="1655389"/>
                    </a:cubicBezTo>
                    <a:cubicBezTo>
                      <a:pt x="1556987" y="1688658"/>
                      <a:pt x="1617476" y="1716886"/>
                      <a:pt x="1672925" y="1742090"/>
                    </a:cubicBezTo>
                    <a:cubicBezTo>
                      <a:pt x="1693088" y="1751163"/>
                      <a:pt x="1713251" y="1760237"/>
                      <a:pt x="1733414" y="1769310"/>
                    </a:cubicBezTo>
                    <a:lnTo>
                      <a:pt x="1758618" y="1780400"/>
                    </a:lnTo>
                    <a:cubicBezTo>
                      <a:pt x="1784830" y="1792498"/>
                      <a:pt x="1813058" y="1804596"/>
                      <a:pt x="1843303" y="1818710"/>
                    </a:cubicBezTo>
                    <a:cubicBezTo>
                      <a:pt x="1903792" y="1846938"/>
                      <a:pt x="1975371" y="1878191"/>
                      <a:pt x="2049974" y="1903395"/>
                    </a:cubicBezTo>
                    <a:cubicBezTo>
                      <a:pt x="2074170" y="1911460"/>
                      <a:pt x="2096349" y="1917509"/>
                      <a:pt x="2118529" y="1923558"/>
                    </a:cubicBezTo>
                    <a:cubicBezTo>
                      <a:pt x="2137684" y="1928599"/>
                      <a:pt x="2162888" y="1934648"/>
                      <a:pt x="2189100" y="1937672"/>
                    </a:cubicBezTo>
                    <a:cubicBezTo>
                      <a:pt x="2183051" y="1941705"/>
                      <a:pt x="2178010" y="1945737"/>
                      <a:pt x="2171961" y="1949770"/>
                    </a:cubicBezTo>
                    <a:lnTo>
                      <a:pt x="2148774" y="1966908"/>
                    </a:lnTo>
                    <a:cubicBezTo>
                      <a:pt x="2140708" y="1972957"/>
                      <a:pt x="2132643" y="1979006"/>
                      <a:pt x="2123570" y="1985055"/>
                    </a:cubicBezTo>
                    <a:cubicBezTo>
                      <a:pt x="2096349" y="2005218"/>
                      <a:pt x="2069129" y="2025381"/>
                      <a:pt x="2045942" y="2043528"/>
                    </a:cubicBezTo>
                    <a:lnTo>
                      <a:pt x="2029811" y="2055626"/>
                    </a:lnTo>
                    <a:cubicBezTo>
                      <a:pt x="2013681" y="2067724"/>
                      <a:pt x="1997550" y="2079822"/>
                      <a:pt x="1981420" y="2091920"/>
                    </a:cubicBezTo>
                    <a:lnTo>
                      <a:pt x="1967306" y="2105026"/>
                    </a:lnTo>
                    <a:cubicBezTo>
                      <a:pt x="1924963" y="2136278"/>
                      <a:pt x="1883629" y="2168539"/>
                      <a:pt x="1841286" y="2200800"/>
                    </a:cubicBezTo>
                    <a:cubicBezTo>
                      <a:pt x="1760634" y="2262298"/>
                      <a:pt x="1681998" y="2322787"/>
                      <a:pt x="1606387" y="2382268"/>
                    </a:cubicBezTo>
                    <a:cubicBezTo>
                      <a:pt x="1603362" y="2377227"/>
                      <a:pt x="1599330" y="2372186"/>
                      <a:pt x="1596305" y="2368154"/>
                    </a:cubicBezTo>
                    <a:lnTo>
                      <a:pt x="1595297" y="2367146"/>
                    </a:lnTo>
                    <a:cubicBezTo>
                      <a:pt x="1592272" y="2361097"/>
                      <a:pt x="1588240" y="2356056"/>
                      <a:pt x="1583199" y="2350007"/>
                    </a:cubicBezTo>
                    <a:close/>
                    <a:moveTo>
                      <a:pt x="1074082" y="2847027"/>
                    </a:moveTo>
                    <a:cubicBezTo>
                      <a:pt x="1124489" y="2803676"/>
                      <a:pt x="1174897" y="2761334"/>
                      <a:pt x="1225305" y="2719999"/>
                    </a:cubicBezTo>
                    <a:cubicBezTo>
                      <a:pt x="1281761" y="2673624"/>
                      <a:pt x="1341242" y="2624225"/>
                      <a:pt x="1406772" y="2570793"/>
                    </a:cubicBezTo>
                    <a:cubicBezTo>
                      <a:pt x="1525734" y="2473002"/>
                      <a:pt x="1650745" y="2375211"/>
                      <a:pt x="1775756" y="2278428"/>
                    </a:cubicBezTo>
                    <a:cubicBezTo>
                      <a:pt x="1839270" y="2229028"/>
                      <a:pt x="1902784" y="2181645"/>
                      <a:pt x="1963273" y="2136278"/>
                    </a:cubicBezTo>
                    <a:cubicBezTo>
                      <a:pt x="1991502" y="2115107"/>
                      <a:pt x="2024771" y="2090911"/>
                      <a:pt x="2058040" y="2066716"/>
                    </a:cubicBezTo>
                    <a:lnTo>
                      <a:pt x="2063080" y="2062683"/>
                    </a:lnTo>
                    <a:lnTo>
                      <a:pt x="2067113" y="2059659"/>
                    </a:lnTo>
                    <a:lnTo>
                      <a:pt x="2068121" y="2058650"/>
                    </a:lnTo>
                    <a:cubicBezTo>
                      <a:pt x="2096349" y="2038487"/>
                      <a:pt x="2125586" y="2017316"/>
                      <a:pt x="2154822" y="1997153"/>
                    </a:cubicBezTo>
                    <a:cubicBezTo>
                      <a:pt x="2159863" y="1994129"/>
                      <a:pt x="2164904" y="1990096"/>
                      <a:pt x="2169945" y="1987071"/>
                    </a:cubicBezTo>
                    <a:lnTo>
                      <a:pt x="2172969" y="1985055"/>
                    </a:lnTo>
                    <a:cubicBezTo>
                      <a:pt x="2181035" y="1980014"/>
                      <a:pt x="2188092" y="1974974"/>
                      <a:pt x="2196157" y="1968925"/>
                    </a:cubicBezTo>
                    <a:cubicBezTo>
                      <a:pt x="2203214" y="1963884"/>
                      <a:pt x="2209263" y="1958843"/>
                      <a:pt x="2215311" y="1954811"/>
                    </a:cubicBezTo>
                    <a:cubicBezTo>
                      <a:pt x="2218336" y="1952794"/>
                      <a:pt x="2221361" y="1950778"/>
                      <a:pt x="2224385" y="1947753"/>
                    </a:cubicBezTo>
                    <a:lnTo>
                      <a:pt x="2232450" y="1949770"/>
                    </a:lnTo>
                    <a:lnTo>
                      <a:pt x="2236483" y="1950778"/>
                    </a:lnTo>
                    <a:cubicBezTo>
                      <a:pt x="2241524" y="1951786"/>
                      <a:pt x="2246565" y="1953802"/>
                      <a:pt x="2250597" y="1954811"/>
                    </a:cubicBezTo>
                    <a:lnTo>
                      <a:pt x="2254630" y="1955819"/>
                    </a:lnTo>
                    <a:lnTo>
                      <a:pt x="2250597" y="1957835"/>
                    </a:lnTo>
                    <a:lnTo>
                      <a:pt x="2247573" y="1959851"/>
                    </a:lnTo>
                    <a:cubicBezTo>
                      <a:pt x="2239507" y="1964892"/>
                      <a:pt x="2230434" y="1969933"/>
                      <a:pt x="2222369" y="1974974"/>
                    </a:cubicBezTo>
                    <a:cubicBezTo>
                      <a:pt x="2206238" y="1985055"/>
                      <a:pt x="2190108" y="1996145"/>
                      <a:pt x="2175994" y="2006227"/>
                    </a:cubicBezTo>
                    <a:cubicBezTo>
                      <a:pt x="2144741" y="2028406"/>
                      <a:pt x="2115505" y="2051593"/>
                      <a:pt x="2087276" y="2073773"/>
                    </a:cubicBezTo>
                    <a:cubicBezTo>
                      <a:pt x="2062072" y="2093936"/>
                      <a:pt x="2037877" y="2114099"/>
                      <a:pt x="2006624" y="2139303"/>
                    </a:cubicBezTo>
                    <a:lnTo>
                      <a:pt x="2001583" y="2144344"/>
                    </a:lnTo>
                    <a:lnTo>
                      <a:pt x="1983436" y="2159466"/>
                    </a:lnTo>
                    <a:lnTo>
                      <a:pt x="1971339" y="2169547"/>
                    </a:lnTo>
                    <a:lnTo>
                      <a:pt x="1965289" y="2174588"/>
                    </a:lnTo>
                    <a:cubicBezTo>
                      <a:pt x="1949159" y="2187694"/>
                      <a:pt x="1933028" y="2201808"/>
                      <a:pt x="1916898" y="2214914"/>
                    </a:cubicBezTo>
                    <a:cubicBezTo>
                      <a:pt x="1861450" y="2260281"/>
                      <a:pt x="1801968" y="2308673"/>
                      <a:pt x="1743495" y="2354040"/>
                    </a:cubicBezTo>
                    <a:cubicBezTo>
                      <a:pt x="1729382" y="2365129"/>
                      <a:pt x="1715267" y="2375211"/>
                      <a:pt x="1701153" y="2386300"/>
                    </a:cubicBezTo>
                    <a:lnTo>
                      <a:pt x="1696112" y="2390333"/>
                    </a:lnTo>
                    <a:cubicBezTo>
                      <a:pt x="1681998" y="2401423"/>
                      <a:pt x="1667884" y="2411504"/>
                      <a:pt x="1653770" y="2422594"/>
                    </a:cubicBezTo>
                    <a:cubicBezTo>
                      <a:pt x="1637639" y="2434692"/>
                      <a:pt x="1621509" y="2447798"/>
                      <a:pt x="1604370" y="2460904"/>
                    </a:cubicBezTo>
                    <a:cubicBezTo>
                      <a:pt x="1602354" y="2461912"/>
                      <a:pt x="1601346" y="2462920"/>
                      <a:pt x="1600337" y="2463928"/>
                    </a:cubicBezTo>
                    <a:cubicBezTo>
                      <a:pt x="1589248" y="2473002"/>
                      <a:pt x="1577150" y="2482075"/>
                      <a:pt x="1565052" y="2491148"/>
                    </a:cubicBezTo>
                    <a:cubicBezTo>
                      <a:pt x="1539848" y="2511311"/>
                      <a:pt x="1513636" y="2531475"/>
                      <a:pt x="1488433" y="2550630"/>
                    </a:cubicBezTo>
                    <a:lnTo>
                      <a:pt x="1476335" y="2559703"/>
                    </a:lnTo>
                    <a:cubicBezTo>
                      <a:pt x="1388625" y="2628257"/>
                      <a:pt x="1298900" y="2698828"/>
                      <a:pt x="1207157" y="2767383"/>
                    </a:cubicBezTo>
                    <a:cubicBezTo>
                      <a:pt x="1167840" y="2796619"/>
                      <a:pt x="1127514" y="2824847"/>
                      <a:pt x="1090212" y="2852068"/>
                    </a:cubicBezTo>
                    <a:lnTo>
                      <a:pt x="1090212" y="2852068"/>
                    </a:lnTo>
                    <a:lnTo>
                      <a:pt x="1086179" y="2851060"/>
                    </a:lnTo>
                    <a:lnTo>
                      <a:pt x="1078114" y="2850051"/>
                    </a:lnTo>
                    <a:lnTo>
                      <a:pt x="1076097" y="2850051"/>
                    </a:lnTo>
                    <a:lnTo>
                      <a:pt x="1074082" y="2850051"/>
                    </a:lnTo>
                    <a:lnTo>
                      <a:pt x="1074082" y="2847027"/>
                    </a:lnTo>
                    <a:close/>
                    <a:moveTo>
                      <a:pt x="894630" y="3486196"/>
                    </a:moveTo>
                    <a:lnTo>
                      <a:pt x="892614" y="3486196"/>
                    </a:lnTo>
                    <a:cubicBezTo>
                      <a:pt x="885557" y="3486196"/>
                      <a:pt x="878499" y="3486196"/>
                      <a:pt x="871442" y="3487205"/>
                    </a:cubicBezTo>
                    <a:cubicBezTo>
                      <a:pt x="856320" y="3488213"/>
                      <a:pt x="841198" y="3488213"/>
                      <a:pt x="827084" y="3489221"/>
                    </a:cubicBezTo>
                    <a:lnTo>
                      <a:pt x="826075" y="3489221"/>
                    </a:lnTo>
                    <a:cubicBezTo>
                      <a:pt x="795831" y="3490229"/>
                      <a:pt x="765586" y="3491237"/>
                      <a:pt x="735341" y="3491237"/>
                    </a:cubicBezTo>
                    <a:lnTo>
                      <a:pt x="734333" y="3491237"/>
                    </a:lnTo>
                    <a:cubicBezTo>
                      <a:pt x="728284" y="3491237"/>
                      <a:pt x="722236" y="3491237"/>
                      <a:pt x="716187" y="3491237"/>
                    </a:cubicBezTo>
                    <a:cubicBezTo>
                      <a:pt x="669811" y="3491237"/>
                      <a:pt x="619404" y="3490229"/>
                      <a:pt x="558914" y="3487205"/>
                    </a:cubicBezTo>
                    <a:cubicBezTo>
                      <a:pt x="498425" y="3484180"/>
                      <a:pt x="437936" y="3481156"/>
                      <a:pt x="378455" y="3478131"/>
                    </a:cubicBezTo>
                    <a:lnTo>
                      <a:pt x="377447" y="3478131"/>
                    </a:lnTo>
                    <a:lnTo>
                      <a:pt x="376439" y="3478131"/>
                    </a:lnTo>
                    <a:cubicBezTo>
                      <a:pt x="305868" y="3474099"/>
                      <a:pt x="233281" y="3470066"/>
                      <a:pt x="161702" y="3467042"/>
                    </a:cubicBezTo>
                    <a:cubicBezTo>
                      <a:pt x="159686" y="3467042"/>
                      <a:pt x="157669" y="3467042"/>
                      <a:pt x="154645" y="3467042"/>
                    </a:cubicBezTo>
                    <a:cubicBezTo>
                      <a:pt x="141539" y="3467042"/>
                      <a:pt x="128433" y="3466033"/>
                      <a:pt x="115327" y="3466033"/>
                    </a:cubicBezTo>
                    <a:lnTo>
                      <a:pt x="112302" y="3466033"/>
                    </a:lnTo>
                    <a:lnTo>
                      <a:pt x="111294" y="3466033"/>
                    </a:lnTo>
                    <a:lnTo>
                      <a:pt x="110286" y="3466033"/>
                    </a:lnTo>
                    <a:lnTo>
                      <a:pt x="109278" y="3466033"/>
                    </a:lnTo>
                    <a:cubicBezTo>
                      <a:pt x="91131" y="3466033"/>
                      <a:pt x="71976" y="3465025"/>
                      <a:pt x="52821" y="3465025"/>
                    </a:cubicBezTo>
                    <a:cubicBezTo>
                      <a:pt x="46772" y="3465025"/>
                      <a:pt x="40724" y="3465025"/>
                      <a:pt x="33666" y="3465025"/>
                    </a:cubicBezTo>
                    <a:cubicBezTo>
                      <a:pt x="39715" y="3459984"/>
                      <a:pt x="44756" y="3453935"/>
                      <a:pt x="49797" y="3448895"/>
                    </a:cubicBezTo>
                    <a:lnTo>
                      <a:pt x="50805" y="3447887"/>
                    </a:lnTo>
                    <a:cubicBezTo>
                      <a:pt x="62903" y="3435789"/>
                      <a:pt x="72984" y="3423691"/>
                      <a:pt x="80041" y="3415626"/>
                    </a:cubicBezTo>
                    <a:cubicBezTo>
                      <a:pt x="90123" y="3403528"/>
                      <a:pt x="99196" y="3392438"/>
                      <a:pt x="109278" y="3380340"/>
                    </a:cubicBezTo>
                    <a:cubicBezTo>
                      <a:pt x="120367" y="3367234"/>
                      <a:pt x="128433" y="3357153"/>
                      <a:pt x="138514" y="3346063"/>
                    </a:cubicBezTo>
                    <a:cubicBezTo>
                      <a:pt x="151621" y="3345055"/>
                      <a:pt x="164726" y="3344047"/>
                      <a:pt x="178840" y="3343039"/>
                    </a:cubicBezTo>
                    <a:lnTo>
                      <a:pt x="188922" y="3342031"/>
                    </a:lnTo>
                    <a:cubicBezTo>
                      <a:pt x="206061" y="3341022"/>
                      <a:pt x="224207" y="3339006"/>
                      <a:pt x="241346" y="3337998"/>
                    </a:cubicBezTo>
                    <a:lnTo>
                      <a:pt x="242354" y="3337998"/>
                    </a:lnTo>
                    <a:cubicBezTo>
                      <a:pt x="277640" y="3334973"/>
                      <a:pt x="311917" y="3331949"/>
                      <a:pt x="347202" y="3328924"/>
                    </a:cubicBezTo>
                    <a:cubicBezTo>
                      <a:pt x="388537" y="3325900"/>
                      <a:pt x="429871" y="3321868"/>
                      <a:pt x="470197" y="3318843"/>
                    </a:cubicBezTo>
                    <a:lnTo>
                      <a:pt x="486327" y="3317835"/>
                    </a:lnTo>
                    <a:lnTo>
                      <a:pt x="499434" y="3316827"/>
                    </a:lnTo>
                    <a:lnTo>
                      <a:pt x="557907" y="3311786"/>
                    </a:lnTo>
                    <a:cubicBezTo>
                      <a:pt x="630494" y="3305737"/>
                      <a:pt x="694007" y="3300696"/>
                      <a:pt x="751472" y="3295655"/>
                    </a:cubicBezTo>
                    <a:cubicBezTo>
                      <a:pt x="782725" y="3292631"/>
                      <a:pt x="812969" y="3289606"/>
                      <a:pt x="848255" y="3285574"/>
                    </a:cubicBezTo>
                    <a:cubicBezTo>
                      <a:pt x="870434" y="3283557"/>
                      <a:pt x="894630" y="3280533"/>
                      <a:pt x="916809" y="3277508"/>
                    </a:cubicBezTo>
                    <a:cubicBezTo>
                      <a:pt x="919833" y="3277508"/>
                      <a:pt x="922858" y="3276501"/>
                      <a:pt x="926891" y="3276501"/>
                    </a:cubicBezTo>
                    <a:lnTo>
                      <a:pt x="927899" y="3276501"/>
                    </a:lnTo>
                    <a:lnTo>
                      <a:pt x="943021" y="3274484"/>
                    </a:lnTo>
                    <a:lnTo>
                      <a:pt x="935964" y="3309770"/>
                    </a:lnTo>
                    <a:lnTo>
                      <a:pt x="928907" y="3350096"/>
                    </a:lnTo>
                    <a:cubicBezTo>
                      <a:pt x="920842" y="3392438"/>
                      <a:pt x="912777" y="3434781"/>
                      <a:pt x="904711" y="3478131"/>
                    </a:cubicBezTo>
                    <a:lnTo>
                      <a:pt x="903703" y="3482164"/>
                    </a:lnTo>
                    <a:lnTo>
                      <a:pt x="902695" y="3487205"/>
                    </a:lnTo>
                    <a:cubicBezTo>
                      <a:pt x="900679" y="3486196"/>
                      <a:pt x="897655" y="3486196"/>
                      <a:pt x="894630" y="3486196"/>
                    </a:cubicBezTo>
                    <a:close/>
                    <a:moveTo>
                      <a:pt x="1591264" y="4444951"/>
                    </a:moveTo>
                    <a:cubicBezTo>
                      <a:pt x="1590256" y="4442935"/>
                      <a:pt x="1587232" y="4441926"/>
                      <a:pt x="1585215" y="4441926"/>
                    </a:cubicBezTo>
                    <a:lnTo>
                      <a:pt x="1579166" y="4440919"/>
                    </a:lnTo>
                    <a:lnTo>
                      <a:pt x="1578159" y="4440919"/>
                    </a:lnTo>
                    <a:cubicBezTo>
                      <a:pt x="1547914" y="4436886"/>
                      <a:pt x="1516661" y="4432853"/>
                      <a:pt x="1485408" y="4426804"/>
                    </a:cubicBezTo>
                    <a:cubicBezTo>
                      <a:pt x="1449114" y="4420755"/>
                      <a:pt x="1417862" y="4412690"/>
                      <a:pt x="1388625" y="4403617"/>
                    </a:cubicBezTo>
                    <a:lnTo>
                      <a:pt x="1387617" y="4403617"/>
                    </a:lnTo>
                    <a:cubicBezTo>
                      <a:pt x="1386609" y="4403617"/>
                      <a:pt x="1386609" y="4403617"/>
                      <a:pt x="1386609" y="4403617"/>
                    </a:cubicBezTo>
                    <a:cubicBezTo>
                      <a:pt x="1384593" y="4402608"/>
                      <a:pt x="1381569" y="4401600"/>
                      <a:pt x="1379552" y="4401600"/>
                    </a:cubicBezTo>
                    <a:cubicBezTo>
                      <a:pt x="1377536" y="4400592"/>
                      <a:pt x="1376528" y="4400592"/>
                      <a:pt x="1374511" y="4400592"/>
                    </a:cubicBezTo>
                    <a:cubicBezTo>
                      <a:pt x="1373503" y="4400592"/>
                      <a:pt x="1372495" y="4400592"/>
                      <a:pt x="1371487" y="4401600"/>
                    </a:cubicBezTo>
                    <a:cubicBezTo>
                      <a:pt x="1368462" y="4402608"/>
                      <a:pt x="1366446" y="4404625"/>
                      <a:pt x="1365438" y="4406641"/>
                    </a:cubicBezTo>
                    <a:cubicBezTo>
                      <a:pt x="1364430" y="4409666"/>
                      <a:pt x="1364430" y="4412690"/>
                      <a:pt x="1365438" y="4414706"/>
                    </a:cubicBezTo>
                    <a:cubicBezTo>
                      <a:pt x="1366446" y="4416723"/>
                      <a:pt x="1368462" y="4419747"/>
                      <a:pt x="1370478" y="4420755"/>
                    </a:cubicBezTo>
                    <a:cubicBezTo>
                      <a:pt x="1390642" y="4427812"/>
                      <a:pt x="1406772" y="4432853"/>
                      <a:pt x="1422903" y="4436886"/>
                    </a:cubicBezTo>
                    <a:cubicBezTo>
                      <a:pt x="1439033" y="4440919"/>
                      <a:pt x="1456172" y="4444951"/>
                      <a:pt x="1475327" y="4448984"/>
                    </a:cubicBezTo>
                    <a:cubicBezTo>
                      <a:pt x="1508596" y="4456041"/>
                      <a:pt x="1542873" y="4461082"/>
                      <a:pt x="1578159" y="4465114"/>
                    </a:cubicBezTo>
                    <a:cubicBezTo>
                      <a:pt x="1577150" y="4465114"/>
                      <a:pt x="1577150" y="4466122"/>
                      <a:pt x="1576142" y="4467130"/>
                    </a:cubicBezTo>
                    <a:lnTo>
                      <a:pt x="1575134" y="4468139"/>
                    </a:lnTo>
                    <a:cubicBezTo>
                      <a:pt x="1571101" y="4471163"/>
                      <a:pt x="1567068" y="4474187"/>
                      <a:pt x="1563036" y="4477212"/>
                    </a:cubicBezTo>
                    <a:cubicBezTo>
                      <a:pt x="1557995" y="4479228"/>
                      <a:pt x="1553963" y="4481245"/>
                      <a:pt x="1548922" y="4482253"/>
                    </a:cubicBezTo>
                    <a:cubicBezTo>
                      <a:pt x="1539848" y="4484269"/>
                      <a:pt x="1530775" y="4485277"/>
                      <a:pt x="1518677" y="4485277"/>
                    </a:cubicBezTo>
                    <a:cubicBezTo>
                      <a:pt x="1516661" y="4485277"/>
                      <a:pt x="1514644" y="4485277"/>
                      <a:pt x="1512629" y="4485277"/>
                    </a:cubicBezTo>
                    <a:cubicBezTo>
                      <a:pt x="1492465" y="4484269"/>
                      <a:pt x="1471294" y="4481245"/>
                      <a:pt x="1447099" y="4476204"/>
                    </a:cubicBezTo>
                    <a:cubicBezTo>
                      <a:pt x="1426935" y="4472171"/>
                      <a:pt x="1404756" y="4466122"/>
                      <a:pt x="1378544" y="4458057"/>
                    </a:cubicBezTo>
                    <a:lnTo>
                      <a:pt x="1377536" y="4458057"/>
                    </a:lnTo>
                    <a:lnTo>
                      <a:pt x="1376528" y="4458057"/>
                    </a:lnTo>
                    <a:lnTo>
                      <a:pt x="1375519" y="4458057"/>
                    </a:lnTo>
                    <a:cubicBezTo>
                      <a:pt x="1375519" y="4458057"/>
                      <a:pt x="1374511" y="4458057"/>
                      <a:pt x="1374511" y="4458057"/>
                    </a:cubicBezTo>
                    <a:cubicBezTo>
                      <a:pt x="1374511" y="4458057"/>
                      <a:pt x="1374511" y="4458057"/>
                      <a:pt x="1374511" y="4458057"/>
                    </a:cubicBezTo>
                    <a:cubicBezTo>
                      <a:pt x="1351324" y="4451000"/>
                      <a:pt x="1329144" y="4442935"/>
                      <a:pt x="1306965" y="4435878"/>
                    </a:cubicBezTo>
                    <a:lnTo>
                      <a:pt x="1305957" y="4435878"/>
                    </a:lnTo>
                    <a:cubicBezTo>
                      <a:pt x="1282769" y="4427812"/>
                      <a:pt x="1257565" y="4419747"/>
                      <a:pt x="1233370" y="4411682"/>
                    </a:cubicBezTo>
                    <a:cubicBezTo>
                      <a:pt x="1215223" y="4406641"/>
                      <a:pt x="1196068" y="4401600"/>
                      <a:pt x="1172881" y="4396560"/>
                    </a:cubicBezTo>
                    <a:lnTo>
                      <a:pt x="1166831" y="4395552"/>
                    </a:lnTo>
                    <a:cubicBezTo>
                      <a:pt x="1149693" y="4392527"/>
                      <a:pt x="1132554" y="4388494"/>
                      <a:pt x="1115416" y="4383454"/>
                    </a:cubicBezTo>
                    <a:cubicBezTo>
                      <a:pt x="1102310" y="4379421"/>
                      <a:pt x="1092228" y="4375389"/>
                      <a:pt x="1083155" y="4369340"/>
                    </a:cubicBezTo>
                    <a:cubicBezTo>
                      <a:pt x="1078114" y="4366315"/>
                      <a:pt x="1074082" y="4362282"/>
                      <a:pt x="1070049" y="4358250"/>
                    </a:cubicBezTo>
                    <a:cubicBezTo>
                      <a:pt x="1067024" y="4355225"/>
                      <a:pt x="1065008" y="4351193"/>
                      <a:pt x="1061984" y="4347160"/>
                    </a:cubicBezTo>
                    <a:cubicBezTo>
                      <a:pt x="1059967" y="4343127"/>
                      <a:pt x="1058959" y="4339095"/>
                      <a:pt x="1056943" y="4335062"/>
                    </a:cubicBezTo>
                    <a:cubicBezTo>
                      <a:pt x="1055934" y="4329013"/>
                      <a:pt x="1054926" y="4322964"/>
                      <a:pt x="1054926" y="4314899"/>
                    </a:cubicBezTo>
                    <a:cubicBezTo>
                      <a:pt x="1055934" y="4297761"/>
                      <a:pt x="1057951" y="4280622"/>
                      <a:pt x="1062991" y="4260459"/>
                    </a:cubicBezTo>
                    <a:cubicBezTo>
                      <a:pt x="1090212" y="4264492"/>
                      <a:pt x="1118440" y="4270540"/>
                      <a:pt x="1150701" y="4280622"/>
                    </a:cubicBezTo>
                    <a:cubicBezTo>
                      <a:pt x="1184978" y="4291712"/>
                      <a:pt x="1219255" y="4304818"/>
                      <a:pt x="1252524" y="4316915"/>
                    </a:cubicBezTo>
                    <a:cubicBezTo>
                      <a:pt x="1284785" y="4329013"/>
                      <a:pt x="1317046" y="4341111"/>
                      <a:pt x="1350315" y="4352201"/>
                    </a:cubicBezTo>
                    <a:cubicBezTo>
                      <a:pt x="1381569" y="4362282"/>
                      <a:pt x="1413829" y="4370348"/>
                      <a:pt x="1445082" y="4378413"/>
                    </a:cubicBezTo>
                    <a:lnTo>
                      <a:pt x="1446090" y="4378413"/>
                    </a:lnTo>
                    <a:lnTo>
                      <a:pt x="1460204" y="4381437"/>
                    </a:lnTo>
                    <a:cubicBezTo>
                      <a:pt x="1497506" y="4390511"/>
                      <a:pt x="1535816" y="4400592"/>
                      <a:pt x="1573118" y="4409666"/>
                    </a:cubicBezTo>
                    <a:cubicBezTo>
                      <a:pt x="1583199" y="4411682"/>
                      <a:pt x="1593281" y="4414706"/>
                      <a:pt x="1603362" y="4416723"/>
                    </a:cubicBezTo>
                    <a:cubicBezTo>
                      <a:pt x="1600337" y="4426804"/>
                      <a:pt x="1595297" y="4436886"/>
                      <a:pt x="1591264" y="4444951"/>
                    </a:cubicBezTo>
                    <a:close/>
                    <a:moveTo>
                      <a:pt x="1664860" y="4216100"/>
                    </a:moveTo>
                    <a:lnTo>
                      <a:pt x="1660827" y="4227190"/>
                    </a:lnTo>
                    <a:cubicBezTo>
                      <a:pt x="1650745" y="4255418"/>
                      <a:pt x="1641672" y="4282638"/>
                      <a:pt x="1632598" y="4307842"/>
                    </a:cubicBezTo>
                    <a:cubicBezTo>
                      <a:pt x="1626550" y="4325989"/>
                      <a:pt x="1621509" y="4345144"/>
                      <a:pt x="1617476" y="4363291"/>
                    </a:cubicBezTo>
                    <a:cubicBezTo>
                      <a:pt x="1615460" y="4373372"/>
                      <a:pt x="1612435" y="4383454"/>
                      <a:pt x="1610419" y="4392527"/>
                    </a:cubicBezTo>
                    <a:cubicBezTo>
                      <a:pt x="1575134" y="4381437"/>
                      <a:pt x="1538840" y="4373372"/>
                      <a:pt x="1504563" y="4364299"/>
                    </a:cubicBezTo>
                    <a:lnTo>
                      <a:pt x="1485408" y="4359258"/>
                    </a:lnTo>
                    <a:cubicBezTo>
                      <a:pt x="1464237" y="4354217"/>
                      <a:pt x="1443066" y="4349176"/>
                      <a:pt x="1421895" y="4343127"/>
                    </a:cubicBezTo>
                    <a:lnTo>
                      <a:pt x="1419878" y="4342119"/>
                    </a:lnTo>
                    <a:cubicBezTo>
                      <a:pt x="1400723" y="4337078"/>
                      <a:pt x="1381569" y="4332038"/>
                      <a:pt x="1362413" y="4325989"/>
                    </a:cubicBezTo>
                    <a:lnTo>
                      <a:pt x="1362413" y="4325989"/>
                    </a:lnTo>
                    <a:cubicBezTo>
                      <a:pt x="1330152" y="4315907"/>
                      <a:pt x="1296883" y="4303810"/>
                      <a:pt x="1265631" y="4291712"/>
                    </a:cubicBezTo>
                    <a:lnTo>
                      <a:pt x="1264622" y="4290703"/>
                    </a:lnTo>
                    <a:cubicBezTo>
                      <a:pt x="1248492" y="4284655"/>
                      <a:pt x="1232361" y="4278606"/>
                      <a:pt x="1216231" y="4272557"/>
                    </a:cubicBezTo>
                    <a:cubicBezTo>
                      <a:pt x="1173888" y="4257434"/>
                      <a:pt x="1122473" y="4240296"/>
                      <a:pt x="1070049" y="4233239"/>
                    </a:cubicBezTo>
                    <a:cubicBezTo>
                      <a:pt x="1080130" y="4202994"/>
                      <a:pt x="1092228" y="4172749"/>
                      <a:pt x="1103318" y="4143513"/>
                    </a:cubicBezTo>
                    <a:lnTo>
                      <a:pt x="1107350" y="4132423"/>
                    </a:lnTo>
                    <a:cubicBezTo>
                      <a:pt x="1120456" y="4101170"/>
                      <a:pt x="1131546" y="4071934"/>
                      <a:pt x="1139612" y="4042698"/>
                    </a:cubicBezTo>
                    <a:cubicBezTo>
                      <a:pt x="1179938" y="4051771"/>
                      <a:pt x="1220264" y="4059836"/>
                      <a:pt x="1260590" y="4068909"/>
                    </a:cubicBezTo>
                    <a:lnTo>
                      <a:pt x="1334185" y="4085040"/>
                    </a:lnTo>
                    <a:cubicBezTo>
                      <a:pt x="1447099" y="4109236"/>
                      <a:pt x="1564044" y="4135448"/>
                      <a:pt x="1680990" y="4158635"/>
                    </a:cubicBezTo>
                    <a:lnTo>
                      <a:pt x="1683006" y="4158635"/>
                    </a:lnTo>
                    <a:lnTo>
                      <a:pt x="1685023" y="4158635"/>
                    </a:lnTo>
                    <a:cubicBezTo>
                      <a:pt x="1677965" y="4178798"/>
                      <a:pt x="1670908" y="4197953"/>
                      <a:pt x="1664860" y="4216100"/>
                    </a:cubicBezTo>
                    <a:close/>
                    <a:moveTo>
                      <a:pt x="2709307" y="4354217"/>
                    </a:moveTo>
                    <a:cubicBezTo>
                      <a:pt x="2709307" y="4359258"/>
                      <a:pt x="2709307" y="4364299"/>
                      <a:pt x="2709307" y="4369340"/>
                    </a:cubicBezTo>
                    <a:lnTo>
                      <a:pt x="2709307" y="4374380"/>
                    </a:lnTo>
                    <a:lnTo>
                      <a:pt x="2709307" y="4380429"/>
                    </a:lnTo>
                    <a:lnTo>
                      <a:pt x="2708299" y="4380429"/>
                    </a:lnTo>
                    <a:lnTo>
                      <a:pt x="2707291" y="4380429"/>
                    </a:lnTo>
                    <a:cubicBezTo>
                      <a:pt x="2703258" y="4379421"/>
                      <a:pt x="2698217" y="4379421"/>
                      <a:pt x="2694185" y="4379421"/>
                    </a:cubicBezTo>
                    <a:cubicBezTo>
                      <a:pt x="2687128" y="4379421"/>
                      <a:pt x="2679062" y="4378413"/>
                      <a:pt x="2669989" y="4378413"/>
                    </a:cubicBezTo>
                    <a:cubicBezTo>
                      <a:pt x="2668981" y="4378413"/>
                      <a:pt x="2667973" y="4378413"/>
                      <a:pt x="2666965" y="4378413"/>
                    </a:cubicBezTo>
                    <a:cubicBezTo>
                      <a:pt x="2646802" y="4378413"/>
                      <a:pt x="2628655" y="4379421"/>
                      <a:pt x="2612524" y="4380429"/>
                    </a:cubicBezTo>
                    <a:cubicBezTo>
                      <a:pt x="2609499" y="4380429"/>
                      <a:pt x="2606476" y="4382445"/>
                      <a:pt x="2604459" y="4384462"/>
                    </a:cubicBezTo>
                    <a:cubicBezTo>
                      <a:pt x="2602443" y="4387486"/>
                      <a:pt x="2601435" y="4390511"/>
                      <a:pt x="2601435" y="4394543"/>
                    </a:cubicBezTo>
                    <a:cubicBezTo>
                      <a:pt x="2602443" y="4400592"/>
                      <a:pt x="2607484" y="4405633"/>
                      <a:pt x="2614540" y="4405633"/>
                    </a:cubicBezTo>
                    <a:lnTo>
                      <a:pt x="2615549" y="4405633"/>
                    </a:lnTo>
                    <a:cubicBezTo>
                      <a:pt x="2627647" y="4404625"/>
                      <a:pt x="2639744" y="4404625"/>
                      <a:pt x="2652851" y="4403617"/>
                    </a:cubicBezTo>
                    <a:lnTo>
                      <a:pt x="2668981" y="4402608"/>
                    </a:lnTo>
                    <a:cubicBezTo>
                      <a:pt x="2677046" y="4402608"/>
                      <a:pt x="2686120" y="4401600"/>
                      <a:pt x="2695193" y="4400592"/>
                    </a:cubicBezTo>
                    <a:cubicBezTo>
                      <a:pt x="2700233" y="4400592"/>
                      <a:pt x="2705274" y="4399584"/>
                      <a:pt x="2711324" y="4398576"/>
                    </a:cubicBezTo>
                    <a:cubicBezTo>
                      <a:pt x="2711324" y="4401600"/>
                      <a:pt x="2711324" y="4405633"/>
                      <a:pt x="2711324" y="4408657"/>
                    </a:cubicBezTo>
                    <a:cubicBezTo>
                      <a:pt x="2710315" y="4423780"/>
                      <a:pt x="2709307" y="4435878"/>
                      <a:pt x="2707291" y="4445959"/>
                    </a:cubicBezTo>
                    <a:cubicBezTo>
                      <a:pt x="2702250" y="4444951"/>
                      <a:pt x="2696202" y="4444951"/>
                      <a:pt x="2690152" y="4443943"/>
                    </a:cubicBezTo>
                    <a:cubicBezTo>
                      <a:pt x="2683095" y="4443943"/>
                      <a:pt x="2675029" y="4443943"/>
                      <a:pt x="2667973" y="4443943"/>
                    </a:cubicBezTo>
                    <a:cubicBezTo>
                      <a:pt x="2663940" y="4443943"/>
                      <a:pt x="2660916" y="4443943"/>
                      <a:pt x="2656883" y="4443943"/>
                    </a:cubicBezTo>
                    <a:cubicBezTo>
                      <a:pt x="2645794" y="4443943"/>
                      <a:pt x="2633695" y="4443943"/>
                      <a:pt x="2622606" y="4443943"/>
                    </a:cubicBezTo>
                    <a:cubicBezTo>
                      <a:pt x="2593369" y="4443943"/>
                      <a:pt x="2565142" y="4444951"/>
                      <a:pt x="2535905" y="4445959"/>
                    </a:cubicBezTo>
                    <a:cubicBezTo>
                      <a:pt x="2476424" y="4446967"/>
                      <a:pt x="2416942" y="4447975"/>
                      <a:pt x="2357462" y="4448984"/>
                    </a:cubicBezTo>
                    <a:cubicBezTo>
                      <a:pt x="2354437" y="4448984"/>
                      <a:pt x="2352421" y="4449992"/>
                      <a:pt x="2350404" y="4453016"/>
                    </a:cubicBezTo>
                    <a:cubicBezTo>
                      <a:pt x="2348388" y="4456041"/>
                      <a:pt x="2347380" y="4459065"/>
                      <a:pt x="2347380" y="4462090"/>
                    </a:cubicBezTo>
                    <a:cubicBezTo>
                      <a:pt x="2347380" y="4465114"/>
                      <a:pt x="2349396" y="4468139"/>
                      <a:pt x="2351412" y="4470155"/>
                    </a:cubicBezTo>
                    <a:cubicBezTo>
                      <a:pt x="2353429" y="4472171"/>
                      <a:pt x="2356453" y="4473179"/>
                      <a:pt x="2359478" y="4473179"/>
                    </a:cubicBezTo>
                    <a:cubicBezTo>
                      <a:pt x="2409886" y="4472171"/>
                      <a:pt x="2464326" y="4472171"/>
                      <a:pt x="2534897" y="4472171"/>
                    </a:cubicBezTo>
                    <a:lnTo>
                      <a:pt x="2552035" y="4472171"/>
                    </a:lnTo>
                    <a:lnTo>
                      <a:pt x="2587321" y="4472171"/>
                    </a:lnTo>
                    <a:lnTo>
                      <a:pt x="2622606" y="4472171"/>
                    </a:lnTo>
                    <a:lnTo>
                      <a:pt x="2626639" y="4472171"/>
                    </a:lnTo>
                    <a:cubicBezTo>
                      <a:pt x="2640753" y="4472171"/>
                      <a:pt x="2653858" y="4472171"/>
                      <a:pt x="2667973" y="4472171"/>
                    </a:cubicBezTo>
                    <a:lnTo>
                      <a:pt x="2674022" y="4472171"/>
                    </a:lnTo>
                    <a:cubicBezTo>
                      <a:pt x="2683095" y="4472171"/>
                      <a:pt x="2692169" y="4472171"/>
                      <a:pt x="2701242" y="4470155"/>
                    </a:cubicBezTo>
                    <a:cubicBezTo>
                      <a:pt x="2699225" y="4476204"/>
                      <a:pt x="2696202" y="4481245"/>
                      <a:pt x="2693177" y="4485277"/>
                    </a:cubicBezTo>
                    <a:cubicBezTo>
                      <a:pt x="2689144" y="4490318"/>
                      <a:pt x="2685111" y="4495359"/>
                      <a:pt x="2681079" y="4500400"/>
                    </a:cubicBezTo>
                    <a:cubicBezTo>
                      <a:pt x="2676039" y="4505440"/>
                      <a:pt x="2669989" y="4509473"/>
                      <a:pt x="2662932" y="4513505"/>
                    </a:cubicBezTo>
                    <a:cubicBezTo>
                      <a:pt x="2649826" y="4519554"/>
                      <a:pt x="2636720" y="4523587"/>
                      <a:pt x="2623614" y="4526612"/>
                    </a:cubicBezTo>
                    <a:lnTo>
                      <a:pt x="2622606" y="4526612"/>
                    </a:lnTo>
                    <a:lnTo>
                      <a:pt x="2622606" y="4526612"/>
                    </a:lnTo>
                    <a:cubicBezTo>
                      <a:pt x="2591353" y="4533669"/>
                      <a:pt x="2558084" y="4538709"/>
                      <a:pt x="2520783" y="4541734"/>
                    </a:cubicBezTo>
                    <a:cubicBezTo>
                      <a:pt x="2495579" y="4543750"/>
                      <a:pt x="2468358" y="4544758"/>
                      <a:pt x="2440130" y="4544758"/>
                    </a:cubicBezTo>
                    <a:cubicBezTo>
                      <a:pt x="2429041" y="4544758"/>
                      <a:pt x="2416942" y="4544758"/>
                      <a:pt x="2405853" y="4543750"/>
                    </a:cubicBezTo>
                    <a:cubicBezTo>
                      <a:pt x="2363510" y="4542742"/>
                      <a:pt x="2321168" y="4538709"/>
                      <a:pt x="2280841" y="4533669"/>
                    </a:cubicBezTo>
                    <a:cubicBezTo>
                      <a:pt x="2261687" y="4530644"/>
                      <a:pt x="2241524" y="4527620"/>
                      <a:pt x="2222369" y="4523587"/>
                    </a:cubicBezTo>
                    <a:cubicBezTo>
                      <a:pt x="2208255" y="4520563"/>
                      <a:pt x="2189100" y="4516530"/>
                      <a:pt x="2170953" y="4511489"/>
                    </a:cubicBezTo>
                    <a:cubicBezTo>
                      <a:pt x="2157847" y="4507456"/>
                      <a:pt x="2146757" y="4502416"/>
                      <a:pt x="2137684" y="4496367"/>
                    </a:cubicBezTo>
                    <a:cubicBezTo>
                      <a:pt x="2130627" y="4491326"/>
                      <a:pt x="2123570" y="4486285"/>
                      <a:pt x="2118529" y="4480236"/>
                    </a:cubicBezTo>
                    <a:cubicBezTo>
                      <a:pt x="2113488" y="4475196"/>
                      <a:pt x="2109455" y="4469147"/>
                      <a:pt x="2105423" y="4462090"/>
                    </a:cubicBezTo>
                    <a:cubicBezTo>
                      <a:pt x="2101390" y="4454024"/>
                      <a:pt x="2098366" y="4445959"/>
                      <a:pt x="2096349" y="4436886"/>
                    </a:cubicBezTo>
                    <a:cubicBezTo>
                      <a:pt x="2093325" y="4423780"/>
                      <a:pt x="2092317" y="4408657"/>
                      <a:pt x="2092317" y="4392527"/>
                    </a:cubicBezTo>
                    <a:cubicBezTo>
                      <a:pt x="2109455" y="4391519"/>
                      <a:pt x="2126594" y="4391519"/>
                      <a:pt x="2144741" y="4391519"/>
                    </a:cubicBezTo>
                    <a:cubicBezTo>
                      <a:pt x="2159863" y="4391519"/>
                      <a:pt x="2175994" y="4391519"/>
                      <a:pt x="2196157" y="4392527"/>
                    </a:cubicBezTo>
                    <a:lnTo>
                      <a:pt x="2195148" y="4392527"/>
                    </a:lnTo>
                    <a:cubicBezTo>
                      <a:pt x="2235475" y="4394543"/>
                      <a:pt x="2275801" y="4396560"/>
                      <a:pt x="2315119" y="4398576"/>
                    </a:cubicBezTo>
                    <a:lnTo>
                      <a:pt x="2317135" y="4398576"/>
                    </a:lnTo>
                    <a:cubicBezTo>
                      <a:pt x="2336290" y="4399584"/>
                      <a:pt x="2356453" y="4400592"/>
                      <a:pt x="2375608" y="4401600"/>
                    </a:cubicBezTo>
                    <a:cubicBezTo>
                      <a:pt x="2412910" y="4403617"/>
                      <a:pt x="2442146" y="4404625"/>
                      <a:pt x="2470375" y="4404625"/>
                    </a:cubicBezTo>
                    <a:cubicBezTo>
                      <a:pt x="2479449" y="4404625"/>
                      <a:pt x="2487513" y="4404625"/>
                      <a:pt x="2496587" y="4404625"/>
                    </a:cubicBezTo>
                    <a:cubicBezTo>
                      <a:pt x="2521791" y="4404625"/>
                      <a:pt x="2542962" y="4403617"/>
                      <a:pt x="2563125" y="4401600"/>
                    </a:cubicBezTo>
                    <a:cubicBezTo>
                      <a:pt x="2566150" y="4401600"/>
                      <a:pt x="2569173" y="4399584"/>
                      <a:pt x="2571190" y="4397568"/>
                    </a:cubicBezTo>
                    <a:cubicBezTo>
                      <a:pt x="2573206" y="4394543"/>
                      <a:pt x="2574214" y="4391519"/>
                      <a:pt x="2574214" y="4388494"/>
                    </a:cubicBezTo>
                    <a:cubicBezTo>
                      <a:pt x="2574214" y="4385470"/>
                      <a:pt x="2572198" y="4382445"/>
                      <a:pt x="2570182" y="4380429"/>
                    </a:cubicBezTo>
                    <a:cubicBezTo>
                      <a:pt x="2567157" y="4378413"/>
                      <a:pt x="2564132" y="4377405"/>
                      <a:pt x="2561109" y="4377405"/>
                    </a:cubicBezTo>
                    <a:lnTo>
                      <a:pt x="2544979" y="4377405"/>
                    </a:lnTo>
                    <a:lnTo>
                      <a:pt x="2523806" y="4377405"/>
                    </a:lnTo>
                    <a:lnTo>
                      <a:pt x="2505660" y="4377405"/>
                    </a:lnTo>
                    <a:lnTo>
                      <a:pt x="2492554" y="4377405"/>
                    </a:lnTo>
                    <a:cubicBezTo>
                      <a:pt x="2472391" y="4377405"/>
                      <a:pt x="2450212" y="4377405"/>
                      <a:pt x="2426016" y="4376396"/>
                    </a:cubicBezTo>
                    <a:cubicBezTo>
                      <a:pt x="2398796" y="4375389"/>
                      <a:pt x="2371575" y="4374380"/>
                      <a:pt x="2345364" y="4373372"/>
                    </a:cubicBezTo>
                    <a:lnTo>
                      <a:pt x="2341331" y="4373372"/>
                    </a:lnTo>
                    <a:cubicBezTo>
                      <a:pt x="2313103" y="4372364"/>
                      <a:pt x="2284874" y="4371356"/>
                      <a:pt x="2256646" y="4370348"/>
                    </a:cubicBezTo>
                    <a:cubicBezTo>
                      <a:pt x="2236483" y="4369340"/>
                      <a:pt x="2217328" y="4369340"/>
                      <a:pt x="2199181" y="4369340"/>
                    </a:cubicBezTo>
                    <a:cubicBezTo>
                      <a:pt x="2163896" y="4369340"/>
                      <a:pt x="2128610" y="4370348"/>
                      <a:pt x="2095341" y="4372364"/>
                    </a:cubicBezTo>
                    <a:cubicBezTo>
                      <a:pt x="2097358" y="4349176"/>
                      <a:pt x="2101390" y="4324981"/>
                      <a:pt x="2105423" y="4304818"/>
                    </a:cubicBezTo>
                    <a:cubicBezTo>
                      <a:pt x="2106431" y="4297761"/>
                      <a:pt x="2108447" y="4290703"/>
                      <a:pt x="2109455" y="4282638"/>
                    </a:cubicBezTo>
                    <a:cubicBezTo>
                      <a:pt x="2112480" y="4265499"/>
                      <a:pt x="2116512" y="4247353"/>
                      <a:pt x="2118529" y="4230214"/>
                    </a:cubicBezTo>
                    <a:cubicBezTo>
                      <a:pt x="2190108" y="4240296"/>
                      <a:pt x="2262695" y="4249369"/>
                      <a:pt x="2333266" y="4258443"/>
                    </a:cubicBezTo>
                    <a:lnTo>
                      <a:pt x="2336290" y="4258443"/>
                    </a:lnTo>
                    <a:cubicBezTo>
                      <a:pt x="2401820" y="4266508"/>
                      <a:pt x="2470375" y="4275581"/>
                      <a:pt x="2536913" y="4284655"/>
                    </a:cubicBezTo>
                    <a:cubicBezTo>
                      <a:pt x="2606476" y="4293728"/>
                      <a:pt x="2662932" y="4302801"/>
                      <a:pt x="2714348" y="4310866"/>
                    </a:cubicBezTo>
                    <a:cubicBezTo>
                      <a:pt x="2709307" y="4324981"/>
                      <a:pt x="2709307" y="4340103"/>
                      <a:pt x="2709307" y="4354217"/>
                    </a:cubicBezTo>
                    <a:close/>
                    <a:moveTo>
                      <a:pt x="3295044" y="3584995"/>
                    </a:moveTo>
                    <a:lnTo>
                      <a:pt x="3305126" y="3592053"/>
                    </a:lnTo>
                    <a:cubicBezTo>
                      <a:pt x="3338395" y="3617257"/>
                      <a:pt x="3372673" y="3645485"/>
                      <a:pt x="3397877" y="3665648"/>
                    </a:cubicBezTo>
                    <a:lnTo>
                      <a:pt x="3398885" y="3666656"/>
                    </a:lnTo>
                    <a:lnTo>
                      <a:pt x="3399892" y="3667664"/>
                    </a:lnTo>
                    <a:lnTo>
                      <a:pt x="3400900" y="3668672"/>
                    </a:lnTo>
                    <a:cubicBezTo>
                      <a:pt x="3421063" y="3684803"/>
                      <a:pt x="3443244" y="3702950"/>
                      <a:pt x="3464415" y="3720088"/>
                    </a:cubicBezTo>
                    <a:cubicBezTo>
                      <a:pt x="3515830" y="3761422"/>
                      <a:pt x="3573296" y="3801749"/>
                      <a:pt x="3649915" y="3853164"/>
                    </a:cubicBezTo>
                    <a:cubicBezTo>
                      <a:pt x="3687216" y="3877360"/>
                      <a:pt x="3723510" y="3901556"/>
                      <a:pt x="3762828" y="3927768"/>
                    </a:cubicBezTo>
                    <a:lnTo>
                      <a:pt x="3765853" y="3929784"/>
                    </a:lnTo>
                    <a:lnTo>
                      <a:pt x="3768877" y="3931801"/>
                    </a:lnTo>
                    <a:cubicBezTo>
                      <a:pt x="3788032" y="3944907"/>
                      <a:pt x="3808195" y="3957005"/>
                      <a:pt x="3827350" y="3970110"/>
                    </a:cubicBezTo>
                    <a:lnTo>
                      <a:pt x="3836424" y="3976159"/>
                    </a:lnTo>
                    <a:lnTo>
                      <a:pt x="3839447" y="3978175"/>
                    </a:lnTo>
                    <a:cubicBezTo>
                      <a:pt x="3853562" y="3987249"/>
                      <a:pt x="3868684" y="3997331"/>
                      <a:pt x="3883806" y="4006404"/>
                    </a:cubicBezTo>
                    <a:lnTo>
                      <a:pt x="3883806" y="4007412"/>
                    </a:lnTo>
                    <a:cubicBezTo>
                      <a:pt x="3892880" y="4031608"/>
                      <a:pt x="3899937" y="4051771"/>
                      <a:pt x="3906994" y="4069918"/>
                    </a:cubicBezTo>
                    <a:lnTo>
                      <a:pt x="3908002" y="4070926"/>
                    </a:lnTo>
                    <a:cubicBezTo>
                      <a:pt x="3912035" y="4083024"/>
                      <a:pt x="3917076" y="4095121"/>
                      <a:pt x="3922117" y="4107219"/>
                    </a:cubicBezTo>
                    <a:cubicBezTo>
                      <a:pt x="3923125" y="4109236"/>
                      <a:pt x="3924133" y="4111252"/>
                      <a:pt x="3924133" y="4113268"/>
                    </a:cubicBezTo>
                    <a:cubicBezTo>
                      <a:pt x="3925140" y="4115284"/>
                      <a:pt x="3926150" y="4117301"/>
                      <a:pt x="3927157" y="4119317"/>
                    </a:cubicBezTo>
                    <a:lnTo>
                      <a:pt x="3927157" y="4119317"/>
                    </a:lnTo>
                    <a:cubicBezTo>
                      <a:pt x="3919092" y="4117301"/>
                      <a:pt x="3911027" y="4114276"/>
                      <a:pt x="3903969" y="4112260"/>
                    </a:cubicBezTo>
                    <a:cubicBezTo>
                      <a:pt x="3890864" y="4108228"/>
                      <a:pt x="3875742" y="4103187"/>
                      <a:pt x="3858602" y="4097138"/>
                    </a:cubicBezTo>
                    <a:cubicBezTo>
                      <a:pt x="3848521" y="4093105"/>
                      <a:pt x="3838439" y="4090081"/>
                      <a:pt x="3827350" y="4086048"/>
                    </a:cubicBezTo>
                    <a:lnTo>
                      <a:pt x="3820293" y="4084032"/>
                    </a:lnTo>
                    <a:lnTo>
                      <a:pt x="3819284" y="4084032"/>
                    </a:lnTo>
                    <a:cubicBezTo>
                      <a:pt x="3803154" y="4077983"/>
                      <a:pt x="3786016" y="4071934"/>
                      <a:pt x="3767869" y="4065885"/>
                    </a:cubicBezTo>
                    <a:cubicBezTo>
                      <a:pt x="3700323" y="4042698"/>
                      <a:pt x="3634793" y="4021526"/>
                      <a:pt x="3578336" y="4004388"/>
                    </a:cubicBezTo>
                    <a:cubicBezTo>
                      <a:pt x="3532969" y="3990273"/>
                      <a:pt x="3487603" y="3976159"/>
                      <a:pt x="3442236" y="3962045"/>
                    </a:cubicBezTo>
                    <a:lnTo>
                      <a:pt x="3433162" y="3959021"/>
                    </a:lnTo>
                    <a:cubicBezTo>
                      <a:pt x="3360574" y="3936841"/>
                      <a:pt x="3277906" y="3911638"/>
                      <a:pt x="3198262" y="3885426"/>
                    </a:cubicBezTo>
                    <a:cubicBezTo>
                      <a:pt x="3168017" y="3875344"/>
                      <a:pt x="3140797" y="3866271"/>
                      <a:pt x="3115593" y="3858205"/>
                    </a:cubicBezTo>
                    <a:lnTo>
                      <a:pt x="3111561" y="3857197"/>
                    </a:lnTo>
                    <a:lnTo>
                      <a:pt x="3104504" y="3855181"/>
                    </a:lnTo>
                    <a:lnTo>
                      <a:pt x="3104504" y="3853164"/>
                    </a:lnTo>
                    <a:lnTo>
                      <a:pt x="3104504" y="3850140"/>
                    </a:lnTo>
                    <a:cubicBezTo>
                      <a:pt x="3107528" y="3828969"/>
                      <a:pt x="3111561" y="3807798"/>
                      <a:pt x="3114586" y="3786626"/>
                    </a:cubicBezTo>
                    <a:cubicBezTo>
                      <a:pt x="3131724" y="3685811"/>
                      <a:pt x="3147854" y="3593061"/>
                      <a:pt x="3166001" y="3502327"/>
                    </a:cubicBezTo>
                    <a:lnTo>
                      <a:pt x="3168017" y="3503335"/>
                    </a:lnTo>
                    <a:lnTo>
                      <a:pt x="3170034" y="3504343"/>
                    </a:lnTo>
                    <a:cubicBezTo>
                      <a:pt x="3209351" y="3524506"/>
                      <a:pt x="3248669" y="3550718"/>
                      <a:pt x="3295044" y="3584995"/>
                    </a:cubicBezTo>
                    <a:close/>
                    <a:moveTo>
                      <a:pt x="3197254" y="3241215"/>
                    </a:moveTo>
                    <a:cubicBezTo>
                      <a:pt x="3164993" y="3380340"/>
                      <a:pt x="3135757" y="3526523"/>
                      <a:pt x="3107528" y="3686819"/>
                    </a:cubicBezTo>
                    <a:cubicBezTo>
                      <a:pt x="3098454" y="3738235"/>
                      <a:pt x="3089382" y="3793683"/>
                      <a:pt x="3080308" y="3852156"/>
                    </a:cubicBezTo>
                    <a:cubicBezTo>
                      <a:pt x="3080308" y="3852156"/>
                      <a:pt x="3080308" y="3853164"/>
                      <a:pt x="3080308" y="3853164"/>
                    </a:cubicBezTo>
                    <a:cubicBezTo>
                      <a:pt x="3080308" y="3854173"/>
                      <a:pt x="3080308" y="3854173"/>
                      <a:pt x="3080308" y="3855181"/>
                    </a:cubicBezTo>
                    <a:lnTo>
                      <a:pt x="3080308" y="3856189"/>
                    </a:lnTo>
                    <a:cubicBezTo>
                      <a:pt x="3064178" y="3955996"/>
                      <a:pt x="3049056" y="4062861"/>
                      <a:pt x="3032924" y="4181823"/>
                    </a:cubicBezTo>
                    <a:cubicBezTo>
                      <a:pt x="3028892" y="4208035"/>
                      <a:pt x="3025868" y="4235255"/>
                      <a:pt x="3021835" y="4261467"/>
                    </a:cubicBezTo>
                    <a:lnTo>
                      <a:pt x="3021835" y="4264492"/>
                    </a:lnTo>
                    <a:lnTo>
                      <a:pt x="3016794" y="4300785"/>
                    </a:lnTo>
                    <a:lnTo>
                      <a:pt x="3015786" y="4309859"/>
                    </a:lnTo>
                    <a:cubicBezTo>
                      <a:pt x="3015786" y="4313891"/>
                      <a:pt x="3014778" y="4317924"/>
                      <a:pt x="3013770" y="4321956"/>
                    </a:cubicBezTo>
                    <a:cubicBezTo>
                      <a:pt x="3013770" y="4324981"/>
                      <a:pt x="3012761" y="4326997"/>
                      <a:pt x="3012761" y="4330022"/>
                    </a:cubicBezTo>
                    <a:lnTo>
                      <a:pt x="3012761" y="4330022"/>
                    </a:lnTo>
                    <a:cubicBezTo>
                      <a:pt x="2988566" y="4324981"/>
                      <a:pt x="2964370" y="4320948"/>
                      <a:pt x="2940174" y="4316915"/>
                    </a:cubicBezTo>
                    <a:lnTo>
                      <a:pt x="2937149" y="4316915"/>
                    </a:lnTo>
                    <a:lnTo>
                      <a:pt x="2934126" y="4316915"/>
                    </a:lnTo>
                    <a:lnTo>
                      <a:pt x="2931101" y="4316915"/>
                    </a:lnTo>
                    <a:lnTo>
                      <a:pt x="2917996" y="4314899"/>
                    </a:lnTo>
                    <a:cubicBezTo>
                      <a:pt x="2882710" y="4308850"/>
                      <a:pt x="2847425" y="4302801"/>
                      <a:pt x="2811130" y="4297761"/>
                    </a:cubicBezTo>
                    <a:cubicBezTo>
                      <a:pt x="2746609" y="4286671"/>
                      <a:pt x="2678054" y="4275581"/>
                      <a:pt x="2605468" y="4265499"/>
                    </a:cubicBezTo>
                    <a:lnTo>
                      <a:pt x="2601435" y="4264492"/>
                    </a:lnTo>
                    <a:lnTo>
                      <a:pt x="2598410" y="4264492"/>
                    </a:lnTo>
                    <a:cubicBezTo>
                      <a:pt x="2503643" y="4251385"/>
                      <a:pt x="2406861" y="4238280"/>
                      <a:pt x="2313103" y="4227190"/>
                    </a:cubicBezTo>
                    <a:lnTo>
                      <a:pt x="2312095" y="4227190"/>
                    </a:lnTo>
                    <a:lnTo>
                      <a:pt x="2311086" y="4227190"/>
                    </a:lnTo>
                    <a:lnTo>
                      <a:pt x="2309070" y="4227190"/>
                    </a:lnTo>
                    <a:lnTo>
                      <a:pt x="2291932" y="4225173"/>
                    </a:lnTo>
                    <a:cubicBezTo>
                      <a:pt x="2252613" y="4220133"/>
                      <a:pt x="2212287" y="4215092"/>
                      <a:pt x="2172969" y="4210051"/>
                    </a:cubicBezTo>
                    <a:cubicBezTo>
                      <a:pt x="2049974" y="4193921"/>
                      <a:pt x="1904800" y="4174766"/>
                      <a:pt x="1757610" y="4147546"/>
                    </a:cubicBezTo>
                    <a:lnTo>
                      <a:pt x="1752569" y="4146537"/>
                    </a:lnTo>
                    <a:lnTo>
                      <a:pt x="1747528" y="4145529"/>
                    </a:lnTo>
                    <a:cubicBezTo>
                      <a:pt x="1614452" y="4121333"/>
                      <a:pt x="1480367" y="4092097"/>
                      <a:pt x="1350315" y="4064877"/>
                    </a:cubicBezTo>
                    <a:lnTo>
                      <a:pt x="1326120" y="4059836"/>
                    </a:lnTo>
                    <a:cubicBezTo>
                      <a:pt x="1168848" y="4026567"/>
                      <a:pt x="1015608" y="3993298"/>
                      <a:pt x="857328" y="3966078"/>
                    </a:cubicBezTo>
                    <a:lnTo>
                      <a:pt x="860353" y="3942890"/>
                    </a:lnTo>
                    <a:lnTo>
                      <a:pt x="865394" y="3903572"/>
                    </a:lnTo>
                    <a:lnTo>
                      <a:pt x="865394" y="3902564"/>
                    </a:lnTo>
                    <a:cubicBezTo>
                      <a:pt x="867410" y="3885426"/>
                      <a:pt x="870434" y="3868287"/>
                      <a:pt x="872451" y="3851148"/>
                    </a:cubicBezTo>
                    <a:cubicBezTo>
                      <a:pt x="878499" y="3809814"/>
                      <a:pt x="884548" y="3768480"/>
                      <a:pt x="890597" y="3728153"/>
                    </a:cubicBezTo>
                    <a:lnTo>
                      <a:pt x="890597" y="3726137"/>
                    </a:lnTo>
                    <a:lnTo>
                      <a:pt x="890597" y="3724121"/>
                    </a:lnTo>
                    <a:cubicBezTo>
                      <a:pt x="902695" y="3646493"/>
                      <a:pt x="915801" y="3567857"/>
                      <a:pt x="930924" y="3483172"/>
                    </a:cubicBezTo>
                    <a:cubicBezTo>
                      <a:pt x="943021" y="3412601"/>
                      <a:pt x="958144" y="3332957"/>
                      <a:pt x="976290" y="3239199"/>
                    </a:cubicBezTo>
                    <a:lnTo>
                      <a:pt x="995445" y="3137375"/>
                    </a:lnTo>
                    <a:lnTo>
                      <a:pt x="1002502" y="3099065"/>
                    </a:lnTo>
                    <a:lnTo>
                      <a:pt x="1002502" y="3098057"/>
                    </a:lnTo>
                    <a:cubicBezTo>
                      <a:pt x="1008551" y="3063780"/>
                      <a:pt x="1015608" y="3029503"/>
                      <a:pt x="1021657" y="2995225"/>
                    </a:cubicBezTo>
                    <a:cubicBezTo>
                      <a:pt x="1027706" y="2962965"/>
                      <a:pt x="1033755" y="2930704"/>
                      <a:pt x="1039804" y="2898443"/>
                    </a:cubicBezTo>
                    <a:lnTo>
                      <a:pt x="1043837" y="2878280"/>
                    </a:lnTo>
                    <a:cubicBezTo>
                      <a:pt x="1239418" y="2907516"/>
                      <a:pt x="1441049" y="2935744"/>
                      <a:pt x="1618485" y="2960948"/>
                    </a:cubicBezTo>
                    <a:lnTo>
                      <a:pt x="1623525" y="2961956"/>
                    </a:lnTo>
                    <a:lnTo>
                      <a:pt x="1634615" y="2963973"/>
                    </a:lnTo>
                    <a:cubicBezTo>
                      <a:pt x="1720308" y="2976071"/>
                      <a:pt x="1804993" y="2988168"/>
                      <a:pt x="1890686" y="3000266"/>
                    </a:cubicBezTo>
                    <a:cubicBezTo>
                      <a:pt x="2160872" y="3038576"/>
                      <a:pt x="2450212" y="3080918"/>
                      <a:pt x="2742576" y="3131326"/>
                    </a:cubicBezTo>
                    <a:lnTo>
                      <a:pt x="2761732" y="3134351"/>
                    </a:lnTo>
                    <a:lnTo>
                      <a:pt x="2780886" y="3137375"/>
                    </a:lnTo>
                    <a:cubicBezTo>
                      <a:pt x="2807099" y="3142416"/>
                      <a:pt x="2832302" y="3146448"/>
                      <a:pt x="2858514" y="3150481"/>
                    </a:cubicBezTo>
                    <a:cubicBezTo>
                      <a:pt x="2886742" y="3155522"/>
                      <a:pt x="2913963" y="3159555"/>
                      <a:pt x="2942190" y="3163587"/>
                    </a:cubicBezTo>
                    <a:lnTo>
                      <a:pt x="2977476" y="3168628"/>
                    </a:lnTo>
                    <a:cubicBezTo>
                      <a:pt x="3021835" y="3175685"/>
                      <a:pt x="3060145" y="3181734"/>
                      <a:pt x="3096438" y="3188791"/>
                    </a:cubicBezTo>
                    <a:cubicBezTo>
                      <a:pt x="3114586" y="3191815"/>
                      <a:pt x="3133740" y="3195848"/>
                      <a:pt x="3152895" y="3199881"/>
                    </a:cubicBezTo>
                    <a:cubicBezTo>
                      <a:pt x="3160960" y="3201897"/>
                      <a:pt x="3169025" y="3202905"/>
                      <a:pt x="3177091" y="3204922"/>
                    </a:cubicBezTo>
                    <a:lnTo>
                      <a:pt x="3178099" y="3204922"/>
                    </a:lnTo>
                    <a:lnTo>
                      <a:pt x="3203302" y="3210971"/>
                    </a:lnTo>
                    <a:cubicBezTo>
                      <a:pt x="3202294" y="3218027"/>
                      <a:pt x="3199270" y="3229117"/>
                      <a:pt x="3197254" y="3241215"/>
                    </a:cubicBezTo>
                    <a:close/>
                    <a:moveTo>
                      <a:pt x="3100471" y="2795611"/>
                    </a:moveTo>
                    <a:lnTo>
                      <a:pt x="3101479" y="2799644"/>
                    </a:lnTo>
                    <a:cubicBezTo>
                      <a:pt x="3115593" y="2854084"/>
                      <a:pt x="3130716" y="2911549"/>
                      <a:pt x="3144830" y="2968005"/>
                    </a:cubicBezTo>
                    <a:lnTo>
                      <a:pt x="3149871" y="2986152"/>
                    </a:lnTo>
                    <a:cubicBezTo>
                      <a:pt x="3157935" y="3017405"/>
                      <a:pt x="3167009" y="3049666"/>
                      <a:pt x="3175075" y="3080918"/>
                    </a:cubicBezTo>
                    <a:cubicBezTo>
                      <a:pt x="3180116" y="3100074"/>
                      <a:pt x="3185156" y="3119229"/>
                      <a:pt x="3191205" y="3138383"/>
                    </a:cubicBezTo>
                    <a:lnTo>
                      <a:pt x="3192213" y="3142416"/>
                    </a:lnTo>
                    <a:cubicBezTo>
                      <a:pt x="3193221" y="3147457"/>
                      <a:pt x="3195238" y="3152497"/>
                      <a:pt x="3196246" y="3157538"/>
                    </a:cubicBezTo>
                    <a:cubicBezTo>
                      <a:pt x="3197254" y="3162579"/>
                      <a:pt x="3199270" y="3167620"/>
                      <a:pt x="3200279" y="3172661"/>
                    </a:cubicBezTo>
                    <a:lnTo>
                      <a:pt x="3201287" y="3174677"/>
                    </a:lnTo>
                    <a:lnTo>
                      <a:pt x="3202294" y="3176693"/>
                    </a:lnTo>
                    <a:cubicBezTo>
                      <a:pt x="3195238" y="3174677"/>
                      <a:pt x="3188180" y="3173669"/>
                      <a:pt x="3182131" y="3171652"/>
                    </a:cubicBezTo>
                    <a:lnTo>
                      <a:pt x="3178099" y="3170644"/>
                    </a:lnTo>
                    <a:cubicBezTo>
                      <a:pt x="3177091" y="3165604"/>
                      <a:pt x="3175075" y="3159555"/>
                      <a:pt x="3174066" y="3154514"/>
                    </a:cubicBezTo>
                    <a:lnTo>
                      <a:pt x="3173058" y="3151489"/>
                    </a:lnTo>
                    <a:cubicBezTo>
                      <a:pt x="3171042" y="3142416"/>
                      <a:pt x="3168017" y="3133343"/>
                      <a:pt x="3166001" y="3124269"/>
                    </a:cubicBezTo>
                    <a:cubicBezTo>
                      <a:pt x="3163984" y="3115196"/>
                      <a:pt x="3160960" y="3106122"/>
                      <a:pt x="3158943" y="3098057"/>
                    </a:cubicBezTo>
                    <a:lnTo>
                      <a:pt x="3156928" y="3089992"/>
                    </a:lnTo>
                    <a:lnTo>
                      <a:pt x="3153903" y="3079911"/>
                    </a:lnTo>
                    <a:lnTo>
                      <a:pt x="3151887" y="3071845"/>
                    </a:lnTo>
                    <a:cubicBezTo>
                      <a:pt x="3142813" y="3038576"/>
                      <a:pt x="3133740" y="3004299"/>
                      <a:pt x="3122650" y="2964981"/>
                    </a:cubicBezTo>
                    <a:cubicBezTo>
                      <a:pt x="3106520" y="2902475"/>
                      <a:pt x="3089382" y="2836945"/>
                      <a:pt x="3076275" y="2783513"/>
                    </a:cubicBezTo>
                    <a:lnTo>
                      <a:pt x="3074259" y="2774440"/>
                    </a:lnTo>
                    <a:lnTo>
                      <a:pt x="3074259" y="2773432"/>
                    </a:lnTo>
                    <a:lnTo>
                      <a:pt x="3068210" y="2751252"/>
                    </a:lnTo>
                    <a:cubicBezTo>
                      <a:pt x="3052079" y="2689755"/>
                      <a:pt x="3032924" y="2615152"/>
                      <a:pt x="3012761" y="2537524"/>
                    </a:cubicBezTo>
                    <a:cubicBezTo>
                      <a:pt x="3001672" y="2497197"/>
                      <a:pt x="2992598" y="2463928"/>
                      <a:pt x="2983526" y="2431667"/>
                    </a:cubicBezTo>
                    <a:cubicBezTo>
                      <a:pt x="2974452" y="2401423"/>
                      <a:pt x="2964370" y="2369162"/>
                      <a:pt x="2951264" y="2326819"/>
                    </a:cubicBezTo>
                    <a:cubicBezTo>
                      <a:pt x="2946223" y="2309681"/>
                      <a:pt x="2940174" y="2292542"/>
                      <a:pt x="2935134" y="2275404"/>
                    </a:cubicBezTo>
                    <a:lnTo>
                      <a:pt x="2932109" y="2266330"/>
                    </a:lnTo>
                    <a:lnTo>
                      <a:pt x="2928077" y="2255240"/>
                    </a:lnTo>
                    <a:lnTo>
                      <a:pt x="2926060" y="2250200"/>
                    </a:lnTo>
                    <a:lnTo>
                      <a:pt x="2925052" y="2246167"/>
                    </a:lnTo>
                    <a:lnTo>
                      <a:pt x="2922027" y="2238102"/>
                    </a:lnTo>
                    <a:cubicBezTo>
                      <a:pt x="2916986" y="2222980"/>
                      <a:pt x="2911946" y="2207857"/>
                      <a:pt x="2907914" y="2192735"/>
                    </a:cubicBezTo>
                    <a:lnTo>
                      <a:pt x="2907914" y="2191727"/>
                    </a:lnTo>
                    <a:cubicBezTo>
                      <a:pt x="2897832" y="2160474"/>
                      <a:pt x="2883718" y="2117124"/>
                      <a:pt x="2871619" y="2073773"/>
                    </a:cubicBezTo>
                    <a:lnTo>
                      <a:pt x="2876660" y="2073773"/>
                    </a:lnTo>
                    <a:lnTo>
                      <a:pt x="2881701" y="2073773"/>
                    </a:lnTo>
                    <a:lnTo>
                      <a:pt x="2895815" y="2074781"/>
                    </a:lnTo>
                    <a:cubicBezTo>
                      <a:pt x="2911946" y="2107042"/>
                      <a:pt x="2927068" y="2142327"/>
                      <a:pt x="2941182" y="2182654"/>
                    </a:cubicBezTo>
                    <a:lnTo>
                      <a:pt x="2941182" y="2183661"/>
                    </a:lnTo>
                    <a:lnTo>
                      <a:pt x="2941182" y="2184670"/>
                    </a:lnTo>
                    <a:cubicBezTo>
                      <a:pt x="2950256" y="2209874"/>
                      <a:pt x="2958322" y="2236086"/>
                      <a:pt x="2965378" y="2265322"/>
                    </a:cubicBezTo>
                    <a:cubicBezTo>
                      <a:pt x="2965378" y="2266330"/>
                      <a:pt x="2965378" y="2266330"/>
                      <a:pt x="2966386" y="2267338"/>
                    </a:cubicBezTo>
                    <a:lnTo>
                      <a:pt x="2969411" y="2278428"/>
                    </a:lnTo>
                    <a:cubicBezTo>
                      <a:pt x="2971427" y="2287502"/>
                      <a:pt x="2974452" y="2297583"/>
                      <a:pt x="2976468" y="2306656"/>
                    </a:cubicBezTo>
                    <a:cubicBezTo>
                      <a:pt x="2983526" y="2333877"/>
                      <a:pt x="2990582" y="2362105"/>
                      <a:pt x="2997639" y="2393358"/>
                    </a:cubicBezTo>
                    <a:lnTo>
                      <a:pt x="2997639" y="2395374"/>
                    </a:lnTo>
                    <a:cubicBezTo>
                      <a:pt x="3005704" y="2429651"/>
                      <a:pt x="3014778" y="2469977"/>
                      <a:pt x="3024860" y="2508287"/>
                    </a:cubicBezTo>
                    <a:cubicBezTo>
                      <a:pt x="3045023" y="2585915"/>
                      <a:pt x="3066194" y="2664551"/>
                      <a:pt x="3085349" y="2740163"/>
                    </a:cubicBezTo>
                    <a:lnTo>
                      <a:pt x="3100471" y="2795611"/>
                    </a:lnTo>
                    <a:close/>
                    <a:moveTo>
                      <a:pt x="3778958" y="2421586"/>
                    </a:moveTo>
                    <a:cubicBezTo>
                      <a:pt x="3775934" y="2440741"/>
                      <a:pt x="3772909" y="2458888"/>
                      <a:pt x="3768877" y="2475018"/>
                    </a:cubicBezTo>
                    <a:cubicBezTo>
                      <a:pt x="3766861" y="2483083"/>
                      <a:pt x="3763836" y="2492157"/>
                      <a:pt x="3760812" y="2501230"/>
                    </a:cubicBezTo>
                    <a:lnTo>
                      <a:pt x="3759804" y="2504255"/>
                    </a:lnTo>
                    <a:cubicBezTo>
                      <a:pt x="3758795" y="2507279"/>
                      <a:pt x="3757787" y="2510304"/>
                      <a:pt x="3756779" y="2513328"/>
                    </a:cubicBezTo>
                    <a:lnTo>
                      <a:pt x="3756779" y="2515344"/>
                    </a:lnTo>
                    <a:lnTo>
                      <a:pt x="3756779" y="2516352"/>
                    </a:lnTo>
                    <a:cubicBezTo>
                      <a:pt x="3756779" y="2516352"/>
                      <a:pt x="3756779" y="2516352"/>
                      <a:pt x="3756779" y="2516352"/>
                    </a:cubicBezTo>
                    <a:cubicBezTo>
                      <a:pt x="3756779" y="2516352"/>
                      <a:pt x="3755771" y="2516352"/>
                      <a:pt x="3755771" y="2516352"/>
                    </a:cubicBezTo>
                    <a:cubicBezTo>
                      <a:pt x="3743673" y="2519377"/>
                      <a:pt x="3731575" y="2523409"/>
                      <a:pt x="3719478" y="2526434"/>
                    </a:cubicBezTo>
                    <a:cubicBezTo>
                      <a:pt x="3707379" y="2529458"/>
                      <a:pt x="3695282" y="2533491"/>
                      <a:pt x="3684193" y="2536515"/>
                    </a:cubicBezTo>
                    <a:cubicBezTo>
                      <a:pt x="3657980" y="2543573"/>
                      <a:pt x="3633785" y="2550630"/>
                      <a:pt x="3611605" y="2555671"/>
                    </a:cubicBezTo>
                    <a:cubicBezTo>
                      <a:pt x="3558173" y="2568776"/>
                      <a:pt x="3509781" y="2577850"/>
                      <a:pt x="3463407" y="2584907"/>
                    </a:cubicBezTo>
                    <a:cubicBezTo>
                      <a:pt x="3406950" y="2592972"/>
                      <a:pt x="3348477" y="2594988"/>
                      <a:pt x="3292020" y="2598013"/>
                    </a:cubicBezTo>
                    <a:lnTo>
                      <a:pt x="3272865" y="2599021"/>
                    </a:lnTo>
                    <a:cubicBezTo>
                      <a:pt x="3202294" y="2602045"/>
                      <a:pt x="3142813" y="2607086"/>
                      <a:pt x="3082324" y="2618176"/>
                    </a:cubicBezTo>
                    <a:lnTo>
                      <a:pt x="3081316" y="2618176"/>
                    </a:lnTo>
                    <a:lnTo>
                      <a:pt x="3070227" y="2577850"/>
                    </a:lnTo>
                    <a:lnTo>
                      <a:pt x="3054096" y="2517360"/>
                    </a:lnTo>
                    <a:lnTo>
                      <a:pt x="3051071" y="2506271"/>
                    </a:lnTo>
                    <a:lnTo>
                      <a:pt x="3051071" y="2504255"/>
                    </a:lnTo>
                    <a:cubicBezTo>
                      <a:pt x="3046031" y="2485100"/>
                      <a:pt x="3040990" y="2465945"/>
                      <a:pt x="3035949" y="2445781"/>
                    </a:cubicBezTo>
                    <a:lnTo>
                      <a:pt x="3035949" y="2444774"/>
                    </a:lnTo>
                    <a:lnTo>
                      <a:pt x="3035949" y="2443765"/>
                    </a:lnTo>
                    <a:lnTo>
                      <a:pt x="3035949" y="2442757"/>
                    </a:lnTo>
                    <a:cubicBezTo>
                      <a:pt x="3030908" y="2423602"/>
                      <a:pt x="3025868" y="2403439"/>
                      <a:pt x="3021835" y="2384284"/>
                    </a:cubicBezTo>
                    <a:cubicBezTo>
                      <a:pt x="3010745" y="2338917"/>
                      <a:pt x="2999656" y="2292542"/>
                      <a:pt x="2985541" y="2247175"/>
                    </a:cubicBezTo>
                    <a:cubicBezTo>
                      <a:pt x="2965378" y="2178621"/>
                      <a:pt x="2945215" y="2124180"/>
                      <a:pt x="2920011" y="2075789"/>
                    </a:cubicBezTo>
                    <a:cubicBezTo>
                      <a:pt x="2941182" y="2076797"/>
                      <a:pt x="2960338" y="2077805"/>
                      <a:pt x="2978485" y="2077805"/>
                    </a:cubicBezTo>
                    <a:cubicBezTo>
                      <a:pt x="2985541" y="2077805"/>
                      <a:pt x="2992598" y="2077805"/>
                      <a:pt x="2999656" y="2077805"/>
                    </a:cubicBezTo>
                    <a:cubicBezTo>
                      <a:pt x="3025868" y="2076797"/>
                      <a:pt x="3051071" y="2074781"/>
                      <a:pt x="3075267" y="2070748"/>
                    </a:cubicBezTo>
                    <a:cubicBezTo>
                      <a:pt x="3076275" y="2071757"/>
                      <a:pt x="3077283" y="2071757"/>
                      <a:pt x="3078291" y="2071757"/>
                    </a:cubicBezTo>
                    <a:cubicBezTo>
                      <a:pt x="3132732" y="2082846"/>
                      <a:pt x="3190197" y="2096960"/>
                      <a:pt x="3264800" y="2119140"/>
                    </a:cubicBezTo>
                    <a:cubicBezTo>
                      <a:pt x="3308151" y="2132246"/>
                      <a:pt x="3352510" y="2145352"/>
                      <a:pt x="3394852" y="2159466"/>
                    </a:cubicBezTo>
                    <a:lnTo>
                      <a:pt x="3399892" y="2161482"/>
                    </a:lnTo>
                    <a:cubicBezTo>
                      <a:pt x="3417032" y="2166523"/>
                      <a:pt x="3433162" y="2171564"/>
                      <a:pt x="3450300" y="2177613"/>
                    </a:cubicBezTo>
                    <a:cubicBezTo>
                      <a:pt x="3509781" y="2195759"/>
                      <a:pt x="3560189" y="2210882"/>
                      <a:pt x="3611605" y="2223988"/>
                    </a:cubicBezTo>
                    <a:cubicBezTo>
                      <a:pt x="3640841" y="2231045"/>
                      <a:pt x="3667053" y="2237094"/>
                      <a:pt x="3692257" y="2242135"/>
                    </a:cubicBezTo>
                    <a:cubicBezTo>
                      <a:pt x="3704356" y="2244151"/>
                      <a:pt x="3718469" y="2247175"/>
                      <a:pt x="3734600" y="2249191"/>
                    </a:cubicBezTo>
                    <a:cubicBezTo>
                      <a:pt x="3741657" y="2250200"/>
                      <a:pt x="3748713" y="2251208"/>
                      <a:pt x="3755771" y="2252216"/>
                    </a:cubicBezTo>
                    <a:cubicBezTo>
                      <a:pt x="3758795" y="2252216"/>
                      <a:pt x="3762828" y="2253224"/>
                      <a:pt x="3765853" y="2253224"/>
                    </a:cubicBezTo>
                    <a:cubicBezTo>
                      <a:pt x="3766861" y="2253224"/>
                      <a:pt x="3768877" y="2253224"/>
                      <a:pt x="3769886" y="2253224"/>
                    </a:cubicBezTo>
                    <a:cubicBezTo>
                      <a:pt x="3773917" y="2268347"/>
                      <a:pt x="3776942" y="2284477"/>
                      <a:pt x="3779967" y="2303632"/>
                    </a:cubicBezTo>
                    <a:cubicBezTo>
                      <a:pt x="3783999" y="2341942"/>
                      <a:pt x="3783999" y="2380251"/>
                      <a:pt x="3778958" y="2421586"/>
                    </a:cubicBezTo>
                    <a:close/>
                    <a:moveTo>
                      <a:pt x="4078381" y="2359080"/>
                    </a:moveTo>
                    <a:cubicBezTo>
                      <a:pt x="4073340" y="2364121"/>
                      <a:pt x="4068299" y="2368154"/>
                      <a:pt x="4062250" y="2372186"/>
                    </a:cubicBezTo>
                    <a:cubicBezTo>
                      <a:pt x="4052169" y="2378235"/>
                      <a:pt x="4041078" y="2382268"/>
                      <a:pt x="4027973" y="2386300"/>
                    </a:cubicBezTo>
                    <a:cubicBezTo>
                      <a:pt x="4006802" y="2392349"/>
                      <a:pt x="3985630" y="2395374"/>
                      <a:pt x="3966476" y="2397390"/>
                    </a:cubicBezTo>
                    <a:lnTo>
                      <a:pt x="3955385" y="2398398"/>
                    </a:lnTo>
                    <a:cubicBezTo>
                      <a:pt x="3939255" y="2400415"/>
                      <a:pt x="3924133" y="2402431"/>
                      <a:pt x="3909010" y="2406464"/>
                    </a:cubicBezTo>
                    <a:cubicBezTo>
                      <a:pt x="3906994" y="2407472"/>
                      <a:pt x="3904977" y="2407472"/>
                      <a:pt x="3903969" y="2409488"/>
                    </a:cubicBezTo>
                    <a:cubicBezTo>
                      <a:pt x="3902962" y="2410496"/>
                      <a:pt x="3901954" y="2411504"/>
                      <a:pt x="3900946" y="2412513"/>
                    </a:cubicBezTo>
                    <a:cubicBezTo>
                      <a:pt x="3898929" y="2414529"/>
                      <a:pt x="3898929" y="2417553"/>
                      <a:pt x="3898929" y="2420578"/>
                    </a:cubicBezTo>
                    <a:cubicBezTo>
                      <a:pt x="3898929" y="2422594"/>
                      <a:pt x="3900946" y="2426627"/>
                      <a:pt x="3902962" y="2427635"/>
                    </a:cubicBezTo>
                    <a:cubicBezTo>
                      <a:pt x="3908002" y="2430659"/>
                      <a:pt x="3913043" y="2432676"/>
                      <a:pt x="3917076" y="2434692"/>
                    </a:cubicBezTo>
                    <a:cubicBezTo>
                      <a:pt x="3920100" y="2435700"/>
                      <a:pt x="3923125" y="2437716"/>
                      <a:pt x="3926150" y="2438725"/>
                    </a:cubicBezTo>
                    <a:lnTo>
                      <a:pt x="3928165" y="2439733"/>
                    </a:lnTo>
                    <a:lnTo>
                      <a:pt x="3931190" y="2440741"/>
                    </a:lnTo>
                    <a:cubicBezTo>
                      <a:pt x="3935222" y="2442757"/>
                      <a:pt x="3939255" y="2443765"/>
                      <a:pt x="3943288" y="2445781"/>
                    </a:cubicBezTo>
                    <a:lnTo>
                      <a:pt x="3948328" y="2447798"/>
                    </a:lnTo>
                    <a:cubicBezTo>
                      <a:pt x="3957402" y="2451830"/>
                      <a:pt x="3967484" y="2456871"/>
                      <a:pt x="3976557" y="2461912"/>
                    </a:cubicBezTo>
                    <a:cubicBezTo>
                      <a:pt x="3981598" y="2464937"/>
                      <a:pt x="3988655" y="2468969"/>
                      <a:pt x="3993695" y="2474010"/>
                    </a:cubicBezTo>
                    <a:cubicBezTo>
                      <a:pt x="3994703" y="2475018"/>
                      <a:pt x="3995711" y="2477034"/>
                      <a:pt x="3996720" y="2478043"/>
                    </a:cubicBezTo>
                    <a:cubicBezTo>
                      <a:pt x="3996720" y="2478043"/>
                      <a:pt x="3996720" y="2479051"/>
                      <a:pt x="3997728" y="2480059"/>
                    </a:cubicBezTo>
                    <a:lnTo>
                      <a:pt x="3997728" y="2481067"/>
                    </a:lnTo>
                    <a:cubicBezTo>
                      <a:pt x="3997728" y="2481067"/>
                      <a:pt x="3996720" y="2482075"/>
                      <a:pt x="3996720" y="2482075"/>
                    </a:cubicBezTo>
                    <a:cubicBezTo>
                      <a:pt x="3995711" y="2483083"/>
                      <a:pt x="3993695" y="2484092"/>
                      <a:pt x="3992687" y="2485100"/>
                    </a:cubicBezTo>
                    <a:cubicBezTo>
                      <a:pt x="3988655" y="2487116"/>
                      <a:pt x="3983614" y="2489132"/>
                      <a:pt x="3976557" y="2491148"/>
                    </a:cubicBezTo>
                    <a:cubicBezTo>
                      <a:pt x="3965467" y="2494173"/>
                      <a:pt x="3953369" y="2495181"/>
                      <a:pt x="3938247" y="2495181"/>
                    </a:cubicBezTo>
                    <a:cubicBezTo>
                      <a:pt x="3912035" y="2495181"/>
                      <a:pt x="3885823" y="2491148"/>
                      <a:pt x="3861627" y="2487116"/>
                    </a:cubicBezTo>
                    <a:cubicBezTo>
                      <a:pt x="3852554" y="2485100"/>
                      <a:pt x="3842472" y="2484092"/>
                      <a:pt x="3833399" y="2482075"/>
                    </a:cubicBezTo>
                    <a:cubicBezTo>
                      <a:pt x="3822309" y="2480059"/>
                      <a:pt x="3811220" y="2478043"/>
                      <a:pt x="3800130" y="2476026"/>
                    </a:cubicBezTo>
                    <a:cubicBezTo>
                      <a:pt x="3801138" y="2475018"/>
                      <a:pt x="3801138" y="2473002"/>
                      <a:pt x="3801138" y="2470985"/>
                    </a:cubicBezTo>
                    <a:cubicBezTo>
                      <a:pt x="3804162" y="2459896"/>
                      <a:pt x="3806179" y="2446790"/>
                      <a:pt x="3807187" y="2430659"/>
                    </a:cubicBezTo>
                    <a:cubicBezTo>
                      <a:pt x="3808195" y="2418562"/>
                      <a:pt x="3809203" y="2406464"/>
                      <a:pt x="3808195" y="2391341"/>
                    </a:cubicBezTo>
                    <a:cubicBezTo>
                      <a:pt x="3808195" y="2367146"/>
                      <a:pt x="3805171" y="2341942"/>
                      <a:pt x="3800130" y="2312705"/>
                    </a:cubicBezTo>
                    <a:cubicBezTo>
                      <a:pt x="3797105" y="2295567"/>
                      <a:pt x="3793072" y="2277420"/>
                      <a:pt x="3789040" y="2261289"/>
                    </a:cubicBezTo>
                    <a:cubicBezTo>
                      <a:pt x="3803154" y="2260281"/>
                      <a:pt x="3816261" y="2256249"/>
                      <a:pt x="3827350" y="2252216"/>
                    </a:cubicBezTo>
                    <a:cubicBezTo>
                      <a:pt x="3835416" y="2249191"/>
                      <a:pt x="3843480" y="2246167"/>
                      <a:pt x="3849529" y="2243143"/>
                    </a:cubicBezTo>
                    <a:cubicBezTo>
                      <a:pt x="3856587" y="2240118"/>
                      <a:pt x="3862635" y="2237094"/>
                      <a:pt x="3869692" y="2233061"/>
                    </a:cubicBezTo>
                    <a:cubicBezTo>
                      <a:pt x="3878766" y="2228020"/>
                      <a:pt x="3887839" y="2221971"/>
                      <a:pt x="3895905" y="2215923"/>
                    </a:cubicBezTo>
                    <a:lnTo>
                      <a:pt x="3898929" y="2213906"/>
                    </a:lnTo>
                    <a:lnTo>
                      <a:pt x="3903969" y="2210882"/>
                    </a:lnTo>
                    <a:cubicBezTo>
                      <a:pt x="3912035" y="2204833"/>
                      <a:pt x="3921109" y="2198784"/>
                      <a:pt x="3930181" y="2193743"/>
                    </a:cubicBezTo>
                    <a:cubicBezTo>
                      <a:pt x="3936231" y="2190719"/>
                      <a:pt x="3943288" y="2186686"/>
                      <a:pt x="3950344" y="2183661"/>
                    </a:cubicBezTo>
                    <a:cubicBezTo>
                      <a:pt x="3953369" y="2182654"/>
                      <a:pt x="3955385" y="2182654"/>
                      <a:pt x="3958410" y="2182654"/>
                    </a:cubicBezTo>
                    <a:cubicBezTo>
                      <a:pt x="3959418" y="2182654"/>
                      <a:pt x="3959418" y="2182654"/>
                      <a:pt x="3960426" y="2182654"/>
                    </a:cubicBezTo>
                    <a:cubicBezTo>
                      <a:pt x="3960426" y="2183661"/>
                      <a:pt x="3960426" y="2184670"/>
                      <a:pt x="3959418" y="2185678"/>
                    </a:cubicBezTo>
                    <a:cubicBezTo>
                      <a:pt x="3958410" y="2189710"/>
                      <a:pt x="3956394" y="2193743"/>
                      <a:pt x="3953369" y="2198784"/>
                    </a:cubicBezTo>
                    <a:cubicBezTo>
                      <a:pt x="3950344" y="2204833"/>
                      <a:pt x="3945303" y="2210882"/>
                      <a:pt x="3940263" y="2217939"/>
                    </a:cubicBezTo>
                    <a:cubicBezTo>
                      <a:pt x="3938247" y="2220963"/>
                      <a:pt x="3935222" y="2223988"/>
                      <a:pt x="3932198" y="2227012"/>
                    </a:cubicBezTo>
                    <a:cubicBezTo>
                      <a:pt x="3931190" y="2228020"/>
                      <a:pt x="3930181" y="2229028"/>
                      <a:pt x="3929173" y="2230037"/>
                    </a:cubicBezTo>
                    <a:lnTo>
                      <a:pt x="3928165" y="2231045"/>
                    </a:lnTo>
                    <a:cubicBezTo>
                      <a:pt x="3927157" y="2232053"/>
                      <a:pt x="3926150" y="2233061"/>
                      <a:pt x="3926150" y="2234069"/>
                    </a:cubicBezTo>
                    <a:cubicBezTo>
                      <a:pt x="3925140" y="2235077"/>
                      <a:pt x="3924133" y="2236086"/>
                      <a:pt x="3923125" y="2237094"/>
                    </a:cubicBezTo>
                    <a:cubicBezTo>
                      <a:pt x="3920100" y="2239110"/>
                      <a:pt x="3919092" y="2244151"/>
                      <a:pt x="3920100" y="2248184"/>
                    </a:cubicBezTo>
                    <a:cubicBezTo>
                      <a:pt x="3921109" y="2251208"/>
                      <a:pt x="3925140" y="2253224"/>
                      <a:pt x="3928165" y="2253224"/>
                    </a:cubicBezTo>
                    <a:cubicBezTo>
                      <a:pt x="3929173" y="2253224"/>
                      <a:pt x="3930181" y="2253224"/>
                      <a:pt x="3932198" y="2252216"/>
                    </a:cubicBezTo>
                    <a:cubicBezTo>
                      <a:pt x="3938247" y="2250200"/>
                      <a:pt x="3943288" y="2247175"/>
                      <a:pt x="3948328" y="2245159"/>
                    </a:cubicBezTo>
                    <a:cubicBezTo>
                      <a:pt x="3953369" y="2242135"/>
                      <a:pt x="3958410" y="2240118"/>
                      <a:pt x="3963451" y="2237094"/>
                    </a:cubicBezTo>
                    <a:lnTo>
                      <a:pt x="3964459" y="2236086"/>
                    </a:lnTo>
                    <a:lnTo>
                      <a:pt x="3968492" y="2233061"/>
                    </a:lnTo>
                    <a:lnTo>
                      <a:pt x="3970507" y="2232053"/>
                    </a:lnTo>
                    <a:cubicBezTo>
                      <a:pt x="3982606" y="2224996"/>
                      <a:pt x="3995711" y="2217939"/>
                      <a:pt x="4008818" y="2213906"/>
                    </a:cubicBezTo>
                    <a:cubicBezTo>
                      <a:pt x="4011843" y="2212898"/>
                      <a:pt x="4013858" y="2212898"/>
                      <a:pt x="4016883" y="2212898"/>
                    </a:cubicBezTo>
                    <a:cubicBezTo>
                      <a:pt x="4017891" y="2212898"/>
                      <a:pt x="4019907" y="2212898"/>
                      <a:pt x="4020915" y="2212898"/>
                    </a:cubicBezTo>
                    <a:cubicBezTo>
                      <a:pt x="4021924" y="2212898"/>
                      <a:pt x="4023940" y="2213906"/>
                      <a:pt x="4024948" y="2214914"/>
                    </a:cubicBezTo>
                    <a:lnTo>
                      <a:pt x="4025956" y="2215923"/>
                    </a:lnTo>
                    <a:cubicBezTo>
                      <a:pt x="4025956" y="2216931"/>
                      <a:pt x="4025956" y="2216931"/>
                      <a:pt x="4025956" y="2217939"/>
                    </a:cubicBezTo>
                    <a:cubicBezTo>
                      <a:pt x="4025956" y="2218947"/>
                      <a:pt x="4024948" y="2219955"/>
                      <a:pt x="4024948" y="2220963"/>
                    </a:cubicBezTo>
                    <a:cubicBezTo>
                      <a:pt x="4021924" y="2226004"/>
                      <a:pt x="4017891" y="2230037"/>
                      <a:pt x="4014866" y="2233061"/>
                    </a:cubicBezTo>
                    <a:cubicBezTo>
                      <a:pt x="4004785" y="2243143"/>
                      <a:pt x="3993695" y="2251208"/>
                      <a:pt x="3985630" y="2257257"/>
                    </a:cubicBezTo>
                    <a:cubicBezTo>
                      <a:pt x="3976557" y="2264314"/>
                      <a:pt x="3966476" y="2270363"/>
                      <a:pt x="3956394" y="2276412"/>
                    </a:cubicBezTo>
                    <a:cubicBezTo>
                      <a:pt x="3954377" y="2277420"/>
                      <a:pt x="3953369" y="2278428"/>
                      <a:pt x="3951353" y="2279436"/>
                    </a:cubicBezTo>
                    <a:cubicBezTo>
                      <a:pt x="3947321" y="2281453"/>
                      <a:pt x="3945303" y="2284477"/>
                      <a:pt x="3946313" y="2288510"/>
                    </a:cubicBezTo>
                    <a:cubicBezTo>
                      <a:pt x="3947321" y="2292542"/>
                      <a:pt x="3950344" y="2295567"/>
                      <a:pt x="3955385" y="2295567"/>
                    </a:cubicBezTo>
                    <a:cubicBezTo>
                      <a:pt x="3960426" y="2295567"/>
                      <a:pt x="3965467" y="2293550"/>
                      <a:pt x="3970507" y="2292542"/>
                    </a:cubicBezTo>
                    <a:lnTo>
                      <a:pt x="3972524" y="2291534"/>
                    </a:lnTo>
                    <a:cubicBezTo>
                      <a:pt x="3978573" y="2289518"/>
                      <a:pt x="3985630" y="2288510"/>
                      <a:pt x="3991680" y="2286493"/>
                    </a:cubicBezTo>
                    <a:lnTo>
                      <a:pt x="3992687" y="2286493"/>
                    </a:lnTo>
                    <a:lnTo>
                      <a:pt x="3997728" y="2285485"/>
                    </a:lnTo>
                    <a:cubicBezTo>
                      <a:pt x="4007810" y="2282461"/>
                      <a:pt x="4018899" y="2279436"/>
                      <a:pt x="4030997" y="2277420"/>
                    </a:cubicBezTo>
                    <a:cubicBezTo>
                      <a:pt x="4040070" y="2275404"/>
                      <a:pt x="4049144" y="2273387"/>
                      <a:pt x="4059225" y="2273387"/>
                    </a:cubicBezTo>
                    <a:cubicBezTo>
                      <a:pt x="4061241" y="2273387"/>
                      <a:pt x="4063258" y="2273387"/>
                      <a:pt x="4065274" y="2274395"/>
                    </a:cubicBezTo>
                    <a:cubicBezTo>
                      <a:pt x="4065274" y="2274395"/>
                      <a:pt x="4066282" y="2274395"/>
                      <a:pt x="4066282" y="2274395"/>
                    </a:cubicBezTo>
                    <a:lnTo>
                      <a:pt x="4066282" y="2275404"/>
                    </a:lnTo>
                    <a:lnTo>
                      <a:pt x="4066282" y="2276412"/>
                    </a:lnTo>
                    <a:cubicBezTo>
                      <a:pt x="4066282" y="2277420"/>
                      <a:pt x="4065274" y="2278428"/>
                      <a:pt x="4065274" y="2279436"/>
                    </a:cubicBezTo>
                    <a:cubicBezTo>
                      <a:pt x="4064266" y="2281453"/>
                      <a:pt x="4062250" y="2283469"/>
                      <a:pt x="4061241" y="2284477"/>
                    </a:cubicBezTo>
                    <a:cubicBezTo>
                      <a:pt x="4057210" y="2288510"/>
                      <a:pt x="4052169" y="2291534"/>
                      <a:pt x="4046119" y="2295567"/>
                    </a:cubicBezTo>
                    <a:cubicBezTo>
                      <a:pt x="4036037" y="2301616"/>
                      <a:pt x="4024948" y="2306656"/>
                      <a:pt x="4009826" y="2311697"/>
                    </a:cubicBezTo>
                    <a:cubicBezTo>
                      <a:pt x="3998736" y="2315730"/>
                      <a:pt x="3987647" y="2319762"/>
                      <a:pt x="3975548" y="2322787"/>
                    </a:cubicBezTo>
                    <a:cubicBezTo>
                      <a:pt x="3973532" y="2323795"/>
                      <a:pt x="3971516" y="2323795"/>
                      <a:pt x="3970507" y="2323795"/>
                    </a:cubicBezTo>
                    <a:lnTo>
                      <a:pt x="3968492" y="2323795"/>
                    </a:lnTo>
                    <a:cubicBezTo>
                      <a:pt x="3967484" y="2323795"/>
                      <a:pt x="3966476" y="2324803"/>
                      <a:pt x="3965467" y="2324803"/>
                    </a:cubicBezTo>
                    <a:cubicBezTo>
                      <a:pt x="3964459" y="2324803"/>
                      <a:pt x="3963451" y="2324803"/>
                      <a:pt x="3962443" y="2325811"/>
                    </a:cubicBezTo>
                    <a:cubicBezTo>
                      <a:pt x="3960426" y="2325811"/>
                      <a:pt x="3958410" y="2326819"/>
                      <a:pt x="3957402" y="2327828"/>
                    </a:cubicBezTo>
                    <a:cubicBezTo>
                      <a:pt x="3955385" y="2329844"/>
                      <a:pt x="3953369" y="2331860"/>
                      <a:pt x="3953369" y="2334885"/>
                    </a:cubicBezTo>
                    <a:cubicBezTo>
                      <a:pt x="3952361" y="2340934"/>
                      <a:pt x="3956394" y="2345974"/>
                      <a:pt x="3962443" y="2346983"/>
                    </a:cubicBezTo>
                    <a:cubicBezTo>
                      <a:pt x="3969499" y="2347991"/>
                      <a:pt x="3977565" y="2348999"/>
                      <a:pt x="3986639" y="2348999"/>
                    </a:cubicBezTo>
                    <a:cubicBezTo>
                      <a:pt x="3994703" y="2348999"/>
                      <a:pt x="4002769" y="2348999"/>
                      <a:pt x="4009826" y="2347991"/>
                    </a:cubicBezTo>
                    <a:cubicBezTo>
                      <a:pt x="4014866" y="2347991"/>
                      <a:pt x="4018899" y="2346983"/>
                      <a:pt x="4023940" y="2346983"/>
                    </a:cubicBezTo>
                    <a:lnTo>
                      <a:pt x="4024948" y="2346983"/>
                    </a:lnTo>
                    <a:cubicBezTo>
                      <a:pt x="4035029" y="2345974"/>
                      <a:pt x="4046119" y="2344966"/>
                      <a:pt x="4056200" y="2344966"/>
                    </a:cubicBezTo>
                    <a:lnTo>
                      <a:pt x="4053177" y="2344966"/>
                    </a:lnTo>
                    <a:lnTo>
                      <a:pt x="4056200" y="2344966"/>
                    </a:lnTo>
                    <a:cubicBezTo>
                      <a:pt x="4061241" y="2344966"/>
                      <a:pt x="4065274" y="2344966"/>
                      <a:pt x="4070315" y="2344966"/>
                    </a:cubicBezTo>
                    <a:cubicBezTo>
                      <a:pt x="4074348" y="2344966"/>
                      <a:pt x="4078381" y="2344966"/>
                      <a:pt x="4083421" y="2345974"/>
                    </a:cubicBezTo>
                    <a:lnTo>
                      <a:pt x="4083421" y="2346983"/>
                    </a:lnTo>
                    <a:cubicBezTo>
                      <a:pt x="4083421" y="2353032"/>
                      <a:pt x="4081404" y="2356056"/>
                      <a:pt x="4078381" y="2359080"/>
                    </a:cubicBezTo>
                    <a:close/>
                    <a:moveTo>
                      <a:pt x="3105512" y="1394277"/>
                    </a:moveTo>
                    <a:cubicBezTo>
                      <a:pt x="3099463" y="1385204"/>
                      <a:pt x="3091398" y="1376130"/>
                      <a:pt x="3084341" y="1368065"/>
                    </a:cubicBezTo>
                    <a:cubicBezTo>
                      <a:pt x="3076275" y="1360000"/>
                      <a:pt x="3068210" y="1352943"/>
                      <a:pt x="3059137" y="1345886"/>
                    </a:cubicBezTo>
                    <a:cubicBezTo>
                      <a:pt x="3022843" y="1317657"/>
                      <a:pt x="2977476" y="1301527"/>
                      <a:pt x="2932109" y="1299511"/>
                    </a:cubicBezTo>
                    <a:cubicBezTo>
                      <a:pt x="2929085" y="1299511"/>
                      <a:pt x="2926060" y="1299511"/>
                      <a:pt x="2923036" y="1299511"/>
                    </a:cubicBezTo>
                    <a:cubicBezTo>
                      <a:pt x="2919003" y="1299511"/>
                      <a:pt x="2914971" y="1299511"/>
                      <a:pt x="2910938" y="1299511"/>
                    </a:cubicBezTo>
                    <a:cubicBezTo>
                      <a:pt x="2888759" y="1300519"/>
                      <a:pt x="2867588" y="1305559"/>
                      <a:pt x="2847425" y="1312616"/>
                    </a:cubicBezTo>
                    <a:cubicBezTo>
                      <a:pt x="2836334" y="1316649"/>
                      <a:pt x="2825245" y="1321690"/>
                      <a:pt x="2815163" y="1327739"/>
                    </a:cubicBezTo>
                    <a:cubicBezTo>
                      <a:pt x="2805082" y="1332780"/>
                      <a:pt x="2796008" y="1339837"/>
                      <a:pt x="2786936" y="1346894"/>
                    </a:cubicBezTo>
                    <a:cubicBezTo>
                      <a:pt x="2768788" y="1361008"/>
                      <a:pt x="2752658" y="1378146"/>
                      <a:pt x="2739552" y="1397301"/>
                    </a:cubicBezTo>
                    <a:cubicBezTo>
                      <a:pt x="2733503" y="1407383"/>
                      <a:pt x="2727454" y="1417465"/>
                      <a:pt x="2722413" y="1427546"/>
                    </a:cubicBezTo>
                    <a:cubicBezTo>
                      <a:pt x="2719388" y="1433595"/>
                      <a:pt x="2716365" y="1440652"/>
                      <a:pt x="2714348" y="1447709"/>
                    </a:cubicBezTo>
                    <a:cubicBezTo>
                      <a:pt x="2712332" y="1445693"/>
                      <a:pt x="2710315" y="1443676"/>
                      <a:pt x="2708299" y="1442668"/>
                    </a:cubicBezTo>
                    <a:cubicBezTo>
                      <a:pt x="2705274" y="1440652"/>
                      <a:pt x="2702250" y="1438636"/>
                      <a:pt x="2699225" y="1437628"/>
                    </a:cubicBezTo>
                    <a:cubicBezTo>
                      <a:pt x="2696202" y="1436619"/>
                      <a:pt x="2693177" y="1435611"/>
                      <a:pt x="2690152" y="1434603"/>
                    </a:cubicBezTo>
                    <a:cubicBezTo>
                      <a:pt x="2687128" y="1433595"/>
                      <a:pt x="2683095" y="1433595"/>
                      <a:pt x="2680070" y="1433595"/>
                    </a:cubicBezTo>
                    <a:cubicBezTo>
                      <a:pt x="2672006" y="1433595"/>
                      <a:pt x="2664948" y="1435611"/>
                      <a:pt x="2657891" y="1438636"/>
                    </a:cubicBezTo>
                    <a:cubicBezTo>
                      <a:pt x="2657891" y="1432587"/>
                      <a:pt x="2658899" y="1426538"/>
                      <a:pt x="2658899" y="1420489"/>
                    </a:cubicBezTo>
                    <a:cubicBezTo>
                      <a:pt x="2658899" y="1408391"/>
                      <a:pt x="2657891" y="1397301"/>
                      <a:pt x="2655875" y="1385204"/>
                    </a:cubicBezTo>
                    <a:cubicBezTo>
                      <a:pt x="2648818" y="1340845"/>
                      <a:pt x="2626639" y="1299511"/>
                      <a:pt x="2595386" y="1267250"/>
                    </a:cubicBezTo>
                    <a:cubicBezTo>
                      <a:pt x="2563125" y="1233981"/>
                      <a:pt x="2520783" y="1211801"/>
                      <a:pt x="2475416" y="1203736"/>
                    </a:cubicBezTo>
                    <a:cubicBezTo>
                      <a:pt x="2464326" y="1201720"/>
                      <a:pt x="2452228" y="1200711"/>
                      <a:pt x="2440130" y="1200711"/>
                    </a:cubicBezTo>
                    <a:cubicBezTo>
                      <a:pt x="2439122" y="1200711"/>
                      <a:pt x="2438113" y="1200711"/>
                      <a:pt x="2436097" y="1200711"/>
                    </a:cubicBezTo>
                    <a:cubicBezTo>
                      <a:pt x="2426016" y="1200711"/>
                      <a:pt x="2414926" y="1201720"/>
                      <a:pt x="2404845" y="1202728"/>
                    </a:cubicBezTo>
                    <a:cubicBezTo>
                      <a:pt x="2381657" y="1205752"/>
                      <a:pt x="2359478" y="1212809"/>
                      <a:pt x="2339315" y="1222891"/>
                    </a:cubicBezTo>
                    <a:cubicBezTo>
                      <a:pt x="2296972" y="1243054"/>
                      <a:pt x="2262695" y="1276323"/>
                      <a:pt x="2240515" y="1317657"/>
                    </a:cubicBezTo>
                    <a:cubicBezTo>
                      <a:pt x="2229426" y="1337820"/>
                      <a:pt x="2221361" y="1358992"/>
                      <a:pt x="2217328" y="1382179"/>
                    </a:cubicBezTo>
                    <a:cubicBezTo>
                      <a:pt x="2215311" y="1393269"/>
                      <a:pt x="2213296" y="1405367"/>
                      <a:pt x="2213296" y="1417465"/>
                    </a:cubicBezTo>
                    <a:cubicBezTo>
                      <a:pt x="2212287" y="1429562"/>
                      <a:pt x="2213296" y="1441660"/>
                      <a:pt x="2215311" y="1452750"/>
                    </a:cubicBezTo>
                    <a:cubicBezTo>
                      <a:pt x="2216320" y="1463840"/>
                      <a:pt x="2219344" y="1474929"/>
                      <a:pt x="2222369" y="1486019"/>
                    </a:cubicBezTo>
                    <a:cubicBezTo>
                      <a:pt x="2225393" y="1497109"/>
                      <a:pt x="2229426" y="1508198"/>
                      <a:pt x="2234467" y="1518280"/>
                    </a:cubicBezTo>
                    <a:cubicBezTo>
                      <a:pt x="2244548" y="1539451"/>
                      <a:pt x="2257654" y="1559614"/>
                      <a:pt x="2273785" y="1576753"/>
                    </a:cubicBezTo>
                    <a:cubicBezTo>
                      <a:pt x="2305037" y="1610022"/>
                      <a:pt x="2346371" y="1633209"/>
                      <a:pt x="2390730" y="1642283"/>
                    </a:cubicBezTo>
                    <a:cubicBezTo>
                      <a:pt x="2413918" y="1647324"/>
                      <a:pt x="2437105" y="1648332"/>
                      <a:pt x="2461301" y="1645307"/>
                    </a:cubicBezTo>
                    <a:cubicBezTo>
                      <a:pt x="2473399" y="1644299"/>
                      <a:pt x="2484489" y="1641275"/>
                      <a:pt x="2495579" y="1638250"/>
                    </a:cubicBezTo>
                    <a:cubicBezTo>
                      <a:pt x="2506668" y="1635226"/>
                      <a:pt x="2516750" y="1631193"/>
                      <a:pt x="2526831" y="1627161"/>
                    </a:cubicBezTo>
                    <a:cubicBezTo>
                      <a:pt x="2548002" y="1618087"/>
                      <a:pt x="2567157" y="1604981"/>
                      <a:pt x="2584296" y="1589859"/>
                    </a:cubicBezTo>
                    <a:cubicBezTo>
                      <a:pt x="2601435" y="1574736"/>
                      <a:pt x="2615549" y="1557598"/>
                      <a:pt x="2626639" y="1538443"/>
                    </a:cubicBezTo>
                    <a:cubicBezTo>
                      <a:pt x="2626639" y="1537435"/>
                      <a:pt x="2627647" y="1537435"/>
                      <a:pt x="2627647" y="1536427"/>
                    </a:cubicBezTo>
                    <a:cubicBezTo>
                      <a:pt x="2628655" y="1535419"/>
                      <a:pt x="2628655" y="1534410"/>
                      <a:pt x="2628655" y="1533402"/>
                    </a:cubicBezTo>
                    <a:cubicBezTo>
                      <a:pt x="2630672" y="1529370"/>
                      <a:pt x="2632687" y="1525337"/>
                      <a:pt x="2635712" y="1521304"/>
                    </a:cubicBezTo>
                    <a:cubicBezTo>
                      <a:pt x="2644785" y="1502149"/>
                      <a:pt x="2650835" y="1482995"/>
                      <a:pt x="2654866" y="1461823"/>
                    </a:cubicBezTo>
                    <a:cubicBezTo>
                      <a:pt x="2655875" y="1461823"/>
                      <a:pt x="2657891" y="1460815"/>
                      <a:pt x="2658899" y="1460815"/>
                    </a:cubicBezTo>
                    <a:cubicBezTo>
                      <a:pt x="2660916" y="1459807"/>
                      <a:pt x="2662932" y="1458799"/>
                      <a:pt x="2664948" y="1457791"/>
                    </a:cubicBezTo>
                    <a:cubicBezTo>
                      <a:pt x="2667973" y="1456782"/>
                      <a:pt x="2669989" y="1455774"/>
                      <a:pt x="2673014" y="1455774"/>
                    </a:cubicBezTo>
                    <a:cubicBezTo>
                      <a:pt x="2676039" y="1455774"/>
                      <a:pt x="2679062" y="1455774"/>
                      <a:pt x="2682087" y="1455774"/>
                    </a:cubicBezTo>
                    <a:cubicBezTo>
                      <a:pt x="2685111" y="1455774"/>
                      <a:pt x="2687128" y="1456782"/>
                      <a:pt x="2690152" y="1457791"/>
                    </a:cubicBezTo>
                    <a:cubicBezTo>
                      <a:pt x="2693177" y="1458799"/>
                      <a:pt x="2696202" y="1460815"/>
                      <a:pt x="2698217" y="1462831"/>
                    </a:cubicBezTo>
                    <a:cubicBezTo>
                      <a:pt x="2701242" y="1464848"/>
                      <a:pt x="2703258" y="1467872"/>
                      <a:pt x="2706283" y="1469889"/>
                    </a:cubicBezTo>
                    <a:cubicBezTo>
                      <a:pt x="2707291" y="1470897"/>
                      <a:pt x="2707291" y="1470897"/>
                      <a:pt x="2708299" y="1470897"/>
                    </a:cubicBezTo>
                    <a:cubicBezTo>
                      <a:pt x="2704266" y="1490052"/>
                      <a:pt x="2701242" y="1509206"/>
                      <a:pt x="2702250" y="1528361"/>
                    </a:cubicBezTo>
                    <a:cubicBezTo>
                      <a:pt x="2703258" y="1551549"/>
                      <a:pt x="2707291" y="1575745"/>
                      <a:pt x="2715356" y="1597924"/>
                    </a:cubicBezTo>
                    <a:cubicBezTo>
                      <a:pt x="2719388" y="1609014"/>
                      <a:pt x="2724429" y="1619095"/>
                      <a:pt x="2729470" y="1629177"/>
                    </a:cubicBezTo>
                    <a:cubicBezTo>
                      <a:pt x="2734511" y="1639258"/>
                      <a:pt x="2741569" y="1649340"/>
                      <a:pt x="2748625" y="1658413"/>
                    </a:cubicBezTo>
                    <a:cubicBezTo>
                      <a:pt x="2761732" y="1676560"/>
                      <a:pt x="2778870" y="1691682"/>
                      <a:pt x="2797017" y="1704788"/>
                    </a:cubicBezTo>
                    <a:cubicBezTo>
                      <a:pt x="2815163" y="1717894"/>
                      <a:pt x="2836334" y="1727976"/>
                      <a:pt x="2857506" y="1735033"/>
                    </a:cubicBezTo>
                    <a:cubicBezTo>
                      <a:pt x="2879685" y="1742090"/>
                      <a:pt x="2903881" y="1746123"/>
                      <a:pt x="2927068" y="1745115"/>
                    </a:cubicBezTo>
                    <a:cubicBezTo>
                      <a:pt x="2950256" y="1745115"/>
                      <a:pt x="2974452" y="1741082"/>
                      <a:pt x="2996631" y="1733017"/>
                    </a:cubicBezTo>
                    <a:cubicBezTo>
                      <a:pt x="3007720" y="1728984"/>
                      <a:pt x="3017802" y="1724952"/>
                      <a:pt x="3027883" y="1718903"/>
                    </a:cubicBezTo>
                    <a:cubicBezTo>
                      <a:pt x="3037965" y="1713862"/>
                      <a:pt x="3048046" y="1706805"/>
                      <a:pt x="3057120" y="1700756"/>
                    </a:cubicBezTo>
                    <a:cubicBezTo>
                      <a:pt x="3075267" y="1687650"/>
                      <a:pt x="3091398" y="1670511"/>
                      <a:pt x="3104504" y="1652364"/>
                    </a:cubicBezTo>
                    <a:cubicBezTo>
                      <a:pt x="3117609" y="1634218"/>
                      <a:pt x="3127691" y="1613046"/>
                      <a:pt x="3135757" y="1591875"/>
                    </a:cubicBezTo>
                    <a:cubicBezTo>
                      <a:pt x="3142813" y="1570704"/>
                      <a:pt x="3146846" y="1547516"/>
                      <a:pt x="3146846" y="1524329"/>
                    </a:cubicBezTo>
                    <a:cubicBezTo>
                      <a:pt x="3146846" y="1501141"/>
                      <a:pt x="3143821" y="1478962"/>
                      <a:pt x="3136764" y="1456782"/>
                    </a:cubicBezTo>
                    <a:cubicBezTo>
                      <a:pt x="3128699" y="1433595"/>
                      <a:pt x="3118617" y="1412424"/>
                      <a:pt x="3105512" y="1394277"/>
                    </a:cubicBezTo>
                    <a:close/>
                    <a:moveTo>
                      <a:pt x="2350404" y="1613046"/>
                    </a:moveTo>
                    <a:cubicBezTo>
                      <a:pt x="2350404" y="1613046"/>
                      <a:pt x="2350404" y="1613046"/>
                      <a:pt x="2350404" y="1613046"/>
                    </a:cubicBezTo>
                    <a:lnTo>
                      <a:pt x="2350404" y="1613046"/>
                    </a:lnTo>
                    <a:lnTo>
                      <a:pt x="2350404" y="1613046"/>
                    </a:lnTo>
                    <a:close/>
                    <a:moveTo>
                      <a:pt x="2640753" y="1450734"/>
                    </a:moveTo>
                    <a:cubicBezTo>
                      <a:pt x="2637728" y="1469889"/>
                      <a:pt x="2632687" y="1488035"/>
                      <a:pt x="2624622" y="1505174"/>
                    </a:cubicBezTo>
                    <a:cubicBezTo>
                      <a:pt x="2621598" y="1511223"/>
                      <a:pt x="2618573" y="1517272"/>
                      <a:pt x="2615549" y="1523321"/>
                    </a:cubicBezTo>
                    <a:cubicBezTo>
                      <a:pt x="2614540" y="1524329"/>
                      <a:pt x="2614540" y="1524329"/>
                      <a:pt x="2613532" y="1525337"/>
                    </a:cubicBezTo>
                    <a:cubicBezTo>
                      <a:pt x="2608492" y="1534410"/>
                      <a:pt x="2602443" y="1542476"/>
                      <a:pt x="2595386" y="1551549"/>
                    </a:cubicBezTo>
                    <a:cubicBezTo>
                      <a:pt x="2584296" y="1565663"/>
                      <a:pt x="2571190" y="1577761"/>
                      <a:pt x="2556068" y="1588851"/>
                    </a:cubicBezTo>
                    <a:cubicBezTo>
                      <a:pt x="2541954" y="1598932"/>
                      <a:pt x="2525823" y="1608006"/>
                      <a:pt x="2509693" y="1614055"/>
                    </a:cubicBezTo>
                    <a:cubicBezTo>
                      <a:pt x="2493562" y="1620103"/>
                      <a:pt x="2476424" y="1624136"/>
                      <a:pt x="2459285" y="1627161"/>
                    </a:cubicBezTo>
                    <a:cubicBezTo>
                      <a:pt x="2451220" y="1628169"/>
                      <a:pt x="2442146" y="1628169"/>
                      <a:pt x="2434082" y="1628169"/>
                    </a:cubicBezTo>
                    <a:cubicBezTo>
                      <a:pt x="2426016" y="1628169"/>
                      <a:pt x="2416942" y="1627161"/>
                      <a:pt x="2408877" y="1626152"/>
                    </a:cubicBezTo>
                    <a:cubicBezTo>
                      <a:pt x="2406861" y="1626152"/>
                      <a:pt x="2405853" y="1626152"/>
                      <a:pt x="2403836" y="1625144"/>
                    </a:cubicBezTo>
                    <a:lnTo>
                      <a:pt x="2403836" y="1625144"/>
                    </a:lnTo>
                    <a:cubicBezTo>
                      <a:pt x="2403836" y="1625144"/>
                      <a:pt x="2403836" y="1625144"/>
                      <a:pt x="2404845" y="1625144"/>
                    </a:cubicBezTo>
                    <a:cubicBezTo>
                      <a:pt x="2404845" y="1625144"/>
                      <a:pt x="2404845" y="1625144"/>
                      <a:pt x="2403836" y="1625144"/>
                    </a:cubicBezTo>
                    <a:lnTo>
                      <a:pt x="2404845" y="1625144"/>
                    </a:lnTo>
                    <a:cubicBezTo>
                      <a:pt x="2389723" y="1623128"/>
                      <a:pt x="2374600" y="1619095"/>
                      <a:pt x="2360486" y="1614055"/>
                    </a:cubicBezTo>
                    <a:cubicBezTo>
                      <a:pt x="2356453" y="1613046"/>
                      <a:pt x="2353429" y="1611030"/>
                      <a:pt x="2349396" y="1610022"/>
                    </a:cubicBezTo>
                    <a:lnTo>
                      <a:pt x="2349396" y="1610022"/>
                    </a:lnTo>
                    <a:cubicBezTo>
                      <a:pt x="2332258" y="1602965"/>
                      <a:pt x="2316127" y="1592883"/>
                      <a:pt x="2302013" y="1581794"/>
                    </a:cubicBezTo>
                    <a:lnTo>
                      <a:pt x="2302013" y="1581794"/>
                    </a:lnTo>
                    <a:cubicBezTo>
                      <a:pt x="2302013" y="1581794"/>
                      <a:pt x="2302013" y="1581794"/>
                      <a:pt x="2302013" y="1581794"/>
                    </a:cubicBezTo>
                    <a:lnTo>
                      <a:pt x="2302013" y="1581794"/>
                    </a:lnTo>
                    <a:cubicBezTo>
                      <a:pt x="2302013" y="1581794"/>
                      <a:pt x="2302013" y="1581794"/>
                      <a:pt x="2302013" y="1581794"/>
                    </a:cubicBezTo>
                    <a:lnTo>
                      <a:pt x="2301005" y="1580785"/>
                    </a:lnTo>
                    <a:cubicBezTo>
                      <a:pt x="2287899" y="1569696"/>
                      <a:pt x="2275801" y="1557598"/>
                      <a:pt x="2265719" y="1543484"/>
                    </a:cubicBezTo>
                    <a:lnTo>
                      <a:pt x="2264711" y="1542476"/>
                    </a:lnTo>
                    <a:cubicBezTo>
                      <a:pt x="2256646" y="1531386"/>
                      <a:pt x="2250597" y="1520296"/>
                      <a:pt x="2245556" y="1509206"/>
                    </a:cubicBezTo>
                    <a:cubicBezTo>
                      <a:pt x="2243540" y="1505174"/>
                      <a:pt x="2242532" y="1502149"/>
                      <a:pt x="2240515" y="1498117"/>
                    </a:cubicBezTo>
                    <a:lnTo>
                      <a:pt x="2240515" y="1498117"/>
                    </a:lnTo>
                    <a:cubicBezTo>
                      <a:pt x="2240515" y="1498117"/>
                      <a:pt x="2240515" y="1498117"/>
                      <a:pt x="2240515" y="1498117"/>
                    </a:cubicBezTo>
                    <a:cubicBezTo>
                      <a:pt x="2240515" y="1498117"/>
                      <a:pt x="2240515" y="1498117"/>
                      <a:pt x="2240515" y="1498117"/>
                    </a:cubicBezTo>
                    <a:lnTo>
                      <a:pt x="2240515" y="1498117"/>
                    </a:lnTo>
                    <a:lnTo>
                      <a:pt x="2240515" y="1497109"/>
                    </a:lnTo>
                    <a:lnTo>
                      <a:pt x="2240515" y="1496101"/>
                    </a:lnTo>
                    <a:cubicBezTo>
                      <a:pt x="2234467" y="1478962"/>
                      <a:pt x="2229426" y="1461823"/>
                      <a:pt x="2227409" y="1444685"/>
                    </a:cubicBezTo>
                    <a:cubicBezTo>
                      <a:pt x="2225393" y="1425530"/>
                      <a:pt x="2225393" y="1406375"/>
                      <a:pt x="2228418" y="1387220"/>
                    </a:cubicBezTo>
                    <a:cubicBezTo>
                      <a:pt x="2229426" y="1383187"/>
                      <a:pt x="2229426" y="1379155"/>
                      <a:pt x="2230434" y="1374114"/>
                    </a:cubicBezTo>
                    <a:cubicBezTo>
                      <a:pt x="2231442" y="1370081"/>
                      <a:pt x="2232450" y="1365041"/>
                      <a:pt x="2233459" y="1361008"/>
                    </a:cubicBezTo>
                    <a:cubicBezTo>
                      <a:pt x="2235475" y="1352943"/>
                      <a:pt x="2238499" y="1343869"/>
                      <a:pt x="2242532" y="1334796"/>
                    </a:cubicBezTo>
                    <a:cubicBezTo>
                      <a:pt x="2249589" y="1317657"/>
                      <a:pt x="2259670" y="1302535"/>
                      <a:pt x="2270760" y="1287413"/>
                    </a:cubicBezTo>
                    <a:cubicBezTo>
                      <a:pt x="2281850" y="1273298"/>
                      <a:pt x="2295964" y="1260192"/>
                      <a:pt x="2311086" y="1249103"/>
                    </a:cubicBezTo>
                    <a:cubicBezTo>
                      <a:pt x="2325200" y="1239021"/>
                      <a:pt x="2340323" y="1230956"/>
                      <a:pt x="2356453" y="1223899"/>
                    </a:cubicBezTo>
                    <a:cubicBezTo>
                      <a:pt x="2373592" y="1217850"/>
                      <a:pt x="2390730" y="1212809"/>
                      <a:pt x="2408877" y="1210793"/>
                    </a:cubicBezTo>
                    <a:cubicBezTo>
                      <a:pt x="2416942" y="1209785"/>
                      <a:pt x="2425008" y="1209785"/>
                      <a:pt x="2433072" y="1209785"/>
                    </a:cubicBezTo>
                    <a:cubicBezTo>
                      <a:pt x="2442146" y="1209785"/>
                      <a:pt x="2450212" y="1210793"/>
                      <a:pt x="2459285" y="1211801"/>
                    </a:cubicBezTo>
                    <a:cubicBezTo>
                      <a:pt x="2461301" y="1211801"/>
                      <a:pt x="2462309" y="1211801"/>
                      <a:pt x="2464326" y="1212809"/>
                    </a:cubicBezTo>
                    <a:lnTo>
                      <a:pt x="2464326" y="1212809"/>
                    </a:lnTo>
                    <a:cubicBezTo>
                      <a:pt x="2464326" y="1212809"/>
                      <a:pt x="2463317" y="1212809"/>
                      <a:pt x="2463317" y="1212809"/>
                    </a:cubicBezTo>
                    <a:cubicBezTo>
                      <a:pt x="2463317" y="1212809"/>
                      <a:pt x="2464326" y="1212809"/>
                      <a:pt x="2464326" y="1212809"/>
                    </a:cubicBezTo>
                    <a:lnTo>
                      <a:pt x="2463317" y="1212809"/>
                    </a:lnTo>
                    <a:cubicBezTo>
                      <a:pt x="2482472" y="1215834"/>
                      <a:pt x="2500620" y="1220875"/>
                      <a:pt x="2518766" y="1228940"/>
                    </a:cubicBezTo>
                    <a:cubicBezTo>
                      <a:pt x="2534897" y="1235997"/>
                      <a:pt x="2551027" y="1246078"/>
                      <a:pt x="2565142" y="1257168"/>
                    </a:cubicBezTo>
                    <a:cubicBezTo>
                      <a:pt x="2579255" y="1268258"/>
                      <a:pt x="2591353" y="1281364"/>
                      <a:pt x="2602443" y="1296486"/>
                    </a:cubicBezTo>
                    <a:cubicBezTo>
                      <a:pt x="2612524" y="1310600"/>
                      <a:pt x="2621598" y="1326731"/>
                      <a:pt x="2628655" y="1342861"/>
                    </a:cubicBezTo>
                    <a:cubicBezTo>
                      <a:pt x="2634703" y="1360000"/>
                      <a:pt x="2639744" y="1377138"/>
                      <a:pt x="2641761" y="1394277"/>
                    </a:cubicBezTo>
                    <a:lnTo>
                      <a:pt x="2641761" y="1396293"/>
                    </a:lnTo>
                    <a:cubicBezTo>
                      <a:pt x="2643777" y="1414440"/>
                      <a:pt x="2643777" y="1433595"/>
                      <a:pt x="2640753" y="1450734"/>
                    </a:cubicBezTo>
                    <a:close/>
                    <a:moveTo>
                      <a:pt x="3130716" y="1550541"/>
                    </a:moveTo>
                    <a:cubicBezTo>
                      <a:pt x="3127691" y="1568688"/>
                      <a:pt x="3122650" y="1586834"/>
                      <a:pt x="3115593" y="1603973"/>
                    </a:cubicBezTo>
                    <a:cubicBezTo>
                      <a:pt x="3108536" y="1621112"/>
                      <a:pt x="3098454" y="1636234"/>
                      <a:pt x="3087365" y="1650348"/>
                    </a:cubicBezTo>
                    <a:lnTo>
                      <a:pt x="3086357" y="1651356"/>
                    </a:lnTo>
                    <a:cubicBezTo>
                      <a:pt x="3075267" y="1664462"/>
                      <a:pt x="3062161" y="1676560"/>
                      <a:pt x="3048046" y="1687650"/>
                    </a:cubicBezTo>
                    <a:lnTo>
                      <a:pt x="3047039" y="1688658"/>
                    </a:lnTo>
                    <a:cubicBezTo>
                      <a:pt x="3032924" y="1698739"/>
                      <a:pt x="3016794" y="1707813"/>
                      <a:pt x="3000664" y="1713862"/>
                    </a:cubicBezTo>
                    <a:cubicBezTo>
                      <a:pt x="2983526" y="1720919"/>
                      <a:pt x="2965378" y="1724952"/>
                      <a:pt x="2947231" y="1727976"/>
                    </a:cubicBezTo>
                    <a:lnTo>
                      <a:pt x="2946223" y="1727976"/>
                    </a:lnTo>
                    <a:cubicBezTo>
                      <a:pt x="2938159" y="1728984"/>
                      <a:pt x="2930093" y="1728984"/>
                      <a:pt x="2922027" y="1728984"/>
                    </a:cubicBezTo>
                    <a:cubicBezTo>
                      <a:pt x="2913963" y="1728984"/>
                      <a:pt x="2904889" y="1727976"/>
                      <a:pt x="2896823" y="1726968"/>
                    </a:cubicBezTo>
                    <a:cubicBezTo>
                      <a:pt x="2894808" y="1726968"/>
                      <a:pt x="2892792" y="1726968"/>
                      <a:pt x="2891783" y="1725960"/>
                    </a:cubicBezTo>
                    <a:lnTo>
                      <a:pt x="2892792" y="1725960"/>
                    </a:lnTo>
                    <a:cubicBezTo>
                      <a:pt x="2883718" y="1724952"/>
                      <a:pt x="2873637" y="1722935"/>
                      <a:pt x="2865571" y="1719911"/>
                    </a:cubicBezTo>
                    <a:cubicBezTo>
                      <a:pt x="2857506" y="1717894"/>
                      <a:pt x="2849441" y="1714870"/>
                      <a:pt x="2840367" y="1710837"/>
                    </a:cubicBezTo>
                    <a:lnTo>
                      <a:pt x="2839359" y="1710837"/>
                    </a:lnTo>
                    <a:cubicBezTo>
                      <a:pt x="2826253" y="1704788"/>
                      <a:pt x="2814155" y="1697731"/>
                      <a:pt x="2802058" y="1689666"/>
                    </a:cubicBezTo>
                    <a:cubicBezTo>
                      <a:pt x="2799033" y="1687650"/>
                      <a:pt x="2795000" y="1684625"/>
                      <a:pt x="2791976" y="1682609"/>
                    </a:cubicBezTo>
                    <a:lnTo>
                      <a:pt x="2791976" y="1682609"/>
                    </a:lnTo>
                    <a:cubicBezTo>
                      <a:pt x="2791976" y="1682609"/>
                      <a:pt x="2791976" y="1682609"/>
                      <a:pt x="2791976" y="1682609"/>
                    </a:cubicBezTo>
                    <a:cubicBezTo>
                      <a:pt x="2791976" y="1682609"/>
                      <a:pt x="2791976" y="1682609"/>
                      <a:pt x="2791976" y="1682609"/>
                    </a:cubicBezTo>
                    <a:lnTo>
                      <a:pt x="2791976" y="1682609"/>
                    </a:lnTo>
                    <a:cubicBezTo>
                      <a:pt x="2779878" y="1673536"/>
                      <a:pt x="2769796" y="1662446"/>
                      <a:pt x="2760723" y="1651356"/>
                    </a:cubicBezTo>
                    <a:cubicBezTo>
                      <a:pt x="2758707" y="1649340"/>
                      <a:pt x="2756691" y="1646315"/>
                      <a:pt x="2754674" y="1644299"/>
                    </a:cubicBezTo>
                    <a:lnTo>
                      <a:pt x="2754674" y="1644299"/>
                    </a:lnTo>
                    <a:cubicBezTo>
                      <a:pt x="2754674" y="1644299"/>
                      <a:pt x="2754674" y="1644299"/>
                      <a:pt x="2754674" y="1644299"/>
                    </a:cubicBezTo>
                    <a:cubicBezTo>
                      <a:pt x="2754674" y="1644299"/>
                      <a:pt x="2754674" y="1644299"/>
                      <a:pt x="2754674" y="1644299"/>
                    </a:cubicBezTo>
                    <a:lnTo>
                      <a:pt x="2754674" y="1644299"/>
                    </a:lnTo>
                    <a:cubicBezTo>
                      <a:pt x="2743584" y="1629177"/>
                      <a:pt x="2735519" y="1614055"/>
                      <a:pt x="2728462" y="1596916"/>
                    </a:cubicBezTo>
                    <a:cubicBezTo>
                      <a:pt x="2723421" y="1583810"/>
                      <a:pt x="2719388" y="1570704"/>
                      <a:pt x="2717373" y="1556590"/>
                    </a:cubicBezTo>
                    <a:cubicBezTo>
                      <a:pt x="2716365" y="1552557"/>
                      <a:pt x="2716365" y="1548525"/>
                      <a:pt x="2715356" y="1544492"/>
                    </a:cubicBezTo>
                    <a:lnTo>
                      <a:pt x="2715356" y="1544492"/>
                    </a:lnTo>
                    <a:cubicBezTo>
                      <a:pt x="2715356" y="1544492"/>
                      <a:pt x="2715356" y="1544492"/>
                      <a:pt x="2715356" y="1544492"/>
                    </a:cubicBezTo>
                    <a:cubicBezTo>
                      <a:pt x="2715356" y="1544492"/>
                      <a:pt x="2715356" y="1544492"/>
                      <a:pt x="2715356" y="1544492"/>
                    </a:cubicBezTo>
                    <a:lnTo>
                      <a:pt x="2715356" y="1543484"/>
                    </a:lnTo>
                    <a:cubicBezTo>
                      <a:pt x="2713340" y="1525337"/>
                      <a:pt x="2713340" y="1506182"/>
                      <a:pt x="2716365" y="1489043"/>
                    </a:cubicBezTo>
                    <a:cubicBezTo>
                      <a:pt x="2719388" y="1470897"/>
                      <a:pt x="2724429" y="1452750"/>
                      <a:pt x="2731487" y="1436619"/>
                    </a:cubicBezTo>
                    <a:cubicBezTo>
                      <a:pt x="2738544" y="1419481"/>
                      <a:pt x="2748625" y="1403350"/>
                      <a:pt x="2760723" y="1389236"/>
                    </a:cubicBezTo>
                    <a:cubicBezTo>
                      <a:pt x="2771813" y="1375122"/>
                      <a:pt x="2785926" y="1363024"/>
                      <a:pt x="2800041" y="1351935"/>
                    </a:cubicBezTo>
                    <a:cubicBezTo>
                      <a:pt x="2814155" y="1341853"/>
                      <a:pt x="2830285" y="1332780"/>
                      <a:pt x="2846416" y="1326731"/>
                    </a:cubicBezTo>
                    <a:lnTo>
                      <a:pt x="2846416" y="1326731"/>
                    </a:lnTo>
                    <a:cubicBezTo>
                      <a:pt x="2846416" y="1326731"/>
                      <a:pt x="2846416" y="1326731"/>
                      <a:pt x="2846416" y="1326731"/>
                    </a:cubicBezTo>
                    <a:cubicBezTo>
                      <a:pt x="2846416" y="1326731"/>
                      <a:pt x="2846416" y="1326731"/>
                      <a:pt x="2846416" y="1326731"/>
                    </a:cubicBezTo>
                    <a:cubicBezTo>
                      <a:pt x="2846416" y="1326731"/>
                      <a:pt x="2846416" y="1326731"/>
                      <a:pt x="2846416" y="1326731"/>
                    </a:cubicBezTo>
                    <a:lnTo>
                      <a:pt x="2846416" y="1326731"/>
                    </a:lnTo>
                    <a:cubicBezTo>
                      <a:pt x="2863555" y="1319674"/>
                      <a:pt x="2880693" y="1315641"/>
                      <a:pt x="2898840" y="1313625"/>
                    </a:cubicBezTo>
                    <a:lnTo>
                      <a:pt x="2899848" y="1313625"/>
                    </a:lnTo>
                    <a:cubicBezTo>
                      <a:pt x="2904889" y="1312616"/>
                      <a:pt x="2908922" y="1312616"/>
                      <a:pt x="2913963" y="1312616"/>
                    </a:cubicBezTo>
                    <a:cubicBezTo>
                      <a:pt x="2916986" y="1312616"/>
                      <a:pt x="2920011" y="1312616"/>
                      <a:pt x="2923036" y="1312616"/>
                    </a:cubicBezTo>
                    <a:cubicBezTo>
                      <a:pt x="2931101" y="1312616"/>
                      <a:pt x="2940174" y="1313625"/>
                      <a:pt x="2948240" y="1314633"/>
                    </a:cubicBezTo>
                    <a:cubicBezTo>
                      <a:pt x="2950256" y="1314633"/>
                      <a:pt x="2951264" y="1314633"/>
                      <a:pt x="2953281" y="1315641"/>
                    </a:cubicBezTo>
                    <a:lnTo>
                      <a:pt x="2953281" y="1315641"/>
                    </a:lnTo>
                    <a:cubicBezTo>
                      <a:pt x="2953281" y="1315641"/>
                      <a:pt x="2953281" y="1315641"/>
                      <a:pt x="2953281" y="1315641"/>
                    </a:cubicBezTo>
                    <a:lnTo>
                      <a:pt x="2953281" y="1315641"/>
                    </a:lnTo>
                    <a:lnTo>
                      <a:pt x="2953281" y="1315641"/>
                    </a:lnTo>
                    <a:cubicBezTo>
                      <a:pt x="2972435" y="1318665"/>
                      <a:pt x="2991590" y="1323706"/>
                      <a:pt x="3008729" y="1331771"/>
                    </a:cubicBezTo>
                    <a:cubicBezTo>
                      <a:pt x="3024860" y="1338829"/>
                      <a:pt x="3039982" y="1347902"/>
                      <a:pt x="3054096" y="1358992"/>
                    </a:cubicBezTo>
                    <a:cubicBezTo>
                      <a:pt x="3068210" y="1370081"/>
                      <a:pt x="3081316" y="1384195"/>
                      <a:pt x="3091398" y="1398310"/>
                    </a:cubicBezTo>
                    <a:cubicBezTo>
                      <a:pt x="3100471" y="1410407"/>
                      <a:pt x="3107528" y="1423513"/>
                      <a:pt x="3113576" y="1436619"/>
                    </a:cubicBezTo>
                    <a:cubicBezTo>
                      <a:pt x="3114586" y="1439644"/>
                      <a:pt x="3115593" y="1441660"/>
                      <a:pt x="3116601" y="1444685"/>
                    </a:cubicBezTo>
                    <a:lnTo>
                      <a:pt x="3116601" y="1444685"/>
                    </a:lnTo>
                    <a:lnTo>
                      <a:pt x="3116601" y="1443676"/>
                    </a:lnTo>
                    <a:cubicBezTo>
                      <a:pt x="3116601" y="1443676"/>
                      <a:pt x="3116601" y="1443676"/>
                      <a:pt x="3116601" y="1444685"/>
                    </a:cubicBezTo>
                    <a:lnTo>
                      <a:pt x="3116601" y="1443676"/>
                    </a:lnTo>
                    <a:cubicBezTo>
                      <a:pt x="3123658" y="1460815"/>
                      <a:pt x="3127691" y="1478962"/>
                      <a:pt x="3130716" y="1497109"/>
                    </a:cubicBezTo>
                    <a:cubicBezTo>
                      <a:pt x="3133740" y="1513239"/>
                      <a:pt x="3132732" y="1532394"/>
                      <a:pt x="3130716" y="1550541"/>
                    </a:cubicBezTo>
                    <a:close/>
                    <a:moveTo>
                      <a:pt x="2464326" y="1396293"/>
                    </a:moveTo>
                    <a:cubicBezTo>
                      <a:pt x="2461301" y="1395285"/>
                      <a:pt x="2458276" y="1395285"/>
                      <a:pt x="2455253" y="1395285"/>
                    </a:cubicBezTo>
                    <a:cubicBezTo>
                      <a:pt x="2449204" y="1395285"/>
                      <a:pt x="2443154" y="1396293"/>
                      <a:pt x="2438113" y="1399318"/>
                    </a:cubicBezTo>
                    <a:cubicBezTo>
                      <a:pt x="2430049" y="1403350"/>
                      <a:pt x="2422991" y="1411416"/>
                      <a:pt x="2417951" y="1420489"/>
                    </a:cubicBezTo>
                    <a:cubicBezTo>
                      <a:pt x="2416942" y="1422505"/>
                      <a:pt x="2416942" y="1424522"/>
                      <a:pt x="2416942" y="1426538"/>
                    </a:cubicBezTo>
                    <a:cubicBezTo>
                      <a:pt x="2417951" y="1428554"/>
                      <a:pt x="2418959" y="1430571"/>
                      <a:pt x="2419967" y="1431579"/>
                    </a:cubicBezTo>
                    <a:cubicBezTo>
                      <a:pt x="2420975" y="1432587"/>
                      <a:pt x="2422991" y="1432587"/>
                      <a:pt x="2424000" y="1432587"/>
                    </a:cubicBezTo>
                    <a:cubicBezTo>
                      <a:pt x="2425008" y="1432587"/>
                      <a:pt x="2425008" y="1432587"/>
                      <a:pt x="2426016" y="1432587"/>
                    </a:cubicBezTo>
                    <a:cubicBezTo>
                      <a:pt x="2428032" y="1432587"/>
                      <a:pt x="2430049" y="1430571"/>
                      <a:pt x="2431057" y="1429562"/>
                    </a:cubicBezTo>
                    <a:cubicBezTo>
                      <a:pt x="2432065" y="1426538"/>
                      <a:pt x="2434082" y="1423513"/>
                      <a:pt x="2436097" y="1421497"/>
                    </a:cubicBezTo>
                    <a:cubicBezTo>
                      <a:pt x="2437105" y="1420489"/>
                      <a:pt x="2439122" y="1418473"/>
                      <a:pt x="2440130" y="1417465"/>
                    </a:cubicBezTo>
                    <a:cubicBezTo>
                      <a:pt x="2441138" y="1416456"/>
                      <a:pt x="2443154" y="1415448"/>
                      <a:pt x="2444163" y="1415448"/>
                    </a:cubicBezTo>
                    <a:cubicBezTo>
                      <a:pt x="2446179" y="1414440"/>
                      <a:pt x="2447187" y="1414440"/>
                      <a:pt x="2449204" y="1414440"/>
                    </a:cubicBezTo>
                    <a:cubicBezTo>
                      <a:pt x="2450212" y="1414440"/>
                      <a:pt x="2451220" y="1414440"/>
                      <a:pt x="2451220" y="1414440"/>
                    </a:cubicBezTo>
                    <a:cubicBezTo>
                      <a:pt x="2452228" y="1414440"/>
                      <a:pt x="2453236" y="1414440"/>
                      <a:pt x="2454245" y="1414440"/>
                    </a:cubicBezTo>
                    <a:cubicBezTo>
                      <a:pt x="2456261" y="1414440"/>
                      <a:pt x="2457268" y="1415448"/>
                      <a:pt x="2459285" y="1415448"/>
                    </a:cubicBezTo>
                    <a:cubicBezTo>
                      <a:pt x="2461301" y="1416456"/>
                      <a:pt x="2462309" y="1417465"/>
                      <a:pt x="2463317" y="1418473"/>
                    </a:cubicBezTo>
                    <a:cubicBezTo>
                      <a:pt x="2464326" y="1419481"/>
                      <a:pt x="2466342" y="1421497"/>
                      <a:pt x="2467350" y="1422505"/>
                    </a:cubicBezTo>
                    <a:cubicBezTo>
                      <a:pt x="2468358" y="1424522"/>
                      <a:pt x="2469367" y="1425530"/>
                      <a:pt x="2470375" y="1427546"/>
                    </a:cubicBezTo>
                    <a:cubicBezTo>
                      <a:pt x="2471383" y="1429562"/>
                      <a:pt x="2471383" y="1431579"/>
                      <a:pt x="2472391" y="1434603"/>
                    </a:cubicBezTo>
                    <a:cubicBezTo>
                      <a:pt x="2472391" y="1437628"/>
                      <a:pt x="2472391" y="1439644"/>
                      <a:pt x="2472391" y="1442668"/>
                    </a:cubicBezTo>
                    <a:cubicBezTo>
                      <a:pt x="2472391" y="1444685"/>
                      <a:pt x="2473399" y="1447709"/>
                      <a:pt x="2474408" y="1449725"/>
                    </a:cubicBezTo>
                    <a:cubicBezTo>
                      <a:pt x="2476424" y="1451742"/>
                      <a:pt x="2479449" y="1452750"/>
                      <a:pt x="2481464" y="1452750"/>
                    </a:cubicBezTo>
                    <a:cubicBezTo>
                      <a:pt x="2484489" y="1452750"/>
                      <a:pt x="2486505" y="1451742"/>
                      <a:pt x="2488521" y="1449725"/>
                    </a:cubicBezTo>
                    <a:cubicBezTo>
                      <a:pt x="2490538" y="1447709"/>
                      <a:pt x="2491546" y="1445693"/>
                      <a:pt x="2491546" y="1442668"/>
                    </a:cubicBezTo>
                    <a:cubicBezTo>
                      <a:pt x="2492554" y="1432587"/>
                      <a:pt x="2490538" y="1422505"/>
                      <a:pt x="2485497" y="1414440"/>
                    </a:cubicBezTo>
                    <a:cubicBezTo>
                      <a:pt x="2481464" y="1404359"/>
                      <a:pt x="2473399" y="1398310"/>
                      <a:pt x="2464326" y="1396293"/>
                    </a:cubicBezTo>
                    <a:close/>
                    <a:moveTo>
                      <a:pt x="2868596" y="1471905"/>
                    </a:moveTo>
                    <a:cubicBezTo>
                      <a:pt x="2865571" y="1470897"/>
                      <a:pt x="2862547" y="1470897"/>
                      <a:pt x="2859522" y="1470897"/>
                    </a:cubicBezTo>
                    <a:cubicBezTo>
                      <a:pt x="2852466" y="1470897"/>
                      <a:pt x="2846416" y="1472913"/>
                      <a:pt x="2840367" y="1475938"/>
                    </a:cubicBezTo>
                    <a:cubicBezTo>
                      <a:pt x="2831293" y="1480978"/>
                      <a:pt x="2824237" y="1489043"/>
                      <a:pt x="2819196" y="1499125"/>
                    </a:cubicBezTo>
                    <a:cubicBezTo>
                      <a:pt x="2818188" y="1501141"/>
                      <a:pt x="2818188" y="1502149"/>
                      <a:pt x="2818188" y="1504166"/>
                    </a:cubicBezTo>
                    <a:cubicBezTo>
                      <a:pt x="2818188" y="1506182"/>
                      <a:pt x="2819196" y="1507190"/>
                      <a:pt x="2821212" y="1508198"/>
                    </a:cubicBezTo>
                    <a:cubicBezTo>
                      <a:pt x="2822221" y="1509206"/>
                      <a:pt x="2823229" y="1509206"/>
                      <a:pt x="2824237" y="1509206"/>
                    </a:cubicBezTo>
                    <a:cubicBezTo>
                      <a:pt x="2826253" y="1509206"/>
                      <a:pt x="2828270" y="1508198"/>
                      <a:pt x="2829277" y="1506182"/>
                    </a:cubicBezTo>
                    <a:cubicBezTo>
                      <a:pt x="2830285" y="1503158"/>
                      <a:pt x="2832302" y="1500133"/>
                      <a:pt x="2834318" y="1498117"/>
                    </a:cubicBezTo>
                    <a:cubicBezTo>
                      <a:pt x="2835326" y="1496101"/>
                      <a:pt x="2837343" y="1495092"/>
                      <a:pt x="2839359" y="1493076"/>
                    </a:cubicBezTo>
                    <a:cubicBezTo>
                      <a:pt x="2841375" y="1492068"/>
                      <a:pt x="2842384" y="1491060"/>
                      <a:pt x="2844400" y="1490052"/>
                    </a:cubicBezTo>
                    <a:cubicBezTo>
                      <a:pt x="2846416" y="1489043"/>
                      <a:pt x="2848433" y="1489043"/>
                      <a:pt x="2850448" y="1488035"/>
                    </a:cubicBezTo>
                    <a:cubicBezTo>
                      <a:pt x="2851456" y="1488035"/>
                      <a:pt x="2852466" y="1488035"/>
                      <a:pt x="2853473" y="1488035"/>
                    </a:cubicBezTo>
                    <a:cubicBezTo>
                      <a:pt x="2854481" y="1488035"/>
                      <a:pt x="2855489" y="1488035"/>
                      <a:pt x="2857506" y="1488035"/>
                    </a:cubicBezTo>
                    <a:cubicBezTo>
                      <a:pt x="2859522" y="1488035"/>
                      <a:pt x="2861538" y="1489043"/>
                      <a:pt x="2863555" y="1490052"/>
                    </a:cubicBezTo>
                    <a:cubicBezTo>
                      <a:pt x="2865571" y="1491060"/>
                      <a:pt x="2866579" y="1492068"/>
                      <a:pt x="2868596" y="1493076"/>
                    </a:cubicBezTo>
                    <a:cubicBezTo>
                      <a:pt x="2869604" y="1494084"/>
                      <a:pt x="2871619" y="1496101"/>
                      <a:pt x="2872629" y="1497109"/>
                    </a:cubicBezTo>
                    <a:cubicBezTo>
                      <a:pt x="2873637" y="1499125"/>
                      <a:pt x="2874644" y="1500133"/>
                      <a:pt x="2875652" y="1503158"/>
                    </a:cubicBezTo>
                    <a:cubicBezTo>
                      <a:pt x="2876660" y="1505174"/>
                      <a:pt x="2876660" y="1508198"/>
                      <a:pt x="2877669" y="1510215"/>
                    </a:cubicBezTo>
                    <a:cubicBezTo>
                      <a:pt x="2877669" y="1513239"/>
                      <a:pt x="2877669" y="1517272"/>
                      <a:pt x="2877669" y="1520296"/>
                    </a:cubicBezTo>
                    <a:cubicBezTo>
                      <a:pt x="2877669" y="1524329"/>
                      <a:pt x="2880693" y="1528361"/>
                      <a:pt x="2884726" y="1529370"/>
                    </a:cubicBezTo>
                    <a:cubicBezTo>
                      <a:pt x="2885734" y="1529370"/>
                      <a:pt x="2886742" y="1529370"/>
                      <a:pt x="2887751" y="1529370"/>
                    </a:cubicBezTo>
                    <a:cubicBezTo>
                      <a:pt x="2889767" y="1529370"/>
                      <a:pt x="2890775" y="1529370"/>
                      <a:pt x="2891783" y="1528361"/>
                    </a:cubicBezTo>
                    <a:cubicBezTo>
                      <a:pt x="2893800" y="1527353"/>
                      <a:pt x="2894808" y="1525337"/>
                      <a:pt x="2895815" y="1523321"/>
                    </a:cubicBezTo>
                    <a:cubicBezTo>
                      <a:pt x="2899848" y="1512231"/>
                      <a:pt x="2898840" y="1500133"/>
                      <a:pt x="2892792" y="1490052"/>
                    </a:cubicBezTo>
                    <a:cubicBezTo>
                      <a:pt x="2887751" y="1480978"/>
                      <a:pt x="2878677" y="1474929"/>
                      <a:pt x="2868596" y="1471905"/>
                    </a:cubicBezTo>
                    <a:close/>
                    <a:moveTo>
                      <a:pt x="2689144" y="1724952"/>
                    </a:moveTo>
                    <a:cubicBezTo>
                      <a:pt x="2688136" y="1722935"/>
                      <a:pt x="2686120" y="1721927"/>
                      <a:pt x="2684103" y="1720919"/>
                    </a:cubicBezTo>
                    <a:cubicBezTo>
                      <a:pt x="2680070" y="1718903"/>
                      <a:pt x="2675029" y="1717894"/>
                      <a:pt x="2670998" y="1716886"/>
                    </a:cubicBezTo>
                    <a:cubicBezTo>
                      <a:pt x="2665957" y="1715878"/>
                      <a:pt x="2660916" y="1714870"/>
                      <a:pt x="2655875" y="1712854"/>
                    </a:cubicBezTo>
                    <a:cubicBezTo>
                      <a:pt x="2645794" y="1710837"/>
                      <a:pt x="2635712" y="1708821"/>
                      <a:pt x="2626639" y="1706805"/>
                    </a:cubicBezTo>
                    <a:cubicBezTo>
                      <a:pt x="2606476" y="1702772"/>
                      <a:pt x="2586313" y="1697731"/>
                      <a:pt x="2566150" y="1692691"/>
                    </a:cubicBezTo>
                    <a:cubicBezTo>
                      <a:pt x="2565142" y="1692691"/>
                      <a:pt x="2564132" y="1692691"/>
                      <a:pt x="2564132" y="1692691"/>
                    </a:cubicBezTo>
                    <a:cubicBezTo>
                      <a:pt x="2558084" y="1692691"/>
                      <a:pt x="2557076" y="1696723"/>
                      <a:pt x="2556068" y="1700756"/>
                    </a:cubicBezTo>
                    <a:cubicBezTo>
                      <a:pt x="2554051" y="1705796"/>
                      <a:pt x="2551027" y="1710837"/>
                      <a:pt x="2549010" y="1715878"/>
                    </a:cubicBezTo>
                    <a:cubicBezTo>
                      <a:pt x="2544979" y="1725960"/>
                      <a:pt x="2543969" y="1737049"/>
                      <a:pt x="2544979" y="1747131"/>
                    </a:cubicBezTo>
                    <a:cubicBezTo>
                      <a:pt x="2545986" y="1754188"/>
                      <a:pt x="2548002" y="1761245"/>
                      <a:pt x="2551027" y="1768302"/>
                    </a:cubicBezTo>
                    <a:cubicBezTo>
                      <a:pt x="2554051" y="1774351"/>
                      <a:pt x="2558084" y="1779392"/>
                      <a:pt x="2562117" y="1784433"/>
                    </a:cubicBezTo>
                    <a:cubicBezTo>
                      <a:pt x="2571190" y="1794514"/>
                      <a:pt x="2583288" y="1801571"/>
                      <a:pt x="2595386" y="1805604"/>
                    </a:cubicBezTo>
                    <a:cubicBezTo>
                      <a:pt x="2608492" y="1809636"/>
                      <a:pt x="2622606" y="1809636"/>
                      <a:pt x="2635712" y="1806612"/>
                    </a:cubicBezTo>
                    <a:cubicBezTo>
                      <a:pt x="2649826" y="1803588"/>
                      <a:pt x="2661924" y="1795522"/>
                      <a:pt x="2672006" y="1784433"/>
                    </a:cubicBezTo>
                    <a:cubicBezTo>
                      <a:pt x="2685111" y="1769310"/>
                      <a:pt x="2692169" y="1750155"/>
                      <a:pt x="2693177" y="1731000"/>
                    </a:cubicBezTo>
                    <a:cubicBezTo>
                      <a:pt x="2693177" y="1729992"/>
                      <a:pt x="2693177" y="1728984"/>
                      <a:pt x="2692169" y="1727976"/>
                    </a:cubicBezTo>
                    <a:cubicBezTo>
                      <a:pt x="2689144" y="1727976"/>
                      <a:pt x="2689144" y="1726968"/>
                      <a:pt x="2689144" y="1724952"/>
                    </a:cubicBezTo>
                    <a:close/>
                    <a:moveTo>
                      <a:pt x="2665957" y="1755196"/>
                    </a:moveTo>
                    <a:cubicBezTo>
                      <a:pt x="2662932" y="1761245"/>
                      <a:pt x="2659907" y="1766286"/>
                      <a:pt x="2656883" y="1771326"/>
                    </a:cubicBezTo>
                    <a:cubicBezTo>
                      <a:pt x="2653858" y="1775359"/>
                      <a:pt x="2649826" y="1778384"/>
                      <a:pt x="2646802" y="1781408"/>
                    </a:cubicBezTo>
                    <a:cubicBezTo>
                      <a:pt x="2643777" y="1783424"/>
                      <a:pt x="2639744" y="1786449"/>
                      <a:pt x="2635712" y="1787457"/>
                    </a:cubicBezTo>
                    <a:cubicBezTo>
                      <a:pt x="2631680" y="1789473"/>
                      <a:pt x="2627647" y="1790482"/>
                      <a:pt x="2622606" y="1790482"/>
                    </a:cubicBezTo>
                    <a:cubicBezTo>
                      <a:pt x="2620590" y="1790482"/>
                      <a:pt x="2617565" y="1790482"/>
                      <a:pt x="2615549" y="1790482"/>
                    </a:cubicBezTo>
                    <a:cubicBezTo>
                      <a:pt x="2612524" y="1790482"/>
                      <a:pt x="2609499" y="1790482"/>
                      <a:pt x="2607484" y="1789473"/>
                    </a:cubicBezTo>
                    <a:cubicBezTo>
                      <a:pt x="2602443" y="1788465"/>
                      <a:pt x="2597402" y="1787457"/>
                      <a:pt x="2592361" y="1785441"/>
                    </a:cubicBezTo>
                    <a:cubicBezTo>
                      <a:pt x="2588328" y="1783424"/>
                      <a:pt x="2583288" y="1780400"/>
                      <a:pt x="2579255" y="1777375"/>
                    </a:cubicBezTo>
                    <a:cubicBezTo>
                      <a:pt x="2576231" y="1774351"/>
                      <a:pt x="2573206" y="1771326"/>
                      <a:pt x="2570182" y="1768302"/>
                    </a:cubicBezTo>
                    <a:cubicBezTo>
                      <a:pt x="2568165" y="1765278"/>
                      <a:pt x="2566150" y="1761245"/>
                      <a:pt x="2564132" y="1757212"/>
                    </a:cubicBezTo>
                    <a:cubicBezTo>
                      <a:pt x="2563125" y="1754188"/>
                      <a:pt x="2562117" y="1750155"/>
                      <a:pt x="2561109" y="1746123"/>
                    </a:cubicBezTo>
                    <a:cubicBezTo>
                      <a:pt x="2561109" y="1742090"/>
                      <a:pt x="2561109" y="1737049"/>
                      <a:pt x="2561109" y="1733017"/>
                    </a:cubicBezTo>
                    <a:cubicBezTo>
                      <a:pt x="2562117" y="1726968"/>
                      <a:pt x="2564132" y="1721927"/>
                      <a:pt x="2566150" y="1715878"/>
                    </a:cubicBezTo>
                    <a:cubicBezTo>
                      <a:pt x="2567157" y="1714870"/>
                      <a:pt x="2567157" y="1712854"/>
                      <a:pt x="2568165" y="1711845"/>
                    </a:cubicBezTo>
                    <a:cubicBezTo>
                      <a:pt x="2568165" y="1711845"/>
                      <a:pt x="2568165" y="1711845"/>
                      <a:pt x="2568165" y="1711845"/>
                    </a:cubicBezTo>
                    <a:lnTo>
                      <a:pt x="2568165" y="1711845"/>
                    </a:lnTo>
                    <a:lnTo>
                      <a:pt x="2568165" y="1711845"/>
                    </a:lnTo>
                    <a:cubicBezTo>
                      <a:pt x="2576231" y="1713862"/>
                      <a:pt x="2584296" y="1716886"/>
                      <a:pt x="2592361" y="1718903"/>
                    </a:cubicBezTo>
                    <a:cubicBezTo>
                      <a:pt x="2601435" y="1721927"/>
                      <a:pt x="2609499" y="1723943"/>
                      <a:pt x="2618573" y="1725960"/>
                    </a:cubicBezTo>
                    <a:cubicBezTo>
                      <a:pt x="2629663" y="1728984"/>
                      <a:pt x="2639744" y="1731000"/>
                      <a:pt x="2647810" y="1733017"/>
                    </a:cubicBezTo>
                    <a:cubicBezTo>
                      <a:pt x="2652851" y="1734025"/>
                      <a:pt x="2657891" y="1735033"/>
                      <a:pt x="2664948" y="1736041"/>
                    </a:cubicBezTo>
                    <a:cubicBezTo>
                      <a:pt x="2666965" y="1736041"/>
                      <a:pt x="2668981" y="1737049"/>
                      <a:pt x="2670998" y="1737049"/>
                    </a:cubicBezTo>
                    <a:cubicBezTo>
                      <a:pt x="2670998" y="1737049"/>
                      <a:pt x="2670998" y="1737049"/>
                      <a:pt x="2670998" y="1737049"/>
                    </a:cubicBezTo>
                    <a:cubicBezTo>
                      <a:pt x="2670998" y="1737049"/>
                      <a:pt x="2670998" y="1737049"/>
                      <a:pt x="2670998" y="1737049"/>
                    </a:cubicBezTo>
                    <a:cubicBezTo>
                      <a:pt x="2670998" y="1737049"/>
                      <a:pt x="2670998" y="1737049"/>
                      <a:pt x="2670998" y="1737049"/>
                    </a:cubicBezTo>
                    <a:cubicBezTo>
                      <a:pt x="2669989" y="1745115"/>
                      <a:pt x="2667973" y="1750155"/>
                      <a:pt x="2665957" y="1755196"/>
                    </a:cubicBezTo>
                    <a:close/>
                  </a:path>
                </a:pathLst>
              </a:custGeom>
              <a:solidFill>
                <a:srgbClr val="0E0E0E"/>
              </a:solidFill>
              <a:ln w="10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68" name="Graphic 4">
                <a:extLst>
                  <a:ext uri="{FF2B5EF4-FFF2-40B4-BE49-F238E27FC236}">
                    <a16:creationId xmlns:a16="http://schemas.microsoft.com/office/drawing/2014/main" xmlns="" id="{35156A95-A052-9E81-1D92-654771BD35C2}"/>
                  </a:ext>
                </a:extLst>
              </p:cNvPr>
              <p:cNvGrpSpPr/>
              <p:nvPr/>
            </p:nvGrpSpPr>
            <p:grpSpPr>
              <a:xfrm>
                <a:off x="9038100" y="3238190"/>
                <a:ext cx="1768302" cy="2047978"/>
                <a:chOff x="9038100" y="3238190"/>
                <a:chExt cx="1768302" cy="2047978"/>
              </a:xfrm>
            </p:grpSpPr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xmlns="" id="{FF4A19CC-0402-3217-A162-B8871A447D36}"/>
                    </a:ext>
                  </a:extLst>
                </p:cNvPr>
                <p:cNvSpPr/>
                <p:nvPr/>
              </p:nvSpPr>
              <p:spPr>
                <a:xfrm>
                  <a:off x="9039423" y="3239811"/>
                  <a:ext cx="105351" cy="111985"/>
                </a:xfrm>
                <a:custGeom>
                  <a:avLst/>
                  <a:gdLst>
                    <a:gd name="connsiteX0" fmla="*/ 85378 w 105351"/>
                    <a:gd name="connsiteY0" fmla="*/ 2412 h 111985"/>
                    <a:gd name="connsiteX1" fmla="*/ 63199 w 105351"/>
                    <a:gd name="connsiteY1" fmla="*/ 23583 h 111985"/>
                    <a:gd name="connsiteX2" fmla="*/ 42027 w 105351"/>
                    <a:gd name="connsiteY2" fmla="*/ 46771 h 111985"/>
                    <a:gd name="connsiteX3" fmla="*/ 1701 w 105351"/>
                    <a:gd name="connsiteY3" fmla="*/ 95162 h 111985"/>
                    <a:gd name="connsiteX4" fmla="*/ 4726 w 105351"/>
                    <a:gd name="connsiteY4" fmla="*/ 110284 h 111985"/>
                    <a:gd name="connsiteX5" fmla="*/ 19848 w 105351"/>
                    <a:gd name="connsiteY5" fmla="*/ 107260 h 111985"/>
                    <a:gd name="connsiteX6" fmla="*/ 19848 w 105351"/>
                    <a:gd name="connsiteY6" fmla="*/ 107260 h 111985"/>
                    <a:gd name="connsiteX7" fmla="*/ 19848 w 105351"/>
                    <a:gd name="connsiteY7" fmla="*/ 107260 h 111985"/>
                    <a:gd name="connsiteX8" fmla="*/ 31946 w 105351"/>
                    <a:gd name="connsiteY8" fmla="*/ 92138 h 111985"/>
                    <a:gd name="connsiteX9" fmla="*/ 32954 w 105351"/>
                    <a:gd name="connsiteY9" fmla="*/ 91129 h 111985"/>
                    <a:gd name="connsiteX10" fmla="*/ 64207 w 105351"/>
                    <a:gd name="connsiteY10" fmla="*/ 58869 h 111985"/>
                    <a:gd name="connsiteX11" fmla="*/ 67231 w 105351"/>
                    <a:gd name="connsiteY11" fmla="*/ 56852 h 111985"/>
                    <a:gd name="connsiteX12" fmla="*/ 70256 w 105351"/>
                    <a:gd name="connsiteY12" fmla="*/ 53828 h 111985"/>
                    <a:gd name="connsiteX13" fmla="*/ 71264 w 105351"/>
                    <a:gd name="connsiteY13" fmla="*/ 52820 h 111985"/>
                    <a:gd name="connsiteX14" fmla="*/ 101509 w 105351"/>
                    <a:gd name="connsiteY14" fmla="*/ 20559 h 111985"/>
                    <a:gd name="connsiteX15" fmla="*/ 101509 w 105351"/>
                    <a:gd name="connsiteY15" fmla="*/ 20559 h 111985"/>
                    <a:gd name="connsiteX16" fmla="*/ 101509 w 105351"/>
                    <a:gd name="connsiteY16" fmla="*/ 20559 h 111985"/>
                    <a:gd name="connsiteX17" fmla="*/ 101509 w 105351"/>
                    <a:gd name="connsiteY17" fmla="*/ 20559 h 111985"/>
                    <a:gd name="connsiteX18" fmla="*/ 103525 w 105351"/>
                    <a:gd name="connsiteY18" fmla="*/ 18542 h 111985"/>
                    <a:gd name="connsiteX19" fmla="*/ 102517 w 105351"/>
                    <a:gd name="connsiteY19" fmla="*/ 4428 h 111985"/>
                    <a:gd name="connsiteX20" fmla="*/ 94452 w 105351"/>
                    <a:gd name="connsiteY20" fmla="*/ 396 h 111985"/>
                    <a:gd name="connsiteX21" fmla="*/ 85378 w 105351"/>
                    <a:gd name="connsiteY21" fmla="*/ 2412 h 111985"/>
                    <a:gd name="connsiteX22" fmla="*/ 85378 w 105351"/>
                    <a:gd name="connsiteY22" fmla="*/ 2412 h 111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05351" h="111985">
                      <a:moveTo>
                        <a:pt x="85378" y="2412"/>
                      </a:moveTo>
                      <a:cubicBezTo>
                        <a:pt x="77313" y="9469"/>
                        <a:pt x="70256" y="16526"/>
                        <a:pt x="63199" y="23583"/>
                      </a:cubicBezTo>
                      <a:cubicBezTo>
                        <a:pt x="56142" y="30640"/>
                        <a:pt x="49085" y="38706"/>
                        <a:pt x="42027" y="46771"/>
                      </a:cubicBezTo>
                      <a:cubicBezTo>
                        <a:pt x="27914" y="61893"/>
                        <a:pt x="14807" y="78024"/>
                        <a:pt x="1701" y="95162"/>
                      </a:cubicBezTo>
                      <a:cubicBezTo>
                        <a:pt x="-1323" y="100203"/>
                        <a:pt x="-315" y="107260"/>
                        <a:pt x="4726" y="110284"/>
                      </a:cubicBezTo>
                      <a:cubicBezTo>
                        <a:pt x="9766" y="113309"/>
                        <a:pt x="15816" y="112301"/>
                        <a:pt x="19848" y="107260"/>
                      </a:cubicBezTo>
                      <a:cubicBezTo>
                        <a:pt x="19848" y="107260"/>
                        <a:pt x="19848" y="107260"/>
                        <a:pt x="19848" y="107260"/>
                      </a:cubicBezTo>
                      <a:cubicBezTo>
                        <a:pt x="19848" y="107260"/>
                        <a:pt x="19848" y="107260"/>
                        <a:pt x="19848" y="107260"/>
                      </a:cubicBezTo>
                      <a:cubicBezTo>
                        <a:pt x="23881" y="102219"/>
                        <a:pt x="27914" y="97178"/>
                        <a:pt x="31946" y="92138"/>
                      </a:cubicBezTo>
                      <a:lnTo>
                        <a:pt x="32954" y="91129"/>
                      </a:lnTo>
                      <a:cubicBezTo>
                        <a:pt x="43036" y="80040"/>
                        <a:pt x="53117" y="69958"/>
                        <a:pt x="64207" y="58869"/>
                      </a:cubicBezTo>
                      <a:lnTo>
                        <a:pt x="67231" y="56852"/>
                      </a:lnTo>
                      <a:lnTo>
                        <a:pt x="70256" y="53828"/>
                      </a:lnTo>
                      <a:lnTo>
                        <a:pt x="71264" y="52820"/>
                      </a:lnTo>
                      <a:cubicBezTo>
                        <a:pt x="81346" y="42738"/>
                        <a:pt x="92435" y="31648"/>
                        <a:pt x="101509" y="20559"/>
                      </a:cubicBezTo>
                      <a:lnTo>
                        <a:pt x="101509" y="20559"/>
                      </a:lnTo>
                      <a:lnTo>
                        <a:pt x="101509" y="20559"/>
                      </a:lnTo>
                      <a:cubicBezTo>
                        <a:pt x="101509" y="20559"/>
                        <a:pt x="101509" y="20559"/>
                        <a:pt x="101509" y="20559"/>
                      </a:cubicBezTo>
                      <a:cubicBezTo>
                        <a:pt x="102517" y="19550"/>
                        <a:pt x="102517" y="19550"/>
                        <a:pt x="103525" y="18542"/>
                      </a:cubicBezTo>
                      <a:cubicBezTo>
                        <a:pt x="106550" y="14510"/>
                        <a:pt x="105541" y="8461"/>
                        <a:pt x="102517" y="4428"/>
                      </a:cubicBezTo>
                      <a:cubicBezTo>
                        <a:pt x="100500" y="1404"/>
                        <a:pt x="97476" y="396"/>
                        <a:pt x="94452" y="396"/>
                      </a:cubicBezTo>
                      <a:cubicBezTo>
                        <a:pt x="90419" y="-613"/>
                        <a:pt x="87394" y="396"/>
                        <a:pt x="85378" y="2412"/>
                      </a:cubicBezTo>
                      <a:lnTo>
                        <a:pt x="85378" y="2412"/>
                      </a:lnTo>
                      <a:close/>
                    </a:path>
                  </a:pathLst>
                </a:custGeom>
                <a:solidFill>
                  <a:srgbClr val="0E0E0E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xmlns="" id="{4D027684-9392-040F-235C-ED5178D69140}"/>
                    </a:ext>
                  </a:extLst>
                </p:cNvPr>
                <p:cNvSpPr/>
                <p:nvPr/>
              </p:nvSpPr>
              <p:spPr>
                <a:xfrm>
                  <a:off x="9127574" y="3238190"/>
                  <a:ext cx="394124" cy="201630"/>
                </a:xfrm>
                <a:custGeom>
                  <a:avLst/>
                  <a:gdLst>
                    <a:gd name="connsiteX0" fmla="*/ 5293 w 394124"/>
                    <a:gd name="connsiteY0" fmla="*/ 3024 h 201630"/>
                    <a:gd name="connsiteX1" fmla="*/ 252 w 394124"/>
                    <a:gd name="connsiteY1" fmla="*/ 8065 h 201630"/>
                    <a:gd name="connsiteX2" fmla="*/ 6301 w 394124"/>
                    <a:gd name="connsiteY2" fmla="*/ 19155 h 201630"/>
                    <a:gd name="connsiteX3" fmla="*/ 11342 w 394124"/>
                    <a:gd name="connsiteY3" fmla="*/ 20163 h 201630"/>
                    <a:gd name="connsiteX4" fmla="*/ 11342 w 394124"/>
                    <a:gd name="connsiteY4" fmla="*/ 20163 h 201630"/>
                    <a:gd name="connsiteX5" fmla="*/ 11342 w 394124"/>
                    <a:gd name="connsiteY5" fmla="*/ 20163 h 201630"/>
                    <a:gd name="connsiteX6" fmla="*/ 11342 w 394124"/>
                    <a:gd name="connsiteY6" fmla="*/ 20163 h 201630"/>
                    <a:gd name="connsiteX7" fmla="*/ 76872 w 394124"/>
                    <a:gd name="connsiteY7" fmla="*/ 45367 h 201630"/>
                    <a:gd name="connsiteX8" fmla="*/ 77880 w 394124"/>
                    <a:gd name="connsiteY8" fmla="*/ 46375 h 201630"/>
                    <a:gd name="connsiteX9" fmla="*/ 138369 w 394124"/>
                    <a:gd name="connsiteY9" fmla="*/ 77628 h 201630"/>
                    <a:gd name="connsiteX10" fmla="*/ 139377 w 394124"/>
                    <a:gd name="connsiteY10" fmla="*/ 78636 h 201630"/>
                    <a:gd name="connsiteX11" fmla="*/ 143410 w 394124"/>
                    <a:gd name="connsiteY11" fmla="*/ 80652 h 201630"/>
                    <a:gd name="connsiteX12" fmla="*/ 176679 w 394124"/>
                    <a:gd name="connsiteY12" fmla="*/ 97791 h 201630"/>
                    <a:gd name="connsiteX13" fmla="*/ 197850 w 394124"/>
                    <a:gd name="connsiteY13" fmla="*/ 107872 h 201630"/>
                    <a:gd name="connsiteX14" fmla="*/ 200874 w 394124"/>
                    <a:gd name="connsiteY14" fmla="*/ 109889 h 201630"/>
                    <a:gd name="connsiteX15" fmla="*/ 209948 w 394124"/>
                    <a:gd name="connsiteY15" fmla="*/ 113921 h 201630"/>
                    <a:gd name="connsiteX16" fmla="*/ 210956 w 394124"/>
                    <a:gd name="connsiteY16" fmla="*/ 113921 h 201630"/>
                    <a:gd name="connsiteX17" fmla="*/ 210956 w 394124"/>
                    <a:gd name="connsiteY17" fmla="*/ 113921 h 201630"/>
                    <a:gd name="connsiteX18" fmla="*/ 209948 w 394124"/>
                    <a:gd name="connsiteY18" fmla="*/ 113921 h 201630"/>
                    <a:gd name="connsiteX19" fmla="*/ 210956 w 394124"/>
                    <a:gd name="connsiteY19" fmla="*/ 113921 h 201630"/>
                    <a:gd name="connsiteX20" fmla="*/ 210956 w 394124"/>
                    <a:gd name="connsiteY20" fmla="*/ 113921 h 201630"/>
                    <a:gd name="connsiteX21" fmla="*/ 294633 w 394124"/>
                    <a:gd name="connsiteY21" fmla="*/ 157272 h 201630"/>
                    <a:gd name="connsiteX22" fmla="*/ 336975 w 394124"/>
                    <a:gd name="connsiteY22" fmla="*/ 179451 h 201630"/>
                    <a:gd name="connsiteX23" fmla="*/ 381334 w 394124"/>
                    <a:gd name="connsiteY23" fmla="*/ 200623 h 201630"/>
                    <a:gd name="connsiteX24" fmla="*/ 384359 w 394124"/>
                    <a:gd name="connsiteY24" fmla="*/ 201631 h 201630"/>
                    <a:gd name="connsiteX25" fmla="*/ 387383 w 394124"/>
                    <a:gd name="connsiteY25" fmla="*/ 201631 h 201630"/>
                    <a:gd name="connsiteX26" fmla="*/ 387383 w 394124"/>
                    <a:gd name="connsiteY26" fmla="*/ 201631 h 201630"/>
                    <a:gd name="connsiteX27" fmla="*/ 392424 w 394124"/>
                    <a:gd name="connsiteY27" fmla="*/ 197598 h 201630"/>
                    <a:gd name="connsiteX28" fmla="*/ 389399 w 394124"/>
                    <a:gd name="connsiteY28" fmla="*/ 184492 h 201630"/>
                    <a:gd name="connsiteX29" fmla="*/ 340000 w 394124"/>
                    <a:gd name="connsiteY29" fmla="*/ 156264 h 201630"/>
                    <a:gd name="connsiteX30" fmla="*/ 289592 w 394124"/>
                    <a:gd name="connsiteY30" fmla="*/ 129044 h 201630"/>
                    <a:gd name="connsiteX31" fmla="*/ 239184 w 394124"/>
                    <a:gd name="connsiteY31" fmla="*/ 102832 h 201630"/>
                    <a:gd name="connsiteX32" fmla="*/ 187769 w 394124"/>
                    <a:gd name="connsiteY32" fmla="*/ 78636 h 201630"/>
                    <a:gd name="connsiteX33" fmla="*/ 190793 w 394124"/>
                    <a:gd name="connsiteY33" fmla="*/ 79644 h 201630"/>
                    <a:gd name="connsiteX34" fmla="*/ 101068 w 394124"/>
                    <a:gd name="connsiteY34" fmla="*/ 34277 h 201630"/>
                    <a:gd name="connsiteX35" fmla="*/ 56709 w 394124"/>
                    <a:gd name="connsiteY35" fmla="*/ 15122 h 201630"/>
                    <a:gd name="connsiteX36" fmla="*/ 11342 w 394124"/>
                    <a:gd name="connsiteY36" fmla="*/ 0 h 201630"/>
                    <a:gd name="connsiteX37" fmla="*/ 8317 w 394124"/>
                    <a:gd name="connsiteY37" fmla="*/ 0 h 201630"/>
                    <a:gd name="connsiteX38" fmla="*/ 5293 w 394124"/>
                    <a:gd name="connsiteY38" fmla="*/ 3024 h 201630"/>
                    <a:gd name="connsiteX39" fmla="*/ 5293 w 394124"/>
                    <a:gd name="connsiteY39" fmla="*/ 3024 h 201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394124" h="201630">
                      <a:moveTo>
                        <a:pt x="5293" y="3024"/>
                      </a:moveTo>
                      <a:cubicBezTo>
                        <a:pt x="3277" y="4033"/>
                        <a:pt x="1260" y="6049"/>
                        <a:pt x="252" y="8065"/>
                      </a:cubicBezTo>
                      <a:cubicBezTo>
                        <a:pt x="-756" y="12098"/>
                        <a:pt x="1260" y="18147"/>
                        <a:pt x="6301" y="19155"/>
                      </a:cubicBezTo>
                      <a:cubicBezTo>
                        <a:pt x="8317" y="19155"/>
                        <a:pt x="10334" y="20163"/>
                        <a:pt x="11342" y="20163"/>
                      </a:cubicBezTo>
                      <a:cubicBezTo>
                        <a:pt x="11342" y="20163"/>
                        <a:pt x="11342" y="20163"/>
                        <a:pt x="11342" y="20163"/>
                      </a:cubicBezTo>
                      <a:lnTo>
                        <a:pt x="11342" y="20163"/>
                      </a:lnTo>
                      <a:lnTo>
                        <a:pt x="11342" y="20163"/>
                      </a:lnTo>
                      <a:cubicBezTo>
                        <a:pt x="30497" y="25204"/>
                        <a:pt x="51668" y="33269"/>
                        <a:pt x="76872" y="45367"/>
                      </a:cubicBezTo>
                      <a:cubicBezTo>
                        <a:pt x="76872" y="45367"/>
                        <a:pt x="77880" y="45367"/>
                        <a:pt x="77880" y="46375"/>
                      </a:cubicBezTo>
                      <a:cubicBezTo>
                        <a:pt x="98043" y="56456"/>
                        <a:pt x="118206" y="67546"/>
                        <a:pt x="138369" y="77628"/>
                      </a:cubicBezTo>
                      <a:lnTo>
                        <a:pt x="139377" y="78636"/>
                      </a:lnTo>
                      <a:lnTo>
                        <a:pt x="143410" y="80652"/>
                      </a:lnTo>
                      <a:cubicBezTo>
                        <a:pt x="154500" y="86701"/>
                        <a:pt x="165589" y="92750"/>
                        <a:pt x="176679" y="97791"/>
                      </a:cubicBezTo>
                      <a:cubicBezTo>
                        <a:pt x="183736" y="101823"/>
                        <a:pt x="190793" y="104848"/>
                        <a:pt x="197850" y="107872"/>
                      </a:cubicBezTo>
                      <a:lnTo>
                        <a:pt x="200874" y="109889"/>
                      </a:lnTo>
                      <a:cubicBezTo>
                        <a:pt x="203899" y="110897"/>
                        <a:pt x="206924" y="112913"/>
                        <a:pt x="209948" y="113921"/>
                      </a:cubicBezTo>
                      <a:cubicBezTo>
                        <a:pt x="209948" y="113921"/>
                        <a:pt x="210956" y="113921"/>
                        <a:pt x="210956" y="113921"/>
                      </a:cubicBezTo>
                      <a:lnTo>
                        <a:pt x="210956" y="113921"/>
                      </a:lnTo>
                      <a:cubicBezTo>
                        <a:pt x="210956" y="113921"/>
                        <a:pt x="210956" y="113921"/>
                        <a:pt x="209948" y="113921"/>
                      </a:cubicBezTo>
                      <a:cubicBezTo>
                        <a:pt x="209948" y="113921"/>
                        <a:pt x="209948" y="113921"/>
                        <a:pt x="210956" y="113921"/>
                      </a:cubicBezTo>
                      <a:lnTo>
                        <a:pt x="210956" y="113921"/>
                      </a:lnTo>
                      <a:cubicBezTo>
                        <a:pt x="240193" y="128035"/>
                        <a:pt x="269429" y="143158"/>
                        <a:pt x="294633" y="157272"/>
                      </a:cubicBezTo>
                      <a:cubicBezTo>
                        <a:pt x="308747" y="164329"/>
                        <a:pt x="322861" y="172394"/>
                        <a:pt x="336975" y="179451"/>
                      </a:cubicBezTo>
                      <a:cubicBezTo>
                        <a:pt x="350081" y="186508"/>
                        <a:pt x="365203" y="193565"/>
                        <a:pt x="381334" y="200623"/>
                      </a:cubicBezTo>
                      <a:cubicBezTo>
                        <a:pt x="382342" y="200623"/>
                        <a:pt x="383351" y="201631"/>
                        <a:pt x="384359" y="201631"/>
                      </a:cubicBezTo>
                      <a:cubicBezTo>
                        <a:pt x="385367" y="201631"/>
                        <a:pt x="386375" y="201631"/>
                        <a:pt x="387383" y="201631"/>
                      </a:cubicBezTo>
                      <a:cubicBezTo>
                        <a:pt x="387383" y="201631"/>
                        <a:pt x="387383" y="201631"/>
                        <a:pt x="387383" y="201631"/>
                      </a:cubicBezTo>
                      <a:cubicBezTo>
                        <a:pt x="389399" y="200623"/>
                        <a:pt x="391416" y="199614"/>
                        <a:pt x="392424" y="197598"/>
                      </a:cubicBezTo>
                      <a:cubicBezTo>
                        <a:pt x="395448" y="193565"/>
                        <a:pt x="394440" y="187516"/>
                        <a:pt x="389399" y="184492"/>
                      </a:cubicBezTo>
                      <a:cubicBezTo>
                        <a:pt x="373269" y="174411"/>
                        <a:pt x="356130" y="165337"/>
                        <a:pt x="340000" y="156264"/>
                      </a:cubicBezTo>
                      <a:cubicBezTo>
                        <a:pt x="323869" y="147190"/>
                        <a:pt x="306731" y="138117"/>
                        <a:pt x="289592" y="129044"/>
                      </a:cubicBezTo>
                      <a:cubicBezTo>
                        <a:pt x="272454" y="119970"/>
                        <a:pt x="256323" y="111905"/>
                        <a:pt x="239184" y="102832"/>
                      </a:cubicBezTo>
                      <a:cubicBezTo>
                        <a:pt x="222046" y="94766"/>
                        <a:pt x="204907" y="86701"/>
                        <a:pt x="187769" y="78636"/>
                      </a:cubicBezTo>
                      <a:cubicBezTo>
                        <a:pt x="188777" y="78636"/>
                        <a:pt x="189785" y="79644"/>
                        <a:pt x="190793" y="79644"/>
                      </a:cubicBezTo>
                      <a:cubicBezTo>
                        <a:pt x="160548" y="65530"/>
                        <a:pt x="131312" y="49399"/>
                        <a:pt x="101068" y="34277"/>
                      </a:cubicBezTo>
                      <a:cubicBezTo>
                        <a:pt x="86953" y="27220"/>
                        <a:pt x="71831" y="21171"/>
                        <a:pt x="56709" y="15122"/>
                      </a:cubicBezTo>
                      <a:cubicBezTo>
                        <a:pt x="41586" y="9073"/>
                        <a:pt x="26464" y="4033"/>
                        <a:pt x="11342" y="0"/>
                      </a:cubicBezTo>
                      <a:cubicBezTo>
                        <a:pt x="10334" y="0"/>
                        <a:pt x="9325" y="0"/>
                        <a:pt x="8317" y="0"/>
                      </a:cubicBezTo>
                      <a:cubicBezTo>
                        <a:pt x="8317" y="2016"/>
                        <a:pt x="7309" y="2016"/>
                        <a:pt x="5293" y="3024"/>
                      </a:cubicBezTo>
                      <a:lnTo>
                        <a:pt x="5293" y="3024"/>
                      </a:lnTo>
                      <a:close/>
                    </a:path>
                  </a:pathLst>
                </a:custGeom>
                <a:solidFill>
                  <a:srgbClr val="0E0E0E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xmlns="" id="{F6C3549C-B58C-957D-F0E2-C2465998F087}"/>
                    </a:ext>
                  </a:extLst>
                </p:cNvPr>
                <p:cNvSpPr/>
                <p:nvPr/>
              </p:nvSpPr>
              <p:spPr>
                <a:xfrm>
                  <a:off x="10668759" y="5122430"/>
                  <a:ext cx="137643" cy="157271"/>
                </a:xfrm>
                <a:custGeom>
                  <a:avLst/>
                  <a:gdLst>
                    <a:gd name="connsiteX0" fmla="*/ 123529 w 137643"/>
                    <a:gd name="connsiteY0" fmla="*/ 2016 h 157271"/>
                    <a:gd name="connsiteX1" fmla="*/ 117480 w 137643"/>
                    <a:gd name="connsiteY1" fmla="*/ 5041 h 157271"/>
                    <a:gd name="connsiteX2" fmla="*/ 117480 w 137643"/>
                    <a:gd name="connsiteY2" fmla="*/ 5041 h 157271"/>
                    <a:gd name="connsiteX3" fmla="*/ 115463 w 137643"/>
                    <a:gd name="connsiteY3" fmla="*/ 7057 h 157271"/>
                    <a:gd name="connsiteX4" fmla="*/ 89251 w 137643"/>
                    <a:gd name="connsiteY4" fmla="*/ 39318 h 157271"/>
                    <a:gd name="connsiteX5" fmla="*/ 52958 w 137643"/>
                    <a:gd name="connsiteY5" fmla="*/ 83677 h 157271"/>
                    <a:gd name="connsiteX6" fmla="*/ 46909 w 137643"/>
                    <a:gd name="connsiteY6" fmla="*/ 90734 h 157271"/>
                    <a:gd name="connsiteX7" fmla="*/ 31787 w 137643"/>
                    <a:gd name="connsiteY7" fmla="*/ 107872 h 157271"/>
                    <a:gd name="connsiteX8" fmla="*/ 30779 w 137643"/>
                    <a:gd name="connsiteY8" fmla="*/ 108881 h 157271"/>
                    <a:gd name="connsiteX9" fmla="*/ 27754 w 137643"/>
                    <a:gd name="connsiteY9" fmla="*/ 111905 h 157271"/>
                    <a:gd name="connsiteX10" fmla="*/ 2550 w 137643"/>
                    <a:gd name="connsiteY10" fmla="*/ 142150 h 157271"/>
                    <a:gd name="connsiteX11" fmla="*/ 2550 w 137643"/>
                    <a:gd name="connsiteY11" fmla="*/ 142150 h 157271"/>
                    <a:gd name="connsiteX12" fmla="*/ 1542 w 137643"/>
                    <a:gd name="connsiteY12" fmla="*/ 143158 h 157271"/>
                    <a:gd name="connsiteX13" fmla="*/ 2550 w 137643"/>
                    <a:gd name="connsiteY13" fmla="*/ 154248 h 157271"/>
                    <a:gd name="connsiteX14" fmla="*/ 15657 w 137643"/>
                    <a:gd name="connsiteY14" fmla="*/ 154248 h 157271"/>
                    <a:gd name="connsiteX15" fmla="*/ 46909 w 137643"/>
                    <a:gd name="connsiteY15" fmla="*/ 122995 h 157271"/>
                    <a:gd name="connsiteX16" fmla="*/ 77154 w 137643"/>
                    <a:gd name="connsiteY16" fmla="*/ 89726 h 157271"/>
                    <a:gd name="connsiteX17" fmla="*/ 135626 w 137643"/>
                    <a:gd name="connsiteY17" fmla="*/ 20163 h 157271"/>
                    <a:gd name="connsiteX18" fmla="*/ 137643 w 137643"/>
                    <a:gd name="connsiteY18" fmla="*/ 10082 h 157271"/>
                    <a:gd name="connsiteX19" fmla="*/ 131595 w 137643"/>
                    <a:gd name="connsiteY19" fmla="*/ 2016 h 157271"/>
                    <a:gd name="connsiteX20" fmla="*/ 124537 w 137643"/>
                    <a:gd name="connsiteY20" fmla="*/ 0 h 157271"/>
                    <a:gd name="connsiteX21" fmla="*/ 123529 w 137643"/>
                    <a:gd name="connsiteY21" fmla="*/ 2016 h 157271"/>
                    <a:gd name="connsiteX22" fmla="*/ 123529 w 137643"/>
                    <a:gd name="connsiteY22" fmla="*/ 2016 h 157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37643" h="157271">
                      <a:moveTo>
                        <a:pt x="123529" y="2016"/>
                      </a:moveTo>
                      <a:cubicBezTo>
                        <a:pt x="120504" y="3024"/>
                        <a:pt x="119496" y="4033"/>
                        <a:pt x="117480" y="5041"/>
                      </a:cubicBezTo>
                      <a:cubicBezTo>
                        <a:pt x="117480" y="5041"/>
                        <a:pt x="117480" y="5041"/>
                        <a:pt x="117480" y="5041"/>
                      </a:cubicBezTo>
                      <a:cubicBezTo>
                        <a:pt x="116472" y="6049"/>
                        <a:pt x="116472" y="6049"/>
                        <a:pt x="115463" y="7057"/>
                      </a:cubicBezTo>
                      <a:cubicBezTo>
                        <a:pt x="106391" y="18147"/>
                        <a:pt x="98325" y="29236"/>
                        <a:pt x="89251" y="39318"/>
                      </a:cubicBezTo>
                      <a:cubicBezTo>
                        <a:pt x="77154" y="54440"/>
                        <a:pt x="65055" y="68555"/>
                        <a:pt x="52958" y="83677"/>
                      </a:cubicBezTo>
                      <a:lnTo>
                        <a:pt x="46909" y="90734"/>
                      </a:lnTo>
                      <a:cubicBezTo>
                        <a:pt x="41869" y="96783"/>
                        <a:pt x="36828" y="102832"/>
                        <a:pt x="31787" y="107872"/>
                      </a:cubicBezTo>
                      <a:lnTo>
                        <a:pt x="30779" y="108881"/>
                      </a:lnTo>
                      <a:lnTo>
                        <a:pt x="27754" y="111905"/>
                      </a:lnTo>
                      <a:cubicBezTo>
                        <a:pt x="19688" y="121987"/>
                        <a:pt x="10616" y="132068"/>
                        <a:pt x="2550" y="142150"/>
                      </a:cubicBezTo>
                      <a:lnTo>
                        <a:pt x="2550" y="142150"/>
                      </a:lnTo>
                      <a:cubicBezTo>
                        <a:pt x="2550" y="142150"/>
                        <a:pt x="2550" y="142150"/>
                        <a:pt x="1542" y="143158"/>
                      </a:cubicBezTo>
                      <a:cubicBezTo>
                        <a:pt x="-1482" y="146182"/>
                        <a:pt x="535" y="151223"/>
                        <a:pt x="2550" y="154248"/>
                      </a:cubicBezTo>
                      <a:cubicBezTo>
                        <a:pt x="5575" y="158280"/>
                        <a:pt x="11624" y="158280"/>
                        <a:pt x="15657" y="154248"/>
                      </a:cubicBezTo>
                      <a:cubicBezTo>
                        <a:pt x="26746" y="144166"/>
                        <a:pt x="36828" y="133076"/>
                        <a:pt x="46909" y="122995"/>
                      </a:cubicBezTo>
                      <a:cubicBezTo>
                        <a:pt x="56991" y="111905"/>
                        <a:pt x="68080" y="100815"/>
                        <a:pt x="77154" y="89726"/>
                      </a:cubicBezTo>
                      <a:cubicBezTo>
                        <a:pt x="97317" y="66538"/>
                        <a:pt x="116472" y="43351"/>
                        <a:pt x="135626" y="20163"/>
                      </a:cubicBezTo>
                      <a:cubicBezTo>
                        <a:pt x="137643" y="18147"/>
                        <a:pt x="137643" y="13106"/>
                        <a:pt x="137643" y="10082"/>
                      </a:cubicBezTo>
                      <a:cubicBezTo>
                        <a:pt x="136635" y="7057"/>
                        <a:pt x="134618" y="4033"/>
                        <a:pt x="131595" y="2016"/>
                      </a:cubicBezTo>
                      <a:cubicBezTo>
                        <a:pt x="129578" y="1008"/>
                        <a:pt x="127562" y="0"/>
                        <a:pt x="124537" y="0"/>
                      </a:cubicBezTo>
                      <a:cubicBezTo>
                        <a:pt x="125545" y="2016"/>
                        <a:pt x="124537" y="2016"/>
                        <a:pt x="123529" y="2016"/>
                      </a:cubicBezTo>
                      <a:lnTo>
                        <a:pt x="123529" y="2016"/>
                      </a:lnTo>
                      <a:close/>
                    </a:path>
                  </a:pathLst>
                </a:custGeom>
                <a:solidFill>
                  <a:srgbClr val="0E0E0E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xmlns="" id="{2F3156D3-C749-1D16-76B6-69CED8232DED}"/>
                    </a:ext>
                  </a:extLst>
                </p:cNvPr>
                <p:cNvSpPr/>
                <p:nvPr/>
              </p:nvSpPr>
              <p:spPr>
                <a:xfrm>
                  <a:off x="10335342" y="5153683"/>
                  <a:ext cx="347474" cy="132485"/>
                </a:xfrm>
                <a:custGeom>
                  <a:avLst/>
                  <a:gdLst>
                    <a:gd name="connsiteX0" fmla="*/ 252 w 347474"/>
                    <a:gd name="connsiteY0" fmla="*/ 7057 h 132485"/>
                    <a:gd name="connsiteX1" fmla="*/ 6302 w 347474"/>
                    <a:gd name="connsiteY1" fmla="*/ 19155 h 132485"/>
                    <a:gd name="connsiteX2" fmla="*/ 168614 w 347474"/>
                    <a:gd name="connsiteY2" fmla="*/ 69562 h 132485"/>
                    <a:gd name="connsiteX3" fmla="*/ 328911 w 347474"/>
                    <a:gd name="connsiteY3" fmla="*/ 129044 h 132485"/>
                    <a:gd name="connsiteX4" fmla="*/ 326894 w 347474"/>
                    <a:gd name="connsiteY4" fmla="*/ 128036 h 132485"/>
                    <a:gd name="connsiteX5" fmla="*/ 332943 w 347474"/>
                    <a:gd name="connsiteY5" fmla="*/ 131060 h 132485"/>
                    <a:gd name="connsiteX6" fmla="*/ 340001 w 347474"/>
                    <a:gd name="connsiteY6" fmla="*/ 132068 h 132485"/>
                    <a:gd name="connsiteX7" fmla="*/ 346049 w 347474"/>
                    <a:gd name="connsiteY7" fmla="*/ 128036 h 132485"/>
                    <a:gd name="connsiteX8" fmla="*/ 347057 w 347474"/>
                    <a:gd name="connsiteY8" fmla="*/ 120978 h 132485"/>
                    <a:gd name="connsiteX9" fmla="*/ 343024 w 347474"/>
                    <a:gd name="connsiteY9" fmla="*/ 114929 h 132485"/>
                    <a:gd name="connsiteX10" fmla="*/ 336976 w 347474"/>
                    <a:gd name="connsiteY10" fmla="*/ 111905 h 132485"/>
                    <a:gd name="connsiteX11" fmla="*/ 336976 w 347474"/>
                    <a:gd name="connsiteY11" fmla="*/ 111905 h 132485"/>
                    <a:gd name="connsiteX12" fmla="*/ 179704 w 347474"/>
                    <a:gd name="connsiteY12" fmla="*/ 52424 h 132485"/>
                    <a:gd name="connsiteX13" fmla="*/ 12350 w 347474"/>
                    <a:gd name="connsiteY13" fmla="*/ 0 h 132485"/>
                    <a:gd name="connsiteX14" fmla="*/ 9326 w 347474"/>
                    <a:gd name="connsiteY14" fmla="*/ 0 h 132485"/>
                    <a:gd name="connsiteX15" fmla="*/ 8318 w 347474"/>
                    <a:gd name="connsiteY15" fmla="*/ 0 h 132485"/>
                    <a:gd name="connsiteX16" fmla="*/ 8318 w 347474"/>
                    <a:gd name="connsiteY16" fmla="*/ 0 h 132485"/>
                    <a:gd name="connsiteX17" fmla="*/ 252 w 347474"/>
                    <a:gd name="connsiteY17" fmla="*/ 7057 h 132485"/>
                    <a:gd name="connsiteX18" fmla="*/ 252 w 347474"/>
                    <a:gd name="connsiteY18" fmla="*/ 7057 h 132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47474" h="132485">
                      <a:moveTo>
                        <a:pt x="252" y="7057"/>
                      </a:moveTo>
                      <a:cubicBezTo>
                        <a:pt x="-756" y="12098"/>
                        <a:pt x="1261" y="17139"/>
                        <a:pt x="6302" y="19155"/>
                      </a:cubicBezTo>
                      <a:cubicBezTo>
                        <a:pt x="59733" y="37302"/>
                        <a:pt x="114174" y="52424"/>
                        <a:pt x="168614" y="69562"/>
                      </a:cubicBezTo>
                      <a:cubicBezTo>
                        <a:pt x="223055" y="86701"/>
                        <a:pt x="276486" y="105856"/>
                        <a:pt x="328911" y="129044"/>
                      </a:cubicBezTo>
                      <a:cubicBezTo>
                        <a:pt x="327902" y="129044"/>
                        <a:pt x="327902" y="128036"/>
                        <a:pt x="326894" y="128036"/>
                      </a:cubicBezTo>
                      <a:lnTo>
                        <a:pt x="332943" y="131060"/>
                      </a:lnTo>
                      <a:cubicBezTo>
                        <a:pt x="334960" y="132068"/>
                        <a:pt x="336976" y="133076"/>
                        <a:pt x="340001" y="132068"/>
                      </a:cubicBezTo>
                      <a:cubicBezTo>
                        <a:pt x="342016" y="131060"/>
                        <a:pt x="344033" y="130051"/>
                        <a:pt x="346049" y="128036"/>
                      </a:cubicBezTo>
                      <a:cubicBezTo>
                        <a:pt x="347057" y="126019"/>
                        <a:pt x="348065" y="124003"/>
                        <a:pt x="347057" y="120978"/>
                      </a:cubicBezTo>
                      <a:cubicBezTo>
                        <a:pt x="347057" y="118962"/>
                        <a:pt x="345041" y="115938"/>
                        <a:pt x="343024" y="114929"/>
                      </a:cubicBezTo>
                      <a:cubicBezTo>
                        <a:pt x="341008" y="113921"/>
                        <a:pt x="338993" y="112913"/>
                        <a:pt x="336976" y="111905"/>
                      </a:cubicBezTo>
                      <a:lnTo>
                        <a:pt x="336976" y="111905"/>
                      </a:lnTo>
                      <a:cubicBezTo>
                        <a:pt x="291609" y="91742"/>
                        <a:pt x="242209" y="72587"/>
                        <a:pt x="179704" y="52424"/>
                      </a:cubicBezTo>
                      <a:cubicBezTo>
                        <a:pt x="121230" y="33269"/>
                        <a:pt x="62758" y="15122"/>
                        <a:pt x="12350" y="0"/>
                      </a:cubicBezTo>
                      <a:cubicBezTo>
                        <a:pt x="11343" y="0"/>
                        <a:pt x="10333" y="0"/>
                        <a:pt x="9326" y="0"/>
                      </a:cubicBezTo>
                      <a:lnTo>
                        <a:pt x="8318" y="0"/>
                      </a:lnTo>
                      <a:cubicBezTo>
                        <a:pt x="8318" y="0"/>
                        <a:pt x="8318" y="0"/>
                        <a:pt x="8318" y="0"/>
                      </a:cubicBezTo>
                      <a:cubicBezTo>
                        <a:pt x="4285" y="1008"/>
                        <a:pt x="1261" y="3024"/>
                        <a:pt x="252" y="7057"/>
                      </a:cubicBezTo>
                      <a:lnTo>
                        <a:pt x="252" y="7057"/>
                      </a:lnTo>
                      <a:close/>
                    </a:path>
                  </a:pathLst>
                </a:custGeom>
                <a:solidFill>
                  <a:srgbClr val="0E0E0E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xmlns="" id="{556133E8-CA8E-810D-CF3C-8AE24892BA91}"/>
                    </a:ext>
                  </a:extLst>
                </p:cNvPr>
                <p:cNvSpPr/>
                <p:nvPr/>
              </p:nvSpPr>
              <p:spPr>
                <a:xfrm>
                  <a:off x="9038100" y="3334973"/>
                  <a:ext cx="1767487" cy="1829208"/>
                </a:xfrm>
                <a:custGeom>
                  <a:avLst/>
                  <a:gdLst>
                    <a:gd name="connsiteX0" fmla="*/ 1767295 w 1767487"/>
                    <a:gd name="connsiteY0" fmla="*/ 1794514 h 1829208"/>
                    <a:gd name="connsiteX1" fmla="*/ 1751163 w 1767487"/>
                    <a:gd name="connsiteY1" fmla="*/ 1707813 h 1829208"/>
                    <a:gd name="connsiteX2" fmla="*/ 1739066 w 1767487"/>
                    <a:gd name="connsiteY2" fmla="*/ 1619095 h 1829208"/>
                    <a:gd name="connsiteX3" fmla="*/ 1727976 w 1767487"/>
                    <a:gd name="connsiteY3" fmla="*/ 1529370 h 1829208"/>
                    <a:gd name="connsiteX4" fmla="*/ 1720918 w 1767487"/>
                    <a:gd name="connsiteY4" fmla="*/ 1485011 h 1829208"/>
                    <a:gd name="connsiteX5" fmla="*/ 1716887 w 1767487"/>
                    <a:gd name="connsiteY5" fmla="*/ 1462832 h 1829208"/>
                    <a:gd name="connsiteX6" fmla="*/ 1710837 w 1767487"/>
                    <a:gd name="connsiteY6" fmla="*/ 1439644 h 1829208"/>
                    <a:gd name="connsiteX7" fmla="*/ 1707813 w 1767487"/>
                    <a:gd name="connsiteY7" fmla="*/ 1434603 h 1829208"/>
                    <a:gd name="connsiteX8" fmla="*/ 1700755 w 1767487"/>
                    <a:gd name="connsiteY8" fmla="*/ 1431579 h 1829208"/>
                    <a:gd name="connsiteX9" fmla="*/ 1400326 w 1767487"/>
                    <a:gd name="connsiteY9" fmla="*/ 1216842 h 1829208"/>
                    <a:gd name="connsiteX10" fmla="*/ 1248095 w 1767487"/>
                    <a:gd name="connsiteY10" fmla="*/ 1107962 h 1829208"/>
                    <a:gd name="connsiteX11" fmla="*/ 1172483 w 1767487"/>
                    <a:gd name="connsiteY11" fmla="*/ 1052513 h 1829208"/>
                    <a:gd name="connsiteX12" fmla="*/ 1135181 w 1767487"/>
                    <a:gd name="connsiteY12" fmla="*/ 1024285 h 1829208"/>
                    <a:gd name="connsiteX13" fmla="*/ 1097880 w 1767487"/>
                    <a:gd name="connsiteY13" fmla="*/ 998072 h 1829208"/>
                    <a:gd name="connsiteX14" fmla="*/ 1093847 w 1767487"/>
                    <a:gd name="connsiteY14" fmla="*/ 996056 h 1829208"/>
                    <a:gd name="connsiteX15" fmla="*/ 1102921 w 1767487"/>
                    <a:gd name="connsiteY15" fmla="*/ 941616 h 1829208"/>
                    <a:gd name="connsiteX16" fmla="*/ 1100904 w 1767487"/>
                    <a:gd name="connsiteY16" fmla="*/ 896249 h 1829208"/>
                    <a:gd name="connsiteX17" fmla="*/ 1088806 w 1767487"/>
                    <a:gd name="connsiteY17" fmla="*/ 852898 h 1829208"/>
                    <a:gd name="connsiteX18" fmla="*/ 1042432 w 1767487"/>
                    <a:gd name="connsiteY18" fmla="*/ 779303 h 1829208"/>
                    <a:gd name="connsiteX19" fmla="*/ 1010170 w 1767487"/>
                    <a:gd name="connsiteY19" fmla="*/ 751075 h 1829208"/>
                    <a:gd name="connsiteX20" fmla="*/ 971861 w 1767487"/>
                    <a:gd name="connsiteY20" fmla="*/ 728896 h 1829208"/>
                    <a:gd name="connsiteX21" fmla="*/ 930526 w 1767487"/>
                    <a:gd name="connsiteY21" fmla="*/ 715789 h 1829208"/>
                    <a:gd name="connsiteX22" fmla="*/ 884151 w 1767487"/>
                    <a:gd name="connsiteY22" fmla="*/ 710749 h 1829208"/>
                    <a:gd name="connsiteX23" fmla="*/ 882135 w 1767487"/>
                    <a:gd name="connsiteY23" fmla="*/ 710749 h 1829208"/>
                    <a:gd name="connsiteX24" fmla="*/ 818621 w 1767487"/>
                    <a:gd name="connsiteY24" fmla="*/ 719822 h 1829208"/>
                    <a:gd name="connsiteX25" fmla="*/ 812572 w 1767487"/>
                    <a:gd name="connsiteY25" fmla="*/ 706716 h 1829208"/>
                    <a:gd name="connsiteX26" fmla="*/ 801482 w 1767487"/>
                    <a:gd name="connsiteY26" fmla="*/ 686553 h 1829208"/>
                    <a:gd name="connsiteX27" fmla="*/ 781319 w 1767487"/>
                    <a:gd name="connsiteY27" fmla="*/ 648243 h 1829208"/>
                    <a:gd name="connsiteX28" fmla="*/ 742001 w 1767487"/>
                    <a:gd name="connsiteY28" fmla="*/ 570615 h 1829208"/>
                    <a:gd name="connsiteX29" fmla="*/ 663365 w 1767487"/>
                    <a:gd name="connsiteY29" fmla="*/ 417376 h 1829208"/>
                    <a:gd name="connsiteX30" fmla="*/ 582713 w 1767487"/>
                    <a:gd name="connsiteY30" fmla="*/ 264136 h 1829208"/>
                    <a:gd name="connsiteX31" fmla="*/ 540370 w 1767487"/>
                    <a:gd name="connsiteY31" fmla="*/ 188525 h 1829208"/>
                    <a:gd name="connsiteX32" fmla="*/ 497020 w 1767487"/>
                    <a:gd name="connsiteY32" fmla="*/ 114930 h 1829208"/>
                    <a:gd name="connsiteX33" fmla="*/ 483914 w 1767487"/>
                    <a:gd name="connsiteY33" fmla="*/ 92750 h 1829208"/>
                    <a:gd name="connsiteX34" fmla="*/ 479881 w 1767487"/>
                    <a:gd name="connsiteY34" fmla="*/ 88718 h 1829208"/>
                    <a:gd name="connsiteX35" fmla="*/ 477865 w 1767487"/>
                    <a:gd name="connsiteY35" fmla="*/ 88718 h 1829208"/>
                    <a:gd name="connsiteX36" fmla="*/ 474840 w 1767487"/>
                    <a:gd name="connsiteY36" fmla="*/ 89726 h 1829208"/>
                    <a:gd name="connsiteX37" fmla="*/ 471816 w 1767487"/>
                    <a:gd name="connsiteY37" fmla="*/ 99807 h 1829208"/>
                    <a:gd name="connsiteX38" fmla="*/ 475849 w 1767487"/>
                    <a:gd name="connsiteY38" fmla="*/ 105856 h 1829208"/>
                    <a:gd name="connsiteX39" fmla="*/ 475849 w 1767487"/>
                    <a:gd name="connsiteY39" fmla="*/ 105856 h 1829208"/>
                    <a:gd name="connsiteX40" fmla="*/ 516175 w 1767487"/>
                    <a:gd name="connsiteY40" fmla="*/ 173403 h 1829208"/>
                    <a:gd name="connsiteX41" fmla="*/ 557509 w 1767487"/>
                    <a:gd name="connsiteY41" fmla="*/ 249014 h 1829208"/>
                    <a:gd name="connsiteX42" fmla="*/ 636145 w 1767487"/>
                    <a:gd name="connsiteY42" fmla="*/ 403262 h 1829208"/>
                    <a:gd name="connsiteX43" fmla="*/ 657317 w 1767487"/>
                    <a:gd name="connsiteY43" fmla="*/ 444596 h 1829208"/>
                    <a:gd name="connsiteX44" fmla="*/ 659333 w 1767487"/>
                    <a:gd name="connsiteY44" fmla="*/ 448629 h 1829208"/>
                    <a:gd name="connsiteX45" fmla="*/ 713773 w 1767487"/>
                    <a:gd name="connsiteY45" fmla="*/ 556501 h 1829208"/>
                    <a:gd name="connsiteX46" fmla="*/ 725871 w 1767487"/>
                    <a:gd name="connsiteY46" fmla="*/ 579689 h 1829208"/>
                    <a:gd name="connsiteX47" fmla="*/ 753091 w 1767487"/>
                    <a:gd name="connsiteY47" fmla="*/ 633121 h 1829208"/>
                    <a:gd name="connsiteX48" fmla="*/ 760148 w 1767487"/>
                    <a:gd name="connsiteY48" fmla="*/ 648243 h 1829208"/>
                    <a:gd name="connsiteX49" fmla="*/ 792409 w 1767487"/>
                    <a:gd name="connsiteY49" fmla="*/ 710749 h 1829208"/>
                    <a:gd name="connsiteX50" fmla="*/ 798458 w 1767487"/>
                    <a:gd name="connsiteY50" fmla="*/ 720830 h 1829208"/>
                    <a:gd name="connsiteX51" fmla="*/ 799466 w 1767487"/>
                    <a:gd name="connsiteY51" fmla="*/ 721838 h 1829208"/>
                    <a:gd name="connsiteX52" fmla="*/ 801482 w 1767487"/>
                    <a:gd name="connsiteY52" fmla="*/ 724863 h 1829208"/>
                    <a:gd name="connsiteX53" fmla="*/ 801482 w 1767487"/>
                    <a:gd name="connsiteY53" fmla="*/ 724863 h 1829208"/>
                    <a:gd name="connsiteX54" fmla="*/ 801482 w 1767487"/>
                    <a:gd name="connsiteY54" fmla="*/ 724863 h 1829208"/>
                    <a:gd name="connsiteX55" fmla="*/ 801482 w 1767487"/>
                    <a:gd name="connsiteY55" fmla="*/ 724863 h 1829208"/>
                    <a:gd name="connsiteX56" fmla="*/ 798458 w 1767487"/>
                    <a:gd name="connsiteY56" fmla="*/ 725871 h 1829208"/>
                    <a:gd name="connsiteX57" fmla="*/ 760148 w 1767487"/>
                    <a:gd name="connsiteY57" fmla="*/ 747042 h 1829208"/>
                    <a:gd name="connsiteX58" fmla="*/ 727887 w 1767487"/>
                    <a:gd name="connsiteY58" fmla="*/ 774262 h 1829208"/>
                    <a:gd name="connsiteX59" fmla="*/ 700667 w 1767487"/>
                    <a:gd name="connsiteY59" fmla="*/ 808540 h 1829208"/>
                    <a:gd name="connsiteX60" fmla="*/ 680504 w 1767487"/>
                    <a:gd name="connsiteY60" fmla="*/ 848866 h 1829208"/>
                    <a:gd name="connsiteX61" fmla="*/ 670422 w 1767487"/>
                    <a:gd name="connsiteY61" fmla="*/ 881127 h 1829208"/>
                    <a:gd name="connsiteX62" fmla="*/ 669415 w 1767487"/>
                    <a:gd name="connsiteY62" fmla="*/ 884151 h 1829208"/>
                    <a:gd name="connsiteX63" fmla="*/ 669415 w 1767487"/>
                    <a:gd name="connsiteY63" fmla="*/ 884151 h 1829208"/>
                    <a:gd name="connsiteX64" fmla="*/ 669415 w 1767487"/>
                    <a:gd name="connsiteY64" fmla="*/ 884151 h 1829208"/>
                    <a:gd name="connsiteX65" fmla="*/ 652276 w 1767487"/>
                    <a:gd name="connsiteY65" fmla="*/ 872053 h 1829208"/>
                    <a:gd name="connsiteX66" fmla="*/ 649251 w 1767487"/>
                    <a:gd name="connsiteY66" fmla="*/ 870037 h 1829208"/>
                    <a:gd name="connsiteX67" fmla="*/ 636145 w 1767487"/>
                    <a:gd name="connsiteY67" fmla="*/ 860964 h 1829208"/>
                    <a:gd name="connsiteX68" fmla="*/ 608925 w 1767487"/>
                    <a:gd name="connsiteY68" fmla="*/ 840801 h 1829208"/>
                    <a:gd name="connsiteX69" fmla="*/ 599852 w 1767487"/>
                    <a:gd name="connsiteY69" fmla="*/ 833743 h 1829208"/>
                    <a:gd name="connsiteX70" fmla="*/ 526257 w 1767487"/>
                    <a:gd name="connsiteY70" fmla="*/ 780311 h 1829208"/>
                    <a:gd name="connsiteX71" fmla="*/ 418384 w 1767487"/>
                    <a:gd name="connsiteY71" fmla="*/ 701675 h 1829208"/>
                    <a:gd name="connsiteX72" fmla="*/ 380074 w 1767487"/>
                    <a:gd name="connsiteY72" fmla="*/ 673447 h 1829208"/>
                    <a:gd name="connsiteX73" fmla="*/ 113921 w 1767487"/>
                    <a:gd name="connsiteY73" fmla="*/ 480890 h 1829208"/>
                    <a:gd name="connsiteX74" fmla="*/ 113921 w 1767487"/>
                    <a:gd name="connsiteY74" fmla="*/ 480890 h 1829208"/>
                    <a:gd name="connsiteX75" fmla="*/ 113921 w 1767487"/>
                    <a:gd name="connsiteY75" fmla="*/ 480890 h 1829208"/>
                    <a:gd name="connsiteX76" fmla="*/ 69563 w 1767487"/>
                    <a:gd name="connsiteY76" fmla="*/ 292365 h 1829208"/>
                    <a:gd name="connsiteX77" fmla="*/ 34277 w 1767487"/>
                    <a:gd name="connsiteY77" fmla="*/ 101824 h 1829208"/>
                    <a:gd name="connsiteX78" fmla="*/ 20163 w 1767487"/>
                    <a:gd name="connsiteY78" fmla="*/ 8065 h 1829208"/>
                    <a:gd name="connsiteX79" fmla="*/ 20163 w 1767487"/>
                    <a:gd name="connsiteY79" fmla="*/ 8065 h 1829208"/>
                    <a:gd name="connsiteX80" fmla="*/ 20163 w 1767487"/>
                    <a:gd name="connsiteY80" fmla="*/ 8065 h 1829208"/>
                    <a:gd name="connsiteX81" fmla="*/ 10082 w 1767487"/>
                    <a:gd name="connsiteY81" fmla="*/ 0 h 1829208"/>
                    <a:gd name="connsiteX82" fmla="*/ 8065 w 1767487"/>
                    <a:gd name="connsiteY82" fmla="*/ 0 h 1829208"/>
                    <a:gd name="connsiteX83" fmla="*/ 0 w 1767487"/>
                    <a:gd name="connsiteY83" fmla="*/ 11090 h 1829208"/>
                    <a:gd name="connsiteX84" fmla="*/ 31253 w 1767487"/>
                    <a:gd name="connsiteY84" fmla="*/ 202639 h 1829208"/>
                    <a:gd name="connsiteX85" fmla="*/ 70571 w 1767487"/>
                    <a:gd name="connsiteY85" fmla="*/ 392172 h 1829208"/>
                    <a:gd name="connsiteX86" fmla="*/ 93758 w 1767487"/>
                    <a:gd name="connsiteY86" fmla="*/ 484922 h 1829208"/>
                    <a:gd name="connsiteX87" fmla="*/ 97791 w 1767487"/>
                    <a:gd name="connsiteY87" fmla="*/ 491979 h 1829208"/>
                    <a:gd name="connsiteX88" fmla="*/ 101823 w 1767487"/>
                    <a:gd name="connsiteY88" fmla="*/ 492988 h 1829208"/>
                    <a:gd name="connsiteX89" fmla="*/ 393180 w 1767487"/>
                    <a:gd name="connsiteY89" fmla="*/ 704700 h 1829208"/>
                    <a:gd name="connsiteX90" fmla="*/ 527264 w 1767487"/>
                    <a:gd name="connsiteY90" fmla="*/ 803499 h 1829208"/>
                    <a:gd name="connsiteX91" fmla="*/ 594811 w 1767487"/>
                    <a:gd name="connsiteY91" fmla="*/ 852898 h 1829208"/>
                    <a:gd name="connsiteX92" fmla="*/ 628080 w 1767487"/>
                    <a:gd name="connsiteY92" fmla="*/ 877094 h 1829208"/>
                    <a:gd name="connsiteX93" fmla="*/ 662357 w 1767487"/>
                    <a:gd name="connsiteY93" fmla="*/ 900282 h 1829208"/>
                    <a:gd name="connsiteX94" fmla="*/ 665382 w 1767487"/>
                    <a:gd name="connsiteY94" fmla="*/ 901290 h 1829208"/>
                    <a:gd name="connsiteX95" fmla="*/ 664374 w 1767487"/>
                    <a:gd name="connsiteY95" fmla="*/ 911371 h 1829208"/>
                    <a:gd name="connsiteX96" fmla="*/ 664374 w 1767487"/>
                    <a:gd name="connsiteY96" fmla="*/ 939600 h 1829208"/>
                    <a:gd name="connsiteX97" fmla="*/ 671430 w 1767487"/>
                    <a:gd name="connsiteY97" fmla="*/ 984967 h 1829208"/>
                    <a:gd name="connsiteX98" fmla="*/ 710749 w 1767487"/>
                    <a:gd name="connsiteY98" fmla="*/ 1063602 h 1829208"/>
                    <a:gd name="connsiteX99" fmla="*/ 775271 w 1767487"/>
                    <a:gd name="connsiteY99" fmla="*/ 1119051 h 1829208"/>
                    <a:gd name="connsiteX100" fmla="*/ 860964 w 1767487"/>
                    <a:gd name="connsiteY100" fmla="*/ 1146271 h 1829208"/>
                    <a:gd name="connsiteX101" fmla="*/ 927502 w 1767487"/>
                    <a:gd name="connsiteY101" fmla="*/ 1143247 h 1829208"/>
                    <a:gd name="connsiteX102" fmla="*/ 927502 w 1767487"/>
                    <a:gd name="connsiteY102" fmla="*/ 1144255 h 1829208"/>
                    <a:gd name="connsiteX103" fmla="*/ 931535 w 1767487"/>
                    <a:gd name="connsiteY103" fmla="*/ 1150304 h 1829208"/>
                    <a:gd name="connsiteX104" fmla="*/ 940608 w 1767487"/>
                    <a:gd name="connsiteY104" fmla="*/ 1167443 h 1829208"/>
                    <a:gd name="connsiteX105" fmla="*/ 950689 w 1767487"/>
                    <a:gd name="connsiteY105" fmla="*/ 1187606 h 1829208"/>
                    <a:gd name="connsiteX106" fmla="*/ 970852 w 1767487"/>
                    <a:gd name="connsiteY106" fmla="*/ 1225915 h 1829208"/>
                    <a:gd name="connsiteX107" fmla="*/ 1010170 w 1767487"/>
                    <a:gd name="connsiteY107" fmla="*/ 1303543 h 1829208"/>
                    <a:gd name="connsiteX108" fmla="*/ 1086790 w 1767487"/>
                    <a:gd name="connsiteY108" fmla="*/ 1459807 h 1829208"/>
                    <a:gd name="connsiteX109" fmla="*/ 1165426 w 1767487"/>
                    <a:gd name="connsiteY109" fmla="*/ 1616071 h 1829208"/>
                    <a:gd name="connsiteX110" fmla="*/ 1252127 w 1767487"/>
                    <a:gd name="connsiteY110" fmla="*/ 1767294 h 1829208"/>
                    <a:gd name="connsiteX111" fmla="*/ 1289429 w 1767487"/>
                    <a:gd name="connsiteY111" fmla="*/ 1824759 h 1829208"/>
                    <a:gd name="connsiteX112" fmla="*/ 1294470 w 1767487"/>
                    <a:gd name="connsiteY112" fmla="*/ 1828792 h 1829208"/>
                    <a:gd name="connsiteX113" fmla="*/ 1300519 w 1767487"/>
                    <a:gd name="connsiteY113" fmla="*/ 1827783 h 1829208"/>
                    <a:gd name="connsiteX114" fmla="*/ 1303544 w 1767487"/>
                    <a:gd name="connsiteY114" fmla="*/ 1817702 h 1829208"/>
                    <a:gd name="connsiteX115" fmla="*/ 1302535 w 1767487"/>
                    <a:gd name="connsiteY115" fmla="*/ 1815685 h 1829208"/>
                    <a:gd name="connsiteX116" fmla="*/ 1302535 w 1767487"/>
                    <a:gd name="connsiteY116" fmla="*/ 1815685 h 1829208"/>
                    <a:gd name="connsiteX117" fmla="*/ 1135181 w 1767487"/>
                    <a:gd name="connsiteY117" fmla="*/ 1512231 h 1829208"/>
                    <a:gd name="connsiteX118" fmla="*/ 1083766 w 1767487"/>
                    <a:gd name="connsiteY118" fmla="*/ 1405367 h 1829208"/>
                    <a:gd name="connsiteX119" fmla="*/ 1079733 w 1767487"/>
                    <a:gd name="connsiteY119" fmla="*/ 1397302 h 1829208"/>
                    <a:gd name="connsiteX120" fmla="*/ 1059570 w 1767487"/>
                    <a:gd name="connsiteY120" fmla="*/ 1354959 h 1829208"/>
                    <a:gd name="connsiteX121" fmla="*/ 982950 w 1767487"/>
                    <a:gd name="connsiteY121" fmla="*/ 1198695 h 1829208"/>
                    <a:gd name="connsiteX122" fmla="*/ 966820 w 1767487"/>
                    <a:gd name="connsiteY122" fmla="*/ 1167443 h 1829208"/>
                    <a:gd name="connsiteX123" fmla="*/ 958754 w 1767487"/>
                    <a:gd name="connsiteY123" fmla="*/ 1152320 h 1829208"/>
                    <a:gd name="connsiteX124" fmla="*/ 957746 w 1767487"/>
                    <a:gd name="connsiteY124" fmla="*/ 1149296 h 1829208"/>
                    <a:gd name="connsiteX125" fmla="*/ 951698 w 1767487"/>
                    <a:gd name="connsiteY125" fmla="*/ 1138206 h 1829208"/>
                    <a:gd name="connsiteX126" fmla="*/ 951698 w 1767487"/>
                    <a:gd name="connsiteY126" fmla="*/ 1137198 h 1829208"/>
                    <a:gd name="connsiteX127" fmla="*/ 951698 w 1767487"/>
                    <a:gd name="connsiteY127" fmla="*/ 1137198 h 1829208"/>
                    <a:gd name="connsiteX128" fmla="*/ 951698 w 1767487"/>
                    <a:gd name="connsiteY128" fmla="*/ 1137198 h 1829208"/>
                    <a:gd name="connsiteX129" fmla="*/ 992024 w 1767487"/>
                    <a:gd name="connsiteY129" fmla="*/ 1120059 h 1829208"/>
                    <a:gd name="connsiteX130" fmla="*/ 1028317 w 1767487"/>
                    <a:gd name="connsiteY130" fmla="*/ 1094855 h 1829208"/>
                    <a:gd name="connsiteX131" fmla="*/ 1059570 w 1767487"/>
                    <a:gd name="connsiteY131" fmla="*/ 1061586 h 1829208"/>
                    <a:gd name="connsiteX132" fmla="*/ 1082758 w 1767487"/>
                    <a:gd name="connsiteY132" fmla="*/ 1023276 h 1829208"/>
                    <a:gd name="connsiteX133" fmla="*/ 1088806 w 1767487"/>
                    <a:gd name="connsiteY133" fmla="*/ 1009162 h 1829208"/>
                    <a:gd name="connsiteX134" fmla="*/ 1088806 w 1767487"/>
                    <a:gd name="connsiteY134" fmla="*/ 1009162 h 1829208"/>
                    <a:gd name="connsiteX135" fmla="*/ 1088806 w 1767487"/>
                    <a:gd name="connsiteY135" fmla="*/ 1009162 h 1829208"/>
                    <a:gd name="connsiteX136" fmla="*/ 1088806 w 1767487"/>
                    <a:gd name="connsiteY136" fmla="*/ 1009162 h 1829208"/>
                    <a:gd name="connsiteX137" fmla="*/ 1088806 w 1767487"/>
                    <a:gd name="connsiteY137" fmla="*/ 1009162 h 1829208"/>
                    <a:gd name="connsiteX138" fmla="*/ 1095864 w 1767487"/>
                    <a:gd name="connsiteY138" fmla="*/ 1014203 h 1829208"/>
                    <a:gd name="connsiteX139" fmla="*/ 1096872 w 1767487"/>
                    <a:gd name="connsiteY139" fmla="*/ 1015211 h 1829208"/>
                    <a:gd name="connsiteX140" fmla="*/ 1100904 w 1767487"/>
                    <a:gd name="connsiteY140" fmla="*/ 1018236 h 1829208"/>
                    <a:gd name="connsiteX141" fmla="*/ 1120059 w 1767487"/>
                    <a:gd name="connsiteY141" fmla="*/ 1032350 h 1829208"/>
                    <a:gd name="connsiteX142" fmla="*/ 1140222 w 1767487"/>
                    <a:gd name="connsiteY142" fmla="*/ 1047472 h 1829208"/>
                    <a:gd name="connsiteX143" fmla="*/ 1157361 w 1767487"/>
                    <a:gd name="connsiteY143" fmla="*/ 1060578 h 1829208"/>
                    <a:gd name="connsiteX144" fmla="*/ 1232972 w 1767487"/>
                    <a:gd name="connsiteY144" fmla="*/ 1116027 h 1829208"/>
                    <a:gd name="connsiteX145" fmla="*/ 1385204 w 1767487"/>
                    <a:gd name="connsiteY145" fmla="*/ 1224907 h 1829208"/>
                    <a:gd name="connsiteX146" fmla="*/ 1434604 w 1767487"/>
                    <a:gd name="connsiteY146" fmla="*/ 1259185 h 1829208"/>
                    <a:gd name="connsiteX147" fmla="*/ 1442668 w 1767487"/>
                    <a:gd name="connsiteY147" fmla="*/ 1264225 h 1829208"/>
                    <a:gd name="connsiteX148" fmla="*/ 1690674 w 1767487"/>
                    <a:gd name="connsiteY148" fmla="*/ 1441660 h 1829208"/>
                    <a:gd name="connsiteX149" fmla="*/ 1690674 w 1767487"/>
                    <a:gd name="connsiteY149" fmla="*/ 1441660 h 1829208"/>
                    <a:gd name="connsiteX150" fmla="*/ 1690674 w 1767487"/>
                    <a:gd name="connsiteY150" fmla="*/ 1441660 h 1829208"/>
                    <a:gd name="connsiteX151" fmla="*/ 1690674 w 1767487"/>
                    <a:gd name="connsiteY151" fmla="*/ 1441660 h 1829208"/>
                    <a:gd name="connsiteX152" fmla="*/ 1692691 w 1767487"/>
                    <a:gd name="connsiteY152" fmla="*/ 1456783 h 1829208"/>
                    <a:gd name="connsiteX153" fmla="*/ 1692691 w 1767487"/>
                    <a:gd name="connsiteY153" fmla="*/ 1459807 h 1829208"/>
                    <a:gd name="connsiteX154" fmla="*/ 1695715 w 1767487"/>
                    <a:gd name="connsiteY154" fmla="*/ 1481986 h 1829208"/>
                    <a:gd name="connsiteX155" fmla="*/ 1698740 w 1767487"/>
                    <a:gd name="connsiteY155" fmla="*/ 1504166 h 1829208"/>
                    <a:gd name="connsiteX156" fmla="*/ 1701765 w 1767487"/>
                    <a:gd name="connsiteY156" fmla="*/ 1526345 h 1829208"/>
                    <a:gd name="connsiteX157" fmla="*/ 1702772 w 1767487"/>
                    <a:gd name="connsiteY157" fmla="*/ 1533402 h 1829208"/>
                    <a:gd name="connsiteX158" fmla="*/ 1703780 w 1767487"/>
                    <a:gd name="connsiteY158" fmla="*/ 1540459 h 1829208"/>
                    <a:gd name="connsiteX159" fmla="*/ 1714870 w 1767487"/>
                    <a:gd name="connsiteY159" fmla="*/ 1618087 h 1829208"/>
                    <a:gd name="connsiteX160" fmla="*/ 1729992 w 1767487"/>
                    <a:gd name="connsiteY160" fmla="*/ 1706805 h 1829208"/>
                    <a:gd name="connsiteX161" fmla="*/ 1748139 w 1767487"/>
                    <a:gd name="connsiteY161" fmla="*/ 1789473 h 1829208"/>
                    <a:gd name="connsiteX162" fmla="*/ 1748139 w 1767487"/>
                    <a:gd name="connsiteY162" fmla="*/ 1789473 h 1829208"/>
                    <a:gd name="connsiteX163" fmla="*/ 1749147 w 1767487"/>
                    <a:gd name="connsiteY163" fmla="*/ 1794514 h 1829208"/>
                    <a:gd name="connsiteX164" fmla="*/ 1760237 w 1767487"/>
                    <a:gd name="connsiteY164" fmla="*/ 1801571 h 1829208"/>
                    <a:gd name="connsiteX165" fmla="*/ 1767295 w 1767487"/>
                    <a:gd name="connsiteY165" fmla="*/ 1794514 h 1829208"/>
                    <a:gd name="connsiteX166" fmla="*/ 719822 w 1767487"/>
                    <a:gd name="connsiteY166" fmla="*/ 1041423 h 1829208"/>
                    <a:gd name="connsiteX167" fmla="*/ 719822 w 1767487"/>
                    <a:gd name="connsiteY167" fmla="*/ 1041423 h 1829208"/>
                    <a:gd name="connsiteX168" fmla="*/ 719822 w 1767487"/>
                    <a:gd name="connsiteY168" fmla="*/ 1041423 h 1829208"/>
                    <a:gd name="connsiteX169" fmla="*/ 719822 w 1767487"/>
                    <a:gd name="connsiteY169" fmla="*/ 1041423 h 1829208"/>
                    <a:gd name="connsiteX170" fmla="*/ 997065 w 1767487"/>
                    <a:gd name="connsiteY170" fmla="*/ 1098888 h 1829208"/>
                    <a:gd name="connsiteX171" fmla="*/ 997065 w 1767487"/>
                    <a:gd name="connsiteY171" fmla="*/ 1098888 h 1829208"/>
                    <a:gd name="connsiteX172" fmla="*/ 997065 w 1767487"/>
                    <a:gd name="connsiteY172" fmla="*/ 1098888 h 1829208"/>
                    <a:gd name="connsiteX173" fmla="*/ 997065 w 1767487"/>
                    <a:gd name="connsiteY173" fmla="*/ 1098888 h 1829208"/>
                    <a:gd name="connsiteX174" fmla="*/ 1060578 w 1767487"/>
                    <a:gd name="connsiteY174" fmla="*/ 1020252 h 1829208"/>
                    <a:gd name="connsiteX175" fmla="*/ 1031341 w 1767487"/>
                    <a:gd name="connsiteY175" fmla="*/ 1061586 h 1829208"/>
                    <a:gd name="connsiteX176" fmla="*/ 992024 w 1767487"/>
                    <a:gd name="connsiteY176" fmla="*/ 1094855 h 1829208"/>
                    <a:gd name="connsiteX177" fmla="*/ 946657 w 1767487"/>
                    <a:gd name="connsiteY177" fmla="*/ 1117035 h 1829208"/>
                    <a:gd name="connsiteX178" fmla="*/ 895241 w 1767487"/>
                    <a:gd name="connsiteY178" fmla="*/ 1127116 h 1829208"/>
                    <a:gd name="connsiteX179" fmla="*/ 885159 w 1767487"/>
                    <a:gd name="connsiteY179" fmla="*/ 1127116 h 1829208"/>
                    <a:gd name="connsiteX180" fmla="*/ 870037 w 1767487"/>
                    <a:gd name="connsiteY180" fmla="*/ 1127116 h 1829208"/>
                    <a:gd name="connsiteX181" fmla="*/ 842817 w 1767487"/>
                    <a:gd name="connsiteY181" fmla="*/ 1123084 h 1829208"/>
                    <a:gd name="connsiteX182" fmla="*/ 794425 w 1767487"/>
                    <a:gd name="connsiteY182" fmla="*/ 1105945 h 1829208"/>
                    <a:gd name="connsiteX183" fmla="*/ 753091 w 1767487"/>
                    <a:gd name="connsiteY183" fmla="*/ 1076709 h 1829208"/>
                    <a:gd name="connsiteX184" fmla="*/ 719822 w 1767487"/>
                    <a:gd name="connsiteY184" fmla="*/ 1038399 h 1829208"/>
                    <a:gd name="connsiteX185" fmla="*/ 697643 w 1767487"/>
                    <a:gd name="connsiteY185" fmla="*/ 993032 h 1829208"/>
                    <a:gd name="connsiteX186" fmla="*/ 687561 w 1767487"/>
                    <a:gd name="connsiteY186" fmla="*/ 941616 h 1829208"/>
                    <a:gd name="connsiteX187" fmla="*/ 687561 w 1767487"/>
                    <a:gd name="connsiteY187" fmla="*/ 918428 h 1829208"/>
                    <a:gd name="connsiteX188" fmla="*/ 691593 w 1767487"/>
                    <a:gd name="connsiteY188" fmla="*/ 889192 h 1829208"/>
                    <a:gd name="connsiteX189" fmla="*/ 708732 w 1767487"/>
                    <a:gd name="connsiteY189" fmla="*/ 840801 h 1829208"/>
                    <a:gd name="connsiteX190" fmla="*/ 729904 w 1767487"/>
                    <a:gd name="connsiteY190" fmla="*/ 807531 h 1829208"/>
                    <a:gd name="connsiteX191" fmla="*/ 735952 w 1767487"/>
                    <a:gd name="connsiteY191" fmla="*/ 799466 h 1829208"/>
                    <a:gd name="connsiteX192" fmla="*/ 735952 w 1767487"/>
                    <a:gd name="connsiteY192" fmla="*/ 799466 h 1829208"/>
                    <a:gd name="connsiteX193" fmla="*/ 735952 w 1767487"/>
                    <a:gd name="connsiteY193" fmla="*/ 799466 h 1829208"/>
                    <a:gd name="connsiteX194" fmla="*/ 735952 w 1767487"/>
                    <a:gd name="connsiteY194" fmla="*/ 799466 h 1829208"/>
                    <a:gd name="connsiteX195" fmla="*/ 735952 w 1767487"/>
                    <a:gd name="connsiteY195" fmla="*/ 798458 h 1829208"/>
                    <a:gd name="connsiteX196" fmla="*/ 736960 w 1767487"/>
                    <a:gd name="connsiteY196" fmla="*/ 797450 h 1829208"/>
                    <a:gd name="connsiteX197" fmla="*/ 774262 w 1767487"/>
                    <a:gd name="connsiteY197" fmla="*/ 765189 h 1829208"/>
                    <a:gd name="connsiteX198" fmla="*/ 820638 w 1767487"/>
                    <a:gd name="connsiteY198" fmla="*/ 743010 h 1829208"/>
                    <a:gd name="connsiteX199" fmla="*/ 871045 w 1767487"/>
                    <a:gd name="connsiteY199" fmla="*/ 732928 h 1829208"/>
                    <a:gd name="connsiteX200" fmla="*/ 881127 w 1767487"/>
                    <a:gd name="connsiteY200" fmla="*/ 732928 h 1829208"/>
                    <a:gd name="connsiteX201" fmla="*/ 925485 w 1767487"/>
                    <a:gd name="connsiteY201" fmla="*/ 736961 h 1829208"/>
                    <a:gd name="connsiteX202" fmla="*/ 973877 w 1767487"/>
                    <a:gd name="connsiteY202" fmla="*/ 754099 h 1829208"/>
                    <a:gd name="connsiteX203" fmla="*/ 1016219 w 1767487"/>
                    <a:gd name="connsiteY203" fmla="*/ 783336 h 1829208"/>
                    <a:gd name="connsiteX204" fmla="*/ 1048480 w 1767487"/>
                    <a:gd name="connsiteY204" fmla="*/ 821646 h 1829208"/>
                    <a:gd name="connsiteX205" fmla="*/ 1070660 w 1767487"/>
                    <a:gd name="connsiteY205" fmla="*/ 867012 h 1829208"/>
                    <a:gd name="connsiteX206" fmla="*/ 1080741 w 1767487"/>
                    <a:gd name="connsiteY206" fmla="*/ 916412 h 1829208"/>
                    <a:gd name="connsiteX207" fmla="*/ 1076708 w 1767487"/>
                    <a:gd name="connsiteY207" fmla="*/ 969844 h 1829208"/>
                    <a:gd name="connsiteX208" fmla="*/ 1060578 w 1767487"/>
                    <a:gd name="connsiteY208" fmla="*/ 1020252 h 1829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</a:cxnLst>
                  <a:rect l="l" t="t" r="r" b="b"/>
                  <a:pathLst>
                    <a:path w="1767487" h="1829208">
                      <a:moveTo>
                        <a:pt x="1767295" y="1794514"/>
                      </a:moveTo>
                      <a:cubicBezTo>
                        <a:pt x="1760237" y="1766286"/>
                        <a:pt x="1755196" y="1737050"/>
                        <a:pt x="1751163" y="1707813"/>
                      </a:cubicBezTo>
                      <a:cubicBezTo>
                        <a:pt x="1747131" y="1678576"/>
                        <a:pt x="1743099" y="1648332"/>
                        <a:pt x="1739066" y="1619095"/>
                      </a:cubicBezTo>
                      <a:cubicBezTo>
                        <a:pt x="1736041" y="1588851"/>
                        <a:pt x="1732009" y="1559614"/>
                        <a:pt x="1727976" y="1529370"/>
                      </a:cubicBezTo>
                      <a:cubicBezTo>
                        <a:pt x="1725959" y="1514247"/>
                        <a:pt x="1723943" y="1500133"/>
                        <a:pt x="1720918" y="1485011"/>
                      </a:cubicBezTo>
                      <a:cubicBezTo>
                        <a:pt x="1719911" y="1477954"/>
                        <a:pt x="1717895" y="1470897"/>
                        <a:pt x="1716887" y="1462832"/>
                      </a:cubicBezTo>
                      <a:cubicBezTo>
                        <a:pt x="1714870" y="1454766"/>
                        <a:pt x="1713862" y="1446701"/>
                        <a:pt x="1710837" y="1439644"/>
                      </a:cubicBezTo>
                      <a:cubicBezTo>
                        <a:pt x="1710837" y="1437628"/>
                        <a:pt x="1709829" y="1436619"/>
                        <a:pt x="1707813" y="1434603"/>
                      </a:cubicBezTo>
                      <a:cubicBezTo>
                        <a:pt x="1705796" y="1432587"/>
                        <a:pt x="1703780" y="1431579"/>
                        <a:pt x="1700755" y="1431579"/>
                      </a:cubicBezTo>
                      <a:cubicBezTo>
                        <a:pt x="1601957" y="1357984"/>
                        <a:pt x="1501142" y="1287413"/>
                        <a:pt x="1400326" y="1216842"/>
                      </a:cubicBezTo>
                      <a:cubicBezTo>
                        <a:pt x="1348911" y="1180548"/>
                        <a:pt x="1298503" y="1145263"/>
                        <a:pt x="1248095" y="1107962"/>
                      </a:cubicBezTo>
                      <a:cubicBezTo>
                        <a:pt x="1222891" y="1089815"/>
                        <a:pt x="1197687" y="1070660"/>
                        <a:pt x="1172483" y="1052513"/>
                      </a:cubicBezTo>
                      <a:cubicBezTo>
                        <a:pt x="1160385" y="1043439"/>
                        <a:pt x="1147279" y="1033358"/>
                        <a:pt x="1135181" y="1024285"/>
                      </a:cubicBezTo>
                      <a:cubicBezTo>
                        <a:pt x="1123084" y="1015211"/>
                        <a:pt x="1110986" y="1005130"/>
                        <a:pt x="1097880" y="998072"/>
                      </a:cubicBezTo>
                      <a:cubicBezTo>
                        <a:pt x="1096872" y="997065"/>
                        <a:pt x="1094855" y="997065"/>
                        <a:pt x="1093847" y="996056"/>
                      </a:cubicBezTo>
                      <a:cubicBezTo>
                        <a:pt x="1098888" y="977909"/>
                        <a:pt x="1102921" y="959763"/>
                        <a:pt x="1102921" y="941616"/>
                      </a:cubicBezTo>
                      <a:cubicBezTo>
                        <a:pt x="1103929" y="926494"/>
                        <a:pt x="1102921" y="911371"/>
                        <a:pt x="1100904" y="896249"/>
                      </a:cubicBezTo>
                      <a:cubicBezTo>
                        <a:pt x="1098888" y="881127"/>
                        <a:pt x="1094855" y="867012"/>
                        <a:pt x="1088806" y="852898"/>
                      </a:cubicBezTo>
                      <a:cubicBezTo>
                        <a:pt x="1078725" y="825678"/>
                        <a:pt x="1062595" y="800475"/>
                        <a:pt x="1042432" y="779303"/>
                      </a:cubicBezTo>
                      <a:cubicBezTo>
                        <a:pt x="1032350" y="769222"/>
                        <a:pt x="1021260" y="759140"/>
                        <a:pt x="1010170" y="751075"/>
                      </a:cubicBezTo>
                      <a:cubicBezTo>
                        <a:pt x="998073" y="742001"/>
                        <a:pt x="984967" y="734945"/>
                        <a:pt x="971861" y="728896"/>
                      </a:cubicBezTo>
                      <a:cubicBezTo>
                        <a:pt x="958754" y="722847"/>
                        <a:pt x="944640" y="718814"/>
                        <a:pt x="930526" y="715789"/>
                      </a:cubicBezTo>
                      <a:cubicBezTo>
                        <a:pt x="915404" y="712765"/>
                        <a:pt x="900281" y="710749"/>
                        <a:pt x="884151" y="710749"/>
                      </a:cubicBezTo>
                      <a:cubicBezTo>
                        <a:pt x="883143" y="710749"/>
                        <a:pt x="882135" y="710749"/>
                        <a:pt x="882135" y="710749"/>
                      </a:cubicBezTo>
                      <a:cubicBezTo>
                        <a:pt x="860964" y="710749"/>
                        <a:pt x="838784" y="713773"/>
                        <a:pt x="818621" y="719822"/>
                      </a:cubicBezTo>
                      <a:cubicBezTo>
                        <a:pt x="816605" y="715789"/>
                        <a:pt x="814588" y="710749"/>
                        <a:pt x="812572" y="706716"/>
                      </a:cubicBezTo>
                      <a:cubicBezTo>
                        <a:pt x="809548" y="699659"/>
                        <a:pt x="805515" y="693610"/>
                        <a:pt x="801482" y="686553"/>
                      </a:cubicBezTo>
                      <a:cubicBezTo>
                        <a:pt x="794425" y="673447"/>
                        <a:pt x="788377" y="661349"/>
                        <a:pt x="781319" y="648243"/>
                      </a:cubicBezTo>
                      <a:cubicBezTo>
                        <a:pt x="768214" y="623039"/>
                        <a:pt x="755108" y="596827"/>
                        <a:pt x="742001" y="570615"/>
                      </a:cubicBezTo>
                      <a:cubicBezTo>
                        <a:pt x="715789" y="519199"/>
                        <a:pt x="689578" y="468792"/>
                        <a:pt x="663365" y="417376"/>
                      </a:cubicBezTo>
                      <a:cubicBezTo>
                        <a:pt x="637153" y="365960"/>
                        <a:pt x="609933" y="314544"/>
                        <a:pt x="582713" y="264136"/>
                      </a:cubicBezTo>
                      <a:cubicBezTo>
                        <a:pt x="568599" y="238933"/>
                        <a:pt x="554485" y="213729"/>
                        <a:pt x="540370" y="188525"/>
                      </a:cubicBezTo>
                      <a:cubicBezTo>
                        <a:pt x="526257" y="163321"/>
                        <a:pt x="511134" y="139125"/>
                        <a:pt x="497020" y="114930"/>
                      </a:cubicBezTo>
                      <a:cubicBezTo>
                        <a:pt x="492988" y="107873"/>
                        <a:pt x="487947" y="100815"/>
                        <a:pt x="483914" y="92750"/>
                      </a:cubicBezTo>
                      <a:cubicBezTo>
                        <a:pt x="482906" y="90734"/>
                        <a:pt x="481898" y="89726"/>
                        <a:pt x="479881" y="88718"/>
                      </a:cubicBezTo>
                      <a:cubicBezTo>
                        <a:pt x="478873" y="88718"/>
                        <a:pt x="477865" y="88718"/>
                        <a:pt x="477865" y="88718"/>
                      </a:cubicBezTo>
                      <a:cubicBezTo>
                        <a:pt x="476857" y="88718"/>
                        <a:pt x="475849" y="88718"/>
                        <a:pt x="474840" y="89726"/>
                      </a:cubicBezTo>
                      <a:cubicBezTo>
                        <a:pt x="471816" y="91742"/>
                        <a:pt x="468792" y="95775"/>
                        <a:pt x="471816" y="99807"/>
                      </a:cubicBezTo>
                      <a:cubicBezTo>
                        <a:pt x="472824" y="101824"/>
                        <a:pt x="473832" y="103840"/>
                        <a:pt x="475849" y="105856"/>
                      </a:cubicBezTo>
                      <a:cubicBezTo>
                        <a:pt x="475849" y="105856"/>
                        <a:pt x="475849" y="105856"/>
                        <a:pt x="475849" y="105856"/>
                      </a:cubicBezTo>
                      <a:cubicBezTo>
                        <a:pt x="488955" y="126019"/>
                        <a:pt x="502061" y="148199"/>
                        <a:pt x="516175" y="173403"/>
                      </a:cubicBezTo>
                      <a:cubicBezTo>
                        <a:pt x="532305" y="201631"/>
                        <a:pt x="545411" y="225827"/>
                        <a:pt x="557509" y="249014"/>
                      </a:cubicBezTo>
                      <a:cubicBezTo>
                        <a:pt x="584729" y="300430"/>
                        <a:pt x="610941" y="352854"/>
                        <a:pt x="636145" y="403262"/>
                      </a:cubicBezTo>
                      <a:cubicBezTo>
                        <a:pt x="643202" y="417376"/>
                        <a:pt x="650259" y="431490"/>
                        <a:pt x="657317" y="444596"/>
                      </a:cubicBezTo>
                      <a:lnTo>
                        <a:pt x="659333" y="448629"/>
                      </a:lnTo>
                      <a:cubicBezTo>
                        <a:pt x="676471" y="483914"/>
                        <a:pt x="695626" y="520208"/>
                        <a:pt x="713773" y="556501"/>
                      </a:cubicBezTo>
                      <a:cubicBezTo>
                        <a:pt x="717806" y="564566"/>
                        <a:pt x="721838" y="571623"/>
                        <a:pt x="725871" y="579689"/>
                      </a:cubicBezTo>
                      <a:cubicBezTo>
                        <a:pt x="735952" y="598844"/>
                        <a:pt x="745026" y="615982"/>
                        <a:pt x="753091" y="633121"/>
                      </a:cubicBezTo>
                      <a:lnTo>
                        <a:pt x="760148" y="648243"/>
                      </a:lnTo>
                      <a:cubicBezTo>
                        <a:pt x="770230" y="669415"/>
                        <a:pt x="780311" y="690585"/>
                        <a:pt x="792409" y="710749"/>
                      </a:cubicBezTo>
                      <a:cubicBezTo>
                        <a:pt x="794425" y="714781"/>
                        <a:pt x="796442" y="717806"/>
                        <a:pt x="798458" y="720830"/>
                      </a:cubicBezTo>
                      <a:lnTo>
                        <a:pt x="799466" y="721838"/>
                      </a:lnTo>
                      <a:cubicBezTo>
                        <a:pt x="800475" y="722847"/>
                        <a:pt x="800475" y="723855"/>
                        <a:pt x="801482" y="724863"/>
                      </a:cubicBezTo>
                      <a:cubicBezTo>
                        <a:pt x="801482" y="724863"/>
                        <a:pt x="801482" y="724863"/>
                        <a:pt x="801482" y="724863"/>
                      </a:cubicBezTo>
                      <a:cubicBezTo>
                        <a:pt x="801482" y="724863"/>
                        <a:pt x="801482" y="724863"/>
                        <a:pt x="801482" y="724863"/>
                      </a:cubicBezTo>
                      <a:cubicBezTo>
                        <a:pt x="801482" y="724863"/>
                        <a:pt x="801482" y="724863"/>
                        <a:pt x="801482" y="724863"/>
                      </a:cubicBezTo>
                      <a:lnTo>
                        <a:pt x="798458" y="725871"/>
                      </a:lnTo>
                      <a:cubicBezTo>
                        <a:pt x="786360" y="730912"/>
                        <a:pt x="773254" y="737969"/>
                        <a:pt x="760148" y="747042"/>
                      </a:cubicBezTo>
                      <a:cubicBezTo>
                        <a:pt x="749058" y="755108"/>
                        <a:pt x="737969" y="764181"/>
                        <a:pt x="727887" y="774262"/>
                      </a:cubicBezTo>
                      <a:cubicBezTo>
                        <a:pt x="717806" y="785352"/>
                        <a:pt x="707724" y="796442"/>
                        <a:pt x="700667" y="808540"/>
                      </a:cubicBezTo>
                      <a:cubicBezTo>
                        <a:pt x="692602" y="820638"/>
                        <a:pt x="685545" y="833743"/>
                        <a:pt x="680504" y="848866"/>
                      </a:cubicBezTo>
                      <a:cubicBezTo>
                        <a:pt x="676471" y="858947"/>
                        <a:pt x="673447" y="869029"/>
                        <a:pt x="670422" y="881127"/>
                      </a:cubicBezTo>
                      <a:cubicBezTo>
                        <a:pt x="670422" y="882135"/>
                        <a:pt x="670422" y="883143"/>
                        <a:pt x="669415" y="884151"/>
                      </a:cubicBezTo>
                      <a:cubicBezTo>
                        <a:pt x="669415" y="884151"/>
                        <a:pt x="669415" y="884151"/>
                        <a:pt x="669415" y="884151"/>
                      </a:cubicBezTo>
                      <a:cubicBezTo>
                        <a:pt x="669415" y="884151"/>
                        <a:pt x="669415" y="884151"/>
                        <a:pt x="669415" y="884151"/>
                      </a:cubicBezTo>
                      <a:cubicBezTo>
                        <a:pt x="663365" y="880119"/>
                        <a:pt x="658324" y="876086"/>
                        <a:pt x="652276" y="872053"/>
                      </a:cubicBezTo>
                      <a:lnTo>
                        <a:pt x="649251" y="870037"/>
                      </a:lnTo>
                      <a:cubicBezTo>
                        <a:pt x="645219" y="867012"/>
                        <a:pt x="641186" y="863988"/>
                        <a:pt x="636145" y="860964"/>
                      </a:cubicBezTo>
                      <a:cubicBezTo>
                        <a:pt x="627072" y="854915"/>
                        <a:pt x="617998" y="847858"/>
                        <a:pt x="608925" y="840801"/>
                      </a:cubicBezTo>
                      <a:lnTo>
                        <a:pt x="599852" y="833743"/>
                      </a:lnTo>
                      <a:cubicBezTo>
                        <a:pt x="575656" y="815597"/>
                        <a:pt x="550452" y="798458"/>
                        <a:pt x="526257" y="780311"/>
                      </a:cubicBezTo>
                      <a:cubicBezTo>
                        <a:pt x="489963" y="754099"/>
                        <a:pt x="454677" y="727887"/>
                        <a:pt x="418384" y="701675"/>
                      </a:cubicBezTo>
                      <a:lnTo>
                        <a:pt x="380074" y="673447"/>
                      </a:lnTo>
                      <a:cubicBezTo>
                        <a:pt x="296398" y="611950"/>
                        <a:pt x="206672" y="545411"/>
                        <a:pt x="113921" y="480890"/>
                      </a:cubicBezTo>
                      <a:lnTo>
                        <a:pt x="113921" y="480890"/>
                      </a:lnTo>
                      <a:cubicBezTo>
                        <a:pt x="113921" y="480890"/>
                        <a:pt x="113921" y="480890"/>
                        <a:pt x="113921" y="480890"/>
                      </a:cubicBezTo>
                      <a:cubicBezTo>
                        <a:pt x="96783" y="417376"/>
                        <a:pt x="81660" y="353862"/>
                        <a:pt x="69563" y="292365"/>
                      </a:cubicBezTo>
                      <a:cubicBezTo>
                        <a:pt x="57465" y="232884"/>
                        <a:pt x="45367" y="170378"/>
                        <a:pt x="34277" y="101824"/>
                      </a:cubicBezTo>
                      <a:cubicBezTo>
                        <a:pt x="29237" y="68555"/>
                        <a:pt x="24196" y="38310"/>
                        <a:pt x="20163" y="8065"/>
                      </a:cubicBezTo>
                      <a:cubicBezTo>
                        <a:pt x="20163" y="8065"/>
                        <a:pt x="20163" y="8065"/>
                        <a:pt x="20163" y="8065"/>
                      </a:cubicBezTo>
                      <a:lnTo>
                        <a:pt x="20163" y="8065"/>
                      </a:lnTo>
                      <a:cubicBezTo>
                        <a:pt x="19155" y="3025"/>
                        <a:pt x="15122" y="0"/>
                        <a:pt x="10082" y="0"/>
                      </a:cubicBezTo>
                      <a:cubicBezTo>
                        <a:pt x="9074" y="0"/>
                        <a:pt x="9074" y="0"/>
                        <a:pt x="8065" y="0"/>
                      </a:cubicBezTo>
                      <a:cubicBezTo>
                        <a:pt x="3024" y="1008"/>
                        <a:pt x="0" y="6049"/>
                        <a:pt x="0" y="11090"/>
                      </a:cubicBezTo>
                      <a:cubicBezTo>
                        <a:pt x="9074" y="74604"/>
                        <a:pt x="19155" y="139125"/>
                        <a:pt x="31253" y="202639"/>
                      </a:cubicBezTo>
                      <a:cubicBezTo>
                        <a:pt x="42343" y="266153"/>
                        <a:pt x="55448" y="329666"/>
                        <a:pt x="70571" y="392172"/>
                      </a:cubicBezTo>
                      <a:cubicBezTo>
                        <a:pt x="77628" y="423425"/>
                        <a:pt x="85693" y="453669"/>
                        <a:pt x="93758" y="484922"/>
                      </a:cubicBezTo>
                      <a:cubicBezTo>
                        <a:pt x="94767" y="487947"/>
                        <a:pt x="95775" y="489963"/>
                        <a:pt x="97791" y="491979"/>
                      </a:cubicBezTo>
                      <a:cubicBezTo>
                        <a:pt x="98799" y="492988"/>
                        <a:pt x="99807" y="492988"/>
                        <a:pt x="101823" y="492988"/>
                      </a:cubicBezTo>
                      <a:cubicBezTo>
                        <a:pt x="200623" y="561542"/>
                        <a:pt x="296398" y="633121"/>
                        <a:pt x="393180" y="704700"/>
                      </a:cubicBezTo>
                      <a:cubicBezTo>
                        <a:pt x="437539" y="737969"/>
                        <a:pt x="482906" y="771238"/>
                        <a:pt x="527264" y="803499"/>
                      </a:cubicBezTo>
                      <a:cubicBezTo>
                        <a:pt x="549444" y="819629"/>
                        <a:pt x="572631" y="836768"/>
                        <a:pt x="594811" y="852898"/>
                      </a:cubicBezTo>
                      <a:cubicBezTo>
                        <a:pt x="605900" y="860964"/>
                        <a:pt x="616990" y="869029"/>
                        <a:pt x="628080" y="877094"/>
                      </a:cubicBezTo>
                      <a:cubicBezTo>
                        <a:pt x="639170" y="885159"/>
                        <a:pt x="650259" y="893224"/>
                        <a:pt x="662357" y="900282"/>
                      </a:cubicBezTo>
                      <a:cubicBezTo>
                        <a:pt x="663365" y="900282"/>
                        <a:pt x="664374" y="901290"/>
                        <a:pt x="665382" y="901290"/>
                      </a:cubicBezTo>
                      <a:cubicBezTo>
                        <a:pt x="665382" y="904314"/>
                        <a:pt x="664374" y="908347"/>
                        <a:pt x="664374" y="911371"/>
                      </a:cubicBezTo>
                      <a:cubicBezTo>
                        <a:pt x="663365" y="920445"/>
                        <a:pt x="663365" y="929518"/>
                        <a:pt x="664374" y="939600"/>
                      </a:cubicBezTo>
                      <a:cubicBezTo>
                        <a:pt x="665382" y="954722"/>
                        <a:pt x="667398" y="969844"/>
                        <a:pt x="671430" y="984967"/>
                      </a:cubicBezTo>
                      <a:cubicBezTo>
                        <a:pt x="679496" y="1013195"/>
                        <a:pt x="692602" y="1040415"/>
                        <a:pt x="710749" y="1063602"/>
                      </a:cubicBezTo>
                      <a:cubicBezTo>
                        <a:pt x="727887" y="1085782"/>
                        <a:pt x="751075" y="1104937"/>
                        <a:pt x="775271" y="1119051"/>
                      </a:cubicBezTo>
                      <a:cubicBezTo>
                        <a:pt x="801482" y="1134173"/>
                        <a:pt x="830719" y="1143247"/>
                        <a:pt x="860964" y="1146271"/>
                      </a:cubicBezTo>
                      <a:cubicBezTo>
                        <a:pt x="883143" y="1148288"/>
                        <a:pt x="906331" y="1147279"/>
                        <a:pt x="927502" y="1143247"/>
                      </a:cubicBezTo>
                      <a:cubicBezTo>
                        <a:pt x="927502" y="1143247"/>
                        <a:pt x="927502" y="1143247"/>
                        <a:pt x="927502" y="1144255"/>
                      </a:cubicBezTo>
                      <a:cubicBezTo>
                        <a:pt x="928510" y="1146271"/>
                        <a:pt x="930526" y="1148288"/>
                        <a:pt x="931535" y="1150304"/>
                      </a:cubicBezTo>
                      <a:cubicBezTo>
                        <a:pt x="935567" y="1155345"/>
                        <a:pt x="937583" y="1161394"/>
                        <a:pt x="940608" y="1167443"/>
                      </a:cubicBezTo>
                      <a:cubicBezTo>
                        <a:pt x="943632" y="1174499"/>
                        <a:pt x="947665" y="1180548"/>
                        <a:pt x="950689" y="1187606"/>
                      </a:cubicBezTo>
                      <a:cubicBezTo>
                        <a:pt x="957746" y="1200711"/>
                        <a:pt x="963795" y="1213818"/>
                        <a:pt x="970852" y="1225915"/>
                      </a:cubicBezTo>
                      <a:cubicBezTo>
                        <a:pt x="983958" y="1252127"/>
                        <a:pt x="997065" y="1277331"/>
                        <a:pt x="1010170" y="1303543"/>
                      </a:cubicBezTo>
                      <a:cubicBezTo>
                        <a:pt x="1036382" y="1355967"/>
                        <a:pt x="1061586" y="1408391"/>
                        <a:pt x="1086790" y="1459807"/>
                      </a:cubicBezTo>
                      <a:cubicBezTo>
                        <a:pt x="1111994" y="1512231"/>
                        <a:pt x="1138206" y="1564655"/>
                        <a:pt x="1165426" y="1616071"/>
                      </a:cubicBezTo>
                      <a:cubicBezTo>
                        <a:pt x="1192646" y="1667487"/>
                        <a:pt x="1221883" y="1717895"/>
                        <a:pt x="1252127" y="1767294"/>
                      </a:cubicBezTo>
                      <a:cubicBezTo>
                        <a:pt x="1264225" y="1786449"/>
                        <a:pt x="1276323" y="1805604"/>
                        <a:pt x="1289429" y="1824759"/>
                      </a:cubicBezTo>
                      <a:cubicBezTo>
                        <a:pt x="1290437" y="1826775"/>
                        <a:pt x="1291445" y="1827783"/>
                        <a:pt x="1294470" y="1828792"/>
                      </a:cubicBezTo>
                      <a:cubicBezTo>
                        <a:pt x="1296486" y="1829799"/>
                        <a:pt x="1298503" y="1828792"/>
                        <a:pt x="1300519" y="1827783"/>
                      </a:cubicBezTo>
                      <a:cubicBezTo>
                        <a:pt x="1303544" y="1825767"/>
                        <a:pt x="1305560" y="1820726"/>
                        <a:pt x="1303544" y="1817702"/>
                      </a:cubicBezTo>
                      <a:cubicBezTo>
                        <a:pt x="1303544" y="1816694"/>
                        <a:pt x="1302535" y="1816694"/>
                        <a:pt x="1302535" y="1815685"/>
                      </a:cubicBezTo>
                      <a:lnTo>
                        <a:pt x="1302535" y="1815685"/>
                      </a:lnTo>
                      <a:cubicBezTo>
                        <a:pt x="1237005" y="1717895"/>
                        <a:pt x="1183573" y="1612038"/>
                        <a:pt x="1135181" y="1512231"/>
                      </a:cubicBezTo>
                      <a:cubicBezTo>
                        <a:pt x="1118043" y="1476946"/>
                        <a:pt x="1100904" y="1440652"/>
                        <a:pt x="1083766" y="1405367"/>
                      </a:cubicBezTo>
                      <a:lnTo>
                        <a:pt x="1079733" y="1397302"/>
                      </a:lnTo>
                      <a:cubicBezTo>
                        <a:pt x="1073684" y="1383187"/>
                        <a:pt x="1066627" y="1369073"/>
                        <a:pt x="1059570" y="1354959"/>
                      </a:cubicBezTo>
                      <a:cubicBezTo>
                        <a:pt x="1033358" y="1299511"/>
                        <a:pt x="1009162" y="1249103"/>
                        <a:pt x="982950" y="1198695"/>
                      </a:cubicBezTo>
                      <a:cubicBezTo>
                        <a:pt x="977909" y="1188614"/>
                        <a:pt x="971861" y="1178532"/>
                        <a:pt x="966820" y="1167443"/>
                      </a:cubicBezTo>
                      <a:cubicBezTo>
                        <a:pt x="963795" y="1162402"/>
                        <a:pt x="960771" y="1157361"/>
                        <a:pt x="958754" y="1152320"/>
                      </a:cubicBezTo>
                      <a:lnTo>
                        <a:pt x="957746" y="1149296"/>
                      </a:lnTo>
                      <a:cubicBezTo>
                        <a:pt x="955730" y="1145263"/>
                        <a:pt x="953713" y="1142239"/>
                        <a:pt x="951698" y="1138206"/>
                      </a:cubicBezTo>
                      <a:lnTo>
                        <a:pt x="951698" y="1137198"/>
                      </a:lnTo>
                      <a:cubicBezTo>
                        <a:pt x="951698" y="1137198"/>
                        <a:pt x="951698" y="1137198"/>
                        <a:pt x="951698" y="1137198"/>
                      </a:cubicBezTo>
                      <a:cubicBezTo>
                        <a:pt x="951698" y="1137198"/>
                        <a:pt x="951698" y="1137198"/>
                        <a:pt x="951698" y="1137198"/>
                      </a:cubicBezTo>
                      <a:cubicBezTo>
                        <a:pt x="965811" y="1133165"/>
                        <a:pt x="978917" y="1127116"/>
                        <a:pt x="992024" y="1120059"/>
                      </a:cubicBezTo>
                      <a:cubicBezTo>
                        <a:pt x="1005130" y="1113002"/>
                        <a:pt x="1017228" y="1104937"/>
                        <a:pt x="1028317" y="1094855"/>
                      </a:cubicBezTo>
                      <a:cubicBezTo>
                        <a:pt x="1039407" y="1085782"/>
                        <a:pt x="1049488" y="1074692"/>
                        <a:pt x="1059570" y="1061586"/>
                      </a:cubicBezTo>
                      <a:cubicBezTo>
                        <a:pt x="1067635" y="1050497"/>
                        <a:pt x="1075701" y="1038399"/>
                        <a:pt x="1082758" y="1023276"/>
                      </a:cubicBezTo>
                      <a:cubicBezTo>
                        <a:pt x="1084774" y="1019244"/>
                        <a:pt x="1086790" y="1014203"/>
                        <a:pt x="1088806" y="1009162"/>
                      </a:cubicBezTo>
                      <a:cubicBezTo>
                        <a:pt x="1088806" y="1009162"/>
                        <a:pt x="1088806" y="1009162"/>
                        <a:pt x="1088806" y="1009162"/>
                      </a:cubicBezTo>
                      <a:cubicBezTo>
                        <a:pt x="1088806" y="1009162"/>
                        <a:pt x="1088806" y="1009162"/>
                        <a:pt x="1088806" y="1009162"/>
                      </a:cubicBezTo>
                      <a:lnTo>
                        <a:pt x="1088806" y="1009162"/>
                      </a:lnTo>
                      <a:cubicBezTo>
                        <a:pt x="1088806" y="1009162"/>
                        <a:pt x="1088806" y="1009162"/>
                        <a:pt x="1088806" y="1009162"/>
                      </a:cubicBezTo>
                      <a:cubicBezTo>
                        <a:pt x="1090823" y="1011179"/>
                        <a:pt x="1093847" y="1013195"/>
                        <a:pt x="1095864" y="1014203"/>
                      </a:cubicBezTo>
                      <a:lnTo>
                        <a:pt x="1096872" y="1015211"/>
                      </a:lnTo>
                      <a:lnTo>
                        <a:pt x="1100904" y="1018236"/>
                      </a:lnTo>
                      <a:cubicBezTo>
                        <a:pt x="1106953" y="1023276"/>
                        <a:pt x="1114010" y="1027309"/>
                        <a:pt x="1120059" y="1032350"/>
                      </a:cubicBezTo>
                      <a:lnTo>
                        <a:pt x="1140222" y="1047472"/>
                      </a:lnTo>
                      <a:cubicBezTo>
                        <a:pt x="1146271" y="1051505"/>
                        <a:pt x="1151312" y="1056546"/>
                        <a:pt x="1157361" y="1060578"/>
                      </a:cubicBezTo>
                      <a:cubicBezTo>
                        <a:pt x="1179540" y="1077717"/>
                        <a:pt x="1203736" y="1095864"/>
                        <a:pt x="1232972" y="1116027"/>
                      </a:cubicBezTo>
                      <a:cubicBezTo>
                        <a:pt x="1287412" y="1155345"/>
                        <a:pt x="1340845" y="1193655"/>
                        <a:pt x="1385204" y="1224907"/>
                      </a:cubicBezTo>
                      <a:cubicBezTo>
                        <a:pt x="1401334" y="1237005"/>
                        <a:pt x="1418472" y="1248095"/>
                        <a:pt x="1434604" y="1259185"/>
                      </a:cubicBezTo>
                      <a:lnTo>
                        <a:pt x="1442668" y="1264225"/>
                      </a:lnTo>
                      <a:cubicBezTo>
                        <a:pt x="1524328" y="1320682"/>
                        <a:pt x="1609014" y="1380163"/>
                        <a:pt x="1690674" y="1441660"/>
                      </a:cubicBezTo>
                      <a:cubicBezTo>
                        <a:pt x="1690674" y="1441660"/>
                        <a:pt x="1690674" y="1441660"/>
                        <a:pt x="1690674" y="1441660"/>
                      </a:cubicBezTo>
                      <a:cubicBezTo>
                        <a:pt x="1690674" y="1441660"/>
                        <a:pt x="1690674" y="1441660"/>
                        <a:pt x="1690674" y="1441660"/>
                      </a:cubicBezTo>
                      <a:lnTo>
                        <a:pt x="1690674" y="1441660"/>
                      </a:lnTo>
                      <a:cubicBezTo>
                        <a:pt x="1690674" y="1446701"/>
                        <a:pt x="1691683" y="1451742"/>
                        <a:pt x="1692691" y="1456783"/>
                      </a:cubicBezTo>
                      <a:lnTo>
                        <a:pt x="1692691" y="1459807"/>
                      </a:lnTo>
                      <a:cubicBezTo>
                        <a:pt x="1693699" y="1466864"/>
                        <a:pt x="1694707" y="1473921"/>
                        <a:pt x="1695715" y="1481986"/>
                      </a:cubicBezTo>
                      <a:lnTo>
                        <a:pt x="1698740" y="1504166"/>
                      </a:lnTo>
                      <a:lnTo>
                        <a:pt x="1701765" y="1526345"/>
                      </a:lnTo>
                      <a:lnTo>
                        <a:pt x="1702772" y="1533402"/>
                      </a:lnTo>
                      <a:lnTo>
                        <a:pt x="1703780" y="1540459"/>
                      </a:lnTo>
                      <a:cubicBezTo>
                        <a:pt x="1707813" y="1566672"/>
                        <a:pt x="1710837" y="1591875"/>
                        <a:pt x="1714870" y="1618087"/>
                      </a:cubicBezTo>
                      <a:cubicBezTo>
                        <a:pt x="1719911" y="1649340"/>
                        <a:pt x="1723943" y="1677568"/>
                        <a:pt x="1729992" y="1706805"/>
                      </a:cubicBezTo>
                      <a:cubicBezTo>
                        <a:pt x="1735033" y="1735033"/>
                        <a:pt x="1741082" y="1762253"/>
                        <a:pt x="1748139" y="1789473"/>
                      </a:cubicBezTo>
                      <a:cubicBezTo>
                        <a:pt x="1748139" y="1789473"/>
                        <a:pt x="1748139" y="1789473"/>
                        <a:pt x="1748139" y="1789473"/>
                      </a:cubicBezTo>
                      <a:cubicBezTo>
                        <a:pt x="1748139" y="1791490"/>
                        <a:pt x="1749147" y="1793506"/>
                        <a:pt x="1749147" y="1794514"/>
                      </a:cubicBezTo>
                      <a:cubicBezTo>
                        <a:pt x="1750155" y="1799555"/>
                        <a:pt x="1755196" y="1802580"/>
                        <a:pt x="1760237" y="1801571"/>
                      </a:cubicBezTo>
                      <a:cubicBezTo>
                        <a:pt x="1765277" y="1804596"/>
                        <a:pt x="1768302" y="1799555"/>
                        <a:pt x="1767295" y="1794514"/>
                      </a:cubicBezTo>
                      <a:close/>
                      <a:moveTo>
                        <a:pt x="719822" y="1041423"/>
                      </a:moveTo>
                      <a:cubicBezTo>
                        <a:pt x="719822" y="1041423"/>
                        <a:pt x="719822" y="1041423"/>
                        <a:pt x="719822" y="1041423"/>
                      </a:cubicBezTo>
                      <a:cubicBezTo>
                        <a:pt x="719822" y="1041423"/>
                        <a:pt x="719822" y="1041423"/>
                        <a:pt x="719822" y="1041423"/>
                      </a:cubicBezTo>
                      <a:lnTo>
                        <a:pt x="719822" y="1041423"/>
                      </a:lnTo>
                      <a:close/>
                      <a:moveTo>
                        <a:pt x="997065" y="1098888"/>
                      </a:moveTo>
                      <a:cubicBezTo>
                        <a:pt x="997065" y="1098888"/>
                        <a:pt x="997065" y="1099896"/>
                        <a:pt x="997065" y="1098888"/>
                      </a:cubicBezTo>
                      <a:cubicBezTo>
                        <a:pt x="997065" y="1098888"/>
                        <a:pt x="997065" y="1098888"/>
                        <a:pt x="997065" y="1098888"/>
                      </a:cubicBezTo>
                      <a:cubicBezTo>
                        <a:pt x="997065" y="1098888"/>
                        <a:pt x="997065" y="1098888"/>
                        <a:pt x="997065" y="1098888"/>
                      </a:cubicBezTo>
                      <a:close/>
                      <a:moveTo>
                        <a:pt x="1060578" y="1020252"/>
                      </a:moveTo>
                      <a:cubicBezTo>
                        <a:pt x="1052513" y="1035374"/>
                        <a:pt x="1043439" y="1049488"/>
                        <a:pt x="1031341" y="1061586"/>
                      </a:cubicBezTo>
                      <a:cubicBezTo>
                        <a:pt x="1020252" y="1073684"/>
                        <a:pt x="1007146" y="1085782"/>
                        <a:pt x="992024" y="1094855"/>
                      </a:cubicBezTo>
                      <a:cubicBezTo>
                        <a:pt x="977909" y="1103929"/>
                        <a:pt x="962787" y="1111994"/>
                        <a:pt x="946657" y="1117035"/>
                      </a:cubicBezTo>
                      <a:cubicBezTo>
                        <a:pt x="929518" y="1122076"/>
                        <a:pt x="912379" y="1126108"/>
                        <a:pt x="895241" y="1127116"/>
                      </a:cubicBezTo>
                      <a:cubicBezTo>
                        <a:pt x="892216" y="1127116"/>
                        <a:pt x="888183" y="1127116"/>
                        <a:pt x="885159" y="1127116"/>
                      </a:cubicBezTo>
                      <a:cubicBezTo>
                        <a:pt x="880118" y="1127116"/>
                        <a:pt x="875078" y="1127116"/>
                        <a:pt x="870037" y="1127116"/>
                      </a:cubicBezTo>
                      <a:cubicBezTo>
                        <a:pt x="861972" y="1126108"/>
                        <a:pt x="852898" y="1125100"/>
                        <a:pt x="842817" y="1123084"/>
                      </a:cubicBezTo>
                      <a:cubicBezTo>
                        <a:pt x="825678" y="1119051"/>
                        <a:pt x="809548" y="1113002"/>
                        <a:pt x="794425" y="1105945"/>
                      </a:cubicBezTo>
                      <a:cubicBezTo>
                        <a:pt x="779303" y="1097880"/>
                        <a:pt x="765189" y="1088806"/>
                        <a:pt x="753091" y="1076709"/>
                      </a:cubicBezTo>
                      <a:cubicBezTo>
                        <a:pt x="740993" y="1065619"/>
                        <a:pt x="729904" y="1052513"/>
                        <a:pt x="719822" y="1038399"/>
                      </a:cubicBezTo>
                      <a:cubicBezTo>
                        <a:pt x="710749" y="1024285"/>
                        <a:pt x="702684" y="1008154"/>
                        <a:pt x="697643" y="993032"/>
                      </a:cubicBezTo>
                      <a:cubicBezTo>
                        <a:pt x="692602" y="976901"/>
                        <a:pt x="688569" y="959763"/>
                        <a:pt x="687561" y="941616"/>
                      </a:cubicBezTo>
                      <a:cubicBezTo>
                        <a:pt x="687561" y="934559"/>
                        <a:pt x="687561" y="926494"/>
                        <a:pt x="687561" y="918428"/>
                      </a:cubicBezTo>
                      <a:cubicBezTo>
                        <a:pt x="688569" y="908347"/>
                        <a:pt x="689578" y="899273"/>
                        <a:pt x="691593" y="889192"/>
                      </a:cubicBezTo>
                      <a:cubicBezTo>
                        <a:pt x="695626" y="872053"/>
                        <a:pt x="700667" y="855923"/>
                        <a:pt x="708732" y="840801"/>
                      </a:cubicBezTo>
                      <a:cubicBezTo>
                        <a:pt x="714781" y="828703"/>
                        <a:pt x="721838" y="817613"/>
                        <a:pt x="729904" y="807531"/>
                      </a:cubicBezTo>
                      <a:cubicBezTo>
                        <a:pt x="731920" y="804507"/>
                        <a:pt x="733936" y="802491"/>
                        <a:pt x="735952" y="799466"/>
                      </a:cubicBezTo>
                      <a:cubicBezTo>
                        <a:pt x="735952" y="799466"/>
                        <a:pt x="735952" y="799466"/>
                        <a:pt x="735952" y="799466"/>
                      </a:cubicBezTo>
                      <a:cubicBezTo>
                        <a:pt x="735952" y="799466"/>
                        <a:pt x="735952" y="799466"/>
                        <a:pt x="735952" y="799466"/>
                      </a:cubicBezTo>
                      <a:cubicBezTo>
                        <a:pt x="735952" y="799466"/>
                        <a:pt x="735952" y="799466"/>
                        <a:pt x="735952" y="799466"/>
                      </a:cubicBezTo>
                      <a:cubicBezTo>
                        <a:pt x="735952" y="799466"/>
                        <a:pt x="735952" y="798458"/>
                        <a:pt x="735952" y="798458"/>
                      </a:cubicBezTo>
                      <a:lnTo>
                        <a:pt x="736960" y="797450"/>
                      </a:lnTo>
                      <a:cubicBezTo>
                        <a:pt x="748050" y="785352"/>
                        <a:pt x="761156" y="774262"/>
                        <a:pt x="774262" y="765189"/>
                      </a:cubicBezTo>
                      <a:cubicBezTo>
                        <a:pt x="788377" y="756115"/>
                        <a:pt x="804507" y="748050"/>
                        <a:pt x="820638" y="743010"/>
                      </a:cubicBezTo>
                      <a:cubicBezTo>
                        <a:pt x="836768" y="737969"/>
                        <a:pt x="853907" y="734945"/>
                        <a:pt x="871045" y="732928"/>
                      </a:cubicBezTo>
                      <a:cubicBezTo>
                        <a:pt x="874070" y="732928"/>
                        <a:pt x="878102" y="732928"/>
                        <a:pt x="881127" y="732928"/>
                      </a:cubicBezTo>
                      <a:cubicBezTo>
                        <a:pt x="896249" y="732928"/>
                        <a:pt x="910363" y="734945"/>
                        <a:pt x="925485" y="736961"/>
                      </a:cubicBezTo>
                      <a:cubicBezTo>
                        <a:pt x="941616" y="740993"/>
                        <a:pt x="957746" y="747042"/>
                        <a:pt x="973877" y="754099"/>
                      </a:cubicBezTo>
                      <a:cubicBezTo>
                        <a:pt x="988999" y="762164"/>
                        <a:pt x="1003113" y="772246"/>
                        <a:pt x="1016219" y="783336"/>
                      </a:cubicBezTo>
                      <a:cubicBezTo>
                        <a:pt x="1028317" y="794426"/>
                        <a:pt x="1039407" y="807531"/>
                        <a:pt x="1048480" y="821646"/>
                      </a:cubicBezTo>
                      <a:cubicBezTo>
                        <a:pt x="1057554" y="835760"/>
                        <a:pt x="1064610" y="850882"/>
                        <a:pt x="1070660" y="867012"/>
                      </a:cubicBezTo>
                      <a:cubicBezTo>
                        <a:pt x="1075701" y="883143"/>
                        <a:pt x="1078725" y="900282"/>
                        <a:pt x="1080741" y="916412"/>
                      </a:cubicBezTo>
                      <a:cubicBezTo>
                        <a:pt x="1081749" y="934559"/>
                        <a:pt x="1079733" y="952706"/>
                        <a:pt x="1076708" y="969844"/>
                      </a:cubicBezTo>
                      <a:cubicBezTo>
                        <a:pt x="1073684" y="988999"/>
                        <a:pt x="1067635" y="1005130"/>
                        <a:pt x="1060578" y="1020252"/>
                      </a:cubicBezTo>
                      <a:close/>
                    </a:path>
                  </a:pathLst>
                </a:custGeom>
                <a:solidFill>
                  <a:srgbClr val="0E0E0E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74" name="Graphic 4">
                  <a:extLst>
                    <a:ext uri="{FF2B5EF4-FFF2-40B4-BE49-F238E27FC236}">
                      <a16:creationId xmlns:a16="http://schemas.microsoft.com/office/drawing/2014/main" xmlns="" id="{EDEB3519-0B8B-1E41-2452-6EACB5407303}"/>
                    </a:ext>
                  </a:extLst>
                </p:cNvPr>
                <p:cNvGrpSpPr/>
                <p:nvPr/>
              </p:nvGrpSpPr>
              <p:grpSpPr>
                <a:xfrm>
                  <a:off x="9058263" y="3259361"/>
                  <a:ext cx="1725959" cy="2007234"/>
                  <a:chOff x="9058263" y="3259361"/>
                  <a:chExt cx="1725959" cy="2007234"/>
                </a:xfrm>
              </p:grpSpPr>
              <p:sp>
                <p:nvSpPr>
                  <p:cNvPr id="75" name="Freeform: Shape 74">
                    <a:extLst>
                      <a:ext uri="{FF2B5EF4-FFF2-40B4-BE49-F238E27FC236}">
                        <a16:creationId xmlns:a16="http://schemas.microsoft.com/office/drawing/2014/main" xmlns="" id="{466CEE5D-344C-E2C5-E048-17523FD3996B}"/>
                      </a:ext>
                    </a:extLst>
                  </p:cNvPr>
                  <p:cNvSpPr/>
                  <p:nvPr/>
                </p:nvSpPr>
                <p:spPr>
                  <a:xfrm>
                    <a:off x="9058263" y="3259361"/>
                    <a:ext cx="1725959" cy="2007234"/>
                  </a:xfrm>
                  <a:custGeom>
                    <a:avLst/>
                    <a:gdLst>
                      <a:gd name="connsiteX0" fmla="*/ 1709829 w 1725959"/>
                      <a:gd name="connsiteY0" fmla="*/ 1786449 h 2007234"/>
                      <a:gd name="connsiteX1" fmla="*/ 1694707 w 1725959"/>
                      <a:gd name="connsiteY1" fmla="*/ 1697732 h 2007234"/>
                      <a:gd name="connsiteX2" fmla="*/ 1683617 w 1725959"/>
                      <a:gd name="connsiteY2" fmla="*/ 1620104 h 2007234"/>
                      <a:gd name="connsiteX3" fmla="*/ 1682609 w 1725959"/>
                      <a:gd name="connsiteY3" fmla="*/ 1613046 h 2007234"/>
                      <a:gd name="connsiteX4" fmla="*/ 1681601 w 1725959"/>
                      <a:gd name="connsiteY4" fmla="*/ 1605989 h 2007234"/>
                      <a:gd name="connsiteX5" fmla="*/ 1678576 w 1725959"/>
                      <a:gd name="connsiteY5" fmla="*/ 1583810 h 2007234"/>
                      <a:gd name="connsiteX6" fmla="*/ 1675552 w 1725959"/>
                      <a:gd name="connsiteY6" fmla="*/ 1561631 h 2007234"/>
                      <a:gd name="connsiteX7" fmla="*/ 1672528 w 1725959"/>
                      <a:gd name="connsiteY7" fmla="*/ 1539451 h 2007234"/>
                      <a:gd name="connsiteX8" fmla="*/ 1672528 w 1725959"/>
                      <a:gd name="connsiteY8" fmla="*/ 1536427 h 2007234"/>
                      <a:gd name="connsiteX9" fmla="*/ 1670511 w 1725959"/>
                      <a:gd name="connsiteY9" fmla="*/ 1521305 h 2007234"/>
                      <a:gd name="connsiteX10" fmla="*/ 1422505 w 1725959"/>
                      <a:gd name="connsiteY10" fmla="*/ 1343869 h 2007234"/>
                      <a:gd name="connsiteX11" fmla="*/ 1414441 w 1725959"/>
                      <a:gd name="connsiteY11" fmla="*/ 1338829 h 2007234"/>
                      <a:gd name="connsiteX12" fmla="*/ 1365041 w 1725959"/>
                      <a:gd name="connsiteY12" fmla="*/ 1304552 h 2007234"/>
                      <a:gd name="connsiteX13" fmla="*/ 1212809 w 1725959"/>
                      <a:gd name="connsiteY13" fmla="*/ 1195671 h 2007234"/>
                      <a:gd name="connsiteX14" fmla="*/ 1137198 w 1725959"/>
                      <a:gd name="connsiteY14" fmla="*/ 1140222 h 2007234"/>
                      <a:gd name="connsiteX15" fmla="*/ 1120059 w 1725959"/>
                      <a:gd name="connsiteY15" fmla="*/ 1127116 h 2007234"/>
                      <a:gd name="connsiteX16" fmla="*/ 1099896 w 1725959"/>
                      <a:gd name="connsiteY16" fmla="*/ 1111994 h 2007234"/>
                      <a:gd name="connsiteX17" fmla="*/ 1080741 w 1725959"/>
                      <a:gd name="connsiteY17" fmla="*/ 1097880 h 2007234"/>
                      <a:gd name="connsiteX18" fmla="*/ 1076708 w 1725959"/>
                      <a:gd name="connsiteY18" fmla="*/ 1094855 h 2007234"/>
                      <a:gd name="connsiteX19" fmla="*/ 1075701 w 1725959"/>
                      <a:gd name="connsiteY19" fmla="*/ 1093847 h 2007234"/>
                      <a:gd name="connsiteX20" fmla="*/ 1068643 w 1725959"/>
                      <a:gd name="connsiteY20" fmla="*/ 1088806 h 2007234"/>
                      <a:gd name="connsiteX21" fmla="*/ 1068643 w 1725959"/>
                      <a:gd name="connsiteY21" fmla="*/ 1088806 h 2007234"/>
                      <a:gd name="connsiteX22" fmla="*/ 1068643 w 1725959"/>
                      <a:gd name="connsiteY22" fmla="*/ 1088806 h 2007234"/>
                      <a:gd name="connsiteX23" fmla="*/ 1062595 w 1725959"/>
                      <a:gd name="connsiteY23" fmla="*/ 1102921 h 2007234"/>
                      <a:gd name="connsiteX24" fmla="*/ 1039407 w 1725959"/>
                      <a:gd name="connsiteY24" fmla="*/ 1141230 h 2007234"/>
                      <a:gd name="connsiteX25" fmla="*/ 1008154 w 1725959"/>
                      <a:gd name="connsiteY25" fmla="*/ 1174499 h 2007234"/>
                      <a:gd name="connsiteX26" fmla="*/ 971861 w 1725959"/>
                      <a:gd name="connsiteY26" fmla="*/ 1199703 h 2007234"/>
                      <a:gd name="connsiteX27" fmla="*/ 931535 w 1725959"/>
                      <a:gd name="connsiteY27" fmla="*/ 1216842 h 2007234"/>
                      <a:gd name="connsiteX28" fmla="*/ 931535 w 1725959"/>
                      <a:gd name="connsiteY28" fmla="*/ 1217850 h 2007234"/>
                      <a:gd name="connsiteX29" fmla="*/ 937583 w 1725959"/>
                      <a:gd name="connsiteY29" fmla="*/ 1228940 h 2007234"/>
                      <a:gd name="connsiteX30" fmla="*/ 938591 w 1725959"/>
                      <a:gd name="connsiteY30" fmla="*/ 1231964 h 2007234"/>
                      <a:gd name="connsiteX31" fmla="*/ 946657 w 1725959"/>
                      <a:gd name="connsiteY31" fmla="*/ 1247087 h 2007234"/>
                      <a:gd name="connsiteX32" fmla="*/ 962787 w 1725959"/>
                      <a:gd name="connsiteY32" fmla="*/ 1278339 h 2007234"/>
                      <a:gd name="connsiteX33" fmla="*/ 1039407 w 1725959"/>
                      <a:gd name="connsiteY33" fmla="*/ 1434603 h 2007234"/>
                      <a:gd name="connsiteX34" fmla="*/ 1059570 w 1725959"/>
                      <a:gd name="connsiteY34" fmla="*/ 1476946 h 2007234"/>
                      <a:gd name="connsiteX35" fmla="*/ 1063603 w 1725959"/>
                      <a:gd name="connsiteY35" fmla="*/ 1485011 h 2007234"/>
                      <a:gd name="connsiteX36" fmla="*/ 1115018 w 1725959"/>
                      <a:gd name="connsiteY36" fmla="*/ 1591875 h 2007234"/>
                      <a:gd name="connsiteX37" fmla="*/ 1282371 w 1725959"/>
                      <a:gd name="connsiteY37" fmla="*/ 1895329 h 2007234"/>
                      <a:gd name="connsiteX38" fmla="*/ 1283381 w 1725959"/>
                      <a:gd name="connsiteY38" fmla="*/ 1895329 h 2007234"/>
                      <a:gd name="connsiteX39" fmla="*/ 1286404 w 1725959"/>
                      <a:gd name="connsiteY39" fmla="*/ 1895329 h 2007234"/>
                      <a:gd name="connsiteX40" fmla="*/ 1453758 w 1725959"/>
                      <a:gd name="connsiteY40" fmla="*/ 1947754 h 2007234"/>
                      <a:gd name="connsiteX41" fmla="*/ 1611031 w 1725959"/>
                      <a:gd name="connsiteY41" fmla="*/ 2007235 h 2007234"/>
                      <a:gd name="connsiteX42" fmla="*/ 1636235 w 1725959"/>
                      <a:gd name="connsiteY42" fmla="*/ 1976990 h 2007234"/>
                      <a:gd name="connsiteX43" fmla="*/ 1639258 w 1725959"/>
                      <a:gd name="connsiteY43" fmla="*/ 1973965 h 2007234"/>
                      <a:gd name="connsiteX44" fmla="*/ 1640266 w 1725959"/>
                      <a:gd name="connsiteY44" fmla="*/ 1972957 h 2007234"/>
                      <a:gd name="connsiteX45" fmla="*/ 1655388 w 1725959"/>
                      <a:gd name="connsiteY45" fmla="*/ 1955819 h 2007234"/>
                      <a:gd name="connsiteX46" fmla="*/ 1661438 w 1725959"/>
                      <a:gd name="connsiteY46" fmla="*/ 1948762 h 2007234"/>
                      <a:gd name="connsiteX47" fmla="*/ 1697732 w 1725959"/>
                      <a:gd name="connsiteY47" fmla="*/ 1904403 h 2007234"/>
                      <a:gd name="connsiteX48" fmla="*/ 1723943 w 1725959"/>
                      <a:gd name="connsiteY48" fmla="*/ 1872142 h 2007234"/>
                      <a:gd name="connsiteX49" fmla="*/ 1725959 w 1725959"/>
                      <a:gd name="connsiteY49" fmla="*/ 1870126 h 2007234"/>
                      <a:gd name="connsiteX50" fmla="*/ 1709829 w 1725959"/>
                      <a:gd name="connsiteY50" fmla="*/ 1786449 h 2007234"/>
                      <a:gd name="connsiteX51" fmla="*/ 779303 w 1725959"/>
                      <a:gd name="connsiteY51" fmla="*/ 796442 h 2007234"/>
                      <a:gd name="connsiteX52" fmla="*/ 773254 w 1725959"/>
                      <a:gd name="connsiteY52" fmla="*/ 786360 h 2007234"/>
                      <a:gd name="connsiteX53" fmla="*/ 740993 w 1725959"/>
                      <a:gd name="connsiteY53" fmla="*/ 723855 h 2007234"/>
                      <a:gd name="connsiteX54" fmla="*/ 733936 w 1725959"/>
                      <a:gd name="connsiteY54" fmla="*/ 708732 h 2007234"/>
                      <a:gd name="connsiteX55" fmla="*/ 706716 w 1725959"/>
                      <a:gd name="connsiteY55" fmla="*/ 655300 h 2007234"/>
                      <a:gd name="connsiteX56" fmla="*/ 694618 w 1725959"/>
                      <a:gd name="connsiteY56" fmla="*/ 632113 h 2007234"/>
                      <a:gd name="connsiteX57" fmla="*/ 640178 w 1725959"/>
                      <a:gd name="connsiteY57" fmla="*/ 524240 h 2007234"/>
                      <a:gd name="connsiteX58" fmla="*/ 638161 w 1725959"/>
                      <a:gd name="connsiteY58" fmla="*/ 520208 h 2007234"/>
                      <a:gd name="connsiteX59" fmla="*/ 616990 w 1725959"/>
                      <a:gd name="connsiteY59" fmla="*/ 478873 h 2007234"/>
                      <a:gd name="connsiteX60" fmla="*/ 538355 w 1725959"/>
                      <a:gd name="connsiteY60" fmla="*/ 324626 h 2007234"/>
                      <a:gd name="connsiteX61" fmla="*/ 497020 w 1725959"/>
                      <a:gd name="connsiteY61" fmla="*/ 249014 h 2007234"/>
                      <a:gd name="connsiteX62" fmla="*/ 456694 w 1725959"/>
                      <a:gd name="connsiteY62" fmla="*/ 181468 h 2007234"/>
                      <a:gd name="connsiteX63" fmla="*/ 453669 w 1725959"/>
                      <a:gd name="connsiteY63" fmla="*/ 181468 h 2007234"/>
                      <a:gd name="connsiteX64" fmla="*/ 450645 w 1725959"/>
                      <a:gd name="connsiteY64" fmla="*/ 180460 h 2007234"/>
                      <a:gd name="connsiteX65" fmla="*/ 406286 w 1725959"/>
                      <a:gd name="connsiteY65" fmla="*/ 159289 h 2007234"/>
                      <a:gd name="connsiteX66" fmla="*/ 363943 w 1725959"/>
                      <a:gd name="connsiteY66" fmla="*/ 137109 h 2007234"/>
                      <a:gd name="connsiteX67" fmla="*/ 280267 w 1725959"/>
                      <a:gd name="connsiteY67" fmla="*/ 93759 h 2007234"/>
                      <a:gd name="connsiteX68" fmla="*/ 281275 w 1725959"/>
                      <a:gd name="connsiteY68" fmla="*/ 94767 h 2007234"/>
                      <a:gd name="connsiteX69" fmla="*/ 271194 w 1725959"/>
                      <a:gd name="connsiteY69" fmla="*/ 89726 h 2007234"/>
                      <a:gd name="connsiteX70" fmla="*/ 268169 w 1725959"/>
                      <a:gd name="connsiteY70" fmla="*/ 87710 h 2007234"/>
                      <a:gd name="connsiteX71" fmla="*/ 246998 w 1725959"/>
                      <a:gd name="connsiteY71" fmla="*/ 77628 h 2007234"/>
                      <a:gd name="connsiteX72" fmla="*/ 213729 w 1725959"/>
                      <a:gd name="connsiteY72" fmla="*/ 60489 h 2007234"/>
                      <a:gd name="connsiteX73" fmla="*/ 209696 w 1725959"/>
                      <a:gd name="connsiteY73" fmla="*/ 58473 h 2007234"/>
                      <a:gd name="connsiteX74" fmla="*/ 208688 w 1725959"/>
                      <a:gd name="connsiteY74" fmla="*/ 57465 h 2007234"/>
                      <a:gd name="connsiteX75" fmla="*/ 148199 w 1725959"/>
                      <a:gd name="connsiteY75" fmla="*/ 26212 h 2007234"/>
                      <a:gd name="connsiteX76" fmla="*/ 147190 w 1725959"/>
                      <a:gd name="connsiteY76" fmla="*/ 25204 h 2007234"/>
                      <a:gd name="connsiteX77" fmla="*/ 81660 w 1725959"/>
                      <a:gd name="connsiteY77" fmla="*/ 0 h 2007234"/>
                      <a:gd name="connsiteX78" fmla="*/ 81660 w 1725959"/>
                      <a:gd name="connsiteY78" fmla="*/ 0 h 2007234"/>
                      <a:gd name="connsiteX79" fmla="*/ 51416 w 1725959"/>
                      <a:gd name="connsiteY79" fmla="*/ 32261 h 2007234"/>
                      <a:gd name="connsiteX80" fmla="*/ 50408 w 1725959"/>
                      <a:gd name="connsiteY80" fmla="*/ 33269 h 2007234"/>
                      <a:gd name="connsiteX81" fmla="*/ 47383 w 1725959"/>
                      <a:gd name="connsiteY81" fmla="*/ 36294 h 2007234"/>
                      <a:gd name="connsiteX82" fmla="*/ 44359 w 1725959"/>
                      <a:gd name="connsiteY82" fmla="*/ 38310 h 2007234"/>
                      <a:gd name="connsiteX83" fmla="*/ 13106 w 1725959"/>
                      <a:gd name="connsiteY83" fmla="*/ 70571 h 2007234"/>
                      <a:gd name="connsiteX84" fmla="*/ 12098 w 1725959"/>
                      <a:gd name="connsiteY84" fmla="*/ 71579 h 2007234"/>
                      <a:gd name="connsiteX85" fmla="*/ 0 w 1725959"/>
                      <a:gd name="connsiteY85" fmla="*/ 86701 h 2007234"/>
                      <a:gd name="connsiteX86" fmla="*/ 14114 w 1725959"/>
                      <a:gd name="connsiteY86" fmla="*/ 180460 h 2007234"/>
                      <a:gd name="connsiteX87" fmla="*/ 49400 w 1725959"/>
                      <a:gd name="connsiteY87" fmla="*/ 371001 h 2007234"/>
                      <a:gd name="connsiteX88" fmla="*/ 93758 w 1725959"/>
                      <a:gd name="connsiteY88" fmla="*/ 559525 h 2007234"/>
                      <a:gd name="connsiteX89" fmla="*/ 359911 w 1725959"/>
                      <a:gd name="connsiteY89" fmla="*/ 752083 h 2007234"/>
                      <a:gd name="connsiteX90" fmla="*/ 398221 w 1725959"/>
                      <a:gd name="connsiteY90" fmla="*/ 780311 h 2007234"/>
                      <a:gd name="connsiteX91" fmla="*/ 506093 w 1725959"/>
                      <a:gd name="connsiteY91" fmla="*/ 858947 h 2007234"/>
                      <a:gd name="connsiteX92" fmla="*/ 579689 w 1725959"/>
                      <a:gd name="connsiteY92" fmla="*/ 912379 h 2007234"/>
                      <a:gd name="connsiteX93" fmla="*/ 588762 w 1725959"/>
                      <a:gd name="connsiteY93" fmla="*/ 919437 h 2007234"/>
                      <a:gd name="connsiteX94" fmla="*/ 615982 w 1725959"/>
                      <a:gd name="connsiteY94" fmla="*/ 939600 h 2007234"/>
                      <a:gd name="connsiteX95" fmla="*/ 629088 w 1725959"/>
                      <a:gd name="connsiteY95" fmla="*/ 948673 h 2007234"/>
                      <a:gd name="connsiteX96" fmla="*/ 632113 w 1725959"/>
                      <a:gd name="connsiteY96" fmla="*/ 950689 h 2007234"/>
                      <a:gd name="connsiteX97" fmla="*/ 649251 w 1725959"/>
                      <a:gd name="connsiteY97" fmla="*/ 962787 h 2007234"/>
                      <a:gd name="connsiteX98" fmla="*/ 659333 w 1725959"/>
                      <a:gd name="connsiteY98" fmla="*/ 927502 h 2007234"/>
                      <a:gd name="connsiteX99" fmla="*/ 679496 w 1725959"/>
                      <a:gd name="connsiteY99" fmla="*/ 887176 h 2007234"/>
                      <a:gd name="connsiteX100" fmla="*/ 706716 w 1725959"/>
                      <a:gd name="connsiteY100" fmla="*/ 852898 h 2007234"/>
                      <a:gd name="connsiteX101" fmla="*/ 738977 w 1725959"/>
                      <a:gd name="connsiteY101" fmla="*/ 825678 h 2007234"/>
                      <a:gd name="connsiteX102" fmla="*/ 777287 w 1725959"/>
                      <a:gd name="connsiteY102" fmla="*/ 804507 h 2007234"/>
                      <a:gd name="connsiteX103" fmla="*/ 780311 w 1725959"/>
                      <a:gd name="connsiteY103" fmla="*/ 803499 h 2007234"/>
                      <a:gd name="connsiteX104" fmla="*/ 778295 w 1725959"/>
                      <a:gd name="connsiteY104" fmla="*/ 800475 h 2007234"/>
                      <a:gd name="connsiteX105" fmla="*/ 779303 w 1725959"/>
                      <a:gd name="connsiteY105" fmla="*/ 796442 h 20072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</a:cxnLst>
                    <a:rect l="l" t="t" r="r" b="b"/>
                    <a:pathLst>
                      <a:path w="1725959" h="2007234">
                        <a:moveTo>
                          <a:pt x="1709829" y="1786449"/>
                        </a:moveTo>
                        <a:cubicBezTo>
                          <a:pt x="1703780" y="1758221"/>
                          <a:pt x="1699747" y="1728984"/>
                          <a:pt x="1694707" y="1697732"/>
                        </a:cubicBezTo>
                        <a:cubicBezTo>
                          <a:pt x="1690674" y="1671520"/>
                          <a:pt x="1686642" y="1646316"/>
                          <a:pt x="1683617" y="1620104"/>
                        </a:cubicBezTo>
                        <a:lnTo>
                          <a:pt x="1682609" y="1613046"/>
                        </a:lnTo>
                        <a:lnTo>
                          <a:pt x="1681601" y="1605989"/>
                        </a:lnTo>
                        <a:lnTo>
                          <a:pt x="1678576" y="1583810"/>
                        </a:lnTo>
                        <a:lnTo>
                          <a:pt x="1675552" y="1561631"/>
                        </a:lnTo>
                        <a:cubicBezTo>
                          <a:pt x="1674544" y="1553565"/>
                          <a:pt x="1673536" y="1546508"/>
                          <a:pt x="1672528" y="1539451"/>
                        </a:cubicBezTo>
                        <a:lnTo>
                          <a:pt x="1672528" y="1536427"/>
                        </a:lnTo>
                        <a:cubicBezTo>
                          <a:pt x="1671520" y="1531386"/>
                          <a:pt x="1671520" y="1526345"/>
                          <a:pt x="1670511" y="1521305"/>
                        </a:cubicBezTo>
                        <a:cubicBezTo>
                          <a:pt x="1588851" y="1459807"/>
                          <a:pt x="1504165" y="1401334"/>
                          <a:pt x="1422505" y="1343869"/>
                        </a:cubicBezTo>
                        <a:lnTo>
                          <a:pt x="1414441" y="1338829"/>
                        </a:lnTo>
                        <a:cubicBezTo>
                          <a:pt x="1398309" y="1327739"/>
                          <a:pt x="1381171" y="1315641"/>
                          <a:pt x="1365041" y="1304552"/>
                        </a:cubicBezTo>
                        <a:cubicBezTo>
                          <a:pt x="1319674" y="1273299"/>
                          <a:pt x="1267249" y="1235997"/>
                          <a:pt x="1212809" y="1195671"/>
                        </a:cubicBezTo>
                        <a:cubicBezTo>
                          <a:pt x="1184581" y="1175508"/>
                          <a:pt x="1160385" y="1156353"/>
                          <a:pt x="1137198" y="1140222"/>
                        </a:cubicBezTo>
                        <a:cubicBezTo>
                          <a:pt x="1131149" y="1136190"/>
                          <a:pt x="1126108" y="1131149"/>
                          <a:pt x="1120059" y="1127116"/>
                        </a:cubicBezTo>
                        <a:lnTo>
                          <a:pt x="1099896" y="1111994"/>
                        </a:lnTo>
                        <a:cubicBezTo>
                          <a:pt x="1093847" y="1106953"/>
                          <a:pt x="1086790" y="1101913"/>
                          <a:pt x="1080741" y="1097880"/>
                        </a:cubicBezTo>
                        <a:lnTo>
                          <a:pt x="1076708" y="1094855"/>
                        </a:lnTo>
                        <a:lnTo>
                          <a:pt x="1075701" y="1093847"/>
                        </a:lnTo>
                        <a:cubicBezTo>
                          <a:pt x="1073684" y="1091831"/>
                          <a:pt x="1070660" y="1090823"/>
                          <a:pt x="1068643" y="1088806"/>
                        </a:cubicBezTo>
                        <a:cubicBezTo>
                          <a:pt x="1068643" y="1088806"/>
                          <a:pt x="1068643" y="1088806"/>
                          <a:pt x="1068643" y="1088806"/>
                        </a:cubicBezTo>
                        <a:lnTo>
                          <a:pt x="1068643" y="1088806"/>
                        </a:lnTo>
                        <a:cubicBezTo>
                          <a:pt x="1066627" y="1093847"/>
                          <a:pt x="1064610" y="1097880"/>
                          <a:pt x="1062595" y="1102921"/>
                        </a:cubicBezTo>
                        <a:cubicBezTo>
                          <a:pt x="1055537" y="1118043"/>
                          <a:pt x="1047472" y="1130141"/>
                          <a:pt x="1039407" y="1141230"/>
                        </a:cubicBezTo>
                        <a:cubicBezTo>
                          <a:pt x="1029325" y="1154336"/>
                          <a:pt x="1019243" y="1165426"/>
                          <a:pt x="1008154" y="1174499"/>
                        </a:cubicBezTo>
                        <a:cubicBezTo>
                          <a:pt x="997065" y="1184581"/>
                          <a:pt x="984967" y="1192646"/>
                          <a:pt x="971861" y="1199703"/>
                        </a:cubicBezTo>
                        <a:cubicBezTo>
                          <a:pt x="959763" y="1206760"/>
                          <a:pt x="945648" y="1212809"/>
                          <a:pt x="931535" y="1216842"/>
                        </a:cubicBezTo>
                        <a:lnTo>
                          <a:pt x="931535" y="1217850"/>
                        </a:lnTo>
                        <a:cubicBezTo>
                          <a:pt x="933550" y="1221883"/>
                          <a:pt x="935567" y="1225915"/>
                          <a:pt x="937583" y="1228940"/>
                        </a:cubicBezTo>
                        <a:lnTo>
                          <a:pt x="938591" y="1231964"/>
                        </a:lnTo>
                        <a:cubicBezTo>
                          <a:pt x="941616" y="1237005"/>
                          <a:pt x="944640" y="1242046"/>
                          <a:pt x="946657" y="1247087"/>
                        </a:cubicBezTo>
                        <a:cubicBezTo>
                          <a:pt x="952706" y="1257168"/>
                          <a:pt x="957746" y="1267250"/>
                          <a:pt x="962787" y="1278339"/>
                        </a:cubicBezTo>
                        <a:cubicBezTo>
                          <a:pt x="988999" y="1328747"/>
                          <a:pt x="1013195" y="1379155"/>
                          <a:pt x="1039407" y="1434603"/>
                        </a:cubicBezTo>
                        <a:cubicBezTo>
                          <a:pt x="1046464" y="1448717"/>
                          <a:pt x="1052513" y="1462832"/>
                          <a:pt x="1059570" y="1476946"/>
                        </a:cubicBezTo>
                        <a:lnTo>
                          <a:pt x="1063603" y="1485011"/>
                        </a:lnTo>
                        <a:cubicBezTo>
                          <a:pt x="1080741" y="1520296"/>
                          <a:pt x="1097880" y="1556590"/>
                          <a:pt x="1115018" y="1591875"/>
                        </a:cubicBezTo>
                        <a:cubicBezTo>
                          <a:pt x="1163410" y="1691683"/>
                          <a:pt x="1217850" y="1797539"/>
                          <a:pt x="1282371" y="1895329"/>
                        </a:cubicBezTo>
                        <a:lnTo>
                          <a:pt x="1283381" y="1895329"/>
                        </a:lnTo>
                        <a:cubicBezTo>
                          <a:pt x="1284389" y="1895329"/>
                          <a:pt x="1285396" y="1895329"/>
                          <a:pt x="1286404" y="1895329"/>
                        </a:cubicBezTo>
                        <a:cubicBezTo>
                          <a:pt x="1336812" y="1910452"/>
                          <a:pt x="1395285" y="1927591"/>
                          <a:pt x="1453758" y="1947754"/>
                        </a:cubicBezTo>
                        <a:cubicBezTo>
                          <a:pt x="1515256" y="1967917"/>
                          <a:pt x="1565664" y="1987072"/>
                          <a:pt x="1611031" y="2007235"/>
                        </a:cubicBezTo>
                        <a:cubicBezTo>
                          <a:pt x="1619095" y="1997153"/>
                          <a:pt x="1628169" y="1987072"/>
                          <a:pt x="1636235" y="1976990"/>
                        </a:cubicBezTo>
                        <a:lnTo>
                          <a:pt x="1639258" y="1973965"/>
                        </a:lnTo>
                        <a:lnTo>
                          <a:pt x="1640266" y="1972957"/>
                        </a:lnTo>
                        <a:cubicBezTo>
                          <a:pt x="1645307" y="1966909"/>
                          <a:pt x="1650348" y="1960860"/>
                          <a:pt x="1655388" y="1955819"/>
                        </a:cubicBezTo>
                        <a:lnTo>
                          <a:pt x="1661438" y="1948762"/>
                        </a:lnTo>
                        <a:cubicBezTo>
                          <a:pt x="1673536" y="1934648"/>
                          <a:pt x="1685633" y="1919525"/>
                          <a:pt x="1697732" y="1904403"/>
                        </a:cubicBezTo>
                        <a:cubicBezTo>
                          <a:pt x="1706805" y="1893313"/>
                          <a:pt x="1714870" y="1882224"/>
                          <a:pt x="1723943" y="1872142"/>
                        </a:cubicBezTo>
                        <a:cubicBezTo>
                          <a:pt x="1724951" y="1871134"/>
                          <a:pt x="1724951" y="1870126"/>
                          <a:pt x="1725959" y="1870126"/>
                        </a:cubicBezTo>
                        <a:cubicBezTo>
                          <a:pt x="1721928" y="1841897"/>
                          <a:pt x="1715878" y="1813669"/>
                          <a:pt x="1709829" y="1786449"/>
                        </a:cubicBezTo>
                        <a:close/>
                        <a:moveTo>
                          <a:pt x="779303" y="796442"/>
                        </a:moveTo>
                        <a:cubicBezTo>
                          <a:pt x="777287" y="793417"/>
                          <a:pt x="775271" y="789385"/>
                          <a:pt x="773254" y="786360"/>
                        </a:cubicBezTo>
                        <a:cubicBezTo>
                          <a:pt x="762164" y="766197"/>
                          <a:pt x="751075" y="745026"/>
                          <a:pt x="740993" y="723855"/>
                        </a:cubicBezTo>
                        <a:lnTo>
                          <a:pt x="733936" y="708732"/>
                        </a:lnTo>
                        <a:cubicBezTo>
                          <a:pt x="724863" y="691594"/>
                          <a:pt x="716797" y="674455"/>
                          <a:pt x="706716" y="655300"/>
                        </a:cubicBezTo>
                        <a:cubicBezTo>
                          <a:pt x="702684" y="647235"/>
                          <a:pt x="698651" y="640178"/>
                          <a:pt x="694618" y="632113"/>
                        </a:cubicBezTo>
                        <a:cubicBezTo>
                          <a:pt x="676471" y="596827"/>
                          <a:pt x="658324" y="559525"/>
                          <a:pt x="640178" y="524240"/>
                        </a:cubicBezTo>
                        <a:lnTo>
                          <a:pt x="638161" y="520208"/>
                        </a:lnTo>
                        <a:cubicBezTo>
                          <a:pt x="631104" y="506093"/>
                          <a:pt x="624048" y="491979"/>
                          <a:pt x="616990" y="478873"/>
                        </a:cubicBezTo>
                        <a:cubicBezTo>
                          <a:pt x="591787" y="429474"/>
                          <a:pt x="565574" y="376042"/>
                          <a:pt x="538355" y="324626"/>
                        </a:cubicBezTo>
                        <a:cubicBezTo>
                          <a:pt x="526257" y="302446"/>
                          <a:pt x="513151" y="277242"/>
                          <a:pt x="497020" y="249014"/>
                        </a:cubicBezTo>
                        <a:cubicBezTo>
                          <a:pt x="482906" y="223810"/>
                          <a:pt x="469800" y="201631"/>
                          <a:pt x="456694" y="181468"/>
                        </a:cubicBezTo>
                        <a:cubicBezTo>
                          <a:pt x="455686" y="181468"/>
                          <a:pt x="454677" y="181468"/>
                          <a:pt x="453669" y="181468"/>
                        </a:cubicBezTo>
                        <a:cubicBezTo>
                          <a:pt x="452661" y="181468"/>
                          <a:pt x="451653" y="181468"/>
                          <a:pt x="450645" y="180460"/>
                        </a:cubicBezTo>
                        <a:cubicBezTo>
                          <a:pt x="435523" y="173403"/>
                          <a:pt x="419392" y="166345"/>
                          <a:pt x="406286" y="159289"/>
                        </a:cubicBezTo>
                        <a:cubicBezTo>
                          <a:pt x="392172" y="152231"/>
                          <a:pt x="378058" y="144166"/>
                          <a:pt x="363943" y="137109"/>
                        </a:cubicBezTo>
                        <a:cubicBezTo>
                          <a:pt x="337732" y="122995"/>
                          <a:pt x="308495" y="107873"/>
                          <a:pt x="280267" y="93759"/>
                        </a:cubicBezTo>
                        <a:lnTo>
                          <a:pt x="281275" y="94767"/>
                        </a:lnTo>
                        <a:cubicBezTo>
                          <a:pt x="278250" y="92750"/>
                          <a:pt x="274218" y="90734"/>
                          <a:pt x="271194" y="89726"/>
                        </a:cubicBezTo>
                        <a:lnTo>
                          <a:pt x="268169" y="87710"/>
                        </a:lnTo>
                        <a:cubicBezTo>
                          <a:pt x="261112" y="84685"/>
                          <a:pt x="254055" y="80652"/>
                          <a:pt x="246998" y="77628"/>
                        </a:cubicBezTo>
                        <a:cubicBezTo>
                          <a:pt x="235908" y="71579"/>
                          <a:pt x="224818" y="66538"/>
                          <a:pt x="213729" y="60489"/>
                        </a:cubicBezTo>
                        <a:lnTo>
                          <a:pt x="209696" y="58473"/>
                        </a:lnTo>
                        <a:lnTo>
                          <a:pt x="208688" y="57465"/>
                        </a:lnTo>
                        <a:cubicBezTo>
                          <a:pt x="189533" y="47383"/>
                          <a:pt x="168362" y="36294"/>
                          <a:pt x="148199" y="26212"/>
                        </a:cubicBezTo>
                        <a:cubicBezTo>
                          <a:pt x="148199" y="26212"/>
                          <a:pt x="147190" y="26212"/>
                          <a:pt x="147190" y="25204"/>
                        </a:cubicBezTo>
                        <a:cubicBezTo>
                          <a:pt x="121986" y="13106"/>
                          <a:pt x="101823" y="5041"/>
                          <a:pt x="81660" y="0"/>
                        </a:cubicBezTo>
                        <a:lnTo>
                          <a:pt x="81660" y="0"/>
                        </a:lnTo>
                        <a:cubicBezTo>
                          <a:pt x="72587" y="12098"/>
                          <a:pt x="61497" y="22180"/>
                          <a:pt x="51416" y="32261"/>
                        </a:cubicBezTo>
                        <a:lnTo>
                          <a:pt x="50408" y="33269"/>
                        </a:lnTo>
                        <a:lnTo>
                          <a:pt x="47383" y="36294"/>
                        </a:lnTo>
                        <a:lnTo>
                          <a:pt x="44359" y="38310"/>
                        </a:lnTo>
                        <a:cubicBezTo>
                          <a:pt x="34277" y="48392"/>
                          <a:pt x="23187" y="59481"/>
                          <a:pt x="13106" y="70571"/>
                        </a:cubicBezTo>
                        <a:lnTo>
                          <a:pt x="12098" y="71579"/>
                        </a:lnTo>
                        <a:cubicBezTo>
                          <a:pt x="7057" y="77628"/>
                          <a:pt x="3024" y="82669"/>
                          <a:pt x="0" y="86701"/>
                        </a:cubicBezTo>
                        <a:cubicBezTo>
                          <a:pt x="4033" y="115938"/>
                          <a:pt x="9074" y="147191"/>
                          <a:pt x="14114" y="180460"/>
                        </a:cubicBezTo>
                        <a:cubicBezTo>
                          <a:pt x="25204" y="249014"/>
                          <a:pt x="37302" y="311520"/>
                          <a:pt x="49400" y="371001"/>
                        </a:cubicBezTo>
                        <a:cubicBezTo>
                          <a:pt x="62506" y="432498"/>
                          <a:pt x="77628" y="496012"/>
                          <a:pt x="93758" y="559525"/>
                        </a:cubicBezTo>
                        <a:cubicBezTo>
                          <a:pt x="186509" y="624048"/>
                          <a:pt x="276234" y="689578"/>
                          <a:pt x="359911" y="752083"/>
                        </a:cubicBezTo>
                        <a:lnTo>
                          <a:pt x="398221" y="780311"/>
                        </a:lnTo>
                        <a:cubicBezTo>
                          <a:pt x="433506" y="806523"/>
                          <a:pt x="469800" y="832735"/>
                          <a:pt x="506093" y="858947"/>
                        </a:cubicBezTo>
                        <a:cubicBezTo>
                          <a:pt x="530289" y="877094"/>
                          <a:pt x="554485" y="894233"/>
                          <a:pt x="579689" y="912379"/>
                        </a:cubicBezTo>
                        <a:lnTo>
                          <a:pt x="588762" y="919437"/>
                        </a:lnTo>
                        <a:cubicBezTo>
                          <a:pt x="597835" y="926494"/>
                          <a:pt x="606909" y="932542"/>
                          <a:pt x="615982" y="939600"/>
                        </a:cubicBezTo>
                        <a:cubicBezTo>
                          <a:pt x="620015" y="942624"/>
                          <a:pt x="624048" y="945649"/>
                          <a:pt x="629088" y="948673"/>
                        </a:cubicBezTo>
                        <a:lnTo>
                          <a:pt x="632113" y="950689"/>
                        </a:lnTo>
                        <a:cubicBezTo>
                          <a:pt x="638161" y="954722"/>
                          <a:pt x="643202" y="958755"/>
                          <a:pt x="649251" y="962787"/>
                        </a:cubicBezTo>
                        <a:cubicBezTo>
                          <a:pt x="652276" y="949681"/>
                          <a:pt x="655300" y="937583"/>
                          <a:pt x="659333" y="927502"/>
                        </a:cubicBezTo>
                        <a:cubicBezTo>
                          <a:pt x="665382" y="913388"/>
                          <a:pt x="672439" y="899273"/>
                          <a:pt x="679496" y="887176"/>
                        </a:cubicBezTo>
                        <a:cubicBezTo>
                          <a:pt x="687561" y="875078"/>
                          <a:pt x="696634" y="862980"/>
                          <a:pt x="706716" y="852898"/>
                        </a:cubicBezTo>
                        <a:cubicBezTo>
                          <a:pt x="716797" y="842817"/>
                          <a:pt x="727887" y="832735"/>
                          <a:pt x="738977" y="825678"/>
                        </a:cubicBezTo>
                        <a:cubicBezTo>
                          <a:pt x="752083" y="816605"/>
                          <a:pt x="765189" y="809548"/>
                          <a:pt x="777287" y="804507"/>
                        </a:cubicBezTo>
                        <a:lnTo>
                          <a:pt x="780311" y="803499"/>
                        </a:lnTo>
                        <a:cubicBezTo>
                          <a:pt x="779303" y="802491"/>
                          <a:pt x="779303" y="801482"/>
                          <a:pt x="778295" y="800475"/>
                        </a:cubicBezTo>
                        <a:lnTo>
                          <a:pt x="779303" y="796442"/>
                        </a:lnTo>
                        <a:close/>
                      </a:path>
                    </a:pathLst>
                  </a:custGeom>
                  <a:solidFill>
                    <a:srgbClr val="BC512D"/>
                  </a:solidFill>
                  <a:ln w="100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6" name="Freeform: Shape 75">
                    <a:extLst>
                      <a:ext uri="{FF2B5EF4-FFF2-40B4-BE49-F238E27FC236}">
                        <a16:creationId xmlns:a16="http://schemas.microsoft.com/office/drawing/2014/main" xmlns="" id="{7DEB50C7-AC53-89A4-6E2A-9B3CE80F21C8}"/>
                      </a:ext>
                    </a:extLst>
                  </p:cNvPr>
                  <p:cNvSpPr/>
                  <p:nvPr/>
                </p:nvSpPr>
                <p:spPr>
                  <a:xfrm>
                    <a:off x="9727678" y="4068909"/>
                    <a:ext cx="394551" cy="393180"/>
                  </a:xfrm>
                  <a:custGeom>
                    <a:avLst/>
                    <a:gdLst>
                      <a:gd name="connsiteX0" fmla="*/ 193565 w 394551"/>
                      <a:gd name="connsiteY0" fmla="*/ 0 h 393180"/>
                      <a:gd name="connsiteX1" fmla="*/ 183484 w 394551"/>
                      <a:gd name="connsiteY1" fmla="*/ 0 h 393180"/>
                      <a:gd name="connsiteX2" fmla="*/ 133076 w 394551"/>
                      <a:gd name="connsiteY2" fmla="*/ 10082 h 393180"/>
                      <a:gd name="connsiteX3" fmla="*/ 86701 w 394551"/>
                      <a:gd name="connsiteY3" fmla="*/ 32261 h 393180"/>
                      <a:gd name="connsiteX4" fmla="*/ 49399 w 394551"/>
                      <a:gd name="connsiteY4" fmla="*/ 64522 h 393180"/>
                      <a:gd name="connsiteX5" fmla="*/ 48391 w 394551"/>
                      <a:gd name="connsiteY5" fmla="*/ 65530 h 393180"/>
                      <a:gd name="connsiteX6" fmla="*/ 48391 w 394551"/>
                      <a:gd name="connsiteY6" fmla="*/ 66538 h 393180"/>
                      <a:gd name="connsiteX7" fmla="*/ 48391 w 394551"/>
                      <a:gd name="connsiteY7" fmla="*/ 66538 h 393180"/>
                      <a:gd name="connsiteX8" fmla="*/ 48391 w 394551"/>
                      <a:gd name="connsiteY8" fmla="*/ 66538 h 393180"/>
                      <a:gd name="connsiteX9" fmla="*/ 49399 w 394551"/>
                      <a:gd name="connsiteY9" fmla="*/ 65530 h 393180"/>
                      <a:gd name="connsiteX10" fmla="*/ 21171 w 394551"/>
                      <a:gd name="connsiteY10" fmla="*/ 106864 h 393180"/>
                      <a:gd name="connsiteX11" fmla="*/ 4032 w 394551"/>
                      <a:gd name="connsiteY11" fmla="*/ 155256 h 393180"/>
                      <a:gd name="connsiteX12" fmla="*/ 0 w 394551"/>
                      <a:gd name="connsiteY12" fmla="*/ 184492 h 393180"/>
                      <a:gd name="connsiteX13" fmla="*/ 0 w 394551"/>
                      <a:gd name="connsiteY13" fmla="*/ 207680 h 393180"/>
                      <a:gd name="connsiteX14" fmla="*/ 10082 w 394551"/>
                      <a:gd name="connsiteY14" fmla="*/ 259095 h 393180"/>
                      <a:gd name="connsiteX15" fmla="*/ 32260 w 394551"/>
                      <a:gd name="connsiteY15" fmla="*/ 304462 h 393180"/>
                      <a:gd name="connsiteX16" fmla="*/ 65530 w 394551"/>
                      <a:gd name="connsiteY16" fmla="*/ 342772 h 393180"/>
                      <a:gd name="connsiteX17" fmla="*/ 106864 w 394551"/>
                      <a:gd name="connsiteY17" fmla="*/ 372009 h 393180"/>
                      <a:gd name="connsiteX18" fmla="*/ 155255 w 394551"/>
                      <a:gd name="connsiteY18" fmla="*/ 389148 h 393180"/>
                      <a:gd name="connsiteX19" fmla="*/ 182476 w 394551"/>
                      <a:gd name="connsiteY19" fmla="*/ 393180 h 393180"/>
                      <a:gd name="connsiteX20" fmla="*/ 197598 w 394551"/>
                      <a:gd name="connsiteY20" fmla="*/ 393180 h 393180"/>
                      <a:gd name="connsiteX21" fmla="*/ 207679 w 394551"/>
                      <a:gd name="connsiteY21" fmla="*/ 393180 h 393180"/>
                      <a:gd name="connsiteX22" fmla="*/ 259095 w 394551"/>
                      <a:gd name="connsiteY22" fmla="*/ 383099 h 393180"/>
                      <a:gd name="connsiteX23" fmla="*/ 304462 w 394551"/>
                      <a:gd name="connsiteY23" fmla="*/ 360919 h 393180"/>
                      <a:gd name="connsiteX24" fmla="*/ 343780 w 394551"/>
                      <a:gd name="connsiteY24" fmla="*/ 327650 h 393180"/>
                      <a:gd name="connsiteX25" fmla="*/ 373017 w 394551"/>
                      <a:gd name="connsiteY25" fmla="*/ 286316 h 393180"/>
                      <a:gd name="connsiteX26" fmla="*/ 390155 w 394551"/>
                      <a:gd name="connsiteY26" fmla="*/ 238932 h 393180"/>
                      <a:gd name="connsiteX27" fmla="*/ 394188 w 394551"/>
                      <a:gd name="connsiteY27" fmla="*/ 185500 h 393180"/>
                      <a:gd name="connsiteX28" fmla="*/ 384106 w 394551"/>
                      <a:gd name="connsiteY28" fmla="*/ 136101 h 393180"/>
                      <a:gd name="connsiteX29" fmla="*/ 361927 w 394551"/>
                      <a:gd name="connsiteY29" fmla="*/ 90734 h 393180"/>
                      <a:gd name="connsiteX30" fmla="*/ 329666 w 394551"/>
                      <a:gd name="connsiteY30" fmla="*/ 52424 h 393180"/>
                      <a:gd name="connsiteX31" fmla="*/ 287324 w 394551"/>
                      <a:gd name="connsiteY31" fmla="*/ 23187 h 393180"/>
                      <a:gd name="connsiteX32" fmla="*/ 238932 w 394551"/>
                      <a:gd name="connsiteY32" fmla="*/ 6049 h 393180"/>
                      <a:gd name="connsiteX33" fmla="*/ 193565 w 394551"/>
                      <a:gd name="connsiteY33" fmla="*/ 0 h 393180"/>
                      <a:gd name="connsiteX34" fmla="*/ 193565 w 394551"/>
                      <a:gd name="connsiteY34" fmla="*/ 0 h 393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394551" h="393180">
                        <a:moveTo>
                          <a:pt x="193565" y="0"/>
                        </a:moveTo>
                        <a:cubicBezTo>
                          <a:pt x="190541" y="0"/>
                          <a:pt x="186509" y="0"/>
                          <a:pt x="183484" y="0"/>
                        </a:cubicBezTo>
                        <a:cubicBezTo>
                          <a:pt x="166345" y="1008"/>
                          <a:pt x="149207" y="4033"/>
                          <a:pt x="133076" y="10082"/>
                        </a:cubicBezTo>
                        <a:cubicBezTo>
                          <a:pt x="115938" y="16131"/>
                          <a:pt x="100815" y="23187"/>
                          <a:pt x="86701" y="32261"/>
                        </a:cubicBezTo>
                        <a:cubicBezTo>
                          <a:pt x="72587" y="41334"/>
                          <a:pt x="60489" y="52424"/>
                          <a:pt x="49399" y="64522"/>
                        </a:cubicBezTo>
                        <a:lnTo>
                          <a:pt x="48391" y="65530"/>
                        </a:lnTo>
                        <a:cubicBezTo>
                          <a:pt x="48391" y="65530"/>
                          <a:pt x="48391" y="66538"/>
                          <a:pt x="48391" y="66538"/>
                        </a:cubicBezTo>
                        <a:cubicBezTo>
                          <a:pt x="48391" y="66538"/>
                          <a:pt x="48391" y="66538"/>
                          <a:pt x="48391" y="66538"/>
                        </a:cubicBezTo>
                        <a:lnTo>
                          <a:pt x="48391" y="66538"/>
                        </a:lnTo>
                        <a:lnTo>
                          <a:pt x="49399" y="65530"/>
                        </a:lnTo>
                        <a:cubicBezTo>
                          <a:pt x="38310" y="77628"/>
                          <a:pt x="29236" y="91742"/>
                          <a:pt x="21171" y="106864"/>
                        </a:cubicBezTo>
                        <a:cubicBezTo>
                          <a:pt x="13106" y="121987"/>
                          <a:pt x="8065" y="138117"/>
                          <a:pt x="4032" y="155256"/>
                        </a:cubicBezTo>
                        <a:cubicBezTo>
                          <a:pt x="2016" y="164329"/>
                          <a:pt x="1008" y="174411"/>
                          <a:pt x="0" y="184492"/>
                        </a:cubicBezTo>
                        <a:cubicBezTo>
                          <a:pt x="0" y="192557"/>
                          <a:pt x="0" y="199614"/>
                          <a:pt x="0" y="207680"/>
                        </a:cubicBezTo>
                        <a:cubicBezTo>
                          <a:pt x="1008" y="224818"/>
                          <a:pt x="4032" y="241957"/>
                          <a:pt x="10082" y="259095"/>
                        </a:cubicBezTo>
                        <a:cubicBezTo>
                          <a:pt x="15122" y="275226"/>
                          <a:pt x="23187" y="290348"/>
                          <a:pt x="32260" y="304462"/>
                        </a:cubicBezTo>
                        <a:cubicBezTo>
                          <a:pt x="41334" y="318577"/>
                          <a:pt x="52424" y="331683"/>
                          <a:pt x="65530" y="342772"/>
                        </a:cubicBezTo>
                        <a:cubicBezTo>
                          <a:pt x="78636" y="353862"/>
                          <a:pt x="92750" y="363944"/>
                          <a:pt x="106864" y="372009"/>
                        </a:cubicBezTo>
                        <a:cubicBezTo>
                          <a:pt x="121986" y="380074"/>
                          <a:pt x="139125" y="386123"/>
                          <a:pt x="155255" y="389148"/>
                        </a:cubicBezTo>
                        <a:cubicBezTo>
                          <a:pt x="165337" y="391164"/>
                          <a:pt x="174411" y="392172"/>
                          <a:pt x="182476" y="393180"/>
                        </a:cubicBezTo>
                        <a:cubicBezTo>
                          <a:pt x="187516" y="393180"/>
                          <a:pt x="192557" y="393180"/>
                          <a:pt x="197598" y="393180"/>
                        </a:cubicBezTo>
                        <a:cubicBezTo>
                          <a:pt x="200622" y="393180"/>
                          <a:pt x="204655" y="393180"/>
                          <a:pt x="207679" y="393180"/>
                        </a:cubicBezTo>
                        <a:cubicBezTo>
                          <a:pt x="224818" y="392172"/>
                          <a:pt x="242965" y="389148"/>
                          <a:pt x="259095" y="383099"/>
                        </a:cubicBezTo>
                        <a:cubicBezTo>
                          <a:pt x="275226" y="377050"/>
                          <a:pt x="290348" y="369992"/>
                          <a:pt x="304462" y="360919"/>
                        </a:cubicBezTo>
                        <a:cubicBezTo>
                          <a:pt x="318576" y="350837"/>
                          <a:pt x="331682" y="339748"/>
                          <a:pt x="343780" y="327650"/>
                        </a:cubicBezTo>
                        <a:cubicBezTo>
                          <a:pt x="354870" y="314544"/>
                          <a:pt x="364951" y="300430"/>
                          <a:pt x="373017" y="286316"/>
                        </a:cubicBezTo>
                        <a:cubicBezTo>
                          <a:pt x="381082" y="271193"/>
                          <a:pt x="386123" y="255063"/>
                          <a:pt x="390155" y="238932"/>
                        </a:cubicBezTo>
                        <a:cubicBezTo>
                          <a:pt x="394188" y="221794"/>
                          <a:pt x="395196" y="203647"/>
                          <a:pt x="394188" y="185500"/>
                        </a:cubicBezTo>
                        <a:cubicBezTo>
                          <a:pt x="393180" y="168362"/>
                          <a:pt x="390155" y="152231"/>
                          <a:pt x="384106" y="136101"/>
                        </a:cubicBezTo>
                        <a:cubicBezTo>
                          <a:pt x="379066" y="119970"/>
                          <a:pt x="371001" y="104848"/>
                          <a:pt x="361927" y="90734"/>
                        </a:cubicBezTo>
                        <a:cubicBezTo>
                          <a:pt x="352854" y="76620"/>
                          <a:pt x="341764" y="63514"/>
                          <a:pt x="329666" y="52424"/>
                        </a:cubicBezTo>
                        <a:cubicBezTo>
                          <a:pt x="316560" y="41334"/>
                          <a:pt x="302446" y="31253"/>
                          <a:pt x="287324" y="23187"/>
                        </a:cubicBezTo>
                        <a:cubicBezTo>
                          <a:pt x="272202" y="15122"/>
                          <a:pt x="256071" y="10082"/>
                          <a:pt x="238932" y="6049"/>
                        </a:cubicBezTo>
                        <a:cubicBezTo>
                          <a:pt x="222802" y="2016"/>
                          <a:pt x="208687" y="0"/>
                          <a:pt x="193565" y="0"/>
                        </a:cubicBezTo>
                        <a:lnTo>
                          <a:pt x="193565" y="0"/>
                        </a:lnTo>
                        <a:close/>
                      </a:path>
                    </a:pathLst>
                  </a:custGeom>
                  <a:solidFill>
                    <a:srgbClr val="A40000"/>
                  </a:solidFill>
                  <a:ln w="100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2A3CB65B-E8B7-A4D2-DA63-CC7253BE5347}"/>
              </a:ext>
            </a:extLst>
          </p:cNvPr>
          <p:cNvSpPr txBox="1"/>
          <p:nvPr/>
        </p:nvSpPr>
        <p:spPr>
          <a:xfrm>
            <a:off x="2002604" y="-21523"/>
            <a:ext cx="7442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UTM Edwardian" panose="02040603050506020204" pitchFamily="18" charset="0"/>
              </a:rPr>
              <a:t>Thứ</a:t>
            </a:r>
            <a:r>
              <a:rPr lang="en-US" sz="4000" b="1" dirty="0">
                <a:latin typeface="UTM Edwardian" panose="02040603050506020204" pitchFamily="18" charset="0"/>
              </a:rPr>
              <a:t> … </a:t>
            </a:r>
            <a:r>
              <a:rPr lang="en-US" sz="4000" b="1" dirty="0" err="1">
                <a:latin typeface="UTM Edwardian" panose="02040603050506020204" pitchFamily="18" charset="0"/>
              </a:rPr>
              <a:t>ngày</a:t>
            </a:r>
            <a:r>
              <a:rPr lang="en-US" sz="4000" b="1" dirty="0">
                <a:latin typeface="UTM Edwardian" panose="02040603050506020204" pitchFamily="18" charset="0"/>
              </a:rPr>
              <a:t> … </a:t>
            </a:r>
            <a:r>
              <a:rPr lang="en-US" sz="4000" b="1" dirty="0" err="1">
                <a:latin typeface="UTM Edwardian" panose="02040603050506020204" pitchFamily="18" charset="0"/>
              </a:rPr>
              <a:t>tháng</a:t>
            </a:r>
            <a:r>
              <a:rPr lang="en-US" sz="4000" b="1" dirty="0">
                <a:latin typeface="UTM Edwardian" panose="02040603050506020204" pitchFamily="18" charset="0"/>
              </a:rPr>
              <a:t> … </a:t>
            </a:r>
            <a:r>
              <a:rPr lang="en-US" sz="4000" b="1" dirty="0" err="1">
                <a:latin typeface="UTM Edwardian" panose="02040603050506020204" pitchFamily="18" charset="0"/>
              </a:rPr>
              <a:t>năm</a:t>
            </a:r>
            <a:r>
              <a:rPr lang="en-US" sz="4000" b="1" dirty="0">
                <a:latin typeface="UTM Edwardian" panose="02040603050506020204" pitchFamily="18" charset="0"/>
              </a:rPr>
              <a:t> …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2AA69A14-70AF-D6A2-C83C-F5495BABC7E5}"/>
              </a:ext>
            </a:extLst>
          </p:cNvPr>
          <p:cNvSpPr txBox="1"/>
          <p:nvPr/>
        </p:nvSpPr>
        <p:spPr>
          <a:xfrm>
            <a:off x="1940636" y="665050"/>
            <a:ext cx="7442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Tiếng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Việt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VN Banh Mi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FCFA2166-F237-BE23-6600-E5FB55570161}"/>
              </a:ext>
            </a:extLst>
          </p:cNvPr>
          <p:cNvSpPr txBox="1"/>
          <p:nvPr/>
        </p:nvSpPr>
        <p:spPr>
          <a:xfrm>
            <a:off x="2098375" y="1686068"/>
            <a:ext cx="74271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C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H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Ủ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 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Đ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Ề: </a:t>
            </a:r>
            <a:r>
              <a:rPr lang="en-US" sz="40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V</a:t>
            </a:r>
            <a:r>
              <a:rPr lang="en-US" sz="40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À</a:t>
            </a:r>
            <a:r>
              <a:rPr lang="en-US" sz="40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O</a:t>
            </a:r>
            <a:r>
              <a:rPr lang="en-US" sz="40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 </a:t>
            </a:r>
            <a:r>
              <a:rPr lang="en-US" sz="40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N</a:t>
            </a:r>
            <a:r>
              <a:rPr lang="en-US" sz="40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Ă</a:t>
            </a:r>
            <a:r>
              <a:rPr lang="en-US" sz="40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M</a:t>
            </a:r>
            <a:r>
              <a:rPr lang="en-US" sz="40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 </a:t>
            </a:r>
            <a:r>
              <a:rPr lang="en-US" sz="40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H</a:t>
            </a:r>
            <a:r>
              <a:rPr lang="en-US" sz="40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Ọ</a:t>
            </a:r>
            <a:r>
              <a:rPr lang="en-US" sz="40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C</a:t>
            </a:r>
            <a:r>
              <a:rPr lang="en-US" sz="40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 </a:t>
            </a:r>
            <a:r>
              <a:rPr lang="en-US" sz="40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M</a:t>
            </a:r>
            <a:r>
              <a:rPr lang="en-US" sz="40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Ớ</a:t>
            </a:r>
            <a:r>
              <a:rPr lang="en-US" sz="40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I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CEE5A209-2AD8-D064-AE2E-09891AECF065}"/>
              </a:ext>
            </a:extLst>
          </p:cNvPr>
          <p:cNvSpPr txBox="1"/>
          <p:nvPr/>
        </p:nvSpPr>
        <p:spPr>
          <a:xfrm>
            <a:off x="2195929" y="2333471"/>
            <a:ext cx="723204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CCFFFF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latin typeface="#9Slide05 SVNClementine" panose="020F0502020204030203" pitchFamily="34" charset="0"/>
              </a:rPr>
              <a:t>Bài</a:t>
            </a:r>
            <a:r>
              <a:rPr lang="en-US" sz="4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CCFFFF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latin typeface="#9Slide05 SVNClementine" panose="020F0502020204030203" pitchFamily="34" charset="0"/>
              </a:rPr>
              <a:t> 2 – </a:t>
            </a:r>
            <a:r>
              <a:rPr lang="en-US" sz="44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CCFFFF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latin typeface="#9Slide05 SVNClementine" panose="020F0502020204030203" pitchFamily="34" charset="0"/>
              </a:rPr>
              <a:t>Tiết</a:t>
            </a:r>
            <a:r>
              <a:rPr lang="en-US" sz="4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CCFFFF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latin typeface="#9Slide05 SVNClementine" panose="020F0502020204030203" pitchFamily="34" charset="0"/>
              </a:rPr>
              <a:t> 1</a:t>
            </a:r>
          </a:p>
          <a:p>
            <a:pPr algn="ctr"/>
            <a:r>
              <a:rPr lang="en-US" sz="4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CCFFFF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latin typeface="#9Slide05 SVNClementine" panose="020F0502020204030203" pitchFamily="34" charset="0"/>
              </a:rPr>
              <a:t>LẮNG NGHE NHỮNG ƯỚC MƠ</a:t>
            </a:r>
          </a:p>
        </p:txBody>
      </p:sp>
    </p:spTree>
    <p:extLst>
      <p:ext uri="{BB962C8B-B14F-4D97-AF65-F5344CB8AC3E}">
        <p14:creationId xmlns:p14="http://schemas.microsoft.com/office/powerpoint/2010/main" val="22893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35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81" grpId="1"/>
      <p:bldP spid="82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37A675B-67C2-4AEC-EA2D-C24C58552A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9" b="5277"/>
          <a:stretch/>
        </p:blipFill>
        <p:spPr>
          <a:xfrm>
            <a:off x="0" y="-71120"/>
            <a:ext cx="12192000" cy="692912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18FE725A-4B7A-638F-2B96-93C992403BBA}"/>
              </a:ext>
            </a:extLst>
          </p:cNvPr>
          <p:cNvGrpSpPr/>
          <p:nvPr/>
        </p:nvGrpSpPr>
        <p:grpSpPr>
          <a:xfrm>
            <a:off x="259212" y="121298"/>
            <a:ext cx="8026372" cy="2127380"/>
            <a:chOff x="-43718" y="1531104"/>
            <a:chExt cx="8026372" cy="2127380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xmlns="" id="{937844AC-9B5C-A260-EA4C-9BA8E99D2CF1}"/>
                </a:ext>
              </a:extLst>
            </p:cNvPr>
            <p:cNvSpPr/>
            <p:nvPr/>
          </p:nvSpPr>
          <p:spPr>
            <a:xfrm>
              <a:off x="268099" y="2230780"/>
              <a:ext cx="7714555" cy="1427704"/>
            </a:xfrm>
            <a:custGeom>
              <a:avLst/>
              <a:gdLst>
                <a:gd name="connsiteX0" fmla="*/ 0 w 7714555"/>
                <a:gd name="connsiteY0" fmla="*/ 348660 h 1427704"/>
                <a:gd name="connsiteX1" fmla="*/ 348660 w 7714555"/>
                <a:gd name="connsiteY1" fmla="*/ 0 h 1427704"/>
                <a:gd name="connsiteX2" fmla="*/ 7365895 w 7714555"/>
                <a:gd name="connsiteY2" fmla="*/ 0 h 1427704"/>
                <a:gd name="connsiteX3" fmla="*/ 7714555 w 7714555"/>
                <a:gd name="connsiteY3" fmla="*/ 348660 h 1427704"/>
                <a:gd name="connsiteX4" fmla="*/ 7714555 w 7714555"/>
                <a:gd name="connsiteY4" fmla="*/ 1079044 h 1427704"/>
                <a:gd name="connsiteX5" fmla="*/ 7365895 w 7714555"/>
                <a:gd name="connsiteY5" fmla="*/ 1427704 h 1427704"/>
                <a:gd name="connsiteX6" fmla="*/ 348660 w 7714555"/>
                <a:gd name="connsiteY6" fmla="*/ 1427704 h 1427704"/>
                <a:gd name="connsiteX7" fmla="*/ 0 w 7714555"/>
                <a:gd name="connsiteY7" fmla="*/ 1079044 h 1427704"/>
                <a:gd name="connsiteX8" fmla="*/ 0 w 7714555"/>
                <a:gd name="connsiteY8" fmla="*/ 348660 h 142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4555" h="1427704" fill="none" extrusionOk="0">
                  <a:moveTo>
                    <a:pt x="0" y="348660"/>
                  </a:moveTo>
                  <a:cubicBezTo>
                    <a:pt x="-4493" y="171843"/>
                    <a:pt x="128494" y="-18551"/>
                    <a:pt x="348660" y="0"/>
                  </a:cubicBezTo>
                  <a:cubicBezTo>
                    <a:pt x="3194919" y="-35273"/>
                    <a:pt x="6404990" y="-144294"/>
                    <a:pt x="7365895" y="0"/>
                  </a:cubicBezTo>
                  <a:cubicBezTo>
                    <a:pt x="7591884" y="10175"/>
                    <a:pt x="7702870" y="146248"/>
                    <a:pt x="7714555" y="348660"/>
                  </a:cubicBezTo>
                  <a:cubicBezTo>
                    <a:pt x="7683643" y="550018"/>
                    <a:pt x="7776739" y="825273"/>
                    <a:pt x="7714555" y="1079044"/>
                  </a:cubicBezTo>
                  <a:cubicBezTo>
                    <a:pt x="7717712" y="1269216"/>
                    <a:pt x="7568684" y="1416615"/>
                    <a:pt x="7365895" y="1427704"/>
                  </a:cubicBezTo>
                  <a:cubicBezTo>
                    <a:pt x="6495456" y="1505229"/>
                    <a:pt x="3798893" y="1384001"/>
                    <a:pt x="348660" y="1427704"/>
                  </a:cubicBezTo>
                  <a:cubicBezTo>
                    <a:pt x="150086" y="1426038"/>
                    <a:pt x="-12698" y="1271430"/>
                    <a:pt x="0" y="1079044"/>
                  </a:cubicBezTo>
                  <a:cubicBezTo>
                    <a:pt x="-57271" y="784112"/>
                    <a:pt x="57305" y="607547"/>
                    <a:pt x="0" y="348660"/>
                  </a:cubicBezTo>
                  <a:close/>
                </a:path>
                <a:path w="7714555" h="1427704" stroke="0" extrusionOk="0">
                  <a:moveTo>
                    <a:pt x="0" y="348660"/>
                  </a:moveTo>
                  <a:cubicBezTo>
                    <a:pt x="-9131" y="124549"/>
                    <a:pt x="151697" y="3566"/>
                    <a:pt x="348660" y="0"/>
                  </a:cubicBezTo>
                  <a:cubicBezTo>
                    <a:pt x="1813756" y="-95379"/>
                    <a:pt x="4512809" y="58096"/>
                    <a:pt x="7365895" y="0"/>
                  </a:cubicBezTo>
                  <a:cubicBezTo>
                    <a:pt x="7547089" y="-8001"/>
                    <a:pt x="7711591" y="153970"/>
                    <a:pt x="7714555" y="348660"/>
                  </a:cubicBezTo>
                  <a:cubicBezTo>
                    <a:pt x="7680874" y="660282"/>
                    <a:pt x="7683900" y="826424"/>
                    <a:pt x="7714555" y="1079044"/>
                  </a:cubicBezTo>
                  <a:cubicBezTo>
                    <a:pt x="7717074" y="1268609"/>
                    <a:pt x="7532306" y="1401655"/>
                    <a:pt x="7365895" y="1427704"/>
                  </a:cubicBezTo>
                  <a:cubicBezTo>
                    <a:pt x="4971659" y="1367798"/>
                    <a:pt x="3847064" y="1510218"/>
                    <a:pt x="348660" y="1427704"/>
                  </a:cubicBezTo>
                  <a:cubicBezTo>
                    <a:pt x="124055" y="1435626"/>
                    <a:pt x="-7385" y="1279099"/>
                    <a:pt x="0" y="1079044"/>
                  </a:cubicBezTo>
                  <a:cubicBezTo>
                    <a:pt x="-40958" y="731211"/>
                    <a:pt x="23776" y="429352"/>
                    <a:pt x="0" y="34866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57200" algn="just"/>
              <a:r>
                <a:rPr lang="en-US" sz="4400" dirty="0">
                  <a:solidFill>
                    <a:srgbClr val="002060"/>
                  </a:solidFill>
                </a:rPr>
                <a:t>1. </a:t>
              </a:r>
              <a:r>
                <a:rPr lang="en-US" sz="4400" dirty="0" err="1">
                  <a:solidFill>
                    <a:srgbClr val="002060"/>
                  </a:solidFill>
                </a:rPr>
                <a:t>Cô</a:t>
              </a:r>
              <a:r>
                <a:rPr lang="en-US" sz="4400" dirty="0">
                  <a:solidFill>
                    <a:srgbClr val="002060"/>
                  </a:solidFill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</a:rPr>
                <a:t>giáo</a:t>
              </a:r>
              <a:r>
                <a:rPr lang="en-US" sz="4400" dirty="0">
                  <a:solidFill>
                    <a:srgbClr val="002060"/>
                  </a:solidFill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</a:rPr>
                <a:t>cho</a:t>
              </a:r>
              <a:r>
                <a:rPr lang="en-US" sz="4400" dirty="0">
                  <a:solidFill>
                    <a:srgbClr val="002060"/>
                  </a:solidFill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</a:rPr>
                <a:t>Hà</a:t>
              </a:r>
              <a:r>
                <a:rPr lang="en-US" sz="4400" dirty="0">
                  <a:solidFill>
                    <a:srgbClr val="002060"/>
                  </a:solidFill>
                </a:rPr>
                <a:t> Thu </a:t>
              </a:r>
              <a:r>
                <a:rPr lang="en-US" sz="4400" dirty="0" err="1">
                  <a:solidFill>
                    <a:srgbClr val="002060"/>
                  </a:solidFill>
                </a:rPr>
                <a:t>và</a:t>
              </a:r>
              <a:r>
                <a:rPr lang="en-US" sz="4400" dirty="0">
                  <a:solidFill>
                    <a:srgbClr val="002060"/>
                  </a:solidFill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</a:rPr>
                <a:t>các</a:t>
              </a:r>
              <a:r>
                <a:rPr lang="en-US" sz="4400" dirty="0">
                  <a:solidFill>
                    <a:srgbClr val="002060"/>
                  </a:solidFill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</a:rPr>
                <a:t>bạn</a:t>
              </a:r>
              <a:r>
                <a:rPr lang="en-US" sz="4400" dirty="0">
                  <a:solidFill>
                    <a:srgbClr val="002060"/>
                  </a:solidFill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</a:rPr>
                <a:t>trong</a:t>
              </a:r>
              <a:r>
                <a:rPr lang="en-US" sz="4400" dirty="0">
                  <a:solidFill>
                    <a:srgbClr val="002060"/>
                  </a:solidFill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</a:rPr>
                <a:t>lớp</a:t>
              </a:r>
              <a:r>
                <a:rPr lang="en-US" sz="4400" dirty="0">
                  <a:solidFill>
                    <a:srgbClr val="002060"/>
                  </a:solidFill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</a:rPr>
                <a:t>viết</a:t>
              </a:r>
              <a:r>
                <a:rPr lang="en-US" sz="4400" dirty="0">
                  <a:solidFill>
                    <a:srgbClr val="002060"/>
                  </a:solidFill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</a:rPr>
                <a:t>về</a:t>
              </a:r>
              <a:r>
                <a:rPr lang="en-US" sz="4400" dirty="0">
                  <a:solidFill>
                    <a:srgbClr val="002060"/>
                  </a:solidFill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</a:rPr>
                <a:t>điều</a:t>
              </a:r>
              <a:r>
                <a:rPr lang="en-US" sz="4400" dirty="0">
                  <a:solidFill>
                    <a:srgbClr val="002060"/>
                  </a:solidFill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</a:rPr>
                <a:t>gì</a:t>
              </a:r>
              <a:r>
                <a:rPr lang="en-US" sz="4400" dirty="0">
                  <a:solidFill>
                    <a:srgbClr val="002060"/>
                  </a:solidFill>
                </a:rPr>
                <a:t>?</a:t>
              </a:r>
              <a:endParaRPr lang="en-US" sz="4400" i="1" dirty="0">
                <a:solidFill>
                  <a:srgbClr val="002060"/>
                </a:solidFill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84E7B107-FEDB-515F-34D2-03C850E06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43718" y="1531104"/>
              <a:ext cx="1222106" cy="1222106"/>
            </a:xfrm>
            <a:prstGeom prst="rect">
              <a:avLst/>
            </a:prstGeom>
          </p:spPr>
        </p:pic>
      </p:grpSp>
      <p:pic>
        <p:nvPicPr>
          <p:cNvPr id="33" name="Graphic 32">
            <a:extLst>
              <a:ext uri="{FF2B5EF4-FFF2-40B4-BE49-F238E27FC236}">
                <a16:creationId xmlns:a16="http://schemas.microsoft.com/office/drawing/2014/main" xmlns="" id="{E3CE558D-A47D-6EBA-3B75-6A18D6F49F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072655" y="1891511"/>
            <a:ext cx="3677254" cy="473440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EAFE6B4-FB9C-F160-CC59-27CC3F651A93}"/>
              </a:ext>
            </a:extLst>
          </p:cNvPr>
          <p:cNvGrpSpPr/>
          <p:nvPr/>
        </p:nvGrpSpPr>
        <p:grpSpPr>
          <a:xfrm>
            <a:off x="689241" y="2722180"/>
            <a:ext cx="6941323" cy="2555214"/>
            <a:chOff x="665827" y="2467078"/>
            <a:chExt cx="6941323" cy="255521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23DBE142-65B5-23F7-2507-A44CA1269961}"/>
                </a:ext>
              </a:extLst>
            </p:cNvPr>
            <p:cNvSpPr/>
            <p:nvPr/>
          </p:nvSpPr>
          <p:spPr>
            <a:xfrm>
              <a:off x="1179441" y="2984928"/>
              <a:ext cx="6427709" cy="2037364"/>
            </a:xfrm>
            <a:custGeom>
              <a:avLst/>
              <a:gdLst>
                <a:gd name="connsiteX0" fmla="*/ 0 w 6427709"/>
                <a:gd name="connsiteY0" fmla="*/ 339567 h 2037364"/>
                <a:gd name="connsiteX1" fmla="*/ 339567 w 6427709"/>
                <a:gd name="connsiteY1" fmla="*/ 0 h 2037364"/>
                <a:gd name="connsiteX2" fmla="*/ 6088142 w 6427709"/>
                <a:gd name="connsiteY2" fmla="*/ 0 h 2037364"/>
                <a:gd name="connsiteX3" fmla="*/ 6427709 w 6427709"/>
                <a:gd name="connsiteY3" fmla="*/ 339567 h 2037364"/>
                <a:gd name="connsiteX4" fmla="*/ 6427709 w 6427709"/>
                <a:gd name="connsiteY4" fmla="*/ 1697797 h 2037364"/>
                <a:gd name="connsiteX5" fmla="*/ 6088142 w 6427709"/>
                <a:gd name="connsiteY5" fmla="*/ 2037364 h 2037364"/>
                <a:gd name="connsiteX6" fmla="*/ 339567 w 6427709"/>
                <a:gd name="connsiteY6" fmla="*/ 2037364 h 2037364"/>
                <a:gd name="connsiteX7" fmla="*/ 0 w 6427709"/>
                <a:gd name="connsiteY7" fmla="*/ 1697797 h 2037364"/>
                <a:gd name="connsiteX8" fmla="*/ 0 w 6427709"/>
                <a:gd name="connsiteY8" fmla="*/ 339567 h 2037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7709" h="2037364" fill="none" extrusionOk="0">
                  <a:moveTo>
                    <a:pt x="0" y="339567"/>
                  </a:moveTo>
                  <a:cubicBezTo>
                    <a:pt x="370" y="149640"/>
                    <a:pt x="148801" y="1787"/>
                    <a:pt x="339567" y="0"/>
                  </a:cubicBezTo>
                  <a:cubicBezTo>
                    <a:pt x="1468703" y="-73180"/>
                    <a:pt x="3988046" y="86135"/>
                    <a:pt x="6088142" y="0"/>
                  </a:cubicBezTo>
                  <a:cubicBezTo>
                    <a:pt x="6292639" y="5049"/>
                    <a:pt x="6423064" y="149943"/>
                    <a:pt x="6427709" y="339567"/>
                  </a:cubicBezTo>
                  <a:cubicBezTo>
                    <a:pt x="6464325" y="509813"/>
                    <a:pt x="6526643" y="1205023"/>
                    <a:pt x="6427709" y="1697797"/>
                  </a:cubicBezTo>
                  <a:cubicBezTo>
                    <a:pt x="6402049" y="1882545"/>
                    <a:pt x="6285608" y="2024919"/>
                    <a:pt x="6088142" y="2037364"/>
                  </a:cubicBezTo>
                  <a:cubicBezTo>
                    <a:pt x="5158358" y="2082224"/>
                    <a:pt x="1196998" y="2154986"/>
                    <a:pt x="339567" y="2037364"/>
                  </a:cubicBezTo>
                  <a:cubicBezTo>
                    <a:pt x="139564" y="2064069"/>
                    <a:pt x="4535" y="1882719"/>
                    <a:pt x="0" y="1697797"/>
                  </a:cubicBezTo>
                  <a:cubicBezTo>
                    <a:pt x="3164" y="1121941"/>
                    <a:pt x="81951" y="490885"/>
                    <a:pt x="0" y="339567"/>
                  </a:cubicBezTo>
                  <a:close/>
                </a:path>
                <a:path w="6427709" h="2037364" stroke="0" extrusionOk="0">
                  <a:moveTo>
                    <a:pt x="0" y="339567"/>
                  </a:moveTo>
                  <a:cubicBezTo>
                    <a:pt x="3166" y="172104"/>
                    <a:pt x="136227" y="-19978"/>
                    <a:pt x="339567" y="0"/>
                  </a:cubicBezTo>
                  <a:cubicBezTo>
                    <a:pt x="2004246" y="33707"/>
                    <a:pt x="4300819" y="-162475"/>
                    <a:pt x="6088142" y="0"/>
                  </a:cubicBezTo>
                  <a:cubicBezTo>
                    <a:pt x="6281397" y="-1756"/>
                    <a:pt x="6414396" y="161994"/>
                    <a:pt x="6427709" y="339567"/>
                  </a:cubicBezTo>
                  <a:cubicBezTo>
                    <a:pt x="6445187" y="886703"/>
                    <a:pt x="6315011" y="1404369"/>
                    <a:pt x="6427709" y="1697797"/>
                  </a:cubicBezTo>
                  <a:cubicBezTo>
                    <a:pt x="6433795" y="1890419"/>
                    <a:pt x="6261463" y="2030419"/>
                    <a:pt x="6088142" y="2037364"/>
                  </a:cubicBezTo>
                  <a:cubicBezTo>
                    <a:pt x="3954031" y="2090215"/>
                    <a:pt x="2728647" y="2159646"/>
                    <a:pt x="339567" y="2037364"/>
                  </a:cubicBezTo>
                  <a:cubicBezTo>
                    <a:pt x="156006" y="2059213"/>
                    <a:pt x="3158" y="1885617"/>
                    <a:pt x="0" y="1697797"/>
                  </a:cubicBezTo>
                  <a:cubicBezTo>
                    <a:pt x="-37042" y="1137824"/>
                    <a:pt x="-35163" y="608059"/>
                    <a:pt x="0" y="339567"/>
                  </a:cubicBezTo>
                  <a:close/>
                </a:path>
              </a:pathLst>
            </a:custGeom>
            <a:solidFill>
              <a:srgbClr val="CCFFCC"/>
            </a:solidFill>
            <a:ln w="38100">
              <a:solidFill>
                <a:schemeClr val="accent6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10274553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57200" algn="just"/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Cô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giáo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cho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Hà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Thu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lớp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bài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tự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giới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thiệu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5B8900FD-4289-7A28-40F4-DD4B3E69D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5827" y="2467078"/>
              <a:ext cx="1195187" cy="11951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227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37A675B-67C2-4AEC-EA2D-C24C58552A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9" b="5277"/>
          <a:stretch/>
        </p:blipFill>
        <p:spPr>
          <a:xfrm>
            <a:off x="0" y="-71120"/>
            <a:ext cx="12192000" cy="692912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18FE725A-4B7A-638F-2B96-93C992403BBA}"/>
              </a:ext>
            </a:extLst>
          </p:cNvPr>
          <p:cNvGrpSpPr/>
          <p:nvPr/>
        </p:nvGrpSpPr>
        <p:grpSpPr>
          <a:xfrm>
            <a:off x="259212" y="121298"/>
            <a:ext cx="8026372" cy="2127380"/>
            <a:chOff x="-43718" y="1531104"/>
            <a:chExt cx="8026372" cy="2127380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xmlns="" id="{937844AC-9B5C-A260-EA4C-9BA8E99D2CF1}"/>
                </a:ext>
              </a:extLst>
            </p:cNvPr>
            <p:cNvSpPr/>
            <p:nvPr/>
          </p:nvSpPr>
          <p:spPr>
            <a:xfrm>
              <a:off x="268099" y="2230780"/>
              <a:ext cx="7714555" cy="1427704"/>
            </a:xfrm>
            <a:custGeom>
              <a:avLst/>
              <a:gdLst>
                <a:gd name="connsiteX0" fmla="*/ 0 w 7714555"/>
                <a:gd name="connsiteY0" fmla="*/ 348660 h 1427704"/>
                <a:gd name="connsiteX1" fmla="*/ 348660 w 7714555"/>
                <a:gd name="connsiteY1" fmla="*/ 0 h 1427704"/>
                <a:gd name="connsiteX2" fmla="*/ 7365895 w 7714555"/>
                <a:gd name="connsiteY2" fmla="*/ 0 h 1427704"/>
                <a:gd name="connsiteX3" fmla="*/ 7714555 w 7714555"/>
                <a:gd name="connsiteY3" fmla="*/ 348660 h 1427704"/>
                <a:gd name="connsiteX4" fmla="*/ 7714555 w 7714555"/>
                <a:gd name="connsiteY4" fmla="*/ 1079044 h 1427704"/>
                <a:gd name="connsiteX5" fmla="*/ 7365895 w 7714555"/>
                <a:gd name="connsiteY5" fmla="*/ 1427704 h 1427704"/>
                <a:gd name="connsiteX6" fmla="*/ 348660 w 7714555"/>
                <a:gd name="connsiteY6" fmla="*/ 1427704 h 1427704"/>
                <a:gd name="connsiteX7" fmla="*/ 0 w 7714555"/>
                <a:gd name="connsiteY7" fmla="*/ 1079044 h 1427704"/>
                <a:gd name="connsiteX8" fmla="*/ 0 w 7714555"/>
                <a:gd name="connsiteY8" fmla="*/ 348660 h 142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4555" h="1427704" fill="none" extrusionOk="0">
                  <a:moveTo>
                    <a:pt x="0" y="348660"/>
                  </a:moveTo>
                  <a:cubicBezTo>
                    <a:pt x="-4493" y="171843"/>
                    <a:pt x="128494" y="-18551"/>
                    <a:pt x="348660" y="0"/>
                  </a:cubicBezTo>
                  <a:cubicBezTo>
                    <a:pt x="3194919" y="-35273"/>
                    <a:pt x="6404990" y="-144294"/>
                    <a:pt x="7365895" y="0"/>
                  </a:cubicBezTo>
                  <a:cubicBezTo>
                    <a:pt x="7591884" y="10175"/>
                    <a:pt x="7702870" y="146248"/>
                    <a:pt x="7714555" y="348660"/>
                  </a:cubicBezTo>
                  <a:cubicBezTo>
                    <a:pt x="7683643" y="550018"/>
                    <a:pt x="7776739" y="825273"/>
                    <a:pt x="7714555" y="1079044"/>
                  </a:cubicBezTo>
                  <a:cubicBezTo>
                    <a:pt x="7717712" y="1269216"/>
                    <a:pt x="7568684" y="1416615"/>
                    <a:pt x="7365895" y="1427704"/>
                  </a:cubicBezTo>
                  <a:cubicBezTo>
                    <a:pt x="6495456" y="1505229"/>
                    <a:pt x="3798893" y="1384001"/>
                    <a:pt x="348660" y="1427704"/>
                  </a:cubicBezTo>
                  <a:cubicBezTo>
                    <a:pt x="150086" y="1426038"/>
                    <a:pt x="-12698" y="1271430"/>
                    <a:pt x="0" y="1079044"/>
                  </a:cubicBezTo>
                  <a:cubicBezTo>
                    <a:pt x="-57271" y="784112"/>
                    <a:pt x="57305" y="607547"/>
                    <a:pt x="0" y="348660"/>
                  </a:cubicBezTo>
                  <a:close/>
                </a:path>
                <a:path w="7714555" h="1427704" stroke="0" extrusionOk="0">
                  <a:moveTo>
                    <a:pt x="0" y="348660"/>
                  </a:moveTo>
                  <a:cubicBezTo>
                    <a:pt x="-9131" y="124549"/>
                    <a:pt x="151697" y="3566"/>
                    <a:pt x="348660" y="0"/>
                  </a:cubicBezTo>
                  <a:cubicBezTo>
                    <a:pt x="1813756" y="-95379"/>
                    <a:pt x="4512809" y="58096"/>
                    <a:pt x="7365895" y="0"/>
                  </a:cubicBezTo>
                  <a:cubicBezTo>
                    <a:pt x="7547089" y="-8001"/>
                    <a:pt x="7711591" y="153970"/>
                    <a:pt x="7714555" y="348660"/>
                  </a:cubicBezTo>
                  <a:cubicBezTo>
                    <a:pt x="7680874" y="660282"/>
                    <a:pt x="7683900" y="826424"/>
                    <a:pt x="7714555" y="1079044"/>
                  </a:cubicBezTo>
                  <a:cubicBezTo>
                    <a:pt x="7717074" y="1268609"/>
                    <a:pt x="7532306" y="1401655"/>
                    <a:pt x="7365895" y="1427704"/>
                  </a:cubicBezTo>
                  <a:cubicBezTo>
                    <a:pt x="4971659" y="1367798"/>
                    <a:pt x="3847064" y="1510218"/>
                    <a:pt x="348660" y="1427704"/>
                  </a:cubicBezTo>
                  <a:cubicBezTo>
                    <a:pt x="124055" y="1435626"/>
                    <a:pt x="-7385" y="1279099"/>
                    <a:pt x="0" y="1079044"/>
                  </a:cubicBezTo>
                  <a:cubicBezTo>
                    <a:pt x="-40958" y="731211"/>
                    <a:pt x="23776" y="429352"/>
                    <a:pt x="0" y="34866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57200" algn="just"/>
              <a:r>
                <a:rPr lang="en-US" sz="4400" dirty="0">
                  <a:solidFill>
                    <a:srgbClr val="002060"/>
                  </a:solidFill>
                </a:rPr>
                <a:t>2. </a:t>
              </a:r>
              <a:r>
                <a:rPr lang="en-US" sz="4400" dirty="0" err="1">
                  <a:solidFill>
                    <a:srgbClr val="002060"/>
                  </a:solidFill>
                </a:rPr>
                <a:t>Hà</a:t>
              </a:r>
              <a:r>
                <a:rPr lang="en-US" sz="4400" dirty="0">
                  <a:solidFill>
                    <a:srgbClr val="002060"/>
                  </a:solidFill>
                </a:rPr>
                <a:t> Thu </a:t>
              </a:r>
              <a:r>
                <a:rPr lang="en-US" sz="4400" dirty="0" err="1">
                  <a:solidFill>
                    <a:srgbClr val="002060"/>
                  </a:solidFill>
                </a:rPr>
                <a:t>đã</a:t>
              </a:r>
              <a:r>
                <a:rPr lang="en-US" sz="4400" dirty="0">
                  <a:solidFill>
                    <a:srgbClr val="002060"/>
                  </a:solidFill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</a:rPr>
                <a:t>viết</a:t>
              </a:r>
              <a:r>
                <a:rPr lang="en-US" sz="4400" dirty="0">
                  <a:solidFill>
                    <a:srgbClr val="002060"/>
                  </a:solidFill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</a:rPr>
                <a:t>những</a:t>
              </a:r>
              <a:r>
                <a:rPr lang="en-US" sz="4400" dirty="0">
                  <a:solidFill>
                    <a:srgbClr val="002060"/>
                  </a:solidFill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</a:rPr>
                <a:t>gì</a:t>
              </a:r>
              <a:r>
                <a:rPr lang="en-US" sz="4400" dirty="0">
                  <a:solidFill>
                    <a:srgbClr val="002060"/>
                  </a:solidFill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</a:rPr>
                <a:t>trong</a:t>
              </a:r>
              <a:r>
                <a:rPr lang="en-US" sz="4400" dirty="0">
                  <a:solidFill>
                    <a:srgbClr val="002060"/>
                  </a:solidFill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</a:rPr>
                <a:t>bài</a:t>
              </a:r>
              <a:r>
                <a:rPr lang="en-US" sz="4400" dirty="0">
                  <a:solidFill>
                    <a:srgbClr val="002060"/>
                  </a:solidFill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</a:rPr>
                <a:t>của</a:t>
              </a:r>
              <a:r>
                <a:rPr lang="en-US" sz="4400" dirty="0">
                  <a:solidFill>
                    <a:srgbClr val="002060"/>
                  </a:solidFill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</a:rPr>
                <a:t>mình</a:t>
              </a:r>
              <a:r>
                <a:rPr lang="en-US" sz="4400" dirty="0">
                  <a:solidFill>
                    <a:srgbClr val="002060"/>
                  </a:solidFill>
                </a:rPr>
                <a:t>?</a:t>
              </a:r>
              <a:endParaRPr lang="en-US" sz="4400" i="1" dirty="0">
                <a:solidFill>
                  <a:srgbClr val="002060"/>
                </a:solidFill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84E7B107-FEDB-515F-34D2-03C850E06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43718" y="1531104"/>
              <a:ext cx="1222106" cy="1222106"/>
            </a:xfrm>
            <a:prstGeom prst="rect">
              <a:avLst/>
            </a:prstGeom>
          </p:spPr>
        </p:pic>
      </p:grpSp>
      <p:pic>
        <p:nvPicPr>
          <p:cNvPr id="33" name="Graphic 32">
            <a:extLst>
              <a:ext uri="{FF2B5EF4-FFF2-40B4-BE49-F238E27FC236}">
                <a16:creationId xmlns:a16="http://schemas.microsoft.com/office/drawing/2014/main" xmlns="" id="{E3CE558D-A47D-6EBA-3B75-6A18D6F49F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319805" y="1823153"/>
            <a:ext cx="3677254" cy="473440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F498AB45-FC9E-4AC4-3AE6-329F45D1E7F1}"/>
              </a:ext>
            </a:extLst>
          </p:cNvPr>
          <p:cNvSpPr/>
          <p:nvPr/>
        </p:nvSpPr>
        <p:spPr>
          <a:xfrm>
            <a:off x="281616" y="2611639"/>
            <a:ext cx="7875276" cy="3995368"/>
          </a:xfrm>
          <a:custGeom>
            <a:avLst/>
            <a:gdLst>
              <a:gd name="connsiteX0" fmla="*/ 0 w 7875276"/>
              <a:gd name="connsiteY0" fmla="*/ 362899 h 3995368"/>
              <a:gd name="connsiteX1" fmla="*/ 362899 w 7875276"/>
              <a:gd name="connsiteY1" fmla="*/ 0 h 3995368"/>
              <a:gd name="connsiteX2" fmla="*/ 798367 w 7875276"/>
              <a:gd name="connsiteY2" fmla="*/ 0 h 3995368"/>
              <a:gd name="connsiteX3" fmla="*/ 1591309 w 7875276"/>
              <a:gd name="connsiteY3" fmla="*/ 0 h 3995368"/>
              <a:gd name="connsiteX4" fmla="*/ 2241262 w 7875276"/>
              <a:gd name="connsiteY4" fmla="*/ 0 h 3995368"/>
              <a:gd name="connsiteX5" fmla="*/ 2891214 w 7875276"/>
              <a:gd name="connsiteY5" fmla="*/ 0 h 3995368"/>
              <a:gd name="connsiteX6" fmla="*/ 3612662 w 7875276"/>
              <a:gd name="connsiteY6" fmla="*/ 0 h 3995368"/>
              <a:gd name="connsiteX7" fmla="*/ 4262614 w 7875276"/>
              <a:gd name="connsiteY7" fmla="*/ 0 h 3995368"/>
              <a:gd name="connsiteX8" fmla="*/ 4841072 w 7875276"/>
              <a:gd name="connsiteY8" fmla="*/ 0 h 3995368"/>
              <a:gd name="connsiteX9" fmla="*/ 5419530 w 7875276"/>
              <a:gd name="connsiteY9" fmla="*/ 0 h 3995368"/>
              <a:gd name="connsiteX10" fmla="*/ 5854998 w 7875276"/>
              <a:gd name="connsiteY10" fmla="*/ 0 h 3995368"/>
              <a:gd name="connsiteX11" fmla="*/ 6433456 w 7875276"/>
              <a:gd name="connsiteY11" fmla="*/ 0 h 3995368"/>
              <a:gd name="connsiteX12" fmla="*/ 6940419 w 7875276"/>
              <a:gd name="connsiteY12" fmla="*/ 0 h 3995368"/>
              <a:gd name="connsiteX13" fmla="*/ 7512377 w 7875276"/>
              <a:gd name="connsiteY13" fmla="*/ 0 h 3995368"/>
              <a:gd name="connsiteX14" fmla="*/ 7875276 w 7875276"/>
              <a:gd name="connsiteY14" fmla="*/ 362899 h 3995368"/>
              <a:gd name="connsiteX15" fmla="*/ 7875276 w 7875276"/>
              <a:gd name="connsiteY15" fmla="*/ 1049509 h 3995368"/>
              <a:gd name="connsiteX16" fmla="*/ 7875276 w 7875276"/>
              <a:gd name="connsiteY16" fmla="*/ 1736118 h 3995368"/>
              <a:gd name="connsiteX17" fmla="*/ 7875276 w 7875276"/>
              <a:gd name="connsiteY17" fmla="*/ 2390032 h 3995368"/>
              <a:gd name="connsiteX18" fmla="*/ 7875276 w 7875276"/>
              <a:gd name="connsiteY18" fmla="*/ 3011251 h 3995368"/>
              <a:gd name="connsiteX19" fmla="*/ 7875276 w 7875276"/>
              <a:gd name="connsiteY19" fmla="*/ 3632469 h 3995368"/>
              <a:gd name="connsiteX20" fmla="*/ 7512377 w 7875276"/>
              <a:gd name="connsiteY20" fmla="*/ 3995368 h 3995368"/>
              <a:gd name="connsiteX21" fmla="*/ 6933919 w 7875276"/>
              <a:gd name="connsiteY21" fmla="*/ 3995368 h 3995368"/>
              <a:gd name="connsiteX22" fmla="*/ 6426956 w 7875276"/>
              <a:gd name="connsiteY22" fmla="*/ 3995368 h 3995368"/>
              <a:gd name="connsiteX23" fmla="*/ 5991488 w 7875276"/>
              <a:gd name="connsiteY23" fmla="*/ 3995368 h 3995368"/>
              <a:gd name="connsiteX24" fmla="*/ 5198546 w 7875276"/>
              <a:gd name="connsiteY24" fmla="*/ 3995368 h 3995368"/>
              <a:gd name="connsiteX25" fmla="*/ 4691583 w 7875276"/>
              <a:gd name="connsiteY25" fmla="*/ 3995368 h 3995368"/>
              <a:gd name="connsiteX26" fmla="*/ 4184620 w 7875276"/>
              <a:gd name="connsiteY26" fmla="*/ 3995368 h 3995368"/>
              <a:gd name="connsiteX27" fmla="*/ 3391678 w 7875276"/>
              <a:gd name="connsiteY27" fmla="*/ 3995368 h 3995368"/>
              <a:gd name="connsiteX28" fmla="*/ 2956210 w 7875276"/>
              <a:gd name="connsiteY28" fmla="*/ 3995368 h 3995368"/>
              <a:gd name="connsiteX29" fmla="*/ 2234762 w 7875276"/>
              <a:gd name="connsiteY29" fmla="*/ 3995368 h 3995368"/>
              <a:gd name="connsiteX30" fmla="*/ 1584810 w 7875276"/>
              <a:gd name="connsiteY30" fmla="*/ 3995368 h 3995368"/>
              <a:gd name="connsiteX31" fmla="*/ 362899 w 7875276"/>
              <a:gd name="connsiteY31" fmla="*/ 3995368 h 3995368"/>
              <a:gd name="connsiteX32" fmla="*/ 0 w 7875276"/>
              <a:gd name="connsiteY32" fmla="*/ 3632469 h 3995368"/>
              <a:gd name="connsiteX33" fmla="*/ 0 w 7875276"/>
              <a:gd name="connsiteY33" fmla="*/ 3076642 h 3995368"/>
              <a:gd name="connsiteX34" fmla="*/ 0 w 7875276"/>
              <a:gd name="connsiteY34" fmla="*/ 2357337 h 3995368"/>
              <a:gd name="connsiteX35" fmla="*/ 0 w 7875276"/>
              <a:gd name="connsiteY35" fmla="*/ 1736118 h 3995368"/>
              <a:gd name="connsiteX36" fmla="*/ 0 w 7875276"/>
              <a:gd name="connsiteY36" fmla="*/ 1114900 h 3995368"/>
              <a:gd name="connsiteX37" fmla="*/ 0 w 7875276"/>
              <a:gd name="connsiteY37" fmla="*/ 362899 h 3995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875276" h="3995368" fill="none" extrusionOk="0">
                <a:moveTo>
                  <a:pt x="0" y="362899"/>
                </a:moveTo>
                <a:cubicBezTo>
                  <a:pt x="-12289" y="168031"/>
                  <a:pt x="169669" y="-34782"/>
                  <a:pt x="362899" y="0"/>
                </a:cubicBezTo>
                <a:cubicBezTo>
                  <a:pt x="485213" y="-9278"/>
                  <a:pt x="660252" y="18106"/>
                  <a:pt x="798367" y="0"/>
                </a:cubicBezTo>
                <a:cubicBezTo>
                  <a:pt x="936482" y="-18106"/>
                  <a:pt x="1248860" y="-34448"/>
                  <a:pt x="1591309" y="0"/>
                </a:cubicBezTo>
                <a:cubicBezTo>
                  <a:pt x="1933758" y="34448"/>
                  <a:pt x="1922414" y="-29475"/>
                  <a:pt x="2241262" y="0"/>
                </a:cubicBezTo>
                <a:cubicBezTo>
                  <a:pt x="2560110" y="29475"/>
                  <a:pt x="2592697" y="16490"/>
                  <a:pt x="2891214" y="0"/>
                </a:cubicBezTo>
                <a:cubicBezTo>
                  <a:pt x="3189731" y="-16490"/>
                  <a:pt x="3396176" y="26131"/>
                  <a:pt x="3612662" y="0"/>
                </a:cubicBezTo>
                <a:cubicBezTo>
                  <a:pt x="3829148" y="-26131"/>
                  <a:pt x="4020091" y="24742"/>
                  <a:pt x="4262614" y="0"/>
                </a:cubicBezTo>
                <a:cubicBezTo>
                  <a:pt x="4505137" y="-24742"/>
                  <a:pt x="4587950" y="11878"/>
                  <a:pt x="4841072" y="0"/>
                </a:cubicBezTo>
                <a:cubicBezTo>
                  <a:pt x="5094194" y="-11878"/>
                  <a:pt x="5138025" y="-8863"/>
                  <a:pt x="5419530" y="0"/>
                </a:cubicBezTo>
                <a:cubicBezTo>
                  <a:pt x="5701035" y="8863"/>
                  <a:pt x="5651621" y="-17023"/>
                  <a:pt x="5854998" y="0"/>
                </a:cubicBezTo>
                <a:cubicBezTo>
                  <a:pt x="6058375" y="17023"/>
                  <a:pt x="6310243" y="7115"/>
                  <a:pt x="6433456" y="0"/>
                </a:cubicBezTo>
                <a:cubicBezTo>
                  <a:pt x="6556669" y="-7115"/>
                  <a:pt x="6771439" y="-278"/>
                  <a:pt x="6940419" y="0"/>
                </a:cubicBezTo>
                <a:cubicBezTo>
                  <a:pt x="7109399" y="278"/>
                  <a:pt x="7345342" y="21124"/>
                  <a:pt x="7512377" y="0"/>
                </a:cubicBezTo>
                <a:cubicBezTo>
                  <a:pt x="7708301" y="13737"/>
                  <a:pt x="7901645" y="198542"/>
                  <a:pt x="7875276" y="362899"/>
                </a:cubicBezTo>
                <a:cubicBezTo>
                  <a:pt x="7864173" y="637165"/>
                  <a:pt x="7849673" y="781878"/>
                  <a:pt x="7875276" y="1049509"/>
                </a:cubicBezTo>
                <a:cubicBezTo>
                  <a:pt x="7900880" y="1317140"/>
                  <a:pt x="7844317" y="1491045"/>
                  <a:pt x="7875276" y="1736118"/>
                </a:cubicBezTo>
                <a:cubicBezTo>
                  <a:pt x="7906235" y="1981191"/>
                  <a:pt x="7859664" y="2239290"/>
                  <a:pt x="7875276" y="2390032"/>
                </a:cubicBezTo>
                <a:cubicBezTo>
                  <a:pt x="7890888" y="2540774"/>
                  <a:pt x="7880978" y="2710074"/>
                  <a:pt x="7875276" y="3011251"/>
                </a:cubicBezTo>
                <a:cubicBezTo>
                  <a:pt x="7869574" y="3312428"/>
                  <a:pt x="7889983" y="3493312"/>
                  <a:pt x="7875276" y="3632469"/>
                </a:cubicBezTo>
                <a:cubicBezTo>
                  <a:pt x="7879568" y="3821709"/>
                  <a:pt x="7670190" y="4020524"/>
                  <a:pt x="7512377" y="3995368"/>
                </a:cubicBezTo>
                <a:cubicBezTo>
                  <a:pt x="7240886" y="4004892"/>
                  <a:pt x="7136130" y="4007229"/>
                  <a:pt x="6933919" y="3995368"/>
                </a:cubicBezTo>
                <a:cubicBezTo>
                  <a:pt x="6731708" y="3983507"/>
                  <a:pt x="6661199" y="3987864"/>
                  <a:pt x="6426956" y="3995368"/>
                </a:cubicBezTo>
                <a:cubicBezTo>
                  <a:pt x="6192713" y="4002872"/>
                  <a:pt x="6154747" y="4004965"/>
                  <a:pt x="5991488" y="3995368"/>
                </a:cubicBezTo>
                <a:cubicBezTo>
                  <a:pt x="5828229" y="3985771"/>
                  <a:pt x="5584973" y="3999090"/>
                  <a:pt x="5198546" y="3995368"/>
                </a:cubicBezTo>
                <a:cubicBezTo>
                  <a:pt x="4812119" y="3991646"/>
                  <a:pt x="4868610" y="3975263"/>
                  <a:pt x="4691583" y="3995368"/>
                </a:cubicBezTo>
                <a:cubicBezTo>
                  <a:pt x="4514556" y="4015473"/>
                  <a:pt x="4302089" y="3970655"/>
                  <a:pt x="4184620" y="3995368"/>
                </a:cubicBezTo>
                <a:cubicBezTo>
                  <a:pt x="4067151" y="4020081"/>
                  <a:pt x="3578079" y="3991872"/>
                  <a:pt x="3391678" y="3995368"/>
                </a:cubicBezTo>
                <a:cubicBezTo>
                  <a:pt x="3205277" y="3998864"/>
                  <a:pt x="3077667" y="4005448"/>
                  <a:pt x="2956210" y="3995368"/>
                </a:cubicBezTo>
                <a:cubicBezTo>
                  <a:pt x="2834753" y="3985288"/>
                  <a:pt x="2530780" y="3960564"/>
                  <a:pt x="2234762" y="3995368"/>
                </a:cubicBezTo>
                <a:cubicBezTo>
                  <a:pt x="1938744" y="4030172"/>
                  <a:pt x="1774335" y="3975615"/>
                  <a:pt x="1584810" y="3995368"/>
                </a:cubicBezTo>
                <a:cubicBezTo>
                  <a:pt x="1395285" y="4015121"/>
                  <a:pt x="822347" y="3995699"/>
                  <a:pt x="362899" y="3995368"/>
                </a:cubicBezTo>
                <a:cubicBezTo>
                  <a:pt x="161324" y="4032190"/>
                  <a:pt x="-19352" y="3837584"/>
                  <a:pt x="0" y="3632469"/>
                </a:cubicBezTo>
                <a:cubicBezTo>
                  <a:pt x="-27300" y="3475271"/>
                  <a:pt x="792" y="3193348"/>
                  <a:pt x="0" y="3076642"/>
                </a:cubicBezTo>
                <a:cubicBezTo>
                  <a:pt x="-792" y="2959936"/>
                  <a:pt x="8280" y="2615497"/>
                  <a:pt x="0" y="2357337"/>
                </a:cubicBezTo>
                <a:cubicBezTo>
                  <a:pt x="-8280" y="2099178"/>
                  <a:pt x="-16237" y="2023655"/>
                  <a:pt x="0" y="1736118"/>
                </a:cubicBezTo>
                <a:cubicBezTo>
                  <a:pt x="16237" y="1448581"/>
                  <a:pt x="16183" y="1325897"/>
                  <a:pt x="0" y="1114900"/>
                </a:cubicBezTo>
                <a:cubicBezTo>
                  <a:pt x="-16183" y="903903"/>
                  <a:pt x="-27444" y="720466"/>
                  <a:pt x="0" y="362899"/>
                </a:cubicBezTo>
                <a:close/>
              </a:path>
              <a:path w="7875276" h="3995368" stroke="0" extrusionOk="0">
                <a:moveTo>
                  <a:pt x="0" y="362899"/>
                </a:moveTo>
                <a:cubicBezTo>
                  <a:pt x="871" y="189117"/>
                  <a:pt x="165505" y="5414"/>
                  <a:pt x="362899" y="0"/>
                </a:cubicBezTo>
                <a:cubicBezTo>
                  <a:pt x="558613" y="18339"/>
                  <a:pt x="748861" y="30044"/>
                  <a:pt x="1084346" y="0"/>
                </a:cubicBezTo>
                <a:cubicBezTo>
                  <a:pt x="1419831" y="-30044"/>
                  <a:pt x="1357005" y="10613"/>
                  <a:pt x="1591309" y="0"/>
                </a:cubicBezTo>
                <a:cubicBezTo>
                  <a:pt x="1825613" y="-10613"/>
                  <a:pt x="1928272" y="-21543"/>
                  <a:pt x="2098272" y="0"/>
                </a:cubicBezTo>
                <a:cubicBezTo>
                  <a:pt x="2268272" y="21543"/>
                  <a:pt x="2573948" y="18802"/>
                  <a:pt x="2819720" y="0"/>
                </a:cubicBezTo>
                <a:cubicBezTo>
                  <a:pt x="3065492" y="-18802"/>
                  <a:pt x="3114476" y="18654"/>
                  <a:pt x="3398177" y="0"/>
                </a:cubicBezTo>
                <a:cubicBezTo>
                  <a:pt x="3681878" y="-18654"/>
                  <a:pt x="3901215" y="-30707"/>
                  <a:pt x="4191119" y="0"/>
                </a:cubicBezTo>
                <a:cubicBezTo>
                  <a:pt x="4481023" y="30707"/>
                  <a:pt x="4726084" y="23824"/>
                  <a:pt x="4984062" y="0"/>
                </a:cubicBezTo>
                <a:cubicBezTo>
                  <a:pt x="5242040" y="-23824"/>
                  <a:pt x="5372045" y="-19786"/>
                  <a:pt x="5705509" y="0"/>
                </a:cubicBezTo>
                <a:cubicBezTo>
                  <a:pt x="6038973" y="19786"/>
                  <a:pt x="5966807" y="13521"/>
                  <a:pt x="6212472" y="0"/>
                </a:cubicBezTo>
                <a:cubicBezTo>
                  <a:pt x="6458137" y="-13521"/>
                  <a:pt x="6480863" y="-15850"/>
                  <a:pt x="6647940" y="0"/>
                </a:cubicBezTo>
                <a:cubicBezTo>
                  <a:pt x="6815017" y="15850"/>
                  <a:pt x="7120617" y="-5575"/>
                  <a:pt x="7512377" y="0"/>
                </a:cubicBezTo>
                <a:cubicBezTo>
                  <a:pt x="7742847" y="14790"/>
                  <a:pt x="7872834" y="147170"/>
                  <a:pt x="7875276" y="362899"/>
                </a:cubicBezTo>
                <a:cubicBezTo>
                  <a:pt x="7903670" y="630910"/>
                  <a:pt x="7882080" y="781556"/>
                  <a:pt x="7875276" y="951422"/>
                </a:cubicBezTo>
                <a:cubicBezTo>
                  <a:pt x="7868472" y="1121288"/>
                  <a:pt x="7895169" y="1463543"/>
                  <a:pt x="7875276" y="1638031"/>
                </a:cubicBezTo>
                <a:cubicBezTo>
                  <a:pt x="7855383" y="1812519"/>
                  <a:pt x="7902637" y="2166229"/>
                  <a:pt x="7875276" y="2357337"/>
                </a:cubicBezTo>
                <a:cubicBezTo>
                  <a:pt x="7847915" y="2548445"/>
                  <a:pt x="7869666" y="2828652"/>
                  <a:pt x="7875276" y="2978555"/>
                </a:cubicBezTo>
                <a:cubicBezTo>
                  <a:pt x="7880886" y="3128458"/>
                  <a:pt x="7867873" y="3375991"/>
                  <a:pt x="7875276" y="3632469"/>
                </a:cubicBezTo>
                <a:cubicBezTo>
                  <a:pt x="7837778" y="3856415"/>
                  <a:pt x="7715129" y="3965202"/>
                  <a:pt x="7512377" y="3995368"/>
                </a:cubicBezTo>
                <a:cubicBezTo>
                  <a:pt x="7378604" y="3993560"/>
                  <a:pt x="7176566" y="4012433"/>
                  <a:pt x="6862424" y="3995368"/>
                </a:cubicBezTo>
                <a:cubicBezTo>
                  <a:pt x="6548282" y="3978303"/>
                  <a:pt x="6538911" y="3970152"/>
                  <a:pt x="6355461" y="3995368"/>
                </a:cubicBezTo>
                <a:cubicBezTo>
                  <a:pt x="6172011" y="4020584"/>
                  <a:pt x="6025881" y="3970339"/>
                  <a:pt x="5848498" y="3995368"/>
                </a:cubicBezTo>
                <a:cubicBezTo>
                  <a:pt x="5671115" y="4020397"/>
                  <a:pt x="5224211" y="3999963"/>
                  <a:pt x="5055556" y="3995368"/>
                </a:cubicBezTo>
                <a:cubicBezTo>
                  <a:pt x="4886901" y="3990773"/>
                  <a:pt x="4607506" y="3981615"/>
                  <a:pt x="4477099" y="3995368"/>
                </a:cubicBezTo>
                <a:cubicBezTo>
                  <a:pt x="4346692" y="4009121"/>
                  <a:pt x="4063545" y="3984883"/>
                  <a:pt x="3684157" y="3995368"/>
                </a:cubicBezTo>
                <a:cubicBezTo>
                  <a:pt x="3304769" y="4005853"/>
                  <a:pt x="3215972" y="3983507"/>
                  <a:pt x="2891214" y="3995368"/>
                </a:cubicBezTo>
                <a:cubicBezTo>
                  <a:pt x="2566456" y="4007229"/>
                  <a:pt x="2473624" y="3984756"/>
                  <a:pt x="2312757" y="3995368"/>
                </a:cubicBezTo>
                <a:cubicBezTo>
                  <a:pt x="2151890" y="4005980"/>
                  <a:pt x="1992697" y="3997029"/>
                  <a:pt x="1877288" y="3995368"/>
                </a:cubicBezTo>
                <a:cubicBezTo>
                  <a:pt x="1761879" y="3993707"/>
                  <a:pt x="1621993" y="3983449"/>
                  <a:pt x="1370325" y="3995368"/>
                </a:cubicBezTo>
                <a:cubicBezTo>
                  <a:pt x="1118657" y="4007287"/>
                  <a:pt x="688968" y="3949166"/>
                  <a:pt x="362899" y="3995368"/>
                </a:cubicBezTo>
                <a:cubicBezTo>
                  <a:pt x="203972" y="3999507"/>
                  <a:pt x="11065" y="3802466"/>
                  <a:pt x="0" y="3632469"/>
                </a:cubicBezTo>
                <a:cubicBezTo>
                  <a:pt x="9686" y="3421038"/>
                  <a:pt x="-16050" y="3198047"/>
                  <a:pt x="0" y="2978555"/>
                </a:cubicBezTo>
                <a:cubicBezTo>
                  <a:pt x="16050" y="2759063"/>
                  <a:pt x="-25445" y="2531382"/>
                  <a:pt x="0" y="2259250"/>
                </a:cubicBezTo>
                <a:cubicBezTo>
                  <a:pt x="25445" y="1987118"/>
                  <a:pt x="-19938" y="1882598"/>
                  <a:pt x="0" y="1703423"/>
                </a:cubicBezTo>
                <a:cubicBezTo>
                  <a:pt x="19938" y="1524248"/>
                  <a:pt x="-6941" y="1419059"/>
                  <a:pt x="0" y="1147596"/>
                </a:cubicBezTo>
                <a:cubicBezTo>
                  <a:pt x="6941" y="876133"/>
                  <a:pt x="-14930" y="579613"/>
                  <a:pt x="0" y="362899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908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indent="457200" algn="just">
              <a:lnSpc>
                <a:spcPct val="110000"/>
              </a:lnSpc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17 – 9 – 2014.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Bố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hôm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đẹp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dịu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dàng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bố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Thu.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xíu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ước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mơ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lúc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rảnh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rỗi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thường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vẽ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gấp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giấy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mong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trở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dạy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Mĩ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thuật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95C4BDBF-10D4-A38A-312E-3FA4E1F18F18}"/>
              </a:ext>
            </a:extLst>
          </p:cNvPr>
          <p:cNvSpPr/>
          <p:nvPr/>
        </p:nvSpPr>
        <p:spPr>
          <a:xfrm>
            <a:off x="281616" y="2611639"/>
            <a:ext cx="7875276" cy="3995368"/>
          </a:xfrm>
          <a:custGeom>
            <a:avLst/>
            <a:gdLst>
              <a:gd name="connsiteX0" fmla="*/ 0 w 7875276"/>
              <a:gd name="connsiteY0" fmla="*/ 362899 h 3995368"/>
              <a:gd name="connsiteX1" fmla="*/ 362899 w 7875276"/>
              <a:gd name="connsiteY1" fmla="*/ 0 h 3995368"/>
              <a:gd name="connsiteX2" fmla="*/ 798367 w 7875276"/>
              <a:gd name="connsiteY2" fmla="*/ 0 h 3995368"/>
              <a:gd name="connsiteX3" fmla="*/ 1591309 w 7875276"/>
              <a:gd name="connsiteY3" fmla="*/ 0 h 3995368"/>
              <a:gd name="connsiteX4" fmla="*/ 2241262 w 7875276"/>
              <a:gd name="connsiteY4" fmla="*/ 0 h 3995368"/>
              <a:gd name="connsiteX5" fmla="*/ 2891214 w 7875276"/>
              <a:gd name="connsiteY5" fmla="*/ 0 h 3995368"/>
              <a:gd name="connsiteX6" fmla="*/ 3612662 w 7875276"/>
              <a:gd name="connsiteY6" fmla="*/ 0 h 3995368"/>
              <a:gd name="connsiteX7" fmla="*/ 4262614 w 7875276"/>
              <a:gd name="connsiteY7" fmla="*/ 0 h 3995368"/>
              <a:gd name="connsiteX8" fmla="*/ 4841072 w 7875276"/>
              <a:gd name="connsiteY8" fmla="*/ 0 h 3995368"/>
              <a:gd name="connsiteX9" fmla="*/ 5419530 w 7875276"/>
              <a:gd name="connsiteY9" fmla="*/ 0 h 3995368"/>
              <a:gd name="connsiteX10" fmla="*/ 5854998 w 7875276"/>
              <a:gd name="connsiteY10" fmla="*/ 0 h 3995368"/>
              <a:gd name="connsiteX11" fmla="*/ 6433456 w 7875276"/>
              <a:gd name="connsiteY11" fmla="*/ 0 h 3995368"/>
              <a:gd name="connsiteX12" fmla="*/ 6940419 w 7875276"/>
              <a:gd name="connsiteY12" fmla="*/ 0 h 3995368"/>
              <a:gd name="connsiteX13" fmla="*/ 7512377 w 7875276"/>
              <a:gd name="connsiteY13" fmla="*/ 0 h 3995368"/>
              <a:gd name="connsiteX14" fmla="*/ 7875276 w 7875276"/>
              <a:gd name="connsiteY14" fmla="*/ 362899 h 3995368"/>
              <a:gd name="connsiteX15" fmla="*/ 7875276 w 7875276"/>
              <a:gd name="connsiteY15" fmla="*/ 1049509 h 3995368"/>
              <a:gd name="connsiteX16" fmla="*/ 7875276 w 7875276"/>
              <a:gd name="connsiteY16" fmla="*/ 1736118 h 3995368"/>
              <a:gd name="connsiteX17" fmla="*/ 7875276 w 7875276"/>
              <a:gd name="connsiteY17" fmla="*/ 2390032 h 3995368"/>
              <a:gd name="connsiteX18" fmla="*/ 7875276 w 7875276"/>
              <a:gd name="connsiteY18" fmla="*/ 3011251 h 3995368"/>
              <a:gd name="connsiteX19" fmla="*/ 7875276 w 7875276"/>
              <a:gd name="connsiteY19" fmla="*/ 3632469 h 3995368"/>
              <a:gd name="connsiteX20" fmla="*/ 7512377 w 7875276"/>
              <a:gd name="connsiteY20" fmla="*/ 3995368 h 3995368"/>
              <a:gd name="connsiteX21" fmla="*/ 6933919 w 7875276"/>
              <a:gd name="connsiteY21" fmla="*/ 3995368 h 3995368"/>
              <a:gd name="connsiteX22" fmla="*/ 6426956 w 7875276"/>
              <a:gd name="connsiteY22" fmla="*/ 3995368 h 3995368"/>
              <a:gd name="connsiteX23" fmla="*/ 5991488 w 7875276"/>
              <a:gd name="connsiteY23" fmla="*/ 3995368 h 3995368"/>
              <a:gd name="connsiteX24" fmla="*/ 5198546 w 7875276"/>
              <a:gd name="connsiteY24" fmla="*/ 3995368 h 3995368"/>
              <a:gd name="connsiteX25" fmla="*/ 4691583 w 7875276"/>
              <a:gd name="connsiteY25" fmla="*/ 3995368 h 3995368"/>
              <a:gd name="connsiteX26" fmla="*/ 4184620 w 7875276"/>
              <a:gd name="connsiteY26" fmla="*/ 3995368 h 3995368"/>
              <a:gd name="connsiteX27" fmla="*/ 3391678 w 7875276"/>
              <a:gd name="connsiteY27" fmla="*/ 3995368 h 3995368"/>
              <a:gd name="connsiteX28" fmla="*/ 2956210 w 7875276"/>
              <a:gd name="connsiteY28" fmla="*/ 3995368 h 3995368"/>
              <a:gd name="connsiteX29" fmla="*/ 2234762 w 7875276"/>
              <a:gd name="connsiteY29" fmla="*/ 3995368 h 3995368"/>
              <a:gd name="connsiteX30" fmla="*/ 1584810 w 7875276"/>
              <a:gd name="connsiteY30" fmla="*/ 3995368 h 3995368"/>
              <a:gd name="connsiteX31" fmla="*/ 362899 w 7875276"/>
              <a:gd name="connsiteY31" fmla="*/ 3995368 h 3995368"/>
              <a:gd name="connsiteX32" fmla="*/ 0 w 7875276"/>
              <a:gd name="connsiteY32" fmla="*/ 3632469 h 3995368"/>
              <a:gd name="connsiteX33" fmla="*/ 0 w 7875276"/>
              <a:gd name="connsiteY33" fmla="*/ 3076642 h 3995368"/>
              <a:gd name="connsiteX34" fmla="*/ 0 w 7875276"/>
              <a:gd name="connsiteY34" fmla="*/ 2357337 h 3995368"/>
              <a:gd name="connsiteX35" fmla="*/ 0 w 7875276"/>
              <a:gd name="connsiteY35" fmla="*/ 1736118 h 3995368"/>
              <a:gd name="connsiteX36" fmla="*/ 0 w 7875276"/>
              <a:gd name="connsiteY36" fmla="*/ 1114900 h 3995368"/>
              <a:gd name="connsiteX37" fmla="*/ 0 w 7875276"/>
              <a:gd name="connsiteY37" fmla="*/ 362899 h 3995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875276" h="3995368" fill="none" extrusionOk="0">
                <a:moveTo>
                  <a:pt x="0" y="362899"/>
                </a:moveTo>
                <a:cubicBezTo>
                  <a:pt x="-12289" y="168031"/>
                  <a:pt x="169669" y="-34782"/>
                  <a:pt x="362899" y="0"/>
                </a:cubicBezTo>
                <a:cubicBezTo>
                  <a:pt x="485213" y="-9278"/>
                  <a:pt x="660252" y="18106"/>
                  <a:pt x="798367" y="0"/>
                </a:cubicBezTo>
                <a:cubicBezTo>
                  <a:pt x="936482" y="-18106"/>
                  <a:pt x="1248860" y="-34448"/>
                  <a:pt x="1591309" y="0"/>
                </a:cubicBezTo>
                <a:cubicBezTo>
                  <a:pt x="1933758" y="34448"/>
                  <a:pt x="1922414" y="-29475"/>
                  <a:pt x="2241262" y="0"/>
                </a:cubicBezTo>
                <a:cubicBezTo>
                  <a:pt x="2560110" y="29475"/>
                  <a:pt x="2592697" y="16490"/>
                  <a:pt x="2891214" y="0"/>
                </a:cubicBezTo>
                <a:cubicBezTo>
                  <a:pt x="3189731" y="-16490"/>
                  <a:pt x="3396176" y="26131"/>
                  <a:pt x="3612662" y="0"/>
                </a:cubicBezTo>
                <a:cubicBezTo>
                  <a:pt x="3829148" y="-26131"/>
                  <a:pt x="4020091" y="24742"/>
                  <a:pt x="4262614" y="0"/>
                </a:cubicBezTo>
                <a:cubicBezTo>
                  <a:pt x="4505137" y="-24742"/>
                  <a:pt x="4587950" y="11878"/>
                  <a:pt x="4841072" y="0"/>
                </a:cubicBezTo>
                <a:cubicBezTo>
                  <a:pt x="5094194" y="-11878"/>
                  <a:pt x="5138025" y="-8863"/>
                  <a:pt x="5419530" y="0"/>
                </a:cubicBezTo>
                <a:cubicBezTo>
                  <a:pt x="5701035" y="8863"/>
                  <a:pt x="5651621" y="-17023"/>
                  <a:pt x="5854998" y="0"/>
                </a:cubicBezTo>
                <a:cubicBezTo>
                  <a:pt x="6058375" y="17023"/>
                  <a:pt x="6310243" y="7115"/>
                  <a:pt x="6433456" y="0"/>
                </a:cubicBezTo>
                <a:cubicBezTo>
                  <a:pt x="6556669" y="-7115"/>
                  <a:pt x="6771439" y="-278"/>
                  <a:pt x="6940419" y="0"/>
                </a:cubicBezTo>
                <a:cubicBezTo>
                  <a:pt x="7109399" y="278"/>
                  <a:pt x="7345342" y="21124"/>
                  <a:pt x="7512377" y="0"/>
                </a:cubicBezTo>
                <a:cubicBezTo>
                  <a:pt x="7708301" y="13737"/>
                  <a:pt x="7901645" y="198542"/>
                  <a:pt x="7875276" y="362899"/>
                </a:cubicBezTo>
                <a:cubicBezTo>
                  <a:pt x="7864173" y="637165"/>
                  <a:pt x="7849673" y="781878"/>
                  <a:pt x="7875276" y="1049509"/>
                </a:cubicBezTo>
                <a:cubicBezTo>
                  <a:pt x="7900880" y="1317140"/>
                  <a:pt x="7844317" y="1491045"/>
                  <a:pt x="7875276" y="1736118"/>
                </a:cubicBezTo>
                <a:cubicBezTo>
                  <a:pt x="7906235" y="1981191"/>
                  <a:pt x="7859664" y="2239290"/>
                  <a:pt x="7875276" y="2390032"/>
                </a:cubicBezTo>
                <a:cubicBezTo>
                  <a:pt x="7890888" y="2540774"/>
                  <a:pt x="7880978" y="2710074"/>
                  <a:pt x="7875276" y="3011251"/>
                </a:cubicBezTo>
                <a:cubicBezTo>
                  <a:pt x="7869574" y="3312428"/>
                  <a:pt x="7889983" y="3493312"/>
                  <a:pt x="7875276" y="3632469"/>
                </a:cubicBezTo>
                <a:cubicBezTo>
                  <a:pt x="7879568" y="3821709"/>
                  <a:pt x="7670190" y="4020524"/>
                  <a:pt x="7512377" y="3995368"/>
                </a:cubicBezTo>
                <a:cubicBezTo>
                  <a:pt x="7240886" y="4004892"/>
                  <a:pt x="7136130" y="4007229"/>
                  <a:pt x="6933919" y="3995368"/>
                </a:cubicBezTo>
                <a:cubicBezTo>
                  <a:pt x="6731708" y="3983507"/>
                  <a:pt x="6661199" y="3987864"/>
                  <a:pt x="6426956" y="3995368"/>
                </a:cubicBezTo>
                <a:cubicBezTo>
                  <a:pt x="6192713" y="4002872"/>
                  <a:pt x="6154747" y="4004965"/>
                  <a:pt x="5991488" y="3995368"/>
                </a:cubicBezTo>
                <a:cubicBezTo>
                  <a:pt x="5828229" y="3985771"/>
                  <a:pt x="5584973" y="3999090"/>
                  <a:pt x="5198546" y="3995368"/>
                </a:cubicBezTo>
                <a:cubicBezTo>
                  <a:pt x="4812119" y="3991646"/>
                  <a:pt x="4868610" y="3975263"/>
                  <a:pt x="4691583" y="3995368"/>
                </a:cubicBezTo>
                <a:cubicBezTo>
                  <a:pt x="4514556" y="4015473"/>
                  <a:pt x="4302089" y="3970655"/>
                  <a:pt x="4184620" y="3995368"/>
                </a:cubicBezTo>
                <a:cubicBezTo>
                  <a:pt x="4067151" y="4020081"/>
                  <a:pt x="3578079" y="3991872"/>
                  <a:pt x="3391678" y="3995368"/>
                </a:cubicBezTo>
                <a:cubicBezTo>
                  <a:pt x="3205277" y="3998864"/>
                  <a:pt x="3077667" y="4005448"/>
                  <a:pt x="2956210" y="3995368"/>
                </a:cubicBezTo>
                <a:cubicBezTo>
                  <a:pt x="2834753" y="3985288"/>
                  <a:pt x="2530780" y="3960564"/>
                  <a:pt x="2234762" y="3995368"/>
                </a:cubicBezTo>
                <a:cubicBezTo>
                  <a:pt x="1938744" y="4030172"/>
                  <a:pt x="1774335" y="3975615"/>
                  <a:pt x="1584810" y="3995368"/>
                </a:cubicBezTo>
                <a:cubicBezTo>
                  <a:pt x="1395285" y="4015121"/>
                  <a:pt x="822347" y="3995699"/>
                  <a:pt x="362899" y="3995368"/>
                </a:cubicBezTo>
                <a:cubicBezTo>
                  <a:pt x="161324" y="4032190"/>
                  <a:pt x="-19352" y="3837584"/>
                  <a:pt x="0" y="3632469"/>
                </a:cubicBezTo>
                <a:cubicBezTo>
                  <a:pt x="-27300" y="3475271"/>
                  <a:pt x="792" y="3193348"/>
                  <a:pt x="0" y="3076642"/>
                </a:cubicBezTo>
                <a:cubicBezTo>
                  <a:pt x="-792" y="2959936"/>
                  <a:pt x="8280" y="2615497"/>
                  <a:pt x="0" y="2357337"/>
                </a:cubicBezTo>
                <a:cubicBezTo>
                  <a:pt x="-8280" y="2099178"/>
                  <a:pt x="-16237" y="2023655"/>
                  <a:pt x="0" y="1736118"/>
                </a:cubicBezTo>
                <a:cubicBezTo>
                  <a:pt x="16237" y="1448581"/>
                  <a:pt x="16183" y="1325897"/>
                  <a:pt x="0" y="1114900"/>
                </a:cubicBezTo>
                <a:cubicBezTo>
                  <a:pt x="-16183" y="903903"/>
                  <a:pt x="-27444" y="720466"/>
                  <a:pt x="0" y="362899"/>
                </a:cubicBezTo>
                <a:close/>
              </a:path>
              <a:path w="7875276" h="3995368" stroke="0" extrusionOk="0">
                <a:moveTo>
                  <a:pt x="0" y="362899"/>
                </a:moveTo>
                <a:cubicBezTo>
                  <a:pt x="871" y="189117"/>
                  <a:pt x="165505" y="5414"/>
                  <a:pt x="362899" y="0"/>
                </a:cubicBezTo>
                <a:cubicBezTo>
                  <a:pt x="558613" y="18339"/>
                  <a:pt x="748861" y="30044"/>
                  <a:pt x="1084346" y="0"/>
                </a:cubicBezTo>
                <a:cubicBezTo>
                  <a:pt x="1419831" y="-30044"/>
                  <a:pt x="1357005" y="10613"/>
                  <a:pt x="1591309" y="0"/>
                </a:cubicBezTo>
                <a:cubicBezTo>
                  <a:pt x="1825613" y="-10613"/>
                  <a:pt x="1928272" y="-21543"/>
                  <a:pt x="2098272" y="0"/>
                </a:cubicBezTo>
                <a:cubicBezTo>
                  <a:pt x="2268272" y="21543"/>
                  <a:pt x="2573948" y="18802"/>
                  <a:pt x="2819720" y="0"/>
                </a:cubicBezTo>
                <a:cubicBezTo>
                  <a:pt x="3065492" y="-18802"/>
                  <a:pt x="3114476" y="18654"/>
                  <a:pt x="3398177" y="0"/>
                </a:cubicBezTo>
                <a:cubicBezTo>
                  <a:pt x="3681878" y="-18654"/>
                  <a:pt x="3901215" y="-30707"/>
                  <a:pt x="4191119" y="0"/>
                </a:cubicBezTo>
                <a:cubicBezTo>
                  <a:pt x="4481023" y="30707"/>
                  <a:pt x="4726084" y="23824"/>
                  <a:pt x="4984062" y="0"/>
                </a:cubicBezTo>
                <a:cubicBezTo>
                  <a:pt x="5242040" y="-23824"/>
                  <a:pt x="5372045" y="-19786"/>
                  <a:pt x="5705509" y="0"/>
                </a:cubicBezTo>
                <a:cubicBezTo>
                  <a:pt x="6038973" y="19786"/>
                  <a:pt x="5966807" y="13521"/>
                  <a:pt x="6212472" y="0"/>
                </a:cubicBezTo>
                <a:cubicBezTo>
                  <a:pt x="6458137" y="-13521"/>
                  <a:pt x="6480863" y="-15850"/>
                  <a:pt x="6647940" y="0"/>
                </a:cubicBezTo>
                <a:cubicBezTo>
                  <a:pt x="6815017" y="15850"/>
                  <a:pt x="7120617" y="-5575"/>
                  <a:pt x="7512377" y="0"/>
                </a:cubicBezTo>
                <a:cubicBezTo>
                  <a:pt x="7742847" y="14790"/>
                  <a:pt x="7872834" y="147170"/>
                  <a:pt x="7875276" y="362899"/>
                </a:cubicBezTo>
                <a:cubicBezTo>
                  <a:pt x="7903670" y="630910"/>
                  <a:pt x="7882080" y="781556"/>
                  <a:pt x="7875276" y="951422"/>
                </a:cubicBezTo>
                <a:cubicBezTo>
                  <a:pt x="7868472" y="1121288"/>
                  <a:pt x="7895169" y="1463543"/>
                  <a:pt x="7875276" y="1638031"/>
                </a:cubicBezTo>
                <a:cubicBezTo>
                  <a:pt x="7855383" y="1812519"/>
                  <a:pt x="7902637" y="2166229"/>
                  <a:pt x="7875276" y="2357337"/>
                </a:cubicBezTo>
                <a:cubicBezTo>
                  <a:pt x="7847915" y="2548445"/>
                  <a:pt x="7869666" y="2828652"/>
                  <a:pt x="7875276" y="2978555"/>
                </a:cubicBezTo>
                <a:cubicBezTo>
                  <a:pt x="7880886" y="3128458"/>
                  <a:pt x="7867873" y="3375991"/>
                  <a:pt x="7875276" y="3632469"/>
                </a:cubicBezTo>
                <a:cubicBezTo>
                  <a:pt x="7837778" y="3856415"/>
                  <a:pt x="7715129" y="3965202"/>
                  <a:pt x="7512377" y="3995368"/>
                </a:cubicBezTo>
                <a:cubicBezTo>
                  <a:pt x="7378604" y="3993560"/>
                  <a:pt x="7176566" y="4012433"/>
                  <a:pt x="6862424" y="3995368"/>
                </a:cubicBezTo>
                <a:cubicBezTo>
                  <a:pt x="6548282" y="3978303"/>
                  <a:pt x="6538911" y="3970152"/>
                  <a:pt x="6355461" y="3995368"/>
                </a:cubicBezTo>
                <a:cubicBezTo>
                  <a:pt x="6172011" y="4020584"/>
                  <a:pt x="6025881" y="3970339"/>
                  <a:pt x="5848498" y="3995368"/>
                </a:cubicBezTo>
                <a:cubicBezTo>
                  <a:pt x="5671115" y="4020397"/>
                  <a:pt x="5224211" y="3999963"/>
                  <a:pt x="5055556" y="3995368"/>
                </a:cubicBezTo>
                <a:cubicBezTo>
                  <a:pt x="4886901" y="3990773"/>
                  <a:pt x="4607506" y="3981615"/>
                  <a:pt x="4477099" y="3995368"/>
                </a:cubicBezTo>
                <a:cubicBezTo>
                  <a:pt x="4346692" y="4009121"/>
                  <a:pt x="4063545" y="3984883"/>
                  <a:pt x="3684157" y="3995368"/>
                </a:cubicBezTo>
                <a:cubicBezTo>
                  <a:pt x="3304769" y="4005853"/>
                  <a:pt x="3215972" y="3983507"/>
                  <a:pt x="2891214" y="3995368"/>
                </a:cubicBezTo>
                <a:cubicBezTo>
                  <a:pt x="2566456" y="4007229"/>
                  <a:pt x="2473624" y="3984756"/>
                  <a:pt x="2312757" y="3995368"/>
                </a:cubicBezTo>
                <a:cubicBezTo>
                  <a:pt x="2151890" y="4005980"/>
                  <a:pt x="1992697" y="3997029"/>
                  <a:pt x="1877288" y="3995368"/>
                </a:cubicBezTo>
                <a:cubicBezTo>
                  <a:pt x="1761879" y="3993707"/>
                  <a:pt x="1621993" y="3983449"/>
                  <a:pt x="1370325" y="3995368"/>
                </a:cubicBezTo>
                <a:cubicBezTo>
                  <a:pt x="1118657" y="4007287"/>
                  <a:pt x="688968" y="3949166"/>
                  <a:pt x="362899" y="3995368"/>
                </a:cubicBezTo>
                <a:cubicBezTo>
                  <a:pt x="203972" y="3999507"/>
                  <a:pt x="11065" y="3802466"/>
                  <a:pt x="0" y="3632469"/>
                </a:cubicBezTo>
                <a:cubicBezTo>
                  <a:pt x="9686" y="3421038"/>
                  <a:pt x="-16050" y="3198047"/>
                  <a:pt x="0" y="2978555"/>
                </a:cubicBezTo>
                <a:cubicBezTo>
                  <a:pt x="16050" y="2759063"/>
                  <a:pt x="-25445" y="2531382"/>
                  <a:pt x="0" y="2259250"/>
                </a:cubicBezTo>
                <a:cubicBezTo>
                  <a:pt x="25445" y="1987118"/>
                  <a:pt x="-19938" y="1882598"/>
                  <a:pt x="0" y="1703423"/>
                </a:cubicBezTo>
                <a:cubicBezTo>
                  <a:pt x="19938" y="1524248"/>
                  <a:pt x="-6941" y="1419059"/>
                  <a:pt x="0" y="1147596"/>
                </a:cubicBezTo>
                <a:cubicBezTo>
                  <a:pt x="6941" y="876133"/>
                  <a:pt x="-14930" y="579613"/>
                  <a:pt x="0" y="362899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908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indent="457200" algn="just">
              <a:lnSpc>
                <a:spcPct val="110000"/>
              </a:lnSpc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3200" dirty="0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17 – 9 – 2014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Bố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hôm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đẹp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dịu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dàng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bố</a:t>
            </a:r>
            <a:r>
              <a:rPr lang="en-US" sz="3200" dirty="0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3200" dirty="0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3200" dirty="0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3200" dirty="0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Hà</a:t>
            </a:r>
            <a:r>
              <a:rPr lang="en-US" sz="3200" dirty="0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Thu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xíu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ước</a:t>
            </a:r>
            <a:r>
              <a:rPr lang="en-US" sz="3200" dirty="0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mơ</a:t>
            </a:r>
            <a:r>
              <a:rPr lang="en-US" sz="3200" dirty="0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dirty="0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3200" dirty="0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lúc</a:t>
            </a:r>
            <a:r>
              <a:rPr lang="en-US" sz="3200" dirty="0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rảnh</a:t>
            </a:r>
            <a:r>
              <a:rPr lang="en-US" sz="3200" dirty="0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rỗi</a:t>
            </a:r>
            <a:r>
              <a:rPr lang="en-US" sz="3200" dirty="0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thường</a:t>
            </a:r>
            <a:r>
              <a:rPr lang="en-US" sz="3200" dirty="0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vẽ</a:t>
            </a:r>
            <a:r>
              <a:rPr lang="en-US" sz="3200" dirty="0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3200" dirty="0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3200" dirty="0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3200" dirty="0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gấp</a:t>
            </a:r>
            <a:r>
              <a:rPr lang="en-US" sz="3200" dirty="0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giấy</a:t>
            </a:r>
            <a:r>
              <a:rPr lang="en-US" sz="3200" dirty="0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3200" dirty="0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mong</a:t>
            </a:r>
            <a:r>
              <a:rPr lang="en-US" sz="3200" dirty="0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200" dirty="0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sz="3200" dirty="0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200" dirty="0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trở</a:t>
            </a:r>
            <a:r>
              <a:rPr lang="en-US" sz="3200" dirty="0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sz="3200" dirty="0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en-US" sz="3200" dirty="0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dạy</a:t>
            </a:r>
            <a:r>
              <a:rPr lang="en-US" sz="3200" dirty="0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Mĩ</a:t>
            </a:r>
            <a:r>
              <a:rPr lang="en-US" sz="3200" dirty="0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thuật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49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 animBg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 animBg="1"/>
          <p:bldP spid="9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37A675B-67C2-4AEC-EA2D-C24C58552A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9" b="5277"/>
          <a:stretch/>
        </p:blipFill>
        <p:spPr>
          <a:xfrm>
            <a:off x="0" y="-71120"/>
            <a:ext cx="12192000" cy="692912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18FE725A-4B7A-638F-2B96-93C992403BBA}"/>
              </a:ext>
            </a:extLst>
          </p:cNvPr>
          <p:cNvGrpSpPr/>
          <p:nvPr/>
        </p:nvGrpSpPr>
        <p:grpSpPr>
          <a:xfrm>
            <a:off x="259212" y="121298"/>
            <a:ext cx="8026372" cy="2127380"/>
            <a:chOff x="-43718" y="1531104"/>
            <a:chExt cx="8026372" cy="2127380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xmlns="" id="{937844AC-9B5C-A260-EA4C-9BA8E99D2CF1}"/>
                </a:ext>
              </a:extLst>
            </p:cNvPr>
            <p:cNvSpPr/>
            <p:nvPr/>
          </p:nvSpPr>
          <p:spPr>
            <a:xfrm>
              <a:off x="268099" y="2230780"/>
              <a:ext cx="7714555" cy="1427704"/>
            </a:xfrm>
            <a:custGeom>
              <a:avLst/>
              <a:gdLst>
                <a:gd name="connsiteX0" fmla="*/ 0 w 7714555"/>
                <a:gd name="connsiteY0" fmla="*/ 348660 h 1427704"/>
                <a:gd name="connsiteX1" fmla="*/ 348660 w 7714555"/>
                <a:gd name="connsiteY1" fmla="*/ 0 h 1427704"/>
                <a:gd name="connsiteX2" fmla="*/ 7365895 w 7714555"/>
                <a:gd name="connsiteY2" fmla="*/ 0 h 1427704"/>
                <a:gd name="connsiteX3" fmla="*/ 7714555 w 7714555"/>
                <a:gd name="connsiteY3" fmla="*/ 348660 h 1427704"/>
                <a:gd name="connsiteX4" fmla="*/ 7714555 w 7714555"/>
                <a:gd name="connsiteY4" fmla="*/ 1079044 h 1427704"/>
                <a:gd name="connsiteX5" fmla="*/ 7365895 w 7714555"/>
                <a:gd name="connsiteY5" fmla="*/ 1427704 h 1427704"/>
                <a:gd name="connsiteX6" fmla="*/ 348660 w 7714555"/>
                <a:gd name="connsiteY6" fmla="*/ 1427704 h 1427704"/>
                <a:gd name="connsiteX7" fmla="*/ 0 w 7714555"/>
                <a:gd name="connsiteY7" fmla="*/ 1079044 h 1427704"/>
                <a:gd name="connsiteX8" fmla="*/ 0 w 7714555"/>
                <a:gd name="connsiteY8" fmla="*/ 348660 h 142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4555" h="1427704" fill="none" extrusionOk="0">
                  <a:moveTo>
                    <a:pt x="0" y="348660"/>
                  </a:moveTo>
                  <a:cubicBezTo>
                    <a:pt x="-4493" y="171843"/>
                    <a:pt x="128494" y="-18551"/>
                    <a:pt x="348660" y="0"/>
                  </a:cubicBezTo>
                  <a:cubicBezTo>
                    <a:pt x="3194919" y="-35273"/>
                    <a:pt x="6404990" y="-144294"/>
                    <a:pt x="7365895" y="0"/>
                  </a:cubicBezTo>
                  <a:cubicBezTo>
                    <a:pt x="7591884" y="10175"/>
                    <a:pt x="7702870" y="146248"/>
                    <a:pt x="7714555" y="348660"/>
                  </a:cubicBezTo>
                  <a:cubicBezTo>
                    <a:pt x="7683643" y="550018"/>
                    <a:pt x="7776739" y="825273"/>
                    <a:pt x="7714555" y="1079044"/>
                  </a:cubicBezTo>
                  <a:cubicBezTo>
                    <a:pt x="7717712" y="1269216"/>
                    <a:pt x="7568684" y="1416615"/>
                    <a:pt x="7365895" y="1427704"/>
                  </a:cubicBezTo>
                  <a:cubicBezTo>
                    <a:pt x="6495456" y="1505229"/>
                    <a:pt x="3798893" y="1384001"/>
                    <a:pt x="348660" y="1427704"/>
                  </a:cubicBezTo>
                  <a:cubicBezTo>
                    <a:pt x="150086" y="1426038"/>
                    <a:pt x="-12698" y="1271430"/>
                    <a:pt x="0" y="1079044"/>
                  </a:cubicBezTo>
                  <a:cubicBezTo>
                    <a:pt x="-57271" y="784112"/>
                    <a:pt x="57305" y="607547"/>
                    <a:pt x="0" y="348660"/>
                  </a:cubicBezTo>
                  <a:close/>
                </a:path>
                <a:path w="7714555" h="1427704" stroke="0" extrusionOk="0">
                  <a:moveTo>
                    <a:pt x="0" y="348660"/>
                  </a:moveTo>
                  <a:cubicBezTo>
                    <a:pt x="-9131" y="124549"/>
                    <a:pt x="151697" y="3566"/>
                    <a:pt x="348660" y="0"/>
                  </a:cubicBezTo>
                  <a:cubicBezTo>
                    <a:pt x="1813756" y="-95379"/>
                    <a:pt x="4512809" y="58096"/>
                    <a:pt x="7365895" y="0"/>
                  </a:cubicBezTo>
                  <a:cubicBezTo>
                    <a:pt x="7547089" y="-8001"/>
                    <a:pt x="7711591" y="153970"/>
                    <a:pt x="7714555" y="348660"/>
                  </a:cubicBezTo>
                  <a:cubicBezTo>
                    <a:pt x="7680874" y="660282"/>
                    <a:pt x="7683900" y="826424"/>
                    <a:pt x="7714555" y="1079044"/>
                  </a:cubicBezTo>
                  <a:cubicBezTo>
                    <a:pt x="7717074" y="1268609"/>
                    <a:pt x="7532306" y="1401655"/>
                    <a:pt x="7365895" y="1427704"/>
                  </a:cubicBezTo>
                  <a:cubicBezTo>
                    <a:pt x="4971659" y="1367798"/>
                    <a:pt x="3847064" y="1510218"/>
                    <a:pt x="348660" y="1427704"/>
                  </a:cubicBezTo>
                  <a:cubicBezTo>
                    <a:pt x="124055" y="1435626"/>
                    <a:pt x="-7385" y="1279099"/>
                    <a:pt x="0" y="1079044"/>
                  </a:cubicBezTo>
                  <a:cubicBezTo>
                    <a:pt x="-40958" y="731211"/>
                    <a:pt x="23776" y="429352"/>
                    <a:pt x="0" y="34866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57200" algn="just"/>
              <a:r>
                <a:rPr lang="en-US" sz="4400" dirty="0">
                  <a:solidFill>
                    <a:srgbClr val="002060"/>
                  </a:solidFill>
                </a:rPr>
                <a:t>2. </a:t>
              </a:r>
              <a:r>
                <a:rPr lang="en-US" sz="4400" dirty="0" err="1">
                  <a:solidFill>
                    <a:srgbClr val="002060"/>
                  </a:solidFill>
                </a:rPr>
                <a:t>Hà</a:t>
              </a:r>
              <a:r>
                <a:rPr lang="en-US" sz="4400" dirty="0">
                  <a:solidFill>
                    <a:srgbClr val="002060"/>
                  </a:solidFill>
                </a:rPr>
                <a:t> Thu </a:t>
              </a:r>
              <a:r>
                <a:rPr lang="en-US" sz="4400" dirty="0" err="1">
                  <a:solidFill>
                    <a:srgbClr val="002060"/>
                  </a:solidFill>
                </a:rPr>
                <a:t>đã</a:t>
              </a:r>
              <a:r>
                <a:rPr lang="en-US" sz="4400" dirty="0">
                  <a:solidFill>
                    <a:srgbClr val="002060"/>
                  </a:solidFill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</a:rPr>
                <a:t>viết</a:t>
              </a:r>
              <a:r>
                <a:rPr lang="en-US" sz="4400" dirty="0">
                  <a:solidFill>
                    <a:srgbClr val="002060"/>
                  </a:solidFill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</a:rPr>
                <a:t>những</a:t>
              </a:r>
              <a:r>
                <a:rPr lang="en-US" sz="4400" dirty="0">
                  <a:solidFill>
                    <a:srgbClr val="002060"/>
                  </a:solidFill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</a:rPr>
                <a:t>gì</a:t>
              </a:r>
              <a:r>
                <a:rPr lang="en-US" sz="4400" dirty="0">
                  <a:solidFill>
                    <a:srgbClr val="002060"/>
                  </a:solidFill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</a:rPr>
                <a:t>trong</a:t>
              </a:r>
              <a:r>
                <a:rPr lang="en-US" sz="4400" dirty="0">
                  <a:solidFill>
                    <a:srgbClr val="002060"/>
                  </a:solidFill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</a:rPr>
                <a:t>bài</a:t>
              </a:r>
              <a:r>
                <a:rPr lang="en-US" sz="4400" dirty="0">
                  <a:solidFill>
                    <a:srgbClr val="002060"/>
                  </a:solidFill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</a:rPr>
                <a:t>của</a:t>
              </a:r>
              <a:r>
                <a:rPr lang="en-US" sz="4400" dirty="0">
                  <a:solidFill>
                    <a:srgbClr val="002060"/>
                  </a:solidFill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</a:rPr>
                <a:t>mình</a:t>
              </a:r>
              <a:r>
                <a:rPr lang="en-US" sz="4400" dirty="0">
                  <a:solidFill>
                    <a:srgbClr val="002060"/>
                  </a:solidFill>
                </a:rPr>
                <a:t>?</a:t>
              </a:r>
              <a:endParaRPr lang="en-US" sz="4400" i="1" dirty="0">
                <a:solidFill>
                  <a:srgbClr val="002060"/>
                </a:solidFill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84E7B107-FEDB-515F-34D2-03C850E06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43718" y="1531104"/>
              <a:ext cx="1222106" cy="1222106"/>
            </a:xfrm>
            <a:prstGeom prst="rect">
              <a:avLst/>
            </a:prstGeom>
          </p:spPr>
        </p:pic>
      </p:grpSp>
      <p:pic>
        <p:nvPicPr>
          <p:cNvPr id="33" name="Graphic 32">
            <a:extLst>
              <a:ext uri="{FF2B5EF4-FFF2-40B4-BE49-F238E27FC236}">
                <a16:creationId xmlns:a16="http://schemas.microsoft.com/office/drawing/2014/main" xmlns="" id="{E3CE558D-A47D-6EBA-3B75-6A18D6F49F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072655" y="1891511"/>
            <a:ext cx="3677254" cy="473440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EAFE6B4-FB9C-F160-CC59-27CC3F651A93}"/>
              </a:ext>
            </a:extLst>
          </p:cNvPr>
          <p:cNvGrpSpPr/>
          <p:nvPr/>
        </p:nvGrpSpPr>
        <p:grpSpPr>
          <a:xfrm>
            <a:off x="376586" y="2430034"/>
            <a:ext cx="7383414" cy="4014522"/>
            <a:chOff x="665827" y="2467078"/>
            <a:chExt cx="7383414" cy="401452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23DBE142-65B5-23F7-2507-A44CA1269961}"/>
                </a:ext>
              </a:extLst>
            </p:cNvPr>
            <p:cNvSpPr/>
            <p:nvPr/>
          </p:nvSpPr>
          <p:spPr>
            <a:xfrm>
              <a:off x="1179441" y="2984928"/>
              <a:ext cx="6869800" cy="3496672"/>
            </a:xfrm>
            <a:custGeom>
              <a:avLst/>
              <a:gdLst>
                <a:gd name="connsiteX0" fmla="*/ 0 w 6869800"/>
                <a:gd name="connsiteY0" fmla="*/ 582790 h 3496672"/>
                <a:gd name="connsiteX1" fmla="*/ 582790 w 6869800"/>
                <a:gd name="connsiteY1" fmla="*/ 0 h 3496672"/>
                <a:gd name="connsiteX2" fmla="*/ 6287010 w 6869800"/>
                <a:gd name="connsiteY2" fmla="*/ 0 h 3496672"/>
                <a:gd name="connsiteX3" fmla="*/ 6869800 w 6869800"/>
                <a:gd name="connsiteY3" fmla="*/ 582790 h 3496672"/>
                <a:gd name="connsiteX4" fmla="*/ 6869800 w 6869800"/>
                <a:gd name="connsiteY4" fmla="*/ 2913882 h 3496672"/>
                <a:gd name="connsiteX5" fmla="*/ 6287010 w 6869800"/>
                <a:gd name="connsiteY5" fmla="*/ 3496672 h 3496672"/>
                <a:gd name="connsiteX6" fmla="*/ 582790 w 6869800"/>
                <a:gd name="connsiteY6" fmla="*/ 3496672 h 3496672"/>
                <a:gd name="connsiteX7" fmla="*/ 0 w 6869800"/>
                <a:gd name="connsiteY7" fmla="*/ 2913882 h 3496672"/>
                <a:gd name="connsiteX8" fmla="*/ 0 w 6869800"/>
                <a:gd name="connsiteY8" fmla="*/ 582790 h 349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69800" h="3496672" fill="none" extrusionOk="0">
                  <a:moveTo>
                    <a:pt x="0" y="582790"/>
                  </a:moveTo>
                  <a:cubicBezTo>
                    <a:pt x="9573" y="199176"/>
                    <a:pt x="226098" y="19280"/>
                    <a:pt x="582790" y="0"/>
                  </a:cubicBezTo>
                  <a:cubicBezTo>
                    <a:pt x="2508547" y="-73180"/>
                    <a:pt x="4272352" y="86135"/>
                    <a:pt x="6287010" y="0"/>
                  </a:cubicBezTo>
                  <a:cubicBezTo>
                    <a:pt x="6644560" y="10624"/>
                    <a:pt x="6821168" y="239080"/>
                    <a:pt x="6869800" y="582790"/>
                  </a:cubicBezTo>
                  <a:cubicBezTo>
                    <a:pt x="7025710" y="837370"/>
                    <a:pt x="6730306" y="2577092"/>
                    <a:pt x="6869800" y="2913882"/>
                  </a:cubicBezTo>
                  <a:cubicBezTo>
                    <a:pt x="6854603" y="3234096"/>
                    <a:pt x="6629479" y="3470846"/>
                    <a:pt x="6287010" y="3496672"/>
                  </a:cubicBezTo>
                  <a:cubicBezTo>
                    <a:pt x="4130434" y="3541532"/>
                    <a:pt x="3100866" y="3614294"/>
                    <a:pt x="582790" y="3496672"/>
                  </a:cubicBezTo>
                  <a:cubicBezTo>
                    <a:pt x="250526" y="3518949"/>
                    <a:pt x="33184" y="3216604"/>
                    <a:pt x="0" y="2913882"/>
                  </a:cubicBezTo>
                  <a:cubicBezTo>
                    <a:pt x="-60313" y="1974600"/>
                    <a:pt x="168062" y="1391971"/>
                    <a:pt x="0" y="582790"/>
                  </a:cubicBezTo>
                  <a:close/>
                </a:path>
                <a:path w="6869800" h="3496672" stroke="0" extrusionOk="0">
                  <a:moveTo>
                    <a:pt x="0" y="582790"/>
                  </a:moveTo>
                  <a:cubicBezTo>
                    <a:pt x="5842" y="297966"/>
                    <a:pt x="230153" y="-38903"/>
                    <a:pt x="582790" y="0"/>
                  </a:cubicBezTo>
                  <a:cubicBezTo>
                    <a:pt x="1631759" y="33707"/>
                    <a:pt x="3662880" y="-162475"/>
                    <a:pt x="6287010" y="0"/>
                  </a:cubicBezTo>
                  <a:cubicBezTo>
                    <a:pt x="6630190" y="-6546"/>
                    <a:pt x="6822256" y="296511"/>
                    <a:pt x="6869800" y="582790"/>
                  </a:cubicBezTo>
                  <a:cubicBezTo>
                    <a:pt x="6773611" y="918669"/>
                    <a:pt x="6923315" y="2578525"/>
                    <a:pt x="6869800" y="2913882"/>
                  </a:cubicBezTo>
                  <a:cubicBezTo>
                    <a:pt x="6879634" y="3243963"/>
                    <a:pt x="6563931" y="3474716"/>
                    <a:pt x="6287010" y="3496672"/>
                  </a:cubicBezTo>
                  <a:cubicBezTo>
                    <a:pt x="3565497" y="3549523"/>
                    <a:pt x="2102438" y="3618954"/>
                    <a:pt x="582790" y="3496672"/>
                  </a:cubicBezTo>
                  <a:cubicBezTo>
                    <a:pt x="265637" y="3522563"/>
                    <a:pt x="49255" y="3240148"/>
                    <a:pt x="0" y="2913882"/>
                  </a:cubicBezTo>
                  <a:cubicBezTo>
                    <a:pt x="41338" y="2502798"/>
                    <a:pt x="-94415" y="1533234"/>
                    <a:pt x="0" y="582790"/>
                  </a:cubicBezTo>
                  <a:close/>
                </a:path>
              </a:pathLst>
            </a:custGeom>
            <a:solidFill>
              <a:srgbClr val="CCFFCC"/>
            </a:solidFill>
            <a:ln w="38100">
              <a:solidFill>
                <a:schemeClr val="accent6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10274553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57200" algn="just"/>
              <a:r>
                <a:rPr lang="vi-VN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Hà</a:t>
              </a: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Thu </a:t>
              </a:r>
              <a:r>
                <a:rPr lang="vi-VN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đã</a:t>
              </a: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giới</a:t>
              </a: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thiệu</a:t>
              </a: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tên </a:t>
              </a:r>
              <a:r>
                <a:rPr lang="vi-VN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mình</a:t>
              </a: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vi-VN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ngày</a:t>
              </a: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sinh </a:t>
              </a:r>
              <a:r>
                <a:rPr lang="vi-VN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mình</a:t>
              </a: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ước</a:t>
              </a: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mơ </a:t>
              </a:r>
              <a:r>
                <a:rPr lang="vi-VN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trở</a:t>
              </a: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thành</a:t>
              </a: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cô </a:t>
              </a:r>
              <a:r>
                <a:rPr lang="vi-VN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giáo</a:t>
              </a: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dạy</a:t>
              </a: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Mĩ</a:t>
              </a: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thuật</a:t>
              </a: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vi-VN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vì</a:t>
              </a: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vậy</a:t>
              </a: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nên </a:t>
              </a:r>
              <a:r>
                <a:rPr lang="vi-VN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lúc</a:t>
              </a: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rảnh</a:t>
              </a: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rỗi</a:t>
              </a: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thường</a:t>
              </a: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vẽ</a:t>
              </a: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tranh </a:t>
              </a:r>
              <a:r>
                <a:rPr lang="vi-VN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hoặc</a:t>
              </a: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gấp</a:t>
              </a: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giấy</a:t>
              </a: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5B8900FD-4289-7A28-40F4-DD4B3E69D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5827" y="2467078"/>
              <a:ext cx="1195187" cy="11951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421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37A675B-67C2-4AEC-EA2D-C24C58552A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9" b="5277"/>
          <a:stretch/>
        </p:blipFill>
        <p:spPr>
          <a:xfrm>
            <a:off x="0" y="-71120"/>
            <a:ext cx="12192000" cy="692912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18FE725A-4B7A-638F-2B96-93C992403BBA}"/>
              </a:ext>
            </a:extLst>
          </p:cNvPr>
          <p:cNvGrpSpPr/>
          <p:nvPr/>
        </p:nvGrpSpPr>
        <p:grpSpPr>
          <a:xfrm>
            <a:off x="259212" y="121298"/>
            <a:ext cx="8793348" cy="2127380"/>
            <a:chOff x="-43718" y="1531104"/>
            <a:chExt cx="8793348" cy="2127380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xmlns="" id="{937844AC-9B5C-A260-EA4C-9BA8E99D2CF1}"/>
                </a:ext>
              </a:extLst>
            </p:cNvPr>
            <p:cNvSpPr/>
            <p:nvPr/>
          </p:nvSpPr>
          <p:spPr>
            <a:xfrm>
              <a:off x="268099" y="2230780"/>
              <a:ext cx="8481531" cy="1427704"/>
            </a:xfrm>
            <a:custGeom>
              <a:avLst/>
              <a:gdLst>
                <a:gd name="connsiteX0" fmla="*/ 0 w 8481531"/>
                <a:gd name="connsiteY0" fmla="*/ 348660 h 1427704"/>
                <a:gd name="connsiteX1" fmla="*/ 348660 w 8481531"/>
                <a:gd name="connsiteY1" fmla="*/ 0 h 1427704"/>
                <a:gd name="connsiteX2" fmla="*/ 8132871 w 8481531"/>
                <a:gd name="connsiteY2" fmla="*/ 0 h 1427704"/>
                <a:gd name="connsiteX3" fmla="*/ 8481531 w 8481531"/>
                <a:gd name="connsiteY3" fmla="*/ 348660 h 1427704"/>
                <a:gd name="connsiteX4" fmla="*/ 8481531 w 8481531"/>
                <a:gd name="connsiteY4" fmla="*/ 1079044 h 1427704"/>
                <a:gd name="connsiteX5" fmla="*/ 8132871 w 8481531"/>
                <a:gd name="connsiteY5" fmla="*/ 1427704 h 1427704"/>
                <a:gd name="connsiteX6" fmla="*/ 348660 w 8481531"/>
                <a:gd name="connsiteY6" fmla="*/ 1427704 h 1427704"/>
                <a:gd name="connsiteX7" fmla="*/ 0 w 8481531"/>
                <a:gd name="connsiteY7" fmla="*/ 1079044 h 1427704"/>
                <a:gd name="connsiteX8" fmla="*/ 0 w 8481531"/>
                <a:gd name="connsiteY8" fmla="*/ 348660 h 142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81531" h="1427704" fill="none" extrusionOk="0">
                  <a:moveTo>
                    <a:pt x="0" y="348660"/>
                  </a:moveTo>
                  <a:cubicBezTo>
                    <a:pt x="-4493" y="171843"/>
                    <a:pt x="128494" y="-18551"/>
                    <a:pt x="348660" y="0"/>
                  </a:cubicBezTo>
                  <a:cubicBezTo>
                    <a:pt x="1229326" y="-35273"/>
                    <a:pt x="7158922" y="-144294"/>
                    <a:pt x="8132871" y="0"/>
                  </a:cubicBezTo>
                  <a:cubicBezTo>
                    <a:pt x="8358860" y="10175"/>
                    <a:pt x="8469846" y="146248"/>
                    <a:pt x="8481531" y="348660"/>
                  </a:cubicBezTo>
                  <a:cubicBezTo>
                    <a:pt x="8450619" y="550018"/>
                    <a:pt x="8543715" y="825273"/>
                    <a:pt x="8481531" y="1079044"/>
                  </a:cubicBezTo>
                  <a:cubicBezTo>
                    <a:pt x="8484688" y="1269216"/>
                    <a:pt x="8335660" y="1416615"/>
                    <a:pt x="8132871" y="1427704"/>
                  </a:cubicBezTo>
                  <a:cubicBezTo>
                    <a:pt x="6636357" y="1505229"/>
                    <a:pt x="1852822" y="1384001"/>
                    <a:pt x="348660" y="1427704"/>
                  </a:cubicBezTo>
                  <a:cubicBezTo>
                    <a:pt x="150086" y="1426038"/>
                    <a:pt x="-12698" y="1271430"/>
                    <a:pt x="0" y="1079044"/>
                  </a:cubicBezTo>
                  <a:cubicBezTo>
                    <a:pt x="-57271" y="784112"/>
                    <a:pt x="57305" y="607547"/>
                    <a:pt x="0" y="348660"/>
                  </a:cubicBezTo>
                  <a:close/>
                </a:path>
                <a:path w="8481531" h="1427704" stroke="0" extrusionOk="0">
                  <a:moveTo>
                    <a:pt x="0" y="348660"/>
                  </a:moveTo>
                  <a:cubicBezTo>
                    <a:pt x="-9131" y="124549"/>
                    <a:pt x="151697" y="3566"/>
                    <a:pt x="348660" y="0"/>
                  </a:cubicBezTo>
                  <a:cubicBezTo>
                    <a:pt x="3396496" y="-95379"/>
                    <a:pt x="6342879" y="58096"/>
                    <a:pt x="8132871" y="0"/>
                  </a:cubicBezTo>
                  <a:cubicBezTo>
                    <a:pt x="8314065" y="-8001"/>
                    <a:pt x="8478567" y="153970"/>
                    <a:pt x="8481531" y="348660"/>
                  </a:cubicBezTo>
                  <a:cubicBezTo>
                    <a:pt x="8447850" y="660282"/>
                    <a:pt x="8450876" y="826424"/>
                    <a:pt x="8481531" y="1079044"/>
                  </a:cubicBezTo>
                  <a:cubicBezTo>
                    <a:pt x="8484050" y="1268609"/>
                    <a:pt x="8299282" y="1401655"/>
                    <a:pt x="8132871" y="1427704"/>
                  </a:cubicBezTo>
                  <a:cubicBezTo>
                    <a:pt x="4714757" y="1367798"/>
                    <a:pt x="1612075" y="1510218"/>
                    <a:pt x="348660" y="1427704"/>
                  </a:cubicBezTo>
                  <a:cubicBezTo>
                    <a:pt x="124055" y="1435626"/>
                    <a:pt x="-7385" y="1279099"/>
                    <a:pt x="0" y="1079044"/>
                  </a:cubicBezTo>
                  <a:cubicBezTo>
                    <a:pt x="-40958" y="731211"/>
                    <a:pt x="23776" y="429352"/>
                    <a:pt x="0" y="34866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57200" algn="just"/>
              <a:r>
                <a:rPr lang="en-US" sz="4000" dirty="0">
                  <a:solidFill>
                    <a:srgbClr val="002060"/>
                  </a:solidFill>
                  <a:cs typeface="Calibri" panose="020F0502020204030204" pitchFamily="34" charset="0"/>
                </a:rPr>
                <a:t>3. </a:t>
              </a:r>
              <a:r>
                <a:rPr lang="en-US" sz="4000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Vì</a:t>
              </a:r>
              <a:r>
                <a:rPr lang="en-US" sz="4000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sao</a:t>
              </a:r>
              <a:r>
                <a:rPr lang="en-US" sz="4000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cô</a:t>
              </a:r>
              <a:r>
                <a:rPr lang="en-US" sz="4000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giáo</a:t>
              </a:r>
              <a:r>
                <a:rPr lang="en-US" sz="4000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bảo</a:t>
              </a:r>
              <a:r>
                <a:rPr lang="en-US" sz="4000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Hà</a:t>
              </a:r>
              <a:r>
                <a:rPr lang="en-US" sz="4000" dirty="0">
                  <a:solidFill>
                    <a:srgbClr val="002060"/>
                  </a:solidFill>
                  <a:cs typeface="Calibri" panose="020F0502020204030204" pitchFamily="34" charset="0"/>
                </a:rPr>
                <a:t> Thu </a:t>
              </a:r>
              <a:r>
                <a:rPr lang="en-US" sz="4000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đọc</a:t>
              </a:r>
              <a:r>
                <a:rPr lang="en-US" sz="4000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bài</a:t>
              </a:r>
              <a:r>
                <a:rPr lang="en-US" sz="4000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viết</a:t>
              </a:r>
              <a:r>
                <a:rPr lang="en-US" sz="4000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cho</a:t>
              </a:r>
              <a:r>
                <a:rPr lang="en-US" sz="4000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các</a:t>
              </a:r>
              <a:r>
                <a:rPr lang="en-US" sz="4000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bạn</a:t>
              </a:r>
              <a:r>
                <a:rPr lang="en-US" sz="4000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trong</a:t>
              </a:r>
              <a:r>
                <a:rPr lang="en-US" sz="4000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lớp</a:t>
              </a:r>
              <a:r>
                <a:rPr lang="en-US" sz="4000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cùng</a:t>
              </a:r>
              <a:r>
                <a:rPr lang="en-US" sz="4000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nghe</a:t>
              </a:r>
              <a:r>
                <a:rPr lang="en-US" sz="4000" dirty="0">
                  <a:solidFill>
                    <a:srgbClr val="002060"/>
                  </a:solidFill>
                  <a:cs typeface="Calibri" panose="020F0502020204030204" pitchFamily="34" charset="0"/>
                </a:rPr>
                <a:t>?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84E7B107-FEDB-515F-34D2-03C850E06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43718" y="1531104"/>
              <a:ext cx="1222106" cy="1222106"/>
            </a:xfrm>
            <a:prstGeom prst="rect">
              <a:avLst/>
            </a:prstGeom>
          </p:spPr>
        </p:pic>
      </p:grpSp>
      <p:pic>
        <p:nvPicPr>
          <p:cNvPr id="33" name="Graphic 32">
            <a:extLst>
              <a:ext uri="{FF2B5EF4-FFF2-40B4-BE49-F238E27FC236}">
                <a16:creationId xmlns:a16="http://schemas.microsoft.com/office/drawing/2014/main" xmlns="" id="{E3CE558D-A47D-6EBA-3B75-6A18D6F49F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319805" y="1823153"/>
            <a:ext cx="3677254" cy="473440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F498AB45-FC9E-4AC4-3AE6-329F45D1E7F1}"/>
              </a:ext>
            </a:extLst>
          </p:cNvPr>
          <p:cNvSpPr/>
          <p:nvPr/>
        </p:nvSpPr>
        <p:spPr>
          <a:xfrm>
            <a:off x="410308" y="2869738"/>
            <a:ext cx="7714555" cy="3167287"/>
          </a:xfrm>
          <a:custGeom>
            <a:avLst/>
            <a:gdLst>
              <a:gd name="connsiteX0" fmla="*/ 0 w 7714555"/>
              <a:gd name="connsiteY0" fmla="*/ 396893 h 3167287"/>
              <a:gd name="connsiteX1" fmla="*/ 396893 w 7714555"/>
              <a:gd name="connsiteY1" fmla="*/ 0 h 3167287"/>
              <a:gd name="connsiteX2" fmla="*/ 1158178 w 7714555"/>
              <a:gd name="connsiteY2" fmla="*/ 0 h 3167287"/>
              <a:gd name="connsiteX3" fmla="*/ 1642631 w 7714555"/>
              <a:gd name="connsiteY3" fmla="*/ 0 h 3167287"/>
              <a:gd name="connsiteX4" fmla="*/ 2334708 w 7714555"/>
              <a:gd name="connsiteY4" fmla="*/ 0 h 3167287"/>
              <a:gd name="connsiteX5" fmla="*/ 3026785 w 7714555"/>
              <a:gd name="connsiteY5" fmla="*/ 0 h 3167287"/>
              <a:gd name="connsiteX6" fmla="*/ 3718862 w 7714555"/>
              <a:gd name="connsiteY6" fmla="*/ 0 h 3167287"/>
              <a:gd name="connsiteX7" fmla="*/ 4549354 w 7714555"/>
              <a:gd name="connsiteY7" fmla="*/ 0 h 3167287"/>
              <a:gd name="connsiteX8" fmla="*/ 5241431 w 7714555"/>
              <a:gd name="connsiteY8" fmla="*/ 0 h 3167287"/>
              <a:gd name="connsiteX9" fmla="*/ 5933508 w 7714555"/>
              <a:gd name="connsiteY9" fmla="*/ 0 h 3167287"/>
              <a:gd name="connsiteX10" fmla="*/ 6694793 w 7714555"/>
              <a:gd name="connsiteY10" fmla="*/ 0 h 3167287"/>
              <a:gd name="connsiteX11" fmla="*/ 7317662 w 7714555"/>
              <a:gd name="connsiteY11" fmla="*/ 0 h 3167287"/>
              <a:gd name="connsiteX12" fmla="*/ 7714555 w 7714555"/>
              <a:gd name="connsiteY12" fmla="*/ 396893 h 3167287"/>
              <a:gd name="connsiteX13" fmla="*/ 7714555 w 7714555"/>
              <a:gd name="connsiteY13" fmla="*/ 1014003 h 3167287"/>
              <a:gd name="connsiteX14" fmla="*/ 7714555 w 7714555"/>
              <a:gd name="connsiteY14" fmla="*/ 1583644 h 3167287"/>
              <a:gd name="connsiteX15" fmla="*/ 7714555 w 7714555"/>
              <a:gd name="connsiteY15" fmla="*/ 2129549 h 3167287"/>
              <a:gd name="connsiteX16" fmla="*/ 7714555 w 7714555"/>
              <a:gd name="connsiteY16" fmla="*/ 2770394 h 3167287"/>
              <a:gd name="connsiteX17" fmla="*/ 7317662 w 7714555"/>
              <a:gd name="connsiteY17" fmla="*/ 3167287 h 3167287"/>
              <a:gd name="connsiteX18" fmla="*/ 6556377 w 7714555"/>
              <a:gd name="connsiteY18" fmla="*/ 3167287 h 3167287"/>
              <a:gd name="connsiteX19" fmla="*/ 5795093 w 7714555"/>
              <a:gd name="connsiteY19" fmla="*/ 3167287 h 3167287"/>
              <a:gd name="connsiteX20" fmla="*/ 5103016 w 7714555"/>
              <a:gd name="connsiteY20" fmla="*/ 3167287 h 3167287"/>
              <a:gd name="connsiteX21" fmla="*/ 4480147 w 7714555"/>
              <a:gd name="connsiteY21" fmla="*/ 3167287 h 3167287"/>
              <a:gd name="connsiteX22" fmla="*/ 3995693 w 7714555"/>
              <a:gd name="connsiteY22" fmla="*/ 3167287 h 3167287"/>
              <a:gd name="connsiteX23" fmla="*/ 3372824 w 7714555"/>
              <a:gd name="connsiteY23" fmla="*/ 3167287 h 3167287"/>
              <a:gd name="connsiteX24" fmla="*/ 2749954 w 7714555"/>
              <a:gd name="connsiteY24" fmla="*/ 3167287 h 3167287"/>
              <a:gd name="connsiteX25" fmla="*/ 2265501 w 7714555"/>
              <a:gd name="connsiteY25" fmla="*/ 3167287 h 3167287"/>
              <a:gd name="connsiteX26" fmla="*/ 1711839 w 7714555"/>
              <a:gd name="connsiteY26" fmla="*/ 3167287 h 3167287"/>
              <a:gd name="connsiteX27" fmla="*/ 1227385 w 7714555"/>
              <a:gd name="connsiteY27" fmla="*/ 3167287 h 3167287"/>
              <a:gd name="connsiteX28" fmla="*/ 396893 w 7714555"/>
              <a:gd name="connsiteY28" fmla="*/ 3167287 h 3167287"/>
              <a:gd name="connsiteX29" fmla="*/ 0 w 7714555"/>
              <a:gd name="connsiteY29" fmla="*/ 2770394 h 3167287"/>
              <a:gd name="connsiteX30" fmla="*/ 0 w 7714555"/>
              <a:gd name="connsiteY30" fmla="*/ 2129549 h 3167287"/>
              <a:gd name="connsiteX31" fmla="*/ 0 w 7714555"/>
              <a:gd name="connsiteY31" fmla="*/ 1607379 h 3167287"/>
              <a:gd name="connsiteX32" fmla="*/ 0 w 7714555"/>
              <a:gd name="connsiteY32" fmla="*/ 990268 h 3167287"/>
              <a:gd name="connsiteX33" fmla="*/ 0 w 7714555"/>
              <a:gd name="connsiteY33" fmla="*/ 396893 h 316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714555" h="3167287" fill="none" extrusionOk="0">
                <a:moveTo>
                  <a:pt x="0" y="396893"/>
                </a:moveTo>
                <a:cubicBezTo>
                  <a:pt x="-24543" y="164876"/>
                  <a:pt x="182851" y="39634"/>
                  <a:pt x="396893" y="0"/>
                </a:cubicBezTo>
                <a:cubicBezTo>
                  <a:pt x="768554" y="13358"/>
                  <a:pt x="846645" y="34754"/>
                  <a:pt x="1158178" y="0"/>
                </a:cubicBezTo>
                <a:cubicBezTo>
                  <a:pt x="1469711" y="-34754"/>
                  <a:pt x="1507523" y="-11774"/>
                  <a:pt x="1642631" y="0"/>
                </a:cubicBezTo>
                <a:cubicBezTo>
                  <a:pt x="1777739" y="11774"/>
                  <a:pt x="2085557" y="5212"/>
                  <a:pt x="2334708" y="0"/>
                </a:cubicBezTo>
                <a:cubicBezTo>
                  <a:pt x="2583859" y="-5212"/>
                  <a:pt x="2767767" y="15503"/>
                  <a:pt x="3026785" y="0"/>
                </a:cubicBezTo>
                <a:cubicBezTo>
                  <a:pt x="3285803" y="-15503"/>
                  <a:pt x="3412039" y="4125"/>
                  <a:pt x="3718862" y="0"/>
                </a:cubicBezTo>
                <a:cubicBezTo>
                  <a:pt x="4025685" y="-4125"/>
                  <a:pt x="4177621" y="-1196"/>
                  <a:pt x="4549354" y="0"/>
                </a:cubicBezTo>
                <a:cubicBezTo>
                  <a:pt x="4921087" y="1196"/>
                  <a:pt x="5031724" y="25201"/>
                  <a:pt x="5241431" y="0"/>
                </a:cubicBezTo>
                <a:cubicBezTo>
                  <a:pt x="5451138" y="-25201"/>
                  <a:pt x="5655428" y="30943"/>
                  <a:pt x="5933508" y="0"/>
                </a:cubicBezTo>
                <a:cubicBezTo>
                  <a:pt x="6211588" y="-30943"/>
                  <a:pt x="6481243" y="-16505"/>
                  <a:pt x="6694793" y="0"/>
                </a:cubicBezTo>
                <a:cubicBezTo>
                  <a:pt x="6908343" y="16505"/>
                  <a:pt x="7117467" y="26492"/>
                  <a:pt x="7317662" y="0"/>
                </a:cubicBezTo>
                <a:cubicBezTo>
                  <a:pt x="7501439" y="5690"/>
                  <a:pt x="7734373" y="176425"/>
                  <a:pt x="7714555" y="396893"/>
                </a:cubicBezTo>
                <a:cubicBezTo>
                  <a:pt x="7706835" y="530227"/>
                  <a:pt x="7730743" y="742571"/>
                  <a:pt x="7714555" y="1014003"/>
                </a:cubicBezTo>
                <a:cubicBezTo>
                  <a:pt x="7698368" y="1285435"/>
                  <a:pt x="7718517" y="1302503"/>
                  <a:pt x="7714555" y="1583644"/>
                </a:cubicBezTo>
                <a:cubicBezTo>
                  <a:pt x="7710593" y="1864785"/>
                  <a:pt x="7737389" y="1932195"/>
                  <a:pt x="7714555" y="2129549"/>
                </a:cubicBezTo>
                <a:cubicBezTo>
                  <a:pt x="7691721" y="2326903"/>
                  <a:pt x="7704558" y="2459680"/>
                  <a:pt x="7714555" y="2770394"/>
                </a:cubicBezTo>
                <a:cubicBezTo>
                  <a:pt x="7704895" y="3019078"/>
                  <a:pt x="7546231" y="3180105"/>
                  <a:pt x="7317662" y="3167287"/>
                </a:cubicBezTo>
                <a:cubicBezTo>
                  <a:pt x="7088819" y="3161163"/>
                  <a:pt x="6831629" y="3133605"/>
                  <a:pt x="6556377" y="3167287"/>
                </a:cubicBezTo>
                <a:cubicBezTo>
                  <a:pt x="6281126" y="3200969"/>
                  <a:pt x="6051331" y="3159719"/>
                  <a:pt x="5795093" y="3167287"/>
                </a:cubicBezTo>
                <a:cubicBezTo>
                  <a:pt x="5538855" y="3174855"/>
                  <a:pt x="5353220" y="3161081"/>
                  <a:pt x="5103016" y="3167287"/>
                </a:cubicBezTo>
                <a:cubicBezTo>
                  <a:pt x="4852812" y="3173493"/>
                  <a:pt x="4635650" y="3189250"/>
                  <a:pt x="4480147" y="3167287"/>
                </a:cubicBezTo>
                <a:cubicBezTo>
                  <a:pt x="4324644" y="3145324"/>
                  <a:pt x="4155097" y="3175654"/>
                  <a:pt x="3995693" y="3167287"/>
                </a:cubicBezTo>
                <a:cubicBezTo>
                  <a:pt x="3836289" y="3158920"/>
                  <a:pt x="3545810" y="3147383"/>
                  <a:pt x="3372824" y="3167287"/>
                </a:cubicBezTo>
                <a:cubicBezTo>
                  <a:pt x="3199838" y="3187191"/>
                  <a:pt x="2922191" y="3141414"/>
                  <a:pt x="2749954" y="3167287"/>
                </a:cubicBezTo>
                <a:cubicBezTo>
                  <a:pt x="2577717" y="3193161"/>
                  <a:pt x="2459242" y="3147155"/>
                  <a:pt x="2265501" y="3167287"/>
                </a:cubicBezTo>
                <a:cubicBezTo>
                  <a:pt x="2071760" y="3187419"/>
                  <a:pt x="1956942" y="3154917"/>
                  <a:pt x="1711839" y="3167287"/>
                </a:cubicBezTo>
                <a:cubicBezTo>
                  <a:pt x="1466736" y="3179657"/>
                  <a:pt x="1441332" y="3179071"/>
                  <a:pt x="1227385" y="3167287"/>
                </a:cubicBezTo>
                <a:cubicBezTo>
                  <a:pt x="1013438" y="3155503"/>
                  <a:pt x="588020" y="3171899"/>
                  <a:pt x="396893" y="3167287"/>
                </a:cubicBezTo>
                <a:cubicBezTo>
                  <a:pt x="181114" y="3173108"/>
                  <a:pt x="-28263" y="3004577"/>
                  <a:pt x="0" y="2770394"/>
                </a:cubicBezTo>
                <a:cubicBezTo>
                  <a:pt x="-31016" y="2472380"/>
                  <a:pt x="-28246" y="2421894"/>
                  <a:pt x="0" y="2129549"/>
                </a:cubicBezTo>
                <a:cubicBezTo>
                  <a:pt x="28246" y="1837205"/>
                  <a:pt x="-9127" y="1722652"/>
                  <a:pt x="0" y="1607379"/>
                </a:cubicBezTo>
                <a:cubicBezTo>
                  <a:pt x="9127" y="1492106"/>
                  <a:pt x="-28270" y="1258269"/>
                  <a:pt x="0" y="990268"/>
                </a:cubicBezTo>
                <a:cubicBezTo>
                  <a:pt x="28270" y="722267"/>
                  <a:pt x="7843" y="521852"/>
                  <a:pt x="0" y="396893"/>
                </a:cubicBezTo>
                <a:close/>
              </a:path>
              <a:path w="7714555" h="3167287" stroke="0" extrusionOk="0">
                <a:moveTo>
                  <a:pt x="0" y="396893"/>
                </a:moveTo>
                <a:cubicBezTo>
                  <a:pt x="1622" y="227286"/>
                  <a:pt x="199558" y="39067"/>
                  <a:pt x="396893" y="0"/>
                </a:cubicBezTo>
                <a:cubicBezTo>
                  <a:pt x="748466" y="-367"/>
                  <a:pt x="885043" y="26269"/>
                  <a:pt x="1158178" y="0"/>
                </a:cubicBezTo>
                <a:cubicBezTo>
                  <a:pt x="1431314" y="-26269"/>
                  <a:pt x="1600063" y="-19148"/>
                  <a:pt x="1711839" y="0"/>
                </a:cubicBezTo>
                <a:cubicBezTo>
                  <a:pt x="1823615" y="19148"/>
                  <a:pt x="2043344" y="25829"/>
                  <a:pt x="2265501" y="0"/>
                </a:cubicBezTo>
                <a:cubicBezTo>
                  <a:pt x="2487658" y="-25829"/>
                  <a:pt x="2845175" y="4145"/>
                  <a:pt x="3026785" y="0"/>
                </a:cubicBezTo>
                <a:cubicBezTo>
                  <a:pt x="3208395" y="-4145"/>
                  <a:pt x="3489099" y="3307"/>
                  <a:pt x="3649654" y="0"/>
                </a:cubicBezTo>
                <a:cubicBezTo>
                  <a:pt x="3810209" y="-3307"/>
                  <a:pt x="4169100" y="-20884"/>
                  <a:pt x="4480147" y="0"/>
                </a:cubicBezTo>
                <a:cubicBezTo>
                  <a:pt x="4791194" y="20884"/>
                  <a:pt x="5017956" y="-24419"/>
                  <a:pt x="5310639" y="0"/>
                </a:cubicBezTo>
                <a:cubicBezTo>
                  <a:pt x="5603322" y="24419"/>
                  <a:pt x="5914261" y="-26556"/>
                  <a:pt x="6071924" y="0"/>
                </a:cubicBezTo>
                <a:cubicBezTo>
                  <a:pt x="6229587" y="26556"/>
                  <a:pt x="6467790" y="-21041"/>
                  <a:pt x="6625585" y="0"/>
                </a:cubicBezTo>
                <a:cubicBezTo>
                  <a:pt x="6783380" y="21041"/>
                  <a:pt x="7171150" y="13725"/>
                  <a:pt x="7317662" y="0"/>
                </a:cubicBezTo>
                <a:cubicBezTo>
                  <a:pt x="7544398" y="-49306"/>
                  <a:pt x="7721340" y="179114"/>
                  <a:pt x="7714555" y="396893"/>
                </a:cubicBezTo>
                <a:cubicBezTo>
                  <a:pt x="7709863" y="666635"/>
                  <a:pt x="7740090" y="816096"/>
                  <a:pt x="7714555" y="942798"/>
                </a:cubicBezTo>
                <a:cubicBezTo>
                  <a:pt x="7689020" y="1069500"/>
                  <a:pt x="7689986" y="1291893"/>
                  <a:pt x="7714555" y="1488703"/>
                </a:cubicBezTo>
                <a:cubicBezTo>
                  <a:pt x="7739124" y="1685514"/>
                  <a:pt x="7718570" y="1860861"/>
                  <a:pt x="7714555" y="2105814"/>
                </a:cubicBezTo>
                <a:cubicBezTo>
                  <a:pt x="7710540" y="2350767"/>
                  <a:pt x="7701042" y="2610831"/>
                  <a:pt x="7714555" y="2770394"/>
                </a:cubicBezTo>
                <a:cubicBezTo>
                  <a:pt x="7717761" y="2982944"/>
                  <a:pt x="7562248" y="3200564"/>
                  <a:pt x="7317662" y="3167287"/>
                </a:cubicBezTo>
                <a:cubicBezTo>
                  <a:pt x="7180559" y="3171951"/>
                  <a:pt x="6991721" y="3191470"/>
                  <a:pt x="6833208" y="3167287"/>
                </a:cubicBezTo>
                <a:cubicBezTo>
                  <a:pt x="6674695" y="3143104"/>
                  <a:pt x="6334729" y="3131193"/>
                  <a:pt x="6071924" y="3167287"/>
                </a:cubicBezTo>
                <a:cubicBezTo>
                  <a:pt x="5809119" y="3203381"/>
                  <a:pt x="5618750" y="3164282"/>
                  <a:pt x="5449054" y="3167287"/>
                </a:cubicBezTo>
                <a:cubicBezTo>
                  <a:pt x="5279358" y="3170293"/>
                  <a:pt x="5060307" y="3160224"/>
                  <a:pt x="4895393" y="3167287"/>
                </a:cubicBezTo>
                <a:cubicBezTo>
                  <a:pt x="4730479" y="3174350"/>
                  <a:pt x="4601276" y="3164611"/>
                  <a:pt x="4341731" y="3167287"/>
                </a:cubicBezTo>
                <a:cubicBezTo>
                  <a:pt x="4082186" y="3169963"/>
                  <a:pt x="3779051" y="3172112"/>
                  <a:pt x="3511239" y="3167287"/>
                </a:cubicBezTo>
                <a:cubicBezTo>
                  <a:pt x="3243427" y="3162462"/>
                  <a:pt x="3143873" y="3162225"/>
                  <a:pt x="2888370" y="3167287"/>
                </a:cubicBezTo>
                <a:cubicBezTo>
                  <a:pt x="2632867" y="3172349"/>
                  <a:pt x="2289034" y="3137609"/>
                  <a:pt x="2057878" y="3167287"/>
                </a:cubicBezTo>
                <a:cubicBezTo>
                  <a:pt x="1826722" y="3196965"/>
                  <a:pt x="1556428" y="3145581"/>
                  <a:pt x="1227385" y="3167287"/>
                </a:cubicBezTo>
                <a:cubicBezTo>
                  <a:pt x="898342" y="3188993"/>
                  <a:pt x="624621" y="3170514"/>
                  <a:pt x="396893" y="3167287"/>
                </a:cubicBezTo>
                <a:cubicBezTo>
                  <a:pt x="146262" y="3164675"/>
                  <a:pt x="11769" y="3022520"/>
                  <a:pt x="0" y="2770394"/>
                </a:cubicBezTo>
                <a:cubicBezTo>
                  <a:pt x="-26332" y="2573473"/>
                  <a:pt x="-28600" y="2364187"/>
                  <a:pt x="0" y="2153284"/>
                </a:cubicBezTo>
                <a:cubicBezTo>
                  <a:pt x="28600" y="1942381"/>
                  <a:pt x="6155" y="1732532"/>
                  <a:pt x="0" y="1536173"/>
                </a:cubicBezTo>
                <a:cubicBezTo>
                  <a:pt x="-6155" y="1339814"/>
                  <a:pt x="-9114" y="1156423"/>
                  <a:pt x="0" y="1014003"/>
                </a:cubicBezTo>
                <a:cubicBezTo>
                  <a:pt x="9114" y="871583"/>
                  <a:pt x="-28473" y="701466"/>
                  <a:pt x="0" y="396893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indent="457200" algn="just"/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vi-VN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vi-VN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xong, cô </a:t>
            </a:r>
            <a:r>
              <a:rPr lang="vi-VN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mỉm</a:t>
            </a:r>
            <a:r>
              <a:rPr lang="vi-VN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cười</a:t>
            </a:r>
            <a:r>
              <a:rPr lang="vi-VN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vi-VN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vi-VN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vi-VN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vi-VN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thiệu</a:t>
            </a:r>
            <a:r>
              <a:rPr lang="vi-VN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vi-VN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cô </a:t>
            </a:r>
            <a:r>
              <a:rPr lang="vi-VN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vi-VN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Mĩ</a:t>
            </a:r>
            <a:r>
              <a:rPr lang="vi-VN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thuật</a:t>
            </a:r>
            <a:r>
              <a:rPr lang="vi-VN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tương lai </a:t>
            </a:r>
            <a:r>
              <a:rPr lang="vi-VN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vi-VN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vi-VN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vi-VN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trang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trí</a:t>
            </a:r>
            <a:r>
              <a:rPr lang="vi-VN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đẹp</a:t>
            </a:r>
            <a:r>
              <a:rPr lang="vi-VN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Em </a:t>
            </a:r>
            <a:r>
              <a:rPr lang="vi-VN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vi-VN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cho </a:t>
            </a:r>
            <a:r>
              <a:rPr lang="vi-VN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vi-VN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vi-VN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nghe </a:t>
            </a:r>
            <a:r>
              <a:rPr lang="vi-VN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vi-VN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A918E639-4FC2-BB17-DE51-BF65B5B83F4F}"/>
              </a:ext>
            </a:extLst>
          </p:cNvPr>
          <p:cNvSpPr/>
          <p:nvPr/>
        </p:nvSpPr>
        <p:spPr>
          <a:xfrm>
            <a:off x="410308" y="2869738"/>
            <a:ext cx="7714555" cy="3167287"/>
          </a:xfrm>
          <a:custGeom>
            <a:avLst/>
            <a:gdLst>
              <a:gd name="connsiteX0" fmla="*/ 0 w 7714555"/>
              <a:gd name="connsiteY0" fmla="*/ 396893 h 3167287"/>
              <a:gd name="connsiteX1" fmla="*/ 396893 w 7714555"/>
              <a:gd name="connsiteY1" fmla="*/ 0 h 3167287"/>
              <a:gd name="connsiteX2" fmla="*/ 1158178 w 7714555"/>
              <a:gd name="connsiteY2" fmla="*/ 0 h 3167287"/>
              <a:gd name="connsiteX3" fmla="*/ 1642631 w 7714555"/>
              <a:gd name="connsiteY3" fmla="*/ 0 h 3167287"/>
              <a:gd name="connsiteX4" fmla="*/ 2334708 w 7714555"/>
              <a:gd name="connsiteY4" fmla="*/ 0 h 3167287"/>
              <a:gd name="connsiteX5" fmla="*/ 3026785 w 7714555"/>
              <a:gd name="connsiteY5" fmla="*/ 0 h 3167287"/>
              <a:gd name="connsiteX6" fmla="*/ 3718862 w 7714555"/>
              <a:gd name="connsiteY6" fmla="*/ 0 h 3167287"/>
              <a:gd name="connsiteX7" fmla="*/ 4549354 w 7714555"/>
              <a:gd name="connsiteY7" fmla="*/ 0 h 3167287"/>
              <a:gd name="connsiteX8" fmla="*/ 5241431 w 7714555"/>
              <a:gd name="connsiteY8" fmla="*/ 0 h 3167287"/>
              <a:gd name="connsiteX9" fmla="*/ 5933508 w 7714555"/>
              <a:gd name="connsiteY9" fmla="*/ 0 h 3167287"/>
              <a:gd name="connsiteX10" fmla="*/ 6694793 w 7714555"/>
              <a:gd name="connsiteY10" fmla="*/ 0 h 3167287"/>
              <a:gd name="connsiteX11" fmla="*/ 7317662 w 7714555"/>
              <a:gd name="connsiteY11" fmla="*/ 0 h 3167287"/>
              <a:gd name="connsiteX12" fmla="*/ 7714555 w 7714555"/>
              <a:gd name="connsiteY12" fmla="*/ 396893 h 3167287"/>
              <a:gd name="connsiteX13" fmla="*/ 7714555 w 7714555"/>
              <a:gd name="connsiteY13" fmla="*/ 1014003 h 3167287"/>
              <a:gd name="connsiteX14" fmla="*/ 7714555 w 7714555"/>
              <a:gd name="connsiteY14" fmla="*/ 1583644 h 3167287"/>
              <a:gd name="connsiteX15" fmla="*/ 7714555 w 7714555"/>
              <a:gd name="connsiteY15" fmla="*/ 2129549 h 3167287"/>
              <a:gd name="connsiteX16" fmla="*/ 7714555 w 7714555"/>
              <a:gd name="connsiteY16" fmla="*/ 2770394 h 3167287"/>
              <a:gd name="connsiteX17" fmla="*/ 7317662 w 7714555"/>
              <a:gd name="connsiteY17" fmla="*/ 3167287 h 3167287"/>
              <a:gd name="connsiteX18" fmla="*/ 6556377 w 7714555"/>
              <a:gd name="connsiteY18" fmla="*/ 3167287 h 3167287"/>
              <a:gd name="connsiteX19" fmla="*/ 5795093 w 7714555"/>
              <a:gd name="connsiteY19" fmla="*/ 3167287 h 3167287"/>
              <a:gd name="connsiteX20" fmla="*/ 5103016 w 7714555"/>
              <a:gd name="connsiteY20" fmla="*/ 3167287 h 3167287"/>
              <a:gd name="connsiteX21" fmla="*/ 4480147 w 7714555"/>
              <a:gd name="connsiteY21" fmla="*/ 3167287 h 3167287"/>
              <a:gd name="connsiteX22" fmla="*/ 3995693 w 7714555"/>
              <a:gd name="connsiteY22" fmla="*/ 3167287 h 3167287"/>
              <a:gd name="connsiteX23" fmla="*/ 3372824 w 7714555"/>
              <a:gd name="connsiteY23" fmla="*/ 3167287 h 3167287"/>
              <a:gd name="connsiteX24" fmla="*/ 2749954 w 7714555"/>
              <a:gd name="connsiteY24" fmla="*/ 3167287 h 3167287"/>
              <a:gd name="connsiteX25" fmla="*/ 2265501 w 7714555"/>
              <a:gd name="connsiteY25" fmla="*/ 3167287 h 3167287"/>
              <a:gd name="connsiteX26" fmla="*/ 1711839 w 7714555"/>
              <a:gd name="connsiteY26" fmla="*/ 3167287 h 3167287"/>
              <a:gd name="connsiteX27" fmla="*/ 1227385 w 7714555"/>
              <a:gd name="connsiteY27" fmla="*/ 3167287 h 3167287"/>
              <a:gd name="connsiteX28" fmla="*/ 396893 w 7714555"/>
              <a:gd name="connsiteY28" fmla="*/ 3167287 h 3167287"/>
              <a:gd name="connsiteX29" fmla="*/ 0 w 7714555"/>
              <a:gd name="connsiteY29" fmla="*/ 2770394 h 3167287"/>
              <a:gd name="connsiteX30" fmla="*/ 0 w 7714555"/>
              <a:gd name="connsiteY30" fmla="*/ 2129549 h 3167287"/>
              <a:gd name="connsiteX31" fmla="*/ 0 w 7714555"/>
              <a:gd name="connsiteY31" fmla="*/ 1607379 h 3167287"/>
              <a:gd name="connsiteX32" fmla="*/ 0 w 7714555"/>
              <a:gd name="connsiteY32" fmla="*/ 990268 h 3167287"/>
              <a:gd name="connsiteX33" fmla="*/ 0 w 7714555"/>
              <a:gd name="connsiteY33" fmla="*/ 396893 h 316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714555" h="3167287" fill="none" extrusionOk="0">
                <a:moveTo>
                  <a:pt x="0" y="396893"/>
                </a:moveTo>
                <a:cubicBezTo>
                  <a:pt x="-24543" y="164876"/>
                  <a:pt x="182851" y="39634"/>
                  <a:pt x="396893" y="0"/>
                </a:cubicBezTo>
                <a:cubicBezTo>
                  <a:pt x="768554" y="13358"/>
                  <a:pt x="846645" y="34754"/>
                  <a:pt x="1158178" y="0"/>
                </a:cubicBezTo>
                <a:cubicBezTo>
                  <a:pt x="1469711" y="-34754"/>
                  <a:pt x="1507523" y="-11774"/>
                  <a:pt x="1642631" y="0"/>
                </a:cubicBezTo>
                <a:cubicBezTo>
                  <a:pt x="1777739" y="11774"/>
                  <a:pt x="2085557" y="5212"/>
                  <a:pt x="2334708" y="0"/>
                </a:cubicBezTo>
                <a:cubicBezTo>
                  <a:pt x="2583859" y="-5212"/>
                  <a:pt x="2767767" y="15503"/>
                  <a:pt x="3026785" y="0"/>
                </a:cubicBezTo>
                <a:cubicBezTo>
                  <a:pt x="3285803" y="-15503"/>
                  <a:pt x="3412039" y="4125"/>
                  <a:pt x="3718862" y="0"/>
                </a:cubicBezTo>
                <a:cubicBezTo>
                  <a:pt x="4025685" y="-4125"/>
                  <a:pt x="4177621" y="-1196"/>
                  <a:pt x="4549354" y="0"/>
                </a:cubicBezTo>
                <a:cubicBezTo>
                  <a:pt x="4921087" y="1196"/>
                  <a:pt x="5031724" y="25201"/>
                  <a:pt x="5241431" y="0"/>
                </a:cubicBezTo>
                <a:cubicBezTo>
                  <a:pt x="5451138" y="-25201"/>
                  <a:pt x="5655428" y="30943"/>
                  <a:pt x="5933508" y="0"/>
                </a:cubicBezTo>
                <a:cubicBezTo>
                  <a:pt x="6211588" y="-30943"/>
                  <a:pt x="6481243" y="-16505"/>
                  <a:pt x="6694793" y="0"/>
                </a:cubicBezTo>
                <a:cubicBezTo>
                  <a:pt x="6908343" y="16505"/>
                  <a:pt x="7117467" y="26492"/>
                  <a:pt x="7317662" y="0"/>
                </a:cubicBezTo>
                <a:cubicBezTo>
                  <a:pt x="7501439" y="5690"/>
                  <a:pt x="7734373" y="176425"/>
                  <a:pt x="7714555" y="396893"/>
                </a:cubicBezTo>
                <a:cubicBezTo>
                  <a:pt x="7706835" y="530227"/>
                  <a:pt x="7730743" y="742571"/>
                  <a:pt x="7714555" y="1014003"/>
                </a:cubicBezTo>
                <a:cubicBezTo>
                  <a:pt x="7698368" y="1285435"/>
                  <a:pt x="7718517" y="1302503"/>
                  <a:pt x="7714555" y="1583644"/>
                </a:cubicBezTo>
                <a:cubicBezTo>
                  <a:pt x="7710593" y="1864785"/>
                  <a:pt x="7737389" y="1932195"/>
                  <a:pt x="7714555" y="2129549"/>
                </a:cubicBezTo>
                <a:cubicBezTo>
                  <a:pt x="7691721" y="2326903"/>
                  <a:pt x="7704558" y="2459680"/>
                  <a:pt x="7714555" y="2770394"/>
                </a:cubicBezTo>
                <a:cubicBezTo>
                  <a:pt x="7704895" y="3019078"/>
                  <a:pt x="7546231" y="3180105"/>
                  <a:pt x="7317662" y="3167287"/>
                </a:cubicBezTo>
                <a:cubicBezTo>
                  <a:pt x="7088819" y="3161163"/>
                  <a:pt x="6831629" y="3133605"/>
                  <a:pt x="6556377" y="3167287"/>
                </a:cubicBezTo>
                <a:cubicBezTo>
                  <a:pt x="6281126" y="3200969"/>
                  <a:pt x="6051331" y="3159719"/>
                  <a:pt x="5795093" y="3167287"/>
                </a:cubicBezTo>
                <a:cubicBezTo>
                  <a:pt x="5538855" y="3174855"/>
                  <a:pt x="5353220" y="3161081"/>
                  <a:pt x="5103016" y="3167287"/>
                </a:cubicBezTo>
                <a:cubicBezTo>
                  <a:pt x="4852812" y="3173493"/>
                  <a:pt x="4635650" y="3189250"/>
                  <a:pt x="4480147" y="3167287"/>
                </a:cubicBezTo>
                <a:cubicBezTo>
                  <a:pt x="4324644" y="3145324"/>
                  <a:pt x="4155097" y="3175654"/>
                  <a:pt x="3995693" y="3167287"/>
                </a:cubicBezTo>
                <a:cubicBezTo>
                  <a:pt x="3836289" y="3158920"/>
                  <a:pt x="3545810" y="3147383"/>
                  <a:pt x="3372824" y="3167287"/>
                </a:cubicBezTo>
                <a:cubicBezTo>
                  <a:pt x="3199838" y="3187191"/>
                  <a:pt x="2922191" y="3141414"/>
                  <a:pt x="2749954" y="3167287"/>
                </a:cubicBezTo>
                <a:cubicBezTo>
                  <a:pt x="2577717" y="3193161"/>
                  <a:pt x="2459242" y="3147155"/>
                  <a:pt x="2265501" y="3167287"/>
                </a:cubicBezTo>
                <a:cubicBezTo>
                  <a:pt x="2071760" y="3187419"/>
                  <a:pt x="1956942" y="3154917"/>
                  <a:pt x="1711839" y="3167287"/>
                </a:cubicBezTo>
                <a:cubicBezTo>
                  <a:pt x="1466736" y="3179657"/>
                  <a:pt x="1441332" y="3179071"/>
                  <a:pt x="1227385" y="3167287"/>
                </a:cubicBezTo>
                <a:cubicBezTo>
                  <a:pt x="1013438" y="3155503"/>
                  <a:pt x="588020" y="3171899"/>
                  <a:pt x="396893" y="3167287"/>
                </a:cubicBezTo>
                <a:cubicBezTo>
                  <a:pt x="181114" y="3173108"/>
                  <a:pt x="-28263" y="3004577"/>
                  <a:pt x="0" y="2770394"/>
                </a:cubicBezTo>
                <a:cubicBezTo>
                  <a:pt x="-31016" y="2472380"/>
                  <a:pt x="-28246" y="2421894"/>
                  <a:pt x="0" y="2129549"/>
                </a:cubicBezTo>
                <a:cubicBezTo>
                  <a:pt x="28246" y="1837205"/>
                  <a:pt x="-9127" y="1722652"/>
                  <a:pt x="0" y="1607379"/>
                </a:cubicBezTo>
                <a:cubicBezTo>
                  <a:pt x="9127" y="1492106"/>
                  <a:pt x="-28270" y="1258269"/>
                  <a:pt x="0" y="990268"/>
                </a:cubicBezTo>
                <a:cubicBezTo>
                  <a:pt x="28270" y="722267"/>
                  <a:pt x="7843" y="521852"/>
                  <a:pt x="0" y="396893"/>
                </a:cubicBezTo>
                <a:close/>
              </a:path>
              <a:path w="7714555" h="3167287" stroke="0" extrusionOk="0">
                <a:moveTo>
                  <a:pt x="0" y="396893"/>
                </a:moveTo>
                <a:cubicBezTo>
                  <a:pt x="1622" y="227286"/>
                  <a:pt x="199558" y="39067"/>
                  <a:pt x="396893" y="0"/>
                </a:cubicBezTo>
                <a:cubicBezTo>
                  <a:pt x="748466" y="-367"/>
                  <a:pt x="885043" y="26269"/>
                  <a:pt x="1158178" y="0"/>
                </a:cubicBezTo>
                <a:cubicBezTo>
                  <a:pt x="1431314" y="-26269"/>
                  <a:pt x="1600063" y="-19148"/>
                  <a:pt x="1711839" y="0"/>
                </a:cubicBezTo>
                <a:cubicBezTo>
                  <a:pt x="1823615" y="19148"/>
                  <a:pt x="2043344" y="25829"/>
                  <a:pt x="2265501" y="0"/>
                </a:cubicBezTo>
                <a:cubicBezTo>
                  <a:pt x="2487658" y="-25829"/>
                  <a:pt x="2845175" y="4145"/>
                  <a:pt x="3026785" y="0"/>
                </a:cubicBezTo>
                <a:cubicBezTo>
                  <a:pt x="3208395" y="-4145"/>
                  <a:pt x="3489099" y="3307"/>
                  <a:pt x="3649654" y="0"/>
                </a:cubicBezTo>
                <a:cubicBezTo>
                  <a:pt x="3810209" y="-3307"/>
                  <a:pt x="4169100" y="-20884"/>
                  <a:pt x="4480147" y="0"/>
                </a:cubicBezTo>
                <a:cubicBezTo>
                  <a:pt x="4791194" y="20884"/>
                  <a:pt x="5017956" y="-24419"/>
                  <a:pt x="5310639" y="0"/>
                </a:cubicBezTo>
                <a:cubicBezTo>
                  <a:pt x="5603322" y="24419"/>
                  <a:pt x="5914261" y="-26556"/>
                  <a:pt x="6071924" y="0"/>
                </a:cubicBezTo>
                <a:cubicBezTo>
                  <a:pt x="6229587" y="26556"/>
                  <a:pt x="6467790" y="-21041"/>
                  <a:pt x="6625585" y="0"/>
                </a:cubicBezTo>
                <a:cubicBezTo>
                  <a:pt x="6783380" y="21041"/>
                  <a:pt x="7171150" y="13725"/>
                  <a:pt x="7317662" y="0"/>
                </a:cubicBezTo>
                <a:cubicBezTo>
                  <a:pt x="7544398" y="-49306"/>
                  <a:pt x="7721340" y="179114"/>
                  <a:pt x="7714555" y="396893"/>
                </a:cubicBezTo>
                <a:cubicBezTo>
                  <a:pt x="7709863" y="666635"/>
                  <a:pt x="7740090" y="816096"/>
                  <a:pt x="7714555" y="942798"/>
                </a:cubicBezTo>
                <a:cubicBezTo>
                  <a:pt x="7689020" y="1069500"/>
                  <a:pt x="7689986" y="1291893"/>
                  <a:pt x="7714555" y="1488703"/>
                </a:cubicBezTo>
                <a:cubicBezTo>
                  <a:pt x="7739124" y="1685514"/>
                  <a:pt x="7718570" y="1860861"/>
                  <a:pt x="7714555" y="2105814"/>
                </a:cubicBezTo>
                <a:cubicBezTo>
                  <a:pt x="7710540" y="2350767"/>
                  <a:pt x="7701042" y="2610831"/>
                  <a:pt x="7714555" y="2770394"/>
                </a:cubicBezTo>
                <a:cubicBezTo>
                  <a:pt x="7717761" y="2982944"/>
                  <a:pt x="7562248" y="3200564"/>
                  <a:pt x="7317662" y="3167287"/>
                </a:cubicBezTo>
                <a:cubicBezTo>
                  <a:pt x="7180559" y="3171951"/>
                  <a:pt x="6991721" y="3191470"/>
                  <a:pt x="6833208" y="3167287"/>
                </a:cubicBezTo>
                <a:cubicBezTo>
                  <a:pt x="6674695" y="3143104"/>
                  <a:pt x="6334729" y="3131193"/>
                  <a:pt x="6071924" y="3167287"/>
                </a:cubicBezTo>
                <a:cubicBezTo>
                  <a:pt x="5809119" y="3203381"/>
                  <a:pt x="5618750" y="3164282"/>
                  <a:pt x="5449054" y="3167287"/>
                </a:cubicBezTo>
                <a:cubicBezTo>
                  <a:pt x="5279358" y="3170293"/>
                  <a:pt x="5060307" y="3160224"/>
                  <a:pt x="4895393" y="3167287"/>
                </a:cubicBezTo>
                <a:cubicBezTo>
                  <a:pt x="4730479" y="3174350"/>
                  <a:pt x="4601276" y="3164611"/>
                  <a:pt x="4341731" y="3167287"/>
                </a:cubicBezTo>
                <a:cubicBezTo>
                  <a:pt x="4082186" y="3169963"/>
                  <a:pt x="3779051" y="3172112"/>
                  <a:pt x="3511239" y="3167287"/>
                </a:cubicBezTo>
                <a:cubicBezTo>
                  <a:pt x="3243427" y="3162462"/>
                  <a:pt x="3143873" y="3162225"/>
                  <a:pt x="2888370" y="3167287"/>
                </a:cubicBezTo>
                <a:cubicBezTo>
                  <a:pt x="2632867" y="3172349"/>
                  <a:pt x="2289034" y="3137609"/>
                  <a:pt x="2057878" y="3167287"/>
                </a:cubicBezTo>
                <a:cubicBezTo>
                  <a:pt x="1826722" y="3196965"/>
                  <a:pt x="1556428" y="3145581"/>
                  <a:pt x="1227385" y="3167287"/>
                </a:cubicBezTo>
                <a:cubicBezTo>
                  <a:pt x="898342" y="3188993"/>
                  <a:pt x="624621" y="3170514"/>
                  <a:pt x="396893" y="3167287"/>
                </a:cubicBezTo>
                <a:cubicBezTo>
                  <a:pt x="146262" y="3164675"/>
                  <a:pt x="11769" y="3022520"/>
                  <a:pt x="0" y="2770394"/>
                </a:cubicBezTo>
                <a:cubicBezTo>
                  <a:pt x="-26332" y="2573473"/>
                  <a:pt x="-28600" y="2364187"/>
                  <a:pt x="0" y="2153284"/>
                </a:cubicBezTo>
                <a:cubicBezTo>
                  <a:pt x="28600" y="1942381"/>
                  <a:pt x="6155" y="1732532"/>
                  <a:pt x="0" y="1536173"/>
                </a:cubicBezTo>
                <a:cubicBezTo>
                  <a:pt x="-6155" y="1339814"/>
                  <a:pt x="-9114" y="1156423"/>
                  <a:pt x="0" y="1014003"/>
                </a:cubicBezTo>
                <a:cubicBezTo>
                  <a:pt x="9114" y="871583"/>
                  <a:pt x="-28473" y="701466"/>
                  <a:pt x="0" y="396893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indent="457200" algn="just"/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vi-VN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vi-VN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xong, cô </a:t>
            </a:r>
            <a:r>
              <a:rPr lang="vi-VN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mỉm</a:t>
            </a:r>
            <a:r>
              <a:rPr lang="vi-VN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cười</a:t>
            </a:r>
            <a:r>
              <a:rPr lang="vi-VN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vi-VN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4000" dirty="0" err="1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vi-VN" sz="4000" dirty="0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vi-VN" sz="4000" dirty="0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vi-VN" sz="4000" dirty="0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thiệu</a:t>
            </a:r>
            <a:r>
              <a:rPr lang="vi-VN" sz="4000" dirty="0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vi-VN" sz="4000" dirty="0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cô </a:t>
            </a:r>
            <a:r>
              <a:rPr lang="vi-VN" sz="4000" dirty="0" err="1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vi-VN" sz="4000" dirty="0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Mĩ</a:t>
            </a:r>
            <a:r>
              <a:rPr lang="vi-VN" sz="4000" dirty="0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thuật</a:t>
            </a:r>
            <a:r>
              <a:rPr lang="vi-VN" sz="4000" dirty="0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tương lai </a:t>
            </a:r>
            <a:r>
              <a:rPr lang="vi-VN" sz="4000" dirty="0" err="1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vi-VN" sz="4000" dirty="0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vi-VN" sz="4000" dirty="0" err="1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vi-VN" sz="4000" dirty="0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sz="4000" dirty="0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trang</a:t>
            </a:r>
            <a:r>
              <a:rPr lang="en-US" sz="4000" dirty="0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trí</a:t>
            </a:r>
            <a:r>
              <a:rPr lang="vi-VN" sz="4000" dirty="0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đẹp</a:t>
            </a:r>
            <a:r>
              <a:rPr lang="vi-VN" sz="4000" dirty="0">
                <a:solidFill>
                  <a:schemeClr val="tx1"/>
                </a:solidFill>
                <a:highlight>
                  <a:srgbClr val="FFFF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  <a:r>
              <a:rPr lang="vi-VN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</a:t>
            </a:r>
            <a:r>
              <a:rPr lang="vi-VN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vi-VN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cho </a:t>
            </a:r>
            <a:r>
              <a:rPr lang="vi-VN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vi-VN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vi-VN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nghe </a:t>
            </a:r>
            <a:r>
              <a:rPr lang="vi-VN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vi-VN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038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 animBg="1"/>
          <p:bldP spid="4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 animBg="1"/>
          <p:bldP spid="43" grpId="0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37A675B-67C2-4AEC-EA2D-C24C58552A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9" b="5277"/>
          <a:stretch/>
        </p:blipFill>
        <p:spPr>
          <a:xfrm>
            <a:off x="0" y="-71120"/>
            <a:ext cx="12192000" cy="692912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18FE725A-4B7A-638F-2B96-93C992403BBA}"/>
              </a:ext>
            </a:extLst>
          </p:cNvPr>
          <p:cNvGrpSpPr/>
          <p:nvPr/>
        </p:nvGrpSpPr>
        <p:grpSpPr>
          <a:xfrm>
            <a:off x="259212" y="121298"/>
            <a:ext cx="8858662" cy="2127380"/>
            <a:chOff x="-43718" y="1531104"/>
            <a:chExt cx="8858662" cy="2127380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xmlns="" id="{937844AC-9B5C-A260-EA4C-9BA8E99D2CF1}"/>
                </a:ext>
              </a:extLst>
            </p:cNvPr>
            <p:cNvSpPr/>
            <p:nvPr/>
          </p:nvSpPr>
          <p:spPr>
            <a:xfrm>
              <a:off x="268099" y="2230780"/>
              <a:ext cx="8546845" cy="1427704"/>
            </a:xfrm>
            <a:custGeom>
              <a:avLst/>
              <a:gdLst>
                <a:gd name="connsiteX0" fmla="*/ 0 w 8546845"/>
                <a:gd name="connsiteY0" fmla="*/ 348660 h 1427704"/>
                <a:gd name="connsiteX1" fmla="*/ 348660 w 8546845"/>
                <a:gd name="connsiteY1" fmla="*/ 0 h 1427704"/>
                <a:gd name="connsiteX2" fmla="*/ 8198185 w 8546845"/>
                <a:gd name="connsiteY2" fmla="*/ 0 h 1427704"/>
                <a:gd name="connsiteX3" fmla="*/ 8546845 w 8546845"/>
                <a:gd name="connsiteY3" fmla="*/ 348660 h 1427704"/>
                <a:gd name="connsiteX4" fmla="*/ 8546845 w 8546845"/>
                <a:gd name="connsiteY4" fmla="*/ 1079044 h 1427704"/>
                <a:gd name="connsiteX5" fmla="*/ 8198185 w 8546845"/>
                <a:gd name="connsiteY5" fmla="*/ 1427704 h 1427704"/>
                <a:gd name="connsiteX6" fmla="*/ 348660 w 8546845"/>
                <a:gd name="connsiteY6" fmla="*/ 1427704 h 1427704"/>
                <a:gd name="connsiteX7" fmla="*/ 0 w 8546845"/>
                <a:gd name="connsiteY7" fmla="*/ 1079044 h 1427704"/>
                <a:gd name="connsiteX8" fmla="*/ 0 w 8546845"/>
                <a:gd name="connsiteY8" fmla="*/ 348660 h 142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46845" h="1427704" fill="none" extrusionOk="0">
                  <a:moveTo>
                    <a:pt x="0" y="348660"/>
                  </a:moveTo>
                  <a:cubicBezTo>
                    <a:pt x="-4493" y="171843"/>
                    <a:pt x="128494" y="-18551"/>
                    <a:pt x="348660" y="0"/>
                  </a:cubicBezTo>
                  <a:cubicBezTo>
                    <a:pt x="2050490" y="-35273"/>
                    <a:pt x="6635772" y="-144294"/>
                    <a:pt x="8198185" y="0"/>
                  </a:cubicBezTo>
                  <a:cubicBezTo>
                    <a:pt x="8424174" y="10175"/>
                    <a:pt x="8535160" y="146248"/>
                    <a:pt x="8546845" y="348660"/>
                  </a:cubicBezTo>
                  <a:cubicBezTo>
                    <a:pt x="8515933" y="550018"/>
                    <a:pt x="8609029" y="825273"/>
                    <a:pt x="8546845" y="1079044"/>
                  </a:cubicBezTo>
                  <a:cubicBezTo>
                    <a:pt x="8550002" y="1269216"/>
                    <a:pt x="8400974" y="1416615"/>
                    <a:pt x="8198185" y="1427704"/>
                  </a:cubicBezTo>
                  <a:cubicBezTo>
                    <a:pt x="6376894" y="1505229"/>
                    <a:pt x="3274998" y="1384001"/>
                    <a:pt x="348660" y="1427704"/>
                  </a:cubicBezTo>
                  <a:cubicBezTo>
                    <a:pt x="150086" y="1426038"/>
                    <a:pt x="-12698" y="1271430"/>
                    <a:pt x="0" y="1079044"/>
                  </a:cubicBezTo>
                  <a:cubicBezTo>
                    <a:pt x="-57271" y="784112"/>
                    <a:pt x="57305" y="607547"/>
                    <a:pt x="0" y="348660"/>
                  </a:cubicBezTo>
                  <a:close/>
                </a:path>
                <a:path w="8546845" h="1427704" stroke="0" extrusionOk="0">
                  <a:moveTo>
                    <a:pt x="0" y="348660"/>
                  </a:moveTo>
                  <a:cubicBezTo>
                    <a:pt x="-9131" y="124549"/>
                    <a:pt x="151697" y="3566"/>
                    <a:pt x="348660" y="0"/>
                  </a:cubicBezTo>
                  <a:cubicBezTo>
                    <a:pt x="3421984" y="-95379"/>
                    <a:pt x="5161850" y="58096"/>
                    <a:pt x="8198185" y="0"/>
                  </a:cubicBezTo>
                  <a:cubicBezTo>
                    <a:pt x="8379379" y="-8001"/>
                    <a:pt x="8543881" y="153970"/>
                    <a:pt x="8546845" y="348660"/>
                  </a:cubicBezTo>
                  <a:cubicBezTo>
                    <a:pt x="8513164" y="660282"/>
                    <a:pt x="8516190" y="826424"/>
                    <a:pt x="8546845" y="1079044"/>
                  </a:cubicBezTo>
                  <a:cubicBezTo>
                    <a:pt x="8549364" y="1268609"/>
                    <a:pt x="8364596" y="1401655"/>
                    <a:pt x="8198185" y="1427704"/>
                  </a:cubicBezTo>
                  <a:cubicBezTo>
                    <a:pt x="5215367" y="1367798"/>
                    <a:pt x="2661323" y="1510218"/>
                    <a:pt x="348660" y="1427704"/>
                  </a:cubicBezTo>
                  <a:cubicBezTo>
                    <a:pt x="124055" y="1435626"/>
                    <a:pt x="-7385" y="1279099"/>
                    <a:pt x="0" y="1079044"/>
                  </a:cubicBezTo>
                  <a:cubicBezTo>
                    <a:pt x="-40958" y="731211"/>
                    <a:pt x="23776" y="429352"/>
                    <a:pt x="0" y="34866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57200" algn="just"/>
              <a:r>
                <a:rPr lang="en-US" sz="4000" dirty="0">
                  <a:solidFill>
                    <a:srgbClr val="002060"/>
                  </a:solidFill>
                  <a:cs typeface="Calibri" panose="020F0502020204030204" pitchFamily="34" charset="0"/>
                </a:rPr>
                <a:t>3. </a:t>
              </a:r>
              <a:r>
                <a:rPr lang="en-US" sz="4000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Vì</a:t>
              </a:r>
              <a:r>
                <a:rPr lang="en-US" sz="4000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sao</a:t>
              </a:r>
              <a:r>
                <a:rPr lang="en-US" sz="4000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cô</a:t>
              </a:r>
              <a:r>
                <a:rPr lang="en-US" sz="4000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giáo</a:t>
              </a:r>
              <a:r>
                <a:rPr lang="en-US" sz="4000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bảo</a:t>
              </a:r>
              <a:r>
                <a:rPr lang="en-US" sz="4000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Hà</a:t>
              </a:r>
              <a:r>
                <a:rPr lang="en-US" sz="4000" dirty="0">
                  <a:solidFill>
                    <a:srgbClr val="002060"/>
                  </a:solidFill>
                  <a:cs typeface="Calibri" panose="020F0502020204030204" pitchFamily="34" charset="0"/>
                </a:rPr>
                <a:t> Thu </a:t>
              </a:r>
              <a:r>
                <a:rPr lang="en-US" sz="4000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đọc</a:t>
              </a:r>
              <a:r>
                <a:rPr lang="en-US" sz="4000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bài</a:t>
              </a:r>
              <a:r>
                <a:rPr lang="en-US" sz="4000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viết</a:t>
              </a:r>
              <a:r>
                <a:rPr lang="en-US" sz="4000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cho</a:t>
              </a:r>
              <a:r>
                <a:rPr lang="en-US" sz="4000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các</a:t>
              </a:r>
              <a:r>
                <a:rPr lang="en-US" sz="4000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bạn</a:t>
              </a:r>
              <a:r>
                <a:rPr lang="en-US" sz="4000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trong</a:t>
              </a:r>
              <a:r>
                <a:rPr lang="en-US" sz="4000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lớp</a:t>
              </a:r>
              <a:r>
                <a:rPr lang="en-US" sz="4000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cùng</a:t>
              </a:r>
              <a:r>
                <a:rPr lang="en-US" sz="4000" dirty="0">
                  <a:solidFill>
                    <a:srgbClr val="002060"/>
                  </a:solidFill>
                  <a:cs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cs typeface="Calibri" panose="020F0502020204030204" pitchFamily="34" charset="0"/>
                </a:rPr>
                <a:t>nghe</a:t>
              </a:r>
              <a:r>
                <a:rPr lang="en-US" sz="4000" dirty="0">
                  <a:solidFill>
                    <a:srgbClr val="002060"/>
                  </a:solidFill>
                  <a:cs typeface="Calibri" panose="020F0502020204030204" pitchFamily="34" charset="0"/>
                </a:rPr>
                <a:t>?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84E7B107-FEDB-515F-34D2-03C850E06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43718" y="1531104"/>
              <a:ext cx="1222106" cy="1222106"/>
            </a:xfrm>
            <a:prstGeom prst="rect">
              <a:avLst/>
            </a:prstGeom>
          </p:spPr>
        </p:pic>
      </p:grpSp>
      <p:pic>
        <p:nvPicPr>
          <p:cNvPr id="33" name="Graphic 32">
            <a:extLst>
              <a:ext uri="{FF2B5EF4-FFF2-40B4-BE49-F238E27FC236}">
                <a16:creationId xmlns:a16="http://schemas.microsoft.com/office/drawing/2014/main" xmlns="" id="{E3CE558D-A47D-6EBA-3B75-6A18D6F49F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072655" y="1891511"/>
            <a:ext cx="3677254" cy="473440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EAFE6B4-FB9C-F160-CC59-27CC3F651A93}"/>
              </a:ext>
            </a:extLst>
          </p:cNvPr>
          <p:cNvGrpSpPr/>
          <p:nvPr/>
        </p:nvGrpSpPr>
        <p:grpSpPr>
          <a:xfrm>
            <a:off x="311273" y="2601288"/>
            <a:ext cx="7514233" cy="3314846"/>
            <a:chOff x="665827" y="2467078"/>
            <a:chExt cx="7514233" cy="331484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23DBE142-65B5-23F7-2507-A44CA1269961}"/>
                </a:ext>
              </a:extLst>
            </p:cNvPr>
            <p:cNvSpPr/>
            <p:nvPr/>
          </p:nvSpPr>
          <p:spPr>
            <a:xfrm>
              <a:off x="1179441" y="2984928"/>
              <a:ext cx="7000619" cy="2796996"/>
            </a:xfrm>
            <a:custGeom>
              <a:avLst/>
              <a:gdLst>
                <a:gd name="connsiteX0" fmla="*/ 0 w 7000619"/>
                <a:gd name="connsiteY0" fmla="*/ 466175 h 2796996"/>
                <a:gd name="connsiteX1" fmla="*/ 466175 w 7000619"/>
                <a:gd name="connsiteY1" fmla="*/ 0 h 2796996"/>
                <a:gd name="connsiteX2" fmla="*/ 6534444 w 7000619"/>
                <a:gd name="connsiteY2" fmla="*/ 0 h 2796996"/>
                <a:gd name="connsiteX3" fmla="*/ 7000619 w 7000619"/>
                <a:gd name="connsiteY3" fmla="*/ 466175 h 2796996"/>
                <a:gd name="connsiteX4" fmla="*/ 7000619 w 7000619"/>
                <a:gd name="connsiteY4" fmla="*/ 2330821 h 2796996"/>
                <a:gd name="connsiteX5" fmla="*/ 6534444 w 7000619"/>
                <a:gd name="connsiteY5" fmla="*/ 2796996 h 2796996"/>
                <a:gd name="connsiteX6" fmla="*/ 466175 w 7000619"/>
                <a:gd name="connsiteY6" fmla="*/ 2796996 h 2796996"/>
                <a:gd name="connsiteX7" fmla="*/ 0 w 7000619"/>
                <a:gd name="connsiteY7" fmla="*/ 2330821 h 2796996"/>
                <a:gd name="connsiteX8" fmla="*/ 0 w 7000619"/>
                <a:gd name="connsiteY8" fmla="*/ 466175 h 2796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00619" h="2796996" fill="none" extrusionOk="0">
                  <a:moveTo>
                    <a:pt x="0" y="466175"/>
                  </a:moveTo>
                  <a:cubicBezTo>
                    <a:pt x="6577" y="166292"/>
                    <a:pt x="187437" y="11779"/>
                    <a:pt x="466175" y="0"/>
                  </a:cubicBezTo>
                  <a:cubicBezTo>
                    <a:pt x="2946523" y="-73180"/>
                    <a:pt x="3874431" y="86135"/>
                    <a:pt x="6534444" y="0"/>
                  </a:cubicBezTo>
                  <a:cubicBezTo>
                    <a:pt x="6840130" y="14358"/>
                    <a:pt x="6977906" y="198512"/>
                    <a:pt x="7000619" y="466175"/>
                  </a:cubicBezTo>
                  <a:cubicBezTo>
                    <a:pt x="6967912" y="791392"/>
                    <a:pt x="6948652" y="1495475"/>
                    <a:pt x="7000619" y="2330821"/>
                  </a:cubicBezTo>
                  <a:cubicBezTo>
                    <a:pt x="6975537" y="2585555"/>
                    <a:pt x="6800422" y="2786320"/>
                    <a:pt x="6534444" y="2796996"/>
                  </a:cubicBezTo>
                  <a:cubicBezTo>
                    <a:pt x="4192060" y="2841856"/>
                    <a:pt x="1679814" y="2914618"/>
                    <a:pt x="466175" y="2796996"/>
                  </a:cubicBezTo>
                  <a:cubicBezTo>
                    <a:pt x="190820" y="2835331"/>
                    <a:pt x="6378" y="2584602"/>
                    <a:pt x="0" y="2330821"/>
                  </a:cubicBezTo>
                  <a:cubicBezTo>
                    <a:pt x="-17179" y="1852477"/>
                    <a:pt x="137946" y="1218719"/>
                    <a:pt x="0" y="466175"/>
                  </a:cubicBezTo>
                  <a:close/>
                </a:path>
                <a:path w="7000619" h="2796996" stroke="0" extrusionOk="0">
                  <a:moveTo>
                    <a:pt x="0" y="466175"/>
                  </a:moveTo>
                  <a:cubicBezTo>
                    <a:pt x="1753" y="219826"/>
                    <a:pt x="196217" y="-15800"/>
                    <a:pt x="466175" y="0"/>
                  </a:cubicBezTo>
                  <a:cubicBezTo>
                    <a:pt x="2070681" y="33707"/>
                    <a:pt x="5679027" y="-162475"/>
                    <a:pt x="6534444" y="0"/>
                  </a:cubicBezTo>
                  <a:cubicBezTo>
                    <a:pt x="6838533" y="-14321"/>
                    <a:pt x="6987898" y="218236"/>
                    <a:pt x="7000619" y="466175"/>
                  </a:cubicBezTo>
                  <a:cubicBezTo>
                    <a:pt x="6888417" y="1309435"/>
                    <a:pt x="6868285" y="1602477"/>
                    <a:pt x="7000619" y="2330821"/>
                  </a:cubicBezTo>
                  <a:cubicBezTo>
                    <a:pt x="7011975" y="2597769"/>
                    <a:pt x="6769205" y="2785907"/>
                    <a:pt x="6534444" y="2796996"/>
                  </a:cubicBezTo>
                  <a:cubicBezTo>
                    <a:pt x="5059674" y="2849847"/>
                    <a:pt x="2574441" y="2919278"/>
                    <a:pt x="466175" y="2796996"/>
                  </a:cubicBezTo>
                  <a:cubicBezTo>
                    <a:pt x="216607" y="2840354"/>
                    <a:pt x="13870" y="2589521"/>
                    <a:pt x="0" y="2330821"/>
                  </a:cubicBezTo>
                  <a:cubicBezTo>
                    <a:pt x="122400" y="1742817"/>
                    <a:pt x="84166" y="770528"/>
                    <a:pt x="0" y="466175"/>
                  </a:cubicBezTo>
                  <a:close/>
                </a:path>
              </a:pathLst>
            </a:custGeom>
            <a:solidFill>
              <a:srgbClr val="CCFFCC"/>
            </a:solidFill>
            <a:ln w="38100">
              <a:solidFill>
                <a:schemeClr val="accent6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10274553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   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Cô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giáo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bảo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Hà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Thu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bài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cho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vì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bài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tự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giới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thiệu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vừa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hay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lại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vừa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trang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trí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đẹp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5B8900FD-4289-7A28-40F4-DD4B3E69D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5827" y="2467078"/>
              <a:ext cx="1195187" cy="11951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747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37A675B-67C2-4AEC-EA2D-C24C58552A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9" b="5277"/>
          <a:stretch/>
        </p:blipFill>
        <p:spPr>
          <a:xfrm>
            <a:off x="0" y="-71120"/>
            <a:ext cx="12192000" cy="692912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39C2DE2B-7D79-6FD8-F4D4-3E236DFB91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7629375" y="1697955"/>
            <a:ext cx="4471353" cy="487058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xmlns="" id="{A3F818F8-939E-2DFD-5F1C-8E34398A0477}"/>
              </a:ext>
            </a:extLst>
          </p:cNvPr>
          <p:cNvSpPr/>
          <p:nvPr/>
        </p:nvSpPr>
        <p:spPr>
          <a:xfrm>
            <a:off x="718457" y="414732"/>
            <a:ext cx="6330929" cy="2076541"/>
          </a:xfrm>
          <a:custGeom>
            <a:avLst/>
            <a:gdLst>
              <a:gd name="connsiteX0" fmla="*/ 0 w 6330929"/>
              <a:gd name="connsiteY0" fmla="*/ 346097 h 2076541"/>
              <a:gd name="connsiteX1" fmla="*/ 346097 w 6330929"/>
              <a:gd name="connsiteY1" fmla="*/ 0 h 2076541"/>
              <a:gd name="connsiteX2" fmla="*/ 3693042 w 6330929"/>
              <a:gd name="connsiteY2" fmla="*/ 0 h 2076541"/>
              <a:gd name="connsiteX3" fmla="*/ 3693042 w 6330929"/>
              <a:gd name="connsiteY3" fmla="*/ 0 h 2076541"/>
              <a:gd name="connsiteX4" fmla="*/ 5275774 w 6330929"/>
              <a:gd name="connsiteY4" fmla="*/ 0 h 2076541"/>
              <a:gd name="connsiteX5" fmla="*/ 5984832 w 6330929"/>
              <a:gd name="connsiteY5" fmla="*/ 0 h 2076541"/>
              <a:gd name="connsiteX6" fmla="*/ 6330929 w 6330929"/>
              <a:gd name="connsiteY6" fmla="*/ 346097 h 2076541"/>
              <a:gd name="connsiteX7" fmla="*/ 6330929 w 6330929"/>
              <a:gd name="connsiteY7" fmla="*/ 1211316 h 2076541"/>
              <a:gd name="connsiteX8" fmla="*/ 7523359 w 6330929"/>
              <a:gd name="connsiteY8" fmla="*/ 1825321 h 2076541"/>
              <a:gd name="connsiteX9" fmla="*/ 6330929 w 6330929"/>
              <a:gd name="connsiteY9" fmla="*/ 1730451 h 2076541"/>
              <a:gd name="connsiteX10" fmla="*/ 6330929 w 6330929"/>
              <a:gd name="connsiteY10" fmla="*/ 1730444 h 2076541"/>
              <a:gd name="connsiteX11" fmla="*/ 5984832 w 6330929"/>
              <a:gd name="connsiteY11" fmla="*/ 2076541 h 2076541"/>
              <a:gd name="connsiteX12" fmla="*/ 5275774 w 6330929"/>
              <a:gd name="connsiteY12" fmla="*/ 2076541 h 2076541"/>
              <a:gd name="connsiteX13" fmla="*/ 3693042 w 6330929"/>
              <a:gd name="connsiteY13" fmla="*/ 2076541 h 2076541"/>
              <a:gd name="connsiteX14" fmla="*/ 3693042 w 6330929"/>
              <a:gd name="connsiteY14" fmla="*/ 2076541 h 2076541"/>
              <a:gd name="connsiteX15" fmla="*/ 346097 w 6330929"/>
              <a:gd name="connsiteY15" fmla="*/ 2076541 h 2076541"/>
              <a:gd name="connsiteX16" fmla="*/ 0 w 6330929"/>
              <a:gd name="connsiteY16" fmla="*/ 1730444 h 2076541"/>
              <a:gd name="connsiteX17" fmla="*/ 0 w 6330929"/>
              <a:gd name="connsiteY17" fmla="*/ 1730451 h 2076541"/>
              <a:gd name="connsiteX18" fmla="*/ 0 w 6330929"/>
              <a:gd name="connsiteY18" fmla="*/ 1211316 h 2076541"/>
              <a:gd name="connsiteX19" fmla="*/ 0 w 6330929"/>
              <a:gd name="connsiteY19" fmla="*/ 1211316 h 2076541"/>
              <a:gd name="connsiteX20" fmla="*/ 0 w 6330929"/>
              <a:gd name="connsiteY20" fmla="*/ 346097 h 207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30929" h="2076541" fill="none" extrusionOk="0">
                <a:moveTo>
                  <a:pt x="0" y="346097"/>
                </a:moveTo>
                <a:cubicBezTo>
                  <a:pt x="-4932" y="160882"/>
                  <a:pt x="164640" y="-26208"/>
                  <a:pt x="346097" y="0"/>
                </a:cubicBezTo>
                <a:cubicBezTo>
                  <a:pt x="1420085" y="129591"/>
                  <a:pt x="2345314" y="-79037"/>
                  <a:pt x="3693042" y="0"/>
                </a:cubicBezTo>
                <a:lnTo>
                  <a:pt x="3693042" y="0"/>
                </a:lnTo>
                <a:cubicBezTo>
                  <a:pt x="4338954" y="-68678"/>
                  <a:pt x="4975567" y="-89192"/>
                  <a:pt x="5275774" y="0"/>
                </a:cubicBezTo>
                <a:cubicBezTo>
                  <a:pt x="5487229" y="39939"/>
                  <a:pt x="5810542" y="46679"/>
                  <a:pt x="5984832" y="0"/>
                </a:cubicBezTo>
                <a:cubicBezTo>
                  <a:pt x="6193742" y="14294"/>
                  <a:pt x="6310836" y="148438"/>
                  <a:pt x="6330929" y="346097"/>
                </a:cubicBezTo>
                <a:cubicBezTo>
                  <a:pt x="6310412" y="694659"/>
                  <a:pt x="6348441" y="790620"/>
                  <a:pt x="6330929" y="1211316"/>
                </a:cubicBezTo>
                <a:cubicBezTo>
                  <a:pt x="6546375" y="1325306"/>
                  <a:pt x="6924788" y="1543978"/>
                  <a:pt x="7523359" y="1825321"/>
                </a:cubicBezTo>
                <a:cubicBezTo>
                  <a:pt x="7144002" y="1781639"/>
                  <a:pt x="6909707" y="1678106"/>
                  <a:pt x="6330929" y="1730451"/>
                </a:cubicBezTo>
                <a:lnTo>
                  <a:pt x="6330929" y="1730444"/>
                </a:lnTo>
                <a:cubicBezTo>
                  <a:pt x="6337886" y="1916899"/>
                  <a:pt x="6186371" y="2082961"/>
                  <a:pt x="5984832" y="2076541"/>
                </a:cubicBezTo>
                <a:cubicBezTo>
                  <a:pt x="5874566" y="2133627"/>
                  <a:pt x="5450126" y="2019404"/>
                  <a:pt x="5275774" y="2076541"/>
                </a:cubicBezTo>
                <a:cubicBezTo>
                  <a:pt x="4888641" y="2071623"/>
                  <a:pt x="4257606" y="2136590"/>
                  <a:pt x="3693042" y="2076541"/>
                </a:cubicBezTo>
                <a:lnTo>
                  <a:pt x="3693042" y="2076541"/>
                </a:lnTo>
                <a:cubicBezTo>
                  <a:pt x="3130911" y="2036875"/>
                  <a:pt x="852296" y="2204190"/>
                  <a:pt x="346097" y="2076541"/>
                </a:cubicBezTo>
                <a:cubicBezTo>
                  <a:pt x="142978" y="2062418"/>
                  <a:pt x="2596" y="1923157"/>
                  <a:pt x="0" y="1730444"/>
                </a:cubicBezTo>
                <a:lnTo>
                  <a:pt x="0" y="1730451"/>
                </a:lnTo>
                <a:cubicBezTo>
                  <a:pt x="-37792" y="1678394"/>
                  <a:pt x="34788" y="1466962"/>
                  <a:pt x="0" y="1211316"/>
                </a:cubicBezTo>
                <a:lnTo>
                  <a:pt x="0" y="1211316"/>
                </a:lnTo>
                <a:cubicBezTo>
                  <a:pt x="32697" y="1074287"/>
                  <a:pt x="-14279" y="451607"/>
                  <a:pt x="0" y="346097"/>
                </a:cubicBezTo>
                <a:close/>
              </a:path>
              <a:path w="6330929" h="2076541" stroke="0" extrusionOk="0">
                <a:moveTo>
                  <a:pt x="0" y="346097"/>
                </a:moveTo>
                <a:cubicBezTo>
                  <a:pt x="6066" y="135210"/>
                  <a:pt x="137761" y="17727"/>
                  <a:pt x="346097" y="0"/>
                </a:cubicBezTo>
                <a:cubicBezTo>
                  <a:pt x="1746664" y="-30226"/>
                  <a:pt x="2942205" y="19287"/>
                  <a:pt x="3693042" y="0"/>
                </a:cubicBezTo>
                <a:lnTo>
                  <a:pt x="3693042" y="0"/>
                </a:lnTo>
                <a:cubicBezTo>
                  <a:pt x="4209562" y="19005"/>
                  <a:pt x="5102144" y="-4199"/>
                  <a:pt x="5275774" y="0"/>
                </a:cubicBezTo>
                <a:cubicBezTo>
                  <a:pt x="5472096" y="-22019"/>
                  <a:pt x="5766379" y="-32868"/>
                  <a:pt x="5984832" y="0"/>
                </a:cubicBezTo>
                <a:cubicBezTo>
                  <a:pt x="6204460" y="-3400"/>
                  <a:pt x="6313014" y="129328"/>
                  <a:pt x="6330929" y="346097"/>
                </a:cubicBezTo>
                <a:cubicBezTo>
                  <a:pt x="6326697" y="441029"/>
                  <a:pt x="6283913" y="835853"/>
                  <a:pt x="6330929" y="1211316"/>
                </a:cubicBezTo>
                <a:cubicBezTo>
                  <a:pt x="6501428" y="1197359"/>
                  <a:pt x="7240959" y="1733415"/>
                  <a:pt x="7523359" y="1825321"/>
                </a:cubicBezTo>
                <a:cubicBezTo>
                  <a:pt x="7392566" y="1708057"/>
                  <a:pt x="6730390" y="1840728"/>
                  <a:pt x="6330929" y="1730451"/>
                </a:cubicBezTo>
                <a:lnTo>
                  <a:pt x="6330929" y="1730444"/>
                </a:lnTo>
                <a:cubicBezTo>
                  <a:pt x="6339891" y="1916082"/>
                  <a:pt x="6173414" y="2049093"/>
                  <a:pt x="5984832" y="2076541"/>
                </a:cubicBezTo>
                <a:cubicBezTo>
                  <a:pt x="5713458" y="2135270"/>
                  <a:pt x="5515238" y="2106321"/>
                  <a:pt x="5275774" y="2076541"/>
                </a:cubicBezTo>
                <a:cubicBezTo>
                  <a:pt x="4880022" y="2167808"/>
                  <a:pt x="4195703" y="2085896"/>
                  <a:pt x="3693042" y="2076541"/>
                </a:cubicBezTo>
                <a:lnTo>
                  <a:pt x="3693042" y="2076541"/>
                </a:lnTo>
                <a:cubicBezTo>
                  <a:pt x="2435548" y="2171573"/>
                  <a:pt x="1408918" y="2026618"/>
                  <a:pt x="346097" y="2076541"/>
                </a:cubicBezTo>
                <a:cubicBezTo>
                  <a:pt x="144291" y="2042567"/>
                  <a:pt x="14980" y="1945455"/>
                  <a:pt x="0" y="1730444"/>
                </a:cubicBezTo>
                <a:lnTo>
                  <a:pt x="0" y="1730451"/>
                </a:lnTo>
                <a:cubicBezTo>
                  <a:pt x="-21909" y="1572176"/>
                  <a:pt x="-8847" y="1313764"/>
                  <a:pt x="0" y="1211316"/>
                </a:cubicBezTo>
                <a:lnTo>
                  <a:pt x="0" y="1211316"/>
                </a:lnTo>
                <a:cubicBezTo>
                  <a:pt x="3155" y="786396"/>
                  <a:pt x="-2254" y="433347"/>
                  <a:pt x="0" y="346097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44475365">
                  <a:prstGeom prst="wedgeRoundRectCallout">
                    <a:avLst>
                      <a:gd name="adj1" fmla="val 68835"/>
                      <a:gd name="adj2" fmla="val 37902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en-US" sz="4400" b="1" dirty="0" err="1">
                <a:solidFill>
                  <a:srgbClr val="002060"/>
                </a:solidFill>
                <a:cs typeface="Calibri" panose="020F0502020204030204" pitchFamily="34" charset="0"/>
              </a:rPr>
              <a:t>Em</a:t>
            </a:r>
            <a:r>
              <a:rPr lang="en-US" sz="4400" b="1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cs typeface="Calibri" panose="020F0502020204030204" pitchFamily="34" charset="0"/>
              </a:rPr>
              <a:t>thích</a:t>
            </a:r>
            <a:r>
              <a:rPr lang="en-US" sz="4400" b="1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cs typeface="Calibri" panose="020F0502020204030204" pitchFamily="34" charset="0"/>
              </a:rPr>
              <a:t>điều</a:t>
            </a:r>
            <a:r>
              <a:rPr lang="en-US" sz="4400" b="1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cs typeface="Calibri" panose="020F0502020204030204" pitchFamily="34" charset="0"/>
              </a:rPr>
              <a:t>gì</a:t>
            </a:r>
            <a:r>
              <a:rPr lang="en-US" sz="4400" b="1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cs typeface="Calibri" panose="020F0502020204030204" pitchFamily="34" charset="0"/>
              </a:rPr>
              <a:t>nhất</a:t>
            </a:r>
            <a:r>
              <a:rPr lang="en-US" sz="4400" b="1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cs typeface="Calibri" panose="020F0502020204030204" pitchFamily="34" charset="0"/>
              </a:rPr>
              <a:t>trong</a:t>
            </a:r>
            <a:r>
              <a:rPr lang="en-US" sz="4400" b="1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cs typeface="Calibri" panose="020F0502020204030204" pitchFamily="34" charset="0"/>
              </a:rPr>
              <a:t>bài</a:t>
            </a:r>
            <a:r>
              <a:rPr lang="en-US" sz="4400" b="1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cs typeface="Calibri" panose="020F0502020204030204" pitchFamily="34" charset="0"/>
              </a:rPr>
              <a:t>giới</a:t>
            </a:r>
            <a:r>
              <a:rPr lang="en-US" sz="4400" b="1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cs typeface="Calibri" panose="020F0502020204030204" pitchFamily="34" charset="0"/>
              </a:rPr>
              <a:t>thiệu</a:t>
            </a:r>
            <a:r>
              <a:rPr lang="en-US" sz="4400" b="1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cs typeface="Calibri" panose="020F0502020204030204" pitchFamily="34" charset="0"/>
              </a:rPr>
              <a:t>của</a:t>
            </a:r>
            <a:r>
              <a:rPr lang="en-US" sz="4400" b="1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cs typeface="Calibri" panose="020F0502020204030204" pitchFamily="34" charset="0"/>
              </a:rPr>
              <a:t>bạn</a:t>
            </a:r>
            <a:r>
              <a:rPr lang="en-US" sz="4400" b="1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cs typeface="Calibri" panose="020F0502020204030204" pitchFamily="34" charset="0"/>
              </a:rPr>
              <a:t>Hà</a:t>
            </a:r>
            <a:r>
              <a:rPr lang="en-US" sz="4400" b="1" dirty="0">
                <a:solidFill>
                  <a:srgbClr val="002060"/>
                </a:solidFill>
                <a:cs typeface="Calibri" panose="020F0502020204030204" pitchFamily="34" charset="0"/>
              </a:rPr>
              <a:t> Thu? </a:t>
            </a:r>
            <a:r>
              <a:rPr lang="en-US" sz="4400" b="1" dirty="0" err="1">
                <a:solidFill>
                  <a:srgbClr val="002060"/>
                </a:solidFill>
                <a:cs typeface="Calibri" panose="020F0502020204030204" pitchFamily="34" charset="0"/>
              </a:rPr>
              <a:t>Vì</a:t>
            </a:r>
            <a:r>
              <a:rPr lang="en-US" sz="4400" b="1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cs typeface="Calibri" panose="020F0502020204030204" pitchFamily="34" charset="0"/>
              </a:rPr>
              <a:t>sao</a:t>
            </a:r>
            <a:r>
              <a:rPr lang="en-US" sz="4400" b="1" dirty="0">
                <a:solidFill>
                  <a:srgbClr val="002060"/>
                </a:solidFill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xmlns="" id="{9B14E6CE-53E6-1DE3-FC36-581363E273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" y="2919284"/>
            <a:ext cx="6330929" cy="378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6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37A675B-67C2-4AEC-EA2D-C24C58552A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9" b="5277"/>
          <a:stretch/>
        </p:blipFill>
        <p:spPr>
          <a:xfrm>
            <a:off x="0" y="-71120"/>
            <a:ext cx="12192000" cy="692912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F9E9A531-D68B-4F99-FAE1-B4980D7FEC45}"/>
              </a:ext>
            </a:extLst>
          </p:cNvPr>
          <p:cNvSpPr/>
          <p:nvPr/>
        </p:nvSpPr>
        <p:spPr>
          <a:xfrm>
            <a:off x="522945" y="380844"/>
            <a:ext cx="6760357" cy="2076541"/>
          </a:xfrm>
          <a:custGeom>
            <a:avLst/>
            <a:gdLst>
              <a:gd name="connsiteX0" fmla="*/ 0 w 6760357"/>
              <a:gd name="connsiteY0" fmla="*/ 346097 h 2076541"/>
              <a:gd name="connsiteX1" fmla="*/ 346097 w 6760357"/>
              <a:gd name="connsiteY1" fmla="*/ 0 h 2076541"/>
              <a:gd name="connsiteX2" fmla="*/ 3943542 w 6760357"/>
              <a:gd name="connsiteY2" fmla="*/ 0 h 2076541"/>
              <a:gd name="connsiteX3" fmla="*/ 3943542 w 6760357"/>
              <a:gd name="connsiteY3" fmla="*/ 0 h 2076541"/>
              <a:gd name="connsiteX4" fmla="*/ 5633631 w 6760357"/>
              <a:gd name="connsiteY4" fmla="*/ 0 h 2076541"/>
              <a:gd name="connsiteX5" fmla="*/ 6414260 w 6760357"/>
              <a:gd name="connsiteY5" fmla="*/ 0 h 2076541"/>
              <a:gd name="connsiteX6" fmla="*/ 6760357 w 6760357"/>
              <a:gd name="connsiteY6" fmla="*/ 346097 h 2076541"/>
              <a:gd name="connsiteX7" fmla="*/ 6760357 w 6760357"/>
              <a:gd name="connsiteY7" fmla="*/ 1211316 h 2076541"/>
              <a:gd name="connsiteX8" fmla="*/ 7727088 w 6760357"/>
              <a:gd name="connsiteY8" fmla="*/ 1825321 h 2076541"/>
              <a:gd name="connsiteX9" fmla="*/ 6760357 w 6760357"/>
              <a:gd name="connsiteY9" fmla="*/ 1730451 h 2076541"/>
              <a:gd name="connsiteX10" fmla="*/ 6760357 w 6760357"/>
              <a:gd name="connsiteY10" fmla="*/ 1730444 h 2076541"/>
              <a:gd name="connsiteX11" fmla="*/ 6414260 w 6760357"/>
              <a:gd name="connsiteY11" fmla="*/ 2076541 h 2076541"/>
              <a:gd name="connsiteX12" fmla="*/ 5633631 w 6760357"/>
              <a:gd name="connsiteY12" fmla="*/ 2076541 h 2076541"/>
              <a:gd name="connsiteX13" fmla="*/ 3943542 w 6760357"/>
              <a:gd name="connsiteY13" fmla="*/ 2076541 h 2076541"/>
              <a:gd name="connsiteX14" fmla="*/ 3943542 w 6760357"/>
              <a:gd name="connsiteY14" fmla="*/ 2076541 h 2076541"/>
              <a:gd name="connsiteX15" fmla="*/ 346097 w 6760357"/>
              <a:gd name="connsiteY15" fmla="*/ 2076541 h 2076541"/>
              <a:gd name="connsiteX16" fmla="*/ 0 w 6760357"/>
              <a:gd name="connsiteY16" fmla="*/ 1730444 h 2076541"/>
              <a:gd name="connsiteX17" fmla="*/ 0 w 6760357"/>
              <a:gd name="connsiteY17" fmla="*/ 1730451 h 2076541"/>
              <a:gd name="connsiteX18" fmla="*/ 0 w 6760357"/>
              <a:gd name="connsiteY18" fmla="*/ 1211316 h 2076541"/>
              <a:gd name="connsiteX19" fmla="*/ 0 w 6760357"/>
              <a:gd name="connsiteY19" fmla="*/ 1211316 h 2076541"/>
              <a:gd name="connsiteX20" fmla="*/ 0 w 6760357"/>
              <a:gd name="connsiteY20" fmla="*/ 346097 h 207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760357" h="2076541" fill="none" extrusionOk="0">
                <a:moveTo>
                  <a:pt x="0" y="346097"/>
                </a:moveTo>
                <a:cubicBezTo>
                  <a:pt x="-4932" y="160882"/>
                  <a:pt x="164640" y="-26208"/>
                  <a:pt x="346097" y="0"/>
                </a:cubicBezTo>
                <a:cubicBezTo>
                  <a:pt x="2140093" y="129591"/>
                  <a:pt x="3280033" y="-79037"/>
                  <a:pt x="3943542" y="0"/>
                </a:cubicBezTo>
                <a:lnTo>
                  <a:pt x="3943542" y="0"/>
                </a:lnTo>
                <a:cubicBezTo>
                  <a:pt x="4670509" y="-123315"/>
                  <a:pt x="4805559" y="6528"/>
                  <a:pt x="5633631" y="0"/>
                </a:cubicBezTo>
                <a:cubicBezTo>
                  <a:pt x="5873564" y="58333"/>
                  <a:pt x="6083316" y="-20422"/>
                  <a:pt x="6414260" y="0"/>
                </a:cubicBezTo>
                <a:cubicBezTo>
                  <a:pt x="6623170" y="14294"/>
                  <a:pt x="6740264" y="148438"/>
                  <a:pt x="6760357" y="346097"/>
                </a:cubicBezTo>
                <a:cubicBezTo>
                  <a:pt x="6739840" y="694659"/>
                  <a:pt x="6777869" y="790620"/>
                  <a:pt x="6760357" y="1211316"/>
                </a:cubicBezTo>
                <a:cubicBezTo>
                  <a:pt x="7196407" y="1398056"/>
                  <a:pt x="7300898" y="1519741"/>
                  <a:pt x="7727088" y="1825321"/>
                </a:cubicBezTo>
                <a:cubicBezTo>
                  <a:pt x="7518466" y="1820941"/>
                  <a:pt x="7211500" y="1688534"/>
                  <a:pt x="6760357" y="1730451"/>
                </a:cubicBezTo>
                <a:lnTo>
                  <a:pt x="6760357" y="1730444"/>
                </a:lnTo>
                <a:cubicBezTo>
                  <a:pt x="6767314" y="1916899"/>
                  <a:pt x="6615799" y="2082961"/>
                  <a:pt x="6414260" y="2076541"/>
                </a:cubicBezTo>
                <a:cubicBezTo>
                  <a:pt x="6054956" y="2060287"/>
                  <a:pt x="5770571" y="2021064"/>
                  <a:pt x="5633631" y="2076541"/>
                </a:cubicBezTo>
                <a:cubicBezTo>
                  <a:pt x="5076452" y="2103644"/>
                  <a:pt x="4650535" y="2007790"/>
                  <a:pt x="3943542" y="2076541"/>
                </a:cubicBezTo>
                <a:lnTo>
                  <a:pt x="3943542" y="2076541"/>
                </a:lnTo>
                <a:cubicBezTo>
                  <a:pt x="3340311" y="2036875"/>
                  <a:pt x="1854491" y="2204190"/>
                  <a:pt x="346097" y="2076541"/>
                </a:cubicBezTo>
                <a:cubicBezTo>
                  <a:pt x="142978" y="2062418"/>
                  <a:pt x="2596" y="1923157"/>
                  <a:pt x="0" y="1730444"/>
                </a:cubicBezTo>
                <a:lnTo>
                  <a:pt x="0" y="1730451"/>
                </a:lnTo>
                <a:cubicBezTo>
                  <a:pt x="-37792" y="1678394"/>
                  <a:pt x="34788" y="1466962"/>
                  <a:pt x="0" y="1211316"/>
                </a:cubicBezTo>
                <a:lnTo>
                  <a:pt x="0" y="1211316"/>
                </a:lnTo>
                <a:cubicBezTo>
                  <a:pt x="32697" y="1074287"/>
                  <a:pt x="-14279" y="451607"/>
                  <a:pt x="0" y="346097"/>
                </a:cubicBezTo>
                <a:close/>
              </a:path>
              <a:path w="6760357" h="2076541" stroke="0" extrusionOk="0">
                <a:moveTo>
                  <a:pt x="0" y="346097"/>
                </a:moveTo>
                <a:cubicBezTo>
                  <a:pt x="6066" y="135210"/>
                  <a:pt x="137761" y="17727"/>
                  <a:pt x="346097" y="0"/>
                </a:cubicBezTo>
                <a:cubicBezTo>
                  <a:pt x="1334579" y="-30226"/>
                  <a:pt x="3498616" y="19287"/>
                  <a:pt x="3943542" y="0"/>
                </a:cubicBezTo>
                <a:lnTo>
                  <a:pt x="3943542" y="0"/>
                </a:lnTo>
                <a:cubicBezTo>
                  <a:pt x="4265114" y="100171"/>
                  <a:pt x="5312169" y="-110676"/>
                  <a:pt x="5633631" y="0"/>
                </a:cubicBezTo>
                <a:cubicBezTo>
                  <a:pt x="5972254" y="-10902"/>
                  <a:pt x="6318211" y="17368"/>
                  <a:pt x="6414260" y="0"/>
                </a:cubicBezTo>
                <a:cubicBezTo>
                  <a:pt x="6633888" y="-3400"/>
                  <a:pt x="6742442" y="129328"/>
                  <a:pt x="6760357" y="346097"/>
                </a:cubicBezTo>
                <a:cubicBezTo>
                  <a:pt x="6756125" y="441029"/>
                  <a:pt x="6713341" y="835853"/>
                  <a:pt x="6760357" y="1211316"/>
                </a:cubicBezTo>
                <a:cubicBezTo>
                  <a:pt x="6934967" y="1240364"/>
                  <a:pt x="7400173" y="1693252"/>
                  <a:pt x="7727088" y="1825321"/>
                </a:cubicBezTo>
                <a:cubicBezTo>
                  <a:pt x="7414516" y="1732993"/>
                  <a:pt x="7235099" y="1771944"/>
                  <a:pt x="6760357" y="1730451"/>
                </a:cubicBezTo>
                <a:lnTo>
                  <a:pt x="6760357" y="1730444"/>
                </a:lnTo>
                <a:cubicBezTo>
                  <a:pt x="6769319" y="1916082"/>
                  <a:pt x="6602842" y="2049093"/>
                  <a:pt x="6414260" y="2076541"/>
                </a:cubicBezTo>
                <a:cubicBezTo>
                  <a:pt x="6214567" y="2095096"/>
                  <a:pt x="5754043" y="2134896"/>
                  <a:pt x="5633631" y="2076541"/>
                </a:cubicBezTo>
                <a:cubicBezTo>
                  <a:pt x="5122429" y="2031553"/>
                  <a:pt x="4729152" y="1951102"/>
                  <a:pt x="3943542" y="2076541"/>
                </a:cubicBezTo>
                <a:lnTo>
                  <a:pt x="3943542" y="2076541"/>
                </a:lnTo>
                <a:cubicBezTo>
                  <a:pt x="2605938" y="2171573"/>
                  <a:pt x="1799525" y="2026618"/>
                  <a:pt x="346097" y="2076541"/>
                </a:cubicBezTo>
                <a:cubicBezTo>
                  <a:pt x="144291" y="2042567"/>
                  <a:pt x="14980" y="1945455"/>
                  <a:pt x="0" y="1730444"/>
                </a:cubicBezTo>
                <a:lnTo>
                  <a:pt x="0" y="1730451"/>
                </a:lnTo>
                <a:cubicBezTo>
                  <a:pt x="-21909" y="1572176"/>
                  <a:pt x="-8847" y="1313764"/>
                  <a:pt x="0" y="1211316"/>
                </a:cubicBezTo>
                <a:lnTo>
                  <a:pt x="0" y="1211316"/>
                </a:lnTo>
                <a:cubicBezTo>
                  <a:pt x="3155" y="786396"/>
                  <a:pt x="-2254" y="433347"/>
                  <a:pt x="0" y="346097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44475365">
                  <a:prstGeom prst="wedgeRoundRectCallout">
                    <a:avLst>
                      <a:gd name="adj1" fmla="val 64300"/>
                      <a:gd name="adj2" fmla="val 37902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b="1" dirty="0">
                <a:solidFill>
                  <a:srgbClr val="002060"/>
                </a:solidFill>
              </a:rPr>
              <a:t>Theo </a:t>
            </a:r>
            <a:r>
              <a:rPr lang="en-US" sz="4800" b="1" dirty="0" err="1">
                <a:solidFill>
                  <a:srgbClr val="002060"/>
                </a:solidFill>
              </a:rPr>
              <a:t>em</a:t>
            </a:r>
            <a:r>
              <a:rPr lang="en-US" sz="4800" b="1" dirty="0">
                <a:solidFill>
                  <a:srgbClr val="002060"/>
                </a:solidFill>
              </a:rPr>
              <a:t>, </a:t>
            </a:r>
            <a:r>
              <a:rPr lang="en-US" sz="4800" b="1" dirty="0" err="1">
                <a:solidFill>
                  <a:srgbClr val="002060"/>
                </a:solidFill>
              </a:rPr>
              <a:t>nội</a:t>
            </a:r>
            <a:r>
              <a:rPr lang="en-US" sz="4800" b="1" dirty="0">
                <a:solidFill>
                  <a:srgbClr val="002060"/>
                </a:solidFill>
              </a:rPr>
              <a:t> dung </a:t>
            </a:r>
            <a:r>
              <a:rPr lang="en-US" sz="4800" b="1" dirty="0" err="1">
                <a:solidFill>
                  <a:srgbClr val="002060"/>
                </a:solidFill>
              </a:rPr>
              <a:t>chính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của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bài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học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là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gì</a:t>
            </a:r>
            <a:r>
              <a:rPr lang="en-US" sz="4800" b="1" dirty="0">
                <a:solidFill>
                  <a:srgbClr val="002060"/>
                </a:solidFill>
              </a:rPr>
              <a:t>?</a:t>
            </a:r>
            <a:endParaRPr lang="vi-VN" sz="4800" b="1" dirty="0">
              <a:solidFill>
                <a:srgbClr val="002060"/>
              </a:solidFill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xmlns="" id="{BB823A2E-F6C1-2690-5D6F-F46816CE03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8870903" y="2457385"/>
            <a:ext cx="3321097" cy="361762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C1F30ADA-B174-9041-758A-CB8FE2CDD17A}"/>
              </a:ext>
            </a:extLst>
          </p:cNvPr>
          <p:cNvGrpSpPr/>
          <p:nvPr/>
        </p:nvGrpSpPr>
        <p:grpSpPr>
          <a:xfrm>
            <a:off x="102201" y="2656682"/>
            <a:ext cx="8469043" cy="3485409"/>
            <a:chOff x="758697" y="2396667"/>
            <a:chExt cx="8469043" cy="3485409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7598582C-4BD9-8104-8B55-AEF44C22F5AB}"/>
                </a:ext>
              </a:extLst>
            </p:cNvPr>
            <p:cNvSpPr/>
            <p:nvPr/>
          </p:nvSpPr>
          <p:spPr>
            <a:xfrm>
              <a:off x="1179441" y="2984928"/>
              <a:ext cx="8048299" cy="2897148"/>
            </a:xfrm>
            <a:custGeom>
              <a:avLst/>
              <a:gdLst>
                <a:gd name="connsiteX0" fmla="*/ 0 w 6760357"/>
                <a:gd name="connsiteY0" fmla="*/ 482868 h 2897148"/>
                <a:gd name="connsiteX1" fmla="*/ 482868 w 6760357"/>
                <a:gd name="connsiteY1" fmla="*/ 0 h 2897148"/>
                <a:gd name="connsiteX2" fmla="*/ 6277489 w 6760357"/>
                <a:gd name="connsiteY2" fmla="*/ 0 h 2897148"/>
                <a:gd name="connsiteX3" fmla="*/ 6760357 w 6760357"/>
                <a:gd name="connsiteY3" fmla="*/ 482868 h 2897148"/>
                <a:gd name="connsiteX4" fmla="*/ 6760357 w 6760357"/>
                <a:gd name="connsiteY4" fmla="*/ 2414280 h 2897148"/>
                <a:gd name="connsiteX5" fmla="*/ 6277489 w 6760357"/>
                <a:gd name="connsiteY5" fmla="*/ 2897148 h 2897148"/>
                <a:gd name="connsiteX6" fmla="*/ 482868 w 6760357"/>
                <a:gd name="connsiteY6" fmla="*/ 2897148 h 2897148"/>
                <a:gd name="connsiteX7" fmla="*/ 0 w 6760357"/>
                <a:gd name="connsiteY7" fmla="*/ 2414280 h 2897148"/>
                <a:gd name="connsiteX8" fmla="*/ 0 w 6760357"/>
                <a:gd name="connsiteY8" fmla="*/ 482868 h 289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60357" h="2897148" fill="none" extrusionOk="0">
                  <a:moveTo>
                    <a:pt x="0" y="482868"/>
                  </a:moveTo>
                  <a:cubicBezTo>
                    <a:pt x="4934" y="184360"/>
                    <a:pt x="196284" y="11019"/>
                    <a:pt x="482868" y="0"/>
                  </a:cubicBezTo>
                  <a:cubicBezTo>
                    <a:pt x="2442107" y="-73180"/>
                    <a:pt x="3631252" y="86135"/>
                    <a:pt x="6277489" y="0"/>
                  </a:cubicBezTo>
                  <a:cubicBezTo>
                    <a:pt x="6564238" y="5975"/>
                    <a:pt x="6750762" y="211877"/>
                    <a:pt x="6760357" y="482868"/>
                  </a:cubicBezTo>
                  <a:cubicBezTo>
                    <a:pt x="6916267" y="1126193"/>
                    <a:pt x="6620863" y="2014747"/>
                    <a:pt x="6760357" y="2414280"/>
                  </a:cubicBezTo>
                  <a:cubicBezTo>
                    <a:pt x="6736148" y="2678329"/>
                    <a:pt x="6577077" y="2855898"/>
                    <a:pt x="6277489" y="2897148"/>
                  </a:cubicBezTo>
                  <a:cubicBezTo>
                    <a:pt x="4354244" y="2942008"/>
                    <a:pt x="2594945" y="3014770"/>
                    <a:pt x="482868" y="2897148"/>
                  </a:cubicBezTo>
                  <a:cubicBezTo>
                    <a:pt x="204752" y="2921645"/>
                    <a:pt x="18418" y="2670336"/>
                    <a:pt x="0" y="2414280"/>
                  </a:cubicBezTo>
                  <a:cubicBezTo>
                    <a:pt x="-60313" y="2091035"/>
                    <a:pt x="168062" y="1089529"/>
                    <a:pt x="0" y="482868"/>
                  </a:cubicBezTo>
                  <a:close/>
                </a:path>
                <a:path w="6760357" h="2897148" stroke="0" extrusionOk="0">
                  <a:moveTo>
                    <a:pt x="0" y="482868"/>
                  </a:moveTo>
                  <a:cubicBezTo>
                    <a:pt x="3658" y="239382"/>
                    <a:pt x="197852" y="-23180"/>
                    <a:pt x="482868" y="0"/>
                  </a:cubicBezTo>
                  <a:cubicBezTo>
                    <a:pt x="2075148" y="33707"/>
                    <a:pt x="5155566" y="-162475"/>
                    <a:pt x="6277489" y="0"/>
                  </a:cubicBezTo>
                  <a:cubicBezTo>
                    <a:pt x="6554780" y="-3259"/>
                    <a:pt x="6746594" y="226489"/>
                    <a:pt x="6760357" y="482868"/>
                  </a:cubicBezTo>
                  <a:cubicBezTo>
                    <a:pt x="6664168" y="1437922"/>
                    <a:pt x="6813872" y="2039410"/>
                    <a:pt x="6760357" y="2414280"/>
                  </a:cubicBezTo>
                  <a:cubicBezTo>
                    <a:pt x="6778504" y="2696120"/>
                    <a:pt x="6518645" y="2884679"/>
                    <a:pt x="6277489" y="2897148"/>
                  </a:cubicBezTo>
                  <a:cubicBezTo>
                    <a:pt x="5312273" y="2949999"/>
                    <a:pt x="2066603" y="3019430"/>
                    <a:pt x="482868" y="2897148"/>
                  </a:cubicBezTo>
                  <a:cubicBezTo>
                    <a:pt x="222609" y="2932427"/>
                    <a:pt x="15088" y="2682309"/>
                    <a:pt x="0" y="2414280"/>
                  </a:cubicBezTo>
                  <a:cubicBezTo>
                    <a:pt x="41338" y="1852024"/>
                    <a:pt x="-94415" y="908361"/>
                    <a:pt x="0" y="482868"/>
                  </a:cubicBezTo>
                  <a:close/>
                </a:path>
              </a:pathLst>
            </a:custGeom>
            <a:solidFill>
              <a:srgbClr val="CCFFCC"/>
            </a:solidFill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10274553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57200" algn="just">
                <a:lnSpc>
                  <a:spcPct val="120000"/>
                </a:lnSpc>
                <a:spcBef>
                  <a:spcPts val="1200"/>
                </a:spcBef>
              </a:pPr>
              <a:r>
                <a:rPr lang="en-US" sz="3600" dirty="0" err="1">
                  <a:solidFill>
                    <a:schemeClr val="tx1"/>
                  </a:solidFill>
                </a:rPr>
                <a:t>Bài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tự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giới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thiệu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của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bạn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Hà</a:t>
              </a:r>
              <a:r>
                <a:rPr lang="en-US" sz="3600" dirty="0">
                  <a:solidFill>
                    <a:schemeClr val="tx1"/>
                  </a:solidFill>
                </a:rPr>
                <a:t> Thu </a:t>
              </a:r>
              <a:r>
                <a:rPr lang="en-US" sz="3600" dirty="0" err="1">
                  <a:solidFill>
                    <a:schemeClr val="tx1"/>
                  </a:solidFill>
                </a:rPr>
                <a:t>là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một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sản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phẩm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học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tập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trong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giờ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Tiếng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Việt</a:t>
              </a:r>
              <a:r>
                <a:rPr lang="en-US" sz="3600" dirty="0">
                  <a:solidFill>
                    <a:schemeClr val="tx1"/>
                  </a:solidFill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</a:rPr>
                <a:t>vừa</a:t>
              </a:r>
              <a:r>
                <a:rPr lang="en-US" sz="3600" dirty="0">
                  <a:solidFill>
                    <a:schemeClr val="tx1"/>
                  </a:solidFill>
                </a:rPr>
                <a:t> hay </a:t>
              </a:r>
              <a:r>
                <a:rPr lang="en-US" sz="3600" dirty="0" err="1">
                  <a:solidFill>
                    <a:schemeClr val="tx1"/>
                  </a:solidFill>
                </a:rPr>
                <a:t>lại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vừa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trang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trí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đẹp</a:t>
              </a:r>
              <a:r>
                <a:rPr lang="en-US" sz="3600" dirty="0">
                  <a:solidFill>
                    <a:schemeClr val="tx1"/>
                  </a:solidFill>
                </a:rPr>
                <a:t>.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42B436A8-0AF0-6B88-CE53-223335559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8697" y="2396667"/>
              <a:ext cx="1195187" cy="11951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970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37A675B-67C2-4AEC-EA2D-C24C58552A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9" b="5277"/>
          <a:stretch/>
        </p:blipFill>
        <p:spPr>
          <a:xfrm>
            <a:off x="0" y="-71120"/>
            <a:ext cx="12192000" cy="69291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5E4B0B4-D103-7984-5190-15B46F7389D8}"/>
              </a:ext>
            </a:extLst>
          </p:cNvPr>
          <p:cNvGrpSpPr/>
          <p:nvPr/>
        </p:nvGrpSpPr>
        <p:grpSpPr>
          <a:xfrm>
            <a:off x="924803" y="3063708"/>
            <a:ext cx="10342387" cy="3385097"/>
            <a:chOff x="154457" y="2854216"/>
            <a:chExt cx="10939175" cy="3580428"/>
          </a:xfrm>
        </p:grpSpPr>
        <p:pic>
          <p:nvPicPr>
            <p:cNvPr id="6" name="Picture 5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xmlns="" id="{11042E06-176C-7FDC-ECA9-090BF57E40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1540" y="2854216"/>
              <a:ext cx="4212092" cy="3502368"/>
            </a:xfrm>
            <a:prstGeom prst="rect">
              <a:avLst/>
            </a:prstGeom>
          </p:spPr>
        </p:pic>
        <p:pic>
          <p:nvPicPr>
            <p:cNvPr id="8" name="Picture 7" descr="Shape, circle&#10;&#10;Description automatically generated with medium confidence">
              <a:extLst>
                <a:ext uri="{FF2B5EF4-FFF2-40B4-BE49-F238E27FC236}">
                  <a16:creationId xmlns:a16="http://schemas.microsoft.com/office/drawing/2014/main" xmlns="" id="{6BA09A2A-0064-4463-74DF-C313FC5BF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994" y="2866523"/>
              <a:ext cx="2387447" cy="3502368"/>
            </a:xfrm>
            <a:prstGeom prst="rect">
              <a:avLst/>
            </a:prstGeom>
          </p:spPr>
        </p:pic>
        <p:pic>
          <p:nvPicPr>
            <p:cNvPr id="11" name="Picture 10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xmlns="" id="{3DB38716-5861-DA1D-5FFF-49C41AF58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457" y="2932277"/>
              <a:ext cx="3522676" cy="3502367"/>
            </a:xfrm>
            <a:prstGeom prst="rect">
              <a:avLst/>
            </a:prstGeom>
          </p:spPr>
        </p:pic>
        <p:pic>
          <p:nvPicPr>
            <p:cNvPr id="12" name="Picture 11" descr="A picture containing text&#10;&#10;Description automatically generated">
              <a:extLst>
                <a:ext uri="{FF2B5EF4-FFF2-40B4-BE49-F238E27FC236}">
                  <a16:creationId xmlns:a16="http://schemas.microsoft.com/office/drawing/2014/main" xmlns="" id="{F77561DF-1E1C-202C-FCF2-54AB707C5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4166" y="2871641"/>
              <a:ext cx="2427006" cy="3502368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DC5BC77-BC42-7675-36B2-2760688778C9}"/>
              </a:ext>
            </a:extLst>
          </p:cNvPr>
          <p:cNvGrpSpPr/>
          <p:nvPr/>
        </p:nvGrpSpPr>
        <p:grpSpPr>
          <a:xfrm>
            <a:off x="2008908" y="674605"/>
            <a:ext cx="8174184" cy="1328277"/>
            <a:chOff x="2114280" y="103811"/>
            <a:chExt cx="11932635" cy="132827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093A4B4-D5CE-9410-1703-08BFE6A2B577}"/>
                </a:ext>
              </a:extLst>
            </p:cNvPr>
            <p:cNvSpPr txBox="1"/>
            <p:nvPr/>
          </p:nvSpPr>
          <p:spPr>
            <a:xfrm>
              <a:off x="2114281" y="108649"/>
              <a:ext cx="11932634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0" b="1" dirty="0" err="1">
                  <a:ln w="2921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Liên</a:t>
              </a:r>
              <a:r>
                <a:rPr lang="en-US" sz="8000" b="1" dirty="0">
                  <a:ln w="2921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 </a:t>
              </a:r>
              <a:r>
                <a:rPr lang="en-US" sz="8000" b="1" dirty="0" err="1">
                  <a:ln w="2921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Hệ</a:t>
              </a:r>
              <a:r>
                <a:rPr lang="en-US" sz="8000" b="1" dirty="0">
                  <a:ln w="2921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 </a:t>
              </a:r>
              <a:r>
                <a:rPr lang="en-US" sz="8000" b="1" dirty="0" err="1">
                  <a:ln w="2921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Bản</a:t>
              </a:r>
              <a:r>
                <a:rPr lang="en-US" sz="8000" b="1" dirty="0">
                  <a:ln w="2921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 </a:t>
              </a:r>
              <a:r>
                <a:rPr lang="en-US" sz="8000" b="1" dirty="0" err="1">
                  <a:ln w="2921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Thân</a:t>
              </a:r>
              <a:endParaRPr lang="en-US" sz="8000" b="1" dirty="0">
                <a:ln w="292100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99439630-5047-9BEA-41B0-C111F223C5DD}"/>
                </a:ext>
              </a:extLst>
            </p:cNvPr>
            <p:cNvSpPr txBox="1"/>
            <p:nvPr/>
          </p:nvSpPr>
          <p:spPr>
            <a:xfrm>
              <a:off x="2114280" y="103811"/>
              <a:ext cx="11932634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Liên</a:t>
              </a:r>
              <a:r>
                <a:rPr lang="en-US" sz="8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 </a:t>
              </a:r>
              <a:r>
                <a:rPr lang="en-US" sz="80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Hệ</a:t>
              </a:r>
              <a:r>
                <a:rPr lang="en-US" sz="8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 </a:t>
              </a:r>
              <a:r>
                <a:rPr lang="en-US" sz="80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Bản</a:t>
              </a:r>
              <a:r>
                <a:rPr lang="en-US" sz="8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 </a:t>
              </a:r>
              <a:r>
                <a:rPr lang="en-US" sz="80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Thân</a:t>
              </a:r>
              <a:endPara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077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37A675B-67C2-4AEC-EA2D-C24C58552A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9" b="5277"/>
          <a:stretch/>
        </p:blipFill>
        <p:spPr>
          <a:xfrm>
            <a:off x="0" y="-71120"/>
            <a:ext cx="12192000" cy="69291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5E4B0B4-D103-7984-5190-15B46F7389D8}"/>
              </a:ext>
            </a:extLst>
          </p:cNvPr>
          <p:cNvGrpSpPr/>
          <p:nvPr/>
        </p:nvGrpSpPr>
        <p:grpSpPr>
          <a:xfrm>
            <a:off x="924803" y="3063708"/>
            <a:ext cx="10342387" cy="3385097"/>
            <a:chOff x="154457" y="2854216"/>
            <a:chExt cx="10939175" cy="3580428"/>
          </a:xfrm>
        </p:grpSpPr>
        <p:pic>
          <p:nvPicPr>
            <p:cNvPr id="6" name="Picture 5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xmlns="" id="{11042E06-176C-7FDC-ECA9-090BF57E40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1540" y="2854216"/>
              <a:ext cx="4212092" cy="3502368"/>
            </a:xfrm>
            <a:prstGeom prst="rect">
              <a:avLst/>
            </a:prstGeom>
          </p:spPr>
        </p:pic>
        <p:pic>
          <p:nvPicPr>
            <p:cNvPr id="8" name="Picture 7" descr="Shape, circle&#10;&#10;Description automatically generated with medium confidence">
              <a:extLst>
                <a:ext uri="{FF2B5EF4-FFF2-40B4-BE49-F238E27FC236}">
                  <a16:creationId xmlns:a16="http://schemas.microsoft.com/office/drawing/2014/main" xmlns="" id="{6BA09A2A-0064-4463-74DF-C313FC5BF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994" y="2866523"/>
              <a:ext cx="2387447" cy="3502368"/>
            </a:xfrm>
            <a:prstGeom prst="rect">
              <a:avLst/>
            </a:prstGeom>
          </p:spPr>
        </p:pic>
        <p:pic>
          <p:nvPicPr>
            <p:cNvPr id="11" name="Picture 10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xmlns="" id="{3DB38716-5861-DA1D-5FFF-49C41AF58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457" y="2932277"/>
              <a:ext cx="3522676" cy="3502367"/>
            </a:xfrm>
            <a:prstGeom prst="rect">
              <a:avLst/>
            </a:prstGeom>
          </p:spPr>
        </p:pic>
        <p:pic>
          <p:nvPicPr>
            <p:cNvPr id="12" name="Picture 11" descr="A picture containing text&#10;&#10;Description automatically generated">
              <a:extLst>
                <a:ext uri="{FF2B5EF4-FFF2-40B4-BE49-F238E27FC236}">
                  <a16:creationId xmlns:a16="http://schemas.microsoft.com/office/drawing/2014/main" xmlns="" id="{F77561DF-1E1C-202C-FCF2-54AB707C5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4166" y="2871641"/>
              <a:ext cx="2427006" cy="3502368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DB8BFD2-6179-904A-1B58-CEA6B417C049}"/>
              </a:ext>
            </a:extLst>
          </p:cNvPr>
          <p:cNvGrpSpPr/>
          <p:nvPr/>
        </p:nvGrpSpPr>
        <p:grpSpPr>
          <a:xfrm>
            <a:off x="1126065" y="95282"/>
            <a:ext cx="9939870" cy="2650115"/>
            <a:chOff x="758697" y="2565146"/>
            <a:chExt cx="9939870" cy="331693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769CDECB-9281-5D99-46B1-0FAD63C9BC90}"/>
                </a:ext>
              </a:extLst>
            </p:cNvPr>
            <p:cNvSpPr/>
            <p:nvPr/>
          </p:nvSpPr>
          <p:spPr>
            <a:xfrm>
              <a:off x="1179441" y="2984928"/>
              <a:ext cx="9519126" cy="2897148"/>
            </a:xfrm>
            <a:custGeom>
              <a:avLst/>
              <a:gdLst>
                <a:gd name="connsiteX0" fmla="*/ 0 w 9519126"/>
                <a:gd name="connsiteY0" fmla="*/ 482868 h 2897148"/>
                <a:gd name="connsiteX1" fmla="*/ 482868 w 9519126"/>
                <a:gd name="connsiteY1" fmla="*/ 0 h 2897148"/>
                <a:gd name="connsiteX2" fmla="*/ 9036258 w 9519126"/>
                <a:gd name="connsiteY2" fmla="*/ 0 h 2897148"/>
                <a:gd name="connsiteX3" fmla="*/ 9519126 w 9519126"/>
                <a:gd name="connsiteY3" fmla="*/ 482868 h 2897148"/>
                <a:gd name="connsiteX4" fmla="*/ 9519126 w 9519126"/>
                <a:gd name="connsiteY4" fmla="*/ 2414280 h 2897148"/>
                <a:gd name="connsiteX5" fmla="*/ 9036258 w 9519126"/>
                <a:gd name="connsiteY5" fmla="*/ 2897148 h 2897148"/>
                <a:gd name="connsiteX6" fmla="*/ 482868 w 9519126"/>
                <a:gd name="connsiteY6" fmla="*/ 2897148 h 2897148"/>
                <a:gd name="connsiteX7" fmla="*/ 0 w 9519126"/>
                <a:gd name="connsiteY7" fmla="*/ 2414280 h 2897148"/>
                <a:gd name="connsiteX8" fmla="*/ 0 w 9519126"/>
                <a:gd name="connsiteY8" fmla="*/ 482868 h 289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19126" h="2897148" fill="none" extrusionOk="0">
                  <a:moveTo>
                    <a:pt x="0" y="482868"/>
                  </a:moveTo>
                  <a:cubicBezTo>
                    <a:pt x="4934" y="184360"/>
                    <a:pt x="196284" y="11019"/>
                    <a:pt x="482868" y="0"/>
                  </a:cubicBezTo>
                  <a:cubicBezTo>
                    <a:pt x="1769534" y="-73180"/>
                    <a:pt x="6514685" y="86135"/>
                    <a:pt x="9036258" y="0"/>
                  </a:cubicBezTo>
                  <a:cubicBezTo>
                    <a:pt x="9323007" y="5975"/>
                    <a:pt x="9509531" y="211877"/>
                    <a:pt x="9519126" y="482868"/>
                  </a:cubicBezTo>
                  <a:cubicBezTo>
                    <a:pt x="9675036" y="1126193"/>
                    <a:pt x="9379632" y="2014747"/>
                    <a:pt x="9519126" y="2414280"/>
                  </a:cubicBezTo>
                  <a:cubicBezTo>
                    <a:pt x="9494917" y="2678329"/>
                    <a:pt x="9335846" y="2855898"/>
                    <a:pt x="9036258" y="2897148"/>
                  </a:cubicBezTo>
                  <a:cubicBezTo>
                    <a:pt x="7579135" y="2942008"/>
                    <a:pt x="3178439" y="3014770"/>
                    <a:pt x="482868" y="2897148"/>
                  </a:cubicBezTo>
                  <a:cubicBezTo>
                    <a:pt x="204752" y="2921645"/>
                    <a:pt x="18418" y="2670336"/>
                    <a:pt x="0" y="2414280"/>
                  </a:cubicBezTo>
                  <a:cubicBezTo>
                    <a:pt x="-60313" y="2091035"/>
                    <a:pt x="168062" y="1089529"/>
                    <a:pt x="0" y="482868"/>
                  </a:cubicBezTo>
                  <a:close/>
                </a:path>
                <a:path w="9519126" h="2897148" stroke="0" extrusionOk="0">
                  <a:moveTo>
                    <a:pt x="0" y="482868"/>
                  </a:moveTo>
                  <a:cubicBezTo>
                    <a:pt x="3658" y="239382"/>
                    <a:pt x="197852" y="-23180"/>
                    <a:pt x="482868" y="0"/>
                  </a:cubicBezTo>
                  <a:cubicBezTo>
                    <a:pt x="2072415" y="33707"/>
                    <a:pt x="6496632" y="-162475"/>
                    <a:pt x="9036258" y="0"/>
                  </a:cubicBezTo>
                  <a:cubicBezTo>
                    <a:pt x="9313549" y="-3259"/>
                    <a:pt x="9505363" y="226489"/>
                    <a:pt x="9519126" y="482868"/>
                  </a:cubicBezTo>
                  <a:cubicBezTo>
                    <a:pt x="9422937" y="1437922"/>
                    <a:pt x="9572641" y="2039410"/>
                    <a:pt x="9519126" y="2414280"/>
                  </a:cubicBezTo>
                  <a:cubicBezTo>
                    <a:pt x="9537273" y="2696120"/>
                    <a:pt x="9277414" y="2884679"/>
                    <a:pt x="9036258" y="2897148"/>
                  </a:cubicBezTo>
                  <a:cubicBezTo>
                    <a:pt x="6025938" y="2949999"/>
                    <a:pt x="3310267" y="3019430"/>
                    <a:pt x="482868" y="2897148"/>
                  </a:cubicBezTo>
                  <a:cubicBezTo>
                    <a:pt x="222609" y="2932427"/>
                    <a:pt x="15088" y="2682309"/>
                    <a:pt x="0" y="2414280"/>
                  </a:cubicBezTo>
                  <a:cubicBezTo>
                    <a:pt x="41338" y="1852024"/>
                    <a:pt x="-94415" y="908361"/>
                    <a:pt x="0" y="482868"/>
                  </a:cubicBezTo>
                  <a:close/>
                </a:path>
              </a:pathLst>
            </a:custGeom>
            <a:solidFill>
              <a:srgbClr val="CCFFCC"/>
            </a:solidFill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10274553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57200" algn="just">
                <a:lnSpc>
                  <a:spcPct val="120000"/>
                </a:lnSpc>
                <a:spcBef>
                  <a:spcPts val="1200"/>
                </a:spcBef>
              </a:pPr>
              <a:r>
                <a:rPr lang="vi-VN" sz="3600" b="0" i="0" dirty="0" err="1">
                  <a:solidFill>
                    <a:srgbClr val="050505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Mỗi</a:t>
              </a:r>
              <a:r>
                <a:rPr lang="vi-VN" sz="3600" b="0" i="0" dirty="0">
                  <a:solidFill>
                    <a:srgbClr val="050505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3600" b="0" i="0" dirty="0" err="1">
                  <a:solidFill>
                    <a:srgbClr val="050505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chúng</a:t>
              </a:r>
              <a:r>
                <a:rPr lang="vi-VN" sz="3600" b="0" i="0" dirty="0">
                  <a:solidFill>
                    <a:srgbClr val="050505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ta </a:t>
              </a:r>
              <a:r>
                <a:rPr lang="vi-VN" sz="3600" b="0" i="0" dirty="0" err="1">
                  <a:solidFill>
                    <a:srgbClr val="050505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đều</a:t>
              </a:r>
              <a:r>
                <a:rPr lang="vi-VN" sz="3600" b="0" i="0" dirty="0">
                  <a:solidFill>
                    <a:srgbClr val="050505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3600" b="0" i="0" dirty="0" err="1">
                  <a:solidFill>
                    <a:srgbClr val="050505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vi-VN" sz="3600" b="0" i="0" dirty="0">
                  <a:solidFill>
                    <a:srgbClr val="050505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3600" b="0" i="0" dirty="0" err="1">
                  <a:solidFill>
                    <a:srgbClr val="050505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ước</a:t>
              </a:r>
              <a:r>
                <a:rPr lang="vi-VN" sz="3600" b="0" i="0" dirty="0">
                  <a:solidFill>
                    <a:srgbClr val="050505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mơ </a:t>
              </a:r>
              <a:r>
                <a:rPr lang="vi-VN" sz="3600" b="0" i="0" dirty="0" err="1">
                  <a:solidFill>
                    <a:srgbClr val="050505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vi-VN" sz="3600" b="0" i="0" dirty="0">
                  <a:solidFill>
                    <a:srgbClr val="050505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riêng </a:t>
              </a:r>
              <a:r>
                <a:rPr lang="vi-VN" sz="3600" b="0" i="0" dirty="0" err="1">
                  <a:solidFill>
                    <a:srgbClr val="050505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mình</a:t>
              </a:r>
              <a:r>
                <a:rPr lang="vi-VN" sz="3600" b="0" i="0" dirty="0">
                  <a:solidFill>
                    <a:srgbClr val="050505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vi-VN" sz="3600" b="0" i="0" dirty="0" err="1">
                  <a:solidFill>
                    <a:srgbClr val="050505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Vì</a:t>
              </a:r>
              <a:r>
                <a:rPr lang="vi-VN" sz="3600" b="0" i="0" dirty="0">
                  <a:solidFill>
                    <a:srgbClr val="050505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3600" b="0" i="0" dirty="0" err="1">
                  <a:solidFill>
                    <a:srgbClr val="050505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thế</a:t>
              </a:r>
              <a:r>
                <a:rPr lang="vi-VN" sz="3600" b="0" i="0" dirty="0">
                  <a:solidFill>
                    <a:srgbClr val="050505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3600" b="0" i="0" dirty="0" err="1">
                  <a:solidFill>
                    <a:srgbClr val="050505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chúng</a:t>
              </a:r>
              <a:r>
                <a:rPr lang="vi-VN" sz="3600" b="0" i="0" dirty="0">
                  <a:solidFill>
                    <a:srgbClr val="050505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ta </a:t>
              </a:r>
              <a:r>
                <a:rPr lang="vi-VN" sz="3600" b="0" i="0" dirty="0" err="1">
                  <a:solidFill>
                    <a:srgbClr val="050505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hãy</a:t>
              </a:r>
              <a:r>
                <a:rPr lang="vi-VN" sz="3600" b="0" i="0" dirty="0">
                  <a:solidFill>
                    <a:srgbClr val="050505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luôn tin </a:t>
              </a:r>
              <a:r>
                <a:rPr lang="vi-VN" sz="3600" b="0" i="0" dirty="0" err="1">
                  <a:solidFill>
                    <a:srgbClr val="050505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tưởng</a:t>
              </a:r>
              <a:r>
                <a:rPr lang="vi-VN" sz="3600" b="0" i="0" dirty="0">
                  <a:solidFill>
                    <a:srgbClr val="050505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3600" b="0" i="0" dirty="0" err="1">
                  <a:solidFill>
                    <a:srgbClr val="050505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vào</a:t>
              </a:r>
              <a:r>
                <a:rPr lang="vi-VN" sz="3600" b="0" i="0" dirty="0">
                  <a:solidFill>
                    <a:srgbClr val="050505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3600" b="0" i="0" dirty="0" err="1">
                  <a:solidFill>
                    <a:srgbClr val="050505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ước</a:t>
              </a:r>
              <a:r>
                <a:rPr lang="vi-VN" sz="3600" b="0" i="0" dirty="0">
                  <a:solidFill>
                    <a:srgbClr val="050505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mơ </a:t>
              </a:r>
              <a:r>
                <a:rPr lang="vi-VN" sz="3600" b="0" i="0" dirty="0" err="1">
                  <a:solidFill>
                    <a:srgbClr val="050505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vi-VN" sz="3600" b="0" i="0" dirty="0">
                  <a:solidFill>
                    <a:srgbClr val="050505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3600" b="0" i="0" dirty="0" err="1">
                  <a:solidFill>
                    <a:srgbClr val="050505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học</a:t>
              </a:r>
              <a:r>
                <a:rPr lang="vi-VN" sz="3600" b="0" i="0" dirty="0">
                  <a:solidFill>
                    <a:srgbClr val="050505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3600" b="0" i="0" dirty="0" err="1">
                  <a:solidFill>
                    <a:srgbClr val="050505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tập</a:t>
              </a:r>
              <a:r>
                <a:rPr lang="vi-VN" sz="3600" b="0" i="0" dirty="0">
                  <a:solidFill>
                    <a:srgbClr val="050505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3600" b="0" i="0" dirty="0" err="1">
                  <a:solidFill>
                    <a:srgbClr val="050505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thật</a:t>
              </a:r>
              <a:r>
                <a:rPr lang="vi-VN" sz="3600" b="0" i="0" dirty="0">
                  <a:solidFill>
                    <a:srgbClr val="050505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3600" b="0" i="0" dirty="0" err="1">
                  <a:solidFill>
                    <a:srgbClr val="050505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tốt</a:t>
              </a:r>
              <a:r>
                <a:rPr lang="vi-VN" sz="3600" b="0" i="0" dirty="0">
                  <a:solidFill>
                    <a:srgbClr val="050505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3600" b="0" i="0" dirty="0" err="1">
                  <a:solidFill>
                    <a:srgbClr val="050505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vi-VN" sz="3600" b="0" i="0" dirty="0">
                  <a:solidFill>
                    <a:srgbClr val="050505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theo </a:t>
              </a:r>
              <a:r>
                <a:rPr lang="vi-VN" sz="3600" b="0" i="0" dirty="0" err="1">
                  <a:solidFill>
                    <a:srgbClr val="050505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đuổi</a:t>
              </a:r>
              <a:r>
                <a:rPr lang="vi-VN" sz="3600" b="0" i="0" dirty="0">
                  <a:solidFill>
                    <a:srgbClr val="050505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3600" b="0" i="0" dirty="0" err="1">
                  <a:solidFill>
                    <a:srgbClr val="050505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ước</a:t>
              </a:r>
              <a:r>
                <a:rPr lang="vi-VN" sz="3600" b="0" i="0" dirty="0">
                  <a:solidFill>
                    <a:srgbClr val="050505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mơ </a:t>
              </a:r>
              <a:r>
                <a:rPr lang="vi-VN" sz="3600" b="0" i="0" dirty="0" err="1">
                  <a:solidFill>
                    <a:srgbClr val="050505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ấy</a:t>
              </a:r>
              <a:r>
                <a:rPr lang="en-US" sz="3600" b="0" i="0" dirty="0">
                  <a:solidFill>
                    <a:srgbClr val="050505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CA041139-C75E-581E-D5EB-E4AE695DA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8697" y="2565146"/>
              <a:ext cx="1195187" cy="13581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856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37A675B-67C2-4AEC-EA2D-C24C58552A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9" b="5277"/>
          <a:stretch/>
        </p:blipFill>
        <p:spPr>
          <a:xfrm>
            <a:off x="0" y="-71120"/>
            <a:ext cx="12192000" cy="692912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5B90CBE-08C5-D2C4-3CF4-C05A9C952D12}"/>
              </a:ext>
            </a:extLst>
          </p:cNvPr>
          <p:cNvGrpSpPr/>
          <p:nvPr/>
        </p:nvGrpSpPr>
        <p:grpSpPr>
          <a:xfrm rot="920132">
            <a:off x="4236192" y="21464"/>
            <a:ext cx="3367637" cy="1215055"/>
            <a:chOff x="159959" y="886943"/>
            <a:chExt cx="4278006" cy="121505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E36ADC8-FBE6-DD8D-214A-3AC33C27CEAC}"/>
                </a:ext>
              </a:extLst>
            </p:cNvPr>
            <p:cNvSpPr txBox="1"/>
            <p:nvPr/>
          </p:nvSpPr>
          <p:spPr>
            <a:xfrm rot="20615280">
              <a:off x="159959" y="901669"/>
              <a:ext cx="42636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 err="1">
                  <a:ln w="127000">
                    <a:solidFill>
                      <a:schemeClr val="bg1"/>
                    </a:solidFill>
                  </a:ln>
                  <a:latin typeface="#9Slide05 Phobia" panose="02000506000000020003" pitchFamily="2" charset="0"/>
                </a:rPr>
                <a:t>Hoạt</a:t>
              </a:r>
              <a:r>
                <a:rPr lang="en-US" sz="7200" dirty="0">
                  <a:ln w="127000">
                    <a:solidFill>
                      <a:schemeClr val="bg1"/>
                    </a:solidFill>
                  </a:ln>
                  <a:latin typeface="#9Slide05 Phobia" panose="02000506000000020003" pitchFamily="2" charset="0"/>
                </a:rPr>
                <a:t>  </a:t>
              </a:r>
              <a:r>
                <a:rPr lang="en-US" sz="7200" dirty="0" err="1">
                  <a:ln w="127000">
                    <a:solidFill>
                      <a:schemeClr val="bg1"/>
                    </a:solidFill>
                  </a:ln>
                  <a:latin typeface="#9Slide05 Phobia" panose="02000506000000020003" pitchFamily="2" charset="0"/>
                </a:rPr>
                <a:t>Động</a:t>
              </a:r>
              <a:endParaRPr lang="en-US" sz="7200" dirty="0">
                <a:ln w="127000">
                  <a:solidFill>
                    <a:schemeClr val="bg1"/>
                  </a:solidFill>
                </a:ln>
                <a:latin typeface="#9Slide05 Phobia" panose="02000506000000020003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89021B6F-479D-92CE-E01D-5405A55E1631}"/>
                </a:ext>
              </a:extLst>
            </p:cNvPr>
            <p:cNvSpPr txBox="1"/>
            <p:nvPr/>
          </p:nvSpPr>
          <p:spPr>
            <a:xfrm rot="20615280">
              <a:off x="174304" y="886943"/>
              <a:ext cx="42636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Hoạt</a:t>
              </a:r>
              <a:r>
                <a:rPr lang="en-US" sz="7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  </a:t>
              </a:r>
              <a:r>
                <a:rPr lang="en-US" sz="72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Động</a:t>
              </a:r>
              <a:endPara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5 Phobia" panose="02000506000000020003" pitchFamily="2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15768B3-29F8-B496-DB19-5D0802E99C6B}"/>
              </a:ext>
            </a:extLst>
          </p:cNvPr>
          <p:cNvSpPr txBox="1"/>
          <p:nvPr/>
        </p:nvSpPr>
        <p:spPr>
          <a:xfrm>
            <a:off x="1418435" y="1254971"/>
            <a:ext cx="9355130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2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L</a:t>
            </a:r>
            <a:r>
              <a:rPr lang="en-US" sz="72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U</a:t>
            </a:r>
            <a:r>
              <a:rPr lang="en-US" sz="72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Y</a:t>
            </a:r>
            <a:r>
              <a:rPr lang="en-US" sz="72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Ệ</a:t>
            </a:r>
            <a:r>
              <a:rPr lang="en-US" sz="72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N</a:t>
            </a:r>
            <a:r>
              <a:rPr lang="en-US" sz="72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 </a:t>
            </a:r>
            <a:r>
              <a:rPr lang="en-US" sz="72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Đ</a:t>
            </a:r>
            <a:r>
              <a:rPr lang="en-US" sz="72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Ọ</a:t>
            </a:r>
            <a:r>
              <a:rPr lang="en-US" sz="72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C</a:t>
            </a:r>
            <a:r>
              <a:rPr lang="en-US" sz="72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 </a:t>
            </a:r>
            <a:r>
              <a:rPr lang="en-US" sz="72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L</a:t>
            </a:r>
            <a:r>
              <a:rPr lang="en-US" sz="72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Ạ</a:t>
            </a:r>
            <a:r>
              <a:rPr lang="en-US" sz="72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I</a:t>
            </a:r>
            <a:endParaRPr lang="en-US" sz="7200" b="1" dirty="0">
              <a:ln w="28575">
                <a:solidFill>
                  <a:srgbClr val="002060"/>
                </a:solidFill>
                <a:prstDash val="solid"/>
              </a:ln>
              <a:solidFill>
                <a:srgbClr val="FFCC6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VN Banh Mi" pitchFamily="2" charset="0"/>
            </a:endParaRPr>
          </a:p>
        </p:txBody>
      </p:sp>
      <p:pic>
        <p:nvPicPr>
          <p:cNvPr id="14" name="Picture 13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33D89891-A14F-6F4A-BED6-C55034FCC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772" y="2529360"/>
            <a:ext cx="4968456" cy="433985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88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A8B60A0C-8031-1E05-CD89-8E021880C9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097848"/>
              <a:gd name="connsiteY0" fmla="*/ 0 h 4839138"/>
              <a:gd name="connsiteX1" fmla="*/ 12097849 w 12097848"/>
              <a:gd name="connsiteY1" fmla="*/ 0 h 4839138"/>
              <a:gd name="connsiteX2" fmla="*/ 12097849 w 12097848"/>
              <a:gd name="connsiteY2" fmla="*/ 4839139 h 4839138"/>
              <a:gd name="connsiteX3" fmla="*/ 0 w 12097848"/>
              <a:gd name="connsiteY3" fmla="*/ 4839139 h 48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97848" h="4839138">
                <a:moveTo>
                  <a:pt x="0" y="0"/>
                </a:moveTo>
                <a:lnTo>
                  <a:pt x="12097849" y="0"/>
                </a:lnTo>
                <a:lnTo>
                  <a:pt x="12097849" y="4839139"/>
                </a:lnTo>
                <a:lnTo>
                  <a:pt x="0" y="4839139"/>
                </a:lnTo>
                <a:close/>
              </a:path>
            </a:pathLst>
          </a:custGeom>
          <a:solidFill>
            <a:srgbClr val="FFFFCC"/>
          </a:solidFill>
          <a:ln w="10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6DDE4010-7EC6-09C2-FE90-8316161BC5A4}"/>
              </a:ext>
            </a:extLst>
          </p:cNvPr>
          <p:cNvGrpSpPr/>
          <p:nvPr/>
        </p:nvGrpSpPr>
        <p:grpSpPr>
          <a:xfrm>
            <a:off x="3608613" y="126358"/>
            <a:ext cx="4974772" cy="1015664"/>
            <a:chOff x="3608614" y="-1"/>
            <a:chExt cx="4974772" cy="1015664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BD60B569-3369-60CF-13F5-FEA48CC060D0}"/>
                </a:ext>
              </a:extLst>
            </p:cNvPr>
            <p:cNvSpPr txBox="1"/>
            <p:nvPr/>
          </p:nvSpPr>
          <p:spPr>
            <a:xfrm>
              <a:off x="3608614" y="0"/>
              <a:ext cx="49747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n w="254000">
                    <a:solidFill>
                      <a:schemeClr val="bg1"/>
                    </a:solidFill>
                  </a:ln>
                  <a:latin typeface="UVN Banh Mi" pitchFamily="2" charset="0"/>
                </a:rPr>
                <a:t>MỤC TIÊU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9E6F5346-968A-70EE-9532-E599C8703F10}"/>
                </a:ext>
              </a:extLst>
            </p:cNvPr>
            <p:cNvSpPr txBox="1"/>
            <p:nvPr/>
          </p:nvSpPr>
          <p:spPr>
            <a:xfrm>
              <a:off x="3608614" y="-1"/>
              <a:ext cx="49747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MỤC TIÊU</a:t>
              </a:r>
            </a:p>
          </p:txBody>
        </p:sp>
      </p:grp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xmlns="" id="{6904CE70-BD27-89FD-D2A3-D6F0728C6744}"/>
              </a:ext>
            </a:extLst>
          </p:cNvPr>
          <p:cNvSpPr/>
          <p:nvPr/>
        </p:nvSpPr>
        <p:spPr>
          <a:xfrm>
            <a:off x="151312" y="1349930"/>
            <a:ext cx="11889374" cy="5199811"/>
          </a:xfrm>
          <a:custGeom>
            <a:avLst/>
            <a:gdLst>
              <a:gd name="connsiteX0" fmla="*/ 0 w 11889374"/>
              <a:gd name="connsiteY0" fmla="*/ 545720 h 5199811"/>
              <a:gd name="connsiteX1" fmla="*/ 545720 w 11889374"/>
              <a:gd name="connsiteY1" fmla="*/ 0 h 5199811"/>
              <a:gd name="connsiteX2" fmla="*/ 11343654 w 11889374"/>
              <a:gd name="connsiteY2" fmla="*/ 0 h 5199811"/>
              <a:gd name="connsiteX3" fmla="*/ 11889374 w 11889374"/>
              <a:gd name="connsiteY3" fmla="*/ 545720 h 5199811"/>
              <a:gd name="connsiteX4" fmla="*/ 11889374 w 11889374"/>
              <a:gd name="connsiteY4" fmla="*/ 4654091 h 5199811"/>
              <a:gd name="connsiteX5" fmla="*/ 11343654 w 11889374"/>
              <a:gd name="connsiteY5" fmla="*/ 5199811 h 5199811"/>
              <a:gd name="connsiteX6" fmla="*/ 545720 w 11889374"/>
              <a:gd name="connsiteY6" fmla="*/ 5199811 h 5199811"/>
              <a:gd name="connsiteX7" fmla="*/ 0 w 11889374"/>
              <a:gd name="connsiteY7" fmla="*/ 4654091 h 5199811"/>
              <a:gd name="connsiteX8" fmla="*/ 0 w 11889374"/>
              <a:gd name="connsiteY8" fmla="*/ 545720 h 5199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9374" h="5199811" fill="none" extrusionOk="0">
                <a:moveTo>
                  <a:pt x="0" y="545720"/>
                </a:moveTo>
                <a:cubicBezTo>
                  <a:pt x="826" y="266689"/>
                  <a:pt x="270968" y="44712"/>
                  <a:pt x="545720" y="0"/>
                </a:cubicBezTo>
                <a:cubicBezTo>
                  <a:pt x="5638123" y="72427"/>
                  <a:pt x="7445756" y="61419"/>
                  <a:pt x="11343654" y="0"/>
                </a:cubicBezTo>
                <a:cubicBezTo>
                  <a:pt x="11642454" y="-17850"/>
                  <a:pt x="11874086" y="239703"/>
                  <a:pt x="11889374" y="545720"/>
                </a:cubicBezTo>
                <a:cubicBezTo>
                  <a:pt x="11990250" y="1892352"/>
                  <a:pt x="11782061" y="3028822"/>
                  <a:pt x="11889374" y="4654091"/>
                </a:cubicBezTo>
                <a:cubicBezTo>
                  <a:pt x="11899126" y="4905992"/>
                  <a:pt x="11616557" y="5167873"/>
                  <a:pt x="11343654" y="5199811"/>
                </a:cubicBezTo>
                <a:cubicBezTo>
                  <a:pt x="7638798" y="5229638"/>
                  <a:pt x="4346457" y="5120505"/>
                  <a:pt x="545720" y="5199811"/>
                </a:cubicBezTo>
                <a:cubicBezTo>
                  <a:pt x="282510" y="5195495"/>
                  <a:pt x="-51025" y="4965574"/>
                  <a:pt x="0" y="4654091"/>
                </a:cubicBezTo>
                <a:cubicBezTo>
                  <a:pt x="50037" y="3126675"/>
                  <a:pt x="770" y="2044821"/>
                  <a:pt x="0" y="545720"/>
                </a:cubicBezTo>
                <a:close/>
              </a:path>
              <a:path w="11889374" h="5199811" stroke="0" extrusionOk="0">
                <a:moveTo>
                  <a:pt x="0" y="545720"/>
                </a:moveTo>
                <a:cubicBezTo>
                  <a:pt x="24492" y="251003"/>
                  <a:pt x="257008" y="26421"/>
                  <a:pt x="545720" y="0"/>
                </a:cubicBezTo>
                <a:cubicBezTo>
                  <a:pt x="2803832" y="123000"/>
                  <a:pt x="8212866" y="-96860"/>
                  <a:pt x="11343654" y="0"/>
                </a:cubicBezTo>
                <a:cubicBezTo>
                  <a:pt x="11615116" y="-22811"/>
                  <a:pt x="11914698" y="193273"/>
                  <a:pt x="11889374" y="545720"/>
                </a:cubicBezTo>
                <a:cubicBezTo>
                  <a:pt x="11892547" y="1029232"/>
                  <a:pt x="11983641" y="4116154"/>
                  <a:pt x="11889374" y="4654091"/>
                </a:cubicBezTo>
                <a:cubicBezTo>
                  <a:pt x="11844487" y="4971746"/>
                  <a:pt x="11630486" y="5197428"/>
                  <a:pt x="11343654" y="5199811"/>
                </a:cubicBezTo>
                <a:cubicBezTo>
                  <a:pt x="9754073" y="5039104"/>
                  <a:pt x="5734962" y="5239478"/>
                  <a:pt x="545720" y="5199811"/>
                </a:cubicBezTo>
                <a:cubicBezTo>
                  <a:pt x="229485" y="5196813"/>
                  <a:pt x="-5216" y="4953121"/>
                  <a:pt x="0" y="4654091"/>
                </a:cubicBezTo>
                <a:cubicBezTo>
                  <a:pt x="32216" y="3860091"/>
                  <a:pt x="57206" y="1003656"/>
                  <a:pt x="0" y="545720"/>
                </a:cubicBezTo>
                <a:close/>
              </a:path>
            </a:pathLst>
          </a:custGeom>
          <a:solidFill>
            <a:schemeClr val="bg1">
              <a:alpha val="76000"/>
            </a:schemeClr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049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algn="just">
              <a:spcBef>
                <a:spcPts val="1200"/>
              </a:spcBef>
            </a:pPr>
            <a:r>
              <a:rPr lang="en-US" sz="2800" dirty="0">
                <a:solidFill>
                  <a:schemeClr val="tx1"/>
                </a:solidFill>
              </a:rPr>
              <a:t>Chia </a:t>
            </a:r>
            <a:r>
              <a:rPr lang="en-US" sz="2800" dirty="0" err="1">
                <a:solidFill>
                  <a:schemeClr val="tx1"/>
                </a:solidFill>
              </a:rPr>
              <a:t>sẻ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được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về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nghề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nghiệp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em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thích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theo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gợi</a:t>
            </a:r>
            <a:r>
              <a:rPr lang="en-US" sz="2800" dirty="0">
                <a:solidFill>
                  <a:schemeClr val="tx1"/>
                </a:solidFill>
              </a:rPr>
              <a:t> ý; </a:t>
            </a:r>
            <a:r>
              <a:rPr lang="en-US" sz="2800" dirty="0" err="1">
                <a:solidFill>
                  <a:schemeClr val="tx1"/>
                </a:solidFill>
              </a:rPr>
              <a:t>nêu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được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phỏng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đoán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của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bản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thân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về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nội</a:t>
            </a:r>
            <a:r>
              <a:rPr lang="en-US" sz="2800" dirty="0">
                <a:solidFill>
                  <a:schemeClr val="tx1"/>
                </a:solidFill>
              </a:rPr>
              <a:t> dung </a:t>
            </a:r>
            <a:r>
              <a:rPr lang="en-US" sz="2800" dirty="0" err="1">
                <a:solidFill>
                  <a:schemeClr val="tx1"/>
                </a:solidFill>
              </a:rPr>
              <a:t>bài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đọc</a:t>
            </a:r>
            <a:r>
              <a:rPr lang="en-US" sz="2800" dirty="0">
                <a:solidFill>
                  <a:schemeClr val="tx1"/>
                </a:solidFill>
              </a:rPr>
              <a:t> qua </a:t>
            </a:r>
            <a:r>
              <a:rPr lang="en-US" sz="2800" dirty="0" err="1">
                <a:solidFill>
                  <a:schemeClr val="tx1"/>
                </a:solidFill>
              </a:rPr>
              <a:t>tên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bài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marL="457200" algn="just">
              <a:spcBef>
                <a:spcPts val="1200"/>
              </a:spcBef>
            </a:pPr>
            <a:r>
              <a:rPr lang="en-US" sz="2800" dirty="0" err="1">
                <a:solidFill>
                  <a:schemeClr val="tx1"/>
                </a:solidFill>
              </a:rPr>
              <a:t>Đọc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trôi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chảy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bài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đọc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ngắt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nghỉ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đúng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dấu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câu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đúng</a:t>
            </a:r>
            <a:r>
              <a:rPr lang="en-US" sz="2800" dirty="0">
                <a:solidFill>
                  <a:schemeClr val="tx1"/>
                </a:solidFill>
              </a:rPr>
              <a:t> logic </a:t>
            </a:r>
            <a:r>
              <a:rPr lang="en-US" sz="2800" dirty="0" err="1">
                <a:solidFill>
                  <a:schemeClr val="tx1"/>
                </a:solidFill>
              </a:rPr>
              <a:t>ngữ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nghĩa</a:t>
            </a:r>
            <a:r>
              <a:rPr lang="en-US" sz="2800" dirty="0">
                <a:solidFill>
                  <a:schemeClr val="tx1"/>
                </a:solidFill>
              </a:rPr>
              <a:t>; </a:t>
            </a:r>
            <a:r>
              <a:rPr lang="en-US" sz="2800" dirty="0" err="1">
                <a:solidFill>
                  <a:schemeClr val="tx1"/>
                </a:solidFill>
              </a:rPr>
              <a:t>bước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đầu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thể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hiện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đúng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giọng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đọc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văn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bản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thông</a:t>
            </a:r>
            <a:r>
              <a:rPr lang="en-US" sz="2800" dirty="0">
                <a:solidFill>
                  <a:schemeClr val="tx1"/>
                </a:solidFill>
              </a:rPr>
              <a:t> tin; </a:t>
            </a:r>
            <a:r>
              <a:rPr lang="en-US" sz="2800" dirty="0" err="1">
                <a:solidFill>
                  <a:schemeClr val="tx1"/>
                </a:solidFill>
              </a:rPr>
              <a:t>trả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lời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được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câu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hỏi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tìm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hiểu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bài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r>
              <a:rPr lang="en-US" sz="2800" dirty="0" err="1">
                <a:solidFill>
                  <a:schemeClr val="tx1"/>
                </a:solidFill>
              </a:rPr>
              <a:t>Hiểu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được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nội</a:t>
            </a:r>
            <a:r>
              <a:rPr lang="en-US" sz="2800" dirty="0">
                <a:solidFill>
                  <a:schemeClr val="tx1"/>
                </a:solidFill>
              </a:rPr>
              <a:t> dung </a:t>
            </a:r>
            <a:r>
              <a:rPr lang="en-US" sz="2800" dirty="0" err="1">
                <a:solidFill>
                  <a:schemeClr val="tx1"/>
                </a:solidFill>
              </a:rPr>
              <a:t>bài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đọc</a:t>
            </a:r>
            <a:r>
              <a:rPr lang="en-US" sz="2800" dirty="0">
                <a:solidFill>
                  <a:schemeClr val="tx1"/>
                </a:solidFill>
              </a:rPr>
              <a:t>: </a:t>
            </a:r>
            <a:r>
              <a:rPr lang="en-US" sz="2800" b="1" i="1" dirty="0" err="1">
                <a:solidFill>
                  <a:schemeClr val="tx1"/>
                </a:solidFill>
              </a:rPr>
              <a:t>Bài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tự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giới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thiệu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của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bạn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Hà</a:t>
            </a:r>
            <a:r>
              <a:rPr lang="en-US" sz="2800" b="1" i="1" dirty="0">
                <a:solidFill>
                  <a:schemeClr val="tx1"/>
                </a:solidFill>
              </a:rPr>
              <a:t> Thu </a:t>
            </a:r>
            <a:r>
              <a:rPr lang="en-US" sz="2800" b="1" i="1" dirty="0" err="1">
                <a:solidFill>
                  <a:schemeClr val="tx1"/>
                </a:solidFill>
              </a:rPr>
              <a:t>là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một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sản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phẩm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học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tập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trong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giờ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Tiếng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Việt</a:t>
            </a:r>
            <a:r>
              <a:rPr lang="en-US" sz="2800" b="1" i="1" dirty="0">
                <a:solidFill>
                  <a:schemeClr val="tx1"/>
                </a:solidFill>
              </a:rPr>
              <a:t>, </a:t>
            </a:r>
            <a:r>
              <a:rPr lang="en-US" sz="2800" b="1" i="1" dirty="0" err="1">
                <a:solidFill>
                  <a:schemeClr val="tx1"/>
                </a:solidFill>
              </a:rPr>
              <a:t>vừa</a:t>
            </a:r>
            <a:r>
              <a:rPr lang="en-US" sz="2800" b="1" i="1" dirty="0">
                <a:solidFill>
                  <a:schemeClr val="tx1"/>
                </a:solidFill>
              </a:rPr>
              <a:t> hay </a:t>
            </a:r>
            <a:r>
              <a:rPr lang="en-US" sz="2800" b="1" i="1" dirty="0" err="1">
                <a:solidFill>
                  <a:schemeClr val="tx1"/>
                </a:solidFill>
              </a:rPr>
              <a:t>lại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vừa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trang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trí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đẹp</a:t>
            </a:r>
            <a:r>
              <a:rPr lang="en-US" sz="2800" b="1" i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xmlns="" id="{6550B009-F31A-083E-5DA7-FC84F1298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00" y="1482362"/>
            <a:ext cx="467048" cy="467048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xmlns="" id="{6445AF69-7997-CAB7-EE1B-2D1A6E939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02" y="2429947"/>
            <a:ext cx="467048" cy="467048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50ADFC28-A78D-0D96-B66B-DF5A8DCD7D5B}"/>
              </a:ext>
            </a:extLst>
          </p:cNvPr>
          <p:cNvGrpSpPr/>
          <p:nvPr/>
        </p:nvGrpSpPr>
        <p:grpSpPr>
          <a:xfrm>
            <a:off x="7993186" y="4335970"/>
            <a:ext cx="4305418" cy="2680838"/>
            <a:chOff x="3893419" y="1860898"/>
            <a:chExt cx="8422518" cy="5244417"/>
          </a:xfrm>
        </p:grpSpPr>
        <p:grpSp>
          <p:nvGrpSpPr>
            <p:cNvPr id="9" name="Graphic 4">
              <a:extLst>
                <a:ext uri="{FF2B5EF4-FFF2-40B4-BE49-F238E27FC236}">
                  <a16:creationId xmlns:a16="http://schemas.microsoft.com/office/drawing/2014/main" xmlns="" id="{D2F6BC34-1AA2-E924-EDD0-DF742C9F1332}"/>
                </a:ext>
              </a:extLst>
            </p:cNvPr>
            <p:cNvGrpSpPr/>
            <p:nvPr/>
          </p:nvGrpSpPr>
          <p:grpSpPr>
            <a:xfrm>
              <a:off x="3893419" y="1860898"/>
              <a:ext cx="8422518" cy="5244417"/>
              <a:chOff x="4012053" y="138117"/>
              <a:chExt cx="8422518" cy="5244417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2E2FEB6C-A3BC-9698-FC45-235AE75FFDD1}"/>
                  </a:ext>
                </a:extLst>
              </p:cNvPr>
              <p:cNvSpPr/>
              <p:nvPr/>
            </p:nvSpPr>
            <p:spPr>
              <a:xfrm>
                <a:off x="4035640" y="179451"/>
                <a:ext cx="8385643" cy="5130495"/>
              </a:xfrm>
              <a:custGeom>
                <a:avLst/>
                <a:gdLst>
                  <a:gd name="connsiteX0" fmla="*/ 7330288 w 8385643"/>
                  <a:gd name="connsiteY0" fmla="*/ 0 h 5130495"/>
                  <a:gd name="connsiteX1" fmla="*/ 7310125 w 8385643"/>
                  <a:gd name="connsiteY1" fmla="*/ 0 h 5130495"/>
                  <a:gd name="connsiteX2" fmla="*/ 7034899 w 8385643"/>
                  <a:gd name="connsiteY2" fmla="*/ 20163 h 5130495"/>
                  <a:gd name="connsiteX3" fmla="*/ 6326167 w 8385643"/>
                  <a:gd name="connsiteY3" fmla="*/ 217761 h 5130495"/>
                  <a:gd name="connsiteX4" fmla="*/ 5650704 w 8385643"/>
                  <a:gd name="connsiteY4" fmla="*/ 609933 h 5130495"/>
                  <a:gd name="connsiteX5" fmla="*/ 5094202 w 8385643"/>
                  <a:gd name="connsiteY5" fmla="*/ 1164418 h 5130495"/>
                  <a:gd name="connsiteX6" fmla="*/ 5097227 w 8385643"/>
                  <a:gd name="connsiteY6" fmla="*/ 1161393 h 5130495"/>
                  <a:gd name="connsiteX7" fmla="*/ 4762520 w 8385643"/>
                  <a:gd name="connsiteY7" fmla="*/ 1725960 h 5130495"/>
                  <a:gd name="connsiteX8" fmla="*/ 4764536 w 8385643"/>
                  <a:gd name="connsiteY8" fmla="*/ 1721927 h 5130495"/>
                  <a:gd name="connsiteX9" fmla="*/ 4676827 w 8385643"/>
                  <a:gd name="connsiteY9" fmla="*/ 1971949 h 5130495"/>
                  <a:gd name="connsiteX10" fmla="*/ 4624403 w 8385643"/>
                  <a:gd name="connsiteY10" fmla="*/ 2223988 h 5130495"/>
                  <a:gd name="connsiteX11" fmla="*/ 4625411 w 8385643"/>
                  <a:gd name="connsiteY11" fmla="*/ 2221971 h 5130495"/>
                  <a:gd name="connsiteX12" fmla="*/ 4625411 w 8385643"/>
                  <a:gd name="connsiteY12" fmla="*/ 2219955 h 5130495"/>
                  <a:gd name="connsiteX13" fmla="*/ 4610288 w 8385643"/>
                  <a:gd name="connsiteY13" fmla="*/ 2447798 h 5130495"/>
                  <a:gd name="connsiteX14" fmla="*/ 4625411 w 8385643"/>
                  <a:gd name="connsiteY14" fmla="*/ 2669592 h 5130495"/>
                  <a:gd name="connsiteX15" fmla="*/ 4645574 w 8385643"/>
                  <a:gd name="connsiteY15" fmla="*/ 2785530 h 5130495"/>
                  <a:gd name="connsiteX16" fmla="*/ 4658680 w 8385643"/>
                  <a:gd name="connsiteY16" fmla="*/ 2844002 h 5130495"/>
                  <a:gd name="connsiteX17" fmla="*/ 4665737 w 8385643"/>
                  <a:gd name="connsiteY17" fmla="*/ 2873239 h 5130495"/>
                  <a:gd name="connsiteX18" fmla="*/ 4666745 w 8385643"/>
                  <a:gd name="connsiteY18" fmla="*/ 2898443 h 5130495"/>
                  <a:gd name="connsiteX19" fmla="*/ 4649607 w 8385643"/>
                  <a:gd name="connsiteY19" fmla="*/ 2906508 h 5130495"/>
                  <a:gd name="connsiteX20" fmla="*/ 4635492 w 8385643"/>
                  <a:gd name="connsiteY20" fmla="*/ 2907516 h 5130495"/>
                  <a:gd name="connsiteX21" fmla="*/ 4580044 w 8385643"/>
                  <a:gd name="connsiteY21" fmla="*/ 2896427 h 5130495"/>
                  <a:gd name="connsiteX22" fmla="*/ 4531653 w 8385643"/>
                  <a:gd name="connsiteY22" fmla="*/ 2887353 h 5130495"/>
                  <a:gd name="connsiteX23" fmla="*/ 4530645 w 8385643"/>
                  <a:gd name="connsiteY23" fmla="*/ 2887353 h 5130495"/>
                  <a:gd name="connsiteX24" fmla="*/ 4447976 w 8385643"/>
                  <a:gd name="connsiteY24" fmla="*/ 2882312 h 5130495"/>
                  <a:gd name="connsiteX25" fmla="*/ 4357242 w 8385643"/>
                  <a:gd name="connsiteY25" fmla="*/ 2888361 h 5130495"/>
                  <a:gd name="connsiteX26" fmla="*/ 4153595 w 8385643"/>
                  <a:gd name="connsiteY26" fmla="*/ 2944818 h 5130495"/>
                  <a:gd name="connsiteX27" fmla="*/ 3925752 w 8385643"/>
                  <a:gd name="connsiteY27" fmla="*/ 3078902 h 5130495"/>
                  <a:gd name="connsiteX28" fmla="*/ 3924744 w 8385643"/>
                  <a:gd name="connsiteY28" fmla="*/ 3079910 h 5130495"/>
                  <a:gd name="connsiteX29" fmla="*/ 3925752 w 8385643"/>
                  <a:gd name="connsiteY29" fmla="*/ 3079910 h 5130495"/>
                  <a:gd name="connsiteX30" fmla="*/ 3924744 w 8385643"/>
                  <a:gd name="connsiteY30" fmla="*/ 3080919 h 5130495"/>
                  <a:gd name="connsiteX31" fmla="*/ 3732186 w 8385643"/>
                  <a:gd name="connsiteY31" fmla="*/ 3272468 h 5130495"/>
                  <a:gd name="connsiteX32" fmla="*/ 3616249 w 8385643"/>
                  <a:gd name="connsiteY32" fmla="*/ 3468050 h 5130495"/>
                  <a:gd name="connsiteX33" fmla="*/ 3601126 w 8385643"/>
                  <a:gd name="connsiteY33" fmla="*/ 3507368 h 5130495"/>
                  <a:gd name="connsiteX34" fmla="*/ 3600118 w 8385643"/>
                  <a:gd name="connsiteY34" fmla="*/ 3509384 h 5130495"/>
                  <a:gd name="connsiteX35" fmla="*/ 3595078 w 8385643"/>
                  <a:gd name="connsiteY35" fmla="*/ 3521482 h 5130495"/>
                  <a:gd name="connsiteX36" fmla="*/ 3582980 w 8385643"/>
                  <a:gd name="connsiteY36" fmla="*/ 3526523 h 5130495"/>
                  <a:gd name="connsiteX37" fmla="*/ 3570882 w 8385643"/>
                  <a:gd name="connsiteY37" fmla="*/ 3521482 h 5130495"/>
                  <a:gd name="connsiteX38" fmla="*/ 3314810 w 8385643"/>
                  <a:gd name="connsiteY38" fmla="*/ 3267427 h 5130495"/>
                  <a:gd name="connsiteX39" fmla="*/ 3122253 w 8385643"/>
                  <a:gd name="connsiteY39" fmla="*/ 3140400 h 5130495"/>
                  <a:gd name="connsiteX40" fmla="*/ 2927680 w 8385643"/>
                  <a:gd name="connsiteY40" fmla="*/ 3044625 h 5130495"/>
                  <a:gd name="connsiteX41" fmla="*/ 2928688 w 8385643"/>
                  <a:gd name="connsiteY41" fmla="*/ 3045633 h 5130495"/>
                  <a:gd name="connsiteX42" fmla="*/ 2927680 w 8385643"/>
                  <a:gd name="connsiteY42" fmla="*/ 3044625 h 5130495"/>
                  <a:gd name="connsiteX43" fmla="*/ 2926671 w 8385643"/>
                  <a:gd name="connsiteY43" fmla="*/ 3044625 h 5130495"/>
                  <a:gd name="connsiteX44" fmla="*/ 2927680 w 8385643"/>
                  <a:gd name="connsiteY44" fmla="*/ 3045633 h 5130495"/>
                  <a:gd name="connsiteX45" fmla="*/ 2925663 w 8385643"/>
                  <a:gd name="connsiteY45" fmla="*/ 3044625 h 5130495"/>
                  <a:gd name="connsiteX46" fmla="*/ 2684714 w 8385643"/>
                  <a:gd name="connsiteY46" fmla="*/ 2961957 h 5130495"/>
                  <a:gd name="connsiteX47" fmla="*/ 2435701 w 8385643"/>
                  <a:gd name="connsiteY47" fmla="*/ 2911549 h 5130495"/>
                  <a:gd name="connsiteX48" fmla="*/ 2434692 w 8385643"/>
                  <a:gd name="connsiteY48" fmla="*/ 2911549 h 5130495"/>
                  <a:gd name="connsiteX49" fmla="*/ 2434692 w 8385643"/>
                  <a:gd name="connsiteY49" fmla="*/ 2911549 h 5130495"/>
                  <a:gd name="connsiteX50" fmla="*/ 2433684 w 8385643"/>
                  <a:gd name="connsiteY50" fmla="*/ 2911549 h 5130495"/>
                  <a:gd name="connsiteX51" fmla="*/ 2164507 w 8385643"/>
                  <a:gd name="connsiteY51" fmla="*/ 2893402 h 5130495"/>
                  <a:gd name="connsiteX52" fmla="*/ 2153417 w 8385643"/>
                  <a:gd name="connsiteY52" fmla="*/ 2893402 h 5130495"/>
                  <a:gd name="connsiteX53" fmla="*/ 1873150 w 8385643"/>
                  <a:gd name="connsiteY53" fmla="*/ 2912557 h 5130495"/>
                  <a:gd name="connsiteX54" fmla="*/ 1875167 w 8385643"/>
                  <a:gd name="connsiteY54" fmla="*/ 2912557 h 5130495"/>
                  <a:gd name="connsiteX55" fmla="*/ 1878191 w 8385643"/>
                  <a:gd name="connsiteY55" fmla="*/ 2912557 h 5130495"/>
                  <a:gd name="connsiteX56" fmla="*/ 1577761 w 8385643"/>
                  <a:gd name="connsiteY56" fmla="*/ 2974054 h 5130495"/>
                  <a:gd name="connsiteX57" fmla="*/ 1295478 w 8385643"/>
                  <a:gd name="connsiteY57" fmla="*/ 3071845 h 5130495"/>
                  <a:gd name="connsiteX58" fmla="*/ 1293462 w 8385643"/>
                  <a:gd name="connsiteY58" fmla="*/ 3072853 h 5130495"/>
                  <a:gd name="connsiteX59" fmla="*/ 1292454 w 8385643"/>
                  <a:gd name="connsiteY59" fmla="*/ 3072853 h 5130495"/>
                  <a:gd name="connsiteX60" fmla="*/ 1291446 w 8385643"/>
                  <a:gd name="connsiteY60" fmla="*/ 3072853 h 5130495"/>
                  <a:gd name="connsiteX61" fmla="*/ 781319 w 8385643"/>
                  <a:gd name="connsiteY61" fmla="*/ 3368242 h 5130495"/>
                  <a:gd name="connsiteX62" fmla="*/ 429474 w 8385643"/>
                  <a:gd name="connsiteY62" fmla="*/ 3719080 h 5130495"/>
                  <a:gd name="connsiteX63" fmla="*/ 288332 w 8385643"/>
                  <a:gd name="connsiteY63" fmla="*/ 3929784 h 5130495"/>
                  <a:gd name="connsiteX64" fmla="*/ 175419 w 8385643"/>
                  <a:gd name="connsiteY64" fmla="*/ 4156619 h 5130495"/>
                  <a:gd name="connsiteX65" fmla="*/ 176427 w 8385643"/>
                  <a:gd name="connsiteY65" fmla="*/ 4154603 h 5130495"/>
                  <a:gd name="connsiteX66" fmla="*/ 23188 w 8385643"/>
                  <a:gd name="connsiteY66" fmla="*/ 4727234 h 5130495"/>
                  <a:gd name="connsiteX67" fmla="*/ 0 w 8385643"/>
                  <a:gd name="connsiteY67" fmla="*/ 5070007 h 5130495"/>
                  <a:gd name="connsiteX68" fmla="*/ 840801 w 8385643"/>
                  <a:gd name="connsiteY68" fmla="*/ 5052868 h 5130495"/>
                  <a:gd name="connsiteX69" fmla="*/ 1715878 w 8385643"/>
                  <a:gd name="connsiteY69" fmla="*/ 5065974 h 5130495"/>
                  <a:gd name="connsiteX70" fmla="*/ 2518369 w 8385643"/>
                  <a:gd name="connsiteY70" fmla="*/ 5092186 h 5130495"/>
                  <a:gd name="connsiteX71" fmla="*/ 2522402 w 8385643"/>
                  <a:gd name="connsiteY71" fmla="*/ 5092186 h 5130495"/>
                  <a:gd name="connsiteX72" fmla="*/ 2526434 w 8385643"/>
                  <a:gd name="connsiteY72" fmla="*/ 5092186 h 5130495"/>
                  <a:gd name="connsiteX73" fmla="*/ 3388406 w 8385643"/>
                  <a:gd name="connsiteY73" fmla="*/ 5119406 h 5130495"/>
                  <a:gd name="connsiteX74" fmla="*/ 3806790 w 8385643"/>
                  <a:gd name="connsiteY74" fmla="*/ 5128479 h 5130495"/>
                  <a:gd name="connsiteX75" fmla="*/ 4154603 w 8385643"/>
                  <a:gd name="connsiteY75" fmla="*/ 5130496 h 5130495"/>
                  <a:gd name="connsiteX76" fmla="*/ 4227190 w 8385643"/>
                  <a:gd name="connsiteY76" fmla="*/ 5130496 h 5130495"/>
                  <a:gd name="connsiteX77" fmla="*/ 5062950 w 8385643"/>
                  <a:gd name="connsiteY77" fmla="*/ 5117390 h 5130495"/>
                  <a:gd name="connsiteX78" fmla="*/ 6731445 w 8385643"/>
                  <a:gd name="connsiteY78" fmla="*/ 5047827 h 5130495"/>
                  <a:gd name="connsiteX79" fmla="*/ 6940132 w 8385643"/>
                  <a:gd name="connsiteY79" fmla="*/ 5037746 h 5130495"/>
                  <a:gd name="connsiteX80" fmla="*/ 7150837 w 8385643"/>
                  <a:gd name="connsiteY80" fmla="*/ 5027664 h 5130495"/>
                  <a:gd name="connsiteX81" fmla="*/ 7216367 w 8385643"/>
                  <a:gd name="connsiteY81" fmla="*/ 5024640 h 5130495"/>
                  <a:gd name="connsiteX82" fmla="*/ 7571238 w 8385643"/>
                  <a:gd name="connsiteY82" fmla="*/ 5008509 h 5130495"/>
                  <a:gd name="connsiteX83" fmla="*/ 7989621 w 8385643"/>
                  <a:gd name="connsiteY83" fmla="*/ 4995403 h 5130495"/>
                  <a:gd name="connsiteX84" fmla="*/ 8301140 w 8385643"/>
                  <a:gd name="connsiteY84" fmla="*/ 4991371 h 5130495"/>
                  <a:gd name="connsiteX85" fmla="*/ 8336425 w 8385643"/>
                  <a:gd name="connsiteY85" fmla="*/ 4991371 h 5130495"/>
                  <a:gd name="connsiteX86" fmla="*/ 8338442 w 8385643"/>
                  <a:gd name="connsiteY86" fmla="*/ 4834098 h 5130495"/>
                  <a:gd name="connsiteX87" fmla="*/ 8338442 w 8385643"/>
                  <a:gd name="connsiteY87" fmla="*/ 4766552 h 5130495"/>
                  <a:gd name="connsiteX88" fmla="*/ 8338442 w 8385643"/>
                  <a:gd name="connsiteY88" fmla="*/ 4764536 h 5130495"/>
                  <a:gd name="connsiteX89" fmla="*/ 8339450 w 8385643"/>
                  <a:gd name="connsiteY89" fmla="*/ 4535685 h 5130495"/>
                  <a:gd name="connsiteX90" fmla="*/ 8356589 w 8385643"/>
                  <a:gd name="connsiteY90" fmla="*/ 3951964 h 5130495"/>
                  <a:gd name="connsiteX91" fmla="*/ 8359613 w 8385643"/>
                  <a:gd name="connsiteY91" fmla="*/ 3846107 h 5130495"/>
                  <a:gd name="connsiteX92" fmla="*/ 8371711 w 8385643"/>
                  <a:gd name="connsiteY92" fmla="*/ 2031430 h 5130495"/>
                  <a:gd name="connsiteX93" fmla="*/ 8357598 w 8385643"/>
                  <a:gd name="connsiteY93" fmla="*/ 1792498 h 5130495"/>
                  <a:gd name="connsiteX94" fmla="*/ 8340458 w 8385643"/>
                  <a:gd name="connsiteY94" fmla="*/ 1573728 h 5130495"/>
                  <a:gd name="connsiteX95" fmla="*/ 8333402 w 8385643"/>
                  <a:gd name="connsiteY95" fmla="*/ 1497109 h 5130495"/>
                  <a:gd name="connsiteX96" fmla="*/ 8331385 w 8385643"/>
                  <a:gd name="connsiteY96" fmla="*/ 1472913 h 5130495"/>
                  <a:gd name="connsiteX97" fmla="*/ 8303157 w 8385643"/>
                  <a:gd name="connsiteY97" fmla="*/ 1130141 h 5130495"/>
                  <a:gd name="connsiteX98" fmla="*/ 8314247 w 8385643"/>
                  <a:gd name="connsiteY98" fmla="*/ 340756 h 5130495"/>
                  <a:gd name="connsiteX99" fmla="*/ 8298116 w 8385643"/>
                  <a:gd name="connsiteY99" fmla="*/ 324626 h 5130495"/>
                  <a:gd name="connsiteX100" fmla="*/ 8228553 w 8385643"/>
                  <a:gd name="connsiteY100" fmla="*/ 265144 h 5130495"/>
                  <a:gd name="connsiteX101" fmla="*/ 7984581 w 8385643"/>
                  <a:gd name="connsiteY101" fmla="*/ 124003 h 5130495"/>
                  <a:gd name="connsiteX102" fmla="*/ 7983572 w 8385643"/>
                  <a:gd name="connsiteY102" fmla="*/ 124003 h 5130495"/>
                  <a:gd name="connsiteX103" fmla="*/ 7580310 w 8385643"/>
                  <a:gd name="connsiteY103" fmla="*/ 17139 h 5130495"/>
                  <a:gd name="connsiteX104" fmla="*/ 7330288 w 8385643"/>
                  <a:gd name="connsiteY104" fmla="*/ 0 h 5130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8385643" h="5130495">
                    <a:moveTo>
                      <a:pt x="7330288" y="0"/>
                    </a:moveTo>
                    <a:cubicBezTo>
                      <a:pt x="7323231" y="0"/>
                      <a:pt x="7317182" y="0"/>
                      <a:pt x="7310125" y="0"/>
                    </a:cubicBezTo>
                    <a:cubicBezTo>
                      <a:pt x="7221407" y="1008"/>
                      <a:pt x="7128658" y="7057"/>
                      <a:pt x="7034899" y="20163"/>
                    </a:cubicBezTo>
                    <a:cubicBezTo>
                      <a:pt x="6801008" y="52424"/>
                      <a:pt x="6563084" y="118962"/>
                      <a:pt x="6326167" y="217761"/>
                    </a:cubicBezTo>
                    <a:cubicBezTo>
                      <a:pt x="6080177" y="321601"/>
                      <a:pt x="5853343" y="453669"/>
                      <a:pt x="5650704" y="609933"/>
                    </a:cubicBezTo>
                    <a:cubicBezTo>
                      <a:pt x="5441008" y="773254"/>
                      <a:pt x="5253491" y="959763"/>
                      <a:pt x="5094202" y="1164418"/>
                    </a:cubicBezTo>
                    <a:lnTo>
                      <a:pt x="5097227" y="1161393"/>
                    </a:lnTo>
                    <a:cubicBezTo>
                      <a:pt x="4957094" y="1342861"/>
                      <a:pt x="4844180" y="1532394"/>
                      <a:pt x="4762520" y="1725960"/>
                    </a:cubicBezTo>
                    <a:lnTo>
                      <a:pt x="4764536" y="1721927"/>
                    </a:lnTo>
                    <a:cubicBezTo>
                      <a:pt x="4728243" y="1806612"/>
                      <a:pt x="4699006" y="1890289"/>
                      <a:pt x="4676827" y="1971949"/>
                    </a:cubicBezTo>
                    <a:cubicBezTo>
                      <a:pt x="4653640" y="2055626"/>
                      <a:pt x="4636501" y="2140311"/>
                      <a:pt x="4624403" y="2223988"/>
                    </a:cubicBezTo>
                    <a:lnTo>
                      <a:pt x="4625411" y="2221971"/>
                    </a:lnTo>
                    <a:lnTo>
                      <a:pt x="4625411" y="2219955"/>
                    </a:lnTo>
                    <a:cubicBezTo>
                      <a:pt x="4615329" y="2297583"/>
                      <a:pt x="4609281" y="2374203"/>
                      <a:pt x="4610288" y="2447798"/>
                    </a:cubicBezTo>
                    <a:cubicBezTo>
                      <a:pt x="4610288" y="2521393"/>
                      <a:pt x="4615329" y="2595996"/>
                      <a:pt x="4625411" y="2669592"/>
                    </a:cubicBezTo>
                    <a:cubicBezTo>
                      <a:pt x="4630452" y="2708910"/>
                      <a:pt x="4637509" y="2747220"/>
                      <a:pt x="4645574" y="2785530"/>
                    </a:cubicBezTo>
                    <a:cubicBezTo>
                      <a:pt x="4649607" y="2804684"/>
                      <a:pt x="4653640" y="2824848"/>
                      <a:pt x="4658680" y="2844002"/>
                    </a:cubicBezTo>
                    <a:cubicBezTo>
                      <a:pt x="4660696" y="2854084"/>
                      <a:pt x="4663721" y="2863157"/>
                      <a:pt x="4665737" y="2873239"/>
                    </a:cubicBezTo>
                    <a:cubicBezTo>
                      <a:pt x="4667753" y="2881304"/>
                      <a:pt x="4666745" y="2890378"/>
                      <a:pt x="4666745" y="2898443"/>
                    </a:cubicBezTo>
                    <a:cubicBezTo>
                      <a:pt x="4661705" y="2902475"/>
                      <a:pt x="4655655" y="2904492"/>
                      <a:pt x="4649607" y="2906508"/>
                    </a:cubicBezTo>
                    <a:cubicBezTo>
                      <a:pt x="4644566" y="2907516"/>
                      <a:pt x="4639525" y="2907516"/>
                      <a:pt x="4635492" y="2907516"/>
                    </a:cubicBezTo>
                    <a:cubicBezTo>
                      <a:pt x="4615329" y="2907516"/>
                      <a:pt x="4598191" y="2900459"/>
                      <a:pt x="4580044" y="2896427"/>
                    </a:cubicBezTo>
                    <a:cubicBezTo>
                      <a:pt x="4564922" y="2892394"/>
                      <a:pt x="4548791" y="2889369"/>
                      <a:pt x="4531653" y="2887353"/>
                    </a:cubicBezTo>
                    <a:lnTo>
                      <a:pt x="4530645" y="2887353"/>
                    </a:lnTo>
                    <a:cubicBezTo>
                      <a:pt x="4504432" y="2884329"/>
                      <a:pt x="4476204" y="2882312"/>
                      <a:pt x="4447976" y="2882312"/>
                    </a:cubicBezTo>
                    <a:cubicBezTo>
                      <a:pt x="4418739" y="2882312"/>
                      <a:pt x="4388495" y="2884329"/>
                      <a:pt x="4357242" y="2888361"/>
                    </a:cubicBezTo>
                    <a:cubicBezTo>
                      <a:pt x="4289696" y="2897435"/>
                      <a:pt x="4221141" y="2916590"/>
                      <a:pt x="4153595" y="2944818"/>
                    </a:cubicBezTo>
                    <a:cubicBezTo>
                      <a:pt x="4074959" y="2978087"/>
                      <a:pt x="3998339" y="3023454"/>
                      <a:pt x="3925752" y="3078902"/>
                    </a:cubicBezTo>
                    <a:lnTo>
                      <a:pt x="3924744" y="3079910"/>
                    </a:lnTo>
                    <a:lnTo>
                      <a:pt x="3925752" y="3079910"/>
                    </a:lnTo>
                    <a:lnTo>
                      <a:pt x="3924744" y="3080919"/>
                    </a:lnTo>
                    <a:cubicBezTo>
                      <a:pt x="3852157" y="3137375"/>
                      <a:pt x="3787635" y="3201897"/>
                      <a:pt x="3732186" y="3272468"/>
                    </a:cubicBezTo>
                    <a:cubicBezTo>
                      <a:pt x="3683795" y="3335982"/>
                      <a:pt x="3644477" y="3401512"/>
                      <a:pt x="3616249" y="3468050"/>
                    </a:cubicBezTo>
                    <a:cubicBezTo>
                      <a:pt x="3610200" y="3482164"/>
                      <a:pt x="3605159" y="3495270"/>
                      <a:pt x="3601126" y="3507368"/>
                    </a:cubicBezTo>
                    <a:cubicBezTo>
                      <a:pt x="3601126" y="3508376"/>
                      <a:pt x="3601126" y="3508376"/>
                      <a:pt x="3600118" y="3509384"/>
                    </a:cubicBezTo>
                    <a:cubicBezTo>
                      <a:pt x="3600118" y="3513417"/>
                      <a:pt x="3598102" y="3517449"/>
                      <a:pt x="3595078" y="3521482"/>
                    </a:cubicBezTo>
                    <a:cubicBezTo>
                      <a:pt x="3592053" y="3524506"/>
                      <a:pt x="3587012" y="3526523"/>
                      <a:pt x="3582980" y="3526523"/>
                    </a:cubicBezTo>
                    <a:cubicBezTo>
                      <a:pt x="3578947" y="3526523"/>
                      <a:pt x="3573906" y="3524506"/>
                      <a:pt x="3570882" y="3521482"/>
                    </a:cubicBezTo>
                    <a:cubicBezTo>
                      <a:pt x="3496278" y="3426716"/>
                      <a:pt x="3410585" y="3341022"/>
                      <a:pt x="3314810" y="3267427"/>
                    </a:cubicBezTo>
                    <a:cubicBezTo>
                      <a:pt x="3256338" y="3222060"/>
                      <a:pt x="3190808" y="3179718"/>
                      <a:pt x="3122253" y="3140400"/>
                    </a:cubicBezTo>
                    <a:cubicBezTo>
                      <a:pt x="3059748" y="3105114"/>
                      <a:pt x="2994218" y="3072853"/>
                      <a:pt x="2927680" y="3044625"/>
                    </a:cubicBezTo>
                    <a:lnTo>
                      <a:pt x="2928688" y="3045633"/>
                    </a:lnTo>
                    <a:lnTo>
                      <a:pt x="2927680" y="3044625"/>
                    </a:lnTo>
                    <a:lnTo>
                      <a:pt x="2926671" y="3044625"/>
                    </a:lnTo>
                    <a:lnTo>
                      <a:pt x="2927680" y="3045633"/>
                    </a:lnTo>
                    <a:lnTo>
                      <a:pt x="2925663" y="3044625"/>
                    </a:lnTo>
                    <a:cubicBezTo>
                      <a:pt x="2846019" y="3011356"/>
                      <a:pt x="2765366" y="2983128"/>
                      <a:pt x="2684714" y="2961957"/>
                    </a:cubicBezTo>
                    <a:cubicBezTo>
                      <a:pt x="2604062" y="2939777"/>
                      <a:pt x="2520385" y="2923646"/>
                      <a:pt x="2435701" y="2911549"/>
                    </a:cubicBezTo>
                    <a:cubicBezTo>
                      <a:pt x="2435701" y="2911549"/>
                      <a:pt x="2435701" y="2911549"/>
                      <a:pt x="2434692" y="2911549"/>
                    </a:cubicBezTo>
                    <a:cubicBezTo>
                      <a:pt x="2434692" y="2911549"/>
                      <a:pt x="2434692" y="2911549"/>
                      <a:pt x="2434692" y="2911549"/>
                    </a:cubicBezTo>
                    <a:lnTo>
                      <a:pt x="2433684" y="2911549"/>
                    </a:lnTo>
                    <a:cubicBezTo>
                      <a:pt x="2343958" y="2899451"/>
                      <a:pt x="2253224" y="2893402"/>
                      <a:pt x="2164507" y="2893402"/>
                    </a:cubicBezTo>
                    <a:lnTo>
                      <a:pt x="2153417" y="2893402"/>
                    </a:lnTo>
                    <a:cubicBezTo>
                      <a:pt x="2060667" y="2894410"/>
                      <a:pt x="1966909" y="2900459"/>
                      <a:pt x="1873150" y="2912557"/>
                    </a:cubicBezTo>
                    <a:lnTo>
                      <a:pt x="1875167" y="2912557"/>
                    </a:lnTo>
                    <a:lnTo>
                      <a:pt x="1878191" y="2912557"/>
                    </a:lnTo>
                    <a:cubicBezTo>
                      <a:pt x="1776368" y="2925663"/>
                      <a:pt x="1675552" y="2946834"/>
                      <a:pt x="1577761" y="2974054"/>
                    </a:cubicBezTo>
                    <a:cubicBezTo>
                      <a:pt x="1482995" y="3000266"/>
                      <a:pt x="1388228" y="3033536"/>
                      <a:pt x="1295478" y="3071845"/>
                    </a:cubicBezTo>
                    <a:lnTo>
                      <a:pt x="1293462" y="3072853"/>
                    </a:lnTo>
                    <a:lnTo>
                      <a:pt x="1292454" y="3072853"/>
                    </a:lnTo>
                    <a:cubicBezTo>
                      <a:pt x="1292454" y="3072853"/>
                      <a:pt x="1291446" y="3072853"/>
                      <a:pt x="1291446" y="3072853"/>
                    </a:cubicBezTo>
                    <a:cubicBezTo>
                      <a:pt x="1104937" y="3152498"/>
                      <a:pt x="932542" y="3252305"/>
                      <a:pt x="781319" y="3368242"/>
                    </a:cubicBezTo>
                    <a:cubicBezTo>
                      <a:pt x="648243" y="3471074"/>
                      <a:pt x="530289" y="3589028"/>
                      <a:pt x="429474" y="3719080"/>
                    </a:cubicBezTo>
                    <a:cubicBezTo>
                      <a:pt x="377050" y="3786626"/>
                      <a:pt x="329667" y="3858205"/>
                      <a:pt x="288332" y="3929784"/>
                    </a:cubicBezTo>
                    <a:cubicBezTo>
                      <a:pt x="246998" y="4002371"/>
                      <a:pt x="208688" y="4077983"/>
                      <a:pt x="175419" y="4156619"/>
                    </a:cubicBezTo>
                    <a:lnTo>
                      <a:pt x="176427" y="4154603"/>
                    </a:lnTo>
                    <a:cubicBezTo>
                      <a:pt x="102832" y="4331030"/>
                      <a:pt x="50408" y="4523587"/>
                      <a:pt x="23188" y="4727234"/>
                    </a:cubicBezTo>
                    <a:cubicBezTo>
                      <a:pt x="8065" y="4838131"/>
                      <a:pt x="1008" y="4953061"/>
                      <a:pt x="0" y="5070007"/>
                    </a:cubicBezTo>
                    <a:cubicBezTo>
                      <a:pt x="265145" y="5058917"/>
                      <a:pt x="539362" y="5052868"/>
                      <a:pt x="840801" y="5052868"/>
                    </a:cubicBezTo>
                    <a:cubicBezTo>
                      <a:pt x="1102921" y="5052868"/>
                      <a:pt x="1388228" y="5056901"/>
                      <a:pt x="1715878" y="5065974"/>
                    </a:cubicBezTo>
                    <a:cubicBezTo>
                      <a:pt x="1983039" y="5073031"/>
                      <a:pt x="2255241" y="5083112"/>
                      <a:pt x="2518369" y="5092186"/>
                    </a:cubicBezTo>
                    <a:lnTo>
                      <a:pt x="2522402" y="5092186"/>
                    </a:lnTo>
                    <a:lnTo>
                      <a:pt x="2526434" y="5092186"/>
                    </a:lnTo>
                    <a:cubicBezTo>
                      <a:pt x="2808718" y="5102268"/>
                      <a:pt x="3101082" y="5112349"/>
                      <a:pt x="3388406" y="5119406"/>
                    </a:cubicBezTo>
                    <a:cubicBezTo>
                      <a:pt x="3511400" y="5122431"/>
                      <a:pt x="3656575" y="5126463"/>
                      <a:pt x="3806790" y="5128479"/>
                    </a:cubicBezTo>
                    <a:cubicBezTo>
                      <a:pt x="3923736" y="5130496"/>
                      <a:pt x="4040681" y="5130496"/>
                      <a:pt x="4154603" y="5130496"/>
                    </a:cubicBezTo>
                    <a:cubicBezTo>
                      <a:pt x="4178799" y="5130496"/>
                      <a:pt x="4202995" y="5130496"/>
                      <a:pt x="4227190" y="5130496"/>
                    </a:cubicBezTo>
                    <a:cubicBezTo>
                      <a:pt x="4494351" y="5129487"/>
                      <a:pt x="4775626" y="5125455"/>
                      <a:pt x="5062950" y="5117390"/>
                    </a:cubicBezTo>
                    <a:cubicBezTo>
                      <a:pt x="5609369" y="5102268"/>
                      <a:pt x="6163854" y="5076055"/>
                      <a:pt x="6731445" y="5047827"/>
                    </a:cubicBezTo>
                    <a:lnTo>
                      <a:pt x="6940132" y="5037746"/>
                    </a:lnTo>
                    <a:lnTo>
                      <a:pt x="7150837" y="5027664"/>
                    </a:lnTo>
                    <a:lnTo>
                      <a:pt x="7216367" y="5024640"/>
                    </a:lnTo>
                    <a:cubicBezTo>
                      <a:pt x="7325248" y="5019599"/>
                      <a:pt x="7449250" y="5013550"/>
                      <a:pt x="7571238" y="5008509"/>
                    </a:cubicBezTo>
                    <a:cubicBezTo>
                      <a:pt x="7720444" y="5002460"/>
                      <a:pt x="7857552" y="4998427"/>
                      <a:pt x="7989621" y="4995403"/>
                    </a:cubicBezTo>
                    <a:cubicBezTo>
                      <a:pt x="8110600" y="4993387"/>
                      <a:pt x="8209398" y="4991371"/>
                      <a:pt x="8301140" y="4991371"/>
                    </a:cubicBezTo>
                    <a:cubicBezTo>
                      <a:pt x="8313239" y="4991371"/>
                      <a:pt x="8324328" y="4991371"/>
                      <a:pt x="8336425" y="4991371"/>
                    </a:cubicBezTo>
                    <a:cubicBezTo>
                      <a:pt x="8337435" y="4942979"/>
                      <a:pt x="8338442" y="4890555"/>
                      <a:pt x="8338442" y="4834098"/>
                    </a:cubicBezTo>
                    <a:cubicBezTo>
                      <a:pt x="8338442" y="4811919"/>
                      <a:pt x="8338442" y="4788731"/>
                      <a:pt x="8338442" y="4766552"/>
                    </a:cubicBezTo>
                    <a:lnTo>
                      <a:pt x="8338442" y="4764536"/>
                    </a:lnTo>
                    <a:cubicBezTo>
                      <a:pt x="8338442" y="4688924"/>
                      <a:pt x="8338442" y="4611297"/>
                      <a:pt x="8339450" y="4535685"/>
                    </a:cubicBezTo>
                    <a:cubicBezTo>
                      <a:pt x="8344491" y="4333046"/>
                      <a:pt x="8350540" y="4128390"/>
                      <a:pt x="8356589" y="3951964"/>
                    </a:cubicBezTo>
                    <a:lnTo>
                      <a:pt x="8359613" y="3846107"/>
                    </a:lnTo>
                    <a:cubicBezTo>
                      <a:pt x="8379777" y="3251297"/>
                      <a:pt x="8399939" y="2636323"/>
                      <a:pt x="8371711" y="2031430"/>
                    </a:cubicBezTo>
                    <a:cubicBezTo>
                      <a:pt x="8367679" y="1945737"/>
                      <a:pt x="8362638" y="1868109"/>
                      <a:pt x="8357598" y="1792498"/>
                    </a:cubicBezTo>
                    <a:cubicBezTo>
                      <a:pt x="8352557" y="1726968"/>
                      <a:pt x="8347516" y="1657405"/>
                      <a:pt x="8340458" y="1573728"/>
                    </a:cubicBezTo>
                    <a:cubicBezTo>
                      <a:pt x="8338442" y="1548524"/>
                      <a:pt x="8336425" y="1522313"/>
                      <a:pt x="8333402" y="1497109"/>
                    </a:cubicBezTo>
                    <a:lnTo>
                      <a:pt x="8331385" y="1472913"/>
                    </a:lnTo>
                    <a:cubicBezTo>
                      <a:pt x="8321303" y="1361008"/>
                      <a:pt x="8311222" y="1245070"/>
                      <a:pt x="8303157" y="1130141"/>
                    </a:cubicBezTo>
                    <a:cubicBezTo>
                      <a:pt x="8287027" y="894233"/>
                      <a:pt x="8275936" y="615982"/>
                      <a:pt x="8314247" y="340756"/>
                    </a:cubicBezTo>
                    <a:cubicBezTo>
                      <a:pt x="8309206" y="335715"/>
                      <a:pt x="8303157" y="329666"/>
                      <a:pt x="8298116" y="324626"/>
                    </a:cubicBezTo>
                    <a:cubicBezTo>
                      <a:pt x="8275936" y="303454"/>
                      <a:pt x="8252749" y="284299"/>
                      <a:pt x="8228553" y="265144"/>
                    </a:cubicBezTo>
                    <a:cubicBezTo>
                      <a:pt x="8155967" y="209696"/>
                      <a:pt x="8073297" y="162313"/>
                      <a:pt x="7984581" y="124003"/>
                    </a:cubicBezTo>
                    <a:lnTo>
                      <a:pt x="7983572" y="124003"/>
                    </a:lnTo>
                    <a:cubicBezTo>
                      <a:pt x="7860577" y="72587"/>
                      <a:pt x="7724476" y="37302"/>
                      <a:pt x="7580310" y="17139"/>
                    </a:cubicBezTo>
                    <a:cubicBezTo>
                      <a:pt x="7496634" y="5041"/>
                      <a:pt x="7412957" y="0"/>
                      <a:pt x="7330288" y="0"/>
                    </a:cubicBezTo>
                    <a:close/>
                  </a:path>
                </a:pathLst>
              </a:custGeom>
              <a:solidFill>
                <a:srgbClr val="C9EEFD"/>
              </a:solidFill>
              <a:ln w="10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5F6F8C94-7F95-9B33-C772-0E15E62BF25C}"/>
                  </a:ext>
                </a:extLst>
              </p:cNvPr>
              <p:cNvSpPr/>
              <p:nvPr/>
            </p:nvSpPr>
            <p:spPr>
              <a:xfrm>
                <a:off x="4012053" y="138117"/>
                <a:ext cx="8422518" cy="5244417"/>
              </a:xfrm>
              <a:custGeom>
                <a:avLst/>
                <a:gdLst>
                  <a:gd name="connsiteX0" fmla="*/ 8421511 w 8422518"/>
                  <a:gd name="connsiteY0" fmla="*/ 416368 h 5244417"/>
                  <a:gd name="connsiteX1" fmla="*/ 8416470 w 8422518"/>
                  <a:gd name="connsiteY1" fmla="*/ 408302 h 5244417"/>
                  <a:gd name="connsiteX2" fmla="*/ 8165440 w 8422518"/>
                  <a:gd name="connsiteY2" fmla="*/ 196590 h 5244417"/>
                  <a:gd name="connsiteX3" fmla="*/ 7873075 w 8422518"/>
                  <a:gd name="connsiteY3" fmla="*/ 71579 h 5244417"/>
                  <a:gd name="connsiteX4" fmla="*/ 7577685 w 8422518"/>
                  <a:gd name="connsiteY4" fmla="*/ 12098 h 5244417"/>
                  <a:gd name="connsiteX5" fmla="*/ 7355891 w 8422518"/>
                  <a:gd name="connsiteY5" fmla="*/ 0 h 5244417"/>
                  <a:gd name="connsiteX6" fmla="*/ 7273223 w 8422518"/>
                  <a:gd name="connsiteY6" fmla="*/ 2016 h 5244417"/>
                  <a:gd name="connsiteX7" fmla="*/ 6965736 w 8422518"/>
                  <a:gd name="connsiteY7" fmla="*/ 35285 h 5244417"/>
                  <a:gd name="connsiteX8" fmla="*/ 6660265 w 8422518"/>
                  <a:gd name="connsiteY8" fmla="*/ 106864 h 5244417"/>
                  <a:gd name="connsiteX9" fmla="*/ 6082593 w 8422518"/>
                  <a:gd name="connsiteY9" fmla="*/ 344789 h 5244417"/>
                  <a:gd name="connsiteX10" fmla="*/ 5821481 w 8422518"/>
                  <a:gd name="connsiteY10" fmla="*/ 501053 h 5244417"/>
                  <a:gd name="connsiteX11" fmla="*/ 5585573 w 8422518"/>
                  <a:gd name="connsiteY11" fmla="*/ 676471 h 5244417"/>
                  <a:gd name="connsiteX12" fmla="*/ 5141985 w 8422518"/>
                  <a:gd name="connsiteY12" fmla="*/ 1122075 h 5244417"/>
                  <a:gd name="connsiteX13" fmla="*/ 4805262 w 8422518"/>
                  <a:gd name="connsiteY13" fmla="*/ 1649340 h 5244417"/>
                  <a:gd name="connsiteX14" fmla="*/ 4624803 w 8422518"/>
                  <a:gd name="connsiteY14" fmla="*/ 2234069 h 5244417"/>
                  <a:gd name="connsiteX15" fmla="*/ 4610688 w 8422518"/>
                  <a:gd name="connsiteY15" fmla="*/ 2602045 h 5244417"/>
                  <a:gd name="connsiteX16" fmla="*/ 4664120 w 8422518"/>
                  <a:gd name="connsiteY16" fmla="*/ 2918606 h 5244417"/>
                  <a:gd name="connsiteX17" fmla="*/ 4637908 w 8422518"/>
                  <a:gd name="connsiteY17" fmla="*/ 2908524 h 5244417"/>
                  <a:gd name="connsiteX18" fmla="*/ 4572378 w 8422518"/>
                  <a:gd name="connsiteY18" fmla="*/ 2894410 h 5244417"/>
                  <a:gd name="connsiteX19" fmla="*/ 4472571 w 8422518"/>
                  <a:gd name="connsiteY19" fmla="*/ 2886345 h 5244417"/>
                  <a:gd name="connsiteX20" fmla="*/ 4449383 w 8422518"/>
                  <a:gd name="connsiteY20" fmla="*/ 2886345 h 5244417"/>
                  <a:gd name="connsiteX21" fmla="*/ 4207427 w 8422518"/>
                  <a:gd name="connsiteY21" fmla="*/ 2935744 h 5244417"/>
                  <a:gd name="connsiteX22" fmla="*/ 3981600 w 8422518"/>
                  <a:gd name="connsiteY22" fmla="*/ 3054707 h 5244417"/>
                  <a:gd name="connsiteX23" fmla="*/ 3789042 w 8422518"/>
                  <a:gd name="connsiteY23" fmla="*/ 3224076 h 5244417"/>
                  <a:gd name="connsiteX24" fmla="*/ 3603543 w 8422518"/>
                  <a:gd name="connsiteY24" fmla="*/ 3515433 h 5244417"/>
                  <a:gd name="connsiteX25" fmla="*/ 3401912 w 8422518"/>
                  <a:gd name="connsiteY25" fmla="*/ 3310778 h 5244417"/>
                  <a:gd name="connsiteX26" fmla="*/ 3148865 w 8422518"/>
                  <a:gd name="connsiteY26" fmla="*/ 3138383 h 5244417"/>
                  <a:gd name="connsiteX27" fmla="*/ 2599421 w 8422518"/>
                  <a:gd name="connsiteY27" fmla="*/ 2933728 h 5244417"/>
                  <a:gd name="connsiteX28" fmla="*/ 2183053 w 8422518"/>
                  <a:gd name="connsiteY28" fmla="*/ 2891386 h 5244417"/>
                  <a:gd name="connsiteX29" fmla="*/ 1444076 w 8422518"/>
                  <a:gd name="connsiteY29" fmla="*/ 3017405 h 5244417"/>
                  <a:gd name="connsiteX30" fmla="*/ 1176916 w 8422518"/>
                  <a:gd name="connsiteY30" fmla="*/ 3128302 h 5244417"/>
                  <a:gd name="connsiteX31" fmla="*/ 947056 w 8422518"/>
                  <a:gd name="connsiteY31" fmla="*/ 3256338 h 5244417"/>
                  <a:gd name="connsiteX32" fmla="*/ 564966 w 8422518"/>
                  <a:gd name="connsiteY32" fmla="*/ 3567857 h 5244417"/>
                  <a:gd name="connsiteX33" fmla="*/ 282683 w 8422518"/>
                  <a:gd name="connsiteY33" fmla="*/ 3944907 h 5244417"/>
                  <a:gd name="connsiteX34" fmla="*/ 99199 w 8422518"/>
                  <a:gd name="connsiteY34" fmla="*/ 4378413 h 5244417"/>
                  <a:gd name="connsiteX35" fmla="*/ 2416 w 8422518"/>
                  <a:gd name="connsiteY35" fmla="*/ 5232319 h 5244417"/>
                  <a:gd name="connsiteX36" fmla="*/ 14514 w 8422518"/>
                  <a:gd name="connsiteY36" fmla="*/ 5244417 h 5244417"/>
                  <a:gd name="connsiteX37" fmla="*/ 26612 w 8422518"/>
                  <a:gd name="connsiteY37" fmla="*/ 5232319 h 5244417"/>
                  <a:gd name="connsiteX38" fmla="*/ 24595 w 8422518"/>
                  <a:gd name="connsiteY38" fmla="*/ 5108317 h 5244417"/>
                  <a:gd name="connsiteX39" fmla="*/ 47783 w 8422518"/>
                  <a:gd name="connsiteY39" fmla="*/ 4765544 h 5244417"/>
                  <a:gd name="connsiteX40" fmla="*/ 154647 w 8422518"/>
                  <a:gd name="connsiteY40" fmla="*/ 4313891 h 5244417"/>
                  <a:gd name="connsiteX41" fmla="*/ 200014 w 8422518"/>
                  <a:gd name="connsiteY41" fmla="*/ 4193921 h 5244417"/>
                  <a:gd name="connsiteX42" fmla="*/ 199006 w 8422518"/>
                  <a:gd name="connsiteY42" fmla="*/ 4194929 h 5244417"/>
                  <a:gd name="connsiteX43" fmla="*/ 199006 w 8422518"/>
                  <a:gd name="connsiteY43" fmla="*/ 4193921 h 5244417"/>
                  <a:gd name="connsiteX44" fmla="*/ 197998 w 8422518"/>
                  <a:gd name="connsiteY44" fmla="*/ 4194929 h 5244417"/>
                  <a:gd name="connsiteX45" fmla="*/ 310911 w 8422518"/>
                  <a:gd name="connsiteY45" fmla="*/ 3968094 h 5244417"/>
                  <a:gd name="connsiteX46" fmla="*/ 452053 w 8422518"/>
                  <a:gd name="connsiteY46" fmla="*/ 3757390 h 5244417"/>
                  <a:gd name="connsiteX47" fmla="*/ 803899 w 8422518"/>
                  <a:gd name="connsiteY47" fmla="*/ 3406552 h 5244417"/>
                  <a:gd name="connsiteX48" fmla="*/ 1314024 w 8422518"/>
                  <a:gd name="connsiteY48" fmla="*/ 3111163 h 5244417"/>
                  <a:gd name="connsiteX49" fmla="*/ 1315033 w 8422518"/>
                  <a:gd name="connsiteY49" fmla="*/ 3111163 h 5244417"/>
                  <a:gd name="connsiteX50" fmla="*/ 1316041 w 8422518"/>
                  <a:gd name="connsiteY50" fmla="*/ 3111163 h 5244417"/>
                  <a:gd name="connsiteX51" fmla="*/ 1318057 w 8422518"/>
                  <a:gd name="connsiteY51" fmla="*/ 3110155 h 5244417"/>
                  <a:gd name="connsiteX52" fmla="*/ 1600340 w 8422518"/>
                  <a:gd name="connsiteY52" fmla="*/ 3012364 h 5244417"/>
                  <a:gd name="connsiteX53" fmla="*/ 1820118 w 8422518"/>
                  <a:gd name="connsiteY53" fmla="*/ 2962965 h 5244417"/>
                  <a:gd name="connsiteX54" fmla="*/ 1896737 w 8422518"/>
                  <a:gd name="connsiteY54" fmla="*/ 2950867 h 5244417"/>
                  <a:gd name="connsiteX55" fmla="*/ 1896737 w 8422518"/>
                  <a:gd name="connsiteY55" fmla="*/ 2950867 h 5244417"/>
                  <a:gd name="connsiteX56" fmla="*/ 1895729 w 8422518"/>
                  <a:gd name="connsiteY56" fmla="*/ 2950867 h 5244417"/>
                  <a:gd name="connsiteX57" fmla="*/ 1896737 w 8422518"/>
                  <a:gd name="connsiteY57" fmla="*/ 2950867 h 5244417"/>
                  <a:gd name="connsiteX58" fmla="*/ 1895729 w 8422518"/>
                  <a:gd name="connsiteY58" fmla="*/ 2950867 h 5244417"/>
                  <a:gd name="connsiteX59" fmla="*/ 2175996 w 8422518"/>
                  <a:gd name="connsiteY59" fmla="*/ 2931712 h 5244417"/>
                  <a:gd name="connsiteX60" fmla="*/ 2187086 w 8422518"/>
                  <a:gd name="connsiteY60" fmla="*/ 2931712 h 5244417"/>
                  <a:gd name="connsiteX61" fmla="*/ 2456263 w 8422518"/>
                  <a:gd name="connsiteY61" fmla="*/ 2949858 h 5244417"/>
                  <a:gd name="connsiteX62" fmla="*/ 2457271 w 8422518"/>
                  <a:gd name="connsiteY62" fmla="*/ 2949858 h 5244417"/>
                  <a:gd name="connsiteX63" fmla="*/ 2457271 w 8422518"/>
                  <a:gd name="connsiteY63" fmla="*/ 2949858 h 5244417"/>
                  <a:gd name="connsiteX64" fmla="*/ 2457271 w 8422518"/>
                  <a:gd name="connsiteY64" fmla="*/ 2949858 h 5244417"/>
                  <a:gd name="connsiteX65" fmla="*/ 2706285 w 8422518"/>
                  <a:gd name="connsiteY65" fmla="*/ 3000266 h 5244417"/>
                  <a:gd name="connsiteX66" fmla="*/ 2947234 w 8422518"/>
                  <a:gd name="connsiteY66" fmla="*/ 3082935 h 5244417"/>
                  <a:gd name="connsiteX67" fmla="*/ 2948242 w 8422518"/>
                  <a:gd name="connsiteY67" fmla="*/ 3082935 h 5244417"/>
                  <a:gd name="connsiteX68" fmla="*/ 2949250 w 8422518"/>
                  <a:gd name="connsiteY68" fmla="*/ 3082935 h 5244417"/>
                  <a:gd name="connsiteX69" fmla="*/ 2949250 w 8422518"/>
                  <a:gd name="connsiteY69" fmla="*/ 3082935 h 5244417"/>
                  <a:gd name="connsiteX70" fmla="*/ 2949250 w 8422518"/>
                  <a:gd name="connsiteY70" fmla="*/ 3082935 h 5244417"/>
                  <a:gd name="connsiteX71" fmla="*/ 2949250 w 8422518"/>
                  <a:gd name="connsiteY71" fmla="*/ 3082935 h 5244417"/>
                  <a:gd name="connsiteX72" fmla="*/ 2950258 w 8422518"/>
                  <a:gd name="connsiteY72" fmla="*/ 3082935 h 5244417"/>
                  <a:gd name="connsiteX73" fmla="*/ 2951267 w 8422518"/>
                  <a:gd name="connsiteY73" fmla="*/ 3082935 h 5244417"/>
                  <a:gd name="connsiteX74" fmla="*/ 2951267 w 8422518"/>
                  <a:gd name="connsiteY74" fmla="*/ 3082935 h 5244417"/>
                  <a:gd name="connsiteX75" fmla="*/ 3145840 w 8422518"/>
                  <a:gd name="connsiteY75" fmla="*/ 3178710 h 5244417"/>
                  <a:gd name="connsiteX76" fmla="*/ 3338398 w 8422518"/>
                  <a:gd name="connsiteY76" fmla="*/ 3305737 h 5244417"/>
                  <a:gd name="connsiteX77" fmla="*/ 3594469 w 8422518"/>
                  <a:gd name="connsiteY77" fmla="*/ 3559792 h 5244417"/>
                  <a:gd name="connsiteX78" fmla="*/ 3606567 w 8422518"/>
                  <a:gd name="connsiteY78" fmla="*/ 3564832 h 5244417"/>
                  <a:gd name="connsiteX79" fmla="*/ 3618665 w 8422518"/>
                  <a:gd name="connsiteY79" fmla="*/ 3559792 h 5244417"/>
                  <a:gd name="connsiteX80" fmla="*/ 3623706 w 8422518"/>
                  <a:gd name="connsiteY80" fmla="*/ 3548702 h 5244417"/>
                  <a:gd name="connsiteX81" fmla="*/ 3623706 w 8422518"/>
                  <a:gd name="connsiteY81" fmla="*/ 3548702 h 5244417"/>
                  <a:gd name="connsiteX82" fmla="*/ 3624714 w 8422518"/>
                  <a:gd name="connsiteY82" fmla="*/ 3546686 h 5244417"/>
                  <a:gd name="connsiteX83" fmla="*/ 3639836 w 8422518"/>
                  <a:gd name="connsiteY83" fmla="*/ 3507368 h 5244417"/>
                  <a:gd name="connsiteX84" fmla="*/ 3755774 w 8422518"/>
                  <a:gd name="connsiteY84" fmla="*/ 3311786 h 5244417"/>
                  <a:gd name="connsiteX85" fmla="*/ 3948331 w 8422518"/>
                  <a:gd name="connsiteY85" fmla="*/ 3120237 h 5244417"/>
                  <a:gd name="connsiteX86" fmla="*/ 3949339 w 8422518"/>
                  <a:gd name="connsiteY86" fmla="*/ 3119229 h 5244417"/>
                  <a:gd name="connsiteX87" fmla="*/ 3949339 w 8422518"/>
                  <a:gd name="connsiteY87" fmla="*/ 3119229 h 5244417"/>
                  <a:gd name="connsiteX88" fmla="*/ 3948331 w 8422518"/>
                  <a:gd name="connsiteY88" fmla="*/ 3119229 h 5244417"/>
                  <a:gd name="connsiteX89" fmla="*/ 3949339 w 8422518"/>
                  <a:gd name="connsiteY89" fmla="*/ 3118220 h 5244417"/>
                  <a:gd name="connsiteX90" fmla="*/ 4177182 w 8422518"/>
                  <a:gd name="connsiteY90" fmla="*/ 2984136 h 5244417"/>
                  <a:gd name="connsiteX91" fmla="*/ 4380829 w 8422518"/>
                  <a:gd name="connsiteY91" fmla="*/ 2927679 h 5244417"/>
                  <a:gd name="connsiteX92" fmla="*/ 4471563 w 8422518"/>
                  <a:gd name="connsiteY92" fmla="*/ 2921630 h 5244417"/>
                  <a:gd name="connsiteX93" fmla="*/ 4554232 w 8422518"/>
                  <a:gd name="connsiteY93" fmla="*/ 2926671 h 5244417"/>
                  <a:gd name="connsiteX94" fmla="*/ 4555240 w 8422518"/>
                  <a:gd name="connsiteY94" fmla="*/ 2926671 h 5244417"/>
                  <a:gd name="connsiteX95" fmla="*/ 4603631 w 8422518"/>
                  <a:gd name="connsiteY95" fmla="*/ 2935744 h 5244417"/>
                  <a:gd name="connsiteX96" fmla="*/ 4657064 w 8422518"/>
                  <a:gd name="connsiteY96" fmla="*/ 2953891 h 5244417"/>
                  <a:gd name="connsiteX97" fmla="*/ 4658072 w 8422518"/>
                  <a:gd name="connsiteY97" fmla="*/ 2953891 h 5244417"/>
                  <a:gd name="connsiteX98" fmla="*/ 4681259 w 8422518"/>
                  <a:gd name="connsiteY98" fmla="*/ 2960948 h 5244417"/>
                  <a:gd name="connsiteX99" fmla="*/ 4697390 w 8422518"/>
                  <a:gd name="connsiteY99" fmla="*/ 2958932 h 5244417"/>
                  <a:gd name="connsiteX100" fmla="*/ 4698398 w 8422518"/>
                  <a:gd name="connsiteY100" fmla="*/ 2952883 h 5244417"/>
                  <a:gd name="connsiteX101" fmla="*/ 4686300 w 8422518"/>
                  <a:gd name="connsiteY101" fmla="*/ 2896426 h 5244417"/>
                  <a:gd name="connsiteX102" fmla="*/ 4672186 w 8422518"/>
                  <a:gd name="connsiteY102" fmla="*/ 2834929 h 5244417"/>
                  <a:gd name="connsiteX103" fmla="*/ 4650006 w 8422518"/>
                  <a:gd name="connsiteY103" fmla="*/ 2708910 h 5244417"/>
                  <a:gd name="connsiteX104" fmla="*/ 4634884 w 8422518"/>
                  <a:gd name="connsiteY104" fmla="*/ 2487116 h 5244417"/>
                  <a:gd name="connsiteX105" fmla="*/ 4643957 w 8422518"/>
                  <a:gd name="connsiteY105" fmla="*/ 2312705 h 5244417"/>
                  <a:gd name="connsiteX106" fmla="*/ 4650006 w 8422518"/>
                  <a:gd name="connsiteY106" fmla="*/ 2262298 h 5244417"/>
                  <a:gd name="connsiteX107" fmla="*/ 4650006 w 8422518"/>
                  <a:gd name="connsiteY107" fmla="*/ 2263306 h 5244417"/>
                  <a:gd name="connsiteX108" fmla="*/ 4650006 w 8422518"/>
                  <a:gd name="connsiteY108" fmla="*/ 2262298 h 5244417"/>
                  <a:gd name="connsiteX109" fmla="*/ 4650006 w 8422518"/>
                  <a:gd name="connsiteY109" fmla="*/ 2263306 h 5244417"/>
                  <a:gd name="connsiteX110" fmla="*/ 4702431 w 8422518"/>
                  <a:gd name="connsiteY110" fmla="*/ 2011267 h 5244417"/>
                  <a:gd name="connsiteX111" fmla="*/ 4768968 w 8422518"/>
                  <a:gd name="connsiteY111" fmla="*/ 1813669 h 5244417"/>
                  <a:gd name="connsiteX112" fmla="*/ 4789132 w 8422518"/>
                  <a:gd name="connsiteY112" fmla="*/ 1763261 h 5244417"/>
                  <a:gd name="connsiteX113" fmla="*/ 4788124 w 8422518"/>
                  <a:gd name="connsiteY113" fmla="*/ 1765278 h 5244417"/>
                  <a:gd name="connsiteX114" fmla="*/ 5002860 w 8422518"/>
                  <a:gd name="connsiteY114" fmla="*/ 1368065 h 5244417"/>
                  <a:gd name="connsiteX115" fmla="*/ 5120814 w 8422518"/>
                  <a:gd name="connsiteY115" fmla="*/ 1202728 h 5244417"/>
                  <a:gd name="connsiteX116" fmla="*/ 5119806 w 8422518"/>
                  <a:gd name="connsiteY116" fmla="*/ 1204744 h 5244417"/>
                  <a:gd name="connsiteX117" fmla="*/ 5676307 w 8422518"/>
                  <a:gd name="connsiteY117" fmla="*/ 650259 h 5244417"/>
                  <a:gd name="connsiteX118" fmla="*/ 6351770 w 8422518"/>
                  <a:gd name="connsiteY118" fmla="*/ 258087 h 5244417"/>
                  <a:gd name="connsiteX119" fmla="*/ 7060503 w 8422518"/>
                  <a:gd name="connsiteY119" fmla="*/ 60489 h 5244417"/>
                  <a:gd name="connsiteX120" fmla="*/ 7335728 w 8422518"/>
                  <a:gd name="connsiteY120" fmla="*/ 40326 h 5244417"/>
                  <a:gd name="connsiteX121" fmla="*/ 7355891 w 8422518"/>
                  <a:gd name="connsiteY121" fmla="*/ 40326 h 5244417"/>
                  <a:gd name="connsiteX122" fmla="*/ 7603897 w 8422518"/>
                  <a:gd name="connsiteY122" fmla="*/ 56457 h 5244417"/>
                  <a:gd name="connsiteX123" fmla="*/ 8007159 w 8422518"/>
                  <a:gd name="connsiteY123" fmla="*/ 163321 h 5244417"/>
                  <a:gd name="connsiteX124" fmla="*/ 8008168 w 8422518"/>
                  <a:gd name="connsiteY124" fmla="*/ 163321 h 5244417"/>
                  <a:gd name="connsiteX125" fmla="*/ 8252141 w 8422518"/>
                  <a:gd name="connsiteY125" fmla="*/ 304463 h 5244417"/>
                  <a:gd name="connsiteX126" fmla="*/ 8321703 w 8422518"/>
                  <a:gd name="connsiteY126" fmla="*/ 363944 h 5244417"/>
                  <a:gd name="connsiteX127" fmla="*/ 8337834 w 8422518"/>
                  <a:gd name="connsiteY127" fmla="*/ 380074 h 5244417"/>
                  <a:gd name="connsiteX128" fmla="*/ 8389249 w 8422518"/>
                  <a:gd name="connsiteY128" fmla="*/ 435523 h 5244417"/>
                  <a:gd name="connsiteX129" fmla="*/ 8416470 w 8422518"/>
                  <a:gd name="connsiteY129" fmla="*/ 435523 h 5244417"/>
                  <a:gd name="connsiteX130" fmla="*/ 8422519 w 8422518"/>
                  <a:gd name="connsiteY130" fmla="*/ 422417 h 5244417"/>
                  <a:gd name="connsiteX131" fmla="*/ 8421511 w 8422518"/>
                  <a:gd name="connsiteY131" fmla="*/ 416368 h 5244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</a:cxnLst>
                <a:rect l="l" t="t" r="r" b="b"/>
                <a:pathLst>
                  <a:path w="8422518" h="5244417">
                    <a:moveTo>
                      <a:pt x="8421511" y="416368"/>
                    </a:moveTo>
                    <a:cubicBezTo>
                      <a:pt x="8420502" y="413343"/>
                      <a:pt x="8418486" y="410319"/>
                      <a:pt x="8416470" y="408302"/>
                    </a:cubicBezTo>
                    <a:cubicBezTo>
                      <a:pt x="8347915" y="321601"/>
                      <a:pt x="8260206" y="252039"/>
                      <a:pt x="8165440" y="196590"/>
                    </a:cubicBezTo>
                    <a:cubicBezTo>
                      <a:pt x="8073698" y="142150"/>
                      <a:pt x="7973890" y="102832"/>
                      <a:pt x="7873075" y="71579"/>
                    </a:cubicBezTo>
                    <a:cubicBezTo>
                      <a:pt x="7776292" y="42342"/>
                      <a:pt x="7677493" y="23188"/>
                      <a:pt x="7577685" y="12098"/>
                    </a:cubicBezTo>
                    <a:cubicBezTo>
                      <a:pt x="7504091" y="3024"/>
                      <a:pt x="7429487" y="0"/>
                      <a:pt x="7355891" y="0"/>
                    </a:cubicBezTo>
                    <a:cubicBezTo>
                      <a:pt x="7328672" y="0"/>
                      <a:pt x="7300443" y="1008"/>
                      <a:pt x="7273223" y="2016"/>
                    </a:cubicBezTo>
                    <a:cubicBezTo>
                      <a:pt x="7170391" y="6049"/>
                      <a:pt x="7067560" y="18147"/>
                      <a:pt x="6965736" y="35285"/>
                    </a:cubicBezTo>
                    <a:cubicBezTo>
                      <a:pt x="6862904" y="53432"/>
                      <a:pt x="6760073" y="77628"/>
                      <a:pt x="6660265" y="106864"/>
                    </a:cubicBezTo>
                    <a:cubicBezTo>
                      <a:pt x="6460651" y="165337"/>
                      <a:pt x="6266077" y="246998"/>
                      <a:pt x="6082593" y="344789"/>
                    </a:cubicBezTo>
                    <a:cubicBezTo>
                      <a:pt x="5992868" y="392172"/>
                      <a:pt x="5906166" y="444596"/>
                      <a:pt x="5821481" y="501053"/>
                    </a:cubicBezTo>
                    <a:cubicBezTo>
                      <a:pt x="5739821" y="555493"/>
                      <a:pt x="5661185" y="613966"/>
                      <a:pt x="5585573" y="676471"/>
                    </a:cubicBezTo>
                    <a:cubicBezTo>
                      <a:pt x="5423261" y="809548"/>
                      <a:pt x="5274053" y="958754"/>
                      <a:pt x="5141985" y="1122075"/>
                    </a:cubicBezTo>
                    <a:cubicBezTo>
                      <a:pt x="5009917" y="1284388"/>
                      <a:pt x="4895996" y="1459807"/>
                      <a:pt x="4805262" y="1649340"/>
                    </a:cubicBezTo>
                    <a:cubicBezTo>
                      <a:pt x="4717553" y="1833832"/>
                      <a:pt x="4654039" y="2031430"/>
                      <a:pt x="4624803" y="2234069"/>
                    </a:cubicBezTo>
                    <a:cubicBezTo>
                      <a:pt x="4607664" y="2356056"/>
                      <a:pt x="4602623" y="2479051"/>
                      <a:pt x="4610688" y="2602045"/>
                    </a:cubicBezTo>
                    <a:cubicBezTo>
                      <a:pt x="4617745" y="2708910"/>
                      <a:pt x="4635892" y="2815774"/>
                      <a:pt x="4664120" y="2918606"/>
                    </a:cubicBezTo>
                    <a:cubicBezTo>
                      <a:pt x="4655047" y="2914573"/>
                      <a:pt x="4646982" y="2911549"/>
                      <a:pt x="4637908" y="2908524"/>
                    </a:cubicBezTo>
                    <a:cubicBezTo>
                      <a:pt x="4616737" y="2901467"/>
                      <a:pt x="4594558" y="2897435"/>
                      <a:pt x="4572378" y="2894410"/>
                    </a:cubicBezTo>
                    <a:cubicBezTo>
                      <a:pt x="4539109" y="2889369"/>
                      <a:pt x="4505840" y="2886345"/>
                      <a:pt x="4472571" y="2886345"/>
                    </a:cubicBezTo>
                    <a:cubicBezTo>
                      <a:pt x="4464506" y="2886345"/>
                      <a:pt x="4457449" y="2886345"/>
                      <a:pt x="4449383" y="2886345"/>
                    </a:cubicBezTo>
                    <a:cubicBezTo>
                      <a:pt x="4366715" y="2889369"/>
                      <a:pt x="4285055" y="2907516"/>
                      <a:pt x="4207427" y="2935744"/>
                    </a:cubicBezTo>
                    <a:cubicBezTo>
                      <a:pt x="4126774" y="2964981"/>
                      <a:pt x="4051163" y="3006315"/>
                      <a:pt x="3981600" y="3054707"/>
                    </a:cubicBezTo>
                    <a:cubicBezTo>
                      <a:pt x="3911029" y="3103098"/>
                      <a:pt x="3846507" y="3160563"/>
                      <a:pt x="3789042" y="3224076"/>
                    </a:cubicBezTo>
                    <a:cubicBezTo>
                      <a:pt x="3711415" y="3309770"/>
                      <a:pt x="3645884" y="3407561"/>
                      <a:pt x="3603543" y="3515433"/>
                    </a:cubicBezTo>
                    <a:cubicBezTo>
                      <a:pt x="3543053" y="3440830"/>
                      <a:pt x="3475507" y="3372275"/>
                      <a:pt x="3401912" y="3310778"/>
                    </a:cubicBezTo>
                    <a:cubicBezTo>
                      <a:pt x="3323275" y="3245248"/>
                      <a:pt x="3238591" y="3188791"/>
                      <a:pt x="3148865" y="3138383"/>
                    </a:cubicBezTo>
                    <a:cubicBezTo>
                      <a:pt x="2977479" y="3042609"/>
                      <a:pt x="2790970" y="2974054"/>
                      <a:pt x="2599421" y="2933728"/>
                    </a:cubicBezTo>
                    <a:cubicBezTo>
                      <a:pt x="2462312" y="2905500"/>
                      <a:pt x="2323187" y="2891386"/>
                      <a:pt x="2183053" y="2891386"/>
                    </a:cubicBezTo>
                    <a:cubicBezTo>
                      <a:pt x="1932023" y="2891386"/>
                      <a:pt x="1680993" y="2935744"/>
                      <a:pt x="1444076" y="3017405"/>
                    </a:cubicBezTo>
                    <a:cubicBezTo>
                      <a:pt x="1353343" y="3048658"/>
                      <a:pt x="1263617" y="3085959"/>
                      <a:pt x="1176916" y="3128302"/>
                    </a:cubicBezTo>
                    <a:cubicBezTo>
                      <a:pt x="1098279" y="3166612"/>
                      <a:pt x="1021660" y="3208954"/>
                      <a:pt x="947056" y="3256338"/>
                    </a:cubicBezTo>
                    <a:cubicBezTo>
                      <a:pt x="807931" y="3345055"/>
                      <a:pt x="678887" y="3448895"/>
                      <a:pt x="564966" y="3567857"/>
                    </a:cubicBezTo>
                    <a:cubicBezTo>
                      <a:pt x="456085" y="3681778"/>
                      <a:pt x="361319" y="3808806"/>
                      <a:pt x="282683" y="3944907"/>
                    </a:cubicBezTo>
                    <a:cubicBezTo>
                      <a:pt x="204047" y="4081007"/>
                      <a:pt x="143558" y="4227190"/>
                      <a:pt x="99199" y="4378413"/>
                    </a:cubicBezTo>
                    <a:cubicBezTo>
                      <a:pt x="17538" y="4654647"/>
                      <a:pt x="-8674" y="4944996"/>
                      <a:pt x="2416" y="5232319"/>
                    </a:cubicBezTo>
                    <a:cubicBezTo>
                      <a:pt x="2416" y="5238368"/>
                      <a:pt x="7457" y="5244417"/>
                      <a:pt x="14514" y="5244417"/>
                    </a:cubicBezTo>
                    <a:cubicBezTo>
                      <a:pt x="20563" y="5244417"/>
                      <a:pt x="26612" y="5239377"/>
                      <a:pt x="26612" y="5232319"/>
                    </a:cubicBezTo>
                    <a:cubicBezTo>
                      <a:pt x="24595" y="5190985"/>
                      <a:pt x="24595" y="5149651"/>
                      <a:pt x="24595" y="5108317"/>
                    </a:cubicBezTo>
                    <a:cubicBezTo>
                      <a:pt x="24595" y="4992379"/>
                      <a:pt x="32661" y="4876441"/>
                      <a:pt x="47783" y="4765544"/>
                    </a:cubicBezTo>
                    <a:cubicBezTo>
                      <a:pt x="68954" y="4607264"/>
                      <a:pt x="105248" y="4456041"/>
                      <a:pt x="154647" y="4313891"/>
                    </a:cubicBezTo>
                    <a:cubicBezTo>
                      <a:pt x="168762" y="4273565"/>
                      <a:pt x="183884" y="4233239"/>
                      <a:pt x="200014" y="4193921"/>
                    </a:cubicBezTo>
                    <a:cubicBezTo>
                      <a:pt x="200014" y="4193921"/>
                      <a:pt x="200014" y="4194929"/>
                      <a:pt x="199006" y="4194929"/>
                    </a:cubicBezTo>
                    <a:cubicBezTo>
                      <a:pt x="199006" y="4194929"/>
                      <a:pt x="199006" y="4193921"/>
                      <a:pt x="199006" y="4193921"/>
                    </a:cubicBezTo>
                    <a:lnTo>
                      <a:pt x="197998" y="4194929"/>
                    </a:lnTo>
                    <a:cubicBezTo>
                      <a:pt x="231267" y="4116293"/>
                      <a:pt x="268569" y="4040681"/>
                      <a:pt x="310911" y="3968094"/>
                    </a:cubicBezTo>
                    <a:cubicBezTo>
                      <a:pt x="352245" y="3895507"/>
                      <a:pt x="399629" y="3824936"/>
                      <a:pt x="452053" y="3757390"/>
                    </a:cubicBezTo>
                    <a:cubicBezTo>
                      <a:pt x="552868" y="3627338"/>
                      <a:pt x="670822" y="3509384"/>
                      <a:pt x="803899" y="3406552"/>
                    </a:cubicBezTo>
                    <a:cubicBezTo>
                      <a:pt x="955122" y="3290615"/>
                      <a:pt x="1126508" y="3190808"/>
                      <a:pt x="1314024" y="3111163"/>
                    </a:cubicBezTo>
                    <a:cubicBezTo>
                      <a:pt x="1314024" y="3111163"/>
                      <a:pt x="1315033" y="3111163"/>
                      <a:pt x="1315033" y="3111163"/>
                    </a:cubicBezTo>
                    <a:lnTo>
                      <a:pt x="1316041" y="3111163"/>
                    </a:lnTo>
                    <a:lnTo>
                      <a:pt x="1318057" y="3110155"/>
                    </a:lnTo>
                    <a:cubicBezTo>
                      <a:pt x="1410807" y="3071845"/>
                      <a:pt x="1505574" y="3038576"/>
                      <a:pt x="1600340" y="3012364"/>
                    </a:cubicBezTo>
                    <a:cubicBezTo>
                      <a:pt x="1671919" y="2992201"/>
                      <a:pt x="1745514" y="2976071"/>
                      <a:pt x="1820118" y="2962965"/>
                    </a:cubicBezTo>
                    <a:cubicBezTo>
                      <a:pt x="1845322" y="2958932"/>
                      <a:pt x="1871533" y="2954899"/>
                      <a:pt x="1896737" y="2950867"/>
                    </a:cubicBezTo>
                    <a:lnTo>
                      <a:pt x="1896737" y="2950867"/>
                    </a:lnTo>
                    <a:lnTo>
                      <a:pt x="1895729" y="2950867"/>
                    </a:lnTo>
                    <a:cubicBezTo>
                      <a:pt x="1895729" y="2950867"/>
                      <a:pt x="1896737" y="2950867"/>
                      <a:pt x="1896737" y="2950867"/>
                    </a:cubicBezTo>
                    <a:lnTo>
                      <a:pt x="1895729" y="2950867"/>
                    </a:lnTo>
                    <a:cubicBezTo>
                      <a:pt x="1989488" y="2938769"/>
                      <a:pt x="2083246" y="2931712"/>
                      <a:pt x="2175996" y="2931712"/>
                    </a:cubicBezTo>
                    <a:lnTo>
                      <a:pt x="2187086" y="2931712"/>
                    </a:lnTo>
                    <a:cubicBezTo>
                      <a:pt x="2275804" y="2931712"/>
                      <a:pt x="2366537" y="2937761"/>
                      <a:pt x="2456263" y="2949858"/>
                    </a:cubicBezTo>
                    <a:lnTo>
                      <a:pt x="2457271" y="2949858"/>
                    </a:lnTo>
                    <a:cubicBezTo>
                      <a:pt x="2457271" y="2949858"/>
                      <a:pt x="2457271" y="2949858"/>
                      <a:pt x="2457271" y="2949858"/>
                    </a:cubicBezTo>
                    <a:cubicBezTo>
                      <a:pt x="2457271" y="2949858"/>
                      <a:pt x="2457271" y="2949858"/>
                      <a:pt x="2457271" y="2949858"/>
                    </a:cubicBezTo>
                    <a:cubicBezTo>
                      <a:pt x="2540948" y="2960948"/>
                      <a:pt x="2624625" y="2978087"/>
                      <a:pt x="2706285" y="3000266"/>
                    </a:cubicBezTo>
                    <a:cubicBezTo>
                      <a:pt x="2786938" y="3021437"/>
                      <a:pt x="2867590" y="3049666"/>
                      <a:pt x="2947234" y="3082935"/>
                    </a:cubicBezTo>
                    <a:lnTo>
                      <a:pt x="2948242" y="3082935"/>
                    </a:lnTo>
                    <a:cubicBezTo>
                      <a:pt x="2948242" y="3082935"/>
                      <a:pt x="2948242" y="3082935"/>
                      <a:pt x="2949250" y="3082935"/>
                    </a:cubicBezTo>
                    <a:cubicBezTo>
                      <a:pt x="2949250" y="3082935"/>
                      <a:pt x="2949250" y="3082935"/>
                      <a:pt x="2949250" y="3082935"/>
                    </a:cubicBezTo>
                    <a:cubicBezTo>
                      <a:pt x="2949250" y="3082935"/>
                      <a:pt x="2949250" y="3082935"/>
                      <a:pt x="2949250" y="3082935"/>
                    </a:cubicBezTo>
                    <a:lnTo>
                      <a:pt x="2949250" y="3082935"/>
                    </a:lnTo>
                    <a:lnTo>
                      <a:pt x="2950258" y="3082935"/>
                    </a:lnTo>
                    <a:cubicBezTo>
                      <a:pt x="2950258" y="3082935"/>
                      <a:pt x="2950258" y="3082935"/>
                      <a:pt x="2951267" y="3082935"/>
                    </a:cubicBezTo>
                    <a:lnTo>
                      <a:pt x="2951267" y="3082935"/>
                    </a:lnTo>
                    <a:cubicBezTo>
                      <a:pt x="3017805" y="3111163"/>
                      <a:pt x="3083335" y="3143424"/>
                      <a:pt x="3145840" y="3178710"/>
                    </a:cubicBezTo>
                    <a:cubicBezTo>
                      <a:pt x="3215403" y="3218027"/>
                      <a:pt x="3279925" y="3261378"/>
                      <a:pt x="3338398" y="3305737"/>
                    </a:cubicBezTo>
                    <a:cubicBezTo>
                      <a:pt x="3433164" y="3379332"/>
                      <a:pt x="3519865" y="3465025"/>
                      <a:pt x="3594469" y="3559792"/>
                    </a:cubicBezTo>
                    <a:cubicBezTo>
                      <a:pt x="3597493" y="3562816"/>
                      <a:pt x="3602534" y="3564832"/>
                      <a:pt x="3606567" y="3564832"/>
                    </a:cubicBezTo>
                    <a:cubicBezTo>
                      <a:pt x="3611608" y="3564832"/>
                      <a:pt x="3615640" y="3562816"/>
                      <a:pt x="3618665" y="3559792"/>
                    </a:cubicBezTo>
                    <a:cubicBezTo>
                      <a:pt x="3621689" y="3556767"/>
                      <a:pt x="3623706" y="3552735"/>
                      <a:pt x="3623706" y="3548702"/>
                    </a:cubicBezTo>
                    <a:lnTo>
                      <a:pt x="3623706" y="3548702"/>
                    </a:lnTo>
                    <a:cubicBezTo>
                      <a:pt x="3623706" y="3547694"/>
                      <a:pt x="3623706" y="3547694"/>
                      <a:pt x="3624714" y="3546686"/>
                    </a:cubicBezTo>
                    <a:cubicBezTo>
                      <a:pt x="3628746" y="3533580"/>
                      <a:pt x="3634795" y="3520474"/>
                      <a:pt x="3639836" y="3507368"/>
                    </a:cubicBezTo>
                    <a:cubicBezTo>
                      <a:pt x="3668064" y="3440830"/>
                      <a:pt x="3707382" y="3375300"/>
                      <a:pt x="3755774" y="3311786"/>
                    </a:cubicBezTo>
                    <a:cubicBezTo>
                      <a:pt x="3811222" y="3241215"/>
                      <a:pt x="3875744" y="3176693"/>
                      <a:pt x="3948331" y="3120237"/>
                    </a:cubicBezTo>
                    <a:lnTo>
                      <a:pt x="3949339" y="3119229"/>
                    </a:lnTo>
                    <a:cubicBezTo>
                      <a:pt x="3949339" y="3119229"/>
                      <a:pt x="3949339" y="3119229"/>
                      <a:pt x="3949339" y="3119229"/>
                    </a:cubicBezTo>
                    <a:lnTo>
                      <a:pt x="3948331" y="3119229"/>
                    </a:lnTo>
                    <a:lnTo>
                      <a:pt x="3949339" y="3118220"/>
                    </a:lnTo>
                    <a:cubicBezTo>
                      <a:pt x="4021926" y="3062772"/>
                      <a:pt x="4098546" y="3017405"/>
                      <a:pt x="4177182" y="2984136"/>
                    </a:cubicBezTo>
                    <a:cubicBezTo>
                      <a:pt x="4244728" y="2955907"/>
                      <a:pt x="4313283" y="2936753"/>
                      <a:pt x="4380829" y="2927679"/>
                    </a:cubicBezTo>
                    <a:cubicBezTo>
                      <a:pt x="4411074" y="2923647"/>
                      <a:pt x="4441318" y="2921630"/>
                      <a:pt x="4471563" y="2921630"/>
                    </a:cubicBezTo>
                    <a:cubicBezTo>
                      <a:pt x="4499791" y="2921630"/>
                      <a:pt x="4527011" y="2923647"/>
                      <a:pt x="4554232" y="2926671"/>
                    </a:cubicBezTo>
                    <a:lnTo>
                      <a:pt x="4555240" y="2926671"/>
                    </a:lnTo>
                    <a:cubicBezTo>
                      <a:pt x="4573386" y="2929695"/>
                      <a:pt x="4588509" y="2932720"/>
                      <a:pt x="4603631" y="2935744"/>
                    </a:cubicBezTo>
                    <a:cubicBezTo>
                      <a:pt x="4620770" y="2939777"/>
                      <a:pt x="4637908" y="2945826"/>
                      <a:pt x="4657064" y="2953891"/>
                    </a:cubicBezTo>
                    <a:lnTo>
                      <a:pt x="4658072" y="2953891"/>
                    </a:lnTo>
                    <a:cubicBezTo>
                      <a:pt x="4666137" y="2956916"/>
                      <a:pt x="4673194" y="2958932"/>
                      <a:pt x="4681259" y="2960948"/>
                    </a:cubicBezTo>
                    <a:cubicBezTo>
                      <a:pt x="4686300" y="2961956"/>
                      <a:pt x="4693357" y="2963973"/>
                      <a:pt x="4697390" y="2958932"/>
                    </a:cubicBezTo>
                    <a:cubicBezTo>
                      <a:pt x="4698398" y="2956916"/>
                      <a:pt x="4698398" y="2954899"/>
                      <a:pt x="4698398" y="2952883"/>
                    </a:cubicBezTo>
                    <a:cubicBezTo>
                      <a:pt x="4697390" y="2933728"/>
                      <a:pt x="4691340" y="2915581"/>
                      <a:pt x="4686300" y="2896426"/>
                    </a:cubicBezTo>
                    <a:cubicBezTo>
                      <a:pt x="4681259" y="2876263"/>
                      <a:pt x="4676218" y="2855092"/>
                      <a:pt x="4672186" y="2834929"/>
                    </a:cubicBezTo>
                    <a:cubicBezTo>
                      <a:pt x="4663112" y="2793595"/>
                      <a:pt x="4656055" y="2751252"/>
                      <a:pt x="4650006" y="2708910"/>
                    </a:cubicBezTo>
                    <a:cubicBezTo>
                      <a:pt x="4639925" y="2635315"/>
                      <a:pt x="4635892" y="2560711"/>
                      <a:pt x="4634884" y="2487116"/>
                    </a:cubicBezTo>
                    <a:cubicBezTo>
                      <a:pt x="4634884" y="2430659"/>
                      <a:pt x="4637908" y="2372186"/>
                      <a:pt x="4643957" y="2312705"/>
                    </a:cubicBezTo>
                    <a:cubicBezTo>
                      <a:pt x="4645974" y="2295567"/>
                      <a:pt x="4647990" y="2279436"/>
                      <a:pt x="4650006" y="2262298"/>
                    </a:cubicBezTo>
                    <a:lnTo>
                      <a:pt x="4650006" y="2263306"/>
                    </a:lnTo>
                    <a:cubicBezTo>
                      <a:pt x="4650006" y="2263306"/>
                      <a:pt x="4650006" y="2262298"/>
                      <a:pt x="4650006" y="2262298"/>
                    </a:cubicBezTo>
                    <a:lnTo>
                      <a:pt x="4650006" y="2263306"/>
                    </a:lnTo>
                    <a:cubicBezTo>
                      <a:pt x="4661096" y="2179629"/>
                      <a:pt x="4679242" y="2094944"/>
                      <a:pt x="4702431" y="2011267"/>
                    </a:cubicBezTo>
                    <a:cubicBezTo>
                      <a:pt x="4720577" y="1946745"/>
                      <a:pt x="4742757" y="1880207"/>
                      <a:pt x="4768968" y="1813669"/>
                    </a:cubicBezTo>
                    <a:cubicBezTo>
                      <a:pt x="4776026" y="1796530"/>
                      <a:pt x="4782074" y="1780400"/>
                      <a:pt x="4789132" y="1763261"/>
                    </a:cubicBezTo>
                    <a:lnTo>
                      <a:pt x="4788124" y="1765278"/>
                    </a:lnTo>
                    <a:cubicBezTo>
                      <a:pt x="4845588" y="1630185"/>
                      <a:pt x="4917167" y="1498117"/>
                      <a:pt x="5002860" y="1368065"/>
                    </a:cubicBezTo>
                    <a:cubicBezTo>
                      <a:pt x="5040162" y="1311608"/>
                      <a:pt x="5079480" y="1256160"/>
                      <a:pt x="5120814" y="1202728"/>
                    </a:cubicBezTo>
                    <a:lnTo>
                      <a:pt x="5119806" y="1204744"/>
                    </a:lnTo>
                    <a:cubicBezTo>
                      <a:pt x="5279094" y="1000089"/>
                      <a:pt x="5465603" y="813580"/>
                      <a:pt x="5676307" y="650259"/>
                    </a:cubicBezTo>
                    <a:cubicBezTo>
                      <a:pt x="5878946" y="493995"/>
                      <a:pt x="6106789" y="361927"/>
                      <a:pt x="6351770" y="258087"/>
                    </a:cubicBezTo>
                    <a:cubicBezTo>
                      <a:pt x="6588686" y="158280"/>
                      <a:pt x="6826611" y="91742"/>
                      <a:pt x="7060503" y="60489"/>
                    </a:cubicBezTo>
                    <a:cubicBezTo>
                      <a:pt x="7154261" y="48391"/>
                      <a:pt x="7246002" y="41334"/>
                      <a:pt x="7335728" y="40326"/>
                    </a:cubicBezTo>
                    <a:cubicBezTo>
                      <a:pt x="7342786" y="40326"/>
                      <a:pt x="7348835" y="40326"/>
                      <a:pt x="7355891" y="40326"/>
                    </a:cubicBezTo>
                    <a:cubicBezTo>
                      <a:pt x="7438561" y="40326"/>
                      <a:pt x="7522237" y="45367"/>
                      <a:pt x="7603897" y="56457"/>
                    </a:cubicBezTo>
                    <a:cubicBezTo>
                      <a:pt x="7749071" y="76620"/>
                      <a:pt x="7884164" y="111905"/>
                      <a:pt x="8007159" y="163321"/>
                    </a:cubicBezTo>
                    <a:lnTo>
                      <a:pt x="8008168" y="163321"/>
                    </a:lnTo>
                    <a:cubicBezTo>
                      <a:pt x="8097893" y="201631"/>
                      <a:pt x="8179554" y="249014"/>
                      <a:pt x="8252141" y="304463"/>
                    </a:cubicBezTo>
                    <a:cubicBezTo>
                      <a:pt x="8276337" y="323617"/>
                      <a:pt x="8299523" y="343781"/>
                      <a:pt x="8321703" y="363944"/>
                    </a:cubicBezTo>
                    <a:cubicBezTo>
                      <a:pt x="8327752" y="368984"/>
                      <a:pt x="8332793" y="374025"/>
                      <a:pt x="8337834" y="380074"/>
                    </a:cubicBezTo>
                    <a:cubicBezTo>
                      <a:pt x="8355981" y="398221"/>
                      <a:pt x="8373119" y="416368"/>
                      <a:pt x="8389249" y="435523"/>
                    </a:cubicBezTo>
                    <a:cubicBezTo>
                      <a:pt x="8396307" y="443588"/>
                      <a:pt x="8409412" y="442580"/>
                      <a:pt x="8416470" y="435523"/>
                    </a:cubicBezTo>
                    <a:cubicBezTo>
                      <a:pt x="8420502" y="431490"/>
                      <a:pt x="8422519" y="427457"/>
                      <a:pt x="8422519" y="422417"/>
                    </a:cubicBezTo>
                    <a:cubicBezTo>
                      <a:pt x="8421511" y="420400"/>
                      <a:pt x="8421511" y="418384"/>
                      <a:pt x="8421511" y="416368"/>
                    </a:cubicBezTo>
                    <a:close/>
                  </a:path>
                </a:pathLst>
              </a:custGeom>
              <a:solidFill>
                <a:srgbClr val="0E0E0E"/>
              </a:solidFill>
              <a:ln w="10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4" name="Graphic 4">
              <a:extLst>
                <a:ext uri="{FF2B5EF4-FFF2-40B4-BE49-F238E27FC236}">
                  <a16:creationId xmlns:a16="http://schemas.microsoft.com/office/drawing/2014/main" xmlns="" id="{F933BBE0-CCF6-00D2-DD98-E8A86251714B}"/>
                </a:ext>
              </a:extLst>
            </p:cNvPr>
            <p:cNvGrpSpPr/>
            <p:nvPr/>
          </p:nvGrpSpPr>
          <p:grpSpPr>
            <a:xfrm>
              <a:off x="4561474" y="4271394"/>
              <a:ext cx="1598333" cy="919436"/>
              <a:chOff x="4680108" y="2548613"/>
              <a:chExt cx="1598333" cy="919436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0753AF99-F6A6-B8DC-0AEB-90648FABB519}"/>
                  </a:ext>
                </a:extLst>
              </p:cNvPr>
              <p:cNvSpPr/>
              <p:nvPr/>
            </p:nvSpPr>
            <p:spPr>
              <a:xfrm>
                <a:off x="4680108" y="2548613"/>
                <a:ext cx="1598333" cy="919436"/>
              </a:xfrm>
              <a:custGeom>
                <a:avLst/>
                <a:gdLst>
                  <a:gd name="connsiteX0" fmla="*/ 1588593 w 1598333"/>
                  <a:gd name="connsiteY0" fmla="*/ 393180 h 919436"/>
                  <a:gd name="connsiteX1" fmla="*/ 1563389 w 1598333"/>
                  <a:gd name="connsiteY1" fmla="*/ 334707 h 919436"/>
                  <a:gd name="connsiteX2" fmla="*/ 1523063 w 1598333"/>
                  <a:gd name="connsiteY2" fmla="*/ 283291 h 919436"/>
                  <a:gd name="connsiteX3" fmla="*/ 1408134 w 1598333"/>
                  <a:gd name="connsiteY3" fmla="*/ 208688 h 919436"/>
                  <a:gd name="connsiteX4" fmla="*/ 1288163 w 1598333"/>
                  <a:gd name="connsiteY4" fmla="*/ 184492 h 919436"/>
                  <a:gd name="connsiteX5" fmla="*/ 1162144 w 1598333"/>
                  <a:gd name="connsiteY5" fmla="*/ 218769 h 919436"/>
                  <a:gd name="connsiteX6" fmla="*/ 1163152 w 1598333"/>
                  <a:gd name="connsiteY6" fmla="*/ 215745 h 919436"/>
                  <a:gd name="connsiteX7" fmla="*/ 1165168 w 1598333"/>
                  <a:gd name="connsiteY7" fmla="*/ 178443 h 919436"/>
                  <a:gd name="connsiteX8" fmla="*/ 1160127 w 1598333"/>
                  <a:gd name="connsiteY8" fmla="*/ 139125 h 919436"/>
                  <a:gd name="connsiteX9" fmla="*/ 1149038 w 1598333"/>
                  <a:gd name="connsiteY9" fmla="*/ 103840 h 919436"/>
                  <a:gd name="connsiteX10" fmla="*/ 1130891 w 1598333"/>
                  <a:gd name="connsiteY10" fmla="*/ 69563 h 919436"/>
                  <a:gd name="connsiteX11" fmla="*/ 1106695 w 1598333"/>
                  <a:gd name="connsiteY11" fmla="*/ 40326 h 919436"/>
                  <a:gd name="connsiteX12" fmla="*/ 1076451 w 1598333"/>
                  <a:gd name="connsiteY12" fmla="*/ 19155 h 919436"/>
                  <a:gd name="connsiteX13" fmla="*/ 1040157 w 1598333"/>
                  <a:gd name="connsiteY13" fmla="*/ 5041 h 919436"/>
                  <a:gd name="connsiteX14" fmla="*/ 994790 w 1598333"/>
                  <a:gd name="connsiteY14" fmla="*/ 0 h 919436"/>
                  <a:gd name="connsiteX15" fmla="*/ 963537 w 1598333"/>
                  <a:gd name="connsiteY15" fmla="*/ 2016 h 919436"/>
                  <a:gd name="connsiteX16" fmla="*/ 890950 w 1598333"/>
                  <a:gd name="connsiteY16" fmla="*/ 25204 h 919436"/>
                  <a:gd name="connsiteX17" fmla="*/ 826429 w 1598333"/>
                  <a:gd name="connsiteY17" fmla="*/ 67546 h 919436"/>
                  <a:gd name="connsiteX18" fmla="*/ 777029 w 1598333"/>
                  <a:gd name="connsiteY18" fmla="*/ 124003 h 919436"/>
                  <a:gd name="connsiteX19" fmla="*/ 756866 w 1598333"/>
                  <a:gd name="connsiteY19" fmla="*/ 163321 h 919436"/>
                  <a:gd name="connsiteX20" fmla="*/ 748801 w 1598333"/>
                  <a:gd name="connsiteY20" fmla="*/ 147190 h 919436"/>
                  <a:gd name="connsiteX21" fmla="*/ 721580 w 1598333"/>
                  <a:gd name="connsiteY21" fmla="*/ 111905 h 919436"/>
                  <a:gd name="connsiteX22" fmla="*/ 667140 w 1598333"/>
                  <a:gd name="connsiteY22" fmla="*/ 73595 h 919436"/>
                  <a:gd name="connsiteX23" fmla="*/ 577414 w 1598333"/>
                  <a:gd name="connsiteY23" fmla="*/ 54440 h 919436"/>
                  <a:gd name="connsiteX24" fmla="*/ 545153 w 1598333"/>
                  <a:gd name="connsiteY24" fmla="*/ 56457 h 919436"/>
                  <a:gd name="connsiteX25" fmla="*/ 424175 w 1598333"/>
                  <a:gd name="connsiteY25" fmla="*/ 100815 h 919436"/>
                  <a:gd name="connsiteX26" fmla="*/ 331425 w 1598333"/>
                  <a:gd name="connsiteY26" fmla="*/ 189533 h 919436"/>
                  <a:gd name="connsiteX27" fmla="*/ 305213 w 1598333"/>
                  <a:gd name="connsiteY27" fmla="*/ 240949 h 919436"/>
                  <a:gd name="connsiteX28" fmla="*/ 294123 w 1598333"/>
                  <a:gd name="connsiteY28" fmla="*/ 285308 h 919436"/>
                  <a:gd name="connsiteX29" fmla="*/ 261862 w 1598333"/>
                  <a:gd name="connsiteY29" fmla="*/ 276234 h 919436"/>
                  <a:gd name="connsiteX30" fmla="*/ 234642 w 1598333"/>
                  <a:gd name="connsiteY30" fmla="*/ 274218 h 919436"/>
                  <a:gd name="connsiteX31" fmla="*/ 220528 w 1598333"/>
                  <a:gd name="connsiteY31" fmla="*/ 275226 h 919436"/>
                  <a:gd name="connsiteX32" fmla="*/ 142900 w 1598333"/>
                  <a:gd name="connsiteY32" fmla="*/ 299422 h 919436"/>
                  <a:gd name="connsiteX33" fmla="*/ 78378 w 1598333"/>
                  <a:gd name="connsiteY33" fmla="*/ 348821 h 919436"/>
                  <a:gd name="connsiteX34" fmla="*/ 29987 w 1598333"/>
                  <a:gd name="connsiteY34" fmla="*/ 414351 h 919436"/>
                  <a:gd name="connsiteX35" fmla="*/ 3775 w 1598333"/>
                  <a:gd name="connsiteY35" fmla="*/ 486938 h 919436"/>
                  <a:gd name="connsiteX36" fmla="*/ 1758 w 1598333"/>
                  <a:gd name="connsiteY36" fmla="*/ 560534 h 919436"/>
                  <a:gd name="connsiteX37" fmla="*/ 8816 w 1598333"/>
                  <a:gd name="connsiteY37" fmla="*/ 596827 h 919436"/>
                  <a:gd name="connsiteX38" fmla="*/ 21922 w 1598333"/>
                  <a:gd name="connsiteY38" fmla="*/ 631104 h 919436"/>
                  <a:gd name="connsiteX39" fmla="*/ 61239 w 1598333"/>
                  <a:gd name="connsiteY39" fmla="*/ 689577 h 919436"/>
                  <a:gd name="connsiteX40" fmla="*/ 185243 w 1598333"/>
                  <a:gd name="connsiteY40" fmla="*/ 756115 h 919436"/>
                  <a:gd name="connsiteX41" fmla="*/ 249764 w 1598333"/>
                  <a:gd name="connsiteY41" fmla="*/ 761156 h 919436"/>
                  <a:gd name="connsiteX42" fmla="*/ 319327 w 1598333"/>
                  <a:gd name="connsiteY42" fmla="*/ 753091 h 919436"/>
                  <a:gd name="connsiteX43" fmla="*/ 367719 w 1598333"/>
                  <a:gd name="connsiteY43" fmla="*/ 733936 h 919436"/>
                  <a:gd name="connsiteX44" fmla="*/ 390906 w 1598333"/>
                  <a:gd name="connsiteY44" fmla="*/ 714781 h 919436"/>
                  <a:gd name="connsiteX45" fmla="*/ 390906 w 1598333"/>
                  <a:gd name="connsiteY45" fmla="*/ 716797 h 919436"/>
                  <a:gd name="connsiteX46" fmla="*/ 396955 w 1598333"/>
                  <a:gd name="connsiteY46" fmla="*/ 735952 h 919436"/>
                  <a:gd name="connsiteX47" fmla="*/ 416110 w 1598333"/>
                  <a:gd name="connsiteY47" fmla="*/ 771238 h 919436"/>
                  <a:gd name="connsiteX48" fmla="*/ 471558 w 1598333"/>
                  <a:gd name="connsiteY48" fmla="*/ 828703 h 919436"/>
                  <a:gd name="connsiteX49" fmla="*/ 541121 w 1598333"/>
                  <a:gd name="connsiteY49" fmla="*/ 870037 h 919436"/>
                  <a:gd name="connsiteX50" fmla="*/ 572374 w 1598333"/>
                  <a:gd name="connsiteY50" fmla="*/ 881127 h 919436"/>
                  <a:gd name="connsiteX51" fmla="*/ 598585 w 1598333"/>
                  <a:gd name="connsiteY51" fmla="*/ 886167 h 919436"/>
                  <a:gd name="connsiteX52" fmla="*/ 726621 w 1598333"/>
                  <a:gd name="connsiteY52" fmla="*/ 881127 h 919436"/>
                  <a:gd name="connsiteX53" fmla="*/ 789127 w 1598333"/>
                  <a:gd name="connsiteY53" fmla="*/ 862980 h 919436"/>
                  <a:gd name="connsiteX54" fmla="*/ 846592 w 1598333"/>
                  <a:gd name="connsiteY54" fmla="*/ 832735 h 919436"/>
                  <a:gd name="connsiteX55" fmla="*/ 896999 w 1598333"/>
                  <a:gd name="connsiteY55" fmla="*/ 781319 h 919436"/>
                  <a:gd name="connsiteX56" fmla="*/ 898007 w 1598333"/>
                  <a:gd name="connsiteY56" fmla="*/ 786360 h 919436"/>
                  <a:gd name="connsiteX57" fmla="*/ 906072 w 1598333"/>
                  <a:gd name="connsiteY57" fmla="*/ 810556 h 919436"/>
                  <a:gd name="connsiteX58" fmla="*/ 932285 w 1598333"/>
                  <a:gd name="connsiteY58" fmla="*/ 849874 h 919436"/>
                  <a:gd name="connsiteX59" fmla="*/ 1010921 w 1598333"/>
                  <a:gd name="connsiteY59" fmla="*/ 902298 h 919436"/>
                  <a:gd name="connsiteX60" fmla="*/ 1104679 w 1598333"/>
                  <a:gd name="connsiteY60" fmla="*/ 919436 h 919436"/>
                  <a:gd name="connsiteX61" fmla="*/ 1198437 w 1598333"/>
                  <a:gd name="connsiteY61" fmla="*/ 905322 h 919436"/>
                  <a:gd name="connsiteX62" fmla="*/ 1276065 w 1598333"/>
                  <a:gd name="connsiteY62" fmla="*/ 862980 h 919436"/>
                  <a:gd name="connsiteX63" fmla="*/ 1318408 w 1598333"/>
                  <a:gd name="connsiteY63" fmla="*/ 794425 h 919436"/>
                  <a:gd name="connsiteX64" fmla="*/ 1319416 w 1598333"/>
                  <a:gd name="connsiteY64" fmla="*/ 737969 h 919436"/>
                  <a:gd name="connsiteX65" fmla="*/ 1340587 w 1598333"/>
                  <a:gd name="connsiteY65" fmla="*/ 740993 h 919436"/>
                  <a:gd name="connsiteX66" fmla="*/ 1381921 w 1598333"/>
                  <a:gd name="connsiteY66" fmla="*/ 736960 h 919436"/>
                  <a:gd name="connsiteX67" fmla="*/ 1417207 w 1598333"/>
                  <a:gd name="connsiteY67" fmla="*/ 728895 h 919436"/>
                  <a:gd name="connsiteX68" fmla="*/ 1448460 w 1598333"/>
                  <a:gd name="connsiteY68" fmla="*/ 716797 h 919436"/>
                  <a:gd name="connsiteX69" fmla="*/ 1543226 w 1598333"/>
                  <a:gd name="connsiteY69" fmla="*/ 636145 h 919436"/>
                  <a:gd name="connsiteX70" fmla="*/ 1590609 w 1598333"/>
                  <a:gd name="connsiteY70" fmla="*/ 521216 h 919436"/>
                  <a:gd name="connsiteX71" fmla="*/ 1588593 w 1598333"/>
                  <a:gd name="connsiteY71" fmla="*/ 393180 h 919436"/>
                  <a:gd name="connsiteX72" fmla="*/ 1576495 w 1598333"/>
                  <a:gd name="connsiteY72" fmla="*/ 503069 h 919436"/>
                  <a:gd name="connsiteX73" fmla="*/ 1557340 w 1598333"/>
                  <a:gd name="connsiteY73" fmla="*/ 574648 h 919436"/>
                  <a:gd name="connsiteX74" fmla="*/ 1523063 w 1598333"/>
                  <a:gd name="connsiteY74" fmla="*/ 633121 h 919436"/>
                  <a:gd name="connsiteX75" fmla="*/ 1482737 w 1598333"/>
                  <a:gd name="connsiteY75" fmla="*/ 673447 h 919436"/>
                  <a:gd name="connsiteX76" fmla="*/ 1434345 w 1598333"/>
                  <a:gd name="connsiteY76" fmla="*/ 701675 h 919436"/>
                  <a:gd name="connsiteX77" fmla="*/ 1372848 w 1598333"/>
                  <a:gd name="connsiteY77" fmla="*/ 717806 h 919436"/>
                  <a:gd name="connsiteX78" fmla="*/ 1352685 w 1598333"/>
                  <a:gd name="connsiteY78" fmla="*/ 718814 h 919436"/>
                  <a:gd name="connsiteX79" fmla="*/ 1339579 w 1598333"/>
                  <a:gd name="connsiteY79" fmla="*/ 717806 h 919436"/>
                  <a:gd name="connsiteX80" fmla="*/ 1317400 w 1598333"/>
                  <a:gd name="connsiteY80" fmla="*/ 711757 h 919436"/>
                  <a:gd name="connsiteX81" fmla="*/ 1317400 w 1598333"/>
                  <a:gd name="connsiteY81" fmla="*/ 711757 h 919436"/>
                  <a:gd name="connsiteX82" fmla="*/ 1317400 w 1598333"/>
                  <a:gd name="connsiteY82" fmla="*/ 711757 h 919436"/>
                  <a:gd name="connsiteX83" fmla="*/ 1317400 w 1598333"/>
                  <a:gd name="connsiteY83" fmla="*/ 711757 h 919436"/>
                  <a:gd name="connsiteX84" fmla="*/ 1317400 w 1598333"/>
                  <a:gd name="connsiteY84" fmla="*/ 711757 h 919436"/>
                  <a:gd name="connsiteX85" fmla="*/ 1310343 w 1598333"/>
                  <a:gd name="connsiteY85" fmla="*/ 708732 h 919436"/>
                  <a:gd name="connsiteX86" fmla="*/ 1307318 w 1598333"/>
                  <a:gd name="connsiteY86" fmla="*/ 708732 h 919436"/>
                  <a:gd name="connsiteX87" fmla="*/ 1301269 w 1598333"/>
                  <a:gd name="connsiteY87" fmla="*/ 713773 h 919436"/>
                  <a:gd name="connsiteX88" fmla="*/ 1300261 w 1598333"/>
                  <a:gd name="connsiteY88" fmla="*/ 721838 h 919436"/>
                  <a:gd name="connsiteX89" fmla="*/ 1304293 w 1598333"/>
                  <a:gd name="connsiteY89" fmla="*/ 742001 h 919436"/>
                  <a:gd name="connsiteX90" fmla="*/ 1304293 w 1598333"/>
                  <a:gd name="connsiteY90" fmla="*/ 772246 h 919436"/>
                  <a:gd name="connsiteX91" fmla="*/ 1297237 w 1598333"/>
                  <a:gd name="connsiteY91" fmla="*/ 800474 h 919436"/>
                  <a:gd name="connsiteX92" fmla="*/ 1283122 w 1598333"/>
                  <a:gd name="connsiteY92" fmla="*/ 823662 h 919436"/>
                  <a:gd name="connsiteX93" fmla="*/ 1258926 w 1598333"/>
                  <a:gd name="connsiteY93" fmla="*/ 847857 h 919436"/>
                  <a:gd name="connsiteX94" fmla="*/ 1218600 w 1598333"/>
                  <a:gd name="connsiteY94" fmla="*/ 871045 h 919436"/>
                  <a:gd name="connsiteX95" fmla="*/ 1159119 w 1598333"/>
                  <a:gd name="connsiteY95" fmla="*/ 887175 h 919436"/>
                  <a:gd name="connsiteX96" fmla="*/ 1119801 w 1598333"/>
                  <a:gd name="connsiteY96" fmla="*/ 890200 h 919436"/>
                  <a:gd name="connsiteX97" fmla="*/ 1086532 w 1598333"/>
                  <a:gd name="connsiteY97" fmla="*/ 888184 h 919436"/>
                  <a:gd name="connsiteX98" fmla="*/ 1021002 w 1598333"/>
                  <a:gd name="connsiteY98" fmla="*/ 871045 h 919436"/>
                  <a:gd name="connsiteX99" fmla="*/ 979668 w 1598333"/>
                  <a:gd name="connsiteY99" fmla="*/ 846849 h 919436"/>
                  <a:gd name="connsiteX100" fmla="*/ 951439 w 1598333"/>
                  <a:gd name="connsiteY100" fmla="*/ 818621 h 919436"/>
                  <a:gd name="connsiteX101" fmla="*/ 926236 w 1598333"/>
                  <a:gd name="connsiteY101" fmla="*/ 773254 h 919436"/>
                  <a:gd name="connsiteX102" fmla="*/ 924220 w 1598333"/>
                  <a:gd name="connsiteY102" fmla="*/ 769222 h 919436"/>
                  <a:gd name="connsiteX103" fmla="*/ 919179 w 1598333"/>
                  <a:gd name="connsiteY103" fmla="*/ 756115 h 919436"/>
                  <a:gd name="connsiteX104" fmla="*/ 918170 w 1598333"/>
                  <a:gd name="connsiteY104" fmla="*/ 753091 h 919436"/>
                  <a:gd name="connsiteX105" fmla="*/ 913130 w 1598333"/>
                  <a:gd name="connsiteY105" fmla="*/ 747042 h 919436"/>
                  <a:gd name="connsiteX106" fmla="*/ 913130 w 1598333"/>
                  <a:gd name="connsiteY106" fmla="*/ 747042 h 919436"/>
                  <a:gd name="connsiteX107" fmla="*/ 913130 w 1598333"/>
                  <a:gd name="connsiteY107" fmla="*/ 747042 h 919436"/>
                  <a:gd name="connsiteX108" fmla="*/ 913130 w 1598333"/>
                  <a:gd name="connsiteY108" fmla="*/ 747042 h 919436"/>
                  <a:gd name="connsiteX109" fmla="*/ 913130 w 1598333"/>
                  <a:gd name="connsiteY109" fmla="*/ 747042 h 919436"/>
                  <a:gd name="connsiteX110" fmla="*/ 911113 w 1598333"/>
                  <a:gd name="connsiteY110" fmla="*/ 745026 h 919436"/>
                  <a:gd name="connsiteX111" fmla="*/ 906072 w 1598333"/>
                  <a:gd name="connsiteY111" fmla="*/ 744018 h 919436"/>
                  <a:gd name="connsiteX112" fmla="*/ 903048 w 1598333"/>
                  <a:gd name="connsiteY112" fmla="*/ 744018 h 919436"/>
                  <a:gd name="connsiteX113" fmla="*/ 896999 w 1598333"/>
                  <a:gd name="connsiteY113" fmla="*/ 749058 h 919436"/>
                  <a:gd name="connsiteX114" fmla="*/ 879861 w 1598333"/>
                  <a:gd name="connsiteY114" fmla="*/ 777287 h 919436"/>
                  <a:gd name="connsiteX115" fmla="*/ 849616 w 1598333"/>
                  <a:gd name="connsiteY115" fmla="*/ 807531 h 919436"/>
                  <a:gd name="connsiteX116" fmla="*/ 797192 w 1598333"/>
                  <a:gd name="connsiteY116" fmla="*/ 837776 h 919436"/>
                  <a:gd name="connsiteX117" fmla="*/ 704442 w 1598333"/>
                  <a:gd name="connsiteY117" fmla="*/ 862980 h 919436"/>
                  <a:gd name="connsiteX118" fmla="*/ 655042 w 1598333"/>
                  <a:gd name="connsiteY118" fmla="*/ 866004 h 919436"/>
                  <a:gd name="connsiteX119" fmla="*/ 614716 w 1598333"/>
                  <a:gd name="connsiteY119" fmla="*/ 863988 h 919436"/>
                  <a:gd name="connsiteX120" fmla="*/ 587496 w 1598333"/>
                  <a:gd name="connsiteY120" fmla="*/ 858947 h 919436"/>
                  <a:gd name="connsiteX121" fmla="*/ 555235 w 1598333"/>
                  <a:gd name="connsiteY121" fmla="*/ 847857 h 919436"/>
                  <a:gd name="connsiteX122" fmla="*/ 490713 w 1598333"/>
                  <a:gd name="connsiteY122" fmla="*/ 809548 h 919436"/>
                  <a:gd name="connsiteX123" fmla="*/ 446354 w 1598333"/>
                  <a:gd name="connsiteY123" fmla="*/ 765189 h 919436"/>
                  <a:gd name="connsiteX124" fmla="*/ 418126 w 1598333"/>
                  <a:gd name="connsiteY124" fmla="*/ 717806 h 919436"/>
                  <a:gd name="connsiteX125" fmla="*/ 410061 w 1598333"/>
                  <a:gd name="connsiteY125" fmla="*/ 693610 h 919436"/>
                  <a:gd name="connsiteX126" fmla="*/ 410061 w 1598333"/>
                  <a:gd name="connsiteY126" fmla="*/ 693610 h 919436"/>
                  <a:gd name="connsiteX127" fmla="*/ 410061 w 1598333"/>
                  <a:gd name="connsiteY127" fmla="*/ 693610 h 919436"/>
                  <a:gd name="connsiteX128" fmla="*/ 410061 w 1598333"/>
                  <a:gd name="connsiteY128" fmla="*/ 692602 h 919436"/>
                  <a:gd name="connsiteX129" fmla="*/ 410061 w 1598333"/>
                  <a:gd name="connsiteY129" fmla="*/ 692602 h 919436"/>
                  <a:gd name="connsiteX130" fmla="*/ 410061 w 1598333"/>
                  <a:gd name="connsiteY130" fmla="*/ 691594 h 919436"/>
                  <a:gd name="connsiteX131" fmla="*/ 410061 w 1598333"/>
                  <a:gd name="connsiteY131" fmla="*/ 691594 h 919436"/>
                  <a:gd name="connsiteX132" fmla="*/ 406028 w 1598333"/>
                  <a:gd name="connsiteY132" fmla="*/ 687561 h 919436"/>
                  <a:gd name="connsiteX133" fmla="*/ 400988 w 1598333"/>
                  <a:gd name="connsiteY133" fmla="*/ 686553 h 919436"/>
                  <a:gd name="connsiteX134" fmla="*/ 391914 w 1598333"/>
                  <a:gd name="connsiteY134" fmla="*/ 691594 h 919436"/>
                  <a:gd name="connsiteX135" fmla="*/ 388890 w 1598333"/>
                  <a:gd name="connsiteY135" fmla="*/ 695626 h 919436"/>
                  <a:gd name="connsiteX136" fmla="*/ 373767 w 1598333"/>
                  <a:gd name="connsiteY136" fmla="*/ 709741 h 919436"/>
                  <a:gd name="connsiteX137" fmla="*/ 346547 w 1598333"/>
                  <a:gd name="connsiteY137" fmla="*/ 724863 h 919436"/>
                  <a:gd name="connsiteX138" fmla="*/ 294123 w 1598333"/>
                  <a:gd name="connsiteY138" fmla="*/ 738977 h 919436"/>
                  <a:gd name="connsiteX139" fmla="*/ 251781 w 1598333"/>
                  <a:gd name="connsiteY139" fmla="*/ 742001 h 919436"/>
                  <a:gd name="connsiteX140" fmla="*/ 208430 w 1598333"/>
                  <a:gd name="connsiteY140" fmla="*/ 738977 h 919436"/>
                  <a:gd name="connsiteX141" fmla="*/ 150965 w 1598333"/>
                  <a:gd name="connsiteY141" fmla="*/ 723855 h 919436"/>
                  <a:gd name="connsiteX142" fmla="*/ 106606 w 1598333"/>
                  <a:gd name="connsiteY142" fmla="*/ 698651 h 919436"/>
                  <a:gd name="connsiteX143" fmla="*/ 69305 w 1598333"/>
                  <a:gd name="connsiteY143" fmla="*/ 661349 h 919436"/>
                  <a:gd name="connsiteX144" fmla="*/ 43093 w 1598333"/>
                  <a:gd name="connsiteY144" fmla="*/ 615982 h 919436"/>
                  <a:gd name="connsiteX145" fmla="*/ 27971 w 1598333"/>
                  <a:gd name="connsiteY145" fmla="*/ 561542 h 919436"/>
                  <a:gd name="connsiteX146" fmla="*/ 27971 w 1598333"/>
                  <a:gd name="connsiteY146" fmla="*/ 504077 h 919436"/>
                  <a:gd name="connsiteX147" fmla="*/ 43093 w 1598333"/>
                  <a:gd name="connsiteY147" fmla="*/ 446612 h 919436"/>
                  <a:gd name="connsiteX148" fmla="*/ 77370 w 1598333"/>
                  <a:gd name="connsiteY148" fmla="*/ 388139 h 919436"/>
                  <a:gd name="connsiteX149" fmla="*/ 123745 w 1598333"/>
                  <a:gd name="connsiteY149" fmla="*/ 341764 h 919436"/>
                  <a:gd name="connsiteX150" fmla="*/ 173145 w 1598333"/>
                  <a:gd name="connsiteY150" fmla="*/ 312528 h 919436"/>
                  <a:gd name="connsiteX151" fmla="*/ 220528 w 1598333"/>
                  <a:gd name="connsiteY151" fmla="*/ 299422 h 919436"/>
                  <a:gd name="connsiteX152" fmla="*/ 241699 w 1598333"/>
                  <a:gd name="connsiteY152" fmla="*/ 298413 h 919436"/>
                  <a:gd name="connsiteX153" fmla="*/ 263879 w 1598333"/>
                  <a:gd name="connsiteY153" fmla="*/ 299422 h 919436"/>
                  <a:gd name="connsiteX154" fmla="*/ 295131 w 1598333"/>
                  <a:gd name="connsiteY154" fmla="*/ 307487 h 919436"/>
                  <a:gd name="connsiteX155" fmla="*/ 300172 w 1598333"/>
                  <a:gd name="connsiteY155" fmla="*/ 309503 h 919436"/>
                  <a:gd name="connsiteX156" fmla="*/ 305213 w 1598333"/>
                  <a:gd name="connsiteY156" fmla="*/ 310511 h 919436"/>
                  <a:gd name="connsiteX157" fmla="*/ 311262 w 1598333"/>
                  <a:gd name="connsiteY157" fmla="*/ 308495 h 919436"/>
                  <a:gd name="connsiteX158" fmla="*/ 311262 w 1598333"/>
                  <a:gd name="connsiteY158" fmla="*/ 308495 h 919436"/>
                  <a:gd name="connsiteX159" fmla="*/ 311262 w 1598333"/>
                  <a:gd name="connsiteY159" fmla="*/ 308495 h 919436"/>
                  <a:gd name="connsiteX160" fmla="*/ 311262 w 1598333"/>
                  <a:gd name="connsiteY160" fmla="*/ 308495 h 919436"/>
                  <a:gd name="connsiteX161" fmla="*/ 311262 w 1598333"/>
                  <a:gd name="connsiteY161" fmla="*/ 308495 h 919436"/>
                  <a:gd name="connsiteX162" fmla="*/ 311262 w 1598333"/>
                  <a:gd name="connsiteY162" fmla="*/ 308495 h 919436"/>
                  <a:gd name="connsiteX163" fmla="*/ 316303 w 1598333"/>
                  <a:gd name="connsiteY163" fmla="*/ 305471 h 919436"/>
                  <a:gd name="connsiteX164" fmla="*/ 319327 w 1598333"/>
                  <a:gd name="connsiteY164" fmla="*/ 297405 h 919436"/>
                  <a:gd name="connsiteX165" fmla="*/ 320335 w 1598333"/>
                  <a:gd name="connsiteY165" fmla="*/ 290348 h 919436"/>
                  <a:gd name="connsiteX166" fmla="*/ 333441 w 1598333"/>
                  <a:gd name="connsiteY166" fmla="*/ 241957 h 919436"/>
                  <a:gd name="connsiteX167" fmla="*/ 362678 w 1598333"/>
                  <a:gd name="connsiteY167" fmla="*/ 191549 h 919436"/>
                  <a:gd name="connsiteX168" fmla="*/ 414093 w 1598333"/>
                  <a:gd name="connsiteY168" fmla="*/ 140133 h 919436"/>
                  <a:gd name="connsiteX169" fmla="*/ 468534 w 1598333"/>
                  <a:gd name="connsiteY169" fmla="*/ 106864 h 919436"/>
                  <a:gd name="connsiteX170" fmla="*/ 480632 w 1598333"/>
                  <a:gd name="connsiteY170" fmla="*/ 101823 h 919436"/>
                  <a:gd name="connsiteX171" fmla="*/ 480632 w 1598333"/>
                  <a:gd name="connsiteY171" fmla="*/ 101823 h 919436"/>
                  <a:gd name="connsiteX172" fmla="*/ 479623 w 1598333"/>
                  <a:gd name="connsiteY172" fmla="*/ 101823 h 919436"/>
                  <a:gd name="connsiteX173" fmla="*/ 480632 w 1598333"/>
                  <a:gd name="connsiteY173" fmla="*/ 101823 h 919436"/>
                  <a:gd name="connsiteX174" fmla="*/ 479623 w 1598333"/>
                  <a:gd name="connsiteY174" fmla="*/ 101823 h 919436"/>
                  <a:gd name="connsiteX175" fmla="*/ 549186 w 1598333"/>
                  <a:gd name="connsiteY175" fmla="*/ 81660 h 919436"/>
                  <a:gd name="connsiteX176" fmla="*/ 580439 w 1598333"/>
                  <a:gd name="connsiteY176" fmla="*/ 79644 h 919436"/>
                  <a:gd name="connsiteX177" fmla="*/ 608667 w 1598333"/>
                  <a:gd name="connsiteY177" fmla="*/ 81660 h 919436"/>
                  <a:gd name="connsiteX178" fmla="*/ 654034 w 1598333"/>
                  <a:gd name="connsiteY178" fmla="*/ 93758 h 919436"/>
                  <a:gd name="connsiteX179" fmla="*/ 692344 w 1598333"/>
                  <a:gd name="connsiteY179" fmla="*/ 115938 h 919436"/>
                  <a:gd name="connsiteX180" fmla="*/ 720572 w 1598333"/>
                  <a:gd name="connsiteY180" fmla="*/ 144166 h 919436"/>
                  <a:gd name="connsiteX181" fmla="*/ 735695 w 1598333"/>
                  <a:gd name="connsiteY181" fmla="*/ 167353 h 919436"/>
                  <a:gd name="connsiteX182" fmla="*/ 746784 w 1598333"/>
                  <a:gd name="connsiteY182" fmla="*/ 187517 h 919436"/>
                  <a:gd name="connsiteX183" fmla="*/ 749809 w 1598333"/>
                  <a:gd name="connsiteY183" fmla="*/ 194574 h 919436"/>
                  <a:gd name="connsiteX184" fmla="*/ 753841 w 1598333"/>
                  <a:gd name="connsiteY184" fmla="*/ 199615 h 919436"/>
                  <a:gd name="connsiteX185" fmla="*/ 757874 w 1598333"/>
                  <a:gd name="connsiteY185" fmla="*/ 200623 h 919436"/>
                  <a:gd name="connsiteX186" fmla="*/ 757874 w 1598333"/>
                  <a:gd name="connsiteY186" fmla="*/ 200623 h 919436"/>
                  <a:gd name="connsiteX187" fmla="*/ 757874 w 1598333"/>
                  <a:gd name="connsiteY187" fmla="*/ 200623 h 919436"/>
                  <a:gd name="connsiteX188" fmla="*/ 757874 w 1598333"/>
                  <a:gd name="connsiteY188" fmla="*/ 200623 h 919436"/>
                  <a:gd name="connsiteX189" fmla="*/ 758882 w 1598333"/>
                  <a:gd name="connsiteY189" fmla="*/ 200623 h 919436"/>
                  <a:gd name="connsiteX190" fmla="*/ 759890 w 1598333"/>
                  <a:gd name="connsiteY190" fmla="*/ 200623 h 919436"/>
                  <a:gd name="connsiteX191" fmla="*/ 760899 w 1598333"/>
                  <a:gd name="connsiteY191" fmla="*/ 200623 h 919436"/>
                  <a:gd name="connsiteX192" fmla="*/ 760899 w 1598333"/>
                  <a:gd name="connsiteY192" fmla="*/ 200623 h 919436"/>
                  <a:gd name="connsiteX193" fmla="*/ 768964 w 1598333"/>
                  <a:gd name="connsiteY193" fmla="*/ 193566 h 919436"/>
                  <a:gd name="connsiteX194" fmla="*/ 776021 w 1598333"/>
                  <a:gd name="connsiteY194" fmla="*/ 172394 h 919436"/>
                  <a:gd name="connsiteX195" fmla="*/ 803241 w 1598333"/>
                  <a:gd name="connsiteY195" fmla="*/ 126019 h 919436"/>
                  <a:gd name="connsiteX196" fmla="*/ 850624 w 1598333"/>
                  <a:gd name="connsiteY196" fmla="*/ 79644 h 919436"/>
                  <a:gd name="connsiteX197" fmla="*/ 908089 w 1598333"/>
                  <a:gd name="connsiteY197" fmla="*/ 46375 h 919436"/>
                  <a:gd name="connsiteX198" fmla="*/ 964546 w 1598333"/>
                  <a:gd name="connsiteY198" fmla="*/ 30245 h 919436"/>
                  <a:gd name="connsiteX199" fmla="*/ 988741 w 1598333"/>
                  <a:gd name="connsiteY199" fmla="*/ 29236 h 919436"/>
                  <a:gd name="connsiteX200" fmla="*/ 1009913 w 1598333"/>
                  <a:gd name="connsiteY200" fmla="*/ 30245 h 919436"/>
                  <a:gd name="connsiteX201" fmla="*/ 1048223 w 1598333"/>
                  <a:gd name="connsiteY201" fmla="*/ 41334 h 919436"/>
                  <a:gd name="connsiteX202" fmla="*/ 1074434 w 1598333"/>
                  <a:gd name="connsiteY202" fmla="*/ 56457 h 919436"/>
                  <a:gd name="connsiteX203" fmla="*/ 1096614 w 1598333"/>
                  <a:gd name="connsiteY203" fmla="*/ 78636 h 919436"/>
                  <a:gd name="connsiteX204" fmla="*/ 1118793 w 1598333"/>
                  <a:gd name="connsiteY204" fmla="*/ 115938 h 919436"/>
                  <a:gd name="connsiteX205" fmla="*/ 1134924 w 1598333"/>
                  <a:gd name="connsiteY205" fmla="*/ 172394 h 919436"/>
                  <a:gd name="connsiteX206" fmla="*/ 1136940 w 1598333"/>
                  <a:gd name="connsiteY206" fmla="*/ 208688 h 919436"/>
                  <a:gd name="connsiteX207" fmla="*/ 1135932 w 1598333"/>
                  <a:gd name="connsiteY207" fmla="*/ 226834 h 919436"/>
                  <a:gd name="connsiteX208" fmla="*/ 1134924 w 1598333"/>
                  <a:gd name="connsiteY208" fmla="*/ 237924 h 919436"/>
                  <a:gd name="connsiteX209" fmla="*/ 1134924 w 1598333"/>
                  <a:gd name="connsiteY209" fmla="*/ 240949 h 919436"/>
                  <a:gd name="connsiteX210" fmla="*/ 1134924 w 1598333"/>
                  <a:gd name="connsiteY210" fmla="*/ 240949 h 919436"/>
                  <a:gd name="connsiteX211" fmla="*/ 1134924 w 1598333"/>
                  <a:gd name="connsiteY211" fmla="*/ 240949 h 919436"/>
                  <a:gd name="connsiteX212" fmla="*/ 1134924 w 1598333"/>
                  <a:gd name="connsiteY212" fmla="*/ 240949 h 919436"/>
                  <a:gd name="connsiteX213" fmla="*/ 1134924 w 1598333"/>
                  <a:gd name="connsiteY213" fmla="*/ 240949 h 919436"/>
                  <a:gd name="connsiteX214" fmla="*/ 1134924 w 1598333"/>
                  <a:gd name="connsiteY214" fmla="*/ 240949 h 919436"/>
                  <a:gd name="connsiteX215" fmla="*/ 1134924 w 1598333"/>
                  <a:gd name="connsiteY215" fmla="*/ 251030 h 919436"/>
                  <a:gd name="connsiteX216" fmla="*/ 1134924 w 1598333"/>
                  <a:gd name="connsiteY216" fmla="*/ 251030 h 919436"/>
                  <a:gd name="connsiteX217" fmla="*/ 1135932 w 1598333"/>
                  <a:gd name="connsiteY217" fmla="*/ 253047 h 919436"/>
                  <a:gd name="connsiteX218" fmla="*/ 1135932 w 1598333"/>
                  <a:gd name="connsiteY218" fmla="*/ 253047 h 919436"/>
                  <a:gd name="connsiteX219" fmla="*/ 1136940 w 1598333"/>
                  <a:gd name="connsiteY219" fmla="*/ 254055 h 919436"/>
                  <a:gd name="connsiteX220" fmla="*/ 1136940 w 1598333"/>
                  <a:gd name="connsiteY220" fmla="*/ 254055 h 919436"/>
                  <a:gd name="connsiteX221" fmla="*/ 1139964 w 1598333"/>
                  <a:gd name="connsiteY221" fmla="*/ 256071 h 919436"/>
                  <a:gd name="connsiteX222" fmla="*/ 1141981 w 1598333"/>
                  <a:gd name="connsiteY222" fmla="*/ 256071 h 919436"/>
                  <a:gd name="connsiteX223" fmla="*/ 1150046 w 1598333"/>
                  <a:gd name="connsiteY223" fmla="*/ 252038 h 919436"/>
                  <a:gd name="connsiteX224" fmla="*/ 1150046 w 1598333"/>
                  <a:gd name="connsiteY224" fmla="*/ 252038 h 919436"/>
                  <a:gd name="connsiteX225" fmla="*/ 1150046 w 1598333"/>
                  <a:gd name="connsiteY225" fmla="*/ 252038 h 919436"/>
                  <a:gd name="connsiteX226" fmla="*/ 1156095 w 1598333"/>
                  <a:gd name="connsiteY226" fmla="*/ 246998 h 919436"/>
                  <a:gd name="connsiteX227" fmla="*/ 1199446 w 1598333"/>
                  <a:gd name="connsiteY227" fmla="*/ 221794 h 919436"/>
                  <a:gd name="connsiteX228" fmla="*/ 1254894 w 1598333"/>
                  <a:gd name="connsiteY228" fmla="*/ 207680 h 919436"/>
                  <a:gd name="connsiteX229" fmla="*/ 1287155 w 1598333"/>
                  <a:gd name="connsiteY229" fmla="*/ 205664 h 919436"/>
                  <a:gd name="connsiteX230" fmla="*/ 1323448 w 1598333"/>
                  <a:gd name="connsiteY230" fmla="*/ 207680 h 919436"/>
                  <a:gd name="connsiteX231" fmla="*/ 1408134 w 1598333"/>
                  <a:gd name="connsiteY231" fmla="*/ 230867 h 919436"/>
                  <a:gd name="connsiteX232" fmla="*/ 1465598 w 1598333"/>
                  <a:gd name="connsiteY232" fmla="*/ 262120 h 919436"/>
                  <a:gd name="connsiteX233" fmla="*/ 1480720 w 1598333"/>
                  <a:gd name="connsiteY233" fmla="*/ 273210 h 919436"/>
                  <a:gd name="connsiteX234" fmla="*/ 1479712 w 1598333"/>
                  <a:gd name="connsiteY234" fmla="*/ 272201 h 919436"/>
                  <a:gd name="connsiteX235" fmla="*/ 1529112 w 1598333"/>
                  <a:gd name="connsiteY235" fmla="*/ 320593 h 919436"/>
                  <a:gd name="connsiteX236" fmla="*/ 1558348 w 1598333"/>
                  <a:gd name="connsiteY236" fmla="*/ 371001 h 919436"/>
                  <a:gd name="connsiteX237" fmla="*/ 1574479 w 1598333"/>
                  <a:gd name="connsiteY237" fmla="*/ 431490 h 919436"/>
                  <a:gd name="connsiteX238" fmla="*/ 1574479 w 1598333"/>
                  <a:gd name="connsiteY238" fmla="*/ 432498 h 919436"/>
                  <a:gd name="connsiteX239" fmla="*/ 1576495 w 1598333"/>
                  <a:gd name="connsiteY239" fmla="*/ 503069 h 91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</a:cxnLst>
                <a:rect l="l" t="t" r="r" b="b"/>
                <a:pathLst>
                  <a:path w="1598333" h="919436">
                    <a:moveTo>
                      <a:pt x="1588593" y="393180"/>
                    </a:moveTo>
                    <a:cubicBezTo>
                      <a:pt x="1582544" y="373017"/>
                      <a:pt x="1574479" y="352854"/>
                      <a:pt x="1563389" y="334707"/>
                    </a:cubicBezTo>
                    <a:cubicBezTo>
                      <a:pt x="1552300" y="315552"/>
                      <a:pt x="1539194" y="298413"/>
                      <a:pt x="1523063" y="283291"/>
                    </a:cubicBezTo>
                    <a:cubicBezTo>
                      <a:pt x="1490802" y="251030"/>
                      <a:pt x="1450476" y="225827"/>
                      <a:pt x="1408134" y="208688"/>
                    </a:cubicBezTo>
                    <a:cubicBezTo>
                      <a:pt x="1370832" y="193566"/>
                      <a:pt x="1329497" y="184492"/>
                      <a:pt x="1288163" y="184492"/>
                    </a:cubicBezTo>
                    <a:cubicBezTo>
                      <a:pt x="1243804" y="184492"/>
                      <a:pt x="1199446" y="194574"/>
                      <a:pt x="1162144" y="218769"/>
                    </a:cubicBezTo>
                    <a:cubicBezTo>
                      <a:pt x="1162144" y="217761"/>
                      <a:pt x="1162144" y="216753"/>
                      <a:pt x="1163152" y="215745"/>
                    </a:cubicBezTo>
                    <a:cubicBezTo>
                      <a:pt x="1165168" y="203647"/>
                      <a:pt x="1166177" y="190541"/>
                      <a:pt x="1165168" y="178443"/>
                    </a:cubicBezTo>
                    <a:cubicBezTo>
                      <a:pt x="1164160" y="165337"/>
                      <a:pt x="1163152" y="152231"/>
                      <a:pt x="1160127" y="139125"/>
                    </a:cubicBezTo>
                    <a:cubicBezTo>
                      <a:pt x="1157103" y="127027"/>
                      <a:pt x="1154079" y="114930"/>
                      <a:pt x="1149038" y="103840"/>
                    </a:cubicBezTo>
                    <a:cubicBezTo>
                      <a:pt x="1143997" y="91742"/>
                      <a:pt x="1137948" y="80652"/>
                      <a:pt x="1130891" y="69563"/>
                    </a:cubicBezTo>
                    <a:cubicBezTo>
                      <a:pt x="1123834" y="59481"/>
                      <a:pt x="1115769" y="49400"/>
                      <a:pt x="1106695" y="40326"/>
                    </a:cubicBezTo>
                    <a:cubicBezTo>
                      <a:pt x="1097622" y="32261"/>
                      <a:pt x="1087540" y="24196"/>
                      <a:pt x="1076451" y="19155"/>
                    </a:cubicBezTo>
                    <a:cubicBezTo>
                      <a:pt x="1065361" y="13106"/>
                      <a:pt x="1052255" y="8065"/>
                      <a:pt x="1040157" y="5041"/>
                    </a:cubicBezTo>
                    <a:cubicBezTo>
                      <a:pt x="1025035" y="1008"/>
                      <a:pt x="1009913" y="0"/>
                      <a:pt x="994790" y="0"/>
                    </a:cubicBezTo>
                    <a:cubicBezTo>
                      <a:pt x="984709" y="0"/>
                      <a:pt x="973619" y="1008"/>
                      <a:pt x="963537" y="2016"/>
                    </a:cubicBezTo>
                    <a:cubicBezTo>
                      <a:pt x="938333" y="6049"/>
                      <a:pt x="914138" y="14114"/>
                      <a:pt x="890950" y="25204"/>
                    </a:cubicBezTo>
                    <a:cubicBezTo>
                      <a:pt x="867763" y="36293"/>
                      <a:pt x="846592" y="51416"/>
                      <a:pt x="826429" y="67546"/>
                    </a:cubicBezTo>
                    <a:cubicBezTo>
                      <a:pt x="807273" y="83677"/>
                      <a:pt x="790135" y="103840"/>
                      <a:pt x="777029" y="124003"/>
                    </a:cubicBezTo>
                    <a:cubicBezTo>
                      <a:pt x="768964" y="136101"/>
                      <a:pt x="761907" y="149207"/>
                      <a:pt x="756866" y="163321"/>
                    </a:cubicBezTo>
                    <a:cubicBezTo>
                      <a:pt x="753841" y="158280"/>
                      <a:pt x="751825" y="152231"/>
                      <a:pt x="748801" y="147190"/>
                    </a:cubicBezTo>
                    <a:cubicBezTo>
                      <a:pt x="741743" y="134085"/>
                      <a:pt x="731662" y="122995"/>
                      <a:pt x="721580" y="111905"/>
                    </a:cubicBezTo>
                    <a:cubicBezTo>
                      <a:pt x="706458" y="95774"/>
                      <a:pt x="687304" y="82669"/>
                      <a:pt x="667140" y="73595"/>
                    </a:cubicBezTo>
                    <a:cubicBezTo>
                      <a:pt x="638912" y="60489"/>
                      <a:pt x="608667" y="54440"/>
                      <a:pt x="577414" y="54440"/>
                    </a:cubicBezTo>
                    <a:cubicBezTo>
                      <a:pt x="566325" y="54440"/>
                      <a:pt x="556243" y="55448"/>
                      <a:pt x="545153" y="56457"/>
                    </a:cubicBezTo>
                    <a:cubicBezTo>
                      <a:pt x="502811" y="62506"/>
                      <a:pt x="461477" y="77628"/>
                      <a:pt x="424175" y="100815"/>
                    </a:cubicBezTo>
                    <a:cubicBezTo>
                      <a:pt x="387882" y="122995"/>
                      <a:pt x="355621" y="153239"/>
                      <a:pt x="331425" y="189533"/>
                    </a:cubicBezTo>
                    <a:cubicBezTo>
                      <a:pt x="320335" y="205664"/>
                      <a:pt x="312270" y="222802"/>
                      <a:pt x="305213" y="240949"/>
                    </a:cubicBezTo>
                    <a:cubicBezTo>
                      <a:pt x="300172" y="255063"/>
                      <a:pt x="296140" y="270185"/>
                      <a:pt x="294123" y="285308"/>
                    </a:cubicBezTo>
                    <a:cubicBezTo>
                      <a:pt x="284042" y="280267"/>
                      <a:pt x="272952" y="278250"/>
                      <a:pt x="261862" y="276234"/>
                    </a:cubicBezTo>
                    <a:cubicBezTo>
                      <a:pt x="252789" y="275226"/>
                      <a:pt x="243715" y="274218"/>
                      <a:pt x="234642" y="274218"/>
                    </a:cubicBezTo>
                    <a:cubicBezTo>
                      <a:pt x="229601" y="274218"/>
                      <a:pt x="225569" y="274218"/>
                      <a:pt x="220528" y="275226"/>
                    </a:cubicBezTo>
                    <a:cubicBezTo>
                      <a:pt x="193308" y="277242"/>
                      <a:pt x="167096" y="286316"/>
                      <a:pt x="142900" y="299422"/>
                    </a:cubicBezTo>
                    <a:cubicBezTo>
                      <a:pt x="118704" y="312528"/>
                      <a:pt x="96525" y="329666"/>
                      <a:pt x="78378" y="348821"/>
                    </a:cubicBezTo>
                    <a:cubicBezTo>
                      <a:pt x="59223" y="367976"/>
                      <a:pt x="43093" y="390156"/>
                      <a:pt x="29987" y="414351"/>
                    </a:cubicBezTo>
                    <a:cubicBezTo>
                      <a:pt x="17889" y="437539"/>
                      <a:pt x="8816" y="461735"/>
                      <a:pt x="3775" y="486938"/>
                    </a:cubicBezTo>
                    <a:cubicBezTo>
                      <a:pt x="-258" y="511134"/>
                      <a:pt x="-1266" y="536338"/>
                      <a:pt x="1758" y="560534"/>
                    </a:cubicBezTo>
                    <a:cubicBezTo>
                      <a:pt x="3775" y="572632"/>
                      <a:pt x="5791" y="584729"/>
                      <a:pt x="8816" y="596827"/>
                    </a:cubicBezTo>
                    <a:cubicBezTo>
                      <a:pt x="11840" y="608925"/>
                      <a:pt x="16881" y="620015"/>
                      <a:pt x="21922" y="631104"/>
                    </a:cubicBezTo>
                    <a:cubicBezTo>
                      <a:pt x="32003" y="652276"/>
                      <a:pt x="45109" y="672439"/>
                      <a:pt x="61239" y="689577"/>
                    </a:cubicBezTo>
                    <a:cubicBezTo>
                      <a:pt x="93501" y="724863"/>
                      <a:pt x="137859" y="748050"/>
                      <a:pt x="185243" y="756115"/>
                    </a:cubicBezTo>
                    <a:cubicBezTo>
                      <a:pt x="206414" y="760148"/>
                      <a:pt x="227585" y="761156"/>
                      <a:pt x="249764" y="761156"/>
                    </a:cubicBezTo>
                    <a:cubicBezTo>
                      <a:pt x="272952" y="761156"/>
                      <a:pt x="296140" y="758132"/>
                      <a:pt x="319327" y="753091"/>
                    </a:cubicBezTo>
                    <a:cubicBezTo>
                      <a:pt x="336466" y="749058"/>
                      <a:pt x="352596" y="743009"/>
                      <a:pt x="367719" y="733936"/>
                    </a:cubicBezTo>
                    <a:cubicBezTo>
                      <a:pt x="376792" y="728895"/>
                      <a:pt x="384857" y="722846"/>
                      <a:pt x="390906" y="714781"/>
                    </a:cubicBezTo>
                    <a:cubicBezTo>
                      <a:pt x="390906" y="715789"/>
                      <a:pt x="390906" y="715789"/>
                      <a:pt x="390906" y="716797"/>
                    </a:cubicBezTo>
                    <a:cubicBezTo>
                      <a:pt x="392922" y="722846"/>
                      <a:pt x="394939" y="729904"/>
                      <a:pt x="396955" y="735952"/>
                    </a:cubicBezTo>
                    <a:cubicBezTo>
                      <a:pt x="401996" y="748050"/>
                      <a:pt x="408045" y="760148"/>
                      <a:pt x="416110" y="771238"/>
                    </a:cubicBezTo>
                    <a:cubicBezTo>
                      <a:pt x="431232" y="793417"/>
                      <a:pt x="450387" y="812572"/>
                      <a:pt x="471558" y="828703"/>
                    </a:cubicBezTo>
                    <a:cubicBezTo>
                      <a:pt x="492729" y="845841"/>
                      <a:pt x="516925" y="858947"/>
                      <a:pt x="541121" y="870037"/>
                    </a:cubicBezTo>
                    <a:cubicBezTo>
                      <a:pt x="551203" y="874069"/>
                      <a:pt x="562292" y="878102"/>
                      <a:pt x="572374" y="881127"/>
                    </a:cubicBezTo>
                    <a:cubicBezTo>
                      <a:pt x="581447" y="883143"/>
                      <a:pt x="589512" y="885159"/>
                      <a:pt x="598585" y="886167"/>
                    </a:cubicBezTo>
                    <a:cubicBezTo>
                      <a:pt x="640928" y="892216"/>
                      <a:pt x="684279" y="890200"/>
                      <a:pt x="726621" y="881127"/>
                    </a:cubicBezTo>
                    <a:cubicBezTo>
                      <a:pt x="747793" y="877094"/>
                      <a:pt x="768964" y="871045"/>
                      <a:pt x="789127" y="862980"/>
                    </a:cubicBezTo>
                    <a:cubicBezTo>
                      <a:pt x="809290" y="854915"/>
                      <a:pt x="828445" y="845841"/>
                      <a:pt x="846592" y="832735"/>
                    </a:cubicBezTo>
                    <a:cubicBezTo>
                      <a:pt x="866755" y="818621"/>
                      <a:pt x="884901" y="801482"/>
                      <a:pt x="896999" y="781319"/>
                    </a:cubicBezTo>
                    <a:cubicBezTo>
                      <a:pt x="896999" y="783336"/>
                      <a:pt x="898007" y="784344"/>
                      <a:pt x="898007" y="786360"/>
                    </a:cubicBezTo>
                    <a:cubicBezTo>
                      <a:pt x="900024" y="794425"/>
                      <a:pt x="903048" y="803499"/>
                      <a:pt x="906072" y="810556"/>
                    </a:cubicBezTo>
                    <a:cubicBezTo>
                      <a:pt x="912122" y="824670"/>
                      <a:pt x="922203" y="838784"/>
                      <a:pt x="932285" y="849874"/>
                    </a:cubicBezTo>
                    <a:cubicBezTo>
                      <a:pt x="953456" y="874069"/>
                      <a:pt x="981684" y="890200"/>
                      <a:pt x="1010921" y="902298"/>
                    </a:cubicBezTo>
                    <a:cubicBezTo>
                      <a:pt x="1040157" y="913387"/>
                      <a:pt x="1072418" y="918428"/>
                      <a:pt x="1104679" y="919436"/>
                    </a:cubicBezTo>
                    <a:cubicBezTo>
                      <a:pt x="1135932" y="919436"/>
                      <a:pt x="1168193" y="915404"/>
                      <a:pt x="1198437" y="905322"/>
                    </a:cubicBezTo>
                    <a:cubicBezTo>
                      <a:pt x="1226666" y="896249"/>
                      <a:pt x="1253886" y="882135"/>
                      <a:pt x="1276065" y="862980"/>
                    </a:cubicBezTo>
                    <a:cubicBezTo>
                      <a:pt x="1296228" y="844833"/>
                      <a:pt x="1312359" y="820637"/>
                      <a:pt x="1318408" y="794425"/>
                    </a:cubicBezTo>
                    <a:cubicBezTo>
                      <a:pt x="1322441" y="775271"/>
                      <a:pt x="1322441" y="756115"/>
                      <a:pt x="1319416" y="737969"/>
                    </a:cubicBezTo>
                    <a:cubicBezTo>
                      <a:pt x="1326473" y="739985"/>
                      <a:pt x="1333530" y="740993"/>
                      <a:pt x="1340587" y="740993"/>
                    </a:cubicBezTo>
                    <a:cubicBezTo>
                      <a:pt x="1354701" y="742001"/>
                      <a:pt x="1368815" y="739985"/>
                      <a:pt x="1381921" y="736960"/>
                    </a:cubicBezTo>
                    <a:cubicBezTo>
                      <a:pt x="1394019" y="734944"/>
                      <a:pt x="1405109" y="731920"/>
                      <a:pt x="1417207" y="728895"/>
                    </a:cubicBezTo>
                    <a:cubicBezTo>
                      <a:pt x="1428297" y="725871"/>
                      <a:pt x="1438378" y="721838"/>
                      <a:pt x="1448460" y="716797"/>
                    </a:cubicBezTo>
                    <a:cubicBezTo>
                      <a:pt x="1486770" y="698651"/>
                      <a:pt x="1519031" y="670422"/>
                      <a:pt x="1543226" y="636145"/>
                    </a:cubicBezTo>
                    <a:cubicBezTo>
                      <a:pt x="1567422" y="601868"/>
                      <a:pt x="1583552" y="561542"/>
                      <a:pt x="1590609" y="521216"/>
                    </a:cubicBezTo>
                    <a:cubicBezTo>
                      <a:pt x="1601699" y="477865"/>
                      <a:pt x="1600691" y="434514"/>
                      <a:pt x="1588593" y="393180"/>
                    </a:cubicBezTo>
                    <a:close/>
                    <a:moveTo>
                      <a:pt x="1576495" y="503069"/>
                    </a:moveTo>
                    <a:cubicBezTo>
                      <a:pt x="1573471" y="528273"/>
                      <a:pt x="1566413" y="552468"/>
                      <a:pt x="1557340" y="574648"/>
                    </a:cubicBezTo>
                    <a:cubicBezTo>
                      <a:pt x="1548267" y="595819"/>
                      <a:pt x="1537177" y="614974"/>
                      <a:pt x="1523063" y="633121"/>
                    </a:cubicBezTo>
                    <a:cubicBezTo>
                      <a:pt x="1510965" y="648243"/>
                      <a:pt x="1497859" y="662357"/>
                      <a:pt x="1482737" y="673447"/>
                    </a:cubicBezTo>
                    <a:cubicBezTo>
                      <a:pt x="1467614" y="684537"/>
                      <a:pt x="1451484" y="694618"/>
                      <a:pt x="1434345" y="701675"/>
                    </a:cubicBezTo>
                    <a:cubicBezTo>
                      <a:pt x="1415190" y="709741"/>
                      <a:pt x="1395027" y="714781"/>
                      <a:pt x="1372848" y="717806"/>
                    </a:cubicBezTo>
                    <a:cubicBezTo>
                      <a:pt x="1365791" y="718814"/>
                      <a:pt x="1358734" y="718814"/>
                      <a:pt x="1352685" y="718814"/>
                    </a:cubicBezTo>
                    <a:cubicBezTo>
                      <a:pt x="1348652" y="718814"/>
                      <a:pt x="1343612" y="718814"/>
                      <a:pt x="1339579" y="717806"/>
                    </a:cubicBezTo>
                    <a:cubicBezTo>
                      <a:pt x="1332522" y="716797"/>
                      <a:pt x="1325465" y="714781"/>
                      <a:pt x="1317400" y="711757"/>
                    </a:cubicBezTo>
                    <a:cubicBezTo>
                      <a:pt x="1317400" y="711757"/>
                      <a:pt x="1317400" y="711757"/>
                      <a:pt x="1317400" y="711757"/>
                    </a:cubicBezTo>
                    <a:cubicBezTo>
                      <a:pt x="1317400" y="711757"/>
                      <a:pt x="1317400" y="711757"/>
                      <a:pt x="1317400" y="711757"/>
                    </a:cubicBezTo>
                    <a:cubicBezTo>
                      <a:pt x="1317400" y="711757"/>
                      <a:pt x="1317400" y="711757"/>
                      <a:pt x="1317400" y="711757"/>
                    </a:cubicBezTo>
                    <a:cubicBezTo>
                      <a:pt x="1317400" y="711757"/>
                      <a:pt x="1317400" y="711757"/>
                      <a:pt x="1317400" y="711757"/>
                    </a:cubicBezTo>
                    <a:cubicBezTo>
                      <a:pt x="1315383" y="709741"/>
                      <a:pt x="1313367" y="708732"/>
                      <a:pt x="1310343" y="708732"/>
                    </a:cubicBezTo>
                    <a:cubicBezTo>
                      <a:pt x="1309334" y="708732"/>
                      <a:pt x="1308326" y="708732"/>
                      <a:pt x="1307318" y="708732"/>
                    </a:cubicBezTo>
                    <a:cubicBezTo>
                      <a:pt x="1304293" y="709741"/>
                      <a:pt x="1302277" y="711757"/>
                      <a:pt x="1301269" y="713773"/>
                    </a:cubicBezTo>
                    <a:cubicBezTo>
                      <a:pt x="1300261" y="715789"/>
                      <a:pt x="1299253" y="718814"/>
                      <a:pt x="1300261" y="721838"/>
                    </a:cubicBezTo>
                    <a:cubicBezTo>
                      <a:pt x="1302277" y="727887"/>
                      <a:pt x="1303285" y="734944"/>
                      <a:pt x="1304293" y="742001"/>
                    </a:cubicBezTo>
                    <a:cubicBezTo>
                      <a:pt x="1305302" y="752083"/>
                      <a:pt x="1305302" y="762164"/>
                      <a:pt x="1304293" y="772246"/>
                    </a:cubicBezTo>
                    <a:cubicBezTo>
                      <a:pt x="1303285" y="782327"/>
                      <a:pt x="1300261" y="791401"/>
                      <a:pt x="1297237" y="800474"/>
                    </a:cubicBezTo>
                    <a:cubicBezTo>
                      <a:pt x="1293204" y="808539"/>
                      <a:pt x="1289171" y="816605"/>
                      <a:pt x="1283122" y="823662"/>
                    </a:cubicBezTo>
                    <a:cubicBezTo>
                      <a:pt x="1276065" y="831727"/>
                      <a:pt x="1268000" y="839792"/>
                      <a:pt x="1258926" y="847857"/>
                    </a:cubicBezTo>
                    <a:cubicBezTo>
                      <a:pt x="1246829" y="856931"/>
                      <a:pt x="1233723" y="864996"/>
                      <a:pt x="1218600" y="871045"/>
                    </a:cubicBezTo>
                    <a:cubicBezTo>
                      <a:pt x="1200454" y="879110"/>
                      <a:pt x="1180290" y="884151"/>
                      <a:pt x="1159119" y="887175"/>
                    </a:cubicBezTo>
                    <a:cubicBezTo>
                      <a:pt x="1146014" y="889192"/>
                      <a:pt x="1132907" y="890200"/>
                      <a:pt x="1119801" y="890200"/>
                    </a:cubicBezTo>
                    <a:cubicBezTo>
                      <a:pt x="1108712" y="890200"/>
                      <a:pt x="1097622" y="889192"/>
                      <a:pt x="1086532" y="888184"/>
                    </a:cubicBezTo>
                    <a:cubicBezTo>
                      <a:pt x="1063345" y="885159"/>
                      <a:pt x="1041165" y="879110"/>
                      <a:pt x="1021002" y="871045"/>
                    </a:cubicBezTo>
                    <a:cubicBezTo>
                      <a:pt x="1005880" y="863988"/>
                      <a:pt x="991766" y="855923"/>
                      <a:pt x="979668" y="846849"/>
                    </a:cubicBezTo>
                    <a:cubicBezTo>
                      <a:pt x="968578" y="838784"/>
                      <a:pt x="959505" y="828703"/>
                      <a:pt x="951439" y="818621"/>
                    </a:cubicBezTo>
                    <a:cubicBezTo>
                      <a:pt x="942366" y="805515"/>
                      <a:pt x="933293" y="791401"/>
                      <a:pt x="926236" y="773254"/>
                    </a:cubicBezTo>
                    <a:lnTo>
                      <a:pt x="924220" y="769222"/>
                    </a:lnTo>
                    <a:cubicBezTo>
                      <a:pt x="922203" y="765189"/>
                      <a:pt x="921195" y="760148"/>
                      <a:pt x="919179" y="756115"/>
                    </a:cubicBezTo>
                    <a:cubicBezTo>
                      <a:pt x="919179" y="755107"/>
                      <a:pt x="919179" y="754099"/>
                      <a:pt x="918170" y="753091"/>
                    </a:cubicBezTo>
                    <a:cubicBezTo>
                      <a:pt x="918170" y="750067"/>
                      <a:pt x="915146" y="748050"/>
                      <a:pt x="913130" y="747042"/>
                    </a:cubicBezTo>
                    <a:cubicBezTo>
                      <a:pt x="913130" y="747042"/>
                      <a:pt x="913130" y="747042"/>
                      <a:pt x="913130" y="747042"/>
                    </a:cubicBezTo>
                    <a:cubicBezTo>
                      <a:pt x="913130" y="747042"/>
                      <a:pt x="913130" y="747042"/>
                      <a:pt x="913130" y="747042"/>
                    </a:cubicBezTo>
                    <a:cubicBezTo>
                      <a:pt x="913130" y="747042"/>
                      <a:pt x="913130" y="747042"/>
                      <a:pt x="913130" y="747042"/>
                    </a:cubicBezTo>
                    <a:cubicBezTo>
                      <a:pt x="913130" y="747042"/>
                      <a:pt x="913130" y="747042"/>
                      <a:pt x="913130" y="747042"/>
                    </a:cubicBezTo>
                    <a:cubicBezTo>
                      <a:pt x="912122" y="746034"/>
                      <a:pt x="912122" y="746034"/>
                      <a:pt x="911113" y="745026"/>
                    </a:cubicBezTo>
                    <a:cubicBezTo>
                      <a:pt x="909097" y="744018"/>
                      <a:pt x="907081" y="744018"/>
                      <a:pt x="906072" y="744018"/>
                    </a:cubicBezTo>
                    <a:cubicBezTo>
                      <a:pt x="905065" y="744018"/>
                      <a:pt x="904057" y="744018"/>
                      <a:pt x="903048" y="744018"/>
                    </a:cubicBezTo>
                    <a:cubicBezTo>
                      <a:pt x="901032" y="745026"/>
                      <a:pt x="898007" y="747042"/>
                      <a:pt x="896999" y="749058"/>
                    </a:cubicBezTo>
                    <a:cubicBezTo>
                      <a:pt x="892967" y="759140"/>
                      <a:pt x="886918" y="769222"/>
                      <a:pt x="879861" y="777287"/>
                    </a:cubicBezTo>
                    <a:cubicBezTo>
                      <a:pt x="871796" y="788376"/>
                      <a:pt x="860706" y="798458"/>
                      <a:pt x="849616" y="807531"/>
                    </a:cubicBezTo>
                    <a:cubicBezTo>
                      <a:pt x="834494" y="818621"/>
                      <a:pt x="816347" y="828703"/>
                      <a:pt x="797192" y="837776"/>
                    </a:cubicBezTo>
                    <a:cubicBezTo>
                      <a:pt x="768964" y="849874"/>
                      <a:pt x="737711" y="857939"/>
                      <a:pt x="704442" y="862980"/>
                    </a:cubicBezTo>
                    <a:cubicBezTo>
                      <a:pt x="687304" y="864996"/>
                      <a:pt x="671173" y="866004"/>
                      <a:pt x="655042" y="866004"/>
                    </a:cubicBezTo>
                    <a:cubicBezTo>
                      <a:pt x="640928" y="866004"/>
                      <a:pt x="627822" y="864996"/>
                      <a:pt x="614716" y="863988"/>
                    </a:cubicBezTo>
                    <a:cubicBezTo>
                      <a:pt x="604635" y="862980"/>
                      <a:pt x="595561" y="860964"/>
                      <a:pt x="587496" y="858947"/>
                    </a:cubicBezTo>
                    <a:cubicBezTo>
                      <a:pt x="577414" y="856931"/>
                      <a:pt x="567333" y="852898"/>
                      <a:pt x="555235" y="847857"/>
                    </a:cubicBezTo>
                    <a:cubicBezTo>
                      <a:pt x="532048" y="837776"/>
                      <a:pt x="510877" y="824670"/>
                      <a:pt x="490713" y="809548"/>
                    </a:cubicBezTo>
                    <a:cubicBezTo>
                      <a:pt x="473575" y="796442"/>
                      <a:pt x="458452" y="781319"/>
                      <a:pt x="446354" y="765189"/>
                    </a:cubicBezTo>
                    <a:cubicBezTo>
                      <a:pt x="435265" y="750067"/>
                      <a:pt x="425183" y="733936"/>
                      <a:pt x="418126" y="717806"/>
                    </a:cubicBezTo>
                    <a:cubicBezTo>
                      <a:pt x="415102" y="710748"/>
                      <a:pt x="412077" y="701675"/>
                      <a:pt x="410061" y="693610"/>
                    </a:cubicBezTo>
                    <a:cubicBezTo>
                      <a:pt x="410061" y="693610"/>
                      <a:pt x="410061" y="693610"/>
                      <a:pt x="410061" y="693610"/>
                    </a:cubicBezTo>
                    <a:cubicBezTo>
                      <a:pt x="410061" y="693610"/>
                      <a:pt x="410061" y="693610"/>
                      <a:pt x="410061" y="693610"/>
                    </a:cubicBezTo>
                    <a:cubicBezTo>
                      <a:pt x="410061" y="693610"/>
                      <a:pt x="410061" y="692602"/>
                      <a:pt x="410061" y="692602"/>
                    </a:cubicBezTo>
                    <a:cubicBezTo>
                      <a:pt x="410061" y="692602"/>
                      <a:pt x="410061" y="692602"/>
                      <a:pt x="410061" y="692602"/>
                    </a:cubicBezTo>
                    <a:cubicBezTo>
                      <a:pt x="410061" y="692602"/>
                      <a:pt x="410061" y="691594"/>
                      <a:pt x="410061" y="691594"/>
                    </a:cubicBezTo>
                    <a:cubicBezTo>
                      <a:pt x="410061" y="691594"/>
                      <a:pt x="410061" y="691594"/>
                      <a:pt x="410061" y="691594"/>
                    </a:cubicBezTo>
                    <a:cubicBezTo>
                      <a:pt x="409053" y="689577"/>
                      <a:pt x="408045" y="688569"/>
                      <a:pt x="406028" y="687561"/>
                    </a:cubicBezTo>
                    <a:cubicBezTo>
                      <a:pt x="404012" y="686553"/>
                      <a:pt x="403004" y="686553"/>
                      <a:pt x="400988" y="686553"/>
                    </a:cubicBezTo>
                    <a:cubicBezTo>
                      <a:pt x="397963" y="686553"/>
                      <a:pt x="393930" y="688569"/>
                      <a:pt x="391914" y="691594"/>
                    </a:cubicBezTo>
                    <a:cubicBezTo>
                      <a:pt x="390906" y="692602"/>
                      <a:pt x="389898" y="694618"/>
                      <a:pt x="388890" y="695626"/>
                    </a:cubicBezTo>
                    <a:cubicBezTo>
                      <a:pt x="384857" y="700667"/>
                      <a:pt x="379816" y="705708"/>
                      <a:pt x="373767" y="709741"/>
                    </a:cubicBezTo>
                    <a:cubicBezTo>
                      <a:pt x="365702" y="715789"/>
                      <a:pt x="356629" y="720830"/>
                      <a:pt x="346547" y="724863"/>
                    </a:cubicBezTo>
                    <a:cubicBezTo>
                      <a:pt x="331425" y="730911"/>
                      <a:pt x="313278" y="735952"/>
                      <a:pt x="294123" y="738977"/>
                    </a:cubicBezTo>
                    <a:cubicBezTo>
                      <a:pt x="280009" y="740993"/>
                      <a:pt x="265895" y="742001"/>
                      <a:pt x="251781" y="742001"/>
                    </a:cubicBezTo>
                    <a:cubicBezTo>
                      <a:pt x="237666" y="742001"/>
                      <a:pt x="222544" y="740993"/>
                      <a:pt x="208430" y="738977"/>
                    </a:cubicBezTo>
                    <a:cubicBezTo>
                      <a:pt x="188267" y="735952"/>
                      <a:pt x="169112" y="730911"/>
                      <a:pt x="150965" y="723855"/>
                    </a:cubicBezTo>
                    <a:cubicBezTo>
                      <a:pt x="134835" y="716797"/>
                      <a:pt x="120721" y="708732"/>
                      <a:pt x="106606" y="698651"/>
                    </a:cubicBezTo>
                    <a:cubicBezTo>
                      <a:pt x="92492" y="687561"/>
                      <a:pt x="80395" y="675463"/>
                      <a:pt x="69305" y="661349"/>
                    </a:cubicBezTo>
                    <a:cubicBezTo>
                      <a:pt x="59223" y="647235"/>
                      <a:pt x="50150" y="632113"/>
                      <a:pt x="43093" y="615982"/>
                    </a:cubicBezTo>
                    <a:cubicBezTo>
                      <a:pt x="36036" y="598844"/>
                      <a:pt x="30995" y="580697"/>
                      <a:pt x="27971" y="561542"/>
                    </a:cubicBezTo>
                    <a:cubicBezTo>
                      <a:pt x="25954" y="542387"/>
                      <a:pt x="25954" y="523232"/>
                      <a:pt x="27971" y="504077"/>
                    </a:cubicBezTo>
                    <a:cubicBezTo>
                      <a:pt x="30995" y="484922"/>
                      <a:pt x="36036" y="465767"/>
                      <a:pt x="43093" y="446612"/>
                    </a:cubicBezTo>
                    <a:cubicBezTo>
                      <a:pt x="52166" y="426449"/>
                      <a:pt x="63256" y="406286"/>
                      <a:pt x="77370" y="388139"/>
                    </a:cubicBezTo>
                    <a:cubicBezTo>
                      <a:pt x="91484" y="371001"/>
                      <a:pt x="106606" y="354870"/>
                      <a:pt x="123745" y="341764"/>
                    </a:cubicBezTo>
                    <a:cubicBezTo>
                      <a:pt x="139876" y="329666"/>
                      <a:pt x="156006" y="319585"/>
                      <a:pt x="173145" y="312528"/>
                    </a:cubicBezTo>
                    <a:cubicBezTo>
                      <a:pt x="188267" y="306479"/>
                      <a:pt x="204397" y="301438"/>
                      <a:pt x="220528" y="299422"/>
                    </a:cubicBezTo>
                    <a:cubicBezTo>
                      <a:pt x="227585" y="298413"/>
                      <a:pt x="234642" y="298413"/>
                      <a:pt x="241699" y="298413"/>
                    </a:cubicBezTo>
                    <a:cubicBezTo>
                      <a:pt x="248756" y="298413"/>
                      <a:pt x="256822" y="298413"/>
                      <a:pt x="263879" y="299422"/>
                    </a:cubicBezTo>
                    <a:cubicBezTo>
                      <a:pt x="275976" y="301438"/>
                      <a:pt x="286058" y="303454"/>
                      <a:pt x="295131" y="307487"/>
                    </a:cubicBezTo>
                    <a:cubicBezTo>
                      <a:pt x="297148" y="308495"/>
                      <a:pt x="298156" y="308495"/>
                      <a:pt x="300172" y="309503"/>
                    </a:cubicBezTo>
                    <a:cubicBezTo>
                      <a:pt x="302189" y="310511"/>
                      <a:pt x="303196" y="310511"/>
                      <a:pt x="305213" y="310511"/>
                    </a:cubicBezTo>
                    <a:cubicBezTo>
                      <a:pt x="307229" y="310511"/>
                      <a:pt x="309245" y="309503"/>
                      <a:pt x="311262" y="308495"/>
                    </a:cubicBezTo>
                    <a:cubicBezTo>
                      <a:pt x="311262" y="308495"/>
                      <a:pt x="311262" y="308495"/>
                      <a:pt x="311262" y="308495"/>
                    </a:cubicBezTo>
                    <a:cubicBezTo>
                      <a:pt x="311262" y="308495"/>
                      <a:pt x="311262" y="308495"/>
                      <a:pt x="311262" y="308495"/>
                    </a:cubicBezTo>
                    <a:cubicBezTo>
                      <a:pt x="311262" y="308495"/>
                      <a:pt x="311262" y="308495"/>
                      <a:pt x="311262" y="308495"/>
                    </a:cubicBezTo>
                    <a:cubicBezTo>
                      <a:pt x="311262" y="308495"/>
                      <a:pt x="311262" y="308495"/>
                      <a:pt x="311262" y="308495"/>
                    </a:cubicBezTo>
                    <a:cubicBezTo>
                      <a:pt x="311262" y="308495"/>
                      <a:pt x="311262" y="308495"/>
                      <a:pt x="311262" y="308495"/>
                    </a:cubicBezTo>
                    <a:cubicBezTo>
                      <a:pt x="313278" y="307487"/>
                      <a:pt x="314286" y="307487"/>
                      <a:pt x="316303" y="305471"/>
                    </a:cubicBezTo>
                    <a:cubicBezTo>
                      <a:pt x="318319" y="303454"/>
                      <a:pt x="319327" y="301438"/>
                      <a:pt x="319327" y="297405"/>
                    </a:cubicBezTo>
                    <a:cubicBezTo>
                      <a:pt x="319327" y="295389"/>
                      <a:pt x="319327" y="292365"/>
                      <a:pt x="320335" y="290348"/>
                    </a:cubicBezTo>
                    <a:cubicBezTo>
                      <a:pt x="322352" y="274218"/>
                      <a:pt x="327392" y="258087"/>
                      <a:pt x="333441" y="241957"/>
                    </a:cubicBezTo>
                    <a:cubicBezTo>
                      <a:pt x="341506" y="224818"/>
                      <a:pt x="350580" y="207680"/>
                      <a:pt x="362678" y="191549"/>
                    </a:cubicBezTo>
                    <a:cubicBezTo>
                      <a:pt x="376792" y="172394"/>
                      <a:pt x="394939" y="155256"/>
                      <a:pt x="414093" y="140133"/>
                    </a:cubicBezTo>
                    <a:cubicBezTo>
                      <a:pt x="431232" y="127027"/>
                      <a:pt x="449379" y="115938"/>
                      <a:pt x="468534" y="106864"/>
                    </a:cubicBezTo>
                    <a:cubicBezTo>
                      <a:pt x="472567" y="104848"/>
                      <a:pt x="476599" y="102832"/>
                      <a:pt x="480632" y="101823"/>
                    </a:cubicBezTo>
                    <a:lnTo>
                      <a:pt x="480632" y="101823"/>
                    </a:lnTo>
                    <a:cubicBezTo>
                      <a:pt x="480632" y="101823"/>
                      <a:pt x="480632" y="101823"/>
                      <a:pt x="479623" y="101823"/>
                    </a:cubicBezTo>
                    <a:cubicBezTo>
                      <a:pt x="479623" y="101823"/>
                      <a:pt x="479623" y="101823"/>
                      <a:pt x="480632" y="101823"/>
                    </a:cubicBezTo>
                    <a:lnTo>
                      <a:pt x="479623" y="101823"/>
                    </a:lnTo>
                    <a:cubicBezTo>
                      <a:pt x="502811" y="91742"/>
                      <a:pt x="525999" y="85693"/>
                      <a:pt x="549186" y="81660"/>
                    </a:cubicBezTo>
                    <a:cubicBezTo>
                      <a:pt x="560276" y="80652"/>
                      <a:pt x="570357" y="79644"/>
                      <a:pt x="580439" y="79644"/>
                    </a:cubicBezTo>
                    <a:cubicBezTo>
                      <a:pt x="589512" y="79644"/>
                      <a:pt x="599594" y="80652"/>
                      <a:pt x="608667" y="81660"/>
                    </a:cubicBezTo>
                    <a:cubicBezTo>
                      <a:pt x="624798" y="83677"/>
                      <a:pt x="639920" y="87709"/>
                      <a:pt x="654034" y="93758"/>
                    </a:cubicBezTo>
                    <a:cubicBezTo>
                      <a:pt x="667140" y="99807"/>
                      <a:pt x="680246" y="106864"/>
                      <a:pt x="692344" y="115938"/>
                    </a:cubicBezTo>
                    <a:cubicBezTo>
                      <a:pt x="702426" y="124003"/>
                      <a:pt x="712507" y="133076"/>
                      <a:pt x="720572" y="144166"/>
                    </a:cubicBezTo>
                    <a:cubicBezTo>
                      <a:pt x="725613" y="151223"/>
                      <a:pt x="731662" y="159288"/>
                      <a:pt x="735695" y="167353"/>
                    </a:cubicBezTo>
                    <a:cubicBezTo>
                      <a:pt x="739727" y="174411"/>
                      <a:pt x="742752" y="181468"/>
                      <a:pt x="746784" y="187517"/>
                    </a:cubicBezTo>
                    <a:lnTo>
                      <a:pt x="749809" y="194574"/>
                    </a:lnTo>
                    <a:cubicBezTo>
                      <a:pt x="750817" y="196590"/>
                      <a:pt x="751825" y="198606"/>
                      <a:pt x="753841" y="199615"/>
                    </a:cubicBezTo>
                    <a:cubicBezTo>
                      <a:pt x="754849" y="200623"/>
                      <a:pt x="756866" y="200623"/>
                      <a:pt x="757874" y="200623"/>
                    </a:cubicBezTo>
                    <a:cubicBezTo>
                      <a:pt x="757874" y="200623"/>
                      <a:pt x="757874" y="200623"/>
                      <a:pt x="757874" y="200623"/>
                    </a:cubicBezTo>
                    <a:lnTo>
                      <a:pt x="757874" y="200623"/>
                    </a:lnTo>
                    <a:cubicBezTo>
                      <a:pt x="757874" y="200623"/>
                      <a:pt x="757874" y="200623"/>
                      <a:pt x="757874" y="200623"/>
                    </a:cubicBezTo>
                    <a:lnTo>
                      <a:pt x="758882" y="200623"/>
                    </a:lnTo>
                    <a:cubicBezTo>
                      <a:pt x="758882" y="200623"/>
                      <a:pt x="758882" y="200623"/>
                      <a:pt x="759890" y="200623"/>
                    </a:cubicBezTo>
                    <a:cubicBezTo>
                      <a:pt x="759890" y="200623"/>
                      <a:pt x="759890" y="200623"/>
                      <a:pt x="760899" y="200623"/>
                    </a:cubicBezTo>
                    <a:cubicBezTo>
                      <a:pt x="760899" y="200623"/>
                      <a:pt x="760899" y="200623"/>
                      <a:pt x="760899" y="200623"/>
                    </a:cubicBezTo>
                    <a:cubicBezTo>
                      <a:pt x="764931" y="199615"/>
                      <a:pt x="767956" y="197598"/>
                      <a:pt x="768964" y="193566"/>
                    </a:cubicBezTo>
                    <a:cubicBezTo>
                      <a:pt x="770980" y="186508"/>
                      <a:pt x="772997" y="179451"/>
                      <a:pt x="776021" y="172394"/>
                    </a:cubicBezTo>
                    <a:cubicBezTo>
                      <a:pt x="783078" y="156264"/>
                      <a:pt x="792151" y="141141"/>
                      <a:pt x="803241" y="126019"/>
                    </a:cubicBezTo>
                    <a:cubicBezTo>
                      <a:pt x="816347" y="108881"/>
                      <a:pt x="832477" y="93758"/>
                      <a:pt x="850624" y="79644"/>
                    </a:cubicBezTo>
                    <a:cubicBezTo>
                      <a:pt x="868771" y="66538"/>
                      <a:pt x="887926" y="54440"/>
                      <a:pt x="908089" y="46375"/>
                    </a:cubicBezTo>
                    <a:cubicBezTo>
                      <a:pt x="926236" y="38310"/>
                      <a:pt x="945391" y="33269"/>
                      <a:pt x="964546" y="30245"/>
                    </a:cubicBezTo>
                    <a:cubicBezTo>
                      <a:pt x="972611" y="29236"/>
                      <a:pt x="980676" y="29236"/>
                      <a:pt x="988741" y="29236"/>
                    </a:cubicBezTo>
                    <a:cubicBezTo>
                      <a:pt x="995798" y="29236"/>
                      <a:pt x="1002856" y="29236"/>
                      <a:pt x="1009913" y="30245"/>
                    </a:cubicBezTo>
                    <a:cubicBezTo>
                      <a:pt x="1023019" y="32261"/>
                      <a:pt x="1036125" y="36293"/>
                      <a:pt x="1048223" y="41334"/>
                    </a:cubicBezTo>
                    <a:cubicBezTo>
                      <a:pt x="1058304" y="45367"/>
                      <a:pt x="1066369" y="50408"/>
                      <a:pt x="1074434" y="56457"/>
                    </a:cubicBezTo>
                    <a:cubicBezTo>
                      <a:pt x="1082499" y="62506"/>
                      <a:pt x="1089557" y="70571"/>
                      <a:pt x="1096614" y="78636"/>
                    </a:cubicBezTo>
                    <a:cubicBezTo>
                      <a:pt x="1104679" y="89726"/>
                      <a:pt x="1111736" y="102832"/>
                      <a:pt x="1118793" y="115938"/>
                    </a:cubicBezTo>
                    <a:cubicBezTo>
                      <a:pt x="1126858" y="134085"/>
                      <a:pt x="1131899" y="153239"/>
                      <a:pt x="1134924" y="172394"/>
                    </a:cubicBezTo>
                    <a:cubicBezTo>
                      <a:pt x="1135932" y="184492"/>
                      <a:pt x="1136940" y="196590"/>
                      <a:pt x="1136940" y="208688"/>
                    </a:cubicBezTo>
                    <a:cubicBezTo>
                      <a:pt x="1136940" y="214737"/>
                      <a:pt x="1136940" y="220786"/>
                      <a:pt x="1135932" y="226834"/>
                    </a:cubicBezTo>
                    <a:cubicBezTo>
                      <a:pt x="1135932" y="230867"/>
                      <a:pt x="1134924" y="233892"/>
                      <a:pt x="1134924" y="237924"/>
                    </a:cubicBezTo>
                    <a:lnTo>
                      <a:pt x="1134924" y="240949"/>
                    </a:lnTo>
                    <a:cubicBezTo>
                      <a:pt x="1134924" y="240949"/>
                      <a:pt x="1134924" y="240949"/>
                      <a:pt x="1134924" y="240949"/>
                    </a:cubicBezTo>
                    <a:lnTo>
                      <a:pt x="1134924" y="240949"/>
                    </a:lnTo>
                    <a:cubicBezTo>
                      <a:pt x="1134924" y="240949"/>
                      <a:pt x="1134924" y="240949"/>
                      <a:pt x="1134924" y="240949"/>
                    </a:cubicBezTo>
                    <a:cubicBezTo>
                      <a:pt x="1134924" y="240949"/>
                      <a:pt x="1134924" y="240949"/>
                      <a:pt x="1134924" y="240949"/>
                    </a:cubicBezTo>
                    <a:lnTo>
                      <a:pt x="1134924" y="240949"/>
                    </a:lnTo>
                    <a:cubicBezTo>
                      <a:pt x="1132907" y="243973"/>
                      <a:pt x="1132907" y="246998"/>
                      <a:pt x="1134924" y="251030"/>
                    </a:cubicBezTo>
                    <a:cubicBezTo>
                      <a:pt x="1134924" y="251030"/>
                      <a:pt x="1134924" y="251030"/>
                      <a:pt x="1134924" y="251030"/>
                    </a:cubicBezTo>
                    <a:cubicBezTo>
                      <a:pt x="1134924" y="252038"/>
                      <a:pt x="1135932" y="252038"/>
                      <a:pt x="1135932" y="253047"/>
                    </a:cubicBezTo>
                    <a:cubicBezTo>
                      <a:pt x="1135932" y="253047"/>
                      <a:pt x="1135932" y="253047"/>
                      <a:pt x="1135932" y="253047"/>
                    </a:cubicBezTo>
                    <a:cubicBezTo>
                      <a:pt x="1135932" y="253047"/>
                      <a:pt x="1136940" y="254055"/>
                      <a:pt x="1136940" y="254055"/>
                    </a:cubicBezTo>
                    <a:cubicBezTo>
                      <a:pt x="1136940" y="254055"/>
                      <a:pt x="1136940" y="254055"/>
                      <a:pt x="1136940" y="254055"/>
                    </a:cubicBezTo>
                    <a:cubicBezTo>
                      <a:pt x="1137948" y="255063"/>
                      <a:pt x="1138956" y="255063"/>
                      <a:pt x="1139964" y="256071"/>
                    </a:cubicBezTo>
                    <a:cubicBezTo>
                      <a:pt x="1140973" y="256071"/>
                      <a:pt x="1141981" y="256071"/>
                      <a:pt x="1141981" y="256071"/>
                    </a:cubicBezTo>
                    <a:cubicBezTo>
                      <a:pt x="1145005" y="256071"/>
                      <a:pt x="1148029" y="255063"/>
                      <a:pt x="1150046" y="252038"/>
                    </a:cubicBezTo>
                    <a:cubicBezTo>
                      <a:pt x="1150046" y="252038"/>
                      <a:pt x="1150046" y="252038"/>
                      <a:pt x="1150046" y="252038"/>
                    </a:cubicBezTo>
                    <a:cubicBezTo>
                      <a:pt x="1150046" y="252038"/>
                      <a:pt x="1150046" y="252038"/>
                      <a:pt x="1150046" y="252038"/>
                    </a:cubicBezTo>
                    <a:cubicBezTo>
                      <a:pt x="1152062" y="250022"/>
                      <a:pt x="1154079" y="249014"/>
                      <a:pt x="1156095" y="246998"/>
                    </a:cubicBezTo>
                    <a:cubicBezTo>
                      <a:pt x="1169201" y="236916"/>
                      <a:pt x="1184323" y="228851"/>
                      <a:pt x="1199446" y="221794"/>
                    </a:cubicBezTo>
                    <a:cubicBezTo>
                      <a:pt x="1216584" y="214737"/>
                      <a:pt x="1234731" y="209696"/>
                      <a:pt x="1254894" y="207680"/>
                    </a:cubicBezTo>
                    <a:cubicBezTo>
                      <a:pt x="1264976" y="206671"/>
                      <a:pt x="1276065" y="205664"/>
                      <a:pt x="1287155" y="205664"/>
                    </a:cubicBezTo>
                    <a:cubicBezTo>
                      <a:pt x="1299253" y="205664"/>
                      <a:pt x="1311351" y="206671"/>
                      <a:pt x="1323448" y="207680"/>
                    </a:cubicBezTo>
                    <a:cubicBezTo>
                      <a:pt x="1351677" y="211712"/>
                      <a:pt x="1379905" y="219778"/>
                      <a:pt x="1408134" y="230867"/>
                    </a:cubicBezTo>
                    <a:cubicBezTo>
                      <a:pt x="1428297" y="239941"/>
                      <a:pt x="1447451" y="250022"/>
                      <a:pt x="1465598" y="262120"/>
                    </a:cubicBezTo>
                    <a:cubicBezTo>
                      <a:pt x="1470639" y="266153"/>
                      <a:pt x="1475679" y="269177"/>
                      <a:pt x="1480720" y="273210"/>
                    </a:cubicBezTo>
                    <a:lnTo>
                      <a:pt x="1479712" y="272201"/>
                    </a:lnTo>
                    <a:cubicBezTo>
                      <a:pt x="1498868" y="287324"/>
                      <a:pt x="1514998" y="303454"/>
                      <a:pt x="1529112" y="320593"/>
                    </a:cubicBezTo>
                    <a:cubicBezTo>
                      <a:pt x="1541210" y="335715"/>
                      <a:pt x="1551291" y="352854"/>
                      <a:pt x="1558348" y="371001"/>
                    </a:cubicBezTo>
                    <a:cubicBezTo>
                      <a:pt x="1566413" y="390156"/>
                      <a:pt x="1571454" y="410319"/>
                      <a:pt x="1574479" y="431490"/>
                    </a:cubicBezTo>
                    <a:cubicBezTo>
                      <a:pt x="1574479" y="431490"/>
                      <a:pt x="1574479" y="432498"/>
                      <a:pt x="1574479" y="432498"/>
                    </a:cubicBezTo>
                    <a:cubicBezTo>
                      <a:pt x="1579520" y="455686"/>
                      <a:pt x="1579520" y="478873"/>
                      <a:pt x="1576495" y="503069"/>
                    </a:cubicBezTo>
                    <a:close/>
                  </a:path>
                </a:pathLst>
              </a:custGeom>
              <a:solidFill>
                <a:srgbClr val="0E0E0E"/>
              </a:solidFill>
              <a:ln w="10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E68CBFC6-D189-1D36-1B92-3FFE735B03D6}"/>
                  </a:ext>
                </a:extLst>
              </p:cNvPr>
              <p:cNvSpPr/>
              <p:nvPr/>
            </p:nvSpPr>
            <p:spPr>
              <a:xfrm>
                <a:off x="4706566" y="2576841"/>
                <a:ext cx="1555329" cy="862979"/>
              </a:xfrm>
              <a:custGeom>
                <a:avLst/>
                <a:gdLst>
                  <a:gd name="connsiteX0" fmla="*/ 964299 w 1555329"/>
                  <a:gd name="connsiteY0" fmla="*/ 0 h 862979"/>
                  <a:gd name="connsiteX1" fmla="*/ 940103 w 1555329"/>
                  <a:gd name="connsiteY1" fmla="*/ 1008 h 862979"/>
                  <a:gd name="connsiteX2" fmla="*/ 883647 w 1555329"/>
                  <a:gd name="connsiteY2" fmla="*/ 17138 h 862979"/>
                  <a:gd name="connsiteX3" fmla="*/ 826182 w 1555329"/>
                  <a:gd name="connsiteY3" fmla="*/ 50408 h 862979"/>
                  <a:gd name="connsiteX4" fmla="*/ 778799 w 1555329"/>
                  <a:gd name="connsiteY4" fmla="*/ 96783 h 862979"/>
                  <a:gd name="connsiteX5" fmla="*/ 751579 w 1555329"/>
                  <a:gd name="connsiteY5" fmla="*/ 143158 h 862979"/>
                  <a:gd name="connsiteX6" fmla="*/ 744522 w 1555329"/>
                  <a:gd name="connsiteY6" fmla="*/ 164329 h 862979"/>
                  <a:gd name="connsiteX7" fmla="*/ 734440 w 1555329"/>
                  <a:gd name="connsiteY7" fmla="*/ 171386 h 862979"/>
                  <a:gd name="connsiteX8" fmla="*/ 733432 w 1555329"/>
                  <a:gd name="connsiteY8" fmla="*/ 171386 h 862979"/>
                  <a:gd name="connsiteX9" fmla="*/ 728391 w 1555329"/>
                  <a:gd name="connsiteY9" fmla="*/ 170378 h 862979"/>
                  <a:gd name="connsiteX10" fmla="*/ 724359 w 1555329"/>
                  <a:gd name="connsiteY10" fmla="*/ 165337 h 862979"/>
                  <a:gd name="connsiteX11" fmla="*/ 721335 w 1555329"/>
                  <a:gd name="connsiteY11" fmla="*/ 158280 h 862979"/>
                  <a:gd name="connsiteX12" fmla="*/ 710245 w 1555329"/>
                  <a:gd name="connsiteY12" fmla="*/ 138117 h 862979"/>
                  <a:gd name="connsiteX13" fmla="*/ 695122 w 1555329"/>
                  <a:gd name="connsiteY13" fmla="*/ 114929 h 862979"/>
                  <a:gd name="connsiteX14" fmla="*/ 666894 w 1555329"/>
                  <a:gd name="connsiteY14" fmla="*/ 86701 h 862979"/>
                  <a:gd name="connsiteX15" fmla="*/ 628584 w 1555329"/>
                  <a:gd name="connsiteY15" fmla="*/ 64522 h 862979"/>
                  <a:gd name="connsiteX16" fmla="*/ 583217 w 1555329"/>
                  <a:gd name="connsiteY16" fmla="*/ 52424 h 862979"/>
                  <a:gd name="connsiteX17" fmla="*/ 554989 w 1555329"/>
                  <a:gd name="connsiteY17" fmla="*/ 50408 h 862979"/>
                  <a:gd name="connsiteX18" fmla="*/ 523736 w 1555329"/>
                  <a:gd name="connsiteY18" fmla="*/ 52424 h 862979"/>
                  <a:gd name="connsiteX19" fmla="*/ 454173 w 1555329"/>
                  <a:gd name="connsiteY19" fmla="*/ 72587 h 862979"/>
                  <a:gd name="connsiteX20" fmla="*/ 455182 w 1555329"/>
                  <a:gd name="connsiteY20" fmla="*/ 72587 h 862979"/>
                  <a:gd name="connsiteX21" fmla="*/ 456190 w 1555329"/>
                  <a:gd name="connsiteY21" fmla="*/ 71579 h 862979"/>
                  <a:gd name="connsiteX22" fmla="*/ 387635 w 1555329"/>
                  <a:gd name="connsiteY22" fmla="*/ 110897 h 862979"/>
                  <a:gd name="connsiteX23" fmla="*/ 336220 w 1555329"/>
                  <a:gd name="connsiteY23" fmla="*/ 162313 h 862979"/>
                  <a:gd name="connsiteX24" fmla="*/ 306983 w 1555329"/>
                  <a:gd name="connsiteY24" fmla="*/ 212721 h 862979"/>
                  <a:gd name="connsiteX25" fmla="*/ 293877 w 1555329"/>
                  <a:gd name="connsiteY25" fmla="*/ 261112 h 862979"/>
                  <a:gd name="connsiteX26" fmla="*/ 292869 w 1555329"/>
                  <a:gd name="connsiteY26" fmla="*/ 268169 h 862979"/>
                  <a:gd name="connsiteX27" fmla="*/ 289844 w 1555329"/>
                  <a:gd name="connsiteY27" fmla="*/ 276234 h 862979"/>
                  <a:gd name="connsiteX28" fmla="*/ 284804 w 1555329"/>
                  <a:gd name="connsiteY28" fmla="*/ 279258 h 862979"/>
                  <a:gd name="connsiteX29" fmla="*/ 278755 w 1555329"/>
                  <a:gd name="connsiteY29" fmla="*/ 281275 h 862979"/>
                  <a:gd name="connsiteX30" fmla="*/ 273714 w 1555329"/>
                  <a:gd name="connsiteY30" fmla="*/ 280267 h 862979"/>
                  <a:gd name="connsiteX31" fmla="*/ 268673 w 1555329"/>
                  <a:gd name="connsiteY31" fmla="*/ 278251 h 862979"/>
                  <a:gd name="connsiteX32" fmla="*/ 237420 w 1555329"/>
                  <a:gd name="connsiteY32" fmla="*/ 270185 h 862979"/>
                  <a:gd name="connsiteX33" fmla="*/ 215241 w 1555329"/>
                  <a:gd name="connsiteY33" fmla="*/ 269177 h 862979"/>
                  <a:gd name="connsiteX34" fmla="*/ 194070 w 1555329"/>
                  <a:gd name="connsiteY34" fmla="*/ 270185 h 862979"/>
                  <a:gd name="connsiteX35" fmla="*/ 146686 w 1555329"/>
                  <a:gd name="connsiteY35" fmla="*/ 283291 h 862979"/>
                  <a:gd name="connsiteX36" fmla="*/ 97287 w 1555329"/>
                  <a:gd name="connsiteY36" fmla="*/ 312528 h 862979"/>
                  <a:gd name="connsiteX37" fmla="*/ 50912 w 1555329"/>
                  <a:gd name="connsiteY37" fmla="*/ 358903 h 862979"/>
                  <a:gd name="connsiteX38" fmla="*/ 16635 w 1555329"/>
                  <a:gd name="connsiteY38" fmla="*/ 417376 h 862979"/>
                  <a:gd name="connsiteX39" fmla="*/ 1512 w 1555329"/>
                  <a:gd name="connsiteY39" fmla="*/ 473832 h 862979"/>
                  <a:gd name="connsiteX40" fmla="*/ 1512 w 1555329"/>
                  <a:gd name="connsiteY40" fmla="*/ 531297 h 862979"/>
                  <a:gd name="connsiteX41" fmla="*/ 16635 w 1555329"/>
                  <a:gd name="connsiteY41" fmla="*/ 585738 h 862979"/>
                  <a:gd name="connsiteX42" fmla="*/ 42847 w 1555329"/>
                  <a:gd name="connsiteY42" fmla="*/ 631104 h 862979"/>
                  <a:gd name="connsiteX43" fmla="*/ 80148 w 1555329"/>
                  <a:gd name="connsiteY43" fmla="*/ 668406 h 862979"/>
                  <a:gd name="connsiteX44" fmla="*/ 124507 w 1555329"/>
                  <a:gd name="connsiteY44" fmla="*/ 693610 h 862979"/>
                  <a:gd name="connsiteX45" fmla="*/ 181972 w 1555329"/>
                  <a:gd name="connsiteY45" fmla="*/ 708732 h 862979"/>
                  <a:gd name="connsiteX46" fmla="*/ 225323 w 1555329"/>
                  <a:gd name="connsiteY46" fmla="*/ 711757 h 862979"/>
                  <a:gd name="connsiteX47" fmla="*/ 267665 w 1555329"/>
                  <a:gd name="connsiteY47" fmla="*/ 708732 h 862979"/>
                  <a:gd name="connsiteX48" fmla="*/ 320089 w 1555329"/>
                  <a:gd name="connsiteY48" fmla="*/ 695626 h 862979"/>
                  <a:gd name="connsiteX49" fmla="*/ 347309 w 1555329"/>
                  <a:gd name="connsiteY49" fmla="*/ 680504 h 862979"/>
                  <a:gd name="connsiteX50" fmla="*/ 362431 w 1555329"/>
                  <a:gd name="connsiteY50" fmla="*/ 666390 h 862979"/>
                  <a:gd name="connsiteX51" fmla="*/ 365456 w 1555329"/>
                  <a:gd name="connsiteY51" fmla="*/ 662357 h 862979"/>
                  <a:gd name="connsiteX52" fmla="*/ 374529 w 1555329"/>
                  <a:gd name="connsiteY52" fmla="*/ 657316 h 862979"/>
                  <a:gd name="connsiteX53" fmla="*/ 379570 w 1555329"/>
                  <a:gd name="connsiteY53" fmla="*/ 658324 h 862979"/>
                  <a:gd name="connsiteX54" fmla="*/ 383603 w 1555329"/>
                  <a:gd name="connsiteY54" fmla="*/ 664373 h 862979"/>
                  <a:gd name="connsiteX55" fmla="*/ 384611 w 1555329"/>
                  <a:gd name="connsiteY55" fmla="*/ 666390 h 862979"/>
                  <a:gd name="connsiteX56" fmla="*/ 392676 w 1555329"/>
                  <a:gd name="connsiteY56" fmla="*/ 690585 h 862979"/>
                  <a:gd name="connsiteX57" fmla="*/ 420904 w 1555329"/>
                  <a:gd name="connsiteY57" fmla="*/ 737969 h 862979"/>
                  <a:gd name="connsiteX58" fmla="*/ 465263 w 1555329"/>
                  <a:gd name="connsiteY58" fmla="*/ 782328 h 862979"/>
                  <a:gd name="connsiteX59" fmla="*/ 529785 w 1555329"/>
                  <a:gd name="connsiteY59" fmla="*/ 820637 h 862979"/>
                  <a:gd name="connsiteX60" fmla="*/ 562046 w 1555329"/>
                  <a:gd name="connsiteY60" fmla="*/ 831727 h 862979"/>
                  <a:gd name="connsiteX61" fmla="*/ 589266 w 1555329"/>
                  <a:gd name="connsiteY61" fmla="*/ 836768 h 862979"/>
                  <a:gd name="connsiteX62" fmla="*/ 629592 w 1555329"/>
                  <a:gd name="connsiteY62" fmla="*/ 838784 h 862979"/>
                  <a:gd name="connsiteX63" fmla="*/ 678992 w 1555329"/>
                  <a:gd name="connsiteY63" fmla="*/ 835760 h 862979"/>
                  <a:gd name="connsiteX64" fmla="*/ 771742 w 1555329"/>
                  <a:gd name="connsiteY64" fmla="*/ 810556 h 862979"/>
                  <a:gd name="connsiteX65" fmla="*/ 824166 w 1555329"/>
                  <a:gd name="connsiteY65" fmla="*/ 780311 h 862979"/>
                  <a:gd name="connsiteX66" fmla="*/ 854410 w 1555329"/>
                  <a:gd name="connsiteY66" fmla="*/ 750067 h 862979"/>
                  <a:gd name="connsiteX67" fmla="*/ 871549 w 1555329"/>
                  <a:gd name="connsiteY67" fmla="*/ 721838 h 862979"/>
                  <a:gd name="connsiteX68" fmla="*/ 877598 w 1555329"/>
                  <a:gd name="connsiteY68" fmla="*/ 716798 h 862979"/>
                  <a:gd name="connsiteX69" fmla="*/ 880623 w 1555329"/>
                  <a:gd name="connsiteY69" fmla="*/ 716798 h 862979"/>
                  <a:gd name="connsiteX70" fmla="*/ 885664 w 1555329"/>
                  <a:gd name="connsiteY70" fmla="*/ 717805 h 862979"/>
                  <a:gd name="connsiteX71" fmla="*/ 888688 w 1555329"/>
                  <a:gd name="connsiteY71" fmla="*/ 719822 h 862979"/>
                  <a:gd name="connsiteX72" fmla="*/ 894737 w 1555329"/>
                  <a:gd name="connsiteY72" fmla="*/ 725871 h 862979"/>
                  <a:gd name="connsiteX73" fmla="*/ 895745 w 1555329"/>
                  <a:gd name="connsiteY73" fmla="*/ 728895 h 862979"/>
                  <a:gd name="connsiteX74" fmla="*/ 900786 w 1555329"/>
                  <a:gd name="connsiteY74" fmla="*/ 742001 h 862979"/>
                  <a:gd name="connsiteX75" fmla="*/ 902802 w 1555329"/>
                  <a:gd name="connsiteY75" fmla="*/ 746034 h 862979"/>
                  <a:gd name="connsiteX76" fmla="*/ 928006 w 1555329"/>
                  <a:gd name="connsiteY76" fmla="*/ 791401 h 862979"/>
                  <a:gd name="connsiteX77" fmla="*/ 956234 w 1555329"/>
                  <a:gd name="connsiteY77" fmla="*/ 819629 h 862979"/>
                  <a:gd name="connsiteX78" fmla="*/ 997568 w 1555329"/>
                  <a:gd name="connsiteY78" fmla="*/ 843825 h 862979"/>
                  <a:gd name="connsiteX79" fmla="*/ 1063098 w 1555329"/>
                  <a:gd name="connsiteY79" fmla="*/ 860963 h 862979"/>
                  <a:gd name="connsiteX80" fmla="*/ 1096367 w 1555329"/>
                  <a:gd name="connsiteY80" fmla="*/ 862980 h 862979"/>
                  <a:gd name="connsiteX81" fmla="*/ 1135686 w 1555329"/>
                  <a:gd name="connsiteY81" fmla="*/ 859955 h 862979"/>
                  <a:gd name="connsiteX82" fmla="*/ 1195167 w 1555329"/>
                  <a:gd name="connsiteY82" fmla="*/ 843825 h 862979"/>
                  <a:gd name="connsiteX83" fmla="*/ 1235493 w 1555329"/>
                  <a:gd name="connsiteY83" fmla="*/ 820637 h 862979"/>
                  <a:gd name="connsiteX84" fmla="*/ 1259688 w 1555329"/>
                  <a:gd name="connsiteY84" fmla="*/ 796442 h 862979"/>
                  <a:gd name="connsiteX85" fmla="*/ 1273803 w 1555329"/>
                  <a:gd name="connsiteY85" fmla="*/ 773254 h 862979"/>
                  <a:gd name="connsiteX86" fmla="*/ 1280860 w 1555329"/>
                  <a:gd name="connsiteY86" fmla="*/ 746034 h 862979"/>
                  <a:gd name="connsiteX87" fmla="*/ 1280860 w 1555329"/>
                  <a:gd name="connsiteY87" fmla="*/ 715789 h 862979"/>
                  <a:gd name="connsiteX88" fmla="*/ 1276827 w 1555329"/>
                  <a:gd name="connsiteY88" fmla="*/ 695626 h 862979"/>
                  <a:gd name="connsiteX89" fmla="*/ 1277835 w 1555329"/>
                  <a:gd name="connsiteY89" fmla="*/ 687561 h 862979"/>
                  <a:gd name="connsiteX90" fmla="*/ 1283884 w 1555329"/>
                  <a:gd name="connsiteY90" fmla="*/ 682520 h 862979"/>
                  <a:gd name="connsiteX91" fmla="*/ 1286909 w 1555329"/>
                  <a:gd name="connsiteY91" fmla="*/ 682520 h 862979"/>
                  <a:gd name="connsiteX92" fmla="*/ 1293966 w 1555329"/>
                  <a:gd name="connsiteY92" fmla="*/ 685545 h 862979"/>
                  <a:gd name="connsiteX93" fmla="*/ 1316145 w 1555329"/>
                  <a:gd name="connsiteY93" fmla="*/ 691594 h 862979"/>
                  <a:gd name="connsiteX94" fmla="*/ 1329251 w 1555329"/>
                  <a:gd name="connsiteY94" fmla="*/ 692602 h 862979"/>
                  <a:gd name="connsiteX95" fmla="*/ 1349414 w 1555329"/>
                  <a:gd name="connsiteY95" fmla="*/ 691594 h 862979"/>
                  <a:gd name="connsiteX96" fmla="*/ 1410912 w 1555329"/>
                  <a:gd name="connsiteY96" fmla="*/ 675463 h 862979"/>
                  <a:gd name="connsiteX97" fmla="*/ 1459303 w 1555329"/>
                  <a:gd name="connsiteY97" fmla="*/ 647235 h 862979"/>
                  <a:gd name="connsiteX98" fmla="*/ 1499629 w 1555329"/>
                  <a:gd name="connsiteY98" fmla="*/ 606909 h 862979"/>
                  <a:gd name="connsiteX99" fmla="*/ 1533906 w 1555329"/>
                  <a:gd name="connsiteY99" fmla="*/ 548436 h 862979"/>
                  <a:gd name="connsiteX100" fmla="*/ 1553062 w 1555329"/>
                  <a:gd name="connsiteY100" fmla="*/ 476857 h 862979"/>
                  <a:gd name="connsiteX101" fmla="*/ 1553062 w 1555329"/>
                  <a:gd name="connsiteY101" fmla="*/ 406286 h 862979"/>
                  <a:gd name="connsiteX102" fmla="*/ 1553062 w 1555329"/>
                  <a:gd name="connsiteY102" fmla="*/ 405278 h 862979"/>
                  <a:gd name="connsiteX103" fmla="*/ 1536931 w 1555329"/>
                  <a:gd name="connsiteY103" fmla="*/ 344788 h 862979"/>
                  <a:gd name="connsiteX104" fmla="*/ 1507695 w 1555329"/>
                  <a:gd name="connsiteY104" fmla="*/ 294381 h 862979"/>
                  <a:gd name="connsiteX105" fmla="*/ 1458295 w 1555329"/>
                  <a:gd name="connsiteY105" fmla="*/ 245990 h 862979"/>
                  <a:gd name="connsiteX106" fmla="*/ 1459303 w 1555329"/>
                  <a:gd name="connsiteY106" fmla="*/ 246998 h 862979"/>
                  <a:gd name="connsiteX107" fmla="*/ 1386716 w 1555329"/>
                  <a:gd name="connsiteY107" fmla="*/ 203647 h 862979"/>
                  <a:gd name="connsiteX108" fmla="*/ 1302031 w 1555329"/>
                  <a:gd name="connsiteY108" fmla="*/ 180460 h 862979"/>
                  <a:gd name="connsiteX109" fmla="*/ 1265738 w 1555329"/>
                  <a:gd name="connsiteY109" fmla="*/ 178443 h 862979"/>
                  <a:gd name="connsiteX110" fmla="*/ 1233477 w 1555329"/>
                  <a:gd name="connsiteY110" fmla="*/ 180460 h 862979"/>
                  <a:gd name="connsiteX111" fmla="*/ 1178028 w 1555329"/>
                  <a:gd name="connsiteY111" fmla="*/ 194574 h 862979"/>
                  <a:gd name="connsiteX112" fmla="*/ 1134678 w 1555329"/>
                  <a:gd name="connsiteY112" fmla="*/ 219777 h 862979"/>
                  <a:gd name="connsiteX113" fmla="*/ 1128628 w 1555329"/>
                  <a:gd name="connsiteY113" fmla="*/ 224818 h 862979"/>
                  <a:gd name="connsiteX114" fmla="*/ 1120563 w 1555329"/>
                  <a:gd name="connsiteY114" fmla="*/ 229859 h 862979"/>
                  <a:gd name="connsiteX115" fmla="*/ 1118547 w 1555329"/>
                  <a:gd name="connsiteY115" fmla="*/ 229859 h 862979"/>
                  <a:gd name="connsiteX116" fmla="*/ 1113506 w 1555329"/>
                  <a:gd name="connsiteY116" fmla="*/ 226835 h 862979"/>
                  <a:gd name="connsiteX117" fmla="*/ 1112498 w 1555329"/>
                  <a:gd name="connsiteY117" fmla="*/ 214737 h 862979"/>
                  <a:gd name="connsiteX118" fmla="*/ 1112498 w 1555329"/>
                  <a:gd name="connsiteY118" fmla="*/ 211712 h 862979"/>
                  <a:gd name="connsiteX119" fmla="*/ 1113506 w 1555329"/>
                  <a:gd name="connsiteY119" fmla="*/ 200623 h 862979"/>
                  <a:gd name="connsiteX120" fmla="*/ 1114515 w 1555329"/>
                  <a:gd name="connsiteY120" fmla="*/ 182476 h 862979"/>
                  <a:gd name="connsiteX121" fmla="*/ 1112498 w 1555329"/>
                  <a:gd name="connsiteY121" fmla="*/ 146182 h 862979"/>
                  <a:gd name="connsiteX122" fmla="*/ 1096367 w 1555329"/>
                  <a:gd name="connsiteY122" fmla="*/ 89726 h 862979"/>
                  <a:gd name="connsiteX123" fmla="*/ 1074189 w 1555329"/>
                  <a:gd name="connsiteY123" fmla="*/ 52424 h 862979"/>
                  <a:gd name="connsiteX124" fmla="*/ 1052009 w 1555329"/>
                  <a:gd name="connsiteY124" fmla="*/ 30245 h 862979"/>
                  <a:gd name="connsiteX125" fmla="*/ 1025797 w 1555329"/>
                  <a:gd name="connsiteY125" fmla="*/ 15122 h 862979"/>
                  <a:gd name="connsiteX126" fmla="*/ 987487 w 1555329"/>
                  <a:gd name="connsiteY126" fmla="*/ 4033 h 862979"/>
                  <a:gd name="connsiteX127" fmla="*/ 964299 w 1555329"/>
                  <a:gd name="connsiteY127" fmla="*/ 0 h 862979"/>
                  <a:gd name="connsiteX128" fmla="*/ 964299 w 1555329"/>
                  <a:gd name="connsiteY128" fmla="*/ 0 h 862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</a:cxnLst>
                <a:rect l="l" t="t" r="r" b="b"/>
                <a:pathLst>
                  <a:path w="1555329" h="862979">
                    <a:moveTo>
                      <a:pt x="964299" y="0"/>
                    </a:moveTo>
                    <a:cubicBezTo>
                      <a:pt x="956234" y="0"/>
                      <a:pt x="948169" y="0"/>
                      <a:pt x="940103" y="1008"/>
                    </a:cubicBezTo>
                    <a:cubicBezTo>
                      <a:pt x="920949" y="4033"/>
                      <a:pt x="901794" y="9073"/>
                      <a:pt x="883647" y="17138"/>
                    </a:cubicBezTo>
                    <a:cubicBezTo>
                      <a:pt x="863484" y="26212"/>
                      <a:pt x="844329" y="37302"/>
                      <a:pt x="826182" y="50408"/>
                    </a:cubicBezTo>
                    <a:cubicBezTo>
                      <a:pt x="808036" y="64522"/>
                      <a:pt x="791905" y="80652"/>
                      <a:pt x="778799" y="96783"/>
                    </a:cubicBezTo>
                    <a:cubicBezTo>
                      <a:pt x="767709" y="111905"/>
                      <a:pt x="758636" y="127027"/>
                      <a:pt x="751579" y="143158"/>
                    </a:cubicBezTo>
                    <a:cubicBezTo>
                      <a:pt x="748554" y="150215"/>
                      <a:pt x="746538" y="157272"/>
                      <a:pt x="744522" y="164329"/>
                    </a:cubicBezTo>
                    <a:cubicBezTo>
                      <a:pt x="743513" y="168362"/>
                      <a:pt x="739481" y="171386"/>
                      <a:pt x="734440" y="171386"/>
                    </a:cubicBezTo>
                    <a:lnTo>
                      <a:pt x="733432" y="171386"/>
                    </a:lnTo>
                    <a:cubicBezTo>
                      <a:pt x="731416" y="171386"/>
                      <a:pt x="730408" y="171386"/>
                      <a:pt x="728391" y="170378"/>
                    </a:cubicBezTo>
                    <a:cubicBezTo>
                      <a:pt x="726375" y="169370"/>
                      <a:pt x="725367" y="167354"/>
                      <a:pt x="724359" y="165337"/>
                    </a:cubicBezTo>
                    <a:lnTo>
                      <a:pt x="721335" y="158280"/>
                    </a:lnTo>
                    <a:cubicBezTo>
                      <a:pt x="718310" y="151223"/>
                      <a:pt x="714277" y="144166"/>
                      <a:pt x="710245" y="138117"/>
                    </a:cubicBezTo>
                    <a:cubicBezTo>
                      <a:pt x="705204" y="129044"/>
                      <a:pt x="700163" y="121987"/>
                      <a:pt x="695122" y="114929"/>
                    </a:cubicBezTo>
                    <a:cubicBezTo>
                      <a:pt x="687057" y="104848"/>
                      <a:pt x="676976" y="95775"/>
                      <a:pt x="666894" y="86701"/>
                    </a:cubicBezTo>
                    <a:cubicBezTo>
                      <a:pt x="654796" y="77628"/>
                      <a:pt x="641690" y="70571"/>
                      <a:pt x="628584" y="64522"/>
                    </a:cubicBezTo>
                    <a:cubicBezTo>
                      <a:pt x="614470" y="58473"/>
                      <a:pt x="598340" y="54440"/>
                      <a:pt x="583217" y="52424"/>
                    </a:cubicBezTo>
                    <a:cubicBezTo>
                      <a:pt x="574144" y="51416"/>
                      <a:pt x="564062" y="50408"/>
                      <a:pt x="554989" y="50408"/>
                    </a:cubicBezTo>
                    <a:cubicBezTo>
                      <a:pt x="544908" y="50408"/>
                      <a:pt x="533818" y="51416"/>
                      <a:pt x="523736" y="52424"/>
                    </a:cubicBezTo>
                    <a:cubicBezTo>
                      <a:pt x="500549" y="55448"/>
                      <a:pt x="477361" y="62505"/>
                      <a:pt x="454173" y="72587"/>
                    </a:cubicBezTo>
                    <a:lnTo>
                      <a:pt x="455182" y="72587"/>
                    </a:lnTo>
                    <a:lnTo>
                      <a:pt x="456190" y="71579"/>
                    </a:lnTo>
                    <a:cubicBezTo>
                      <a:pt x="431994" y="81661"/>
                      <a:pt x="408806" y="94766"/>
                      <a:pt x="387635" y="110897"/>
                    </a:cubicBezTo>
                    <a:cubicBezTo>
                      <a:pt x="367472" y="126019"/>
                      <a:pt x="350334" y="143158"/>
                      <a:pt x="336220" y="162313"/>
                    </a:cubicBezTo>
                    <a:cubicBezTo>
                      <a:pt x="324122" y="178443"/>
                      <a:pt x="314040" y="195582"/>
                      <a:pt x="306983" y="212721"/>
                    </a:cubicBezTo>
                    <a:cubicBezTo>
                      <a:pt x="299926" y="228851"/>
                      <a:pt x="295893" y="244981"/>
                      <a:pt x="293877" y="261112"/>
                    </a:cubicBezTo>
                    <a:cubicBezTo>
                      <a:pt x="293877" y="263128"/>
                      <a:pt x="292869" y="265144"/>
                      <a:pt x="292869" y="268169"/>
                    </a:cubicBezTo>
                    <a:cubicBezTo>
                      <a:pt x="292869" y="272202"/>
                      <a:pt x="291861" y="274218"/>
                      <a:pt x="289844" y="276234"/>
                    </a:cubicBezTo>
                    <a:cubicBezTo>
                      <a:pt x="288836" y="277242"/>
                      <a:pt x="286820" y="278251"/>
                      <a:pt x="284804" y="279258"/>
                    </a:cubicBezTo>
                    <a:cubicBezTo>
                      <a:pt x="282787" y="281275"/>
                      <a:pt x="280771" y="281275"/>
                      <a:pt x="278755" y="281275"/>
                    </a:cubicBezTo>
                    <a:cubicBezTo>
                      <a:pt x="276738" y="281275"/>
                      <a:pt x="275730" y="281275"/>
                      <a:pt x="273714" y="280267"/>
                    </a:cubicBezTo>
                    <a:cubicBezTo>
                      <a:pt x="271697" y="279258"/>
                      <a:pt x="270690" y="278251"/>
                      <a:pt x="268673" y="278251"/>
                    </a:cubicBezTo>
                    <a:cubicBezTo>
                      <a:pt x="259600" y="274218"/>
                      <a:pt x="249518" y="272202"/>
                      <a:pt x="237420" y="270185"/>
                    </a:cubicBezTo>
                    <a:cubicBezTo>
                      <a:pt x="230363" y="269177"/>
                      <a:pt x="222298" y="269177"/>
                      <a:pt x="215241" y="269177"/>
                    </a:cubicBezTo>
                    <a:cubicBezTo>
                      <a:pt x="208184" y="269177"/>
                      <a:pt x="201127" y="269177"/>
                      <a:pt x="194070" y="270185"/>
                    </a:cubicBezTo>
                    <a:cubicBezTo>
                      <a:pt x="177939" y="272202"/>
                      <a:pt x="162817" y="277242"/>
                      <a:pt x="146686" y="283291"/>
                    </a:cubicBezTo>
                    <a:cubicBezTo>
                      <a:pt x="129548" y="290348"/>
                      <a:pt x="113417" y="300430"/>
                      <a:pt x="97287" y="312528"/>
                    </a:cubicBezTo>
                    <a:cubicBezTo>
                      <a:pt x="80148" y="325634"/>
                      <a:pt x="65026" y="341764"/>
                      <a:pt x="50912" y="358903"/>
                    </a:cubicBezTo>
                    <a:cubicBezTo>
                      <a:pt x="36798" y="377050"/>
                      <a:pt x="24700" y="397213"/>
                      <a:pt x="16635" y="417376"/>
                    </a:cubicBezTo>
                    <a:cubicBezTo>
                      <a:pt x="9577" y="435522"/>
                      <a:pt x="3529" y="454678"/>
                      <a:pt x="1512" y="473832"/>
                    </a:cubicBezTo>
                    <a:cubicBezTo>
                      <a:pt x="-504" y="492987"/>
                      <a:pt x="-504" y="512142"/>
                      <a:pt x="1512" y="531297"/>
                    </a:cubicBezTo>
                    <a:cubicBezTo>
                      <a:pt x="4537" y="550452"/>
                      <a:pt x="9577" y="568599"/>
                      <a:pt x="16635" y="585738"/>
                    </a:cubicBezTo>
                    <a:cubicBezTo>
                      <a:pt x="23692" y="601868"/>
                      <a:pt x="32765" y="616990"/>
                      <a:pt x="42847" y="631104"/>
                    </a:cubicBezTo>
                    <a:cubicBezTo>
                      <a:pt x="53936" y="645219"/>
                      <a:pt x="66034" y="657316"/>
                      <a:pt x="80148" y="668406"/>
                    </a:cubicBezTo>
                    <a:cubicBezTo>
                      <a:pt x="93254" y="678488"/>
                      <a:pt x="108377" y="687561"/>
                      <a:pt x="124507" y="693610"/>
                    </a:cubicBezTo>
                    <a:cubicBezTo>
                      <a:pt x="141646" y="700667"/>
                      <a:pt x="160801" y="705708"/>
                      <a:pt x="181972" y="708732"/>
                    </a:cubicBezTo>
                    <a:cubicBezTo>
                      <a:pt x="196086" y="710749"/>
                      <a:pt x="211208" y="711757"/>
                      <a:pt x="225323" y="711757"/>
                    </a:cubicBezTo>
                    <a:cubicBezTo>
                      <a:pt x="239437" y="711757"/>
                      <a:pt x="253551" y="710749"/>
                      <a:pt x="267665" y="708732"/>
                    </a:cubicBezTo>
                    <a:cubicBezTo>
                      <a:pt x="287828" y="705708"/>
                      <a:pt x="304967" y="701675"/>
                      <a:pt x="320089" y="695626"/>
                    </a:cubicBezTo>
                    <a:cubicBezTo>
                      <a:pt x="330171" y="691594"/>
                      <a:pt x="339244" y="686553"/>
                      <a:pt x="347309" y="680504"/>
                    </a:cubicBezTo>
                    <a:cubicBezTo>
                      <a:pt x="352350" y="676471"/>
                      <a:pt x="357391" y="671431"/>
                      <a:pt x="362431" y="666390"/>
                    </a:cubicBezTo>
                    <a:cubicBezTo>
                      <a:pt x="363440" y="665382"/>
                      <a:pt x="364448" y="663365"/>
                      <a:pt x="365456" y="662357"/>
                    </a:cubicBezTo>
                    <a:cubicBezTo>
                      <a:pt x="367472" y="659333"/>
                      <a:pt x="370497" y="657316"/>
                      <a:pt x="374529" y="657316"/>
                    </a:cubicBezTo>
                    <a:cubicBezTo>
                      <a:pt x="376546" y="657316"/>
                      <a:pt x="377554" y="657316"/>
                      <a:pt x="379570" y="658324"/>
                    </a:cubicBezTo>
                    <a:cubicBezTo>
                      <a:pt x="381587" y="659333"/>
                      <a:pt x="383603" y="661349"/>
                      <a:pt x="383603" y="664373"/>
                    </a:cubicBezTo>
                    <a:cubicBezTo>
                      <a:pt x="383603" y="665382"/>
                      <a:pt x="384611" y="665382"/>
                      <a:pt x="384611" y="666390"/>
                    </a:cubicBezTo>
                    <a:cubicBezTo>
                      <a:pt x="386627" y="674455"/>
                      <a:pt x="389652" y="683528"/>
                      <a:pt x="392676" y="690585"/>
                    </a:cubicBezTo>
                    <a:cubicBezTo>
                      <a:pt x="399733" y="706716"/>
                      <a:pt x="408806" y="722846"/>
                      <a:pt x="420904" y="737969"/>
                    </a:cubicBezTo>
                    <a:cubicBezTo>
                      <a:pt x="433002" y="754099"/>
                      <a:pt x="448124" y="769221"/>
                      <a:pt x="465263" y="782328"/>
                    </a:cubicBezTo>
                    <a:cubicBezTo>
                      <a:pt x="485426" y="797450"/>
                      <a:pt x="506597" y="810556"/>
                      <a:pt x="529785" y="820637"/>
                    </a:cubicBezTo>
                    <a:cubicBezTo>
                      <a:pt x="541883" y="825678"/>
                      <a:pt x="551964" y="828702"/>
                      <a:pt x="562046" y="831727"/>
                    </a:cubicBezTo>
                    <a:cubicBezTo>
                      <a:pt x="571119" y="833743"/>
                      <a:pt x="580193" y="835760"/>
                      <a:pt x="589266" y="836768"/>
                    </a:cubicBezTo>
                    <a:cubicBezTo>
                      <a:pt x="602372" y="838784"/>
                      <a:pt x="615478" y="838784"/>
                      <a:pt x="629592" y="838784"/>
                    </a:cubicBezTo>
                    <a:cubicBezTo>
                      <a:pt x="645723" y="838784"/>
                      <a:pt x="661853" y="837776"/>
                      <a:pt x="678992" y="835760"/>
                    </a:cubicBezTo>
                    <a:cubicBezTo>
                      <a:pt x="712261" y="830719"/>
                      <a:pt x="743513" y="822654"/>
                      <a:pt x="771742" y="810556"/>
                    </a:cubicBezTo>
                    <a:cubicBezTo>
                      <a:pt x="790897" y="802491"/>
                      <a:pt x="809043" y="792409"/>
                      <a:pt x="824166" y="780311"/>
                    </a:cubicBezTo>
                    <a:cubicBezTo>
                      <a:pt x="836264" y="771238"/>
                      <a:pt x="846345" y="761156"/>
                      <a:pt x="854410" y="750067"/>
                    </a:cubicBezTo>
                    <a:cubicBezTo>
                      <a:pt x="861468" y="740993"/>
                      <a:pt x="866508" y="731920"/>
                      <a:pt x="871549" y="721838"/>
                    </a:cubicBezTo>
                    <a:cubicBezTo>
                      <a:pt x="872558" y="719822"/>
                      <a:pt x="875582" y="717805"/>
                      <a:pt x="877598" y="716798"/>
                    </a:cubicBezTo>
                    <a:cubicBezTo>
                      <a:pt x="878606" y="716798"/>
                      <a:pt x="879614" y="716798"/>
                      <a:pt x="880623" y="716798"/>
                    </a:cubicBezTo>
                    <a:cubicBezTo>
                      <a:pt x="882639" y="716798"/>
                      <a:pt x="884655" y="716798"/>
                      <a:pt x="885664" y="717805"/>
                    </a:cubicBezTo>
                    <a:cubicBezTo>
                      <a:pt x="886671" y="718814"/>
                      <a:pt x="887680" y="718814"/>
                      <a:pt x="888688" y="719822"/>
                    </a:cubicBezTo>
                    <a:cubicBezTo>
                      <a:pt x="891712" y="720830"/>
                      <a:pt x="893729" y="722846"/>
                      <a:pt x="894737" y="725871"/>
                    </a:cubicBezTo>
                    <a:cubicBezTo>
                      <a:pt x="894737" y="726879"/>
                      <a:pt x="894737" y="727887"/>
                      <a:pt x="895745" y="728895"/>
                    </a:cubicBezTo>
                    <a:cubicBezTo>
                      <a:pt x="897762" y="732928"/>
                      <a:pt x="899777" y="736961"/>
                      <a:pt x="900786" y="742001"/>
                    </a:cubicBezTo>
                    <a:lnTo>
                      <a:pt x="902802" y="746034"/>
                    </a:lnTo>
                    <a:cubicBezTo>
                      <a:pt x="909859" y="763172"/>
                      <a:pt x="918933" y="778295"/>
                      <a:pt x="928006" y="791401"/>
                    </a:cubicBezTo>
                    <a:cubicBezTo>
                      <a:pt x="936071" y="801482"/>
                      <a:pt x="946153" y="811564"/>
                      <a:pt x="956234" y="819629"/>
                    </a:cubicBezTo>
                    <a:cubicBezTo>
                      <a:pt x="968332" y="828702"/>
                      <a:pt x="982446" y="836768"/>
                      <a:pt x="997568" y="843825"/>
                    </a:cubicBezTo>
                    <a:cubicBezTo>
                      <a:pt x="1017731" y="851890"/>
                      <a:pt x="1038903" y="857939"/>
                      <a:pt x="1063098" y="860963"/>
                    </a:cubicBezTo>
                    <a:cubicBezTo>
                      <a:pt x="1074189" y="861972"/>
                      <a:pt x="1085278" y="862980"/>
                      <a:pt x="1096367" y="862980"/>
                    </a:cubicBezTo>
                    <a:cubicBezTo>
                      <a:pt x="1109474" y="862980"/>
                      <a:pt x="1122580" y="861972"/>
                      <a:pt x="1135686" y="859955"/>
                    </a:cubicBezTo>
                    <a:cubicBezTo>
                      <a:pt x="1156857" y="856931"/>
                      <a:pt x="1177020" y="850882"/>
                      <a:pt x="1195167" y="843825"/>
                    </a:cubicBezTo>
                    <a:cubicBezTo>
                      <a:pt x="1210289" y="837776"/>
                      <a:pt x="1224403" y="829711"/>
                      <a:pt x="1235493" y="820637"/>
                    </a:cubicBezTo>
                    <a:cubicBezTo>
                      <a:pt x="1244566" y="813580"/>
                      <a:pt x="1252631" y="805515"/>
                      <a:pt x="1259688" y="796442"/>
                    </a:cubicBezTo>
                    <a:cubicBezTo>
                      <a:pt x="1265738" y="789384"/>
                      <a:pt x="1269770" y="781319"/>
                      <a:pt x="1273803" y="773254"/>
                    </a:cubicBezTo>
                    <a:cubicBezTo>
                      <a:pt x="1276827" y="765189"/>
                      <a:pt x="1279852" y="755107"/>
                      <a:pt x="1280860" y="746034"/>
                    </a:cubicBezTo>
                    <a:cubicBezTo>
                      <a:pt x="1281868" y="736961"/>
                      <a:pt x="1281868" y="725871"/>
                      <a:pt x="1280860" y="715789"/>
                    </a:cubicBezTo>
                    <a:cubicBezTo>
                      <a:pt x="1279852" y="708732"/>
                      <a:pt x="1277835" y="702683"/>
                      <a:pt x="1276827" y="695626"/>
                    </a:cubicBezTo>
                    <a:cubicBezTo>
                      <a:pt x="1275819" y="692602"/>
                      <a:pt x="1276827" y="690585"/>
                      <a:pt x="1277835" y="687561"/>
                    </a:cubicBezTo>
                    <a:cubicBezTo>
                      <a:pt x="1278844" y="685545"/>
                      <a:pt x="1281868" y="683528"/>
                      <a:pt x="1283884" y="682520"/>
                    </a:cubicBezTo>
                    <a:cubicBezTo>
                      <a:pt x="1284892" y="682520"/>
                      <a:pt x="1285901" y="682520"/>
                      <a:pt x="1286909" y="682520"/>
                    </a:cubicBezTo>
                    <a:cubicBezTo>
                      <a:pt x="1289933" y="682520"/>
                      <a:pt x="1291950" y="683528"/>
                      <a:pt x="1293966" y="685545"/>
                    </a:cubicBezTo>
                    <a:cubicBezTo>
                      <a:pt x="1302031" y="688569"/>
                      <a:pt x="1309088" y="690585"/>
                      <a:pt x="1316145" y="691594"/>
                    </a:cubicBezTo>
                    <a:cubicBezTo>
                      <a:pt x="1320178" y="691594"/>
                      <a:pt x="1325218" y="692602"/>
                      <a:pt x="1329251" y="692602"/>
                    </a:cubicBezTo>
                    <a:cubicBezTo>
                      <a:pt x="1335300" y="692602"/>
                      <a:pt x="1342357" y="692602"/>
                      <a:pt x="1349414" y="691594"/>
                    </a:cubicBezTo>
                    <a:cubicBezTo>
                      <a:pt x="1371594" y="688569"/>
                      <a:pt x="1392765" y="682520"/>
                      <a:pt x="1410912" y="675463"/>
                    </a:cubicBezTo>
                    <a:cubicBezTo>
                      <a:pt x="1429058" y="667398"/>
                      <a:pt x="1445189" y="658324"/>
                      <a:pt x="1459303" y="647235"/>
                    </a:cubicBezTo>
                    <a:cubicBezTo>
                      <a:pt x="1474425" y="635137"/>
                      <a:pt x="1487532" y="622031"/>
                      <a:pt x="1499629" y="606909"/>
                    </a:cubicBezTo>
                    <a:cubicBezTo>
                      <a:pt x="1513743" y="588762"/>
                      <a:pt x="1524833" y="569607"/>
                      <a:pt x="1533906" y="548436"/>
                    </a:cubicBezTo>
                    <a:cubicBezTo>
                      <a:pt x="1542980" y="525248"/>
                      <a:pt x="1550037" y="501052"/>
                      <a:pt x="1553062" y="476857"/>
                    </a:cubicBezTo>
                    <a:cubicBezTo>
                      <a:pt x="1556086" y="452661"/>
                      <a:pt x="1556086" y="429474"/>
                      <a:pt x="1553062" y="406286"/>
                    </a:cubicBezTo>
                    <a:cubicBezTo>
                      <a:pt x="1553062" y="406286"/>
                      <a:pt x="1553062" y="405278"/>
                      <a:pt x="1553062" y="405278"/>
                    </a:cubicBezTo>
                    <a:cubicBezTo>
                      <a:pt x="1550037" y="384107"/>
                      <a:pt x="1543988" y="363944"/>
                      <a:pt x="1536931" y="344788"/>
                    </a:cubicBezTo>
                    <a:cubicBezTo>
                      <a:pt x="1528866" y="326642"/>
                      <a:pt x="1518784" y="309503"/>
                      <a:pt x="1507695" y="294381"/>
                    </a:cubicBezTo>
                    <a:cubicBezTo>
                      <a:pt x="1493580" y="277242"/>
                      <a:pt x="1477450" y="261112"/>
                      <a:pt x="1458295" y="245990"/>
                    </a:cubicBezTo>
                    <a:lnTo>
                      <a:pt x="1459303" y="246998"/>
                    </a:lnTo>
                    <a:cubicBezTo>
                      <a:pt x="1437124" y="229859"/>
                      <a:pt x="1412928" y="215745"/>
                      <a:pt x="1386716" y="203647"/>
                    </a:cubicBezTo>
                    <a:cubicBezTo>
                      <a:pt x="1358487" y="191549"/>
                      <a:pt x="1330259" y="184492"/>
                      <a:pt x="1302031" y="180460"/>
                    </a:cubicBezTo>
                    <a:cubicBezTo>
                      <a:pt x="1289933" y="179451"/>
                      <a:pt x="1277835" y="178443"/>
                      <a:pt x="1265738" y="178443"/>
                    </a:cubicBezTo>
                    <a:cubicBezTo>
                      <a:pt x="1254648" y="178443"/>
                      <a:pt x="1244566" y="179451"/>
                      <a:pt x="1233477" y="180460"/>
                    </a:cubicBezTo>
                    <a:cubicBezTo>
                      <a:pt x="1214322" y="183484"/>
                      <a:pt x="1196175" y="187517"/>
                      <a:pt x="1178028" y="194574"/>
                    </a:cubicBezTo>
                    <a:cubicBezTo>
                      <a:pt x="1161897" y="201631"/>
                      <a:pt x="1147784" y="209696"/>
                      <a:pt x="1134678" y="219777"/>
                    </a:cubicBezTo>
                    <a:cubicBezTo>
                      <a:pt x="1132661" y="221794"/>
                      <a:pt x="1130645" y="222802"/>
                      <a:pt x="1128628" y="224818"/>
                    </a:cubicBezTo>
                    <a:cubicBezTo>
                      <a:pt x="1126612" y="227843"/>
                      <a:pt x="1123588" y="229859"/>
                      <a:pt x="1120563" y="229859"/>
                    </a:cubicBezTo>
                    <a:cubicBezTo>
                      <a:pt x="1119555" y="229859"/>
                      <a:pt x="1118547" y="229859"/>
                      <a:pt x="1118547" y="229859"/>
                    </a:cubicBezTo>
                    <a:cubicBezTo>
                      <a:pt x="1116530" y="228851"/>
                      <a:pt x="1114515" y="227843"/>
                      <a:pt x="1113506" y="226835"/>
                    </a:cubicBezTo>
                    <a:cubicBezTo>
                      <a:pt x="1110482" y="223810"/>
                      <a:pt x="1110482" y="217761"/>
                      <a:pt x="1112498" y="214737"/>
                    </a:cubicBezTo>
                    <a:lnTo>
                      <a:pt x="1112498" y="211712"/>
                    </a:lnTo>
                    <a:cubicBezTo>
                      <a:pt x="1112498" y="207680"/>
                      <a:pt x="1113506" y="204655"/>
                      <a:pt x="1113506" y="200623"/>
                    </a:cubicBezTo>
                    <a:cubicBezTo>
                      <a:pt x="1113506" y="194574"/>
                      <a:pt x="1114515" y="188525"/>
                      <a:pt x="1114515" y="182476"/>
                    </a:cubicBezTo>
                    <a:cubicBezTo>
                      <a:pt x="1114515" y="170378"/>
                      <a:pt x="1114515" y="158280"/>
                      <a:pt x="1112498" y="146182"/>
                    </a:cubicBezTo>
                    <a:cubicBezTo>
                      <a:pt x="1109474" y="127027"/>
                      <a:pt x="1104433" y="107872"/>
                      <a:pt x="1096367" y="89726"/>
                    </a:cubicBezTo>
                    <a:cubicBezTo>
                      <a:pt x="1090319" y="75612"/>
                      <a:pt x="1083262" y="63514"/>
                      <a:pt x="1074189" y="52424"/>
                    </a:cubicBezTo>
                    <a:cubicBezTo>
                      <a:pt x="1067131" y="44359"/>
                      <a:pt x="1060074" y="36294"/>
                      <a:pt x="1052009" y="30245"/>
                    </a:cubicBezTo>
                    <a:cubicBezTo>
                      <a:pt x="1043944" y="24196"/>
                      <a:pt x="1034870" y="19155"/>
                      <a:pt x="1025797" y="15122"/>
                    </a:cubicBezTo>
                    <a:cubicBezTo>
                      <a:pt x="1013699" y="10082"/>
                      <a:pt x="1000593" y="6049"/>
                      <a:pt x="987487" y="4033"/>
                    </a:cubicBezTo>
                    <a:cubicBezTo>
                      <a:pt x="978414" y="0"/>
                      <a:pt x="971357" y="0"/>
                      <a:pt x="964299" y="0"/>
                    </a:cubicBezTo>
                    <a:lnTo>
                      <a:pt x="964299" y="0"/>
                    </a:lnTo>
                    <a:close/>
                  </a:path>
                </a:pathLst>
              </a:custGeom>
              <a:solidFill>
                <a:srgbClr val="FDFDFD"/>
              </a:solidFill>
              <a:ln w="10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ABA30A58-18E0-8756-26ED-5AA5AA51128A}"/>
                  </a:ext>
                </a:extLst>
              </p:cNvPr>
              <p:cNvSpPr/>
              <p:nvPr/>
            </p:nvSpPr>
            <p:spPr>
              <a:xfrm>
                <a:off x="5434958" y="2878279"/>
                <a:ext cx="180459" cy="150214"/>
              </a:xfrm>
              <a:custGeom>
                <a:avLst/>
                <a:gdLst>
                  <a:gd name="connsiteX0" fmla="*/ 22180 w 180459"/>
                  <a:gd name="connsiteY0" fmla="*/ 1008 h 150214"/>
                  <a:gd name="connsiteX1" fmla="*/ 0 w 180459"/>
                  <a:gd name="connsiteY1" fmla="*/ 23187 h 150214"/>
                  <a:gd name="connsiteX2" fmla="*/ 22180 w 180459"/>
                  <a:gd name="connsiteY2" fmla="*/ 45367 h 150214"/>
                  <a:gd name="connsiteX3" fmla="*/ 44359 w 180459"/>
                  <a:gd name="connsiteY3" fmla="*/ 23187 h 150214"/>
                  <a:gd name="connsiteX4" fmla="*/ 22180 w 180459"/>
                  <a:gd name="connsiteY4" fmla="*/ 1008 h 150214"/>
                  <a:gd name="connsiteX5" fmla="*/ 159289 w 180459"/>
                  <a:gd name="connsiteY5" fmla="*/ 0 h 150214"/>
                  <a:gd name="connsiteX6" fmla="*/ 138117 w 180459"/>
                  <a:gd name="connsiteY6" fmla="*/ 21171 h 150214"/>
                  <a:gd name="connsiteX7" fmla="*/ 159289 w 180459"/>
                  <a:gd name="connsiteY7" fmla="*/ 42343 h 150214"/>
                  <a:gd name="connsiteX8" fmla="*/ 180460 w 180459"/>
                  <a:gd name="connsiteY8" fmla="*/ 21171 h 150214"/>
                  <a:gd name="connsiteX9" fmla="*/ 159289 w 180459"/>
                  <a:gd name="connsiteY9" fmla="*/ 0 h 150214"/>
                  <a:gd name="connsiteX10" fmla="*/ 128036 w 180459"/>
                  <a:gd name="connsiteY10" fmla="*/ 92750 h 150214"/>
                  <a:gd name="connsiteX11" fmla="*/ 118963 w 180459"/>
                  <a:gd name="connsiteY11" fmla="*/ 97791 h 150214"/>
                  <a:gd name="connsiteX12" fmla="*/ 116946 w 180459"/>
                  <a:gd name="connsiteY12" fmla="*/ 104848 h 150214"/>
                  <a:gd name="connsiteX13" fmla="*/ 112913 w 180459"/>
                  <a:gd name="connsiteY13" fmla="*/ 111905 h 150214"/>
                  <a:gd name="connsiteX14" fmla="*/ 107873 w 180459"/>
                  <a:gd name="connsiteY14" fmla="*/ 116946 h 150214"/>
                  <a:gd name="connsiteX15" fmla="*/ 99807 w 180459"/>
                  <a:gd name="connsiteY15" fmla="*/ 121987 h 150214"/>
                  <a:gd name="connsiteX16" fmla="*/ 90734 w 180459"/>
                  <a:gd name="connsiteY16" fmla="*/ 124003 h 150214"/>
                  <a:gd name="connsiteX17" fmla="*/ 82669 w 180459"/>
                  <a:gd name="connsiteY17" fmla="*/ 124003 h 150214"/>
                  <a:gd name="connsiteX18" fmla="*/ 76620 w 180459"/>
                  <a:gd name="connsiteY18" fmla="*/ 121987 h 150214"/>
                  <a:gd name="connsiteX19" fmla="*/ 72587 w 180459"/>
                  <a:gd name="connsiteY19" fmla="*/ 119970 h 150214"/>
                  <a:gd name="connsiteX20" fmla="*/ 70571 w 180459"/>
                  <a:gd name="connsiteY20" fmla="*/ 117954 h 150214"/>
                  <a:gd name="connsiteX21" fmla="*/ 68555 w 180459"/>
                  <a:gd name="connsiteY21" fmla="*/ 114929 h 150214"/>
                  <a:gd name="connsiteX22" fmla="*/ 67546 w 180459"/>
                  <a:gd name="connsiteY22" fmla="*/ 110897 h 150214"/>
                  <a:gd name="connsiteX23" fmla="*/ 67546 w 180459"/>
                  <a:gd name="connsiteY23" fmla="*/ 103840 h 150214"/>
                  <a:gd name="connsiteX24" fmla="*/ 67546 w 180459"/>
                  <a:gd name="connsiteY24" fmla="*/ 102832 h 150214"/>
                  <a:gd name="connsiteX25" fmla="*/ 66539 w 180459"/>
                  <a:gd name="connsiteY25" fmla="*/ 93758 h 150214"/>
                  <a:gd name="connsiteX26" fmla="*/ 59481 w 180459"/>
                  <a:gd name="connsiteY26" fmla="*/ 88717 h 150214"/>
                  <a:gd name="connsiteX27" fmla="*/ 56457 w 180459"/>
                  <a:gd name="connsiteY27" fmla="*/ 88717 h 150214"/>
                  <a:gd name="connsiteX28" fmla="*/ 50408 w 180459"/>
                  <a:gd name="connsiteY28" fmla="*/ 90734 h 150214"/>
                  <a:gd name="connsiteX29" fmla="*/ 45367 w 180459"/>
                  <a:gd name="connsiteY29" fmla="*/ 97791 h 150214"/>
                  <a:gd name="connsiteX30" fmla="*/ 44359 w 180459"/>
                  <a:gd name="connsiteY30" fmla="*/ 108881 h 150214"/>
                  <a:gd name="connsiteX31" fmla="*/ 45367 w 180459"/>
                  <a:gd name="connsiteY31" fmla="*/ 119970 h 150214"/>
                  <a:gd name="connsiteX32" fmla="*/ 48392 w 180459"/>
                  <a:gd name="connsiteY32" fmla="*/ 129044 h 150214"/>
                  <a:gd name="connsiteX33" fmla="*/ 53433 w 180459"/>
                  <a:gd name="connsiteY33" fmla="*/ 137109 h 150214"/>
                  <a:gd name="connsiteX34" fmla="*/ 68555 w 180459"/>
                  <a:gd name="connsiteY34" fmla="*/ 147191 h 150214"/>
                  <a:gd name="connsiteX35" fmla="*/ 85693 w 180459"/>
                  <a:gd name="connsiteY35" fmla="*/ 150215 h 150214"/>
                  <a:gd name="connsiteX36" fmla="*/ 119971 w 180459"/>
                  <a:gd name="connsiteY36" fmla="*/ 137109 h 150214"/>
                  <a:gd name="connsiteX37" fmla="*/ 131060 w 180459"/>
                  <a:gd name="connsiteY37" fmla="*/ 120978 h 150214"/>
                  <a:gd name="connsiteX38" fmla="*/ 134085 w 180459"/>
                  <a:gd name="connsiteY38" fmla="*/ 101824 h 150214"/>
                  <a:gd name="connsiteX39" fmla="*/ 128036 w 180459"/>
                  <a:gd name="connsiteY39" fmla="*/ 92750 h 150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80459" h="150214">
                    <a:moveTo>
                      <a:pt x="22180" y="1008"/>
                    </a:moveTo>
                    <a:cubicBezTo>
                      <a:pt x="10082" y="1008"/>
                      <a:pt x="0" y="11090"/>
                      <a:pt x="0" y="23187"/>
                    </a:cubicBezTo>
                    <a:cubicBezTo>
                      <a:pt x="0" y="35285"/>
                      <a:pt x="10082" y="45367"/>
                      <a:pt x="22180" y="45367"/>
                    </a:cubicBezTo>
                    <a:cubicBezTo>
                      <a:pt x="34277" y="45367"/>
                      <a:pt x="44359" y="35285"/>
                      <a:pt x="44359" y="23187"/>
                    </a:cubicBezTo>
                    <a:cubicBezTo>
                      <a:pt x="44359" y="11090"/>
                      <a:pt x="34277" y="1008"/>
                      <a:pt x="22180" y="1008"/>
                    </a:cubicBezTo>
                    <a:close/>
                    <a:moveTo>
                      <a:pt x="159289" y="0"/>
                    </a:moveTo>
                    <a:cubicBezTo>
                      <a:pt x="148199" y="0"/>
                      <a:pt x="138117" y="9073"/>
                      <a:pt x="138117" y="21171"/>
                    </a:cubicBezTo>
                    <a:cubicBezTo>
                      <a:pt x="138117" y="32261"/>
                      <a:pt x="147191" y="42343"/>
                      <a:pt x="159289" y="42343"/>
                    </a:cubicBezTo>
                    <a:cubicBezTo>
                      <a:pt x="170378" y="42343"/>
                      <a:pt x="180460" y="33269"/>
                      <a:pt x="180460" y="21171"/>
                    </a:cubicBezTo>
                    <a:cubicBezTo>
                      <a:pt x="179452" y="9073"/>
                      <a:pt x="170378" y="0"/>
                      <a:pt x="159289" y="0"/>
                    </a:cubicBezTo>
                    <a:close/>
                    <a:moveTo>
                      <a:pt x="128036" y="92750"/>
                    </a:moveTo>
                    <a:cubicBezTo>
                      <a:pt x="124003" y="91742"/>
                      <a:pt x="119971" y="93758"/>
                      <a:pt x="118963" y="97791"/>
                    </a:cubicBezTo>
                    <a:cubicBezTo>
                      <a:pt x="117954" y="99807"/>
                      <a:pt x="117954" y="102832"/>
                      <a:pt x="116946" y="104848"/>
                    </a:cubicBezTo>
                    <a:cubicBezTo>
                      <a:pt x="115938" y="107873"/>
                      <a:pt x="113922" y="109889"/>
                      <a:pt x="112913" y="111905"/>
                    </a:cubicBezTo>
                    <a:cubicBezTo>
                      <a:pt x="110897" y="113921"/>
                      <a:pt x="109889" y="115938"/>
                      <a:pt x="107873" y="116946"/>
                    </a:cubicBezTo>
                    <a:cubicBezTo>
                      <a:pt x="105856" y="118962"/>
                      <a:pt x="102832" y="119970"/>
                      <a:pt x="99807" y="121987"/>
                    </a:cubicBezTo>
                    <a:cubicBezTo>
                      <a:pt x="96783" y="122995"/>
                      <a:pt x="93759" y="124003"/>
                      <a:pt x="90734" y="124003"/>
                    </a:cubicBezTo>
                    <a:cubicBezTo>
                      <a:pt x="87710" y="124003"/>
                      <a:pt x="85693" y="124003"/>
                      <a:pt x="82669" y="124003"/>
                    </a:cubicBezTo>
                    <a:cubicBezTo>
                      <a:pt x="80652" y="124003"/>
                      <a:pt x="78637" y="122995"/>
                      <a:pt x="76620" y="121987"/>
                    </a:cubicBezTo>
                    <a:cubicBezTo>
                      <a:pt x="75612" y="120978"/>
                      <a:pt x="73596" y="120978"/>
                      <a:pt x="72587" y="119970"/>
                    </a:cubicBezTo>
                    <a:cubicBezTo>
                      <a:pt x="71579" y="118962"/>
                      <a:pt x="70571" y="117954"/>
                      <a:pt x="70571" y="117954"/>
                    </a:cubicBezTo>
                    <a:cubicBezTo>
                      <a:pt x="69563" y="116946"/>
                      <a:pt x="69563" y="115938"/>
                      <a:pt x="68555" y="114929"/>
                    </a:cubicBezTo>
                    <a:cubicBezTo>
                      <a:pt x="68555" y="113921"/>
                      <a:pt x="67546" y="111905"/>
                      <a:pt x="67546" y="110897"/>
                    </a:cubicBezTo>
                    <a:cubicBezTo>
                      <a:pt x="67546" y="108881"/>
                      <a:pt x="67546" y="105856"/>
                      <a:pt x="67546" y="103840"/>
                    </a:cubicBezTo>
                    <a:cubicBezTo>
                      <a:pt x="67546" y="103840"/>
                      <a:pt x="67546" y="102832"/>
                      <a:pt x="67546" y="102832"/>
                    </a:cubicBezTo>
                    <a:cubicBezTo>
                      <a:pt x="68555" y="99807"/>
                      <a:pt x="68555" y="96783"/>
                      <a:pt x="66539" y="93758"/>
                    </a:cubicBezTo>
                    <a:cubicBezTo>
                      <a:pt x="64522" y="90734"/>
                      <a:pt x="62506" y="88717"/>
                      <a:pt x="59481" y="88717"/>
                    </a:cubicBezTo>
                    <a:cubicBezTo>
                      <a:pt x="58473" y="88717"/>
                      <a:pt x="57465" y="88717"/>
                      <a:pt x="56457" y="88717"/>
                    </a:cubicBezTo>
                    <a:cubicBezTo>
                      <a:pt x="54441" y="88717"/>
                      <a:pt x="52424" y="89726"/>
                      <a:pt x="50408" y="90734"/>
                    </a:cubicBezTo>
                    <a:cubicBezTo>
                      <a:pt x="48392" y="91742"/>
                      <a:pt x="45367" y="94766"/>
                      <a:pt x="45367" y="97791"/>
                    </a:cubicBezTo>
                    <a:cubicBezTo>
                      <a:pt x="44359" y="101824"/>
                      <a:pt x="44359" y="104848"/>
                      <a:pt x="44359" y="108881"/>
                    </a:cubicBezTo>
                    <a:cubicBezTo>
                      <a:pt x="44359" y="112913"/>
                      <a:pt x="44359" y="115938"/>
                      <a:pt x="45367" y="119970"/>
                    </a:cubicBezTo>
                    <a:cubicBezTo>
                      <a:pt x="46375" y="122995"/>
                      <a:pt x="47383" y="126019"/>
                      <a:pt x="48392" y="129044"/>
                    </a:cubicBezTo>
                    <a:cubicBezTo>
                      <a:pt x="49400" y="132068"/>
                      <a:pt x="51416" y="134084"/>
                      <a:pt x="53433" y="137109"/>
                    </a:cubicBezTo>
                    <a:cubicBezTo>
                      <a:pt x="57465" y="142150"/>
                      <a:pt x="63514" y="145174"/>
                      <a:pt x="68555" y="147191"/>
                    </a:cubicBezTo>
                    <a:cubicBezTo>
                      <a:pt x="73596" y="149207"/>
                      <a:pt x="79644" y="150215"/>
                      <a:pt x="85693" y="150215"/>
                    </a:cubicBezTo>
                    <a:cubicBezTo>
                      <a:pt x="98800" y="150215"/>
                      <a:pt x="110897" y="145174"/>
                      <a:pt x="119971" y="137109"/>
                    </a:cubicBezTo>
                    <a:cubicBezTo>
                      <a:pt x="125011" y="133076"/>
                      <a:pt x="128036" y="127027"/>
                      <a:pt x="131060" y="120978"/>
                    </a:cubicBezTo>
                    <a:cubicBezTo>
                      <a:pt x="133076" y="114929"/>
                      <a:pt x="134085" y="107873"/>
                      <a:pt x="134085" y="101824"/>
                    </a:cubicBezTo>
                    <a:cubicBezTo>
                      <a:pt x="133076" y="95775"/>
                      <a:pt x="131060" y="93758"/>
                      <a:pt x="128036" y="92750"/>
                    </a:cubicBezTo>
                    <a:close/>
                  </a:path>
                </a:pathLst>
              </a:custGeom>
              <a:solidFill>
                <a:srgbClr val="0E0E0E"/>
              </a:solidFill>
              <a:ln w="10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C8EF6BC9-5985-F01C-48EF-682177486DF1}"/>
                  </a:ext>
                </a:extLst>
              </p:cNvPr>
              <p:cNvSpPr/>
              <p:nvPr/>
            </p:nvSpPr>
            <p:spPr>
              <a:xfrm>
                <a:off x="5301693" y="2928687"/>
                <a:ext cx="434892" cy="97791"/>
              </a:xfrm>
              <a:custGeom>
                <a:avLst/>
                <a:gdLst>
                  <a:gd name="connsiteX0" fmla="*/ 420589 w 434892"/>
                  <a:gd name="connsiteY0" fmla="*/ 27220 h 97791"/>
                  <a:gd name="connsiteX1" fmla="*/ 391353 w 434892"/>
                  <a:gd name="connsiteY1" fmla="*/ 18147 h 97791"/>
                  <a:gd name="connsiteX2" fmla="*/ 364133 w 434892"/>
                  <a:gd name="connsiteY2" fmla="*/ 32261 h 97791"/>
                  <a:gd name="connsiteX3" fmla="*/ 355059 w 434892"/>
                  <a:gd name="connsiteY3" fmla="*/ 61497 h 97791"/>
                  <a:gd name="connsiteX4" fmla="*/ 369173 w 434892"/>
                  <a:gd name="connsiteY4" fmla="*/ 88717 h 97791"/>
                  <a:gd name="connsiteX5" fmla="*/ 398410 w 434892"/>
                  <a:gd name="connsiteY5" fmla="*/ 97791 h 97791"/>
                  <a:gd name="connsiteX6" fmla="*/ 425630 w 434892"/>
                  <a:gd name="connsiteY6" fmla="*/ 83677 h 97791"/>
                  <a:gd name="connsiteX7" fmla="*/ 434703 w 434892"/>
                  <a:gd name="connsiteY7" fmla="*/ 54440 h 97791"/>
                  <a:gd name="connsiteX8" fmla="*/ 420589 w 434892"/>
                  <a:gd name="connsiteY8" fmla="*/ 27220 h 97791"/>
                  <a:gd name="connsiteX9" fmla="*/ 36482 w 434892"/>
                  <a:gd name="connsiteY9" fmla="*/ 0 h 97791"/>
                  <a:gd name="connsiteX10" fmla="*/ 9262 w 434892"/>
                  <a:gd name="connsiteY10" fmla="*/ 14114 h 97791"/>
                  <a:gd name="connsiteX11" fmla="*/ 189 w 434892"/>
                  <a:gd name="connsiteY11" fmla="*/ 43350 h 97791"/>
                  <a:gd name="connsiteX12" fmla="*/ 14303 w 434892"/>
                  <a:gd name="connsiteY12" fmla="*/ 70571 h 97791"/>
                  <a:gd name="connsiteX13" fmla="*/ 43540 w 434892"/>
                  <a:gd name="connsiteY13" fmla="*/ 79644 h 97791"/>
                  <a:gd name="connsiteX14" fmla="*/ 70760 w 434892"/>
                  <a:gd name="connsiteY14" fmla="*/ 65530 h 97791"/>
                  <a:gd name="connsiteX15" fmla="*/ 79833 w 434892"/>
                  <a:gd name="connsiteY15" fmla="*/ 36294 h 97791"/>
                  <a:gd name="connsiteX16" fmla="*/ 65719 w 434892"/>
                  <a:gd name="connsiteY16" fmla="*/ 9073 h 97791"/>
                  <a:gd name="connsiteX17" fmla="*/ 36482 w 434892"/>
                  <a:gd name="connsiteY17" fmla="*/ 0 h 97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34892" h="97791">
                    <a:moveTo>
                      <a:pt x="420589" y="27220"/>
                    </a:moveTo>
                    <a:cubicBezTo>
                      <a:pt x="411516" y="20163"/>
                      <a:pt x="402442" y="18147"/>
                      <a:pt x="391353" y="18147"/>
                    </a:cubicBezTo>
                    <a:cubicBezTo>
                      <a:pt x="381271" y="18147"/>
                      <a:pt x="370181" y="25204"/>
                      <a:pt x="364133" y="32261"/>
                    </a:cubicBezTo>
                    <a:cubicBezTo>
                      <a:pt x="357075" y="40326"/>
                      <a:pt x="354051" y="51416"/>
                      <a:pt x="355059" y="61497"/>
                    </a:cubicBezTo>
                    <a:cubicBezTo>
                      <a:pt x="356067" y="72587"/>
                      <a:pt x="361108" y="82669"/>
                      <a:pt x="369173" y="88717"/>
                    </a:cubicBezTo>
                    <a:cubicBezTo>
                      <a:pt x="378247" y="95775"/>
                      <a:pt x="387320" y="97791"/>
                      <a:pt x="398410" y="97791"/>
                    </a:cubicBezTo>
                    <a:cubicBezTo>
                      <a:pt x="408492" y="97791"/>
                      <a:pt x="419581" y="90734"/>
                      <a:pt x="425630" y="83677"/>
                    </a:cubicBezTo>
                    <a:cubicBezTo>
                      <a:pt x="432687" y="75612"/>
                      <a:pt x="435711" y="64522"/>
                      <a:pt x="434703" y="54440"/>
                    </a:cubicBezTo>
                    <a:cubicBezTo>
                      <a:pt x="433695" y="44359"/>
                      <a:pt x="428655" y="34277"/>
                      <a:pt x="420589" y="27220"/>
                    </a:cubicBezTo>
                    <a:close/>
                    <a:moveTo>
                      <a:pt x="36482" y="0"/>
                    </a:moveTo>
                    <a:cubicBezTo>
                      <a:pt x="26401" y="0"/>
                      <a:pt x="15311" y="7057"/>
                      <a:pt x="9262" y="14114"/>
                    </a:cubicBezTo>
                    <a:cubicBezTo>
                      <a:pt x="2205" y="22180"/>
                      <a:pt x="-819" y="33269"/>
                      <a:pt x="189" y="43350"/>
                    </a:cubicBezTo>
                    <a:cubicBezTo>
                      <a:pt x="1197" y="54440"/>
                      <a:pt x="6238" y="63514"/>
                      <a:pt x="14303" y="70571"/>
                    </a:cubicBezTo>
                    <a:cubicBezTo>
                      <a:pt x="23377" y="77628"/>
                      <a:pt x="32450" y="79644"/>
                      <a:pt x="43540" y="79644"/>
                    </a:cubicBezTo>
                    <a:cubicBezTo>
                      <a:pt x="53621" y="79644"/>
                      <a:pt x="64711" y="72587"/>
                      <a:pt x="70760" y="65530"/>
                    </a:cubicBezTo>
                    <a:cubicBezTo>
                      <a:pt x="77817" y="57465"/>
                      <a:pt x="80841" y="46375"/>
                      <a:pt x="79833" y="36294"/>
                    </a:cubicBezTo>
                    <a:cubicBezTo>
                      <a:pt x="78825" y="25204"/>
                      <a:pt x="73784" y="16131"/>
                      <a:pt x="65719" y="9073"/>
                    </a:cubicBezTo>
                    <a:cubicBezTo>
                      <a:pt x="57653" y="2016"/>
                      <a:pt x="47572" y="0"/>
                      <a:pt x="36482" y="0"/>
                    </a:cubicBezTo>
                    <a:close/>
                  </a:path>
                </a:pathLst>
              </a:custGeom>
              <a:solidFill>
                <a:srgbClr val="FFCED6"/>
              </a:solidFill>
              <a:ln w="10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9" name="Graphic 4">
              <a:extLst>
                <a:ext uri="{FF2B5EF4-FFF2-40B4-BE49-F238E27FC236}">
                  <a16:creationId xmlns:a16="http://schemas.microsoft.com/office/drawing/2014/main" xmlns="" id="{DC2366F3-17B9-99F4-7A94-2EBAB44C36F0}"/>
                </a:ext>
              </a:extLst>
            </p:cNvPr>
            <p:cNvGrpSpPr/>
            <p:nvPr/>
          </p:nvGrpSpPr>
          <p:grpSpPr>
            <a:xfrm>
              <a:off x="7817359" y="4333899"/>
              <a:ext cx="365958" cy="358902"/>
              <a:chOff x="7935993" y="2611118"/>
              <a:chExt cx="365958" cy="358902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3B1442CD-03E3-396C-1DA1-0ECCF7B273F1}"/>
                  </a:ext>
                </a:extLst>
              </p:cNvPr>
              <p:cNvSpPr/>
              <p:nvPr/>
            </p:nvSpPr>
            <p:spPr>
              <a:xfrm>
                <a:off x="7935993" y="2611118"/>
                <a:ext cx="365958" cy="358902"/>
              </a:xfrm>
              <a:custGeom>
                <a:avLst/>
                <a:gdLst>
                  <a:gd name="connsiteX0" fmla="*/ 362122 w 365958"/>
                  <a:gd name="connsiteY0" fmla="*/ 213729 h 358902"/>
                  <a:gd name="connsiteX1" fmla="*/ 348009 w 365958"/>
                  <a:gd name="connsiteY1" fmla="*/ 192557 h 358902"/>
                  <a:gd name="connsiteX2" fmla="*/ 325829 w 365958"/>
                  <a:gd name="connsiteY2" fmla="*/ 176427 h 358902"/>
                  <a:gd name="connsiteX3" fmla="*/ 322805 w 365958"/>
                  <a:gd name="connsiteY3" fmla="*/ 175419 h 358902"/>
                  <a:gd name="connsiteX4" fmla="*/ 342968 w 365958"/>
                  <a:gd name="connsiteY4" fmla="*/ 160296 h 358902"/>
                  <a:gd name="connsiteX5" fmla="*/ 357082 w 365958"/>
                  <a:gd name="connsiteY5" fmla="*/ 140133 h 358902"/>
                  <a:gd name="connsiteX6" fmla="*/ 364139 w 365958"/>
                  <a:gd name="connsiteY6" fmla="*/ 116946 h 358902"/>
                  <a:gd name="connsiteX7" fmla="*/ 323813 w 365958"/>
                  <a:gd name="connsiteY7" fmla="*/ 26212 h 358902"/>
                  <a:gd name="connsiteX8" fmla="*/ 258283 w 365958"/>
                  <a:gd name="connsiteY8" fmla="*/ 6049 h 358902"/>
                  <a:gd name="connsiteX9" fmla="*/ 239128 w 365958"/>
                  <a:gd name="connsiteY9" fmla="*/ 8065 h 358902"/>
                  <a:gd name="connsiteX10" fmla="*/ 198802 w 365958"/>
                  <a:gd name="connsiteY10" fmla="*/ 24196 h 358902"/>
                  <a:gd name="connsiteX11" fmla="*/ 179647 w 365958"/>
                  <a:gd name="connsiteY11" fmla="*/ 42343 h 358902"/>
                  <a:gd name="connsiteX12" fmla="*/ 174606 w 365958"/>
                  <a:gd name="connsiteY12" fmla="*/ 33269 h 358902"/>
                  <a:gd name="connsiteX13" fmla="*/ 160492 w 365958"/>
                  <a:gd name="connsiteY13" fmla="*/ 16131 h 358902"/>
                  <a:gd name="connsiteX14" fmla="*/ 143354 w 365958"/>
                  <a:gd name="connsiteY14" fmla="*/ 5041 h 358902"/>
                  <a:gd name="connsiteX15" fmla="*/ 125206 w 365958"/>
                  <a:gd name="connsiteY15" fmla="*/ 0 h 358902"/>
                  <a:gd name="connsiteX16" fmla="*/ 117141 w 365958"/>
                  <a:gd name="connsiteY16" fmla="*/ 0 h 358902"/>
                  <a:gd name="connsiteX17" fmla="*/ 53628 w 365958"/>
                  <a:gd name="connsiteY17" fmla="*/ 27220 h 358902"/>
                  <a:gd name="connsiteX18" fmla="*/ 25399 w 365958"/>
                  <a:gd name="connsiteY18" fmla="*/ 58473 h 358902"/>
                  <a:gd name="connsiteX19" fmla="*/ 6244 w 365958"/>
                  <a:gd name="connsiteY19" fmla="*/ 94766 h 358902"/>
                  <a:gd name="connsiteX20" fmla="*/ 196 w 365958"/>
                  <a:gd name="connsiteY20" fmla="*/ 134084 h 358902"/>
                  <a:gd name="connsiteX21" fmla="*/ 12293 w 365958"/>
                  <a:gd name="connsiteY21" fmla="*/ 168362 h 358902"/>
                  <a:gd name="connsiteX22" fmla="*/ 39513 w 365958"/>
                  <a:gd name="connsiteY22" fmla="*/ 190541 h 358902"/>
                  <a:gd name="connsiteX23" fmla="*/ 39513 w 365958"/>
                  <a:gd name="connsiteY23" fmla="*/ 190541 h 358902"/>
                  <a:gd name="connsiteX24" fmla="*/ 23383 w 365958"/>
                  <a:gd name="connsiteY24" fmla="*/ 202639 h 358902"/>
                  <a:gd name="connsiteX25" fmla="*/ 5236 w 365958"/>
                  <a:gd name="connsiteY25" fmla="*/ 229859 h 358902"/>
                  <a:gd name="connsiteX26" fmla="*/ 196 w 365958"/>
                  <a:gd name="connsiteY26" fmla="*/ 262120 h 358902"/>
                  <a:gd name="connsiteX27" fmla="*/ 7253 w 365958"/>
                  <a:gd name="connsiteY27" fmla="*/ 292365 h 358902"/>
                  <a:gd name="connsiteX28" fmla="*/ 47579 w 365958"/>
                  <a:gd name="connsiteY28" fmla="*/ 340756 h 358902"/>
                  <a:gd name="connsiteX29" fmla="*/ 76815 w 365958"/>
                  <a:gd name="connsiteY29" fmla="*/ 354870 h 358902"/>
                  <a:gd name="connsiteX30" fmla="*/ 107060 w 365958"/>
                  <a:gd name="connsiteY30" fmla="*/ 356886 h 358902"/>
                  <a:gd name="connsiteX31" fmla="*/ 143354 w 365958"/>
                  <a:gd name="connsiteY31" fmla="*/ 342772 h 358902"/>
                  <a:gd name="connsiteX32" fmla="*/ 168557 w 365958"/>
                  <a:gd name="connsiteY32" fmla="*/ 315552 h 358902"/>
                  <a:gd name="connsiteX33" fmla="*/ 175614 w 365958"/>
                  <a:gd name="connsiteY33" fmla="*/ 324626 h 358902"/>
                  <a:gd name="connsiteX34" fmla="*/ 191745 w 365958"/>
                  <a:gd name="connsiteY34" fmla="*/ 339748 h 358902"/>
                  <a:gd name="connsiteX35" fmla="*/ 227030 w 365958"/>
                  <a:gd name="connsiteY35" fmla="*/ 356886 h 358902"/>
                  <a:gd name="connsiteX36" fmla="*/ 245177 w 365958"/>
                  <a:gd name="connsiteY36" fmla="*/ 358903 h 358902"/>
                  <a:gd name="connsiteX37" fmla="*/ 261307 w 365958"/>
                  <a:gd name="connsiteY37" fmla="*/ 357895 h 358902"/>
                  <a:gd name="connsiteX38" fmla="*/ 293568 w 365958"/>
                  <a:gd name="connsiteY38" fmla="*/ 347813 h 358902"/>
                  <a:gd name="connsiteX39" fmla="*/ 344984 w 365958"/>
                  <a:gd name="connsiteY39" fmla="*/ 302446 h 358902"/>
                  <a:gd name="connsiteX40" fmla="*/ 365147 w 365958"/>
                  <a:gd name="connsiteY40" fmla="*/ 240949 h 358902"/>
                  <a:gd name="connsiteX41" fmla="*/ 362122 w 365958"/>
                  <a:gd name="connsiteY41" fmla="*/ 213729 h 358902"/>
                  <a:gd name="connsiteX42" fmla="*/ 345992 w 365958"/>
                  <a:gd name="connsiteY42" fmla="*/ 259096 h 358902"/>
                  <a:gd name="connsiteX43" fmla="*/ 334903 w 365958"/>
                  <a:gd name="connsiteY43" fmla="*/ 282283 h 358902"/>
                  <a:gd name="connsiteX44" fmla="*/ 314740 w 365958"/>
                  <a:gd name="connsiteY44" fmla="*/ 306479 h 358902"/>
                  <a:gd name="connsiteX45" fmla="*/ 289536 w 365958"/>
                  <a:gd name="connsiteY45" fmla="*/ 323617 h 358902"/>
                  <a:gd name="connsiteX46" fmla="*/ 266348 w 365958"/>
                  <a:gd name="connsiteY46" fmla="*/ 331683 h 358902"/>
                  <a:gd name="connsiteX47" fmla="*/ 248201 w 365958"/>
                  <a:gd name="connsiteY47" fmla="*/ 333699 h 358902"/>
                  <a:gd name="connsiteX48" fmla="*/ 246185 w 365958"/>
                  <a:gd name="connsiteY48" fmla="*/ 333699 h 358902"/>
                  <a:gd name="connsiteX49" fmla="*/ 228038 w 365958"/>
                  <a:gd name="connsiteY49" fmla="*/ 330674 h 358902"/>
                  <a:gd name="connsiteX50" fmla="*/ 210899 w 365958"/>
                  <a:gd name="connsiteY50" fmla="*/ 322609 h 358902"/>
                  <a:gd name="connsiteX51" fmla="*/ 188720 w 365958"/>
                  <a:gd name="connsiteY51" fmla="*/ 303454 h 358902"/>
                  <a:gd name="connsiteX52" fmla="*/ 187712 w 365958"/>
                  <a:gd name="connsiteY52" fmla="*/ 302446 h 358902"/>
                  <a:gd name="connsiteX53" fmla="*/ 184688 w 365958"/>
                  <a:gd name="connsiteY53" fmla="*/ 298414 h 358902"/>
                  <a:gd name="connsiteX54" fmla="*/ 179647 w 365958"/>
                  <a:gd name="connsiteY54" fmla="*/ 293373 h 358902"/>
                  <a:gd name="connsiteX55" fmla="*/ 176622 w 365958"/>
                  <a:gd name="connsiteY55" fmla="*/ 290348 h 358902"/>
                  <a:gd name="connsiteX56" fmla="*/ 172590 w 365958"/>
                  <a:gd name="connsiteY56" fmla="*/ 289340 h 358902"/>
                  <a:gd name="connsiteX57" fmla="*/ 169565 w 365958"/>
                  <a:gd name="connsiteY57" fmla="*/ 290348 h 358902"/>
                  <a:gd name="connsiteX58" fmla="*/ 164524 w 365958"/>
                  <a:gd name="connsiteY58" fmla="*/ 294381 h 358902"/>
                  <a:gd name="connsiteX59" fmla="*/ 164524 w 365958"/>
                  <a:gd name="connsiteY59" fmla="*/ 301438 h 358902"/>
                  <a:gd name="connsiteX60" fmla="*/ 164524 w 365958"/>
                  <a:gd name="connsiteY60" fmla="*/ 301438 h 358902"/>
                  <a:gd name="connsiteX61" fmla="*/ 164524 w 365958"/>
                  <a:gd name="connsiteY61" fmla="*/ 301438 h 358902"/>
                  <a:gd name="connsiteX62" fmla="*/ 164524 w 365958"/>
                  <a:gd name="connsiteY62" fmla="*/ 301438 h 358902"/>
                  <a:gd name="connsiteX63" fmla="*/ 164524 w 365958"/>
                  <a:gd name="connsiteY63" fmla="*/ 301438 h 358902"/>
                  <a:gd name="connsiteX64" fmla="*/ 164524 w 365958"/>
                  <a:gd name="connsiteY64" fmla="*/ 302446 h 358902"/>
                  <a:gd name="connsiteX65" fmla="*/ 163517 w 365958"/>
                  <a:gd name="connsiteY65" fmla="*/ 304463 h 358902"/>
                  <a:gd name="connsiteX66" fmla="*/ 146378 w 365958"/>
                  <a:gd name="connsiteY66" fmla="*/ 324626 h 358902"/>
                  <a:gd name="connsiteX67" fmla="*/ 131256 w 365958"/>
                  <a:gd name="connsiteY67" fmla="*/ 334707 h 358902"/>
                  <a:gd name="connsiteX68" fmla="*/ 116133 w 365958"/>
                  <a:gd name="connsiteY68" fmla="*/ 340756 h 358902"/>
                  <a:gd name="connsiteX69" fmla="*/ 103027 w 365958"/>
                  <a:gd name="connsiteY69" fmla="*/ 341764 h 358902"/>
                  <a:gd name="connsiteX70" fmla="*/ 101011 w 365958"/>
                  <a:gd name="connsiteY70" fmla="*/ 341764 h 358902"/>
                  <a:gd name="connsiteX71" fmla="*/ 82864 w 365958"/>
                  <a:gd name="connsiteY71" fmla="*/ 337732 h 358902"/>
                  <a:gd name="connsiteX72" fmla="*/ 64717 w 365958"/>
                  <a:gd name="connsiteY72" fmla="*/ 328658 h 358902"/>
                  <a:gd name="connsiteX73" fmla="*/ 64717 w 365958"/>
                  <a:gd name="connsiteY73" fmla="*/ 328658 h 358902"/>
                  <a:gd name="connsiteX74" fmla="*/ 64717 w 365958"/>
                  <a:gd name="connsiteY74" fmla="*/ 328658 h 358902"/>
                  <a:gd name="connsiteX75" fmla="*/ 64717 w 365958"/>
                  <a:gd name="connsiteY75" fmla="*/ 328658 h 358902"/>
                  <a:gd name="connsiteX76" fmla="*/ 44554 w 365958"/>
                  <a:gd name="connsiteY76" fmla="*/ 311520 h 358902"/>
                  <a:gd name="connsiteX77" fmla="*/ 29432 w 365958"/>
                  <a:gd name="connsiteY77" fmla="*/ 290348 h 358902"/>
                  <a:gd name="connsiteX78" fmla="*/ 21366 w 365958"/>
                  <a:gd name="connsiteY78" fmla="*/ 270185 h 358902"/>
                  <a:gd name="connsiteX79" fmla="*/ 19350 w 365958"/>
                  <a:gd name="connsiteY79" fmla="*/ 253047 h 358902"/>
                  <a:gd name="connsiteX80" fmla="*/ 22375 w 365958"/>
                  <a:gd name="connsiteY80" fmla="*/ 237924 h 358902"/>
                  <a:gd name="connsiteX81" fmla="*/ 28424 w 365958"/>
                  <a:gd name="connsiteY81" fmla="*/ 224818 h 358902"/>
                  <a:gd name="connsiteX82" fmla="*/ 39513 w 365958"/>
                  <a:gd name="connsiteY82" fmla="*/ 211712 h 358902"/>
                  <a:gd name="connsiteX83" fmla="*/ 62701 w 365958"/>
                  <a:gd name="connsiteY83" fmla="*/ 195582 h 358902"/>
                  <a:gd name="connsiteX84" fmla="*/ 62701 w 365958"/>
                  <a:gd name="connsiteY84" fmla="*/ 195582 h 358902"/>
                  <a:gd name="connsiteX85" fmla="*/ 63709 w 365958"/>
                  <a:gd name="connsiteY85" fmla="*/ 195582 h 358902"/>
                  <a:gd name="connsiteX86" fmla="*/ 65726 w 365958"/>
                  <a:gd name="connsiteY86" fmla="*/ 195582 h 358902"/>
                  <a:gd name="connsiteX87" fmla="*/ 75807 w 365958"/>
                  <a:gd name="connsiteY87" fmla="*/ 187517 h 358902"/>
                  <a:gd name="connsiteX88" fmla="*/ 67742 w 365958"/>
                  <a:gd name="connsiteY88" fmla="*/ 175419 h 358902"/>
                  <a:gd name="connsiteX89" fmla="*/ 60685 w 365958"/>
                  <a:gd name="connsiteY89" fmla="*/ 173403 h 358902"/>
                  <a:gd name="connsiteX90" fmla="*/ 45562 w 365958"/>
                  <a:gd name="connsiteY90" fmla="*/ 166345 h 358902"/>
                  <a:gd name="connsiteX91" fmla="*/ 35481 w 365958"/>
                  <a:gd name="connsiteY91" fmla="*/ 158280 h 358902"/>
                  <a:gd name="connsiteX92" fmla="*/ 29432 w 365958"/>
                  <a:gd name="connsiteY92" fmla="*/ 150215 h 358902"/>
                  <a:gd name="connsiteX93" fmla="*/ 25399 w 365958"/>
                  <a:gd name="connsiteY93" fmla="*/ 139125 h 358902"/>
                  <a:gd name="connsiteX94" fmla="*/ 24391 w 365958"/>
                  <a:gd name="connsiteY94" fmla="*/ 125011 h 358902"/>
                  <a:gd name="connsiteX95" fmla="*/ 28424 w 365958"/>
                  <a:gd name="connsiteY95" fmla="*/ 103840 h 358902"/>
                  <a:gd name="connsiteX96" fmla="*/ 42538 w 365958"/>
                  <a:gd name="connsiteY96" fmla="*/ 75612 h 358902"/>
                  <a:gd name="connsiteX97" fmla="*/ 64717 w 365958"/>
                  <a:gd name="connsiteY97" fmla="*/ 49399 h 358902"/>
                  <a:gd name="connsiteX98" fmla="*/ 88913 w 365958"/>
                  <a:gd name="connsiteY98" fmla="*/ 32261 h 358902"/>
                  <a:gd name="connsiteX99" fmla="*/ 107060 w 365958"/>
                  <a:gd name="connsiteY99" fmla="*/ 25204 h 358902"/>
                  <a:gd name="connsiteX100" fmla="*/ 119158 w 365958"/>
                  <a:gd name="connsiteY100" fmla="*/ 24196 h 358902"/>
                  <a:gd name="connsiteX101" fmla="*/ 120165 w 365958"/>
                  <a:gd name="connsiteY101" fmla="*/ 24196 h 358902"/>
                  <a:gd name="connsiteX102" fmla="*/ 131256 w 365958"/>
                  <a:gd name="connsiteY102" fmla="*/ 26212 h 358902"/>
                  <a:gd name="connsiteX103" fmla="*/ 141337 w 365958"/>
                  <a:gd name="connsiteY103" fmla="*/ 31253 h 358902"/>
                  <a:gd name="connsiteX104" fmla="*/ 153435 w 365958"/>
                  <a:gd name="connsiteY104" fmla="*/ 41334 h 358902"/>
                  <a:gd name="connsiteX105" fmla="*/ 166541 w 365958"/>
                  <a:gd name="connsiteY105" fmla="*/ 60489 h 358902"/>
                  <a:gd name="connsiteX106" fmla="*/ 167549 w 365958"/>
                  <a:gd name="connsiteY106" fmla="*/ 63514 h 358902"/>
                  <a:gd name="connsiteX107" fmla="*/ 176622 w 365958"/>
                  <a:gd name="connsiteY107" fmla="*/ 69563 h 358902"/>
                  <a:gd name="connsiteX108" fmla="*/ 179647 w 365958"/>
                  <a:gd name="connsiteY108" fmla="*/ 68554 h 358902"/>
                  <a:gd name="connsiteX109" fmla="*/ 185695 w 365958"/>
                  <a:gd name="connsiteY109" fmla="*/ 63514 h 358902"/>
                  <a:gd name="connsiteX110" fmla="*/ 185695 w 365958"/>
                  <a:gd name="connsiteY110" fmla="*/ 56457 h 358902"/>
                  <a:gd name="connsiteX111" fmla="*/ 185695 w 365958"/>
                  <a:gd name="connsiteY111" fmla="*/ 56457 h 358902"/>
                  <a:gd name="connsiteX112" fmla="*/ 185695 w 365958"/>
                  <a:gd name="connsiteY112" fmla="*/ 56457 h 358902"/>
                  <a:gd name="connsiteX113" fmla="*/ 197793 w 365958"/>
                  <a:gd name="connsiteY113" fmla="*/ 42343 h 358902"/>
                  <a:gd name="connsiteX114" fmla="*/ 212916 w 365958"/>
                  <a:gd name="connsiteY114" fmla="*/ 31253 h 358902"/>
                  <a:gd name="connsiteX115" fmla="*/ 235095 w 365958"/>
                  <a:gd name="connsiteY115" fmla="*/ 23187 h 358902"/>
                  <a:gd name="connsiteX116" fmla="*/ 257275 w 365958"/>
                  <a:gd name="connsiteY116" fmla="*/ 21171 h 358902"/>
                  <a:gd name="connsiteX117" fmla="*/ 261307 w 365958"/>
                  <a:gd name="connsiteY117" fmla="*/ 21171 h 358902"/>
                  <a:gd name="connsiteX118" fmla="*/ 286511 w 365958"/>
                  <a:gd name="connsiteY118" fmla="*/ 26212 h 358902"/>
                  <a:gd name="connsiteX119" fmla="*/ 306674 w 365958"/>
                  <a:gd name="connsiteY119" fmla="*/ 35285 h 358902"/>
                  <a:gd name="connsiteX120" fmla="*/ 322805 w 365958"/>
                  <a:gd name="connsiteY120" fmla="*/ 49399 h 358902"/>
                  <a:gd name="connsiteX121" fmla="*/ 333894 w 365958"/>
                  <a:gd name="connsiteY121" fmla="*/ 65530 h 358902"/>
                  <a:gd name="connsiteX122" fmla="*/ 341959 w 365958"/>
                  <a:gd name="connsiteY122" fmla="*/ 85693 h 358902"/>
                  <a:gd name="connsiteX123" fmla="*/ 343976 w 365958"/>
                  <a:gd name="connsiteY123" fmla="*/ 104848 h 358902"/>
                  <a:gd name="connsiteX124" fmla="*/ 340951 w 365958"/>
                  <a:gd name="connsiteY124" fmla="*/ 122995 h 358902"/>
                  <a:gd name="connsiteX125" fmla="*/ 333894 w 365958"/>
                  <a:gd name="connsiteY125" fmla="*/ 137109 h 358902"/>
                  <a:gd name="connsiteX126" fmla="*/ 324821 w 365958"/>
                  <a:gd name="connsiteY126" fmla="*/ 148199 h 358902"/>
                  <a:gd name="connsiteX127" fmla="*/ 312723 w 365958"/>
                  <a:gd name="connsiteY127" fmla="*/ 156264 h 358902"/>
                  <a:gd name="connsiteX128" fmla="*/ 295585 w 365958"/>
                  <a:gd name="connsiteY128" fmla="*/ 162313 h 358902"/>
                  <a:gd name="connsiteX129" fmla="*/ 291552 w 365958"/>
                  <a:gd name="connsiteY129" fmla="*/ 163321 h 358902"/>
                  <a:gd name="connsiteX130" fmla="*/ 284495 w 365958"/>
                  <a:gd name="connsiteY130" fmla="*/ 166345 h 358902"/>
                  <a:gd name="connsiteX131" fmla="*/ 282479 w 365958"/>
                  <a:gd name="connsiteY131" fmla="*/ 171386 h 358902"/>
                  <a:gd name="connsiteX132" fmla="*/ 282479 w 365958"/>
                  <a:gd name="connsiteY132" fmla="*/ 171386 h 358902"/>
                  <a:gd name="connsiteX133" fmla="*/ 282479 w 365958"/>
                  <a:gd name="connsiteY133" fmla="*/ 172394 h 358902"/>
                  <a:gd name="connsiteX134" fmla="*/ 282479 w 365958"/>
                  <a:gd name="connsiteY134" fmla="*/ 173403 h 358902"/>
                  <a:gd name="connsiteX135" fmla="*/ 282479 w 365958"/>
                  <a:gd name="connsiteY135" fmla="*/ 173403 h 358902"/>
                  <a:gd name="connsiteX136" fmla="*/ 282479 w 365958"/>
                  <a:gd name="connsiteY136" fmla="*/ 173403 h 358902"/>
                  <a:gd name="connsiteX137" fmla="*/ 283487 w 365958"/>
                  <a:gd name="connsiteY137" fmla="*/ 176427 h 358902"/>
                  <a:gd name="connsiteX138" fmla="*/ 283487 w 365958"/>
                  <a:gd name="connsiteY138" fmla="*/ 177435 h 358902"/>
                  <a:gd name="connsiteX139" fmla="*/ 283487 w 365958"/>
                  <a:gd name="connsiteY139" fmla="*/ 178443 h 358902"/>
                  <a:gd name="connsiteX140" fmla="*/ 284495 w 365958"/>
                  <a:gd name="connsiteY140" fmla="*/ 179451 h 358902"/>
                  <a:gd name="connsiteX141" fmla="*/ 292560 w 365958"/>
                  <a:gd name="connsiteY141" fmla="*/ 183484 h 358902"/>
                  <a:gd name="connsiteX142" fmla="*/ 293568 w 365958"/>
                  <a:gd name="connsiteY142" fmla="*/ 183484 h 358902"/>
                  <a:gd name="connsiteX143" fmla="*/ 295585 w 365958"/>
                  <a:gd name="connsiteY143" fmla="*/ 183484 h 358902"/>
                  <a:gd name="connsiteX144" fmla="*/ 295585 w 365958"/>
                  <a:gd name="connsiteY144" fmla="*/ 183484 h 358902"/>
                  <a:gd name="connsiteX145" fmla="*/ 295585 w 365958"/>
                  <a:gd name="connsiteY145" fmla="*/ 183484 h 358902"/>
                  <a:gd name="connsiteX146" fmla="*/ 295585 w 365958"/>
                  <a:gd name="connsiteY146" fmla="*/ 183484 h 358902"/>
                  <a:gd name="connsiteX147" fmla="*/ 295585 w 365958"/>
                  <a:gd name="connsiteY147" fmla="*/ 183484 h 358902"/>
                  <a:gd name="connsiteX148" fmla="*/ 304658 w 365958"/>
                  <a:gd name="connsiteY148" fmla="*/ 186508 h 358902"/>
                  <a:gd name="connsiteX149" fmla="*/ 324821 w 365958"/>
                  <a:gd name="connsiteY149" fmla="*/ 195582 h 358902"/>
                  <a:gd name="connsiteX150" fmla="*/ 335911 w 365958"/>
                  <a:gd name="connsiteY150" fmla="*/ 204655 h 358902"/>
                  <a:gd name="connsiteX151" fmla="*/ 342968 w 365958"/>
                  <a:gd name="connsiteY151" fmla="*/ 214737 h 358902"/>
                  <a:gd name="connsiteX152" fmla="*/ 347000 w 365958"/>
                  <a:gd name="connsiteY152" fmla="*/ 225826 h 358902"/>
                  <a:gd name="connsiteX153" fmla="*/ 348009 w 365958"/>
                  <a:gd name="connsiteY153" fmla="*/ 239941 h 358902"/>
                  <a:gd name="connsiteX154" fmla="*/ 345992 w 365958"/>
                  <a:gd name="connsiteY154" fmla="*/ 259096 h 358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</a:cxnLst>
                <a:rect l="l" t="t" r="r" b="b"/>
                <a:pathLst>
                  <a:path w="365958" h="358902">
                    <a:moveTo>
                      <a:pt x="362122" y="213729"/>
                    </a:moveTo>
                    <a:cubicBezTo>
                      <a:pt x="359098" y="205663"/>
                      <a:pt x="354057" y="198606"/>
                      <a:pt x="348009" y="192557"/>
                    </a:cubicBezTo>
                    <a:cubicBezTo>
                      <a:pt x="341959" y="185500"/>
                      <a:pt x="333894" y="180460"/>
                      <a:pt x="325829" y="176427"/>
                    </a:cubicBezTo>
                    <a:cubicBezTo>
                      <a:pt x="324821" y="176427"/>
                      <a:pt x="323813" y="175419"/>
                      <a:pt x="322805" y="175419"/>
                    </a:cubicBezTo>
                    <a:cubicBezTo>
                      <a:pt x="330870" y="171386"/>
                      <a:pt x="336919" y="166345"/>
                      <a:pt x="342968" y="160296"/>
                    </a:cubicBezTo>
                    <a:cubicBezTo>
                      <a:pt x="349017" y="154247"/>
                      <a:pt x="353049" y="147191"/>
                      <a:pt x="357082" y="140133"/>
                    </a:cubicBezTo>
                    <a:cubicBezTo>
                      <a:pt x="360107" y="133076"/>
                      <a:pt x="363131" y="125011"/>
                      <a:pt x="364139" y="116946"/>
                    </a:cubicBezTo>
                    <a:cubicBezTo>
                      <a:pt x="369180" y="82669"/>
                      <a:pt x="353049" y="46375"/>
                      <a:pt x="323813" y="26212"/>
                    </a:cubicBezTo>
                    <a:cubicBezTo>
                      <a:pt x="304658" y="13106"/>
                      <a:pt x="281470" y="6049"/>
                      <a:pt x="258283" y="6049"/>
                    </a:cubicBezTo>
                    <a:cubicBezTo>
                      <a:pt x="252234" y="6049"/>
                      <a:pt x="245177" y="7057"/>
                      <a:pt x="239128" y="8065"/>
                    </a:cubicBezTo>
                    <a:cubicBezTo>
                      <a:pt x="225014" y="10082"/>
                      <a:pt x="210899" y="16131"/>
                      <a:pt x="198802" y="24196"/>
                    </a:cubicBezTo>
                    <a:cubicBezTo>
                      <a:pt x="191745" y="29236"/>
                      <a:pt x="184688" y="35285"/>
                      <a:pt x="179647" y="42343"/>
                    </a:cubicBezTo>
                    <a:cubicBezTo>
                      <a:pt x="178639" y="39318"/>
                      <a:pt x="176622" y="36294"/>
                      <a:pt x="174606" y="33269"/>
                    </a:cubicBezTo>
                    <a:cubicBezTo>
                      <a:pt x="170573" y="27220"/>
                      <a:pt x="165532" y="21171"/>
                      <a:pt x="160492" y="16131"/>
                    </a:cubicBezTo>
                    <a:cubicBezTo>
                      <a:pt x="155451" y="11090"/>
                      <a:pt x="149402" y="8065"/>
                      <a:pt x="143354" y="5041"/>
                    </a:cubicBezTo>
                    <a:cubicBezTo>
                      <a:pt x="137304" y="2016"/>
                      <a:pt x="131256" y="1008"/>
                      <a:pt x="125206" y="0"/>
                    </a:cubicBezTo>
                    <a:cubicBezTo>
                      <a:pt x="122182" y="0"/>
                      <a:pt x="120165" y="0"/>
                      <a:pt x="117141" y="0"/>
                    </a:cubicBezTo>
                    <a:cubicBezTo>
                      <a:pt x="93954" y="0"/>
                      <a:pt x="70766" y="11090"/>
                      <a:pt x="53628" y="27220"/>
                    </a:cubicBezTo>
                    <a:cubicBezTo>
                      <a:pt x="43546" y="36294"/>
                      <a:pt x="33464" y="46375"/>
                      <a:pt x="25399" y="58473"/>
                    </a:cubicBezTo>
                    <a:cubicBezTo>
                      <a:pt x="17334" y="69563"/>
                      <a:pt x="11285" y="81661"/>
                      <a:pt x="6244" y="94766"/>
                    </a:cubicBezTo>
                    <a:cubicBezTo>
                      <a:pt x="2212" y="107873"/>
                      <a:pt x="-813" y="120978"/>
                      <a:pt x="196" y="134084"/>
                    </a:cubicBezTo>
                    <a:cubicBezTo>
                      <a:pt x="1203" y="146182"/>
                      <a:pt x="5236" y="158280"/>
                      <a:pt x="12293" y="168362"/>
                    </a:cubicBezTo>
                    <a:cubicBezTo>
                      <a:pt x="19350" y="178443"/>
                      <a:pt x="28424" y="185500"/>
                      <a:pt x="39513" y="190541"/>
                    </a:cubicBezTo>
                    <a:cubicBezTo>
                      <a:pt x="39513" y="190541"/>
                      <a:pt x="39513" y="190541"/>
                      <a:pt x="39513" y="190541"/>
                    </a:cubicBezTo>
                    <a:cubicBezTo>
                      <a:pt x="33464" y="193566"/>
                      <a:pt x="28424" y="197598"/>
                      <a:pt x="23383" y="202639"/>
                    </a:cubicBezTo>
                    <a:cubicBezTo>
                      <a:pt x="15318" y="209696"/>
                      <a:pt x="9269" y="219777"/>
                      <a:pt x="5236" y="229859"/>
                    </a:cubicBezTo>
                    <a:cubicBezTo>
                      <a:pt x="1203" y="239941"/>
                      <a:pt x="196" y="251030"/>
                      <a:pt x="196" y="262120"/>
                    </a:cubicBezTo>
                    <a:cubicBezTo>
                      <a:pt x="1203" y="272202"/>
                      <a:pt x="3220" y="282283"/>
                      <a:pt x="7253" y="292365"/>
                    </a:cubicBezTo>
                    <a:cubicBezTo>
                      <a:pt x="15318" y="311520"/>
                      <a:pt x="30440" y="328658"/>
                      <a:pt x="47579" y="340756"/>
                    </a:cubicBezTo>
                    <a:cubicBezTo>
                      <a:pt x="56652" y="346805"/>
                      <a:pt x="66733" y="351846"/>
                      <a:pt x="76815" y="354870"/>
                    </a:cubicBezTo>
                    <a:cubicBezTo>
                      <a:pt x="86897" y="357895"/>
                      <a:pt x="96978" y="358903"/>
                      <a:pt x="107060" y="356886"/>
                    </a:cubicBezTo>
                    <a:cubicBezTo>
                      <a:pt x="120165" y="354870"/>
                      <a:pt x="133272" y="349830"/>
                      <a:pt x="143354" y="342772"/>
                    </a:cubicBezTo>
                    <a:cubicBezTo>
                      <a:pt x="153435" y="335715"/>
                      <a:pt x="161500" y="325634"/>
                      <a:pt x="168557" y="315552"/>
                    </a:cubicBezTo>
                    <a:cubicBezTo>
                      <a:pt x="170573" y="318577"/>
                      <a:pt x="172590" y="321601"/>
                      <a:pt x="175614" y="324626"/>
                    </a:cubicBezTo>
                    <a:cubicBezTo>
                      <a:pt x="180655" y="329666"/>
                      <a:pt x="185695" y="335715"/>
                      <a:pt x="191745" y="339748"/>
                    </a:cubicBezTo>
                    <a:cubicBezTo>
                      <a:pt x="201826" y="347813"/>
                      <a:pt x="213924" y="352854"/>
                      <a:pt x="227030" y="356886"/>
                    </a:cubicBezTo>
                    <a:cubicBezTo>
                      <a:pt x="233079" y="357895"/>
                      <a:pt x="239128" y="358903"/>
                      <a:pt x="245177" y="358903"/>
                    </a:cubicBezTo>
                    <a:cubicBezTo>
                      <a:pt x="250218" y="358903"/>
                      <a:pt x="256266" y="358903"/>
                      <a:pt x="261307" y="357895"/>
                    </a:cubicBezTo>
                    <a:cubicBezTo>
                      <a:pt x="272397" y="355878"/>
                      <a:pt x="283487" y="352854"/>
                      <a:pt x="293568" y="347813"/>
                    </a:cubicBezTo>
                    <a:cubicBezTo>
                      <a:pt x="313731" y="337732"/>
                      <a:pt x="331878" y="321601"/>
                      <a:pt x="344984" y="302446"/>
                    </a:cubicBezTo>
                    <a:cubicBezTo>
                      <a:pt x="357082" y="284300"/>
                      <a:pt x="365147" y="263128"/>
                      <a:pt x="365147" y="240949"/>
                    </a:cubicBezTo>
                    <a:cubicBezTo>
                      <a:pt x="367163" y="228851"/>
                      <a:pt x="365147" y="220786"/>
                      <a:pt x="362122" y="213729"/>
                    </a:cubicBezTo>
                    <a:close/>
                    <a:moveTo>
                      <a:pt x="345992" y="259096"/>
                    </a:moveTo>
                    <a:cubicBezTo>
                      <a:pt x="342968" y="267161"/>
                      <a:pt x="339944" y="274218"/>
                      <a:pt x="334903" y="282283"/>
                    </a:cubicBezTo>
                    <a:cubicBezTo>
                      <a:pt x="328853" y="291356"/>
                      <a:pt x="321796" y="299422"/>
                      <a:pt x="314740" y="306479"/>
                    </a:cubicBezTo>
                    <a:cubicBezTo>
                      <a:pt x="306674" y="313536"/>
                      <a:pt x="298609" y="319585"/>
                      <a:pt x="289536" y="323617"/>
                    </a:cubicBezTo>
                    <a:cubicBezTo>
                      <a:pt x="282479" y="327650"/>
                      <a:pt x="274414" y="329666"/>
                      <a:pt x="266348" y="331683"/>
                    </a:cubicBezTo>
                    <a:cubicBezTo>
                      <a:pt x="260299" y="332691"/>
                      <a:pt x="254250" y="333699"/>
                      <a:pt x="248201" y="333699"/>
                    </a:cubicBezTo>
                    <a:lnTo>
                      <a:pt x="246185" y="333699"/>
                    </a:lnTo>
                    <a:cubicBezTo>
                      <a:pt x="240136" y="333699"/>
                      <a:pt x="234087" y="331683"/>
                      <a:pt x="228038" y="330674"/>
                    </a:cubicBezTo>
                    <a:cubicBezTo>
                      <a:pt x="221989" y="328658"/>
                      <a:pt x="215940" y="325634"/>
                      <a:pt x="210899" y="322609"/>
                    </a:cubicBezTo>
                    <a:cubicBezTo>
                      <a:pt x="203843" y="317569"/>
                      <a:pt x="196786" y="311520"/>
                      <a:pt x="188720" y="303454"/>
                    </a:cubicBezTo>
                    <a:lnTo>
                      <a:pt x="187712" y="302446"/>
                    </a:lnTo>
                    <a:lnTo>
                      <a:pt x="184688" y="298414"/>
                    </a:lnTo>
                    <a:cubicBezTo>
                      <a:pt x="182671" y="296397"/>
                      <a:pt x="181663" y="294381"/>
                      <a:pt x="179647" y="293373"/>
                    </a:cubicBezTo>
                    <a:cubicBezTo>
                      <a:pt x="178639" y="292365"/>
                      <a:pt x="177630" y="291356"/>
                      <a:pt x="176622" y="290348"/>
                    </a:cubicBezTo>
                    <a:cubicBezTo>
                      <a:pt x="175614" y="289340"/>
                      <a:pt x="174606" y="289340"/>
                      <a:pt x="172590" y="289340"/>
                    </a:cubicBezTo>
                    <a:cubicBezTo>
                      <a:pt x="171582" y="289340"/>
                      <a:pt x="170573" y="289340"/>
                      <a:pt x="169565" y="290348"/>
                    </a:cubicBezTo>
                    <a:cubicBezTo>
                      <a:pt x="167549" y="291356"/>
                      <a:pt x="165532" y="292365"/>
                      <a:pt x="164524" y="294381"/>
                    </a:cubicBezTo>
                    <a:cubicBezTo>
                      <a:pt x="163517" y="296397"/>
                      <a:pt x="163517" y="298414"/>
                      <a:pt x="164524" y="301438"/>
                    </a:cubicBezTo>
                    <a:cubicBezTo>
                      <a:pt x="164524" y="301438"/>
                      <a:pt x="164524" y="301438"/>
                      <a:pt x="164524" y="301438"/>
                    </a:cubicBezTo>
                    <a:cubicBezTo>
                      <a:pt x="164524" y="301438"/>
                      <a:pt x="164524" y="301438"/>
                      <a:pt x="164524" y="301438"/>
                    </a:cubicBezTo>
                    <a:lnTo>
                      <a:pt x="164524" y="301438"/>
                    </a:lnTo>
                    <a:cubicBezTo>
                      <a:pt x="164524" y="301438"/>
                      <a:pt x="164524" y="301438"/>
                      <a:pt x="164524" y="301438"/>
                    </a:cubicBezTo>
                    <a:lnTo>
                      <a:pt x="164524" y="302446"/>
                    </a:lnTo>
                    <a:lnTo>
                      <a:pt x="163517" y="304463"/>
                    </a:lnTo>
                    <a:cubicBezTo>
                      <a:pt x="158476" y="312528"/>
                      <a:pt x="152427" y="318577"/>
                      <a:pt x="146378" y="324626"/>
                    </a:cubicBezTo>
                    <a:cubicBezTo>
                      <a:pt x="141337" y="328658"/>
                      <a:pt x="136296" y="332691"/>
                      <a:pt x="131256" y="334707"/>
                    </a:cubicBezTo>
                    <a:cubicBezTo>
                      <a:pt x="126215" y="337732"/>
                      <a:pt x="121174" y="338740"/>
                      <a:pt x="116133" y="340756"/>
                    </a:cubicBezTo>
                    <a:cubicBezTo>
                      <a:pt x="112100" y="341764"/>
                      <a:pt x="107060" y="341764"/>
                      <a:pt x="103027" y="341764"/>
                    </a:cubicBezTo>
                    <a:lnTo>
                      <a:pt x="101011" y="341764"/>
                    </a:lnTo>
                    <a:cubicBezTo>
                      <a:pt x="94962" y="341764"/>
                      <a:pt x="88913" y="339748"/>
                      <a:pt x="82864" y="337732"/>
                    </a:cubicBezTo>
                    <a:cubicBezTo>
                      <a:pt x="76815" y="335715"/>
                      <a:pt x="70766" y="332691"/>
                      <a:pt x="64717" y="328658"/>
                    </a:cubicBezTo>
                    <a:lnTo>
                      <a:pt x="64717" y="328658"/>
                    </a:lnTo>
                    <a:cubicBezTo>
                      <a:pt x="64717" y="328658"/>
                      <a:pt x="64717" y="328658"/>
                      <a:pt x="64717" y="328658"/>
                    </a:cubicBezTo>
                    <a:lnTo>
                      <a:pt x="64717" y="328658"/>
                    </a:lnTo>
                    <a:cubicBezTo>
                      <a:pt x="57660" y="323617"/>
                      <a:pt x="50603" y="318577"/>
                      <a:pt x="44554" y="311520"/>
                    </a:cubicBezTo>
                    <a:cubicBezTo>
                      <a:pt x="38505" y="305471"/>
                      <a:pt x="33464" y="297405"/>
                      <a:pt x="29432" y="290348"/>
                    </a:cubicBezTo>
                    <a:cubicBezTo>
                      <a:pt x="26407" y="283291"/>
                      <a:pt x="23383" y="276234"/>
                      <a:pt x="21366" y="270185"/>
                    </a:cubicBezTo>
                    <a:cubicBezTo>
                      <a:pt x="20359" y="264136"/>
                      <a:pt x="19350" y="258087"/>
                      <a:pt x="19350" y="253047"/>
                    </a:cubicBezTo>
                    <a:cubicBezTo>
                      <a:pt x="19350" y="248006"/>
                      <a:pt x="20359" y="242965"/>
                      <a:pt x="22375" y="237924"/>
                    </a:cubicBezTo>
                    <a:cubicBezTo>
                      <a:pt x="24391" y="233892"/>
                      <a:pt x="26407" y="228851"/>
                      <a:pt x="28424" y="224818"/>
                    </a:cubicBezTo>
                    <a:cubicBezTo>
                      <a:pt x="31448" y="220786"/>
                      <a:pt x="35481" y="215745"/>
                      <a:pt x="39513" y="211712"/>
                    </a:cubicBezTo>
                    <a:cubicBezTo>
                      <a:pt x="46570" y="205663"/>
                      <a:pt x="53628" y="200623"/>
                      <a:pt x="62701" y="195582"/>
                    </a:cubicBezTo>
                    <a:lnTo>
                      <a:pt x="62701" y="195582"/>
                    </a:lnTo>
                    <a:lnTo>
                      <a:pt x="63709" y="195582"/>
                    </a:lnTo>
                    <a:cubicBezTo>
                      <a:pt x="64717" y="195582"/>
                      <a:pt x="64717" y="195582"/>
                      <a:pt x="65726" y="195582"/>
                    </a:cubicBezTo>
                    <a:cubicBezTo>
                      <a:pt x="70766" y="195582"/>
                      <a:pt x="74799" y="191549"/>
                      <a:pt x="75807" y="187517"/>
                    </a:cubicBezTo>
                    <a:cubicBezTo>
                      <a:pt x="76815" y="182476"/>
                      <a:pt x="73791" y="177435"/>
                      <a:pt x="67742" y="175419"/>
                    </a:cubicBezTo>
                    <a:cubicBezTo>
                      <a:pt x="65726" y="174411"/>
                      <a:pt x="62701" y="174411"/>
                      <a:pt x="60685" y="173403"/>
                    </a:cubicBezTo>
                    <a:cubicBezTo>
                      <a:pt x="55644" y="171386"/>
                      <a:pt x="50603" y="169370"/>
                      <a:pt x="45562" y="166345"/>
                    </a:cubicBezTo>
                    <a:cubicBezTo>
                      <a:pt x="41530" y="164329"/>
                      <a:pt x="38505" y="161305"/>
                      <a:pt x="35481" y="158280"/>
                    </a:cubicBezTo>
                    <a:cubicBezTo>
                      <a:pt x="33464" y="155256"/>
                      <a:pt x="31448" y="153240"/>
                      <a:pt x="29432" y="150215"/>
                    </a:cubicBezTo>
                    <a:cubicBezTo>
                      <a:pt x="27416" y="147191"/>
                      <a:pt x="26407" y="143158"/>
                      <a:pt x="25399" y="139125"/>
                    </a:cubicBezTo>
                    <a:cubicBezTo>
                      <a:pt x="24391" y="135093"/>
                      <a:pt x="24391" y="130052"/>
                      <a:pt x="24391" y="125011"/>
                    </a:cubicBezTo>
                    <a:cubicBezTo>
                      <a:pt x="25399" y="117954"/>
                      <a:pt x="26407" y="110897"/>
                      <a:pt x="28424" y="103840"/>
                    </a:cubicBezTo>
                    <a:cubicBezTo>
                      <a:pt x="31448" y="94766"/>
                      <a:pt x="36489" y="84685"/>
                      <a:pt x="42538" y="75612"/>
                    </a:cubicBezTo>
                    <a:cubicBezTo>
                      <a:pt x="48587" y="66538"/>
                      <a:pt x="56652" y="57465"/>
                      <a:pt x="64717" y="49399"/>
                    </a:cubicBezTo>
                    <a:cubicBezTo>
                      <a:pt x="72783" y="42343"/>
                      <a:pt x="80848" y="36294"/>
                      <a:pt x="88913" y="32261"/>
                    </a:cubicBezTo>
                    <a:cubicBezTo>
                      <a:pt x="94962" y="29236"/>
                      <a:pt x="101011" y="27220"/>
                      <a:pt x="107060" y="25204"/>
                    </a:cubicBezTo>
                    <a:cubicBezTo>
                      <a:pt x="111092" y="24196"/>
                      <a:pt x="115125" y="24196"/>
                      <a:pt x="119158" y="24196"/>
                    </a:cubicBezTo>
                    <a:lnTo>
                      <a:pt x="120165" y="24196"/>
                    </a:lnTo>
                    <a:cubicBezTo>
                      <a:pt x="124198" y="24196"/>
                      <a:pt x="127223" y="25204"/>
                      <a:pt x="131256" y="26212"/>
                    </a:cubicBezTo>
                    <a:cubicBezTo>
                      <a:pt x="134280" y="27220"/>
                      <a:pt x="138313" y="29236"/>
                      <a:pt x="141337" y="31253"/>
                    </a:cubicBezTo>
                    <a:cubicBezTo>
                      <a:pt x="145369" y="34277"/>
                      <a:pt x="149402" y="37302"/>
                      <a:pt x="153435" y="41334"/>
                    </a:cubicBezTo>
                    <a:cubicBezTo>
                      <a:pt x="158476" y="46375"/>
                      <a:pt x="162508" y="52424"/>
                      <a:pt x="166541" y="60489"/>
                    </a:cubicBezTo>
                    <a:cubicBezTo>
                      <a:pt x="166541" y="61497"/>
                      <a:pt x="167549" y="62506"/>
                      <a:pt x="167549" y="63514"/>
                    </a:cubicBezTo>
                    <a:cubicBezTo>
                      <a:pt x="169565" y="67546"/>
                      <a:pt x="172590" y="69563"/>
                      <a:pt x="176622" y="69563"/>
                    </a:cubicBezTo>
                    <a:cubicBezTo>
                      <a:pt x="177630" y="69563"/>
                      <a:pt x="178639" y="69563"/>
                      <a:pt x="179647" y="68554"/>
                    </a:cubicBezTo>
                    <a:cubicBezTo>
                      <a:pt x="181663" y="67546"/>
                      <a:pt x="183680" y="65530"/>
                      <a:pt x="185695" y="63514"/>
                    </a:cubicBezTo>
                    <a:cubicBezTo>
                      <a:pt x="186704" y="61497"/>
                      <a:pt x="186704" y="58473"/>
                      <a:pt x="185695" y="56457"/>
                    </a:cubicBezTo>
                    <a:cubicBezTo>
                      <a:pt x="185695" y="56457"/>
                      <a:pt x="185695" y="56457"/>
                      <a:pt x="185695" y="56457"/>
                    </a:cubicBezTo>
                    <a:cubicBezTo>
                      <a:pt x="185695" y="56457"/>
                      <a:pt x="185695" y="56457"/>
                      <a:pt x="185695" y="56457"/>
                    </a:cubicBezTo>
                    <a:cubicBezTo>
                      <a:pt x="188720" y="51416"/>
                      <a:pt x="192753" y="47383"/>
                      <a:pt x="197793" y="42343"/>
                    </a:cubicBezTo>
                    <a:cubicBezTo>
                      <a:pt x="202834" y="38310"/>
                      <a:pt x="207875" y="34277"/>
                      <a:pt x="212916" y="31253"/>
                    </a:cubicBezTo>
                    <a:cubicBezTo>
                      <a:pt x="219973" y="27220"/>
                      <a:pt x="227030" y="25204"/>
                      <a:pt x="235095" y="23187"/>
                    </a:cubicBezTo>
                    <a:cubicBezTo>
                      <a:pt x="242152" y="22180"/>
                      <a:pt x="249210" y="21171"/>
                      <a:pt x="257275" y="21171"/>
                    </a:cubicBezTo>
                    <a:lnTo>
                      <a:pt x="261307" y="21171"/>
                    </a:lnTo>
                    <a:cubicBezTo>
                      <a:pt x="269373" y="22180"/>
                      <a:pt x="278446" y="23187"/>
                      <a:pt x="286511" y="26212"/>
                    </a:cubicBezTo>
                    <a:cubicBezTo>
                      <a:pt x="293568" y="28228"/>
                      <a:pt x="300625" y="32261"/>
                      <a:pt x="306674" y="35285"/>
                    </a:cubicBezTo>
                    <a:cubicBezTo>
                      <a:pt x="312723" y="39318"/>
                      <a:pt x="317764" y="43350"/>
                      <a:pt x="322805" y="49399"/>
                    </a:cubicBezTo>
                    <a:cubicBezTo>
                      <a:pt x="326837" y="54440"/>
                      <a:pt x="330870" y="59481"/>
                      <a:pt x="333894" y="65530"/>
                    </a:cubicBezTo>
                    <a:cubicBezTo>
                      <a:pt x="336919" y="72587"/>
                      <a:pt x="339944" y="78636"/>
                      <a:pt x="341959" y="85693"/>
                    </a:cubicBezTo>
                    <a:cubicBezTo>
                      <a:pt x="342968" y="92750"/>
                      <a:pt x="343976" y="98799"/>
                      <a:pt x="343976" y="104848"/>
                    </a:cubicBezTo>
                    <a:cubicBezTo>
                      <a:pt x="343976" y="110897"/>
                      <a:pt x="342968" y="116946"/>
                      <a:pt x="340951" y="122995"/>
                    </a:cubicBezTo>
                    <a:cubicBezTo>
                      <a:pt x="338935" y="128036"/>
                      <a:pt x="336919" y="133076"/>
                      <a:pt x="333894" y="137109"/>
                    </a:cubicBezTo>
                    <a:cubicBezTo>
                      <a:pt x="330870" y="141142"/>
                      <a:pt x="327846" y="145174"/>
                      <a:pt x="324821" y="148199"/>
                    </a:cubicBezTo>
                    <a:cubicBezTo>
                      <a:pt x="320788" y="151223"/>
                      <a:pt x="316756" y="154247"/>
                      <a:pt x="312723" y="156264"/>
                    </a:cubicBezTo>
                    <a:cubicBezTo>
                      <a:pt x="307682" y="158280"/>
                      <a:pt x="302642" y="160296"/>
                      <a:pt x="295585" y="162313"/>
                    </a:cubicBezTo>
                    <a:lnTo>
                      <a:pt x="291552" y="163321"/>
                    </a:lnTo>
                    <a:cubicBezTo>
                      <a:pt x="288527" y="164329"/>
                      <a:pt x="286511" y="165337"/>
                      <a:pt x="284495" y="166345"/>
                    </a:cubicBezTo>
                    <a:cubicBezTo>
                      <a:pt x="283487" y="167354"/>
                      <a:pt x="282479" y="169370"/>
                      <a:pt x="282479" y="171386"/>
                    </a:cubicBezTo>
                    <a:cubicBezTo>
                      <a:pt x="282479" y="171386"/>
                      <a:pt x="282479" y="171386"/>
                      <a:pt x="282479" y="171386"/>
                    </a:cubicBezTo>
                    <a:cubicBezTo>
                      <a:pt x="282479" y="171386"/>
                      <a:pt x="282479" y="171386"/>
                      <a:pt x="282479" y="172394"/>
                    </a:cubicBezTo>
                    <a:cubicBezTo>
                      <a:pt x="282479" y="172394"/>
                      <a:pt x="282479" y="173403"/>
                      <a:pt x="282479" y="173403"/>
                    </a:cubicBezTo>
                    <a:cubicBezTo>
                      <a:pt x="282479" y="173403"/>
                      <a:pt x="282479" y="173403"/>
                      <a:pt x="282479" y="173403"/>
                    </a:cubicBezTo>
                    <a:cubicBezTo>
                      <a:pt x="282479" y="173403"/>
                      <a:pt x="282479" y="173403"/>
                      <a:pt x="282479" y="173403"/>
                    </a:cubicBezTo>
                    <a:cubicBezTo>
                      <a:pt x="282479" y="174411"/>
                      <a:pt x="282479" y="175419"/>
                      <a:pt x="283487" y="176427"/>
                    </a:cubicBezTo>
                    <a:cubicBezTo>
                      <a:pt x="283487" y="176427"/>
                      <a:pt x="283487" y="176427"/>
                      <a:pt x="283487" y="177435"/>
                    </a:cubicBezTo>
                    <a:cubicBezTo>
                      <a:pt x="283487" y="177435"/>
                      <a:pt x="283487" y="177435"/>
                      <a:pt x="283487" y="178443"/>
                    </a:cubicBezTo>
                    <a:cubicBezTo>
                      <a:pt x="283487" y="178443"/>
                      <a:pt x="283487" y="178443"/>
                      <a:pt x="284495" y="179451"/>
                    </a:cubicBezTo>
                    <a:cubicBezTo>
                      <a:pt x="286511" y="181468"/>
                      <a:pt x="289536" y="183484"/>
                      <a:pt x="292560" y="183484"/>
                    </a:cubicBezTo>
                    <a:cubicBezTo>
                      <a:pt x="292560" y="183484"/>
                      <a:pt x="293568" y="183484"/>
                      <a:pt x="293568" y="183484"/>
                    </a:cubicBezTo>
                    <a:lnTo>
                      <a:pt x="295585" y="183484"/>
                    </a:lnTo>
                    <a:cubicBezTo>
                      <a:pt x="295585" y="183484"/>
                      <a:pt x="295585" y="183484"/>
                      <a:pt x="295585" y="183484"/>
                    </a:cubicBezTo>
                    <a:lnTo>
                      <a:pt x="295585" y="183484"/>
                    </a:lnTo>
                    <a:lnTo>
                      <a:pt x="295585" y="183484"/>
                    </a:lnTo>
                    <a:lnTo>
                      <a:pt x="295585" y="183484"/>
                    </a:lnTo>
                    <a:cubicBezTo>
                      <a:pt x="298609" y="184492"/>
                      <a:pt x="301633" y="185500"/>
                      <a:pt x="304658" y="186508"/>
                    </a:cubicBezTo>
                    <a:cubicBezTo>
                      <a:pt x="311715" y="188525"/>
                      <a:pt x="318772" y="192557"/>
                      <a:pt x="324821" y="195582"/>
                    </a:cubicBezTo>
                    <a:cubicBezTo>
                      <a:pt x="328853" y="198606"/>
                      <a:pt x="332886" y="201631"/>
                      <a:pt x="335911" y="204655"/>
                    </a:cubicBezTo>
                    <a:cubicBezTo>
                      <a:pt x="338935" y="207680"/>
                      <a:pt x="340951" y="210704"/>
                      <a:pt x="342968" y="214737"/>
                    </a:cubicBezTo>
                    <a:cubicBezTo>
                      <a:pt x="344984" y="218770"/>
                      <a:pt x="345992" y="221794"/>
                      <a:pt x="347000" y="225826"/>
                    </a:cubicBezTo>
                    <a:cubicBezTo>
                      <a:pt x="348009" y="230867"/>
                      <a:pt x="348009" y="234900"/>
                      <a:pt x="348009" y="239941"/>
                    </a:cubicBezTo>
                    <a:cubicBezTo>
                      <a:pt x="349017" y="245990"/>
                      <a:pt x="348009" y="253047"/>
                      <a:pt x="345992" y="259096"/>
                    </a:cubicBezTo>
                    <a:close/>
                  </a:path>
                </a:pathLst>
              </a:custGeom>
              <a:solidFill>
                <a:srgbClr val="0E0E0E"/>
              </a:solidFill>
              <a:ln w="10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4A410B16-5A26-297B-358A-70F39CDAFB0F}"/>
                  </a:ext>
                </a:extLst>
              </p:cNvPr>
              <p:cNvSpPr/>
              <p:nvPr/>
            </p:nvSpPr>
            <p:spPr>
              <a:xfrm>
                <a:off x="7955343" y="2633298"/>
                <a:ext cx="331682" cy="320592"/>
              </a:xfrm>
              <a:custGeom>
                <a:avLst/>
                <a:gdLst>
                  <a:gd name="connsiteX0" fmla="*/ 237925 w 331682"/>
                  <a:gd name="connsiteY0" fmla="*/ 0 h 320592"/>
                  <a:gd name="connsiteX1" fmla="*/ 215745 w 331682"/>
                  <a:gd name="connsiteY1" fmla="*/ 2016 h 320592"/>
                  <a:gd name="connsiteX2" fmla="*/ 193566 w 331682"/>
                  <a:gd name="connsiteY2" fmla="*/ 10082 h 320592"/>
                  <a:gd name="connsiteX3" fmla="*/ 178443 w 331682"/>
                  <a:gd name="connsiteY3" fmla="*/ 21171 h 320592"/>
                  <a:gd name="connsiteX4" fmla="*/ 166345 w 331682"/>
                  <a:gd name="connsiteY4" fmla="*/ 35285 h 320592"/>
                  <a:gd name="connsiteX5" fmla="*/ 166345 w 331682"/>
                  <a:gd name="connsiteY5" fmla="*/ 42342 h 320592"/>
                  <a:gd name="connsiteX6" fmla="*/ 161305 w 331682"/>
                  <a:gd name="connsiteY6" fmla="*/ 47383 h 320592"/>
                  <a:gd name="connsiteX7" fmla="*/ 158280 w 331682"/>
                  <a:gd name="connsiteY7" fmla="*/ 48391 h 320592"/>
                  <a:gd name="connsiteX8" fmla="*/ 149207 w 331682"/>
                  <a:gd name="connsiteY8" fmla="*/ 42342 h 320592"/>
                  <a:gd name="connsiteX9" fmla="*/ 148199 w 331682"/>
                  <a:gd name="connsiteY9" fmla="*/ 39318 h 320592"/>
                  <a:gd name="connsiteX10" fmla="*/ 135093 w 331682"/>
                  <a:gd name="connsiteY10" fmla="*/ 20163 h 320592"/>
                  <a:gd name="connsiteX11" fmla="*/ 122995 w 331682"/>
                  <a:gd name="connsiteY11" fmla="*/ 10082 h 320592"/>
                  <a:gd name="connsiteX12" fmla="*/ 112913 w 331682"/>
                  <a:gd name="connsiteY12" fmla="*/ 5041 h 320592"/>
                  <a:gd name="connsiteX13" fmla="*/ 101824 w 331682"/>
                  <a:gd name="connsiteY13" fmla="*/ 3024 h 320592"/>
                  <a:gd name="connsiteX14" fmla="*/ 99807 w 331682"/>
                  <a:gd name="connsiteY14" fmla="*/ 3024 h 320592"/>
                  <a:gd name="connsiteX15" fmla="*/ 87710 w 331682"/>
                  <a:gd name="connsiteY15" fmla="*/ 4033 h 320592"/>
                  <a:gd name="connsiteX16" fmla="*/ 69563 w 331682"/>
                  <a:gd name="connsiteY16" fmla="*/ 11089 h 320592"/>
                  <a:gd name="connsiteX17" fmla="*/ 45367 w 331682"/>
                  <a:gd name="connsiteY17" fmla="*/ 28228 h 320592"/>
                  <a:gd name="connsiteX18" fmla="*/ 23188 w 331682"/>
                  <a:gd name="connsiteY18" fmla="*/ 54440 h 320592"/>
                  <a:gd name="connsiteX19" fmla="*/ 9074 w 331682"/>
                  <a:gd name="connsiteY19" fmla="*/ 82668 h 320592"/>
                  <a:gd name="connsiteX20" fmla="*/ 5041 w 331682"/>
                  <a:gd name="connsiteY20" fmla="*/ 103840 h 320592"/>
                  <a:gd name="connsiteX21" fmla="*/ 6049 w 331682"/>
                  <a:gd name="connsiteY21" fmla="*/ 117954 h 320592"/>
                  <a:gd name="connsiteX22" fmla="*/ 10082 w 331682"/>
                  <a:gd name="connsiteY22" fmla="*/ 129044 h 320592"/>
                  <a:gd name="connsiteX23" fmla="*/ 16131 w 331682"/>
                  <a:gd name="connsiteY23" fmla="*/ 137109 h 320592"/>
                  <a:gd name="connsiteX24" fmla="*/ 26212 w 331682"/>
                  <a:gd name="connsiteY24" fmla="*/ 145174 h 320592"/>
                  <a:gd name="connsiteX25" fmla="*/ 41335 w 331682"/>
                  <a:gd name="connsiteY25" fmla="*/ 152231 h 320592"/>
                  <a:gd name="connsiteX26" fmla="*/ 48392 w 331682"/>
                  <a:gd name="connsiteY26" fmla="*/ 154247 h 320592"/>
                  <a:gd name="connsiteX27" fmla="*/ 56457 w 331682"/>
                  <a:gd name="connsiteY27" fmla="*/ 166345 h 320592"/>
                  <a:gd name="connsiteX28" fmla="*/ 46375 w 331682"/>
                  <a:gd name="connsiteY28" fmla="*/ 174411 h 320592"/>
                  <a:gd name="connsiteX29" fmla="*/ 44359 w 331682"/>
                  <a:gd name="connsiteY29" fmla="*/ 174411 h 320592"/>
                  <a:gd name="connsiteX30" fmla="*/ 43351 w 331682"/>
                  <a:gd name="connsiteY30" fmla="*/ 174411 h 320592"/>
                  <a:gd name="connsiteX31" fmla="*/ 20163 w 331682"/>
                  <a:gd name="connsiteY31" fmla="*/ 190541 h 320592"/>
                  <a:gd name="connsiteX32" fmla="*/ 9074 w 331682"/>
                  <a:gd name="connsiteY32" fmla="*/ 203647 h 320592"/>
                  <a:gd name="connsiteX33" fmla="*/ 3025 w 331682"/>
                  <a:gd name="connsiteY33" fmla="*/ 216753 h 320592"/>
                  <a:gd name="connsiteX34" fmla="*/ 0 w 331682"/>
                  <a:gd name="connsiteY34" fmla="*/ 231875 h 320592"/>
                  <a:gd name="connsiteX35" fmla="*/ 2016 w 331682"/>
                  <a:gd name="connsiteY35" fmla="*/ 249014 h 320592"/>
                  <a:gd name="connsiteX36" fmla="*/ 10082 w 331682"/>
                  <a:gd name="connsiteY36" fmla="*/ 269177 h 320592"/>
                  <a:gd name="connsiteX37" fmla="*/ 25204 w 331682"/>
                  <a:gd name="connsiteY37" fmla="*/ 290348 h 320592"/>
                  <a:gd name="connsiteX38" fmla="*/ 45367 w 331682"/>
                  <a:gd name="connsiteY38" fmla="*/ 307487 h 320592"/>
                  <a:gd name="connsiteX39" fmla="*/ 45367 w 331682"/>
                  <a:gd name="connsiteY39" fmla="*/ 307487 h 320592"/>
                  <a:gd name="connsiteX40" fmla="*/ 63514 w 331682"/>
                  <a:gd name="connsiteY40" fmla="*/ 316560 h 320592"/>
                  <a:gd name="connsiteX41" fmla="*/ 81661 w 331682"/>
                  <a:gd name="connsiteY41" fmla="*/ 320593 h 320592"/>
                  <a:gd name="connsiteX42" fmla="*/ 83677 w 331682"/>
                  <a:gd name="connsiteY42" fmla="*/ 320593 h 320592"/>
                  <a:gd name="connsiteX43" fmla="*/ 96783 w 331682"/>
                  <a:gd name="connsiteY43" fmla="*/ 319585 h 320592"/>
                  <a:gd name="connsiteX44" fmla="*/ 111905 w 331682"/>
                  <a:gd name="connsiteY44" fmla="*/ 313536 h 320592"/>
                  <a:gd name="connsiteX45" fmla="*/ 127028 w 331682"/>
                  <a:gd name="connsiteY45" fmla="*/ 303454 h 320592"/>
                  <a:gd name="connsiteX46" fmla="*/ 144167 w 331682"/>
                  <a:gd name="connsiteY46" fmla="*/ 283291 h 320592"/>
                  <a:gd name="connsiteX47" fmla="*/ 145174 w 331682"/>
                  <a:gd name="connsiteY47" fmla="*/ 281275 h 320592"/>
                  <a:gd name="connsiteX48" fmla="*/ 146182 w 331682"/>
                  <a:gd name="connsiteY48" fmla="*/ 280267 h 320592"/>
                  <a:gd name="connsiteX49" fmla="*/ 146182 w 331682"/>
                  <a:gd name="connsiteY49" fmla="*/ 273209 h 320592"/>
                  <a:gd name="connsiteX50" fmla="*/ 151223 w 331682"/>
                  <a:gd name="connsiteY50" fmla="*/ 269177 h 320592"/>
                  <a:gd name="connsiteX51" fmla="*/ 154248 w 331682"/>
                  <a:gd name="connsiteY51" fmla="*/ 268169 h 320592"/>
                  <a:gd name="connsiteX52" fmla="*/ 158280 w 331682"/>
                  <a:gd name="connsiteY52" fmla="*/ 269177 h 320592"/>
                  <a:gd name="connsiteX53" fmla="*/ 161305 w 331682"/>
                  <a:gd name="connsiteY53" fmla="*/ 272202 h 320592"/>
                  <a:gd name="connsiteX54" fmla="*/ 166345 w 331682"/>
                  <a:gd name="connsiteY54" fmla="*/ 277242 h 320592"/>
                  <a:gd name="connsiteX55" fmla="*/ 169370 w 331682"/>
                  <a:gd name="connsiteY55" fmla="*/ 281275 h 320592"/>
                  <a:gd name="connsiteX56" fmla="*/ 170378 w 331682"/>
                  <a:gd name="connsiteY56" fmla="*/ 282283 h 320592"/>
                  <a:gd name="connsiteX57" fmla="*/ 192558 w 331682"/>
                  <a:gd name="connsiteY57" fmla="*/ 301438 h 320592"/>
                  <a:gd name="connsiteX58" fmla="*/ 209697 w 331682"/>
                  <a:gd name="connsiteY58" fmla="*/ 309503 h 320592"/>
                  <a:gd name="connsiteX59" fmla="*/ 227843 w 331682"/>
                  <a:gd name="connsiteY59" fmla="*/ 312528 h 320592"/>
                  <a:gd name="connsiteX60" fmla="*/ 229860 w 331682"/>
                  <a:gd name="connsiteY60" fmla="*/ 312528 h 320592"/>
                  <a:gd name="connsiteX61" fmla="*/ 248006 w 331682"/>
                  <a:gd name="connsiteY61" fmla="*/ 310511 h 320592"/>
                  <a:gd name="connsiteX62" fmla="*/ 271194 w 331682"/>
                  <a:gd name="connsiteY62" fmla="*/ 302446 h 320592"/>
                  <a:gd name="connsiteX63" fmla="*/ 296398 w 331682"/>
                  <a:gd name="connsiteY63" fmla="*/ 285307 h 320592"/>
                  <a:gd name="connsiteX64" fmla="*/ 316561 w 331682"/>
                  <a:gd name="connsiteY64" fmla="*/ 261112 h 320592"/>
                  <a:gd name="connsiteX65" fmla="*/ 327650 w 331682"/>
                  <a:gd name="connsiteY65" fmla="*/ 237924 h 320592"/>
                  <a:gd name="connsiteX66" fmla="*/ 331683 w 331682"/>
                  <a:gd name="connsiteY66" fmla="*/ 219777 h 320592"/>
                  <a:gd name="connsiteX67" fmla="*/ 330675 w 331682"/>
                  <a:gd name="connsiteY67" fmla="*/ 205663 h 320592"/>
                  <a:gd name="connsiteX68" fmla="*/ 326642 w 331682"/>
                  <a:gd name="connsiteY68" fmla="*/ 194574 h 320592"/>
                  <a:gd name="connsiteX69" fmla="*/ 319585 w 331682"/>
                  <a:gd name="connsiteY69" fmla="*/ 184492 h 320592"/>
                  <a:gd name="connsiteX70" fmla="*/ 308496 w 331682"/>
                  <a:gd name="connsiteY70" fmla="*/ 175419 h 320592"/>
                  <a:gd name="connsiteX71" fmla="*/ 288332 w 331682"/>
                  <a:gd name="connsiteY71" fmla="*/ 166345 h 320592"/>
                  <a:gd name="connsiteX72" fmla="*/ 278251 w 331682"/>
                  <a:gd name="connsiteY72" fmla="*/ 163321 h 320592"/>
                  <a:gd name="connsiteX73" fmla="*/ 276234 w 331682"/>
                  <a:gd name="connsiteY73" fmla="*/ 163321 h 320592"/>
                  <a:gd name="connsiteX74" fmla="*/ 275227 w 331682"/>
                  <a:gd name="connsiteY74" fmla="*/ 163321 h 320592"/>
                  <a:gd name="connsiteX75" fmla="*/ 265145 w 331682"/>
                  <a:gd name="connsiteY75" fmla="*/ 154247 h 320592"/>
                  <a:gd name="connsiteX76" fmla="*/ 267161 w 331682"/>
                  <a:gd name="connsiteY76" fmla="*/ 147190 h 320592"/>
                  <a:gd name="connsiteX77" fmla="*/ 274218 w 331682"/>
                  <a:gd name="connsiteY77" fmla="*/ 144166 h 320592"/>
                  <a:gd name="connsiteX78" fmla="*/ 278251 w 331682"/>
                  <a:gd name="connsiteY78" fmla="*/ 143158 h 320592"/>
                  <a:gd name="connsiteX79" fmla="*/ 295390 w 331682"/>
                  <a:gd name="connsiteY79" fmla="*/ 137109 h 320592"/>
                  <a:gd name="connsiteX80" fmla="*/ 307487 w 331682"/>
                  <a:gd name="connsiteY80" fmla="*/ 129044 h 320592"/>
                  <a:gd name="connsiteX81" fmla="*/ 316561 w 331682"/>
                  <a:gd name="connsiteY81" fmla="*/ 117954 h 320592"/>
                  <a:gd name="connsiteX82" fmla="*/ 323618 w 331682"/>
                  <a:gd name="connsiteY82" fmla="*/ 103840 h 320592"/>
                  <a:gd name="connsiteX83" fmla="*/ 326642 w 331682"/>
                  <a:gd name="connsiteY83" fmla="*/ 85693 h 320592"/>
                  <a:gd name="connsiteX84" fmla="*/ 324626 w 331682"/>
                  <a:gd name="connsiteY84" fmla="*/ 66538 h 320592"/>
                  <a:gd name="connsiteX85" fmla="*/ 316561 w 331682"/>
                  <a:gd name="connsiteY85" fmla="*/ 46375 h 320592"/>
                  <a:gd name="connsiteX86" fmla="*/ 305471 w 331682"/>
                  <a:gd name="connsiteY86" fmla="*/ 30245 h 320592"/>
                  <a:gd name="connsiteX87" fmla="*/ 289340 w 331682"/>
                  <a:gd name="connsiteY87" fmla="*/ 16130 h 320592"/>
                  <a:gd name="connsiteX88" fmla="*/ 269177 w 331682"/>
                  <a:gd name="connsiteY88" fmla="*/ 7057 h 320592"/>
                  <a:gd name="connsiteX89" fmla="*/ 243973 w 331682"/>
                  <a:gd name="connsiteY89" fmla="*/ 2016 h 320592"/>
                  <a:gd name="connsiteX90" fmla="*/ 237925 w 331682"/>
                  <a:gd name="connsiteY90" fmla="*/ 0 h 32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331682" h="320592">
                    <a:moveTo>
                      <a:pt x="237925" y="0"/>
                    </a:moveTo>
                    <a:cubicBezTo>
                      <a:pt x="230868" y="0"/>
                      <a:pt x="222802" y="1008"/>
                      <a:pt x="215745" y="2016"/>
                    </a:cubicBezTo>
                    <a:cubicBezTo>
                      <a:pt x="207680" y="4033"/>
                      <a:pt x="200623" y="7057"/>
                      <a:pt x="193566" y="10082"/>
                    </a:cubicBezTo>
                    <a:cubicBezTo>
                      <a:pt x="188525" y="13106"/>
                      <a:pt x="182476" y="17138"/>
                      <a:pt x="178443" y="21171"/>
                    </a:cubicBezTo>
                    <a:cubicBezTo>
                      <a:pt x="174411" y="25204"/>
                      <a:pt x="170378" y="30245"/>
                      <a:pt x="166345" y="35285"/>
                    </a:cubicBezTo>
                    <a:cubicBezTo>
                      <a:pt x="167354" y="37302"/>
                      <a:pt x="167354" y="40326"/>
                      <a:pt x="166345" y="42342"/>
                    </a:cubicBezTo>
                    <a:cubicBezTo>
                      <a:pt x="165338" y="44359"/>
                      <a:pt x="163321" y="46375"/>
                      <a:pt x="161305" y="47383"/>
                    </a:cubicBezTo>
                    <a:cubicBezTo>
                      <a:pt x="160297" y="47383"/>
                      <a:pt x="159289" y="48391"/>
                      <a:pt x="158280" y="48391"/>
                    </a:cubicBezTo>
                    <a:cubicBezTo>
                      <a:pt x="154248" y="48391"/>
                      <a:pt x="151223" y="46375"/>
                      <a:pt x="149207" y="42342"/>
                    </a:cubicBezTo>
                    <a:cubicBezTo>
                      <a:pt x="149207" y="41334"/>
                      <a:pt x="148199" y="40326"/>
                      <a:pt x="148199" y="39318"/>
                    </a:cubicBezTo>
                    <a:cubicBezTo>
                      <a:pt x="144167" y="32261"/>
                      <a:pt x="139126" y="26212"/>
                      <a:pt x="135093" y="20163"/>
                    </a:cubicBezTo>
                    <a:cubicBezTo>
                      <a:pt x="131060" y="16130"/>
                      <a:pt x="127028" y="13106"/>
                      <a:pt x="122995" y="10082"/>
                    </a:cubicBezTo>
                    <a:cubicBezTo>
                      <a:pt x="119971" y="8065"/>
                      <a:pt x="116946" y="7057"/>
                      <a:pt x="112913" y="5041"/>
                    </a:cubicBezTo>
                    <a:cubicBezTo>
                      <a:pt x="108881" y="4033"/>
                      <a:pt x="105856" y="3024"/>
                      <a:pt x="101824" y="3024"/>
                    </a:cubicBezTo>
                    <a:lnTo>
                      <a:pt x="99807" y="3024"/>
                    </a:lnTo>
                    <a:cubicBezTo>
                      <a:pt x="95775" y="3024"/>
                      <a:pt x="91742" y="3024"/>
                      <a:pt x="87710" y="4033"/>
                    </a:cubicBezTo>
                    <a:cubicBezTo>
                      <a:pt x="81661" y="6049"/>
                      <a:pt x="75612" y="8065"/>
                      <a:pt x="69563" y="11089"/>
                    </a:cubicBezTo>
                    <a:cubicBezTo>
                      <a:pt x="61498" y="16130"/>
                      <a:pt x="53433" y="21171"/>
                      <a:pt x="45367" y="28228"/>
                    </a:cubicBezTo>
                    <a:cubicBezTo>
                      <a:pt x="37302" y="36293"/>
                      <a:pt x="29237" y="45367"/>
                      <a:pt x="23188" y="54440"/>
                    </a:cubicBezTo>
                    <a:cubicBezTo>
                      <a:pt x="17139" y="63514"/>
                      <a:pt x="13106" y="73595"/>
                      <a:pt x="9074" y="82668"/>
                    </a:cubicBezTo>
                    <a:cubicBezTo>
                      <a:pt x="7057" y="89726"/>
                      <a:pt x="5041" y="96783"/>
                      <a:pt x="5041" y="103840"/>
                    </a:cubicBezTo>
                    <a:cubicBezTo>
                      <a:pt x="5041" y="108881"/>
                      <a:pt x="5041" y="113921"/>
                      <a:pt x="6049" y="117954"/>
                    </a:cubicBezTo>
                    <a:cubicBezTo>
                      <a:pt x="7057" y="121986"/>
                      <a:pt x="8066" y="125011"/>
                      <a:pt x="10082" y="129044"/>
                    </a:cubicBezTo>
                    <a:cubicBezTo>
                      <a:pt x="12098" y="132068"/>
                      <a:pt x="14114" y="135093"/>
                      <a:pt x="16131" y="137109"/>
                    </a:cubicBezTo>
                    <a:cubicBezTo>
                      <a:pt x="19155" y="140133"/>
                      <a:pt x="22180" y="143158"/>
                      <a:pt x="26212" y="145174"/>
                    </a:cubicBezTo>
                    <a:cubicBezTo>
                      <a:pt x="31253" y="148198"/>
                      <a:pt x="36294" y="150215"/>
                      <a:pt x="41335" y="152231"/>
                    </a:cubicBezTo>
                    <a:cubicBezTo>
                      <a:pt x="43351" y="153239"/>
                      <a:pt x="46375" y="153239"/>
                      <a:pt x="48392" y="154247"/>
                    </a:cubicBezTo>
                    <a:cubicBezTo>
                      <a:pt x="54441" y="155256"/>
                      <a:pt x="57465" y="160296"/>
                      <a:pt x="56457" y="166345"/>
                    </a:cubicBezTo>
                    <a:cubicBezTo>
                      <a:pt x="55448" y="171386"/>
                      <a:pt x="51416" y="174411"/>
                      <a:pt x="46375" y="174411"/>
                    </a:cubicBezTo>
                    <a:cubicBezTo>
                      <a:pt x="45367" y="174411"/>
                      <a:pt x="45367" y="174411"/>
                      <a:pt x="44359" y="174411"/>
                    </a:cubicBezTo>
                    <a:lnTo>
                      <a:pt x="43351" y="174411"/>
                    </a:lnTo>
                    <a:cubicBezTo>
                      <a:pt x="34277" y="179451"/>
                      <a:pt x="26212" y="184492"/>
                      <a:pt x="20163" y="190541"/>
                    </a:cubicBezTo>
                    <a:cubicBezTo>
                      <a:pt x="16131" y="194574"/>
                      <a:pt x="12098" y="198606"/>
                      <a:pt x="9074" y="203647"/>
                    </a:cubicBezTo>
                    <a:cubicBezTo>
                      <a:pt x="6049" y="207679"/>
                      <a:pt x="4033" y="211712"/>
                      <a:pt x="3025" y="216753"/>
                    </a:cubicBezTo>
                    <a:cubicBezTo>
                      <a:pt x="2016" y="221794"/>
                      <a:pt x="1009" y="226835"/>
                      <a:pt x="0" y="231875"/>
                    </a:cubicBezTo>
                    <a:cubicBezTo>
                      <a:pt x="0" y="237924"/>
                      <a:pt x="0" y="243973"/>
                      <a:pt x="2016" y="249014"/>
                    </a:cubicBezTo>
                    <a:cubicBezTo>
                      <a:pt x="4033" y="256071"/>
                      <a:pt x="6049" y="263128"/>
                      <a:pt x="10082" y="269177"/>
                    </a:cubicBezTo>
                    <a:cubicBezTo>
                      <a:pt x="14114" y="276234"/>
                      <a:pt x="19155" y="283291"/>
                      <a:pt x="25204" y="290348"/>
                    </a:cubicBezTo>
                    <a:cubicBezTo>
                      <a:pt x="31253" y="297405"/>
                      <a:pt x="38310" y="302446"/>
                      <a:pt x="45367" y="307487"/>
                    </a:cubicBezTo>
                    <a:lnTo>
                      <a:pt x="45367" y="307487"/>
                    </a:lnTo>
                    <a:cubicBezTo>
                      <a:pt x="51416" y="311520"/>
                      <a:pt x="57465" y="314544"/>
                      <a:pt x="63514" y="316560"/>
                    </a:cubicBezTo>
                    <a:cubicBezTo>
                      <a:pt x="69563" y="318576"/>
                      <a:pt x="75612" y="319585"/>
                      <a:pt x="81661" y="320593"/>
                    </a:cubicBezTo>
                    <a:lnTo>
                      <a:pt x="83677" y="320593"/>
                    </a:lnTo>
                    <a:cubicBezTo>
                      <a:pt x="87710" y="320593"/>
                      <a:pt x="92750" y="320593"/>
                      <a:pt x="96783" y="319585"/>
                    </a:cubicBezTo>
                    <a:cubicBezTo>
                      <a:pt x="101824" y="318576"/>
                      <a:pt x="107873" y="316560"/>
                      <a:pt x="111905" y="313536"/>
                    </a:cubicBezTo>
                    <a:cubicBezTo>
                      <a:pt x="116946" y="310511"/>
                      <a:pt x="121987" y="307487"/>
                      <a:pt x="127028" y="303454"/>
                    </a:cubicBezTo>
                    <a:cubicBezTo>
                      <a:pt x="133076" y="297405"/>
                      <a:pt x="139126" y="291356"/>
                      <a:pt x="144167" y="283291"/>
                    </a:cubicBezTo>
                    <a:lnTo>
                      <a:pt x="145174" y="281275"/>
                    </a:lnTo>
                    <a:lnTo>
                      <a:pt x="146182" y="280267"/>
                    </a:lnTo>
                    <a:cubicBezTo>
                      <a:pt x="145174" y="278250"/>
                      <a:pt x="146182" y="275226"/>
                      <a:pt x="146182" y="273209"/>
                    </a:cubicBezTo>
                    <a:cubicBezTo>
                      <a:pt x="147191" y="271193"/>
                      <a:pt x="149207" y="269177"/>
                      <a:pt x="151223" y="269177"/>
                    </a:cubicBezTo>
                    <a:cubicBezTo>
                      <a:pt x="152232" y="269177"/>
                      <a:pt x="153240" y="268169"/>
                      <a:pt x="154248" y="268169"/>
                    </a:cubicBezTo>
                    <a:cubicBezTo>
                      <a:pt x="155256" y="268169"/>
                      <a:pt x="157272" y="268169"/>
                      <a:pt x="158280" y="269177"/>
                    </a:cubicBezTo>
                    <a:cubicBezTo>
                      <a:pt x="159289" y="270185"/>
                      <a:pt x="160297" y="271193"/>
                      <a:pt x="161305" y="272202"/>
                    </a:cubicBezTo>
                    <a:cubicBezTo>
                      <a:pt x="163321" y="274218"/>
                      <a:pt x="164330" y="276234"/>
                      <a:pt x="166345" y="277242"/>
                    </a:cubicBezTo>
                    <a:lnTo>
                      <a:pt x="169370" y="281275"/>
                    </a:lnTo>
                    <a:lnTo>
                      <a:pt x="170378" y="282283"/>
                    </a:lnTo>
                    <a:cubicBezTo>
                      <a:pt x="177435" y="290348"/>
                      <a:pt x="184493" y="296397"/>
                      <a:pt x="192558" y="301438"/>
                    </a:cubicBezTo>
                    <a:cubicBezTo>
                      <a:pt x="198606" y="304462"/>
                      <a:pt x="203647" y="307487"/>
                      <a:pt x="209697" y="309503"/>
                    </a:cubicBezTo>
                    <a:cubicBezTo>
                      <a:pt x="215745" y="311520"/>
                      <a:pt x="221794" y="312528"/>
                      <a:pt x="227843" y="312528"/>
                    </a:cubicBezTo>
                    <a:lnTo>
                      <a:pt x="229860" y="312528"/>
                    </a:lnTo>
                    <a:cubicBezTo>
                      <a:pt x="235908" y="312528"/>
                      <a:pt x="241957" y="311520"/>
                      <a:pt x="248006" y="310511"/>
                    </a:cubicBezTo>
                    <a:cubicBezTo>
                      <a:pt x="256071" y="308495"/>
                      <a:pt x="263129" y="305471"/>
                      <a:pt x="271194" y="302446"/>
                    </a:cubicBezTo>
                    <a:cubicBezTo>
                      <a:pt x="280267" y="297405"/>
                      <a:pt x="288332" y="291356"/>
                      <a:pt x="296398" y="285307"/>
                    </a:cubicBezTo>
                    <a:cubicBezTo>
                      <a:pt x="304463" y="278250"/>
                      <a:pt x="311520" y="270185"/>
                      <a:pt x="316561" y="261112"/>
                    </a:cubicBezTo>
                    <a:cubicBezTo>
                      <a:pt x="321601" y="253046"/>
                      <a:pt x="325634" y="245990"/>
                      <a:pt x="327650" y="237924"/>
                    </a:cubicBezTo>
                    <a:cubicBezTo>
                      <a:pt x="329667" y="231875"/>
                      <a:pt x="330675" y="225826"/>
                      <a:pt x="331683" y="219777"/>
                    </a:cubicBezTo>
                    <a:cubicBezTo>
                      <a:pt x="331683" y="214737"/>
                      <a:pt x="331683" y="209696"/>
                      <a:pt x="330675" y="205663"/>
                    </a:cubicBezTo>
                    <a:cubicBezTo>
                      <a:pt x="329667" y="201631"/>
                      <a:pt x="328659" y="197598"/>
                      <a:pt x="326642" y="194574"/>
                    </a:cubicBezTo>
                    <a:cubicBezTo>
                      <a:pt x="324626" y="191549"/>
                      <a:pt x="322609" y="187516"/>
                      <a:pt x="319585" y="184492"/>
                    </a:cubicBezTo>
                    <a:cubicBezTo>
                      <a:pt x="316561" y="181468"/>
                      <a:pt x="312528" y="178443"/>
                      <a:pt x="308496" y="175419"/>
                    </a:cubicBezTo>
                    <a:cubicBezTo>
                      <a:pt x="302446" y="171386"/>
                      <a:pt x="295390" y="168362"/>
                      <a:pt x="288332" y="166345"/>
                    </a:cubicBezTo>
                    <a:cubicBezTo>
                      <a:pt x="285308" y="165337"/>
                      <a:pt x="282283" y="164329"/>
                      <a:pt x="278251" y="163321"/>
                    </a:cubicBezTo>
                    <a:lnTo>
                      <a:pt x="276234" y="163321"/>
                    </a:lnTo>
                    <a:cubicBezTo>
                      <a:pt x="276234" y="163321"/>
                      <a:pt x="275227" y="163321"/>
                      <a:pt x="275227" y="163321"/>
                    </a:cubicBezTo>
                    <a:cubicBezTo>
                      <a:pt x="270186" y="163321"/>
                      <a:pt x="266153" y="159288"/>
                      <a:pt x="265145" y="154247"/>
                    </a:cubicBezTo>
                    <a:cubicBezTo>
                      <a:pt x="265145" y="151223"/>
                      <a:pt x="266153" y="149207"/>
                      <a:pt x="267161" y="147190"/>
                    </a:cubicBezTo>
                    <a:cubicBezTo>
                      <a:pt x="269177" y="145174"/>
                      <a:pt x="271194" y="144166"/>
                      <a:pt x="274218" y="144166"/>
                    </a:cubicBezTo>
                    <a:lnTo>
                      <a:pt x="278251" y="143158"/>
                    </a:lnTo>
                    <a:cubicBezTo>
                      <a:pt x="284300" y="141142"/>
                      <a:pt x="290349" y="140133"/>
                      <a:pt x="295390" y="137109"/>
                    </a:cubicBezTo>
                    <a:cubicBezTo>
                      <a:pt x="299422" y="135093"/>
                      <a:pt x="303455" y="132068"/>
                      <a:pt x="307487" y="129044"/>
                    </a:cubicBezTo>
                    <a:cubicBezTo>
                      <a:pt x="310512" y="126019"/>
                      <a:pt x="314544" y="121986"/>
                      <a:pt x="316561" y="117954"/>
                    </a:cubicBezTo>
                    <a:cubicBezTo>
                      <a:pt x="319585" y="113921"/>
                      <a:pt x="321601" y="108881"/>
                      <a:pt x="323618" y="103840"/>
                    </a:cubicBezTo>
                    <a:cubicBezTo>
                      <a:pt x="325634" y="97791"/>
                      <a:pt x="326642" y="91742"/>
                      <a:pt x="326642" y="85693"/>
                    </a:cubicBezTo>
                    <a:cubicBezTo>
                      <a:pt x="326642" y="79644"/>
                      <a:pt x="326642" y="72587"/>
                      <a:pt x="324626" y="66538"/>
                    </a:cubicBezTo>
                    <a:cubicBezTo>
                      <a:pt x="322609" y="59481"/>
                      <a:pt x="320593" y="52424"/>
                      <a:pt x="316561" y="46375"/>
                    </a:cubicBezTo>
                    <a:cubicBezTo>
                      <a:pt x="313536" y="40326"/>
                      <a:pt x="309503" y="35285"/>
                      <a:pt x="305471" y="30245"/>
                    </a:cubicBezTo>
                    <a:cubicBezTo>
                      <a:pt x="300430" y="25204"/>
                      <a:pt x="295390" y="20163"/>
                      <a:pt x="289340" y="16130"/>
                    </a:cubicBezTo>
                    <a:cubicBezTo>
                      <a:pt x="283292" y="12098"/>
                      <a:pt x="276234" y="9073"/>
                      <a:pt x="269177" y="7057"/>
                    </a:cubicBezTo>
                    <a:cubicBezTo>
                      <a:pt x="261112" y="4033"/>
                      <a:pt x="252039" y="3024"/>
                      <a:pt x="243973" y="2016"/>
                    </a:cubicBezTo>
                    <a:lnTo>
                      <a:pt x="237925" y="0"/>
                    </a:lnTo>
                    <a:close/>
                  </a:path>
                </a:pathLst>
              </a:custGeom>
              <a:solidFill>
                <a:srgbClr val="FFCDDB"/>
              </a:solidFill>
              <a:ln w="10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2" name="Graphic 4">
              <a:extLst>
                <a:ext uri="{FF2B5EF4-FFF2-40B4-BE49-F238E27FC236}">
                  <a16:creationId xmlns:a16="http://schemas.microsoft.com/office/drawing/2014/main" xmlns="" id="{3A239AA1-6CCF-5090-AF48-1223286E49BC}"/>
                </a:ext>
              </a:extLst>
            </p:cNvPr>
            <p:cNvGrpSpPr/>
            <p:nvPr/>
          </p:nvGrpSpPr>
          <p:grpSpPr>
            <a:xfrm>
              <a:off x="11497316" y="5331972"/>
              <a:ext cx="449530" cy="419392"/>
              <a:chOff x="11615950" y="3609191"/>
              <a:chExt cx="449530" cy="419392"/>
            </a:xfrm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41E95CB1-C1A6-9393-E526-29715B585DAD}"/>
                  </a:ext>
                </a:extLst>
              </p:cNvPr>
              <p:cNvSpPr/>
              <p:nvPr/>
            </p:nvSpPr>
            <p:spPr>
              <a:xfrm>
                <a:off x="11615950" y="3609191"/>
                <a:ext cx="449530" cy="419392"/>
              </a:xfrm>
              <a:custGeom>
                <a:avLst/>
                <a:gdLst>
                  <a:gd name="connsiteX0" fmla="*/ 448629 w 449530"/>
                  <a:gd name="connsiteY0" fmla="*/ 203647 h 419392"/>
                  <a:gd name="connsiteX1" fmla="*/ 440564 w 449530"/>
                  <a:gd name="connsiteY1" fmla="*/ 178443 h 419392"/>
                  <a:gd name="connsiteX2" fmla="*/ 423425 w 449530"/>
                  <a:gd name="connsiteY2" fmla="*/ 155256 h 419392"/>
                  <a:gd name="connsiteX3" fmla="*/ 399230 w 449530"/>
                  <a:gd name="connsiteY3" fmla="*/ 137109 h 419392"/>
                  <a:gd name="connsiteX4" fmla="*/ 364953 w 449530"/>
                  <a:gd name="connsiteY4" fmla="*/ 127027 h 419392"/>
                  <a:gd name="connsiteX5" fmla="*/ 366968 w 449530"/>
                  <a:gd name="connsiteY5" fmla="*/ 125011 h 419392"/>
                  <a:gd name="connsiteX6" fmla="*/ 377050 w 449530"/>
                  <a:gd name="connsiteY6" fmla="*/ 102832 h 419392"/>
                  <a:gd name="connsiteX7" fmla="*/ 382091 w 449530"/>
                  <a:gd name="connsiteY7" fmla="*/ 78636 h 419392"/>
                  <a:gd name="connsiteX8" fmla="*/ 380075 w 449530"/>
                  <a:gd name="connsiteY8" fmla="*/ 54440 h 419392"/>
                  <a:gd name="connsiteX9" fmla="*/ 356887 w 449530"/>
                  <a:gd name="connsiteY9" fmla="*/ 14114 h 419392"/>
                  <a:gd name="connsiteX10" fmla="*/ 346805 w 449530"/>
                  <a:gd name="connsiteY10" fmla="*/ 7057 h 419392"/>
                  <a:gd name="connsiteX11" fmla="*/ 331683 w 449530"/>
                  <a:gd name="connsiteY11" fmla="*/ 2016 h 419392"/>
                  <a:gd name="connsiteX12" fmla="*/ 316561 w 449530"/>
                  <a:gd name="connsiteY12" fmla="*/ 0 h 419392"/>
                  <a:gd name="connsiteX13" fmla="*/ 303455 w 449530"/>
                  <a:gd name="connsiteY13" fmla="*/ 1008 h 419392"/>
                  <a:gd name="connsiteX14" fmla="*/ 275227 w 449530"/>
                  <a:gd name="connsiteY14" fmla="*/ 11090 h 419392"/>
                  <a:gd name="connsiteX15" fmla="*/ 250023 w 449530"/>
                  <a:gd name="connsiteY15" fmla="*/ 30245 h 419392"/>
                  <a:gd name="connsiteX16" fmla="*/ 227844 w 449530"/>
                  <a:gd name="connsiteY16" fmla="*/ 57465 h 419392"/>
                  <a:gd name="connsiteX17" fmla="*/ 223811 w 449530"/>
                  <a:gd name="connsiteY17" fmla="*/ 42343 h 419392"/>
                  <a:gd name="connsiteX18" fmla="*/ 219778 w 449530"/>
                  <a:gd name="connsiteY18" fmla="*/ 33269 h 419392"/>
                  <a:gd name="connsiteX19" fmla="*/ 213729 w 449530"/>
                  <a:gd name="connsiteY19" fmla="*/ 25204 h 419392"/>
                  <a:gd name="connsiteX20" fmla="*/ 202640 w 449530"/>
                  <a:gd name="connsiteY20" fmla="*/ 15122 h 419392"/>
                  <a:gd name="connsiteX21" fmla="*/ 174411 w 449530"/>
                  <a:gd name="connsiteY21" fmla="*/ 6049 h 419392"/>
                  <a:gd name="connsiteX22" fmla="*/ 171386 w 449530"/>
                  <a:gd name="connsiteY22" fmla="*/ 6049 h 419392"/>
                  <a:gd name="connsiteX23" fmla="*/ 159289 w 449530"/>
                  <a:gd name="connsiteY23" fmla="*/ 7057 h 419392"/>
                  <a:gd name="connsiteX24" fmla="*/ 146182 w 449530"/>
                  <a:gd name="connsiteY24" fmla="*/ 11090 h 419392"/>
                  <a:gd name="connsiteX25" fmla="*/ 118963 w 449530"/>
                  <a:gd name="connsiteY25" fmla="*/ 28228 h 419392"/>
                  <a:gd name="connsiteX26" fmla="*/ 100815 w 449530"/>
                  <a:gd name="connsiteY26" fmla="*/ 53432 h 419392"/>
                  <a:gd name="connsiteX27" fmla="*/ 94767 w 449530"/>
                  <a:gd name="connsiteY27" fmla="*/ 69563 h 419392"/>
                  <a:gd name="connsiteX28" fmla="*/ 92751 w 449530"/>
                  <a:gd name="connsiteY28" fmla="*/ 86701 h 419392"/>
                  <a:gd name="connsiteX29" fmla="*/ 94767 w 449530"/>
                  <a:gd name="connsiteY29" fmla="*/ 108881 h 419392"/>
                  <a:gd name="connsiteX30" fmla="*/ 80652 w 449530"/>
                  <a:gd name="connsiteY30" fmla="*/ 101824 h 419392"/>
                  <a:gd name="connsiteX31" fmla="*/ 64522 w 449530"/>
                  <a:gd name="connsiteY31" fmla="*/ 98799 h 419392"/>
                  <a:gd name="connsiteX32" fmla="*/ 48392 w 449530"/>
                  <a:gd name="connsiteY32" fmla="*/ 101824 h 419392"/>
                  <a:gd name="connsiteX33" fmla="*/ 6050 w 449530"/>
                  <a:gd name="connsiteY33" fmla="*/ 150215 h 419392"/>
                  <a:gd name="connsiteX34" fmla="*/ 0 w 449530"/>
                  <a:gd name="connsiteY34" fmla="*/ 183484 h 419392"/>
                  <a:gd name="connsiteX35" fmla="*/ 1009 w 449530"/>
                  <a:gd name="connsiteY35" fmla="*/ 200623 h 419392"/>
                  <a:gd name="connsiteX36" fmla="*/ 5041 w 449530"/>
                  <a:gd name="connsiteY36" fmla="*/ 214737 h 419392"/>
                  <a:gd name="connsiteX37" fmla="*/ 12099 w 449530"/>
                  <a:gd name="connsiteY37" fmla="*/ 228851 h 419392"/>
                  <a:gd name="connsiteX38" fmla="*/ 24196 w 449530"/>
                  <a:gd name="connsiteY38" fmla="*/ 240949 h 419392"/>
                  <a:gd name="connsiteX39" fmla="*/ 45367 w 449530"/>
                  <a:gd name="connsiteY39" fmla="*/ 249014 h 419392"/>
                  <a:gd name="connsiteX40" fmla="*/ 35285 w 449530"/>
                  <a:gd name="connsiteY40" fmla="*/ 258087 h 419392"/>
                  <a:gd name="connsiteX41" fmla="*/ 21172 w 449530"/>
                  <a:gd name="connsiteY41" fmla="*/ 278251 h 419392"/>
                  <a:gd name="connsiteX42" fmla="*/ 14114 w 449530"/>
                  <a:gd name="connsiteY42" fmla="*/ 300430 h 419392"/>
                  <a:gd name="connsiteX43" fmla="*/ 13106 w 449530"/>
                  <a:gd name="connsiteY43" fmla="*/ 312528 h 419392"/>
                  <a:gd name="connsiteX44" fmla="*/ 15122 w 449530"/>
                  <a:gd name="connsiteY44" fmla="*/ 325634 h 419392"/>
                  <a:gd name="connsiteX45" fmla="*/ 19155 w 449530"/>
                  <a:gd name="connsiteY45" fmla="*/ 337732 h 419392"/>
                  <a:gd name="connsiteX46" fmla="*/ 26213 w 449530"/>
                  <a:gd name="connsiteY46" fmla="*/ 348821 h 419392"/>
                  <a:gd name="connsiteX47" fmla="*/ 46376 w 449530"/>
                  <a:gd name="connsiteY47" fmla="*/ 365960 h 419392"/>
                  <a:gd name="connsiteX48" fmla="*/ 57466 w 449530"/>
                  <a:gd name="connsiteY48" fmla="*/ 371001 h 419392"/>
                  <a:gd name="connsiteX49" fmla="*/ 69563 w 449530"/>
                  <a:gd name="connsiteY49" fmla="*/ 373017 h 419392"/>
                  <a:gd name="connsiteX50" fmla="*/ 101825 w 449530"/>
                  <a:gd name="connsiteY50" fmla="*/ 371001 h 419392"/>
                  <a:gd name="connsiteX51" fmla="*/ 134085 w 449530"/>
                  <a:gd name="connsiteY51" fmla="*/ 357895 h 419392"/>
                  <a:gd name="connsiteX52" fmla="*/ 164330 w 449530"/>
                  <a:gd name="connsiteY52" fmla="*/ 331683 h 419392"/>
                  <a:gd name="connsiteX53" fmla="*/ 165338 w 449530"/>
                  <a:gd name="connsiteY53" fmla="*/ 336723 h 419392"/>
                  <a:gd name="connsiteX54" fmla="*/ 175419 w 449530"/>
                  <a:gd name="connsiteY54" fmla="*/ 364952 h 419392"/>
                  <a:gd name="connsiteX55" fmla="*/ 215745 w 449530"/>
                  <a:gd name="connsiteY55" fmla="*/ 408302 h 419392"/>
                  <a:gd name="connsiteX56" fmla="*/ 243974 w 449530"/>
                  <a:gd name="connsiteY56" fmla="*/ 418384 h 419392"/>
                  <a:gd name="connsiteX57" fmla="*/ 257079 w 449530"/>
                  <a:gd name="connsiteY57" fmla="*/ 419392 h 419392"/>
                  <a:gd name="connsiteX58" fmla="*/ 271194 w 449530"/>
                  <a:gd name="connsiteY58" fmla="*/ 418384 h 419392"/>
                  <a:gd name="connsiteX59" fmla="*/ 316561 w 449530"/>
                  <a:gd name="connsiteY59" fmla="*/ 397213 h 419392"/>
                  <a:gd name="connsiteX60" fmla="*/ 339749 w 449530"/>
                  <a:gd name="connsiteY60" fmla="*/ 368984 h 419392"/>
                  <a:gd name="connsiteX61" fmla="*/ 350838 w 449530"/>
                  <a:gd name="connsiteY61" fmla="*/ 333699 h 419392"/>
                  <a:gd name="connsiteX62" fmla="*/ 343782 w 449530"/>
                  <a:gd name="connsiteY62" fmla="*/ 298414 h 419392"/>
                  <a:gd name="connsiteX63" fmla="*/ 340757 w 449530"/>
                  <a:gd name="connsiteY63" fmla="*/ 292365 h 419392"/>
                  <a:gd name="connsiteX64" fmla="*/ 359912 w 449530"/>
                  <a:gd name="connsiteY64" fmla="*/ 293373 h 419392"/>
                  <a:gd name="connsiteX65" fmla="*/ 412335 w 449530"/>
                  <a:gd name="connsiteY65" fmla="*/ 274218 h 419392"/>
                  <a:gd name="connsiteX66" fmla="*/ 432498 w 449530"/>
                  <a:gd name="connsiteY66" fmla="*/ 255063 h 419392"/>
                  <a:gd name="connsiteX67" fmla="*/ 444597 w 449530"/>
                  <a:gd name="connsiteY67" fmla="*/ 230867 h 419392"/>
                  <a:gd name="connsiteX68" fmla="*/ 446613 w 449530"/>
                  <a:gd name="connsiteY68" fmla="*/ 216753 h 419392"/>
                  <a:gd name="connsiteX69" fmla="*/ 448629 w 449530"/>
                  <a:gd name="connsiteY69" fmla="*/ 203647 h 419392"/>
                  <a:gd name="connsiteX70" fmla="*/ 430483 w 449530"/>
                  <a:gd name="connsiteY70" fmla="*/ 218770 h 419392"/>
                  <a:gd name="connsiteX71" fmla="*/ 426450 w 449530"/>
                  <a:gd name="connsiteY71" fmla="*/ 231875 h 419392"/>
                  <a:gd name="connsiteX72" fmla="*/ 419393 w 449530"/>
                  <a:gd name="connsiteY72" fmla="*/ 243973 h 419392"/>
                  <a:gd name="connsiteX73" fmla="*/ 407294 w 449530"/>
                  <a:gd name="connsiteY73" fmla="*/ 256071 h 419392"/>
                  <a:gd name="connsiteX74" fmla="*/ 386123 w 449530"/>
                  <a:gd name="connsiteY74" fmla="*/ 268169 h 419392"/>
                  <a:gd name="connsiteX75" fmla="*/ 361928 w 449530"/>
                  <a:gd name="connsiteY75" fmla="*/ 275226 h 419392"/>
                  <a:gd name="connsiteX76" fmla="*/ 349830 w 449530"/>
                  <a:gd name="connsiteY76" fmla="*/ 276234 h 419392"/>
                  <a:gd name="connsiteX77" fmla="*/ 340757 w 449530"/>
                  <a:gd name="connsiteY77" fmla="*/ 276234 h 419392"/>
                  <a:gd name="connsiteX78" fmla="*/ 323618 w 449530"/>
                  <a:gd name="connsiteY78" fmla="*/ 271193 h 419392"/>
                  <a:gd name="connsiteX79" fmla="*/ 319586 w 449530"/>
                  <a:gd name="connsiteY79" fmla="*/ 269177 h 419392"/>
                  <a:gd name="connsiteX80" fmla="*/ 315553 w 449530"/>
                  <a:gd name="connsiteY80" fmla="*/ 268169 h 419392"/>
                  <a:gd name="connsiteX81" fmla="*/ 311520 w 449530"/>
                  <a:gd name="connsiteY81" fmla="*/ 269177 h 419392"/>
                  <a:gd name="connsiteX82" fmla="*/ 311520 w 449530"/>
                  <a:gd name="connsiteY82" fmla="*/ 269177 h 419392"/>
                  <a:gd name="connsiteX83" fmla="*/ 311520 w 449530"/>
                  <a:gd name="connsiteY83" fmla="*/ 269177 h 419392"/>
                  <a:gd name="connsiteX84" fmla="*/ 311520 w 449530"/>
                  <a:gd name="connsiteY84" fmla="*/ 269177 h 419392"/>
                  <a:gd name="connsiteX85" fmla="*/ 311520 w 449530"/>
                  <a:gd name="connsiteY85" fmla="*/ 269177 h 419392"/>
                  <a:gd name="connsiteX86" fmla="*/ 311520 w 449530"/>
                  <a:gd name="connsiteY86" fmla="*/ 269177 h 419392"/>
                  <a:gd name="connsiteX87" fmla="*/ 307487 w 449530"/>
                  <a:gd name="connsiteY87" fmla="*/ 272202 h 419392"/>
                  <a:gd name="connsiteX88" fmla="*/ 310512 w 449530"/>
                  <a:gd name="connsiteY88" fmla="*/ 283291 h 419392"/>
                  <a:gd name="connsiteX89" fmla="*/ 314545 w 449530"/>
                  <a:gd name="connsiteY89" fmla="*/ 286316 h 419392"/>
                  <a:gd name="connsiteX90" fmla="*/ 326642 w 449530"/>
                  <a:gd name="connsiteY90" fmla="*/ 298414 h 419392"/>
                  <a:gd name="connsiteX91" fmla="*/ 333700 w 449530"/>
                  <a:gd name="connsiteY91" fmla="*/ 310511 h 419392"/>
                  <a:gd name="connsiteX92" fmla="*/ 337732 w 449530"/>
                  <a:gd name="connsiteY92" fmla="*/ 323617 h 419392"/>
                  <a:gd name="connsiteX93" fmla="*/ 337732 w 449530"/>
                  <a:gd name="connsiteY93" fmla="*/ 337732 h 419392"/>
                  <a:gd name="connsiteX94" fmla="*/ 332691 w 449530"/>
                  <a:gd name="connsiteY94" fmla="*/ 354870 h 419392"/>
                  <a:gd name="connsiteX95" fmla="*/ 322609 w 449530"/>
                  <a:gd name="connsiteY95" fmla="*/ 372009 h 419392"/>
                  <a:gd name="connsiteX96" fmla="*/ 306479 w 449530"/>
                  <a:gd name="connsiteY96" fmla="*/ 388139 h 419392"/>
                  <a:gd name="connsiteX97" fmla="*/ 288333 w 449530"/>
                  <a:gd name="connsiteY97" fmla="*/ 398221 h 419392"/>
                  <a:gd name="connsiteX98" fmla="*/ 270186 w 449530"/>
                  <a:gd name="connsiteY98" fmla="*/ 403262 h 419392"/>
                  <a:gd name="connsiteX99" fmla="*/ 261112 w 449530"/>
                  <a:gd name="connsiteY99" fmla="*/ 404270 h 419392"/>
                  <a:gd name="connsiteX100" fmla="*/ 252039 w 449530"/>
                  <a:gd name="connsiteY100" fmla="*/ 403262 h 419392"/>
                  <a:gd name="connsiteX101" fmla="*/ 235908 w 449530"/>
                  <a:gd name="connsiteY101" fmla="*/ 399229 h 419392"/>
                  <a:gd name="connsiteX102" fmla="*/ 219778 w 449530"/>
                  <a:gd name="connsiteY102" fmla="*/ 390156 h 419392"/>
                  <a:gd name="connsiteX103" fmla="*/ 204656 w 449530"/>
                  <a:gd name="connsiteY103" fmla="*/ 375033 h 419392"/>
                  <a:gd name="connsiteX104" fmla="*/ 191549 w 449530"/>
                  <a:gd name="connsiteY104" fmla="*/ 352854 h 419392"/>
                  <a:gd name="connsiteX105" fmla="*/ 183485 w 449530"/>
                  <a:gd name="connsiteY105" fmla="*/ 323617 h 419392"/>
                  <a:gd name="connsiteX106" fmla="*/ 182477 w 449530"/>
                  <a:gd name="connsiteY106" fmla="*/ 312528 h 419392"/>
                  <a:gd name="connsiteX107" fmla="*/ 182477 w 449530"/>
                  <a:gd name="connsiteY107" fmla="*/ 311520 h 419392"/>
                  <a:gd name="connsiteX108" fmla="*/ 182477 w 449530"/>
                  <a:gd name="connsiteY108" fmla="*/ 309503 h 419392"/>
                  <a:gd name="connsiteX109" fmla="*/ 177436 w 449530"/>
                  <a:gd name="connsiteY109" fmla="*/ 302446 h 419392"/>
                  <a:gd name="connsiteX110" fmla="*/ 175419 w 449530"/>
                  <a:gd name="connsiteY110" fmla="*/ 302446 h 419392"/>
                  <a:gd name="connsiteX111" fmla="*/ 171386 w 449530"/>
                  <a:gd name="connsiteY111" fmla="*/ 303454 h 419392"/>
                  <a:gd name="connsiteX112" fmla="*/ 168362 w 449530"/>
                  <a:gd name="connsiteY112" fmla="*/ 306479 h 419392"/>
                  <a:gd name="connsiteX113" fmla="*/ 168362 w 449530"/>
                  <a:gd name="connsiteY113" fmla="*/ 306479 h 419392"/>
                  <a:gd name="connsiteX114" fmla="*/ 168362 w 449530"/>
                  <a:gd name="connsiteY114" fmla="*/ 306479 h 419392"/>
                  <a:gd name="connsiteX115" fmla="*/ 168362 w 449530"/>
                  <a:gd name="connsiteY115" fmla="*/ 306479 h 419392"/>
                  <a:gd name="connsiteX116" fmla="*/ 168362 w 449530"/>
                  <a:gd name="connsiteY116" fmla="*/ 306479 h 419392"/>
                  <a:gd name="connsiteX117" fmla="*/ 165338 w 449530"/>
                  <a:gd name="connsiteY117" fmla="*/ 310511 h 419392"/>
                  <a:gd name="connsiteX118" fmla="*/ 163322 w 449530"/>
                  <a:gd name="connsiteY118" fmla="*/ 315552 h 419392"/>
                  <a:gd name="connsiteX119" fmla="*/ 158281 w 449530"/>
                  <a:gd name="connsiteY119" fmla="*/ 324626 h 419392"/>
                  <a:gd name="connsiteX120" fmla="*/ 147191 w 449530"/>
                  <a:gd name="connsiteY120" fmla="*/ 335715 h 419392"/>
                  <a:gd name="connsiteX121" fmla="*/ 126019 w 449530"/>
                  <a:gd name="connsiteY121" fmla="*/ 347813 h 419392"/>
                  <a:gd name="connsiteX122" fmla="*/ 99807 w 449530"/>
                  <a:gd name="connsiteY122" fmla="*/ 354870 h 419392"/>
                  <a:gd name="connsiteX123" fmla="*/ 88718 w 449530"/>
                  <a:gd name="connsiteY123" fmla="*/ 355878 h 419392"/>
                  <a:gd name="connsiteX124" fmla="*/ 80652 w 449530"/>
                  <a:gd name="connsiteY124" fmla="*/ 355878 h 419392"/>
                  <a:gd name="connsiteX125" fmla="*/ 69563 w 449530"/>
                  <a:gd name="connsiteY125" fmla="*/ 352854 h 419392"/>
                  <a:gd name="connsiteX126" fmla="*/ 58473 w 449530"/>
                  <a:gd name="connsiteY126" fmla="*/ 345797 h 419392"/>
                  <a:gd name="connsiteX127" fmla="*/ 49400 w 449530"/>
                  <a:gd name="connsiteY127" fmla="*/ 337732 h 419392"/>
                  <a:gd name="connsiteX128" fmla="*/ 44359 w 449530"/>
                  <a:gd name="connsiteY128" fmla="*/ 329666 h 419392"/>
                  <a:gd name="connsiteX129" fmla="*/ 41335 w 449530"/>
                  <a:gd name="connsiteY129" fmla="*/ 319585 h 419392"/>
                  <a:gd name="connsiteX130" fmla="*/ 41335 w 449530"/>
                  <a:gd name="connsiteY130" fmla="*/ 308495 h 419392"/>
                  <a:gd name="connsiteX131" fmla="*/ 45367 w 449530"/>
                  <a:gd name="connsiteY131" fmla="*/ 292365 h 419392"/>
                  <a:gd name="connsiteX132" fmla="*/ 56458 w 449530"/>
                  <a:gd name="connsiteY132" fmla="*/ 274218 h 419392"/>
                  <a:gd name="connsiteX133" fmla="*/ 70571 w 449530"/>
                  <a:gd name="connsiteY133" fmla="*/ 260104 h 419392"/>
                  <a:gd name="connsiteX134" fmla="*/ 85693 w 449530"/>
                  <a:gd name="connsiteY134" fmla="*/ 250022 h 419392"/>
                  <a:gd name="connsiteX135" fmla="*/ 88718 w 449530"/>
                  <a:gd name="connsiteY135" fmla="*/ 245990 h 419392"/>
                  <a:gd name="connsiteX136" fmla="*/ 88718 w 449530"/>
                  <a:gd name="connsiteY136" fmla="*/ 245990 h 419392"/>
                  <a:gd name="connsiteX137" fmla="*/ 88718 w 449530"/>
                  <a:gd name="connsiteY137" fmla="*/ 245990 h 419392"/>
                  <a:gd name="connsiteX138" fmla="*/ 88718 w 449530"/>
                  <a:gd name="connsiteY138" fmla="*/ 245990 h 419392"/>
                  <a:gd name="connsiteX139" fmla="*/ 88718 w 449530"/>
                  <a:gd name="connsiteY139" fmla="*/ 245990 h 419392"/>
                  <a:gd name="connsiteX140" fmla="*/ 88718 w 449530"/>
                  <a:gd name="connsiteY140" fmla="*/ 245990 h 419392"/>
                  <a:gd name="connsiteX141" fmla="*/ 89726 w 449530"/>
                  <a:gd name="connsiteY141" fmla="*/ 238933 h 419392"/>
                  <a:gd name="connsiteX142" fmla="*/ 81661 w 449530"/>
                  <a:gd name="connsiteY142" fmla="*/ 232884 h 419392"/>
                  <a:gd name="connsiteX143" fmla="*/ 79644 w 449530"/>
                  <a:gd name="connsiteY143" fmla="*/ 232884 h 419392"/>
                  <a:gd name="connsiteX144" fmla="*/ 68555 w 449530"/>
                  <a:gd name="connsiteY144" fmla="*/ 234900 h 419392"/>
                  <a:gd name="connsiteX145" fmla="*/ 59481 w 449530"/>
                  <a:gd name="connsiteY145" fmla="*/ 235908 h 419392"/>
                  <a:gd name="connsiteX146" fmla="*/ 53433 w 449530"/>
                  <a:gd name="connsiteY146" fmla="*/ 235908 h 419392"/>
                  <a:gd name="connsiteX147" fmla="*/ 43351 w 449530"/>
                  <a:gd name="connsiteY147" fmla="*/ 232884 h 419392"/>
                  <a:gd name="connsiteX148" fmla="*/ 36295 w 449530"/>
                  <a:gd name="connsiteY148" fmla="*/ 228851 h 419392"/>
                  <a:gd name="connsiteX149" fmla="*/ 30245 w 449530"/>
                  <a:gd name="connsiteY149" fmla="*/ 222802 h 419392"/>
                  <a:gd name="connsiteX150" fmla="*/ 25204 w 449530"/>
                  <a:gd name="connsiteY150" fmla="*/ 214737 h 419392"/>
                  <a:gd name="connsiteX151" fmla="*/ 22180 w 449530"/>
                  <a:gd name="connsiteY151" fmla="*/ 201631 h 419392"/>
                  <a:gd name="connsiteX152" fmla="*/ 22180 w 449530"/>
                  <a:gd name="connsiteY152" fmla="*/ 181468 h 419392"/>
                  <a:gd name="connsiteX153" fmla="*/ 29237 w 449530"/>
                  <a:gd name="connsiteY153" fmla="*/ 157272 h 419392"/>
                  <a:gd name="connsiteX154" fmla="*/ 38310 w 449530"/>
                  <a:gd name="connsiteY154" fmla="*/ 141142 h 419392"/>
                  <a:gd name="connsiteX155" fmla="*/ 47384 w 449530"/>
                  <a:gd name="connsiteY155" fmla="*/ 132068 h 419392"/>
                  <a:gd name="connsiteX156" fmla="*/ 54441 w 449530"/>
                  <a:gd name="connsiteY156" fmla="*/ 128036 h 419392"/>
                  <a:gd name="connsiteX157" fmla="*/ 61498 w 449530"/>
                  <a:gd name="connsiteY157" fmla="*/ 126019 h 419392"/>
                  <a:gd name="connsiteX158" fmla="*/ 65530 w 449530"/>
                  <a:gd name="connsiteY158" fmla="*/ 126019 h 419392"/>
                  <a:gd name="connsiteX159" fmla="*/ 69563 w 449530"/>
                  <a:gd name="connsiteY159" fmla="*/ 126019 h 419392"/>
                  <a:gd name="connsiteX160" fmla="*/ 78637 w 449530"/>
                  <a:gd name="connsiteY160" fmla="*/ 129044 h 419392"/>
                  <a:gd name="connsiteX161" fmla="*/ 91743 w 449530"/>
                  <a:gd name="connsiteY161" fmla="*/ 137109 h 419392"/>
                  <a:gd name="connsiteX162" fmla="*/ 100815 w 449530"/>
                  <a:gd name="connsiteY162" fmla="*/ 145174 h 419392"/>
                  <a:gd name="connsiteX163" fmla="*/ 107873 w 449530"/>
                  <a:gd name="connsiteY163" fmla="*/ 148199 h 419392"/>
                  <a:gd name="connsiteX164" fmla="*/ 114930 w 449530"/>
                  <a:gd name="connsiteY164" fmla="*/ 145174 h 419392"/>
                  <a:gd name="connsiteX165" fmla="*/ 114930 w 449530"/>
                  <a:gd name="connsiteY165" fmla="*/ 131060 h 419392"/>
                  <a:gd name="connsiteX166" fmla="*/ 113922 w 449530"/>
                  <a:gd name="connsiteY166" fmla="*/ 130052 h 419392"/>
                  <a:gd name="connsiteX167" fmla="*/ 112914 w 449530"/>
                  <a:gd name="connsiteY167" fmla="*/ 128036 h 419392"/>
                  <a:gd name="connsiteX168" fmla="*/ 112914 w 449530"/>
                  <a:gd name="connsiteY168" fmla="*/ 128036 h 419392"/>
                  <a:gd name="connsiteX169" fmla="*/ 112914 w 449530"/>
                  <a:gd name="connsiteY169" fmla="*/ 128036 h 419392"/>
                  <a:gd name="connsiteX170" fmla="*/ 107873 w 449530"/>
                  <a:gd name="connsiteY170" fmla="*/ 107873 h 419392"/>
                  <a:gd name="connsiteX171" fmla="*/ 107873 w 449530"/>
                  <a:gd name="connsiteY171" fmla="*/ 88717 h 419392"/>
                  <a:gd name="connsiteX172" fmla="*/ 112914 w 449530"/>
                  <a:gd name="connsiteY172" fmla="*/ 70571 h 419392"/>
                  <a:gd name="connsiteX173" fmla="*/ 120978 w 449530"/>
                  <a:gd name="connsiteY173" fmla="*/ 56457 h 419392"/>
                  <a:gd name="connsiteX174" fmla="*/ 134085 w 449530"/>
                  <a:gd name="connsiteY174" fmla="*/ 43350 h 419392"/>
                  <a:gd name="connsiteX175" fmla="*/ 148199 w 449530"/>
                  <a:gd name="connsiteY175" fmla="*/ 35285 h 419392"/>
                  <a:gd name="connsiteX176" fmla="*/ 163322 w 449530"/>
                  <a:gd name="connsiteY176" fmla="*/ 31253 h 419392"/>
                  <a:gd name="connsiteX177" fmla="*/ 169370 w 449530"/>
                  <a:gd name="connsiteY177" fmla="*/ 31253 h 419392"/>
                  <a:gd name="connsiteX178" fmla="*/ 174411 w 449530"/>
                  <a:gd name="connsiteY178" fmla="*/ 31253 h 419392"/>
                  <a:gd name="connsiteX179" fmla="*/ 183485 w 449530"/>
                  <a:gd name="connsiteY179" fmla="*/ 34277 h 419392"/>
                  <a:gd name="connsiteX180" fmla="*/ 190541 w 449530"/>
                  <a:gd name="connsiteY180" fmla="*/ 38310 h 419392"/>
                  <a:gd name="connsiteX181" fmla="*/ 197599 w 449530"/>
                  <a:gd name="connsiteY181" fmla="*/ 45367 h 419392"/>
                  <a:gd name="connsiteX182" fmla="*/ 203648 w 449530"/>
                  <a:gd name="connsiteY182" fmla="*/ 56457 h 419392"/>
                  <a:gd name="connsiteX183" fmla="*/ 208689 w 449530"/>
                  <a:gd name="connsiteY183" fmla="*/ 77628 h 419392"/>
                  <a:gd name="connsiteX184" fmla="*/ 208689 w 449530"/>
                  <a:gd name="connsiteY184" fmla="*/ 78636 h 419392"/>
                  <a:gd name="connsiteX185" fmla="*/ 209697 w 449530"/>
                  <a:gd name="connsiteY185" fmla="*/ 87710 h 419392"/>
                  <a:gd name="connsiteX186" fmla="*/ 212721 w 449530"/>
                  <a:gd name="connsiteY186" fmla="*/ 94766 h 419392"/>
                  <a:gd name="connsiteX187" fmla="*/ 219778 w 449530"/>
                  <a:gd name="connsiteY187" fmla="*/ 97791 h 419392"/>
                  <a:gd name="connsiteX188" fmla="*/ 229860 w 449530"/>
                  <a:gd name="connsiteY188" fmla="*/ 87710 h 419392"/>
                  <a:gd name="connsiteX189" fmla="*/ 229860 w 449530"/>
                  <a:gd name="connsiteY189" fmla="*/ 86701 h 419392"/>
                  <a:gd name="connsiteX190" fmla="*/ 229860 w 449530"/>
                  <a:gd name="connsiteY190" fmla="*/ 86701 h 419392"/>
                  <a:gd name="connsiteX191" fmla="*/ 229860 w 449530"/>
                  <a:gd name="connsiteY191" fmla="*/ 86701 h 419392"/>
                  <a:gd name="connsiteX192" fmla="*/ 229860 w 449530"/>
                  <a:gd name="connsiteY192" fmla="*/ 86701 h 419392"/>
                  <a:gd name="connsiteX193" fmla="*/ 229860 w 449530"/>
                  <a:gd name="connsiteY193" fmla="*/ 86701 h 419392"/>
                  <a:gd name="connsiteX194" fmla="*/ 243974 w 449530"/>
                  <a:gd name="connsiteY194" fmla="*/ 63514 h 419392"/>
                  <a:gd name="connsiteX195" fmla="*/ 267161 w 449530"/>
                  <a:gd name="connsiteY195" fmla="*/ 40326 h 419392"/>
                  <a:gd name="connsiteX196" fmla="*/ 289341 w 449530"/>
                  <a:gd name="connsiteY196" fmla="*/ 27220 h 419392"/>
                  <a:gd name="connsiteX197" fmla="*/ 306479 w 449530"/>
                  <a:gd name="connsiteY197" fmla="*/ 22180 h 419392"/>
                  <a:gd name="connsiteX198" fmla="*/ 313537 w 449530"/>
                  <a:gd name="connsiteY198" fmla="*/ 22180 h 419392"/>
                  <a:gd name="connsiteX199" fmla="*/ 319586 w 449530"/>
                  <a:gd name="connsiteY199" fmla="*/ 22180 h 419392"/>
                  <a:gd name="connsiteX200" fmla="*/ 332691 w 449530"/>
                  <a:gd name="connsiteY200" fmla="*/ 26212 h 419392"/>
                  <a:gd name="connsiteX201" fmla="*/ 342772 w 449530"/>
                  <a:gd name="connsiteY201" fmla="*/ 32261 h 419392"/>
                  <a:gd name="connsiteX202" fmla="*/ 349830 w 449530"/>
                  <a:gd name="connsiteY202" fmla="*/ 39318 h 419392"/>
                  <a:gd name="connsiteX203" fmla="*/ 355879 w 449530"/>
                  <a:gd name="connsiteY203" fmla="*/ 50408 h 419392"/>
                  <a:gd name="connsiteX204" fmla="*/ 360920 w 449530"/>
                  <a:gd name="connsiteY204" fmla="*/ 67546 h 419392"/>
                  <a:gd name="connsiteX205" fmla="*/ 360920 w 449530"/>
                  <a:gd name="connsiteY205" fmla="*/ 87710 h 419392"/>
                  <a:gd name="connsiteX206" fmla="*/ 354871 w 449530"/>
                  <a:gd name="connsiteY206" fmla="*/ 109889 h 419392"/>
                  <a:gd name="connsiteX207" fmla="*/ 345797 w 449530"/>
                  <a:gd name="connsiteY207" fmla="*/ 126019 h 419392"/>
                  <a:gd name="connsiteX208" fmla="*/ 337732 w 449530"/>
                  <a:gd name="connsiteY208" fmla="*/ 134084 h 419392"/>
                  <a:gd name="connsiteX209" fmla="*/ 335716 w 449530"/>
                  <a:gd name="connsiteY209" fmla="*/ 138117 h 419392"/>
                  <a:gd name="connsiteX210" fmla="*/ 335716 w 449530"/>
                  <a:gd name="connsiteY210" fmla="*/ 138117 h 419392"/>
                  <a:gd name="connsiteX211" fmla="*/ 335716 w 449530"/>
                  <a:gd name="connsiteY211" fmla="*/ 138117 h 419392"/>
                  <a:gd name="connsiteX212" fmla="*/ 335716 w 449530"/>
                  <a:gd name="connsiteY212" fmla="*/ 138117 h 419392"/>
                  <a:gd name="connsiteX213" fmla="*/ 335716 w 449530"/>
                  <a:gd name="connsiteY213" fmla="*/ 138117 h 419392"/>
                  <a:gd name="connsiteX214" fmla="*/ 335716 w 449530"/>
                  <a:gd name="connsiteY214" fmla="*/ 138117 h 419392"/>
                  <a:gd name="connsiteX215" fmla="*/ 335716 w 449530"/>
                  <a:gd name="connsiteY215" fmla="*/ 143158 h 419392"/>
                  <a:gd name="connsiteX216" fmla="*/ 343782 w 449530"/>
                  <a:gd name="connsiteY216" fmla="*/ 149207 h 419392"/>
                  <a:gd name="connsiteX217" fmla="*/ 345797 w 449530"/>
                  <a:gd name="connsiteY217" fmla="*/ 149207 h 419392"/>
                  <a:gd name="connsiteX218" fmla="*/ 352854 w 449530"/>
                  <a:gd name="connsiteY218" fmla="*/ 148199 h 419392"/>
                  <a:gd name="connsiteX219" fmla="*/ 360920 w 449530"/>
                  <a:gd name="connsiteY219" fmla="*/ 148199 h 419392"/>
                  <a:gd name="connsiteX220" fmla="*/ 368985 w 449530"/>
                  <a:gd name="connsiteY220" fmla="*/ 148199 h 419392"/>
                  <a:gd name="connsiteX221" fmla="*/ 387131 w 449530"/>
                  <a:gd name="connsiteY221" fmla="*/ 153240 h 419392"/>
                  <a:gd name="connsiteX222" fmla="*/ 405279 w 449530"/>
                  <a:gd name="connsiteY222" fmla="*/ 163321 h 419392"/>
                  <a:gd name="connsiteX223" fmla="*/ 419393 w 449530"/>
                  <a:gd name="connsiteY223" fmla="*/ 177435 h 419392"/>
                  <a:gd name="connsiteX224" fmla="*/ 428465 w 449530"/>
                  <a:gd name="connsiteY224" fmla="*/ 193566 h 419392"/>
                  <a:gd name="connsiteX225" fmla="*/ 432498 w 449530"/>
                  <a:gd name="connsiteY225" fmla="*/ 208688 h 419392"/>
                  <a:gd name="connsiteX226" fmla="*/ 430483 w 449530"/>
                  <a:gd name="connsiteY226" fmla="*/ 218770 h 419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</a:cxnLst>
                <a:rect l="l" t="t" r="r" b="b"/>
                <a:pathLst>
                  <a:path w="449530" h="419392">
                    <a:moveTo>
                      <a:pt x="448629" y="203647"/>
                    </a:moveTo>
                    <a:cubicBezTo>
                      <a:pt x="447621" y="194574"/>
                      <a:pt x="444597" y="186508"/>
                      <a:pt x="440564" y="178443"/>
                    </a:cubicBezTo>
                    <a:cubicBezTo>
                      <a:pt x="436531" y="170378"/>
                      <a:pt x="430483" y="162313"/>
                      <a:pt x="423425" y="155256"/>
                    </a:cubicBezTo>
                    <a:cubicBezTo>
                      <a:pt x="416368" y="148199"/>
                      <a:pt x="408302" y="142150"/>
                      <a:pt x="399230" y="137109"/>
                    </a:cubicBezTo>
                    <a:cubicBezTo>
                      <a:pt x="388139" y="131060"/>
                      <a:pt x="376042" y="128036"/>
                      <a:pt x="364953" y="127027"/>
                    </a:cubicBezTo>
                    <a:cubicBezTo>
                      <a:pt x="365960" y="126019"/>
                      <a:pt x="365960" y="126019"/>
                      <a:pt x="366968" y="125011"/>
                    </a:cubicBezTo>
                    <a:cubicBezTo>
                      <a:pt x="371001" y="117954"/>
                      <a:pt x="375034" y="110897"/>
                      <a:pt x="377050" y="102832"/>
                    </a:cubicBezTo>
                    <a:cubicBezTo>
                      <a:pt x="380075" y="94766"/>
                      <a:pt x="381083" y="86701"/>
                      <a:pt x="382091" y="78636"/>
                    </a:cubicBezTo>
                    <a:cubicBezTo>
                      <a:pt x="383099" y="70571"/>
                      <a:pt x="382091" y="62506"/>
                      <a:pt x="380075" y="54440"/>
                    </a:cubicBezTo>
                    <a:cubicBezTo>
                      <a:pt x="377050" y="39318"/>
                      <a:pt x="368985" y="24196"/>
                      <a:pt x="356887" y="14114"/>
                    </a:cubicBezTo>
                    <a:cubicBezTo>
                      <a:pt x="353863" y="11090"/>
                      <a:pt x="349830" y="9073"/>
                      <a:pt x="346805" y="7057"/>
                    </a:cubicBezTo>
                    <a:cubicBezTo>
                      <a:pt x="341764" y="5041"/>
                      <a:pt x="336724" y="3024"/>
                      <a:pt x="331683" y="2016"/>
                    </a:cubicBezTo>
                    <a:cubicBezTo>
                      <a:pt x="326642" y="1008"/>
                      <a:pt x="321601" y="0"/>
                      <a:pt x="316561" y="0"/>
                    </a:cubicBezTo>
                    <a:cubicBezTo>
                      <a:pt x="311520" y="0"/>
                      <a:pt x="307487" y="0"/>
                      <a:pt x="303455" y="1008"/>
                    </a:cubicBezTo>
                    <a:cubicBezTo>
                      <a:pt x="293374" y="3024"/>
                      <a:pt x="284300" y="7057"/>
                      <a:pt x="275227" y="11090"/>
                    </a:cubicBezTo>
                    <a:cubicBezTo>
                      <a:pt x="266153" y="16131"/>
                      <a:pt x="258088" y="23187"/>
                      <a:pt x="250023" y="30245"/>
                    </a:cubicBezTo>
                    <a:cubicBezTo>
                      <a:pt x="241957" y="38310"/>
                      <a:pt x="234900" y="47383"/>
                      <a:pt x="227844" y="57465"/>
                    </a:cubicBezTo>
                    <a:cubicBezTo>
                      <a:pt x="226835" y="52424"/>
                      <a:pt x="225827" y="47383"/>
                      <a:pt x="223811" y="42343"/>
                    </a:cubicBezTo>
                    <a:cubicBezTo>
                      <a:pt x="222803" y="39318"/>
                      <a:pt x="221794" y="36294"/>
                      <a:pt x="219778" y="33269"/>
                    </a:cubicBezTo>
                    <a:cubicBezTo>
                      <a:pt x="217762" y="30245"/>
                      <a:pt x="215745" y="28228"/>
                      <a:pt x="213729" y="25204"/>
                    </a:cubicBezTo>
                    <a:cubicBezTo>
                      <a:pt x="210704" y="21171"/>
                      <a:pt x="206672" y="18147"/>
                      <a:pt x="202640" y="15122"/>
                    </a:cubicBezTo>
                    <a:cubicBezTo>
                      <a:pt x="194574" y="9073"/>
                      <a:pt x="184493" y="7057"/>
                      <a:pt x="174411" y="6049"/>
                    </a:cubicBezTo>
                    <a:cubicBezTo>
                      <a:pt x="173403" y="6049"/>
                      <a:pt x="172395" y="6049"/>
                      <a:pt x="171386" y="6049"/>
                    </a:cubicBezTo>
                    <a:cubicBezTo>
                      <a:pt x="167355" y="6049"/>
                      <a:pt x="163322" y="6049"/>
                      <a:pt x="159289" y="7057"/>
                    </a:cubicBezTo>
                    <a:cubicBezTo>
                      <a:pt x="155256" y="8065"/>
                      <a:pt x="150215" y="9073"/>
                      <a:pt x="146182" y="11090"/>
                    </a:cubicBezTo>
                    <a:cubicBezTo>
                      <a:pt x="136101" y="15122"/>
                      <a:pt x="127028" y="21171"/>
                      <a:pt x="118963" y="28228"/>
                    </a:cubicBezTo>
                    <a:cubicBezTo>
                      <a:pt x="110897" y="35285"/>
                      <a:pt x="104848" y="44359"/>
                      <a:pt x="100815" y="53432"/>
                    </a:cubicBezTo>
                    <a:cubicBezTo>
                      <a:pt x="98800" y="58473"/>
                      <a:pt x="96784" y="63514"/>
                      <a:pt x="94767" y="69563"/>
                    </a:cubicBezTo>
                    <a:cubicBezTo>
                      <a:pt x="93759" y="75612"/>
                      <a:pt x="92751" y="81661"/>
                      <a:pt x="92751" y="86701"/>
                    </a:cubicBezTo>
                    <a:cubicBezTo>
                      <a:pt x="92751" y="93758"/>
                      <a:pt x="93759" y="101824"/>
                      <a:pt x="94767" y="108881"/>
                    </a:cubicBezTo>
                    <a:cubicBezTo>
                      <a:pt x="90734" y="105856"/>
                      <a:pt x="85693" y="103840"/>
                      <a:pt x="80652" y="101824"/>
                    </a:cubicBezTo>
                    <a:cubicBezTo>
                      <a:pt x="75612" y="99807"/>
                      <a:pt x="70571" y="98799"/>
                      <a:pt x="64522" y="98799"/>
                    </a:cubicBezTo>
                    <a:cubicBezTo>
                      <a:pt x="59481" y="98799"/>
                      <a:pt x="53433" y="99807"/>
                      <a:pt x="48392" y="101824"/>
                    </a:cubicBezTo>
                    <a:cubicBezTo>
                      <a:pt x="27221" y="109889"/>
                      <a:pt x="13106" y="130052"/>
                      <a:pt x="6050" y="150215"/>
                    </a:cubicBezTo>
                    <a:cubicBezTo>
                      <a:pt x="2017" y="160296"/>
                      <a:pt x="1009" y="172394"/>
                      <a:pt x="0" y="183484"/>
                    </a:cubicBezTo>
                    <a:cubicBezTo>
                      <a:pt x="0" y="189533"/>
                      <a:pt x="1009" y="194574"/>
                      <a:pt x="1009" y="200623"/>
                    </a:cubicBezTo>
                    <a:cubicBezTo>
                      <a:pt x="2017" y="205663"/>
                      <a:pt x="3025" y="209696"/>
                      <a:pt x="5041" y="214737"/>
                    </a:cubicBezTo>
                    <a:cubicBezTo>
                      <a:pt x="7058" y="219777"/>
                      <a:pt x="9074" y="224818"/>
                      <a:pt x="12099" y="228851"/>
                    </a:cubicBezTo>
                    <a:cubicBezTo>
                      <a:pt x="16131" y="233892"/>
                      <a:pt x="19155" y="237924"/>
                      <a:pt x="24196" y="240949"/>
                    </a:cubicBezTo>
                    <a:cubicBezTo>
                      <a:pt x="30245" y="244981"/>
                      <a:pt x="37302" y="248006"/>
                      <a:pt x="45367" y="249014"/>
                    </a:cubicBezTo>
                    <a:cubicBezTo>
                      <a:pt x="42343" y="252038"/>
                      <a:pt x="38310" y="255063"/>
                      <a:pt x="35285" y="258087"/>
                    </a:cubicBezTo>
                    <a:cubicBezTo>
                      <a:pt x="30245" y="264136"/>
                      <a:pt x="25204" y="271193"/>
                      <a:pt x="21172" y="278251"/>
                    </a:cubicBezTo>
                    <a:cubicBezTo>
                      <a:pt x="17139" y="285307"/>
                      <a:pt x="15122" y="293373"/>
                      <a:pt x="14114" y="300430"/>
                    </a:cubicBezTo>
                    <a:cubicBezTo>
                      <a:pt x="13106" y="304463"/>
                      <a:pt x="13106" y="308495"/>
                      <a:pt x="13106" y="312528"/>
                    </a:cubicBezTo>
                    <a:cubicBezTo>
                      <a:pt x="13106" y="316560"/>
                      <a:pt x="14114" y="321601"/>
                      <a:pt x="15122" y="325634"/>
                    </a:cubicBezTo>
                    <a:cubicBezTo>
                      <a:pt x="16131" y="329666"/>
                      <a:pt x="18147" y="333699"/>
                      <a:pt x="19155" y="337732"/>
                    </a:cubicBezTo>
                    <a:cubicBezTo>
                      <a:pt x="21172" y="341764"/>
                      <a:pt x="23188" y="345797"/>
                      <a:pt x="26213" y="348821"/>
                    </a:cubicBezTo>
                    <a:cubicBezTo>
                      <a:pt x="31254" y="355878"/>
                      <a:pt x="39318" y="361927"/>
                      <a:pt x="46376" y="365960"/>
                    </a:cubicBezTo>
                    <a:cubicBezTo>
                      <a:pt x="50408" y="367976"/>
                      <a:pt x="54441" y="369993"/>
                      <a:pt x="57466" y="371001"/>
                    </a:cubicBezTo>
                    <a:cubicBezTo>
                      <a:pt x="61498" y="372009"/>
                      <a:pt x="65530" y="373017"/>
                      <a:pt x="69563" y="373017"/>
                    </a:cubicBezTo>
                    <a:cubicBezTo>
                      <a:pt x="79644" y="374025"/>
                      <a:pt x="90734" y="373017"/>
                      <a:pt x="101825" y="371001"/>
                    </a:cubicBezTo>
                    <a:cubicBezTo>
                      <a:pt x="112914" y="367976"/>
                      <a:pt x="124003" y="363944"/>
                      <a:pt x="134085" y="357895"/>
                    </a:cubicBezTo>
                    <a:cubicBezTo>
                      <a:pt x="145174" y="351846"/>
                      <a:pt x="156264" y="342772"/>
                      <a:pt x="164330" y="331683"/>
                    </a:cubicBezTo>
                    <a:cubicBezTo>
                      <a:pt x="164330" y="333699"/>
                      <a:pt x="165338" y="334707"/>
                      <a:pt x="165338" y="336723"/>
                    </a:cubicBezTo>
                    <a:cubicBezTo>
                      <a:pt x="167355" y="346805"/>
                      <a:pt x="171386" y="355878"/>
                      <a:pt x="175419" y="364952"/>
                    </a:cubicBezTo>
                    <a:cubicBezTo>
                      <a:pt x="184493" y="383099"/>
                      <a:pt x="198607" y="398221"/>
                      <a:pt x="215745" y="408302"/>
                    </a:cubicBezTo>
                    <a:cubicBezTo>
                      <a:pt x="224819" y="413343"/>
                      <a:pt x="233892" y="416367"/>
                      <a:pt x="243974" y="418384"/>
                    </a:cubicBezTo>
                    <a:cubicBezTo>
                      <a:pt x="248007" y="419392"/>
                      <a:pt x="253048" y="419392"/>
                      <a:pt x="257079" y="419392"/>
                    </a:cubicBezTo>
                    <a:cubicBezTo>
                      <a:pt x="262120" y="419392"/>
                      <a:pt x="266153" y="419392"/>
                      <a:pt x="271194" y="418384"/>
                    </a:cubicBezTo>
                    <a:cubicBezTo>
                      <a:pt x="288333" y="416367"/>
                      <a:pt x="303455" y="408302"/>
                      <a:pt x="316561" y="397213"/>
                    </a:cubicBezTo>
                    <a:cubicBezTo>
                      <a:pt x="325634" y="389148"/>
                      <a:pt x="333700" y="380074"/>
                      <a:pt x="339749" y="368984"/>
                    </a:cubicBezTo>
                    <a:cubicBezTo>
                      <a:pt x="345797" y="357895"/>
                      <a:pt x="349830" y="345797"/>
                      <a:pt x="350838" y="333699"/>
                    </a:cubicBezTo>
                    <a:cubicBezTo>
                      <a:pt x="351846" y="321601"/>
                      <a:pt x="348822" y="309503"/>
                      <a:pt x="343782" y="298414"/>
                    </a:cubicBezTo>
                    <a:cubicBezTo>
                      <a:pt x="342772" y="296397"/>
                      <a:pt x="341764" y="294381"/>
                      <a:pt x="340757" y="292365"/>
                    </a:cubicBezTo>
                    <a:cubicBezTo>
                      <a:pt x="346805" y="293373"/>
                      <a:pt x="353863" y="293373"/>
                      <a:pt x="359912" y="293373"/>
                    </a:cubicBezTo>
                    <a:cubicBezTo>
                      <a:pt x="379067" y="292365"/>
                      <a:pt x="397213" y="285307"/>
                      <a:pt x="412335" y="274218"/>
                    </a:cubicBezTo>
                    <a:cubicBezTo>
                      <a:pt x="420401" y="269177"/>
                      <a:pt x="427458" y="262120"/>
                      <a:pt x="432498" y="255063"/>
                    </a:cubicBezTo>
                    <a:cubicBezTo>
                      <a:pt x="437539" y="248006"/>
                      <a:pt x="441572" y="238933"/>
                      <a:pt x="444597" y="230867"/>
                    </a:cubicBezTo>
                    <a:cubicBezTo>
                      <a:pt x="445605" y="226835"/>
                      <a:pt x="446613" y="221794"/>
                      <a:pt x="446613" y="216753"/>
                    </a:cubicBezTo>
                    <a:cubicBezTo>
                      <a:pt x="450646" y="212721"/>
                      <a:pt x="449638" y="208688"/>
                      <a:pt x="448629" y="203647"/>
                    </a:cubicBezTo>
                    <a:close/>
                    <a:moveTo>
                      <a:pt x="430483" y="218770"/>
                    </a:moveTo>
                    <a:cubicBezTo>
                      <a:pt x="429475" y="222802"/>
                      <a:pt x="428465" y="227843"/>
                      <a:pt x="426450" y="231875"/>
                    </a:cubicBezTo>
                    <a:cubicBezTo>
                      <a:pt x="424434" y="235908"/>
                      <a:pt x="422417" y="239941"/>
                      <a:pt x="419393" y="243973"/>
                    </a:cubicBezTo>
                    <a:cubicBezTo>
                      <a:pt x="416368" y="248006"/>
                      <a:pt x="412335" y="252038"/>
                      <a:pt x="407294" y="256071"/>
                    </a:cubicBezTo>
                    <a:cubicBezTo>
                      <a:pt x="401246" y="261112"/>
                      <a:pt x="394189" y="265144"/>
                      <a:pt x="386123" y="268169"/>
                    </a:cubicBezTo>
                    <a:cubicBezTo>
                      <a:pt x="378058" y="271193"/>
                      <a:pt x="369993" y="273210"/>
                      <a:pt x="361928" y="275226"/>
                    </a:cubicBezTo>
                    <a:cubicBezTo>
                      <a:pt x="357895" y="275226"/>
                      <a:pt x="353863" y="276234"/>
                      <a:pt x="349830" y="276234"/>
                    </a:cubicBezTo>
                    <a:cubicBezTo>
                      <a:pt x="346805" y="276234"/>
                      <a:pt x="343782" y="276234"/>
                      <a:pt x="340757" y="276234"/>
                    </a:cubicBezTo>
                    <a:cubicBezTo>
                      <a:pt x="334708" y="275226"/>
                      <a:pt x="328659" y="274218"/>
                      <a:pt x="323618" y="271193"/>
                    </a:cubicBezTo>
                    <a:cubicBezTo>
                      <a:pt x="322609" y="270185"/>
                      <a:pt x="320593" y="270185"/>
                      <a:pt x="319586" y="269177"/>
                    </a:cubicBezTo>
                    <a:cubicBezTo>
                      <a:pt x="318578" y="268169"/>
                      <a:pt x="317569" y="268169"/>
                      <a:pt x="315553" y="268169"/>
                    </a:cubicBezTo>
                    <a:cubicBezTo>
                      <a:pt x="314545" y="268169"/>
                      <a:pt x="312528" y="268169"/>
                      <a:pt x="311520" y="269177"/>
                    </a:cubicBezTo>
                    <a:cubicBezTo>
                      <a:pt x="311520" y="269177"/>
                      <a:pt x="311520" y="269177"/>
                      <a:pt x="311520" y="269177"/>
                    </a:cubicBezTo>
                    <a:cubicBezTo>
                      <a:pt x="311520" y="269177"/>
                      <a:pt x="311520" y="269177"/>
                      <a:pt x="311520" y="269177"/>
                    </a:cubicBezTo>
                    <a:cubicBezTo>
                      <a:pt x="311520" y="269177"/>
                      <a:pt x="311520" y="269177"/>
                      <a:pt x="311520" y="269177"/>
                    </a:cubicBezTo>
                    <a:cubicBezTo>
                      <a:pt x="311520" y="269177"/>
                      <a:pt x="311520" y="269177"/>
                      <a:pt x="311520" y="269177"/>
                    </a:cubicBezTo>
                    <a:cubicBezTo>
                      <a:pt x="311520" y="269177"/>
                      <a:pt x="311520" y="269177"/>
                      <a:pt x="311520" y="269177"/>
                    </a:cubicBezTo>
                    <a:cubicBezTo>
                      <a:pt x="309504" y="270185"/>
                      <a:pt x="308496" y="271193"/>
                      <a:pt x="307487" y="272202"/>
                    </a:cubicBezTo>
                    <a:cubicBezTo>
                      <a:pt x="305471" y="276234"/>
                      <a:pt x="306479" y="280267"/>
                      <a:pt x="310512" y="283291"/>
                    </a:cubicBezTo>
                    <a:cubicBezTo>
                      <a:pt x="311520" y="284300"/>
                      <a:pt x="313537" y="285307"/>
                      <a:pt x="314545" y="286316"/>
                    </a:cubicBezTo>
                    <a:cubicBezTo>
                      <a:pt x="319586" y="290348"/>
                      <a:pt x="322609" y="293373"/>
                      <a:pt x="326642" y="298414"/>
                    </a:cubicBezTo>
                    <a:cubicBezTo>
                      <a:pt x="329667" y="302446"/>
                      <a:pt x="331683" y="306479"/>
                      <a:pt x="333700" y="310511"/>
                    </a:cubicBezTo>
                    <a:cubicBezTo>
                      <a:pt x="335716" y="314544"/>
                      <a:pt x="336724" y="319585"/>
                      <a:pt x="337732" y="323617"/>
                    </a:cubicBezTo>
                    <a:cubicBezTo>
                      <a:pt x="338741" y="328658"/>
                      <a:pt x="338741" y="332691"/>
                      <a:pt x="337732" y="337732"/>
                    </a:cubicBezTo>
                    <a:cubicBezTo>
                      <a:pt x="336724" y="343781"/>
                      <a:pt x="334708" y="348821"/>
                      <a:pt x="332691" y="354870"/>
                    </a:cubicBezTo>
                    <a:cubicBezTo>
                      <a:pt x="329667" y="360919"/>
                      <a:pt x="326642" y="366968"/>
                      <a:pt x="322609" y="372009"/>
                    </a:cubicBezTo>
                    <a:cubicBezTo>
                      <a:pt x="317569" y="378058"/>
                      <a:pt x="312528" y="383099"/>
                      <a:pt x="306479" y="388139"/>
                    </a:cubicBezTo>
                    <a:cubicBezTo>
                      <a:pt x="300430" y="392172"/>
                      <a:pt x="294382" y="396204"/>
                      <a:pt x="288333" y="398221"/>
                    </a:cubicBezTo>
                    <a:cubicBezTo>
                      <a:pt x="282283" y="400237"/>
                      <a:pt x="276234" y="402253"/>
                      <a:pt x="270186" y="403262"/>
                    </a:cubicBezTo>
                    <a:cubicBezTo>
                      <a:pt x="267161" y="403262"/>
                      <a:pt x="264137" y="404270"/>
                      <a:pt x="261112" y="404270"/>
                    </a:cubicBezTo>
                    <a:cubicBezTo>
                      <a:pt x="258088" y="404270"/>
                      <a:pt x="255063" y="404270"/>
                      <a:pt x="252039" y="403262"/>
                    </a:cubicBezTo>
                    <a:cubicBezTo>
                      <a:pt x="245990" y="402253"/>
                      <a:pt x="240949" y="401245"/>
                      <a:pt x="235908" y="399229"/>
                    </a:cubicBezTo>
                    <a:cubicBezTo>
                      <a:pt x="229860" y="397213"/>
                      <a:pt x="224819" y="394188"/>
                      <a:pt x="219778" y="390156"/>
                    </a:cubicBezTo>
                    <a:cubicBezTo>
                      <a:pt x="213729" y="386123"/>
                      <a:pt x="208689" y="380074"/>
                      <a:pt x="204656" y="375033"/>
                    </a:cubicBezTo>
                    <a:cubicBezTo>
                      <a:pt x="199615" y="367976"/>
                      <a:pt x="194574" y="360919"/>
                      <a:pt x="191549" y="352854"/>
                    </a:cubicBezTo>
                    <a:cubicBezTo>
                      <a:pt x="187518" y="343781"/>
                      <a:pt x="185501" y="333699"/>
                      <a:pt x="183485" y="323617"/>
                    </a:cubicBezTo>
                    <a:cubicBezTo>
                      <a:pt x="183485" y="319585"/>
                      <a:pt x="182477" y="316560"/>
                      <a:pt x="182477" y="312528"/>
                    </a:cubicBezTo>
                    <a:lnTo>
                      <a:pt x="182477" y="311520"/>
                    </a:lnTo>
                    <a:lnTo>
                      <a:pt x="182477" y="309503"/>
                    </a:lnTo>
                    <a:cubicBezTo>
                      <a:pt x="182477" y="305471"/>
                      <a:pt x="180460" y="303454"/>
                      <a:pt x="177436" y="302446"/>
                    </a:cubicBezTo>
                    <a:cubicBezTo>
                      <a:pt x="176427" y="302446"/>
                      <a:pt x="176427" y="302446"/>
                      <a:pt x="175419" y="302446"/>
                    </a:cubicBezTo>
                    <a:cubicBezTo>
                      <a:pt x="174411" y="302446"/>
                      <a:pt x="172395" y="302446"/>
                      <a:pt x="171386" y="303454"/>
                    </a:cubicBezTo>
                    <a:cubicBezTo>
                      <a:pt x="170378" y="304463"/>
                      <a:pt x="169370" y="305471"/>
                      <a:pt x="168362" y="306479"/>
                    </a:cubicBezTo>
                    <a:cubicBezTo>
                      <a:pt x="168362" y="306479"/>
                      <a:pt x="168362" y="306479"/>
                      <a:pt x="168362" y="306479"/>
                    </a:cubicBezTo>
                    <a:cubicBezTo>
                      <a:pt x="168362" y="306479"/>
                      <a:pt x="168362" y="306479"/>
                      <a:pt x="168362" y="306479"/>
                    </a:cubicBezTo>
                    <a:cubicBezTo>
                      <a:pt x="168362" y="306479"/>
                      <a:pt x="168362" y="306479"/>
                      <a:pt x="168362" y="306479"/>
                    </a:cubicBezTo>
                    <a:cubicBezTo>
                      <a:pt x="168362" y="306479"/>
                      <a:pt x="168362" y="306479"/>
                      <a:pt x="168362" y="306479"/>
                    </a:cubicBezTo>
                    <a:cubicBezTo>
                      <a:pt x="167355" y="307487"/>
                      <a:pt x="166345" y="308495"/>
                      <a:pt x="165338" y="310511"/>
                    </a:cubicBezTo>
                    <a:cubicBezTo>
                      <a:pt x="165338" y="312528"/>
                      <a:pt x="164330" y="313536"/>
                      <a:pt x="163322" y="315552"/>
                    </a:cubicBezTo>
                    <a:cubicBezTo>
                      <a:pt x="162314" y="318577"/>
                      <a:pt x="160297" y="321601"/>
                      <a:pt x="158281" y="324626"/>
                    </a:cubicBezTo>
                    <a:cubicBezTo>
                      <a:pt x="155256" y="328658"/>
                      <a:pt x="151223" y="332691"/>
                      <a:pt x="147191" y="335715"/>
                    </a:cubicBezTo>
                    <a:cubicBezTo>
                      <a:pt x="141142" y="340756"/>
                      <a:pt x="133077" y="344789"/>
                      <a:pt x="126019" y="347813"/>
                    </a:cubicBezTo>
                    <a:cubicBezTo>
                      <a:pt x="116947" y="350837"/>
                      <a:pt x="108881" y="353862"/>
                      <a:pt x="99807" y="354870"/>
                    </a:cubicBezTo>
                    <a:cubicBezTo>
                      <a:pt x="95775" y="354870"/>
                      <a:pt x="92751" y="355878"/>
                      <a:pt x="88718" y="355878"/>
                    </a:cubicBezTo>
                    <a:cubicBezTo>
                      <a:pt x="85693" y="355878"/>
                      <a:pt x="82669" y="355878"/>
                      <a:pt x="80652" y="355878"/>
                    </a:cubicBezTo>
                    <a:cubicBezTo>
                      <a:pt x="76621" y="354870"/>
                      <a:pt x="72588" y="353862"/>
                      <a:pt x="69563" y="352854"/>
                    </a:cubicBezTo>
                    <a:cubicBezTo>
                      <a:pt x="66539" y="350837"/>
                      <a:pt x="62506" y="348821"/>
                      <a:pt x="58473" y="345797"/>
                    </a:cubicBezTo>
                    <a:cubicBezTo>
                      <a:pt x="55448" y="342772"/>
                      <a:pt x="52425" y="340756"/>
                      <a:pt x="49400" y="337732"/>
                    </a:cubicBezTo>
                    <a:cubicBezTo>
                      <a:pt x="47384" y="334707"/>
                      <a:pt x="45367" y="332691"/>
                      <a:pt x="44359" y="329666"/>
                    </a:cubicBezTo>
                    <a:cubicBezTo>
                      <a:pt x="43351" y="326642"/>
                      <a:pt x="42343" y="323617"/>
                      <a:pt x="41335" y="319585"/>
                    </a:cubicBezTo>
                    <a:cubicBezTo>
                      <a:pt x="41335" y="315552"/>
                      <a:pt x="41335" y="312528"/>
                      <a:pt x="41335" y="308495"/>
                    </a:cubicBezTo>
                    <a:cubicBezTo>
                      <a:pt x="42343" y="303454"/>
                      <a:pt x="43351" y="298414"/>
                      <a:pt x="45367" y="292365"/>
                    </a:cubicBezTo>
                    <a:cubicBezTo>
                      <a:pt x="48392" y="286316"/>
                      <a:pt x="51417" y="280267"/>
                      <a:pt x="56458" y="274218"/>
                    </a:cubicBezTo>
                    <a:cubicBezTo>
                      <a:pt x="61498" y="268169"/>
                      <a:pt x="65530" y="264136"/>
                      <a:pt x="70571" y="260104"/>
                    </a:cubicBezTo>
                    <a:cubicBezTo>
                      <a:pt x="75612" y="257079"/>
                      <a:pt x="79644" y="254055"/>
                      <a:pt x="85693" y="250022"/>
                    </a:cubicBezTo>
                    <a:cubicBezTo>
                      <a:pt x="87710" y="249014"/>
                      <a:pt x="88718" y="246998"/>
                      <a:pt x="88718" y="245990"/>
                    </a:cubicBezTo>
                    <a:cubicBezTo>
                      <a:pt x="88718" y="245990"/>
                      <a:pt x="88718" y="245990"/>
                      <a:pt x="88718" y="245990"/>
                    </a:cubicBezTo>
                    <a:cubicBezTo>
                      <a:pt x="88718" y="245990"/>
                      <a:pt x="88718" y="245990"/>
                      <a:pt x="88718" y="245990"/>
                    </a:cubicBezTo>
                    <a:cubicBezTo>
                      <a:pt x="88718" y="245990"/>
                      <a:pt x="88718" y="245990"/>
                      <a:pt x="88718" y="245990"/>
                    </a:cubicBezTo>
                    <a:cubicBezTo>
                      <a:pt x="88718" y="245990"/>
                      <a:pt x="88718" y="245990"/>
                      <a:pt x="88718" y="245990"/>
                    </a:cubicBezTo>
                    <a:cubicBezTo>
                      <a:pt x="88718" y="245990"/>
                      <a:pt x="88718" y="245990"/>
                      <a:pt x="88718" y="245990"/>
                    </a:cubicBezTo>
                    <a:cubicBezTo>
                      <a:pt x="90734" y="243973"/>
                      <a:pt x="90734" y="240949"/>
                      <a:pt x="89726" y="238933"/>
                    </a:cubicBezTo>
                    <a:cubicBezTo>
                      <a:pt x="88718" y="234900"/>
                      <a:pt x="85693" y="232884"/>
                      <a:pt x="81661" y="232884"/>
                    </a:cubicBezTo>
                    <a:cubicBezTo>
                      <a:pt x="80652" y="232884"/>
                      <a:pt x="80652" y="232884"/>
                      <a:pt x="79644" y="232884"/>
                    </a:cubicBezTo>
                    <a:cubicBezTo>
                      <a:pt x="75612" y="233892"/>
                      <a:pt x="72588" y="234900"/>
                      <a:pt x="68555" y="234900"/>
                    </a:cubicBezTo>
                    <a:cubicBezTo>
                      <a:pt x="65530" y="234900"/>
                      <a:pt x="62506" y="235908"/>
                      <a:pt x="59481" y="235908"/>
                    </a:cubicBezTo>
                    <a:cubicBezTo>
                      <a:pt x="57466" y="235908"/>
                      <a:pt x="55448" y="235908"/>
                      <a:pt x="53433" y="235908"/>
                    </a:cubicBezTo>
                    <a:cubicBezTo>
                      <a:pt x="50408" y="234900"/>
                      <a:pt x="46376" y="234900"/>
                      <a:pt x="43351" y="232884"/>
                    </a:cubicBezTo>
                    <a:cubicBezTo>
                      <a:pt x="41335" y="231875"/>
                      <a:pt x="39318" y="230867"/>
                      <a:pt x="36295" y="228851"/>
                    </a:cubicBezTo>
                    <a:cubicBezTo>
                      <a:pt x="34277" y="226835"/>
                      <a:pt x="32262" y="224818"/>
                      <a:pt x="30245" y="222802"/>
                    </a:cubicBezTo>
                    <a:cubicBezTo>
                      <a:pt x="28229" y="219777"/>
                      <a:pt x="26213" y="217761"/>
                      <a:pt x="25204" y="214737"/>
                    </a:cubicBezTo>
                    <a:cubicBezTo>
                      <a:pt x="24196" y="210704"/>
                      <a:pt x="22180" y="206672"/>
                      <a:pt x="22180" y="201631"/>
                    </a:cubicBezTo>
                    <a:cubicBezTo>
                      <a:pt x="21172" y="194574"/>
                      <a:pt x="21172" y="188525"/>
                      <a:pt x="22180" y="181468"/>
                    </a:cubicBezTo>
                    <a:cubicBezTo>
                      <a:pt x="23188" y="173403"/>
                      <a:pt x="25204" y="165337"/>
                      <a:pt x="29237" y="157272"/>
                    </a:cubicBezTo>
                    <a:cubicBezTo>
                      <a:pt x="32262" y="151223"/>
                      <a:pt x="35285" y="146182"/>
                      <a:pt x="38310" y="141142"/>
                    </a:cubicBezTo>
                    <a:cubicBezTo>
                      <a:pt x="41335" y="138117"/>
                      <a:pt x="44359" y="135093"/>
                      <a:pt x="47384" y="132068"/>
                    </a:cubicBezTo>
                    <a:cubicBezTo>
                      <a:pt x="49400" y="130052"/>
                      <a:pt x="52425" y="129044"/>
                      <a:pt x="54441" y="128036"/>
                    </a:cubicBezTo>
                    <a:cubicBezTo>
                      <a:pt x="56458" y="127027"/>
                      <a:pt x="58473" y="127027"/>
                      <a:pt x="61498" y="126019"/>
                    </a:cubicBezTo>
                    <a:cubicBezTo>
                      <a:pt x="62506" y="126019"/>
                      <a:pt x="63514" y="126019"/>
                      <a:pt x="65530" y="126019"/>
                    </a:cubicBezTo>
                    <a:cubicBezTo>
                      <a:pt x="66539" y="126019"/>
                      <a:pt x="67547" y="126019"/>
                      <a:pt x="69563" y="126019"/>
                    </a:cubicBezTo>
                    <a:cubicBezTo>
                      <a:pt x="72588" y="127027"/>
                      <a:pt x="75612" y="127027"/>
                      <a:pt x="78637" y="129044"/>
                    </a:cubicBezTo>
                    <a:cubicBezTo>
                      <a:pt x="82669" y="131060"/>
                      <a:pt x="87710" y="134084"/>
                      <a:pt x="91743" y="137109"/>
                    </a:cubicBezTo>
                    <a:cubicBezTo>
                      <a:pt x="94767" y="140133"/>
                      <a:pt x="97792" y="142150"/>
                      <a:pt x="100815" y="145174"/>
                    </a:cubicBezTo>
                    <a:cubicBezTo>
                      <a:pt x="102832" y="147191"/>
                      <a:pt x="104848" y="148199"/>
                      <a:pt x="107873" y="148199"/>
                    </a:cubicBezTo>
                    <a:cubicBezTo>
                      <a:pt x="110897" y="148199"/>
                      <a:pt x="112914" y="147191"/>
                      <a:pt x="114930" y="145174"/>
                    </a:cubicBezTo>
                    <a:cubicBezTo>
                      <a:pt x="118963" y="141142"/>
                      <a:pt x="118963" y="135093"/>
                      <a:pt x="114930" y="131060"/>
                    </a:cubicBezTo>
                    <a:lnTo>
                      <a:pt x="113922" y="130052"/>
                    </a:lnTo>
                    <a:lnTo>
                      <a:pt x="112914" y="128036"/>
                    </a:lnTo>
                    <a:cubicBezTo>
                      <a:pt x="112914" y="128036"/>
                      <a:pt x="112914" y="128036"/>
                      <a:pt x="112914" y="128036"/>
                    </a:cubicBezTo>
                    <a:lnTo>
                      <a:pt x="112914" y="128036"/>
                    </a:lnTo>
                    <a:cubicBezTo>
                      <a:pt x="110897" y="121987"/>
                      <a:pt x="108881" y="114929"/>
                      <a:pt x="107873" y="107873"/>
                    </a:cubicBezTo>
                    <a:cubicBezTo>
                      <a:pt x="106865" y="101824"/>
                      <a:pt x="106865" y="94766"/>
                      <a:pt x="107873" y="88717"/>
                    </a:cubicBezTo>
                    <a:cubicBezTo>
                      <a:pt x="108881" y="82669"/>
                      <a:pt x="110897" y="76620"/>
                      <a:pt x="112914" y="70571"/>
                    </a:cubicBezTo>
                    <a:cubicBezTo>
                      <a:pt x="114930" y="65530"/>
                      <a:pt x="117955" y="60489"/>
                      <a:pt x="120978" y="56457"/>
                    </a:cubicBezTo>
                    <a:cubicBezTo>
                      <a:pt x="125011" y="51416"/>
                      <a:pt x="130052" y="46375"/>
                      <a:pt x="134085" y="43350"/>
                    </a:cubicBezTo>
                    <a:cubicBezTo>
                      <a:pt x="138118" y="40326"/>
                      <a:pt x="143159" y="37302"/>
                      <a:pt x="148199" y="35285"/>
                    </a:cubicBezTo>
                    <a:cubicBezTo>
                      <a:pt x="153240" y="33269"/>
                      <a:pt x="158281" y="32261"/>
                      <a:pt x="163322" y="31253"/>
                    </a:cubicBezTo>
                    <a:cubicBezTo>
                      <a:pt x="165338" y="31253"/>
                      <a:pt x="167355" y="31253"/>
                      <a:pt x="169370" y="31253"/>
                    </a:cubicBezTo>
                    <a:cubicBezTo>
                      <a:pt x="171386" y="31253"/>
                      <a:pt x="173403" y="31253"/>
                      <a:pt x="174411" y="31253"/>
                    </a:cubicBezTo>
                    <a:cubicBezTo>
                      <a:pt x="177436" y="32261"/>
                      <a:pt x="180460" y="32261"/>
                      <a:pt x="183485" y="34277"/>
                    </a:cubicBezTo>
                    <a:cubicBezTo>
                      <a:pt x="186509" y="35285"/>
                      <a:pt x="188526" y="37302"/>
                      <a:pt x="190541" y="38310"/>
                    </a:cubicBezTo>
                    <a:cubicBezTo>
                      <a:pt x="192558" y="40326"/>
                      <a:pt x="195582" y="42343"/>
                      <a:pt x="197599" y="45367"/>
                    </a:cubicBezTo>
                    <a:cubicBezTo>
                      <a:pt x="199615" y="48391"/>
                      <a:pt x="202640" y="52424"/>
                      <a:pt x="203648" y="56457"/>
                    </a:cubicBezTo>
                    <a:cubicBezTo>
                      <a:pt x="205664" y="62506"/>
                      <a:pt x="207681" y="69563"/>
                      <a:pt x="208689" y="77628"/>
                    </a:cubicBezTo>
                    <a:lnTo>
                      <a:pt x="208689" y="78636"/>
                    </a:lnTo>
                    <a:cubicBezTo>
                      <a:pt x="208689" y="81661"/>
                      <a:pt x="209697" y="84685"/>
                      <a:pt x="209697" y="87710"/>
                    </a:cubicBezTo>
                    <a:cubicBezTo>
                      <a:pt x="209697" y="90734"/>
                      <a:pt x="210704" y="92750"/>
                      <a:pt x="212721" y="94766"/>
                    </a:cubicBezTo>
                    <a:cubicBezTo>
                      <a:pt x="214737" y="96783"/>
                      <a:pt x="216753" y="97791"/>
                      <a:pt x="219778" y="97791"/>
                    </a:cubicBezTo>
                    <a:cubicBezTo>
                      <a:pt x="224819" y="97791"/>
                      <a:pt x="228852" y="93758"/>
                      <a:pt x="229860" y="87710"/>
                    </a:cubicBezTo>
                    <a:lnTo>
                      <a:pt x="229860" y="86701"/>
                    </a:lnTo>
                    <a:lnTo>
                      <a:pt x="229860" y="86701"/>
                    </a:lnTo>
                    <a:lnTo>
                      <a:pt x="229860" y="86701"/>
                    </a:lnTo>
                    <a:lnTo>
                      <a:pt x="229860" y="86701"/>
                    </a:lnTo>
                    <a:cubicBezTo>
                      <a:pt x="229860" y="86701"/>
                      <a:pt x="229860" y="86701"/>
                      <a:pt x="229860" y="86701"/>
                    </a:cubicBezTo>
                    <a:cubicBezTo>
                      <a:pt x="233892" y="78636"/>
                      <a:pt x="237925" y="71579"/>
                      <a:pt x="243974" y="63514"/>
                    </a:cubicBezTo>
                    <a:cubicBezTo>
                      <a:pt x="251031" y="54440"/>
                      <a:pt x="259096" y="46375"/>
                      <a:pt x="267161" y="40326"/>
                    </a:cubicBezTo>
                    <a:cubicBezTo>
                      <a:pt x="274219" y="35285"/>
                      <a:pt x="281275" y="30245"/>
                      <a:pt x="289341" y="27220"/>
                    </a:cubicBezTo>
                    <a:cubicBezTo>
                      <a:pt x="295390" y="25204"/>
                      <a:pt x="301438" y="23187"/>
                      <a:pt x="306479" y="22180"/>
                    </a:cubicBezTo>
                    <a:cubicBezTo>
                      <a:pt x="308496" y="22180"/>
                      <a:pt x="311520" y="22180"/>
                      <a:pt x="313537" y="22180"/>
                    </a:cubicBezTo>
                    <a:cubicBezTo>
                      <a:pt x="315553" y="22180"/>
                      <a:pt x="317569" y="22180"/>
                      <a:pt x="319586" y="22180"/>
                    </a:cubicBezTo>
                    <a:cubicBezTo>
                      <a:pt x="324626" y="23187"/>
                      <a:pt x="328659" y="24196"/>
                      <a:pt x="332691" y="26212"/>
                    </a:cubicBezTo>
                    <a:cubicBezTo>
                      <a:pt x="336724" y="28228"/>
                      <a:pt x="339749" y="30245"/>
                      <a:pt x="342772" y="32261"/>
                    </a:cubicBezTo>
                    <a:cubicBezTo>
                      <a:pt x="345797" y="34277"/>
                      <a:pt x="347813" y="37302"/>
                      <a:pt x="349830" y="39318"/>
                    </a:cubicBezTo>
                    <a:cubicBezTo>
                      <a:pt x="351846" y="42343"/>
                      <a:pt x="353863" y="46375"/>
                      <a:pt x="355879" y="50408"/>
                    </a:cubicBezTo>
                    <a:cubicBezTo>
                      <a:pt x="357895" y="55448"/>
                      <a:pt x="359912" y="61497"/>
                      <a:pt x="360920" y="67546"/>
                    </a:cubicBezTo>
                    <a:cubicBezTo>
                      <a:pt x="361928" y="74603"/>
                      <a:pt x="361928" y="80652"/>
                      <a:pt x="360920" y="87710"/>
                    </a:cubicBezTo>
                    <a:cubicBezTo>
                      <a:pt x="359912" y="95775"/>
                      <a:pt x="357895" y="102832"/>
                      <a:pt x="354871" y="109889"/>
                    </a:cubicBezTo>
                    <a:cubicBezTo>
                      <a:pt x="351846" y="115938"/>
                      <a:pt x="348822" y="120978"/>
                      <a:pt x="345797" y="126019"/>
                    </a:cubicBezTo>
                    <a:cubicBezTo>
                      <a:pt x="342772" y="129044"/>
                      <a:pt x="340757" y="132068"/>
                      <a:pt x="337732" y="134084"/>
                    </a:cubicBezTo>
                    <a:cubicBezTo>
                      <a:pt x="336724" y="135093"/>
                      <a:pt x="335716" y="136101"/>
                      <a:pt x="335716" y="138117"/>
                    </a:cubicBezTo>
                    <a:cubicBezTo>
                      <a:pt x="335716" y="138117"/>
                      <a:pt x="335716" y="138117"/>
                      <a:pt x="335716" y="138117"/>
                    </a:cubicBezTo>
                    <a:cubicBezTo>
                      <a:pt x="335716" y="138117"/>
                      <a:pt x="335716" y="138117"/>
                      <a:pt x="335716" y="138117"/>
                    </a:cubicBezTo>
                    <a:cubicBezTo>
                      <a:pt x="335716" y="138117"/>
                      <a:pt x="335716" y="138117"/>
                      <a:pt x="335716" y="138117"/>
                    </a:cubicBezTo>
                    <a:cubicBezTo>
                      <a:pt x="335716" y="138117"/>
                      <a:pt x="335716" y="138117"/>
                      <a:pt x="335716" y="138117"/>
                    </a:cubicBezTo>
                    <a:cubicBezTo>
                      <a:pt x="335716" y="138117"/>
                      <a:pt x="335716" y="138117"/>
                      <a:pt x="335716" y="138117"/>
                    </a:cubicBezTo>
                    <a:cubicBezTo>
                      <a:pt x="334708" y="140133"/>
                      <a:pt x="334708" y="141142"/>
                      <a:pt x="335716" y="143158"/>
                    </a:cubicBezTo>
                    <a:cubicBezTo>
                      <a:pt x="336724" y="146182"/>
                      <a:pt x="339749" y="149207"/>
                      <a:pt x="343782" y="149207"/>
                    </a:cubicBezTo>
                    <a:cubicBezTo>
                      <a:pt x="344789" y="149207"/>
                      <a:pt x="344789" y="149207"/>
                      <a:pt x="345797" y="149207"/>
                    </a:cubicBezTo>
                    <a:cubicBezTo>
                      <a:pt x="347813" y="148199"/>
                      <a:pt x="349830" y="148199"/>
                      <a:pt x="352854" y="148199"/>
                    </a:cubicBezTo>
                    <a:cubicBezTo>
                      <a:pt x="355879" y="148199"/>
                      <a:pt x="357895" y="148199"/>
                      <a:pt x="360920" y="148199"/>
                    </a:cubicBezTo>
                    <a:cubicBezTo>
                      <a:pt x="363945" y="148199"/>
                      <a:pt x="365960" y="148199"/>
                      <a:pt x="368985" y="148199"/>
                    </a:cubicBezTo>
                    <a:cubicBezTo>
                      <a:pt x="375034" y="149207"/>
                      <a:pt x="381083" y="151223"/>
                      <a:pt x="387131" y="153240"/>
                    </a:cubicBezTo>
                    <a:cubicBezTo>
                      <a:pt x="393180" y="156264"/>
                      <a:pt x="399230" y="159288"/>
                      <a:pt x="405279" y="163321"/>
                    </a:cubicBezTo>
                    <a:cubicBezTo>
                      <a:pt x="410319" y="167354"/>
                      <a:pt x="415360" y="172394"/>
                      <a:pt x="419393" y="177435"/>
                    </a:cubicBezTo>
                    <a:cubicBezTo>
                      <a:pt x="423425" y="182476"/>
                      <a:pt x="426450" y="187517"/>
                      <a:pt x="428465" y="193566"/>
                    </a:cubicBezTo>
                    <a:cubicBezTo>
                      <a:pt x="430483" y="198606"/>
                      <a:pt x="431490" y="203647"/>
                      <a:pt x="432498" y="208688"/>
                    </a:cubicBezTo>
                    <a:cubicBezTo>
                      <a:pt x="430483" y="209696"/>
                      <a:pt x="430483" y="214737"/>
                      <a:pt x="430483" y="218770"/>
                    </a:cubicBezTo>
                    <a:close/>
                  </a:path>
                </a:pathLst>
              </a:custGeom>
              <a:solidFill>
                <a:srgbClr val="0E0E0E"/>
              </a:solidFill>
              <a:ln w="10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51DBC945-0004-3985-D7CC-5BCFCCDCB892}"/>
                  </a:ext>
                </a:extLst>
              </p:cNvPr>
              <p:cNvSpPr/>
              <p:nvPr/>
            </p:nvSpPr>
            <p:spPr>
              <a:xfrm>
                <a:off x="11640397" y="3623305"/>
                <a:ext cx="407042" cy="388139"/>
              </a:xfrm>
              <a:custGeom>
                <a:avLst/>
                <a:gdLst>
                  <a:gd name="connsiteX0" fmla="*/ 288080 w 407042"/>
                  <a:gd name="connsiteY0" fmla="*/ 3025 h 388139"/>
                  <a:gd name="connsiteX1" fmla="*/ 281023 w 407042"/>
                  <a:gd name="connsiteY1" fmla="*/ 3025 h 388139"/>
                  <a:gd name="connsiteX2" fmla="*/ 263885 w 407042"/>
                  <a:gd name="connsiteY2" fmla="*/ 8065 h 388139"/>
                  <a:gd name="connsiteX3" fmla="*/ 242713 w 407042"/>
                  <a:gd name="connsiteY3" fmla="*/ 21171 h 388139"/>
                  <a:gd name="connsiteX4" fmla="*/ 219526 w 407042"/>
                  <a:gd name="connsiteY4" fmla="*/ 44359 h 388139"/>
                  <a:gd name="connsiteX5" fmla="*/ 205412 w 407042"/>
                  <a:gd name="connsiteY5" fmla="*/ 67546 h 388139"/>
                  <a:gd name="connsiteX6" fmla="*/ 205412 w 407042"/>
                  <a:gd name="connsiteY6" fmla="*/ 69563 h 388139"/>
                  <a:gd name="connsiteX7" fmla="*/ 195330 w 407042"/>
                  <a:gd name="connsiteY7" fmla="*/ 79644 h 388139"/>
                  <a:gd name="connsiteX8" fmla="*/ 188274 w 407042"/>
                  <a:gd name="connsiteY8" fmla="*/ 76620 h 388139"/>
                  <a:gd name="connsiteX9" fmla="*/ 185249 w 407042"/>
                  <a:gd name="connsiteY9" fmla="*/ 69563 h 388139"/>
                  <a:gd name="connsiteX10" fmla="*/ 184241 w 407042"/>
                  <a:gd name="connsiteY10" fmla="*/ 60489 h 388139"/>
                  <a:gd name="connsiteX11" fmla="*/ 184241 w 407042"/>
                  <a:gd name="connsiteY11" fmla="*/ 59481 h 388139"/>
                  <a:gd name="connsiteX12" fmla="*/ 179200 w 407042"/>
                  <a:gd name="connsiteY12" fmla="*/ 38310 h 388139"/>
                  <a:gd name="connsiteX13" fmla="*/ 173151 w 407042"/>
                  <a:gd name="connsiteY13" fmla="*/ 27220 h 388139"/>
                  <a:gd name="connsiteX14" fmla="*/ 166093 w 407042"/>
                  <a:gd name="connsiteY14" fmla="*/ 20163 h 388139"/>
                  <a:gd name="connsiteX15" fmla="*/ 159037 w 407042"/>
                  <a:gd name="connsiteY15" fmla="*/ 16131 h 388139"/>
                  <a:gd name="connsiteX16" fmla="*/ 149963 w 407042"/>
                  <a:gd name="connsiteY16" fmla="*/ 13106 h 388139"/>
                  <a:gd name="connsiteX17" fmla="*/ 144922 w 407042"/>
                  <a:gd name="connsiteY17" fmla="*/ 13106 h 388139"/>
                  <a:gd name="connsiteX18" fmla="*/ 138874 w 407042"/>
                  <a:gd name="connsiteY18" fmla="*/ 13106 h 388139"/>
                  <a:gd name="connsiteX19" fmla="*/ 123751 w 407042"/>
                  <a:gd name="connsiteY19" fmla="*/ 17139 h 388139"/>
                  <a:gd name="connsiteX20" fmla="*/ 109637 w 407042"/>
                  <a:gd name="connsiteY20" fmla="*/ 25204 h 388139"/>
                  <a:gd name="connsiteX21" fmla="*/ 96531 w 407042"/>
                  <a:gd name="connsiteY21" fmla="*/ 38310 h 388139"/>
                  <a:gd name="connsiteX22" fmla="*/ 88466 w 407042"/>
                  <a:gd name="connsiteY22" fmla="*/ 52424 h 388139"/>
                  <a:gd name="connsiteX23" fmla="*/ 83425 w 407042"/>
                  <a:gd name="connsiteY23" fmla="*/ 70571 h 388139"/>
                  <a:gd name="connsiteX24" fmla="*/ 83425 w 407042"/>
                  <a:gd name="connsiteY24" fmla="*/ 89726 h 388139"/>
                  <a:gd name="connsiteX25" fmla="*/ 88466 w 407042"/>
                  <a:gd name="connsiteY25" fmla="*/ 109889 h 388139"/>
                  <a:gd name="connsiteX26" fmla="*/ 90482 w 407042"/>
                  <a:gd name="connsiteY26" fmla="*/ 111905 h 388139"/>
                  <a:gd name="connsiteX27" fmla="*/ 91490 w 407042"/>
                  <a:gd name="connsiteY27" fmla="*/ 112913 h 388139"/>
                  <a:gd name="connsiteX28" fmla="*/ 91490 w 407042"/>
                  <a:gd name="connsiteY28" fmla="*/ 127027 h 388139"/>
                  <a:gd name="connsiteX29" fmla="*/ 84433 w 407042"/>
                  <a:gd name="connsiteY29" fmla="*/ 130052 h 388139"/>
                  <a:gd name="connsiteX30" fmla="*/ 77377 w 407042"/>
                  <a:gd name="connsiteY30" fmla="*/ 127027 h 388139"/>
                  <a:gd name="connsiteX31" fmla="*/ 68303 w 407042"/>
                  <a:gd name="connsiteY31" fmla="*/ 118962 h 388139"/>
                  <a:gd name="connsiteX32" fmla="*/ 55196 w 407042"/>
                  <a:gd name="connsiteY32" fmla="*/ 110897 h 388139"/>
                  <a:gd name="connsiteX33" fmla="*/ 46123 w 407042"/>
                  <a:gd name="connsiteY33" fmla="*/ 108881 h 388139"/>
                  <a:gd name="connsiteX34" fmla="*/ 42091 w 407042"/>
                  <a:gd name="connsiteY34" fmla="*/ 108881 h 388139"/>
                  <a:gd name="connsiteX35" fmla="*/ 38058 w 407042"/>
                  <a:gd name="connsiteY35" fmla="*/ 108881 h 388139"/>
                  <a:gd name="connsiteX36" fmla="*/ 32010 w 407042"/>
                  <a:gd name="connsiteY36" fmla="*/ 110897 h 388139"/>
                  <a:gd name="connsiteX37" fmla="*/ 24952 w 407042"/>
                  <a:gd name="connsiteY37" fmla="*/ 114929 h 388139"/>
                  <a:gd name="connsiteX38" fmla="*/ 15878 w 407042"/>
                  <a:gd name="connsiteY38" fmla="*/ 124003 h 388139"/>
                  <a:gd name="connsiteX39" fmla="*/ 6806 w 407042"/>
                  <a:gd name="connsiteY39" fmla="*/ 140133 h 388139"/>
                  <a:gd name="connsiteX40" fmla="*/ 756 w 407042"/>
                  <a:gd name="connsiteY40" fmla="*/ 164329 h 388139"/>
                  <a:gd name="connsiteX41" fmla="*/ 756 w 407042"/>
                  <a:gd name="connsiteY41" fmla="*/ 184492 h 388139"/>
                  <a:gd name="connsiteX42" fmla="*/ 3781 w 407042"/>
                  <a:gd name="connsiteY42" fmla="*/ 197598 h 388139"/>
                  <a:gd name="connsiteX43" fmla="*/ 8822 w 407042"/>
                  <a:gd name="connsiteY43" fmla="*/ 205663 h 388139"/>
                  <a:gd name="connsiteX44" fmla="*/ 14870 w 407042"/>
                  <a:gd name="connsiteY44" fmla="*/ 211712 h 388139"/>
                  <a:gd name="connsiteX45" fmla="*/ 21928 w 407042"/>
                  <a:gd name="connsiteY45" fmla="*/ 215745 h 388139"/>
                  <a:gd name="connsiteX46" fmla="*/ 32010 w 407042"/>
                  <a:gd name="connsiteY46" fmla="*/ 218770 h 388139"/>
                  <a:gd name="connsiteX47" fmla="*/ 38058 w 407042"/>
                  <a:gd name="connsiteY47" fmla="*/ 218770 h 388139"/>
                  <a:gd name="connsiteX48" fmla="*/ 47132 w 407042"/>
                  <a:gd name="connsiteY48" fmla="*/ 217761 h 388139"/>
                  <a:gd name="connsiteX49" fmla="*/ 58221 w 407042"/>
                  <a:gd name="connsiteY49" fmla="*/ 215745 h 388139"/>
                  <a:gd name="connsiteX50" fmla="*/ 60237 w 407042"/>
                  <a:gd name="connsiteY50" fmla="*/ 215745 h 388139"/>
                  <a:gd name="connsiteX51" fmla="*/ 68303 w 407042"/>
                  <a:gd name="connsiteY51" fmla="*/ 221794 h 388139"/>
                  <a:gd name="connsiteX52" fmla="*/ 66286 w 407042"/>
                  <a:gd name="connsiteY52" fmla="*/ 229859 h 388139"/>
                  <a:gd name="connsiteX53" fmla="*/ 62254 w 407042"/>
                  <a:gd name="connsiteY53" fmla="*/ 234900 h 388139"/>
                  <a:gd name="connsiteX54" fmla="*/ 47132 w 407042"/>
                  <a:gd name="connsiteY54" fmla="*/ 244982 h 388139"/>
                  <a:gd name="connsiteX55" fmla="*/ 33018 w 407042"/>
                  <a:gd name="connsiteY55" fmla="*/ 259096 h 388139"/>
                  <a:gd name="connsiteX56" fmla="*/ 21928 w 407042"/>
                  <a:gd name="connsiteY56" fmla="*/ 277242 h 388139"/>
                  <a:gd name="connsiteX57" fmla="*/ 17895 w 407042"/>
                  <a:gd name="connsiteY57" fmla="*/ 293373 h 388139"/>
                  <a:gd name="connsiteX58" fmla="*/ 17895 w 407042"/>
                  <a:gd name="connsiteY58" fmla="*/ 304463 h 388139"/>
                  <a:gd name="connsiteX59" fmla="*/ 20919 w 407042"/>
                  <a:gd name="connsiteY59" fmla="*/ 314544 h 388139"/>
                  <a:gd name="connsiteX60" fmla="*/ 25960 w 407042"/>
                  <a:gd name="connsiteY60" fmla="*/ 322609 h 388139"/>
                  <a:gd name="connsiteX61" fmla="*/ 35033 w 407042"/>
                  <a:gd name="connsiteY61" fmla="*/ 330675 h 388139"/>
                  <a:gd name="connsiteX62" fmla="*/ 46123 w 407042"/>
                  <a:gd name="connsiteY62" fmla="*/ 337732 h 388139"/>
                  <a:gd name="connsiteX63" fmla="*/ 57214 w 407042"/>
                  <a:gd name="connsiteY63" fmla="*/ 340756 h 388139"/>
                  <a:gd name="connsiteX64" fmla="*/ 65278 w 407042"/>
                  <a:gd name="connsiteY64" fmla="*/ 340756 h 388139"/>
                  <a:gd name="connsiteX65" fmla="*/ 76367 w 407042"/>
                  <a:gd name="connsiteY65" fmla="*/ 339748 h 388139"/>
                  <a:gd name="connsiteX66" fmla="*/ 102580 w 407042"/>
                  <a:gd name="connsiteY66" fmla="*/ 332691 h 388139"/>
                  <a:gd name="connsiteX67" fmla="*/ 123751 w 407042"/>
                  <a:gd name="connsiteY67" fmla="*/ 320593 h 388139"/>
                  <a:gd name="connsiteX68" fmla="*/ 134841 w 407042"/>
                  <a:gd name="connsiteY68" fmla="*/ 309503 h 388139"/>
                  <a:gd name="connsiteX69" fmla="*/ 139882 w 407042"/>
                  <a:gd name="connsiteY69" fmla="*/ 300430 h 388139"/>
                  <a:gd name="connsiteX70" fmla="*/ 141898 w 407042"/>
                  <a:gd name="connsiteY70" fmla="*/ 295389 h 388139"/>
                  <a:gd name="connsiteX71" fmla="*/ 144922 w 407042"/>
                  <a:gd name="connsiteY71" fmla="*/ 291356 h 388139"/>
                  <a:gd name="connsiteX72" fmla="*/ 147947 w 407042"/>
                  <a:gd name="connsiteY72" fmla="*/ 287324 h 388139"/>
                  <a:gd name="connsiteX73" fmla="*/ 151979 w 407042"/>
                  <a:gd name="connsiteY73" fmla="*/ 286316 h 388139"/>
                  <a:gd name="connsiteX74" fmla="*/ 153996 w 407042"/>
                  <a:gd name="connsiteY74" fmla="*/ 286316 h 388139"/>
                  <a:gd name="connsiteX75" fmla="*/ 159037 w 407042"/>
                  <a:gd name="connsiteY75" fmla="*/ 293373 h 388139"/>
                  <a:gd name="connsiteX76" fmla="*/ 159037 w 407042"/>
                  <a:gd name="connsiteY76" fmla="*/ 295389 h 388139"/>
                  <a:gd name="connsiteX77" fmla="*/ 159037 w 407042"/>
                  <a:gd name="connsiteY77" fmla="*/ 296397 h 388139"/>
                  <a:gd name="connsiteX78" fmla="*/ 160045 w 407042"/>
                  <a:gd name="connsiteY78" fmla="*/ 307487 h 388139"/>
                  <a:gd name="connsiteX79" fmla="*/ 168110 w 407042"/>
                  <a:gd name="connsiteY79" fmla="*/ 336723 h 388139"/>
                  <a:gd name="connsiteX80" fmla="*/ 181216 w 407042"/>
                  <a:gd name="connsiteY80" fmla="*/ 358903 h 388139"/>
                  <a:gd name="connsiteX81" fmla="*/ 196338 w 407042"/>
                  <a:gd name="connsiteY81" fmla="*/ 374025 h 388139"/>
                  <a:gd name="connsiteX82" fmla="*/ 212468 w 407042"/>
                  <a:gd name="connsiteY82" fmla="*/ 383099 h 388139"/>
                  <a:gd name="connsiteX83" fmla="*/ 228600 w 407042"/>
                  <a:gd name="connsiteY83" fmla="*/ 387131 h 388139"/>
                  <a:gd name="connsiteX84" fmla="*/ 237672 w 407042"/>
                  <a:gd name="connsiteY84" fmla="*/ 388139 h 388139"/>
                  <a:gd name="connsiteX85" fmla="*/ 246746 w 407042"/>
                  <a:gd name="connsiteY85" fmla="*/ 387131 h 388139"/>
                  <a:gd name="connsiteX86" fmla="*/ 264893 w 407042"/>
                  <a:gd name="connsiteY86" fmla="*/ 382090 h 388139"/>
                  <a:gd name="connsiteX87" fmla="*/ 283039 w 407042"/>
                  <a:gd name="connsiteY87" fmla="*/ 372009 h 388139"/>
                  <a:gd name="connsiteX88" fmla="*/ 299171 w 407042"/>
                  <a:gd name="connsiteY88" fmla="*/ 355879 h 388139"/>
                  <a:gd name="connsiteX89" fmla="*/ 309252 w 407042"/>
                  <a:gd name="connsiteY89" fmla="*/ 338740 h 388139"/>
                  <a:gd name="connsiteX90" fmla="*/ 314293 w 407042"/>
                  <a:gd name="connsiteY90" fmla="*/ 321601 h 388139"/>
                  <a:gd name="connsiteX91" fmla="*/ 314293 w 407042"/>
                  <a:gd name="connsiteY91" fmla="*/ 307487 h 388139"/>
                  <a:gd name="connsiteX92" fmla="*/ 310260 w 407042"/>
                  <a:gd name="connsiteY92" fmla="*/ 294381 h 388139"/>
                  <a:gd name="connsiteX93" fmla="*/ 303202 w 407042"/>
                  <a:gd name="connsiteY93" fmla="*/ 282283 h 388139"/>
                  <a:gd name="connsiteX94" fmla="*/ 291105 w 407042"/>
                  <a:gd name="connsiteY94" fmla="*/ 270185 h 388139"/>
                  <a:gd name="connsiteX95" fmla="*/ 287072 w 407042"/>
                  <a:gd name="connsiteY95" fmla="*/ 267161 h 388139"/>
                  <a:gd name="connsiteX96" fmla="*/ 284048 w 407042"/>
                  <a:gd name="connsiteY96" fmla="*/ 256071 h 388139"/>
                  <a:gd name="connsiteX97" fmla="*/ 289089 w 407042"/>
                  <a:gd name="connsiteY97" fmla="*/ 252038 h 388139"/>
                  <a:gd name="connsiteX98" fmla="*/ 293121 w 407042"/>
                  <a:gd name="connsiteY98" fmla="*/ 251030 h 388139"/>
                  <a:gd name="connsiteX99" fmla="*/ 297153 w 407042"/>
                  <a:gd name="connsiteY99" fmla="*/ 252038 h 388139"/>
                  <a:gd name="connsiteX100" fmla="*/ 301186 w 407042"/>
                  <a:gd name="connsiteY100" fmla="*/ 254055 h 388139"/>
                  <a:gd name="connsiteX101" fmla="*/ 318324 w 407042"/>
                  <a:gd name="connsiteY101" fmla="*/ 259096 h 388139"/>
                  <a:gd name="connsiteX102" fmla="*/ 327398 w 407042"/>
                  <a:gd name="connsiteY102" fmla="*/ 259096 h 388139"/>
                  <a:gd name="connsiteX103" fmla="*/ 339497 w 407042"/>
                  <a:gd name="connsiteY103" fmla="*/ 258087 h 388139"/>
                  <a:gd name="connsiteX104" fmla="*/ 363691 w 407042"/>
                  <a:gd name="connsiteY104" fmla="*/ 251030 h 388139"/>
                  <a:gd name="connsiteX105" fmla="*/ 384864 w 407042"/>
                  <a:gd name="connsiteY105" fmla="*/ 238933 h 388139"/>
                  <a:gd name="connsiteX106" fmla="*/ 396961 w 407042"/>
                  <a:gd name="connsiteY106" fmla="*/ 226835 h 388139"/>
                  <a:gd name="connsiteX107" fmla="*/ 404018 w 407042"/>
                  <a:gd name="connsiteY107" fmla="*/ 214737 h 388139"/>
                  <a:gd name="connsiteX108" fmla="*/ 407043 w 407042"/>
                  <a:gd name="connsiteY108" fmla="*/ 201631 h 388139"/>
                  <a:gd name="connsiteX109" fmla="*/ 407043 w 407042"/>
                  <a:gd name="connsiteY109" fmla="*/ 187517 h 388139"/>
                  <a:gd name="connsiteX110" fmla="*/ 403010 w 407042"/>
                  <a:gd name="connsiteY110" fmla="*/ 172394 h 388139"/>
                  <a:gd name="connsiteX111" fmla="*/ 393936 w 407042"/>
                  <a:gd name="connsiteY111" fmla="*/ 156264 h 388139"/>
                  <a:gd name="connsiteX112" fmla="*/ 379823 w 407042"/>
                  <a:gd name="connsiteY112" fmla="*/ 142150 h 388139"/>
                  <a:gd name="connsiteX113" fmla="*/ 361676 w 407042"/>
                  <a:gd name="connsiteY113" fmla="*/ 132068 h 388139"/>
                  <a:gd name="connsiteX114" fmla="*/ 343528 w 407042"/>
                  <a:gd name="connsiteY114" fmla="*/ 127027 h 388139"/>
                  <a:gd name="connsiteX115" fmla="*/ 335464 w 407042"/>
                  <a:gd name="connsiteY115" fmla="*/ 127027 h 388139"/>
                  <a:gd name="connsiteX116" fmla="*/ 327398 w 407042"/>
                  <a:gd name="connsiteY116" fmla="*/ 127027 h 388139"/>
                  <a:gd name="connsiteX117" fmla="*/ 320342 w 407042"/>
                  <a:gd name="connsiteY117" fmla="*/ 128036 h 388139"/>
                  <a:gd name="connsiteX118" fmla="*/ 318324 w 407042"/>
                  <a:gd name="connsiteY118" fmla="*/ 128036 h 388139"/>
                  <a:gd name="connsiteX119" fmla="*/ 310260 w 407042"/>
                  <a:gd name="connsiteY119" fmla="*/ 121987 h 388139"/>
                  <a:gd name="connsiteX120" fmla="*/ 311268 w 407042"/>
                  <a:gd name="connsiteY120" fmla="*/ 115938 h 388139"/>
                  <a:gd name="connsiteX121" fmla="*/ 313284 w 407042"/>
                  <a:gd name="connsiteY121" fmla="*/ 111905 h 388139"/>
                  <a:gd name="connsiteX122" fmla="*/ 321349 w 407042"/>
                  <a:gd name="connsiteY122" fmla="*/ 103840 h 388139"/>
                  <a:gd name="connsiteX123" fmla="*/ 330423 w 407042"/>
                  <a:gd name="connsiteY123" fmla="*/ 87710 h 388139"/>
                  <a:gd name="connsiteX124" fmla="*/ 336472 w 407042"/>
                  <a:gd name="connsiteY124" fmla="*/ 65530 h 388139"/>
                  <a:gd name="connsiteX125" fmla="*/ 336472 w 407042"/>
                  <a:gd name="connsiteY125" fmla="*/ 45367 h 388139"/>
                  <a:gd name="connsiteX126" fmla="*/ 331431 w 407042"/>
                  <a:gd name="connsiteY126" fmla="*/ 28228 h 388139"/>
                  <a:gd name="connsiteX127" fmla="*/ 325382 w 407042"/>
                  <a:gd name="connsiteY127" fmla="*/ 17139 h 388139"/>
                  <a:gd name="connsiteX128" fmla="*/ 318324 w 407042"/>
                  <a:gd name="connsiteY128" fmla="*/ 10082 h 388139"/>
                  <a:gd name="connsiteX129" fmla="*/ 308243 w 407042"/>
                  <a:gd name="connsiteY129" fmla="*/ 4033 h 388139"/>
                  <a:gd name="connsiteX130" fmla="*/ 295138 w 407042"/>
                  <a:gd name="connsiteY130" fmla="*/ 0 h 388139"/>
                  <a:gd name="connsiteX131" fmla="*/ 288080 w 407042"/>
                  <a:gd name="connsiteY131" fmla="*/ 3025 h 388139"/>
                  <a:gd name="connsiteX132" fmla="*/ 288080 w 407042"/>
                  <a:gd name="connsiteY132" fmla="*/ 3025 h 388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407042" h="388139">
                    <a:moveTo>
                      <a:pt x="288080" y="3025"/>
                    </a:moveTo>
                    <a:cubicBezTo>
                      <a:pt x="286064" y="3025"/>
                      <a:pt x="283039" y="3025"/>
                      <a:pt x="281023" y="3025"/>
                    </a:cubicBezTo>
                    <a:cubicBezTo>
                      <a:pt x="274975" y="4033"/>
                      <a:pt x="268926" y="6049"/>
                      <a:pt x="263885" y="8065"/>
                    </a:cubicBezTo>
                    <a:cubicBezTo>
                      <a:pt x="256827" y="11090"/>
                      <a:pt x="249771" y="15122"/>
                      <a:pt x="242713" y="21171"/>
                    </a:cubicBezTo>
                    <a:cubicBezTo>
                      <a:pt x="233641" y="28228"/>
                      <a:pt x="225575" y="36294"/>
                      <a:pt x="219526" y="44359"/>
                    </a:cubicBezTo>
                    <a:cubicBezTo>
                      <a:pt x="213477" y="52424"/>
                      <a:pt x="209445" y="59481"/>
                      <a:pt x="205412" y="67546"/>
                    </a:cubicBezTo>
                    <a:lnTo>
                      <a:pt x="205412" y="69563"/>
                    </a:lnTo>
                    <a:cubicBezTo>
                      <a:pt x="205412" y="74603"/>
                      <a:pt x="201379" y="79644"/>
                      <a:pt x="195330" y="79644"/>
                    </a:cubicBezTo>
                    <a:cubicBezTo>
                      <a:pt x="192305" y="79644"/>
                      <a:pt x="190289" y="78636"/>
                      <a:pt x="188274" y="76620"/>
                    </a:cubicBezTo>
                    <a:cubicBezTo>
                      <a:pt x="186257" y="74603"/>
                      <a:pt x="185249" y="72587"/>
                      <a:pt x="185249" y="69563"/>
                    </a:cubicBezTo>
                    <a:cubicBezTo>
                      <a:pt x="185249" y="66538"/>
                      <a:pt x="184241" y="63514"/>
                      <a:pt x="184241" y="60489"/>
                    </a:cubicBezTo>
                    <a:lnTo>
                      <a:pt x="184241" y="59481"/>
                    </a:lnTo>
                    <a:cubicBezTo>
                      <a:pt x="183233" y="50408"/>
                      <a:pt x="181216" y="44359"/>
                      <a:pt x="179200" y="38310"/>
                    </a:cubicBezTo>
                    <a:cubicBezTo>
                      <a:pt x="177183" y="34277"/>
                      <a:pt x="175167" y="30245"/>
                      <a:pt x="173151" y="27220"/>
                    </a:cubicBezTo>
                    <a:cubicBezTo>
                      <a:pt x="171134" y="24196"/>
                      <a:pt x="169118" y="22180"/>
                      <a:pt x="166093" y="20163"/>
                    </a:cubicBezTo>
                    <a:cubicBezTo>
                      <a:pt x="164078" y="18147"/>
                      <a:pt x="161053" y="17139"/>
                      <a:pt x="159037" y="16131"/>
                    </a:cubicBezTo>
                    <a:cubicBezTo>
                      <a:pt x="156012" y="15122"/>
                      <a:pt x="152988" y="14114"/>
                      <a:pt x="149963" y="13106"/>
                    </a:cubicBezTo>
                    <a:cubicBezTo>
                      <a:pt x="147947" y="13106"/>
                      <a:pt x="145930" y="13106"/>
                      <a:pt x="144922" y="13106"/>
                    </a:cubicBezTo>
                    <a:cubicBezTo>
                      <a:pt x="142907" y="13106"/>
                      <a:pt x="140890" y="13106"/>
                      <a:pt x="138874" y="13106"/>
                    </a:cubicBezTo>
                    <a:cubicBezTo>
                      <a:pt x="133833" y="14114"/>
                      <a:pt x="128792" y="15122"/>
                      <a:pt x="123751" y="17139"/>
                    </a:cubicBezTo>
                    <a:cubicBezTo>
                      <a:pt x="118711" y="19155"/>
                      <a:pt x="113670" y="22180"/>
                      <a:pt x="109637" y="25204"/>
                    </a:cubicBezTo>
                    <a:cubicBezTo>
                      <a:pt x="104596" y="29236"/>
                      <a:pt x="100563" y="33269"/>
                      <a:pt x="96531" y="38310"/>
                    </a:cubicBezTo>
                    <a:cubicBezTo>
                      <a:pt x="93507" y="42343"/>
                      <a:pt x="90482" y="47383"/>
                      <a:pt x="88466" y="52424"/>
                    </a:cubicBezTo>
                    <a:cubicBezTo>
                      <a:pt x="86449" y="58473"/>
                      <a:pt x="84433" y="64522"/>
                      <a:pt x="83425" y="70571"/>
                    </a:cubicBezTo>
                    <a:cubicBezTo>
                      <a:pt x="82417" y="76620"/>
                      <a:pt x="82417" y="83677"/>
                      <a:pt x="83425" y="89726"/>
                    </a:cubicBezTo>
                    <a:cubicBezTo>
                      <a:pt x="84433" y="96783"/>
                      <a:pt x="86449" y="103840"/>
                      <a:pt x="88466" y="109889"/>
                    </a:cubicBezTo>
                    <a:lnTo>
                      <a:pt x="90482" y="111905"/>
                    </a:lnTo>
                    <a:lnTo>
                      <a:pt x="91490" y="112913"/>
                    </a:lnTo>
                    <a:cubicBezTo>
                      <a:pt x="95523" y="116946"/>
                      <a:pt x="95523" y="122995"/>
                      <a:pt x="91490" y="127027"/>
                    </a:cubicBezTo>
                    <a:cubicBezTo>
                      <a:pt x="89474" y="129044"/>
                      <a:pt x="87458" y="130052"/>
                      <a:pt x="84433" y="130052"/>
                    </a:cubicBezTo>
                    <a:cubicBezTo>
                      <a:pt x="81408" y="130052"/>
                      <a:pt x="79392" y="129044"/>
                      <a:pt x="77377" y="127027"/>
                    </a:cubicBezTo>
                    <a:cubicBezTo>
                      <a:pt x="74352" y="124003"/>
                      <a:pt x="71327" y="121987"/>
                      <a:pt x="68303" y="118962"/>
                    </a:cubicBezTo>
                    <a:cubicBezTo>
                      <a:pt x="63262" y="114929"/>
                      <a:pt x="59229" y="112913"/>
                      <a:pt x="55196" y="110897"/>
                    </a:cubicBezTo>
                    <a:cubicBezTo>
                      <a:pt x="52173" y="109889"/>
                      <a:pt x="49148" y="108881"/>
                      <a:pt x="46123" y="108881"/>
                    </a:cubicBezTo>
                    <a:cubicBezTo>
                      <a:pt x="45115" y="108881"/>
                      <a:pt x="44107" y="108881"/>
                      <a:pt x="42091" y="108881"/>
                    </a:cubicBezTo>
                    <a:cubicBezTo>
                      <a:pt x="41082" y="108881"/>
                      <a:pt x="40074" y="108881"/>
                      <a:pt x="38058" y="108881"/>
                    </a:cubicBezTo>
                    <a:cubicBezTo>
                      <a:pt x="36041" y="108881"/>
                      <a:pt x="33018" y="109889"/>
                      <a:pt x="32010" y="110897"/>
                    </a:cubicBezTo>
                    <a:cubicBezTo>
                      <a:pt x="29993" y="111905"/>
                      <a:pt x="26969" y="113922"/>
                      <a:pt x="24952" y="114929"/>
                    </a:cubicBezTo>
                    <a:cubicBezTo>
                      <a:pt x="21928" y="116946"/>
                      <a:pt x="18903" y="119970"/>
                      <a:pt x="15878" y="124003"/>
                    </a:cubicBezTo>
                    <a:cubicBezTo>
                      <a:pt x="11847" y="129044"/>
                      <a:pt x="8822" y="135093"/>
                      <a:pt x="6806" y="140133"/>
                    </a:cubicBezTo>
                    <a:cubicBezTo>
                      <a:pt x="3781" y="148199"/>
                      <a:pt x="1765" y="156264"/>
                      <a:pt x="756" y="164329"/>
                    </a:cubicBezTo>
                    <a:cubicBezTo>
                      <a:pt x="-252" y="171386"/>
                      <a:pt x="-252" y="178443"/>
                      <a:pt x="756" y="184492"/>
                    </a:cubicBezTo>
                    <a:cubicBezTo>
                      <a:pt x="1765" y="189533"/>
                      <a:pt x="2773" y="193566"/>
                      <a:pt x="3781" y="197598"/>
                    </a:cubicBezTo>
                    <a:cubicBezTo>
                      <a:pt x="4789" y="200623"/>
                      <a:pt x="6806" y="203647"/>
                      <a:pt x="8822" y="205663"/>
                    </a:cubicBezTo>
                    <a:cubicBezTo>
                      <a:pt x="10837" y="207680"/>
                      <a:pt x="12855" y="209696"/>
                      <a:pt x="14870" y="211712"/>
                    </a:cubicBezTo>
                    <a:cubicBezTo>
                      <a:pt x="16887" y="213729"/>
                      <a:pt x="18903" y="214737"/>
                      <a:pt x="21928" y="215745"/>
                    </a:cubicBezTo>
                    <a:cubicBezTo>
                      <a:pt x="24952" y="216753"/>
                      <a:pt x="27977" y="217761"/>
                      <a:pt x="32010" y="218770"/>
                    </a:cubicBezTo>
                    <a:cubicBezTo>
                      <a:pt x="34026" y="218770"/>
                      <a:pt x="36041" y="218770"/>
                      <a:pt x="38058" y="218770"/>
                    </a:cubicBezTo>
                    <a:cubicBezTo>
                      <a:pt x="41082" y="218770"/>
                      <a:pt x="44107" y="218770"/>
                      <a:pt x="47132" y="217761"/>
                    </a:cubicBezTo>
                    <a:cubicBezTo>
                      <a:pt x="51164" y="216753"/>
                      <a:pt x="54189" y="216753"/>
                      <a:pt x="58221" y="215745"/>
                    </a:cubicBezTo>
                    <a:cubicBezTo>
                      <a:pt x="59229" y="215745"/>
                      <a:pt x="59229" y="215745"/>
                      <a:pt x="60237" y="215745"/>
                    </a:cubicBezTo>
                    <a:cubicBezTo>
                      <a:pt x="64270" y="215745"/>
                      <a:pt x="67295" y="218770"/>
                      <a:pt x="68303" y="221794"/>
                    </a:cubicBezTo>
                    <a:cubicBezTo>
                      <a:pt x="69311" y="224819"/>
                      <a:pt x="68303" y="226835"/>
                      <a:pt x="66286" y="229859"/>
                    </a:cubicBezTo>
                    <a:cubicBezTo>
                      <a:pt x="65278" y="231875"/>
                      <a:pt x="64270" y="233892"/>
                      <a:pt x="62254" y="234900"/>
                    </a:cubicBezTo>
                    <a:cubicBezTo>
                      <a:pt x="56204" y="237924"/>
                      <a:pt x="52173" y="240949"/>
                      <a:pt x="47132" y="244982"/>
                    </a:cubicBezTo>
                    <a:cubicBezTo>
                      <a:pt x="42091" y="249014"/>
                      <a:pt x="37050" y="254055"/>
                      <a:pt x="33018" y="259096"/>
                    </a:cubicBezTo>
                    <a:cubicBezTo>
                      <a:pt x="28985" y="265145"/>
                      <a:pt x="24952" y="271193"/>
                      <a:pt x="21928" y="277242"/>
                    </a:cubicBezTo>
                    <a:cubicBezTo>
                      <a:pt x="19911" y="282283"/>
                      <a:pt x="18903" y="287324"/>
                      <a:pt x="17895" y="293373"/>
                    </a:cubicBezTo>
                    <a:cubicBezTo>
                      <a:pt x="17895" y="297405"/>
                      <a:pt x="17895" y="301438"/>
                      <a:pt x="17895" y="304463"/>
                    </a:cubicBezTo>
                    <a:cubicBezTo>
                      <a:pt x="18903" y="307487"/>
                      <a:pt x="18903" y="311520"/>
                      <a:pt x="20919" y="314544"/>
                    </a:cubicBezTo>
                    <a:cubicBezTo>
                      <a:pt x="21928" y="317569"/>
                      <a:pt x="23944" y="320593"/>
                      <a:pt x="25960" y="322609"/>
                    </a:cubicBezTo>
                    <a:cubicBezTo>
                      <a:pt x="28985" y="325634"/>
                      <a:pt x="31001" y="328658"/>
                      <a:pt x="35033" y="330675"/>
                    </a:cubicBezTo>
                    <a:cubicBezTo>
                      <a:pt x="39066" y="333699"/>
                      <a:pt x="42091" y="335715"/>
                      <a:pt x="46123" y="337732"/>
                    </a:cubicBezTo>
                    <a:cubicBezTo>
                      <a:pt x="49148" y="338740"/>
                      <a:pt x="53181" y="339748"/>
                      <a:pt x="57214" y="340756"/>
                    </a:cubicBezTo>
                    <a:cubicBezTo>
                      <a:pt x="60237" y="340756"/>
                      <a:pt x="63262" y="340756"/>
                      <a:pt x="65278" y="340756"/>
                    </a:cubicBezTo>
                    <a:cubicBezTo>
                      <a:pt x="68303" y="340756"/>
                      <a:pt x="72336" y="340756"/>
                      <a:pt x="76367" y="339748"/>
                    </a:cubicBezTo>
                    <a:cubicBezTo>
                      <a:pt x="85441" y="338740"/>
                      <a:pt x="94515" y="335715"/>
                      <a:pt x="102580" y="332691"/>
                    </a:cubicBezTo>
                    <a:cubicBezTo>
                      <a:pt x="110645" y="329666"/>
                      <a:pt x="117703" y="324626"/>
                      <a:pt x="123751" y="320593"/>
                    </a:cubicBezTo>
                    <a:cubicBezTo>
                      <a:pt x="127784" y="316560"/>
                      <a:pt x="131816" y="313536"/>
                      <a:pt x="134841" y="309503"/>
                    </a:cubicBezTo>
                    <a:cubicBezTo>
                      <a:pt x="136857" y="306479"/>
                      <a:pt x="138874" y="303454"/>
                      <a:pt x="139882" y="300430"/>
                    </a:cubicBezTo>
                    <a:cubicBezTo>
                      <a:pt x="140890" y="298414"/>
                      <a:pt x="140890" y="297405"/>
                      <a:pt x="141898" y="295389"/>
                    </a:cubicBezTo>
                    <a:cubicBezTo>
                      <a:pt x="141898" y="293373"/>
                      <a:pt x="142907" y="292365"/>
                      <a:pt x="144922" y="291356"/>
                    </a:cubicBezTo>
                    <a:cubicBezTo>
                      <a:pt x="145930" y="289340"/>
                      <a:pt x="146938" y="288332"/>
                      <a:pt x="147947" y="287324"/>
                    </a:cubicBezTo>
                    <a:cubicBezTo>
                      <a:pt x="148955" y="286316"/>
                      <a:pt x="149963" y="286316"/>
                      <a:pt x="151979" y="286316"/>
                    </a:cubicBezTo>
                    <a:cubicBezTo>
                      <a:pt x="152988" y="286316"/>
                      <a:pt x="152988" y="286316"/>
                      <a:pt x="153996" y="286316"/>
                    </a:cubicBezTo>
                    <a:cubicBezTo>
                      <a:pt x="157020" y="287324"/>
                      <a:pt x="159037" y="290349"/>
                      <a:pt x="159037" y="293373"/>
                    </a:cubicBezTo>
                    <a:lnTo>
                      <a:pt x="159037" y="295389"/>
                    </a:lnTo>
                    <a:lnTo>
                      <a:pt x="159037" y="296397"/>
                    </a:lnTo>
                    <a:cubicBezTo>
                      <a:pt x="159037" y="300430"/>
                      <a:pt x="159037" y="303454"/>
                      <a:pt x="160045" y="307487"/>
                    </a:cubicBezTo>
                    <a:cubicBezTo>
                      <a:pt x="161053" y="317569"/>
                      <a:pt x="164078" y="327650"/>
                      <a:pt x="168110" y="336723"/>
                    </a:cubicBezTo>
                    <a:cubicBezTo>
                      <a:pt x="172142" y="344789"/>
                      <a:pt x="176175" y="352854"/>
                      <a:pt x="181216" y="358903"/>
                    </a:cubicBezTo>
                    <a:cubicBezTo>
                      <a:pt x="186257" y="364952"/>
                      <a:pt x="191297" y="369993"/>
                      <a:pt x="196338" y="374025"/>
                    </a:cubicBezTo>
                    <a:cubicBezTo>
                      <a:pt x="201379" y="378058"/>
                      <a:pt x="206420" y="381082"/>
                      <a:pt x="212468" y="383099"/>
                    </a:cubicBezTo>
                    <a:cubicBezTo>
                      <a:pt x="217509" y="385115"/>
                      <a:pt x="223559" y="387131"/>
                      <a:pt x="228600" y="387131"/>
                    </a:cubicBezTo>
                    <a:cubicBezTo>
                      <a:pt x="231623" y="387131"/>
                      <a:pt x="234648" y="388139"/>
                      <a:pt x="237672" y="388139"/>
                    </a:cubicBezTo>
                    <a:cubicBezTo>
                      <a:pt x="240697" y="388139"/>
                      <a:pt x="243722" y="388139"/>
                      <a:pt x="246746" y="387131"/>
                    </a:cubicBezTo>
                    <a:cubicBezTo>
                      <a:pt x="252794" y="386123"/>
                      <a:pt x="258844" y="384107"/>
                      <a:pt x="264893" y="382090"/>
                    </a:cubicBezTo>
                    <a:cubicBezTo>
                      <a:pt x="270942" y="379066"/>
                      <a:pt x="276990" y="376042"/>
                      <a:pt x="283039" y="372009"/>
                    </a:cubicBezTo>
                    <a:cubicBezTo>
                      <a:pt x="289089" y="366968"/>
                      <a:pt x="294130" y="361927"/>
                      <a:pt x="299171" y="355879"/>
                    </a:cubicBezTo>
                    <a:cubicBezTo>
                      <a:pt x="303202" y="349830"/>
                      <a:pt x="306227" y="344789"/>
                      <a:pt x="309252" y="338740"/>
                    </a:cubicBezTo>
                    <a:cubicBezTo>
                      <a:pt x="311268" y="333699"/>
                      <a:pt x="313284" y="327650"/>
                      <a:pt x="314293" y="321601"/>
                    </a:cubicBezTo>
                    <a:cubicBezTo>
                      <a:pt x="315301" y="316560"/>
                      <a:pt x="315301" y="311520"/>
                      <a:pt x="314293" y="307487"/>
                    </a:cubicBezTo>
                    <a:cubicBezTo>
                      <a:pt x="313284" y="302446"/>
                      <a:pt x="312276" y="298414"/>
                      <a:pt x="310260" y="294381"/>
                    </a:cubicBezTo>
                    <a:cubicBezTo>
                      <a:pt x="308243" y="290349"/>
                      <a:pt x="306227" y="286316"/>
                      <a:pt x="303202" y="282283"/>
                    </a:cubicBezTo>
                    <a:cubicBezTo>
                      <a:pt x="300178" y="278251"/>
                      <a:pt x="296146" y="274218"/>
                      <a:pt x="291105" y="270185"/>
                    </a:cubicBezTo>
                    <a:cubicBezTo>
                      <a:pt x="290097" y="269177"/>
                      <a:pt x="289089" y="268169"/>
                      <a:pt x="287072" y="267161"/>
                    </a:cubicBezTo>
                    <a:cubicBezTo>
                      <a:pt x="283039" y="264136"/>
                      <a:pt x="282031" y="260104"/>
                      <a:pt x="284048" y="256071"/>
                    </a:cubicBezTo>
                    <a:cubicBezTo>
                      <a:pt x="285056" y="254055"/>
                      <a:pt x="287072" y="253047"/>
                      <a:pt x="289089" y="252038"/>
                    </a:cubicBezTo>
                    <a:cubicBezTo>
                      <a:pt x="290097" y="251030"/>
                      <a:pt x="292113" y="251030"/>
                      <a:pt x="293121" y="251030"/>
                    </a:cubicBezTo>
                    <a:cubicBezTo>
                      <a:pt x="294130" y="251030"/>
                      <a:pt x="296146" y="251030"/>
                      <a:pt x="297153" y="252038"/>
                    </a:cubicBezTo>
                    <a:cubicBezTo>
                      <a:pt x="298161" y="253047"/>
                      <a:pt x="300178" y="253047"/>
                      <a:pt x="301186" y="254055"/>
                    </a:cubicBezTo>
                    <a:cubicBezTo>
                      <a:pt x="306227" y="256071"/>
                      <a:pt x="312276" y="258087"/>
                      <a:pt x="318324" y="259096"/>
                    </a:cubicBezTo>
                    <a:cubicBezTo>
                      <a:pt x="321349" y="259096"/>
                      <a:pt x="324374" y="259096"/>
                      <a:pt x="327398" y="259096"/>
                    </a:cubicBezTo>
                    <a:cubicBezTo>
                      <a:pt x="331431" y="259096"/>
                      <a:pt x="334456" y="259096"/>
                      <a:pt x="339497" y="258087"/>
                    </a:cubicBezTo>
                    <a:cubicBezTo>
                      <a:pt x="347561" y="257079"/>
                      <a:pt x="355627" y="255063"/>
                      <a:pt x="363691" y="251030"/>
                    </a:cubicBezTo>
                    <a:cubicBezTo>
                      <a:pt x="371757" y="248006"/>
                      <a:pt x="378814" y="243973"/>
                      <a:pt x="384864" y="238933"/>
                    </a:cubicBezTo>
                    <a:cubicBezTo>
                      <a:pt x="388895" y="234900"/>
                      <a:pt x="392928" y="231875"/>
                      <a:pt x="396961" y="226835"/>
                    </a:cubicBezTo>
                    <a:cubicBezTo>
                      <a:pt x="399986" y="222802"/>
                      <a:pt x="402002" y="218770"/>
                      <a:pt x="404018" y="214737"/>
                    </a:cubicBezTo>
                    <a:cubicBezTo>
                      <a:pt x="406035" y="210704"/>
                      <a:pt x="407043" y="206672"/>
                      <a:pt x="407043" y="201631"/>
                    </a:cubicBezTo>
                    <a:cubicBezTo>
                      <a:pt x="407043" y="196590"/>
                      <a:pt x="407043" y="192557"/>
                      <a:pt x="407043" y="187517"/>
                    </a:cubicBezTo>
                    <a:cubicBezTo>
                      <a:pt x="406035" y="182476"/>
                      <a:pt x="405027" y="177435"/>
                      <a:pt x="403010" y="172394"/>
                    </a:cubicBezTo>
                    <a:cubicBezTo>
                      <a:pt x="400994" y="166345"/>
                      <a:pt x="396961" y="161305"/>
                      <a:pt x="393936" y="156264"/>
                    </a:cubicBezTo>
                    <a:cubicBezTo>
                      <a:pt x="389904" y="151223"/>
                      <a:pt x="384864" y="146182"/>
                      <a:pt x="379823" y="142150"/>
                    </a:cubicBezTo>
                    <a:cubicBezTo>
                      <a:pt x="373773" y="138117"/>
                      <a:pt x="367724" y="134085"/>
                      <a:pt x="361676" y="132068"/>
                    </a:cubicBezTo>
                    <a:cubicBezTo>
                      <a:pt x="355627" y="130052"/>
                      <a:pt x="349578" y="128036"/>
                      <a:pt x="343528" y="127027"/>
                    </a:cubicBezTo>
                    <a:cubicBezTo>
                      <a:pt x="340505" y="127027"/>
                      <a:pt x="338488" y="127027"/>
                      <a:pt x="335464" y="127027"/>
                    </a:cubicBezTo>
                    <a:cubicBezTo>
                      <a:pt x="332439" y="127027"/>
                      <a:pt x="330423" y="127027"/>
                      <a:pt x="327398" y="127027"/>
                    </a:cubicBezTo>
                    <a:cubicBezTo>
                      <a:pt x="325382" y="127027"/>
                      <a:pt x="323365" y="128036"/>
                      <a:pt x="320342" y="128036"/>
                    </a:cubicBezTo>
                    <a:cubicBezTo>
                      <a:pt x="319334" y="128036"/>
                      <a:pt x="319334" y="128036"/>
                      <a:pt x="318324" y="128036"/>
                    </a:cubicBezTo>
                    <a:cubicBezTo>
                      <a:pt x="314293" y="128036"/>
                      <a:pt x="311268" y="126019"/>
                      <a:pt x="310260" y="121987"/>
                    </a:cubicBezTo>
                    <a:cubicBezTo>
                      <a:pt x="309252" y="119970"/>
                      <a:pt x="310260" y="117954"/>
                      <a:pt x="311268" y="115938"/>
                    </a:cubicBezTo>
                    <a:cubicBezTo>
                      <a:pt x="311268" y="113922"/>
                      <a:pt x="312276" y="111905"/>
                      <a:pt x="313284" y="111905"/>
                    </a:cubicBezTo>
                    <a:cubicBezTo>
                      <a:pt x="316309" y="109889"/>
                      <a:pt x="318324" y="106864"/>
                      <a:pt x="321349" y="103840"/>
                    </a:cubicBezTo>
                    <a:cubicBezTo>
                      <a:pt x="325382" y="98799"/>
                      <a:pt x="328406" y="93759"/>
                      <a:pt x="330423" y="87710"/>
                    </a:cubicBezTo>
                    <a:cubicBezTo>
                      <a:pt x="333447" y="80652"/>
                      <a:pt x="335464" y="73595"/>
                      <a:pt x="336472" y="65530"/>
                    </a:cubicBezTo>
                    <a:cubicBezTo>
                      <a:pt x="337480" y="58473"/>
                      <a:pt x="337480" y="51416"/>
                      <a:pt x="336472" y="45367"/>
                    </a:cubicBezTo>
                    <a:cubicBezTo>
                      <a:pt x="335464" y="39318"/>
                      <a:pt x="334456" y="33269"/>
                      <a:pt x="331431" y="28228"/>
                    </a:cubicBezTo>
                    <a:cubicBezTo>
                      <a:pt x="329415" y="24196"/>
                      <a:pt x="327398" y="21171"/>
                      <a:pt x="325382" y="17139"/>
                    </a:cubicBezTo>
                    <a:cubicBezTo>
                      <a:pt x="323365" y="14114"/>
                      <a:pt x="320342" y="12098"/>
                      <a:pt x="318324" y="10082"/>
                    </a:cubicBezTo>
                    <a:cubicBezTo>
                      <a:pt x="315301" y="8065"/>
                      <a:pt x="311268" y="6049"/>
                      <a:pt x="308243" y="4033"/>
                    </a:cubicBezTo>
                    <a:cubicBezTo>
                      <a:pt x="304211" y="2016"/>
                      <a:pt x="299171" y="1008"/>
                      <a:pt x="295138" y="0"/>
                    </a:cubicBezTo>
                    <a:cubicBezTo>
                      <a:pt x="292113" y="3025"/>
                      <a:pt x="290097" y="3025"/>
                      <a:pt x="288080" y="3025"/>
                    </a:cubicBezTo>
                    <a:lnTo>
                      <a:pt x="288080" y="3025"/>
                    </a:lnTo>
                    <a:close/>
                  </a:path>
                </a:pathLst>
              </a:custGeom>
              <a:solidFill>
                <a:srgbClr val="FFF4BA"/>
              </a:solidFill>
              <a:ln w="10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1" name="Graphic 4">
              <a:extLst>
                <a:ext uri="{FF2B5EF4-FFF2-40B4-BE49-F238E27FC236}">
                  <a16:creationId xmlns:a16="http://schemas.microsoft.com/office/drawing/2014/main" xmlns="" id="{76AF0FF2-5EA0-DDDE-AC1C-3F7761DD2B99}"/>
                </a:ext>
              </a:extLst>
            </p:cNvPr>
            <p:cNvGrpSpPr/>
            <p:nvPr/>
          </p:nvGrpSpPr>
          <p:grpSpPr>
            <a:xfrm>
              <a:off x="7783888" y="2339771"/>
              <a:ext cx="4111648" cy="4743364"/>
              <a:chOff x="7902522" y="616990"/>
              <a:chExt cx="4111648" cy="4743364"/>
            </a:xfrm>
          </p:grpSpPr>
          <p:grpSp>
            <p:nvGrpSpPr>
              <p:cNvPr id="52" name="Graphic 4">
                <a:extLst>
                  <a:ext uri="{FF2B5EF4-FFF2-40B4-BE49-F238E27FC236}">
                    <a16:creationId xmlns:a16="http://schemas.microsoft.com/office/drawing/2014/main" xmlns="" id="{F29CCA2D-3168-DDCE-D25E-120AD44A7485}"/>
                  </a:ext>
                </a:extLst>
              </p:cNvPr>
              <p:cNvGrpSpPr/>
              <p:nvPr/>
            </p:nvGrpSpPr>
            <p:grpSpPr>
              <a:xfrm>
                <a:off x="7936188" y="629088"/>
                <a:ext cx="4062345" cy="4546773"/>
                <a:chOff x="7936188" y="629088"/>
                <a:chExt cx="4062345" cy="4546773"/>
              </a:xfrm>
            </p:grpSpPr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xmlns="" id="{1168F65F-4A48-8947-3843-33085AF089B8}"/>
                    </a:ext>
                  </a:extLst>
                </p:cNvPr>
                <p:cNvSpPr/>
                <p:nvPr/>
              </p:nvSpPr>
              <p:spPr>
                <a:xfrm>
                  <a:off x="8897967" y="1419480"/>
                  <a:ext cx="3100566" cy="1711845"/>
                </a:xfrm>
                <a:custGeom>
                  <a:avLst/>
                  <a:gdLst>
                    <a:gd name="connsiteX0" fmla="*/ 331683 w 3100566"/>
                    <a:gd name="connsiteY0" fmla="*/ 722846 h 1711845"/>
                    <a:gd name="connsiteX1" fmla="*/ 330675 w 3100566"/>
                    <a:gd name="connsiteY1" fmla="*/ 720830 h 1711845"/>
                    <a:gd name="connsiteX2" fmla="*/ 320593 w 3100566"/>
                    <a:gd name="connsiteY2" fmla="*/ 695626 h 1711845"/>
                    <a:gd name="connsiteX3" fmla="*/ 304463 w 3100566"/>
                    <a:gd name="connsiteY3" fmla="*/ 646227 h 1711845"/>
                    <a:gd name="connsiteX4" fmla="*/ 298414 w 3100566"/>
                    <a:gd name="connsiteY4" fmla="*/ 612958 h 1711845"/>
                    <a:gd name="connsiteX5" fmla="*/ 295390 w 3100566"/>
                    <a:gd name="connsiteY5" fmla="*/ 574648 h 1711845"/>
                    <a:gd name="connsiteX6" fmla="*/ 296398 w 3100566"/>
                    <a:gd name="connsiteY6" fmla="*/ 563558 h 1711845"/>
                    <a:gd name="connsiteX7" fmla="*/ 284300 w 3100566"/>
                    <a:gd name="connsiteY7" fmla="*/ 546419 h 1711845"/>
                    <a:gd name="connsiteX8" fmla="*/ 282283 w 3100566"/>
                    <a:gd name="connsiteY8" fmla="*/ 546419 h 1711845"/>
                    <a:gd name="connsiteX9" fmla="*/ 267161 w 3100566"/>
                    <a:gd name="connsiteY9" fmla="*/ 559525 h 1711845"/>
                    <a:gd name="connsiteX10" fmla="*/ 266153 w 3100566"/>
                    <a:gd name="connsiteY10" fmla="*/ 572632 h 1711845"/>
                    <a:gd name="connsiteX11" fmla="*/ 258088 w 3100566"/>
                    <a:gd name="connsiteY11" fmla="*/ 582713 h 1711845"/>
                    <a:gd name="connsiteX12" fmla="*/ 252039 w 3100566"/>
                    <a:gd name="connsiteY12" fmla="*/ 631104 h 1711845"/>
                    <a:gd name="connsiteX13" fmla="*/ 251031 w 3100566"/>
                    <a:gd name="connsiteY13" fmla="*/ 628080 h 1711845"/>
                    <a:gd name="connsiteX14" fmla="*/ 250023 w 3100566"/>
                    <a:gd name="connsiteY14" fmla="*/ 625055 h 1711845"/>
                    <a:gd name="connsiteX15" fmla="*/ 234900 w 3100566"/>
                    <a:gd name="connsiteY15" fmla="*/ 573640 h 1711845"/>
                    <a:gd name="connsiteX16" fmla="*/ 234900 w 3100566"/>
                    <a:gd name="connsiteY16" fmla="*/ 572632 h 1711845"/>
                    <a:gd name="connsiteX17" fmla="*/ 234900 w 3100566"/>
                    <a:gd name="connsiteY17" fmla="*/ 571623 h 1711845"/>
                    <a:gd name="connsiteX18" fmla="*/ 234900 w 3100566"/>
                    <a:gd name="connsiteY18" fmla="*/ 570615 h 1711845"/>
                    <a:gd name="connsiteX19" fmla="*/ 231875 w 3100566"/>
                    <a:gd name="connsiteY19" fmla="*/ 558517 h 1711845"/>
                    <a:gd name="connsiteX20" fmla="*/ 220786 w 3100566"/>
                    <a:gd name="connsiteY20" fmla="*/ 552468 h 1711845"/>
                    <a:gd name="connsiteX21" fmla="*/ 218770 w 3100566"/>
                    <a:gd name="connsiteY21" fmla="*/ 552468 h 1711845"/>
                    <a:gd name="connsiteX22" fmla="*/ 208688 w 3100566"/>
                    <a:gd name="connsiteY22" fmla="*/ 555493 h 1711845"/>
                    <a:gd name="connsiteX23" fmla="*/ 202639 w 3100566"/>
                    <a:gd name="connsiteY23" fmla="*/ 566583 h 1711845"/>
                    <a:gd name="connsiteX24" fmla="*/ 204656 w 3100566"/>
                    <a:gd name="connsiteY24" fmla="*/ 626064 h 1711845"/>
                    <a:gd name="connsiteX25" fmla="*/ 205664 w 3100566"/>
                    <a:gd name="connsiteY25" fmla="*/ 632113 h 1711845"/>
                    <a:gd name="connsiteX26" fmla="*/ 187517 w 3100566"/>
                    <a:gd name="connsiteY26" fmla="*/ 602876 h 1711845"/>
                    <a:gd name="connsiteX27" fmla="*/ 163321 w 3100566"/>
                    <a:gd name="connsiteY27" fmla="*/ 574648 h 1711845"/>
                    <a:gd name="connsiteX28" fmla="*/ 156264 w 3100566"/>
                    <a:gd name="connsiteY28" fmla="*/ 571623 h 1711845"/>
                    <a:gd name="connsiteX29" fmla="*/ 152232 w 3100566"/>
                    <a:gd name="connsiteY29" fmla="*/ 566583 h 1711845"/>
                    <a:gd name="connsiteX30" fmla="*/ 144167 w 3100566"/>
                    <a:gd name="connsiteY30" fmla="*/ 563558 h 1711845"/>
                    <a:gd name="connsiteX31" fmla="*/ 143158 w 3100566"/>
                    <a:gd name="connsiteY31" fmla="*/ 563558 h 1711845"/>
                    <a:gd name="connsiteX32" fmla="*/ 135093 w 3100566"/>
                    <a:gd name="connsiteY32" fmla="*/ 568599 h 1711845"/>
                    <a:gd name="connsiteX33" fmla="*/ 132069 w 3100566"/>
                    <a:gd name="connsiteY33" fmla="*/ 577672 h 1711845"/>
                    <a:gd name="connsiteX34" fmla="*/ 139126 w 3100566"/>
                    <a:gd name="connsiteY34" fmla="*/ 614974 h 1711845"/>
                    <a:gd name="connsiteX35" fmla="*/ 144167 w 3100566"/>
                    <a:gd name="connsiteY35" fmla="*/ 643202 h 1711845"/>
                    <a:gd name="connsiteX36" fmla="*/ 152232 w 3100566"/>
                    <a:gd name="connsiteY36" fmla="*/ 676471 h 1711845"/>
                    <a:gd name="connsiteX37" fmla="*/ 157272 w 3100566"/>
                    <a:gd name="connsiteY37" fmla="*/ 691594 h 1711845"/>
                    <a:gd name="connsiteX38" fmla="*/ 158280 w 3100566"/>
                    <a:gd name="connsiteY38" fmla="*/ 692602 h 1711845"/>
                    <a:gd name="connsiteX39" fmla="*/ 159289 w 3100566"/>
                    <a:gd name="connsiteY39" fmla="*/ 693610 h 1711845"/>
                    <a:gd name="connsiteX40" fmla="*/ 158280 w 3100566"/>
                    <a:gd name="connsiteY40" fmla="*/ 693610 h 1711845"/>
                    <a:gd name="connsiteX41" fmla="*/ 157272 w 3100566"/>
                    <a:gd name="connsiteY41" fmla="*/ 694618 h 1711845"/>
                    <a:gd name="connsiteX42" fmla="*/ 150215 w 3100566"/>
                    <a:gd name="connsiteY42" fmla="*/ 697643 h 1711845"/>
                    <a:gd name="connsiteX43" fmla="*/ 149207 w 3100566"/>
                    <a:gd name="connsiteY43" fmla="*/ 697643 h 1711845"/>
                    <a:gd name="connsiteX44" fmla="*/ 148199 w 3100566"/>
                    <a:gd name="connsiteY44" fmla="*/ 697643 h 1711845"/>
                    <a:gd name="connsiteX45" fmla="*/ 117954 w 3100566"/>
                    <a:gd name="connsiteY45" fmla="*/ 672439 h 1711845"/>
                    <a:gd name="connsiteX46" fmla="*/ 60489 w 3100566"/>
                    <a:gd name="connsiteY46" fmla="*/ 620015 h 1711845"/>
                    <a:gd name="connsiteX47" fmla="*/ 53433 w 3100566"/>
                    <a:gd name="connsiteY47" fmla="*/ 617998 h 1711845"/>
                    <a:gd name="connsiteX48" fmla="*/ 52424 w 3100566"/>
                    <a:gd name="connsiteY48" fmla="*/ 617998 h 1711845"/>
                    <a:gd name="connsiteX49" fmla="*/ 45367 w 3100566"/>
                    <a:gd name="connsiteY49" fmla="*/ 622031 h 1711845"/>
                    <a:gd name="connsiteX50" fmla="*/ 42343 w 3100566"/>
                    <a:gd name="connsiteY50" fmla="*/ 621023 h 1711845"/>
                    <a:gd name="connsiteX51" fmla="*/ 41335 w 3100566"/>
                    <a:gd name="connsiteY51" fmla="*/ 621023 h 1711845"/>
                    <a:gd name="connsiteX52" fmla="*/ 35285 w 3100566"/>
                    <a:gd name="connsiteY52" fmla="*/ 623039 h 1711845"/>
                    <a:gd name="connsiteX53" fmla="*/ 31253 w 3100566"/>
                    <a:gd name="connsiteY53" fmla="*/ 629088 h 1711845"/>
                    <a:gd name="connsiteX54" fmla="*/ 33270 w 3100566"/>
                    <a:gd name="connsiteY54" fmla="*/ 636145 h 1711845"/>
                    <a:gd name="connsiteX55" fmla="*/ 82669 w 3100566"/>
                    <a:gd name="connsiteY55" fmla="*/ 715789 h 1711845"/>
                    <a:gd name="connsiteX56" fmla="*/ 108881 w 3100566"/>
                    <a:gd name="connsiteY56" fmla="*/ 756115 h 1711845"/>
                    <a:gd name="connsiteX57" fmla="*/ 121987 w 3100566"/>
                    <a:gd name="connsiteY57" fmla="*/ 775270 h 1711845"/>
                    <a:gd name="connsiteX58" fmla="*/ 133076 w 3100566"/>
                    <a:gd name="connsiteY58" fmla="*/ 789385 h 1711845"/>
                    <a:gd name="connsiteX59" fmla="*/ 125011 w 3100566"/>
                    <a:gd name="connsiteY59" fmla="*/ 787368 h 1711845"/>
                    <a:gd name="connsiteX60" fmla="*/ 120978 w 3100566"/>
                    <a:gd name="connsiteY60" fmla="*/ 786360 h 1711845"/>
                    <a:gd name="connsiteX61" fmla="*/ 90734 w 3100566"/>
                    <a:gd name="connsiteY61" fmla="*/ 779303 h 1711845"/>
                    <a:gd name="connsiteX62" fmla="*/ 59481 w 3100566"/>
                    <a:gd name="connsiteY62" fmla="*/ 773254 h 1711845"/>
                    <a:gd name="connsiteX63" fmla="*/ 48392 w 3100566"/>
                    <a:gd name="connsiteY63" fmla="*/ 771238 h 1711845"/>
                    <a:gd name="connsiteX64" fmla="*/ 45367 w 3100566"/>
                    <a:gd name="connsiteY64" fmla="*/ 767205 h 1711845"/>
                    <a:gd name="connsiteX65" fmla="*/ 38310 w 3100566"/>
                    <a:gd name="connsiteY65" fmla="*/ 763173 h 1711845"/>
                    <a:gd name="connsiteX66" fmla="*/ 36294 w 3100566"/>
                    <a:gd name="connsiteY66" fmla="*/ 763173 h 1711845"/>
                    <a:gd name="connsiteX67" fmla="*/ 29237 w 3100566"/>
                    <a:gd name="connsiteY67" fmla="*/ 765189 h 1711845"/>
                    <a:gd name="connsiteX68" fmla="*/ 26212 w 3100566"/>
                    <a:gd name="connsiteY68" fmla="*/ 768213 h 1711845"/>
                    <a:gd name="connsiteX69" fmla="*/ 20163 w 3100566"/>
                    <a:gd name="connsiteY69" fmla="*/ 770230 h 1711845"/>
                    <a:gd name="connsiteX70" fmla="*/ 20163 w 3100566"/>
                    <a:gd name="connsiteY70" fmla="*/ 769222 h 1711845"/>
                    <a:gd name="connsiteX71" fmla="*/ 19155 w 3100566"/>
                    <a:gd name="connsiteY71" fmla="*/ 768213 h 1711845"/>
                    <a:gd name="connsiteX72" fmla="*/ 10082 w 3100566"/>
                    <a:gd name="connsiteY72" fmla="*/ 764181 h 1711845"/>
                    <a:gd name="connsiteX73" fmla="*/ 4033 w 3100566"/>
                    <a:gd name="connsiteY73" fmla="*/ 766197 h 1711845"/>
                    <a:gd name="connsiteX74" fmla="*/ 0 w 3100566"/>
                    <a:gd name="connsiteY74" fmla="*/ 774262 h 1711845"/>
                    <a:gd name="connsiteX75" fmla="*/ 2016 w 3100566"/>
                    <a:gd name="connsiteY75" fmla="*/ 782327 h 1711845"/>
                    <a:gd name="connsiteX76" fmla="*/ 48392 w 3100566"/>
                    <a:gd name="connsiteY76" fmla="*/ 830719 h 1711845"/>
                    <a:gd name="connsiteX77" fmla="*/ 100815 w 3100566"/>
                    <a:gd name="connsiteY77" fmla="*/ 864996 h 1711845"/>
                    <a:gd name="connsiteX78" fmla="*/ 157272 w 3100566"/>
                    <a:gd name="connsiteY78" fmla="*/ 889192 h 1711845"/>
                    <a:gd name="connsiteX79" fmla="*/ 220786 w 3100566"/>
                    <a:gd name="connsiteY79" fmla="*/ 912379 h 1711845"/>
                    <a:gd name="connsiteX80" fmla="*/ 226835 w 3100566"/>
                    <a:gd name="connsiteY80" fmla="*/ 913387 h 1711845"/>
                    <a:gd name="connsiteX81" fmla="*/ 231875 w 3100566"/>
                    <a:gd name="connsiteY81" fmla="*/ 912379 h 1711845"/>
                    <a:gd name="connsiteX82" fmla="*/ 239941 w 3100566"/>
                    <a:gd name="connsiteY82" fmla="*/ 904314 h 1711845"/>
                    <a:gd name="connsiteX83" fmla="*/ 239941 w 3100566"/>
                    <a:gd name="connsiteY83" fmla="*/ 893224 h 1711845"/>
                    <a:gd name="connsiteX84" fmla="*/ 237925 w 3100566"/>
                    <a:gd name="connsiteY84" fmla="*/ 890200 h 1711845"/>
                    <a:gd name="connsiteX85" fmla="*/ 289340 w 3100566"/>
                    <a:gd name="connsiteY85" fmla="*/ 824670 h 1711845"/>
                    <a:gd name="connsiteX86" fmla="*/ 292365 w 3100566"/>
                    <a:gd name="connsiteY86" fmla="*/ 820637 h 1711845"/>
                    <a:gd name="connsiteX87" fmla="*/ 317569 w 3100566"/>
                    <a:gd name="connsiteY87" fmla="*/ 791401 h 1711845"/>
                    <a:gd name="connsiteX88" fmla="*/ 343781 w 3100566"/>
                    <a:gd name="connsiteY88" fmla="*/ 752083 h 1711845"/>
                    <a:gd name="connsiteX89" fmla="*/ 339748 w 3100566"/>
                    <a:gd name="connsiteY89" fmla="*/ 735952 h 1711845"/>
                    <a:gd name="connsiteX90" fmla="*/ 331683 w 3100566"/>
                    <a:gd name="connsiteY90" fmla="*/ 722846 h 1711845"/>
                    <a:gd name="connsiteX91" fmla="*/ 2562728 w 3100566"/>
                    <a:gd name="connsiteY91" fmla="*/ 784344 h 1711845"/>
                    <a:gd name="connsiteX92" fmla="*/ 2508288 w 3100566"/>
                    <a:gd name="connsiteY92" fmla="*/ 697643 h 1711845"/>
                    <a:gd name="connsiteX93" fmla="*/ 2477035 w 3100566"/>
                    <a:gd name="connsiteY93" fmla="*/ 689577 h 1711845"/>
                    <a:gd name="connsiteX94" fmla="*/ 2471995 w 3100566"/>
                    <a:gd name="connsiteY94" fmla="*/ 689577 h 1711845"/>
                    <a:gd name="connsiteX95" fmla="*/ 2451831 w 3100566"/>
                    <a:gd name="connsiteY95" fmla="*/ 694618 h 1711845"/>
                    <a:gd name="connsiteX96" fmla="*/ 2459896 w 3100566"/>
                    <a:gd name="connsiteY96" fmla="*/ 658325 h 1711845"/>
                    <a:gd name="connsiteX97" fmla="*/ 2470985 w 3100566"/>
                    <a:gd name="connsiteY97" fmla="*/ 571623 h 1711845"/>
                    <a:gd name="connsiteX98" fmla="*/ 2471995 w 3100566"/>
                    <a:gd name="connsiteY98" fmla="*/ 487946 h 1711845"/>
                    <a:gd name="connsiteX99" fmla="*/ 2467962 w 3100566"/>
                    <a:gd name="connsiteY99" fmla="*/ 416368 h 1711845"/>
                    <a:gd name="connsiteX100" fmla="*/ 2436709 w 3100566"/>
                    <a:gd name="connsiteY100" fmla="*/ 271193 h 1711845"/>
                    <a:gd name="connsiteX101" fmla="*/ 2403440 w 3100566"/>
                    <a:gd name="connsiteY101" fmla="*/ 208688 h 1711845"/>
                    <a:gd name="connsiteX102" fmla="*/ 2363113 w 3100566"/>
                    <a:gd name="connsiteY102" fmla="*/ 162313 h 1711845"/>
                    <a:gd name="connsiteX103" fmla="*/ 2263306 w 3100566"/>
                    <a:gd name="connsiteY103" fmla="*/ 96783 h 1711845"/>
                    <a:gd name="connsiteX104" fmla="*/ 2144344 w 3100566"/>
                    <a:gd name="connsiteY104" fmla="*/ 57465 h 1711845"/>
                    <a:gd name="connsiteX105" fmla="*/ 1902387 w 3100566"/>
                    <a:gd name="connsiteY105" fmla="*/ 26212 h 1711845"/>
                    <a:gd name="connsiteX106" fmla="*/ 1890289 w 3100566"/>
                    <a:gd name="connsiteY106" fmla="*/ 25204 h 1711845"/>
                    <a:gd name="connsiteX107" fmla="*/ 1814677 w 3100566"/>
                    <a:gd name="connsiteY107" fmla="*/ 20163 h 1711845"/>
                    <a:gd name="connsiteX108" fmla="*/ 1761246 w 3100566"/>
                    <a:gd name="connsiteY108" fmla="*/ 16130 h 1711845"/>
                    <a:gd name="connsiteX109" fmla="*/ 1729992 w 3100566"/>
                    <a:gd name="connsiteY109" fmla="*/ 13106 h 1711845"/>
                    <a:gd name="connsiteX110" fmla="*/ 1537435 w 3100566"/>
                    <a:gd name="connsiteY110" fmla="*/ 1008 h 1711845"/>
                    <a:gd name="connsiteX111" fmla="*/ 1474930 w 3100566"/>
                    <a:gd name="connsiteY111" fmla="*/ 0 h 1711845"/>
                    <a:gd name="connsiteX112" fmla="*/ 1332780 w 3100566"/>
                    <a:gd name="connsiteY112" fmla="*/ 7057 h 1711845"/>
                    <a:gd name="connsiteX113" fmla="*/ 1144255 w 3100566"/>
                    <a:gd name="connsiteY113" fmla="*/ 48391 h 1711845"/>
                    <a:gd name="connsiteX114" fmla="*/ 1063603 w 3100566"/>
                    <a:gd name="connsiteY114" fmla="*/ 88718 h 1711845"/>
                    <a:gd name="connsiteX115" fmla="*/ 997065 w 3100566"/>
                    <a:gd name="connsiteY115" fmla="*/ 144166 h 1711845"/>
                    <a:gd name="connsiteX116" fmla="*/ 947665 w 3100566"/>
                    <a:gd name="connsiteY116" fmla="*/ 216753 h 1711845"/>
                    <a:gd name="connsiteX117" fmla="*/ 918429 w 3100566"/>
                    <a:gd name="connsiteY117" fmla="*/ 308495 h 1711845"/>
                    <a:gd name="connsiteX118" fmla="*/ 918429 w 3100566"/>
                    <a:gd name="connsiteY118" fmla="*/ 309503 h 1711845"/>
                    <a:gd name="connsiteX119" fmla="*/ 871045 w 3100566"/>
                    <a:gd name="connsiteY119" fmla="*/ 289340 h 1711845"/>
                    <a:gd name="connsiteX120" fmla="*/ 861972 w 3100566"/>
                    <a:gd name="connsiteY120" fmla="*/ 288332 h 1711845"/>
                    <a:gd name="connsiteX121" fmla="*/ 820638 w 3100566"/>
                    <a:gd name="connsiteY121" fmla="*/ 299422 h 1711845"/>
                    <a:gd name="connsiteX122" fmla="*/ 777287 w 3100566"/>
                    <a:gd name="connsiteY122" fmla="*/ 339748 h 1711845"/>
                    <a:gd name="connsiteX123" fmla="*/ 750067 w 3100566"/>
                    <a:gd name="connsiteY123" fmla="*/ 400237 h 1711845"/>
                    <a:gd name="connsiteX124" fmla="*/ 744018 w 3100566"/>
                    <a:gd name="connsiteY124" fmla="*/ 428465 h 1711845"/>
                    <a:gd name="connsiteX125" fmla="*/ 742002 w 3100566"/>
                    <a:gd name="connsiteY125" fmla="*/ 457702 h 1711845"/>
                    <a:gd name="connsiteX126" fmla="*/ 753091 w 3100566"/>
                    <a:gd name="connsiteY126" fmla="*/ 504077 h 1711845"/>
                    <a:gd name="connsiteX127" fmla="*/ 786360 w 3100566"/>
                    <a:gd name="connsiteY127" fmla="*/ 543395 h 1711845"/>
                    <a:gd name="connsiteX128" fmla="*/ 842817 w 3100566"/>
                    <a:gd name="connsiteY128" fmla="*/ 568599 h 1711845"/>
                    <a:gd name="connsiteX129" fmla="*/ 877094 w 3100566"/>
                    <a:gd name="connsiteY129" fmla="*/ 575656 h 1711845"/>
                    <a:gd name="connsiteX130" fmla="*/ 891208 w 3100566"/>
                    <a:gd name="connsiteY130" fmla="*/ 576664 h 1711845"/>
                    <a:gd name="connsiteX131" fmla="*/ 893225 w 3100566"/>
                    <a:gd name="connsiteY131" fmla="*/ 576664 h 1711845"/>
                    <a:gd name="connsiteX132" fmla="*/ 879110 w 3100566"/>
                    <a:gd name="connsiteY132" fmla="*/ 694618 h 1711845"/>
                    <a:gd name="connsiteX133" fmla="*/ 883143 w 3100566"/>
                    <a:gd name="connsiteY133" fmla="*/ 767205 h 1711845"/>
                    <a:gd name="connsiteX134" fmla="*/ 899274 w 3100566"/>
                    <a:gd name="connsiteY134" fmla="*/ 837776 h 1711845"/>
                    <a:gd name="connsiteX135" fmla="*/ 928510 w 3100566"/>
                    <a:gd name="connsiteY135" fmla="*/ 905322 h 1711845"/>
                    <a:gd name="connsiteX136" fmla="*/ 972869 w 3100566"/>
                    <a:gd name="connsiteY136" fmla="*/ 973877 h 1711845"/>
                    <a:gd name="connsiteX137" fmla="*/ 1082758 w 3100566"/>
                    <a:gd name="connsiteY137" fmla="*/ 1072676 h 1711845"/>
                    <a:gd name="connsiteX138" fmla="*/ 1154336 w 3100566"/>
                    <a:gd name="connsiteY138" fmla="*/ 1109977 h 1711845"/>
                    <a:gd name="connsiteX139" fmla="*/ 1229948 w 3100566"/>
                    <a:gd name="connsiteY139" fmla="*/ 1135181 h 1711845"/>
                    <a:gd name="connsiteX140" fmla="*/ 1228940 w 3100566"/>
                    <a:gd name="connsiteY140" fmla="*/ 1134173 h 1711845"/>
                    <a:gd name="connsiteX141" fmla="*/ 1274307 w 3100566"/>
                    <a:gd name="connsiteY141" fmla="*/ 1148287 h 1711845"/>
                    <a:gd name="connsiteX142" fmla="*/ 1294470 w 3100566"/>
                    <a:gd name="connsiteY142" fmla="*/ 1154336 h 1711845"/>
                    <a:gd name="connsiteX143" fmla="*/ 1348911 w 3100566"/>
                    <a:gd name="connsiteY143" fmla="*/ 1168451 h 1711845"/>
                    <a:gd name="connsiteX144" fmla="*/ 1346894 w 3100566"/>
                    <a:gd name="connsiteY144" fmla="*/ 1175507 h 1711845"/>
                    <a:gd name="connsiteX145" fmla="*/ 1350926 w 3100566"/>
                    <a:gd name="connsiteY145" fmla="*/ 1215834 h 1711845"/>
                    <a:gd name="connsiteX146" fmla="*/ 1370082 w 3100566"/>
                    <a:gd name="connsiteY146" fmla="*/ 1249103 h 1711845"/>
                    <a:gd name="connsiteX147" fmla="*/ 1406375 w 3100566"/>
                    <a:gd name="connsiteY147" fmla="*/ 1278339 h 1711845"/>
                    <a:gd name="connsiteX148" fmla="*/ 1449726 w 3100566"/>
                    <a:gd name="connsiteY148" fmla="*/ 1296486 h 1711845"/>
                    <a:gd name="connsiteX149" fmla="*/ 1493076 w 3100566"/>
                    <a:gd name="connsiteY149" fmla="*/ 1303543 h 1711845"/>
                    <a:gd name="connsiteX150" fmla="*/ 1503157 w 3100566"/>
                    <a:gd name="connsiteY150" fmla="*/ 1303543 h 1711845"/>
                    <a:gd name="connsiteX151" fmla="*/ 1519289 w 3100566"/>
                    <a:gd name="connsiteY151" fmla="*/ 1302535 h 1711845"/>
                    <a:gd name="connsiteX152" fmla="*/ 1546509 w 3100566"/>
                    <a:gd name="connsiteY152" fmla="*/ 1297494 h 1711845"/>
                    <a:gd name="connsiteX153" fmla="*/ 1590868 w 3100566"/>
                    <a:gd name="connsiteY153" fmla="*/ 1277331 h 1711845"/>
                    <a:gd name="connsiteX154" fmla="*/ 1618087 w 3100566"/>
                    <a:gd name="connsiteY154" fmla="*/ 1252127 h 1711845"/>
                    <a:gd name="connsiteX155" fmla="*/ 1630186 w 3100566"/>
                    <a:gd name="connsiteY155" fmla="*/ 1234989 h 1711845"/>
                    <a:gd name="connsiteX156" fmla="*/ 1633210 w 3100566"/>
                    <a:gd name="connsiteY156" fmla="*/ 1235997 h 1711845"/>
                    <a:gd name="connsiteX157" fmla="*/ 1637242 w 3100566"/>
                    <a:gd name="connsiteY157" fmla="*/ 1237005 h 1711845"/>
                    <a:gd name="connsiteX158" fmla="*/ 1686642 w 3100566"/>
                    <a:gd name="connsiteY158" fmla="*/ 1247086 h 1711845"/>
                    <a:gd name="connsiteX159" fmla="*/ 1784433 w 3100566"/>
                    <a:gd name="connsiteY159" fmla="*/ 1263217 h 1711845"/>
                    <a:gd name="connsiteX160" fmla="*/ 1936664 w 3100566"/>
                    <a:gd name="connsiteY160" fmla="*/ 1274307 h 1711845"/>
                    <a:gd name="connsiteX161" fmla="*/ 1983040 w 3100566"/>
                    <a:gd name="connsiteY161" fmla="*/ 1273299 h 1711845"/>
                    <a:gd name="connsiteX162" fmla="*/ 2073774 w 3100566"/>
                    <a:gd name="connsiteY162" fmla="*/ 1261201 h 1711845"/>
                    <a:gd name="connsiteX163" fmla="*/ 2159467 w 3100566"/>
                    <a:gd name="connsiteY163" fmla="*/ 1228940 h 1711845"/>
                    <a:gd name="connsiteX164" fmla="*/ 2235078 w 3100566"/>
                    <a:gd name="connsiteY164" fmla="*/ 1177524 h 1711845"/>
                    <a:gd name="connsiteX165" fmla="*/ 2266331 w 3100566"/>
                    <a:gd name="connsiteY165" fmla="*/ 1147279 h 1711845"/>
                    <a:gd name="connsiteX166" fmla="*/ 2295568 w 3100566"/>
                    <a:gd name="connsiteY166" fmla="*/ 1108969 h 1711845"/>
                    <a:gd name="connsiteX167" fmla="*/ 2321779 w 3100566"/>
                    <a:gd name="connsiteY167" fmla="*/ 1064611 h 1711845"/>
                    <a:gd name="connsiteX168" fmla="*/ 2330853 w 3100566"/>
                    <a:gd name="connsiteY168" fmla="*/ 1048480 h 1711845"/>
                    <a:gd name="connsiteX169" fmla="*/ 2332869 w 3100566"/>
                    <a:gd name="connsiteY169" fmla="*/ 1044447 h 1711845"/>
                    <a:gd name="connsiteX170" fmla="*/ 2334885 w 3100566"/>
                    <a:gd name="connsiteY170" fmla="*/ 1040415 h 1711845"/>
                    <a:gd name="connsiteX171" fmla="*/ 2343958 w 3100566"/>
                    <a:gd name="connsiteY171" fmla="*/ 1023276 h 1711845"/>
                    <a:gd name="connsiteX172" fmla="*/ 2356057 w 3100566"/>
                    <a:gd name="connsiteY172" fmla="*/ 983958 h 1711845"/>
                    <a:gd name="connsiteX173" fmla="*/ 2360088 w 3100566"/>
                    <a:gd name="connsiteY173" fmla="*/ 967828 h 1711845"/>
                    <a:gd name="connsiteX174" fmla="*/ 2364121 w 3100566"/>
                    <a:gd name="connsiteY174" fmla="*/ 951697 h 1711845"/>
                    <a:gd name="connsiteX175" fmla="*/ 2393358 w 3100566"/>
                    <a:gd name="connsiteY175" fmla="*/ 969844 h 1711845"/>
                    <a:gd name="connsiteX176" fmla="*/ 2424611 w 3100566"/>
                    <a:gd name="connsiteY176" fmla="*/ 978917 h 1711845"/>
                    <a:gd name="connsiteX177" fmla="*/ 2440741 w 3100566"/>
                    <a:gd name="connsiteY177" fmla="*/ 979926 h 1711845"/>
                    <a:gd name="connsiteX178" fmla="*/ 2458888 w 3100566"/>
                    <a:gd name="connsiteY178" fmla="*/ 978917 h 1711845"/>
                    <a:gd name="connsiteX179" fmla="*/ 2518369 w 3100566"/>
                    <a:gd name="connsiteY179" fmla="*/ 950689 h 1711845"/>
                    <a:gd name="connsiteX180" fmla="*/ 2557688 w 3100566"/>
                    <a:gd name="connsiteY180" fmla="*/ 892216 h 1711845"/>
                    <a:gd name="connsiteX181" fmla="*/ 2565752 w 3100566"/>
                    <a:gd name="connsiteY181" fmla="*/ 859955 h 1711845"/>
                    <a:gd name="connsiteX182" fmla="*/ 2566760 w 3100566"/>
                    <a:gd name="connsiteY182" fmla="*/ 833743 h 1711845"/>
                    <a:gd name="connsiteX183" fmla="*/ 2562728 w 3100566"/>
                    <a:gd name="connsiteY183" fmla="*/ 784344 h 1711845"/>
                    <a:gd name="connsiteX184" fmla="*/ 3097050 w 3100566"/>
                    <a:gd name="connsiteY184" fmla="*/ 1534410 h 1711845"/>
                    <a:gd name="connsiteX185" fmla="*/ 3081928 w 3100566"/>
                    <a:gd name="connsiteY185" fmla="*/ 1526345 h 1711845"/>
                    <a:gd name="connsiteX186" fmla="*/ 3070837 w 3100566"/>
                    <a:gd name="connsiteY186" fmla="*/ 1530378 h 1711845"/>
                    <a:gd name="connsiteX187" fmla="*/ 3067813 w 3100566"/>
                    <a:gd name="connsiteY187" fmla="*/ 1530378 h 1711845"/>
                    <a:gd name="connsiteX188" fmla="*/ 3054707 w 3100566"/>
                    <a:gd name="connsiteY188" fmla="*/ 1529370 h 1711845"/>
                    <a:gd name="connsiteX189" fmla="*/ 3030511 w 3100566"/>
                    <a:gd name="connsiteY189" fmla="*/ 1531386 h 1711845"/>
                    <a:gd name="connsiteX190" fmla="*/ 3025470 w 3100566"/>
                    <a:gd name="connsiteY190" fmla="*/ 1532394 h 1711845"/>
                    <a:gd name="connsiteX191" fmla="*/ 2997243 w 3100566"/>
                    <a:gd name="connsiteY191" fmla="*/ 1534410 h 1711845"/>
                    <a:gd name="connsiteX192" fmla="*/ 3015389 w 3100566"/>
                    <a:gd name="connsiteY192" fmla="*/ 1527353 h 1711845"/>
                    <a:gd name="connsiteX193" fmla="*/ 3048658 w 3100566"/>
                    <a:gd name="connsiteY193" fmla="*/ 1510215 h 1711845"/>
                    <a:gd name="connsiteX194" fmla="*/ 3062773 w 3100566"/>
                    <a:gd name="connsiteY194" fmla="*/ 1502149 h 1711845"/>
                    <a:gd name="connsiteX195" fmla="*/ 3071846 w 3100566"/>
                    <a:gd name="connsiteY195" fmla="*/ 1496101 h 1711845"/>
                    <a:gd name="connsiteX196" fmla="*/ 3079911 w 3100566"/>
                    <a:gd name="connsiteY196" fmla="*/ 1491060 h 1711845"/>
                    <a:gd name="connsiteX197" fmla="*/ 3085959 w 3100566"/>
                    <a:gd name="connsiteY197" fmla="*/ 1469889 h 1711845"/>
                    <a:gd name="connsiteX198" fmla="*/ 3075878 w 3100566"/>
                    <a:gd name="connsiteY198" fmla="*/ 1459807 h 1711845"/>
                    <a:gd name="connsiteX199" fmla="*/ 3067813 w 3100566"/>
                    <a:gd name="connsiteY199" fmla="*/ 1457791 h 1711845"/>
                    <a:gd name="connsiteX200" fmla="*/ 3061765 w 3100566"/>
                    <a:gd name="connsiteY200" fmla="*/ 1458799 h 1711845"/>
                    <a:gd name="connsiteX201" fmla="*/ 3043617 w 3100566"/>
                    <a:gd name="connsiteY201" fmla="*/ 1467872 h 1711845"/>
                    <a:gd name="connsiteX202" fmla="*/ 3042609 w 3100566"/>
                    <a:gd name="connsiteY202" fmla="*/ 1467872 h 1711845"/>
                    <a:gd name="connsiteX203" fmla="*/ 3029503 w 3100566"/>
                    <a:gd name="connsiteY203" fmla="*/ 1469889 h 1711845"/>
                    <a:gd name="connsiteX204" fmla="*/ 3023454 w 3100566"/>
                    <a:gd name="connsiteY204" fmla="*/ 1471905 h 1711845"/>
                    <a:gd name="connsiteX205" fmla="*/ 3017406 w 3100566"/>
                    <a:gd name="connsiteY205" fmla="*/ 1473921 h 1711845"/>
                    <a:gd name="connsiteX206" fmla="*/ 2980103 w 3100566"/>
                    <a:gd name="connsiteY206" fmla="*/ 1481986 h 1711845"/>
                    <a:gd name="connsiteX207" fmla="*/ 2991194 w 3100566"/>
                    <a:gd name="connsiteY207" fmla="*/ 1473921 h 1711845"/>
                    <a:gd name="connsiteX208" fmla="*/ 3041602 w 3100566"/>
                    <a:gd name="connsiteY208" fmla="*/ 1427546 h 1711845"/>
                    <a:gd name="connsiteX209" fmla="*/ 3045633 w 3100566"/>
                    <a:gd name="connsiteY209" fmla="*/ 1414440 h 1711845"/>
                    <a:gd name="connsiteX210" fmla="*/ 3038577 w 3100566"/>
                    <a:gd name="connsiteY210" fmla="*/ 1401334 h 1711845"/>
                    <a:gd name="connsiteX211" fmla="*/ 3027487 w 3100566"/>
                    <a:gd name="connsiteY211" fmla="*/ 1397301 h 1711845"/>
                    <a:gd name="connsiteX212" fmla="*/ 3012365 w 3100566"/>
                    <a:gd name="connsiteY212" fmla="*/ 1404359 h 1711845"/>
                    <a:gd name="connsiteX213" fmla="*/ 3008332 w 3100566"/>
                    <a:gd name="connsiteY213" fmla="*/ 1408391 h 1711845"/>
                    <a:gd name="connsiteX214" fmla="*/ 3008332 w 3100566"/>
                    <a:gd name="connsiteY214" fmla="*/ 1408391 h 1711845"/>
                    <a:gd name="connsiteX215" fmla="*/ 3007324 w 3100566"/>
                    <a:gd name="connsiteY215" fmla="*/ 1408391 h 1711845"/>
                    <a:gd name="connsiteX216" fmla="*/ 2977079 w 3100566"/>
                    <a:gd name="connsiteY216" fmla="*/ 1420489 h 1711845"/>
                    <a:gd name="connsiteX217" fmla="*/ 2971031 w 3100566"/>
                    <a:gd name="connsiteY217" fmla="*/ 1423513 h 1711845"/>
                    <a:gd name="connsiteX218" fmla="*/ 2946835 w 3100566"/>
                    <a:gd name="connsiteY218" fmla="*/ 1434603 h 1711845"/>
                    <a:gd name="connsiteX219" fmla="*/ 2960949 w 3100566"/>
                    <a:gd name="connsiteY219" fmla="*/ 1409399 h 1711845"/>
                    <a:gd name="connsiteX220" fmla="*/ 2968006 w 3100566"/>
                    <a:gd name="connsiteY220" fmla="*/ 1395285 h 1711845"/>
                    <a:gd name="connsiteX221" fmla="*/ 2974054 w 3100566"/>
                    <a:gd name="connsiteY221" fmla="*/ 1383187 h 1711845"/>
                    <a:gd name="connsiteX222" fmla="*/ 2974054 w 3100566"/>
                    <a:gd name="connsiteY222" fmla="*/ 1376130 h 1711845"/>
                    <a:gd name="connsiteX223" fmla="*/ 2969014 w 3100566"/>
                    <a:gd name="connsiteY223" fmla="*/ 1370081 h 1711845"/>
                    <a:gd name="connsiteX224" fmla="*/ 2964981 w 3100566"/>
                    <a:gd name="connsiteY224" fmla="*/ 1369073 h 1711845"/>
                    <a:gd name="connsiteX225" fmla="*/ 2955908 w 3100566"/>
                    <a:gd name="connsiteY225" fmla="*/ 1375122 h 1711845"/>
                    <a:gd name="connsiteX226" fmla="*/ 2950868 w 3100566"/>
                    <a:gd name="connsiteY226" fmla="*/ 1384195 h 1711845"/>
                    <a:gd name="connsiteX227" fmla="*/ 2947843 w 3100566"/>
                    <a:gd name="connsiteY227" fmla="*/ 1383187 h 1711845"/>
                    <a:gd name="connsiteX228" fmla="*/ 2946835 w 3100566"/>
                    <a:gd name="connsiteY228" fmla="*/ 1383187 h 1711845"/>
                    <a:gd name="connsiteX229" fmla="*/ 2937761 w 3100566"/>
                    <a:gd name="connsiteY229" fmla="*/ 1386212 h 1711845"/>
                    <a:gd name="connsiteX230" fmla="*/ 2927680 w 3100566"/>
                    <a:gd name="connsiteY230" fmla="*/ 1391252 h 1711845"/>
                    <a:gd name="connsiteX231" fmla="*/ 2909532 w 3100566"/>
                    <a:gd name="connsiteY231" fmla="*/ 1403350 h 1711845"/>
                    <a:gd name="connsiteX232" fmla="*/ 2902476 w 3100566"/>
                    <a:gd name="connsiteY232" fmla="*/ 1408391 h 1711845"/>
                    <a:gd name="connsiteX233" fmla="*/ 2876264 w 3100566"/>
                    <a:gd name="connsiteY233" fmla="*/ 1426538 h 1711845"/>
                    <a:gd name="connsiteX234" fmla="*/ 2839971 w 3100566"/>
                    <a:gd name="connsiteY234" fmla="*/ 1441660 h 1711845"/>
                    <a:gd name="connsiteX235" fmla="*/ 2810734 w 3100566"/>
                    <a:gd name="connsiteY235" fmla="*/ 1452750 h 1711845"/>
                    <a:gd name="connsiteX236" fmla="*/ 2805693 w 3100566"/>
                    <a:gd name="connsiteY236" fmla="*/ 1449725 h 1711845"/>
                    <a:gd name="connsiteX237" fmla="*/ 2799645 w 3100566"/>
                    <a:gd name="connsiteY237" fmla="*/ 1448717 h 1711845"/>
                    <a:gd name="connsiteX238" fmla="*/ 2794604 w 3100566"/>
                    <a:gd name="connsiteY238" fmla="*/ 1449725 h 1711845"/>
                    <a:gd name="connsiteX239" fmla="*/ 2787546 w 3100566"/>
                    <a:gd name="connsiteY239" fmla="*/ 1456782 h 1711845"/>
                    <a:gd name="connsiteX240" fmla="*/ 2787546 w 3100566"/>
                    <a:gd name="connsiteY240" fmla="*/ 1467872 h 1711845"/>
                    <a:gd name="connsiteX241" fmla="*/ 2787546 w 3100566"/>
                    <a:gd name="connsiteY241" fmla="*/ 1468880 h 1711845"/>
                    <a:gd name="connsiteX242" fmla="*/ 2787546 w 3100566"/>
                    <a:gd name="connsiteY242" fmla="*/ 1469889 h 1711845"/>
                    <a:gd name="connsiteX243" fmla="*/ 2797628 w 3100566"/>
                    <a:gd name="connsiteY243" fmla="*/ 1562639 h 1711845"/>
                    <a:gd name="connsiteX244" fmla="*/ 2796620 w 3100566"/>
                    <a:gd name="connsiteY244" fmla="*/ 1586834 h 1711845"/>
                    <a:gd name="connsiteX245" fmla="*/ 2795612 w 3100566"/>
                    <a:gd name="connsiteY245" fmla="*/ 1608005 h 1711845"/>
                    <a:gd name="connsiteX246" fmla="*/ 2794604 w 3100566"/>
                    <a:gd name="connsiteY246" fmla="*/ 1616071 h 1711845"/>
                    <a:gd name="connsiteX247" fmla="*/ 2792587 w 3100566"/>
                    <a:gd name="connsiteY247" fmla="*/ 1644299 h 1711845"/>
                    <a:gd name="connsiteX248" fmla="*/ 2794604 w 3100566"/>
                    <a:gd name="connsiteY248" fmla="*/ 1674544 h 1711845"/>
                    <a:gd name="connsiteX249" fmla="*/ 2804685 w 3100566"/>
                    <a:gd name="connsiteY249" fmla="*/ 1682609 h 1711845"/>
                    <a:gd name="connsiteX250" fmla="*/ 2806701 w 3100566"/>
                    <a:gd name="connsiteY250" fmla="*/ 1682609 h 1711845"/>
                    <a:gd name="connsiteX251" fmla="*/ 2824848 w 3100566"/>
                    <a:gd name="connsiteY251" fmla="*/ 1698739 h 1711845"/>
                    <a:gd name="connsiteX252" fmla="*/ 2850052 w 3100566"/>
                    <a:gd name="connsiteY252" fmla="*/ 1707813 h 1711845"/>
                    <a:gd name="connsiteX253" fmla="*/ 2900460 w 3100566"/>
                    <a:gd name="connsiteY253" fmla="*/ 1711846 h 1711845"/>
                    <a:gd name="connsiteX254" fmla="*/ 2904492 w 3100566"/>
                    <a:gd name="connsiteY254" fmla="*/ 1711846 h 1711845"/>
                    <a:gd name="connsiteX255" fmla="*/ 2947843 w 3100566"/>
                    <a:gd name="connsiteY255" fmla="*/ 1708821 h 1711845"/>
                    <a:gd name="connsiteX256" fmla="*/ 2971031 w 3100566"/>
                    <a:gd name="connsiteY256" fmla="*/ 1704788 h 1711845"/>
                    <a:gd name="connsiteX257" fmla="*/ 2979095 w 3100566"/>
                    <a:gd name="connsiteY257" fmla="*/ 1702772 h 1711845"/>
                    <a:gd name="connsiteX258" fmla="*/ 2992202 w 3100566"/>
                    <a:gd name="connsiteY258" fmla="*/ 1699748 h 1711845"/>
                    <a:gd name="connsiteX259" fmla="*/ 2996235 w 3100566"/>
                    <a:gd name="connsiteY259" fmla="*/ 1698739 h 1711845"/>
                    <a:gd name="connsiteX260" fmla="*/ 3006316 w 3100566"/>
                    <a:gd name="connsiteY260" fmla="*/ 1692691 h 1711845"/>
                    <a:gd name="connsiteX261" fmla="*/ 3009340 w 3100566"/>
                    <a:gd name="connsiteY261" fmla="*/ 1680593 h 1711845"/>
                    <a:gd name="connsiteX262" fmla="*/ 3003291 w 3100566"/>
                    <a:gd name="connsiteY262" fmla="*/ 1670511 h 1711845"/>
                    <a:gd name="connsiteX263" fmla="*/ 2996235 w 3100566"/>
                    <a:gd name="connsiteY263" fmla="*/ 1661438 h 1711845"/>
                    <a:gd name="connsiteX264" fmla="*/ 2987161 w 3100566"/>
                    <a:gd name="connsiteY264" fmla="*/ 1654381 h 1711845"/>
                    <a:gd name="connsiteX265" fmla="*/ 2986153 w 3100566"/>
                    <a:gd name="connsiteY265" fmla="*/ 1653372 h 1711845"/>
                    <a:gd name="connsiteX266" fmla="*/ 2968006 w 3100566"/>
                    <a:gd name="connsiteY266" fmla="*/ 1645307 h 1711845"/>
                    <a:gd name="connsiteX267" fmla="*/ 2963973 w 3100566"/>
                    <a:gd name="connsiteY267" fmla="*/ 1644299 h 1711845"/>
                    <a:gd name="connsiteX268" fmla="*/ 2953891 w 3100566"/>
                    <a:gd name="connsiteY268" fmla="*/ 1640267 h 1711845"/>
                    <a:gd name="connsiteX269" fmla="*/ 2917598 w 3100566"/>
                    <a:gd name="connsiteY269" fmla="*/ 1625144 h 1711845"/>
                    <a:gd name="connsiteX270" fmla="*/ 2909532 w 3100566"/>
                    <a:gd name="connsiteY270" fmla="*/ 1619095 h 1711845"/>
                    <a:gd name="connsiteX271" fmla="*/ 2933728 w 3100566"/>
                    <a:gd name="connsiteY271" fmla="*/ 1616071 h 1711845"/>
                    <a:gd name="connsiteX272" fmla="*/ 2948851 w 3100566"/>
                    <a:gd name="connsiteY272" fmla="*/ 1614054 h 1711845"/>
                    <a:gd name="connsiteX273" fmla="*/ 3000266 w 3100566"/>
                    <a:gd name="connsiteY273" fmla="*/ 1604981 h 1711845"/>
                    <a:gd name="connsiteX274" fmla="*/ 3048658 w 3100566"/>
                    <a:gd name="connsiteY274" fmla="*/ 1589859 h 1711845"/>
                    <a:gd name="connsiteX275" fmla="*/ 3093017 w 3100566"/>
                    <a:gd name="connsiteY275" fmla="*/ 1563647 h 1711845"/>
                    <a:gd name="connsiteX276" fmla="*/ 3097050 w 3100566"/>
                    <a:gd name="connsiteY276" fmla="*/ 1534410 h 1711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</a:cxnLst>
                  <a:rect l="l" t="t" r="r" b="b"/>
                  <a:pathLst>
                    <a:path w="3100566" h="1711845">
                      <a:moveTo>
                        <a:pt x="331683" y="722846"/>
                      </a:moveTo>
                      <a:lnTo>
                        <a:pt x="330675" y="720830"/>
                      </a:lnTo>
                      <a:cubicBezTo>
                        <a:pt x="327650" y="712765"/>
                        <a:pt x="324626" y="704700"/>
                        <a:pt x="320593" y="695626"/>
                      </a:cubicBezTo>
                      <a:cubicBezTo>
                        <a:pt x="313536" y="677479"/>
                        <a:pt x="308496" y="661349"/>
                        <a:pt x="304463" y="646227"/>
                      </a:cubicBezTo>
                      <a:cubicBezTo>
                        <a:pt x="301438" y="635137"/>
                        <a:pt x="299422" y="624047"/>
                        <a:pt x="298414" y="612958"/>
                      </a:cubicBezTo>
                      <a:cubicBezTo>
                        <a:pt x="296398" y="599852"/>
                        <a:pt x="295390" y="586746"/>
                        <a:pt x="295390" y="574648"/>
                      </a:cubicBezTo>
                      <a:cubicBezTo>
                        <a:pt x="295390" y="570615"/>
                        <a:pt x="295390" y="567591"/>
                        <a:pt x="296398" y="563558"/>
                      </a:cubicBezTo>
                      <a:cubicBezTo>
                        <a:pt x="297405" y="555493"/>
                        <a:pt x="291357" y="548436"/>
                        <a:pt x="284300" y="546419"/>
                      </a:cubicBezTo>
                      <a:cubicBezTo>
                        <a:pt x="283292" y="546419"/>
                        <a:pt x="283292" y="546419"/>
                        <a:pt x="282283" y="546419"/>
                      </a:cubicBezTo>
                      <a:cubicBezTo>
                        <a:pt x="275227" y="546419"/>
                        <a:pt x="268169" y="552468"/>
                        <a:pt x="267161" y="559525"/>
                      </a:cubicBezTo>
                      <a:cubicBezTo>
                        <a:pt x="267161" y="563558"/>
                        <a:pt x="266153" y="567591"/>
                        <a:pt x="266153" y="572632"/>
                      </a:cubicBezTo>
                      <a:cubicBezTo>
                        <a:pt x="262120" y="574648"/>
                        <a:pt x="259096" y="577672"/>
                        <a:pt x="258088" y="582713"/>
                      </a:cubicBezTo>
                      <a:cubicBezTo>
                        <a:pt x="255063" y="598843"/>
                        <a:pt x="253047" y="614974"/>
                        <a:pt x="252039" y="631104"/>
                      </a:cubicBezTo>
                      <a:lnTo>
                        <a:pt x="251031" y="628080"/>
                      </a:lnTo>
                      <a:lnTo>
                        <a:pt x="250023" y="625055"/>
                      </a:lnTo>
                      <a:cubicBezTo>
                        <a:pt x="244982" y="605900"/>
                        <a:pt x="239941" y="587754"/>
                        <a:pt x="234900" y="573640"/>
                      </a:cubicBezTo>
                      <a:lnTo>
                        <a:pt x="234900" y="572632"/>
                      </a:lnTo>
                      <a:lnTo>
                        <a:pt x="234900" y="571623"/>
                      </a:lnTo>
                      <a:lnTo>
                        <a:pt x="234900" y="570615"/>
                      </a:lnTo>
                      <a:cubicBezTo>
                        <a:pt x="234900" y="566583"/>
                        <a:pt x="234900" y="562550"/>
                        <a:pt x="231875" y="558517"/>
                      </a:cubicBezTo>
                      <a:cubicBezTo>
                        <a:pt x="228851" y="555493"/>
                        <a:pt x="225827" y="552468"/>
                        <a:pt x="220786" y="552468"/>
                      </a:cubicBezTo>
                      <a:cubicBezTo>
                        <a:pt x="219778" y="552468"/>
                        <a:pt x="218770" y="552468"/>
                        <a:pt x="218770" y="552468"/>
                      </a:cubicBezTo>
                      <a:cubicBezTo>
                        <a:pt x="215745" y="552468"/>
                        <a:pt x="211712" y="553476"/>
                        <a:pt x="208688" y="555493"/>
                      </a:cubicBezTo>
                      <a:cubicBezTo>
                        <a:pt x="205664" y="557509"/>
                        <a:pt x="202639" y="562550"/>
                        <a:pt x="202639" y="566583"/>
                      </a:cubicBezTo>
                      <a:cubicBezTo>
                        <a:pt x="201631" y="588762"/>
                        <a:pt x="202639" y="607917"/>
                        <a:pt x="204656" y="626064"/>
                      </a:cubicBezTo>
                      <a:cubicBezTo>
                        <a:pt x="204656" y="628080"/>
                        <a:pt x="204656" y="630096"/>
                        <a:pt x="205664" y="632113"/>
                      </a:cubicBezTo>
                      <a:cubicBezTo>
                        <a:pt x="199615" y="621023"/>
                        <a:pt x="193566" y="611949"/>
                        <a:pt x="187517" y="602876"/>
                      </a:cubicBezTo>
                      <a:cubicBezTo>
                        <a:pt x="181468" y="593803"/>
                        <a:pt x="173403" y="584729"/>
                        <a:pt x="163321" y="574648"/>
                      </a:cubicBezTo>
                      <a:cubicBezTo>
                        <a:pt x="161305" y="572632"/>
                        <a:pt x="159289" y="571623"/>
                        <a:pt x="156264" y="571623"/>
                      </a:cubicBezTo>
                      <a:cubicBezTo>
                        <a:pt x="155256" y="569607"/>
                        <a:pt x="154248" y="567591"/>
                        <a:pt x="152232" y="566583"/>
                      </a:cubicBezTo>
                      <a:cubicBezTo>
                        <a:pt x="150215" y="564566"/>
                        <a:pt x="147191" y="563558"/>
                        <a:pt x="144167" y="563558"/>
                      </a:cubicBezTo>
                      <a:cubicBezTo>
                        <a:pt x="143158" y="563558"/>
                        <a:pt x="143158" y="563558"/>
                        <a:pt x="143158" y="563558"/>
                      </a:cubicBezTo>
                      <a:cubicBezTo>
                        <a:pt x="140134" y="563558"/>
                        <a:pt x="137109" y="565574"/>
                        <a:pt x="135093" y="568599"/>
                      </a:cubicBezTo>
                      <a:cubicBezTo>
                        <a:pt x="133076" y="570615"/>
                        <a:pt x="132069" y="574648"/>
                        <a:pt x="132069" y="577672"/>
                      </a:cubicBezTo>
                      <a:cubicBezTo>
                        <a:pt x="135093" y="589770"/>
                        <a:pt x="137109" y="602876"/>
                        <a:pt x="139126" y="614974"/>
                      </a:cubicBezTo>
                      <a:cubicBezTo>
                        <a:pt x="141142" y="624047"/>
                        <a:pt x="142150" y="634129"/>
                        <a:pt x="144167" y="643202"/>
                      </a:cubicBezTo>
                      <a:cubicBezTo>
                        <a:pt x="146182" y="654292"/>
                        <a:pt x="149207" y="665382"/>
                        <a:pt x="152232" y="676471"/>
                      </a:cubicBezTo>
                      <a:cubicBezTo>
                        <a:pt x="153240" y="681512"/>
                        <a:pt x="155256" y="686553"/>
                        <a:pt x="157272" y="691594"/>
                      </a:cubicBezTo>
                      <a:lnTo>
                        <a:pt x="158280" y="692602"/>
                      </a:lnTo>
                      <a:lnTo>
                        <a:pt x="159289" y="693610"/>
                      </a:lnTo>
                      <a:lnTo>
                        <a:pt x="158280" y="693610"/>
                      </a:lnTo>
                      <a:lnTo>
                        <a:pt x="157272" y="694618"/>
                      </a:lnTo>
                      <a:cubicBezTo>
                        <a:pt x="155256" y="695626"/>
                        <a:pt x="153240" y="696634"/>
                        <a:pt x="150215" y="697643"/>
                      </a:cubicBezTo>
                      <a:lnTo>
                        <a:pt x="149207" y="697643"/>
                      </a:lnTo>
                      <a:lnTo>
                        <a:pt x="148199" y="697643"/>
                      </a:lnTo>
                      <a:cubicBezTo>
                        <a:pt x="137109" y="688569"/>
                        <a:pt x="127028" y="680504"/>
                        <a:pt x="117954" y="672439"/>
                      </a:cubicBezTo>
                      <a:cubicBezTo>
                        <a:pt x="94767" y="653284"/>
                        <a:pt x="76620" y="636145"/>
                        <a:pt x="60489" y="620015"/>
                      </a:cubicBezTo>
                      <a:cubicBezTo>
                        <a:pt x="58473" y="617998"/>
                        <a:pt x="55448" y="617998"/>
                        <a:pt x="53433" y="617998"/>
                      </a:cubicBezTo>
                      <a:cubicBezTo>
                        <a:pt x="53433" y="617998"/>
                        <a:pt x="52424" y="617998"/>
                        <a:pt x="52424" y="617998"/>
                      </a:cubicBezTo>
                      <a:cubicBezTo>
                        <a:pt x="49400" y="617998"/>
                        <a:pt x="47383" y="620015"/>
                        <a:pt x="45367" y="622031"/>
                      </a:cubicBezTo>
                      <a:cubicBezTo>
                        <a:pt x="44359" y="621023"/>
                        <a:pt x="43351" y="621023"/>
                        <a:pt x="42343" y="621023"/>
                      </a:cubicBezTo>
                      <a:cubicBezTo>
                        <a:pt x="42343" y="621023"/>
                        <a:pt x="41335" y="621023"/>
                        <a:pt x="41335" y="621023"/>
                      </a:cubicBezTo>
                      <a:cubicBezTo>
                        <a:pt x="39318" y="621023"/>
                        <a:pt x="37302" y="622031"/>
                        <a:pt x="35285" y="623039"/>
                      </a:cubicBezTo>
                      <a:cubicBezTo>
                        <a:pt x="33270" y="624047"/>
                        <a:pt x="32261" y="627072"/>
                        <a:pt x="31253" y="629088"/>
                      </a:cubicBezTo>
                      <a:cubicBezTo>
                        <a:pt x="31253" y="632113"/>
                        <a:pt x="31253" y="634129"/>
                        <a:pt x="33270" y="636145"/>
                      </a:cubicBezTo>
                      <a:cubicBezTo>
                        <a:pt x="47383" y="660341"/>
                        <a:pt x="63514" y="686553"/>
                        <a:pt x="82669" y="715789"/>
                      </a:cubicBezTo>
                      <a:cubicBezTo>
                        <a:pt x="91742" y="728895"/>
                        <a:pt x="99807" y="743009"/>
                        <a:pt x="108881" y="756115"/>
                      </a:cubicBezTo>
                      <a:cubicBezTo>
                        <a:pt x="112913" y="762164"/>
                        <a:pt x="116946" y="769222"/>
                        <a:pt x="121987" y="775270"/>
                      </a:cubicBezTo>
                      <a:cubicBezTo>
                        <a:pt x="126019" y="781319"/>
                        <a:pt x="129044" y="785352"/>
                        <a:pt x="133076" y="789385"/>
                      </a:cubicBezTo>
                      <a:cubicBezTo>
                        <a:pt x="130052" y="788376"/>
                        <a:pt x="127028" y="787368"/>
                        <a:pt x="125011" y="787368"/>
                      </a:cubicBezTo>
                      <a:lnTo>
                        <a:pt x="120978" y="786360"/>
                      </a:lnTo>
                      <a:cubicBezTo>
                        <a:pt x="110897" y="783336"/>
                        <a:pt x="100815" y="781319"/>
                        <a:pt x="90734" y="779303"/>
                      </a:cubicBezTo>
                      <a:cubicBezTo>
                        <a:pt x="81661" y="777287"/>
                        <a:pt x="70571" y="775270"/>
                        <a:pt x="59481" y="773254"/>
                      </a:cubicBezTo>
                      <a:cubicBezTo>
                        <a:pt x="55448" y="772246"/>
                        <a:pt x="52424" y="772246"/>
                        <a:pt x="48392" y="771238"/>
                      </a:cubicBezTo>
                      <a:cubicBezTo>
                        <a:pt x="47383" y="770230"/>
                        <a:pt x="46375" y="769222"/>
                        <a:pt x="45367" y="767205"/>
                      </a:cubicBezTo>
                      <a:cubicBezTo>
                        <a:pt x="43351" y="764181"/>
                        <a:pt x="40326" y="763173"/>
                        <a:pt x="38310" y="763173"/>
                      </a:cubicBezTo>
                      <a:cubicBezTo>
                        <a:pt x="37302" y="763173"/>
                        <a:pt x="37302" y="763173"/>
                        <a:pt x="36294" y="763173"/>
                      </a:cubicBezTo>
                      <a:cubicBezTo>
                        <a:pt x="34277" y="763173"/>
                        <a:pt x="31253" y="764181"/>
                        <a:pt x="29237" y="765189"/>
                      </a:cubicBezTo>
                      <a:cubicBezTo>
                        <a:pt x="28229" y="766197"/>
                        <a:pt x="27220" y="767205"/>
                        <a:pt x="26212" y="768213"/>
                      </a:cubicBezTo>
                      <a:cubicBezTo>
                        <a:pt x="24196" y="768213"/>
                        <a:pt x="22180" y="769222"/>
                        <a:pt x="20163" y="770230"/>
                      </a:cubicBezTo>
                      <a:lnTo>
                        <a:pt x="20163" y="769222"/>
                      </a:lnTo>
                      <a:lnTo>
                        <a:pt x="19155" y="768213"/>
                      </a:lnTo>
                      <a:cubicBezTo>
                        <a:pt x="17139" y="765189"/>
                        <a:pt x="13106" y="764181"/>
                        <a:pt x="10082" y="764181"/>
                      </a:cubicBezTo>
                      <a:cubicBezTo>
                        <a:pt x="8066" y="764181"/>
                        <a:pt x="5041" y="765189"/>
                        <a:pt x="4033" y="766197"/>
                      </a:cubicBezTo>
                      <a:cubicBezTo>
                        <a:pt x="2016" y="768213"/>
                        <a:pt x="0" y="770230"/>
                        <a:pt x="0" y="774262"/>
                      </a:cubicBezTo>
                      <a:cubicBezTo>
                        <a:pt x="0" y="777287"/>
                        <a:pt x="0" y="780311"/>
                        <a:pt x="2016" y="782327"/>
                      </a:cubicBezTo>
                      <a:cubicBezTo>
                        <a:pt x="16131" y="800474"/>
                        <a:pt x="31253" y="816605"/>
                        <a:pt x="48392" y="830719"/>
                      </a:cubicBezTo>
                      <a:cubicBezTo>
                        <a:pt x="62506" y="842817"/>
                        <a:pt x="78637" y="853906"/>
                        <a:pt x="100815" y="864996"/>
                      </a:cubicBezTo>
                      <a:cubicBezTo>
                        <a:pt x="117954" y="874069"/>
                        <a:pt x="137109" y="881127"/>
                        <a:pt x="157272" y="889192"/>
                      </a:cubicBezTo>
                      <a:cubicBezTo>
                        <a:pt x="178443" y="897257"/>
                        <a:pt x="199615" y="905322"/>
                        <a:pt x="220786" y="912379"/>
                      </a:cubicBezTo>
                      <a:cubicBezTo>
                        <a:pt x="222802" y="913387"/>
                        <a:pt x="224819" y="913387"/>
                        <a:pt x="226835" y="913387"/>
                      </a:cubicBezTo>
                      <a:cubicBezTo>
                        <a:pt x="228851" y="913387"/>
                        <a:pt x="230868" y="913387"/>
                        <a:pt x="231875" y="912379"/>
                      </a:cubicBezTo>
                      <a:cubicBezTo>
                        <a:pt x="235908" y="911371"/>
                        <a:pt x="237925" y="908347"/>
                        <a:pt x="239941" y="904314"/>
                      </a:cubicBezTo>
                      <a:cubicBezTo>
                        <a:pt x="241957" y="900282"/>
                        <a:pt x="241957" y="896249"/>
                        <a:pt x="239941" y="893224"/>
                      </a:cubicBezTo>
                      <a:cubicBezTo>
                        <a:pt x="238933" y="892216"/>
                        <a:pt x="238933" y="891208"/>
                        <a:pt x="237925" y="890200"/>
                      </a:cubicBezTo>
                      <a:cubicBezTo>
                        <a:pt x="254055" y="867012"/>
                        <a:pt x="272202" y="844833"/>
                        <a:pt x="289340" y="824670"/>
                      </a:cubicBezTo>
                      <a:lnTo>
                        <a:pt x="292365" y="820637"/>
                      </a:lnTo>
                      <a:cubicBezTo>
                        <a:pt x="300430" y="810556"/>
                        <a:pt x="308496" y="801482"/>
                        <a:pt x="317569" y="791401"/>
                      </a:cubicBezTo>
                      <a:cubicBezTo>
                        <a:pt x="327650" y="779303"/>
                        <a:pt x="336724" y="767205"/>
                        <a:pt x="343781" y="752083"/>
                      </a:cubicBezTo>
                      <a:cubicBezTo>
                        <a:pt x="345797" y="746034"/>
                        <a:pt x="344789" y="739985"/>
                        <a:pt x="339748" y="735952"/>
                      </a:cubicBezTo>
                      <a:cubicBezTo>
                        <a:pt x="335716" y="731920"/>
                        <a:pt x="333699" y="726879"/>
                        <a:pt x="331683" y="722846"/>
                      </a:cubicBezTo>
                      <a:close/>
                      <a:moveTo>
                        <a:pt x="2562728" y="784344"/>
                      </a:moveTo>
                      <a:cubicBezTo>
                        <a:pt x="2551638" y="740993"/>
                        <a:pt x="2533492" y="712765"/>
                        <a:pt x="2508288" y="697643"/>
                      </a:cubicBezTo>
                      <a:cubicBezTo>
                        <a:pt x="2499214" y="692602"/>
                        <a:pt x="2488125" y="689577"/>
                        <a:pt x="2477035" y="689577"/>
                      </a:cubicBezTo>
                      <a:cubicBezTo>
                        <a:pt x="2475018" y="689577"/>
                        <a:pt x="2474010" y="689577"/>
                        <a:pt x="2471995" y="689577"/>
                      </a:cubicBezTo>
                      <a:cubicBezTo>
                        <a:pt x="2464937" y="689577"/>
                        <a:pt x="2456872" y="692602"/>
                        <a:pt x="2451831" y="694618"/>
                      </a:cubicBezTo>
                      <a:cubicBezTo>
                        <a:pt x="2454855" y="682520"/>
                        <a:pt x="2456872" y="671430"/>
                        <a:pt x="2459896" y="658325"/>
                      </a:cubicBezTo>
                      <a:cubicBezTo>
                        <a:pt x="2464937" y="630096"/>
                        <a:pt x="2468970" y="600860"/>
                        <a:pt x="2470985" y="571623"/>
                      </a:cubicBezTo>
                      <a:cubicBezTo>
                        <a:pt x="2473002" y="547428"/>
                        <a:pt x="2473002" y="522224"/>
                        <a:pt x="2471995" y="487946"/>
                      </a:cubicBezTo>
                      <a:cubicBezTo>
                        <a:pt x="2470985" y="462743"/>
                        <a:pt x="2469977" y="438547"/>
                        <a:pt x="2467962" y="416368"/>
                      </a:cubicBezTo>
                      <a:cubicBezTo>
                        <a:pt x="2462921" y="359911"/>
                        <a:pt x="2452839" y="312528"/>
                        <a:pt x="2436709" y="271193"/>
                      </a:cubicBezTo>
                      <a:cubicBezTo>
                        <a:pt x="2428643" y="249014"/>
                        <a:pt x="2416546" y="228851"/>
                        <a:pt x="2403440" y="208688"/>
                      </a:cubicBezTo>
                      <a:cubicBezTo>
                        <a:pt x="2392350" y="193566"/>
                        <a:pt x="2379244" y="178443"/>
                        <a:pt x="2363113" y="162313"/>
                      </a:cubicBezTo>
                      <a:cubicBezTo>
                        <a:pt x="2336902" y="137109"/>
                        <a:pt x="2303632" y="114929"/>
                        <a:pt x="2263306" y="96783"/>
                      </a:cubicBezTo>
                      <a:cubicBezTo>
                        <a:pt x="2230038" y="81660"/>
                        <a:pt x="2190719" y="68555"/>
                        <a:pt x="2144344" y="57465"/>
                      </a:cubicBezTo>
                      <a:cubicBezTo>
                        <a:pt x="2064700" y="38310"/>
                        <a:pt x="1981023" y="31253"/>
                        <a:pt x="1902387" y="26212"/>
                      </a:cubicBezTo>
                      <a:lnTo>
                        <a:pt x="1890289" y="25204"/>
                      </a:lnTo>
                      <a:cubicBezTo>
                        <a:pt x="1865085" y="23188"/>
                        <a:pt x="1839881" y="22179"/>
                        <a:pt x="1814677" y="20163"/>
                      </a:cubicBezTo>
                      <a:cubicBezTo>
                        <a:pt x="1796531" y="19155"/>
                        <a:pt x="1779392" y="17139"/>
                        <a:pt x="1761246" y="16130"/>
                      </a:cubicBezTo>
                      <a:lnTo>
                        <a:pt x="1729992" y="13106"/>
                      </a:lnTo>
                      <a:cubicBezTo>
                        <a:pt x="1673536" y="8065"/>
                        <a:pt x="1606998" y="3024"/>
                        <a:pt x="1537435" y="1008"/>
                      </a:cubicBezTo>
                      <a:cubicBezTo>
                        <a:pt x="1515256" y="0"/>
                        <a:pt x="1494085" y="0"/>
                        <a:pt x="1474930" y="0"/>
                      </a:cubicBezTo>
                      <a:cubicBezTo>
                        <a:pt x="1423514" y="0"/>
                        <a:pt x="1377139" y="2016"/>
                        <a:pt x="1332780" y="7057"/>
                      </a:cubicBezTo>
                      <a:cubicBezTo>
                        <a:pt x="1260193" y="14114"/>
                        <a:pt x="1198695" y="28228"/>
                        <a:pt x="1144255" y="48391"/>
                      </a:cubicBezTo>
                      <a:cubicBezTo>
                        <a:pt x="1116027" y="59481"/>
                        <a:pt x="1088806" y="72587"/>
                        <a:pt x="1063603" y="88718"/>
                      </a:cubicBezTo>
                      <a:cubicBezTo>
                        <a:pt x="1039407" y="103840"/>
                        <a:pt x="1017228" y="122995"/>
                        <a:pt x="997065" y="144166"/>
                      </a:cubicBezTo>
                      <a:cubicBezTo>
                        <a:pt x="977909" y="165337"/>
                        <a:pt x="960771" y="189533"/>
                        <a:pt x="947665" y="216753"/>
                      </a:cubicBezTo>
                      <a:cubicBezTo>
                        <a:pt x="934559" y="243973"/>
                        <a:pt x="924477" y="274218"/>
                        <a:pt x="918429" y="308495"/>
                      </a:cubicBezTo>
                      <a:cubicBezTo>
                        <a:pt x="918429" y="308495"/>
                        <a:pt x="918429" y="309503"/>
                        <a:pt x="918429" y="309503"/>
                      </a:cubicBezTo>
                      <a:cubicBezTo>
                        <a:pt x="904314" y="298413"/>
                        <a:pt x="888184" y="291356"/>
                        <a:pt x="871045" y="289340"/>
                      </a:cubicBezTo>
                      <a:cubicBezTo>
                        <a:pt x="868021" y="289340"/>
                        <a:pt x="864997" y="288332"/>
                        <a:pt x="861972" y="288332"/>
                      </a:cubicBezTo>
                      <a:cubicBezTo>
                        <a:pt x="847858" y="288332"/>
                        <a:pt x="833744" y="292365"/>
                        <a:pt x="820638" y="299422"/>
                      </a:cubicBezTo>
                      <a:cubicBezTo>
                        <a:pt x="804507" y="308495"/>
                        <a:pt x="789385" y="322609"/>
                        <a:pt x="777287" y="339748"/>
                      </a:cubicBezTo>
                      <a:cubicBezTo>
                        <a:pt x="766197" y="356886"/>
                        <a:pt x="757124" y="377050"/>
                        <a:pt x="750067" y="400237"/>
                      </a:cubicBezTo>
                      <a:cubicBezTo>
                        <a:pt x="747043" y="410319"/>
                        <a:pt x="745026" y="419392"/>
                        <a:pt x="744018" y="428465"/>
                      </a:cubicBezTo>
                      <a:cubicBezTo>
                        <a:pt x="743010" y="436531"/>
                        <a:pt x="742002" y="446612"/>
                        <a:pt x="742002" y="457702"/>
                      </a:cubicBezTo>
                      <a:cubicBezTo>
                        <a:pt x="742002" y="473832"/>
                        <a:pt x="746034" y="489963"/>
                        <a:pt x="753091" y="504077"/>
                      </a:cubicBezTo>
                      <a:cubicBezTo>
                        <a:pt x="761156" y="519199"/>
                        <a:pt x="772246" y="532305"/>
                        <a:pt x="786360" y="543395"/>
                      </a:cubicBezTo>
                      <a:cubicBezTo>
                        <a:pt x="804507" y="557509"/>
                        <a:pt x="826686" y="564566"/>
                        <a:pt x="842817" y="568599"/>
                      </a:cubicBezTo>
                      <a:cubicBezTo>
                        <a:pt x="852899" y="571623"/>
                        <a:pt x="863988" y="573640"/>
                        <a:pt x="877094" y="575656"/>
                      </a:cubicBezTo>
                      <a:cubicBezTo>
                        <a:pt x="881127" y="576664"/>
                        <a:pt x="886168" y="576664"/>
                        <a:pt x="891208" y="576664"/>
                      </a:cubicBezTo>
                      <a:lnTo>
                        <a:pt x="893225" y="576664"/>
                      </a:lnTo>
                      <a:cubicBezTo>
                        <a:pt x="885160" y="620015"/>
                        <a:pt x="880119" y="658325"/>
                        <a:pt x="879110" y="694618"/>
                      </a:cubicBezTo>
                      <a:cubicBezTo>
                        <a:pt x="878103" y="719822"/>
                        <a:pt x="880119" y="744018"/>
                        <a:pt x="883143" y="767205"/>
                      </a:cubicBezTo>
                      <a:cubicBezTo>
                        <a:pt x="886168" y="789385"/>
                        <a:pt x="891208" y="813580"/>
                        <a:pt x="899274" y="837776"/>
                      </a:cubicBezTo>
                      <a:cubicBezTo>
                        <a:pt x="906331" y="859955"/>
                        <a:pt x="916412" y="883143"/>
                        <a:pt x="928510" y="905322"/>
                      </a:cubicBezTo>
                      <a:cubicBezTo>
                        <a:pt x="941616" y="929518"/>
                        <a:pt x="955731" y="951697"/>
                        <a:pt x="972869" y="973877"/>
                      </a:cubicBezTo>
                      <a:cubicBezTo>
                        <a:pt x="1002105" y="1012187"/>
                        <a:pt x="1039407" y="1045456"/>
                        <a:pt x="1082758" y="1072676"/>
                      </a:cubicBezTo>
                      <a:cubicBezTo>
                        <a:pt x="1105945" y="1086790"/>
                        <a:pt x="1130141" y="1099896"/>
                        <a:pt x="1154336" y="1109977"/>
                      </a:cubicBezTo>
                      <a:cubicBezTo>
                        <a:pt x="1179540" y="1120059"/>
                        <a:pt x="1205753" y="1128124"/>
                        <a:pt x="1229948" y="1135181"/>
                      </a:cubicBezTo>
                      <a:lnTo>
                        <a:pt x="1228940" y="1134173"/>
                      </a:lnTo>
                      <a:cubicBezTo>
                        <a:pt x="1244062" y="1138206"/>
                        <a:pt x="1259185" y="1143247"/>
                        <a:pt x="1274307" y="1148287"/>
                      </a:cubicBezTo>
                      <a:cubicBezTo>
                        <a:pt x="1281364" y="1150304"/>
                        <a:pt x="1288421" y="1152320"/>
                        <a:pt x="1294470" y="1154336"/>
                      </a:cubicBezTo>
                      <a:cubicBezTo>
                        <a:pt x="1314633" y="1160385"/>
                        <a:pt x="1331772" y="1165426"/>
                        <a:pt x="1348911" y="1168451"/>
                      </a:cubicBezTo>
                      <a:cubicBezTo>
                        <a:pt x="1347902" y="1170467"/>
                        <a:pt x="1347902" y="1173491"/>
                        <a:pt x="1346894" y="1175507"/>
                      </a:cubicBezTo>
                      <a:cubicBezTo>
                        <a:pt x="1344878" y="1187605"/>
                        <a:pt x="1345886" y="1201720"/>
                        <a:pt x="1350926" y="1215834"/>
                      </a:cubicBezTo>
                      <a:cubicBezTo>
                        <a:pt x="1353951" y="1226923"/>
                        <a:pt x="1361008" y="1238013"/>
                        <a:pt x="1370082" y="1249103"/>
                      </a:cubicBezTo>
                      <a:cubicBezTo>
                        <a:pt x="1379155" y="1260192"/>
                        <a:pt x="1391253" y="1269266"/>
                        <a:pt x="1406375" y="1278339"/>
                      </a:cubicBezTo>
                      <a:cubicBezTo>
                        <a:pt x="1418473" y="1285396"/>
                        <a:pt x="1431579" y="1291445"/>
                        <a:pt x="1449726" y="1296486"/>
                      </a:cubicBezTo>
                      <a:cubicBezTo>
                        <a:pt x="1463840" y="1300519"/>
                        <a:pt x="1478963" y="1302535"/>
                        <a:pt x="1493076" y="1303543"/>
                      </a:cubicBezTo>
                      <a:cubicBezTo>
                        <a:pt x="1496101" y="1303543"/>
                        <a:pt x="1499126" y="1303543"/>
                        <a:pt x="1503157" y="1303543"/>
                      </a:cubicBezTo>
                      <a:cubicBezTo>
                        <a:pt x="1509207" y="1303543"/>
                        <a:pt x="1514248" y="1303543"/>
                        <a:pt x="1519289" y="1302535"/>
                      </a:cubicBezTo>
                      <a:cubicBezTo>
                        <a:pt x="1529370" y="1301527"/>
                        <a:pt x="1538443" y="1299511"/>
                        <a:pt x="1546509" y="1297494"/>
                      </a:cubicBezTo>
                      <a:cubicBezTo>
                        <a:pt x="1560623" y="1293462"/>
                        <a:pt x="1575745" y="1286404"/>
                        <a:pt x="1590868" y="1277331"/>
                      </a:cubicBezTo>
                      <a:cubicBezTo>
                        <a:pt x="1599941" y="1271282"/>
                        <a:pt x="1609014" y="1263217"/>
                        <a:pt x="1618087" y="1252127"/>
                      </a:cubicBezTo>
                      <a:cubicBezTo>
                        <a:pt x="1622120" y="1247086"/>
                        <a:pt x="1627161" y="1241037"/>
                        <a:pt x="1630186" y="1234989"/>
                      </a:cubicBezTo>
                      <a:lnTo>
                        <a:pt x="1633210" y="1235997"/>
                      </a:lnTo>
                      <a:lnTo>
                        <a:pt x="1637242" y="1237005"/>
                      </a:lnTo>
                      <a:cubicBezTo>
                        <a:pt x="1653373" y="1241037"/>
                        <a:pt x="1669503" y="1244062"/>
                        <a:pt x="1686642" y="1247086"/>
                      </a:cubicBezTo>
                      <a:cubicBezTo>
                        <a:pt x="1719911" y="1253135"/>
                        <a:pt x="1753180" y="1259184"/>
                        <a:pt x="1784433" y="1263217"/>
                      </a:cubicBezTo>
                      <a:cubicBezTo>
                        <a:pt x="1838873" y="1271282"/>
                        <a:pt x="1889281" y="1274307"/>
                        <a:pt x="1936664" y="1274307"/>
                      </a:cubicBezTo>
                      <a:cubicBezTo>
                        <a:pt x="1952795" y="1274307"/>
                        <a:pt x="1967917" y="1274307"/>
                        <a:pt x="1983040" y="1273299"/>
                      </a:cubicBezTo>
                      <a:cubicBezTo>
                        <a:pt x="2020341" y="1271282"/>
                        <a:pt x="2048570" y="1267250"/>
                        <a:pt x="2073774" y="1261201"/>
                      </a:cubicBezTo>
                      <a:cubicBezTo>
                        <a:pt x="2104018" y="1254144"/>
                        <a:pt x="2132246" y="1243054"/>
                        <a:pt x="2159467" y="1228940"/>
                      </a:cubicBezTo>
                      <a:cubicBezTo>
                        <a:pt x="2186686" y="1214825"/>
                        <a:pt x="2212898" y="1197687"/>
                        <a:pt x="2235078" y="1177524"/>
                      </a:cubicBezTo>
                      <a:cubicBezTo>
                        <a:pt x="2245160" y="1168451"/>
                        <a:pt x="2256249" y="1158369"/>
                        <a:pt x="2266331" y="1147279"/>
                      </a:cubicBezTo>
                      <a:cubicBezTo>
                        <a:pt x="2276412" y="1136190"/>
                        <a:pt x="2285486" y="1124092"/>
                        <a:pt x="2295568" y="1108969"/>
                      </a:cubicBezTo>
                      <a:cubicBezTo>
                        <a:pt x="2304640" y="1094855"/>
                        <a:pt x="2312706" y="1080741"/>
                        <a:pt x="2321779" y="1064611"/>
                      </a:cubicBezTo>
                      <a:cubicBezTo>
                        <a:pt x="2324803" y="1059570"/>
                        <a:pt x="2327828" y="1053521"/>
                        <a:pt x="2330853" y="1048480"/>
                      </a:cubicBezTo>
                      <a:lnTo>
                        <a:pt x="2332869" y="1044447"/>
                      </a:lnTo>
                      <a:lnTo>
                        <a:pt x="2334885" y="1040415"/>
                      </a:lnTo>
                      <a:cubicBezTo>
                        <a:pt x="2337910" y="1035374"/>
                        <a:pt x="2340934" y="1029325"/>
                        <a:pt x="2343958" y="1023276"/>
                      </a:cubicBezTo>
                      <a:cubicBezTo>
                        <a:pt x="2350007" y="1011178"/>
                        <a:pt x="2353032" y="997064"/>
                        <a:pt x="2356057" y="983958"/>
                      </a:cubicBezTo>
                      <a:cubicBezTo>
                        <a:pt x="2357065" y="977909"/>
                        <a:pt x="2359081" y="972869"/>
                        <a:pt x="2360088" y="967828"/>
                      </a:cubicBezTo>
                      <a:cubicBezTo>
                        <a:pt x="2361098" y="962787"/>
                        <a:pt x="2362105" y="956738"/>
                        <a:pt x="2364121" y="951697"/>
                      </a:cubicBezTo>
                      <a:cubicBezTo>
                        <a:pt x="2372187" y="958754"/>
                        <a:pt x="2381261" y="963795"/>
                        <a:pt x="2393358" y="969844"/>
                      </a:cubicBezTo>
                      <a:cubicBezTo>
                        <a:pt x="2402432" y="973877"/>
                        <a:pt x="2412513" y="976901"/>
                        <a:pt x="2424611" y="978917"/>
                      </a:cubicBezTo>
                      <a:cubicBezTo>
                        <a:pt x="2429651" y="979926"/>
                        <a:pt x="2435700" y="979926"/>
                        <a:pt x="2440741" y="979926"/>
                      </a:cubicBezTo>
                      <a:cubicBezTo>
                        <a:pt x="2446791" y="979926"/>
                        <a:pt x="2452839" y="979926"/>
                        <a:pt x="2458888" y="978917"/>
                      </a:cubicBezTo>
                      <a:cubicBezTo>
                        <a:pt x="2480059" y="975893"/>
                        <a:pt x="2501230" y="965812"/>
                        <a:pt x="2518369" y="950689"/>
                      </a:cubicBezTo>
                      <a:cubicBezTo>
                        <a:pt x="2535507" y="935567"/>
                        <a:pt x="2549622" y="915404"/>
                        <a:pt x="2557688" y="892216"/>
                      </a:cubicBezTo>
                      <a:cubicBezTo>
                        <a:pt x="2561719" y="881127"/>
                        <a:pt x="2564744" y="871045"/>
                        <a:pt x="2565752" y="859955"/>
                      </a:cubicBezTo>
                      <a:cubicBezTo>
                        <a:pt x="2566760" y="850882"/>
                        <a:pt x="2566760" y="841809"/>
                        <a:pt x="2566760" y="833743"/>
                      </a:cubicBezTo>
                      <a:cubicBezTo>
                        <a:pt x="2568777" y="816605"/>
                        <a:pt x="2566760" y="800474"/>
                        <a:pt x="2562728" y="784344"/>
                      </a:cubicBezTo>
                      <a:close/>
                      <a:moveTo>
                        <a:pt x="3097050" y="1534410"/>
                      </a:moveTo>
                      <a:cubicBezTo>
                        <a:pt x="3093017" y="1529370"/>
                        <a:pt x="3087976" y="1526345"/>
                        <a:pt x="3081928" y="1526345"/>
                      </a:cubicBezTo>
                      <a:cubicBezTo>
                        <a:pt x="3077895" y="1526345"/>
                        <a:pt x="3073862" y="1527353"/>
                        <a:pt x="3070837" y="1530378"/>
                      </a:cubicBezTo>
                      <a:cubicBezTo>
                        <a:pt x="3069829" y="1530378"/>
                        <a:pt x="3068821" y="1530378"/>
                        <a:pt x="3067813" y="1530378"/>
                      </a:cubicBezTo>
                      <a:cubicBezTo>
                        <a:pt x="3063780" y="1529370"/>
                        <a:pt x="3058740" y="1529370"/>
                        <a:pt x="3054707" y="1529370"/>
                      </a:cubicBezTo>
                      <a:cubicBezTo>
                        <a:pt x="3046642" y="1529370"/>
                        <a:pt x="3038577" y="1530378"/>
                        <a:pt x="3030511" y="1531386"/>
                      </a:cubicBezTo>
                      <a:lnTo>
                        <a:pt x="3025470" y="1532394"/>
                      </a:lnTo>
                      <a:cubicBezTo>
                        <a:pt x="3016398" y="1533402"/>
                        <a:pt x="3007324" y="1534410"/>
                        <a:pt x="2997243" y="1534410"/>
                      </a:cubicBezTo>
                      <a:cubicBezTo>
                        <a:pt x="3003291" y="1532394"/>
                        <a:pt x="3009340" y="1529370"/>
                        <a:pt x="3015389" y="1527353"/>
                      </a:cubicBezTo>
                      <a:cubicBezTo>
                        <a:pt x="3025470" y="1522312"/>
                        <a:pt x="3035552" y="1517272"/>
                        <a:pt x="3048658" y="1510215"/>
                      </a:cubicBezTo>
                      <a:cubicBezTo>
                        <a:pt x="3053699" y="1507190"/>
                        <a:pt x="3058740" y="1505174"/>
                        <a:pt x="3062773" y="1502149"/>
                      </a:cubicBezTo>
                      <a:cubicBezTo>
                        <a:pt x="3065796" y="1500133"/>
                        <a:pt x="3068821" y="1498117"/>
                        <a:pt x="3071846" y="1496101"/>
                      </a:cubicBezTo>
                      <a:cubicBezTo>
                        <a:pt x="3074870" y="1494084"/>
                        <a:pt x="3077895" y="1492068"/>
                        <a:pt x="3079911" y="1491060"/>
                      </a:cubicBezTo>
                      <a:cubicBezTo>
                        <a:pt x="3086968" y="1487027"/>
                        <a:pt x="3088984" y="1475938"/>
                        <a:pt x="3085959" y="1469889"/>
                      </a:cubicBezTo>
                      <a:cubicBezTo>
                        <a:pt x="3083944" y="1465856"/>
                        <a:pt x="3080919" y="1461823"/>
                        <a:pt x="3075878" y="1459807"/>
                      </a:cubicBezTo>
                      <a:cubicBezTo>
                        <a:pt x="3073862" y="1458799"/>
                        <a:pt x="3070837" y="1457791"/>
                        <a:pt x="3067813" y="1457791"/>
                      </a:cubicBezTo>
                      <a:cubicBezTo>
                        <a:pt x="3065796" y="1457791"/>
                        <a:pt x="3062773" y="1457791"/>
                        <a:pt x="3061765" y="1458799"/>
                      </a:cubicBezTo>
                      <a:cubicBezTo>
                        <a:pt x="3055715" y="1461823"/>
                        <a:pt x="3048658" y="1465856"/>
                        <a:pt x="3043617" y="1467872"/>
                      </a:cubicBezTo>
                      <a:lnTo>
                        <a:pt x="3042609" y="1467872"/>
                      </a:lnTo>
                      <a:cubicBezTo>
                        <a:pt x="3037569" y="1467872"/>
                        <a:pt x="3034544" y="1468880"/>
                        <a:pt x="3029503" y="1469889"/>
                      </a:cubicBezTo>
                      <a:lnTo>
                        <a:pt x="3023454" y="1471905"/>
                      </a:lnTo>
                      <a:lnTo>
                        <a:pt x="3017406" y="1473921"/>
                      </a:lnTo>
                      <a:cubicBezTo>
                        <a:pt x="3004299" y="1476945"/>
                        <a:pt x="2992202" y="1479970"/>
                        <a:pt x="2980103" y="1481986"/>
                      </a:cubicBezTo>
                      <a:cubicBezTo>
                        <a:pt x="2984136" y="1478962"/>
                        <a:pt x="2987161" y="1476945"/>
                        <a:pt x="2991194" y="1473921"/>
                      </a:cubicBezTo>
                      <a:cubicBezTo>
                        <a:pt x="3011357" y="1458799"/>
                        <a:pt x="3027487" y="1443676"/>
                        <a:pt x="3041602" y="1427546"/>
                      </a:cubicBezTo>
                      <a:cubicBezTo>
                        <a:pt x="3044625" y="1424522"/>
                        <a:pt x="3045633" y="1419481"/>
                        <a:pt x="3045633" y="1414440"/>
                      </a:cubicBezTo>
                      <a:cubicBezTo>
                        <a:pt x="3045633" y="1409399"/>
                        <a:pt x="3042609" y="1404359"/>
                        <a:pt x="3038577" y="1401334"/>
                      </a:cubicBezTo>
                      <a:cubicBezTo>
                        <a:pt x="3035552" y="1398310"/>
                        <a:pt x="3031520" y="1397301"/>
                        <a:pt x="3027487" y="1397301"/>
                      </a:cubicBezTo>
                      <a:cubicBezTo>
                        <a:pt x="3021438" y="1397301"/>
                        <a:pt x="3016398" y="1400326"/>
                        <a:pt x="3012365" y="1404359"/>
                      </a:cubicBezTo>
                      <a:cubicBezTo>
                        <a:pt x="3011357" y="1405367"/>
                        <a:pt x="3010348" y="1407383"/>
                        <a:pt x="3008332" y="1408391"/>
                      </a:cubicBezTo>
                      <a:cubicBezTo>
                        <a:pt x="3008332" y="1408391"/>
                        <a:pt x="3008332" y="1408391"/>
                        <a:pt x="3008332" y="1408391"/>
                      </a:cubicBezTo>
                      <a:cubicBezTo>
                        <a:pt x="3008332" y="1408391"/>
                        <a:pt x="3008332" y="1408391"/>
                        <a:pt x="3007324" y="1408391"/>
                      </a:cubicBezTo>
                      <a:cubicBezTo>
                        <a:pt x="2996235" y="1409399"/>
                        <a:pt x="2986153" y="1415448"/>
                        <a:pt x="2977079" y="1420489"/>
                      </a:cubicBezTo>
                      <a:cubicBezTo>
                        <a:pt x="2975062" y="1421497"/>
                        <a:pt x="2973047" y="1422505"/>
                        <a:pt x="2971031" y="1423513"/>
                      </a:cubicBezTo>
                      <a:cubicBezTo>
                        <a:pt x="2961957" y="1428554"/>
                        <a:pt x="2953891" y="1432587"/>
                        <a:pt x="2946835" y="1434603"/>
                      </a:cubicBezTo>
                      <a:cubicBezTo>
                        <a:pt x="2951876" y="1427546"/>
                        <a:pt x="2955908" y="1418473"/>
                        <a:pt x="2960949" y="1409399"/>
                      </a:cubicBezTo>
                      <a:cubicBezTo>
                        <a:pt x="2962965" y="1404359"/>
                        <a:pt x="2965990" y="1399318"/>
                        <a:pt x="2968006" y="1395285"/>
                      </a:cubicBezTo>
                      <a:cubicBezTo>
                        <a:pt x="2970022" y="1391252"/>
                        <a:pt x="2972039" y="1387220"/>
                        <a:pt x="2974054" y="1383187"/>
                      </a:cubicBezTo>
                      <a:cubicBezTo>
                        <a:pt x="2975062" y="1381171"/>
                        <a:pt x="2975062" y="1378146"/>
                        <a:pt x="2974054" y="1376130"/>
                      </a:cubicBezTo>
                      <a:cubicBezTo>
                        <a:pt x="2973047" y="1373106"/>
                        <a:pt x="2971031" y="1371089"/>
                        <a:pt x="2969014" y="1370081"/>
                      </a:cubicBezTo>
                      <a:cubicBezTo>
                        <a:pt x="2968006" y="1369073"/>
                        <a:pt x="2965990" y="1369073"/>
                        <a:pt x="2964981" y="1369073"/>
                      </a:cubicBezTo>
                      <a:cubicBezTo>
                        <a:pt x="2960949" y="1369073"/>
                        <a:pt x="2957924" y="1371089"/>
                        <a:pt x="2955908" y="1375122"/>
                      </a:cubicBezTo>
                      <a:cubicBezTo>
                        <a:pt x="2953891" y="1378146"/>
                        <a:pt x="2952883" y="1381171"/>
                        <a:pt x="2950868" y="1384195"/>
                      </a:cubicBezTo>
                      <a:cubicBezTo>
                        <a:pt x="2949859" y="1384195"/>
                        <a:pt x="2948851" y="1383187"/>
                        <a:pt x="2947843" y="1383187"/>
                      </a:cubicBezTo>
                      <a:cubicBezTo>
                        <a:pt x="2947843" y="1383187"/>
                        <a:pt x="2946835" y="1383187"/>
                        <a:pt x="2946835" y="1383187"/>
                      </a:cubicBezTo>
                      <a:cubicBezTo>
                        <a:pt x="2943810" y="1384195"/>
                        <a:pt x="2940786" y="1385204"/>
                        <a:pt x="2937761" y="1386212"/>
                      </a:cubicBezTo>
                      <a:cubicBezTo>
                        <a:pt x="2933728" y="1387220"/>
                        <a:pt x="2930705" y="1389236"/>
                        <a:pt x="2927680" y="1391252"/>
                      </a:cubicBezTo>
                      <a:cubicBezTo>
                        <a:pt x="2921631" y="1394277"/>
                        <a:pt x="2916590" y="1398310"/>
                        <a:pt x="2909532" y="1403350"/>
                      </a:cubicBezTo>
                      <a:lnTo>
                        <a:pt x="2902476" y="1408391"/>
                      </a:lnTo>
                      <a:cubicBezTo>
                        <a:pt x="2894410" y="1414440"/>
                        <a:pt x="2885338" y="1420489"/>
                        <a:pt x="2876264" y="1426538"/>
                      </a:cubicBezTo>
                      <a:cubicBezTo>
                        <a:pt x="2865175" y="1432587"/>
                        <a:pt x="2852068" y="1437628"/>
                        <a:pt x="2839971" y="1441660"/>
                      </a:cubicBezTo>
                      <a:cubicBezTo>
                        <a:pt x="2830897" y="1444685"/>
                        <a:pt x="2820816" y="1448717"/>
                        <a:pt x="2810734" y="1452750"/>
                      </a:cubicBezTo>
                      <a:cubicBezTo>
                        <a:pt x="2809726" y="1451742"/>
                        <a:pt x="2807709" y="1449725"/>
                        <a:pt x="2805693" y="1449725"/>
                      </a:cubicBezTo>
                      <a:cubicBezTo>
                        <a:pt x="2803676" y="1448717"/>
                        <a:pt x="2801660" y="1448717"/>
                        <a:pt x="2799645" y="1448717"/>
                      </a:cubicBezTo>
                      <a:cubicBezTo>
                        <a:pt x="2797628" y="1448717"/>
                        <a:pt x="2795612" y="1448717"/>
                        <a:pt x="2794604" y="1449725"/>
                      </a:cubicBezTo>
                      <a:cubicBezTo>
                        <a:pt x="2791579" y="1450734"/>
                        <a:pt x="2788554" y="1453758"/>
                        <a:pt x="2787546" y="1456782"/>
                      </a:cubicBezTo>
                      <a:cubicBezTo>
                        <a:pt x="2785530" y="1460815"/>
                        <a:pt x="2786538" y="1463840"/>
                        <a:pt x="2787546" y="1467872"/>
                      </a:cubicBezTo>
                      <a:lnTo>
                        <a:pt x="2787546" y="1468880"/>
                      </a:lnTo>
                      <a:lnTo>
                        <a:pt x="2787546" y="1469889"/>
                      </a:lnTo>
                      <a:cubicBezTo>
                        <a:pt x="2794604" y="1497109"/>
                        <a:pt x="2797628" y="1527353"/>
                        <a:pt x="2797628" y="1562639"/>
                      </a:cubicBezTo>
                      <a:cubicBezTo>
                        <a:pt x="2797628" y="1570704"/>
                        <a:pt x="2797628" y="1578769"/>
                        <a:pt x="2796620" y="1586834"/>
                      </a:cubicBezTo>
                      <a:cubicBezTo>
                        <a:pt x="2796620" y="1593891"/>
                        <a:pt x="2795612" y="1600949"/>
                        <a:pt x="2795612" y="1608005"/>
                      </a:cubicBezTo>
                      <a:lnTo>
                        <a:pt x="2794604" y="1616071"/>
                      </a:lnTo>
                      <a:cubicBezTo>
                        <a:pt x="2793595" y="1625144"/>
                        <a:pt x="2793595" y="1635226"/>
                        <a:pt x="2792587" y="1644299"/>
                      </a:cubicBezTo>
                      <a:cubicBezTo>
                        <a:pt x="2792587" y="1654381"/>
                        <a:pt x="2791579" y="1664462"/>
                        <a:pt x="2794604" y="1674544"/>
                      </a:cubicBezTo>
                      <a:cubicBezTo>
                        <a:pt x="2795612" y="1678576"/>
                        <a:pt x="2800652" y="1681601"/>
                        <a:pt x="2804685" y="1682609"/>
                      </a:cubicBezTo>
                      <a:cubicBezTo>
                        <a:pt x="2805693" y="1682609"/>
                        <a:pt x="2805693" y="1682609"/>
                        <a:pt x="2806701" y="1682609"/>
                      </a:cubicBezTo>
                      <a:cubicBezTo>
                        <a:pt x="2811742" y="1689666"/>
                        <a:pt x="2817791" y="1694707"/>
                        <a:pt x="2824848" y="1698739"/>
                      </a:cubicBezTo>
                      <a:cubicBezTo>
                        <a:pt x="2832913" y="1703780"/>
                        <a:pt x="2841987" y="1705797"/>
                        <a:pt x="2850052" y="1707813"/>
                      </a:cubicBezTo>
                      <a:cubicBezTo>
                        <a:pt x="2866182" y="1711846"/>
                        <a:pt x="2884329" y="1711846"/>
                        <a:pt x="2900460" y="1711846"/>
                      </a:cubicBezTo>
                      <a:lnTo>
                        <a:pt x="2904492" y="1711846"/>
                      </a:lnTo>
                      <a:cubicBezTo>
                        <a:pt x="2919614" y="1711846"/>
                        <a:pt x="2933728" y="1710837"/>
                        <a:pt x="2947843" y="1708821"/>
                      </a:cubicBezTo>
                      <a:cubicBezTo>
                        <a:pt x="2955908" y="1707813"/>
                        <a:pt x="2962965" y="1705797"/>
                        <a:pt x="2971031" y="1704788"/>
                      </a:cubicBezTo>
                      <a:lnTo>
                        <a:pt x="2979095" y="1702772"/>
                      </a:lnTo>
                      <a:lnTo>
                        <a:pt x="2992202" y="1699748"/>
                      </a:lnTo>
                      <a:lnTo>
                        <a:pt x="2996235" y="1698739"/>
                      </a:lnTo>
                      <a:cubicBezTo>
                        <a:pt x="3001275" y="1697731"/>
                        <a:pt x="3004299" y="1696723"/>
                        <a:pt x="3006316" y="1692691"/>
                      </a:cubicBezTo>
                      <a:cubicBezTo>
                        <a:pt x="3009340" y="1689666"/>
                        <a:pt x="3010348" y="1684625"/>
                        <a:pt x="3009340" y="1680593"/>
                      </a:cubicBezTo>
                      <a:cubicBezTo>
                        <a:pt x="3008332" y="1676560"/>
                        <a:pt x="3006316" y="1672528"/>
                        <a:pt x="3003291" y="1670511"/>
                      </a:cubicBezTo>
                      <a:cubicBezTo>
                        <a:pt x="3001275" y="1666479"/>
                        <a:pt x="2999258" y="1664462"/>
                        <a:pt x="2996235" y="1661438"/>
                      </a:cubicBezTo>
                      <a:cubicBezTo>
                        <a:pt x="2993210" y="1658413"/>
                        <a:pt x="2990185" y="1656397"/>
                        <a:pt x="2987161" y="1654381"/>
                      </a:cubicBezTo>
                      <a:lnTo>
                        <a:pt x="2986153" y="1653372"/>
                      </a:lnTo>
                      <a:cubicBezTo>
                        <a:pt x="2981112" y="1650348"/>
                        <a:pt x="2974054" y="1648332"/>
                        <a:pt x="2968006" y="1645307"/>
                      </a:cubicBezTo>
                      <a:lnTo>
                        <a:pt x="2963973" y="1644299"/>
                      </a:lnTo>
                      <a:cubicBezTo>
                        <a:pt x="2960949" y="1643291"/>
                        <a:pt x="2956916" y="1642283"/>
                        <a:pt x="2953891" y="1640267"/>
                      </a:cubicBezTo>
                      <a:cubicBezTo>
                        <a:pt x="2941794" y="1636234"/>
                        <a:pt x="2928688" y="1631193"/>
                        <a:pt x="2917598" y="1625144"/>
                      </a:cubicBezTo>
                      <a:cubicBezTo>
                        <a:pt x="2914573" y="1623128"/>
                        <a:pt x="2911549" y="1621112"/>
                        <a:pt x="2909532" y="1619095"/>
                      </a:cubicBezTo>
                      <a:cubicBezTo>
                        <a:pt x="2917598" y="1618087"/>
                        <a:pt x="2925664" y="1617079"/>
                        <a:pt x="2933728" y="1616071"/>
                      </a:cubicBezTo>
                      <a:cubicBezTo>
                        <a:pt x="2938769" y="1615063"/>
                        <a:pt x="2943810" y="1615063"/>
                        <a:pt x="2948851" y="1614054"/>
                      </a:cubicBezTo>
                      <a:cubicBezTo>
                        <a:pt x="2964981" y="1612038"/>
                        <a:pt x="2983128" y="1609014"/>
                        <a:pt x="3000266" y="1604981"/>
                      </a:cubicBezTo>
                      <a:cubicBezTo>
                        <a:pt x="3018413" y="1600949"/>
                        <a:pt x="3034544" y="1595908"/>
                        <a:pt x="3048658" y="1589859"/>
                      </a:cubicBezTo>
                      <a:cubicBezTo>
                        <a:pt x="3063780" y="1583810"/>
                        <a:pt x="3077895" y="1574737"/>
                        <a:pt x="3093017" y="1563647"/>
                      </a:cubicBezTo>
                      <a:cubicBezTo>
                        <a:pt x="3101082" y="1554573"/>
                        <a:pt x="3103099" y="1542475"/>
                        <a:pt x="3097050" y="1534410"/>
                      </a:cubicBezTo>
                      <a:close/>
                    </a:path>
                  </a:pathLst>
                </a:custGeom>
                <a:solidFill>
                  <a:srgbClr val="FFF6E4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xmlns="" id="{248AE73A-5740-4005-CE8E-8F71A52249AA}"/>
                    </a:ext>
                  </a:extLst>
                </p:cNvPr>
                <p:cNvSpPr/>
                <p:nvPr/>
              </p:nvSpPr>
              <p:spPr>
                <a:xfrm>
                  <a:off x="9377243" y="629088"/>
                  <a:ext cx="2277079" cy="2061674"/>
                </a:xfrm>
                <a:custGeom>
                  <a:avLst/>
                  <a:gdLst>
                    <a:gd name="connsiteX0" fmla="*/ 2275001 w 2277079"/>
                    <a:gd name="connsiteY0" fmla="*/ 806523 h 2061674"/>
                    <a:gd name="connsiteX1" fmla="*/ 2221568 w 2277079"/>
                    <a:gd name="connsiteY1" fmla="*/ 506093 h 2061674"/>
                    <a:gd name="connsiteX2" fmla="*/ 2075386 w 2277079"/>
                    <a:gd name="connsiteY2" fmla="*/ 248006 h 2061674"/>
                    <a:gd name="connsiteX3" fmla="*/ 1961464 w 2277079"/>
                    <a:gd name="connsiteY3" fmla="*/ 147190 h 2061674"/>
                    <a:gd name="connsiteX4" fmla="*/ 1830404 w 2277079"/>
                    <a:gd name="connsiteY4" fmla="*/ 73595 h 2061674"/>
                    <a:gd name="connsiteX5" fmla="*/ 1689262 w 2277079"/>
                    <a:gd name="connsiteY5" fmla="*/ 27220 h 2061674"/>
                    <a:gd name="connsiteX6" fmla="*/ 1539048 w 2277079"/>
                    <a:gd name="connsiteY6" fmla="*/ 3024 h 2061674"/>
                    <a:gd name="connsiteX7" fmla="*/ 1453355 w 2277079"/>
                    <a:gd name="connsiteY7" fmla="*/ 0 h 2061674"/>
                    <a:gd name="connsiteX8" fmla="*/ 1385808 w 2277079"/>
                    <a:gd name="connsiteY8" fmla="*/ 2016 h 2061674"/>
                    <a:gd name="connsiteX9" fmla="*/ 1230552 w 2277079"/>
                    <a:gd name="connsiteY9" fmla="*/ 22179 h 2061674"/>
                    <a:gd name="connsiteX10" fmla="*/ 921049 w 2277079"/>
                    <a:gd name="connsiteY10" fmla="*/ 133076 h 2061674"/>
                    <a:gd name="connsiteX11" fmla="*/ 655905 w 2277079"/>
                    <a:gd name="connsiteY11" fmla="*/ 322609 h 2061674"/>
                    <a:gd name="connsiteX12" fmla="*/ 548033 w 2277079"/>
                    <a:gd name="connsiteY12" fmla="*/ 443588 h 2061674"/>
                    <a:gd name="connsiteX13" fmla="*/ 461331 w 2277079"/>
                    <a:gd name="connsiteY13" fmla="*/ 579689 h 2061674"/>
                    <a:gd name="connsiteX14" fmla="*/ 383704 w 2277079"/>
                    <a:gd name="connsiteY14" fmla="*/ 767205 h 2061674"/>
                    <a:gd name="connsiteX15" fmla="*/ 358500 w 2277079"/>
                    <a:gd name="connsiteY15" fmla="*/ 866004 h 2061674"/>
                    <a:gd name="connsiteX16" fmla="*/ 350435 w 2277079"/>
                    <a:gd name="connsiteY16" fmla="*/ 906330 h 2061674"/>
                    <a:gd name="connsiteX17" fmla="*/ 338337 w 2277079"/>
                    <a:gd name="connsiteY17" fmla="*/ 961779 h 2061674"/>
                    <a:gd name="connsiteX18" fmla="*/ 297002 w 2277079"/>
                    <a:gd name="connsiteY18" fmla="*/ 1082757 h 2061674"/>
                    <a:gd name="connsiteX19" fmla="*/ 283896 w 2277079"/>
                    <a:gd name="connsiteY19" fmla="*/ 1103929 h 2061674"/>
                    <a:gd name="connsiteX20" fmla="*/ 286920 w 2277079"/>
                    <a:gd name="connsiteY20" fmla="*/ 1125100 h 2061674"/>
                    <a:gd name="connsiteX21" fmla="*/ 295994 w 2277079"/>
                    <a:gd name="connsiteY21" fmla="*/ 1128124 h 2061674"/>
                    <a:gd name="connsiteX22" fmla="*/ 308092 w 2277079"/>
                    <a:gd name="connsiteY22" fmla="*/ 1122075 h 2061674"/>
                    <a:gd name="connsiteX23" fmla="*/ 322206 w 2277079"/>
                    <a:gd name="connsiteY23" fmla="*/ 1098888 h 2061674"/>
                    <a:gd name="connsiteX24" fmla="*/ 324222 w 2277079"/>
                    <a:gd name="connsiteY24" fmla="*/ 1098888 h 2061674"/>
                    <a:gd name="connsiteX25" fmla="*/ 332287 w 2277079"/>
                    <a:gd name="connsiteY25" fmla="*/ 1096872 h 2061674"/>
                    <a:gd name="connsiteX26" fmla="*/ 356483 w 2277079"/>
                    <a:gd name="connsiteY26" fmla="*/ 1083765 h 2061674"/>
                    <a:gd name="connsiteX27" fmla="*/ 377654 w 2277079"/>
                    <a:gd name="connsiteY27" fmla="*/ 1072676 h 2061674"/>
                    <a:gd name="connsiteX28" fmla="*/ 379671 w 2277079"/>
                    <a:gd name="connsiteY28" fmla="*/ 1075700 h 2061674"/>
                    <a:gd name="connsiteX29" fmla="*/ 387736 w 2277079"/>
                    <a:gd name="connsiteY29" fmla="*/ 1079733 h 2061674"/>
                    <a:gd name="connsiteX30" fmla="*/ 388744 w 2277079"/>
                    <a:gd name="connsiteY30" fmla="*/ 1079733 h 2061674"/>
                    <a:gd name="connsiteX31" fmla="*/ 396809 w 2277079"/>
                    <a:gd name="connsiteY31" fmla="*/ 1076708 h 2061674"/>
                    <a:gd name="connsiteX32" fmla="*/ 401850 w 2277079"/>
                    <a:gd name="connsiteY32" fmla="*/ 1068643 h 2061674"/>
                    <a:gd name="connsiteX33" fmla="*/ 406891 w 2277079"/>
                    <a:gd name="connsiteY33" fmla="*/ 1051505 h 2061674"/>
                    <a:gd name="connsiteX34" fmla="*/ 408907 w 2277079"/>
                    <a:gd name="connsiteY34" fmla="*/ 1044448 h 2061674"/>
                    <a:gd name="connsiteX35" fmla="*/ 417980 w 2277079"/>
                    <a:gd name="connsiteY35" fmla="*/ 1031341 h 2061674"/>
                    <a:gd name="connsiteX36" fmla="*/ 439152 w 2277079"/>
                    <a:gd name="connsiteY36" fmla="*/ 990007 h 2061674"/>
                    <a:gd name="connsiteX37" fmla="*/ 468388 w 2277079"/>
                    <a:gd name="connsiteY37" fmla="*/ 921453 h 2061674"/>
                    <a:gd name="connsiteX38" fmla="*/ 510731 w 2277079"/>
                    <a:gd name="connsiteY38" fmla="*/ 825678 h 2061674"/>
                    <a:gd name="connsiteX39" fmla="*/ 540975 w 2277079"/>
                    <a:gd name="connsiteY39" fmla="*/ 773254 h 2061674"/>
                    <a:gd name="connsiteX40" fmla="*/ 575253 w 2277079"/>
                    <a:gd name="connsiteY40" fmla="*/ 719822 h 2061674"/>
                    <a:gd name="connsiteX41" fmla="*/ 612555 w 2277079"/>
                    <a:gd name="connsiteY41" fmla="*/ 667398 h 2061674"/>
                    <a:gd name="connsiteX42" fmla="*/ 615579 w 2277079"/>
                    <a:gd name="connsiteY42" fmla="*/ 663365 h 2061674"/>
                    <a:gd name="connsiteX43" fmla="*/ 620620 w 2277079"/>
                    <a:gd name="connsiteY43" fmla="*/ 659333 h 2061674"/>
                    <a:gd name="connsiteX44" fmla="*/ 676068 w 2277079"/>
                    <a:gd name="connsiteY44" fmla="*/ 599852 h 2061674"/>
                    <a:gd name="connsiteX45" fmla="*/ 745630 w 2277079"/>
                    <a:gd name="connsiteY45" fmla="*/ 539362 h 2061674"/>
                    <a:gd name="connsiteX46" fmla="*/ 748655 w 2277079"/>
                    <a:gd name="connsiteY46" fmla="*/ 533313 h 2061674"/>
                    <a:gd name="connsiteX47" fmla="*/ 748655 w 2277079"/>
                    <a:gd name="connsiteY47" fmla="*/ 529281 h 2061674"/>
                    <a:gd name="connsiteX48" fmla="*/ 756721 w 2277079"/>
                    <a:gd name="connsiteY48" fmla="*/ 524240 h 2061674"/>
                    <a:gd name="connsiteX49" fmla="*/ 755712 w 2277079"/>
                    <a:gd name="connsiteY49" fmla="*/ 525248 h 2061674"/>
                    <a:gd name="connsiteX50" fmla="*/ 877699 w 2277079"/>
                    <a:gd name="connsiteY50" fmla="*/ 458710 h 2061674"/>
                    <a:gd name="connsiteX51" fmla="*/ 935164 w 2277079"/>
                    <a:gd name="connsiteY51" fmla="*/ 430482 h 2061674"/>
                    <a:gd name="connsiteX52" fmla="*/ 1018840 w 2277079"/>
                    <a:gd name="connsiteY52" fmla="*/ 397213 h 2061674"/>
                    <a:gd name="connsiteX53" fmla="*/ 1087395 w 2277079"/>
                    <a:gd name="connsiteY53" fmla="*/ 379066 h 2061674"/>
                    <a:gd name="connsiteX54" fmla="*/ 1161999 w 2277079"/>
                    <a:gd name="connsiteY54" fmla="*/ 365960 h 2061674"/>
                    <a:gd name="connsiteX55" fmla="*/ 1235593 w 2277079"/>
                    <a:gd name="connsiteY55" fmla="*/ 357895 h 2061674"/>
                    <a:gd name="connsiteX56" fmla="*/ 1306164 w 2277079"/>
                    <a:gd name="connsiteY56" fmla="*/ 352854 h 2061674"/>
                    <a:gd name="connsiteX57" fmla="*/ 1329352 w 2277079"/>
                    <a:gd name="connsiteY57" fmla="*/ 352854 h 2061674"/>
                    <a:gd name="connsiteX58" fmla="*/ 1485616 w 2277079"/>
                    <a:gd name="connsiteY58" fmla="*/ 369992 h 2061674"/>
                    <a:gd name="connsiteX59" fmla="*/ 1655994 w 2277079"/>
                    <a:gd name="connsiteY59" fmla="*/ 434514 h 2061674"/>
                    <a:gd name="connsiteX60" fmla="*/ 1807217 w 2277079"/>
                    <a:gd name="connsiteY60" fmla="*/ 544403 h 2061674"/>
                    <a:gd name="connsiteX61" fmla="*/ 1934244 w 2277079"/>
                    <a:gd name="connsiteY61" fmla="*/ 698651 h 2061674"/>
                    <a:gd name="connsiteX62" fmla="*/ 2025986 w 2277079"/>
                    <a:gd name="connsiteY62" fmla="*/ 899273 h 2061674"/>
                    <a:gd name="connsiteX63" fmla="*/ 2025986 w 2277079"/>
                    <a:gd name="connsiteY63" fmla="*/ 897257 h 2061674"/>
                    <a:gd name="connsiteX64" fmla="*/ 2052198 w 2277079"/>
                    <a:gd name="connsiteY64" fmla="*/ 1015211 h 2061674"/>
                    <a:gd name="connsiteX65" fmla="*/ 2060264 w 2277079"/>
                    <a:gd name="connsiteY65" fmla="*/ 1076708 h 2061674"/>
                    <a:gd name="connsiteX66" fmla="*/ 2062279 w 2277079"/>
                    <a:gd name="connsiteY66" fmla="*/ 1099896 h 2061674"/>
                    <a:gd name="connsiteX67" fmla="*/ 2064296 w 2277079"/>
                    <a:gd name="connsiteY67" fmla="*/ 1123084 h 2061674"/>
                    <a:gd name="connsiteX68" fmla="*/ 2058248 w 2277079"/>
                    <a:gd name="connsiteY68" fmla="*/ 1135181 h 2061674"/>
                    <a:gd name="connsiteX69" fmla="*/ 2059256 w 2277079"/>
                    <a:gd name="connsiteY69" fmla="*/ 1261201 h 2061674"/>
                    <a:gd name="connsiteX70" fmla="*/ 2059256 w 2277079"/>
                    <a:gd name="connsiteY70" fmla="*/ 1260192 h 2061674"/>
                    <a:gd name="connsiteX71" fmla="*/ 2047157 w 2277079"/>
                    <a:gd name="connsiteY71" fmla="*/ 1370081 h 2061674"/>
                    <a:gd name="connsiteX72" fmla="*/ 2039093 w 2277079"/>
                    <a:gd name="connsiteY72" fmla="*/ 1426538 h 2061674"/>
                    <a:gd name="connsiteX73" fmla="*/ 2039093 w 2277079"/>
                    <a:gd name="connsiteY73" fmla="*/ 1428554 h 2061674"/>
                    <a:gd name="connsiteX74" fmla="*/ 2032035 w 2277079"/>
                    <a:gd name="connsiteY74" fmla="*/ 1478962 h 2061674"/>
                    <a:gd name="connsiteX75" fmla="*/ 2030019 w 2277079"/>
                    <a:gd name="connsiteY75" fmla="*/ 1486019 h 2061674"/>
                    <a:gd name="connsiteX76" fmla="*/ 2034052 w 2277079"/>
                    <a:gd name="connsiteY76" fmla="*/ 1494084 h 2061674"/>
                    <a:gd name="connsiteX77" fmla="*/ 2035060 w 2277079"/>
                    <a:gd name="connsiteY77" fmla="*/ 1495092 h 2061674"/>
                    <a:gd name="connsiteX78" fmla="*/ 2036068 w 2277079"/>
                    <a:gd name="connsiteY78" fmla="*/ 1496101 h 2061674"/>
                    <a:gd name="connsiteX79" fmla="*/ 2058248 w 2277079"/>
                    <a:gd name="connsiteY79" fmla="*/ 1529370 h 2061674"/>
                    <a:gd name="connsiteX80" fmla="*/ 2077402 w 2277079"/>
                    <a:gd name="connsiteY80" fmla="*/ 1586834 h 2061674"/>
                    <a:gd name="connsiteX81" fmla="*/ 2081435 w 2277079"/>
                    <a:gd name="connsiteY81" fmla="*/ 1645307 h 2061674"/>
                    <a:gd name="connsiteX82" fmla="*/ 2072361 w 2277079"/>
                    <a:gd name="connsiteY82" fmla="*/ 1689666 h 2061674"/>
                    <a:gd name="connsiteX83" fmla="*/ 2056231 w 2277079"/>
                    <a:gd name="connsiteY83" fmla="*/ 1722935 h 2061674"/>
                    <a:gd name="connsiteX84" fmla="*/ 2040100 w 2277079"/>
                    <a:gd name="connsiteY84" fmla="*/ 1742090 h 2061674"/>
                    <a:gd name="connsiteX85" fmla="*/ 2034052 w 2277079"/>
                    <a:gd name="connsiteY85" fmla="*/ 1744106 h 2061674"/>
                    <a:gd name="connsiteX86" fmla="*/ 2035060 w 2277079"/>
                    <a:gd name="connsiteY86" fmla="*/ 1743098 h 2061674"/>
                    <a:gd name="connsiteX87" fmla="*/ 2024978 w 2277079"/>
                    <a:gd name="connsiteY87" fmla="*/ 1747131 h 2061674"/>
                    <a:gd name="connsiteX88" fmla="*/ 2015905 w 2277079"/>
                    <a:gd name="connsiteY88" fmla="*/ 1753180 h 2061674"/>
                    <a:gd name="connsiteX89" fmla="*/ 2010864 w 2277079"/>
                    <a:gd name="connsiteY89" fmla="*/ 1756204 h 2061674"/>
                    <a:gd name="connsiteX90" fmla="*/ 2007840 w 2277079"/>
                    <a:gd name="connsiteY90" fmla="*/ 1765278 h 2061674"/>
                    <a:gd name="connsiteX91" fmla="*/ 2013889 w 2277079"/>
                    <a:gd name="connsiteY91" fmla="*/ 1868109 h 2061674"/>
                    <a:gd name="connsiteX92" fmla="*/ 2044133 w 2277079"/>
                    <a:gd name="connsiteY92" fmla="*/ 1970941 h 2061674"/>
                    <a:gd name="connsiteX93" fmla="*/ 2067320 w 2277079"/>
                    <a:gd name="connsiteY93" fmla="*/ 2009251 h 2061674"/>
                    <a:gd name="connsiteX94" fmla="*/ 2094541 w 2277079"/>
                    <a:gd name="connsiteY94" fmla="*/ 2037479 h 2061674"/>
                    <a:gd name="connsiteX95" fmla="*/ 2148982 w 2277079"/>
                    <a:gd name="connsiteY95" fmla="*/ 2061675 h 2061674"/>
                    <a:gd name="connsiteX96" fmla="*/ 2161079 w 2277079"/>
                    <a:gd name="connsiteY96" fmla="*/ 2060667 h 2061674"/>
                    <a:gd name="connsiteX97" fmla="*/ 2177209 w 2277079"/>
                    <a:gd name="connsiteY97" fmla="*/ 2052601 h 2061674"/>
                    <a:gd name="connsiteX98" fmla="*/ 2192332 w 2277079"/>
                    <a:gd name="connsiteY98" fmla="*/ 2035463 h 2061674"/>
                    <a:gd name="connsiteX99" fmla="*/ 2202413 w 2277079"/>
                    <a:gd name="connsiteY99" fmla="*/ 2011267 h 2061674"/>
                    <a:gd name="connsiteX100" fmla="*/ 2207454 w 2277079"/>
                    <a:gd name="connsiteY100" fmla="*/ 1977998 h 2061674"/>
                    <a:gd name="connsiteX101" fmla="*/ 2206446 w 2277079"/>
                    <a:gd name="connsiteY101" fmla="*/ 1944729 h 2061674"/>
                    <a:gd name="connsiteX102" fmla="*/ 2200397 w 2277079"/>
                    <a:gd name="connsiteY102" fmla="*/ 1910452 h 2061674"/>
                    <a:gd name="connsiteX103" fmla="*/ 2193339 w 2277079"/>
                    <a:gd name="connsiteY103" fmla="*/ 1877183 h 2061674"/>
                    <a:gd name="connsiteX104" fmla="*/ 2186283 w 2277079"/>
                    <a:gd name="connsiteY104" fmla="*/ 1846938 h 2061674"/>
                    <a:gd name="connsiteX105" fmla="*/ 2179226 w 2277079"/>
                    <a:gd name="connsiteY105" fmla="*/ 1797539 h 2061674"/>
                    <a:gd name="connsiteX106" fmla="*/ 2175193 w 2277079"/>
                    <a:gd name="connsiteY106" fmla="*/ 1744106 h 2061674"/>
                    <a:gd name="connsiteX107" fmla="*/ 2177209 w 2277079"/>
                    <a:gd name="connsiteY107" fmla="*/ 1637242 h 2061674"/>
                    <a:gd name="connsiteX108" fmla="*/ 2186283 w 2277079"/>
                    <a:gd name="connsiteY108" fmla="*/ 1544492 h 2061674"/>
                    <a:gd name="connsiteX109" fmla="*/ 2192332 w 2277079"/>
                    <a:gd name="connsiteY109" fmla="*/ 1497109 h 2061674"/>
                    <a:gd name="connsiteX110" fmla="*/ 2197372 w 2277079"/>
                    <a:gd name="connsiteY110" fmla="*/ 1487027 h 2061674"/>
                    <a:gd name="connsiteX111" fmla="*/ 2203421 w 2277079"/>
                    <a:gd name="connsiteY111" fmla="*/ 1454766 h 2061674"/>
                    <a:gd name="connsiteX112" fmla="*/ 2205438 w 2277079"/>
                    <a:gd name="connsiteY112" fmla="*/ 1441660 h 2061674"/>
                    <a:gd name="connsiteX113" fmla="*/ 2214512 w 2277079"/>
                    <a:gd name="connsiteY113" fmla="*/ 1392261 h 2061674"/>
                    <a:gd name="connsiteX114" fmla="*/ 2220560 w 2277079"/>
                    <a:gd name="connsiteY114" fmla="*/ 1360000 h 2061674"/>
                    <a:gd name="connsiteX115" fmla="*/ 2231650 w 2277079"/>
                    <a:gd name="connsiteY115" fmla="*/ 1297494 h 2061674"/>
                    <a:gd name="connsiteX116" fmla="*/ 2261894 w 2277079"/>
                    <a:gd name="connsiteY116" fmla="*/ 1106953 h 2061674"/>
                    <a:gd name="connsiteX117" fmla="*/ 2275001 w 2277079"/>
                    <a:gd name="connsiteY117" fmla="*/ 806523 h 2061674"/>
                    <a:gd name="connsiteX118" fmla="*/ 358500 w 2277079"/>
                    <a:gd name="connsiteY118" fmla="*/ 1358992 h 2061674"/>
                    <a:gd name="connsiteX119" fmla="*/ 351442 w 2277079"/>
                    <a:gd name="connsiteY119" fmla="*/ 1356975 h 2061674"/>
                    <a:gd name="connsiteX120" fmla="*/ 341361 w 2277079"/>
                    <a:gd name="connsiteY120" fmla="*/ 1362016 h 2061674"/>
                    <a:gd name="connsiteX121" fmla="*/ 340353 w 2277079"/>
                    <a:gd name="connsiteY121" fmla="*/ 1363024 h 2061674"/>
                    <a:gd name="connsiteX122" fmla="*/ 336320 w 2277079"/>
                    <a:gd name="connsiteY122" fmla="*/ 1357983 h 2061674"/>
                    <a:gd name="connsiteX123" fmla="*/ 312124 w 2277079"/>
                    <a:gd name="connsiteY123" fmla="*/ 1341853 h 2061674"/>
                    <a:gd name="connsiteX124" fmla="*/ 285912 w 2277079"/>
                    <a:gd name="connsiteY124" fmla="*/ 1320682 h 2061674"/>
                    <a:gd name="connsiteX125" fmla="*/ 261716 w 2277079"/>
                    <a:gd name="connsiteY125" fmla="*/ 1292453 h 2061674"/>
                    <a:gd name="connsiteX126" fmla="*/ 252643 w 2277079"/>
                    <a:gd name="connsiteY126" fmla="*/ 1273298 h 2061674"/>
                    <a:gd name="connsiteX127" fmla="*/ 250627 w 2277079"/>
                    <a:gd name="connsiteY127" fmla="*/ 1261201 h 2061674"/>
                    <a:gd name="connsiteX128" fmla="*/ 251635 w 2277079"/>
                    <a:gd name="connsiteY128" fmla="*/ 1251119 h 2061674"/>
                    <a:gd name="connsiteX129" fmla="*/ 251635 w 2277079"/>
                    <a:gd name="connsiteY129" fmla="*/ 1250111 h 2061674"/>
                    <a:gd name="connsiteX130" fmla="*/ 251635 w 2277079"/>
                    <a:gd name="connsiteY130" fmla="*/ 1241038 h 2061674"/>
                    <a:gd name="connsiteX131" fmla="*/ 245586 w 2277079"/>
                    <a:gd name="connsiteY131" fmla="*/ 1234989 h 2061674"/>
                    <a:gd name="connsiteX132" fmla="*/ 241553 w 2277079"/>
                    <a:gd name="connsiteY132" fmla="*/ 1233981 h 2061674"/>
                    <a:gd name="connsiteX133" fmla="*/ 230464 w 2277079"/>
                    <a:gd name="connsiteY133" fmla="*/ 1241038 h 2061674"/>
                    <a:gd name="connsiteX134" fmla="*/ 227440 w 2277079"/>
                    <a:gd name="connsiteY134" fmla="*/ 1259184 h 2061674"/>
                    <a:gd name="connsiteX135" fmla="*/ 221390 w 2277079"/>
                    <a:gd name="connsiteY135" fmla="*/ 1265233 h 2061674"/>
                    <a:gd name="connsiteX136" fmla="*/ 174008 w 2277079"/>
                    <a:gd name="connsiteY136" fmla="*/ 1325722 h 2061674"/>
                    <a:gd name="connsiteX137" fmla="*/ 160901 w 2277079"/>
                    <a:gd name="connsiteY137" fmla="*/ 1339837 h 2061674"/>
                    <a:gd name="connsiteX138" fmla="*/ 147795 w 2277079"/>
                    <a:gd name="connsiteY138" fmla="*/ 1354959 h 2061674"/>
                    <a:gd name="connsiteX139" fmla="*/ 141747 w 2277079"/>
                    <a:gd name="connsiteY139" fmla="*/ 1362016 h 2061674"/>
                    <a:gd name="connsiteX140" fmla="*/ 128641 w 2277079"/>
                    <a:gd name="connsiteY140" fmla="*/ 1376130 h 2061674"/>
                    <a:gd name="connsiteX141" fmla="*/ 99404 w 2277079"/>
                    <a:gd name="connsiteY141" fmla="*/ 1404358 h 2061674"/>
                    <a:gd name="connsiteX142" fmla="*/ 89322 w 2277079"/>
                    <a:gd name="connsiteY142" fmla="*/ 1413432 h 2061674"/>
                    <a:gd name="connsiteX143" fmla="*/ 43955 w 2277079"/>
                    <a:gd name="connsiteY143" fmla="*/ 1459807 h 2061674"/>
                    <a:gd name="connsiteX144" fmla="*/ 9678 w 2277079"/>
                    <a:gd name="connsiteY144" fmla="*/ 1510215 h 2061674"/>
                    <a:gd name="connsiteX145" fmla="*/ 605 w 2277079"/>
                    <a:gd name="connsiteY145" fmla="*/ 1562639 h 2061674"/>
                    <a:gd name="connsiteX146" fmla="*/ 11694 w 2277079"/>
                    <a:gd name="connsiteY146" fmla="*/ 1571712 h 2061674"/>
                    <a:gd name="connsiteX147" fmla="*/ 13711 w 2277079"/>
                    <a:gd name="connsiteY147" fmla="*/ 1571712 h 2061674"/>
                    <a:gd name="connsiteX148" fmla="*/ 16735 w 2277079"/>
                    <a:gd name="connsiteY148" fmla="*/ 1570704 h 2061674"/>
                    <a:gd name="connsiteX149" fmla="*/ 18752 w 2277079"/>
                    <a:gd name="connsiteY149" fmla="*/ 1573728 h 2061674"/>
                    <a:gd name="connsiteX150" fmla="*/ 29841 w 2277079"/>
                    <a:gd name="connsiteY150" fmla="*/ 1582802 h 2061674"/>
                    <a:gd name="connsiteX151" fmla="*/ 48996 w 2277079"/>
                    <a:gd name="connsiteY151" fmla="*/ 1594900 h 2061674"/>
                    <a:gd name="connsiteX152" fmla="*/ 85290 w 2277079"/>
                    <a:gd name="connsiteY152" fmla="*/ 1604981 h 2061674"/>
                    <a:gd name="connsiteX153" fmla="*/ 95371 w 2277079"/>
                    <a:gd name="connsiteY153" fmla="*/ 1604981 h 2061674"/>
                    <a:gd name="connsiteX154" fmla="*/ 122591 w 2277079"/>
                    <a:gd name="connsiteY154" fmla="*/ 1601957 h 2061674"/>
                    <a:gd name="connsiteX155" fmla="*/ 159893 w 2277079"/>
                    <a:gd name="connsiteY155" fmla="*/ 1587842 h 2061674"/>
                    <a:gd name="connsiteX156" fmla="*/ 228448 w 2277079"/>
                    <a:gd name="connsiteY156" fmla="*/ 1537435 h 2061674"/>
                    <a:gd name="connsiteX157" fmla="*/ 288937 w 2277079"/>
                    <a:gd name="connsiteY157" fmla="*/ 1469888 h 2061674"/>
                    <a:gd name="connsiteX158" fmla="*/ 342369 w 2277079"/>
                    <a:gd name="connsiteY158" fmla="*/ 1398310 h 2061674"/>
                    <a:gd name="connsiteX159" fmla="*/ 360516 w 2277079"/>
                    <a:gd name="connsiteY159" fmla="*/ 1373106 h 2061674"/>
                    <a:gd name="connsiteX160" fmla="*/ 362532 w 2277079"/>
                    <a:gd name="connsiteY160" fmla="*/ 1364032 h 2061674"/>
                    <a:gd name="connsiteX161" fmla="*/ 358500 w 2277079"/>
                    <a:gd name="connsiteY161" fmla="*/ 1358992 h 2061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</a:cxnLst>
                  <a:rect l="l" t="t" r="r" b="b"/>
                  <a:pathLst>
                    <a:path w="2277079" h="2061674">
                      <a:moveTo>
                        <a:pt x="2275001" y="806523"/>
                      </a:moveTo>
                      <a:cubicBezTo>
                        <a:pt x="2268951" y="698651"/>
                        <a:pt x="2251813" y="597835"/>
                        <a:pt x="2221568" y="506093"/>
                      </a:cubicBezTo>
                      <a:cubicBezTo>
                        <a:pt x="2189308" y="406286"/>
                        <a:pt x="2139908" y="319585"/>
                        <a:pt x="2075386" y="248006"/>
                      </a:cubicBezTo>
                      <a:cubicBezTo>
                        <a:pt x="2042116" y="210704"/>
                        <a:pt x="2003807" y="177435"/>
                        <a:pt x="1961464" y="147190"/>
                      </a:cubicBezTo>
                      <a:cubicBezTo>
                        <a:pt x="1922147" y="119970"/>
                        <a:pt x="1878796" y="94766"/>
                        <a:pt x="1830404" y="73595"/>
                      </a:cubicBezTo>
                      <a:cubicBezTo>
                        <a:pt x="1787054" y="54440"/>
                        <a:pt x="1739670" y="39318"/>
                        <a:pt x="1689262" y="27220"/>
                      </a:cubicBezTo>
                      <a:cubicBezTo>
                        <a:pt x="1640872" y="15122"/>
                        <a:pt x="1590464" y="8065"/>
                        <a:pt x="1539048" y="3024"/>
                      </a:cubicBezTo>
                      <a:cubicBezTo>
                        <a:pt x="1511828" y="1008"/>
                        <a:pt x="1482591" y="0"/>
                        <a:pt x="1453355" y="0"/>
                      </a:cubicBezTo>
                      <a:cubicBezTo>
                        <a:pt x="1431175" y="0"/>
                        <a:pt x="1408996" y="1008"/>
                        <a:pt x="1385808" y="2016"/>
                      </a:cubicBezTo>
                      <a:cubicBezTo>
                        <a:pt x="1334393" y="5041"/>
                        <a:pt x="1281969" y="12098"/>
                        <a:pt x="1230552" y="22179"/>
                      </a:cubicBezTo>
                      <a:cubicBezTo>
                        <a:pt x="1123688" y="44359"/>
                        <a:pt x="1018840" y="81660"/>
                        <a:pt x="921049" y="133076"/>
                      </a:cubicBezTo>
                      <a:cubicBezTo>
                        <a:pt x="822251" y="185500"/>
                        <a:pt x="732525" y="249014"/>
                        <a:pt x="655905" y="322609"/>
                      </a:cubicBezTo>
                      <a:cubicBezTo>
                        <a:pt x="617595" y="358903"/>
                        <a:pt x="581301" y="400237"/>
                        <a:pt x="548033" y="443588"/>
                      </a:cubicBezTo>
                      <a:cubicBezTo>
                        <a:pt x="516780" y="483914"/>
                        <a:pt x="488551" y="530289"/>
                        <a:pt x="461331" y="579689"/>
                      </a:cubicBezTo>
                      <a:cubicBezTo>
                        <a:pt x="431087" y="637153"/>
                        <a:pt x="404874" y="700667"/>
                        <a:pt x="383704" y="767205"/>
                      </a:cubicBezTo>
                      <a:cubicBezTo>
                        <a:pt x="374630" y="797450"/>
                        <a:pt x="365557" y="829711"/>
                        <a:pt x="358500" y="866004"/>
                      </a:cubicBezTo>
                      <a:cubicBezTo>
                        <a:pt x="355475" y="879110"/>
                        <a:pt x="352450" y="893224"/>
                        <a:pt x="350435" y="906330"/>
                      </a:cubicBezTo>
                      <a:cubicBezTo>
                        <a:pt x="346402" y="924477"/>
                        <a:pt x="342369" y="943632"/>
                        <a:pt x="338337" y="961779"/>
                      </a:cubicBezTo>
                      <a:cubicBezTo>
                        <a:pt x="329263" y="999081"/>
                        <a:pt x="318173" y="1042431"/>
                        <a:pt x="297002" y="1082757"/>
                      </a:cubicBezTo>
                      <a:cubicBezTo>
                        <a:pt x="292970" y="1090823"/>
                        <a:pt x="288937" y="1096872"/>
                        <a:pt x="283896" y="1103929"/>
                      </a:cubicBezTo>
                      <a:cubicBezTo>
                        <a:pt x="278855" y="1110986"/>
                        <a:pt x="280872" y="1120059"/>
                        <a:pt x="286920" y="1125100"/>
                      </a:cubicBezTo>
                      <a:cubicBezTo>
                        <a:pt x="288937" y="1127116"/>
                        <a:pt x="292970" y="1128124"/>
                        <a:pt x="295994" y="1128124"/>
                      </a:cubicBezTo>
                      <a:cubicBezTo>
                        <a:pt x="301035" y="1128124"/>
                        <a:pt x="306076" y="1126108"/>
                        <a:pt x="308092" y="1122075"/>
                      </a:cubicBezTo>
                      <a:cubicBezTo>
                        <a:pt x="313133" y="1115018"/>
                        <a:pt x="317165" y="1106953"/>
                        <a:pt x="322206" y="1098888"/>
                      </a:cubicBezTo>
                      <a:cubicBezTo>
                        <a:pt x="323214" y="1098888"/>
                        <a:pt x="323214" y="1098888"/>
                        <a:pt x="324222" y="1098888"/>
                      </a:cubicBezTo>
                      <a:cubicBezTo>
                        <a:pt x="327247" y="1098888"/>
                        <a:pt x="330271" y="1097880"/>
                        <a:pt x="332287" y="1096872"/>
                      </a:cubicBezTo>
                      <a:cubicBezTo>
                        <a:pt x="340353" y="1091831"/>
                        <a:pt x="348418" y="1087798"/>
                        <a:pt x="356483" y="1083765"/>
                      </a:cubicBezTo>
                      <a:cubicBezTo>
                        <a:pt x="363540" y="1079733"/>
                        <a:pt x="370598" y="1076708"/>
                        <a:pt x="377654" y="1072676"/>
                      </a:cubicBezTo>
                      <a:cubicBezTo>
                        <a:pt x="377654" y="1073684"/>
                        <a:pt x="378663" y="1074692"/>
                        <a:pt x="379671" y="1075700"/>
                      </a:cubicBezTo>
                      <a:cubicBezTo>
                        <a:pt x="381687" y="1078725"/>
                        <a:pt x="384711" y="1079733"/>
                        <a:pt x="387736" y="1079733"/>
                      </a:cubicBezTo>
                      <a:cubicBezTo>
                        <a:pt x="387736" y="1079733"/>
                        <a:pt x="388744" y="1079733"/>
                        <a:pt x="388744" y="1079733"/>
                      </a:cubicBezTo>
                      <a:cubicBezTo>
                        <a:pt x="391769" y="1079733"/>
                        <a:pt x="394793" y="1078725"/>
                        <a:pt x="396809" y="1076708"/>
                      </a:cubicBezTo>
                      <a:cubicBezTo>
                        <a:pt x="399834" y="1074692"/>
                        <a:pt x="400842" y="1071668"/>
                        <a:pt x="401850" y="1068643"/>
                      </a:cubicBezTo>
                      <a:cubicBezTo>
                        <a:pt x="402858" y="1062594"/>
                        <a:pt x="404874" y="1057554"/>
                        <a:pt x="406891" y="1051505"/>
                      </a:cubicBezTo>
                      <a:cubicBezTo>
                        <a:pt x="407899" y="1049488"/>
                        <a:pt x="408907" y="1046464"/>
                        <a:pt x="408907" y="1044448"/>
                      </a:cubicBezTo>
                      <a:cubicBezTo>
                        <a:pt x="411932" y="1040415"/>
                        <a:pt x="414956" y="1035374"/>
                        <a:pt x="417980" y="1031341"/>
                      </a:cubicBezTo>
                      <a:cubicBezTo>
                        <a:pt x="425038" y="1019244"/>
                        <a:pt x="432095" y="1006138"/>
                        <a:pt x="439152" y="990007"/>
                      </a:cubicBezTo>
                      <a:cubicBezTo>
                        <a:pt x="449234" y="967828"/>
                        <a:pt x="459315" y="943632"/>
                        <a:pt x="468388" y="921453"/>
                      </a:cubicBezTo>
                      <a:cubicBezTo>
                        <a:pt x="481495" y="889192"/>
                        <a:pt x="493592" y="855923"/>
                        <a:pt x="510731" y="825678"/>
                      </a:cubicBezTo>
                      <a:cubicBezTo>
                        <a:pt x="520812" y="808540"/>
                        <a:pt x="530894" y="791401"/>
                        <a:pt x="540975" y="773254"/>
                      </a:cubicBezTo>
                      <a:cubicBezTo>
                        <a:pt x="552065" y="755107"/>
                        <a:pt x="563155" y="736961"/>
                        <a:pt x="575253" y="719822"/>
                      </a:cubicBezTo>
                      <a:cubicBezTo>
                        <a:pt x="586342" y="702683"/>
                        <a:pt x="598440" y="685545"/>
                        <a:pt x="612555" y="667398"/>
                      </a:cubicBezTo>
                      <a:cubicBezTo>
                        <a:pt x="613563" y="666390"/>
                        <a:pt x="614570" y="665382"/>
                        <a:pt x="615579" y="663365"/>
                      </a:cubicBezTo>
                      <a:cubicBezTo>
                        <a:pt x="617595" y="662357"/>
                        <a:pt x="619611" y="661349"/>
                        <a:pt x="620620" y="659333"/>
                      </a:cubicBezTo>
                      <a:cubicBezTo>
                        <a:pt x="636750" y="637153"/>
                        <a:pt x="655905" y="617998"/>
                        <a:pt x="676068" y="599852"/>
                      </a:cubicBezTo>
                      <a:cubicBezTo>
                        <a:pt x="698248" y="578680"/>
                        <a:pt x="722443" y="559525"/>
                        <a:pt x="745630" y="539362"/>
                      </a:cubicBezTo>
                      <a:cubicBezTo>
                        <a:pt x="746639" y="537346"/>
                        <a:pt x="747647" y="535330"/>
                        <a:pt x="748655" y="533313"/>
                      </a:cubicBezTo>
                      <a:cubicBezTo>
                        <a:pt x="748655" y="532305"/>
                        <a:pt x="748655" y="530289"/>
                        <a:pt x="748655" y="529281"/>
                      </a:cubicBezTo>
                      <a:cubicBezTo>
                        <a:pt x="751680" y="527265"/>
                        <a:pt x="753696" y="526256"/>
                        <a:pt x="756721" y="524240"/>
                      </a:cubicBezTo>
                      <a:lnTo>
                        <a:pt x="755712" y="525248"/>
                      </a:lnTo>
                      <a:cubicBezTo>
                        <a:pt x="798055" y="499036"/>
                        <a:pt x="841405" y="476857"/>
                        <a:pt x="877699" y="458710"/>
                      </a:cubicBezTo>
                      <a:cubicBezTo>
                        <a:pt x="896854" y="449637"/>
                        <a:pt x="916009" y="439555"/>
                        <a:pt x="935164" y="430482"/>
                      </a:cubicBezTo>
                      <a:cubicBezTo>
                        <a:pt x="960368" y="418384"/>
                        <a:pt x="988595" y="407294"/>
                        <a:pt x="1018840" y="397213"/>
                      </a:cubicBezTo>
                      <a:cubicBezTo>
                        <a:pt x="1041020" y="390156"/>
                        <a:pt x="1064207" y="384107"/>
                        <a:pt x="1087395" y="379066"/>
                      </a:cubicBezTo>
                      <a:cubicBezTo>
                        <a:pt x="1109574" y="374025"/>
                        <a:pt x="1132762" y="369992"/>
                        <a:pt x="1161999" y="365960"/>
                      </a:cubicBezTo>
                      <a:cubicBezTo>
                        <a:pt x="1183170" y="362935"/>
                        <a:pt x="1207366" y="359911"/>
                        <a:pt x="1235593" y="357895"/>
                      </a:cubicBezTo>
                      <a:cubicBezTo>
                        <a:pt x="1257773" y="355878"/>
                        <a:pt x="1281969" y="353862"/>
                        <a:pt x="1306164" y="352854"/>
                      </a:cubicBezTo>
                      <a:cubicBezTo>
                        <a:pt x="1314230" y="352854"/>
                        <a:pt x="1321286" y="352854"/>
                        <a:pt x="1329352" y="352854"/>
                      </a:cubicBezTo>
                      <a:cubicBezTo>
                        <a:pt x="1382785" y="352854"/>
                        <a:pt x="1435208" y="358903"/>
                        <a:pt x="1485616" y="369992"/>
                      </a:cubicBezTo>
                      <a:cubicBezTo>
                        <a:pt x="1544089" y="384107"/>
                        <a:pt x="1601553" y="405278"/>
                        <a:pt x="1655994" y="434514"/>
                      </a:cubicBezTo>
                      <a:cubicBezTo>
                        <a:pt x="1710435" y="463751"/>
                        <a:pt x="1760842" y="501053"/>
                        <a:pt x="1807217" y="544403"/>
                      </a:cubicBezTo>
                      <a:cubicBezTo>
                        <a:pt x="1854600" y="589770"/>
                        <a:pt x="1897951" y="641186"/>
                        <a:pt x="1934244" y="698651"/>
                      </a:cubicBezTo>
                      <a:cubicBezTo>
                        <a:pt x="1973563" y="761156"/>
                        <a:pt x="2003807" y="828703"/>
                        <a:pt x="2025986" y="899273"/>
                      </a:cubicBezTo>
                      <a:lnTo>
                        <a:pt x="2025986" y="897257"/>
                      </a:lnTo>
                      <a:cubicBezTo>
                        <a:pt x="2037076" y="932542"/>
                        <a:pt x="2045141" y="970852"/>
                        <a:pt x="2052198" y="1015211"/>
                      </a:cubicBezTo>
                      <a:cubicBezTo>
                        <a:pt x="2055223" y="1033358"/>
                        <a:pt x="2058248" y="1053521"/>
                        <a:pt x="2060264" y="1076708"/>
                      </a:cubicBezTo>
                      <a:cubicBezTo>
                        <a:pt x="2061271" y="1084774"/>
                        <a:pt x="2062279" y="1091831"/>
                        <a:pt x="2062279" y="1099896"/>
                      </a:cubicBezTo>
                      <a:cubicBezTo>
                        <a:pt x="2063289" y="1107961"/>
                        <a:pt x="2064296" y="1115018"/>
                        <a:pt x="2064296" y="1123084"/>
                      </a:cubicBezTo>
                      <a:cubicBezTo>
                        <a:pt x="2060264" y="1126108"/>
                        <a:pt x="2058248" y="1130141"/>
                        <a:pt x="2058248" y="1135181"/>
                      </a:cubicBezTo>
                      <a:cubicBezTo>
                        <a:pt x="2061271" y="1173491"/>
                        <a:pt x="2062279" y="1214826"/>
                        <a:pt x="2059256" y="1261201"/>
                      </a:cubicBezTo>
                      <a:lnTo>
                        <a:pt x="2059256" y="1260192"/>
                      </a:lnTo>
                      <a:cubicBezTo>
                        <a:pt x="2057239" y="1293462"/>
                        <a:pt x="2053207" y="1329755"/>
                        <a:pt x="2047157" y="1370081"/>
                      </a:cubicBezTo>
                      <a:cubicBezTo>
                        <a:pt x="2044133" y="1389236"/>
                        <a:pt x="2042116" y="1407383"/>
                        <a:pt x="2039093" y="1426538"/>
                      </a:cubicBezTo>
                      <a:lnTo>
                        <a:pt x="2039093" y="1428554"/>
                      </a:lnTo>
                      <a:cubicBezTo>
                        <a:pt x="2037076" y="1444685"/>
                        <a:pt x="2034052" y="1461823"/>
                        <a:pt x="2032035" y="1478962"/>
                      </a:cubicBezTo>
                      <a:cubicBezTo>
                        <a:pt x="2030019" y="1480978"/>
                        <a:pt x="2030019" y="1484003"/>
                        <a:pt x="2030019" y="1486019"/>
                      </a:cubicBezTo>
                      <a:cubicBezTo>
                        <a:pt x="2030019" y="1489043"/>
                        <a:pt x="2032035" y="1491060"/>
                        <a:pt x="2034052" y="1494084"/>
                      </a:cubicBezTo>
                      <a:lnTo>
                        <a:pt x="2035060" y="1495092"/>
                      </a:lnTo>
                      <a:lnTo>
                        <a:pt x="2036068" y="1496101"/>
                      </a:lnTo>
                      <a:cubicBezTo>
                        <a:pt x="2044133" y="1505174"/>
                        <a:pt x="2051190" y="1517272"/>
                        <a:pt x="2058248" y="1529370"/>
                      </a:cubicBezTo>
                      <a:cubicBezTo>
                        <a:pt x="2066312" y="1546508"/>
                        <a:pt x="2073370" y="1565663"/>
                        <a:pt x="2077402" y="1586834"/>
                      </a:cubicBezTo>
                      <a:cubicBezTo>
                        <a:pt x="2081435" y="1606997"/>
                        <a:pt x="2082442" y="1627161"/>
                        <a:pt x="2081435" y="1645307"/>
                      </a:cubicBezTo>
                      <a:cubicBezTo>
                        <a:pt x="2080427" y="1660430"/>
                        <a:pt x="2077402" y="1675552"/>
                        <a:pt x="2072361" y="1689666"/>
                      </a:cubicBezTo>
                      <a:cubicBezTo>
                        <a:pt x="2068329" y="1700756"/>
                        <a:pt x="2062279" y="1712854"/>
                        <a:pt x="2056231" y="1722935"/>
                      </a:cubicBezTo>
                      <a:cubicBezTo>
                        <a:pt x="2052198" y="1728984"/>
                        <a:pt x="2047157" y="1735033"/>
                        <a:pt x="2040100" y="1742090"/>
                      </a:cubicBezTo>
                      <a:cubicBezTo>
                        <a:pt x="2038085" y="1742090"/>
                        <a:pt x="2037076" y="1743098"/>
                        <a:pt x="2034052" y="1744106"/>
                      </a:cubicBezTo>
                      <a:lnTo>
                        <a:pt x="2035060" y="1743098"/>
                      </a:lnTo>
                      <a:cubicBezTo>
                        <a:pt x="2031027" y="1745115"/>
                        <a:pt x="2028003" y="1746123"/>
                        <a:pt x="2024978" y="1747131"/>
                      </a:cubicBezTo>
                      <a:cubicBezTo>
                        <a:pt x="2021953" y="1748139"/>
                        <a:pt x="2018929" y="1750155"/>
                        <a:pt x="2015905" y="1753180"/>
                      </a:cubicBezTo>
                      <a:cubicBezTo>
                        <a:pt x="2013889" y="1754188"/>
                        <a:pt x="2011872" y="1755196"/>
                        <a:pt x="2010864" y="1756204"/>
                      </a:cubicBezTo>
                      <a:cubicBezTo>
                        <a:pt x="2008848" y="1759229"/>
                        <a:pt x="2007840" y="1761245"/>
                        <a:pt x="2007840" y="1765278"/>
                      </a:cubicBezTo>
                      <a:cubicBezTo>
                        <a:pt x="2005823" y="1798547"/>
                        <a:pt x="2007840" y="1832824"/>
                        <a:pt x="2013889" y="1868109"/>
                      </a:cubicBezTo>
                      <a:cubicBezTo>
                        <a:pt x="2019937" y="1907427"/>
                        <a:pt x="2030019" y="1940696"/>
                        <a:pt x="2044133" y="1970941"/>
                      </a:cubicBezTo>
                      <a:cubicBezTo>
                        <a:pt x="2051190" y="1986063"/>
                        <a:pt x="2058248" y="1999169"/>
                        <a:pt x="2067320" y="2009251"/>
                      </a:cubicBezTo>
                      <a:cubicBezTo>
                        <a:pt x="2075386" y="2020340"/>
                        <a:pt x="2084459" y="2029414"/>
                        <a:pt x="2094541" y="2037479"/>
                      </a:cubicBezTo>
                      <a:cubicBezTo>
                        <a:pt x="2107646" y="2048569"/>
                        <a:pt x="2127809" y="2061675"/>
                        <a:pt x="2148982" y="2061675"/>
                      </a:cubicBezTo>
                      <a:cubicBezTo>
                        <a:pt x="2153013" y="2061675"/>
                        <a:pt x="2157046" y="2061675"/>
                        <a:pt x="2161079" y="2060667"/>
                      </a:cubicBezTo>
                      <a:cubicBezTo>
                        <a:pt x="2167128" y="2059659"/>
                        <a:pt x="2172168" y="2056634"/>
                        <a:pt x="2177209" y="2052601"/>
                      </a:cubicBezTo>
                      <a:cubicBezTo>
                        <a:pt x="2184267" y="2047561"/>
                        <a:pt x="2188299" y="2040504"/>
                        <a:pt x="2192332" y="2035463"/>
                      </a:cubicBezTo>
                      <a:cubicBezTo>
                        <a:pt x="2197372" y="2028406"/>
                        <a:pt x="2199389" y="2019333"/>
                        <a:pt x="2202413" y="2011267"/>
                      </a:cubicBezTo>
                      <a:cubicBezTo>
                        <a:pt x="2205438" y="2002194"/>
                        <a:pt x="2206446" y="1991104"/>
                        <a:pt x="2207454" y="1977998"/>
                      </a:cubicBezTo>
                      <a:cubicBezTo>
                        <a:pt x="2208462" y="1966908"/>
                        <a:pt x="2207454" y="1955819"/>
                        <a:pt x="2206446" y="1944729"/>
                      </a:cubicBezTo>
                      <a:cubicBezTo>
                        <a:pt x="2205438" y="1932631"/>
                        <a:pt x="2202413" y="1919525"/>
                        <a:pt x="2200397" y="1910452"/>
                      </a:cubicBezTo>
                      <a:cubicBezTo>
                        <a:pt x="2198380" y="1899362"/>
                        <a:pt x="2195357" y="1888272"/>
                        <a:pt x="2193339" y="1877183"/>
                      </a:cubicBezTo>
                      <a:cubicBezTo>
                        <a:pt x="2191324" y="1867101"/>
                        <a:pt x="2188299" y="1857020"/>
                        <a:pt x="2186283" y="1846938"/>
                      </a:cubicBezTo>
                      <a:cubicBezTo>
                        <a:pt x="2183258" y="1832824"/>
                        <a:pt x="2181242" y="1817702"/>
                        <a:pt x="2179226" y="1797539"/>
                      </a:cubicBezTo>
                      <a:cubicBezTo>
                        <a:pt x="2177209" y="1780400"/>
                        <a:pt x="2176201" y="1763261"/>
                        <a:pt x="2175193" y="1744106"/>
                      </a:cubicBezTo>
                      <a:cubicBezTo>
                        <a:pt x="2174186" y="1711845"/>
                        <a:pt x="2174186" y="1676560"/>
                        <a:pt x="2177209" y="1637242"/>
                      </a:cubicBezTo>
                      <a:cubicBezTo>
                        <a:pt x="2179226" y="1608006"/>
                        <a:pt x="2182250" y="1576753"/>
                        <a:pt x="2186283" y="1544492"/>
                      </a:cubicBezTo>
                      <a:cubicBezTo>
                        <a:pt x="2188299" y="1530378"/>
                        <a:pt x="2190316" y="1515255"/>
                        <a:pt x="2192332" y="1497109"/>
                      </a:cubicBezTo>
                      <a:cubicBezTo>
                        <a:pt x="2194349" y="1495092"/>
                        <a:pt x="2196364" y="1492068"/>
                        <a:pt x="2197372" y="1487027"/>
                      </a:cubicBezTo>
                      <a:cubicBezTo>
                        <a:pt x="2199389" y="1475937"/>
                        <a:pt x="2201405" y="1464848"/>
                        <a:pt x="2203421" y="1454766"/>
                      </a:cubicBezTo>
                      <a:lnTo>
                        <a:pt x="2205438" y="1441660"/>
                      </a:lnTo>
                      <a:cubicBezTo>
                        <a:pt x="2208462" y="1425530"/>
                        <a:pt x="2211487" y="1408391"/>
                        <a:pt x="2214512" y="1392261"/>
                      </a:cubicBezTo>
                      <a:lnTo>
                        <a:pt x="2220560" y="1360000"/>
                      </a:lnTo>
                      <a:cubicBezTo>
                        <a:pt x="2224593" y="1338828"/>
                        <a:pt x="2227617" y="1318665"/>
                        <a:pt x="2231650" y="1297494"/>
                      </a:cubicBezTo>
                      <a:cubicBezTo>
                        <a:pt x="2241731" y="1241038"/>
                        <a:pt x="2252821" y="1173491"/>
                        <a:pt x="2261894" y="1106953"/>
                      </a:cubicBezTo>
                      <a:cubicBezTo>
                        <a:pt x="2276009" y="1006138"/>
                        <a:pt x="2280042" y="904314"/>
                        <a:pt x="2275001" y="806523"/>
                      </a:cubicBezTo>
                      <a:close/>
                      <a:moveTo>
                        <a:pt x="358500" y="1358992"/>
                      </a:moveTo>
                      <a:cubicBezTo>
                        <a:pt x="356483" y="1357983"/>
                        <a:pt x="354467" y="1356975"/>
                        <a:pt x="351442" y="1356975"/>
                      </a:cubicBezTo>
                      <a:cubicBezTo>
                        <a:pt x="347410" y="1356975"/>
                        <a:pt x="344385" y="1358992"/>
                        <a:pt x="341361" y="1362016"/>
                      </a:cubicBezTo>
                      <a:lnTo>
                        <a:pt x="340353" y="1363024"/>
                      </a:lnTo>
                      <a:cubicBezTo>
                        <a:pt x="339344" y="1361008"/>
                        <a:pt x="338337" y="1358992"/>
                        <a:pt x="336320" y="1357983"/>
                      </a:cubicBezTo>
                      <a:cubicBezTo>
                        <a:pt x="328255" y="1352943"/>
                        <a:pt x="320190" y="1346894"/>
                        <a:pt x="312124" y="1341853"/>
                      </a:cubicBezTo>
                      <a:cubicBezTo>
                        <a:pt x="302043" y="1333788"/>
                        <a:pt x="293978" y="1327739"/>
                        <a:pt x="285912" y="1320682"/>
                      </a:cubicBezTo>
                      <a:cubicBezTo>
                        <a:pt x="275831" y="1311608"/>
                        <a:pt x="267766" y="1302535"/>
                        <a:pt x="261716" y="1292453"/>
                      </a:cubicBezTo>
                      <a:cubicBezTo>
                        <a:pt x="257684" y="1285396"/>
                        <a:pt x="254660" y="1279347"/>
                        <a:pt x="252643" y="1273298"/>
                      </a:cubicBezTo>
                      <a:cubicBezTo>
                        <a:pt x="251635" y="1269266"/>
                        <a:pt x="250627" y="1265233"/>
                        <a:pt x="250627" y="1261201"/>
                      </a:cubicBezTo>
                      <a:cubicBezTo>
                        <a:pt x="250627" y="1258176"/>
                        <a:pt x="250627" y="1255152"/>
                        <a:pt x="251635" y="1251119"/>
                      </a:cubicBezTo>
                      <a:lnTo>
                        <a:pt x="251635" y="1250111"/>
                      </a:lnTo>
                      <a:cubicBezTo>
                        <a:pt x="252643" y="1247087"/>
                        <a:pt x="252643" y="1244062"/>
                        <a:pt x="251635" y="1241038"/>
                      </a:cubicBezTo>
                      <a:cubicBezTo>
                        <a:pt x="250627" y="1238013"/>
                        <a:pt x="247603" y="1235997"/>
                        <a:pt x="245586" y="1234989"/>
                      </a:cubicBezTo>
                      <a:cubicBezTo>
                        <a:pt x="244578" y="1234989"/>
                        <a:pt x="242562" y="1233981"/>
                        <a:pt x="241553" y="1233981"/>
                      </a:cubicBezTo>
                      <a:cubicBezTo>
                        <a:pt x="237521" y="1233981"/>
                        <a:pt x="232480" y="1235997"/>
                        <a:pt x="230464" y="1241038"/>
                      </a:cubicBezTo>
                      <a:cubicBezTo>
                        <a:pt x="228448" y="1248095"/>
                        <a:pt x="227440" y="1253135"/>
                        <a:pt x="227440" y="1259184"/>
                      </a:cubicBezTo>
                      <a:cubicBezTo>
                        <a:pt x="224415" y="1260192"/>
                        <a:pt x="222399" y="1262209"/>
                        <a:pt x="221390" y="1265233"/>
                      </a:cubicBezTo>
                      <a:cubicBezTo>
                        <a:pt x="207277" y="1287413"/>
                        <a:pt x="191146" y="1306568"/>
                        <a:pt x="174008" y="1325722"/>
                      </a:cubicBezTo>
                      <a:lnTo>
                        <a:pt x="160901" y="1339837"/>
                      </a:lnTo>
                      <a:lnTo>
                        <a:pt x="147795" y="1354959"/>
                      </a:lnTo>
                      <a:lnTo>
                        <a:pt x="141747" y="1362016"/>
                      </a:lnTo>
                      <a:cubicBezTo>
                        <a:pt x="137714" y="1367057"/>
                        <a:pt x="133681" y="1372098"/>
                        <a:pt x="128641" y="1376130"/>
                      </a:cubicBezTo>
                      <a:cubicBezTo>
                        <a:pt x="119567" y="1386212"/>
                        <a:pt x="109485" y="1395285"/>
                        <a:pt x="99404" y="1404358"/>
                      </a:cubicBezTo>
                      <a:cubicBezTo>
                        <a:pt x="96380" y="1407383"/>
                        <a:pt x="92347" y="1410407"/>
                        <a:pt x="89322" y="1413432"/>
                      </a:cubicBezTo>
                      <a:cubicBezTo>
                        <a:pt x="75208" y="1426538"/>
                        <a:pt x="59078" y="1442668"/>
                        <a:pt x="43955" y="1459807"/>
                      </a:cubicBezTo>
                      <a:cubicBezTo>
                        <a:pt x="28833" y="1475937"/>
                        <a:pt x="17744" y="1493076"/>
                        <a:pt x="9678" y="1510215"/>
                      </a:cubicBezTo>
                      <a:cubicBezTo>
                        <a:pt x="1613" y="1527353"/>
                        <a:pt x="-1411" y="1545500"/>
                        <a:pt x="605" y="1562639"/>
                      </a:cubicBezTo>
                      <a:cubicBezTo>
                        <a:pt x="1613" y="1567679"/>
                        <a:pt x="6654" y="1571712"/>
                        <a:pt x="11694" y="1571712"/>
                      </a:cubicBezTo>
                      <a:cubicBezTo>
                        <a:pt x="12703" y="1571712"/>
                        <a:pt x="12703" y="1571712"/>
                        <a:pt x="13711" y="1571712"/>
                      </a:cubicBezTo>
                      <a:cubicBezTo>
                        <a:pt x="14719" y="1571712"/>
                        <a:pt x="15727" y="1570704"/>
                        <a:pt x="16735" y="1570704"/>
                      </a:cubicBezTo>
                      <a:cubicBezTo>
                        <a:pt x="17744" y="1571712"/>
                        <a:pt x="17744" y="1572720"/>
                        <a:pt x="18752" y="1573728"/>
                      </a:cubicBezTo>
                      <a:cubicBezTo>
                        <a:pt x="21776" y="1576753"/>
                        <a:pt x="25809" y="1580785"/>
                        <a:pt x="29841" y="1582802"/>
                      </a:cubicBezTo>
                      <a:cubicBezTo>
                        <a:pt x="35890" y="1587842"/>
                        <a:pt x="41939" y="1590867"/>
                        <a:pt x="48996" y="1594900"/>
                      </a:cubicBezTo>
                      <a:cubicBezTo>
                        <a:pt x="59078" y="1599940"/>
                        <a:pt x="72184" y="1603973"/>
                        <a:pt x="85290" y="1604981"/>
                      </a:cubicBezTo>
                      <a:cubicBezTo>
                        <a:pt x="88314" y="1604981"/>
                        <a:pt x="92347" y="1604981"/>
                        <a:pt x="95371" y="1604981"/>
                      </a:cubicBezTo>
                      <a:cubicBezTo>
                        <a:pt x="104445" y="1604981"/>
                        <a:pt x="113518" y="1603973"/>
                        <a:pt x="122591" y="1601957"/>
                      </a:cubicBezTo>
                      <a:cubicBezTo>
                        <a:pt x="134689" y="1598932"/>
                        <a:pt x="146787" y="1593891"/>
                        <a:pt x="159893" y="1587842"/>
                      </a:cubicBezTo>
                      <a:cubicBezTo>
                        <a:pt x="182073" y="1576753"/>
                        <a:pt x="204252" y="1559614"/>
                        <a:pt x="228448" y="1537435"/>
                      </a:cubicBezTo>
                      <a:cubicBezTo>
                        <a:pt x="248611" y="1518280"/>
                        <a:pt x="267766" y="1497109"/>
                        <a:pt x="288937" y="1469888"/>
                      </a:cubicBezTo>
                      <a:cubicBezTo>
                        <a:pt x="308092" y="1446701"/>
                        <a:pt x="325231" y="1421497"/>
                        <a:pt x="342369" y="1398310"/>
                      </a:cubicBezTo>
                      <a:cubicBezTo>
                        <a:pt x="348418" y="1390244"/>
                        <a:pt x="354467" y="1381171"/>
                        <a:pt x="360516" y="1373106"/>
                      </a:cubicBezTo>
                      <a:cubicBezTo>
                        <a:pt x="362532" y="1371089"/>
                        <a:pt x="363540" y="1367057"/>
                        <a:pt x="362532" y="1364032"/>
                      </a:cubicBezTo>
                      <a:cubicBezTo>
                        <a:pt x="362532" y="1363024"/>
                        <a:pt x="360516" y="1361008"/>
                        <a:pt x="358500" y="1358992"/>
                      </a:cubicBezTo>
                      <a:close/>
                    </a:path>
                  </a:pathLst>
                </a:custGeom>
                <a:solidFill>
                  <a:srgbClr val="BC512D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xmlns="" id="{C7AD14F5-0EB7-4258-ED94-07A13F98C654}"/>
                    </a:ext>
                  </a:extLst>
                </p:cNvPr>
                <p:cNvSpPr/>
                <p:nvPr/>
              </p:nvSpPr>
              <p:spPr>
                <a:xfrm>
                  <a:off x="9087232" y="2162490"/>
                  <a:ext cx="2614774" cy="1621111"/>
                </a:xfrm>
                <a:custGeom>
                  <a:avLst/>
                  <a:gdLst>
                    <a:gd name="connsiteX0" fmla="*/ 170646 w 2614774"/>
                    <a:gd name="connsiteY0" fmla="*/ 0 h 1621111"/>
                    <a:gd name="connsiteX1" fmla="*/ 169638 w 2614774"/>
                    <a:gd name="connsiteY1" fmla="*/ 0 h 1621111"/>
                    <a:gd name="connsiteX2" fmla="*/ 160564 w 2614774"/>
                    <a:gd name="connsiteY2" fmla="*/ 5041 h 1621111"/>
                    <a:gd name="connsiteX3" fmla="*/ 157540 w 2614774"/>
                    <a:gd name="connsiteY3" fmla="*/ 15122 h 1621111"/>
                    <a:gd name="connsiteX4" fmla="*/ 157540 w 2614774"/>
                    <a:gd name="connsiteY4" fmla="*/ 17139 h 1621111"/>
                    <a:gd name="connsiteX5" fmla="*/ 151491 w 2614774"/>
                    <a:gd name="connsiteY5" fmla="*/ 21171 h 1621111"/>
                    <a:gd name="connsiteX6" fmla="*/ 115198 w 2614774"/>
                    <a:gd name="connsiteY6" fmla="*/ 62506 h 1621111"/>
                    <a:gd name="connsiteX7" fmla="*/ 100075 w 2614774"/>
                    <a:gd name="connsiteY7" fmla="*/ 81661 h 1621111"/>
                    <a:gd name="connsiteX8" fmla="*/ 78904 w 2614774"/>
                    <a:gd name="connsiteY8" fmla="*/ 107872 h 1621111"/>
                    <a:gd name="connsiteX9" fmla="*/ 24464 w 2614774"/>
                    <a:gd name="connsiteY9" fmla="*/ 180460 h 1621111"/>
                    <a:gd name="connsiteX10" fmla="*/ 12366 w 2614774"/>
                    <a:gd name="connsiteY10" fmla="*/ 197598 h 1621111"/>
                    <a:gd name="connsiteX11" fmla="*/ 11358 w 2614774"/>
                    <a:gd name="connsiteY11" fmla="*/ 199615 h 1621111"/>
                    <a:gd name="connsiteX12" fmla="*/ 3293 w 2614774"/>
                    <a:gd name="connsiteY12" fmla="*/ 204655 h 1621111"/>
                    <a:gd name="connsiteX13" fmla="*/ 268 w 2614774"/>
                    <a:gd name="connsiteY13" fmla="*/ 215745 h 1621111"/>
                    <a:gd name="connsiteX14" fmla="*/ 51684 w 2614774"/>
                    <a:gd name="connsiteY14" fmla="*/ 336723 h 1621111"/>
                    <a:gd name="connsiteX15" fmla="*/ 114190 w 2614774"/>
                    <a:gd name="connsiteY15" fmla="*/ 429474 h 1621111"/>
                    <a:gd name="connsiteX16" fmla="*/ 128303 w 2614774"/>
                    <a:gd name="connsiteY16" fmla="*/ 448629 h 1621111"/>
                    <a:gd name="connsiteX17" fmla="*/ 153507 w 2614774"/>
                    <a:gd name="connsiteY17" fmla="*/ 484922 h 1621111"/>
                    <a:gd name="connsiteX18" fmla="*/ 165605 w 2614774"/>
                    <a:gd name="connsiteY18" fmla="*/ 503069 h 1621111"/>
                    <a:gd name="connsiteX19" fmla="*/ 210972 w 2614774"/>
                    <a:gd name="connsiteY19" fmla="*/ 566583 h 1621111"/>
                    <a:gd name="connsiteX20" fmla="*/ 278519 w 2614774"/>
                    <a:gd name="connsiteY20" fmla="*/ 654292 h 1621111"/>
                    <a:gd name="connsiteX21" fmla="*/ 306747 w 2614774"/>
                    <a:gd name="connsiteY21" fmla="*/ 689577 h 1621111"/>
                    <a:gd name="connsiteX22" fmla="*/ 381350 w 2614774"/>
                    <a:gd name="connsiteY22" fmla="*/ 789384 h 1621111"/>
                    <a:gd name="connsiteX23" fmla="*/ 418652 w 2614774"/>
                    <a:gd name="connsiteY23" fmla="*/ 839792 h 1621111"/>
                    <a:gd name="connsiteX24" fmla="*/ 419660 w 2614774"/>
                    <a:gd name="connsiteY24" fmla="*/ 840800 h 1621111"/>
                    <a:gd name="connsiteX25" fmla="*/ 420668 w 2614774"/>
                    <a:gd name="connsiteY25" fmla="*/ 841809 h 1621111"/>
                    <a:gd name="connsiteX26" fmla="*/ 424701 w 2614774"/>
                    <a:gd name="connsiteY26" fmla="*/ 853907 h 1621111"/>
                    <a:gd name="connsiteX27" fmla="*/ 427725 w 2614774"/>
                    <a:gd name="connsiteY27" fmla="*/ 888184 h 1621111"/>
                    <a:gd name="connsiteX28" fmla="*/ 415627 w 2614774"/>
                    <a:gd name="connsiteY28" fmla="*/ 954722 h 1621111"/>
                    <a:gd name="connsiteX29" fmla="*/ 372277 w 2614774"/>
                    <a:gd name="connsiteY29" fmla="*/ 1060578 h 1621111"/>
                    <a:gd name="connsiteX30" fmla="*/ 370260 w 2614774"/>
                    <a:gd name="connsiteY30" fmla="*/ 1065619 h 1621111"/>
                    <a:gd name="connsiteX31" fmla="*/ 362195 w 2614774"/>
                    <a:gd name="connsiteY31" fmla="*/ 1082757 h 1621111"/>
                    <a:gd name="connsiteX32" fmla="*/ 359171 w 2614774"/>
                    <a:gd name="connsiteY32" fmla="*/ 1090823 h 1621111"/>
                    <a:gd name="connsiteX33" fmla="*/ 354130 w 2614774"/>
                    <a:gd name="connsiteY33" fmla="*/ 1100904 h 1621111"/>
                    <a:gd name="connsiteX34" fmla="*/ 340016 w 2614774"/>
                    <a:gd name="connsiteY34" fmla="*/ 1130141 h 1621111"/>
                    <a:gd name="connsiteX35" fmla="*/ 335983 w 2614774"/>
                    <a:gd name="connsiteY35" fmla="*/ 1138206 h 1621111"/>
                    <a:gd name="connsiteX36" fmla="*/ 298682 w 2614774"/>
                    <a:gd name="connsiteY36" fmla="*/ 1209785 h 1621111"/>
                    <a:gd name="connsiteX37" fmla="*/ 263396 w 2614774"/>
                    <a:gd name="connsiteY37" fmla="*/ 1300519 h 1621111"/>
                    <a:gd name="connsiteX38" fmla="*/ 257348 w 2614774"/>
                    <a:gd name="connsiteY38" fmla="*/ 1340845 h 1621111"/>
                    <a:gd name="connsiteX39" fmla="*/ 258356 w 2614774"/>
                    <a:gd name="connsiteY39" fmla="*/ 1354959 h 1621111"/>
                    <a:gd name="connsiteX40" fmla="*/ 261380 w 2614774"/>
                    <a:gd name="connsiteY40" fmla="*/ 1365040 h 1621111"/>
                    <a:gd name="connsiteX41" fmla="*/ 266421 w 2614774"/>
                    <a:gd name="connsiteY41" fmla="*/ 1374114 h 1621111"/>
                    <a:gd name="connsiteX42" fmla="*/ 266421 w 2614774"/>
                    <a:gd name="connsiteY42" fmla="*/ 1375122 h 1621111"/>
                    <a:gd name="connsiteX43" fmla="*/ 277511 w 2614774"/>
                    <a:gd name="connsiteY43" fmla="*/ 1387220 h 1621111"/>
                    <a:gd name="connsiteX44" fmla="*/ 295657 w 2614774"/>
                    <a:gd name="connsiteY44" fmla="*/ 1397302 h 1621111"/>
                    <a:gd name="connsiteX45" fmla="*/ 340016 w 2614774"/>
                    <a:gd name="connsiteY45" fmla="*/ 1409399 h 1621111"/>
                    <a:gd name="connsiteX46" fmla="*/ 400505 w 2614774"/>
                    <a:gd name="connsiteY46" fmla="*/ 1416456 h 1621111"/>
                    <a:gd name="connsiteX47" fmla="*/ 430750 w 2614774"/>
                    <a:gd name="connsiteY47" fmla="*/ 1419481 h 1621111"/>
                    <a:gd name="connsiteX48" fmla="*/ 473092 w 2614774"/>
                    <a:gd name="connsiteY48" fmla="*/ 1426538 h 1621111"/>
                    <a:gd name="connsiteX49" fmla="*/ 483174 w 2614774"/>
                    <a:gd name="connsiteY49" fmla="*/ 1428554 h 1621111"/>
                    <a:gd name="connsiteX50" fmla="*/ 560802 w 2614774"/>
                    <a:gd name="connsiteY50" fmla="*/ 1444685 h 1621111"/>
                    <a:gd name="connsiteX51" fmla="*/ 563826 w 2614774"/>
                    <a:gd name="connsiteY51" fmla="*/ 1445693 h 1621111"/>
                    <a:gd name="connsiteX52" fmla="*/ 717066 w 2614774"/>
                    <a:gd name="connsiteY52" fmla="*/ 1476946 h 1621111"/>
                    <a:gd name="connsiteX53" fmla="*/ 795701 w 2614774"/>
                    <a:gd name="connsiteY53" fmla="*/ 1490051 h 1621111"/>
                    <a:gd name="connsiteX54" fmla="*/ 875346 w 2614774"/>
                    <a:gd name="connsiteY54" fmla="*/ 1500133 h 1621111"/>
                    <a:gd name="connsiteX55" fmla="*/ 1033626 w 2614774"/>
                    <a:gd name="connsiteY55" fmla="*/ 1517272 h 1621111"/>
                    <a:gd name="connsiteX56" fmla="*/ 1194931 w 2614774"/>
                    <a:gd name="connsiteY56" fmla="*/ 1534411 h 1621111"/>
                    <a:gd name="connsiteX57" fmla="*/ 1345146 w 2614774"/>
                    <a:gd name="connsiteY57" fmla="*/ 1555581 h 1621111"/>
                    <a:gd name="connsiteX58" fmla="*/ 1489311 w 2614774"/>
                    <a:gd name="connsiteY58" fmla="*/ 1582802 h 1621111"/>
                    <a:gd name="connsiteX59" fmla="*/ 1492336 w 2614774"/>
                    <a:gd name="connsiteY59" fmla="*/ 1583810 h 1621111"/>
                    <a:gd name="connsiteX60" fmla="*/ 1629445 w 2614774"/>
                    <a:gd name="connsiteY60" fmla="*/ 1611030 h 1621111"/>
                    <a:gd name="connsiteX61" fmla="*/ 1701024 w 2614774"/>
                    <a:gd name="connsiteY61" fmla="*/ 1620104 h 1621111"/>
                    <a:gd name="connsiteX62" fmla="*/ 1729253 w 2614774"/>
                    <a:gd name="connsiteY62" fmla="*/ 1621111 h 1621111"/>
                    <a:gd name="connsiteX63" fmla="*/ 1739334 w 2614774"/>
                    <a:gd name="connsiteY63" fmla="*/ 1621111 h 1621111"/>
                    <a:gd name="connsiteX64" fmla="*/ 1758489 w 2614774"/>
                    <a:gd name="connsiteY64" fmla="*/ 1617079 h 1621111"/>
                    <a:gd name="connsiteX65" fmla="*/ 1766554 w 2614774"/>
                    <a:gd name="connsiteY65" fmla="*/ 1614055 h 1621111"/>
                    <a:gd name="connsiteX66" fmla="*/ 1771594 w 2614774"/>
                    <a:gd name="connsiteY66" fmla="*/ 1612038 h 1621111"/>
                    <a:gd name="connsiteX67" fmla="*/ 1772602 w 2614774"/>
                    <a:gd name="connsiteY67" fmla="*/ 1612038 h 1621111"/>
                    <a:gd name="connsiteX68" fmla="*/ 1773612 w 2614774"/>
                    <a:gd name="connsiteY68" fmla="*/ 1612038 h 1621111"/>
                    <a:gd name="connsiteX69" fmla="*/ 1782684 w 2614774"/>
                    <a:gd name="connsiteY69" fmla="*/ 1606997 h 1621111"/>
                    <a:gd name="connsiteX70" fmla="*/ 1786717 w 2614774"/>
                    <a:gd name="connsiteY70" fmla="*/ 1604981 h 1621111"/>
                    <a:gd name="connsiteX71" fmla="*/ 1790750 w 2614774"/>
                    <a:gd name="connsiteY71" fmla="*/ 1597924 h 1621111"/>
                    <a:gd name="connsiteX72" fmla="*/ 1808897 w 2614774"/>
                    <a:gd name="connsiteY72" fmla="*/ 1473921 h 1621111"/>
                    <a:gd name="connsiteX73" fmla="*/ 1810913 w 2614774"/>
                    <a:gd name="connsiteY73" fmla="*/ 1431579 h 1621111"/>
                    <a:gd name="connsiteX74" fmla="*/ 1811921 w 2614774"/>
                    <a:gd name="connsiteY74" fmla="*/ 1410407 h 1621111"/>
                    <a:gd name="connsiteX75" fmla="*/ 1816961 w 2614774"/>
                    <a:gd name="connsiteY75" fmla="*/ 1345886 h 1621111"/>
                    <a:gd name="connsiteX76" fmla="*/ 1856280 w 2614774"/>
                    <a:gd name="connsiteY76" fmla="*/ 1088806 h 1621111"/>
                    <a:gd name="connsiteX77" fmla="*/ 1858295 w 2614774"/>
                    <a:gd name="connsiteY77" fmla="*/ 1088806 h 1621111"/>
                    <a:gd name="connsiteX78" fmla="*/ 1886524 w 2614774"/>
                    <a:gd name="connsiteY78" fmla="*/ 1083766 h 1621111"/>
                    <a:gd name="connsiteX79" fmla="*/ 1966169 w 2614774"/>
                    <a:gd name="connsiteY79" fmla="*/ 1073684 h 1621111"/>
                    <a:gd name="connsiteX80" fmla="*/ 2075049 w 2614774"/>
                    <a:gd name="connsiteY80" fmla="*/ 1062594 h 1621111"/>
                    <a:gd name="connsiteX81" fmla="*/ 2124448 w 2614774"/>
                    <a:gd name="connsiteY81" fmla="*/ 1057553 h 1621111"/>
                    <a:gd name="connsiteX82" fmla="*/ 2282729 w 2614774"/>
                    <a:gd name="connsiteY82" fmla="*/ 1039407 h 1621111"/>
                    <a:gd name="connsiteX83" fmla="*/ 2438993 w 2614774"/>
                    <a:gd name="connsiteY83" fmla="*/ 1011178 h 1621111"/>
                    <a:gd name="connsiteX84" fmla="*/ 2571061 w 2614774"/>
                    <a:gd name="connsiteY84" fmla="*/ 973877 h 1621111"/>
                    <a:gd name="connsiteX85" fmla="*/ 2574085 w 2614774"/>
                    <a:gd name="connsiteY85" fmla="*/ 973877 h 1621111"/>
                    <a:gd name="connsiteX86" fmla="*/ 2584166 w 2614774"/>
                    <a:gd name="connsiteY86" fmla="*/ 968836 h 1621111"/>
                    <a:gd name="connsiteX87" fmla="*/ 2610379 w 2614774"/>
                    <a:gd name="connsiteY87" fmla="*/ 909355 h 1621111"/>
                    <a:gd name="connsiteX88" fmla="*/ 2614411 w 2614774"/>
                    <a:gd name="connsiteY88" fmla="*/ 842817 h 1621111"/>
                    <a:gd name="connsiteX89" fmla="*/ 2603322 w 2614774"/>
                    <a:gd name="connsiteY89" fmla="*/ 761156 h 1621111"/>
                    <a:gd name="connsiteX90" fmla="*/ 2595257 w 2614774"/>
                    <a:gd name="connsiteY90" fmla="*/ 715789 h 1621111"/>
                    <a:gd name="connsiteX91" fmla="*/ 2580135 w 2614774"/>
                    <a:gd name="connsiteY91" fmla="*/ 702683 h 1621111"/>
                    <a:gd name="connsiteX92" fmla="*/ 2578118 w 2614774"/>
                    <a:gd name="connsiteY92" fmla="*/ 702683 h 1621111"/>
                    <a:gd name="connsiteX93" fmla="*/ 2572069 w 2614774"/>
                    <a:gd name="connsiteY93" fmla="*/ 704700 h 1621111"/>
                    <a:gd name="connsiteX94" fmla="*/ 2570053 w 2614774"/>
                    <a:gd name="connsiteY94" fmla="*/ 703691 h 1621111"/>
                    <a:gd name="connsiteX95" fmla="*/ 2558963 w 2614774"/>
                    <a:gd name="connsiteY95" fmla="*/ 701675 h 1621111"/>
                    <a:gd name="connsiteX96" fmla="*/ 2517629 w 2614774"/>
                    <a:gd name="connsiteY96" fmla="*/ 695626 h 1621111"/>
                    <a:gd name="connsiteX97" fmla="*/ 2465205 w 2614774"/>
                    <a:gd name="connsiteY97" fmla="*/ 685545 h 1621111"/>
                    <a:gd name="connsiteX98" fmla="*/ 2363382 w 2614774"/>
                    <a:gd name="connsiteY98" fmla="*/ 658324 h 1621111"/>
                    <a:gd name="connsiteX99" fmla="*/ 2214174 w 2614774"/>
                    <a:gd name="connsiteY99" fmla="*/ 607917 h 1621111"/>
                    <a:gd name="connsiteX100" fmla="*/ 2090171 w 2614774"/>
                    <a:gd name="connsiteY100" fmla="*/ 565574 h 1621111"/>
                    <a:gd name="connsiteX101" fmla="*/ 1950038 w 2614774"/>
                    <a:gd name="connsiteY101" fmla="*/ 527264 h 1621111"/>
                    <a:gd name="connsiteX102" fmla="*/ 1879468 w 2614774"/>
                    <a:gd name="connsiteY102" fmla="*/ 514159 h 1621111"/>
                    <a:gd name="connsiteX103" fmla="*/ 1805872 w 2614774"/>
                    <a:gd name="connsiteY103" fmla="*/ 509118 h 1621111"/>
                    <a:gd name="connsiteX104" fmla="*/ 1771594 w 2614774"/>
                    <a:gd name="connsiteY104" fmla="*/ 509118 h 1621111"/>
                    <a:gd name="connsiteX105" fmla="*/ 1705057 w 2614774"/>
                    <a:gd name="connsiteY105" fmla="*/ 510126 h 1621111"/>
                    <a:gd name="connsiteX106" fmla="*/ 1703041 w 2614774"/>
                    <a:gd name="connsiteY106" fmla="*/ 510126 h 1621111"/>
                    <a:gd name="connsiteX107" fmla="*/ 1701024 w 2614774"/>
                    <a:gd name="connsiteY107" fmla="*/ 510126 h 1621111"/>
                    <a:gd name="connsiteX108" fmla="*/ 1635494 w 2614774"/>
                    <a:gd name="connsiteY108" fmla="*/ 511134 h 1621111"/>
                    <a:gd name="connsiteX109" fmla="*/ 1605249 w 2614774"/>
                    <a:gd name="connsiteY109" fmla="*/ 511134 h 1621111"/>
                    <a:gd name="connsiteX110" fmla="*/ 1463100 w 2614774"/>
                    <a:gd name="connsiteY110" fmla="*/ 490971 h 1621111"/>
                    <a:gd name="connsiteX111" fmla="*/ 1460075 w 2614774"/>
                    <a:gd name="connsiteY111" fmla="*/ 490971 h 1621111"/>
                    <a:gd name="connsiteX112" fmla="*/ 1449993 w 2614774"/>
                    <a:gd name="connsiteY112" fmla="*/ 493995 h 1621111"/>
                    <a:gd name="connsiteX113" fmla="*/ 1445961 w 2614774"/>
                    <a:gd name="connsiteY113" fmla="*/ 498028 h 1621111"/>
                    <a:gd name="connsiteX114" fmla="*/ 1444952 w 2614774"/>
                    <a:gd name="connsiteY114" fmla="*/ 498028 h 1621111"/>
                    <a:gd name="connsiteX115" fmla="*/ 1432855 w 2614774"/>
                    <a:gd name="connsiteY115" fmla="*/ 505085 h 1621111"/>
                    <a:gd name="connsiteX116" fmla="*/ 1428822 w 2614774"/>
                    <a:gd name="connsiteY116" fmla="*/ 512142 h 1621111"/>
                    <a:gd name="connsiteX117" fmla="*/ 1412692 w 2614774"/>
                    <a:gd name="connsiteY117" fmla="*/ 531297 h 1621111"/>
                    <a:gd name="connsiteX118" fmla="*/ 1379422 w 2614774"/>
                    <a:gd name="connsiteY118" fmla="*/ 554485 h 1621111"/>
                    <a:gd name="connsiteX119" fmla="*/ 1329015 w 2614774"/>
                    <a:gd name="connsiteY119" fmla="*/ 573640 h 1621111"/>
                    <a:gd name="connsiteX120" fmla="*/ 1293729 w 2614774"/>
                    <a:gd name="connsiteY120" fmla="*/ 577672 h 1621111"/>
                    <a:gd name="connsiteX121" fmla="*/ 1252395 w 2614774"/>
                    <a:gd name="connsiteY121" fmla="*/ 570615 h 1621111"/>
                    <a:gd name="connsiteX122" fmla="*/ 1229208 w 2614774"/>
                    <a:gd name="connsiteY122" fmla="*/ 560534 h 1621111"/>
                    <a:gd name="connsiteX123" fmla="*/ 1211061 w 2614774"/>
                    <a:gd name="connsiteY123" fmla="*/ 545411 h 1621111"/>
                    <a:gd name="connsiteX124" fmla="*/ 1192914 w 2614774"/>
                    <a:gd name="connsiteY124" fmla="*/ 519199 h 1621111"/>
                    <a:gd name="connsiteX125" fmla="*/ 1174768 w 2614774"/>
                    <a:gd name="connsiteY125" fmla="*/ 481897 h 1621111"/>
                    <a:gd name="connsiteX126" fmla="*/ 1157629 w 2614774"/>
                    <a:gd name="connsiteY126" fmla="*/ 445604 h 1621111"/>
                    <a:gd name="connsiteX127" fmla="*/ 1144523 w 2614774"/>
                    <a:gd name="connsiteY127" fmla="*/ 425441 h 1621111"/>
                    <a:gd name="connsiteX128" fmla="*/ 1135450 w 2614774"/>
                    <a:gd name="connsiteY128" fmla="*/ 417376 h 1621111"/>
                    <a:gd name="connsiteX129" fmla="*/ 1125368 w 2614774"/>
                    <a:gd name="connsiteY129" fmla="*/ 410319 h 1621111"/>
                    <a:gd name="connsiteX130" fmla="*/ 1084034 w 2614774"/>
                    <a:gd name="connsiteY130" fmla="*/ 395196 h 1621111"/>
                    <a:gd name="connsiteX131" fmla="*/ 1072944 w 2614774"/>
                    <a:gd name="connsiteY131" fmla="*/ 392172 h 1621111"/>
                    <a:gd name="connsiteX132" fmla="*/ 1060846 w 2614774"/>
                    <a:gd name="connsiteY132" fmla="*/ 389148 h 1621111"/>
                    <a:gd name="connsiteX133" fmla="*/ 1037658 w 2614774"/>
                    <a:gd name="connsiteY133" fmla="*/ 383099 h 1621111"/>
                    <a:gd name="connsiteX134" fmla="*/ 1033626 w 2614774"/>
                    <a:gd name="connsiteY134" fmla="*/ 382090 h 1621111"/>
                    <a:gd name="connsiteX135" fmla="*/ 966080 w 2614774"/>
                    <a:gd name="connsiteY135" fmla="*/ 363944 h 1621111"/>
                    <a:gd name="connsiteX136" fmla="*/ 945917 w 2614774"/>
                    <a:gd name="connsiteY136" fmla="*/ 358903 h 1621111"/>
                    <a:gd name="connsiteX137" fmla="*/ 834011 w 2614774"/>
                    <a:gd name="connsiteY137" fmla="*/ 327650 h 1621111"/>
                    <a:gd name="connsiteX138" fmla="*/ 838044 w 2614774"/>
                    <a:gd name="connsiteY138" fmla="*/ 328658 h 1621111"/>
                    <a:gd name="connsiteX139" fmla="*/ 771506 w 2614774"/>
                    <a:gd name="connsiteY139" fmla="*/ 306479 h 1621111"/>
                    <a:gd name="connsiteX140" fmla="*/ 713033 w 2614774"/>
                    <a:gd name="connsiteY140" fmla="*/ 283291 h 1621111"/>
                    <a:gd name="connsiteX141" fmla="*/ 705976 w 2614774"/>
                    <a:gd name="connsiteY141" fmla="*/ 280267 h 1621111"/>
                    <a:gd name="connsiteX142" fmla="*/ 575924 w 2614774"/>
                    <a:gd name="connsiteY142" fmla="*/ 223810 h 1621111"/>
                    <a:gd name="connsiteX143" fmla="*/ 448897 w 2614774"/>
                    <a:gd name="connsiteY143" fmla="*/ 163321 h 1621111"/>
                    <a:gd name="connsiteX144" fmla="*/ 445872 w 2614774"/>
                    <a:gd name="connsiteY144" fmla="*/ 161305 h 1621111"/>
                    <a:gd name="connsiteX145" fmla="*/ 391432 w 2614774"/>
                    <a:gd name="connsiteY145" fmla="*/ 134085 h 1621111"/>
                    <a:gd name="connsiteX146" fmla="*/ 367236 w 2614774"/>
                    <a:gd name="connsiteY146" fmla="*/ 122995 h 1621111"/>
                    <a:gd name="connsiteX147" fmla="*/ 335983 w 2614774"/>
                    <a:gd name="connsiteY147" fmla="*/ 107872 h 1621111"/>
                    <a:gd name="connsiteX148" fmla="*/ 257348 w 2614774"/>
                    <a:gd name="connsiteY148" fmla="*/ 65530 h 1621111"/>
                    <a:gd name="connsiteX149" fmla="*/ 177703 w 2614774"/>
                    <a:gd name="connsiteY149" fmla="*/ 2016 h 1621111"/>
                    <a:gd name="connsiteX150" fmla="*/ 170646 w 2614774"/>
                    <a:gd name="connsiteY150" fmla="*/ 0 h 1621111"/>
                    <a:gd name="connsiteX151" fmla="*/ 170646 w 2614774"/>
                    <a:gd name="connsiteY151" fmla="*/ 0 h 1621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</a:cxnLst>
                  <a:rect l="l" t="t" r="r" b="b"/>
                  <a:pathLst>
                    <a:path w="2614774" h="1621111">
                      <a:moveTo>
                        <a:pt x="170646" y="0"/>
                      </a:moveTo>
                      <a:cubicBezTo>
                        <a:pt x="170646" y="0"/>
                        <a:pt x="169638" y="0"/>
                        <a:pt x="169638" y="0"/>
                      </a:cubicBezTo>
                      <a:cubicBezTo>
                        <a:pt x="165605" y="0"/>
                        <a:pt x="162581" y="2016"/>
                        <a:pt x="160564" y="5041"/>
                      </a:cubicBezTo>
                      <a:cubicBezTo>
                        <a:pt x="158548" y="8065"/>
                        <a:pt x="157540" y="12098"/>
                        <a:pt x="157540" y="15122"/>
                      </a:cubicBezTo>
                      <a:cubicBezTo>
                        <a:pt x="157540" y="16131"/>
                        <a:pt x="157540" y="16131"/>
                        <a:pt x="157540" y="17139"/>
                      </a:cubicBezTo>
                      <a:cubicBezTo>
                        <a:pt x="155524" y="18147"/>
                        <a:pt x="153507" y="19155"/>
                        <a:pt x="151491" y="21171"/>
                      </a:cubicBezTo>
                      <a:cubicBezTo>
                        <a:pt x="138385" y="34277"/>
                        <a:pt x="126288" y="48391"/>
                        <a:pt x="115198" y="62506"/>
                      </a:cubicBezTo>
                      <a:cubicBezTo>
                        <a:pt x="110157" y="68555"/>
                        <a:pt x="105116" y="74603"/>
                        <a:pt x="100075" y="81661"/>
                      </a:cubicBezTo>
                      <a:cubicBezTo>
                        <a:pt x="93018" y="90734"/>
                        <a:pt x="85961" y="98799"/>
                        <a:pt x="78904" y="107872"/>
                      </a:cubicBezTo>
                      <a:cubicBezTo>
                        <a:pt x="59749" y="132068"/>
                        <a:pt x="41602" y="156264"/>
                        <a:pt x="24464" y="180460"/>
                      </a:cubicBezTo>
                      <a:lnTo>
                        <a:pt x="12366" y="197598"/>
                      </a:lnTo>
                      <a:cubicBezTo>
                        <a:pt x="12366" y="198606"/>
                        <a:pt x="11358" y="198606"/>
                        <a:pt x="11358" y="199615"/>
                      </a:cubicBezTo>
                      <a:cubicBezTo>
                        <a:pt x="8333" y="200623"/>
                        <a:pt x="5309" y="202639"/>
                        <a:pt x="3293" y="204655"/>
                      </a:cubicBezTo>
                      <a:cubicBezTo>
                        <a:pt x="1276" y="207680"/>
                        <a:pt x="-740" y="211712"/>
                        <a:pt x="268" y="215745"/>
                      </a:cubicBezTo>
                      <a:cubicBezTo>
                        <a:pt x="9341" y="263128"/>
                        <a:pt x="32529" y="304462"/>
                        <a:pt x="51684" y="336723"/>
                      </a:cubicBezTo>
                      <a:cubicBezTo>
                        <a:pt x="70839" y="368984"/>
                        <a:pt x="93018" y="400237"/>
                        <a:pt x="114190" y="429474"/>
                      </a:cubicBezTo>
                      <a:cubicBezTo>
                        <a:pt x="119230" y="435523"/>
                        <a:pt x="123263" y="442580"/>
                        <a:pt x="128303" y="448629"/>
                      </a:cubicBezTo>
                      <a:cubicBezTo>
                        <a:pt x="137377" y="460726"/>
                        <a:pt x="145442" y="472824"/>
                        <a:pt x="153507" y="484922"/>
                      </a:cubicBezTo>
                      <a:cubicBezTo>
                        <a:pt x="157540" y="490971"/>
                        <a:pt x="161573" y="497020"/>
                        <a:pt x="165605" y="503069"/>
                      </a:cubicBezTo>
                      <a:cubicBezTo>
                        <a:pt x="178711" y="522224"/>
                        <a:pt x="192825" y="542387"/>
                        <a:pt x="210972" y="566583"/>
                      </a:cubicBezTo>
                      <a:cubicBezTo>
                        <a:pt x="233152" y="595819"/>
                        <a:pt x="256339" y="626064"/>
                        <a:pt x="278519" y="654292"/>
                      </a:cubicBezTo>
                      <a:cubicBezTo>
                        <a:pt x="287592" y="666390"/>
                        <a:pt x="296665" y="678488"/>
                        <a:pt x="306747" y="689577"/>
                      </a:cubicBezTo>
                      <a:cubicBezTo>
                        <a:pt x="332959" y="722847"/>
                        <a:pt x="358163" y="757124"/>
                        <a:pt x="381350" y="789384"/>
                      </a:cubicBezTo>
                      <a:cubicBezTo>
                        <a:pt x="395464" y="809548"/>
                        <a:pt x="407562" y="825678"/>
                        <a:pt x="418652" y="839792"/>
                      </a:cubicBezTo>
                      <a:lnTo>
                        <a:pt x="419660" y="840800"/>
                      </a:lnTo>
                      <a:lnTo>
                        <a:pt x="420668" y="841809"/>
                      </a:lnTo>
                      <a:cubicBezTo>
                        <a:pt x="421677" y="845841"/>
                        <a:pt x="423693" y="849874"/>
                        <a:pt x="424701" y="853907"/>
                      </a:cubicBezTo>
                      <a:cubicBezTo>
                        <a:pt x="426717" y="864996"/>
                        <a:pt x="427725" y="876086"/>
                        <a:pt x="427725" y="888184"/>
                      </a:cubicBezTo>
                      <a:cubicBezTo>
                        <a:pt x="426717" y="907339"/>
                        <a:pt x="422684" y="928510"/>
                        <a:pt x="415627" y="954722"/>
                      </a:cubicBezTo>
                      <a:cubicBezTo>
                        <a:pt x="403530" y="992023"/>
                        <a:pt x="387399" y="1027309"/>
                        <a:pt x="372277" y="1060578"/>
                      </a:cubicBezTo>
                      <a:lnTo>
                        <a:pt x="370260" y="1065619"/>
                      </a:lnTo>
                      <a:cubicBezTo>
                        <a:pt x="367236" y="1071668"/>
                        <a:pt x="365220" y="1077717"/>
                        <a:pt x="362195" y="1082757"/>
                      </a:cubicBezTo>
                      <a:cubicBezTo>
                        <a:pt x="361187" y="1085782"/>
                        <a:pt x="360179" y="1087798"/>
                        <a:pt x="359171" y="1090823"/>
                      </a:cubicBezTo>
                      <a:cubicBezTo>
                        <a:pt x="357154" y="1093847"/>
                        <a:pt x="356147" y="1097880"/>
                        <a:pt x="354130" y="1100904"/>
                      </a:cubicBezTo>
                      <a:cubicBezTo>
                        <a:pt x="350097" y="1109978"/>
                        <a:pt x="345057" y="1119051"/>
                        <a:pt x="340016" y="1130141"/>
                      </a:cubicBezTo>
                      <a:lnTo>
                        <a:pt x="335983" y="1138206"/>
                      </a:lnTo>
                      <a:cubicBezTo>
                        <a:pt x="323886" y="1161394"/>
                        <a:pt x="310780" y="1185589"/>
                        <a:pt x="298682" y="1209785"/>
                      </a:cubicBezTo>
                      <a:cubicBezTo>
                        <a:pt x="282551" y="1243054"/>
                        <a:pt x="271461" y="1272290"/>
                        <a:pt x="263396" y="1300519"/>
                      </a:cubicBezTo>
                      <a:cubicBezTo>
                        <a:pt x="259363" y="1314633"/>
                        <a:pt x="257348" y="1327739"/>
                        <a:pt x="257348" y="1340845"/>
                      </a:cubicBezTo>
                      <a:cubicBezTo>
                        <a:pt x="257348" y="1345886"/>
                        <a:pt x="257348" y="1350926"/>
                        <a:pt x="258356" y="1354959"/>
                      </a:cubicBezTo>
                      <a:cubicBezTo>
                        <a:pt x="259363" y="1357984"/>
                        <a:pt x="259363" y="1362016"/>
                        <a:pt x="261380" y="1365040"/>
                      </a:cubicBezTo>
                      <a:cubicBezTo>
                        <a:pt x="262388" y="1368065"/>
                        <a:pt x="264404" y="1371089"/>
                        <a:pt x="266421" y="1374114"/>
                      </a:cubicBezTo>
                      <a:lnTo>
                        <a:pt x="266421" y="1375122"/>
                      </a:lnTo>
                      <a:cubicBezTo>
                        <a:pt x="268437" y="1379155"/>
                        <a:pt x="272470" y="1383187"/>
                        <a:pt x="277511" y="1387220"/>
                      </a:cubicBezTo>
                      <a:cubicBezTo>
                        <a:pt x="282551" y="1391253"/>
                        <a:pt x="288600" y="1394277"/>
                        <a:pt x="295657" y="1397302"/>
                      </a:cubicBezTo>
                      <a:cubicBezTo>
                        <a:pt x="309771" y="1403350"/>
                        <a:pt x="325902" y="1406375"/>
                        <a:pt x="340016" y="1409399"/>
                      </a:cubicBezTo>
                      <a:cubicBezTo>
                        <a:pt x="360179" y="1412424"/>
                        <a:pt x="381350" y="1414440"/>
                        <a:pt x="400505" y="1416456"/>
                      </a:cubicBezTo>
                      <a:cubicBezTo>
                        <a:pt x="410587" y="1417465"/>
                        <a:pt x="420668" y="1418473"/>
                        <a:pt x="430750" y="1419481"/>
                      </a:cubicBezTo>
                      <a:cubicBezTo>
                        <a:pt x="444864" y="1420489"/>
                        <a:pt x="458978" y="1423514"/>
                        <a:pt x="473092" y="1426538"/>
                      </a:cubicBezTo>
                      <a:lnTo>
                        <a:pt x="483174" y="1428554"/>
                      </a:lnTo>
                      <a:cubicBezTo>
                        <a:pt x="509386" y="1433595"/>
                        <a:pt x="535598" y="1439644"/>
                        <a:pt x="560802" y="1444685"/>
                      </a:cubicBezTo>
                      <a:lnTo>
                        <a:pt x="563826" y="1445693"/>
                      </a:lnTo>
                      <a:cubicBezTo>
                        <a:pt x="614234" y="1456783"/>
                        <a:pt x="665650" y="1467872"/>
                        <a:pt x="717066" y="1476946"/>
                      </a:cubicBezTo>
                      <a:cubicBezTo>
                        <a:pt x="743277" y="1481986"/>
                        <a:pt x="770498" y="1486019"/>
                        <a:pt x="795701" y="1490051"/>
                      </a:cubicBezTo>
                      <a:cubicBezTo>
                        <a:pt x="822922" y="1494084"/>
                        <a:pt x="851150" y="1497109"/>
                        <a:pt x="875346" y="1500133"/>
                      </a:cubicBezTo>
                      <a:cubicBezTo>
                        <a:pt x="927770" y="1506182"/>
                        <a:pt x="982210" y="1512231"/>
                        <a:pt x="1033626" y="1517272"/>
                      </a:cubicBezTo>
                      <a:cubicBezTo>
                        <a:pt x="1087058" y="1522313"/>
                        <a:pt x="1141498" y="1528362"/>
                        <a:pt x="1194931" y="1534411"/>
                      </a:cubicBezTo>
                      <a:cubicBezTo>
                        <a:pt x="1249371" y="1540459"/>
                        <a:pt x="1297762" y="1547516"/>
                        <a:pt x="1345146" y="1555581"/>
                      </a:cubicBezTo>
                      <a:cubicBezTo>
                        <a:pt x="1388496" y="1562639"/>
                        <a:pt x="1433863" y="1571712"/>
                        <a:pt x="1489311" y="1582802"/>
                      </a:cubicBezTo>
                      <a:lnTo>
                        <a:pt x="1492336" y="1583810"/>
                      </a:lnTo>
                      <a:cubicBezTo>
                        <a:pt x="1536695" y="1593892"/>
                        <a:pt x="1583070" y="1602965"/>
                        <a:pt x="1629445" y="1611030"/>
                      </a:cubicBezTo>
                      <a:cubicBezTo>
                        <a:pt x="1654649" y="1615063"/>
                        <a:pt x="1677837" y="1618087"/>
                        <a:pt x="1701024" y="1620104"/>
                      </a:cubicBezTo>
                      <a:cubicBezTo>
                        <a:pt x="1709089" y="1621111"/>
                        <a:pt x="1719171" y="1621111"/>
                        <a:pt x="1729253" y="1621111"/>
                      </a:cubicBezTo>
                      <a:cubicBezTo>
                        <a:pt x="1732276" y="1621111"/>
                        <a:pt x="1736309" y="1621111"/>
                        <a:pt x="1739334" y="1621111"/>
                      </a:cubicBezTo>
                      <a:cubicBezTo>
                        <a:pt x="1745383" y="1621111"/>
                        <a:pt x="1752439" y="1619095"/>
                        <a:pt x="1758489" y="1617079"/>
                      </a:cubicBezTo>
                      <a:cubicBezTo>
                        <a:pt x="1761513" y="1616071"/>
                        <a:pt x="1763530" y="1615063"/>
                        <a:pt x="1766554" y="1614055"/>
                      </a:cubicBezTo>
                      <a:cubicBezTo>
                        <a:pt x="1768571" y="1613046"/>
                        <a:pt x="1769579" y="1613046"/>
                        <a:pt x="1771594" y="1612038"/>
                      </a:cubicBezTo>
                      <a:lnTo>
                        <a:pt x="1772602" y="1612038"/>
                      </a:lnTo>
                      <a:lnTo>
                        <a:pt x="1773612" y="1612038"/>
                      </a:lnTo>
                      <a:cubicBezTo>
                        <a:pt x="1776635" y="1612038"/>
                        <a:pt x="1780668" y="1610022"/>
                        <a:pt x="1782684" y="1606997"/>
                      </a:cubicBezTo>
                      <a:cubicBezTo>
                        <a:pt x="1783693" y="1606997"/>
                        <a:pt x="1785709" y="1605989"/>
                        <a:pt x="1786717" y="1604981"/>
                      </a:cubicBezTo>
                      <a:cubicBezTo>
                        <a:pt x="1788734" y="1602965"/>
                        <a:pt x="1789742" y="1600948"/>
                        <a:pt x="1790750" y="1597924"/>
                      </a:cubicBezTo>
                      <a:cubicBezTo>
                        <a:pt x="1802847" y="1553565"/>
                        <a:pt x="1806880" y="1508198"/>
                        <a:pt x="1808897" y="1473921"/>
                      </a:cubicBezTo>
                      <a:cubicBezTo>
                        <a:pt x="1809905" y="1459807"/>
                        <a:pt x="1809905" y="1445693"/>
                        <a:pt x="1810913" y="1431579"/>
                      </a:cubicBezTo>
                      <a:lnTo>
                        <a:pt x="1811921" y="1410407"/>
                      </a:lnTo>
                      <a:cubicBezTo>
                        <a:pt x="1812929" y="1391253"/>
                        <a:pt x="1814946" y="1370081"/>
                        <a:pt x="1816961" y="1345886"/>
                      </a:cubicBezTo>
                      <a:cubicBezTo>
                        <a:pt x="1825027" y="1264225"/>
                        <a:pt x="1838132" y="1177524"/>
                        <a:pt x="1856280" y="1088806"/>
                      </a:cubicBezTo>
                      <a:lnTo>
                        <a:pt x="1858295" y="1088806"/>
                      </a:lnTo>
                      <a:cubicBezTo>
                        <a:pt x="1867369" y="1086790"/>
                        <a:pt x="1877451" y="1084774"/>
                        <a:pt x="1886524" y="1083766"/>
                      </a:cubicBezTo>
                      <a:cubicBezTo>
                        <a:pt x="1913744" y="1079733"/>
                        <a:pt x="1940965" y="1076708"/>
                        <a:pt x="1966169" y="1073684"/>
                      </a:cubicBezTo>
                      <a:cubicBezTo>
                        <a:pt x="2002462" y="1069651"/>
                        <a:pt x="2039763" y="1065619"/>
                        <a:pt x="2075049" y="1062594"/>
                      </a:cubicBezTo>
                      <a:cubicBezTo>
                        <a:pt x="2091180" y="1060578"/>
                        <a:pt x="2108318" y="1059570"/>
                        <a:pt x="2124448" y="1057553"/>
                      </a:cubicBezTo>
                      <a:cubicBezTo>
                        <a:pt x="2174856" y="1052513"/>
                        <a:pt x="2228289" y="1046464"/>
                        <a:pt x="2282729" y="1039407"/>
                      </a:cubicBezTo>
                      <a:cubicBezTo>
                        <a:pt x="2335153" y="1032350"/>
                        <a:pt x="2387576" y="1023276"/>
                        <a:pt x="2438993" y="1011178"/>
                      </a:cubicBezTo>
                      <a:cubicBezTo>
                        <a:pt x="2485368" y="1001097"/>
                        <a:pt x="2529727" y="987991"/>
                        <a:pt x="2571061" y="973877"/>
                      </a:cubicBezTo>
                      <a:cubicBezTo>
                        <a:pt x="2572069" y="973877"/>
                        <a:pt x="2573077" y="973877"/>
                        <a:pt x="2574085" y="973877"/>
                      </a:cubicBezTo>
                      <a:cubicBezTo>
                        <a:pt x="2578118" y="973877"/>
                        <a:pt x="2582151" y="971860"/>
                        <a:pt x="2584166" y="968836"/>
                      </a:cubicBezTo>
                      <a:cubicBezTo>
                        <a:pt x="2597273" y="954722"/>
                        <a:pt x="2605339" y="935567"/>
                        <a:pt x="2610379" y="909355"/>
                      </a:cubicBezTo>
                      <a:cubicBezTo>
                        <a:pt x="2614411" y="890200"/>
                        <a:pt x="2615420" y="870037"/>
                        <a:pt x="2614411" y="842817"/>
                      </a:cubicBezTo>
                      <a:cubicBezTo>
                        <a:pt x="2612395" y="815597"/>
                        <a:pt x="2608362" y="787368"/>
                        <a:pt x="2603322" y="761156"/>
                      </a:cubicBezTo>
                      <a:cubicBezTo>
                        <a:pt x="2600298" y="746034"/>
                        <a:pt x="2598281" y="730912"/>
                        <a:pt x="2595257" y="715789"/>
                      </a:cubicBezTo>
                      <a:cubicBezTo>
                        <a:pt x="2594248" y="707724"/>
                        <a:pt x="2588199" y="702683"/>
                        <a:pt x="2580135" y="702683"/>
                      </a:cubicBezTo>
                      <a:cubicBezTo>
                        <a:pt x="2579126" y="702683"/>
                        <a:pt x="2579126" y="702683"/>
                        <a:pt x="2578118" y="702683"/>
                      </a:cubicBezTo>
                      <a:cubicBezTo>
                        <a:pt x="2576102" y="702683"/>
                        <a:pt x="2574085" y="703691"/>
                        <a:pt x="2572069" y="704700"/>
                      </a:cubicBezTo>
                      <a:cubicBezTo>
                        <a:pt x="2571061" y="704700"/>
                        <a:pt x="2571061" y="704700"/>
                        <a:pt x="2570053" y="703691"/>
                      </a:cubicBezTo>
                      <a:lnTo>
                        <a:pt x="2558963" y="701675"/>
                      </a:lnTo>
                      <a:cubicBezTo>
                        <a:pt x="2545857" y="699659"/>
                        <a:pt x="2531743" y="697643"/>
                        <a:pt x="2517629" y="695626"/>
                      </a:cubicBezTo>
                      <a:cubicBezTo>
                        <a:pt x="2501498" y="692602"/>
                        <a:pt x="2483351" y="689577"/>
                        <a:pt x="2465205" y="685545"/>
                      </a:cubicBezTo>
                      <a:cubicBezTo>
                        <a:pt x="2432943" y="678488"/>
                        <a:pt x="2399675" y="669414"/>
                        <a:pt x="2363382" y="658324"/>
                      </a:cubicBezTo>
                      <a:cubicBezTo>
                        <a:pt x="2312974" y="643202"/>
                        <a:pt x="2263574" y="625055"/>
                        <a:pt x="2214174" y="607917"/>
                      </a:cubicBezTo>
                      <a:cubicBezTo>
                        <a:pt x="2173848" y="593803"/>
                        <a:pt x="2132514" y="578680"/>
                        <a:pt x="2090171" y="565574"/>
                      </a:cubicBezTo>
                      <a:cubicBezTo>
                        <a:pt x="2037747" y="548436"/>
                        <a:pt x="1992380" y="536338"/>
                        <a:pt x="1950038" y="527264"/>
                      </a:cubicBezTo>
                      <a:cubicBezTo>
                        <a:pt x="1923825" y="521216"/>
                        <a:pt x="1900639" y="517183"/>
                        <a:pt x="1879468" y="514159"/>
                      </a:cubicBezTo>
                      <a:cubicBezTo>
                        <a:pt x="1858295" y="511134"/>
                        <a:pt x="1835109" y="510126"/>
                        <a:pt x="1805872" y="509118"/>
                      </a:cubicBezTo>
                      <a:cubicBezTo>
                        <a:pt x="1794783" y="509118"/>
                        <a:pt x="1783693" y="509118"/>
                        <a:pt x="1771594" y="509118"/>
                      </a:cubicBezTo>
                      <a:cubicBezTo>
                        <a:pt x="1749416" y="509118"/>
                        <a:pt x="1727235" y="509118"/>
                        <a:pt x="1705057" y="510126"/>
                      </a:cubicBezTo>
                      <a:lnTo>
                        <a:pt x="1703041" y="510126"/>
                      </a:lnTo>
                      <a:lnTo>
                        <a:pt x="1701024" y="510126"/>
                      </a:lnTo>
                      <a:cubicBezTo>
                        <a:pt x="1679853" y="510126"/>
                        <a:pt x="1657674" y="511134"/>
                        <a:pt x="1635494" y="511134"/>
                      </a:cubicBezTo>
                      <a:cubicBezTo>
                        <a:pt x="1625412" y="511134"/>
                        <a:pt x="1615331" y="511134"/>
                        <a:pt x="1605249" y="511134"/>
                      </a:cubicBezTo>
                      <a:cubicBezTo>
                        <a:pt x="1549801" y="509118"/>
                        <a:pt x="1504434" y="503069"/>
                        <a:pt x="1463100" y="490971"/>
                      </a:cubicBezTo>
                      <a:cubicBezTo>
                        <a:pt x="1462092" y="490971"/>
                        <a:pt x="1461084" y="490971"/>
                        <a:pt x="1460075" y="490971"/>
                      </a:cubicBezTo>
                      <a:cubicBezTo>
                        <a:pt x="1456043" y="490971"/>
                        <a:pt x="1453018" y="492987"/>
                        <a:pt x="1449993" y="493995"/>
                      </a:cubicBezTo>
                      <a:cubicBezTo>
                        <a:pt x="1447977" y="495004"/>
                        <a:pt x="1446969" y="497020"/>
                        <a:pt x="1445961" y="498028"/>
                      </a:cubicBezTo>
                      <a:cubicBezTo>
                        <a:pt x="1445961" y="498028"/>
                        <a:pt x="1444952" y="498028"/>
                        <a:pt x="1444952" y="498028"/>
                      </a:cubicBezTo>
                      <a:cubicBezTo>
                        <a:pt x="1439912" y="498028"/>
                        <a:pt x="1435880" y="501053"/>
                        <a:pt x="1432855" y="505085"/>
                      </a:cubicBezTo>
                      <a:cubicBezTo>
                        <a:pt x="1431847" y="507101"/>
                        <a:pt x="1429830" y="510126"/>
                        <a:pt x="1428822" y="512142"/>
                      </a:cubicBezTo>
                      <a:cubicBezTo>
                        <a:pt x="1423781" y="519199"/>
                        <a:pt x="1418741" y="525248"/>
                        <a:pt x="1412692" y="531297"/>
                      </a:cubicBezTo>
                      <a:cubicBezTo>
                        <a:pt x="1403618" y="539362"/>
                        <a:pt x="1392529" y="547428"/>
                        <a:pt x="1379422" y="554485"/>
                      </a:cubicBezTo>
                      <a:cubicBezTo>
                        <a:pt x="1363292" y="563558"/>
                        <a:pt x="1346154" y="569607"/>
                        <a:pt x="1329015" y="573640"/>
                      </a:cubicBezTo>
                      <a:cubicBezTo>
                        <a:pt x="1315909" y="576664"/>
                        <a:pt x="1304820" y="577672"/>
                        <a:pt x="1293729" y="577672"/>
                      </a:cubicBezTo>
                      <a:cubicBezTo>
                        <a:pt x="1279616" y="576664"/>
                        <a:pt x="1265502" y="574648"/>
                        <a:pt x="1252395" y="570615"/>
                      </a:cubicBezTo>
                      <a:cubicBezTo>
                        <a:pt x="1243322" y="567591"/>
                        <a:pt x="1236265" y="564566"/>
                        <a:pt x="1229208" y="560534"/>
                      </a:cubicBezTo>
                      <a:cubicBezTo>
                        <a:pt x="1223159" y="556501"/>
                        <a:pt x="1217110" y="551460"/>
                        <a:pt x="1211061" y="545411"/>
                      </a:cubicBezTo>
                      <a:cubicBezTo>
                        <a:pt x="1205012" y="538354"/>
                        <a:pt x="1198963" y="529281"/>
                        <a:pt x="1192914" y="519199"/>
                      </a:cubicBezTo>
                      <a:cubicBezTo>
                        <a:pt x="1186865" y="507101"/>
                        <a:pt x="1180816" y="493995"/>
                        <a:pt x="1174768" y="481897"/>
                      </a:cubicBezTo>
                      <a:cubicBezTo>
                        <a:pt x="1169727" y="469800"/>
                        <a:pt x="1163678" y="457702"/>
                        <a:pt x="1157629" y="445604"/>
                      </a:cubicBezTo>
                      <a:cubicBezTo>
                        <a:pt x="1153596" y="437539"/>
                        <a:pt x="1149564" y="431490"/>
                        <a:pt x="1144523" y="425441"/>
                      </a:cubicBezTo>
                      <a:cubicBezTo>
                        <a:pt x="1142507" y="422416"/>
                        <a:pt x="1139482" y="419392"/>
                        <a:pt x="1135450" y="417376"/>
                      </a:cubicBezTo>
                      <a:cubicBezTo>
                        <a:pt x="1132425" y="414351"/>
                        <a:pt x="1129401" y="412335"/>
                        <a:pt x="1125368" y="410319"/>
                      </a:cubicBezTo>
                      <a:cubicBezTo>
                        <a:pt x="1113270" y="402253"/>
                        <a:pt x="1099156" y="399229"/>
                        <a:pt x="1084034" y="395196"/>
                      </a:cubicBezTo>
                      <a:cubicBezTo>
                        <a:pt x="1080001" y="394188"/>
                        <a:pt x="1076977" y="393180"/>
                        <a:pt x="1072944" y="392172"/>
                      </a:cubicBezTo>
                      <a:cubicBezTo>
                        <a:pt x="1068912" y="391164"/>
                        <a:pt x="1064879" y="390156"/>
                        <a:pt x="1060846" y="389148"/>
                      </a:cubicBezTo>
                      <a:cubicBezTo>
                        <a:pt x="1052781" y="387131"/>
                        <a:pt x="1044716" y="385115"/>
                        <a:pt x="1037658" y="383099"/>
                      </a:cubicBezTo>
                      <a:lnTo>
                        <a:pt x="1033626" y="382090"/>
                      </a:lnTo>
                      <a:cubicBezTo>
                        <a:pt x="1010438" y="375033"/>
                        <a:pt x="987251" y="368984"/>
                        <a:pt x="966080" y="363944"/>
                      </a:cubicBezTo>
                      <a:lnTo>
                        <a:pt x="945917" y="358903"/>
                      </a:lnTo>
                      <a:cubicBezTo>
                        <a:pt x="909623" y="348821"/>
                        <a:pt x="871313" y="338740"/>
                        <a:pt x="834011" y="327650"/>
                      </a:cubicBezTo>
                      <a:lnTo>
                        <a:pt x="838044" y="328658"/>
                      </a:lnTo>
                      <a:cubicBezTo>
                        <a:pt x="813848" y="321601"/>
                        <a:pt x="792677" y="313536"/>
                        <a:pt x="771506" y="306479"/>
                      </a:cubicBezTo>
                      <a:cubicBezTo>
                        <a:pt x="752351" y="299422"/>
                        <a:pt x="732188" y="291356"/>
                        <a:pt x="713033" y="283291"/>
                      </a:cubicBezTo>
                      <a:lnTo>
                        <a:pt x="705976" y="280267"/>
                      </a:lnTo>
                      <a:cubicBezTo>
                        <a:pt x="661617" y="262120"/>
                        <a:pt x="617258" y="242965"/>
                        <a:pt x="575924" y="223810"/>
                      </a:cubicBezTo>
                      <a:cubicBezTo>
                        <a:pt x="529549" y="202639"/>
                        <a:pt x="488215" y="183484"/>
                        <a:pt x="448897" y="163321"/>
                      </a:cubicBezTo>
                      <a:lnTo>
                        <a:pt x="445872" y="161305"/>
                      </a:lnTo>
                      <a:cubicBezTo>
                        <a:pt x="428734" y="152231"/>
                        <a:pt x="409579" y="143158"/>
                        <a:pt x="391432" y="134085"/>
                      </a:cubicBezTo>
                      <a:cubicBezTo>
                        <a:pt x="383367" y="130052"/>
                        <a:pt x="375301" y="126019"/>
                        <a:pt x="367236" y="122995"/>
                      </a:cubicBezTo>
                      <a:cubicBezTo>
                        <a:pt x="357154" y="117954"/>
                        <a:pt x="346065" y="112913"/>
                        <a:pt x="335983" y="107872"/>
                      </a:cubicBezTo>
                      <a:cubicBezTo>
                        <a:pt x="313804" y="96783"/>
                        <a:pt x="284567" y="82669"/>
                        <a:pt x="257348" y="65530"/>
                      </a:cubicBezTo>
                      <a:cubicBezTo>
                        <a:pt x="226094" y="46375"/>
                        <a:pt x="200891" y="25204"/>
                        <a:pt x="177703" y="2016"/>
                      </a:cubicBezTo>
                      <a:cubicBezTo>
                        <a:pt x="177703" y="1008"/>
                        <a:pt x="173670" y="0"/>
                        <a:pt x="170646" y="0"/>
                      </a:cubicBezTo>
                      <a:lnTo>
                        <a:pt x="170646" y="0"/>
                      </a:lnTo>
                      <a:close/>
                    </a:path>
                  </a:pathLst>
                </a:custGeom>
                <a:solidFill>
                  <a:srgbClr val="FFB43D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xmlns="" id="{03B17A73-759A-46C0-1A4F-18E91D3D4987}"/>
                    </a:ext>
                  </a:extLst>
                </p:cNvPr>
                <p:cNvSpPr/>
                <p:nvPr/>
              </p:nvSpPr>
              <p:spPr>
                <a:xfrm>
                  <a:off x="8944301" y="4642548"/>
                  <a:ext cx="1678874" cy="533313"/>
                </a:xfrm>
                <a:custGeom>
                  <a:avLst/>
                  <a:gdLst>
                    <a:gd name="connsiteX0" fmla="*/ 643243 w 1678874"/>
                    <a:gd name="connsiteY0" fmla="*/ 124003 h 533313"/>
                    <a:gd name="connsiteX1" fmla="*/ 619047 w 1678874"/>
                    <a:gd name="connsiteY1" fmla="*/ 106864 h 533313"/>
                    <a:gd name="connsiteX2" fmla="*/ 577713 w 1678874"/>
                    <a:gd name="connsiteY2" fmla="*/ 95775 h 533313"/>
                    <a:gd name="connsiteX3" fmla="*/ 509159 w 1678874"/>
                    <a:gd name="connsiteY3" fmla="*/ 84685 h 533313"/>
                    <a:gd name="connsiteX4" fmla="*/ 496053 w 1678874"/>
                    <a:gd name="connsiteY4" fmla="*/ 82669 h 533313"/>
                    <a:gd name="connsiteX5" fmla="*/ 468833 w 1678874"/>
                    <a:gd name="connsiteY5" fmla="*/ 77628 h 533313"/>
                    <a:gd name="connsiteX6" fmla="*/ 416409 w 1678874"/>
                    <a:gd name="connsiteY6" fmla="*/ 65530 h 533313"/>
                    <a:gd name="connsiteX7" fmla="*/ 397253 w 1678874"/>
                    <a:gd name="connsiteY7" fmla="*/ 60489 h 533313"/>
                    <a:gd name="connsiteX8" fmla="*/ 325675 w 1678874"/>
                    <a:gd name="connsiteY8" fmla="*/ 44359 h 533313"/>
                    <a:gd name="connsiteX9" fmla="*/ 296438 w 1678874"/>
                    <a:gd name="connsiteY9" fmla="*/ 38310 h 533313"/>
                    <a:gd name="connsiteX10" fmla="*/ 254096 w 1678874"/>
                    <a:gd name="connsiteY10" fmla="*/ 29236 h 533313"/>
                    <a:gd name="connsiteX11" fmla="*/ 197639 w 1678874"/>
                    <a:gd name="connsiteY11" fmla="*/ 14114 h 533313"/>
                    <a:gd name="connsiteX12" fmla="*/ 182517 w 1678874"/>
                    <a:gd name="connsiteY12" fmla="*/ 10082 h 533313"/>
                    <a:gd name="connsiteX13" fmla="*/ 179492 w 1678874"/>
                    <a:gd name="connsiteY13" fmla="*/ 9073 h 533313"/>
                    <a:gd name="connsiteX14" fmla="*/ 145215 w 1678874"/>
                    <a:gd name="connsiteY14" fmla="*/ 1008 h 533313"/>
                    <a:gd name="connsiteX15" fmla="*/ 132109 w 1678874"/>
                    <a:gd name="connsiteY15" fmla="*/ 0 h 533313"/>
                    <a:gd name="connsiteX16" fmla="*/ 122027 w 1678874"/>
                    <a:gd name="connsiteY16" fmla="*/ 1008 h 533313"/>
                    <a:gd name="connsiteX17" fmla="*/ 108922 w 1678874"/>
                    <a:gd name="connsiteY17" fmla="*/ 6049 h 533313"/>
                    <a:gd name="connsiteX18" fmla="*/ 102873 w 1678874"/>
                    <a:gd name="connsiteY18" fmla="*/ 8065 h 533313"/>
                    <a:gd name="connsiteX19" fmla="*/ 101864 w 1678874"/>
                    <a:gd name="connsiteY19" fmla="*/ 8065 h 533313"/>
                    <a:gd name="connsiteX20" fmla="*/ 89766 w 1678874"/>
                    <a:gd name="connsiteY20" fmla="*/ 16131 h 533313"/>
                    <a:gd name="connsiteX21" fmla="*/ 62547 w 1678874"/>
                    <a:gd name="connsiteY21" fmla="*/ 76620 h 533313"/>
                    <a:gd name="connsiteX22" fmla="*/ 51457 w 1678874"/>
                    <a:gd name="connsiteY22" fmla="*/ 100815 h 533313"/>
                    <a:gd name="connsiteX23" fmla="*/ 11131 w 1678874"/>
                    <a:gd name="connsiteY23" fmla="*/ 203647 h 533313"/>
                    <a:gd name="connsiteX24" fmla="*/ 1049 w 1678874"/>
                    <a:gd name="connsiteY24" fmla="*/ 253047 h 533313"/>
                    <a:gd name="connsiteX25" fmla="*/ 3065 w 1678874"/>
                    <a:gd name="connsiteY25" fmla="*/ 300430 h 533313"/>
                    <a:gd name="connsiteX26" fmla="*/ 23229 w 1678874"/>
                    <a:gd name="connsiteY26" fmla="*/ 343781 h 533313"/>
                    <a:gd name="connsiteX27" fmla="*/ 63555 w 1678874"/>
                    <a:gd name="connsiteY27" fmla="*/ 376041 h 533313"/>
                    <a:gd name="connsiteX28" fmla="*/ 141183 w 1678874"/>
                    <a:gd name="connsiteY28" fmla="*/ 405278 h 533313"/>
                    <a:gd name="connsiteX29" fmla="*/ 176468 w 1678874"/>
                    <a:gd name="connsiteY29" fmla="*/ 415360 h 533313"/>
                    <a:gd name="connsiteX30" fmla="*/ 214778 w 1678874"/>
                    <a:gd name="connsiteY30" fmla="*/ 425441 h 533313"/>
                    <a:gd name="connsiteX31" fmla="*/ 258128 w 1678874"/>
                    <a:gd name="connsiteY31" fmla="*/ 440563 h 533313"/>
                    <a:gd name="connsiteX32" fmla="*/ 260145 w 1678874"/>
                    <a:gd name="connsiteY32" fmla="*/ 441571 h 533313"/>
                    <a:gd name="connsiteX33" fmla="*/ 264178 w 1678874"/>
                    <a:gd name="connsiteY33" fmla="*/ 443588 h 533313"/>
                    <a:gd name="connsiteX34" fmla="*/ 317610 w 1678874"/>
                    <a:gd name="connsiteY34" fmla="*/ 463751 h 533313"/>
                    <a:gd name="connsiteX35" fmla="*/ 381123 w 1678874"/>
                    <a:gd name="connsiteY35" fmla="*/ 482906 h 533313"/>
                    <a:gd name="connsiteX36" fmla="*/ 443629 w 1678874"/>
                    <a:gd name="connsiteY36" fmla="*/ 490971 h 533313"/>
                    <a:gd name="connsiteX37" fmla="*/ 447661 w 1678874"/>
                    <a:gd name="connsiteY37" fmla="*/ 490971 h 533313"/>
                    <a:gd name="connsiteX38" fmla="*/ 500085 w 1678874"/>
                    <a:gd name="connsiteY38" fmla="*/ 481897 h 533313"/>
                    <a:gd name="connsiteX39" fmla="*/ 542428 w 1678874"/>
                    <a:gd name="connsiteY39" fmla="*/ 448629 h 533313"/>
                    <a:gd name="connsiteX40" fmla="*/ 579730 w 1678874"/>
                    <a:gd name="connsiteY40" fmla="*/ 363944 h 533313"/>
                    <a:gd name="connsiteX41" fmla="*/ 583762 w 1678874"/>
                    <a:gd name="connsiteY41" fmla="*/ 351846 h 533313"/>
                    <a:gd name="connsiteX42" fmla="*/ 602917 w 1678874"/>
                    <a:gd name="connsiteY42" fmla="*/ 301438 h 533313"/>
                    <a:gd name="connsiteX43" fmla="*/ 608966 w 1678874"/>
                    <a:gd name="connsiteY43" fmla="*/ 286316 h 533313"/>
                    <a:gd name="connsiteX44" fmla="*/ 640219 w 1678874"/>
                    <a:gd name="connsiteY44" fmla="*/ 195582 h 533313"/>
                    <a:gd name="connsiteX45" fmla="*/ 647276 w 1678874"/>
                    <a:gd name="connsiteY45" fmla="*/ 158280 h 533313"/>
                    <a:gd name="connsiteX46" fmla="*/ 647276 w 1678874"/>
                    <a:gd name="connsiteY46" fmla="*/ 142150 h 533313"/>
                    <a:gd name="connsiteX47" fmla="*/ 643243 w 1678874"/>
                    <a:gd name="connsiteY47" fmla="*/ 124003 h 533313"/>
                    <a:gd name="connsiteX48" fmla="*/ 1673576 w 1678874"/>
                    <a:gd name="connsiteY48" fmla="*/ 282283 h 533313"/>
                    <a:gd name="connsiteX49" fmla="*/ 1654422 w 1678874"/>
                    <a:gd name="connsiteY49" fmla="*/ 265144 h 533313"/>
                    <a:gd name="connsiteX50" fmla="*/ 1598974 w 1678874"/>
                    <a:gd name="connsiteY50" fmla="*/ 245990 h 533313"/>
                    <a:gd name="connsiteX51" fmla="*/ 1533444 w 1678874"/>
                    <a:gd name="connsiteY51" fmla="*/ 238933 h 533313"/>
                    <a:gd name="connsiteX52" fmla="*/ 1517312 w 1678874"/>
                    <a:gd name="connsiteY52" fmla="*/ 237924 h 533313"/>
                    <a:gd name="connsiteX53" fmla="*/ 1470937 w 1678874"/>
                    <a:gd name="connsiteY53" fmla="*/ 234900 h 533313"/>
                    <a:gd name="connsiteX54" fmla="*/ 1442710 w 1678874"/>
                    <a:gd name="connsiteY54" fmla="*/ 230867 h 533313"/>
                    <a:gd name="connsiteX55" fmla="*/ 1438677 w 1678874"/>
                    <a:gd name="connsiteY55" fmla="*/ 229859 h 533313"/>
                    <a:gd name="connsiteX56" fmla="*/ 1393310 w 1678874"/>
                    <a:gd name="connsiteY56" fmla="*/ 221794 h 533313"/>
                    <a:gd name="connsiteX57" fmla="*/ 1349959 w 1678874"/>
                    <a:gd name="connsiteY57" fmla="*/ 213729 h 533313"/>
                    <a:gd name="connsiteX58" fmla="*/ 1217891 w 1678874"/>
                    <a:gd name="connsiteY58" fmla="*/ 189533 h 533313"/>
                    <a:gd name="connsiteX59" fmla="*/ 1151353 w 1678874"/>
                    <a:gd name="connsiteY59" fmla="*/ 179451 h 533313"/>
                    <a:gd name="connsiteX60" fmla="*/ 1113043 w 1678874"/>
                    <a:gd name="connsiteY60" fmla="*/ 176427 h 533313"/>
                    <a:gd name="connsiteX61" fmla="*/ 1109011 w 1678874"/>
                    <a:gd name="connsiteY61" fmla="*/ 176427 h 533313"/>
                    <a:gd name="connsiteX62" fmla="*/ 1076750 w 1678874"/>
                    <a:gd name="connsiteY62" fmla="*/ 180460 h 533313"/>
                    <a:gd name="connsiteX63" fmla="*/ 1068684 w 1678874"/>
                    <a:gd name="connsiteY63" fmla="*/ 186508 h 533313"/>
                    <a:gd name="connsiteX64" fmla="*/ 1055579 w 1678874"/>
                    <a:gd name="connsiteY64" fmla="*/ 199614 h 533313"/>
                    <a:gd name="connsiteX65" fmla="*/ 1050538 w 1678874"/>
                    <a:gd name="connsiteY65" fmla="*/ 225826 h 533313"/>
                    <a:gd name="connsiteX66" fmla="*/ 1036423 w 1678874"/>
                    <a:gd name="connsiteY66" fmla="*/ 323617 h 533313"/>
                    <a:gd name="connsiteX67" fmla="*/ 1040456 w 1678874"/>
                    <a:gd name="connsiteY67" fmla="*/ 388139 h 533313"/>
                    <a:gd name="connsiteX68" fmla="*/ 1065660 w 1678874"/>
                    <a:gd name="connsiteY68" fmla="*/ 446612 h 533313"/>
                    <a:gd name="connsiteX69" fmla="*/ 1085823 w 1678874"/>
                    <a:gd name="connsiteY69" fmla="*/ 469800 h 533313"/>
                    <a:gd name="connsiteX70" fmla="*/ 1109011 w 1678874"/>
                    <a:gd name="connsiteY70" fmla="*/ 487946 h 533313"/>
                    <a:gd name="connsiteX71" fmla="*/ 1161435 w 1678874"/>
                    <a:gd name="connsiteY71" fmla="*/ 514159 h 533313"/>
                    <a:gd name="connsiteX72" fmla="*/ 1284429 w 1678874"/>
                    <a:gd name="connsiteY72" fmla="*/ 533314 h 533313"/>
                    <a:gd name="connsiteX73" fmla="*/ 1305601 w 1678874"/>
                    <a:gd name="connsiteY73" fmla="*/ 533314 h 533313"/>
                    <a:gd name="connsiteX74" fmla="*/ 1401375 w 1678874"/>
                    <a:gd name="connsiteY74" fmla="*/ 529281 h 533313"/>
                    <a:gd name="connsiteX75" fmla="*/ 1407425 w 1678874"/>
                    <a:gd name="connsiteY75" fmla="*/ 529281 h 533313"/>
                    <a:gd name="connsiteX76" fmla="*/ 1462873 w 1678874"/>
                    <a:gd name="connsiteY76" fmla="*/ 526257 h 533313"/>
                    <a:gd name="connsiteX77" fmla="*/ 1482027 w 1678874"/>
                    <a:gd name="connsiteY77" fmla="*/ 526257 h 533313"/>
                    <a:gd name="connsiteX78" fmla="*/ 1519329 w 1678874"/>
                    <a:gd name="connsiteY78" fmla="*/ 525248 h 533313"/>
                    <a:gd name="connsiteX79" fmla="*/ 1580827 w 1678874"/>
                    <a:gd name="connsiteY79" fmla="*/ 515167 h 533313"/>
                    <a:gd name="connsiteX80" fmla="*/ 1632242 w 1678874"/>
                    <a:gd name="connsiteY80" fmla="*/ 487946 h 533313"/>
                    <a:gd name="connsiteX81" fmla="*/ 1652405 w 1678874"/>
                    <a:gd name="connsiteY81" fmla="*/ 462743 h 533313"/>
                    <a:gd name="connsiteX82" fmla="*/ 1666520 w 1678874"/>
                    <a:gd name="connsiteY82" fmla="*/ 428465 h 533313"/>
                    <a:gd name="connsiteX83" fmla="*/ 1674585 w 1678874"/>
                    <a:gd name="connsiteY83" fmla="*/ 360919 h 533313"/>
                    <a:gd name="connsiteX84" fmla="*/ 1674585 w 1678874"/>
                    <a:gd name="connsiteY84" fmla="*/ 359911 h 533313"/>
                    <a:gd name="connsiteX85" fmla="*/ 1674585 w 1678874"/>
                    <a:gd name="connsiteY85" fmla="*/ 358903 h 533313"/>
                    <a:gd name="connsiteX86" fmla="*/ 1676601 w 1678874"/>
                    <a:gd name="connsiteY86" fmla="*/ 328658 h 533313"/>
                    <a:gd name="connsiteX87" fmla="*/ 1677609 w 1678874"/>
                    <a:gd name="connsiteY87" fmla="*/ 322609 h 533313"/>
                    <a:gd name="connsiteX88" fmla="*/ 1678617 w 1678874"/>
                    <a:gd name="connsiteY88" fmla="*/ 302446 h 533313"/>
                    <a:gd name="connsiteX89" fmla="*/ 1673576 w 1678874"/>
                    <a:gd name="connsiteY89" fmla="*/ 282283 h 533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</a:cxnLst>
                  <a:rect l="l" t="t" r="r" b="b"/>
                  <a:pathLst>
                    <a:path w="1678874" h="533313">
                      <a:moveTo>
                        <a:pt x="643243" y="124003"/>
                      </a:moveTo>
                      <a:cubicBezTo>
                        <a:pt x="638202" y="115938"/>
                        <a:pt x="628121" y="110897"/>
                        <a:pt x="619047" y="106864"/>
                      </a:cubicBezTo>
                      <a:cubicBezTo>
                        <a:pt x="605941" y="101824"/>
                        <a:pt x="590819" y="98799"/>
                        <a:pt x="577713" y="95775"/>
                      </a:cubicBezTo>
                      <a:cubicBezTo>
                        <a:pt x="555534" y="90734"/>
                        <a:pt x="532346" y="87710"/>
                        <a:pt x="509159" y="84685"/>
                      </a:cubicBezTo>
                      <a:lnTo>
                        <a:pt x="496053" y="82669"/>
                      </a:lnTo>
                      <a:cubicBezTo>
                        <a:pt x="486979" y="81661"/>
                        <a:pt x="477906" y="79644"/>
                        <a:pt x="468833" y="77628"/>
                      </a:cubicBezTo>
                      <a:cubicBezTo>
                        <a:pt x="450686" y="73595"/>
                        <a:pt x="433547" y="69563"/>
                        <a:pt x="416409" y="65530"/>
                      </a:cubicBezTo>
                      <a:lnTo>
                        <a:pt x="397253" y="60489"/>
                      </a:lnTo>
                      <a:cubicBezTo>
                        <a:pt x="371042" y="54440"/>
                        <a:pt x="347854" y="48391"/>
                        <a:pt x="325675" y="44359"/>
                      </a:cubicBezTo>
                      <a:cubicBezTo>
                        <a:pt x="315593" y="42343"/>
                        <a:pt x="306520" y="40326"/>
                        <a:pt x="296438" y="38310"/>
                      </a:cubicBezTo>
                      <a:cubicBezTo>
                        <a:pt x="282324" y="35285"/>
                        <a:pt x="268210" y="32261"/>
                        <a:pt x="254096" y="29236"/>
                      </a:cubicBezTo>
                      <a:cubicBezTo>
                        <a:pt x="234941" y="25204"/>
                        <a:pt x="215786" y="19155"/>
                        <a:pt x="197639" y="14114"/>
                      </a:cubicBezTo>
                      <a:lnTo>
                        <a:pt x="182517" y="10082"/>
                      </a:lnTo>
                      <a:lnTo>
                        <a:pt x="179492" y="9073"/>
                      </a:lnTo>
                      <a:cubicBezTo>
                        <a:pt x="168403" y="6049"/>
                        <a:pt x="156305" y="3024"/>
                        <a:pt x="145215" y="1008"/>
                      </a:cubicBezTo>
                      <a:cubicBezTo>
                        <a:pt x="141183" y="0"/>
                        <a:pt x="136142" y="0"/>
                        <a:pt x="132109" y="0"/>
                      </a:cubicBezTo>
                      <a:cubicBezTo>
                        <a:pt x="129085" y="0"/>
                        <a:pt x="125052" y="0"/>
                        <a:pt x="122027" y="1008"/>
                      </a:cubicBezTo>
                      <a:cubicBezTo>
                        <a:pt x="116987" y="2016"/>
                        <a:pt x="112954" y="3024"/>
                        <a:pt x="108922" y="6049"/>
                      </a:cubicBezTo>
                      <a:cubicBezTo>
                        <a:pt x="106905" y="6049"/>
                        <a:pt x="104889" y="7057"/>
                        <a:pt x="102873" y="8065"/>
                      </a:cubicBezTo>
                      <a:cubicBezTo>
                        <a:pt x="102873" y="8065"/>
                        <a:pt x="101864" y="8065"/>
                        <a:pt x="101864" y="8065"/>
                      </a:cubicBezTo>
                      <a:cubicBezTo>
                        <a:pt x="96824" y="8065"/>
                        <a:pt x="91783" y="11090"/>
                        <a:pt x="89766" y="16131"/>
                      </a:cubicBezTo>
                      <a:cubicBezTo>
                        <a:pt x="81701" y="36294"/>
                        <a:pt x="71620" y="56457"/>
                        <a:pt x="62547" y="76620"/>
                      </a:cubicBezTo>
                      <a:cubicBezTo>
                        <a:pt x="58514" y="84685"/>
                        <a:pt x="54481" y="92750"/>
                        <a:pt x="51457" y="100815"/>
                      </a:cubicBezTo>
                      <a:cubicBezTo>
                        <a:pt x="38351" y="128036"/>
                        <a:pt x="22221" y="165337"/>
                        <a:pt x="11131" y="203647"/>
                      </a:cubicBezTo>
                      <a:cubicBezTo>
                        <a:pt x="6090" y="220786"/>
                        <a:pt x="3065" y="237924"/>
                        <a:pt x="1049" y="253047"/>
                      </a:cubicBezTo>
                      <a:cubicBezTo>
                        <a:pt x="-967" y="271193"/>
                        <a:pt x="41" y="286316"/>
                        <a:pt x="3065" y="300430"/>
                      </a:cubicBezTo>
                      <a:cubicBezTo>
                        <a:pt x="7098" y="317569"/>
                        <a:pt x="14155" y="331683"/>
                        <a:pt x="23229" y="343781"/>
                      </a:cubicBezTo>
                      <a:cubicBezTo>
                        <a:pt x="32302" y="354870"/>
                        <a:pt x="45408" y="365960"/>
                        <a:pt x="63555" y="376041"/>
                      </a:cubicBezTo>
                      <a:cubicBezTo>
                        <a:pt x="87751" y="389148"/>
                        <a:pt x="113962" y="398221"/>
                        <a:pt x="141183" y="405278"/>
                      </a:cubicBezTo>
                      <a:cubicBezTo>
                        <a:pt x="153281" y="408302"/>
                        <a:pt x="164370" y="412335"/>
                        <a:pt x="176468" y="415360"/>
                      </a:cubicBezTo>
                      <a:cubicBezTo>
                        <a:pt x="188566" y="418384"/>
                        <a:pt x="201672" y="422416"/>
                        <a:pt x="214778" y="425441"/>
                      </a:cubicBezTo>
                      <a:cubicBezTo>
                        <a:pt x="228892" y="430482"/>
                        <a:pt x="244014" y="435523"/>
                        <a:pt x="258128" y="440563"/>
                      </a:cubicBezTo>
                      <a:lnTo>
                        <a:pt x="260145" y="441571"/>
                      </a:lnTo>
                      <a:lnTo>
                        <a:pt x="264178" y="443588"/>
                      </a:lnTo>
                      <a:cubicBezTo>
                        <a:pt x="281316" y="450645"/>
                        <a:pt x="299463" y="457702"/>
                        <a:pt x="317610" y="463751"/>
                      </a:cubicBezTo>
                      <a:cubicBezTo>
                        <a:pt x="340797" y="471816"/>
                        <a:pt x="361968" y="477865"/>
                        <a:pt x="381123" y="482906"/>
                      </a:cubicBezTo>
                      <a:cubicBezTo>
                        <a:pt x="401286" y="487946"/>
                        <a:pt x="422457" y="490971"/>
                        <a:pt x="443629" y="490971"/>
                      </a:cubicBezTo>
                      <a:cubicBezTo>
                        <a:pt x="444637" y="490971"/>
                        <a:pt x="446653" y="490971"/>
                        <a:pt x="447661" y="490971"/>
                      </a:cubicBezTo>
                      <a:cubicBezTo>
                        <a:pt x="466816" y="490971"/>
                        <a:pt x="484963" y="487946"/>
                        <a:pt x="500085" y="481897"/>
                      </a:cubicBezTo>
                      <a:cubicBezTo>
                        <a:pt x="516216" y="475849"/>
                        <a:pt x="531338" y="463751"/>
                        <a:pt x="542428" y="448629"/>
                      </a:cubicBezTo>
                      <a:cubicBezTo>
                        <a:pt x="561583" y="423425"/>
                        <a:pt x="570656" y="393180"/>
                        <a:pt x="579730" y="363944"/>
                      </a:cubicBezTo>
                      <a:cubicBezTo>
                        <a:pt x="580738" y="359911"/>
                        <a:pt x="582754" y="355878"/>
                        <a:pt x="583762" y="351846"/>
                      </a:cubicBezTo>
                      <a:cubicBezTo>
                        <a:pt x="588803" y="334707"/>
                        <a:pt x="595860" y="317569"/>
                        <a:pt x="602917" y="301438"/>
                      </a:cubicBezTo>
                      <a:cubicBezTo>
                        <a:pt x="604934" y="296397"/>
                        <a:pt x="606950" y="291356"/>
                        <a:pt x="608966" y="286316"/>
                      </a:cubicBezTo>
                      <a:cubicBezTo>
                        <a:pt x="619047" y="260104"/>
                        <a:pt x="631145" y="227843"/>
                        <a:pt x="640219" y="195582"/>
                      </a:cubicBezTo>
                      <a:cubicBezTo>
                        <a:pt x="643243" y="184492"/>
                        <a:pt x="646268" y="171386"/>
                        <a:pt x="647276" y="158280"/>
                      </a:cubicBezTo>
                      <a:cubicBezTo>
                        <a:pt x="648284" y="152231"/>
                        <a:pt x="648284" y="146182"/>
                        <a:pt x="647276" y="142150"/>
                      </a:cubicBezTo>
                      <a:cubicBezTo>
                        <a:pt x="648284" y="135093"/>
                        <a:pt x="646268" y="129044"/>
                        <a:pt x="643243" y="124003"/>
                      </a:cubicBezTo>
                      <a:close/>
                      <a:moveTo>
                        <a:pt x="1673576" y="282283"/>
                      </a:moveTo>
                      <a:cubicBezTo>
                        <a:pt x="1668535" y="274218"/>
                        <a:pt x="1660471" y="268169"/>
                        <a:pt x="1654422" y="265144"/>
                      </a:cubicBezTo>
                      <a:cubicBezTo>
                        <a:pt x="1636275" y="254055"/>
                        <a:pt x="1615104" y="249014"/>
                        <a:pt x="1598974" y="245990"/>
                      </a:cubicBezTo>
                      <a:cubicBezTo>
                        <a:pt x="1577802" y="241957"/>
                        <a:pt x="1557638" y="240949"/>
                        <a:pt x="1533444" y="238933"/>
                      </a:cubicBezTo>
                      <a:cubicBezTo>
                        <a:pt x="1528403" y="238933"/>
                        <a:pt x="1523362" y="237924"/>
                        <a:pt x="1517312" y="237924"/>
                      </a:cubicBezTo>
                      <a:cubicBezTo>
                        <a:pt x="1502190" y="236916"/>
                        <a:pt x="1486060" y="235908"/>
                        <a:pt x="1470937" y="234900"/>
                      </a:cubicBezTo>
                      <a:cubicBezTo>
                        <a:pt x="1461864" y="233892"/>
                        <a:pt x="1451782" y="231875"/>
                        <a:pt x="1442710" y="230867"/>
                      </a:cubicBezTo>
                      <a:lnTo>
                        <a:pt x="1438677" y="229859"/>
                      </a:lnTo>
                      <a:cubicBezTo>
                        <a:pt x="1423555" y="226835"/>
                        <a:pt x="1408432" y="224818"/>
                        <a:pt x="1393310" y="221794"/>
                      </a:cubicBezTo>
                      <a:cubicBezTo>
                        <a:pt x="1379196" y="218770"/>
                        <a:pt x="1365081" y="216753"/>
                        <a:pt x="1349959" y="213729"/>
                      </a:cubicBezTo>
                      <a:cubicBezTo>
                        <a:pt x="1306609" y="205663"/>
                        <a:pt x="1262250" y="196590"/>
                        <a:pt x="1217891" y="189533"/>
                      </a:cubicBezTo>
                      <a:cubicBezTo>
                        <a:pt x="1197728" y="186508"/>
                        <a:pt x="1174541" y="182476"/>
                        <a:pt x="1151353" y="179451"/>
                      </a:cubicBezTo>
                      <a:cubicBezTo>
                        <a:pt x="1137239" y="177435"/>
                        <a:pt x="1125141" y="176427"/>
                        <a:pt x="1113043" y="176427"/>
                      </a:cubicBezTo>
                      <a:cubicBezTo>
                        <a:pt x="1112035" y="176427"/>
                        <a:pt x="1110018" y="176427"/>
                        <a:pt x="1109011" y="176427"/>
                      </a:cubicBezTo>
                      <a:cubicBezTo>
                        <a:pt x="1097920" y="176427"/>
                        <a:pt x="1086831" y="177435"/>
                        <a:pt x="1076750" y="180460"/>
                      </a:cubicBezTo>
                      <a:cubicBezTo>
                        <a:pt x="1072717" y="181468"/>
                        <a:pt x="1069692" y="184492"/>
                        <a:pt x="1068684" y="186508"/>
                      </a:cubicBezTo>
                      <a:cubicBezTo>
                        <a:pt x="1062635" y="187517"/>
                        <a:pt x="1056586" y="192557"/>
                        <a:pt x="1055579" y="199614"/>
                      </a:cubicBezTo>
                      <a:cubicBezTo>
                        <a:pt x="1053562" y="208688"/>
                        <a:pt x="1052554" y="216753"/>
                        <a:pt x="1050538" y="225826"/>
                      </a:cubicBezTo>
                      <a:cubicBezTo>
                        <a:pt x="1044488" y="258087"/>
                        <a:pt x="1038440" y="290348"/>
                        <a:pt x="1036423" y="323617"/>
                      </a:cubicBezTo>
                      <a:cubicBezTo>
                        <a:pt x="1035415" y="347813"/>
                        <a:pt x="1036423" y="368984"/>
                        <a:pt x="1040456" y="388139"/>
                      </a:cubicBezTo>
                      <a:cubicBezTo>
                        <a:pt x="1045497" y="410319"/>
                        <a:pt x="1053562" y="430482"/>
                        <a:pt x="1065660" y="446612"/>
                      </a:cubicBezTo>
                      <a:cubicBezTo>
                        <a:pt x="1071709" y="455686"/>
                        <a:pt x="1079774" y="463751"/>
                        <a:pt x="1085823" y="469800"/>
                      </a:cubicBezTo>
                      <a:cubicBezTo>
                        <a:pt x="1092880" y="475849"/>
                        <a:pt x="1099937" y="481897"/>
                        <a:pt x="1109011" y="487946"/>
                      </a:cubicBezTo>
                      <a:cubicBezTo>
                        <a:pt x="1125141" y="499036"/>
                        <a:pt x="1142280" y="507101"/>
                        <a:pt x="1161435" y="514159"/>
                      </a:cubicBezTo>
                      <a:cubicBezTo>
                        <a:pt x="1204785" y="529281"/>
                        <a:pt x="1250152" y="532305"/>
                        <a:pt x="1284429" y="533314"/>
                      </a:cubicBezTo>
                      <a:cubicBezTo>
                        <a:pt x="1291486" y="533314"/>
                        <a:pt x="1298543" y="533314"/>
                        <a:pt x="1305601" y="533314"/>
                      </a:cubicBezTo>
                      <a:cubicBezTo>
                        <a:pt x="1337862" y="533314"/>
                        <a:pt x="1370122" y="531297"/>
                        <a:pt x="1401375" y="529281"/>
                      </a:cubicBezTo>
                      <a:lnTo>
                        <a:pt x="1407425" y="529281"/>
                      </a:lnTo>
                      <a:cubicBezTo>
                        <a:pt x="1427588" y="528273"/>
                        <a:pt x="1444726" y="527264"/>
                        <a:pt x="1462873" y="526257"/>
                      </a:cubicBezTo>
                      <a:cubicBezTo>
                        <a:pt x="1468922" y="526257"/>
                        <a:pt x="1475978" y="526257"/>
                        <a:pt x="1482027" y="526257"/>
                      </a:cubicBezTo>
                      <a:cubicBezTo>
                        <a:pt x="1494126" y="526257"/>
                        <a:pt x="1507231" y="526257"/>
                        <a:pt x="1519329" y="525248"/>
                      </a:cubicBezTo>
                      <a:cubicBezTo>
                        <a:pt x="1541508" y="524240"/>
                        <a:pt x="1561671" y="521216"/>
                        <a:pt x="1580827" y="515167"/>
                      </a:cubicBezTo>
                      <a:cubicBezTo>
                        <a:pt x="1600990" y="509118"/>
                        <a:pt x="1619137" y="500044"/>
                        <a:pt x="1632242" y="487946"/>
                      </a:cubicBezTo>
                      <a:cubicBezTo>
                        <a:pt x="1640308" y="480890"/>
                        <a:pt x="1647364" y="471816"/>
                        <a:pt x="1652405" y="462743"/>
                      </a:cubicBezTo>
                      <a:cubicBezTo>
                        <a:pt x="1657446" y="453669"/>
                        <a:pt x="1662487" y="442580"/>
                        <a:pt x="1666520" y="428465"/>
                      </a:cubicBezTo>
                      <a:cubicBezTo>
                        <a:pt x="1672568" y="406286"/>
                        <a:pt x="1673576" y="383099"/>
                        <a:pt x="1674585" y="360919"/>
                      </a:cubicBezTo>
                      <a:lnTo>
                        <a:pt x="1674585" y="359911"/>
                      </a:lnTo>
                      <a:lnTo>
                        <a:pt x="1674585" y="358903"/>
                      </a:lnTo>
                      <a:cubicBezTo>
                        <a:pt x="1674585" y="348821"/>
                        <a:pt x="1675593" y="338740"/>
                        <a:pt x="1676601" y="328658"/>
                      </a:cubicBezTo>
                      <a:lnTo>
                        <a:pt x="1677609" y="322609"/>
                      </a:lnTo>
                      <a:cubicBezTo>
                        <a:pt x="1678617" y="315552"/>
                        <a:pt x="1678617" y="309503"/>
                        <a:pt x="1678617" y="302446"/>
                      </a:cubicBezTo>
                      <a:cubicBezTo>
                        <a:pt x="1679626" y="296397"/>
                        <a:pt x="1677609" y="289340"/>
                        <a:pt x="1673576" y="282283"/>
                      </a:cubicBezTo>
                      <a:close/>
                    </a:path>
                  </a:pathLst>
                </a:custGeom>
                <a:solidFill>
                  <a:srgbClr val="8BACC2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xmlns="" id="{790EE031-7986-2F37-5646-228C186E0CC6}"/>
                    </a:ext>
                  </a:extLst>
                </p:cNvPr>
                <p:cNvSpPr/>
                <p:nvPr/>
              </p:nvSpPr>
              <p:spPr>
                <a:xfrm>
                  <a:off x="9111913" y="2196767"/>
                  <a:ext cx="2522601" cy="1283380"/>
                </a:xfrm>
                <a:custGeom>
                  <a:avLst/>
                  <a:gdLst>
                    <a:gd name="connsiteX0" fmla="*/ 173185 w 2522601"/>
                    <a:gd name="connsiteY0" fmla="*/ 0 h 1283380"/>
                    <a:gd name="connsiteX1" fmla="*/ 169152 w 2522601"/>
                    <a:gd name="connsiteY1" fmla="*/ 1008 h 1283380"/>
                    <a:gd name="connsiteX2" fmla="*/ 163104 w 2522601"/>
                    <a:gd name="connsiteY2" fmla="*/ 5041 h 1283380"/>
                    <a:gd name="connsiteX3" fmla="*/ 155039 w 2522601"/>
                    <a:gd name="connsiteY3" fmla="*/ 12098 h 1283380"/>
                    <a:gd name="connsiteX4" fmla="*/ 141933 w 2522601"/>
                    <a:gd name="connsiteY4" fmla="*/ 26212 h 1283380"/>
                    <a:gd name="connsiteX5" fmla="*/ 117737 w 2522601"/>
                    <a:gd name="connsiteY5" fmla="*/ 54440 h 1283380"/>
                    <a:gd name="connsiteX6" fmla="*/ 72370 w 2522601"/>
                    <a:gd name="connsiteY6" fmla="*/ 111905 h 1283380"/>
                    <a:gd name="connsiteX7" fmla="*/ 33052 w 2522601"/>
                    <a:gd name="connsiteY7" fmla="*/ 172394 h 1283380"/>
                    <a:gd name="connsiteX8" fmla="*/ 791 w 2522601"/>
                    <a:gd name="connsiteY8" fmla="*/ 240949 h 1283380"/>
                    <a:gd name="connsiteX9" fmla="*/ 4823 w 2522601"/>
                    <a:gd name="connsiteY9" fmla="*/ 252038 h 1283380"/>
                    <a:gd name="connsiteX10" fmla="*/ 15913 w 2522601"/>
                    <a:gd name="connsiteY10" fmla="*/ 248006 h 1283380"/>
                    <a:gd name="connsiteX11" fmla="*/ 53215 w 2522601"/>
                    <a:gd name="connsiteY11" fmla="*/ 173403 h 1283380"/>
                    <a:gd name="connsiteX12" fmla="*/ 114712 w 2522601"/>
                    <a:gd name="connsiteY12" fmla="*/ 91742 h 1283380"/>
                    <a:gd name="connsiteX13" fmla="*/ 148989 w 2522601"/>
                    <a:gd name="connsiteY13" fmla="*/ 52424 h 1283380"/>
                    <a:gd name="connsiteX14" fmla="*/ 166128 w 2522601"/>
                    <a:gd name="connsiteY14" fmla="*/ 32261 h 1283380"/>
                    <a:gd name="connsiteX15" fmla="*/ 174193 w 2522601"/>
                    <a:gd name="connsiteY15" fmla="*/ 22180 h 1283380"/>
                    <a:gd name="connsiteX16" fmla="*/ 181250 w 2522601"/>
                    <a:gd name="connsiteY16" fmla="*/ 9073 h 1283380"/>
                    <a:gd name="connsiteX17" fmla="*/ 179234 w 2522601"/>
                    <a:gd name="connsiteY17" fmla="*/ 0 h 1283380"/>
                    <a:gd name="connsiteX18" fmla="*/ 173185 w 2522601"/>
                    <a:gd name="connsiteY18" fmla="*/ 0 h 1283380"/>
                    <a:gd name="connsiteX19" fmla="*/ 1463622 w 2522601"/>
                    <a:gd name="connsiteY19" fmla="*/ 469800 h 1283380"/>
                    <a:gd name="connsiteX20" fmla="*/ 1450516 w 2522601"/>
                    <a:gd name="connsiteY20" fmla="*/ 478873 h 1283380"/>
                    <a:gd name="connsiteX21" fmla="*/ 1446484 w 2522601"/>
                    <a:gd name="connsiteY21" fmla="*/ 495004 h 1283380"/>
                    <a:gd name="connsiteX22" fmla="*/ 1428337 w 2522601"/>
                    <a:gd name="connsiteY22" fmla="*/ 535330 h 1283380"/>
                    <a:gd name="connsiteX23" fmla="*/ 1405149 w 2522601"/>
                    <a:gd name="connsiteY23" fmla="*/ 563558 h 1283380"/>
                    <a:gd name="connsiteX24" fmla="*/ 1375913 w 2522601"/>
                    <a:gd name="connsiteY24" fmla="*/ 584729 h 1283380"/>
                    <a:gd name="connsiteX25" fmla="*/ 1337603 w 2522601"/>
                    <a:gd name="connsiteY25" fmla="*/ 599852 h 1283380"/>
                    <a:gd name="connsiteX26" fmla="*/ 1288203 w 2522601"/>
                    <a:gd name="connsiteY26" fmla="*/ 604892 h 1283380"/>
                    <a:gd name="connsiteX27" fmla="*/ 1228722 w 2522601"/>
                    <a:gd name="connsiteY27" fmla="*/ 595819 h 1283380"/>
                    <a:gd name="connsiteX28" fmla="*/ 1176298 w 2522601"/>
                    <a:gd name="connsiteY28" fmla="*/ 572632 h 1283380"/>
                    <a:gd name="connsiteX29" fmla="*/ 1136980 w 2522601"/>
                    <a:gd name="connsiteY29" fmla="*/ 540371 h 1283380"/>
                    <a:gd name="connsiteX30" fmla="*/ 1112785 w 2522601"/>
                    <a:gd name="connsiteY30" fmla="*/ 507102 h 1283380"/>
                    <a:gd name="connsiteX31" fmla="*/ 1098670 w 2522601"/>
                    <a:gd name="connsiteY31" fmla="*/ 471816 h 1283380"/>
                    <a:gd name="connsiteX32" fmla="*/ 1094638 w 2522601"/>
                    <a:gd name="connsiteY32" fmla="*/ 431490 h 1283380"/>
                    <a:gd name="connsiteX33" fmla="*/ 1100687 w 2522601"/>
                    <a:gd name="connsiteY33" fmla="*/ 391164 h 1283380"/>
                    <a:gd name="connsiteX34" fmla="*/ 1092622 w 2522601"/>
                    <a:gd name="connsiteY34" fmla="*/ 380074 h 1283380"/>
                    <a:gd name="connsiteX35" fmla="*/ 1091613 w 2522601"/>
                    <a:gd name="connsiteY35" fmla="*/ 380074 h 1283380"/>
                    <a:gd name="connsiteX36" fmla="*/ 1085565 w 2522601"/>
                    <a:gd name="connsiteY36" fmla="*/ 382090 h 1283380"/>
                    <a:gd name="connsiteX37" fmla="*/ 1081532 w 2522601"/>
                    <a:gd name="connsiteY37" fmla="*/ 388139 h 1283380"/>
                    <a:gd name="connsiteX38" fmla="*/ 1075483 w 2522601"/>
                    <a:gd name="connsiteY38" fmla="*/ 442580 h 1283380"/>
                    <a:gd name="connsiteX39" fmla="*/ 1084557 w 2522601"/>
                    <a:gd name="connsiteY39" fmla="*/ 490971 h 1283380"/>
                    <a:gd name="connsiteX40" fmla="*/ 1136980 w 2522601"/>
                    <a:gd name="connsiteY40" fmla="*/ 568599 h 1283380"/>
                    <a:gd name="connsiteX41" fmla="*/ 1176298 w 2522601"/>
                    <a:gd name="connsiteY41" fmla="*/ 596827 h 1283380"/>
                    <a:gd name="connsiteX42" fmla="*/ 1218640 w 2522601"/>
                    <a:gd name="connsiteY42" fmla="*/ 615982 h 1283380"/>
                    <a:gd name="connsiteX43" fmla="*/ 1314415 w 2522601"/>
                    <a:gd name="connsiteY43" fmla="*/ 628080 h 1283380"/>
                    <a:gd name="connsiteX44" fmla="*/ 1403133 w 2522601"/>
                    <a:gd name="connsiteY44" fmla="*/ 598843 h 1283380"/>
                    <a:gd name="connsiteX45" fmla="*/ 1463622 w 2522601"/>
                    <a:gd name="connsiteY45" fmla="*/ 524240 h 1283380"/>
                    <a:gd name="connsiteX46" fmla="*/ 1474712 w 2522601"/>
                    <a:gd name="connsiteY46" fmla="*/ 484922 h 1283380"/>
                    <a:gd name="connsiteX47" fmla="*/ 1463622 w 2522601"/>
                    <a:gd name="connsiteY47" fmla="*/ 469800 h 1283380"/>
                    <a:gd name="connsiteX48" fmla="*/ 2490932 w 2522601"/>
                    <a:gd name="connsiteY48" fmla="*/ 673447 h 1283380"/>
                    <a:gd name="connsiteX49" fmla="*/ 2490932 w 2522601"/>
                    <a:gd name="connsiteY49" fmla="*/ 673447 h 1283380"/>
                    <a:gd name="connsiteX50" fmla="*/ 2490932 w 2522601"/>
                    <a:gd name="connsiteY50" fmla="*/ 673447 h 1283380"/>
                    <a:gd name="connsiteX51" fmla="*/ 2490932 w 2522601"/>
                    <a:gd name="connsiteY51" fmla="*/ 673447 h 1283380"/>
                    <a:gd name="connsiteX52" fmla="*/ 2522184 w 2522601"/>
                    <a:gd name="connsiteY52" fmla="*/ 735952 h 1283380"/>
                    <a:gd name="connsiteX53" fmla="*/ 2512103 w 2522601"/>
                    <a:gd name="connsiteY53" fmla="*/ 665382 h 1283380"/>
                    <a:gd name="connsiteX54" fmla="*/ 2506054 w 2522601"/>
                    <a:gd name="connsiteY54" fmla="*/ 659333 h 1283380"/>
                    <a:gd name="connsiteX55" fmla="*/ 2501013 w 2522601"/>
                    <a:gd name="connsiteY55" fmla="*/ 658325 h 1283380"/>
                    <a:gd name="connsiteX56" fmla="*/ 2496980 w 2522601"/>
                    <a:gd name="connsiteY56" fmla="*/ 659333 h 1283380"/>
                    <a:gd name="connsiteX57" fmla="*/ 2490932 w 2522601"/>
                    <a:gd name="connsiteY57" fmla="*/ 665382 h 1283380"/>
                    <a:gd name="connsiteX58" fmla="*/ 2490932 w 2522601"/>
                    <a:gd name="connsiteY58" fmla="*/ 673447 h 1283380"/>
                    <a:gd name="connsiteX59" fmla="*/ 2490932 w 2522601"/>
                    <a:gd name="connsiteY59" fmla="*/ 673447 h 1283380"/>
                    <a:gd name="connsiteX60" fmla="*/ 2490932 w 2522601"/>
                    <a:gd name="connsiteY60" fmla="*/ 674455 h 1283380"/>
                    <a:gd name="connsiteX61" fmla="*/ 2490932 w 2522601"/>
                    <a:gd name="connsiteY61" fmla="*/ 674455 h 1283380"/>
                    <a:gd name="connsiteX62" fmla="*/ 2501013 w 2522601"/>
                    <a:gd name="connsiteY62" fmla="*/ 774262 h 1283380"/>
                    <a:gd name="connsiteX63" fmla="*/ 2484883 w 2522601"/>
                    <a:gd name="connsiteY63" fmla="*/ 943632 h 1283380"/>
                    <a:gd name="connsiteX64" fmla="*/ 2486899 w 2522601"/>
                    <a:gd name="connsiteY64" fmla="*/ 950689 h 1283380"/>
                    <a:gd name="connsiteX65" fmla="*/ 2492947 w 2522601"/>
                    <a:gd name="connsiteY65" fmla="*/ 954722 h 1283380"/>
                    <a:gd name="connsiteX66" fmla="*/ 2504037 w 2522601"/>
                    <a:gd name="connsiteY66" fmla="*/ 946657 h 1283380"/>
                    <a:gd name="connsiteX67" fmla="*/ 2521176 w 2522601"/>
                    <a:gd name="connsiteY67" fmla="*/ 807531 h 1283380"/>
                    <a:gd name="connsiteX68" fmla="*/ 2522184 w 2522601"/>
                    <a:gd name="connsiteY68" fmla="*/ 735952 h 1283380"/>
                    <a:gd name="connsiteX69" fmla="*/ 1381962 w 2522601"/>
                    <a:gd name="connsiteY69" fmla="*/ 1016219 h 1283380"/>
                    <a:gd name="connsiteX70" fmla="*/ 1330547 w 2522601"/>
                    <a:gd name="connsiteY70" fmla="*/ 979926 h 1283380"/>
                    <a:gd name="connsiteX71" fmla="*/ 1298285 w 2522601"/>
                    <a:gd name="connsiteY71" fmla="*/ 971860 h 1283380"/>
                    <a:gd name="connsiteX72" fmla="*/ 1290220 w 2522601"/>
                    <a:gd name="connsiteY72" fmla="*/ 971860 h 1283380"/>
                    <a:gd name="connsiteX73" fmla="*/ 1282155 w 2522601"/>
                    <a:gd name="connsiteY73" fmla="*/ 971860 h 1283380"/>
                    <a:gd name="connsiteX74" fmla="*/ 1267032 w 2522601"/>
                    <a:gd name="connsiteY74" fmla="*/ 975893 h 1283380"/>
                    <a:gd name="connsiteX75" fmla="*/ 1237796 w 2522601"/>
                    <a:gd name="connsiteY75" fmla="*/ 999081 h 1283380"/>
                    <a:gd name="connsiteX76" fmla="*/ 1230739 w 2522601"/>
                    <a:gd name="connsiteY76" fmla="*/ 1009162 h 1283380"/>
                    <a:gd name="connsiteX77" fmla="*/ 1221665 w 2522601"/>
                    <a:gd name="connsiteY77" fmla="*/ 1023276 h 1283380"/>
                    <a:gd name="connsiteX78" fmla="*/ 1214609 w 2522601"/>
                    <a:gd name="connsiteY78" fmla="*/ 1029325 h 1283380"/>
                    <a:gd name="connsiteX79" fmla="*/ 1204527 w 2522601"/>
                    <a:gd name="connsiteY79" fmla="*/ 1033358 h 1283380"/>
                    <a:gd name="connsiteX80" fmla="*/ 1174282 w 2522601"/>
                    <a:gd name="connsiteY80" fmla="*/ 1039407 h 1283380"/>
                    <a:gd name="connsiteX81" fmla="*/ 1164200 w 2522601"/>
                    <a:gd name="connsiteY81" fmla="*/ 1039407 h 1283380"/>
                    <a:gd name="connsiteX82" fmla="*/ 1101695 w 2522601"/>
                    <a:gd name="connsiteY82" fmla="*/ 1023276 h 1283380"/>
                    <a:gd name="connsiteX83" fmla="*/ 1034149 w 2522601"/>
                    <a:gd name="connsiteY83" fmla="*/ 1012187 h 1283380"/>
                    <a:gd name="connsiteX84" fmla="*/ 1010961 w 2522601"/>
                    <a:gd name="connsiteY84" fmla="*/ 1011179 h 1283380"/>
                    <a:gd name="connsiteX85" fmla="*/ 1009953 w 2522601"/>
                    <a:gd name="connsiteY85" fmla="*/ 1010170 h 1283380"/>
                    <a:gd name="connsiteX86" fmla="*/ 999871 w 2522601"/>
                    <a:gd name="connsiteY86" fmla="*/ 988999 h 1283380"/>
                    <a:gd name="connsiteX87" fmla="*/ 990798 w 2522601"/>
                    <a:gd name="connsiteY87" fmla="*/ 976901 h 1283380"/>
                    <a:gd name="connsiteX88" fmla="*/ 975676 w 2522601"/>
                    <a:gd name="connsiteY88" fmla="*/ 966820 h 1283380"/>
                    <a:gd name="connsiteX89" fmla="*/ 950472 w 2522601"/>
                    <a:gd name="connsiteY89" fmla="*/ 961779 h 1283380"/>
                    <a:gd name="connsiteX90" fmla="*/ 939382 w 2522601"/>
                    <a:gd name="connsiteY90" fmla="*/ 962787 h 1283380"/>
                    <a:gd name="connsiteX91" fmla="*/ 906113 w 2522601"/>
                    <a:gd name="connsiteY91" fmla="*/ 976901 h 1283380"/>
                    <a:gd name="connsiteX92" fmla="*/ 891999 w 2522601"/>
                    <a:gd name="connsiteY92" fmla="*/ 1004121 h 1283380"/>
                    <a:gd name="connsiteX93" fmla="*/ 889982 w 2522601"/>
                    <a:gd name="connsiteY93" fmla="*/ 1039407 h 1283380"/>
                    <a:gd name="connsiteX94" fmla="*/ 890991 w 2522601"/>
                    <a:gd name="connsiteY94" fmla="*/ 1049488 h 1283380"/>
                    <a:gd name="connsiteX95" fmla="*/ 859738 w 2522601"/>
                    <a:gd name="connsiteY95" fmla="*/ 1060578 h 1283380"/>
                    <a:gd name="connsiteX96" fmla="*/ 804289 w 2522601"/>
                    <a:gd name="connsiteY96" fmla="*/ 1094855 h 1283380"/>
                    <a:gd name="connsiteX97" fmla="*/ 784126 w 2522601"/>
                    <a:gd name="connsiteY97" fmla="*/ 1118043 h 1283380"/>
                    <a:gd name="connsiteX98" fmla="*/ 774045 w 2522601"/>
                    <a:gd name="connsiteY98" fmla="*/ 1134173 h 1283380"/>
                    <a:gd name="connsiteX99" fmla="*/ 767996 w 2522601"/>
                    <a:gd name="connsiteY99" fmla="*/ 1150304 h 1283380"/>
                    <a:gd name="connsiteX100" fmla="*/ 769004 w 2522601"/>
                    <a:gd name="connsiteY100" fmla="*/ 1176516 h 1283380"/>
                    <a:gd name="connsiteX101" fmla="*/ 787151 w 2522601"/>
                    <a:gd name="connsiteY101" fmla="*/ 1193654 h 1283380"/>
                    <a:gd name="connsiteX102" fmla="*/ 814371 w 2522601"/>
                    <a:gd name="connsiteY102" fmla="*/ 1200711 h 1283380"/>
                    <a:gd name="connsiteX103" fmla="*/ 832518 w 2522601"/>
                    <a:gd name="connsiteY103" fmla="*/ 1201720 h 1283380"/>
                    <a:gd name="connsiteX104" fmla="*/ 849656 w 2522601"/>
                    <a:gd name="connsiteY104" fmla="*/ 1201720 h 1283380"/>
                    <a:gd name="connsiteX105" fmla="*/ 944423 w 2522601"/>
                    <a:gd name="connsiteY105" fmla="*/ 1185589 h 1283380"/>
                    <a:gd name="connsiteX106" fmla="*/ 980716 w 2522601"/>
                    <a:gd name="connsiteY106" fmla="*/ 1175508 h 1283380"/>
                    <a:gd name="connsiteX107" fmla="*/ 987774 w 2522601"/>
                    <a:gd name="connsiteY107" fmla="*/ 1184581 h 1283380"/>
                    <a:gd name="connsiteX108" fmla="*/ 1023059 w 2522601"/>
                    <a:gd name="connsiteY108" fmla="*/ 1220875 h 1283380"/>
                    <a:gd name="connsiteX109" fmla="*/ 1066409 w 2522601"/>
                    <a:gd name="connsiteY109" fmla="*/ 1258176 h 1283380"/>
                    <a:gd name="connsiteX110" fmla="*/ 1107744 w 2522601"/>
                    <a:gd name="connsiteY110" fmla="*/ 1281364 h 1283380"/>
                    <a:gd name="connsiteX111" fmla="*/ 1118834 w 2522601"/>
                    <a:gd name="connsiteY111" fmla="*/ 1283380 h 1283380"/>
                    <a:gd name="connsiteX112" fmla="*/ 1122866 w 2522601"/>
                    <a:gd name="connsiteY112" fmla="*/ 1283380 h 1283380"/>
                    <a:gd name="connsiteX113" fmla="*/ 1129924 w 2522601"/>
                    <a:gd name="connsiteY113" fmla="*/ 1282372 h 1283380"/>
                    <a:gd name="connsiteX114" fmla="*/ 1140005 w 2522601"/>
                    <a:gd name="connsiteY114" fmla="*/ 1279347 h 1283380"/>
                    <a:gd name="connsiteX115" fmla="*/ 1149078 w 2522601"/>
                    <a:gd name="connsiteY115" fmla="*/ 1273299 h 1283380"/>
                    <a:gd name="connsiteX116" fmla="*/ 1159160 w 2522601"/>
                    <a:gd name="connsiteY116" fmla="*/ 1249103 h 1283380"/>
                    <a:gd name="connsiteX117" fmla="*/ 1158152 w 2522601"/>
                    <a:gd name="connsiteY117" fmla="*/ 1235997 h 1283380"/>
                    <a:gd name="connsiteX118" fmla="*/ 1155127 w 2522601"/>
                    <a:gd name="connsiteY118" fmla="*/ 1223899 h 1283380"/>
                    <a:gd name="connsiteX119" fmla="*/ 1128915 w 2522601"/>
                    <a:gd name="connsiteY119" fmla="*/ 1168450 h 1283380"/>
                    <a:gd name="connsiteX120" fmla="*/ 1116817 w 2522601"/>
                    <a:gd name="connsiteY120" fmla="*/ 1148287 h 1283380"/>
                    <a:gd name="connsiteX121" fmla="*/ 1118834 w 2522601"/>
                    <a:gd name="connsiteY121" fmla="*/ 1148287 h 1283380"/>
                    <a:gd name="connsiteX122" fmla="*/ 1175291 w 2522601"/>
                    <a:gd name="connsiteY122" fmla="*/ 1152320 h 1283380"/>
                    <a:gd name="connsiteX123" fmla="*/ 1197469 w 2522601"/>
                    <a:gd name="connsiteY123" fmla="*/ 1154336 h 1283380"/>
                    <a:gd name="connsiteX124" fmla="*/ 1228722 w 2522601"/>
                    <a:gd name="connsiteY124" fmla="*/ 1156353 h 1283380"/>
                    <a:gd name="connsiteX125" fmla="*/ 1243844 w 2522601"/>
                    <a:gd name="connsiteY125" fmla="*/ 1156353 h 1283380"/>
                    <a:gd name="connsiteX126" fmla="*/ 1259976 w 2522601"/>
                    <a:gd name="connsiteY126" fmla="*/ 1154336 h 1283380"/>
                    <a:gd name="connsiteX127" fmla="*/ 1273081 w 2522601"/>
                    <a:gd name="connsiteY127" fmla="*/ 1150304 h 1283380"/>
                    <a:gd name="connsiteX128" fmla="*/ 1299293 w 2522601"/>
                    <a:gd name="connsiteY128" fmla="*/ 1137198 h 1283380"/>
                    <a:gd name="connsiteX129" fmla="*/ 1328529 w 2522601"/>
                    <a:gd name="connsiteY129" fmla="*/ 1118043 h 1283380"/>
                    <a:gd name="connsiteX130" fmla="*/ 1354741 w 2522601"/>
                    <a:gd name="connsiteY130" fmla="*/ 1094855 h 1283380"/>
                    <a:gd name="connsiteX131" fmla="*/ 1374904 w 2522601"/>
                    <a:gd name="connsiteY131" fmla="*/ 1068643 h 1283380"/>
                    <a:gd name="connsiteX132" fmla="*/ 1381962 w 2522601"/>
                    <a:gd name="connsiteY132" fmla="*/ 1054529 h 1283380"/>
                    <a:gd name="connsiteX133" fmla="*/ 1385995 w 2522601"/>
                    <a:gd name="connsiteY133" fmla="*/ 1040415 h 1283380"/>
                    <a:gd name="connsiteX134" fmla="*/ 1385995 w 2522601"/>
                    <a:gd name="connsiteY134" fmla="*/ 1028317 h 1283380"/>
                    <a:gd name="connsiteX135" fmla="*/ 1381962 w 2522601"/>
                    <a:gd name="connsiteY135" fmla="*/ 1016219 h 128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</a:cxnLst>
                  <a:rect l="l" t="t" r="r" b="b"/>
                  <a:pathLst>
                    <a:path w="2522601" h="1283380">
                      <a:moveTo>
                        <a:pt x="173185" y="0"/>
                      </a:moveTo>
                      <a:cubicBezTo>
                        <a:pt x="171169" y="0"/>
                        <a:pt x="170161" y="0"/>
                        <a:pt x="169152" y="1008"/>
                      </a:cubicBezTo>
                      <a:cubicBezTo>
                        <a:pt x="167136" y="2016"/>
                        <a:pt x="165120" y="4033"/>
                        <a:pt x="163104" y="5041"/>
                      </a:cubicBezTo>
                      <a:cubicBezTo>
                        <a:pt x="160079" y="7057"/>
                        <a:pt x="158063" y="10082"/>
                        <a:pt x="155039" y="12098"/>
                      </a:cubicBezTo>
                      <a:cubicBezTo>
                        <a:pt x="151006" y="16131"/>
                        <a:pt x="145965" y="21171"/>
                        <a:pt x="141933" y="26212"/>
                      </a:cubicBezTo>
                      <a:cubicBezTo>
                        <a:pt x="133867" y="35285"/>
                        <a:pt x="125802" y="45367"/>
                        <a:pt x="117737" y="54440"/>
                      </a:cubicBezTo>
                      <a:cubicBezTo>
                        <a:pt x="101606" y="73595"/>
                        <a:pt x="86484" y="92750"/>
                        <a:pt x="72370" y="111905"/>
                      </a:cubicBezTo>
                      <a:cubicBezTo>
                        <a:pt x="58255" y="131060"/>
                        <a:pt x="44142" y="152231"/>
                        <a:pt x="33052" y="172394"/>
                      </a:cubicBezTo>
                      <a:cubicBezTo>
                        <a:pt x="20954" y="194574"/>
                        <a:pt x="9864" y="217761"/>
                        <a:pt x="791" y="240949"/>
                      </a:cubicBezTo>
                      <a:cubicBezTo>
                        <a:pt x="-1225" y="244981"/>
                        <a:pt x="791" y="250022"/>
                        <a:pt x="4823" y="252038"/>
                      </a:cubicBezTo>
                      <a:cubicBezTo>
                        <a:pt x="8856" y="254055"/>
                        <a:pt x="13897" y="252038"/>
                        <a:pt x="15913" y="248006"/>
                      </a:cubicBezTo>
                      <a:cubicBezTo>
                        <a:pt x="25995" y="221794"/>
                        <a:pt x="39101" y="197598"/>
                        <a:pt x="53215" y="173403"/>
                      </a:cubicBezTo>
                      <a:cubicBezTo>
                        <a:pt x="71362" y="144166"/>
                        <a:pt x="92533" y="117954"/>
                        <a:pt x="114712" y="91742"/>
                      </a:cubicBezTo>
                      <a:cubicBezTo>
                        <a:pt x="125802" y="78636"/>
                        <a:pt x="137900" y="65530"/>
                        <a:pt x="148989" y="52424"/>
                      </a:cubicBezTo>
                      <a:cubicBezTo>
                        <a:pt x="155039" y="45367"/>
                        <a:pt x="161087" y="39318"/>
                        <a:pt x="166128" y="32261"/>
                      </a:cubicBezTo>
                      <a:cubicBezTo>
                        <a:pt x="169152" y="29237"/>
                        <a:pt x="171169" y="25204"/>
                        <a:pt x="174193" y="22180"/>
                      </a:cubicBezTo>
                      <a:cubicBezTo>
                        <a:pt x="177218" y="18147"/>
                        <a:pt x="179234" y="14114"/>
                        <a:pt x="181250" y="9073"/>
                      </a:cubicBezTo>
                      <a:cubicBezTo>
                        <a:pt x="183267" y="6049"/>
                        <a:pt x="181250" y="2016"/>
                        <a:pt x="179234" y="0"/>
                      </a:cubicBezTo>
                      <a:cubicBezTo>
                        <a:pt x="177218" y="1008"/>
                        <a:pt x="175202" y="0"/>
                        <a:pt x="173185" y="0"/>
                      </a:cubicBezTo>
                      <a:close/>
                      <a:moveTo>
                        <a:pt x="1463622" y="469800"/>
                      </a:moveTo>
                      <a:cubicBezTo>
                        <a:pt x="1457574" y="468792"/>
                        <a:pt x="1452533" y="472824"/>
                        <a:pt x="1450516" y="478873"/>
                      </a:cubicBezTo>
                      <a:cubicBezTo>
                        <a:pt x="1449508" y="483914"/>
                        <a:pt x="1447492" y="489963"/>
                        <a:pt x="1446484" y="495004"/>
                      </a:cubicBezTo>
                      <a:cubicBezTo>
                        <a:pt x="1442451" y="509118"/>
                        <a:pt x="1436403" y="522224"/>
                        <a:pt x="1428337" y="535330"/>
                      </a:cubicBezTo>
                      <a:cubicBezTo>
                        <a:pt x="1422288" y="545411"/>
                        <a:pt x="1414223" y="554485"/>
                        <a:pt x="1405149" y="563558"/>
                      </a:cubicBezTo>
                      <a:cubicBezTo>
                        <a:pt x="1396077" y="571623"/>
                        <a:pt x="1387003" y="578680"/>
                        <a:pt x="1375913" y="584729"/>
                      </a:cubicBezTo>
                      <a:cubicBezTo>
                        <a:pt x="1363815" y="590778"/>
                        <a:pt x="1350710" y="595819"/>
                        <a:pt x="1337603" y="599852"/>
                      </a:cubicBezTo>
                      <a:cubicBezTo>
                        <a:pt x="1321473" y="603884"/>
                        <a:pt x="1304334" y="605901"/>
                        <a:pt x="1288203" y="604892"/>
                      </a:cubicBezTo>
                      <a:cubicBezTo>
                        <a:pt x="1268040" y="603884"/>
                        <a:pt x="1247877" y="600860"/>
                        <a:pt x="1228722" y="595819"/>
                      </a:cubicBezTo>
                      <a:cubicBezTo>
                        <a:pt x="1210576" y="589770"/>
                        <a:pt x="1192429" y="582713"/>
                        <a:pt x="1176298" y="572632"/>
                      </a:cubicBezTo>
                      <a:cubicBezTo>
                        <a:pt x="1162184" y="563558"/>
                        <a:pt x="1149078" y="553476"/>
                        <a:pt x="1136980" y="540371"/>
                      </a:cubicBezTo>
                      <a:cubicBezTo>
                        <a:pt x="1127907" y="530289"/>
                        <a:pt x="1119842" y="519199"/>
                        <a:pt x="1112785" y="507102"/>
                      </a:cubicBezTo>
                      <a:cubicBezTo>
                        <a:pt x="1106736" y="496012"/>
                        <a:pt x="1101695" y="483914"/>
                        <a:pt x="1098670" y="471816"/>
                      </a:cubicBezTo>
                      <a:cubicBezTo>
                        <a:pt x="1095646" y="458710"/>
                        <a:pt x="1093630" y="444596"/>
                        <a:pt x="1094638" y="431490"/>
                      </a:cubicBezTo>
                      <a:cubicBezTo>
                        <a:pt x="1094638" y="418384"/>
                        <a:pt x="1096654" y="404270"/>
                        <a:pt x="1100687" y="391164"/>
                      </a:cubicBezTo>
                      <a:cubicBezTo>
                        <a:pt x="1101695" y="386123"/>
                        <a:pt x="1097663" y="381082"/>
                        <a:pt x="1092622" y="380074"/>
                      </a:cubicBezTo>
                      <a:cubicBezTo>
                        <a:pt x="1092622" y="380074"/>
                        <a:pt x="1091613" y="380074"/>
                        <a:pt x="1091613" y="380074"/>
                      </a:cubicBezTo>
                      <a:cubicBezTo>
                        <a:pt x="1089597" y="380074"/>
                        <a:pt x="1087581" y="381082"/>
                        <a:pt x="1085565" y="382090"/>
                      </a:cubicBezTo>
                      <a:cubicBezTo>
                        <a:pt x="1083548" y="384107"/>
                        <a:pt x="1082540" y="386123"/>
                        <a:pt x="1081532" y="388139"/>
                      </a:cubicBezTo>
                      <a:cubicBezTo>
                        <a:pt x="1077499" y="406286"/>
                        <a:pt x="1075483" y="424433"/>
                        <a:pt x="1075483" y="442580"/>
                      </a:cubicBezTo>
                      <a:cubicBezTo>
                        <a:pt x="1075483" y="458710"/>
                        <a:pt x="1079516" y="475849"/>
                        <a:pt x="1084557" y="490971"/>
                      </a:cubicBezTo>
                      <a:cubicBezTo>
                        <a:pt x="1094638" y="521216"/>
                        <a:pt x="1113793" y="547428"/>
                        <a:pt x="1136980" y="568599"/>
                      </a:cubicBezTo>
                      <a:cubicBezTo>
                        <a:pt x="1149078" y="579689"/>
                        <a:pt x="1162184" y="588762"/>
                        <a:pt x="1176298" y="596827"/>
                      </a:cubicBezTo>
                      <a:cubicBezTo>
                        <a:pt x="1189404" y="604892"/>
                        <a:pt x="1204527" y="610941"/>
                        <a:pt x="1218640" y="615982"/>
                      </a:cubicBezTo>
                      <a:cubicBezTo>
                        <a:pt x="1248885" y="626064"/>
                        <a:pt x="1282155" y="630096"/>
                        <a:pt x="1314415" y="628080"/>
                      </a:cubicBezTo>
                      <a:cubicBezTo>
                        <a:pt x="1345669" y="626064"/>
                        <a:pt x="1376921" y="615982"/>
                        <a:pt x="1403133" y="598843"/>
                      </a:cubicBezTo>
                      <a:cubicBezTo>
                        <a:pt x="1430353" y="580697"/>
                        <a:pt x="1451525" y="554485"/>
                        <a:pt x="1463622" y="524240"/>
                      </a:cubicBezTo>
                      <a:cubicBezTo>
                        <a:pt x="1468663" y="511134"/>
                        <a:pt x="1472696" y="498028"/>
                        <a:pt x="1474712" y="484922"/>
                      </a:cubicBezTo>
                      <a:cubicBezTo>
                        <a:pt x="1474712" y="475849"/>
                        <a:pt x="1469671" y="470808"/>
                        <a:pt x="1463622" y="469800"/>
                      </a:cubicBezTo>
                      <a:close/>
                      <a:moveTo>
                        <a:pt x="2490932" y="673447"/>
                      </a:moveTo>
                      <a:cubicBezTo>
                        <a:pt x="2490932" y="673447"/>
                        <a:pt x="2490932" y="673447"/>
                        <a:pt x="2490932" y="673447"/>
                      </a:cubicBezTo>
                      <a:lnTo>
                        <a:pt x="2490932" y="673447"/>
                      </a:lnTo>
                      <a:lnTo>
                        <a:pt x="2490932" y="673447"/>
                      </a:lnTo>
                      <a:close/>
                      <a:moveTo>
                        <a:pt x="2522184" y="735952"/>
                      </a:moveTo>
                      <a:cubicBezTo>
                        <a:pt x="2521176" y="711757"/>
                        <a:pt x="2518151" y="688569"/>
                        <a:pt x="2512103" y="665382"/>
                      </a:cubicBezTo>
                      <a:cubicBezTo>
                        <a:pt x="2511095" y="662357"/>
                        <a:pt x="2509078" y="660341"/>
                        <a:pt x="2506054" y="659333"/>
                      </a:cubicBezTo>
                      <a:cubicBezTo>
                        <a:pt x="2505046" y="658325"/>
                        <a:pt x="2503029" y="658325"/>
                        <a:pt x="2501013" y="658325"/>
                      </a:cubicBezTo>
                      <a:cubicBezTo>
                        <a:pt x="2500005" y="658325"/>
                        <a:pt x="2497988" y="658325"/>
                        <a:pt x="2496980" y="659333"/>
                      </a:cubicBezTo>
                      <a:cubicBezTo>
                        <a:pt x="2493955" y="660341"/>
                        <a:pt x="2491940" y="662357"/>
                        <a:pt x="2490932" y="665382"/>
                      </a:cubicBezTo>
                      <a:cubicBezTo>
                        <a:pt x="2489924" y="668406"/>
                        <a:pt x="2489924" y="670422"/>
                        <a:pt x="2490932" y="673447"/>
                      </a:cubicBezTo>
                      <a:lnTo>
                        <a:pt x="2490932" y="673447"/>
                      </a:lnTo>
                      <a:cubicBezTo>
                        <a:pt x="2490932" y="673447"/>
                        <a:pt x="2490932" y="673447"/>
                        <a:pt x="2490932" y="674455"/>
                      </a:cubicBezTo>
                      <a:cubicBezTo>
                        <a:pt x="2490932" y="674455"/>
                        <a:pt x="2490932" y="674455"/>
                        <a:pt x="2490932" y="674455"/>
                      </a:cubicBezTo>
                      <a:cubicBezTo>
                        <a:pt x="2498996" y="707724"/>
                        <a:pt x="2501013" y="740993"/>
                        <a:pt x="2501013" y="774262"/>
                      </a:cubicBezTo>
                      <a:cubicBezTo>
                        <a:pt x="2498996" y="830719"/>
                        <a:pt x="2489924" y="887176"/>
                        <a:pt x="2484883" y="943632"/>
                      </a:cubicBezTo>
                      <a:cubicBezTo>
                        <a:pt x="2484883" y="946657"/>
                        <a:pt x="2484883" y="948673"/>
                        <a:pt x="2486899" y="950689"/>
                      </a:cubicBezTo>
                      <a:cubicBezTo>
                        <a:pt x="2487907" y="952706"/>
                        <a:pt x="2490932" y="953714"/>
                        <a:pt x="2492947" y="954722"/>
                      </a:cubicBezTo>
                      <a:cubicBezTo>
                        <a:pt x="2497988" y="955730"/>
                        <a:pt x="2503029" y="951697"/>
                        <a:pt x="2504037" y="946657"/>
                      </a:cubicBezTo>
                      <a:cubicBezTo>
                        <a:pt x="2510087" y="900282"/>
                        <a:pt x="2518151" y="853907"/>
                        <a:pt x="2521176" y="807531"/>
                      </a:cubicBezTo>
                      <a:cubicBezTo>
                        <a:pt x="2522184" y="783336"/>
                        <a:pt x="2523192" y="760148"/>
                        <a:pt x="2522184" y="735952"/>
                      </a:cubicBezTo>
                      <a:close/>
                      <a:moveTo>
                        <a:pt x="1381962" y="1016219"/>
                      </a:moveTo>
                      <a:cubicBezTo>
                        <a:pt x="1371881" y="1001097"/>
                        <a:pt x="1354741" y="988999"/>
                        <a:pt x="1330547" y="979926"/>
                      </a:cubicBezTo>
                      <a:cubicBezTo>
                        <a:pt x="1320465" y="975893"/>
                        <a:pt x="1309374" y="973877"/>
                        <a:pt x="1298285" y="971860"/>
                      </a:cubicBezTo>
                      <a:cubicBezTo>
                        <a:pt x="1296269" y="971860"/>
                        <a:pt x="1293244" y="971860"/>
                        <a:pt x="1290220" y="971860"/>
                      </a:cubicBezTo>
                      <a:cubicBezTo>
                        <a:pt x="1287195" y="971860"/>
                        <a:pt x="1285180" y="971860"/>
                        <a:pt x="1282155" y="971860"/>
                      </a:cubicBezTo>
                      <a:cubicBezTo>
                        <a:pt x="1276106" y="971860"/>
                        <a:pt x="1271065" y="973877"/>
                        <a:pt x="1267032" y="975893"/>
                      </a:cubicBezTo>
                      <a:cubicBezTo>
                        <a:pt x="1256951" y="979926"/>
                        <a:pt x="1246869" y="986983"/>
                        <a:pt x="1237796" y="999081"/>
                      </a:cubicBezTo>
                      <a:cubicBezTo>
                        <a:pt x="1235780" y="1002105"/>
                        <a:pt x="1232755" y="1006138"/>
                        <a:pt x="1230739" y="1009162"/>
                      </a:cubicBezTo>
                      <a:cubicBezTo>
                        <a:pt x="1227714" y="1014203"/>
                        <a:pt x="1224690" y="1019244"/>
                        <a:pt x="1221665" y="1023276"/>
                      </a:cubicBezTo>
                      <a:cubicBezTo>
                        <a:pt x="1219650" y="1025293"/>
                        <a:pt x="1217633" y="1027309"/>
                        <a:pt x="1214609" y="1029325"/>
                      </a:cubicBezTo>
                      <a:cubicBezTo>
                        <a:pt x="1211584" y="1031342"/>
                        <a:pt x="1208560" y="1032350"/>
                        <a:pt x="1204527" y="1033358"/>
                      </a:cubicBezTo>
                      <a:cubicBezTo>
                        <a:pt x="1195454" y="1036382"/>
                        <a:pt x="1185372" y="1038399"/>
                        <a:pt x="1174282" y="1039407"/>
                      </a:cubicBezTo>
                      <a:cubicBezTo>
                        <a:pt x="1171258" y="1039407"/>
                        <a:pt x="1168233" y="1039407"/>
                        <a:pt x="1164200" y="1039407"/>
                      </a:cubicBezTo>
                      <a:cubicBezTo>
                        <a:pt x="1144037" y="1034366"/>
                        <a:pt x="1122866" y="1028317"/>
                        <a:pt x="1101695" y="1023276"/>
                      </a:cubicBezTo>
                      <a:cubicBezTo>
                        <a:pt x="1079516" y="1018236"/>
                        <a:pt x="1056328" y="1014203"/>
                        <a:pt x="1034149" y="1012187"/>
                      </a:cubicBezTo>
                      <a:cubicBezTo>
                        <a:pt x="1026083" y="1011179"/>
                        <a:pt x="1018018" y="1011179"/>
                        <a:pt x="1010961" y="1011179"/>
                      </a:cubicBezTo>
                      <a:lnTo>
                        <a:pt x="1009953" y="1010170"/>
                      </a:lnTo>
                      <a:cubicBezTo>
                        <a:pt x="1006929" y="1003113"/>
                        <a:pt x="1003904" y="996056"/>
                        <a:pt x="999871" y="988999"/>
                      </a:cubicBezTo>
                      <a:cubicBezTo>
                        <a:pt x="996847" y="983958"/>
                        <a:pt x="993823" y="979926"/>
                        <a:pt x="990798" y="976901"/>
                      </a:cubicBezTo>
                      <a:cubicBezTo>
                        <a:pt x="986766" y="972869"/>
                        <a:pt x="981725" y="969844"/>
                        <a:pt x="975676" y="966820"/>
                      </a:cubicBezTo>
                      <a:cubicBezTo>
                        <a:pt x="968619" y="963795"/>
                        <a:pt x="960553" y="961779"/>
                        <a:pt x="950472" y="961779"/>
                      </a:cubicBezTo>
                      <a:cubicBezTo>
                        <a:pt x="946439" y="961779"/>
                        <a:pt x="943415" y="961779"/>
                        <a:pt x="939382" y="962787"/>
                      </a:cubicBezTo>
                      <a:cubicBezTo>
                        <a:pt x="930309" y="963795"/>
                        <a:pt x="917203" y="966820"/>
                        <a:pt x="906113" y="976901"/>
                      </a:cubicBezTo>
                      <a:cubicBezTo>
                        <a:pt x="899056" y="983958"/>
                        <a:pt x="894015" y="993032"/>
                        <a:pt x="891999" y="1004121"/>
                      </a:cubicBezTo>
                      <a:cubicBezTo>
                        <a:pt x="888975" y="1016219"/>
                        <a:pt x="889982" y="1029325"/>
                        <a:pt x="889982" y="1039407"/>
                      </a:cubicBezTo>
                      <a:cubicBezTo>
                        <a:pt x="889982" y="1042431"/>
                        <a:pt x="889982" y="1046464"/>
                        <a:pt x="890991" y="1049488"/>
                      </a:cubicBezTo>
                      <a:cubicBezTo>
                        <a:pt x="880909" y="1052513"/>
                        <a:pt x="870828" y="1056546"/>
                        <a:pt x="859738" y="1060578"/>
                      </a:cubicBezTo>
                      <a:cubicBezTo>
                        <a:pt x="837559" y="1069651"/>
                        <a:pt x="818404" y="1081749"/>
                        <a:pt x="804289" y="1094855"/>
                      </a:cubicBezTo>
                      <a:cubicBezTo>
                        <a:pt x="796224" y="1101913"/>
                        <a:pt x="790176" y="1108969"/>
                        <a:pt x="784126" y="1118043"/>
                      </a:cubicBezTo>
                      <a:cubicBezTo>
                        <a:pt x="780094" y="1123084"/>
                        <a:pt x="777070" y="1129132"/>
                        <a:pt x="774045" y="1134173"/>
                      </a:cubicBezTo>
                      <a:cubicBezTo>
                        <a:pt x="771020" y="1140222"/>
                        <a:pt x="769004" y="1145263"/>
                        <a:pt x="767996" y="1150304"/>
                      </a:cubicBezTo>
                      <a:cubicBezTo>
                        <a:pt x="764972" y="1160385"/>
                        <a:pt x="765980" y="1169459"/>
                        <a:pt x="769004" y="1176516"/>
                      </a:cubicBezTo>
                      <a:cubicBezTo>
                        <a:pt x="772029" y="1183573"/>
                        <a:pt x="778078" y="1188614"/>
                        <a:pt x="787151" y="1193654"/>
                      </a:cubicBezTo>
                      <a:cubicBezTo>
                        <a:pt x="796224" y="1197687"/>
                        <a:pt x="806306" y="1199703"/>
                        <a:pt x="814371" y="1200711"/>
                      </a:cubicBezTo>
                      <a:cubicBezTo>
                        <a:pt x="819412" y="1201720"/>
                        <a:pt x="825461" y="1201720"/>
                        <a:pt x="832518" y="1201720"/>
                      </a:cubicBezTo>
                      <a:cubicBezTo>
                        <a:pt x="838567" y="1201720"/>
                        <a:pt x="843608" y="1201720"/>
                        <a:pt x="849656" y="1201720"/>
                      </a:cubicBezTo>
                      <a:cubicBezTo>
                        <a:pt x="884942" y="1199703"/>
                        <a:pt x="919219" y="1192646"/>
                        <a:pt x="944423" y="1185589"/>
                      </a:cubicBezTo>
                      <a:cubicBezTo>
                        <a:pt x="956521" y="1182565"/>
                        <a:pt x="968619" y="1179540"/>
                        <a:pt x="980716" y="1175508"/>
                      </a:cubicBezTo>
                      <a:cubicBezTo>
                        <a:pt x="982733" y="1178532"/>
                        <a:pt x="985757" y="1181557"/>
                        <a:pt x="987774" y="1184581"/>
                      </a:cubicBezTo>
                      <a:cubicBezTo>
                        <a:pt x="998864" y="1196679"/>
                        <a:pt x="1010961" y="1209785"/>
                        <a:pt x="1023059" y="1220875"/>
                      </a:cubicBezTo>
                      <a:cubicBezTo>
                        <a:pt x="1038181" y="1235997"/>
                        <a:pt x="1052296" y="1248095"/>
                        <a:pt x="1066409" y="1258176"/>
                      </a:cubicBezTo>
                      <a:cubicBezTo>
                        <a:pt x="1081532" y="1269266"/>
                        <a:pt x="1094638" y="1276323"/>
                        <a:pt x="1107744" y="1281364"/>
                      </a:cubicBezTo>
                      <a:cubicBezTo>
                        <a:pt x="1111776" y="1282372"/>
                        <a:pt x="1114801" y="1283380"/>
                        <a:pt x="1118834" y="1283380"/>
                      </a:cubicBezTo>
                      <a:cubicBezTo>
                        <a:pt x="1119842" y="1283380"/>
                        <a:pt x="1121858" y="1283380"/>
                        <a:pt x="1122866" y="1283380"/>
                      </a:cubicBezTo>
                      <a:cubicBezTo>
                        <a:pt x="1124883" y="1283380"/>
                        <a:pt x="1127907" y="1283380"/>
                        <a:pt x="1129924" y="1282372"/>
                      </a:cubicBezTo>
                      <a:cubicBezTo>
                        <a:pt x="1132948" y="1282372"/>
                        <a:pt x="1135972" y="1281364"/>
                        <a:pt x="1140005" y="1279347"/>
                      </a:cubicBezTo>
                      <a:cubicBezTo>
                        <a:pt x="1143030" y="1278339"/>
                        <a:pt x="1146054" y="1276323"/>
                        <a:pt x="1149078" y="1273299"/>
                      </a:cubicBezTo>
                      <a:cubicBezTo>
                        <a:pt x="1155127" y="1268258"/>
                        <a:pt x="1159160" y="1259184"/>
                        <a:pt x="1159160" y="1249103"/>
                      </a:cubicBezTo>
                      <a:cubicBezTo>
                        <a:pt x="1159160" y="1245070"/>
                        <a:pt x="1158152" y="1240029"/>
                        <a:pt x="1158152" y="1235997"/>
                      </a:cubicBezTo>
                      <a:cubicBezTo>
                        <a:pt x="1157143" y="1231964"/>
                        <a:pt x="1156135" y="1227932"/>
                        <a:pt x="1155127" y="1223899"/>
                      </a:cubicBezTo>
                      <a:cubicBezTo>
                        <a:pt x="1149078" y="1203736"/>
                        <a:pt x="1137989" y="1184581"/>
                        <a:pt x="1128915" y="1168450"/>
                      </a:cubicBezTo>
                      <a:cubicBezTo>
                        <a:pt x="1125891" y="1162402"/>
                        <a:pt x="1121858" y="1155345"/>
                        <a:pt x="1116817" y="1148287"/>
                      </a:cubicBezTo>
                      <a:lnTo>
                        <a:pt x="1118834" y="1148287"/>
                      </a:lnTo>
                      <a:cubicBezTo>
                        <a:pt x="1137989" y="1148287"/>
                        <a:pt x="1157143" y="1150304"/>
                        <a:pt x="1175291" y="1152320"/>
                      </a:cubicBezTo>
                      <a:cubicBezTo>
                        <a:pt x="1183356" y="1153328"/>
                        <a:pt x="1190413" y="1154336"/>
                        <a:pt x="1197469" y="1154336"/>
                      </a:cubicBezTo>
                      <a:cubicBezTo>
                        <a:pt x="1209567" y="1155345"/>
                        <a:pt x="1219650" y="1156353"/>
                        <a:pt x="1228722" y="1156353"/>
                      </a:cubicBezTo>
                      <a:cubicBezTo>
                        <a:pt x="1233763" y="1156353"/>
                        <a:pt x="1238804" y="1156353"/>
                        <a:pt x="1243844" y="1156353"/>
                      </a:cubicBezTo>
                      <a:cubicBezTo>
                        <a:pt x="1248885" y="1156353"/>
                        <a:pt x="1254935" y="1155345"/>
                        <a:pt x="1259976" y="1154336"/>
                      </a:cubicBezTo>
                      <a:cubicBezTo>
                        <a:pt x="1265017" y="1153328"/>
                        <a:pt x="1270057" y="1151312"/>
                        <a:pt x="1273081" y="1150304"/>
                      </a:cubicBezTo>
                      <a:cubicBezTo>
                        <a:pt x="1283163" y="1146271"/>
                        <a:pt x="1292236" y="1141230"/>
                        <a:pt x="1299293" y="1137198"/>
                      </a:cubicBezTo>
                      <a:cubicBezTo>
                        <a:pt x="1308366" y="1132157"/>
                        <a:pt x="1318448" y="1125100"/>
                        <a:pt x="1328529" y="1118043"/>
                      </a:cubicBezTo>
                      <a:cubicBezTo>
                        <a:pt x="1338611" y="1110986"/>
                        <a:pt x="1347685" y="1102920"/>
                        <a:pt x="1354741" y="1094855"/>
                      </a:cubicBezTo>
                      <a:cubicBezTo>
                        <a:pt x="1363815" y="1085782"/>
                        <a:pt x="1369864" y="1077717"/>
                        <a:pt x="1374904" y="1068643"/>
                      </a:cubicBezTo>
                      <a:cubicBezTo>
                        <a:pt x="1377929" y="1064611"/>
                        <a:pt x="1379945" y="1059570"/>
                        <a:pt x="1381962" y="1054529"/>
                      </a:cubicBezTo>
                      <a:cubicBezTo>
                        <a:pt x="1383978" y="1049488"/>
                        <a:pt x="1384986" y="1045456"/>
                        <a:pt x="1385995" y="1040415"/>
                      </a:cubicBezTo>
                      <a:cubicBezTo>
                        <a:pt x="1387003" y="1036382"/>
                        <a:pt x="1387003" y="1032350"/>
                        <a:pt x="1385995" y="1028317"/>
                      </a:cubicBezTo>
                      <a:cubicBezTo>
                        <a:pt x="1385995" y="1024285"/>
                        <a:pt x="1384986" y="1020252"/>
                        <a:pt x="1381962" y="1016219"/>
                      </a:cubicBezTo>
                      <a:close/>
                    </a:path>
                  </a:pathLst>
                </a:custGeom>
                <a:solidFill>
                  <a:srgbClr val="F6E6CF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xmlns="" id="{24D700D6-3E40-BB0C-109B-A51FCA330D84}"/>
                    </a:ext>
                  </a:extLst>
                </p:cNvPr>
                <p:cNvSpPr/>
                <p:nvPr/>
              </p:nvSpPr>
              <p:spPr>
                <a:xfrm>
                  <a:off x="9779439" y="974884"/>
                  <a:ext cx="1661092" cy="1154336"/>
                </a:xfrm>
                <a:custGeom>
                  <a:avLst/>
                  <a:gdLst>
                    <a:gd name="connsiteX0" fmla="*/ 908001 w 1661092"/>
                    <a:gd name="connsiteY0" fmla="*/ 0 h 1154336"/>
                    <a:gd name="connsiteX1" fmla="*/ 828356 w 1661092"/>
                    <a:gd name="connsiteY1" fmla="*/ 3024 h 1154336"/>
                    <a:gd name="connsiteX2" fmla="*/ 564220 w 1661092"/>
                    <a:gd name="connsiteY2" fmla="*/ 65530 h 1154336"/>
                    <a:gd name="connsiteX3" fmla="*/ 331337 w 1661092"/>
                    <a:gd name="connsiteY3" fmla="*/ 203647 h 1154336"/>
                    <a:gd name="connsiteX4" fmla="*/ 232537 w 1661092"/>
                    <a:gd name="connsiteY4" fmla="*/ 300430 h 1154336"/>
                    <a:gd name="connsiteX5" fmla="*/ 149869 w 1661092"/>
                    <a:gd name="connsiteY5" fmla="*/ 411327 h 1154336"/>
                    <a:gd name="connsiteX6" fmla="*/ 24858 w 1661092"/>
                    <a:gd name="connsiteY6" fmla="*/ 655300 h 1154336"/>
                    <a:gd name="connsiteX7" fmla="*/ 1671 w 1661092"/>
                    <a:gd name="connsiteY7" fmla="*/ 713773 h 1154336"/>
                    <a:gd name="connsiteX8" fmla="*/ 662 w 1661092"/>
                    <a:gd name="connsiteY8" fmla="*/ 724863 h 1154336"/>
                    <a:gd name="connsiteX9" fmla="*/ 7719 w 1661092"/>
                    <a:gd name="connsiteY9" fmla="*/ 732928 h 1154336"/>
                    <a:gd name="connsiteX10" fmla="*/ 14776 w 1661092"/>
                    <a:gd name="connsiteY10" fmla="*/ 734944 h 1154336"/>
                    <a:gd name="connsiteX11" fmla="*/ 18809 w 1661092"/>
                    <a:gd name="connsiteY11" fmla="*/ 733936 h 1154336"/>
                    <a:gd name="connsiteX12" fmla="*/ 25866 w 1661092"/>
                    <a:gd name="connsiteY12" fmla="*/ 729904 h 1154336"/>
                    <a:gd name="connsiteX13" fmla="*/ 28891 w 1661092"/>
                    <a:gd name="connsiteY13" fmla="*/ 732928 h 1154336"/>
                    <a:gd name="connsiteX14" fmla="*/ 31915 w 1661092"/>
                    <a:gd name="connsiteY14" fmla="*/ 735952 h 1154336"/>
                    <a:gd name="connsiteX15" fmla="*/ 50062 w 1661092"/>
                    <a:gd name="connsiteY15" fmla="*/ 749058 h 1154336"/>
                    <a:gd name="connsiteX16" fmla="*/ 56110 w 1661092"/>
                    <a:gd name="connsiteY16" fmla="*/ 750067 h 1154336"/>
                    <a:gd name="connsiteX17" fmla="*/ 63168 w 1661092"/>
                    <a:gd name="connsiteY17" fmla="*/ 748050 h 1154336"/>
                    <a:gd name="connsiteX18" fmla="*/ 64176 w 1661092"/>
                    <a:gd name="connsiteY18" fmla="*/ 748050 h 1154336"/>
                    <a:gd name="connsiteX19" fmla="*/ 73249 w 1661092"/>
                    <a:gd name="connsiteY19" fmla="*/ 740993 h 1154336"/>
                    <a:gd name="connsiteX20" fmla="*/ 86355 w 1661092"/>
                    <a:gd name="connsiteY20" fmla="*/ 686553 h 1154336"/>
                    <a:gd name="connsiteX21" fmla="*/ 85347 w 1661092"/>
                    <a:gd name="connsiteY21" fmla="*/ 687561 h 1154336"/>
                    <a:gd name="connsiteX22" fmla="*/ 103494 w 1661092"/>
                    <a:gd name="connsiteY22" fmla="*/ 645219 h 1154336"/>
                    <a:gd name="connsiteX23" fmla="*/ 123657 w 1661092"/>
                    <a:gd name="connsiteY23" fmla="*/ 610941 h 1154336"/>
                    <a:gd name="connsiteX24" fmla="*/ 142812 w 1661092"/>
                    <a:gd name="connsiteY24" fmla="*/ 607917 h 1154336"/>
                    <a:gd name="connsiteX25" fmla="*/ 173057 w 1661092"/>
                    <a:gd name="connsiteY25" fmla="*/ 596827 h 1154336"/>
                    <a:gd name="connsiteX26" fmla="*/ 222456 w 1661092"/>
                    <a:gd name="connsiteY26" fmla="*/ 569607 h 1154336"/>
                    <a:gd name="connsiteX27" fmla="*/ 226489 w 1661092"/>
                    <a:gd name="connsiteY27" fmla="*/ 572632 h 1154336"/>
                    <a:gd name="connsiteX28" fmla="*/ 250685 w 1661092"/>
                    <a:gd name="connsiteY28" fmla="*/ 586746 h 1154336"/>
                    <a:gd name="connsiteX29" fmla="*/ 276896 w 1661092"/>
                    <a:gd name="connsiteY29" fmla="*/ 594811 h 1154336"/>
                    <a:gd name="connsiteX30" fmla="*/ 305125 w 1661092"/>
                    <a:gd name="connsiteY30" fmla="*/ 597835 h 1154336"/>
                    <a:gd name="connsiteX31" fmla="*/ 309158 w 1661092"/>
                    <a:gd name="connsiteY31" fmla="*/ 597835 h 1154336"/>
                    <a:gd name="connsiteX32" fmla="*/ 362590 w 1661092"/>
                    <a:gd name="connsiteY32" fmla="*/ 590778 h 1154336"/>
                    <a:gd name="connsiteX33" fmla="*/ 417030 w 1661092"/>
                    <a:gd name="connsiteY33" fmla="*/ 571623 h 1154336"/>
                    <a:gd name="connsiteX34" fmla="*/ 437193 w 1661092"/>
                    <a:gd name="connsiteY34" fmla="*/ 561542 h 1154336"/>
                    <a:gd name="connsiteX35" fmla="*/ 426103 w 1661092"/>
                    <a:gd name="connsiteY35" fmla="*/ 604892 h 1154336"/>
                    <a:gd name="connsiteX36" fmla="*/ 430136 w 1661092"/>
                    <a:gd name="connsiteY36" fmla="*/ 626064 h 1154336"/>
                    <a:gd name="connsiteX37" fmla="*/ 440218 w 1661092"/>
                    <a:gd name="connsiteY37" fmla="*/ 646227 h 1154336"/>
                    <a:gd name="connsiteX38" fmla="*/ 478527 w 1661092"/>
                    <a:gd name="connsiteY38" fmla="*/ 677479 h 1154336"/>
                    <a:gd name="connsiteX39" fmla="*/ 504739 w 1661092"/>
                    <a:gd name="connsiteY39" fmla="*/ 687561 h 1154336"/>
                    <a:gd name="connsiteX40" fmla="*/ 534984 w 1661092"/>
                    <a:gd name="connsiteY40" fmla="*/ 694618 h 1154336"/>
                    <a:gd name="connsiteX41" fmla="*/ 571277 w 1661092"/>
                    <a:gd name="connsiteY41" fmla="*/ 698651 h 1154336"/>
                    <a:gd name="connsiteX42" fmla="*/ 609587 w 1661092"/>
                    <a:gd name="connsiteY42" fmla="*/ 700667 h 1154336"/>
                    <a:gd name="connsiteX43" fmla="*/ 619669 w 1661092"/>
                    <a:gd name="connsiteY43" fmla="*/ 700667 h 1154336"/>
                    <a:gd name="connsiteX44" fmla="*/ 757785 w 1661092"/>
                    <a:gd name="connsiteY44" fmla="*/ 685545 h 1154336"/>
                    <a:gd name="connsiteX45" fmla="*/ 826340 w 1661092"/>
                    <a:gd name="connsiteY45" fmla="*/ 667398 h 1154336"/>
                    <a:gd name="connsiteX46" fmla="*/ 894895 w 1661092"/>
                    <a:gd name="connsiteY46" fmla="*/ 642194 h 1154336"/>
                    <a:gd name="connsiteX47" fmla="*/ 910018 w 1661092"/>
                    <a:gd name="connsiteY47" fmla="*/ 635137 h 1154336"/>
                    <a:gd name="connsiteX48" fmla="*/ 906993 w 1661092"/>
                    <a:gd name="connsiteY48" fmla="*/ 647235 h 1154336"/>
                    <a:gd name="connsiteX49" fmla="*/ 910018 w 1661092"/>
                    <a:gd name="connsiteY49" fmla="*/ 674455 h 1154336"/>
                    <a:gd name="connsiteX50" fmla="*/ 914049 w 1661092"/>
                    <a:gd name="connsiteY50" fmla="*/ 681512 h 1154336"/>
                    <a:gd name="connsiteX51" fmla="*/ 918082 w 1661092"/>
                    <a:gd name="connsiteY51" fmla="*/ 686553 h 1154336"/>
                    <a:gd name="connsiteX52" fmla="*/ 919090 w 1661092"/>
                    <a:gd name="connsiteY52" fmla="*/ 687561 h 1154336"/>
                    <a:gd name="connsiteX53" fmla="*/ 930181 w 1661092"/>
                    <a:gd name="connsiteY53" fmla="*/ 696634 h 1154336"/>
                    <a:gd name="connsiteX54" fmla="*/ 943286 w 1661092"/>
                    <a:gd name="connsiteY54" fmla="*/ 702683 h 1154336"/>
                    <a:gd name="connsiteX55" fmla="*/ 956393 w 1661092"/>
                    <a:gd name="connsiteY55" fmla="*/ 705708 h 1154336"/>
                    <a:gd name="connsiteX56" fmla="*/ 983612 w 1661092"/>
                    <a:gd name="connsiteY56" fmla="*/ 707724 h 1154336"/>
                    <a:gd name="connsiteX57" fmla="*/ 989661 w 1661092"/>
                    <a:gd name="connsiteY57" fmla="*/ 707724 h 1154336"/>
                    <a:gd name="connsiteX58" fmla="*/ 1023938 w 1661092"/>
                    <a:gd name="connsiteY58" fmla="*/ 703692 h 1154336"/>
                    <a:gd name="connsiteX59" fmla="*/ 1035028 w 1661092"/>
                    <a:gd name="connsiteY59" fmla="*/ 701675 h 1154336"/>
                    <a:gd name="connsiteX60" fmla="*/ 1023938 w 1661092"/>
                    <a:gd name="connsiteY60" fmla="*/ 707724 h 1154336"/>
                    <a:gd name="connsiteX61" fmla="*/ 996719 w 1661092"/>
                    <a:gd name="connsiteY61" fmla="*/ 723855 h 1154336"/>
                    <a:gd name="connsiteX62" fmla="*/ 975548 w 1661092"/>
                    <a:gd name="connsiteY62" fmla="*/ 744018 h 1154336"/>
                    <a:gd name="connsiteX63" fmla="*/ 971515 w 1661092"/>
                    <a:gd name="connsiteY63" fmla="*/ 769222 h 1154336"/>
                    <a:gd name="connsiteX64" fmla="*/ 992686 w 1661092"/>
                    <a:gd name="connsiteY64" fmla="*/ 794425 h 1154336"/>
                    <a:gd name="connsiteX65" fmla="*/ 1076363 w 1661092"/>
                    <a:gd name="connsiteY65" fmla="*/ 820637 h 1154336"/>
                    <a:gd name="connsiteX66" fmla="*/ 1104591 w 1661092"/>
                    <a:gd name="connsiteY66" fmla="*/ 821646 h 1154336"/>
                    <a:gd name="connsiteX67" fmla="*/ 1126771 w 1661092"/>
                    <a:gd name="connsiteY67" fmla="*/ 820637 h 1154336"/>
                    <a:gd name="connsiteX68" fmla="*/ 1176169 w 1661092"/>
                    <a:gd name="connsiteY68" fmla="*/ 814588 h 1154336"/>
                    <a:gd name="connsiteX69" fmla="*/ 1263880 w 1661092"/>
                    <a:gd name="connsiteY69" fmla="*/ 795434 h 1154336"/>
                    <a:gd name="connsiteX70" fmla="*/ 1443330 w 1661092"/>
                    <a:gd name="connsiteY70" fmla="*/ 706716 h 1154336"/>
                    <a:gd name="connsiteX71" fmla="*/ 1422159 w 1661092"/>
                    <a:gd name="connsiteY71" fmla="*/ 778295 h 1154336"/>
                    <a:gd name="connsiteX72" fmla="*/ 1414095 w 1661092"/>
                    <a:gd name="connsiteY72" fmla="*/ 839792 h 1154336"/>
                    <a:gd name="connsiteX73" fmla="*/ 1418126 w 1661092"/>
                    <a:gd name="connsiteY73" fmla="*/ 890200 h 1154336"/>
                    <a:gd name="connsiteX74" fmla="*/ 1426192 w 1661092"/>
                    <a:gd name="connsiteY74" fmla="*/ 906331 h 1154336"/>
                    <a:gd name="connsiteX75" fmla="*/ 1441314 w 1661092"/>
                    <a:gd name="connsiteY75" fmla="*/ 918428 h 1154336"/>
                    <a:gd name="connsiteX76" fmla="*/ 1455429 w 1661092"/>
                    <a:gd name="connsiteY76" fmla="*/ 921453 h 1154336"/>
                    <a:gd name="connsiteX77" fmla="*/ 1459462 w 1661092"/>
                    <a:gd name="connsiteY77" fmla="*/ 921453 h 1154336"/>
                    <a:gd name="connsiteX78" fmla="*/ 1468534 w 1661092"/>
                    <a:gd name="connsiteY78" fmla="*/ 919436 h 1154336"/>
                    <a:gd name="connsiteX79" fmla="*/ 1477608 w 1661092"/>
                    <a:gd name="connsiteY79" fmla="*/ 914396 h 1154336"/>
                    <a:gd name="connsiteX80" fmla="*/ 1490714 w 1661092"/>
                    <a:gd name="connsiteY80" fmla="*/ 904314 h 1154336"/>
                    <a:gd name="connsiteX81" fmla="*/ 1501804 w 1661092"/>
                    <a:gd name="connsiteY81" fmla="*/ 892216 h 1154336"/>
                    <a:gd name="connsiteX82" fmla="*/ 1506844 w 1661092"/>
                    <a:gd name="connsiteY82" fmla="*/ 885159 h 1154336"/>
                    <a:gd name="connsiteX83" fmla="*/ 1513901 w 1661092"/>
                    <a:gd name="connsiteY83" fmla="*/ 915404 h 1154336"/>
                    <a:gd name="connsiteX84" fmla="*/ 1540114 w 1661092"/>
                    <a:gd name="connsiteY84" fmla="*/ 971861 h 1154336"/>
                    <a:gd name="connsiteX85" fmla="*/ 1569349 w 1661092"/>
                    <a:gd name="connsiteY85" fmla="*/ 1002105 h 1154336"/>
                    <a:gd name="connsiteX86" fmla="*/ 1568342 w 1661092"/>
                    <a:gd name="connsiteY86" fmla="*/ 1036382 h 1154336"/>
                    <a:gd name="connsiteX87" fmla="*/ 1566326 w 1661092"/>
                    <a:gd name="connsiteY87" fmla="*/ 1085782 h 1154336"/>
                    <a:gd name="connsiteX88" fmla="*/ 1566326 w 1661092"/>
                    <a:gd name="connsiteY88" fmla="*/ 1085782 h 1154336"/>
                    <a:gd name="connsiteX89" fmla="*/ 1566326 w 1661092"/>
                    <a:gd name="connsiteY89" fmla="*/ 1085782 h 1154336"/>
                    <a:gd name="connsiteX90" fmla="*/ 1566326 w 1661092"/>
                    <a:gd name="connsiteY90" fmla="*/ 1085782 h 1154336"/>
                    <a:gd name="connsiteX91" fmla="*/ 1566326 w 1661092"/>
                    <a:gd name="connsiteY91" fmla="*/ 1086790 h 1154336"/>
                    <a:gd name="connsiteX92" fmla="*/ 1562293 w 1661092"/>
                    <a:gd name="connsiteY92" fmla="*/ 1117035 h 1154336"/>
                    <a:gd name="connsiteX93" fmla="*/ 1563301 w 1661092"/>
                    <a:gd name="connsiteY93" fmla="*/ 1125100 h 1154336"/>
                    <a:gd name="connsiteX94" fmla="*/ 1560277 w 1661092"/>
                    <a:gd name="connsiteY94" fmla="*/ 1127116 h 1154336"/>
                    <a:gd name="connsiteX95" fmla="*/ 1554227 w 1661092"/>
                    <a:gd name="connsiteY95" fmla="*/ 1136190 h 1154336"/>
                    <a:gd name="connsiteX96" fmla="*/ 1556244 w 1661092"/>
                    <a:gd name="connsiteY96" fmla="*/ 1147279 h 1154336"/>
                    <a:gd name="connsiteX97" fmla="*/ 1569349 w 1661092"/>
                    <a:gd name="connsiteY97" fmla="*/ 1154336 h 1154336"/>
                    <a:gd name="connsiteX98" fmla="*/ 1576407 w 1661092"/>
                    <a:gd name="connsiteY98" fmla="*/ 1152320 h 1154336"/>
                    <a:gd name="connsiteX99" fmla="*/ 1590522 w 1661092"/>
                    <a:gd name="connsiteY99" fmla="*/ 1142239 h 1154336"/>
                    <a:gd name="connsiteX100" fmla="*/ 1597578 w 1661092"/>
                    <a:gd name="connsiteY100" fmla="*/ 1138206 h 1154336"/>
                    <a:gd name="connsiteX101" fmla="*/ 1599594 w 1661092"/>
                    <a:gd name="connsiteY101" fmla="*/ 1137198 h 1154336"/>
                    <a:gd name="connsiteX102" fmla="*/ 1608668 w 1661092"/>
                    <a:gd name="connsiteY102" fmla="*/ 1144255 h 1154336"/>
                    <a:gd name="connsiteX103" fmla="*/ 1611693 w 1661092"/>
                    <a:gd name="connsiteY103" fmla="*/ 1144255 h 1154336"/>
                    <a:gd name="connsiteX104" fmla="*/ 1623790 w 1661092"/>
                    <a:gd name="connsiteY104" fmla="*/ 1137198 h 1154336"/>
                    <a:gd name="connsiteX105" fmla="*/ 1629839 w 1661092"/>
                    <a:gd name="connsiteY105" fmla="*/ 1118043 h 1154336"/>
                    <a:gd name="connsiteX106" fmla="*/ 1631856 w 1661092"/>
                    <a:gd name="connsiteY106" fmla="*/ 1105945 h 1154336"/>
                    <a:gd name="connsiteX107" fmla="*/ 1632864 w 1661092"/>
                    <a:gd name="connsiteY107" fmla="*/ 1098888 h 1154336"/>
                    <a:gd name="connsiteX108" fmla="*/ 1635889 w 1661092"/>
                    <a:gd name="connsiteY108" fmla="*/ 1079733 h 1154336"/>
                    <a:gd name="connsiteX109" fmla="*/ 1639920 w 1661092"/>
                    <a:gd name="connsiteY109" fmla="*/ 1057554 h 1154336"/>
                    <a:gd name="connsiteX110" fmla="*/ 1651011 w 1661092"/>
                    <a:gd name="connsiteY110" fmla="*/ 978918 h 1154336"/>
                    <a:gd name="connsiteX111" fmla="*/ 1661092 w 1661092"/>
                    <a:gd name="connsiteY111" fmla="*/ 817613 h 1154336"/>
                    <a:gd name="connsiteX112" fmla="*/ 1652019 w 1661092"/>
                    <a:gd name="connsiteY112" fmla="*/ 658325 h 1154336"/>
                    <a:gd name="connsiteX113" fmla="*/ 1637904 w 1661092"/>
                    <a:gd name="connsiteY113" fmla="*/ 577672 h 1154336"/>
                    <a:gd name="connsiteX114" fmla="*/ 1620766 w 1661092"/>
                    <a:gd name="connsiteY114" fmla="*/ 511134 h 1154336"/>
                    <a:gd name="connsiteX115" fmla="*/ 1573382 w 1661092"/>
                    <a:gd name="connsiteY115" fmla="*/ 394188 h 1154336"/>
                    <a:gd name="connsiteX116" fmla="*/ 1509869 w 1661092"/>
                    <a:gd name="connsiteY116" fmla="*/ 288332 h 1154336"/>
                    <a:gd name="connsiteX117" fmla="*/ 1428208 w 1661092"/>
                    <a:gd name="connsiteY117" fmla="*/ 192557 h 1154336"/>
                    <a:gd name="connsiteX118" fmla="*/ 1331425 w 1661092"/>
                    <a:gd name="connsiteY118" fmla="*/ 113921 h 1154336"/>
                    <a:gd name="connsiteX119" fmla="*/ 1223553 w 1661092"/>
                    <a:gd name="connsiteY119" fmla="*/ 55448 h 1154336"/>
                    <a:gd name="connsiteX120" fmla="*/ 1097534 w 1661092"/>
                    <a:gd name="connsiteY120" fmla="*/ 17139 h 1154336"/>
                    <a:gd name="connsiteX121" fmla="*/ 908001 w 1661092"/>
                    <a:gd name="connsiteY121" fmla="*/ 0 h 1154336"/>
                    <a:gd name="connsiteX122" fmla="*/ 908001 w 1661092"/>
                    <a:gd name="connsiteY122" fmla="*/ 0 h 1154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</a:cxnLst>
                  <a:rect l="l" t="t" r="r" b="b"/>
                  <a:pathLst>
                    <a:path w="1661092" h="1154336">
                      <a:moveTo>
                        <a:pt x="908001" y="0"/>
                      </a:moveTo>
                      <a:cubicBezTo>
                        <a:pt x="881789" y="0"/>
                        <a:pt x="854569" y="1008"/>
                        <a:pt x="828356" y="3024"/>
                      </a:cubicBezTo>
                      <a:cubicBezTo>
                        <a:pt x="737622" y="11090"/>
                        <a:pt x="648906" y="31253"/>
                        <a:pt x="564220" y="65530"/>
                      </a:cubicBezTo>
                      <a:cubicBezTo>
                        <a:pt x="477519" y="99807"/>
                        <a:pt x="398883" y="146182"/>
                        <a:pt x="331337" y="203647"/>
                      </a:cubicBezTo>
                      <a:cubicBezTo>
                        <a:pt x="297060" y="232884"/>
                        <a:pt x="263791" y="265145"/>
                        <a:pt x="232537" y="300430"/>
                      </a:cubicBezTo>
                      <a:cubicBezTo>
                        <a:pt x="204309" y="332691"/>
                        <a:pt x="177089" y="368984"/>
                        <a:pt x="149869" y="411327"/>
                      </a:cubicBezTo>
                      <a:cubicBezTo>
                        <a:pt x="104502" y="480889"/>
                        <a:pt x="63168" y="560534"/>
                        <a:pt x="24858" y="655300"/>
                      </a:cubicBezTo>
                      <a:cubicBezTo>
                        <a:pt x="17801" y="673447"/>
                        <a:pt x="9736" y="692602"/>
                        <a:pt x="1671" y="713773"/>
                      </a:cubicBezTo>
                      <a:cubicBezTo>
                        <a:pt x="-346" y="717806"/>
                        <a:pt x="-346" y="720830"/>
                        <a:pt x="662" y="724863"/>
                      </a:cubicBezTo>
                      <a:cubicBezTo>
                        <a:pt x="1671" y="728895"/>
                        <a:pt x="4695" y="731920"/>
                        <a:pt x="7719" y="732928"/>
                      </a:cubicBezTo>
                      <a:cubicBezTo>
                        <a:pt x="9736" y="733936"/>
                        <a:pt x="11752" y="734944"/>
                        <a:pt x="14776" y="734944"/>
                      </a:cubicBezTo>
                      <a:cubicBezTo>
                        <a:pt x="16793" y="734944"/>
                        <a:pt x="17801" y="734944"/>
                        <a:pt x="18809" y="733936"/>
                      </a:cubicBezTo>
                      <a:cubicBezTo>
                        <a:pt x="20825" y="732928"/>
                        <a:pt x="23850" y="731920"/>
                        <a:pt x="25866" y="729904"/>
                      </a:cubicBezTo>
                      <a:lnTo>
                        <a:pt x="28891" y="732928"/>
                      </a:lnTo>
                      <a:lnTo>
                        <a:pt x="31915" y="735952"/>
                      </a:lnTo>
                      <a:cubicBezTo>
                        <a:pt x="36956" y="740993"/>
                        <a:pt x="43005" y="746034"/>
                        <a:pt x="50062" y="749058"/>
                      </a:cubicBezTo>
                      <a:cubicBezTo>
                        <a:pt x="52078" y="750067"/>
                        <a:pt x="54095" y="750067"/>
                        <a:pt x="56110" y="750067"/>
                      </a:cubicBezTo>
                      <a:cubicBezTo>
                        <a:pt x="58127" y="750067"/>
                        <a:pt x="61151" y="749058"/>
                        <a:pt x="63168" y="748050"/>
                      </a:cubicBezTo>
                      <a:cubicBezTo>
                        <a:pt x="63168" y="748050"/>
                        <a:pt x="63168" y="748050"/>
                        <a:pt x="64176" y="748050"/>
                      </a:cubicBezTo>
                      <a:cubicBezTo>
                        <a:pt x="68208" y="748050"/>
                        <a:pt x="72241" y="745026"/>
                        <a:pt x="73249" y="740993"/>
                      </a:cubicBezTo>
                      <a:cubicBezTo>
                        <a:pt x="75266" y="723855"/>
                        <a:pt x="79299" y="706716"/>
                        <a:pt x="86355" y="686553"/>
                      </a:cubicBezTo>
                      <a:lnTo>
                        <a:pt x="85347" y="687561"/>
                      </a:lnTo>
                      <a:cubicBezTo>
                        <a:pt x="91396" y="670422"/>
                        <a:pt x="97445" y="657316"/>
                        <a:pt x="103494" y="645219"/>
                      </a:cubicBezTo>
                      <a:cubicBezTo>
                        <a:pt x="109543" y="633121"/>
                        <a:pt x="116600" y="621023"/>
                        <a:pt x="123657" y="610941"/>
                      </a:cubicBezTo>
                      <a:cubicBezTo>
                        <a:pt x="130714" y="609933"/>
                        <a:pt x="136763" y="608925"/>
                        <a:pt x="142812" y="607917"/>
                      </a:cubicBezTo>
                      <a:cubicBezTo>
                        <a:pt x="151885" y="605901"/>
                        <a:pt x="160959" y="602876"/>
                        <a:pt x="173057" y="596827"/>
                      </a:cubicBezTo>
                      <a:cubicBezTo>
                        <a:pt x="189187" y="589770"/>
                        <a:pt x="205318" y="580697"/>
                        <a:pt x="222456" y="569607"/>
                      </a:cubicBezTo>
                      <a:cubicBezTo>
                        <a:pt x="223464" y="570615"/>
                        <a:pt x="225481" y="571623"/>
                        <a:pt x="226489" y="572632"/>
                      </a:cubicBezTo>
                      <a:cubicBezTo>
                        <a:pt x="233546" y="577672"/>
                        <a:pt x="241611" y="582713"/>
                        <a:pt x="250685" y="586746"/>
                      </a:cubicBezTo>
                      <a:cubicBezTo>
                        <a:pt x="259758" y="590778"/>
                        <a:pt x="267823" y="592795"/>
                        <a:pt x="276896" y="594811"/>
                      </a:cubicBezTo>
                      <a:cubicBezTo>
                        <a:pt x="285970" y="596827"/>
                        <a:pt x="295043" y="597835"/>
                        <a:pt x="305125" y="597835"/>
                      </a:cubicBezTo>
                      <a:cubicBezTo>
                        <a:pt x="306133" y="597835"/>
                        <a:pt x="308149" y="597835"/>
                        <a:pt x="309158" y="597835"/>
                      </a:cubicBezTo>
                      <a:cubicBezTo>
                        <a:pt x="325288" y="597835"/>
                        <a:pt x="343434" y="595819"/>
                        <a:pt x="362590" y="590778"/>
                      </a:cubicBezTo>
                      <a:cubicBezTo>
                        <a:pt x="379728" y="586746"/>
                        <a:pt x="397875" y="580697"/>
                        <a:pt x="417030" y="571623"/>
                      </a:cubicBezTo>
                      <a:cubicBezTo>
                        <a:pt x="424087" y="568599"/>
                        <a:pt x="431144" y="565574"/>
                        <a:pt x="437193" y="561542"/>
                      </a:cubicBezTo>
                      <a:cubicBezTo>
                        <a:pt x="430136" y="574648"/>
                        <a:pt x="426103" y="589770"/>
                        <a:pt x="426103" y="604892"/>
                      </a:cubicBezTo>
                      <a:cubicBezTo>
                        <a:pt x="426103" y="610941"/>
                        <a:pt x="427112" y="617998"/>
                        <a:pt x="430136" y="626064"/>
                      </a:cubicBezTo>
                      <a:cubicBezTo>
                        <a:pt x="432152" y="633121"/>
                        <a:pt x="436185" y="640178"/>
                        <a:pt x="440218" y="646227"/>
                      </a:cubicBezTo>
                      <a:cubicBezTo>
                        <a:pt x="449291" y="658325"/>
                        <a:pt x="461389" y="669414"/>
                        <a:pt x="478527" y="677479"/>
                      </a:cubicBezTo>
                      <a:cubicBezTo>
                        <a:pt x="486592" y="681512"/>
                        <a:pt x="495666" y="684537"/>
                        <a:pt x="504739" y="687561"/>
                      </a:cubicBezTo>
                      <a:cubicBezTo>
                        <a:pt x="513813" y="690585"/>
                        <a:pt x="522886" y="692602"/>
                        <a:pt x="534984" y="694618"/>
                      </a:cubicBezTo>
                      <a:cubicBezTo>
                        <a:pt x="547082" y="696634"/>
                        <a:pt x="559180" y="697643"/>
                        <a:pt x="571277" y="698651"/>
                      </a:cubicBezTo>
                      <a:cubicBezTo>
                        <a:pt x="584383" y="699659"/>
                        <a:pt x="596481" y="700667"/>
                        <a:pt x="609587" y="700667"/>
                      </a:cubicBezTo>
                      <a:cubicBezTo>
                        <a:pt x="612612" y="700667"/>
                        <a:pt x="616644" y="700667"/>
                        <a:pt x="619669" y="700667"/>
                      </a:cubicBezTo>
                      <a:cubicBezTo>
                        <a:pt x="663020" y="700667"/>
                        <a:pt x="708387" y="695626"/>
                        <a:pt x="757785" y="685545"/>
                      </a:cubicBezTo>
                      <a:cubicBezTo>
                        <a:pt x="779966" y="680504"/>
                        <a:pt x="803152" y="674455"/>
                        <a:pt x="826340" y="667398"/>
                      </a:cubicBezTo>
                      <a:cubicBezTo>
                        <a:pt x="847511" y="660341"/>
                        <a:pt x="869692" y="652276"/>
                        <a:pt x="894895" y="642194"/>
                      </a:cubicBezTo>
                      <a:cubicBezTo>
                        <a:pt x="899936" y="640178"/>
                        <a:pt x="904977" y="638162"/>
                        <a:pt x="910018" y="635137"/>
                      </a:cubicBezTo>
                      <a:cubicBezTo>
                        <a:pt x="909009" y="639170"/>
                        <a:pt x="908001" y="643202"/>
                        <a:pt x="906993" y="647235"/>
                      </a:cubicBezTo>
                      <a:cubicBezTo>
                        <a:pt x="905985" y="658325"/>
                        <a:pt x="906993" y="667398"/>
                        <a:pt x="910018" y="674455"/>
                      </a:cubicBezTo>
                      <a:cubicBezTo>
                        <a:pt x="911026" y="677479"/>
                        <a:pt x="912034" y="679496"/>
                        <a:pt x="914049" y="681512"/>
                      </a:cubicBezTo>
                      <a:cubicBezTo>
                        <a:pt x="915058" y="683528"/>
                        <a:pt x="917074" y="685545"/>
                        <a:pt x="918082" y="686553"/>
                      </a:cubicBezTo>
                      <a:lnTo>
                        <a:pt x="919090" y="687561"/>
                      </a:lnTo>
                      <a:cubicBezTo>
                        <a:pt x="922115" y="690585"/>
                        <a:pt x="926148" y="693610"/>
                        <a:pt x="930181" y="696634"/>
                      </a:cubicBezTo>
                      <a:cubicBezTo>
                        <a:pt x="934212" y="699659"/>
                        <a:pt x="939253" y="700667"/>
                        <a:pt x="943286" y="702683"/>
                      </a:cubicBezTo>
                      <a:cubicBezTo>
                        <a:pt x="947319" y="703692"/>
                        <a:pt x="951352" y="704700"/>
                        <a:pt x="956393" y="705708"/>
                      </a:cubicBezTo>
                      <a:cubicBezTo>
                        <a:pt x="964457" y="706716"/>
                        <a:pt x="973531" y="707724"/>
                        <a:pt x="983612" y="707724"/>
                      </a:cubicBezTo>
                      <a:cubicBezTo>
                        <a:pt x="985629" y="707724"/>
                        <a:pt x="987645" y="707724"/>
                        <a:pt x="989661" y="707724"/>
                      </a:cubicBezTo>
                      <a:cubicBezTo>
                        <a:pt x="999742" y="707724"/>
                        <a:pt x="1010833" y="706716"/>
                        <a:pt x="1023938" y="703692"/>
                      </a:cubicBezTo>
                      <a:cubicBezTo>
                        <a:pt x="1027971" y="702683"/>
                        <a:pt x="1030996" y="702683"/>
                        <a:pt x="1035028" y="701675"/>
                      </a:cubicBezTo>
                      <a:cubicBezTo>
                        <a:pt x="1030996" y="703692"/>
                        <a:pt x="1026963" y="705708"/>
                        <a:pt x="1023938" y="707724"/>
                      </a:cubicBezTo>
                      <a:cubicBezTo>
                        <a:pt x="1015874" y="711757"/>
                        <a:pt x="1005792" y="717806"/>
                        <a:pt x="996719" y="723855"/>
                      </a:cubicBezTo>
                      <a:cubicBezTo>
                        <a:pt x="986637" y="729904"/>
                        <a:pt x="980588" y="736961"/>
                        <a:pt x="975548" y="744018"/>
                      </a:cubicBezTo>
                      <a:cubicBezTo>
                        <a:pt x="970507" y="752083"/>
                        <a:pt x="969498" y="761156"/>
                        <a:pt x="971515" y="769222"/>
                      </a:cubicBezTo>
                      <a:cubicBezTo>
                        <a:pt x="974539" y="780311"/>
                        <a:pt x="984620" y="788376"/>
                        <a:pt x="992686" y="794425"/>
                      </a:cubicBezTo>
                      <a:cubicBezTo>
                        <a:pt x="1013857" y="809548"/>
                        <a:pt x="1041078" y="817613"/>
                        <a:pt x="1076363" y="820637"/>
                      </a:cubicBezTo>
                      <a:cubicBezTo>
                        <a:pt x="1085436" y="821646"/>
                        <a:pt x="1095517" y="821646"/>
                        <a:pt x="1104591" y="821646"/>
                      </a:cubicBezTo>
                      <a:cubicBezTo>
                        <a:pt x="1111649" y="821646"/>
                        <a:pt x="1118705" y="821646"/>
                        <a:pt x="1126771" y="820637"/>
                      </a:cubicBezTo>
                      <a:cubicBezTo>
                        <a:pt x="1141893" y="819629"/>
                        <a:pt x="1157015" y="817613"/>
                        <a:pt x="1176169" y="814588"/>
                      </a:cubicBezTo>
                      <a:cubicBezTo>
                        <a:pt x="1203390" y="810556"/>
                        <a:pt x="1232627" y="803499"/>
                        <a:pt x="1263880" y="795434"/>
                      </a:cubicBezTo>
                      <a:cubicBezTo>
                        <a:pt x="1326385" y="778295"/>
                        <a:pt x="1386874" y="748050"/>
                        <a:pt x="1443330" y="706716"/>
                      </a:cubicBezTo>
                      <a:cubicBezTo>
                        <a:pt x="1434258" y="731920"/>
                        <a:pt x="1427200" y="755107"/>
                        <a:pt x="1422159" y="778295"/>
                      </a:cubicBezTo>
                      <a:cubicBezTo>
                        <a:pt x="1418126" y="798458"/>
                        <a:pt x="1415103" y="818621"/>
                        <a:pt x="1414095" y="839792"/>
                      </a:cubicBezTo>
                      <a:cubicBezTo>
                        <a:pt x="1413086" y="853906"/>
                        <a:pt x="1413086" y="873061"/>
                        <a:pt x="1418126" y="890200"/>
                      </a:cubicBezTo>
                      <a:cubicBezTo>
                        <a:pt x="1420143" y="896249"/>
                        <a:pt x="1422159" y="901290"/>
                        <a:pt x="1426192" y="906331"/>
                      </a:cubicBezTo>
                      <a:cubicBezTo>
                        <a:pt x="1431233" y="912379"/>
                        <a:pt x="1436274" y="916412"/>
                        <a:pt x="1441314" y="918428"/>
                      </a:cubicBezTo>
                      <a:cubicBezTo>
                        <a:pt x="1445347" y="919436"/>
                        <a:pt x="1450388" y="921453"/>
                        <a:pt x="1455429" y="921453"/>
                      </a:cubicBezTo>
                      <a:cubicBezTo>
                        <a:pt x="1456437" y="921453"/>
                        <a:pt x="1458453" y="921453"/>
                        <a:pt x="1459462" y="921453"/>
                      </a:cubicBezTo>
                      <a:cubicBezTo>
                        <a:pt x="1462485" y="920445"/>
                        <a:pt x="1465510" y="920445"/>
                        <a:pt x="1468534" y="919436"/>
                      </a:cubicBezTo>
                      <a:cubicBezTo>
                        <a:pt x="1471559" y="918428"/>
                        <a:pt x="1474584" y="916412"/>
                        <a:pt x="1477608" y="914396"/>
                      </a:cubicBezTo>
                      <a:cubicBezTo>
                        <a:pt x="1482648" y="911371"/>
                        <a:pt x="1486681" y="907339"/>
                        <a:pt x="1490714" y="904314"/>
                      </a:cubicBezTo>
                      <a:cubicBezTo>
                        <a:pt x="1494747" y="901290"/>
                        <a:pt x="1497771" y="897257"/>
                        <a:pt x="1501804" y="892216"/>
                      </a:cubicBezTo>
                      <a:cubicBezTo>
                        <a:pt x="1503819" y="890200"/>
                        <a:pt x="1505837" y="887176"/>
                        <a:pt x="1506844" y="885159"/>
                      </a:cubicBezTo>
                      <a:cubicBezTo>
                        <a:pt x="1507852" y="895241"/>
                        <a:pt x="1510877" y="905322"/>
                        <a:pt x="1513901" y="915404"/>
                      </a:cubicBezTo>
                      <a:cubicBezTo>
                        <a:pt x="1519951" y="936575"/>
                        <a:pt x="1529023" y="955730"/>
                        <a:pt x="1540114" y="971861"/>
                      </a:cubicBezTo>
                      <a:cubicBezTo>
                        <a:pt x="1549186" y="984966"/>
                        <a:pt x="1559268" y="995048"/>
                        <a:pt x="1569349" y="1002105"/>
                      </a:cubicBezTo>
                      <a:cubicBezTo>
                        <a:pt x="1568342" y="1013195"/>
                        <a:pt x="1568342" y="1024285"/>
                        <a:pt x="1568342" y="1036382"/>
                      </a:cubicBezTo>
                      <a:cubicBezTo>
                        <a:pt x="1568342" y="1052513"/>
                        <a:pt x="1567334" y="1068643"/>
                        <a:pt x="1566326" y="1085782"/>
                      </a:cubicBezTo>
                      <a:lnTo>
                        <a:pt x="1566326" y="1085782"/>
                      </a:lnTo>
                      <a:cubicBezTo>
                        <a:pt x="1566326" y="1085782"/>
                        <a:pt x="1566326" y="1085782"/>
                        <a:pt x="1566326" y="1085782"/>
                      </a:cubicBezTo>
                      <a:lnTo>
                        <a:pt x="1566326" y="1085782"/>
                      </a:lnTo>
                      <a:lnTo>
                        <a:pt x="1566326" y="1086790"/>
                      </a:lnTo>
                      <a:cubicBezTo>
                        <a:pt x="1565318" y="1096872"/>
                        <a:pt x="1564309" y="1106953"/>
                        <a:pt x="1562293" y="1117035"/>
                      </a:cubicBezTo>
                      <a:cubicBezTo>
                        <a:pt x="1562293" y="1120059"/>
                        <a:pt x="1562293" y="1122075"/>
                        <a:pt x="1563301" y="1125100"/>
                      </a:cubicBezTo>
                      <a:lnTo>
                        <a:pt x="1560277" y="1127116"/>
                      </a:lnTo>
                      <a:cubicBezTo>
                        <a:pt x="1556244" y="1130141"/>
                        <a:pt x="1554227" y="1133165"/>
                        <a:pt x="1554227" y="1136190"/>
                      </a:cubicBezTo>
                      <a:cubicBezTo>
                        <a:pt x="1553219" y="1140222"/>
                        <a:pt x="1554227" y="1144255"/>
                        <a:pt x="1556244" y="1147279"/>
                      </a:cubicBezTo>
                      <a:cubicBezTo>
                        <a:pt x="1559268" y="1151312"/>
                        <a:pt x="1564309" y="1154336"/>
                        <a:pt x="1569349" y="1154336"/>
                      </a:cubicBezTo>
                      <a:cubicBezTo>
                        <a:pt x="1572374" y="1154336"/>
                        <a:pt x="1574390" y="1153328"/>
                        <a:pt x="1576407" y="1152320"/>
                      </a:cubicBezTo>
                      <a:cubicBezTo>
                        <a:pt x="1581448" y="1148288"/>
                        <a:pt x="1585481" y="1145263"/>
                        <a:pt x="1590522" y="1142239"/>
                      </a:cubicBezTo>
                      <a:cubicBezTo>
                        <a:pt x="1592538" y="1141230"/>
                        <a:pt x="1595562" y="1139214"/>
                        <a:pt x="1597578" y="1138206"/>
                      </a:cubicBezTo>
                      <a:lnTo>
                        <a:pt x="1599594" y="1137198"/>
                      </a:lnTo>
                      <a:cubicBezTo>
                        <a:pt x="1601611" y="1141230"/>
                        <a:pt x="1604635" y="1143247"/>
                        <a:pt x="1608668" y="1144255"/>
                      </a:cubicBezTo>
                      <a:cubicBezTo>
                        <a:pt x="1609676" y="1144255"/>
                        <a:pt x="1610685" y="1144255"/>
                        <a:pt x="1611693" y="1144255"/>
                      </a:cubicBezTo>
                      <a:cubicBezTo>
                        <a:pt x="1616733" y="1144255"/>
                        <a:pt x="1621774" y="1141230"/>
                        <a:pt x="1623790" y="1137198"/>
                      </a:cubicBezTo>
                      <a:cubicBezTo>
                        <a:pt x="1626815" y="1131149"/>
                        <a:pt x="1627823" y="1125100"/>
                        <a:pt x="1629839" y="1118043"/>
                      </a:cubicBezTo>
                      <a:cubicBezTo>
                        <a:pt x="1630848" y="1114010"/>
                        <a:pt x="1630848" y="1109978"/>
                        <a:pt x="1631856" y="1105945"/>
                      </a:cubicBezTo>
                      <a:lnTo>
                        <a:pt x="1632864" y="1098888"/>
                      </a:lnTo>
                      <a:cubicBezTo>
                        <a:pt x="1633872" y="1092839"/>
                        <a:pt x="1634879" y="1085782"/>
                        <a:pt x="1635889" y="1079733"/>
                      </a:cubicBezTo>
                      <a:cubicBezTo>
                        <a:pt x="1636897" y="1072676"/>
                        <a:pt x="1638912" y="1064611"/>
                        <a:pt x="1639920" y="1057554"/>
                      </a:cubicBezTo>
                      <a:cubicBezTo>
                        <a:pt x="1643953" y="1031342"/>
                        <a:pt x="1647986" y="1004121"/>
                        <a:pt x="1651011" y="978918"/>
                      </a:cubicBezTo>
                      <a:cubicBezTo>
                        <a:pt x="1657060" y="923469"/>
                        <a:pt x="1661092" y="870037"/>
                        <a:pt x="1661092" y="817613"/>
                      </a:cubicBezTo>
                      <a:cubicBezTo>
                        <a:pt x="1661092" y="763173"/>
                        <a:pt x="1658068" y="709741"/>
                        <a:pt x="1652019" y="658325"/>
                      </a:cubicBezTo>
                      <a:cubicBezTo>
                        <a:pt x="1648994" y="633121"/>
                        <a:pt x="1643953" y="606909"/>
                        <a:pt x="1637904" y="577672"/>
                      </a:cubicBezTo>
                      <a:cubicBezTo>
                        <a:pt x="1632864" y="554485"/>
                        <a:pt x="1627823" y="532305"/>
                        <a:pt x="1620766" y="511134"/>
                      </a:cubicBezTo>
                      <a:cubicBezTo>
                        <a:pt x="1609676" y="472824"/>
                        <a:pt x="1594553" y="434514"/>
                        <a:pt x="1573382" y="394188"/>
                      </a:cubicBezTo>
                      <a:cubicBezTo>
                        <a:pt x="1555236" y="357895"/>
                        <a:pt x="1534064" y="322609"/>
                        <a:pt x="1509869" y="288332"/>
                      </a:cubicBezTo>
                      <a:cubicBezTo>
                        <a:pt x="1485673" y="255063"/>
                        <a:pt x="1458453" y="222802"/>
                        <a:pt x="1428208" y="192557"/>
                      </a:cubicBezTo>
                      <a:cubicBezTo>
                        <a:pt x="1399980" y="164329"/>
                        <a:pt x="1366711" y="138117"/>
                        <a:pt x="1331425" y="113921"/>
                      </a:cubicBezTo>
                      <a:cubicBezTo>
                        <a:pt x="1298157" y="90734"/>
                        <a:pt x="1261862" y="71579"/>
                        <a:pt x="1223553" y="55448"/>
                      </a:cubicBezTo>
                      <a:cubicBezTo>
                        <a:pt x="1186251" y="39318"/>
                        <a:pt x="1144917" y="27220"/>
                        <a:pt x="1097534" y="17139"/>
                      </a:cubicBezTo>
                      <a:cubicBezTo>
                        <a:pt x="1037045" y="6049"/>
                        <a:pt x="973531" y="0"/>
                        <a:pt x="908001" y="0"/>
                      </a:cubicBezTo>
                      <a:lnTo>
                        <a:pt x="908001" y="0"/>
                      </a:lnTo>
                      <a:close/>
                    </a:path>
                  </a:pathLst>
                </a:custGeom>
                <a:solidFill>
                  <a:srgbClr val="9B8370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xmlns="" id="{F115B8E7-3C47-D006-8AA8-9BA81F658609}"/>
                    </a:ext>
                  </a:extLst>
                </p:cNvPr>
                <p:cNvSpPr/>
                <p:nvPr/>
              </p:nvSpPr>
              <p:spPr>
                <a:xfrm>
                  <a:off x="9768594" y="1997153"/>
                  <a:ext cx="1521274" cy="680503"/>
                </a:xfrm>
                <a:custGeom>
                  <a:avLst/>
                  <a:gdLst>
                    <a:gd name="connsiteX0" fmla="*/ 1520714 w 1521274"/>
                    <a:gd name="connsiteY0" fmla="*/ 285307 h 680503"/>
                    <a:gd name="connsiteX1" fmla="*/ 1515674 w 1521274"/>
                    <a:gd name="connsiteY1" fmla="*/ 278250 h 680503"/>
                    <a:gd name="connsiteX2" fmla="*/ 1513656 w 1521274"/>
                    <a:gd name="connsiteY2" fmla="*/ 277242 h 680503"/>
                    <a:gd name="connsiteX3" fmla="*/ 1495510 w 1521274"/>
                    <a:gd name="connsiteY3" fmla="*/ 265144 h 680503"/>
                    <a:gd name="connsiteX4" fmla="*/ 1471315 w 1521274"/>
                    <a:gd name="connsiteY4" fmla="*/ 255063 h 680503"/>
                    <a:gd name="connsiteX5" fmla="*/ 1426955 w 1521274"/>
                    <a:gd name="connsiteY5" fmla="*/ 241957 h 680503"/>
                    <a:gd name="connsiteX6" fmla="*/ 1332189 w 1521274"/>
                    <a:gd name="connsiteY6" fmla="*/ 229859 h 680503"/>
                    <a:gd name="connsiteX7" fmla="*/ 1322107 w 1521274"/>
                    <a:gd name="connsiteY7" fmla="*/ 229859 h 680503"/>
                    <a:gd name="connsiteX8" fmla="*/ 1238431 w 1521274"/>
                    <a:gd name="connsiteY8" fmla="*/ 236916 h 680503"/>
                    <a:gd name="connsiteX9" fmla="*/ 1159795 w 1521274"/>
                    <a:gd name="connsiteY9" fmla="*/ 259096 h 680503"/>
                    <a:gd name="connsiteX10" fmla="*/ 1034783 w 1521274"/>
                    <a:gd name="connsiteY10" fmla="*/ 331683 h 680503"/>
                    <a:gd name="connsiteX11" fmla="*/ 928927 w 1521274"/>
                    <a:gd name="connsiteY11" fmla="*/ 442580 h 680503"/>
                    <a:gd name="connsiteX12" fmla="*/ 887593 w 1521274"/>
                    <a:gd name="connsiteY12" fmla="*/ 545411 h 680503"/>
                    <a:gd name="connsiteX13" fmla="*/ 885577 w 1521274"/>
                    <a:gd name="connsiteY13" fmla="*/ 572631 h 680503"/>
                    <a:gd name="connsiteX14" fmla="*/ 887593 w 1521274"/>
                    <a:gd name="connsiteY14" fmla="*/ 600860 h 680503"/>
                    <a:gd name="connsiteX15" fmla="*/ 905740 w 1521274"/>
                    <a:gd name="connsiteY15" fmla="*/ 656308 h 680503"/>
                    <a:gd name="connsiteX16" fmla="*/ 913805 w 1521274"/>
                    <a:gd name="connsiteY16" fmla="*/ 660341 h 680503"/>
                    <a:gd name="connsiteX17" fmla="*/ 917838 w 1521274"/>
                    <a:gd name="connsiteY17" fmla="*/ 659333 h 680503"/>
                    <a:gd name="connsiteX18" fmla="*/ 922878 w 1521274"/>
                    <a:gd name="connsiteY18" fmla="*/ 662357 h 680503"/>
                    <a:gd name="connsiteX19" fmla="*/ 980343 w 1521274"/>
                    <a:gd name="connsiteY19" fmla="*/ 673447 h 680503"/>
                    <a:gd name="connsiteX20" fmla="*/ 1039824 w 1521274"/>
                    <a:gd name="connsiteY20" fmla="*/ 679496 h 680503"/>
                    <a:gd name="connsiteX21" fmla="*/ 1078134 w 1521274"/>
                    <a:gd name="connsiteY21" fmla="*/ 680504 h 680503"/>
                    <a:gd name="connsiteX22" fmla="*/ 1157779 w 1521274"/>
                    <a:gd name="connsiteY22" fmla="*/ 674455 h 680503"/>
                    <a:gd name="connsiteX23" fmla="*/ 1196088 w 1521274"/>
                    <a:gd name="connsiteY23" fmla="*/ 666390 h 680503"/>
                    <a:gd name="connsiteX24" fmla="*/ 1199113 w 1521274"/>
                    <a:gd name="connsiteY24" fmla="*/ 670422 h 680503"/>
                    <a:gd name="connsiteX25" fmla="*/ 1205162 w 1521274"/>
                    <a:gd name="connsiteY25" fmla="*/ 671431 h 680503"/>
                    <a:gd name="connsiteX26" fmla="*/ 1262626 w 1521274"/>
                    <a:gd name="connsiteY26" fmla="*/ 649251 h 680503"/>
                    <a:gd name="connsiteX27" fmla="*/ 1311018 w 1521274"/>
                    <a:gd name="connsiteY27" fmla="*/ 627072 h 680503"/>
                    <a:gd name="connsiteX28" fmla="*/ 1355377 w 1521274"/>
                    <a:gd name="connsiteY28" fmla="*/ 596827 h 680503"/>
                    <a:gd name="connsiteX29" fmla="*/ 1399736 w 1521274"/>
                    <a:gd name="connsiteY29" fmla="*/ 548436 h 680503"/>
                    <a:gd name="connsiteX30" fmla="*/ 1401752 w 1521274"/>
                    <a:gd name="connsiteY30" fmla="*/ 542387 h 680503"/>
                    <a:gd name="connsiteX31" fmla="*/ 1457200 w 1521274"/>
                    <a:gd name="connsiteY31" fmla="*/ 472824 h 680503"/>
                    <a:gd name="connsiteX32" fmla="*/ 1497526 w 1521274"/>
                    <a:gd name="connsiteY32" fmla="*/ 390156 h 680503"/>
                    <a:gd name="connsiteX33" fmla="*/ 1516681 w 1521274"/>
                    <a:gd name="connsiteY33" fmla="*/ 301438 h 680503"/>
                    <a:gd name="connsiteX34" fmla="*/ 1516681 w 1521274"/>
                    <a:gd name="connsiteY34" fmla="*/ 295389 h 680503"/>
                    <a:gd name="connsiteX35" fmla="*/ 1517689 w 1521274"/>
                    <a:gd name="connsiteY35" fmla="*/ 294381 h 680503"/>
                    <a:gd name="connsiteX36" fmla="*/ 1520714 w 1521274"/>
                    <a:gd name="connsiteY36" fmla="*/ 285307 h 680503"/>
                    <a:gd name="connsiteX37" fmla="*/ 1050914 w 1521274"/>
                    <a:gd name="connsiteY37" fmla="*/ 351846 h 680503"/>
                    <a:gd name="connsiteX38" fmla="*/ 1054946 w 1521274"/>
                    <a:gd name="connsiteY38" fmla="*/ 348821 h 680503"/>
                    <a:gd name="connsiteX39" fmla="*/ 1055954 w 1521274"/>
                    <a:gd name="connsiteY39" fmla="*/ 347813 h 680503"/>
                    <a:gd name="connsiteX40" fmla="*/ 1050914 w 1521274"/>
                    <a:gd name="connsiteY40" fmla="*/ 351846 h 680503"/>
                    <a:gd name="connsiteX41" fmla="*/ 500462 w 1521274"/>
                    <a:gd name="connsiteY41" fmla="*/ 183484 h 680503"/>
                    <a:gd name="connsiteX42" fmla="*/ 384524 w 1521274"/>
                    <a:gd name="connsiteY42" fmla="*/ 71579 h 680503"/>
                    <a:gd name="connsiteX43" fmla="*/ 308912 w 1521274"/>
                    <a:gd name="connsiteY43" fmla="*/ 32261 h 680503"/>
                    <a:gd name="connsiteX44" fmla="*/ 227252 w 1521274"/>
                    <a:gd name="connsiteY44" fmla="*/ 7057 h 680503"/>
                    <a:gd name="connsiteX45" fmla="*/ 157689 w 1521274"/>
                    <a:gd name="connsiteY45" fmla="*/ 0 h 680503"/>
                    <a:gd name="connsiteX46" fmla="*/ 125429 w 1521274"/>
                    <a:gd name="connsiteY46" fmla="*/ 2016 h 680503"/>
                    <a:gd name="connsiteX47" fmla="*/ 30662 w 1521274"/>
                    <a:gd name="connsiteY47" fmla="*/ 31253 h 680503"/>
                    <a:gd name="connsiteX48" fmla="*/ 27638 w 1521274"/>
                    <a:gd name="connsiteY48" fmla="*/ 42342 h 680503"/>
                    <a:gd name="connsiteX49" fmla="*/ 25621 w 1521274"/>
                    <a:gd name="connsiteY49" fmla="*/ 45367 h 680503"/>
                    <a:gd name="connsiteX50" fmla="*/ 21588 w 1521274"/>
                    <a:gd name="connsiteY50" fmla="*/ 52424 h 680503"/>
                    <a:gd name="connsiteX51" fmla="*/ 16548 w 1521274"/>
                    <a:gd name="connsiteY51" fmla="*/ 63514 h 680503"/>
                    <a:gd name="connsiteX52" fmla="*/ 7475 w 1521274"/>
                    <a:gd name="connsiteY52" fmla="*/ 90734 h 680503"/>
                    <a:gd name="connsiteX53" fmla="*/ 417 w 1521274"/>
                    <a:gd name="connsiteY53" fmla="*/ 145174 h 680503"/>
                    <a:gd name="connsiteX54" fmla="*/ 1425 w 1521274"/>
                    <a:gd name="connsiteY54" fmla="*/ 197598 h 680503"/>
                    <a:gd name="connsiteX55" fmla="*/ 9491 w 1521274"/>
                    <a:gd name="connsiteY55" fmla="*/ 248006 h 680503"/>
                    <a:gd name="connsiteX56" fmla="*/ 45784 w 1521274"/>
                    <a:gd name="connsiteY56" fmla="*/ 335715 h 680503"/>
                    <a:gd name="connsiteX57" fmla="*/ 105266 w 1521274"/>
                    <a:gd name="connsiteY57" fmla="*/ 409310 h 680503"/>
                    <a:gd name="connsiteX58" fmla="*/ 179869 w 1521274"/>
                    <a:gd name="connsiteY58" fmla="*/ 469800 h 680503"/>
                    <a:gd name="connsiteX59" fmla="*/ 252456 w 1521274"/>
                    <a:gd name="connsiteY59" fmla="*/ 514159 h 680503"/>
                    <a:gd name="connsiteX60" fmla="*/ 339157 w 1521274"/>
                    <a:gd name="connsiteY60" fmla="*/ 553476 h 680503"/>
                    <a:gd name="connsiteX61" fmla="*/ 383516 w 1521274"/>
                    <a:gd name="connsiteY61" fmla="*/ 563558 h 680503"/>
                    <a:gd name="connsiteX62" fmla="*/ 404687 w 1521274"/>
                    <a:gd name="connsiteY62" fmla="*/ 564566 h 680503"/>
                    <a:gd name="connsiteX63" fmla="*/ 423842 w 1521274"/>
                    <a:gd name="connsiteY63" fmla="*/ 563558 h 680503"/>
                    <a:gd name="connsiteX64" fmla="*/ 424850 w 1521274"/>
                    <a:gd name="connsiteY64" fmla="*/ 564566 h 680503"/>
                    <a:gd name="connsiteX65" fmla="*/ 431907 w 1521274"/>
                    <a:gd name="connsiteY65" fmla="*/ 567591 h 680503"/>
                    <a:gd name="connsiteX66" fmla="*/ 438965 w 1521274"/>
                    <a:gd name="connsiteY66" fmla="*/ 564566 h 680503"/>
                    <a:gd name="connsiteX67" fmla="*/ 440981 w 1521274"/>
                    <a:gd name="connsiteY67" fmla="*/ 562550 h 680503"/>
                    <a:gd name="connsiteX68" fmla="*/ 459128 w 1521274"/>
                    <a:gd name="connsiteY68" fmla="*/ 543395 h 680503"/>
                    <a:gd name="connsiteX69" fmla="*/ 474250 w 1521274"/>
                    <a:gd name="connsiteY69" fmla="*/ 520207 h 680503"/>
                    <a:gd name="connsiteX70" fmla="*/ 499454 w 1521274"/>
                    <a:gd name="connsiteY70" fmla="*/ 474840 h 680503"/>
                    <a:gd name="connsiteX71" fmla="*/ 533731 w 1521274"/>
                    <a:gd name="connsiteY71" fmla="*/ 375033 h 680503"/>
                    <a:gd name="connsiteX72" fmla="*/ 539780 w 1521274"/>
                    <a:gd name="connsiteY72" fmla="*/ 322609 h 680503"/>
                    <a:gd name="connsiteX73" fmla="*/ 535747 w 1521274"/>
                    <a:gd name="connsiteY73" fmla="*/ 270185 h 680503"/>
                    <a:gd name="connsiteX74" fmla="*/ 500462 w 1521274"/>
                    <a:gd name="connsiteY74" fmla="*/ 183484 h 680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</a:cxnLst>
                  <a:rect l="l" t="t" r="r" b="b"/>
                  <a:pathLst>
                    <a:path w="1521274" h="680503">
                      <a:moveTo>
                        <a:pt x="1520714" y="285307"/>
                      </a:moveTo>
                      <a:cubicBezTo>
                        <a:pt x="1519705" y="282283"/>
                        <a:pt x="1517689" y="279259"/>
                        <a:pt x="1515674" y="278250"/>
                      </a:cubicBezTo>
                      <a:lnTo>
                        <a:pt x="1513656" y="277242"/>
                      </a:lnTo>
                      <a:cubicBezTo>
                        <a:pt x="1507608" y="272202"/>
                        <a:pt x="1502567" y="268169"/>
                        <a:pt x="1495510" y="265144"/>
                      </a:cubicBezTo>
                      <a:cubicBezTo>
                        <a:pt x="1488453" y="261112"/>
                        <a:pt x="1480388" y="258087"/>
                        <a:pt x="1471315" y="255063"/>
                      </a:cubicBezTo>
                      <a:cubicBezTo>
                        <a:pt x="1458208" y="250022"/>
                        <a:pt x="1444094" y="245990"/>
                        <a:pt x="1426955" y="241957"/>
                      </a:cubicBezTo>
                      <a:cubicBezTo>
                        <a:pt x="1396711" y="234900"/>
                        <a:pt x="1365458" y="230867"/>
                        <a:pt x="1332189" y="229859"/>
                      </a:cubicBezTo>
                      <a:cubicBezTo>
                        <a:pt x="1329165" y="229859"/>
                        <a:pt x="1325132" y="229859"/>
                        <a:pt x="1322107" y="229859"/>
                      </a:cubicBezTo>
                      <a:cubicBezTo>
                        <a:pt x="1294888" y="229859"/>
                        <a:pt x="1266659" y="231875"/>
                        <a:pt x="1238431" y="236916"/>
                      </a:cubicBezTo>
                      <a:cubicBezTo>
                        <a:pt x="1210202" y="241957"/>
                        <a:pt x="1183991" y="249014"/>
                        <a:pt x="1159795" y="259096"/>
                      </a:cubicBezTo>
                      <a:cubicBezTo>
                        <a:pt x="1117453" y="276234"/>
                        <a:pt x="1077127" y="299422"/>
                        <a:pt x="1034783" y="331683"/>
                      </a:cubicBezTo>
                      <a:cubicBezTo>
                        <a:pt x="990424" y="364952"/>
                        <a:pt x="955139" y="403262"/>
                        <a:pt x="928927" y="442580"/>
                      </a:cubicBezTo>
                      <a:cubicBezTo>
                        <a:pt x="906748" y="476857"/>
                        <a:pt x="892634" y="512142"/>
                        <a:pt x="887593" y="545411"/>
                      </a:cubicBezTo>
                      <a:cubicBezTo>
                        <a:pt x="886585" y="555493"/>
                        <a:pt x="885577" y="564566"/>
                        <a:pt x="885577" y="572631"/>
                      </a:cubicBezTo>
                      <a:cubicBezTo>
                        <a:pt x="885577" y="581705"/>
                        <a:pt x="886585" y="590778"/>
                        <a:pt x="887593" y="600860"/>
                      </a:cubicBezTo>
                      <a:cubicBezTo>
                        <a:pt x="890618" y="619006"/>
                        <a:pt x="896667" y="638161"/>
                        <a:pt x="905740" y="656308"/>
                      </a:cubicBezTo>
                      <a:cubicBezTo>
                        <a:pt x="906748" y="659333"/>
                        <a:pt x="909772" y="660341"/>
                        <a:pt x="913805" y="660341"/>
                      </a:cubicBezTo>
                      <a:cubicBezTo>
                        <a:pt x="914813" y="660341"/>
                        <a:pt x="916830" y="660341"/>
                        <a:pt x="917838" y="659333"/>
                      </a:cubicBezTo>
                      <a:cubicBezTo>
                        <a:pt x="918846" y="661349"/>
                        <a:pt x="920863" y="662357"/>
                        <a:pt x="922878" y="662357"/>
                      </a:cubicBezTo>
                      <a:cubicBezTo>
                        <a:pt x="944049" y="667398"/>
                        <a:pt x="964213" y="671431"/>
                        <a:pt x="980343" y="673447"/>
                      </a:cubicBezTo>
                      <a:cubicBezTo>
                        <a:pt x="1000506" y="676471"/>
                        <a:pt x="1019661" y="678488"/>
                        <a:pt x="1039824" y="679496"/>
                      </a:cubicBezTo>
                      <a:cubicBezTo>
                        <a:pt x="1052931" y="680504"/>
                        <a:pt x="1065028" y="680504"/>
                        <a:pt x="1078134" y="680504"/>
                      </a:cubicBezTo>
                      <a:cubicBezTo>
                        <a:pt x="1105354" y="680504"/>
                        <a:pt x="1131566" y="678488"/>
                        <a:pt x="1157779" y="674455"/>
                      </a:cubicBezTo>
                      <a:cubicBezTo>
                        <a:pt x="1170884" y="672439"/>
                        <a:pt x="1183991" y="669414"/>
                        <a:pt x="1196088" y="666390"/>
                      </a:cubicBezTo>
                      <a:cubicBezTo>
                        <a:pt x="1197096" y="667398"/>
                        <a:pt x="1198105" y="669414"/>
                        <a:pt x="1199113" y="670422"/>
                      </a:cubicBezTo>
                      <a:cubicBezTo>
                        <a:pt x="1201129" y="671431"/>
                        <a:pt x="1203146" y="672439"/>
                        <a:pt x="1205162" y="671431"/>
                      </a:cubicBezTo>
                      <a:cubicBezTo>
                        <a:pt x="1224317" y="664373"/>
                        <a:pt x="1243472" y="657316"/>
                        <a:pt x="1262626" y="649251"/>
                      </a:cubicBezTo>
                      <a:cubicBezTo>
                        <a:pt x="1278757" y="642194"/>
                        <a:pt x="1295895" y="636145"/>
                        <a:pt x="1311018" y="627072"/>
                      </a:cubicBezTo>
                      <a:cubicBezTo>
                        <a:pt x="1327148" y="619006"/>
                        <a:pt x="1342270" y="607917"/>
                        <a:pt x="1355377" y="596827"/>
                      </a:cubicBezTo>
                      <a:cubicBezTo>
                        <a:pt x="1372515" y="582713"/>
                        <a:pt x="1386629" y="565574"/>
                        <a:pt x="1399736" y="548436"/>
                      </a:cubicBezTo>
                      <a:cubicBezTo>
                        <a:pt x="1400744" y="546419"/>
                        <a:pt x="1401752" y="544403"/>
                        <a:pt x="1401752" y="542387"/>
                      </a:cubicBezTo>
                      <a:cubicBezTo>
                        <a:pt x="1421915" y="521216"/>
                        <a:pt x="1441070" y="497020"/>
                        <a:pt x="1457200" y="472824"/>
                      </a:cubicBezTo>
                      <a:cubicBezTo>
                        <a:pt x="1473330" y="447620"/>
                        <a:pt x="1487445" y="419392"/>
                        <a:pt x="1497526" y="390156"/>
                      </a:cubicBezTo>
                      <a:cubicBezTo>
                        <a:pt x="1507608" y="361927"/>
                        <a:pt x="1513656" y="331683"/>
                        <a:pt x="1516681" y="301438"/>
                      </a:cubicBezTo>
                      <a:cubicBezTo>
                        <a:pt x="1516681" y="299422"/>
                        <a:pt x="1516681" y="297405"/>
                        <a:pt x="1516681" y="295389"/>
                      </a:cubicBezTo>
                      <a:cubicBezTo>
                        <a:pt x="1516681" y="295389"/>
                        <a:pt x="1517689" y="294381"/>
                        <a:pt x="1517689" y="294381"/>
                      </a:cubicBezTo>
                      <a:cubicBezTo>
                        <a:pt x="1521722" y="291356"/>
                        <a:pt x="1521722" y="288332"/>
                        <a:pt x="1520714" y="285307"/>
                      </a:cubicBezTo>
                      <a:close/>
                      <a:moveTo>
                        <a:pt x="1050914" y="351846"/>
                      </a:moveTo>
                      <a:cubicBezTo>
                        <a:pt x="1051923" y="350837"/>
                        <a:pt x="1052931" y="349829"/>
                        <a:pt x="1054946" y="348821"/>
                      </a:cubicBezTo>
                      <a:lnTo>
                        <a:pt x="1055954" y="347813"/>
                      </a:lnTo>
                      <a:cubicBezTo>
                        <a:pt x="1053938" y="349829"/>
                        <a:pt x="1051923" y="350837"/>
                        <a:pt x="1050914" y="351846"/>
                      </a:cubicBezTo>
                      <a:close/>
                      <a:moveTo>
                        <a:pt x="500462" y="183484"/>
                      </a:moveTo>
                      <a:cubicBezTo>
                        <a:pt x="473242" y="142150"/>
                        <a:pt x="433924" y="103840"/>
                        <a:pt x="384524" y="71579"/>
                      </a:cubicBezTo>
                      <a:cubicBezTo>
                        <a:pt x="361337" y="56457"/>
                        <a:pt x="336133" y="43350"/>
                        <a:pt x="308912" y="32261"/>
                      </a:cubicBezTo>
                      <a:cubicBezTo>
                        <a:pt x="281693" y="21171"/>
                        <a:pt x="254472" y="13106"/>
                        <a:pt x="227252" y="7057"/>
                      </a:cubicBezTo>
                      <a:cubicBezTo>
                        <a:pt x="204065" y="2016"/>
                        <a:pt x="179869" y="0"/>
                        <a:pt x="157689" y="0"/>
                      </a:cubicBezTo>
                      <a:cubicBezTo>
                        <a:pt x="146600" y="0"/>
                        <a:pt x="135510" y="1008"/>
                        <a:pt x="125429" y="2016"/>
                      </a:cubicBezTo>
                      <a:cubicBezTo>
                        <a:pt x="91151" y="6049"/>
                        <a:pt x="58890" y="16130"/>
                        <a:pt x="30662" y="31253"/>
                      </a:cubicBezTo>
                      <a:cubicBezTo>
                        <a:pt x="26629" y="33269"/>
                        <a:pt x="25621" y="38310"/>
                        <a:pt x="27638" y="42342"/>
                      </a:cubicBezTo>
                      <a:cubicBezTo>
                        <a:pt x="26629" y="43350"/>
                        <a:pt x="25621" y="44359"/>
                        <a:pt x="25621" y="45367"/>
                      </a:cubicBezTo>
                      <a:cubicBezTo>
                        <a:pt x="24613" y="47383"/>
                        <a:pt x="22597" y="49399"/>
                        <a:pt x="21588" y="52424"/>
                      </a:cubicBezTo>
                      <a:cubicBezTo>
                        <a:pt x="19573" y="55448"/>
                        <a:pt x="17556" y="59481"/>
                        <a:pt x="16548" y="63514"/>
                      </a:cubicBezTo>
                      <a:cubicBezTo>
                        <a:pt x="12515" y="72587"/>
                        <a:pt x="9491" y="81660"/>
                        <a:pt x="7475" y="90734"/>
                      </a:cubicBezTo>
                      <a:cubicBezTo>
                        <a:pt x="3442" y="106864"/>
                        <a:pt x="1425" y="124003"/>
                        <a:pt x="417" y="145174"/>
                      </a:cubicBezTo>
                      <a:cubicBezTo>
                        <a:pt x="-590" y="161305"/>
                        <a:pt x="417" y="177435"/>
                        <a:pt x="1425" y="197598"/>
                      </a:cubicBezTo>
                      <a:cubicBezTo>
                        <a:pt x="3442" y="216753"/>
                        <a:pt x="5458" y="232883"/>
                        <a:pt x="9491" y="248006"/>
                      </a:cubicBezTo>
                      <a:cubicBezTo>
                        <a:pt x="16548" y="278250"/>
                        <a:pt x="28646" y="307487"/>
                        <a:pt x="45784" y="335715"/>
                      </a:cubicBezTo>
                      <a:cubicBezTo>
                        <a:pt x="60907" y="360919"/>
                        <a:pt x="81070" y="385115"/>
                        <a:pt x="105266" y="409310"/>
                      </a:cubicBezTo>
                      <a:cubicBezTo>
                        <a:pt x="126437" y="430482"/>
                        <a:pt x="150633" y="449637"/>
                        <a:pt x="179869" y="469800"/>
                      </a:cubicBezTo>
                      <a:cubicBezTo>
                        <a:pt x="202048" y="484922"/>
                        <a:pt x="227252" y="500044"/>
                        <a:pt x="252456" y="514159"/>
                      </a:cubicBezTo>
                      <a:cubicBezTo>
                        <a:pt x="282701" y="531297"/>
                        <a:pt x="311937" y="544403"/>
                        <a:pt x="339157" y="553476"/>
                      </a:cubicBezTo>
                      <a:cubicBezTo>
                        <a:pt x="354279" y="558517"/>
                        <a:pt x="369402" y="561542"/>
                        <a:pt x="383516" y="563558"/>
                      </a:cubicBezTo>
                      <a:cubicBezTo>
                        <a:pt x="390573" y="564566"/>
                        <a:pt x="397630" y="564566"/>
                        <a:pt x="404687" y="564566"/>
                      </a:cubicBezTo>
                      <a:cubicBezTo>
                        <a:pt x="410736" y="564566"/>
                        <a:pt x="417794" y="564566"/>
                        <a:pt x="423842" y="563558"/>
                      </a:cubicBezTo>
                      <a:lnTo>
                        <a:pt x="424850" y="564566"/>
                      </a:lnTo>
                      <a:cubicBezTo>
                        <a:pt x="426867" y="566583"/>
                        <a:pt x="429891" y="567591"/>
                        <a:pt x="431907" y="567591"/>
                      </a:cubicBezTo>
                      <a:cubicBezTo>
                        <a:pt x="434932" y="567591"/>
                        <a:pt x="436948" y="566583"/>
                        <a:pt x="438965" y="564566"/>
                      </a:cubicBezTo>
                      <a:cubicBezTo>
                        <a:pt x="439972" y="563558"/>
                        <a:pt x="439972" y="563558"/>
                        <a:pt x="440981" y="562550"/>
                      </a:cubicBezTo>
                      <a:cubicBezTo>
                        <a:pt x="448038" y="557509"/>
                        <a:pt x="454087" y="550452"/>
                        <a:pt x="459128" y="543395"/>
                      </a:cubicBezTo>
                      <a:cubicBezTo>
                        <a:pt x="465176" y="535330"/>
                        <a:pt x="470217" y="527264"/>
                        <a:pt x="474250" y="520207"/>
                      </a:cubicBezTo>
                      <a:cubicBezTo>
                        <a:pt x="483324" y="504077"/>
                        <a:pt x="492397" y="489963"/>
                        <a:pt x="499454" y="474840"/>
                      </a:cubicBezTo>
                      <a:cubicBezTo>
                        <a:pt x="515584" y="442580"/>
                        <a:pt x="526674" y="408302"/>
                        <a:pt x="533731" y="375033"/>
                      </a:cubicBezTo>
                      <a:cubicBezTo>
                        <a:pt x="536756" y="357895"/>
                        <a:pt x="538772" y="340756"/>
                        <a:pt x="539780" y="322609"/>
                      </a:cubicBezTo>
                      <a:cubicBezTo>
                        <a:pt x="540788" y="306479"/>
                        <a:pt x="538772" y="288332"/>
                        <a:pt x="535747" y="270185"/>
                      </a:cubicBezTo>
                      <a:cubicBezTo>
                        <a:pt x="530706" y="241957"/>
                        <a:pt x="518609" y="211712"/>
                        <a:pt x="500462" y="183484"/>
                      </a:cubicBezTo>
                      <a:close/>
                    </a:path>
                  </a:pathLst>
                </a:custGeom>
                <a:solidFill>
                  <a:srgbClr val="FFD6BB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xmlns="" id="{6BFA0EAA-F0FC-3751-83AD-19F5037F4F70}"/>
                    </a:ext>
                  </a:extLst>
                </p:cNvPr>
                <p:cNvSpPr/>
                <p:nvPr/>
              </p:nvSpPr>
              <p:spPr>
                <a:xfrm>
                  <a:off x="9921589" y="2190718"/>
                  <a:ext cx="1139280" cy="343555"/>
                </a:xfrm>
                <a:custGeom>
                  <a:avLst/>
                  <a:gdLst>
                    <a:gd name="connsiteX0" fmla="*/ 126682 w 1139280"/>
                    <a:gd name="connsiteY0" fmla="*/ 31253 h 343555"/>
                    <a:gd name="connsiteX1" fmla="*/ 133739 w 1139280"/>
                    <a:gd name="connsiteY1" fmla="*/ 9073 h 343555"/>
                    <a:gd name="connsiteX2" fmla="*/ 123657 w 1139280"/>
                    <a:gd name="connsiteY2" fmla="*/ 1008 h 343555"/>
                    <a:gd name="connsiteX3" fmla="*/ 119625 w 1139280"/>
                    <a:gd name="connsiteY3" fmla="*/ 0 h 343555"/>
                    <a:gd name="connsiteX4" fmla="*/ 111559 w 1139280"/>
                    <a:gd name="connsiteY4" fmla="*/ 2016 h 343555"/>
                    <a:gd name="connsiteX5" fmla="*/ 60143 w 1139280"/>
                    <a:gd name="connsiteY5" fmla="*/ 26212 h 343555"/>
                    <a:gd name="connsiteX6" fmla="*/ 8728 w 1139280"/>
                    <a:gd name="connsiteY6" fmla="*/ 56457 h 343555"/>
                    <a:gd name="connsiteX7" fmla="*/ 662 w 1139280"/>
                    <a:gd name="connsiteY7" fmla="*/ 66538 h 343555"/>
                    <a:gd name="connsiteX8" fmla="*/ 1670 w 1139280"/>
                    <a:gd name="connsiteY8" fmla="*/ 79644 h 343555"/>
                    <a:gd name="connsiteX9" fmla="*/ 11752 w 1139280"/>
                    <a:gd name="connsiteY9" fmla="*/ 87709 h 343555"/>
                    <a:gd name="connsiteX10" fmla="*/ 24858 w 1139280"/>
                    <a:gd name="connsiteY10" fmla="*/ 86701 h 343555"/>
                    <a:gd name="connsiteX11" fmla="*/ 73250 w 1139280"/>
                    <a:gd name="connsiteY11" fmla="*/ 57465 h 343555"/>
                    <a:gd name="connsiteX12" fmla="*/ 126682 w 1139280"/>
                    <a:gd name="connsiteY12" fmla="*/ 31253 h 343555"/>
                    <a:gd name="connsiteX13" fmla="*/ 200277 w 1139280"/>
                    <a:gd name="connsiteY13" fmla="*/ 46375 h 343555"/>
                    <a:gd name="connsiteX14" fmla="*/ 194228 w 1139280"/>
                    <a:gd name="connsiteY14" fmla="*/ 47383 h 343555"/>
                    <a:gd name="connsiteX15" fmla="*/ 77282 w 1139280"/>
                    <a:gd name="connsiteY15" fmla="*/ 104848 h 343555"/>
                    <a:gd name="connsiteX16" fmla="*/ 72241 w 1139280"/>
                    <a:gd name="connsiteY16" fmla="*/ 108881 h 343555"/>
                    <a:gd name="connsiteX17" fmla="*/ 65184 w 1139280"/>
                    <a:gd name="connsiteY17" fmla="*/ 119970 h 343555"/>
                    <a:gd name="connsiteX18" fmla="*/ 67200 w 1139280"/>
                    <a:gd name="connsiteY18" fmla="*/ 139125 h 343555"/>
                    <a:gd name="connsiteX19" fmla="*/ 81315 w 1139280"/>
                    <a:gd name="connsiteY19" fmla="*/ 151223 h 343555"/>
                    <a:gd name="connsiteX20" fmla="*/ 94421 w 1139280"/>
                    <a:gd name="connsiteY20" fmla="*/ 151223 h 343555"/>
                    <a:gd name="connsiteX21" fmla="*/ 105510 w 1139280"/>
                    <a:gd name="connsiteY21" fmla="*/ 145174 h 343555"/>
                    <a:gd name="connsiteX22" fmla="*/ 153902 w 1139280"/>
                    <a:gd name="connsiteY22" fmla="*/ 115938 h 343555"/>
                    <a:gd name="connsiteX23" fmla="*/ 210358 w 1139280"/>
                    <a:gd name="connsiteY23" fmla="*/ 90734 h 343555"/>
                    <a:gd name="connsiteX24" fmla="*/ 219432 w 1139280"/>
                    <a:gd name="connsiteY24" fmla="*/ 82669 h 343555"/>
                    <a:gd name="connsiteX25" fmla="*/ 222456 w 1139280"/>
                    <a:gd name="connsiteY25" fmla="*/ 64522 h 343555"/>
                    <a:gd name="connsiteX26" fmla="*/ 200277 w 1139280"/>
                    <a:gd name="connsiteY26" fmla="*/ 46375 h 343555"/>
                    <a:gd name="connsiteX27" fmla="*/ 1063257 w 1139280"/>
                    <a:gd name="connsiteY27" fmla="*/ 221794 h 343555"/>
                    <a:gd name="connsiteX28" fmla="*/ 1062249 w 1139280"/>
                    <a:gd name="connsiteY28" fmla="*/ 209696 h 343555"/>
                    <a:gd name="connsiteX29" fmla="*/ 1049142 w 1139280"/>
                    <a:gd name="connsiteY29" fmla="*/ 201631 h 343555"/>
                    <a:gd name="connsiteX30" fmla="*/ 1042086 w 1139280"/>
                    <a:gd name="connsiteY30" fmla="*/ 203647 h 343555"/>
                    <a:gd name="connsiteX31" fmla="*/ 978571 w 1139280"/>
                    <a:gd name="connsiteY31" fmla="*/ 242965 h 343555"/>
                    <a:gd name="connsiteX32" fmla="*/ 919091 w 1139280"/>
                    <a:gd name="connsiteY32" fmla="*/ 294381 h 343555"/>
                    <a:gd name="connsiteX33" fmla="*/ 914050 w 1139280"/>
                    <a:gd name="connsiteY33" fmla="*/ 304462 h 343555"/>
                    <a:gd name="connsiteX34" fmla="*/ 918082 w 1139280"/>
                    <a:gd name="connsiteY34" fmla="*/ 314544 h 343555"/>
                    <a:gd name="connsiteX35" fmla="*/ 938245 w 1139280"/>
                    <a:gd name="connsiteY35" fmla="*/ 315552 h 343555"/>
                    <a:gd name="connsiteX36" fmla="*/ 985629 w 1139280"/>
                    <a:gd name="connsiteY36" fmla="*/ 274218 h 343555"/>
                    <a:gd name="connsiteX37" fmla="*/ 1056200 w 1139280"/>
                    <a:gd name="connsiteY37" fmla="*/ 229859 h 343555"/>
                    <a:gd name="connsiteX38" fmla="*/ 1063257 w 1139280"/>
                    <a:gd name="connsiteY38" fmla="*/ 221794 h 343555"/>
                    <a:gd name="connsiteX39" fmla="*/ 1136852 w 1139280"/>
                    <a:gd name="connsiteY39" fmla="*/ 259096 h 343555"/>
                    <a:gd name="connsiteX40" fmla="*/ 1126771 w 1139280"/>
                    <a:gd name="connsiteY40" fmla="*/ 251030 h 343555"/>
                    <a:gd name="connsiteX41" fmla="*/ 1121730 w 1139280"/>
                    <a:gd name="connsiteY41" fmla="*/ 250022 h 343555"/>
                    <a:gd name="connsiteX42" fmla="*/ 1113664 w 1139280"/>
                    <a:gd name="connsiteY42" fmla="*/ 252038 h 343555"/>
                    <a:gd name="connsiteX43" fmla="*/ 1028979 w 1139280"/>
                    <a:gd name="connsiteY43" fmla="*/ 312528 h 343555"/>
                    <a:gd name="connsiteX44" fmla="*/ 1027971 w 1139280"/>
                    <a:gd name="connsiteY44" fmla="*/ 337732 h 343555"/>
                    <a:gd name="connsiteX45" fmla="*/ 1053175 w 1139280"/>
                    <a:gd name="connsiteY45" fmla="*/ 338740 h 343555"/>
                    <a:gd name="connsiteX46" fmla="*/ 1092493 w 1139280"/>
                    <a:gd name="connsiteY46" fmla="*/ 305471 h 343555"/>
                    <a:gd name="connsiteX47" fmla="*/ 1129794 w 1139280"/>
                    <a:gd name="connsiteY47" fmla="*/ 282283 h 343555"/>
                    <a:gd name="connsiteX48" fmla="*/ 1136852 w 1139280"/>
                    <a:gd name="connsiteY48" fmla="*/ 259096 h 343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139280" h="343555">
                      <a:moveTo>
                        <a:pt x="126682" y="31253"/>
                      </a:moveTo>
                      <a:cubicBezTo>
                        <a:pt x="134747" y="27220"/>
                        <a:pt x="137771" y="17139"/>
                        <a:pt x="133739" y="9073"/>
                      </a:cubicBezTo>
                      <a:cubicBezTo>
                        <a:pt x="131723" y="5041"/>
                        <a:pt x="127690" y="2016"/>
                        <a:pt x="123657" y="1008"/>
                      </a:cubicBezTo>
                      <a:cubicBezTo>
                        <a:pt x="121641" y="1008"/>
                        <a:pt x="120632" y="0"/>
                        <a:pt x="119625" y="0"/>
                      </a:cubicBezTo>
                      <a:cubicBezTo>
                        <a:pt x="116600" y="0"/>
                        <a:pt x="114584" y="1008"/>
                        <a:pt x="111559" y="2016"/>
                      </a:cubicBezTo>
                      <a:cubicBezTo>
                        <a:pt x="94421" y="9073"/>
                        <a:pt x="77282" y="17139"/>
                        <a:pt x="60143" y="26212"/>
                      </a:cubicBezTo>
                      <a:cubicBezTo>
                        <a:pt x="43005" y="35285"/>
                        <a:pt x="25866" y="45367"/>
                        <a:pt x="8728" y="56457"/>
                      </a:cubicBezTo>
                      <a:cubicBezTo>
                        <a:pt x="4695" y="59481"/>
                        <a:pt x="1670" y="61497"/>
                        <a:pt x="662" y="66538"/>
                      </a:cubicBezTo>
                      <a:cubicBezTo>
                        <a:pt x="-346" y="70571"/>
                        <a:pt x="-346" y="75612"/>
                        <a:pt x="1670" y="79644"/>
                      </a:cubicBezTo>
                      <a:cubicBezTo>
                        <a:pt x="3687" y="83677"/>
                        <a:pt x="7720" y="86701"/>
                        <a:pt x="11752" y="87709"/>
                      </a:cubicBezTo>
                      <a:cubicBezTo>
                        <a:pt x="15785" y="88718"/>
                        <a:pt x="21833" y="88718"/>
                        <a:pt x="24858" y="86701"/>
                      </a:cubicBezTo>
                      <a:cubicBezTo>
                        <a:pt x="40989" y="76620"/>
                        <a:pt x="57119" y="66538"/>
                        <a:pt x="73250" y="57465"/>
                      </a:cubicBezTo>
                      <a:cubicBezTo>
                        <a:pt x="91396" y="49399"/>
                        <a:pt x="109543" y="41334"/>
                        <a:pt x="126682" y="31253"/>
                      </a:cubicBezTo>
                      <a:close/>
                      <a:moveTo>
                        <a:pt x="200277" y="46375"/>
                      </a:moveTo>
                      <a:cubicBezTo>
                        <a:pt x="198260" y="46375"/>
                        <a:pt x="196244" y="46375"/>
                        <a:pt x="194228" y="47383"/>
                      </a:cubicBezTo>
                      <a:cubicBezTo>
                        <a:pt x="152894" y="60489"/>
                        <a:pt x="112567" y="79644"/>
                        <a:pt x="77282" y="104848"/>
                      </a:cubicBezTo>
                      <a:cubicBezTo>
                        <a:pt x="75266" y="105856"/>
                        <a:pt x="74258" y="106864"/>
                        <a:pt x="72241" y="108881"/>
                      </a:cubicBezTo>
                      <a:cubicBezTo>
                        <a:pt x="69217" y="111905"/>
                        <a:pt x="67200" y="115938"/>
                        <a:pt x="65184" y="119970"/>
                      </a:cubicBezTo>
                      <a:cubicBezTo>
                        <a:pt x="63168" y="126019"/>
                        <a:pt x="64176" y="133076"/>
                        <a:pt x="67200" y="139125"/>
                      </a:cubicBezTo>
                      <a:cubicBezTo>
                        <a:pt x="70225" y="145174"/>
                        <a:pt x="75266" y="149207"/>
                        <a:pt x="81315" y="151223"/>
                      </a:cubicBezTo>
                      <a:cubicBezTo>
                        <a:pt x="85347" y="152231"/>
                        <a:pt x="89380" y="152231"/>
                        <a:pt x="94421" y="151223"/>
                      </a:cubicBezTo>
                      <a:cubicBezTo>
                        <a:pt x="98454" y="150215"/>
                        <a:pt x="102486" y="148199"/>
                        <a:pt x="105510" y="145174"/>
                      </a:cubicBezTo>
                      <a:cubicBezTo>
                        <a:pt x="120632" y="134085"/>
                        <a:pt x="136763" y="125011"/>
                        <a:pt x="153902" y="115938"/>
                      </a:cubicBezTo>
                      <a:cubicBezTo>
                        <a:pt x="172049" y="106864"/>
                        <a:pt x="191203" y="98799"/>
                        <a:pt x="210358" y="90734"/>
                      </a:cubicBezTo>
                      <a:cubicBezTo>
                        <a:pt x="214391" y="88718"/>
                        <a:pt x="216407" y="85693"/>
                        <a:pt x="219432" y="82669"/>
                      </a:cubicBezTo>
                      <a:cubicBezTo>
                        <a:pt x="222456" y="77628"/>
                        <a:pt x="223464" y="70571"/>
                        <a:pt x="222456" y="64522"/>
                      </a:cubicBezTo>
                      <a:cubicBezTo>
                        <a:pt x="220440" y="54440"/>
                        <a:pt x="211366" y="46375"/>
                        <a:pt x="200277" y="46375"/>
                      </a:cubicBezTo>
                      <a:close/>
                      <a:moveTo>
                        <a:pt x="1063257" y="221794"/>
                      </a:moveTo>
                      <a:cubicBezTo>
                        <a:pt x="1064264" y="217761"/>
                        <a:pt x="1064264" y="213729"/>
                        <a:pt x="1062249" y="209696"/>
                      </a:cubicBezTo>
                      <a:cubicBezTo>
                        <a:pt x="1059224" y="204655"/>
                        <a:pt x="1054183" y="201631"/>
                        <a:pt x="1049142" y="201631"/>
                      </a:cubicBezTo>
                      <a:cubicBezTo>
                        <a:pt x="1047126" y="201631"/>
                        <a:pt x="1044101" y="202639"/>
                        <a:pt x="1042086" y="203647"/>
                      </a:cubicBezTo>
                      <a:cubicBezTo>
                        <a:pt x="1019907" y="214737"/>
                        <a:pt x="998734" y="228851"/>
                        <a:pt x="978571" y="242965"/>
                      </a:cubicBezTo>
                      <a:cubicBezTo>
                        <a:pt x="957400" y="258087"/>
                        <a:pt x="937237" y="275226"/>
                        <a:pt x="919091" y="294381"/>
                      </a:cubicBezTo>
                      <a:cubicBezTo>
                        <a:pt x="916066" y="297405"/>
                        <a:pt x="915058" y="300430"/>
                        <a:pt x="914050" y="304462"/>
                      </a:cubicBezTo>
                      <a:cubicBezTo>
                        <a:pt x="914050" y="308495"/>
                        <a:pt x="915058" y="311520"/>
                        <a:pt x="918082" y="314544"/>
                      </a:cubicBezTo>
                      <a:cubicBezTo>
                        <a:pt x="923123" y="319585"/>
                        <a:pt x="933204" y="320593"/>
                        <a:pt x="938245" y="315552"/>
                      </a:cubicBezTo>
                      <a:cubicBezTo>
                        <a:pt x="952360" y="300430"/>
                        <a:pt x="968490" y="287324"/>
                        <a:pt x="985629" y="274218"/>
                      </a:cubicBezTo>
                      <a:cubicBezTo>
                        <a:pt x="1008816" y="258087"/>
                        <a:pt x="1032004" y="244981"/>
                        <a:pt x="1056200" y="229859"/>
                      </a:cubicBezTo>
                      <a:cubicBezTo>
                        <a:pt x="1059224" y="228851"/>
                        <a:pt x="1062249" y="225826"/>
                        <a:pt x="1063257" y="221794"/>
                      </a:cubicBezTo>
                      <a:close/>
                      <a:moveTo>
                        <a:pt x="1136852" y="259096"/>
                      </a:moveTo>
                      <a:cubicBezTo>
                        <a:pt x="1134835" y="255063"/>
                        <a:pt x="1130804" y="252038"/>
                        <a:pt x="1126771" y="251030"/>
                      </a:cubicBezTo>
                      <a:cubicBezTo>
                        <a:pt x="1124754" y="251030"/>
                        <a:pt x="1123746" y="250022"/>
                        <a:pt x="1121730" y="250022"/>
                      </a:cubicBezTo>
                      <a:cubicBezTo>
                        <a:pt x="1118705" y="250022"/>
                        <a:pt x="1115681" y="251030"/>
                        <a:pt x="1113664" y="252038"/>
                      </a:cubicBezTo>
                      <a:cubicBezTo>
                        <a:pt x="1082412" y="266153"/>
                        <a:pt x="1054183" y="288332"/>
                        <a:pt x="1028979" y="312528"/>
                      </a:cubicBezTo>
                      <a:cubicBezTo>
                        <a:pt x="1021922" y="319585"/>
                        <a:pt x="1020915" y="330675"/>
                        <a:pt x="1027971" y="337732"/>
                      </a:cubicBezTo>
                      <a:cubicBezTo>
                        <a:pt x="1034020" y="344789"/>
                        <a:pt x="1046118" y="345797"/>
                        <a:pt x="1053175" y="338740"/>
                      </a:cubicBezTo>
                      <a:cubicBezTo>
                        <a:pt x="1065274" y="326642"/>
                        <a:pt x="1078379" y="315552"/>
                        <a:pt x="1092493" y="305471"/>
                      </a:cubicBezTo>
                      <a:cubicBezTo>
                        <a:pt x="1104591" y="297405"/>
                        <a:pt x="1116689" y="289340"/>
                        <a:pt x="1129794" y="282283"/>
                      </a:cubicBezTo>
                      <a:cubicBezTo>
                        <a:pt x="1138868" y="278250"/>
                        <a:pt x="1141893" y="267161"/>
                        <a:pt x="1136852" y="259096"/>
                      </a:cubicBezTo>
                      <a:close/>
                    </a:path>
                  </a:pathLst>
                </a:custGeom>
                <a:solidFill>
                  <a:srgbClr val="FFAD6D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xmlns="" id="{C7CB1A4F-CD4F-14CC-FEF5-EB8DA95DB319}"/>
                    </a:ext>
                  </a:extLst>
                </p:cNvPr>
                <p:cNvSpPr/>
                <p:nvPr/>
              </p:nvSpPr>
              <p:spPr>
                <a:xfrm>
                  <a:off x="10128526" y="1828791"/>
                  <a:ext cx="906818" cy="512142"/>
                </a:xfrm>
                <a:custGeom>
                  <a:avLst/>
                  <a:gdLst>
                    <a:gd name="connsiteX0" fmla="*/ 415757 w 906818"/>
                    <a:gd name="connsiteY0" fmla="*/ 183484 h 512142"/>
                    <a:gd name="connsiteX1" fmla="*/ 402650 w 906818"/>
                    <a:gd name="connsiteY1" fmla="*/ 132068 h 512142"/>
                    <a:gd name="connsiteX2" fmla="*/ 376439 w 906818"/>
                    <a:gd name="connsiteY2" fmla="*/ 85693 h 512142"/>
                    <a:gd name="connsiteX3" fmla="*/ 339138 w 906818"/>
                    <a:gd name="connsiteY3" fmla="*/ 46375 h 512142"/>
                    <a:gd name="connsiteX4" fmla="*/ 292761 w 906818"/>
                    <a:gd name="connsiteY4" fmla="*/ 18147 h 512142"/>
                    <a:gd name="connsiteX5" fmla="*/ 237313 w 906818"/>
                    <a:gd name="connsiteY5" fmla="*/ 2016 h 512142"/>
                    <a:gd name="connsiteX6" fmla="*/ 238322 w 906818"/>
                    <a:gd name="connsiteY6" fmla="*/ 3024 h 512142"/>
                    <a:gd name="connsiteX7" fmla="*/ 207068 w 906818"/>
                    <a:gd name="connsiteY7" fmla="*/ 0 h 512142"/>
                    <a:gd name="connsiteX8" fmla="*/ 182873 w 906818"/>
                    <a:gd name="connsiteY8" fmla="*/ 1008 h 512142"/>
                    <a:gd name="connsiteX9" fmla="*/ 130449 w 906818"/>
                    <a:gd name="connsiteY9" fmla="*/ 14114 h 512142"/>
                    <a:gd name="connsiteX10" fmla="*/ 85082 w 906818"/>
                    <a:gd name="connsiteY10" fmla="*/ 39318 h 512142"/>
                    <a:gd name="connsiteX11" fmla="*/ 44756 w 906818"/>
                    <a:gd name="connsiteY11" fmla="*/ 77628 h 512142"/>
                    <a:gd name="connsiteX12" fmla="*/ 16528 w 906818"/>
                    <a:gd name="connsiteY12" fmla="*/ 125011 h 512142"/>
                    <a:gd name="connsiteX13" fmla="*/ 7455 w 906818"/>
                    <a:gd name="connsiteY13" fmla="*/ 151223 h 512142"/>
                    <a:gd name="connsiteX14" fmla="*/ 4430 w 906818"/>
                    <a:gd name="connsiteY14" fmla="*/ 164329 h 512142"/>
                    <a:gd name="connsiteX15" fmla="*/ 2414 w 906818"/>
                    <a:gd name="connsiteY15" fmla="*/ 177435 h 512142"/>
                    <a:gd name="connsiteX16" fmla="*/ 1405 w 906818"/>
                    <a:gd name="connsiteY16" fmla="*/ 234900 h 512142"/>
                    <a:gd name="connsiteX17" fmla="*/ 14511 w 906818"/>
                    <a:gd name="connsiteY17" fmla="*/ 286316 h 512142"/>
                    <a:gd name="connsiteX18" fmla="*/ 14511 w 906818"/>
                    <a:gd name="connsiteY18" fmla="*/ 287324 h 512142"/>
                    <a:gd name="connsiteX19" fmla="*/ 14511 w 906818"/>
                    <a:gd name="connsiteY19" fmla="*/ 288332 h 512142"/>
                    <a:gd name="connsiteX20" fmla="*/ 14511 w 906818"/>
                    <a:gd name="connsiteY20" fmla="*/ 287324 h 512142"/>
                    <a:gd name="connsiteX21" fmla="*/ 38707 w 906818"/>
                    <a:gd name="connsiteY21" fmla="*/ 332691 h 512142"/>
                    <a:gd name="connsiteX22" fmla="*/ 39715 w 906818"/>
                    <a:gd name="connsiteY22" fmla="*/ 333699 h 512142"/>
                    <a:gd name="connsiteX23" fmla="*/ 75000 w 906818"/>
                    <a:gd name="connsiteY23" fmla="*/ 371001 h 512142"/>
                    <a:gd name="connsiteX24" fmla="*/ 76009 w 906818"/>
                    <a:gd name="connsiteY24" fmla="*/ 372009 h 512142"/>
                    <a:gd name="connsiteX25" fmla="*/ 76009 w 906818"/>
                    <a:gd name="connsiteY25" fmla="*/ 372009 h 512142"/>
                    <a:gd name="connsiteX26" fmla="*/ 76009 w 906818"/>
                    <a:gd name="connsiteY26" fmla="*/ 372009 h 512142"/>
                    <a:gd name="connsiteX27" fmla="*/ 123392 w 906818"/>
                    <a:gd name="connsiteY27" fmla="*/ 400237 h 512142"/>
                    <a:gd name="connsiteX28" fmla="*/ 122384 w 906818"/>
                    <a:gd name="connsiteY28" fmla="*/ 399229 h 512142"/>
                    <a:gd name="connsiteX29" fmla="*/ 177832 w 906818"/>
                    <a:gd name="connsiteY29" fmla="*/ 415360 h 512142"/>
                    <a:gd name="connsiteX30" fmla="*/ 176824 w 906818"/>
                    <a:gd name="connsiteY30" fmla="*/ 415360 h 512142"/>
                    <a:gd name="connsiteX31" fmla="*/ 207068 w 906818"/>
                    <a:gd name="connsiteY31" fmla="*/ 417376 h 512142"/>
                    <a:gd name="connsiteX32" fmla="*/ 232272 w 906818"/>
                    <a:gd name="connsiteY32" fmla="*/ 416368 h 512142"/>
                    <a:gd name="connsiteX33" fmla="*/ 282680 w 906818"/>
                    <a:gd name="connsiteY33" fmla="*/ 403262 h 512142"/>
                    <a:gd name="connsiteX34" fmla="*/ 329056 w 906818"/>
                    <a:gd name="connsiteY34" fmla="*/ 378058 h 512142"/>
                    <a:gd name="connsiteX35" fmla="*/ 368373 w 906818"/>
                    <a:gd name="connsiteY35" fmla="*/ 340756 h 512142"/>
                    <a:gd name="connsiteX36" fmla="*/ 386520 w 906818"/>
                    <a:gd name="connsiteY36" fmla="*/ 314544 h 512142"/>
                    <a:gd name="connsiteX37" fmla="*/ 388536 w 906818"/>
                    <a:gd name="connsiteY37" fmla="*/ 312528 h 512142"/>
                    <a:gd name="connsiteX38" fmla="*/ 397610 w 906818"/>
                    <a:gd name="connsiteY38" fmla="*/ 294381 h 512142"/>
                    <a:gd name="connsiteX39" fmla="*/ 413740 w 906818"/>
                    <a:gd name="connsiteY39" fmla="*/ 239941 h 512142"/>
                    <a:gd name="connsiteX40" fmla="*/ 414749 w 906818"/>
                    <a:gd name="connsiteY40" fmla="*/ 185500 h 512142"/>
                    <a:gd name="connsiteX41" fmla="*/ 415757 w 906818"/>
                    <a:gd name="connsiteY41" fmla="*/ 183484 h 512142"/>
                    <a:gd name="connsiteX42" fmla="*/ 905720 w 906818"/>
                    <a:gd name="connsiteY42" fmla="*/ 283291 h 512142"/>
                    <a:gd name="connsiteX43" fmla="*/ 891605 w 906818"/>
                    <a:gd name="connsiteY43" fmla="*/ 229859 h 512142"/>
                    <a:gd name="connsiteX44" fmla="*/ 891605 w 906818"/>
                    <a:gd name="connsiteY44" fmla="*/ 231875 h 512142"/>
                    <a:gd name="connsiteX45" fmla="*/ 865393 w 906818"/>
                    <a:gd name="connsiteY45" fmla="*/ 184492 h 512142"/>
                    <a:gd name="connsiteX46" fmla="*/ 828092 w 906818"/>
                    <a:gd name="connsiteY46" fmla="*/ 145174 h 512142"/>
                    <a:gd name="connsiteX47" fmla="*/ 782725 w 906818"/>
                    <a:gd name="connsiteY47" fmla="*/ 117954 h 512142"/>
                    <a:gd name="connsiteX48" fmla="*/ 727277 w 906818"/>
                    <a:gd name="connsiteY48" fmla="*/ 101824 h 512142"/>
                    <a:gd name="connsiteX49" fmla="*/ 728285 w 906818"/>
                    <a:gd name="connsiteY49" fmla="*/ 101824 h 512142"/>
                    <a:gd name="connsiteX50" fmla="*/ 698040 w 906818"/>
                    <a:gd name="connsiteY50" fmla="*/ 99807 h 512142"/>
                    <a:gd name="connsiteX51" fmla="*/ 688966 w 906818"/>
                    <a:gd name="connsiteY51" fmla="*/ 99807 h 512142"/>
                    <a:gd name="connsiteX52" fmla="*/ 674852 w 906818"/>
                    <a:gd name="connsiteY52" fmla="*/ 100815 h 512142"/>
                    <a:gd name="connsiteX53" fmla="*/ 673844 w 906818"/>
                    <a:gd name="connsiteY53" fmla="*/ 100815 h 512142"/>
                    <a:gd name="connsiteX54" fmla="*/ 621421 w 906818"/>
                    <a:gd name="connsiteY54" fmla="*/ 113921 h 512142"/>
                    <a:gd name="connsiteX55" fmla="*/ 620412 w 906818"/>
                    <a:gd name="connsiteY55" fmla="*/ 113921 h 512142"/>
                    <a:gd name="connsiteX56" fmla="*/ 620412 w 906818"/>
                    <a:gd name="connsiteY56" fmla="*/ 113921 h 512142"/>
                    <a:gd name="connsiteX57" fmla="*/ 574037 w 906818"/>
                    <a:gd name="connsiteY57" fmla="*/ 139125 h 512142"/>
                    <a:gd name="connsiteX58" fmla="*/ 534718 w 906818"/>
                    <a:gd name="connsiteY58" fmla="*/ 176427 h 512142"/>
                    <a:gd name="connsiteX59" fmla="*/ 505483 w 906818"/>
                    <a:gd name="connsiteY59" fmla="*/ 223810 h 512142"/>
                    <a:gd name="connsiteX60" fmla="*/ 490361 w 906818"/>
                    <a:gd name="connsiteY60" fmla="*/ 276234 h 512142"/>
                    <a:gd name="connsiteX61" fmla="*/ 489351 w 906818"/>
                    <a:gd name="connsiteY61" fmla="*/ 330675 h 512142"/>
                    <a:gd name="connsiteX62" fmla="*/ 489351 w 906818"/>
                    <a:gd name="connsiteY62" fmla="*/ 331683 h 512142"/>
                    <a:gd name="connsiteX63" fmla="*/ 489351 w 906818"/>
                    <a:gd name="connsiteY63" fmla="*/ 331683 h 512142"/>
                    <a:gd name="connsiteX64" fmla="*/ 489351 w 906818"/>
                    <a:gd name="connsiteY64" fmla="*/ 331683 h 512142"/>
                    <a:gd name="connsiteX65" fmla="*/ 489351 w 906818"/>
                    <a:gd name="connsiteY65" fmla="*/ 331683 h 512142"/>
                    <a:gd name="connsiteX66" fmla="*/ 489351 w 906818"/>
                    <a:gd name="connsiteY66" fmla="*/ 330675 h 512142"/>
                    <a:gd name="connsiteX67" fmla="*/ 502458 w 906818"/>
                    <a:gd name="connsiteY67" fmla="*/ 383099 h 512142"/>
                    <a:gd name="connsiteX68" fmla="*/ 528670 w 906818"/>
                    <a:gd name="connsiteY68" fmla="*/ 430482 h 512142"/>
                    <a:gd name="connsiteX69" fmla="*/ 528670 w 906818"/>
                    <a:gd name="connsiteY69" fmla="*/ 429474 h 512142"/>
                    <a:gd name="connsiteX70" fmla="*/ 528670 w 906818"/>
                    <a:gd name="connsiteY70" fmla="*/ 428465 h 512142"/>
                    <a:gd name="connsiteX71" fmla="*/ 565972 w 906818"/>
                    <a:gd name="connsiteY71" fmla="*/ 467784 h 512142"/>
                    <a:gd name="connsiteX72" fmla="*/ 565972 w 906818"/>
                    <a:gd name="connsiteY72" fmla="*/ 466775 h 512142"/>
                    <a:gd name="connsiteX73" fmla="*/ 564963 w 906818"/>
                    <a:gd name="connsiteY73" fmla="*/ 465767 h 512142"/>
                    <a:gd name="connsiteX74" fmla="*/ 613355 w 906818"/>
                    <a:gd name="connsiteY74" fmla="*/ 495004 h 512142"/>
                    <a:gd name="connsiteX75" fmla="*/ 614363 w 906818"/>
                    <a:gd name="connsiteY75" fmla="*/ 495004 h 512142"/>
                    <a:gd name="connsiteX76" fmla="*/ 639567 w 906818"/>
                    <a:gd name="connsiteY76" fmla="*/ 504077 h 512142"/>
                    <a:gd name="connsiteX77" fmla="*/ 666788 w 906818"/>
                    <a:gd name="connsiteY77" fmla="*/ 510126 h 512142"/>
                    <a:gd name="connsiteX78" fmla="*/ 664771 w 906818"/>
                    <a:gd name="connsiteY78" fmla="*/ 509118 h 512142"/>
                    <a:gd name="connsiteX79" fmla="*/ 696023 w 906818"/>
                    <a:gd name="connsiteY79" fmla="*/ 512142 h 512142"/>
                    <a:gd name="connsiteX80" fmla="*/ 720219 w 906818"/>
                    <a:gd name="connsiteY80" fmla="*/ 511134 h 512142"/>
                    <a:gd name="connsiteX81" fmla="*/ 721227 w 906818"/>
                    <a:gd name="connsiteY81" fmla="*/ 511134 h 512142"/>
                    <a:gd name="connsiteX82" fmla="*/ 774660 w 906818"/>
                    <a:gd name="connsiteY82" fmla="*/ 497020 h 512142"/>
                    <a:gd name="connsiteX83" fmla="*/ 821034 w 906818"/>
                    <a:gd name="connsiteY83" fmla="*/ 471816 h 512142"/>
                    <a:gd name="connsiteX84" fmla="*/ 822042 w 906818"/>
                    <a:gd name="connsiteY84" fmla="*/ 470808 h 512142"/>
                    <a:gd name="connsiteX85" fmla="*/ 860353 w 906818"/>
                    <a:gd name="connsiteY85" fmla="*/ 434514 h 512142"/>
                    <a:gd name="connsiteX86" fmla="*/ 861361 w 906818"/>
                    <a:gd name="connsiteY86" fmla="*/ 433506 h 512142"/>
                    <a:gd name="connsiteX87" fmla="*/ 889589 w 906818"/>
                    <a:gd name="connsiteY87" fmla="*/ 387131 h 512142"/>
                    <a:gd name="connsiteX88" fmla="*/ 904712 w 906818"/>
                    <a:gd name="connsiteY88" fmla="*/ 333699 h 512142"/>
                    <a:gd name="connsiteX89" fmla="*/ 905720 w 906818"/>
                    <a:gd name="connsiteY89" fmla="*/ 283291 h 512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</a:cxnLst>
                  <a:rect l="l" t="t" r="r" b="b"/>
                  <a:pathLst>
                    <a:path w="906818" h="512142">
                      <a:moveTo>
                        <a:pt x="415757" y="183484"/>
                      </a:moveTo>
                      <a:cubicBezTo>
                        <a:pt x="413740" y="166345"/>
                        <a:pt x="408699" y="149207"/>
                        <a:pt x="402650" y="132068"/>
                      </a:cubicBezTo>
                      <a:cubicBezTo>
                        <a:pt x="395594" y="115938"/>
                        <a:pt x="387528" y="99807"/>
                        <a:pt x="376439" y="85693"/>
                      </a:cubicBezTo>
                      <a:cubicBezTo>
                        <a:pt x="365349" y="71579"/>
                        <a:pt x="353251" y="58473"/>
                        <a:pt x="339138" y="46375"/>
                      </a:cubicBezTo>
                      <a:cubicBezTo>
                        <a:pt x="325023" y="35285"/>
                        <a:pt x="308893" y="25204"/>
                        <a:pt x="292761" y="18147"/>
                      </a:cubicBezTo>
                      <a:cubicBezTo>
                        <a:pt x="275623" y="10082"/>
                        <a:pt x="256468" y="5041"/>
                        <a:pt x="237313" y="2016"/>
                      </a:cubicBezTo>
                      <a:lnTo>
                        <a:pt x="238322" y="3024"/>
                      </a:lnTo>
                      <a:cubicBezTo>
                        <a:pt x="228241" y="1008"/>
                        <a:pt x="218159" y="0"/>
                        <a:pt x="207068" y="0"/>
                      </a:cubicBezTo>
                      <a:cubicBezTo>
                        <a:pt x="199004" y="0"/>
                        <a:pt x="190938" y="0"/>
                        <a:pt x="182873" y="1008"/>
                      </a:cubicBezTo>
                      <a:cubicBezTo>
                        <a:pt x="164726" y="3024"/>
                        <a:pt x="147588" y="8065"/>
                        <a:pt x="130449" y="14114"/>
                      </a:cubicBezTo>
                      <a:cubicBezTo>
                        <a:pt x="114319" y="20163"/>
                        <a:pt x="99196" y="29237"/>
                        <a:pt x="85082" y="39318"/>
                      </a:cubicBezTo>
                      <a:cubicBezTo>
                        <a:pt x="69960" y="50408"/>
                        <a:pt x="56854" y="63514"/>
                        <a:pt x="44756" y="77628"/>
                      </a:cubicBezTo>
                      <a:cubicBezTo>
                        <a:pt x="33666" y="91742"/>
                        <a:pt x="23585" y="107873"/>
                        <a:pt x="16528" y="125011"/>
                      </a:cubicBezTo>
                      <a:cubicBezTo>
                        <a:pt x="12495" y="134085"/>
                        <a:pt x="9470" y="142150"/>
                        <a:pt x="7455" y="151223"/>
                      </a:cubicBezTo>
                      <a:cubicBezTo>
                        <a:pt x="6446" y="155256"/>
                        <a:pt x="5438" y="160297"/>
                        <a:pt x="4430" y="164329"/>
                      </a:cubicBezTo>
                      <a:cubicBezTo>
                        <a:pt x="3422" y="168362"/>
                        <a:pt x="2414" y="172394"/>
                        <a:pt x="2414" y="177435"/>
                      </a:cubicBezTo>
                      <a:cubicBezTo>
                        <a:pt x="-611" y="196590"/>
                        <a:pt x="-611" y="215745"/>
                        <a:pt x="1405" y="234900"/>
                      </a:cubicBezTo>
                      <a:cubicBezTo>
                        <a:pt x="3422" y="252038"/>
                        <a:pt x="8463" y="269177"/>
                        <a:pt x="14511" y="286316"/>
                      </a:cubicBezTo>
                      <a:lnTo>
                        <a:pt x="14511" y="287324"/>
                      </a:lnTo>
                      <a:lnTo>
                        <a:pt x="14511" y="288332"/>
                      </a:lnTo>
                      <a:lnTo>
                        <a:pt x="14511" y="287324"/>
                      </a:lnTo>
                      <a:cubicBezTo>
                        <a:pt x="20560" y="303454"/>
                        <a:pt x="28626" y="318577"/>
                        <a:pt x="38707" y="332691"/>
                      </a:cubicBezTo>
                      <a:lnTo>
                        <a:pt x="39715" y="333699"/>
                      </a:lnTo>
                      <a:cubicBezTo>
                        <a:pt x="49797" y="347813"/>
                        <a:pt x="61895" y="359911"/>
                        <a:pt x="75000" y="371001"/>
                      </a:cubicBezTo>
                      <a:lnTo>
                        <a:pt x="76009" y="372009"/>
                      </a:lnTo>
                      <a:cubicBezTo>
                        <a:pt x="76009" y="372009"/>
                        <a:pt x="76009" y="372009"/>
                        <a:pt x="76009" y="372009"/>
                      </a:cubicBezTo>
                      <a:cubicBezTo>
                        <a:pt x="76009" y="372009"/>
                        <a:pt x="76009" y="372009"/>
                        <a:pt x="76009" y="372009"/>
                      </a:cubicBezTo>
                      <a:cubicBezTo>
                        <a:pt x="90123" y="383099"/>
                        <a:pt x="106254" y="393180"/>
                        <a:pt x="123392" y="400237"/>
                      </a:cubicBezTo>
                      <a:lnTo>
                        <a:pt x="122384" y="399229"/>
                      </a:lnTo>
                      <a:cubicBezTo>
                        <a:pt x="139523" y="407294"/>
                        <a:pt x="158678" y="412335"/>
                        <a:pt x="177832" y="415360"/>
                      </a:cubicBezTo>
                      <a:lnTo>
                        <a:pt x="176824" y="415360"/>
                      </a:lnTo>
                      <a:cubicBezTo>
                        <a:pt x="186906" y="417376"/>
                        <a:pt x="196987" y="417376"/>
                        <a:pt x="207068" y="417376"/>
                      </a:cubicBezTo>
                      <a:cubicBezTo>
                        <a:pt x="215134" y="417376"/>
                        <a:pt x="223200" y="417376"/>
                        <a:pt x="232272" y="416368"/>
                      </a:cubicBezTo>
                      <a:cubicBezTo>
                        <a:pt x="249412" y="414351"/>
                        <a:pt x="266550" y="409311"/>
                        <a:pt x="282680" y="403262"/>
                      </a:cubicBezTo>
                      <a:cubicBezTo>
                        <a:pt x="298811" y="396205"/>
                        <a:pt x="314942" y="388139"/>
                        <a:pt x="329056" y="378058"/>
                      </a:cubicBezTo>
                      <a:cubicBezTo>
                        <a:pt x="343169" y="366968"/>
                        <a:pt x="356276" y="354870"/>
                        <a:pt x="368373" y="340756"/>
                      </a:cubicBezTo>
                      <a:cubicBezTo>
                        <a:pt x="375431" y="331683"/>
                        <a:pt x="381480" y="323617"/>
                        <a:pt x="386520" y="314544"/>
                      </a:cubicBezTo>
                      <a:cubicBezTo>
                        <a:pt x="386520" y="313536"/>
                        <a:pt x="387528" y="313536"/>
                        <a:pt x="388536" y="312528"/>
                      </a:cubicBezTo>
                      <a:cubicBezTo>
                        <a:pt x="391561" y="306479"/>
                        <a:pt x="394586" y="300430"/>
                        <a:pt x="397610" y="294381"/>
                      </a:cubicBezTo>
                      <a:cubicBezTo>
                        <a:pt x="404668" y="277242"/>
                        <a:pt x="410716" y="259096"/>
                        <a:pt x="413740" y="239941"/>
                      </a:cubicBezTo>
                      <a:cubicBezTo>
                        <a:pt x="416765" y="221794"/>
                        <a:pt x="416765" y="203647"/>
                        <a:pt x="414749" y="185500"/>
                      </a:cubicBezTo>
                      <a:lnTo>
                        <a:pt x="415757" y="183484"/>
                      </a:lnTo>
                      <a:close/>
                      <a:moveTo>
                        <a:pt x="905720" y="283291"/>
                      </a:moveTo>
                      <a:cubicBezTo>
                        <a:pt x="903704" y="265145"/>
                        <a:pt x="898663" y="246998"/>
                        <a:pt x="891605" y="229859"/>
                      </a:cubicBezTo>
                      <a:lnTo>
                        <a:pt x="891605" y="231875"/>
                      </a:lnTo>
                      <a:cubicBezTo>
                        <a:pt x="885557" y="214737"/>
                        <a:pt x="876483" y="199615"/>
                        <a:pt x="865393" y="184492"/>
                      </a:cubicBezTo>
                      <a:cubicBezTo>
                        <a:pt x="854304" y="169370"/>
                        <a:pt x="842205" y="156264"/>
                        <a:pt x="828092" y="145174"/>
                      </a:cubicBezTo>
                      <a:cubicBezTo>
                        <a:pt x="813978" y="134085"/>
                        <a:pt x="798856" y="125011"/>
                        <a:pt x="782725" y="117954"/>
                      </a:cubicBezTo>
                      <a:cubicBezTo>
                        <a:pt x="764578" y="109889"/>
                        <a:pt x="746431" y="104848"/>
                        <a:pt x="727277" y="101824"/>
                      </a:cubicBezTo>
                      <a:lnTo>
                        <a:pt x="728285" y="101824"/>
                      </a:lnTo>
                      <a:cubicBezTo>
                        <a:pt x="718203" y="99807"/>
                        <a:pt x="708122" y="99807"/>
                        <a:pt x="698040" y="99807"/>
                      </a:cubicBezTo>
                      <a:cubicBezTo>
                        <a:pt x="695015" y="99807"/>
                        <a:pt x="691991" y="99807"/>
                        <a:pt x="688966" y="99807"/>
                      </a:cubicBezTo>
                      <a:cubicBezTo>
                        <a:pt x="683926" y="99807"/>
                        <a:pt x="678885" y="100815"/>
                        <a:pt x="674852" y="100815"/>
                      </a:cubicBezTo>
                      <a:lnTo>
                        <a:pt x="673844" y="100815"/>
                      </a:lnTo>
                      <a:cubicBezTo>
                        <a:pt x="656706" y="102832"/>
                        <a:pt x="638559" y="107873"/>
                        <a:pt x="621421" y="113921"/>
                      </a:cubicBezTo>
                      <a:lnTo>
                        <a:pt x="620412" y="113921"/>
                      </a:lnTo>
                      <a:lnTo>
                        <a:pt x="620412" y="113921"/>
                      </a:lnTo>
                      <a:cubicBezTo>
                        <a:pt x="604281" y="119970"/>
                        <a:pt x="588151" y="129044"/>
                        <a:pt x="574037" y="139125"/>
                      </a:cubicBezTo>
                      <a:cubicBezTo>
                        <a:pt x="559922" y="150215"/>
                        <a:pt x="545809" y="162313"/>
                        <a:pt x="534718" y="176427"/>
                      </a:cubicBezTo>
                      <a:cubicBezTo>
                        <a:pt x="522621" y="191549"/>
                        <a:pt x="513547" y="206672"/>
                        <a:pt x="505483" y="223810"/>
                      </a:cubicBezTo>
                      <a:cubicBezTo>
                        <a:pt x="498425" y="239941"/>
                        <a:pt x="493384" y="258087"/>
                        <a:pt x="490361" y="276234"/>
                      </a:cubicBezTo>
                      <a:cubicBezTo>
                        <a:pt x="487336" y="294381"/>
                        <a:pt x="487336" y="312528"/>
                        <a:pt x="489351" y="330675"/>
                      </a:cubicBezTo>
                      <a:lnTo>
                        <a:pt x="489351" y="331683"/>
                      </a:lnTo>
                      <a:cubicBezTo>
                        <a:pt x="489351" y="331683"/>
                        <a:pt x="489351" y="331683"/>
                        <a:pt x="489351" y="331683"/>
                      </a:cubicBezTo>
                      <a:cubicBezTo>
                        <a:pt x="489351" y="331683"/>
                        <a:pt x="489351" y="331683"/>
                        <a:pt x="489351" y="331683"/>
                      </a:cubicBezTo>
                      <a:lnTo>
                        <a:pt x="489351" y="331683"/>
                      </a:lnTo>
                      <a:lnTo>
                        <a:pt x="489351" y="330675"/>
                      </a:lnTo>
                      <a:cubicBezTo>
                        <a:pt x="491369" y="348821"/>
                        <a:pt x="495401" y="366968"/>
                        <a:pt x="502458" y="383099"/>
                      </a:cubicBezTo>
                      <a:cubicBezTo>
                        <a:pt x="509515" y="399229"/>
                        <a:pt x="518588" y="415360"/>
                        <a:pt x="528670" y="430482"/>
                      </a:cubicBezTo>
                      <a:lnTo>
                        <a:pt x="528670" y="429474"/>
                      </a:lnTo>
                      <a:lnTo>
                        <a:pt x="528670" y="428465"/>
                      </a:lnTo>
                      <a:cubicBezTo>
                        <a:pt x="538751" y="443588"/>
                        <a:pt x="551858" y="456694"/>
                        <a:pt x="565972" y="467784"/>
                      </a:cubicBezTo>
                      <a:lnTo>
                        <a:pt x="565972" y="466775"/>
                      </a:lnTo>
                      <a:lnTo>
                        <a:pt x="564963" y="465767"/>
                      </a:lnTo>
                      <a:cubicBezTo>
                        <a:pt x="579077" y="477865"/>
                        <a:pt x="595208" y="487947"/>
                        <a:pt x="613355" y="495004"/>
                      </a:cubicBezTo>
                      <a:lnTo>
                        <a:pt x="614363" y="495004"/>
                      </a:lnTo>
                      <a:cubicBezTo>
                        <a:pt x="623436" y="499036"/>
                        <a:pt x="631502" y="502061"/>
                        <a:pt x="639567" y="504077"/>
                      </a:cubicBezTo>
                      <a:cubicBezTo>
                        <a:pt x="648640" y="506093"/>
                        <a:pt x="657714" y="508110"/>
                        <a:pt x="666788" y="510126"/>
                      </a:cubicBezTo>
                      <a:lnTo>
                        <a:pt x="664771" y="509118"/>
                      </a:lnTo>
                      <a:cubicBezTo>
                        <a:pt x="674852" y="511134"/>
                        <a:pt x="684934" y="512142"/>
                        <a:pt x="696023" y="512142"/>
                      </a:cubicBezTo>
                      <a:cubicBezTo>
                        <a:pt x="704089" y="512142"/>
                        <a:pt x="712155" y="512142"/>
                        <a:pt x="720219" y="511134"/>
                      </a:cubicBezTo>
                      <a:lnTo>
                        <a:pt x="721227" y="511134"/>
                      </a:lnTo>
                      <a:cubicBezTo>
                        <a:pt x="739374" y="509118"/>
                        <a:pt x="757521" y="504077"/>
                        <a:pt x="774660" y="497020"/>
                      </a:cubicBezTo>
                      <a:cubicBezTo>
                        <a:pt x="790790" y="489963"/>
                        <a:pt x="806920" y="481898"/>
                        <a:pt x="821034" y="471816"/>
                      </a:cubicBezTo>
                      <a:lnTo>
                        <a:pt x="822042" y="470808"/>
                      </a:lnTo>
                      <a:cubicBezTo>
                        <a:pt x="836157" y="460726"/>
                        <a:pt x="849263" y="448629"/>
                        <a:pt x="860353" y="434514"/>
                      </a:cubicBezTo>
                      <a:lnTo>
                        <a:pt x="861361" y="433506"/>
                      </a:lnTo>
                      <a:cubicBezTo>
                        <a:pt x="872450" y="419392"/>
                        <a:pt x="882532" y="403262"/>
                        <a:pt x="889589" y="387131"/>
                      </a:cubicBezTo>
                      <a:cubicBezTo>
                        <a:pt x="896646" y="369993"/>
                        <a:pt x="901687" y="351846"/>
                        <a:pt x="904712" y="333699"/>
                      </a:cubicBezTo>
                      <a:cubicBezTo>
                        <a:pt x="906728" y="320593"/>
                        <a:pt x="907735" y="301438"/>
                        <a:pt x="905720" y="283291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xmlns="" id="{EDC4B28B-419E-098A-1FFB-5A2CDE7375C1}"/>
                    </a:ext>
                  </a:extLst>
                </p:cNvPr>
                <p:cNvSpPr/>
                <p:nvPr/>
              </p:nvSpPr>
              <p:spPr>
                <a:xfrm>
                  <a:off x="7936188" y="3892482"/>
                  <a:ext cx="3893490" cy="843824"/>
                </a:xfrm>
                <a:custGeom>
                  <a:avLst/>
                  <a:gdLst>
                    <a:gd name="connsiteX0" fmla="*/ 3893491 w 3893490"/>
                    <a:gd name="connsiteY0" fmla="*/ 843825 h 843824"/>
                    <a:gd name="connsiteX1" fmla="*/ 3890466 w 3893490"/>
                    <a:gd name="connsiteY1" fmla="*/ 837776 h 843824"/>
                    <a:gd name="connsiteX2" fmla="*/ 3888450 w 3893490"/>
                    <a:gd name="connsiteY2" fmla="*/ 831727 h 843824"/>
                    <a:gd name="connsiteX3" fmla="*/ 3874336 w 3893490"/>
                    <a:gd name="connsiteY3" fmla="*/ 795433 h 843824"/>
                    <a:gd name="connsiteX4" fmla="*/ 3873328 w 3893490"/>
                    <a:gd name="connsiteY4" fmla="*/ 794425 h 843824"/>
                    <a:gd name="connsiteX5" fmla="*/ 3850140 w 3893490"/>
                    <a:gd name="connsiteY5" fmla="*/ 731920 h 843824"/>
                    <a:gd name="connsiteX6" fmla="*/ 3850140 w 3893490"/>
                    <a:gd name="connsiteY6" fmla="*/ 730912 h 843824"/>
                    <a:gd name="connsiteX7" fmla="*/ 3805781 w 3893490"/>
                    <a:gd name="connsiteY7" fmla="*/ 702683 h 843824"/>
                    <a:gd name="connsiteX8" fmla="*/ 3802757 w 3893490"/>
                    <a:gd name="connsiteY8" fmla="*/ 700667 h 843824"/>
                    <a:gd name="connsiteX9" fmla="*/ 3793684 w 3893490"/>
                    <a:gd name="connsiteY9" fmla="*/ 694618 h 843824"/>
                    <a:gd name="connsiteX10" fmla="*/ 3735210 w 3893490"/>
                    <a:gd name="connsiteY10" fmla="*/ 656308 h 843824"/>
                    <a:gd name="connsiteX11" fmla="*/ 3732186 w 3893490"/>
                    <a:gd name="connsiteY11" fmla="*/ 654292 h 843824"/>
                    <a:gd name="connsiteX12" fmla="*/ 3729161 w 3893490"/>
                    <a:gd name="connsiteY12" fmla="*/ 652275 h 843824"/>
                    <a:gd name="connsiteX13" fmla="*/ 3616249 w 3893490"/>
                    <a:gd name="connsiteY13" fmla="*/ 577672 h 843824"/>
                    <a:gd name="connsiteX14" fmla="*/ 3430748 w 3893490"/>
                    <a:gd name="connsiteY14" fmla="*/ 444596 h 843824"/>
                    <a:gd name="connsiteX15" fmla="*/ 3367234 w 3893490"/>
                    <a:gd name="connsiteY15" fmla="*/ 393180 h 843824"/>
                    <a:gd name="connsiteX16" fmla="*/ 3366226 w 3893490"/>
                    <a:gd name="connsiteY16" fmla="*/ 392172 h 843824"/>
                    <a:gd name="connsiteX17" fmla="*/ 3365218 w 3893490"/>
                    <a:gd name="connsiteY17" fmla="*/ 391164 h 843824"/>
                    <a:gd name="connsiteX18" fmla="*/ 3364210 w 3893490"/>
                    <a:gd name="connsiteY18" fmla="*/ 390155 h 843824"/>
                    <a:gd name="connsiteX19" fmla="*/ 3271459 w 3893490"/>
                    <a:gd name="connsiteY19" fmla="*/ 316560 h 843824"/>
                    <a:gd name="connsiteX20" fmla="*/ 3261378 w 3893490"/>
                    <a:gd name="connsiteY20" fmla="*/ 309503 h 843824"/>
                    <a:gd name="connsiteX21" fmla="*/ 3138383 w 3893490"/>
                    <a:gd name="connsiteY21" fmla="*/ 227843 h 843824"/>
                    <a:gd name="connsiteX22" fmla="*/ 3136368 w 3893490"/>
                    <a:gd name="connsiteY22" fmla="*/ 226835 h 843824"/>
                    <a:gd name="connsiteX23" fmla="*/ 3135358 w 3893490"/>
                    <a:gd name="connsiteY23" fmla="*/ 225826 h 843824"/>
                    <a:gd name="connsiteX24" fmla="*/ 3134351 w 3893490"/>
                    <a:gd name="connsiteY24" fmla="*/ 225826 h 843824"/>
                    <a:gd name="connsiteX25" fmla="*/ 3082935 w 3893490"/>
                    <a:gd name="connsiteY25" fmla="*/ 510126 h 843824"/>
                    <a:gd name="connsiteX26" fmla="*/ 3072853 w 3893490"/>
                    <a:gd name="connsiteY26" fmla="*/ 573640 h 843824"/>
                    <a:gd name="connsiteX27" fmla="*/ 3072853 w 3893490"/>
                    <a:gd name="connsiteY27" fmla="*/ 576664 h 843824"/>
                    <a:gd name="connsiteX28" fmla="*/ 3072853 w 3893490"/>
                    <a:gd name="connsiteY28" fmla="*/ 578680 h 843824"/>
                    <a:gd name="connsiteX29" fmla="*/ 3079910 w 3893490"/>
                    <a:gd name="connsiteY29" fmla="*/ 580697 h 843824"/>
                    <a:gd name="connsiteX30" fmla="*/ 3083943 w 3893490"/>
                    <a:gd name="connsiteY30" fmla="*/ 581705 h 843824"/>
                    <a:gd name="connsiteX31" fmla="*/ 3166612 w 3893490"/>
                    <a:gd name="connsiteY31" fmla="*/ 608925 h 843824"/>
                    <a:gd name="connsiteX32" fmla="*/ 3401511 w 3893490"/>
                    <a:gd name="connsiteY32" fmla="*/ 682520 h 843824"/>
                    <a:gd name="connsiteX33" fmla="*/ 3410585 w 3893490"/>
                    <a:gd name="connsiteY33" fmla="*/ 685545 h 843824"/>
                    <a:gd name="connsiteX34" fmla="*/ 3546686 w 3893490"/>
                    <a:gd name="connsiteY34" fmla="*/ 727887 h 843824"/>
                    <a:gd name="connsiteX35" fmla="*/ 3736219 w 3893490"/>
                    <a:gd name="connsiteY35" fmla="*/ 789384 h 843824"/>
                    <a:gd name="connsiteX36" fmla="*/ 3787635 w 3893490"/>
                    <a:gd name="connsiteY36" fmla="*/ 807531 h 843824"/>
                    <a:gd name="connsiteX37" fmla="*/ 3788643 w 3893490"/>
                    <a:gd name="connsiteY37" fmla="*/ 808539 h 843824"/>
                    <a:gd name="connsiteX38" fmla="*/ 3795699 w 3893490"/>
                    <a:gd name="connsiteY38" fmla="*/ 810556 h 843824"/>
                    <a:gd name="connsiteX39" fmla="*/ 3826953 w 3893490"/>
                    <a:gd name="connsiteY39" fmla="*/ 821646 h 843824"/>
                    <a:gd name="connsiteX40" fmla="*/ 3872320 w 3893490"/>
                    <a:gd name="connsiteY40" fmla="*/ 836768 h 843824"/>
                    <a:gd name="connsiteX41" fmla="*/ 3893491 w 3893490"/>
                    <a:gd name="connsiteY41" fmla="*/ 843825 h 843824"/>
                    <a:gd name="connsiteX42" fmla="*/ 3893491 w 3893490"/>
                    <a:gd name="connsiteY42" fmla="*/ 843825 h 843824"/>
                    <a:gd name="connsiteX43" fmla="*/ 893224 w 3893490"/>
                    <a:gd name="connsiteY43" fmla="*/ 2016 h 843824"/>
                    <a:gd name="connsiteX44" fmla="*/ 883143 w 3893490"/>
                    <a:gd name="connsiteY44" fmla="*/ 3024 h 843824"/>
                    <a:gd name="connsiteX45" fmla="*/ 814588 w 3893490"/>
                    <a:gd name="connsiteY45" fmla="*/ 11090 h 843824"/>
                    <a:gd name="connsiteX46" fmla="*/ 717806 w 3893490"/>
                    <a:gd name="connsiteY46" fmla="*/ 21171 h 843824"/>
                    <a:gd name="connsiteX47" fmla="*/ 524240 w 3893490"/>
                    <a:gd name="connsiteY47" fmla="*/ 37302 h 843824"/>
                    <a:gd name="connsiteX48" fmla="*/ 465767 w 3893490"/>
                    <a:gd name="connsiteY48" fmla="*/ 42342 h 843824"/>
                    <a:gd name="connsiteX49" fmla="*/ 452661 w 3893490"/>
                    <a:gd name="connsiteY49" fmla="*/ 43350 h 843824"/>
                    <a:gd name="connsiteX50" fmla="*/ 436531 w 3893490"/>
                    <a:gd name="connsiteY50" fmla="*/ 44359 h 843824"/>
                    <a:gd name="connsiteX51" fmla="*/ 313536 w 3893490"/>
                    <a:gd name="connsiteY51" fmla="*/ 54440 h 843824"/>
                    <a:gd name="connsiteX52" fmla="*/ 208688 w 3893490"/>
                    <a:gd name="connsiteY52" fmla="*/ 63514 h 843824"/>
                    <a:gd name="connsiteX53" fmla="*/ 207679 w 3893490"/>
                    <a:gd name="connsiteY53" fmla="*/ 63514 h 843824"/>
                    <a:gd name="connsiteX54" fmla="*/ 155255 w 3893490"/>
                    <a:gd name="connsiteY54" fmla="*/ 67546 h 843824"/>
                    <a:gd name="connsiteX55" fmla="*/ 145174 w 3893490"/>
                    <a:gd name="connsiteY55" fmla="*/ 68554 h 843824"/>
                    <a:gd name="connsiteX56" fmla="*/ 104848 w 3893490"/>
                    <a:gd name="connsiteY56" fmla="*/ 71579 h 843824"/>
                    <a:gd name="connsiteX57" fmla="*/ 75612 w 3893490"/>
                    <a:gd name="connsiteY57" fmla="*/ 105856 h 843824"/>
                    <a:gd name="connsiteX58" fmla="*/ 46375 w 3893490"/>
                    <a:gd name="connsiteY58" fmla="*/ 141142 h 843824"/>
                    <a:gd name="connsiteX59" fmla="*/ 17139 w 3893490"/>
                    <a:gd name="connsiteY59" fmla="*/ 173402 h 843824"/>
                    <a:gd name="connsiteX60" fmla="*/ 16130 w 3893490"/>
                    <a:gd name="connsiteY60" fmla="*/ 174411 h 843824"/>
                    <a:gd name="connsiteX61" fmla="*/ 0 w 3893490"/>
                    <a:gd name="connsiteY61" fmla="*/ 190541 h 843824"/>
                    <a:gd name="connsiteX62" fmla="*/ 19155 w 3893490"/>
                    <a:gd name="connsiteY62" fmla="*/ 190541 h 843824"/>
                    <a:gd name="connsiteX63" fmla="*/ 75612 w 3893490"/>
                    <a:gd name="connsiteY63" fmla="*/ 191549 h 843824"/>
                    <a:gd name="connsiteX64" fmla="*/ 76619 w 3893490"/>
                    <a:gd name="connsiteY64" fmla="*/ 191549 h 843824"/>
                    <a:gd name="connsiteX65" fmla="*/ 77628 w 3893490"/>
                    <a:gd name="connsiteY65" fmla="*/ 191549 h 843824"/>
                    <a:gd name="connsiteX66" fmla="*/ 78636 w 3893490"/>
                    <a:gd name="connsiteY66" fmla="*/ 191549 h 843824"/>
                    <a:gd name="connsiteX67" fmla="*/ 79644 w 3893490"/>
                    <a:gd name="connsiteY67" fmla="*/ 191549 h 843824"/>
                    <a:gd name="connsiteX68" fmla="*/ 118962 w 3893490"/>
                    <a:gd name="connsiteY68" fmla="*/ 192557 h 843824"/>
                    <a:gd name="connsiteX69" fmla="*/ 126019 w 3893490"/>
                    <a:gd name="connsiteY69" fmla="*/ 192557 h 843824"/>
                    <a:gd name="connsiteX70" fmla="*/ 340756 w 3893490"/>
                    <a:gd name="connsiteY70" fmla="*/ 203647 h 843824"/>
                    <a:gd name="connsiteX71" fmla="*/ 341764 w 3893490"/>
                    <a:gd name="connsiteY71" fmla="*/ 203647 h 843824"/>
                    <a:gd name="connsiteX72" fmla="*/ 342772 w 3893490"/>
                    <a:gd name="connsiteY72" fmla="*/ 203647 h 843824"/>
                    <a:gd name="connsiteX73" fmla="*/ 523232 w 3893490"/>
                    <a:gd name="connsiteY73" fmla="*/ 212721 h 843824"/>
                    <a:gd name="connsiteX74" fmla="*/ 680504 w 3893490"/>
                    <a:gd name="connsiteY74" fmla="*/ 216753 h 843824"/>
                    <a:gd name="connsiteX75" fmla="*/ 698651 w 3893490"/>
                    <a:gd name="connsiteY75" fmla="*/ 216753 h 843824"/>
                    <a:gd name="connsiteX76" fmla="*/ 699659 w 3893490"/>
                    <a:gd name="connsiteY76" fmla="*/ 216753 h 843824"/>
                    <a:gd name="connsiteX77" fmla="*/ 790392 w 3893490"/>
                    <a:gd name="connsiteY77" fmla="*/ 214737 h 843824"/>
                    <a:gd name="connsiteX78" fmla="*/ 791401 w 3893490"/>
                    <a:gd name="connsiteY78" fmla="*/ 214737 h 843824"/>
                    <a:gd name="connsiteX79" fmla="*/ 835759 w 3893490"/>
                    <a:gd name="connsiteY79" fmla="*/ 212721 h 843824"/>
                    <a:gd name="connsiteX80" fmla="*/ 856931 w 3893490"/>
                    <a:gd name="connsiteY80" fmla="*/ 211712 h 843824"/>
                    <a:gd name="connsiteX81" fmla="*/ 858947 w 3893490"/>
                    <a:gd name="connsiteY81" fmla="*/ 211712 h 843824"/>
                    <a:gd name="connsiteX82" fmla="*/ 868020 w 3893490"/>
                    <a:gd name="connsiteY82" fmla="*/ 211712 h 843824"/>
                    <a:gd name="connsiteX83" fmla="*/ 869029 w 3893490"/>
                    <a:gd name="connsiteY83" fmla="*/ 206672 h 843824"/>
                    <a:gd name="connsiteX84" fmla="*/ 870037 w 3893490"/>
                    <a:gd name="connsiteY84" fmla="*/ 202639 h 843824"/>
                    <a:gd name="connsiteX85" fmla="*/ 894233 w 3893490"/>
                    <a:gd name="connsiteY85" fmla="*/ 74603 h 843824"/>
                    <a:gd name="connsiteX86" fmla="*/ 901289 w 3893490"/>
                    <a:gd name="connsiteY86" fmla="*/ 34277 h 843824"/>
                    <a:gd name="connsiteX87" fmla="*/ 907339 w 3893490"/>
                    <a:gd name="connsiteY87" fmla="*/ 3024 h 843824"/>
                    <a:gd name="connsiteX88" fmla="*/ 908347 w 3893490"/>
                    <a:gd name="connsiteY88" fmla="*/ 0 h 843824"/>
                    <a:gd name="connsiteX89" fmla="*/ 893224 w 3893490"/>
                    <a:gd name="connsiteY89" fmla="*/ 2016 h 843824"/>
                    <a:gd name="connsiteX90" fmla="*/ 893224 w 3893490"/>
                    <a:gd name="connsiteY90" fmla="*/ 2016 h 843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</a:cxnLst>
                  <a:rect l="l" t="t" r="r" b="b"/>
                  <a:pathLst>
                    <a:path w="3893490" h="843824">
                      <a:moveTo>
                        <a:pt x="3893491" y="843825"/>
                      </a:moveTo>
                      <a:cubicBezTo>
                        <a:pt x="3892483" y="841809"/>
                        <a:pt x="3891474" y="839792"/>
                        <a:pt x="3890466" y="837776"/>
                      </a:cubicBezTo>
                      <a:cubicBezTo>
                        <a:pt x="3889458" y="835760"/>
                        <a:pt x="3888450" y="833743"/>
                        <a:pt x="3888450" y="831727"/>
                      </a:cubicBezTo>
                      <a:cubicBezTo>
                        <a:pt x="3883410" y="819629"/>
                        <a:pt x="3878369" y="806523"/>
                        <a:pt x="3874336" y="795433"/>
                      </a:cubicBezTo>
                      <a:lnTo>
                        <a:pt x="3873328" y="794425"/>
                      </a:lnTo>
                      <a:cubicBezTo>
                        <a:pt x="3866270" y="776279"/>
                        <a:pt x="3859214" y="755107"/>
                        <a:pt x="3850140" y="731920"/>
                      </a:cubicBezTo>
                      <a:lnTo>
                        <a:pt x="3850140" y="730912"/>
                      </a:lnTo>
                      <a:cubicBezTo>
                        <a:pt x="3835018" y="721838"/>
                        <a:pt x="3820903" y="711757"/>
                        <a:pt x="3805781" y="702683"/>
                      </a:cubicBezTo>
                      <a:lnTo>
                        <a:pt x="3802757" y="700667"/>
                      </a:lnTo>
                      <a:lnTo>
                        <a:pt x="3793684" y="694618"/>
                      </a:lnTo>
                      <a:cubicBezTo>
                        <a:pt x="3774528" y="681512"/>
                        <a:pt x="3754365" y="669414"/>
                        <a:pt x="3735210" y="656308"/>
                      </a:cubicBezTo>
                      <a:lnTo>
                        <a:pt x="3732186" y="654292"/>
                      </a:lnTo>
                      <a:lnTo>
                        <a:pt x="3729161" y="652275"/>
                      </a:lnTo>
                      <a:cubicBezTo>
                        <a:pt x="3688835" y="626064"/>
                        <a:pt x="3652542" y="602876"/>
                        <a:pt x="3616249" y="577672"/>
                      </a:cubicBezTo>
                      <a:cubicBezTo>
                        <a:pt x="3539629" y="526256"/>
                        <a:pt x="3482164" y="485930"/>
                        <a:pt x="3430748" y="444596"/>
                      </a:cubicBezTo>
                      <a:cubicBezTo>
                        <a:pt x="3409577" y="427457"/>
                        <a:pt x="3387397" y="410318"/>
                        <a:pt x="3367234" y="393180"/>
                      </a:cubicBezTo>
                      <a:lnTo>
                        <a:pt x="3366226" y="392172"/>
                      </a:lnTo>
                      <a:lnTo>
                        <a:pt x="3365218" y="391164"/>
                      </a:lnTo>
                      <a:lnTo>
                        <a:pt x="3364210" y="390155"/>
                      </a:lnTo>
                      <a:cubicBezTo>
                        <a:pt x="3339006" y="369992"/>
                        <a:pt x="3304729" y="341764"/>
                        <a:pt x="3271459" y="316560"/>
                      </a:cubicBezTo>
                      <a:lnTo>
                        <a:pt x="3261378" y="309503"/>
                      </a:lnTo>
                      <a:cubicBezTo>
                        <a:pt x="3215003" y="274218"/>
                        <a:pt x="3175685" y="249014"/>
                        <a:pt x="3138383" y="227843"/>
                      </a:cubicBezTo>
                      <a:lnTo>
                        <a:pt x="3136368" y="226835"/>
                      </a:lnTo>
                      <a:lnTo>
                        <a:pt x="3135358" y="225826"/>
                      </a:lnTo>
                      <a:lnTo>
                        <a:pt x="3134351" y="225826"/>
                      </a:lnTo>
                      <a:cubicBezTo>
                        <a:pt x="3116205" y="315552"/>
                        <a:pt x="3100073" y="409311"/>
                        <a:pt x="3082935" y="510126"/>
                      </a:cubicBezTo>
                      <a:cubicBezTo>
                        <a:pt x="3079910" y="531297"/>
                        <a:pt x="3075878" y="552468"/>
                        <a:pt x="3072853" y="573640"/>
                      </a:cubicBezTo>
                      <a:lnTo>
                        <a:pt x="3072853" y="576664"/>
                      </a:lnTo>
                      <a:lnTo>
                        <a:pt x="3072853" y="578680"/>
                      </a:lnTo>
                      <a:lnTo>
                        <a:pt x="3079910" y="580697"/>
                      </a:lnTo>
                      <a:lnTo>
                        <a:pt x="3083943" y="581705"/>
                      </a:lnTo>
                      <a:cubicBezTo>
                        <a:pt x="3109147" y="590778"/>
                        <a:pt x="3136368" y="598843"/>
                        <a:pt x="3166612" y="608925"/>
                      </a:cubicBezTo>
                      <a:cubicBezTo>
                        <a:pt x="3246255" y="635137"/>
                        <a:pt x="3328925" y="660341"/>
                        <a:pt x="3401511" y="682520"/>
                      </a:cubicBezTo>
                      <a:lnTo>
                        <a:pt x="3410585" y="685545"/>
                      </a:lnTo>
                      <a:cubicBezTo>
                        <a:pt x="3455952" y="699659"/>
                        <a:pt x="3501319" y="713773"/>
                        <a:pt x="3546686" y="727887"/>
                      </a:cubicBezTo>
                      <a:cubicBezTo>
                        <a:pt x="3602134" y="745026"/>
                        <a:pt x="3667664" y="766197"/>
                        <a:pt x="3736219" y="789384"/>
                      </a:cubicBezTo>
                      <a:cubicBezTo>
                        <a:pt x="3753357" y="795433"/>
                        <a:pt x="3771505" y="801482"/>
                        <a:pt x="3787635" y="807531"/>
                      </a:cubicBezTo>
                      <a:lnTo>
                        <a:pt x="3788643" y="808539"/>
                      </a:lnTo>
                      <a:lnTo>
                        <a:pt x="3795699" y="810556"/>
                      </a:lnTo>
                      <a:cubicBezTo>
                        <a:pt x="3805781" y="814588"/>
                        <a:pt x="3815862" y="817613"/>
                        <a:pt x="3826953" y="821646"/>
                      </a:cubicBezTo>
                      <a:cubicBezTo>
                        <a:pt x="3844091" y="827694"/>
                        <a:pt x="3859214" y="832735"/>
                        <a:pt x="3872320" y="836768"/>
                      </a:cubicBezTo>
                      <a:cubicBezTo>
                        <a:pt x="3877361" y="839792"/>
                        <a:pt x="3885425" y="841809"/>
                        <a:pt x="3893491" y="843825"/>
                      </a:cubicBezTo>
                      <a:lnTo>
                        <a:pt x="3893491" y="843825"/>
                      </a:lnTo>
                      <a:close/>
                      <a:moveTo>
                        <a:pt x="893224" y="2016"/>
                      </a:moveTo>
                      <a:cubicBezTo>
                        <a:pt x="890200" y="2016"/>
                        <a:pt x="887176" y="3024"/>
                        <a:pt x="883143" y="3024"/>
                      </a:cubicBezTo>
                      <a:cubicBezTo>
                        <a:pt x="860963" y="6049"/>
                        <a:pt x="837776" y="9073"/>
                        <a:pt x="814588" y="11090"/>
                      </a:cubicBezTo>
                      <a:cubicBezTo>
                        <a:pt x="779303" y="15122"/>
                        <a:pt x="749058" y="18147"/>
                        <a:pt x="717806" y="21171"/>
                      </a:cubicBezTo>
                      <a:cubicBezTo>
                        <a:pt x="660341" y="26212"/>
                        <a:pt x="596827" y="32261"/>
                        <a:pt x="524240" y="37302"/>
                      </a:cubicBezTo>
                      <a:lnTo>
                        <a:pt x="465767" y="42342"/>
                      </a:lnTo>
                      <a:lnTo>
                        <a:pt x="452661" y="43350"/>
                      </a:lnTo>
                      <a:lnTo>
                        <a:pt x="436531" y="44359"/>
                      </a:lnTo>
                      <a:cubicBezTo>
                        <a:pt x="395197" y="47383"/>
                        <a:pt x="353862" y="50408"/>
                        <a:pt x="313536" y="54440"/>
                      </a:cubicBezTo>
                      <a:cubicBezTo>
                        <a:pt x="278250" y="57465"/>
                        <a:pt x="243973" y="60489"/>
                        <a:pt x="208688" y="63514"/>
                      </a:cubicBezTo>
                      <a:lnTo>
                        <a:pt x="207679" y="63514"/>
                      </a:lnTo>
                      <a:cubicBezTo>
                        <a:pt x="190541" y="65530"/>
                        <a:pt x="172394" y="66538"/>
                        <a:pt x="155255" y="67546"/>
                      </a:cubicBezTo>
                      <a:lnTo>
                        <a:pt x="145174" y="68554"/>
                      </a:lnTo>
                      <a:cubicBezTo>
                        <a:pt x="132068" y="69563"/>
                        <a:pt x="117954" y="70571"/>
                        <a:pt x="104848" y="71579"/>
                      </a:cubicBezTo>
                      <a:cubicBezTo>
                        <a:pt x="95775" y="81661"/>
                        <a:pt x="86701" y="91742"/>
                        <a:pt x="75612" y="105856"/>
                      </a:cubicBezTo>
                      <a:cubicBezTo>
                        <a:pt x="65530" y="117954"/>
                        <a:pt x="56456" y="129044"/>
                        <a:pt x="46375" y="141142"/>
                      </a:cubicBezTo>
                      <a:cubicBezTo>
                        <a:pt x="39318" y="149207"/>
                        <a:pt x="28228" y="162313"/>
                        <a:pt x="17139" y="173402"/>
                      </a:cubicBezTo>
                      <a:lnTo>
                        <a:pt x="16130" y="174411"/>
                      </a:lnTo>
                      <a:cubicBezTo>
                        <a:pt x="11089" y="179451"/>
                        <a:pt x="5041" y="184492"/>
                        <a:pt x="0" y="190541"/>
                      </a:cubicBezTo>
                      <a:cubicBezTo>
                        <a:pt x="6049" y="190541"/>
                        <a:pt x="12098" y="190541"/>
                        <a:pt x="19155" y="190541"/>
                      </a:cubicBezTo>
                      <a:cubicBezTo>
                        <a:pt x="38310" y="190541"/>
                        <a:pt x="56456" y="191549"/>
                        <a:pt x="75612" y="191549"/>
                      </a:cubicBezTo>
                      <a:lnTo>
                        <a:pt x="76619" y="191549"/>
                      </a:lnTo>
                      <a:lnTo>
                        <a:pt x="77628" y="191549"/>
                      </a:lnTo>
                      <a:lnTo>
                        <a:pt x="78636" y="191549"/>
                      </a:lnTo>
                      <a:lnTo>
                        <a:pt x="79644" y="191549"/>
                      </a:lnTo>
                      <a:cubicBezTo>
                        <a:pt x="92750" y="191549"/>
                        <a:pt x="105856" y="192557"/>
                        <a:pt x="118962" y="192557"/>
                      </a:cubicBezTo>
                      <a:cubicBezTo>
                        <a:pt x="120978" y="192557"/>
                        <a:pt x="122995" y="192557"/>
                        <a:pt x="126019" y="192557"/>
                      </a:cubicBezTo>
                      <a:cubicBezTo>
                        <a:pt x="197598" y="195582"/>
                        <a:pt x="270185" y="199614"/>
                        <a:pt x="340756" y="203647"/>
                      </a:cubicBezTo>
                      <a:lnTo>
                        <a:pt x="341764" y="203647"/>
                      </a:lnTo>
                      <a:lnTo>
                        <a:pt x="342772" y="203647"/>
                      </a:lnTo>
                      <a:cubicBezTo>
                        <a:pt x="402253" y="206672"/>
                        <a:pt x="462742" y="210704"/>
                        <a:pt x="523232" y="212721"/>
                      </a:cubicBezTo>
                      <a:cubicBezTo>
                        <a:pt x="584729" y="214737"/>
                        <a:pt x="634129" y="216753"/>
                        <a:pt x="680504" y="216753"/>
                      </a:cubicBezTo>
                      <a:cubicBezTo>
                        <a:pt x="686553" y="216753"/>
                        <a:pt x="692602" y="216753"/>
                        <a:pt x="698651" y="216753"/>
                      </a:cubicBezTo>
                      <a:lnTo>
                        <a:pt x="699659" y="216753"/>
                      </a:lnTo>
                      <a:cubicBezTo>
                        <a:pt x="729903" y="216753"/>
                        <a:pt x="760148" y="215745"/>
                        <a:pt x="790392" y="214737"/>
                      </a:cubicBezTo>
                      <a:lnTo>
                        <a:pt x="791401" y="214737"/>
                      </a:lnTo>
                      <a:cubicBezTo>
                        <a:pt x="805515" y="213728"/>
                        <a:pt x="820637" y="213728"/>
                        <a:pt x="835759" y="212721"/>
                      </a:cubicBezTo>
                      <a:cubicBezTo>
                        <a:pt x="842817" y="212721"/>
                        <a:pt x="849874" y="211712"/>
                        <a:pt x="856931" y="211712"/>
                      </a:cubicBezTo>
                      <a:lnTo>
                        <a:pt x="858947" y="211712"/>
                      </a:lnTo>
                      <a:cubicBezTo>
                        <a:pt x="861972" y="211712"/>
                        <a:pt x="864996" y="211712"/>
                        <a:pt x="868020" y="211712"/>
                      </a:cubicBezTo>
                      <a:lnTo>
                        <a:pt x="869029" y="206672"/>
                      </a:lnTo>
                      <a:lnTo>
                        <a:pt x="870037" y="202639"/>
                      </a:lnTo>
                      <a:cubicBezTo>
                        <a:pt x="878102" y="159288"/>
                        <a:pt x="886167" y="117954"/>
                        <a:pt x="894233" y="74603"/>
                      </a:cubicBezTo>
                      <a:lnTo>
                        <a:pt x="901289" y="34277"/>
                      </a:lnTo>
                      <a:lnTo>
                        <a:pt x="907339" y="3024"/>
                      </a:lnTo>
                      <a:cubicBezTo>
                        <a:pt x="907339" y="2016"/>
                        <a:pt x="907339" y="1008"/>
                        <a:pt x="908347" y="0"/>
                      </a:cubicBezTo>
                      <a:lnTo>
                        <a:pt x="893224" y="2016"/>
                      </a:lnTo>
                      <a:lnTo>
                        <a:pt x="893224" y="2016"/>
                      </a:lnTo>
                      <a:close/>
                    </a:path>
                  </a:pathLst>
                </a:custGeom>
                <a:solidFill>
                  <a:srgbClr val="A40000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xmlns="" id="{1AC10BCA-98F6-0F1D-4969-8BC2D09B2669}"/>
                    </a:ext>
                  </a:extLst>
                </p:cNvPr>
                <p:cNvSpPr/>
                <p:nvPr/>
              </p:nvSpPr>
              <p:spPr>
                <a:xfrm>
                  <a:off x="8759850" y="3486196"/>
                  <a:ext cx="2347990" cy="1455774"/>
                </a:xfrm>
                <a:custGeom>
                  <a:avLst/>
                  <a:gdLst>
                    <a:gd name="connsiteX0" fmla="*/ 183484 w 2347990"/>
                    <a:gd name="connsiteY0" fmla="*/ 24196 h 1455774"/>
                    <a:gd name="connsiteX1" fmla="*/ 165337 w 2347990"/>
                    <a:gd name="connsiteY1" fmla="*/ 120978 h 1455774"/>
                    <a:gd name="connsiteX2" fmla="*/ 146182 w 2347990"/>
                    <a:gd name="connsiteY2" fmla="*/ 223810 h 1455774"/>
                    <a:gd name="connsiteX3" fmla="*/ 146182 w 2347990"/>
                    <a:gd name="connsiteY3" fmla="*/ 224819 h 1455774"/>
                    <a:gd name="connsiteX4" fmla="*/ 139125 w 2347990"/>
                    <a:gd name="connsiteY4" fmla="*/ 263128 h 1455774"/>
                    <a:gd name="connsiteX5" fmla="*/ 119970 w 2347990"/>
                    <a:gd name="connsiteY5" fmla="*/ 364952 h 1455774"/>
                    <a:gd name="connsiteX6" fmla="*/ 74603 w 2347990"/>
                    <a:gd name="connsiteY6" fmla="*/ 608925 h 1455774"/>
                    <a:gd name="connsiteX7" fmla="*/ 34277 w 2347990"/>
                    <a:gd name="connsiteY7" fmla="*/ 849874 h 1455774"/>
                    <a:gd name="connsiteX8" fmla="*/ 34277 w 2347990"/>
                    <a:gd name="connsiteY8" fmla="*/ 851890 h 1455774"/>
                    <a:gd name="connsiteX9" fmla="*/ 34277 w 2347990"/>
                    <a:gd name="connsiteY9" fmla="*/ 853907 h 1455774"/>
                    <a:gd name="connsiteX10" fmla="*/ 16130 w 2347990"/>
                    <a:gd name="connsiteY10" fmla="*/ 976901 h 1455774"/>
                    <a:gd name="connsiteX11" fmla="*/ 9073 w 2347990"/>
                    <a:gd name="connsiteY11" fmla="*/ 1028317 h 1455774"/>
                    <a:gd name="connsiteX12" fmla="*/ 9073 w 2347990"/>
                    <a:gd name="connsiteY12" fmla="*/ 1029325 h 1455774"/>
                    <a:gd name="connsiteX13" fmla="*/ 3024 w 2347990"/>
                    <a:gd name="connsiteY13" fmla="*/ 1068643 h 1455774"/>
                    <a:gd name="connsiteX14" fmla="*/ 0 w 2347990"/>
                    <a:gd name="connsiteY14" fmla="*/ 1087798 h 1455774"/>
                    <a:gd name="connsiteX15" fmla="*/ 0 w 2347990"/>
                    <a:gd name="connsiteY15" fmla="*/ 1091831 h 1455774"/>
                    <a:gd name="connsiteX16" fmla="*/ 468792 w 2347990"/>
                    <a:gd name="connsiteY16" fmla="*/ 1185589 h 1455774"/>
                    <a:gd name="connsiteX17" fmla="*/ 492987 w 2347990"/>
                    <a:gd name="connsiteY17" fmla="*/ 1190630 h 1455774"/>
                    <a:gd name="connsiteX18" fmla="*/ 890200 w 2347990"/>
                    <a:gd name="connsiteY18" fmla="*/ 1271282 h 1455774"/>
                    <a:gd name="connsiteX19" fmla="*/ 895241 w 2347990"/>
                    <a:gd name="connsiteY19" fmla="*/ 1272290 h 1455774"/>
                    <a:gd name="connsiteX20" fmla="*/ 900281 w 2347990"/>
                    <a:gd name="connsiteY20" fmla="*/ 1273299 h 1455774"/>
                    <a:gd name="connsiteX21" fmla="*/ 1315641 w 2347990"/>
                    <a:gd name="connsiteY21" fmla="*/ 1335804 h 1455774"/>
                    <a:gd name="connsiteX22" fmla="*/ 1434603 w 2347990"/>
                    <a:gd name="connsiteY22" fmla="*/ 1350926 h 1455774"/>
                    <a:gd name="connsiteX23" fmla="*/ 1451742 w 2347990"/>
                    <a:gd name="connsiteY23" fmla="*/ 1352943 h 1455774"/>
                    <a:gd name="connsiteX24" fmla="*/ 1453758 w 2347990"/>
                    <a:gd name="connsiteY24" fmla="*/ 1352943 h 1455774"/>
                    <a:gd name="connsiteX25" fmla="*/ 1454766 w 2347990"/>
                    <a:gd name="connsiteY25" fmla="*/ 1352943 h 1455774"/>
                    <a:gd name="connsiteX26" fmla="*/ 1455774 w 2347990"/>
                    <a:gd name="connsiteY26" fmla="*/ 1352943 h 1455774"/>
                    <a:gd name="connsiteX27" fmla="*/ 1741082 w 2347990"/>
                    <a:gd name="connsiteY27" fmla="*/ 1390245 h 1455774"/>
                    <a:gd name="connsiteX28" fmla="*/ 1744107 w 2347990"/>
                    <a:gd name="connsiteY28" fmla="*/ 1390245 h 1455774"/>
                    <a:gd name="connsiteX29" fmla="*/ 1748139 w 2347990"/>
                    <a:gd name="connsiteY29" fmla="*/ 1391253 h 1455774"/>
                    <a:gd name="connsiteX30" fmla="*/ 1953802 w 2347990"/>
                    <a:gd name="connsiteY30" fmla="*/ 1423514 h 1455774"/>
                    <a:gd name="connsiteX31" fmla="*/ 2060667 w 2347990"/>
                    <a:gd name="connsiteY31" fmla="*/ 1440652 h 1455774"/>
                    <a:gd name="connsiteX32" fmla="*/ 2073772 w 2347990"/>
                    <a:gd name="connsiteY32" fmla="*/ 1442668 h 1455774"/>
                    <a:gd name="connsiteX33" fmla="*/ 2076797 w 2347990"/>
                    <a:gd name="connsiteY33" fmla="*/ 1442668 h 1455774"/>
                    <a:gd name="connsiteX34" fmla="*/ 2079821 w 2347990"/>
                    <a:gd name="connsiteY34" fmla="*/ 1442668 h 1455774"/>
                    <a:gd name="connsiteX35" fmla="*/ 2082846 w 2347990"/>
                    <a:gd name="connsiteY35" fmla="*/ 1442668 h 1455774"/>
                    <a:gd name="connsiteX36" fmla="*/ 2155433 w 2347990"/>
                    <a:gd name="connsiteY36" fmla="*/ 1455775 h 1455774"/>
                    <a:gd name="connsiteX37" fmla="*/ 2155433 w 2347990"/>
                    <a:gd name="connsiteY37" fmla="*/ 1455775 h 1455774"/>
                    <a:gd name="connsiteX38" fmla="*/ 2156442 w 2347990"/>
                    <a:gd name="connsiteY38" fmla="*/ 1447709 h 1455774"/>
                    <a:gd name="connsiteX39" fmla="*/ 2158458 w 2347990"/>
                    <a:gd name="connsiteY39" fmla="*/ 1435612 h 1455774"/>
                    <a:gd name="connsiteX40" fmla="*/ 2159466 w 2347990"/>
                    <a:gd name="connsiteY40" fmla="*/ 1426538 h 1455774"/>
                    <a:gd name="connsiteX41" fmla="*/ 2164506 w 2347990"/>
                    <a:gd name="connsiteY41" fmla="*/ 1390245 h 1455774"/>
                    <a:gd name="connsiteX42" fmla="*/ 2164506 w 2347990"/>
                    <a:gd name="connsiteY42" fmla="*/ 1387220 h 1455774"/>
                    <a:gd name="connsiteX43" fmla="*/ 2175596 w 2347990"/>
                    <a:gd name="connsiteY43" fmla="*/ 1307576 h 1455774"/>
                    <a:gd name="connsiteX44" fmla="*/ 2222980 w 2347990"/>
                    <a:gd name="connsiteY44" fmla="*/ 981942 h 1455774"/>
                    <a:gd name="connsiteX45" fmla="*/ 2222980 w 2347990"/>
                    <a:gd name="connsiteY45" fmla="*/ 980934 h 1455774"/>
                    <a:gd name="connsiteX46" fmla="*/ 2222980 w 2347990"/>
                    <a:gd name="connsiteY46" fmla="*/ 978918 h 1455774"/>
                    <a:gd name="connsiteX47" fmla="*/ 2222980 w 2347990"/>
                    <a:gd name="connsiteY47" fmla="*/ 977909 h 1455774"/>
                    <a:gd name="connsiteX48" fmla="*/ 2250199 w 2347990"/>
                    <a:gd name="connsiteY48" fmla="*/ 812572 h 1455774"/>
                    <a:gd name="connsiteX49" fmla="*/ 2339925 w 2347990"/>
                    <a:gd name="connsiteY49" fmla="*/ 366968 h 1455774"/>
                    <a:gd name="connsiteX50" fmla="*/ 2347991 w 2347990"/>
                    <a:gd name="connsiteY50" fmla="*/ 331683 h 1455774"/>
                    <a:gd name="connsiteX51" fmla="*/ 2322787 w 2347990"/>
                    <a:gd name="connsiteY51" fmla="*/ 325634 h 1455774"/>
                    <a:gd name="connsiteX52" fmla="*/ 2321778 w 2347990"/>
                    <a:gd name="connsiteY52" fmla="*/ 325634 h 1455774"/>
                    <a:gd name="connsiteX53" fmla="*/ 2297583 w 2347990"/>
                    <a:gd name="connsiteY53" fmla="*/ 320593 h 1455774"/>
                    <a:gd name="connsiteX54" fmla="*/ 2241126 w 2347990"/>
                    <a:gd name="connsiteY54" fmla="*/ 309503 h 1455774"/>
                    <a:gd name="connsiteX55" fmla="*/ 2122164 w 2347990"/>
                    <a:gd name="connsiteY55" fmla="*/ 289340 h 1455774"/>
                    <a:gd name="connsiteX56" fmla="*/ 2086879 w 2347990"/>
                    <a:gd name="connsiteY56" fmla="*/ 284300 h 1455774"/>
                    <a:gd name="connsiteX57" fmla="*/ 2003202 w 2347990"/>
                    <a:gd name="connsiteY57" fmla="*/ 271194 h 1455774"/>
                    <a:gd name="connsiteX58" fmla="*/ 1925574 w 2347990"/>
                    <a:gd name="connsiteY58" fmla="*/ 258087 h 1455774"/>
                    <a:gd name="connsiteX59" fmla="*/ 1906419 w 2347990"/>
                    <a:gd name="connsiteY59" fmla="*/ 255063 h 1455774"/>
                    <a:gd name="connsiteX60" fmla="*/ 1887264 w 2347990"/>
                    <a:gd name="connsiteY60" fmla="*/ 252038 h 1455774"/>
                    <a:gd name="connsiteX61" fmla="*/ 1035374 w 2347990"/>
                    <a:gd name="connsiteY61" fmla="*/ 120978 h 1455774"/>
                    <a:gd name="connsiteX62" fmla="*/ 779303 w 2347990"/>
                    <a:gd name="connsiteY62" fmla="*/ 84685 h 1455774"/>
                    <a:gd name="connsiteX63" fmla="*/ 768213 w 2347990"/>
                    <a:gd name="connsiteY63" fmla="*/ 82669 h 1455774"/>
                    <a:gd name="connsiteX64" fmla="*/ 763172 w 2347990"/>
                    <a:gd name="connsiteY64" fmla="*/ 81661 h 1455774"/>
                    <a:gd name="connsiteX65" fmla="*/ 243973 w 2347990"/>
                    <a:gd name="connsiteY65" fmla="*/ 8065 h 1455774"/>
                    <a:gd name="connsiteX66" fmla="*/ 188524 w 2347990"/>
                    <a:gd name="connsiteY66" fmla="*/ 0 h 1455774"/>
                    <a:gd name="connsiteX67" fmla="*/ 183484 w 2347990"/>
                    <a:gd name="connsiteY67" fmla="*/ 24196 h 14557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2347990" h="1455774">
                      <a:moveTo>
                        <a:pt x="183484" y="24196"/>
                      </a:moveTo>
                      <a:cubicBezTo>
                        <a:pt x="177435" y="56457"/>
                        <a:pt x="171386" y="88718"/>
                        <a:pt x="165337" y="120978"/>
                      </a:cubicBezTo>
                      <a:cubicBezTo>
                        <a:pt x="159288" y="155256"/>
                        <a:pt x="152231" y="189533"/>
                        <a:pt x="146182" y="223810"/>
                      </a:cubicBezTo>
                      <a:lnTo>
                        <a:pt x="146182" y="224819"/>
                      </a:lnTo>
                      <a:lnTo>
                        <a:pt x="139125" y="263128"/>
                      </a:lnTo>
                      <a:lnTo>
                        <a:pt x="119970" y="364952"/>
                      </a:lnTo>
                      <a:cubicBezTo>
                        <a:pt x="101823" y="458710"/>
                        <a:pt x="87709" y="538354"/>
                        <a:pt x="74603" y="608925"/>
                      </a:cubicBezTo>
                      <a:cubicBezTo>
                        <a:pt x="59481" y="693610"/>
                        <a:pt x="46375" y="772246"/>
                        <a:pt x="34277" y="849874"/>
                      </a:cubicBezTo>
                      <a:lnTo>
                        <a:pt x="34277" y="851890"/>
                      </a:lnTo>
                      <a:lnTo>
                        <a:pt x="34277" y="853907"/>
                      </a:lnTo>
                      <a:cubicBezTo>
                        <a:pt x="28228" y="894233"/>
                        <a:pt x="22179" y="935567"/>
                        <a:pt x="16130" y="976901"/>
                      </a:cubicBezTo>
                      <a:cubicBezTo>
                        <a:pt x="14114" y="994040"/>
                        <a:pt x="11089" y="1011179"/>
                        <a:pt x="9073" y="1028317"/>
                      </a:cubicBezTo>
                      <a:lnTo>
                        <a:pt x="9073" y="1029325"/>
                      </a:lnTo>
                      <a:lnTo>
                        <a:pt x="3024" y="1068643"/>
                      </a:lnTo>
                      <a:lnTo>
                        <a:pt x="0" y="1087798"/>
                      </a:lnTo>
                      <a:cubicBezTo>
                        <a:pt x="0" y="1088806"/>
                        <a:pt x="0" y="1089815"/>
                        <a:pt x="0" y="1091831"/>
                      </a:cubicBezTo>
                      <a:cubicBezTo>
                        <a:pt x="158280" y="1120059"/>
                        <a:pt x="312528" y="1152320"/>
                        <a:pt x="468792" y="1185589"/>
                      </a:cubicBezTo>
                      <a:lnTo>
                        <a:pt x="492987" y="1190630"/>
                      </a:lnTo>
                      <a:cubicBezTo>
                        <a:pt x="622031" y="1218858"/>
                        <a:pt x="756116" y="1247087"/>
                        <a:pt x="890200" y="1271282"/>
                      </a:cubicBezTo>
                      <a:lnTo>
                        <a:pt x="895241" y="1272290"/>
                      </a:lnTo>
                      <a:lnTo>
                        <a:pt x="900281" y="1273299"/>
                      </a:lnTo>
                      <a:cubicBezTo>
                        <a:pt x="1047472" y="1299511"/>
                        <a:pt x="1192646" y="1319674"/>
                        <a:pt x="1315641" y="1335804"/>
                      </a:cubicBezTo>
                      <a:cubicBezTo>
                        <a:pt x="1354959" y="1340845"/>
                        <a:pt x="1395285" y="1345886"/>
                        <a:pt x="1434603" y="1350926"/>
                      </a:cubicBezTo>
                      <a:lnTo>
                        <a:pt x="1451742" y="1352943"/>
                      </a:lnTo>
                      <a:lnTo>
                        <a:pt x="1453758" y="1352943"/>
                      </a:lnTo>
                      <a:lnTo>
                        <a:pt x="1454766" y="1352943"/>
                      </a:lnTo>
                      <a:lnTo>
                        <a:pt x="1455774" y="1352943"/>
                      </a:lnTo>
                      <a:cubicBezTo>
                        <a:pt x="1549532" y="1365041"/>
                        <a:pt x="1646315" y="1377138"/>
                        <a:pt x="1741082" y="1390245"/>
                      </a:cubicBezTo>
                      <a:lnTo>
                        <a:pt x="1744107" y="1390245"/>
                      </a:lnTo>
                      <a:lnTo>
                        <a:pt x="1748139" y="1391253"/>
                      </a:lnTo>
                      <a:cubicBezTo>
                        <a:pt x="1820726" y="1401334"/>
                        <a:pt x="1890289" y="1412424"/>
                        <a:pt x="1953802" y="1423514"/>
                      </a:cubicBezTo>
                      <a:cubicBezTo>
                        <a:pt x="1989087" y="1429563"/>
                        <a:pt x="2024373" y="1435612"/>
                        <a:pt x="2060667" y="1440652"/>
                      </a:cubicBezTo>
                      <a:lnTo>
                        <a:pt x="2073772" y="1442668"/>
                      </a:lnTo>
                      <a:lnTo>
                        <a:pt x="2076797" y="1442668"/>
                      </a:lnTo>
                      <a:lnTo>
                        <a:pt x="2079821" y="1442668"/>
                      </a:lnTo>
                      <a:lnTo>
                        <a:pt x="2082846" y="1442668"/>
                      </a:lnTo>
                      <a:cubicBezTo>
                        <a:pt x="2107042" y="1446701"/>
                        <a:pt x="2131238" y="1450734"/>
                        <a:pt x="2155433" y="1455775"/>
                      </a:cubicBezTo>
                      <a:lnTo>
                        <a:pt x="2155433" y="1455775"/>
                      </a:lnTo>
                      <a:cubicBezTo>
                        <a:pt x="2155433" y="1453758"/>
                        <a:pt x="2156442" y="1450734"/>
                        <a:pt x="2156442" y="1447709"/>
                      </a:cubicBezTo>
                      <a:cubicBezTo>
                        <a:pt x="2157450" y="1443677"/>
                        <a:pt x="2157450" y="1439644"/>
                        <a:pt x="2158458" y="1435612"/>
                      </a:cubicBezTo>
                      <a:lnTo>
                        <a:pt x="2159466" y="1426538"/>
                      </a:lnTo>
                      <a:lnTo>
                        <a:pt x="2164506" y="1390245"/>
                      </a:lnTo>
                      <a:lnTo>
                        <a:pt x="2164506" y="1387220"/>
                      </a:lnTo>
                      <a:cubicBezTo>
                        <a:pt x="2167531" y="1361008"/>
                        <a:pt x="2171564" y="1333788"/>
                        <a:pt x="2175596" y="1307576"/>
                      </a:cubicBezTo>
                      <a:cubicBezTo>
                        <a:pt x="2191727" y="1187606"/>
                        <a:pt x="2207857" y="1080741"/>
                        <a:pt x="2222980" y="981942"/>
                      </a:cubicBezTo>
                      <a:lnTo>
                        <a:pt x="2222980" y="980934"/>
                      </a:lnTo>
                      <a:cubicBezTo>
                        <a:pt x="2222980" y="979926"/>
                        <a:pt x="2222980" y="979926"/>
                        <a:pt x="2222980" y="978918"/>
                      </a:cubicBezTo>
                      <a:cubicBezTo>
                        <a:pt x="2222980" y="978918"/>
                        <a:pt x="2222980" y="977909"/>
                        <a:pt x="2222980" y="977909"/>
                      </a:cubicBezTo>
                      <a:cubicBezTo>
                        <a:pt x="2232053" y="919437"/>
                        <a:pt x="2241126" y="863988"/>
                        <a:pt x="2250199" y="812572"/>
                      </a:cubicBezTo>
                      <a:cubicBezTo>
                        <a:pt x="2278428" y="652276"/>
                        <a:pt x="2307665" y="506093"/>
                        <a:pt x="2339925" y="366968"/>
                      </a:cubicBezTo>
                      <a:cubicBezTo>
                        <a:pt x="2342950" y="354870"/>
                        <a:pt x="2344966" y="343781"/>
                        <a:pt x="2347991" y="331683"/>
                      </a:cubicBezTo>
                      <a:lnTo>
                        <a:pt x="2322787" y="325634"/>
                      </a:lnTo>
                      <a:lnTo>
                        <a:pt x="2321778" y="325634"/>
                      </a:lnTo>
                      <a:cubicBezTo>
                        <a:pt x="2313714" y="323617"/>
                        <a:pt x="2305648" y="321601"/>
                        <a:pt x="2297583" y="320593"/>
                      </a:cubicBezTo>
                      <a:cubicBezTo>
                        <a:pt x="2278428" y="316561"/>
                        <a:pt x="2259273" y="312528"/>
                        <a:pt x="2241126" y="309503"/>
                      </a:cubicBezTo>
                      <a:cubicBezTo>
                        <a:pt x="2204832" y="302446"/>
                        <a:pt x="2166523" y="296398"/>
                        <a:pt x="2122164" y="289340"/>
                      </a:cubicBezTo>
                      <a:lnTo>
                        <a:pt x="2086879" y="284300"/>
                      </a:lnTo>
                      <a:cubicBezTo>
                        <a:pt x="2058650" y="280267"/>
                        <a:pt x="2031430" y="275226"/>
                        <a:pt x="2003202" y="271194"/>
                      </a:cubicBezTo>
                      <a:cubicBezTo>
                        <a:pt x="1976990" y="267161"/>
                        <a:pt x="1951786" y="262120"/>
                        <a:pt x="1925574" y="258087"/>
                      </a:cubicBezTo>
                      <a:lnTo>
                        <a:pt x="1906419" y="255063"/>
                      </a:lnTo>
                      <a:lnTo>
                        <a:pt x="1887264" y="252038"/>
                      </a:lnTo>
                      <a:cubicBezTo>
                        <a:pt x="1594899" y="201631"/>
                        <a:pt x="1305560" y="159289"/>
                        <a:pt x="1035374" y="120978"/>
                      </a:cubicBezTo>
                      <a:cubicBezTo>
                        <a:pt x="949681" y="108881"/>
                        <a:pt x="864996" y="96783"/>
                        <a:pt x="779303" y="84685"/>
                      </a:cubicBezTo>
                      <a:lnTo>
                        <a:pt x="768213" y="82669"/>
                      </a:lnTo>
                      <a:lnTo>
                        <a:pt x="763172" y="81661"/>
                      </a:lnTo>
                      <a:cubicBezTo>
                        <a:pt x="601867" y="59481"/>
                        <a:pt x="421408" y="34277"/>
                        <a:pt x="243973" y="8065"/>
                      </a:cubicBezTo>
                      <a:cubicBezTo>
                        <a:pt x="225826" y="5041"/>
                        <a:pt x="206672" y="3025"/>
                        <a:pt x="188524" y="0"/>
                      </a:cubicBezTo>
                      <a:lnTo>
                        <a:pt x="183484" y="24196"/>
                      </a:lnTo>
                      <a:close/>
                    </a:path>
                  </a:pathLst>
                </a:custGeom>
                <a:solidFill>
                  <a:srgbClr val="E9A777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xmlns="" id="{25B8E28E-45B8-B2D8-6787-EBB4614E2C69}"/>
                    </a:ext>
                  </a:extLst>
                </p:cNvPr>
                <p:cNvSpPr/>
                <p:nvPr/>
              </p:nvSpPr>
              <p:spPr>
                <a:xfrm>
                  <a:off x="8974587" y="2564743"/>
                  <a:ext cx="2130229" cy="1229947"/>
                </a:xfrm>
                <a:custGeom>
                  <a:avLst/>
                  <a:gdLst>
                    <a:gd name="connsiteX0" fmla="*/ 1164418 w 2130229"/>
                    <a:gd name="connsiteY0" fmla="*/ 3024 h 1229947"/>
                    <a:gd name="connsiteX1" fmla="*/ 1160385 w 2130229"/>
                    <a:gd name="connsiteY1" fmla="*/ 2016 h 1229947"/>
                    <a:gd name="connsiteX2" fmla="*/ 1152320 w 2130229"/>
                    <a:gd name="connsiteY2" fmla="*/ 0 h 1229947"/>
                    <a:gd name="connsiteX3" fmla="*/ 1143246 w 2130229"/>
                    <a:gd name="connsiteY3" fmla="*/ 7057 h 1229947"/>
                    <a:gd name="connsiteX4" fmla="*/ 1124092 w 2130229"/>
                    <a:gd name="connsiteY4" fmla="*/ 21171 h 1229947"/>
                    <a:gd name="connsiteX5" fmla="*/ 1100904 w 2130229"/>
                    <a:gd name="connsiteY5" fmla="*/ 37302 h 1229947"/>
                    <a:gd name="connsiteX6" fmla="*/ 1097879 w 2130229"/>
                    <a:gd name="connsiteY6" fmla="*/ 39318 h 1229947"/>
                    <a:gd name="connsiteX7" fmla="*/ 1082757 w 2130229"/>
                    <a:gd name="connsiteY7" fmla="*/ 49399 h 1229947"/>
                    <a:gd name="connsiteX8" fmla="*/ 996056 w 2130229"/>
                    <a:gd name="connsiteY8" fmla="*/ 110897 h 1229947"/>
                    <a:gd name="connsiteX9" fmla="*/ 995048 w 2130229"/>
                    <a:gd name="connsiteY9" fmla="*/ 111905 h 1229947"/>
                    <a:gd name="connsiteX10" fmla="*/ 991015 w 2130229"/>
                    <a:gd name="connsiteY10" fmla="*/ 114929 h 1229947"/>
                    <a:gd name="connsiteX11" fmla="*/ 985975 w 2130229"/>
                    <a:gd name="connsiteY11" fmla="*/ 118962 h 1229947"/>
                    <a:gd name="connsiteX12" fmla="*/ 891208 w 2130229"/>
                    <a:gd name="connsiteY12" fmla="*/ 188525 h 1229947"/>
                    <a:gd name="connsiteX13" fmla="*/ 703691 w 2130229"/>
                    <a:gd name="connsiteY13" fmla="*/ 330675 h 1229947"/>
                    <a:gd name="connsiteX14" fmla="*/ 334707 w 2130229"/>
                    <a:gd name="connsiteY14" fmla="*/ 623039 h 1229947"/>
                    <a:gd name="connsiteX15" fmla="*/ 153240 w 2130229"/>
                    <a:gd name="connsiteY15" fmla="*/ 772246 h 1229947"/>
                    <a:gd name="connsiteX16" fmla="*/ 2016 w 2130229"/>
                    <a:gd name="connsiteY16" fmla="*/ 899273 h 1229947"/>
                    <a:gd name="connsiteX17" fmla="*/ 1008 w 2130229"/>
                    <a:gd name="connsiteY17" fmla="*/ 900282 h 1229947"/>
                    <a:gd name="connsiteX18" fmla="*/ 0 w 2130229"/>
                    <a:gd name="connsiteY18" fmla="*/ 901290 h 1229947"/>
                    <a:gd name="connsiteX19" fmla="*/ 2016 w 2130229"/>
                    <a:gd name="connsiteY19" fmla="*/ 901290 h 1229947"/>
                    <a:gd name="connsiteX20" fmla="*/ 4032 w 2130229"/>
                    <a:gd name="connsiteY20" fmla="*/ 901290 h 1229947"/>
                    <a:gd name="connsiteX21" fmla="*/ 12098 w 2130229"/>
                    <a:gd name="connsiteY21" fmla="*/ 902298 h 1229947"/>
                    <a:gd name="connsiteX22" fmla="*/ 16130 w 2130229"/>
                    <a:gd name="connsiteY22" fmla="*/ 903306 h 1229947"/>
                    <a:gd name="connsiteX23" fmla="*/ 16130 w 2130229"/>
                    <a:gd name="connsiteY23" fmla="*/ 903306 h 1229947"/>
                    <a:gd name="connsiteX24" fmla="*/ 133076 w 2130229"/>
                    <a:gd name="connsiteY24" fmla="*/ 818621 h 1229947"/>
                    <a:gd name="connsiteX25" fmla="*/ 402253 w 2130229"/>
                    <a:gd name="connsiteY25" fmla="*/ 610941 h 1229947"/>
                    <a:gd name="connsiteX26" fmla="*/ 414351 w 2130229"/>
                    <a:gd name="connsiteY26" fmla="*/ 601868 h 1229947"/>
                    <a:gd name="connsiteX27" fmla="*/ 490971 w 2130229"/>
                    <a:gd name="connsiteY27" fmla="*/ 542387 h 1229947"/>
                    <a:gd name="connsiteX28" fmla="*/ 580696 w 2130229"/>
                    <a:gd name="connsiteY28" fmla="*/ 472824 h 1229947"/>
                    <a:gd name="connsiteX29" fmla="*/ 623039 w 2130229"/>
                    <a:gd name="connsiteY29" fmla="*/ 440563 h 1229947"/>
                    <a:gd name="connsiteX30" fmla="*/ 628080 w 2130229"/>
                    <a:gd name="connsiteY30" fmla="*/ 436531 h 1229947"/>
                    <a:gd name="connsiteX31" fmla="*/ 670422 w 2130229"/>
                    <a:gd name="connsiteY31" fmla="*/ 404270 h 1229947"/>
                    <a:gd name="connsiteX32" fmla="*/ 843825 w 2130229"/>
                    <a:gd name="connsiteY32" fmla="*/ 265145 h 1229947"/>
                    <a:gd name="connsiteX33" fmla="*/ 892216 w 2130229"/>
                    <a:gd name="connsiteY33" fmla="*/ 224819 h 1229947"/>
                    <a:gd name="connsiteX34" fmla="*/ 898265 w 2130229"/>
                    <a:gd name="connsiteY34" fmla="*/ 219778 h 1229947"/>
                    <a:gd name="connsiteX35" fmla="*/ 910363 w 2130229"/>
                    <a:gd name="connsiteY35" fmla="*/ 209696 h 1229947"/>
                    <a:gd name="connsiteX36" fmla="*/ 928510 w 2130229"/>
                    <a:gd name="connsiteY36" fmla="*/ 194574 h 1229947"/>
                    <a:gd name="connsiteX37" fmla="*/ 933550 w 2130229"/>
                    <a:gd name="connsiteY37" fmla="*/ 189533 h 1229947"/>
                    <a:gd name="connsiteX38" fmla="*/ 1014203 w 2130229"/>
                    <a:gd name="connsiteY38" fmla="*/ 124003 h 1229947"/>
                    <a:gd name="connsiteX39" fmla="*/ 1102920 w 2130229"/>
                    <a:gd name="connsiteY39" fmla="*/ 56457 h 1229947"/>
                    <a:gd name="connsiteX40" fmla="*/ 1149296 w 2130229"/>
                    <a:gd name="connsiteY40" fmla="*/ 25204 h 1229947"/>
                    <a:gd name="connsiteX41" fmla="*/ 1174499 w 2130229"/>
                    <a:gd name="connsiteY41" fmla="*/ 10082 h 1229947"/>
                    <a:gd name="connsiteX42" fmla="*/ 1177524 w 2130229"/>
                    <a:gd name="connsiteY42" fmla="*/ 8065 h 1229947"/>
                    <a:gd name="connsiteX43" fmla="*/ 1180548 w 2130229"/>
                    <a:gd name="connsiteY43" fmla="*/ 6049 h 1229947"/>
                    <a:gd name="connsiteX44" fmla="*/ 1181557 w 2130229"/>
                    <a:gd name="connsiteY44" fmla="*/ 5041 h 1229947"/>
                    <a:gd name="connsiteX45" fmla="*/ 1177524 w 2130229"/>
                    <a:gd name="connsiteY45" fmla="*/ 4033 h 1229947"/>
                    <a:gd name="connsiteX46" fmla="*/ 1164418 w 2130229"/>
                    <a:gd name="connsiteY46" fmla="*/ 3024 h 1229947"/>
                    <a:gd name="connsiteX47" fmla="*/ 2129222 w 2130229"/>
                    <a:gd name="connsiteY47" fmla="*/ 1226924 h 1229947"/>
                    <a:gd name="connsiteX48" fmla="*/ 2128214 w 2130229"/>
                    <a:gd name="connsiteY48" fmla="*/ 1224907 h 1229947"/>
                    <a:gd name="connsiteX49" fmla="*/ 2124181 w 2130229"/>
                    <a:gd name="connsiteY49" fmla="*/ 1209785 h 1229947"/>
                    <a:gd name="connsiteX50" fmla="*/ 2120148 w 2130229"/>
                    <a:gd name="connsiteY50" fmla="*/ 1194662 h 1229947"/>
                    <a:gd name="connsiteX51" fmla="*/ 2119140 w 2130229"/>
                    <a:gd name="connsiteY51" fmla="*/ 1190630 h 1229947"/>
                    <a:gd name="connsiteX52" fmla="*/ 2103010 w 2130229"/>
                    <a:gd name="connsiteY52" fmla="*/ 1133165 h 1229947"/>
                    <a:gd name="connsiteX53" fmla="*/ 2077806 w 2130229"/>
                    <a:gd name="connsiteY53" fmla="*/ 1038399 h 1229947"/>
                    <a:gd name="connsiteX54" fmla="*/ 2072765 w 2130229"/>
                    <a:gd name="connsiteY54" fmla="*/ 1020252 h 1229947"/>
                    <a:gd name="connsiteX55" fmla="*/ 2029414 w 2130229"/>
                    <a:gd name="connsiteY55" fmla="*/ 851890 h 1229947"/>
                    <a:gd name="connsiteX56" fmla="*/ 2028406 w 2130229"/>
                    <a:gd name="connsiteY56" fmla="*/ 847858 h 1229947"/>
                    <a:gd name="connsiteX57" fmla="*/ 2014292 w 2130229"/>
                    <a:gd name="connsiteY57" fmla="*/ 792409 h 1229947"/>
                    <a:gd name="connsiteX58" fmla="*/ 1953802 w 2130229"/>
                    <a:gd name="connsiteY58" fmla="*/ 560534 h 1229947"/>
                    <a:gd name="connsiteX59" fmla="*/ 1925574 w 2130229"/>
                    <a:gd name="connsiteY59" fmla="*/ 447620 h 1229947"/>
                    <a:gd name="connsiteX60" fmla="*/ 1925574 w 2130229"/>
                    <a:gd name="connsiteY60" fmla="*/ 445604 h 1229947"/>
                    <a:gd name="connsiteX61" fmla="*/ 1904403 w 2130229"/>
                    <a:gd name="connsiteY61" fmla="*/ 359911 h 1229947"/>
                    <a:gd name="connsiteX62" fmla="*/ 1904403 w 2130229"/>
                    <a:gd name="connsiteY62" fmla="*/ 359911 h 1229947"/>
                    <a:gd name="connsiteX63" fmla="*/ 1903395 w 2130229"/>
                    <a:gd name="connsiteY63" fmla="*/ 355879 h 1229947"/>
                    <a:gd name="connsiteX64" fmla="*/ 1897346 w 2130229"/>
                    <a:gd name="connsiteY64" fmla="*/ 331683 h 1229947"/>
                    <a:gd name="connsiteX65" fmla="*/ 1894321 w 2130229"/>
                    <a:gd name="connsiteY65" fmla="*/ 320593 h 1229947"/>
                    <a:gd name="connsiteX66" fmla="*/ 1893313 w 2130229"/>
                    <a:gd name="connsiteY66" fmla="*/ 318577 h 1229947"/>
                    <a:gd name="connsiteX67" fmla="*/ 1869117 w 2130229"/>
                    <a:gd name="connsiteY67" fmla="*/ 237924 h 1229947"/>
                    <a:gd name="connsiteX68" fmla="*/ 1869117 w 2130229"/>
                    <a:gd name="connsiteY68" fmla="*/ 236916 h 1229947"/>
                    <a:gd name="connsiteX69" fmla="*/ 1869117 w 2130229"/>
                    <a:gd name="connsiteY69" fmla="*/ 235908 h 1229947"/>
                    <a:gd name="connsiteX70" fmla="*/ 1823750 w 2130229"/>
                    <a:gd name="connsiteY70" fmla="*/ 128036 h 1229947"/>
                    <a:gd name="connsiteX71" fmla="*/ 1809636 w 2130229"/>
                    <a:gd name="connsiteY71" fmla="*/ 127027 h 1229947"/>
                    <a:gd name="connsiteX72" fmla="*/ 1804595 w 2130229"/>
                    <a:gd name="connsiteY72" fmla="*/ 127027 h 1229947"/>
                    <a:gd name="connsiteX73" fmla="*/ 1800564 w 2130229"/>
                    <a:gd name="connsiteY73" fmla="*/ 127027 h 1229947"/>
                    <a:gd name="connsiteX74" fmla="*/ 1799554 w 2130229"/>
                    <a:gd name="connsiteY74" fmla="*/ 127027 h 1229947"/>
                    <a:gd name="connsiteX75" fmla="*/ 1835849 w 2130229"/>
                    <a:gd name="connsiteY75" fmla="*/ 244982 h 1229947"/>
                    <a:gd name="connsiteX76" fmla="*/ 1835849 w 2130229"/>
                    <a:gd name="connsiteY76" fmla="*/ 245990 h 1229947"/>
                    <a:gd name="connsiteX77" fmla="*/ 1849962 w 2130229"/>
                    <a:gd name="connsiteY77" fmla="*/ 291356 h 1229947"/>
                    <a:gd name="connsiteX78" fmla="*/ 1852987 w 2130229"/>
                    <a:gd name="connsiteY78" fmla="*/ 299422 h 1229947"/>
                    <a:gd name="connsiteX79" fmla="*/ 1853995 w 2130229"/>
                    <a:gd name="connsiteY79" fmla="*/ 303454 h 1229947"/>
                    <a:gd name="connsiteX80" fmla="*/ 1856012 w 2130229"/>
                    <a:gd name="connsiteY80" fmla="*/ 308495 h 1229947"/>
                    <a:gd name="connsiteX81" fmla="*/ 1860044 w 2130229"/>
                    <a:gd name="connsiteY81" fmla="*/ 319585 h 1229947"/>
                    <a:gd name="connsiteX82" fmla="*/ 1863069 w 2130229"/>
                    <a:gd name="connsiteY82" fmla="*/ 328658 h 1229947"/>
                    <a:gd name="connsiteX83" fmla="*/ 1879199 w 2130229"/>
                    <a:gd name="connsiteY83" fmla="*/ 380074 h 1229947"/>
                    <a:gd name="connsiteX84" fmla="*/ 1911460 w 2130229"/>
                    <a:gd name="connsiteY84" fmla="*/ 484922 h 1229947"/>
                    <a:gd name="connsiteX85" fmla="*/ 1940696 w 2130229"/>
                    <a:gd name="connsiteY85" fmla="*/ 590778 h 1229947"/>
                    <a:gd name="connsiteX86" fmla="*/ 1996144 w 2130229"/>
                    <a:gd name="connsiteY86" fmla="*/ 804507 h 1229947"/>
                    <a:gd name="connsiteX87" fmla="*/ 2002194 w 2130229"/>
                    <a:gd name="connsiteY87" fmla="*/ 826686 h 1229947"/>
                    <a:gd name="connsiteX88" fmla="*/ 2002194 w 2130229"/>
                    <a:gd name="connsiteY88" fmla="*/ 827694 h 1229947"/>
                    <a:gd name="connsiteX89" fmla="*/ 2004210 w 2130229"/>
                    <a:gd name="connsiteY89" fmla="*/ 836768 h 1229947"/>
                    <a:gd name="connsiteX90" fmla="*/ 2050585 w 2130229"/>
                    <a:gd name="connsiteY90" fmla="*/ 1018236 h 1229947"/>
                    <a:gd name="connsiteX91" fmla="*/ 2079822 w 2130229"/>
                    <a:gd name="connsiteY91" fmla="*/ 1125100 h 1229947"/>
                    <a:gd name="connsiteX92" fmla="*/ 2081837 w 2130229"/>
                    <a:gd name="connsiteY92" fmla="*/ 1133165 h 1229947"/>
                    <a:gd name="connsiteX93" fmla="*/ 2084862 w 2130229"/>
                    <a:gd name="connsiteY93" fmla="*/ 1143247 h 1229947"/>
                    <a:gd name="connsiteX94" fmla="*/ 2086878 w 2130229"/>
                    <a:gd name="connsiteY94" fmla="*/ 1151312 h 1229947"/>
                    <a:gd name="connsiteX95" fmla="*/ 2093936 w 2130229"/>
                    <a:gd name="connsiteY95" fmla="*/ 1177524 h 1229947"/>
                    <a:gd name="connsiteX96" fmla="*/ 2100993 w 2130229"/>
                    <a:gd name="connsiteY96" fmla="*/ 1204744 h 1229947"/>
                    <a:gd name="connsiteX97" fmla="*/ 2102001 w 2130229"/>
                    <a:gd name="connsiteY97" fmla="*/ 1207769 h 1229947"/>
                    <a:gd name="connsiteX98" fmla="*/ 2106033 w 2130229"/>
                    <a:gd name="connsiteY98" fmla="*/ 1223899 h 1229947"/>
                    <a:gd name="connsiteX99" fmla="*/ 2110066 w 2130229"/>
                    <a:gd name="connsiteY99" fmla="*/ 1224907 h 1229947"/>
                    <a:gd name="connsiteX100" fmla="*/ 2130229 w 2130229"/>
                    <a:gd name="connsiteY100" fmla="*/ 1229948 h 1229947"/>
                    <a:gd name="connsiteX101" fmla="*/ 2129222 w 2130229"/>
                    <a:gd name="connsiteY101" fmla="*/ 1226924 h 1229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</a:cxnLst>
                  <a:rect l="l" t="t" r="r" b="b"/>
                  <a:pathLst>
                    <a:path w="2130229" h="1229947">
                      <a:moveTo>
                        <a:pt x="1164418" y="3024"/>
                      </a:moveTo>
                      <a:lnTo>
                        <a:pt x="1160385" y="2016"/>
                      </a:lnTo>
                      <a:lnTo>
                        <a:pt x="1152320" y="0"/>
                      </a:lnTo>
                      <a:cubicBezTo>
                        <a:pt x="1149296" y="2016"/>
                        <a:pt x="1146271" y="5041"/>
                        <a:pt x="1143246" y="7057"/>
                      </a:cubicBezTo>
                      <a:cubicBezTo>
                        <a:pt x="1137198" y="11090"/>
                        <a:pt x="1131149" y="16131"/>
                        <a:pt x="1124092" y="21171"/>
                      </a:cubicBezTo>
                      <a:cubicBezTo>
                        <a:pt x="1116027" y="26212"/>
                        <a:pt x="1108969" y="31253"/>
                        <a:pt x="1100904" y="37302"/>
                      </a:cubicBezTo>
                      <a:lnTo>
                        <a:pt x="1097879" y="39318"/>
                      </a:lnTo>
                      <a:cubicBezTo>
                        <a:pt x="1092839" y="42343"/>
                        <a:pt x="1087798" y="46375"/>
                        <a:pt x="1082757" y="49399"/>
                      </a:cubicBezTo>
                      <a:cubicBezTo>
                        <a:pt x="1053521" y="69563"/>
                        <a:pt x="1024284" y="90734"/>
                        <a:pt x="996056" y="110897"/>
                      </a:cubicBezTo>
                      <a:lnTo>
                        <a:pt x="995048" y="111905"/>
                      </a:lnTo>
                      <a:lnTo>
                        <a:pt x="991015" y="114929"/>
                      </a:lnTo>
                      <a:lnTo>
                        <a:pt x="985975" y="118962"/>
                      </a:lnTo>
                      <a:cubicBezTo>
                        <a:pt x="951697" y="143158"/>
                        <a:pt x="919437" y="168362"/>
                        <a:pt x="891208" y="188525"/>
                      </a:cubicBezTo>
                      <a:cubicBezTo>
                        <a:pt x="830719" y="233892"/>
                        <a:pt x="767205" y="281275"/>
                        <a:pt x="703691" y="330675"/>
                      </a:cubicBezTo>
                      <a:cubicBezTo>
                        <a:pt x="578680" y="427457"/>
                        <a:pt x="454677" y="526257"/>
                        <a:pt x="334707" y="623039"/>
                      </a:cubicBezTo>
                      <a:cubicBezTo>
                        <a:pt x="268169" y="677480"/>
                        <a:pt x="208688" y="725871"/>
                        <a:pt x="153240" y="772246"/>
                      </a:cubicBezTo>
                      <a:cubicBezTo>
                        <a:pt x="102832" y="814589"/>
                        <a:pt x="53432" y="855923"/>
                        <a:pt x="2016" y="899273"/>
                      </a:cubicBezTo>
                      <a:lnTo>
                        <a:pt x="1008" y="900282"/>
                      </a:lnTo>
                      <a:lnTo>
                        <a:pt x="0" y="901290"/>
                      </a:lnTo>
                      <a:lnTo>
                        <a:pt x="2016" y="901290"/>
                      </a:lnTo>
                      <a:lnTo>
                        <a:pt x="4032" y="901290"/>
                      </a:lnTo>
                      <a:lnTo>
                        <a:pt x="12098" y="902298"/>
                      </a:lnTo>
                      <a:lnTo>
                        <a:pt x="16130" y="903306"/>
                      </a:lnTo>
                      <a:lnTo>
                        <a:pt x="16130" y="903306"/>
                      </a:lnTo>
                      <a:cubicBezTo>
                        <a:pt x="54440" y="877094"/>
                        <a:pt x="93758" y="848866"/>
                        <a:pt x="133076" y="818621"/>
                      </a:cubicBezTo>
                      <a:cubicBezTo>
                        <a:pt x="224818" y="751075"/>
                        <a:pt x="315552" y="679496"/>
                        <a:pt x="402253" y="610941"/>
                      </a:cubicBezTo>
                      <a:lnTo>
                        <a:pt x="414351" y="601868"/>
                      </a:lnTo>
                      <a:cubicBezTo>
                        <a:pt x="439555" y="581705"/>
                        <a:pt x="465767" y="561542"/>
                        <a:pt x="490971" y="542387"/>
                      </a:cubicBezTo>
                      <a:cubicBezTo>
                        <a:pt x="524240" y="516175"/>
                        <a:pt x="552468" y="495004"/>
                        <a:pt x="580696" y="472824"/>
                      </a:cubicBezTo>
                      <a:cubicBezTo>
                        <a:pt x="594811" y="461735"/>
                        <a:pt x="608925" y="451653"/>
                        <a:pt x="623039" y="440563"/>
                      </a:cubicBezTo>
                      <a:lnTo>
                        <a:pt x="628080" y="436531"/>
                      </a:lnTo>
                      <a:cubicBezTo>
                        <a:pt x="642194" y="425441"/>
                        <a:pt x="656308" y="415360"/>
                        <a:pt x="670422" y="404270"/>
                      </a:cubicBezTo>
                      <a:cubicBezTo>
                        <a:pt x="728895" y="359911"/>
                        <a:pt x="787368" y="311520"/>
                        <a:pt x="843825" y="265145"/>
                      </a:cubicBezTo>
                      <a:cubicBezTo>
                        <a:pt x="859955" y="252038"/>
                        <a:pt x="876086" y="237924"/>
                        <a:pt x="892216" y="224819"/>
                      </a:cubicBezTo>
                      <a:lnTo>
                        <a:pt x="898265" y="219778"/>
                      </a:lnTo>
                      <a:lnTo>
                        <a:pt x="910363" y="209696"/>
                      </a:lnTo>
                      <a:lnTo>
                        <a:pt x="928510" y="194574"/>
                      </a:lnTo>
                      <a:lnTo>
                        <a:pt x="933550" y="189533"/>
                      </a:lnTo>
                      <a:cubicBezTo>
                        <a:pt x="964804" y="163321"/>
                        <a:pt x="987991" y="144166"/>
                        <a:pt x="1014203" y="124003"/>
                      </a:cubicBezTo>
                      <a:cubicBezTo>
                        <a:pt x="1041423" y="101824"/>
                        <a:pt x="1071668" y="78636"/>
                        <a:pt x="1102920" y="56457"/>
                      </a:cubicBezTo>
                      <a:cubicBezTo>
                        <a:pt x="1117035" y="46375"/>
                        <a:pt x="1133165" y="35285"/>
                        <a:pt x="1149296" y="25204"/>
                      </a:cubicBezTo>
                      <a:cubicBezTo>
                        <a:pt x="1157361" y="20163"/>
                        <a:pt x="1165426" y="15122"/>
                        <a:pt x="1174499" y="10082"/>
                      </a:cubicBezTo>
                      <a:lnTo>
                        <a:pt x="1177524" y="8065"/>
                      </a:lnTo>
                      <a:lnTo>
                        <a:pt x="1180548" y="6049"/>
                      </a:lnTo>
                      <a:lnTo>
                        <a:pt x="1181557" y="5041"/>
                      </a:lnTo>
                      <a:lnTo>
                        <a:pt x="1177524" y="4033"/>
                      </a:lnTo>
                      <a:cubicBezTo>
                        <a:pt x="1173491" y="6049"/>
                        <a:pt x="1168450" y="4033"/>
                        <a:pt x="1164418" y="3024"/>
                      </a:cubicBezTo>
                      <a:close/>
                      <a:moveTo>
                        <a:pt x="2129222" y="1226924"/>
                      </a:moveTo>
                      <a:lnTo>
                        <a:pt x="2128214" y="1224907"/>
                      </a:lnTo>
                      <a:cubicBezTo>
                        <a:pt x="2127204" y="1219866"/>
                        <a:pt x="2125189" y="1214826"/>
                        <a:pt x="2124181" y="1209785"/>
                      </a:cubicBezTo>
                      <a:cubicBezTo>
                        <a:pt x="2123173" y="1204744"/>
                        <a:pt x="2121156" y="1199703"/>
                        <a:pt x="2120148" y="1194662"/>
                      </a:cubicBezTo>
                      <a:lnTo>
                        <a:pt x="2119140" y="1190630"/>
                      </a:lnTo>
                      <a:cubicBezTo>
                        <a:pt x="2114099" y="1171475"/>
                        <a:pt x="2109058" y="1152320"/>
                        <a:pt x="2103010" y="1133165"/>
                      </a:cubicBezTo>
                      <a:cubicBezTo>
                        <a:pt x="2094944" y="1101913"/>
                        <a:pt x="2085870" y="1069651"/>
                        <a:pt x="2077806" y="1038399"/>
                      </a:cubicBezTo>
                      <a:lnTo>
                        <a:pt x="2072765" y="1020252"/>
                      </a:lnTo>
                      <a:cubicBezTo>
                        <a:pt x="2057643" y="963795"/>
                        <a:pt x="2042520" y="906330"/>
                        <a:pt x="2029414" y="851890"/>
                      </a:cubicBezTo>
                      <a:lnTo>
                        <a:pt x="2028406" y="847858"/>
                      </a:lnTo>
                      <a:lnTo>
                        <a:pt x="2014292" y="792409"/>
                      </a:lnTo>
                      <a:cubicBezTo>
                        <a:pt x="1994129" y="716798"/>
                        <a:pt x="1973966" y="638162"/>
                        <a:pt x="1953802" y="560534"/>
                      </a:cubicBezTo>
                      <a:cubicBezTo>
                        <a:pt x="1943721" y="522224"/>
                        <a:pt x="1934647" y="482906"/>
                        <a:pt x="1925574" y="447620"/>
                      </a:cubicBezTo>
                      <a:lnTo>
                        <a:pt x="1925574" y="445604"/>
                      </a:lnTo>
                      <a:cubicBezTo>
                        <a:pt x="1918517" y="415360"/>
                        <a:pt x="1911460" y="387131"/>
                        <a:pt x="1904403" y="359911"/>
                      </a:cubicBezTo>
                      <a:lnTo>
                        <a:pt x="1904403" y="359911"/>
                      </a:lnTo>
                      <a:cubicBezTo>
                        <a:pt x="1904403" y="358903"/>
                        <a:pt x="1903395" y="356886"/>
                        <a:pt x="1903395" y="355879"/>
                      </a:cubicBezTo>
                      <a:cubicBezTo>
                        <a:pt x="1901379" y="347813"/>
                        <a:pt x="1899362" y="339748"/>
                        <a:pt x="1897346" y="331683"/>
                      </a:cubicBezTo>
                      <a:lnTo>
                        <a:pt x="1894321" y="320593"/>
                      </a:lnTo>
                      <a:cubicBezTo>
                        <a:pt x="1894321" y="319585"/>
                        <a:pt x="1894321" y="319585"/>
                        <a:pt x="1893313" y="318577"/>
                      </a:cubicBezTo>
                      <a:cubicBezTo>
                        <a:pt x="1885247" y="289340"/>
                        <a:pt x="1877183" y="263128"/>
                        <a:pt x="1869117" y="237924"/>
                      </a:cubicBezTo>
                      <a:lnTo>
                        <a:pt x="1869117" y="236916"/>
                      </a:lnTo>
                      <a:lnTo>
                        <a:pt x="1869117" y="235908"/>
                      </a:lnTo>
                      <a:cubicBezTo>
                        <a:pt x="1855003" y="195582"/>
                        <a:pt x="1840890" y="160296"/>
                        <a:pt x="1823750" y="128036"/>
                      </a:cubicBezTo>
                      <a:lnTo>
                        <a:pt x="1809636" y="127027"/>
                      </a:lnTo>
                      <a:lnTo>
                        <a:pt x="1804595" y="127027"/>
                      </a:lnTo>
                      <a:lnTo>
                        <a:pt x="1800564" y="127027"/>
                      </a:lnTo>
                      <a:lnTo>
                        <a:pt x="1799554" y="127027"/>
                      </a:lnTo>
                      <a:cubicBezTo>
                        <a:pt x="1811653" y="169370"/>
                        <a:pt x="1825767" y="212721"/>
                        <a:pt x="1835849" y="244982"/>
                      </a:cubicBezTo>
                      <a:lnTo>
                        <a:pt x="1835849" y="245990"/>
                      </a:lnTo>
                      <a:cubicBezTo>
                        <a:pt x="1840890" y="261112"/>
                        <a:pt x="1845930" y="276234"/>
                        <a:pt x="1849962" y="291356"/>
                      </a:cubicBezTo>
                      <a:lnTo>
                        <a:pt x="1852987" y="299422"/>
                      </a:lnTo>
                      <a:lnTo>
                        <a:pt x="1853995" y="303454"/>
                      </a:lnTo>
                      <a:lnTo>
                        <a:pt x="1856012" y="308495"/>
                      </a:lnTo>
                      <a:lnTo>
                        <a:pt x="1860044" y="319585"/>
                      </a:lnTo>
                      <a:lnTo>
                        <a:pt x="1863069" y="328658"/>
                      </a:lnTo>
                      <a:cubicBezTo>
                        <a:pt x="1868109" y="345797"/>
                        <a:pt x="1874158" y="362935"/>
                        <a:pt x="1879199" y="380074"/>
                      </a:cubicBezTo>
                      <a:cubicBezTo>
                        <a:pt x="1892305" y="422416"/>
                        <a:pt x="1902387" y="454678"/>
                        <a:pt x="1911460" y="484922"/>
                      </a:cubicBezTo>
                      <a:cubicBezTo>
                        <a:pt x="1920533" y="517183"/>
                        <a:pt x="1930614" y="550452"/>
                        <a:pt x="1940696" y="590778"/>
                      </a:cubicBezTo>
                      <a:cubicBezTo>
                        <a:pt x="1961868" y="668406"/>
                        <a:pt x="1980014" y="742001"/>
                        <a:pt x="1996144" y="804507"/>
                      </a:cubicBezTo>
                      <a:lnTo>
                        <a:pt x="2002194" y="826686"/>
                      </a:lnTo>
                      <a:lnTo>
                        <a:pt x="2002194" y="827694"/>
                      </a:lnTo>
                      <a:lnTo>
                        <a:pt x="2004210" y="836768"/>
                      </a:lnTo>
                      <a:cubicBezTo>
                        <a:pt x="2017317" y="890200"/>
                        <a:pt x="2034455" y="955730"/>
                        <a:pt x="2050585" y="1018236"/>
                      </a:cubicBezTo>
                      <a:cubicBezTo>
                        <a:pt x="2060666" y="1057553"/>
                        <a:pt x="2069740" y="1090823"/>
                        <a:pt x="2079822" y="1125100"/>
                      </a:cubicBezTo>
                      <a:lnTo>
                        <a:pt x="2081837" y="1133165"/>
                      </a:lnTo>
                      <a:lnTo>
                        <a:pt x="2084862" y="1143247"/>
                      </a:lnTo>
                      <a:lnTo>
                        <a:pt x="2086878" y="1151312"/>
                      </a:lnTo>
                      <a:cubicBezTo>
                        <a:pt x="2088895" y="1160385"/>
                        <a:pt x="2091919" y="1168450"/>
                        <a:pt x="2093936" y="1177524"/>
                      </a:cubicBezTo>
                      <a:cubicBezTo>
                        <a:pt x="2095952" y="1186597"/>
                        <a:pt x="2098977" y="1195671"/>
                        <a:pt x="2100993" y="1204744"/>
                      </a:cubicBezTo>
                      <a:lnTo>
                        <a:pt x="2102001" y="1207769"/>
                      </a:lnTo>
                      <a:cubicBezTo>
                        <a:pt x="2103010" y="1212809"/>
                        <a:pt x="2105026" y="1218858"/>
                        <a:pt x="2106033" y="1223899"/>
                      </a:cubicBezTo>
                      <a:lnTo>
                        <a:pt x="2110066" y="1224907"/>
                      </a:lnTo>
                      <a:cubicBezTo>
                        <a:pt x="2117123" y="1226924"/>
                        <a:pt x="2124181" y="1227932"/>
                        <a:pt x="2130229" y="1229948"/>
                      </a:cubicBezTo>
                      <a:lnTo>
                        <a:pt x="2129222" y="122692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xmlns="" id="{6B7010AD-CD2F-C208-B946-2D834645DC35}"/>
                    </a:ext>
                  </a:extLst>
                </p:cNvPr>
                <p:cNvSpPr/>
                <p:nvPr/>
              </p:nvSpPr>
              <p:spPr>
                <a:xfrm>
                  <a:off x="10463182" y="2329843"/>
                  <a:ext cx="111344" cy="78635"/>
                </a:xfrm>
                <a:custGeom>
                  <a:avLst/>
                  <a:gdLst>
                    <a:gd name="connsiteX0" fmla="*/ 7505 w 111344"/>
                    <a:gd name="connsiteY0" fmla="*/ 0 h 78635"/>
                    <a:gd name="connsiteX1" fmla="*/ 7505 w 111344"/>
                    <a:gd name="connsiteY1" fmla="*/ 0 h 78635"/>
                    <a:gd name="connsiteX2" fmla="*/ 5489 w 111344"/>
                    <a:gd name="connsiteY2" fmla="*/ 4033 h 78635"/>
                    <a:gd name="connsiteX3" fmla="*/ 448 w 111344"/>
                    <a:gd name="connsiteY3" fmla="*/ 21171 h 78635"/>
                    <a:gd name="connsiteX4" fmla="*/ 448 w 111344"/>
                    <a:gd name="connsiteY4" fmla="*/ 34277 h 78635"/>
                    <a:gd name="connsiteX5" fmla="*/ 3472 w 111344"/>
                    <a:gd name="connsiteY5" fmla="*/ 45367 h 78635"/>
                    <a:gd name="connsiteX6" fmla="*/ 9522 w 111344"/>
                    <a:gd name="connsiteY6" fmla="*/ 56457 h 78635"/>
                    <a:gd name="connsiteX7" fmla="*/ 18594 w 111344"/>
                    <a:gd name="connsiteY7" fmla="*/ 65530 h 78635"/>
                    <a:gd name="connsiteX8" fmla="*/ 31700 w 111344"/>
                    <a:gd name="connsiteY8" fmla="*/ 73595 h 78635"/>
                    <a:gd name="connsiteX9" fmla="*/ 46823 w 111344"/>
                    <a:gd name="connsiteY9" fmla="*/ 77628 h 78635"/>
                    <a:gd name="connsiteX10" fmla="*/ 54889 w 111344"/>
                    <a:gd name="connsiteY10" fmla="*/ 78636 h 78635"/>
                    <a:gd name="connsiteX11" fmla="*/ 61945 w 111344"/>
                    <a:gd name="connsiteY11" fmla="*/ 78636 h 78635"/>
                    <a:gd name="connsiteX12" fmla="*/ 75052 w 111344"/>
                    <a:gd name="connsiteY12" fmla="*/ 75612 h 78635"/>
                    <a:gd name="connsiteX13" fmla="*/ 86141 w 111344"/>
                    <a:gd name="connsiteY13" fmla="*/ 69563 h 78635"/>
                    <a:gd name="connsiteX14" fmla="*/ 96223 w 111344"/>
                    <a:gd name="connsiteY14" fmla="*/ 59481 h 78635"/>
                    <a:gd name="connsiteX15" fmla="*/ 105296 w 111344"/>
                    <a:gd name="connsiteY15" fmla="*/ 43350 h 78635"/>
                    <a:gd name="connsiteX16" fmla="*/ 111345 w 111344"/>
                    <a:gd name="connsiteY16" fmla="*/ 26212 h 78635"/>
                    <a:gd name="connsiteX17" fmla="*/ 104287 w 111344"/>
                    <a:gd name="connsiteY17" fmla="*/ 25204 h 78635"/>
                    <a:gd name="connsiteX18" fmla="*/ 87149 w 111344"/>
                    <a:gd name="connsiteY18" fmla="*/ 22179 h 78635"/>
                    <a:gd name="connsiteX19" fmla="*/ 57912 w 111344"/>
                    <a:gd name="connsiteY19" fmla="*/ 15122 h 78635"/>
                    <a:gd name="connsiteX20" fmla="*/ 31700 w 111344"/>
                    <a:gd name="connsiteY20" fmla="*/ 8065 h 78635"/>
                    <a:gd name="connsiteX21" fmla="*/ 7505 w 111344"/>
                    <a:gd name="connsiteY21" fmla="*/ 0 h 78635"/>
                    <a:gd name="connsiteX22" fmla="*/ 7505 w 111344"/>
                    <a:gd name="connsiteY22" fmla="*/ 0 h 78635"/>
                    <a:gd name="connsiteX23" fmla="*/ 7505 w 111344"/>
                    <a:gd name="connsiteY23" fmla="*/ 0 h 78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11344" h="78635">
                      <a:moveTo>
                        <a:pt x="7505" y="0"/>
                      </a:moveTo>
                      <a:cubicBezTo>
                        <a:pt x="7505" y="0"/>
                        <a:pt x="7505" y="0"/>
                        <a:pt x="7505" y="0"/>
                      </a:cubicBezTo>
                      <a:cubicBezTo>
                        <a:pt x="6497" y="1008"/>
                        <a:pt x="5489" y="3024"/>
                        <a:pt x="5489" y="4033"/>
                      </a:cubicBezTo>
                      <a:cubicBezTo>
                        <a:pt x="3472" y="10082"/>
                        <a:pt x="1456" y="15122"/>
                        <a:pt x="448" y="21171"/>
                      </a:cubicBezTo>
                      <a:cubicBezTo>
                        <a:pt x="448" y="25204"/>
                        <a:pt x="-560" y="30245"/>
                        <a:pt x="448" y="34277"/>
                      </a:cubicBezTo>
                      <a:cubicBezTo>
                        <a:pt x="1456" y="38310"/>
                        <a:pt x="1456" y="41334"/>
                        <a:pt x="3472" y="45367"/>
                      </a:cubicBezTo>
                      <a:cubicBezTo>
                        <a:pt x="5489" y="49399"/>
                        <a:pt x="7505" y="52424"/>
                        <a:pt x="9522" y="56457"/>
                      </a:cubicBezTo>
                      <a:cubicBezTo>
                        <a:pt x="11537" y="59481"/>
                        <a:pt x="14562" y="62506"/>
                        <a:pt x="18594" y="65530"/>
                      </a:cubicBezTo>
                      <a:cubicBezTo>
                        <a:pt x="22627" y="68554"/>
                        <a:pt x="26660" y="71579"/>
                        <a:pt x="31700" y="73595"/>
                      </a:cubicBezTo>
                      <a:cubicBezTo>
                        <a:pt x="36741" y="75612"/>
                        <a:pt x="41782" y="77628"/>
                        <a:pt x="46823" y="77628"/>
                      </a:cubicBezTo>
                      <a:cubicBezTo>
                        <a:pt x="49848" y="77628"/>
                        <a:pt x="52871" y="78636"/>
                        <a:pt x="54889" y="78636"/>
                      </a:cubicBezTo>
                      <a:cubicBezTo>
                        <a:pt x="56904" y="78636"/>
                        <a:pt x="59929" y="78636"/>
                        <a:pt x="61945" y="78636"/>
                      </a:cubicBezTo>
                      <a:cubicBezTo>
                        <a:pt x="66986" y="77628"/>
                        <a:pt x="71019" y="76620"/>
                        <a:pt x="75052" y="75612"/>
                      </a:cubicBezTo>
                      <a:cubicBezTo>
                        <a:pt x="79083" y="73595"/>
                        <a:pt x="83116" y="71579"/>
                        <a:pt x="86141" y="69563"/>
                      </a:cubicBezTo>
                      <a:cubicBezTo>
                        <a:pt x="90174" y="66538"/>
                        <a:pt x="93198" y="63514"/>
                        <a:pt x="96223" y="59481"/>
                      </a:cubicBezTo>
                      <a:cubicBezTo>
                        <a:pt x="100255" y="54440"/>
                        <a:pt x="103279" y="49399"/>
                        <a:pt x="105296" y="43350"/>
                      </a:cubicBezTo>
                      <a:cubicBezTo>
                        <a:pt x="107312" y="38310"/>
                        <a:pt x="109328" y="33269"/>
                        <a:pt x="111345" y="26212"/>
                      </a:cubicBezTo>
                      <a:cubicBezTo>
                        <a:pt x="109328" y="26212"/>
                        <a:pt x="107312" y="25204"/>
                        <a:pt x="104287" y="25204"/>
                      </a:cubicBezTo>
                      <a:cubicBezTo>
                        <a:pt x="98238" y="24196"/>
                        <a:pt x="92190" y="23187"/>
                        <a:pt x="87149" y="22179"/>
                      </a:cubicBezTo>
                      <a:cubicBezTo>
                        <a:pt x="79083" y="20163"/>
                        <a:pt x="69002" y="18147"/>
                        <a:pt x="57912" y="15122"/>
                      </a:cubicBezTo>
                      <a:cubicBezTo>
                        <a:pt x="48839" y="13106"/>
                        <a:pt x="40774" y="10082"/>
                        <a:pt x="31700" y="8065"/>
                      </a:cubicBezTo>
                      <a:cubicBezTo>
                        <a:pt x="24644" y="4033"/>
                        <a:pt x="16578" y="2016"/>
                        <a:pt x="7505" y="0"/>
                      </a:cubicBezTo>
                      <a:cubicBezTo>
                        <a:pt x="7505" y="0"/>
                        <a:pt x="7505" y="0"/>
                        <a:pt x="7505" y="0"/>
                      </a:cubicBezTo>
                      <a:lnTo>
                        <a:pt x="7505" y="0"/>
                      </a:lnTo>
                      <a:close/>
                    </a:path>
                  </a:pathLst>
                </a:custGeom>
                <a:solidFill>
                  <a:srgbClr val="F37480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xmlns="" id="{35F0CF6A-0F21-EAD1-F450-9AA5D139D9CA}"/>
                    </a:ext>
                  </a:extLst>
                </p:cNvPr>
                <p:cNvSpPr/>
                <p:nvPr/>
              </p:nvSpPr>
              <p:spPr>
                <a:xfrm>
                  <a:off x="9012569" y="1542475"/>
                  <a:ext cx="2672197" cy="3417011"/>
                </a:xfrm>
                <a:custGeom>
                  <a:avLst/>
                  <a:gdLst>
                    <a:gd name="connsiteX0" fmla="*/ 721157 w 2672197"/>
                    <a:gd name="connsiteY0" fmla="*/ 311520 h 3417011"/>
                    <a:gd name="connsiteX1" fmla="*/ 724181 w 2672197"/>
                    <a:gd name="connsiteY1" fmla="*/ 308495 h 3417011"/>
                    <a:gd name="connsiteX2" fmla="*/ 726198 w 2672197"/>
                    <a:gd name="connsiteY2" fmla="*/ 307487 h 3417011"/>
                    <a:gd name="connsiteX3" fmla="*/ 729222 w 2672197"/>
                    <a:gd name="connsiteY3" fmla="*/ 306479 h 3417011"/>
                    <a:gd name="connsiteX4" fmla="*/ 732247 w 2672197"/>
                    <a:gd name="connsiteY4" fmla="*/ 306479 h 3417011"/>
                    <a:gd name="connsiteX5" fmla="*/ 742328 w 2672197"/>
                    <a:gd name="connsiteY5" fmla="*/ 309503 h 3417011"/>
                    <a:gd name="connsiteX6" fmla="*/ 758459 w 2672197"/>
                    <a:gd name="connsiteY6" fmla="*/ 320593 h 3417011"/>
                    <a:gd name="connsiteX7" fmla="*/ 767532 w 2672197"/>
                    <a:gd name="connsiteY7" fmla="*/ 327650 h 3417011"/>
                    <a:gd name="connsiteX8" fmla="*/ 781646 w 2672197"/>
                    <a:gd name="connsiteY8" fmla="*/ 335715 h 3417011"/>
                    <a:gd name="connsiteX9" fmla="*/ 792736 w 2672197"/>
                    <a:gd name="connsiteY9" fmla="*/ 336723 h 3417011"/>
                    <a:gd name="connsiteX10" fmla="*/ 802817 w 2672197"/>
                    <a:gd name="connsiteY10" fmla="*/ 331683 h 3417011"/>
                    <a:gd name="connsiteX11" fmla="*/ 808867 w 2672197"/>
                    <a:gd name="connsiteY11" fmla="*/ 321601 h 3417011"/>
                    <a:gd name="connsiteX12" fmla="*/ 807858 w 2672197"/>
                    <a:gd name="connsiteY12" fmla="*/ 305471 h 3417011"/>
                    <a:gd name="connsiteX13" fmla="*/ 786687 w 2672197"/>
                    <a:gd name="connsiteY13" fmla="*/ 282283 h 3417011"/>
                    <a:gd name="connsiteX14" fmla="*/ 770557 w 2672197"/>
                    <a:gd name="connsiteY14" fmla="*/ 274218 h 3417011"/>
                    <a:gd name="connsiteX15" fmla="*/ 757450 w 2672197"/>
                    <a:gd name="connsiteY15" fmla="*/ 269177 h 3417011"/>
                    <a:gd name="connsiteX16" fmla="*/ 742328 w 2672197"/>
                    <a:gd name="connsiteY16" fmla="*/ 267161 h 3417011"/>
                    <a:gd name="connsiteX17" fmla="*/ 726198 w 2672197"/>
                    <a:gd name="connsiteY17" fmla="*/ 269177 h 3417011"/>
                    <a:gd name="connsiteX18" fmla="*/ 698978 w 2672197"/>
                    <a:gd name="connsiteY18" fmla="*/ 285308 h 3417011"/>
                    <a:gd name="connsiteX19" fmla="*/ 697970 w 2672197"/>
                    <a:gd name="connsiteY19" fmla="*/ 309503 h 3417011"/>
                    <a:gd name="connsiteX20" fmla="*/ 721157 w 2672197"/>
                    <a:gd name="connsiteY20" fmla="*/ 311520 h 3417011"/>
                    <a:gd name="connsiteX21" fmla="*/ 2304967 w 2672197"/>
                    <a:gd name="connsiteY21" fmla="*/ 666390 h 3417011"/>
                    <a:gd name="connsiteX22" fmla="*/ 2286821 w 2672197"/>
                    <a:gd name="connsiteY22" fmla="*/ 682520 h 3417011"/>
                    <a:gd name="connsiteX23" fmla="*/ 2283796 w 2672197"/>
                    <a:gd name="connsiteY23" fmla="*/ 697643 h 3417011"/>
                    <a:gd name="connsiteX24" fmla="*/ 2292870 w 2672197"/>
                    <a:gd name="connsiteY24" fmla="*/ 710749 h 3417011"/>
                    <a:gd name="connsiteX25" fmla="*/ 2307992 w 2672197"/>
                    <a:gd name="connsiteY25" fmla="*/ 713773 h 3417011"/>
                    <a:gd name="connsiteX26" fmla="*/ 2320089 w 2672197"/>
                    <a:gd name="connsiteY26" fmla="*/ 706716 h 3417011"/>
                    <a:gd name="connsiteX27" fmla="*/ 2320089 w 2672197"/>
                    <a:gd name="connsiteY27" fmla="*/ 706716 h 3417011"/>
                    <a:gd name="connsiteX28" fmla="*/ 2322106 w 2672197"/>
                    <a:gd name="connsiteY28" fmla="*/ 704700 h 3417011"/>
                    <a:gd name="connsiteX29" fmla="*/ 2325130 w 2672197"/>
                    <a:gd name="connsiteY29" fmla="*/ 703692 h 3417011"/>
                    <a:gd name="connsiteX30" fmla="*/ 2330171 w 2672197"/>
                    <a:gd name="connsiteY30" fmla="*/ 702683 h 3417011"/>
                    <a:gd name="connsiteX31" fmla="*/ 2337229 w 2672197"/>
                    <a:gd name="connsiteY31" fmla="*/ 702683 h 3417011"/>
                    <a:gd name="connsiteX32" fmla="*/ 2359407 w 2672197"/>
                    <a:gd name="connsiteY32" fmla="*/ 707724 h 3417011"/>
                    <a:gd name="connsiteX33" fmla="*/ 2381586 w 2672197"/>
                    <a:gd name="connsiteY33" fmla="*/ 692602 h 3417011"/>
                    <a:gd name="connsiteX34" fmla="*/ 2382595 w 2672197"/>
                    <a:gd name="connsiteY34" fmla="*/ 681512 h 3417011"/>
                    <a:gd name="connsiteX35" fmla="*/ 2372514 w 2672197"/>
                    <a:gd name="connsiteY35" fmla="*/ 667398 h 3417011"/>
                    <a:gd name="connsiteX36" fmla="*/ 2342269 w 2672197"/>
                    <a:gd name="connsiteY36" fmla="*/ 658325 h 3417011"/>
                    <a:gd name="connsiteX37" fmla="*/ 2328155 w 2672197"/>
                    <a:gd name="connsiteY37" fmla="*/ 659333 h 3417011"/>
                    <a:gd name="connsiteX38" fmla="*/ 2304967 w 2672197"/>
                    <a:gd name="connsiteY38" fmla="*/ 666390 h 3417011"/>
                    <a:gd name="connsiteX39" fmla="*/ 160624 w 2672197"/>
                    <a:gd name="connsiteY39" fmla="*/ 1023276 h 3417011"/>
                    <a:gd name="connsiteX40" fmla="*/ 215064 w 2672197"/>
                    <a:gd name="connsiteY40" fmla="*/ 1110986 h 3417011"/>
                    <a:gd name="connsiteX41" fmla="*/ 275553 w 2672197"/>
                    <a:gd name="connsiteY41" fmla="*/ 1195671 h 3417011"/>
                    <a:gd name="connsiteX42" fmla="*/ 372336 w 2672197"/>
                    <a:gd name="connsiteY42" fmla="*/ 1318665 h 3417011"/>
                    <a:gd name="connsiteX43" fmla="*/ 421735 w 2672197"/>
                    <a:gd name="connsiteY43" fmla="*/ 1378147 h 3417011"/>
                    <a:gd name="connsiteX44" fmla="*/ 445931 w 2672197"/>
                    <a:gd name="connsiteY44" fmla="*/ 1406375 h 3417011"/>
                    <a:gd name="connsiteX45" fmla="*/ 461053 w 2672197"/>
                    <a:gd name="connsiteY45" fmla="*/ 1422505 h 3417011"/>
                    <a:gd name="connsiteX46" fmla="*/ 475167 w 2672197"/>
                    <a:gd name="connsiteY46" fmla="*/ 1434603 h 3417011"/>
                    <a:gd name="connsiteX47" fmla="*/ 482224 w 2672197"/>
                    <a:gd name="connsiteY47" fmla="*/ 1437628 h 3417011"/>
                    <a:gd name="connsiteX48" fmla="*/ 488274 w 2672197"/>
                    <a:gd name="connsiteY48" fmla="*/ 1435611 h 3417011"/>
                    <a:gd name="connsiteX49" fmla="*/ 482224 w 2672197"/>
                    <a:gd name="connsiteY49" fmla="*/ 1440652 h 3417011"/>
                    <a:gd name="connsiteX50" fmla="*/ 479200 w 2672197"/>
                    <a:gd name="connsiteY50" fmla="*/ 1448717 h 3417011"/>
                    <a:gd name="connsiteX51" fmla="*/ 483233 w 2672197"/>
                    <a:gd name="connsiteY51" fmla="*/ 1457791 h 3417011"/>
                    <a:gd name="connsiteX52" fmla="*/ 490290 w 2672197"/>
                    <a:gd name="connsiteY52" fmla="*/ 1460815 h 3417011"/>
                    <a:gd name="connsiteX53" fmla="*/ 491298 w 2672197"/>
                    <a:gd name="connsiteY53" fmla="*/ 1460815 h 3417011"/>
                    <a:gd name="connsiteX54" fmla="*/ 499363 w 2672197"/>
                    <a:gd name="connsiteY54" fmla="*/ 1456783 h 3417011"/>
                    <a:gd name="connsiteX55" fmla="*/ 503396 w 2672197"/>
                    <a:gd name="connsiteY55" fmla="*/ 1453758 h 3417011"/>
                    <a:gd name="connsiteX56" fmla="*/ 523559 w 2672197"/>
                    <a:gd name="connsiteY56" fmla="*/ 1437628 h 3417011"/>
                    <a:gd name="connsiteX57" fmla="*/ 533641 w 2672197"/>
                    <a:gd name="connsiteY57" fmla="*/ 1430570 h 3417011"/>
                    <a:gd name="connsiteX58" fmla="*/ 545738 w 2672197"/>
                    <a:gd name="connsiteY58" fmla="*/ 1422505 h 3417011"/>
                    <a:gd name="connsiteX59" fmla="*/ 549771 w 2672197"/>
                    <a:gd name="connsiteY59" fmla="*/ 1413432 h 3417011"/>
                    <a:gd name="connsiteX60" fmla="*/ 543722 w 2672197"/>
                    <a:gd name="connsiteY60" fmla="*/ 1405367 h 3417011"/>
                    <a:gd name="connsiteX61" fmla="*/ 541706 w 2672197"/>
                    <a:gd name="connsiteY61" fmla="*/ 1404358 h 3417011"/>
                    <a:gd name="connsiteX62" fmla="*/ 538681 w 2672197"/>
                    <a:gd name="connsiteY62" fmla="*/ 1403350 h 3417011"/>
                    <a:gd name="connsiteX63" fmla="*/ 535657 w 2672197"/>
                    <a:gd name="connsiteY63" fmla="*/ 1401334 h 3417011"/>
                    <a:gd name="connsiteX64" fmla="*/ 535657 w 2672197"/>
                    <a:gd name="connsiteY64" fmla="*/ 1400326 h 3417011"/>
                    <a:gd name="connsiteX65" fmla="*/ 534649 w 2672197"/>
                    <a:gd name="connsiteY65" fmla="*/ 1396293 h 3417011"/>
                    <a:gd name="connsiteX66" fmla="*/ 529608 w 2672197"/>
                    <a:gd name="connsiteY66" fmla="*/ 1387220 h 3417011"/>
                    <a:gd name="connsiteX67" fmla="*/ 518518 w 2672197"/>
                    <a:gd name="connsiteY67" fmla="*/ 1371089 h 3417011"/>
                    <a:gd name="connsiteX68" fmla="*/ 485249 w 2672197"/>
                    <a:gd name="connsiteY68" fmla="*/ 1336812 h 3417011"/>
                    <a:gd name="connsiteX69" fmla="*/ 457021 w 2672197"/>
                    <a:gd name="connsiteY69" fmla="*/ 1311608 h 3417011"/>
                    <a:gd name="connsiteX70" fmla="*/ 448955 w 2672197"/>
                    <a:gd name="connsiteY70" fmla="*/ 1304551 h 3417011"/>
                    <a:gd name="connsiteX71" fmla="*/ 447948 w 2672197"/>
                    <a:gd name="connsiteY71" fmla="*/ 1303543 h 3417011"/>
                    <a:gd name="connsiteX72" fmla="*/ 421735 w 2672197"/>
                    <a:gd name="connsiteY72" fmla="*/ 1279347 h 3417011"/>
                    <a:gd name="connsiteX73" fmla="*/ 414678 w 2672197"/>
                    <a:gd name="connsiteY73" fmla="*/ 1271282 h 3417011"/>
                    <a:gd name="connsiteX74" fmla="*/ 411654 w 2672197"/>
                    <a:gd name="connsiteY74" fmla="*/ 1268258 h 3417011"/>
                    <a:gd name="connsiteX75" fmla="*/ 397540 w 2672197"/>
                    <a:gd name="connsiteY75" fmla="*/ 1251119 h 3417011"/>
                    <a:gd name="connsiteX76" fmla="*/ 371328 w 2672197"/>
                    <a:gd name="connsiteY76" fmla="*/ 1216842 h 3417011"/>
                    <a:gd name="connsiteX77" fmla="*/ 320920 w 2672197"/>
                    <a:gd name="connsiteY77" fmla="*/ 1147279 h 3417011"/>
                    <a:gd name="connsiteX78" fmla="*/ 228170 w 2672197"/>
                    <a:gd name="connsiteY78" fmla="*/ 1002105 h 3417011"/>
                    <a:gd name="connsiteX79" fmla="*/ 193893 w 2672197"/>
                    <a:gd name="connsiteY79" fmla="*/ 944640 h 3417011"/>
                    <a:gd name="connsiteX80" fmla="*/ 105175 w 2672197"/>
                    <a:gd name="connsiteY80" fmla="*/ 799466 h 3417011"/>
                    <a:gd name="connsiteX81" fmla="*/ 99126 w 2672197"/>
                    <a:gd name="connsiteY81" fmla="*/ 796442 h 3417011"/>
                    <a:gd name="connsiteX82" fmla="*/ 94085 w 2672197"/>
                    <a:gd name="connsiteY82" fmla="*/ 797450 h 3417011"/>
                    <a:gd name="connsiteX83" fmla="*/ 91061 w 2672197"/>
                    <a:gd name="connsiteY83" fmla="*/ 801482 h 3417011"/>
                    <a:gd name="connsiteX84" fmla="*/ 81987 w 2672197"/>
                    <a:gd name="connsiteY84" fmla="*/ 808539 h 3417011"/>
                    <a:gd name="connsiteX85" fmla="*/ 81987 w 2672197"/>
                    <a:gd name="connsiteY85" fmla="*/ 809548 h 3417011"/>
                    <a:gd name="connsiteX86" fmla="*/ 71906 w 2672197"/>
                    <a:gd name="connsiteY86" fmla="*/ 835760 h 3417011"/>
                    <a:gd name="connsiteX87" fmla="*/ 74931 w 2672197"/>
                    <a:gd name="connsiteY87" fmla="*/ 845841 h 3417011"/>
                    <a:gd name="connsiteX88" fmla="*/ 160624 w 2672197"/>
                    <a:gd name="connsiteY88" fmla="*/ 1023276 h 3417011"/>
                    <a:gd name="connsiteX89" fmla="*/ 2671935 w 2672197"/>
                    <a:gd name="connsiteY89" fmla="*/ 1546508 h 3417011"/>
                    <a:gd name="connsiteX90" fmla="*/ 2663869 w 2672197"/>
                    <a:gd name="connsiteY90" fmla="*/ 1540459 h 3417011"/>
                    <a:gd name="connsiteX91" fmla="*/ 2661854 w 2672197"/>
                    <a:gd name="connsiteY91" fmla="*/ 1540459 h 3417011"/>
                    <a:gd name="connsiteX92" fmla="*/ 2452157 w 2672197"/>
                    <a:gd name="connsiteY92" fmla="*/ 1585826 h 3417011"/>
                    <a:gd name="connsiteX93" fmla="*/ 2454174 w 2672197"/>
                    <a:gd name="connsiteY93" fmla="*/ 1585826 h 3417011"/>
                    <a:gd name="connsiteX94" fmla="*/ 2276739 w 2672197"/>
                    <a:gd name="connsiteY94" fmla="*/ 1602965 h 3417011"/>
                    <a:gd name="connsiteX95" fmla="*/ 2196087 w 2672197"/>
                    <a:gd name="connsiteY95" fmla="*/ 1608006 h 3417011"/>
                    <a:gd name="connsiteX96" fmla="*/ 2190037 w 2672197"/>
                    <a:gd name="connsiteY96" fmla="*/ 1608006 h 3417011"/>
                    <a:gd name="connsiteX97" fmla="*/ 2099303 w 2672197"/>
                    <a:gd name="connsiteY97" fmla="*/ 1613046 h 3417011"/>
                    <a:gd name="connsiteX98" fmla="*/ 2021676 w 2672197"/>
                    <a:gd name="connsiteY98" fmla="*/ 1614055 h 3417011"/>
                    <a:gd name="connsiteX99" fmla="*/ 2011594 w 2672197"/>
                    <a:gd name="connsiteY99" fmla="*/ 1614055 h 3417011"/>
                    <a:gd name="connsiteX100" fmla="*/ 1983365 w 2672197"/>
                    <a:gd name="connsiteY100" fmla="*/ 1614055 h 3417011"/>
                    <a:gd name="connsiteX101" fmla="*/ 1964212 w 2672197"/>
                    <a:gd name="connsiteY101" fmla="*/ 1615063 h 3417011"/>
                    <a:gd name="connsiteX102" fmla="*/ 1944048 w 2672197"/>
                    <a:gd name="connsiteY102" fmla="*/ 1618087 h 3417011"/>
                    <a:gd name="connsiteX103" fmla="*/ 1936991 w 2672197"/>
                    <a:gd name="connsiteY103" fmla="*/ 1627160 h 3417011"/>
                    <a:gd name="connsiteX104" fmla="*/ 1944048 w 2672197"/>
                    <a:gd name="connsiteY104" fmla="*/ 1636234 h 3417011"/>
                    <a:gd name="connsiteX105" fmla="*/ 1945056 w 2672197"/>
                    <a:gd name="connsiteY105" fmla="*/ 1636234 h 3417011"/>
                    <a:gd name="connsiteX106" fmla="*/ 1946064 w 2672197"/>
                    <a:gd name="connsiteY106" fmla="*/ 1636234 h 3417011"/>
                    <a:gd name="connsiteX107" fmla="*/ 1946064 w 2672197"/>
                    <a:gd name="connsiteY107" fmla="*/ 1647324 h 3417011"/>
                    <a:gd name="connsiteX108" fmla="*/ 1953121 w 2672197"/>
                    <a:gd name="connsiteY108" fmla="*/ 1661438 h 3417011"/>
                    <a:gd name="connsiteX109" fmla="*/ 1956146 w 2672197"/>
                    <a:gd name="connsiteY109" fmla="*/ 1670511 h 3417011"/>
                    <a:gd name="connsiteX110" fmla="*/ 1961187 w 2672197"/>
                    <a:gd name="connsiteY110" fmla="*/ 1683617 h 3417011"/>
                    <a:gd name="connsiteX111" fmla="*/ 1962194 w 2672197"/>
                    <a:gd name="connsiteY111" fmla="*/ 1685634 h 3417011"/>
                    <a:gd name="connsiteX112" fmla="*/ 1961187 w 2672197"/>
                    <a:gd name="connsiteY112" fmla="*/ 1685634 h 3417011"/>
                    <a:gd name="connsiteX113" fmla="*/ 1960179 w 2672197"/>
                    <a:gd name="connsiteY113" fmla="*/ 1685634 h 3417011"/>
                    <a:gd name="connsiteX114" fmla="*/ 1953121 w 2672197"/>
                    <a:gd name="connsiteY114" fmla="*/ 1694707 h 3417011"/>
                    <a:gd name="connsiteX115" fmla="*/ 1962194 w 2672197"/>
                    <a:gd name="connsiteY115" fmla="*/ 1703780 h 3417011"/>
                    <a:gd name="connsiteX116" fmla="*/ 1985382 w 2672197"/>
                    <a:gd name="connsiteY116" fmla="*/ 1701764 h 3417011"/>
                    <a:gd name="connsiteX117" fmla="*/ 2009578 w 2672197"/>
                    <a:gd name="connsiteY117" fmla="*/ 1698739 h 3417011"/>
                    <a:gd name="connsiteX118" fmla="*/ 2042847 w 2672197"/>
                    <a:gd name="connsiteY118" fmla="*/ 1694707 h 3417011"/>
                    <a:gd name="connsiteX119" fmla="*/ 2055953 w 2672197"/>
                    <a:gd name="connsiteY119" fmla="*/ 1692690 h 3417011"/>
                    <a:gd name="connsiteX120" fmla="*/ 2148703 w 2672197"/>
                    <a:gd name="connsiteY120" fmla="*/ 1681601 h 3417011"/>
                    <a:gd name="connsiteX121" fmla="*/ 2206169 w 2672197"/>
                    <a:gd name="connsiteY121" fmla="*/ 1676560 h 3417011"/>
                    <a:gd name="connsiteX122" fmla="*/ 2334204 w 2672197"/>
                    <a:gd name="connsiteY122" fmla="*/ 1662446 h 3417011"/>
                    <a:gd name="connsiteX123" fmla="*/ 2405782 w 2672197"/>
                    <a:gd name="connsiteY123" fmla="*/ 1650348 h 3417011"/>
                    <a:gd name="connsiteX124" fmla="*/ 2416872 w 2672197"/>
                    <a:gd name="connsiteY124" fmla="*/ 1648332 h 3417011"/>
                    <a:gd name="connsiteX125" fmla="*/ 2431994 w 2672197"/>
                    <a:gd name="connsiteY125" fmla="*/ 1645307 h 3417011"/>
                    <a:gd name="connsiteX126" fmla="*/ 2449133 w 2672197"/>
                    <a:gd name="connsiteY126" fmla="*/ 1642283 h 3417011"/>
                    <a:gd name="connsiteX127" fmla="*/ 2446108 w 2672197"/>
                    <a:gd name="connsiteY127" fmla="*/ 1642283 h 3417011"/>
                    <a:gd name="connsiteX128" fmla="*/ 2482402 w 2672197"/>
                    <a:gd name="connsiteY128" fmla="*/ 1638250 h 3417011"/>
                    <a:gd name="connsiteX129" fmla="*/ 2560030 w 2672197"/>
                    <a:gd name="connsiteY129" fmla="*/ 1627160 h 3417011"/>
                    <a:gd name="connsiteX130" fmla="*/ 2613462 w 2672197"/>
                    <a:gd name="connsiteY130" fmla="*/ 1611030 h 3417011"/>
                    <a:gd name="connsiteX131" fmla="*/ 2635642 w 2672197"/>
                    <a:gd name="connsiteY131" fmla="*/ 1597924 h 3417011"/>
                    <a:gd name="connsiteX132" fmla="*/ 2639675 w 2672197"/>
                    <a:gd name="connsiteY132" fmla="*/ 1601957 h 3417011"/>
                    <a:gd name="connsiteX133" fmla="*/ 2644716 w 2672197"/>
                    <a:gd name="connsiteY133" fmla="*/ 1602965 h 3417011"/>
                    <a:gd name="connsiteX134" fmla="*/ 2647739 w 2672197"/>
                    <a:gd name="connsiteY134" fmla="*/ 1602965 h 3417011"/>
                    <a:gd name="connsiteX135" fmla="*/ 2653788 w 2672197"/>
                    <a:gd name="connsiteY135" fmla="*/ 1597924 h 3417011"/>
                    <a:gd name="connsiteX136" fmla="*/ 2660846 w 2672197"/>
                    <a:gd name="connsiteY136" fmla="*/ 1586834 h 3417011"/>
                    <a:gd name="connsiteX137" fmla="*/ 2661854 w 2672197"/>
                    <a:gd name="connsiteY137" fmla="*/ 1584818 h 3417011"/>
                    <a:gd name="connsiteX138" fmla="*/ 2669919 w 2672197"/>
                    <a:gd name="connsiteY138" fmla="*/ 1571712 h 3417011"/>
                    <a:gd name="connsiteX139" fmla="*/ 2667902 w 2672197"/>
                    <a:gd name="connsiteY139" fmla="*/ 1558606 h 3417011"/>
                    <a:gd name="connsiteX140" fmla="*/ 2671935 w 2672197"/>
                    <a:gd name="connsiteY140" fmla="*/ 1546508 h 3417011"/>
                    <a:gd name="connsiteX141" fmla="*/ 558845 w 2672197"/>
                    <a:gd name="connsiteY141" fmla="*/ 3232142 h 3417011"/>
                    <a:gd name="connsiteX142" fmla="*/ 490290 w 2672197"/>
                    <a:gd name="connsiteY142" fmla="*/ 3215003 h 3417011"/>
                    <a:gd name="connsiteX143" fmla="*/ 420727 w 2672197"/>
                    <a:gd name="connsiteY143" fmla="*/ 3200889 h 3417011"/>
                    <a:gd name="connsiteX144" fmla="*/ 297732 w 2672197"/>
                    <a:gd name="connsiteY144" fmla="*/ 3181734 h 3417011"/>
                    <a:gd name="connsiteX145" fmla="*/ 170705 w 2672197"/>
                    <a:gd name="connsiteY145" fmla="*/ 3162579 h 3417011"/>
                    <a:gd name="connsiteX146" fmla="*/ 50735 w 2672197"/>
                    <a:gd name="connsiteY146" fmla="*/ 3132335 h 3417011"/>
                    <a:gd name="connsiteX147" fmla="*/ 21498 w 2672197"/>
                    <a:gd name="connsiteY147" fmla="*/ 3120237 h 3417011"/>
                    <a:gd name="connsiteX148" fmla="*/ 14441 w 2672197"/>
                    <a:gd name="connsiteY148" fmla="*/ 3119228 h 3417011"/>
                    <a:gd name="connsiteX149" fmla="*/ 1335 w 2672197"/>
                    <a:gd name="connsiteY149" fmla="*/ 3127294 h 3417011"/>
                    <a:gd name="connsiteX150" fmla="*/ 8392 w 2672197"/>
                    <a:gd name="connsiteY150" fmla="*/ 3147457 h 3417011"/>
                    <a:gd name="connsiteX151" fmla="*/ 67873 w 2672197"/>
                    <a:gd name="connsiteY151" fmla="*/ 3170644 h 3417011"/>
                    <a:gd name="connsiteX152" fmla="*/ 134411 w 2672197"/>
                    <a:gd name="connsiteY152" fmla="*/ 3189799 h 3417011"/>
                    <a:gd name="connsiteX153" fmla="*/ 269504 w 2672197"/>
                    <a:gd name="connsiteY153" fmla="*/ 3219036 h 3417011"/>
                    <a:gd name="connsiteX154" fmla="*/ 400564 w 2672197"/>
                    <a:gd name="connsiteY154" fmla="*/ 3245248 h 3417011"/>
                    <a:gd name="connsiteX155" fmla="*/ 477184 w 2672197"/>
                    <a:gd name="connsiteY155" fmla="*/ 3264403 h 3417011"/>
                    <a:gd name="connsiteX156" fmla="*/ 516502 w 2672197"/>
                    <a:gd name="connsiteY156" fmla="*/ 3269443 h 3417011"/>
                    <a:gd name="connsiteX157" fmla="*/ 534649 w 2672197"/>
                    <a:gd name="connsiteY157" fmla="*/ 3268435 h 3417011"/>
                    <a:gd name="connsiteX158" fmla="*/ 556828 w 2672197"/>
                    <a:gd name="connsiteY158" fmla="*/ 3263395 h 3417011"/>
                    <a:gd name="connsiteX159" fmla="*/ 567918 w 2672197"/>
                    <a:gd name="connsiteY159" fmla="*/ 3251297 h 3417011"/>
                    <a:gd name="connsiteX160" fmla="*/ 558845 w 2672197"/>
                    <a:gd name="connsiteY160" fmla="*/ 3232142 h 3417011"/>
                    <a:gd name="connsiteX161" fmla="*/ 129371 w 2672197"/>
                    <a:gd name="connsiteY161" fmla="*/ 2272379 h 3417011"/>
                    <a:gd name="connsiteX162" fmla="*/ 113240 w 2672197"/>
                    <a:gd name="connsiteY162" fmla="*/ 2215922 h 3417011"/>
                    <a:gd name="connsiteX163" fmla="*/ 97109 w 2672197"/>
                    <a:gd name="connsiteY163" fmla="*/ 2145352 h 3417011"/>
                    <a:gd name="connsiteX164" fmla="*/ 71906 w 2672197"/>
                    <a:gd name="connsiteY164" fmla="*/ 2006226 h 3417011"/>
                    <a:gd name="connsiteX165" fmla="*/ 65857 w 2672197"/>
                    <a:gd name="connsiteY165" fmla="*/ 1957835 h 3417011"/>
                    <a:gd name="connsiteX166" fmla="*/ 61824 w 2672197"/>
                    <a:gd name="connsiteY166" fmla="*/ 1946745 h 3417011"/>
                    <a:gd name="connsiteX167" fmla="*/ 51743 w 2672197"/>
                    <a:gd name="connsiteY167" fmla="*/ 1942713 h 3417011"/>
                    <a:gd name="connsiteX168" fmla="*/ 51743 w 2672197"/>
                    <a:gd name="connsiteY168" fmla="*/ 1942713 h 3417011"/>
                    <a:gd name="connsiteX169" fmla="*/ 36620 w 2672197"/>
                    <a:gd name="connsiteY169" fmla="*/ 1957835 h 3417011"/>
                    <a:gd name="connsiteX170" fmla="*/ 62833 w 2672197"/>
                    <a:gd name="connsiteY170" fmla="*/ 2136278 h 3417011"/>
                    <a:gd name="connsiteX171" fmla="*/ 78963 w 2672197"/>
                    <a:gd name="connsiteY171" fmla="*/ 2224996 h 3417011"/>
                    <a:gd name="connsiteX172" fmla="*/ 87028 w 2672197"/>
                    <a:gd name="connsiteY172" fmla="*/ 2264314 h 3417011"/>
                    <a:gd name="connsiteX173" fmla="*/ 99126 w 2672197"/>
                    <a:gd name="connsiteY173" fmla="*/ 2299599 h 3417011"/>
                    <a:gd name="connsiteX174" fmla="*/ 137436 w 2672197"/>
                    <a:gd name="connsiteY174" fmla="*/ 2358072 h 3417011"/>
                    <a:gd name="connsiteX175" fmla="*/ 187843 w 2672197"/>
                    <a:gd name="connsiteY175" fmla="*/ 2405456 h 3417011"/>
                    <a:gd name="connsiteX176" fmla="*/ 247325 w 2672197"/>
                    <a:gd name="connsiteY176" fmla="*/ 2447798 h 3417011"/>
                    <a:gd name="connsiteX177" fmla="*/ 314871 w 2672197"/>
                    <a:gd name="connsiteY177" fmla="*/ 2492157 h 3417011"/>
                    <a:gd name="connsiteX178" fmla="*/ 470126 w 2672197"/>
                    <a:gd name="connsiteY178" fmla="*/ 2592972 h 3417011"/>
                    <a:gd name="connsiteX179" fmla="*/ 546747 w 2672197"/>
                    <a:gd name="connsiteY179" fmla="*/ 2641363 h 3417011"/>
                    <a:gd name="connsiteX180" fmla="*/ 585056 w 2672197"/>
                    <a:gd name="connsiteY180" fmla="*/ 2665559 h 3417011"/>
                    <a:gd name="connsiteX181" fmla="*/ 620342 w 2672197"/>
                    <a:gd name="connsiteY181" fmla="*/ 2687739 h 3417011"/>
                    <a:gd name="connsiteX182" fmla="*/ 642521 w 2672197"/>
                    <a:gd name="connsiteY182" fmla="*/ 2708910 h 3417011"/>
                    <a:gd name="connsiteX183" fmla="*/ 661676 w 2672197"/>
                    <a:gd name="connsiteY183" fmla="*/ 2741171 h 3417011"/>
                    <a:gd name="connsiteX184" fmla="*/ 688896 w 2672197"/>
                    <a:gd name="connsiteY184" fmla="*/ 2815774 h 3417011"/>
                    <a:gd name="connsiteX185" fmla="*/ 711076 w 2672197"/>
                    <a:gd name="connsiteY185" fmla="*/ 2859125 h 3417011"/>
                    <a:gd name="connsiteX186" fmla="*/ 744345 w 2672197"/>
                    <a:gd name="connsiteY186" fmla="*/ 2900459 h 3417011"/>
                    <a:gd name="connsiteX187" fmla="*/ 829030 w 2672197"/>
                    <a:gd name="connsiteY187" fmla="*/ 2950867 h 3417011"/>
                    <a:gd name="connsiteX188" fmla="*/ 876413 w 2672197"/>
                    <a:gd name="connsiteY188" fmla="*/ 2959940 h 3417011"/>
                    <a:gd name="connsiteX189" fmla="*/ 895568 w 2672197"/>
                    <a:gd name="connsiteY189" fmla="*/ 2959940 h 3417011"/>
                    <a:gd name="connsiteX190" fmla="*/ 921780 w 2672197"/>
                    <a:gd name="connsiteY190" fmla="*/ 2960948 h 3417011"/>
                    <a:gd name="connsiteX191" fmla="*/ 933877 w 2672197"/>
                    <a:gd name="connsiteY191" fmla="*/ 2963973 h 3417011"/>
                    <a:gd name="connsiteX192" fmla="*/ 938918 w 2672197"/>
                    <a:gd name="connsiteY192" fmla="*/ 2966997 h 3417011"/>
                    <a:gd name="connsiteX193" fmla="*/ 951016 w 2672197"/>
                    <a:gd name="connsiteY193" fmla="*/ 2980103 h 3417011"/>
                    <a:gd name="connsiteX194" fmla="*/ 976220 w 2672197"/>
                    <a:gd name="connsiteY194" fmla="*/ 3022446 h 3417011"/>
                    <a:gd name="connsiteX195" fmla="*/ 1000416 w 2672197"/>
                    <a:gd name="connsiteY195" fmla="*/ 3072853 h 3417011"/>
                    <a:gd name="connsiteX196" fmla="*/ 1042758 w 2672197"/>
                    <a:gd name="connsiteY196" fmla="*/ 3173669 h 3417011"/>
                    <a:gd name="connsiteX197" fmla="*/ 1068970 w 2672197"/>
                    <a:gd name="connsiteY197" fmla="*/ 3227101 h 3417011"/>
                    <a:gd name="connsiteX198" fmla="*/ 1104256 w 2672197"/>
                    <a:gd name="connsiteY198" fmla="*/ 3303721 h 3417011"/>
                    <a:gd name="connsiteX199" fmla="*/ 1112321 w 2672197"/>
                    <a:gd name="connsiteY199" fmla="*/ 3310778 h 3417011"/>
                    <a:gd name="connsiteX200" fmla="*/ 1114337 w 2672197"/>
                    <a:gd name="connsiteY200" fmla="*/ 3311786 h 3417011"/>
                    <a:gd name="connsiteX201" fmla="*/ 996383 w 2672197"/>
                    <a:gd name="connsiteY201" fmla="*/ 3296664 h 3417011"/>
                    <a:gd name="connsiteX202" fmla="*/ 992351 w 2672197"/>
                    <a:gd name="connsiteY202" fmla="*/ 3296664 h 3417011"/>
                    <a:gd name="connsiteX203" fmla="*/ 982269 w 2672197"/>
                    <a:gd name="connsiteY203" fmla="*/ 3299688 h 3417011"/>
                    <a:gd name="connsiteX204" fmla="*/ 974203 w 2672197"/>
                    <a:gd name="connsiteY204" fmla="*/ 3310778 h 3417011"/>
                    <a:gd name="connsiteX205" fmla="*/ 988318 w 2672197"/>
                    <a:gd name="connsiteY205" fmla="*/ 3331949 h 3417011"/>
                    <a:gd name="connsiteX206" fmla="*/ 1112321 w 2672197"/>
                    <a:gd name="connsiteY206" fmla="*/ 3349088 h 3417011"/>
                    <a:gd name="connsiteX207" fmla="*/ 1236324 w 2672197"/>
                    <a:gd name="connsiteY207" fmla="*/ 3370259 h 3417011"/>
                    <a:gd name="connsiteX208" fmla="*/ 1359319 w 2672197"/>
                    <a:gd name="connsiteY208" fmla="*/ 3394455 h 3417011"/>
                    <a:gd name="connsiteX209" fmla="*/ 1420816 w 2672197"/>
                    <a:gd name="connsiteY209" fmla="*/ 3406552 h 3417011"/>
                    <a:gd name="connsiteX210" fmla="*/ 1482313 w 2672197"/>
                    <a:gd name="connsiteY210" fmla="*/ 3416634 h 3417011"/>
                    <a:gd name="connsiteX211" fmla="*/ 1497436 w 2672197"/>
                    <a:gd name="connsiteY211" fmla="*/ 3413609 h 3417011"/>
                    <a:gd name="connsiteX212" fmla="*/ 1505501 w 2672197"/>
                    <a:gd name="connsiteY212" fmla="*/ 3401512 h 3417011"/>
                    <a:gd name="connsiteX213" fmla="*/ 1502476 w 2672197"/>
                    <a:gd name="connsiteY213" fmla="*/ 3386389 h 3417011"/>
                    <a:gd name="connsiteX214" fmla="*/ 1490379 w 2672197"/>
                    <a:gd name="connsiteY214" fmla="*/ 3378324 h 3417011"/>
                    <a:gd name="connsiteX215" fmla="*/ 1429890 w 2672197"/>
                    <a:gd name="connsiteY215" fmla="*/ 3363202 h 3417011"/>
                    <a:gd name="connsiteX216" fmla="*/ 1368392 w 2672197"/>
                    <a:gd name="connsiteY216" fmla="*/ 3351104 h 3417011"/>
                    <a:gd name="connsiteX217" fmla="*/ 1244389 w 2672197"/>
                    <a:gd name="connsiteY217" fmla="*/ 3328925 h 3417011"/>
                    <a:gd name="connsiteX218" fmla="*/ 1126435 w 2672197"/>
                    <a:gd name="connsiteY218" fmla="*/ 3310778 h 3417011"/>
                    <a:gd name="connsiteX219" fmla="*/ 1128452 w 2672197"/>
                    <a:gd name="connsiteY219" fmla="*/ 3310778 h 3417011"/>
                    <a:gd name="connsiteX220" fmla="*/ 1143574 w 2672197"/>
                    <a:gd name="connsiteY220" fmla="*/ 3284566 h 3417011"/>
                    <a:gd name="connsiteX221" fmla="*/ 1086109 w 2672197"/>
                    <a:gd name="connsiteY221" fmla="*/ 3158546 h 3417011"/>
                    <a:gd name="connsiteX222" fmla="*/ 1016546 w 2672197"/>
                    <a:gd name="connsiteY222" fmla="*/ 2994217 h 3417011"/>
                    <a:gd name="connsiteX223" fmla="*/ 996383 w 2672197"/>
                    <a:gd name="connsiteY223" fmla="*/ 2959940 h 3417011"/>
                    <a:gd name="connsiteX224" fmla="*/ 971179 w 2672197"/>
                    <a:gd name="connsiteY224" fmla="*/ 2931712 h 3417011"/>
                    <a:gd name="connsiteX225" fmla="*/ 962106 w 2672197"/>
                    <a:gd name="connsiteY225" fmla="*/ 2924655 h 3417011"/>
                    <a:gd name="connsiteX226" fmla="*/ 947992 w 2672197"/>
                    <a:gd name="connsiteY226" fmla="*/ 2918606 h 3417011"/>
                    <a:gd name="connsiteX227" fmla="*/ 920771 w 2672197"/>
                    <a:gd name="connsiteY227" fmla="*/ 2913565 h 3417011"/>
                    <a:gd name="connsiteX228" fmla="*/ 894560 w 2672197"/>
                    <a:gd name="connsiteY228" fmla="*/ 2912557 h 3417011"/>
                    <a:gd name="connsiteX229" fmla="*/ 868347 w 2672197"/>
                    <a:gd name="connsiteY229" fmla="*/ 2911549 h 3417011"/>
                    <a:gd name="connsiteX230" fmla="*/ 831046 w 2672197"/>
                    <a:gd name="connsiteY230" fmla="*/ 2901467 h 3417011"/>
                    <a:gd name="connsiteX231" fmla="*/ 792736 w 2672197"/>
                    <a:gd name="connsiteY231" fmla="*/ 2880296 h 3417011"/>
                    <a:gd name="connsiteX232" fmla="*/ 760475 w 2672197"/>
                    <a:gd name="connsiteY232" fmla="*/ 2849043 h 3417011"/>
                    <a:gd name="connsiteX233" fmla="*/ 732247 w 2672197"/>
                    <a:gd name="connsiteY233" fmla="*/ 2800652 h 3417011"/>
                    <a:gd name="connsiteX234" fmla="*/ 683855 w 2672197"/>
                    <a:gd name="connsiteY234" fmla="*/ 2684714 h 3417011"/>
                    <a:gd name="connsiteX235" fmla="*/ 660668 w 2672197"/>
                    <a:gd name="connsiteY235" fmla="*/ 2658502 h 3417011"/>
                    <a:gd name="connsiteX236" fmla="*/ 624375 w 2672197"/>
                    <a:gd name="connsiteY236" fmla="*/ 2632290 h 3417011"/>
                    <a:gd name="connsiteX237" fmla="*/ 544730 w 2672197"/>
                    <a:gd name="connsiteY237" fmla="*/ 2581882 h 3417011"/>
                    <a:gd name="connsiteX238" fmla="*/ 129371 w 2672197"/>
                    <a:gd name="connsiteY238" fmla="*/ 2272379 h 3417011"/>
                    <a:gd name="connsiteX239" fmla="*/ 2095272 w 2672197"/>
                    <a:gd name="connsiteY239" fmla="*/ 260104 h 3417011"/>
                    <a:gd name="connsiteX240" fmla="*/ 2140639 w 2672197"/>
                    <a:gd name="connsiteY240" fmla="*/ 237924 h 3417011"/>
                    <a:gd name="connsiteX241" fmla="*/ 2124507 w 2672197"/>
                    <a:gd name="connsiteY241" fmla="*/ 286316 h 3417011"/>
                    <a:gd name="connsiteX242" fmla="*/ 2120475 w 2672197"/>
                    <a:gd name="connsiteY242" fmla="*/ 326642 h 3417011"/>
                    <a:gd name="connsiteX243" fmla="*/ 2122491 w 2672197"/>
                    <a:gd name="connsiteY243" fmla="*/ 347813 h 3417011"/>
                    <a:gd name="connsiteX244" fmla="*/ 2128540 w 2672197"/>
                    <a:gd name="connsiteY244" fmla="*/ 367976 h 3417011"/>
                    <a:gd name="connsiteX245" fmla="*/ 2149711 w 2672197"/>
                    <a:gd name="connsiteY245" fmla="*/ 399229 h 3417011"/>
                    <a:gd name="connsiteX246" fmla="*/ 2181973 w 2672197"/>
                    <a:gd name="connsiteY246" fmla="*/ 419392 h 3417011"/>
                    <a:gd name="connsiteX247" fmla="*/ 2205159 w 2672197"/>
                    <a:gd name="connsiteY247" fmla="*/ 423425 h 3417011"/>
                    <a:gd name="connsiteX248" fmla="*/ 2216250 w 2672197"/>
                    <a:gd name="connsiteY248" fmla="*/ 422416 h 3417011"/>
                    <a:gd name="connsiteX249" fmla="*/ 2234396 w 2672197"/>
                    <a:gd name="connsiteY249" fmla="*/ 417376 h 3417011"/>
                    <a:gd name="connsiteX250" fmla="*/ 2238429 w 2672197"/>
                    <a:gd name="connsiteY250" fmla="*/ 415359 h 3417011"/>
                    <a:gd name="connsiteX251" fmla="*/ 2242462 w 2672197"/>
                    <a:gd name="connsiteY251" fmla="*/ 428465 h 3417011"/>
                    <a:gd name="connsiteX252" fmla="*/ 2251535 w 2672197"/>
                    <a:gd name="connsiteY252" fmla="*/ 444596 h 3417011"/>
                    <a:gd name="connsiteX253" fmla="*/ 2278755 w 2672197"/>
                    <a:gd name="connsiteY253" fmla="*/ 469800 h 3417011"/>
                    <a:gd name="connsiteX254" fmla="*/ 2311016 w 2672197"/>
                    <a:gd name="connsiteY254" fmla="*/ 479881 h 3417011"/>
                    <a:gd name="connsiteX255" fmla="*/ 2311016 w 2672197"/>
                    <a:gd name="connsiteY255" fmla="*/ 479881 h 3417011"/>
                    <a:gd name="connsiteX256" fmla="*/ 2327147 w 2672197"/>
                    <a:gd name="connsiteY256" fmla="*/ 476857 h 3417011"/>
                    <a:gd name="connsiteX257" fmla="*/ 2336219 w 2672197"/>
                    <a:gd name="connsiteY257" fmla="*/ 471816 h 3417011"/>
                    <a:gd name="connsiteX258" fmla="*/ 2337229 w 2672197"/>
                    <a:gd name="connsiteY258" fmla="*/ 440563 h 3417011"/>
                    <a:gd name="connsiteX259" fmla="*/ 2307992 w 2672197"/>
                    <a:gd name="connsiteY259" fmla="*/ 410319 h 3417011"/>
                    <a:gd name="connsiteX260" fmla="*/ 2281780 w 2672197"/>
                    <a:gd name="connsiteY260" fmla="*/ 353862 h 3417011"/>
                    <a:gd name="connsiteX261" fmla="*/ 2274722 w 2672197"/>
                    <a:gd name="connsiteY261" fmla="*/ 323617 h 3417011"/>
                    <a:gd name="connsiteX262" fmla="*/ 2269682 w 2672197"/>
                    <a:gd name="connsiteY262" fmla="*/ 330675 h 3417011"/>
                    <a:gd name="connsiteX263" fmla="*/ 2258592 w 2672197"/>
                    <a:gd name="connsiteY263" fmla="*/ 342772 h 3417011"/>
                    <a:gd name="connsiteX264" fmla="*/ 2245486 w 2672197"/>
                    <a:gd name="connsiteY264" fmla="*/ 352854 h 3417011"/>
                    <a:gd name="connsiteX265" fmla="*/ 2236413 w 2672197"/>
                    <a:gd name="connsiteY265" fmla="*/ 357895 h 3417011"/>
                    <a:gd name="connsiteX266" fmla="*/ 2227340 w 2672197"/>
                    <a:gd name="connsiteY266" fmla="*/ 359911 h 3417011"/>
                    <a:gd name="connsiteX267" fmla="*/ 2223307 w 2672197"/>
                    <a:gd name="connsiteY267" fmla="*/ 359911 h 3417011"/>
                    <a:gd name="connsiteX268" fmla="*/ 2209192 w 2672197"/>
                    <a:gd name="connsiteY268" fmla="*/ 356886 h 3417011"/>
                    <a:gd name="connsiteX269" fmla="*/ 2194070 w 2672197"/>
                    <a:gd name="connsiteY269" fmla="*/ 344789 h 3417011"/>
                    <a:gd name="connsiteX270" fmla="*/ 2186005 w 2672197"/>
                    <a:gd name="connsiteY270" fmla="*/ 328658 h 3417011"/>
                    <a:gd name="connsiteX271" fmla="*/ 2181973 w 2672197"/>
                    <a:gd name="connsiteY271" fmla="*/ 278251 h 3417011"/>
                    <a:gd name="connsiteX272" fmla="*/ 2190037 w 2672197"/>
                    <a:gd name="connsiteY272" fmla="*/ 216753 h 3417011"/>
                    <a:gd name="connsiteX273" fmla="*/ 2211209 w 2672197"/>
                    <a:gd name="connsiteY273" fmla="*/ 145174 h 3417011"/>
                    <a:gd name="connsiteX274" fmla="*/ 2031757 w 2672197"/>
                    <a:gd name="connsiteY274" fmla="*/ 233892 h 3417011"/>
                    <a:gd name="connsiteX275" fmla="*/ 1944048 w 2672197"/>
                    <a:gd name="connsiteY275" fmla="*/ 253047 h 3417011"/>
                    <a:gd name="connsiteX276" fmla="*/ 1894649 w 2672197"/>
                    <a:gd name="connsiteY276" fmla="*/ 259096 h 3417011"/>
                    <a:gd name="connsiteX277" fmla="*/ 1872469 w 2672197"/>
                    <a:gd name="connsiteY277" fmla="*/ 260104 h 3417011"/>
                    <a:gd name="connsiteX278" fmla="*/ 1844241 w 2672197"/>
                    <a:gd name="connsiteY278" fmla="*/ 259096 h 3417011"/>
                    <a:gd name="connsiteX279" fmla="*/ 1760564 w 2672197"/>
                    <a:gd name="connsiteY279" fmla="*/ 232884 h 3417011"/>
                    <a:gd name="connsiteX280" fmla="*/ 1739393 w 2672197"/>
                    <a:gd name="connsiteY280" fmla="*/ 207680 h 3417011"/>
                    <a:gd name="connsiteX281" fmla="*/ 1743426 w 2672197"/>
                    <a:gd name="connsiteY281" fmla="*/ 182476 h 3417011"/>
                    <a:gd name="connsiteX282" fmla="*/ 1764597 w 2672197"/>
                    <a:gd name="connsiteY282" fmla="*/ 162313 h 3417011"/>
                    <a:gd name="connsiteX283" fmla="*/ 1791816 w 2672197"/>
                    <a:gd name="connsiteY283" fmla="*/ 146182 h 3417011"/>
                    <a:gd name="connsiteX284" fmla="*/ 1802907 w 2672197"/>
                    <a:gd name="connsiteY284" fmla="*/ 140133 h 3417011"/>
                    <a:gd name="connsiteX285" fmla="*/ 1791816 w 2672197"/>
                    <a:gd name="connsiteY285" fmla="*/ 142150 h 3417011"/>
                    <a:gd name="connsiteX286" fmla="*/ 1757540 w 2672197"/>
                    <a:gd name="connsiteY286" fmla="*/ 146182 h 3417011"/>
                    <a:gd name="connsiteX287" fmla="*/ 1751490 w 2672197"/>
                    <a:gd name="connsiteY287" fmla="*/ 146182 h 3417011"/>
                    <a:gd name="connsiteX288" fmla="*/ 1724270 w 2672197"/>
                    <a:gd name="connsiteY288" fmla="*/ 144166 h 3417011"/>
                    <a:gd name="connsiteX289" fmla="*/ 1711164 w 2672197"/>
                    <a:gd name="connsiteY289" fmla="*/ 141142 h 3417011"/>
                    <a:gd name="connsiteX290" fmla="*/ 1698059 w 2672197"/>
                    <a:gd name="connsiteY290" fmla="*/ 135093 h 3417011"/>
                    <a:gd name="connsiteX291" fmla="*/ 1686969 w 2672197"/>
                    <a:gd name="connsiteY291" fmla="*/ 126019 h 3417011"/>
                    <a:gd name="connsiteX292" fmla="*/ 1685960 w 2672197"/>
                    <a:gd name="connsiteY292" fmla="*/ 125011 h 3417011"/>
                    <a:gd name="connsiteX293" fmla="*/ 1681928 w 2672197"/>
                    <a:gd name="connsiteY293" fmla="*/ 119970 h 3417011"/>
                    <a:gd name="connsiteX294" fmla="*/ 1677896 w 2672197"/>
                    <a:gd name="connsiteY294" fmla="*/ 112913 h 3417011"/>
                    <a:gd name="connsiteX295" fmla="*/ 1674871 w 2672197"/>
                    <a:gd name="connsiteY295" fmla="*/ 85693 h 3417011"/>
                    <a:gd name="connsiteX296" fmla="*/ 1677896 w 2672197"/>
                    <a:gd name="connsiteY296" fmla="*/ 73595 h 3417011"/>
                    <a:gd name="connsiteX297" fmla="*/ 1662773 w 2672197"/>
                    <a:gd name="connsiteY297" fmla="*/ 80652 h 3417011"/>
                    <a:gd name="connsiteX298" fmla="*/ 1594218 w 2672197"/>
                    <a:gd name="connsiteY298" fmla="*/ 105856 h 3417011"/>
                    <a:gd name="connsiteX299" fmla="*/ 1525665 w 2672197"/>
                    <a:gd name="connsiteY299" fmla="*/ 124003 h 3417011"/>
                    <a:gd name="connsiteX300" fmla="*/ 1387547 w 2672197"/>
                    <a:gd name="connsiteY300" fmla="*/ 139125 h 3417011"/>
                    <a:gd name="connsiteX301" fmla="*/ 1377465 w 2672197"/>
                    <a:gd name="connsiteY301" fmla="*/ 139125 h 3417011"/>
                    <a:gd name="connsiteX302" fmla="*/ 1339156 w 2672197"/>
                    <a:gd name="connsiteY302" fmla="*/ 137109 h 3417011"/>
                    <a:gd name="connsiteX303" fmla="*/ 1302862 w 2672197"/>
                    <a:gd name="connsiteY303" fmla="*/ 133076 h 3417011"/>
                    <a:gd name="connsiteX304" fmla="*/ 1272617 w 2672197"/>
                    <a:gd name="connsiteY304" fmla="*/ 126019 h 3417011"/>
                    <a:gd name="connsiteX305" fmla="*/ 1246405 w 2672197"/>
                    <a:gd name="connsiteY305" fmla="*/ 115938 h 3417011"/>
                    <a:gd name="connsiteX306" fmla="*/ 1208095 w 2672197"/>
                    <a:gd name="connsiteY306" fmla="*/ 84685 h 3417011"/>
                    <a:gd name="connsiteX307" fmla="*/ 1198014 w 2672197"/>
                    <a:gd name="connsiteY307" fmla="*/ 64522 h 3417011"/>
                    <a:gd name="connsiteX308" fmla="*/ 1193982 w 2672197"/>
                    <a:gd name="connsiteY308" fmla="*/ 43351 h 3417011"/>
                    <a:gd name="connsiteX309" fmla="*/ 1205071 w 2672197"/>
                    <a:gd name="connsiteY309" fmla="*/ 0 h 3417011"/>
                    <a:gd name="connsiteX310" fmla="*/ 1184908 w 2672197"/>
                    <a:gd name="connsiteY310" fmla="*/ 10082 h 3417011"/>
                    <a:gd name="connsiteX311" fmla="*/ 1130467 w 2672197"/>
                    <a:gd name="connsiteY311" fmla="*/ 29236 h 3417011"/>
                    <a:gd name="connsiteX312" fmla="*/ 1077035 w 2672197"/>
                    <a:gd name="connsiteY312" fmla="*/ 36294 h 3417011"/>
                    <a:gd name="connsiteX313" fmla="*/ 1073003 w 2672197"/>
                    <a:gd name="connsiteY313" fmla="*/ 36294 h 3417011"/>
                    <a:gd name="connsiteX314" fmla="*/ 1044774 w 2672197"/>
                    <a:gd name="connsiteY314" fmla="*/ 33269 h 3417011"/>
                    <a:gd name="connsiteX315" fmla="*/ 1018563 w 2672197"/>
                    <a:gd name="connsiteY315" fmla="*/ 25204 h 3417011"/>
                    <a:gd name="connsiteX316" fmla="*/ 994367 w 2672197"/>
                    <a:gd name="connsiteY316" fmla="*/ 11090 h 3417011"/>
                    <a:gd name="connsiteX317" fmla="*/ 990334 w 2672197"/>
                    <a:gd name="connsiteY317" fmla="*/ 8065 h 3417011"/>
                    <a:gd name="connsiteX318" fmla="*/ 940935 w 2672197"/>
                    <a:gd name="connsiteY318" fmla="*/ 35285 h 3417011"/>
                    <a:gd name="connsiteX319" fmla="*/ 910690 w 2672197"/>
                    <a:gd name="connsiteY319" fmla="*/ 46375 h 3417011"/>
                    <a:gd name="connsiteX320" fmla="*/ 891535 w 2672197"/>
                    <a:gd name="connsiteY320" fmla="*/ 49399 h 3417011"/>
                    <a:gd name="connsiteX321" fmla="*/ 871372 w 2672197"/>
                    <a:gd name="connsiteY321" fmla="*/ 83677 h 3417011"/>
                    <a:gd name="connsiteX322" fmla="*/ 853225 w 2672197"/>
                    <a:gd name="connsiteY322" fmla="*/ 126019 h 3417011"/>
                    <a:gd name="connsiteX323" fmla="*/ 854234 w 2672197"/>
                    <a:gd name="connsiteY323" fmla="*/ 125011 h 3417011"/>
                    <a:gd name="connsiteX324" fmla="*/ 845160 w 2672197"/>
                    <a:gd name="connsiteY324" fmla="*/ 155256 h 3417011"/>
                    <a:gd name="connsiteX325" fmla="*/ 846168 w 2672197"/>
                    <a:gd name="connsiteY325" fmla="*/ 154248 h 3417011"/>
                    <a:gd name="connsiteX326" fmla="*/ 846168 w 2672197"/>
                    <a:gd name="connsiteY326" fmla="*/ 154248 h 3417011"/>
                    <a:gd name="connsiteX327" fmla="*/ 847176 w 2672197"/>
                    <a:gd name="connsiteY327" fmla="*/ 154248 h 3417011"/>
                    <a:gd name="connsiteX328" fmla="*/ 868347 w 2672197"/>
                    <a:gd name="connsiteY328" fmla="*/ 147191 h 3417011"/>
                    <a:gd name="connsiteX329" fmla="*/ 887502 w 2672197"/>
                    <a:gd name="connsiteY329" fmla="*/ 135093 h 3417011"/>
                    <a:gd name="connsiteX330" fmla="*/ 901617 w 2672197"/>
                    <a:gd name="connsiteY330" fmla="*/ 124003 h 3417011"/>
                    <a:gd name="connsiteX331" fmla="*/ 920771 w 2672197"/>
                    <a:gd name="connsiteY331" fmla="*/ 107872 h 3417011"/>
                    <a:gd name="connsiteX332" fmla="*/ 936902 w 2672197"/>
                    <a:gd name="connsiteY332" fmla="*/ 99807 h 3417011"/>
                    <a:gd name="connsiteX333" fmla="*/ 952025 w 2672197"/>
                    <a:gd name="connsiteY333" fmla="*/ 96783 h 3417011"/>
                    <a:gd name="connsiteX334" fmla="*/ 958073 w 2672197"/>
                    <a:gd name="connsiteY334" fmla="*/ 96783 h 3417011"/>
                    <a:gd name="connsiteX335" fmla="*/ 982269 w 2672197"/>
                    <a:gd name="connsiteY335" fmla="*/ 98799 h 3417011"/>
                    <a:gd name="connsiteX336" fmla="*/ 984285 w 2672197"/>
                    <a:gd name="connsiteY336" fmla="*/ 98799 h 3417011"/>
                    <a:gd name="connsiteX337" fmla="*/ 998399 w 2672197"/>
                    <a:gd name="connsiteY337" fmla="*/ 99807 h 3417011"/>
                    <a:gd name="connsiteX338" fmla="*/ 1006465 w 2672197"/>
                    <a:gd name="connsiteY338" fmla="*/ 99807 h 3417011"/>
                    <a:gd name="connsiteX339" fmla="*/ 1015538 w 2672197"/>
                    <a:gd name="connsiteY339" fmla="*/ 99807 h 3417011"/>
                    <a:gd name="connsiteX340" fmla="*/ 1045783 w 2672197"/>
                    <a:gd name="connsiteY340" fmla="*/ 94766 h 3417011"/>
                    <a:gd name="connsiteX341" fmla="*/ 1073003 w 2672197"/>
                    <a:gd name="connsiteY341" fmla="*/ 90734 h 3417011"/>
                    <a:gd name="connsiteX342" fmla="*/ 1079052 w 2672197"/>
                    <a:gd name="connsiteY342" fmla="*/ 90734 h 3417011"/>
                    <a:gd name="connsiteX343" fmla="*/ 1088125 w 2672197"/>
                    <a:gd name="connsiteY343" fmla="*/ 91742 h 3417011"/>
                    <a:gd name="connsiteX344" fmla="*/ 1095182 w 2672197"/>
                    <a:gd name="connsiteY344" fmla="*/ 93758 h 3417011"/>
                    <a:gd name="connsiteX345" fmla="*/ 1104256 w 2672197"/>
                    <a:gd name="connsiteY345" fmla="*/ 99807 h 3417011"/>
                    <a:gd name="connsiteX346" fmla="*/ 1118370 w 2672197"/>
                    <a:gd name="connsiteY346" fmla="*/ 113921 h 3417011"/>
                    <a:gd name="connsiteX347" fmla="*/ 1121394 w 2672197"/>
                    <a:gd name="connsiteY347" fmla="*/ 116946 h 3417011"/>
                    <a:gd name="connsiteX348" fmla="*/ 1142565 w 2672197"/>
                    <a:gd name="connsiteY348" fmla="*/ 137109 h 3417011"/>
                    <a:gd name="connsiteX349" fmla="*/ 1154663 w 2672197"/>
                    <a:gd name="connsiteY349" fmla="*/ 144166 h 3417011"/>
                    <a:gd name="connsiteX350" fmla="*/ 1155671 w 2672197"/>
                    <a:gd name="connsiteY350" fmla="*/ 145174 h 3417011"/>
                    <a:gd name="connsiteX351" fmla="*/ 1169786 w 2672197"/>
                    <a:gd name="connsiteY351" fmla="*/ 152231 h 3417011"/>
                    <a:gd name="connsiteX352" fmla="*/ 1201038 w 2672197"/>
                    <a:gd name="connsiteY352" fmla="*/ 165337 h 3417011"/>
                    <a:gd name="connsiteX353" fmla="*/ 1264552 w 2672197"/>
                    <a:gd name="connsiteY353" fmla="*/ 180460 h 3417011"/>
                    <a:gd name="connsiteX354" fmla="*/ 1295805 w 2672197"/>
                    <a:gd name="connsiteY354" fmla="*/ 184492 h 3417011"/>
                    <a:gd name="connsiteX355" fmla="*/ 1331090 w 2672197"/>
                    <a:gd name="connsiteY355" fmla="*/ 188525 h 3417011"/>
                    <a:gd name="connsiteX356" fmla="*/ 1357302 w 2672197"/>
                    <a:gd name="connsiteY356" fmla="*/ 189533 h 3417011"/>
                    <a:gd name="connsiteX357" fmla="*/ 1465175 w 2672197"/>
                    <a:gd name="connsiteY357" fmla="*/ 177435 h 3417011"/>
                    <a:gd name="connsiteX358" fmla="*/ 1497436 w 2672197"/>
                    <a:gd name="connsiteY358" fmla="*/ 171386 h 3417011"/>
                    <a:gd name="connsiteX359" fmla="*/ 1531713 w 2672197"/>
                    <a:gd name="connsiteY359" fmla="*/ 165337 h 3417011"/>
                    <a:gd name="connsiteX360" fmla="*/ 1563974 w 2672197"/>
                    <a:gd name="connsiteY360" fmla="*/ 160296 h 3417011"/>
                    <a:gd name="connsiteX361" fmla="*/ 1580104 w 2672197"/>
                    <a:gd name="connsiteY361" fmla="*/ 158280 h 3417011"/>
                    <a:gd name="connsiteX362" fmla="*/ 1586154 w 2672197"/>
                    <a:gd name="connsiteY362" fmla="*/ 157272 h 3417011"/>
                    <a:gd name="connsiteX363" fmla="*/ 1596235 w 2672197"/>
                    <a:gd name="connsiteY363" fmla="*/ 156264 h 3417011"/>
                    <a:gd name="connsiteX364" fmla="*/ 1598251 w 2672197"/>
                    <a:gd name="connsiteY364" fmla="*/ 156264 h 3417011"/>
                    <a:gd name="connsiteX365" fmla="*/ 1608333 w 2672197"/>
                    <a:gd name="connsiteY365" fmla="*/ 155256 h 3417011"/>
                    <a:gd name="connsiteX366" fmla="*/ 1609341 w 2672197"/>
                    <a:gd name="connsiteY366" fmla="*/ 155256 h 3417011"/>
                    <a:gd name="connsiteX367" fmla="*/ 1611358 w 2672197"/>
                    <a:gd name="connsiteY367" fmla="*/ 155256 h 3417011"/>
                    <a:gd name="connsiteX368" fmla="*/ 1611358 w 2672197"/>
                    <a:gd name="connsiteY368" fmla="*/ 161305 h 3417011"/>
                    <a:gd name="connsiteX369" fmla="*/ 1612366 w 2672197"/>
                    <a:gd name="connsiteY369" fmla="*/ 165337 h 3417011"/>
                    <a:gd name="connsiteX370" fmla="*/ 1614381 w 2672197"/>
                    <a:gd name="connsiteY370" fmla="*/ 168362 h 3417011"/>
                    <a:gd name="connsiteX371" fmla="*/ 1618414 w 2672197"/>
                    <a:gd name="connsiteY371" fmla="*/ 171386 h 3417011"/>
                    <a:gd name="connsiteX372" fmla="*/ 1619422 w 2672197"/>
                    <a:gd name="connsiteY372" fmla="*/ 172394 h 3417011"/>
                    <a:gd name="connsiteX373" fmla="*/ 1621439 w 2672197"/>
                    <a:gd name="connsiteY373" fmla="*/ 174411 h 3417011"/>
                    <a:gd name="connsiteX374" fmla="*/ 1633537 w 2672197"/>
                    <a:gd name="connsiteY374" fmla="*/ 183484 h 3417011"/>
                    <a:gd name="connsiteX375" fmla="*/ 1639585 w 2672197"/>
                    <a:gd name="connsiteY375" fmla="*/ 185500 h 3417011"/>
                    <a:gd name="connsiteX376" fmla="*/ 1643618 w 2672197"/>
                    <a:gd name="connsiteY376" fmla="*/ 186508 h 3417011"/>
                    <a:gd name="connsiteX377" fmla="*/ 1645634 w 2672197"/>
                    <a:gd name="connsiteY377" fmla="*/ 205663 h 3417011"/>
                    <a:gd name="connsiteX378" fmla="*/ 1664789 w 2672197"/>
                    <a:gd name="connsiteY378" fmla="*/ 236916 h 3417011"/>
                    <a:gd name="connsiteX379" fmla="*/ 1697051 w 2672197"/>
                    <a:gd name="connsiteY379" fmla="*/ 263128 h 3417011"/>
                    <a:gd name="connsiteX380" fmla="*/ 1735360 w 2672197"/>
                    <a:gd name="connsiteY380" fmla="*/ 284299 h 3417011"/>
                    <a:gd name="connsiteX381" fmla="*/ 1802907 w 2672197"/>
                    <a:gd name="connsiteY381" fmla="*/ 310511 h 3417011"/>
                    <a:gd name="connsiteX382" fmla="*/ 1896664 w 2672197"/>
                    <a:gd name="connsiteY382" fmla="*/ 323617 h 3417011"/>
                    <a:gd name="connsiteX383" fmla="*/ 1927917 w 2672197"/>
                    <a:gd name="connsiteY383" fmla="*/ 322609 h 3417011"/>
                    <a:gd name="connsiteX384" fmla="*/ 2050913 w 2672197"/>
                    <a:gd name="connsiteY384" fmla="*/ 291356 h 3417011"/>
                    <a:gd name="connsiteX385" fmla="*/ 2095272 w 2672197"/>
                    <a:gd name="connsiteY385" fmla="*/ 260104 h 3417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</a:cxnLst>
                  <a:rect l="l" t="t" r="r" b="b"/>
                  <a:pathLst>
                    <a:path w="2672197" h="3417011">
                      <a:moveTo>
                        <a:pt x="721157" y="311520"/>
                      </a:moveTo>
                      <a:cubicBezTo>
                        <a:pt x="722165" y="310511"/>
                        <a:pt x="723174" y="309503"/>
                        <a:pt x="724181" y="308495"/>
                      </a:cubicBezTo>
                      <a:cubicBezTo>
                        <a:pt x="725190" y="308495"/>
                        <a:pt x="725190" y="307487"/>
                        <a:pt x="726198" y="307487"/>
                      </a:cubicBezTo>
                      <a:cubicBezTo>
                        <a:pt x="727206" y="307487"/>
                        <a:pt x="728214" y="307487"/>
                        <a:pt x="729222" y="306479"/>
                      </a:cubicBezTo>
                      <a:cubicBezTo>
                        <a:pt x="730231" y="306479"/>
                        <a:pt x="731239" y="306479"/>
                        <a:pt x="732247" y="306479"/>
                      </a:cubicBezTo>
                      <a:cubicBezTo>
                        <a:pt x="735271" y="307487"/>
                        <a:pt x="739304" y="308495"/>
                        <a:pt x="742328" y="309503"/>
                      </a:cubicBezTo>
                      <a:cubicBezTo>
                        <a:pt x="748377" y="312528"/>
                        <a:pt x="753418" y="316560"/>
                        <a:pt x="758459" y="320593"/>
                      </a:cubicBezTo>
                      <a:cubicBezTo>
                        <a:pt x="761483" y="322609"/>
                        <a:pt x="764508" y="325634"/>
                        <a:pt x="767532" y="327650"/>
                      </a:cubicBezTo>
                      <a:cubicBezTo>
                        <a:pt x="771565" y="331683"/>
                        <a:pt x="776606" y="333699"/>
                        <a:pt x="781646" y="335715"/>
                      </a:cubicBezTo>
                      <a:cubicBezTo>
                        <a:pt x="785679" y="336723"/>
                        <a:pt x="788704" y="336723"/>
                        <a:pt x="792736" y="336723"/>
                      </a:cubicBezTo>
                      <a:cubicBezTo>
                        <a:pt x="796769" y="335715"/>
                        <a:pt x="799793" y="334707"/>
                        <a:pt x="802817" y="331683"/>
                      </a:cubicBezTo>
                      <a:cubicBezTo>
                        <a:pt x="805842" y="328658"/>
                        <a:pt x="807858" y="325634"/>
                        <a:pt x="808867" y="321601"/>
                      </a:cubicBezTo>
                      <a:cubicBezTo>
                        <a:pt x="810883" y="315552"/>
                        <a:pt x="809875" y="310511"/>
                        <a:pt x="807858" y="305471"/>
                      </a:cubicBezTo>
                      <a:cubicBezTo>
                        <a:pt x="803826" y="295389"/>
                        <a:pt x="795761" y="288332"/>
                        <a:pt x="786687" y="282283"/>
                      </a:cubicBezTo>
                      <a:cubicBezTo>
                        <a:pt x="781646" y="279259"/>
                        <a:pt x="776606" y="276234"/>
                        <a:pt x="770557" y="274218"/>
                      </a:cubicBezTo>
                      <a:cubicBezTo>
                        <a:pt x="766524" y="272202"/>
                        <a:pt x="761483" y="271193"/>
                        <a:pt x="757450" y="269177"/>
                      </a:cubicBezTo>
                      <a:cubicBezTo>
                        <a:pt x="752410" y="268169"/>
                        <a:pt x="747369" y="267161"/>
                        <a:pt x="742328" y="267161"/>
                      </a:cubicBezTo>
                      <a:cubicBezTo>
                        <a:pt x="737287" y="267161"/>
                        <a:pt x="731239" y="268169"/>
                        <a:pt x="726198" y="269177"/>
                      </a:cubicBezTo>
                      <a:cubicBezTo>
                        <a:pt x="716116" y="272202"/>
                        <a:pt x="707043" y="277242"/>
                        <a:pt x="698978" y="285308"/>
                      </a:cubicBezTo>
                      <a:cubicBezTo>
                        <a:pt x="691920" y="291356"/>
                        <a:pt x="690912" y="302446"/>
                        <a:pt x="697970" y="309503"/>
                      </a:cubicBezTo>
                      <a:cubicBezTo>
                        <a:pt x="703010" y="317569"/>
                        <a:pt x="714100" y="317569"/>
                        <a:pt x="721157" y="311520"/>
                      </a:cubicBezTo>
                      <a:close/>
                      <a:moveTo>
                        <a:pt x="2304967" y="666390"/>
                      </a:moveTo>
                      <a:cubicBezTo>
                        <a:pt x="2297910" y="670422"/>
                        <a:pt x="2291862" y="676471"/>
                        <a:pt x="2286821" y="682520"/>
                      </a:cubicBezTo>
                      <a:cubicBezTo>
                        <a:pt x="2283796" y="686553"/>
                        <a:pt x="2282788" y="693610"/>
                        <a:pt x="2283796" y="697643"/>
                      </a:cubicBezTo>
                      <a:cubicBezTo>
                        <a:pt x="2284804" y="702683"/>
                        <a:pt x="2287829" y="707724"/>
                        <a:pt x="2292870" y="710749"/>
                      </a:cubicBezTo>
                      <a:cubicBezTo>
                        <a:pt x="2297910" y="713773"/>
                        <a:pt x="2302951" y="714781"/>
                        <a:pt x="2307992" y="713773"/>
                      </a:cubicBezTo>
                      <a:cubicBezTo>
                        <a:pt x="2313033" y="712765"/>
                        <a:pt x="2316056" y="709740"/>
                        <a:pt x="2320089" y="706716"/>
                      </a:cubicBezTo>
                      <a:cubicBezTo>
                        <a:pt x="2320089" y="706716"/>
                        <a:pt x="2320089" y="706716"/>
                        <a:pt x="2320089" y="706716"/>
                      </a:cubicBezTo>
                      <a:cubicBezTo>
                        <a:pt x="2320089" y="705708"/>
                        <a:pt x="2321097" y="705708"/>
                        <a:pt x="2322106" y="704700"/>
                      </a:cubicBezTo>
                      <a:cubicBezTo>
                        <a:pt x="2323114" y="704700"/>
                        <a:pt x="2324122" y="703692"/>
                        <a:pt x="2325130" y="703692"/>
                      </a:cubicBezTo>
                      <a:cubicBezTo>
                        <a:pt x="2327147" y="703692"/>
                        <a:pt x="2328155" y="702683"/>
                        <a:pt x="2330171" y="702683"/>
                      </a:cubicBezTo>
                      <a:cubicBezTo>
                        <a:pt x="2332188" y="702683"/>
                        <a:pt x="2334204" y="702683"/>
                        <a:pt x="2337229" y="702683"/>
                      </a:cubicBezTo>
                      <a:cubicBezTo>
                        <a:pt x="2344285" y="704700"/>
                        <a:pt x="2351342" y="706716"/>
                        <a:pt x="2359407" y="707724"/>
                      </a:cubicBezTo>
                      <a:cubicBezTo>
                        <a:pt x="2369489" y="708732"/>
                        <a:pt x="2378563" y="701675"/>
                        <a:pt x="2381586" y="692602"/>
                      </a:cubicBezTo>
                      <a:cubicBezTo>
                        <a:pt x="2382595" y="688569"/>
                        <a:pt x="2382595" y="684537"/>
                        <a:pt x="2382595" y="681512"/>
                      </a:cubicBezTo>
                      <a:cubicBezTo>
                        <a:pt x="2381586" y="675463"/>
                        <a:pt x="2377555" y="671431"/>
                        <a:pt x="2372514" y="667398"/>
                      </a:cubicBezTo>
                      <a:cubicBezTo>
                        <a:pt x="2363440" y="660341"/>
                        <a:pt x="2352351" y="658325"/>
                        <a:pt x="2342269" y="658325"/>
                      </a:cubicBezTo>
                      <a:cubicBezTo>
                        <a:pt x="2337229" y="658325"/>
                        <a:pt x="2333196" y="658325"/>
                        <a:pt x="2328155" y="659333"/>
                      </a:cubicBezTo>
                      <a:cubicBezTo>
                        <a:pt x="2319081" y="660341"/>
                        <a:pt x="2311016" y="662357"/>
                        <a:pt x="2304967" y="666390"/>
                      </a:cubicBezTo>
                      <a:close/>
                      <a:moveTo>
                        <a:pt x="160624" y="1023276"/>
                      </a:moveTo>
                      <a:cubicBezTo>
                        <a:pt x="178770" y="1054529"/>
                        <a:pt x="195909" y="1083766"/>
                        <a:pt x="215064" y="1110986"/>
                      </a:cubicBezTo>
                      <a:cubicBezTo>
                        <a:pt x="234219" y="1139214"/>
                        <a:pt x="254382" y="1167442"/>
                        <a:pt x="275553" y="1195671"/>
                      </a:cubicBezTo>
                      <a:cubicBezTo>
                        <a:pt x="303781" y="1232972"/>
                        <a:pt x="335034" y="1272290"/>
                        <a:pt x="372336" y="1318665"/>
                      </a:cubicBezTo>
                      <a:cubicBezTo>
                        <a:pt x="391491" y="1342861"/>
                        <a:pt x="406613" y="1361008"/>
                        <a:pt x="421735" y="1378147"/>
                      </a:cubicBezTo>
                      <a:cubicBezTo>
                        <a:pt x="428792" y="1387220"/>
                        <a:pt x="437866" y="1397302"/>
                        <a:pt x="445931" y="1406375"/>
                      </a:cubicBezTo>
                      <a:cubicBezTo>
                        <a:pt x="450972" y="1411416"/>
                        <a:pt x="456013" y="1417465"/>
                        <a:pt x="461053" y="1422505"/>
                      </a:cubicBezTo>
                      <a:cubicBezTo>
                        <a:pt x="465086" y="1426538"/>
                        <a:pt x="470126" y="1430570"/>
                        <a:pt x="475167" y="1434603"/>
                      </a:cubicBezTo>
                      <a:cubicBezTo>
                        <a:pt x="477184" y="1436619"/>
                        <a:pt x="480208" y="1437628"/>
                        <a:pt x="482224" y="1437628"/>
                      </a:cubicBezTo>
                      <a:cubicBezTo>
                        <a:pt x="484241" y="1437628"/>
                        <a:pt x="486257" y="1436619"/>
                        <a:pt x="488274" y="1435611"/>
                      </a:cubicBezTo>
                      <a:cubicBezTo>
                        <a:pt x="486257" y="1437628"/>
                        <a:pt x="484241" y="1439644"/>
                        <a:pt x="482224" y="1440652"/>
                      </a:cubicBezTo>
                      <a:cubicBezTo>
                        <a:pt x="480208" y="1442668"/>
                        <a:pt x="479200" y="1445693"/>
                        <a:pt x="479200" y="1448717"/>
                      </a:cubicBezTo>
                      <a:cubicBezTo>
                        <a:pt x="479200" y="1451742"/>
                        <a:pt x="481217" y="1455774"/>
                        <a:pt x="483233" y="1457791"/>
                      </a:cubicBezTo>
                      <a:cubicBezTo>
                        <a:pt x="485249" y="1459807"/>
                        <a:pt x="488274" y="1460815"/>
                        <a:pt x="490290" y="1460815"/>
                      </a:cubicBezTo>
                      <a:cubicBezTo>
                        <a:pt x="490290" y="1460815"/>
                        <a:pt x="491298" y="1460815"/>
                        <a:pt x="491298" y="1460815"/>
                      </a:cubicBezTo>
                      <a:cubicBezTo>
                        <a:pt x="494322" y="1460815"/>
                        <a:pt x="496339" y="1459807"/>
                        <a:pt x="499363" y="1456783"/>
                      </a:cubicBezTo>
                      <a:cubicBezTo>
                        <a:pt x="500371" y="1455774"/>
                        <a:pt x="501380" y="1454766"/>
                        <a:pt x="503396" y="1453758"/>
                      </a:cubicBezTo>
                      <a:cubicBezTo>
                        <a:pt x="509445" y="1448717"/>
                        <a:pt x="516502" y="1443677"/>
                        <a:pt x="523559" y="1437628"/>
                      </a:cubicBezTo>
                      <a:cubicBezTo>
                        <a:pt x="526583" y="1435611"/>
                        <a:pt x="530616" y="1433595"/>
                        <a:pt x="533641" y="1430570"/>
                      </a:cubicBezTo>
                      <a:cubicBezTo>
                        <a:pt x="537673" y="1427546"/>
                        <a:pt x="541706" y="1425530"/>
                        <a:pt x="545738" y="1422505"/>
                      </a:cubicBezTo>
                      <a:cubicBezTo>
                        <a:pt x="548763" y="1420489"/>
                        <a:pt x="550779" y="1416456"/>
                        <a:pt x="549771" y="1413432"/>
                      </a:cubicBezTo>
                      <a:cubicBezTo>
                        <a:pt x="549771" y="1410407"/>
                        <a:pt x="547754" y="1407383"/>
                        <a:pt x="543722" y="1405367"/>
                      </a:cubicBezTo>
                      <a:lnTo>
                        <a:pt x="541706" y="1404358"/>
                      </a:lnTo>
                      <a:cubicBezTo>
                        <a:pt x="540697" y="1404358"/>
                        <a:pt x="539689" y="1403350"/>
                        <a:pt x="538681" y="1403350"/>
                      </a:cubicBezTo>
                      <a:cubicBezTo>
                        <a:pt x="537673" y="1402342"/>
                        <a:pt x="536665" y="1402342"/>
                        <a:pt x="535657" y="1401334"/>
                      </a:cubicBezTo>
                      <a:cubicBezTo>
                        <a:pt x="535657" y="1401334"/>
                        <a:pt x="535657" y="1400326"/>
                        <a:pt x="535657" y="1400326"/>
                      </a:cubicBezTo>
                      <a:cubicBezTo>
                        <a:pt x="535657" y="1399318"/>
                        <a:pt x="534649" y="1397302"/>
                        <a:pt x="534649" y="1396293"/>
                      </a:cubicBezTo>
                      <a:cubicBezTo>
                        <a:pt x="533641" y="1393269"/>
                        <a:pt x="531624" y="1390244"/>
                        <a:pt x="529608" y="1387220"/>
                      </a:cubicBezTo>
                      <a:cubicBezTo>
                        <a:pt x="525575" y="1381171"/>
                        <a:pt x="521543" y="1375122"/>
                        <a:pt x="518518" y="1371089"/>
                      </a:cubicBezTo>
                      <a:cubicBezTo>
                        <a:pt x="508437" y="1357984"/>
                        <a:pt x="496339" y="1346894"/>
                        <a:pt x="485249" y="1336812"/>
                      </a:cubicBezTo>
                      <a:cubicBezTo>
                        <a:pt x="476176" y="1328747"/>
                        <a:pt x="466094" y="1319674"/>
                        <a:pt x="457021" y="1311608"/>
                      </a:cubicBezTo>
                      <a:lnTo>
                        <a:pt x="448955" y="1304551"/>
                      </a:lnTo>
                      <a:lnTo>
                        <a:pt x="447948" y="1303543"/>
                      </a:lnTo>
                      <a:cubicBezTo>
                        <a:pt x="438874" y="1295478"/>
                        <a:pt x="429800" y="1287413"/>
                        <a:pt x="421735" y="1279347"/>
                      </a:cubicBezTo>
                      <a:cubicBezTo>
                        <a:pt x="419719" y="1276323"/>
                        <a:pt x="416694" y="1274307"/>
                        <a:pt x="414678" y="1271282"/>
                      </a:cubicBezTo>
                      <a:lnTo>
                        <a:pt x="411654" y="1268258"/>
                      </a:lnTo>
                      <a:cubicBezTo>
                        <a:pt x="406613" y="1262209"/>
                        <a:pt x="402581" y="1257168"/>
                        <a:pt x="397540" y="1251119"/>
                      </a:cubicBezTo>
                      <a:cubicBezTo>
                        <a:pt x="389474" y="1241038"/>
                        <a:pt x="380401" y="1229948"/>
                        <a:pt x="371328" y="1216842"/>
                      </a:cubicBezTo>
                      <a:cubicBezTo>
                        <a:pt x="355197" y="1195671"/>
                        <a:pt x="339066" y="1172483"/>
                        <a:pt x="320920" y="1147279"/>
                      </a:cubicBezTo>
                      <a:cubicBezTo>
                        <a:pt x="287651" y="1098888"/>
                        <a:pt x="257406" y="1048480"/>
                        <a:pt x="228170" y="1002105"/>
                      </a:cubicBezTo>
                      <a:cubicBezTo>
                        <a:pt x="216072" y="982950"/>
                        <a:pt x="204982" y="963795"/>
                        <a:pt x="193893" y="944640"/>
                      </a:cubicBezTo>
                      <a:cubicBezTo>
                        <a:pt x="165664" y="896249"/>
                        <a:pt x="135420" y="846849"/>
                        <a:pt x="105175" y="799466"/>
                      </a:cubicBezTo>
                      <a:cubicBezTo>
                        <a:pt x="104167" y="797450"/>
                        <a:pt x="101142" y="796442"/>
                        <a:pt x="99126" y="796442"/>
                      </a:cubicBezTo>
                      <a:cubicBezTo>
                        <a:pt x="97109" y="796442"/>
                        <a:pt x="96102" y="796442"/>
                        <a:pt x="94085" y="797450"/>
                      </a:cubicBezTo>
                      <a:cubicBezTo>
                        <a:pt x="93077" y="798458"/>
                        <a:pt x="92069" y="799466"/>
                        <a:pt x="91061" y="801482"/>
                      </a:cubicBezTo>
                      <a:cubicBezTo>
                        <a:pt x="87028" y="802491"/>
                        <a:pt x="84004" y="804507"/>
                        <a:pt x="81987" y="808539"/>
                      </a:cubicBezTo>
                      <a:lnTo>
                        <a:pt x="81987" y="809548"/>
                      </a:lnTo>
                      <a:cubicBezTo>
                        <a:pt x="77955" y="817613"/>
                        <a:pt x="72914" y="826686"/>
                        <a:pt x="71906" y="835760"/>
                      </a:cubicBezTo>
                      <a:cubicBezTo>
                        <a:pt x="71906" y="839792"/>
                        <a:pt x="72914" y="842817"/>
                        <a:pt x="74931" y="845841"/>
                      </a:cubicBezTo>
                      <a:cubicBezTo>
                        <a:pt x="96102" y="900282"/>
                        <a:pt x="123322" y="959763"/>
                        <a:pt x="160624" y="1023276"/>
                      </a:cubicBezTo>
                      <a:close/>
                      <a:moveTo>
                        <a:pt x="2671935" y="1546508"/>
                      </a:moveTo>
                      <a:cubicBezTo>
                        <a:pt x="2670927" y="1542476"/>
                        <a:pt x="2666894" y="1540459"/>
                        <a:pt x="2663869" y="1540459"/>
                      </a:cubicBezTo>
                      <a:cubicBezTo>
                        <a:pt x="2662862" y="1540459"/>
                        <a:pt x="2661854" y="1540459"/>
                        <a:pt x="2661854" y="1540459"/>
                      </a:cubicBezTo>
                      <a:cubicBezTo>
                        <a:pt x="2601364" y="1559614"/>
                        <a:pt x="2534826" y="1573728"/>
                        <a:pt x="2452157" y="1585826"/>
                      </a:cubicBezTo>
                      <a:lnTo>
                        <a:pt x="2454174" y="1585826"/>
                      </a:lnTo>
                      <a:cubicBezTo>
                        <a:pt x="2402759" y="1592883"/>
                        <a:pt x="2346301" y="1597924"/>
                        <a:pt x="2276739" y="1602965"/>
                      </a:cubicBezTo>
                      <a:cubicBezTo>
                        <a:pt x="2249518" y="1604981"/>
                        <a:pt x="2222299" y="1606997"/>
                        <a:pt x="2196087" y="1608006"/>
                      </a:cubicBezTo>
                      <a:lnTo>
                        <a:pt x="2190037" y="1608006"/>
                      </a:lnTo>
                      <a:cubicBezTo>
                        <a:pt x="2160802" y="1610022"/>
                        <a:pt x="2129548" y="1612038"/>
                        <a:pt x="2099303" y="1613046"/>
                      </a:cubicBezTo>
                      <a:cubicBezTo>
                        <a:pt x="2072083" y="1614055"/>
                        <a:pt x="2044864" y="1614055"/>
                        <a:pt x="2021676" y="1614055"/>
                      </a:cubicBezTo>
                      <a:lnTo>
                        <a:pt x="2011594" y="1614055"/>
                      </a:lnTo>
                      <a:cubicBezTo>
                        <a:pt x="2002521" y="1614055"/>
                        <a:pt x="1992439" y="1614055"/>
                        <a:pt x="1983365" y="1614055"/>
                      </a:cubicBezTo>
                      <a:cubicBezTo>
                        <a:pt x="1977317" y="1614055"/>
                        <a:pt x="1970260" y="1614055"/>
                        <a:pt x="1964212" y="1615063"/>
                      </a:cubicBezTo>
                      <a:cubicBezTo>
                        <a:pt x="1958162" y="1615063"/>
                        <a:pt x="1952113" y="1616071"/>
                        <a:pt x="1944048" y="1618087"/>
                      </a:cubicBezTo>
                      <a:cubicBezTo>
                        <a:pt x="1940016" y="1619095"/>
                        <a:pt x="1936991" y="1623128"/>
                        <a:pt x="1936991" y="1627160"/>
                      </a:cubicBezTo>
                      <a:cubicBezTo>
                        <a:pt x="1936991" y="1631193"/>
                        <a:pt x="1940016" y="1635226"/>
                        <a:pt x="1944048" y="1636234"/>
                      </a:cubicBezTo>
                      <a:lnTo>
                        <a:pt x="1945056" y="1636234"/>
                      </a:lnTo>
                      <a:lnTo>
                        <a:pt x="1946064" y="1636234"/>
                      </a:lnTo>
                      <a:cubicBezTo>
                        <a:pt x="1944048" y="1640267"/>
                        <a:pt x="1944048" y="1644299"/>
                        <a:pt x="1946064" y="1647324"/>
                      </a:cubicBezTo>
                      <a:cubicBezTo>
                        <a:pt x="1949089" y="1651356"/>
                        <a:pt x="1951105" y="1656397"/>
                        <a:pt x="1953121" y="1661438"/>
                      </a:cubicBezTo>
                      <a:cubicBezTo>
                        <a:pt x="1954130" y="1664462"/>
                        <a:pt x="1955138" y="1667487"/>
                        <a:pt x="1956146" y="1670511"/>
                      </a:cubicBezTo>
                      <a:cubicBezTo>
                        <a:pt x="1958162" y="1674544"/>
                        <a:pt x="1959171" y="1679585"/>
                        <a:pt x="1961187" y="1683617"/>
                      </a:cubicBezTo>
                      <a:cubicBezTo>
                        <a:pt x="1961187" y="1684625"/>
                        <a:pt x="1962194" y="1684625"/>
                        <a:pt x="1962194" y="1685634"/>
                      </a:cubicBezTo>
                      <a:lnTo>
                        <a:pt x="1961187" y="1685634"/>
                      </a:lnTo>
                      <a:lnTo>
                        <a:pt x="1960179" y="1685634"/>
                      </a:lnTo>
                      <a:cubicBezTo>
                        <a:pt x="1956146" y="1686642"/>
                        <a:pt x="1953121" y="1690674"/>
                        <a:pt x="1953121" y="1694707"/>
                      </a:cubicBezTo>
                      <a:cubicBezTo>
                        <a:pt x="1953121" y="1699748"/>
                        <a:pt x="1957154" y="1703780"/>
                        <a:pt x="1962194" y="1703780"/>
                      </a:cubicBezTo>
                      <a:cubicBezTo>
                        <a:pt x="1970260" y="1703780"/>
                        <a:pt x="1977317" y="1702772"/>
                        <a:pt x="1985382" y="1701764"/>
                      </a:cubicBezTo>
                      <a:cubicBezTo>
                        <a:pt x="1993447" y="1700756"/>
                        <a:pt x="2001513" y="1699748"/>
                        <a:pt x="2009578" y="1698739"/>
                      </a:cubicBezTo>
                      <a:cubicBezTo>
                        <a:pt x="2020668" y="1697731"/>
                        <a:pt x="2031757" y="1695715"/>
                        <a:pt x="2042847" y="1694707"/>
                      </a:cubicBezTo>
                      <a:lnTo>
                        <a:pt x="2055953" y="1692690"/>
                      </a:lnTo>
                      <a:cubicBezTo>
                        <a:pt x="2083173" y="1688658"/>
                        <a:pt x="2115435" y="1684625"/>
                        <a:pt x="2148703" y="1681601"/>
                      </a:cubicBezTo>
                      <a:cubicBezTo>
                        <a:pt x="2167858" y="1679585"/>
                        <a:pt x="2187013" y="1677568"/>
                        <a:pt x="2206169" y="1676560"/>
                      </a:cubicBezTo>
                      <a:cubicBezTo>
                        <a:pt x="2248511" y="1672527"/>
                        <a:pt x="2291862" y="1668495"/>
                        <a:pt x="2334204" y="1662446"/>
                      </a:cubicBezTo>
                      <a:cubicBezTo>
                        <a:pt x="2358400" y="1659422"/>
                        <a:pt x="2382595" y="1655389"/>
                        <a:pt x="2405782" y="1650348"/>
                      </a:cubicBezTo>
                      <a:cubicBezTo>
                        <a:pt x="2409815" y="1649340"/>
                        <a:pt x="2412840" y="1648332"/>
                        <a:pt x="2416872" y="1648332"/>
                      </a:cubicBezTo>
                      <a:cubicBezTo>
                        <a:pt x="2421913" y="1647324"/>
                        <a:pt x="2426953" y="1646315"/>
                        <a:pt x="2431994" y="1645307"/>
                      </a:cubicBezTo>
                      <a:cubicBezTo>
                        <a:pt x="2438044" y="1644299"/>
                        <a:pt x="2444093" y="1643291"/>
                        <a:pt x="2449133" y="1642283"/>
                      </a:cubicBezTo>
                      <a:lnTo>
                        <a:pt x="2446108" y="1642283"/>
                      </a:lnTo>
                      <a:cubicBezTo>
                        <a:pt x="2458207" y="1641275"/>
                        <a:pt x="2470304" y="1639258"/>
                        <a:pt x="2482402" y="1638250"/>
                      </a:cubicBezTo>
                      <a:cubicBezTo>
                        <a:pt x="2507606" y="1635226"/>
                        <a:pt x="2534826" y="1632201"/>
                        <a:pt x="2560030" y="1627160"/>
                      </a:cubicBezTo>
                      <a:cubicBezTo>
                        <a:pt x="2580193" y="1623128"/>
                        <a:pt x="2598339" y="1618087"/>
                        <a:pt x="2613462" y="1611030"/>
                      </a:cubicBezTo>
                      <a:cubicBezTo>
                        <a:pt x="2621527" y="1606997"/>
                        <a:pt x="2629593" y="1602965"/>
                        <a:pt x="2635642" y="1597924"/>
                      </a:cubicBezTo>
                      <a:cubicBezTo>
                        <a:pt x="2636650" y="1599941"/>
                        <a:pt x="2637658" y="1600948"/>
                        <a:pt x="2639675" y="1601957"/>
                      </a:cubicBezTo>
                      <a:cubicBezTo>
                        <a:pt x="2641691" y="1602965"/>
                        <a:pt x="2642698" y="1602965"/>
                        <a:pt x="2644716" y="1602965"/>
                      </a:cubicBezTo>
                      <a:cubicBezTo>
                        <a:pt x="2645723" y="1602965"/>
                        <a:pt x="2646731" y="1602965"/>
                        <a:pt x="2647739" y="1602965"/>
                      </a:cubicBezTo>
                      <a:cubicBezTo>
                        <a:pt x="2650764" y="1601957"/>
                        <a:pt x="2652780" y="1600948"/>
                        <a:pt x="2653788" y="1597924"/>
                      </a:cubicBezTo>
                      <a:cubicBezTo>
                        <a:pt x="2655805" y="1593892"/>
                        <a:pt x="2657821" y="1590867"/>
                        <a:pt x="2660846" y="1586834"/>
                      </a:cubicBezTo>
                      <a:lnTo>
                        <a:pt x="2661854" y="1584818"/>
                      </a:lnTo>
                      <a:cubicBezTo>
                        <a:pt x="2664879" y="1580785"/>
                        <a:pt x="2666894" y="1575745"/>
                        <a:pt x="2669919" y="1571712"/>
                      </a:cubicBezTo>
                      <a:cubicBezTo>
                        <a:pt x="2672943" y="1567679"/>
                        <a:pt x="2670927" y="1561630"/>
                        <a:pt x="2667902" y="1558606"/>
                      </a:cubicBezTo>
                      <a:cubicBezTo>
                        <a:pt x="2670927" y="1555581"/>
                        <a:pt x="2672943" y="1550541"/>
                        <a:pt x="2671935" y="1546508"/>
                      </a:cubicBezTo>
                      <a:close/>
                      <a:moveTo>
                        <a:pt x="558845" y="3232142"/>
                      </a:moveTo>
                      <a:cubicBezTo>
                        <a:pt x="536665" y="3224076"/>
                        <a:pt x="513478" y="3220044"/>
                        <a:pt x="490290" y="3215003"/>
                      </a:cubicBezTo>
                      <a:cubicBezTo>
                        <a:pt x="467102" y="3209962"/>
                        <a:pt x="443915" y="3204921"/>
                        <a:pt x="420727" y="3200889"/>
                      </a:cubicBezTo>
                      <a:cubicBezTo>
                        <a:pt x="379393" y="3192824"/>
                        <a:pt x="339066" y="3186775"/>
                        <a:pt x="297732" y="3181734"/>
                      </a:cubicBezTo>
                      <a:cubicBezTo>
                        <a:pt x="255390" y="3175685"/>
                        <a:pt x="213047" y="3169636"/>
                        <a:pt x="170705" y="3162579"/>
                      </a:cubicBezTo>
                      <a:cubicBezTo>
                        <a:pt x="130379" y="3155522"/>
                        <a:pt x="90053" y="3145440"/>
                        <a:pt x="50735" y="3132335"/>
                      </a:cubicBezTo>
                      <a:cubicBezTo>
                        <a:pt x="40653" y="3128302"/>
                        <a:pt x="30572" y="3125277"/>
                        <a:pt x="21498" y="3120237"/>
                      </a:cubicBezTo>
                      <a:cubicBezTo>
                        <a:pt x="19482" y="3119228"/>
                        <a:pt x="17466" y="3119228"/>
                        <a:pt x="14441" y="3119228"/>
                      </a:cubicBezTo>
                      <a:cubicBezTo>
                        <a:pt x="9401" y="3119228"/>
                        <a:pt x="3351" y="3122253"/>
                        <a:pt x="1335" y="3127294"/>
                      </a:cubicBezTo>
                      <a:cubicBezTo>
                        <a:pt x="-1689" y="3134351"/>
                        <a:pt x="327" y="3143424"/>
                        <a:pt x="8392" y="3147457"/>
                      </a:cubicBezTo>
                      <a:cubicBezTo>
                        <a:pt x="27547" y="3156530"/>
                        <a:pt x="47710" y="3164595"/>
                        <a:pt x="67873" y="3170644"/>
                      </a:cubicBezTo>
                      <a:cubicBezTo>
                        <a:pt x="90053" y="3177702"/>
                        <a:pt x="112232" y="3184758"/>
                        <a:pt x="134411" y="3189799"/>
                      </a:cubicBezTo>
                      <a:cubicBezTo>
                        <a:pt x="178770" y="3200889"/>
                        <a:pt x="224137" y="3210970"/>
                        <a:pt x="269504" y="3219036"/>
                      </a:cubicBezTo>
                      <a:cubicBezTo>
                        <a:pt x="312855" y="3227101"/>
                        <a:pt x="357214" y="3234158"/>
                        <a:pt x="400564" y="3245248"/>
                      </a:cubicBezTo>
                      <a:cubicBezTo>
                        <a:pt x="425768" y="3251297"/>
                        <a:pt x="450972" y="3259362"/>
                        <a:pt x="477184" y="3264403"/>
                      </a:cubicBezTo>
                      <a:cubicBezTo>
                        <a:pt x="490290" y="3267427"/>
                        <a:pt x="503396" y="3268435"/>
                        <a:pt x="516502" y="3269443"/>
                      </a:cubicBezTo>
                      <a:cubicBezTo>
                        <a:pt x="522551" y="3269443"/>
                        <a:pt x="528600" y="3269443"/>
                        <a:pt x="534649" y="3268435"/>
                      </a:cubicBezTo>
                      <a:cubicBezTo>
                        <a:pt x="542714" y="3267427"/>
                        <a:pt x="549771" y="3266419"/>
                        <a:pt x="556828" y="3263395"/>
                      </a:cubicBezTo>
                      <a:cubicBezTo>
                        <a:pt x="561869" y="3261378"/>
                        <a:pt x="566910" y="3257346"/>
                        <a:pt x="567918" y="3251297"/>
                      </a:cubicBezTo>
                      <a:cubicBezTo>
                        <a:pt x="568926" y="3243232"/>
                        <a:pt x="565901" y="3235166"/>
                        <a:pt x="558845" y="3232142"/>
                      </a:cubicBezTo>
                      <a:close/>
                      <a:moveTo>
                        <a:pt x="129371" y="2272379"/>
                      </a:moveTo>
                      <a:cubicBezTo>
                        <a:pt x="122313" y="2254232"/>
                        <a:pt x="118281" y="2235078"/>
                        <a:pt x="113240" y="2215922"/>
                      </a:cubicBezTo>
                      <a:cubicBezTo>
                        <a:pt x="108200" y="2192735"/>
                        <a:pt x="102150" y="2169548"/>
                        <a:pt x="97109" y="2145352"/>
                      </a:cubicBezTo>
                      <a:cubicBezTo>
                        <a:pt x="87028" y="2098977"/>
                        <a:pt x="77955" y="2052602"/>
                        <a:pt x="71906" y="2006226"/>
                      </a:cubicBezTo>
                      <a:cubicBezTo>
                        <a:pt x="69890" y="1990096"/>
                        <a:pt x="67873" y="1973965"/>
                        <a:pt x="65857" y="1957835"/>
                      </a:cubicBezTo>
                      <a:cubicBezTo>
                        <a:pt x="65857" y="1953802"/>
                        <a:pt x="64849" y="1949770"/>
                        <a:pt x="61824" y="1946745"/>
                      </a:cubicBezTo>
                      <a:cubicBezTo>
                        <a:pt x="58800" y="1943721"/>
                        <a:pt x="55775" y="1942713"/>
                        <a:pt x="51743" y="1942713"/>
                      </a:cubicBezTo>
                      <a:lnTo>
                        <a:pt x="51743" y="1942713"/>
                      </a:lnTo>
                      <a:cubicBezTo>
                        <a:pt x="44686" y="1942713"/>
                        <a:pt x="35612" y="1949770"/>
                        <a:pt x="36620" y="1957835"/>
                      </a:cubicBezTo>
                      <a:cubicBezTo>
                        <a:pt x="42670" y="2017316"/>
                        <a:pt x="51743" y="2076797"/>
                        <a:pt x="62833" y="2136278"/>
                      </a:cubicBezTo>
                      <a:cubicBezTo>
                        <a:pt x="67873" y="2165515"/>
                        <a:pt x="73922" y="2195759"/>
                        <a:pt x="78963" y="2224996"/>
                      </a:cubicBezTo>
                      <a:cubicBezTo>
                        <a:pt x="80979" y="2238102"/>
                        <a:pt x="84004" y="2251208"/>
                        <a:pt x="87028" y="2264314"/>
                      </a:cubicBezTo>
                      <a:cubicBezTo>
                        <a:pt x="90053" y="2276412"/>
                        <a:pt x="94085" y="2288510"/>
                        <a:pt x="99126" y="2299599"/>
                      </a:cubicBezTo>
                      <a:cubicBezTo>
                        <a:pt x="108200" y="2320771"/>
                        <a:pt x="122313" y="2339926"/>
                        <a:pt x="137436" y="2358072"/>
                      </a:cubicBezTo>
                      <a:cubicBezTo>
                        <a:pt x="152558" y="2376219"/>
                        <a:pt x="169697" y="2391341"/>
                        <a:pt x="187843" y="2405456"/>
                      </a:cubicBezTo>
                      <a:cubicBezTo>
                        <a:pt x="206999" y="2420578"/>
                        <a:pt x="227162" y="2434692"/>
                        <a:pt x="247325" y="2447798"/>
                      </a:cubicBezTo>
                      <a:cubicBezTo>
                        <a:pt x="269504" y="2462920"/>
                        <a:pt x="292692" y="2477035"/>
                        <a:pt x="314871" y="2492157"/>
                      </a:cubicBezTo>
                      <a:cubicBezTo>
                        <a:pt x="366287" y="2525426"/>
                        <a:pt x="418711" y="2559703"/>
                        <a:pt x="470126" y="2592972"/>
                      </a:cubicBezTo>
                      <a:cubicBezTo>
                        <a:pt x="495330" y="2609102"/>
                        <a:pt x="521543" y="2625233"/>
                        <a:pt x="546747" y="2641363"/>
                      </a:cubicBezTo>
                      <a:cubicBezTo>
                        <a:pt x="559852" y="2649429"/>
                        <a:pt x="571950" y="2657494"/>
                        <a:pt x="585056" y="2665559"/>
                      </a:cubicBezTo>
                      <a:cubicBezTo>
                        <a:pt x="597154" y="2672616"/>
                        <a:pt x="609252" y="2679673"/>
                        <a:pt x="620342" y="2687739"/>
                      </a:cubicBezTo>
                      <a:cubicBezTo>
                        <a:pt x="628407" y="2693788"/>
                        <a:pt x="636472" y="2701853"/>
                        <a:pt x="642521" y="2708910"/>
                      </a:cubicBezTo>
                      <a:cubicBezTo>
                        <a:pt x="650586" y="2718991"/>
                        <a:pt x="656635" y="2730081"/>
                        <a:pt x="661676" y="2741171"/>
                      </a:cubicBezTo>
                      <a:cubicBezTo>
                        <a:pt x="671757" y="2765366"/>
                        <a:pt x="678814" y="2790570"/>
                        <a:pt x="688896" y="2815774"/>
                      </a:cubicBezTo>
                      <a:cubicBezTo>
                        <a:pt x="694945" y="2830896"/>
                        <a:pt x="702002" y="2846019"/>
                        <a:pt x="711076" y="2859125"/>
                      </a:cubicBezTo>
                      <a:cubicBezTo>
                        <a:pt x="720149" y="2874247"/>
                        <a:pt x="732247" y="2888361"/>
                        <a:pt x="744345" y="2900459"/>
                      </a:cubicBezTo>
                      <a:cubicBezTo>
                        <a:pt x="768540" y="2923647"/>
                        <a:pt x="797777" y="2940785"/>
                        <a:pt x="829030" y="2950867"/>
                      </a:cubicBezTo>
                      <a:cubicBezTo>
                        <a:pt x="844152" y="2955908"/>
                        <a:pt x="860282" y="2958932"/>
                        <a:pt x="876413" y="2959940"/>
                      </a:cubicBezTo>
                      <a:cubicBezTo>
                        <a:pt x="882462" y="2959940"/>
                        <a:pt x="889519" y="2959940"/>
                        <a:pt x="895568" y="2959940"/>
                      </a:cubicBezTo>
                      <a:cubicBezTo>
                        <a:pt x="904641" y="2959940"/>
                        <a:pt x="913714" y="2959940"/>
                        <a:pt x="921780" y="2960948"/>
                      </a:cubicBezTo>
                      <a:cubicBezTo>
                        <a:pt x="925812" y="2961956"/>
                        <a:pt x="929845" y="2962965"/>
                        <a:pt x="933877" y="2963973"/>
                      </a:cubicBezTo>
                      <a:cubicBezTo>
                        <a:pt x="935894" y="2964981"/>
                        <a:pt x="936902" y="2965989"/>
                        <a:pt x="938918" y="2966997"/>
                      </a:cubicBezTo>
                      <a:cubicBezTo>
                        <a:pt x="943959" y="2971030"/>
                        <a:pt x="947992" y="2975063"/>
                        <a:pt x="951016" y="2980103"/>
                      </a:cubicBezTo>
                      <a:cubicBezTo>
                        <a:pt x="961098" y="2993209"/>
                        <a:pt x="969163" y="3007323"/>
                        <a:pt x="976220" y="3022446"/>
                      </a:cubicBezTo>
                      <a:cubicBezTo>
                        <a:pt x="985294" y="3038576"/>
                        <a:pt x="992351" y="3055715"/>
                        <a:pt x="1000416" y="3072853"/>
                      </a:cubicBezTo>
                      <a:cubicBezTo>
                        <a:pt x="1014530" y="3106123"/>
                        <a:pt x="1027636" y="3140400"/>
                        <a:pt x="1042758" y="3173669"/>
                      </a:cubicBezTo>
                      <a:cubicBezTo>
                        <a:pt x="1050824" y="3191816"/>
                        <a:pt x="1059897" y="3208954"/>
                        <a:pt x="1068970" y="3227101"/>
                      </a:cubicBezTo>
                      <a:cubicBezTo>
                        <a:pt x="1081068" y="3252305"/>
                        <a:pt x="1092158" y="3278517"/>
                        <a:pt x="1104256" y="3303721"/>
                      </a:cubicBezTo>
                      <a:cubicBezTo>
                        <a:pt x="1106272" y="3306745"/>
                        <a:pt x="1108289" y="3309769"/>
                        <a:pt x="1112321" y="3310778"/>
                      </a:cubicBezTo>
                      <a:cubicBezTo>
                        <a:pt x="1112321" y="3310778"/>
                        <a:pt x="1113329" y="3310778"/>
                        <a:pt x="1114337" y="3311786"/>
                      </a:cubicBezTo>
                      <a:cubicBezTo>
                        <a:pt x="1075019" y="3306745"/>
                        <a:pt x="1035701" y="3301704"/>
                        <a:pt x="996383" y="3296664"/>
                      </a:cubicBezTo>
                      <a:cubicBezTo>
                        <a:pt x="995375" y="3296664"/>
                        <a:pt x="994367" y="3296664"/>
                        <a:pt x="992351" y="3296664"/>
                      </a:cubicBezTo>
                      <a:cubicBezTo>
                        <a:pt x="989326" y="3296664"/>
                        <a:pt x="985294" y="3297672"/>
                        <a:pt x="982269" y="3299688"/>
                      </a:cubicBezTo>
                      <a:cubicBezTo>
                        <a:pt x="978236" y="3302713"/>
                        <a:pt x="975212" y="3306745"/>
                        <a:pt x="974203" y="3310778"/>
                      </a:cubicBezTo>
                      <a:cubicBezTo>
                        <a:pt x="972188" y="3319851"/>
                        <a:pt x="978236" y="3330941"/>
                        <a:pt x="988318" y="3331949"/>
                      </a:cubicBezTo>
                      <a:cubicBezTo>
                        <a:pt x="1029652" y="3336990"/>
                        <a:pt x="1070987" y="3343039"/>
                        <a:pt x="1112321" y="3349088"/>
                      </a:cubicBezTo>
                      <a:cubicBezTo>
                        <a:pt x="1153655" y="3356145"/>
                        <a:pt x="1194990" y="3363202"/>
                        <a:pt x="1236324" y="3370259"/>
                      </a:cubicBezTo>
                      <a:cubicBezTo>
                        <a:pt x="1277658" y="3378324"/>
                        <a:pt x="1318993" y="3386389"/>
                        <a:pt x="1359319" y="3394455"/>
                      </a:cubicBezTo>
                      <a:cubicBezTo>
                        <a:pt x="1379482" y="3398487"/>
                        <a:pt x="1400653" y="3402520"/>
                        <a:pt x="1420816" y="3406552"/>
                      </a:cubicBezTo>
                      <a:cubicBezTo>
                        <a:pt x="1440979" y="3410585"/>
                        <a:pt x="1462150" y="3414618"/>
                        <a:pt x="1482313" y="3416634"/>
                      </a:cubicBezTo>
                      <a:cubicBezTo>
                        <a:pt x="1487354" y="3417642"/>
                        <a:pt x="1492395" y="3416634"/>
                        <a:pt x="1497436" y="3413609"/>
                      </a:cubicBezTo>
                      <a:cubicBezTo>
                        <a:pt x="1501469" y="3410585"/>
                        <a:pt x="1504492" y="3406552"/>
                        <a:pt x="1505501" y="3401512"/>
                      </a:cubicBezTo>
                      <a:cubicBezTo>
                        <a:pt x="1506509" y="3396471"/>
                        <a:pt x="1505501" y="3391430"/>
                        <a:pt x="1502476" y="3386389"/>
                      </a:cubicBezTo>
                      <a:cubicBezTo>
                        <a:pt x="1499452" y="3381348"/>
                        <a:pt x="1495420" y="3379332"/>
                        <a:pt x="1490379" y="3378324"/>
                      </a:cubicBezTo>
                      <a:cubicBezTo>
                        <a:pt x="1470216" y="3372275"/>
                        <a:pt x="1450053" y="3368243"/>
                        <a:pt x="1429890" y="3363202"/>
                      </a:cubicBezTo>
                      <a:cubicBezTo>
                        <a:pt x="1409727" y="3359169"/>
                        <a:pt x="1388555" y="3355136"/>
                        <a:pt x="1368392" y="3351104"/>
                      </a:cubicBezTo>
                      <a:cubicBezTo>
                        <a:pt x="1327057" y="3343039"/>
                        <a:pt x="1285723" y="3335981"/>
                        <a:pt x="1244389" y="3328925"/>
                      </a:cubicBezTo>
                      <a:cubicBezTo>
                        <a:pt x="1205071" y="3321867"/>
                        <a:pt x="1165753" y="3315818"/>
                        <a:pt x="1126435" y="3310778"/>
                      </a:cubicBezTo>
                      <a:cubicBezTo>
                        <a:pt x="1127443" y="3310778"/>
                        <a:pt x="1128452" y="3310778"/>
                        <a:pt x="1128452" y="3310778"/>
                      </a:cubicBezTo>
                      <a:cubicBezTo>
                        <a:pt x="1138533" y="3307753"/>
                        <a:pt x="1146598" y="3295655"/>
                        <a:pt x="1143574" y="3284566"/>
                      </a:cubicBezTo>
                      <a:cubicBezTo>
                        <a:pt x="1128452" y="3241215"/>
                        <a:pt x="1105264" y="3200889"/>
                        <a:pt x="1086109" y="3158546"/>
                      </a:cubicBezTo>
                      <a:cubicBezTo>
                        <a:pt x="1062922" y="3104106"/>
                        <a:pt x="1043766" y="3047649"/>
                        <a:pt x="1016546" y="2994217"/>
                      </a:cubicBezTo>
                      <a:cubicBezTo>
                        <a:pt x="1010497" y="2982119"/>
                        <a:pt x="1003440" y="2971030"/>
                        <a:pt x="996383" y="2959940"/>
                      </a:cubicBezTo>
                      <a:cubicBezTo>
                        <a:pt x="989326" y="2949859"/>
                        <a:pt x="981261" y="2939777"/>
                        <a:pt x="971179" y="2931712"/>
                      </a:cubicBezTo>
                      <a:cubicBezTo>
                        <a:pt x="968155" y="2929696"/>
                        <a:pt x="965130" y="2926671"/>
                        <a:pt x="962106" y="2924655"/>
                      </a:cubicBezTo>
                      <a:cubicBezTo>
                        <a:pt x="958073" y="2921630"/>
                        <a:pt x="952025" y="2919614"/>
                        <a:pt x="947992" y="2918606"/>
                      </a:cubicBezTo>
                      <a:cubicBezTo>
                        <a:pt x="939927" y="2915581"/>
                        <a:pt x="929845" y="2914573"/>
                        <a:pt x="920771" y="2913565"/>
                      </a:cubicBezTo>
                      <a:cubicBezTo>
                        <a:pt x="911698" y="2912557"/>
                        <a:pt x="903633" y="2912557"/>
                        <a:pt x="894560" y="2912557"/>
                      </a:cubicBezTo>
                      <a:cubicBezTo>
                        <a:pt x="885486" y="2912557"/>
                        <a:pt x="877421" y="2912557"/>
                        <a:pt x="868347" y="2911549"/>
                      </a:cubicBezTo>
                      <a:cubicBezTo>
                        <a:pt x="855241" y="2909532"/>
                        <a:pt x="843143" y="2905500"/>
                        <a:pt x="831046" y="2901467"/>
                      </a:cubicBezTo>
                      <a:cubicBezTo>
                        <a:pt x="817940" y="2895418"/>
                        <a:pt x="804834" y="2888361"/>
                        <a:pt x="792736" y="2880296"/>
                      </a:cubicBezTo>
                      <a:cubicBezTo>
                        <a:pt x="780638" y="2871222"/>
                        <a:pt x="770557" y="2861141"/>
                        <a:pt x="760475" y="2849043"/>
                      </a:cubicBezTo>
                      <a:cubicBezTo>
                        <a:pt x="749385" y="2833921"/>
                        <a:pt x="739304" y="2817790"/>
                        <a:pt x="732247" y="2800652"/>
                      </a:cubicBezTo>
                      <a:cubicBezTo>
                        <a:pt x="716116" y="2762342"/>
                        <a:pt x="708051" y="2719999"/>
                        <a:pt x="683855" y="2684714"/>
                      </a:cubicBezTo>
                      <a:cubicBezTo>
                        <a:pt x="676798" y="2675641"/>
                        <a:pt x="668733" y="2666567"/>
                        <a:pt x="660668" y="2658502"/>
                      </a:cubicBezTo>
                      <a:cubicBezTo>
                        <a:pt x="649578" y="2648421"/>
                        <a:pt x="637480" y="2640355"/>
                        <a:pt x="624375" y="2632290"/>
                      </a:cubicBezTo>
                      <a:cubicBezTo>
                        <a:pt x="598162" y="2615151"/>
                        <a:pt x="570942" y="2599021"/>
                        <a:pt x="544730" y="2581882"/>
                      </a:cubicBezTo>
                      <a:lnTo>
                        <a:pt x="129371" y="2272379"/>
                      </a:lnTo>
                      <a:close/>
                      <a:moveTo>
                        <a:pt x="2095272" y="260104"/>
                      </a:moveTo>
                      <a:cubicBezTo>
                        <a:pt x="2110394" y="252038"/>
                        <a:pt x="2125516" y="243973"/>
                        <a:pt x="2140639" y="237924"/>
                      </a:cubicBezTo>
                      <a:cubicBezTo>
                        <a:pt x="2133581" y="255063"/>
                        <a:pt x="2127532" y="271193"/>
                        <a:pt x="2124507" y="286316"/>
                      </a:cubicBezTo>
                      <a:cubicBezTo>
                        <a:pt x="2121483" y="300430"/>
                        <a:pt x="2119466" y="313536"/>
                        <a:pt x="2120475" y="326642"/>
                      </a:cubicBezTo>
                      <a:cubicBezTo>
                        <a:pt x="2120475" y="332691"/>
                        <a:pt x="2121483" y="339748"/>
                        <a:pt x="2122491" y="347813"/>
                      </a:cubicBezTo>
                      <a:cubicBezTo>
                        <a:pt x="2123499" y="354870"/>
                        <a:pt x="2126524" y="361927"/>
                        <a:pt x="2128540" y="367976"/>
                      </a:cubicBezTo>
                      <a:cubicBezTo>
                        <a:pt x="2132573" y="379066"/>
                        <a:pt x="2139629" y="390156"/>
                        <a:pt x="2149711" y="399229"/>
                      </a:cubicBezTo>
                      <a:cubicBezTo>
                        <a:pt x="2158785" y="408302"/>
                        <a:pt x="2169874" y="415359"/>
                        <a:pt x="2181973" y="419392"/>
                      </a:cubicBezTo>
                      <a:cubicBezTo>
                        <a:pt x="2189029" y="421408"/>
                        <a:pt x="2197095" y="423425"/>
                        <a:pt x="2205159" y="423425"/>
                      </a:cubicBezTo>
                      <a:cubicBezTo>
                        <a:pt x="2209192" y="423425"/>
                        <a:pt x="2212217" y="423425"/>
                        <a:pt x="2216250" y="422416"/>
                      </a:cubicBezTo>
                      <a:cubicBezTo>
                        <a:pt x="2221291" y="421408"/>
                        <a:pt x="2227340" y="420400"/>
                        <a:pt x="2234396" y="417376"/>
                      </a:cubicBezTo>
                      <a:cubicBezTo>
                        <a:pt x="2235404" y="416368"/>
                        <a:pt x="2237421" y="416368"/>
                        <a:pt x="2238429" y="415359"/>
                      </a:cubicBezTo>
                      <a:cubicBezTo>
                        <a:pt x="2239437" y="420400"/>
                        <a:pt x="2241454" y="424433"/>
                        <a:pt x="2242462" y="428465"/>
                      </a:cubicBezTo>
                      <a:cubicBezTo>
                        <a:pt x="2245486" y="434514"/>
                        <a:pt x="2248511" y="439555"/>
                        <a:pt x="2251535" y="444596"/>
                      </a:cubicBezTo>
                      <a:cubicBezTo>
                        <a:pt x="2258592" y="454678"/>
                        <a:pt x="2267666" y="462743"/>
                        <a:pt x="2278755" y="469800"/>
                      </a:cubicBezTo>
                      <a:cubicBezTo>
                        <a:pt x="2288837" y="475849"/>
                        <a:pt x="2299926" y="479881"/>
                        <a:pt x="2311016" y="479881"/>
                      </a:cubicBezTo>
                      <a:lnTo>
                        <a:pt x="2311016" y="479881"/>
                      </a:lnTo>
                      <a:cubicBezTo>
                        <a:pt x="2317065" y="479881"/>
                        <a:pt x="2322106" y="478873"/>
                        <a:pt x="2327147" y="476857"/>
                      </a:cubicBezTo>
                      <a:cubicBezTo>
                        <a:pt x="2330171" y="475849"/>
                        <a:pt x="2333196" y="473832"/>
                        <a:pt x="2336219" y="471816"/>
                      </a:cubicBezTo>
                      <a:cubicBezTo>
                        <a:pt x="2336219" y="461735"/>
                        <a:pt x="2337229" y="451653"/>
                        <a:pt x="2337229" y="440563"/>
                      </a:cubicBezTo>
                      <a:cubicBezTo>
                        <a:pt x="2326138" y="433506"/>
                        <a:pt x="2316056" y="423425"/>
                        <a:pt x="2307992" y="410319"/>
                      </a:cubicBezTo>
                      <a:cubicBezTo>
                        <a:pt x="2296902" y="394188"/>
                        <a:pt x="2287829" y="375033"/>
                        <a:pt x="2281780" y="353862"/>
                      </a:cubicBezTo>
                      <a:cubicBezTo>
                        <a:pt x="2278755" y="343781"/>
                        <a:pt x="2276739" y="333699"/>
                        <a:pt x="2274722" y="323617"/>
                      </a:cubicBezTo>
                      <a:cubicBezTo>
                        <a:pt x="2272706" y="325634"/>
                        <a:pt x="2270689" y="328658"/>
                        <a:pt x="2269682" y="330675"/>
                      </a:cubicBezTo>
                      <a:cubicBezTo>
                        <a:pt x="2265649" y="335715"/>
                        <a:pt x="2261617" y="339748"/>
                        <a:pt x="2258592" y="342772"/>
                      </a:cubicBezTo>
                      <a:cubicBezTo>
                        <a:pt x="2254559" y="346805"/>
                        <a:pt x="2250526" y="349829"/>
                        <a:pt x="2245486" y="352854"/>
                      </a:cubicBezTo>
                      <a:cubicBezTo>
                        <a:pt x="2242462" y="354870"/>
                        <a:pt x="2239437" y="355878"/>
                        <a:pt x="2236413" y="357895"/>
                      </a:cubicBezTo>
                      <a:cubicBezTo>
                        <a:pt x="2233388" y="358903"/>
                        <a:pt x="2230363" y="359911"/>
                        <a:pt x="2227340" y="359911"/>
                      </a:cubicBezTo>
                      <a:cubicBezTo>
                        <a:pt x="2226332" y="359911"/>
                        <a:pt x="2224315" y="359911"/>
                        <a:pt x="2223307" y="359911"/>
                      </a:cubicBezTo>
                      <a:cubicBezTo>
                        <a:pt x="2218266" y="359911"/>
                        <a:pt x="2213225" y="357895"/>
                        <a:pt x="2209192" y="356886"/>
                      </a:cubicBezTo>
                      <a:cubicBezTo>
                        <a:pt x="2204151" y="354870"/>
                        <a:pt x="2199111" y="350838"/>
                        <a:pt x="2194070" y="344789"/>
                      </a:cubicBezTo>
                      <a:cubicBezTo>
                        <a:pt x="2191046" y="340756"/>
                        <a:pt x="2188021" y="334707"/>
                        <a:pt x="2186005" y="328658"/>
                      </a:cubicBezTo>
                      <a:cubicBezTo>
                        <a:pt x="2180965" y="310511"/>
                        <a:pt x="2180965" y="292365"/>
                        <a:pt x="2181973" y="278251"/>
                      </a:cubicBezTo>
                      <a:cubicBezTo>
                        <a:pt x="2182981" y="257079"/>
                        <a:pt x="2186005" y="235908"/>
                        <a:pt x="2190037" y="216753"/>
                      </a:cubicBezTo>
                      <a:cubicBezTo>
                        <a:pt x="2195078" y="193566"/>
                        <a:pt x="2202136" y="170378"/>
                        <a:pt x="2211209" y="145174"/>
                      </a:cubicBezTo>
                      <a:cubicBezTo>
                        <a:pt x="2154752" y="186508"/>
                        <a:pt x="2094262" y="216753"/>
                        <a:pt x="2031757" y="233892"/>
                      </a:cubicBezTo>
                      <a:cubicBezTo>
                        <a:pt x="1999497" y="242965"/>
                        <a:pt x="1971268" y="249014"/>
                        <a:pt x="1944048" y="253047"/>
                      </a:cubicBezTo>
                      <a:cubicBezTo>
                        <a:pt x="1925901" y="256071"/>
                        <a:pt x="1909771" y="258087"/>
                        <a:pt x="1894649" y="259096"/>
                      </a:cubicBezTo>
                      <a:cubicBezTo>
                        <a:pt x="1887591" y="259096"/>
                        <a:pt x="1880534" y="260104"/>
                        <a:pt x="1872469" y="260104"/>
                      </a:cubicBezTo>
                      <a:cubicBezTo>
                        <a:pt x="1863396" y="260104"/>
                        <a:pt x="1853315" y="260104"/>
                        <a:pt x="1844241" y="259096"/>
                      </a:cubicBezTo>
                      <a:cubicBezTo>
                        <a:pt x="1808956" y="256071"/>
                        <a:pt x="1781735" y="248006"/>
                        <a:pt x="1760564" y="232884"/>
                      </a:cubicBezTo>
                      <a:cubicBezTo>
                        <a:pt x="1752499" y="226835"/>
                        <a:pt x="1742418" y="218769"/>
                        <a:pt x="1739393" y="207680"/>
                      </a:cubicBezTo>
                      <a:cubicBezTo>
                        <a:pt x="1737377" y="198606"/>
                        <a:pt x="1738385" y="189533"/>
                        <a:pt x="1743426" y="182476"/>
                      </a:cubicBezTo>
                      <a:cubicBezTo>
                        <a:pt x="1748466" y="175419"/>
                        <a:pt x="1754515" y="169370"/>
                        <a:pt x="1764597" y="162313"/>
                      </a:cubicBezTo>
                      <a:cubicBezTo>
                        <a:pt x="1773670" y="156264"/>
                        <a:pt x="1783752" y="151223"/>
                        <a:pt x="1791816" y="146182"/>
                      </a:cubicBezTo>
                      <a:cubicBezTo>
                        <a:pt x="1795849" y="144166"/>
                        <a:pt x="1798874" y="142150"/>
                        <a:pt x="1802907" y="140133"/>
                      </a:cubicBezTo>
                      <a:cubicBezTo>
                        <a:pt x="1798874" y="141142"/>
                        <a:pt x="1795849" y="141142"/>
                        <a:pt x="1791816" y="142150"/>
                      </a:cubicBezTo>
                      <a:cubicBezTo>
                        <a:pt x="1778711" y="144166"/>
                        <a:pt x="1767621" y="145174"/>
                        <a:pt x="1757540" y="146182"/>
                      </a:cubicBezTo>
                      <a:cubicBezTo>
                        <a:pt x="1755523" y="146182"/>
                        <a:pt x="1753507" y="146182"/>
                        <a:pt x="1751490" y="146182"/>
                      </a:cubicBezTo>
                      <a:cubicBezTo>
                        <a:pt x="1740401" y="146182"/>
                        <a:pt x="1732336" y="145174"/>
                        <a:pt x="1724270" y="144166"/>
                      </a:cubicBezTo>
                      <a:cubicBezTo>
                        <a:pt x="1719230" y="143158"/>
                        <a:pt x="1715197" y="142150"/>
                        <a:pt x="1711164" y="141142"/>
                      </a:cubicBezTo>
                      <a:cubicBezTo>
                        <a:pt x="1706123" y="139125"/>
                        <a:pt x="1702091" y="138117"/>
                        <a:pt x="1698059" y="135093"/>
                      </a:cubicBezTo>
                      <a:cubicBezTo>
                        <a:pt x="1694026" y="132068"/>
                        <a:pt x="1689993" y="130052"/>
                        <a:pt x="1686969" y="126019"/>
                      </a:cubicBezTo>
                      <a:lnTo>
                        <a:pt x="1685960" y="125011"/>
                      </a:lnTo>
                      <a:cubicBezTo>
                        <a:pt x="1683944" y="122995"/>
                        <a:pt x="1682936" y="120978"/>
                        <a:pt x="1681928" y="119970"/>
                      </a:cubicBezTo>
                      <a:cubicBezTo>
                        <a:pt x="1680919" y="117954"/>
                        <a:pt x="1679911" y="115938"/>
                        <a:pt x="1677896" y="112913"/>
                      </a:cubicBezTo>
                      <a:cubicBezTo>
                        <a:pt x="1674871" y="105856"/>
                        <a:pt x="1672855" y="96783"/>
                        <a:pt x="1674871" y="85693"/>
                      </a:cubicBezTo>
                      <a:cubicBezTo>
                        <a:pt x="1674871" y="81661"/>
                        <a:pt x="1675878" y="77628"/>
                        <a:pt x="1677896" y="73595"/>
                      </a:cubicBezTo>
                      <a:cubicBezTo>
                        <a:pt x="1672855" y="75612"/>
                        <a:pt x="1667814" y="77628"/>
                        <a:pt x="1662773" y="80652"/>
                      </a:cubicBezTo>
                      <a:cubicBezTo>
                        <a:pt x="1638577" y="90734"/>
                        <a:pt x="1615389" y="99807"/>
                        <a:pt x="1594218" y="105856"/>
                      </a:cubicBezTo>
                      <a:cubicBezTo>
                        <a:pt x="1571031" y="112913"/>
                        <a:pt x="1547843" y="118962"/>
                        <a:pt x="1525665" y="124003"/>
                      </a:cubicBezTo>
                      <a:cubicBezTo>
                        <a:pt x="1476265" y="134085"/>
                        <a:pt x="1430898" y="139125"/>
                        <a:pt x="1387547" y="139125"/>
                      </a:cubicBezTo>
                      <a:cubicBezTo>
                        <a:pt x="1384523" y="139125"/>
                        <a:pt x="1380490" y="139125"/>
                        <a:pt x="1377465" y="139125"/>
                      </a:cubicBezTo>
                      <a:cubicBezTo>
                        <a:pt x="1364360" y="139125"/>
                        <a:pt x="1351253" y="138117"/>
                        <a:pt x="1339156" y="137109"/>
                      </a:cubicBezTo>
                      <a:cubicBezTo>
                        <a:pt x="1327057" y="136101"/>
                        <a:pt x="1314960" y="135093"/>
                        <a:pt x="1302862" y="133076"/>
                      </a:cubicBezTo>
                      <a:cubicBezTo>
                        <a:pt x="1290764" y="131060"/>
                        <a:pt x="1281691" y="129044"/>
                        <a:pt x="1272617" y="126019"/>
                      </a:cubicBezTo>
                      <a:cubicBezTo>
                        <a:pt x="1264552" y="122995"/>
                        <a:pt x="1255479" y="119970"/>
                        <a:pt x="1246405" y="115938"/>
                      </a:cubicBezTo>
                      <a:cubicBezTo>
                        <a:pt x="1230275" y="106864"/>
                        <a:pt x="1217169" y="96783"/>
                        <a:pt x="1208095" y="84685"/>
                      </a:cubicBezTo>
                      <a:cubicBezTo>
                        <a:pt x="1203055" y="77628"/>
                        <a:pt x="1200030" y="70571"/>
                        <a:pt x="1198014" y="64522"/>
                      </a:cubicBezTo>
                      <a:cubicBezTo>
                        <a:pt x="1195997" y="56457"/>
                        <a:pt x="1193982" y="49399"/>
                        <a:pt x="1193982" y="43351"/>
                      </a:cubicBezTo>
                      <a:cubicBezTo>
                        <a:pt x="1193982" y="28228"/>
                        <a:pt x="1198014" y="13106"/>
                        <a:pt x="1205071" y="0"/>
                      </a:cubicBezTo>
                      <a:cubicBezTo>
                        <a:pt x="1198014" y="3024"/>
                        <a:pt x="1190957" y="7057"/>
                        <a:pt x="1184908" y="10082"/>
                      </a:cubicBezTo>
                      <a:cubicBezTo>
                        <a:pt x="1164745" y="19155"/>
                        <a:pt x="1147606" y="25204"/>
                        <a:pt x="1130467" y="29236"/>
                      </a:cubicBezTo>
                      <a:cubicBezTo>
                        <a:pt x="1111313" y="34277"/>
                        <a:pt x="1093166" y="36294"/>
                        <a:pt x="1077035" y="36294"/>
                      </a:cubicBezTo>
                      <a:cubicBezTo>
                        <a:pt x="1076027" y="36294"/>
                        <a:pt x="1074011" y="36294"/>
                        <a:pt x="1073003" y="36294"/>
                      </a:cubicBezTo>
                      <a:cubicBezTo>
                        <a:pt x="1062922" y="36294"/>
                        <a:pt x="1052840" y="35285"/>
                        <a:pt x="1044774" y="33269"/>
                      </a:cubicBezTo>
                      <a:cubicBezTo>
                        <a:pt x="1035701" y="31253"/>
                        <a:pt x="1026628" y="28228"/>
                        <a:pt x="1018563" y="25204"/>
                      </a:cubicBezTo>
                      <a:cubicBezTo>
                        <a:pt x="1009489" y="21171"/>
                        <a:pt x="1001424" y="17139"/>
                        <a:pt x="994367" y="11090"/>
                      </a:cubicBezTo>
                      <a:cubicBezTo>
                        <a:pt x="993359" y="10082"/>
                        <a:pt x="991342" y="9073"/>
                        <a:pt x="990334" y="8065"/>
                      </a:cubicBezTo>
                      <a:cubicBezTo>
                        <a:pt x="973196" y="19155"/>
                        <a:pt x="957065" y="28228"/>
                        <a:pt x="940935" y="35285"/>
                      </a:cubicBezTo>
                      <a:cubicBezTo>
                        <a:pt x="928837" y="40326"/>
                        <a:pt x="919764" y="44359"/>
                        <a:pt x="910690" y="46375"/>
                      </a:cubicBezTo>
                      <a:cubicBezTo>
                        <a:pt x="904641" y="47383"/>
                        <a:pt x="898592" y="48391"/>
                        <a:pt x="891535" y="49399"/>
                      </a:cubicBezTo>
                      <a:cubicBezTo>
                        <a:pt x="884478" y="60489"/>
                        <a:pt x="877421" y="71579"/>
                        <a:pt x="871372" y="83677"/>
                      </a:cubicBezTo>
                      <a:cubicBezTo>
                        <a:pt x="865323" y="95775"/>
                        <a:pt x="859274" y="108881"/>
                        <a:pt x="853225" y="126019"/>
                      </a:cubicBezTo>
                      <a:lnTo>
                        <a:pt x="854234" y="125011"/>
                      </a:lnTo>
                      <a:cubicBezTo>
                        <a:pt x="850201" y="135093"/>
                        <a:pt x="847176" y="145174"/>
                        <a:pt x="845160" y="155256"/>
                      </a:cubicBezTo>
                      <a:cubicBezTo>
                        <a:pt x="845160" y="155256"/>
                        <a:pt x="846168" y="154248"/>
                        <a:pt x="846168" y="154248"/>
                      </a:cubicBezTo>
                      <a:cubicBezTo>
                        <a:pt x="846168" y="154248"/>
                        <a:pt x="846168" y="154248"/>
                        <a:pt x="846168" y="154248"/>
                      </a:cubicBezTo>
                      <a:cubicBezTo>
                        <a:pt x="846168" y="154248"/>
                        <a:pt x="847176" y="154248"/>
                        <a:pt x="847176" y="154248"/>
                      </a:cubicBezTo>
                      <a:cubicBezTo>
                        <a:pt x="854234" y="153239"/>
                        <a:pt x="861291" y="150215"/>
                        <a:pt x="868347" y="147191"/>
                      </a:cubicBezTo>
                      <a:cubicBezTo>
                        <a:pt x="875405" y="144166"/>
                        <a:pt x="881454" y="139125"/>
                        <a:pt x="887502" y="135093"/>
                      </a:cubicBezTo>
                      <a:cubicBezTo>
                        <a:pt x="892543" y="131060"/>
                        <a:pt x="896576" y="127027"/>
                        <a:pt x="901617" y="124003"/>
                      </a:cubicBezTo>
                      <a:cubicBezTo>
                        <a:pt x="907666" y="118962"/>
                        <a:pt x="913714" y="112913"/>
                        <a:pt x="920771" y="107872"/>
                      </a:cubicBezTo>
                      <a:cubicBezTo>
                        <a:pt x="925812" y="104848"/>
                        <a:pt x="931862" y="101824"/>
                        <a:pt x="936902" y="99807"/>
                      </a:cubicBezTo>
                      <a:cubicBezTo>
                        <a:pt x="941943" y="98799"/>
                        <a:pt x="946984" y="97791"/>
                        <a:pt x="952025" y="96783"/>
                      </a:cubicBezTo>
                      <a:cubicBezTo>
                        <a:pt x="954040" y="96783"/>
                        <a:pt x="956057" y="96783"/>
                        <a:pt x="958073" y="96783"/>
                      </a:cubicBezTo>
                      <a:cubicBezTo>
                        <a:pt x="966138" y="96783"/>
                        <a:pt x="973196" y="97791"/>
                        <a:pt x="982269" y="98799"/>
                      </a:cubicBezTo>
                      <a:lnTo>
                        <a:pt x="984285" y="98799"/>
                      </a:lnTo>
                      <a:cubicBezTo>
                        <a:pt x="989326" y="99807"/>
                        <a:pt x="993359" y="99807"/>
                        <a:pt x="998399" y="99807"/>
                      </a:cubicBezTo>
                      <a:cubicBezTo>
                        <a:pt x="1001424" y="99807"/>
                        <a:pt x="1003440" y="99807"/>
                        <a:pt x="1006465" y="99807"/>
                      </a:cubicBezTo>
                      <a:cubicBezTo>
                        <a:pt x="1009489" y="99807"/>
                        <a:pt x="1012514" y="99807"/>
                        <a:pt x="1015538" y="99807"/>
                      </a:cubicBezTo>
                      <a:cubicBezTo>
                        <a:pt x="1025620" y="98799"/>
                        <a:pt x="1035701" y="96783"/>
                        <a:pt x="1045783" y="94766"/>
                      </a:cubicBezTo>
                      <a:cubicBezTo>
                        <a:pt x="1054856" y="92750"/>
                        <a:pt x="1063929" y="90734"/>
                        <a:pt x="1073003" y="90734"/>
                      </a:cubicBezTo>
                      <a:cubicBezTo>
                        <a:pt x="1075019" y="90734"/>
                        <a:pt x="1077035" y="90734"/>
                        <a:pt x="1079052" y="90734"/>
                      </a:cubicBezTo>
                      <a:cubicBezTo>
                        <a:pt x="1082076" y="90734"/>
                        <a:pt x="1085100" y="90734"/>
                        <a:pt x="1088125" y="91742"/>
                      </a:cubicBezTo>
                      <a:cubicBezTo>
                        <a:pt x="1091150" y="92750"/>
                        <a:pt x="1093166" y="92750"/>
                        <a:pt x="1095182" y="93758"/>
                      </a:cubicBezTo>
                      <a:cubicBezTo>
                        <a:pt x="1098207" y="95775"/>
                        <a:pt x="1101231" y="97791"/>
                        <a:pt x="1104256" y="99807"/>
                      </a:cubicBezTo>
                      <a:cubicBezTo>
                        <a:pt x="1109296" y="103840"/>
                        <a:pt x="1113329" y="108881"/>
                        <a:pt x="1118370" y="113921"/>
                      </a:cubicBezTo>
                      <a:lnTo>
                        <a:pt x="1121394" y="116946"/>
                      </a:lnTo>
                      <a:cubicBezTo>
                        <a:pt x="1128452" y="125011"/>
                        <a:pt x="1135508" y="132068"/>
                        <a:pt x="1142565" y="137109"/>
                      </a:cubicBezTo>
                      <a:cubicBezTo>
                        <a:pt x="1146598" y="140133"/>
                        <a:pt x="1150630" y="142150"/>
                        <a:pt x="1154663" y="144166"/>
                      </a:cubicBezTo>
                      <a:lnTo>
                        <a:pt x="1155671" y="145174"/>
                      </a:lnTo>
                      <a:cubicBezTo>
                        <a:pt x="1159704" y="147191"/>
                        <a:pt x="1163737" y="150215"/>
                        <a:pt x="1169786" y="152231"/>
                      </a:cubicBezTo>
                      <a:cubicBezTo>
                        <a:pt x="1179867" y="157272"/>
                        <a:pt x="1189949" y="161305"/>
                        <a:pt x="1201038" y="165337"/>
                      </a:cubicBezTo>
                      <a:cubicBezTo>
                        <a:pt x="1222210" y="172394"/>
                        <a:pt x="1245397" y="176427"/>
                        <a:pt x="1264552" y="180460"/>
                      </a:cubicBezTo>
                      <a:cubicBezTo>
                        <a:pt x="1273625" y="181468"/>
                        <a:pt x="1283707" y="183484"/>
                        <a:pt x="1295805" y="184492"/>
                      </a:cubicBezTo>
                      <a:cubicBezTo>
                        <a:pt x="1306894" y="185500"/>
                        <a:pt x="1318993" y="187517"/>
                        <a:pt x="1331090" y="188525"/>
                      </a:cubicBezTo>
                      <a:cubicBezTo>
                        <a:pt x="1339156" y="189533"/>
                        <a:pt x="1348228" y="189533"/>
                        <a:pt x="1357302" y="189533"/>
                      </a:cubicBezTo>
                      <a:cubicBezTo>
                        <a:pt x="1396620" y="189533"/>
                        <a:pt x="1435939" y="183484"/>
                        <a:pt x="1465175" y="177435"/>
                      </a:cubicBezTo>
                      <a:cubicBezTo>
                        <a:pt x="1476265" y="175419"/>
                        <a:pt x="1486346" y="173402"/>
                        <a:pt x="1497436" y="171386"/>
                      </a:cubicBezTo>
                      <a:cubicBezTo>
                        <a:pt x="1508525" y="169370"/>
                        <a:pt x="1519615" y="167354"/>
                        <a:pt x="1531713" y="165337"/>
                      </a:cubicBezTo>
                      <a:cubicBezTo>
                        <a:pt x="1542803" y="163321"/>
                        <a:pt x="1552884" y="161305"/>
                        <a:pt x="1563974" y="160296"/>
                      </a:cubicBezTo>
                      <a:cubicBezTo>
                        <a:pt x="1569014" y="159288"/>
                        <a:pt x="1575063" y="159288"/>
                        <a:pt x="1580104" y="158280"/>
                      </a:cubicBezTo>
                      <a:cubicBezTo>
                        <a:pt x="1582121" y="158280"/>
                        <a:pt x="1584137" y="158280"/>
                        <a:pt x="1586154" y="157272"/>
                      </a:cubicBezTo>
                      <a:cubicBezTo>
                        <a:pt x="1589177" y="157272"/>
                        <a:pt x="1593210" y="156264"/>
                        <a:pt x="1596235" y="156264"/>
                      </a:cubicBezTo>
                      <a:lnTo>
                        <a:pt x="1598251" y="156264"/>
                      </a:lnTo>
                      <a:cubicBezTo>
                        <a:pt x="1601276" y="155256"/>
                        <a:pt x="1605308" y="155256"/>
                        <a:pt x="1608333" y="155256"/>
                      </a:cubicBezTo>
                      <a:lnTo>
                        <a:pt x="1609341" y="155256"/>
                      </a:lnTo>
                      <a:cubicBezTo>
                        <a:pt x="1610348" y="155256"/>
                        <a:pt x="1611358" y="155256"/>
                        <a:pt x="1611358" y="155256"/>
                      </a:cubicBezTo>
                      <a:cubicBezTo>
                        <a:pt x="1611358" y="157272"/>
                        <a:pt x="1610348" y="159288"/>
                        <a:pt x="1611358" y="161305"/>
                      </a:cubicBezTo>
                      <a:cubicBezTo>
                        <a:pt x="1611358" y="162313"/>
                        <a:pt x="1612366" y="164329"/>
                        <a:pt x="1612366" y="165337"/>
                      </a:cubicBezTo>
                      <a:cubicBezTo>
                        <a:pt x="1613373" y="166345"/>
                        <a:pt x="1613373" y="167354"/>
                        <a:pt x="1614381" y="168362"/>
                      </a:cubicBezTo>
                      <a:cubicBezTo>
                        <a:pt x="1615389" y="169370"/>
                        <a:pt x="1617406" y="170378"/>
                        <a:pt x="1618414" y="171386"/>
                      </a:cubicBezTo>
                      <a:lnTo>
                        <a:pt x="1619422" y="172394"/>
                      </a:lnTo>
                      <a:lnTo>
                        <a:pt x="1621439" y="174411"/>
                      </a:lnTo>
                      <a:cubicBezTo>
                        <a:pt x="1625471" y="177435"/>
                        <a:pt x="1628496" y="181468"/>
                        <a:pt x="1633537" y="183484"/>
                      </a:cubicBezTo>
                      <a:cubicBezTo>
                        <a:pt x="1635552" y="184492"/>
                        <a:pt x="1637569" y="185500"/>
                        <a:pt x="1639585" y="185500"/>
                      </a:cubicBezTo>
                      <a:cubicBezTo>
                        <a:pt x="1640593" y="185500"/>
                        <a:pt x="1641602" y="186508"/>
                        <a:pt x="1643618" y="186508"/>
                      </a:cubicBezTo>
                      <a:cubicBezTo>
                        <a:pt x="1642610" y="192557"/>
                        <a:pt x="1643618" y="199615"/>
                        <a:pt x="1645634" y="205663"/>
                      </a:cubicBezTo>
                      <a:cubicBezTo>
                        <a:pt x="1648659" y="216753"/>
                        <a:pt x="1654707" y="226835"/>
                        <a:pt x="1664789" y="236916"/>
                      </a:cubicBezTo>
                      <a:cubicBezTo>
                        <a:pt x="1672855" y="245990"/>
                        <a:pt x="1682936" y="254055"/>
                        <a:pt x="1697051" y="263128"/>
                      </a:cubicBezTo>
                      <a:cubicBezTo>
                        <a:pt x="1708140" y="270185"/>
                        <a:pt x="1720237" y="277242"/>
                        <a:pt x="1735360" y="284299"/>
                      </a:cubicBezTo>
                      <a:cubicBezTo>
                        <a:pt x="1757540" y="294381"/>
                        <a:pt x="1780727" y="303454"/>
                        <a:pt x="1802907" y="310511"/>
                      </a:cubicBezTo>
                      <a:cubicBezTo>
                        <a:pt x="1832142" y="319585"/>
                        <a:pt x="1863396" y="323617"/>
                        <a:pt x="1896664" y="323617"/>
                      </a:cubicBezTo>
                      <a:cubicBezTo>
                        <a:pt x="1906746" y="323617"/>
                        <a:pt x="1917835" y="323617"/>
                        <a:pt x="1927917" y="322609"/>
                      </a:cubicBezTo>
                      <a:cubicBezTo>
                        <a:pt x="1971268" y="318577"/>
                        <a:pt x="2012602" y="308495"/>
                        <a:pt x="2050913" y="291356"/>
                      </a:cubicBezTo>
                      <a:cubicBezTo>
                        <a:pt x="2065027" y="276234"/>
                        <a:pt x="2080149" y="268169"/>
                        <a:pt x="2095272" y="260104"/>
                      </a:cubicBezTo>
                      <a:close/>
                    </a:path>
                  </a:pathLst>
                </a:custGeom>
                <a:solidFill>
                  <a:schemeClr val="tx1">
                    <a:alpha val="33000"/>
                  </a:schemeClr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xmlns="" id="{A68BD847-8A76-4CA0-764A-28BF778A8E8E}"/>
                  </a:ext>
                </a:extLst>
              </p:cNvPr>
              <p:cNvSpPr/>
              <p:nvPr/>
            </p:nvSpPr>
            <p:spPr>
              <a:xfrm>
                <a:off x="7902522" y="616990"/>
                <a:ext cx="4111648" cy="4743364"/>
              </a:xfrm>
              <a:custGeom>
                <a:avLst/>
                <a:gdLst>
                  <a:gd name="connsiteX0" fmla="*/ 3278914 w 4111648"/>
                  <a:gd name="connsiteY0" fmla="*/ 1189622 h 4743364"/>
                  <a:gd name="connsiteX1" fmla="*/ 3274881 w 4111648"/>
                  <a:gd name="connsiteY1" fmla="*/ 1224907 h 4743364"/>
                  <a:gd name="connsiteX2" fmla="*/ 3274881 w 4111648"/>
                  <a:gd name="connsiteY2" fmla="*/ 1243054 h 4743364"/>
                  <a:gd name="connsiteX3" fmla="*/ 3278914 w 4111648"/>
                  <a:gd name="connsiteY3" fmla="*/ 1261201 h 4743364"/>
                  <a:gd name="connsiteX4" fmla="*/ 3325289 w 4111648"/>
                  <a:gd name="connsiteY4" fmla="*/ 1304551 h 4743364"/>
                  <a:gd name="connsiteX5" fmla="*/ 3357550 w 4111648"/>
                  <a:gd name="connsiteY5" fmla="*/ 1295478 h 4743364"/>
                  <a:gd name="connsiteX6" fmla="*/ 3371665 w 4111648"/>
                  <a:gd name="connsiteY6" fmla="*/ 1279347 h 4743364"/>
                  <a:gd name="connsiteX7" fmla="*/ 3374689 w 4111648"/>
                  <a:gd name="connsiteY7" fmla="*/ 1291445 h 4743364"/>
                  <a:gd name="connsiteX8" fmla="*/ 3396869 w 4111648"/>
                  <a:gd name="connsiteY8" fmla="*/ 1333788 h 4743364"/>
                  <a:gd name="connsiteX9" fmla="*/ 3415015 w 4111648"/>
                  <a:gd name="connsiteY9" fmla="*/ 1351935 h 4743364"/>
                  <a:gd name="connsiteX10" fmla="*/ 3426104 w 4111648"/>
                  <a:gd name="connsiteY10" fmla="*/ 1360000 h 4743364"/>
                  <a:gd name="connsiteX11" fmla="*/ 3436186 w 4111648"/>
                  <a:gd name="connsiteY11" fmla="*/ 1366049 h 4743364"/>
                  <a:gd name="connsiteX12" fmla="*/ 3454333 w 4111648"/>
                  <a:gd name="connsiteY12" fmla="*/ 1358992 h 4743364"/>
                  <a:gd name="connsiteX13" fmla="*/ 3447276 w 4111648"/>
                  <a:gd name="connsiteY13" fmla="*/ 1340845 h 4743364"/>
                  <a:gd name="connsiteX14" fmla="*/ 3446267 w 4111648"/>
                  <a:gd name="connsiteY14" fmla="*/ 1340845 h 4743364"/>
                  <a:gd name="connsiteX15" fmla="*/ 3430137 w 4111648"/>
                  <a:gd name="connsiteY15" fmla="*/ 1327739 h 4743364"/>
                  <a:gd name="connsiteX16" fmla="*/ 3415015 w 4111648"/>
                  <a:gd name="connsiteY16" fmla="*/ 1307576 h 4743364"/>
                  <a:gd name="connsiteX17" fmla="*/ 3402917 w 4111648"/>
                  <a:gd name="connsiteY17" fmla="*/ 1277331 h 4743364"/>
                  <a:gd name="connsiteX18" fmla="*/ 3397877 w 4111648"/>
                  <a:gd name="connsiteY18" fmla="*/ 1231964 h 4743364"/>
                  <a:gd name="connsiteX19" fmla="*/ 3400900 w 4111648"/>
                  <a:gd name="connsiteY19" fmla="*/ 1202728 h 4743364"/>
                  <a:gd name="connsiteX20" fmla="*/ 3390819 w 4111648"/>
                  <a:gd name="connsiteY20" fmla="*/ 1184581 h 4743364"/>
                  <a:gd name="connsiteX21" fmla="*/ 3368640 w 4111648"/>
                  <a:gd name="connsiteY21" fmla="*/ 1192646 h 4743364"/>
                  <a:gd name="connsiteX22" fmla="*/ 3358558 w 4111648"/>
                  <a:gd name="connsiteY22" fmla="*/ 1224907 h 4743364"/>
                  <a:gd name="connsiteX23" fmla="*/ 3343436 w 4111648"/>
                  <a:gd name="connsiteY23" fmla="*/ 1265233 h 4743364"/>
                  <a:gd name="connsiteX24" fmla="*/ 3338395 w 4111648"/>
                  <a:gd name="connsiteY24" fmla="*/ 1272290 h 4743364"/>
                  <a:gd name="connsiteX25" fmla="*/ 3335370 w 4111648"/>
                  <a:gd name="connsiteY25" fmla="*/ 1274307 h 4743364"/>
                  <a:gd name="connsiteX26" fmla="*/ 3332347 w 4111648"/>
                  <a:gd name="connsiteY26" fmla="*/ 1275315 h 4743364"/>
                  <a:gd name="connsiteX27" fmla="*/ 3329322 w 4111648"/>
                  <a:gd name="connsiteY27" fmla="*/ 1275315 h 4743364"/>
                  <a:gd name="connsiteX28" fmla="*/ 3324281 w 4111648"/>
                  <a:gd name="connsiteY28" fmla="*/ 1274307 h 4743364"/>
                  <a:gd name="connsiteX29" fmla="*/ 3316216 w 4111648"/>
                  <a:gd name="connsiteY29" fmla="*/ 1271282 h 4743364"/>
                  <a:gd name="connsiteX30" fmla="*/ 3311176 w 4111648"/>
                  <a:gd name="connsiteY30" fmla="*/ 1267250 h 4743364"/>
                  <a:gd name="connsiteX31" fmla="*/ 3306135 w 4111648"/>
                  <a:gd name="connsiteY31" fmla="*/ 1261201 h 4743364"/>
                  <a:gd name="connsiteX32" fmla="*/ 3302102 w 4111648"/>
                  <a:gd name="connsiteY32" fmla="*/ 1250111 h 4743364"/>
                  <a:gd name="connsiteX33" fmla="*/ 3300085 w 4111648"/>
                  <a:gd name="connsiteY33" fmla="*/ 1225915 h 4743364"/>
                  <a:gd name="connsiteX34" fmla="*/ 3310166 w 4111648"/>
                  <a:gd name="connsiteY34" fmla="*/ 1166434 h 4743364"/>
                  <a:gd name="connsiteX35" fmla="*/ 3328314 w 4111648"/>
                  <a:gd name="connsiteY35" fmla="*/ 1116026 h 4743364"/>
                  <a:gd name="connsiteX36" fmla="*/ 3347469 w 4111648"/>
                  <a:gd name="connsiteY36" fmla="*/ 1077717 h 4743364"/>
                  <a:gd name="connsiteX37" fmla="*/ 3346461 w 4111648"/>
                  <a:gd name="connsiteY37" fmla="*/ 1079733 h 4743364"/>
                  <a:gd name="connsiteX38" fmla="*/ 3346461 w 4111648"/>
                  <a:gd name="connsiteY38" fmla="*/ 1079733 h 4743364"/>
                  <a:gd name="connsiteX39" fmla="*/ 3349485 w 4111648"/>
                  <a:gd name="connsiteY39" fmla="*/ 1070659 h 4743364"/>
                  <a:gd name="connsiteX40" fmla="*/ 3344444 w 4111648"/>
                  <a:gd name="connsiteY40" fmla="*/ 1062594 h 4743364"/>
                  <a:gd name="connsiteX41" fmla="*/ 3336379 w 4111648"/>
                  <a:gd name="connsiteY41" fmla="*/ 1059570 h 4743364"/>
                  <a:gd name="connsiteX42" fmla="*/ 3335370 w 4111648"/>
                  <a:gd name="connsiteY42" fmla="*/ 1059570 h 4743364"/>
                  <a:gd name="connsiteX43" fmla="*/ 3327306 w 4111648"/>
                  <a:gd name="connsiteY43" fmla="*/ 1063602 h 4743364"/>
                  <a:gd name="connsiteX44" fmla="*/ 3301094 w 4111648"/>
                  <a:gd name="connsiteY44" fmla="*/ 1117035 h 4743364"/>
                  <a:gd name="connsiteX45" fmla="*/ 3278914 w 4111648"/>
                  <a:gd name="connsiteY45" fmla="*/ 1189622 h 4743364"/>
                  <a:gd name="connsiteX46" fmla="*/ 2784918 w 4111648"/>
                  <a:gd name="connsiteY46" fmla="*/ 1029325 h 4743364"/>
                  <a:gd name="connsiteX47" fmla="*/ 2778870 w 4111648"/>
                  <a:gd name="connsiteY47" fmla="*/ 1041423 h 4743364"/>
                  <a:gd name="connsiteX48" fmla="*/ 2787943 w 4111648"/>
                  <a:gd name="connsiteY48" fmla="*/ 1063602 h 4743364"/>
                  <a:gd name="connsiteX49" fmla="*/ 2797017 w 4111648"/>
                  <a:gd name="connsiteY49" fmla="*/ 1069651 h 4743364"/>
                  <a:gd name="connsiteX50" fmla="*/ 2810122 w 4111648"/>
                  <a:gd name="connsiteY50" fmla="*/ 1074692 h 4743364"/>
                  <a:gd name="connsiteX51" fmla="*/ 2848433 w 4111648"/>
                  <a:gd name="connsiteY51" fmla="*/ 1080741 h 4743364"/>
                  <a:gd name="connsiteX52" fmla="*/ 2840367 w 4111648"/>
                  <a:gd name="connsiteY52" fmla="*/ 1085782 h 4743364"/>
                  <a:gd name="connsiteX53" fmla="*/ 2829277 w 4111648"/>
                  <a:gd name="connsiteY53" fmla="*/ 1095863 h 4743364"/>
                  <a:gd name="connsiteX54" fmla="*/ 2822221 w 4111648"/>
                  <a:gd name="connsiteY54" fmla="*/ 1109978 h 4743364"/>
                  <a:gd name="connsiteX55" fmla="*/ 2829277 w 4111648"/>
                  <a:gd name="connsiteY55" fmla="*/ 1139214 h 4743364"/>
                  <a:gd name="connsiteX56" fmla="*/ 2842384 w 4111648"/>
                  <a:gd name="connsiteY56" fmla="*/ 1153328 h 4743364"/>
                  <a:gd name="connsiteX57" fmla="*/ 2862547 w 4111648"/>
                  <a:gd name="connsiteY57" fmla="*/ 1167442 h 4743364"/>
                  <a:gd name="connsiteX58" fmla="*/ 2932109 w 4111648"/>
                  <a:gd name="connsiteY58" fmla="*/ 1190630 h 4743364"/>
                  <a:gd name="connsiteX59" fmla="*/ 3015786 w 4111648"/>
                  <a:gd name="connsiteY59" fmla="*/ 1193654 h 4743364"/>
                  <a:gd name="connsiteX60" fmla="*/ 3102487 w 4111648"/>
                  <a:gd name="connsiteY60" fmla="*/ 1179540 h 4743364"/>
                  <a:gd name="connsiteX61" fmla="*/ 3262784 w 4111648"/>
                  <a:gd name="connsiteY61" fmla="*/ 1114010 h 4743364"/>
                  <a:gd name="connsiteX62" fmla="*/ 3320248 w 4111648"/>
                  <a:gd name="connsiteY62" fmla="*/ 1065619 h 4743364"/>
                  <a:gd name="connsiteX63" fmla="*/ 3318232 w 4111648"/>
                  <a:gd name="connsiteY63" fmla="*/ 1047472 h 4743364"/>
                  <a:gd name="connsiteX64" fmla="*/ 3300085 w 4111648"/>
                  <a:gd name="connsiteY64" fmla="*/ 1049488 h 4743364"/>
                  <a:gd name="connsiteX65" fmla="*/ 3288995 w 4111648"/>
                  <a:gd name="connsiteY65" fmla="*/ 1061586 h 4743364"/>
                  <a:gd name="connsiteX66" fmla="*/ 3228506 w 4111648"/>
                  <a:gd name="connsiteY66" fmla="*/ 1104937 h 4743364"/>
                  <a:gd name="connsiteX67" fmla="*/ 3101479 w 4111648"/>
                  <a:gd name="connsiteY67" fmla="*/ 1154336 h 4743364"/>
                  <a:gd name="connsiteX68" fmla="*/ 2977476 w 4111648"/>
                  <a:gd name="connsiteY68" fmla="*/ 1170467 h 4743364"/>
                  <a:gd name="connsiteX69" fmla="*/ 2909930 w 4111648"/>
                  <a:gd name="connsiteY69" fmla="*/ 1161393 h 4743364"/>
                  <a:gd name="connsiteX70" fmla="*/ 2873637 w 4111648"/>
                  <a:gd name="connsiteY70" fmla="*/ 1145263 h 4743364"/>
                  <a:gd name="connsiteX71" fmla="*/ 2852466 w 4111648"/>
                  <a:gd name="connsiteY71" fmla="*/ 1129132 h 4743364"/>
                  <a:gd name="connsiteX72" fmla="*/ 2847425 w 4111648"/>
                  <a:gd name="connsiteY72" fmla="*/ 1123084 h 4743364"/>
                  <a:gd name="connsiteX73" fmla="*/ 2846416 w 4111648"/>
                  <a:gd name="connsiteY73" fmla="*/ 1120059 h 4743364"/>
                  <a:gd name="connsiteX74" fmla="*/ 2846416 w 4111648"/>
                  <a:gd name="connsiteY74" fmla="*/ 1119051 h 4743364"/>
                  <a:gd name="connsiteX75" fmla="*/ 2846416 w 4111648"/>
                  <a:gd name="connsiteY75" fmla="*/ 1118043 h 4743364"/>
                  <a:gd name="connsiteX76" fmla="*/ 2847425 w 4111648"/>
                  <a:gd name="connsiteY76" fmla="*/ 1116026 h 4743364"/>
                  <a:gd name="connsiteX77" fmla="*/ 2850448 w 4111648"/>
                  <a:gd name="connsiteY77" fmla="*/ 1111994 h 4743364"/>
                  <a:gd name="connsiteX78" fmla="*/ 2862547 w 4111648"/>
                  <a:gd name="connsiteY78" fmla="*/ 1103929 h 4743364"/>
                  <a:gd name="connsiteX79" fmla="*/ 2900856 w 4111648"/>
                  <a:gd name="connsiteY79" fmla="*/ 1087798 h 4743364"/>
                  <a:gd name="connsiteX80" fmla="*/ 2940174 w 4111648"/>
                  <a:gd name="connsiteY80" fmla="*/ 1071668 h 4743364"/>
                  <a:gd name="connsiteX81" fmla="*/ 2947231 w 4111648"/>
                  <a:gd name="connsiteY81" fmla="*/ 1064611 h 4743364"/>
                  <a:gd name="connsiteX82" fmla="*/ 2947231 w 4111648"/>
                  <a:gd name="connsiteY82" fmla="*/ 1054529 h 4743364"/>
                  <a:gd name="connsiteX83" fmla="*/ 2930093 w 4111648"/>
                  <a:gd name="connsiteY83" fmla="*/ 1046464 h 4743364"/>
                  <a:gd name="connsiteX84" fmla="*/ 2919003 w 4111648"/>
                  <a:gd name="connsiteY84" fmla="*/ 1050496 h 4743364"/>
                  <a:gd name="connsiteX85" fmla="*/ 2860530 w 4111648"/>
                  <a:gd name="connsiteY85" fmla="*/ 1056545 h 4743364"/>
                  <a:gd name="connsiteX86" fmla="*/ 2814155 w 4111648"/>
                  <a:gd name="connsiteY86" fmla="*/ 1050496 h 4743364"/>
                  <a:gd name="connsiteX87" fmla="*/ 2804074 w 4111648"/>
                  <a:gd name="connsiteY87" fmla="*/ 1046464 h 4743364"/>
                  <a:gd name="connsiteX88" fmla="*/ 2805082 w 4111648"/>
                  <a:gd name="connsiteY88" fmla="*/ 1045456 h 4743364"/>
                  <a:gd name="connsiteX89" fmla="*/ 2817180 w 4111648"/>
                  <a:gd name="connsiteY89" fmla="*/ 1037391 h 4743364"/>
                  <a:gd name="connsiteX90" fmla="*/ 2837343 w 4111648"/>
                  <a:gd name="connsiteY90" fmla="*/ 1028317 h 4743364"/>
                  <a:gd name="connsiteX91" fmla="*/ 2844400 w 4111648"/>
                  <a:gd name="connsiteY91" fmla="*/ 1011178 h 4743364"/>
                  <a:gd name="connsiteX92" fmla="*/ 2832302 w 4111648"/>
                  <a:gd name="connsiteY92" fmla="*/ 1003113 h 4743364"/>
                  <a:gd name="connsiteX93" fmla="*/ 2827262 w 4111648"/>
                  <a:gd name="connsiteY93" fmla="*/ 1004121 h 4743364"/>
                  <a:gd name="connsiteX94" fmla="*/ 2791976 w 4111648"/>
                  <a:gd name="connsiteY94" fmla="*/ 1023276 h 4743364"/>
                  <a:gd name="connsiteX95" fmla="*/ 2784918 w 4111648"/>
                  <a:gd name="connsiteY95" fmla="*/ 1029325 h 4743364"/>
                  <a:gd name="connsiteX96" fmla="*/ 2285882 w 4111648"/>
                  <a:gd name="connsiteY96" fmla="*/ 994040 h 4743364"/>
                  <a:gd name="connsiteX97" fmla="*/ 2292939 w 4111648"/>
                  <a:gd name="connsiteY97" fmla="*/ 1012187 h 4743364"/>
                  <a:gd name="connsiteX98" fmla="*/ 2304029 w 4111648"/>
                  <a:gd name="connsiteY98" fmla="*/ 1025293 h 4743364"/>
                  <a:gd name="connsiteX99" fmla="*/ 2317135 w 4111648"/>
                  <a:gd name="connsiteY99" fmla="*/ 1035374 h 4743364"/>
                  <a:gd name="connsiteX100" fmla="*/ 2354437 w 4111648"/>
                  <a:gd name="connsiteY100" fmla="*/ 1052513 h 4743364"/>
                  <a:gd name="connsiteX101" fmla="*/ 2398796 w 4111648"/>
                  <a:gd name="connsiteY101" fmla="*/ 1062594 h 4743364"/>
                  <a:gd name="connsiteX102" fmla="*/ 2443154 w 4111648"/>
                  <a:gd name="connsiteY102" fmla="*/ 1066627 h 4743364"/>
                  <a:gd name="connsiteX103" fmla="*/ 2491546 w 4111648"/>
                  <a:gd name="connsiteY103" fmla="*/ 1067635 h 4743364"/>
                  <a:gd name="connsiteX104" fmla="*/ 2648818 w 4111648"/>
                  <a:gd name="connsiteY104" fmla="*/ 1052513 h 4743364"/>
                  <a:gd name="connsiteX105" fmla="*/ 2724429 w 4111648"/>
                  <a:gd name="connsiteY105" fmla="*/ 1031342 h 4743364"/>
                  <a:gd name="connsiteX106" fmla="*/ 2792984 w 4111648"/>
                  <a:gd name="connsiteY106" fmla="*/ 996056 h 4743364"/>
                  <a:gd name="connsiteX107" fmla="*/ 2795000 w 4111648"/>
                  <a:gd name="connsiteY107" fmla="*/ 980934 h 4743364"/>
                  <a:gd name="connsiteX108" fmla="*/ 2779878 w 4111648"/>
                  <a:gd name="connsiteY108" fmla="*/ 978918 h 4743364"/>
                  <a:gd name="connsiteX109" fmla="*/ 2765763 w 4111648"/>
                  <a:gd name="connsiteY109" fmla="*/ 987991 h 4743364"/>
                  <a:gd name="connsiteX110" fmla="*/ 2678054 w 4111648"/>
                  <a:gd name="connsiteY110" fmla="*/ 1021260 h 4743364"/>
                  <a:gd name="connsiteX111" fmla="*/ 2491546 w 4111648"/>
                  <a:gd name="connsiteY111" fmla="*/ 1040415 h 4743364"/>
                  <a:gd name="connsiteX112" fmla="*/ 2433072 w 4111648"/>
                  <a:gd name="connsiteY112" fmla="*/ 1037391 h 4743364"/>
                  <a:gd name="connsiteX113" fmla="*/ 2377625 w 4111648"/>
                  <a:gd name="connsiteY113" fmla="*/ 1028317 h 4743364"/>
                  <a:gd name="connsiteX114" fmla="*/ 2339315 w 4111648"/>
                  <a:gd name="connsiteY114" fmla="*/ 1012187 h 4743364"/>
                  <a:gd name="connsiteX115" fmla="*/ 2325200 w 4111648"/>
                  <a:gd name="connsiteY115" fmla="*/ 1001097 h 4743364"/>
                  <a:gd name="connsiteX116" fmla="*/ 2320160 w 4111648"/>
                  <a:gd name="connsiteY116" fmla="*/ 994040 h 4743364"/>
                  <a:gd name="connsiteX117" fmla="*/ 2318143 w 4111648"/>
                  <a:gd name="connsiteY117" fmla="*/ 988999 h 4743364"/>
                  <a:gd name="connsiteX118" fmla="*/ 2318143 w 4111648"/>
                  <a:gd name="connsiteY118" fmla="*/ 984966 h 4743364"/>
                  <a:gd name="connsiteX119" fmla="*/ 2319152 w 4111648"/>
                  <a:gd name="connsiteY119" fmla="*/ 979926 h 4743364"/>
                  <a:gd name="connsiteX120" fmla="*/ 2322176 w 4111648"/>
                  <a:gd name="connsiteY120" fmla="*/ 972869 h 4743364"/>
                  <a:gd name="connsiteX121" fmla="*/ 2332258 w 4111648"/>
                  <a:gd name="connsiteY121" fmla="*/ 960771 h 4743364"/>
                  <a:gd name="connsiteX122" fmla="*/ 2366535 w 4111648"/>
                  <a:gd name="connsiteY122" fmla="*/ 936575 h 4743364"/>
                  <a:gd name="connsiteX123" fmla="*/ 2371575 w 4111648"/>
                  <a:gd name="connsiteY123" fmla="*/ 920445 h 4743364"/>
                  <a:gd name="connsiteX124" fmla="*/ 2358469 w 4111648"/>
                  <a:gd name="connsiteY124" fmla="*/ 911371 h 4743364"/>
                  <a:gd name="connsiteX125" fmla="*/ 2353429 w 4111648"/>
                  <a:gd name="connsiteY125" fmla="*/ 912379 h 4743364"/>
                  <a:gd name="connsiteX126" fmla="*/ 2327217 w 4111648"/>
                  <a:gd name="connsiteY126" fmla="*/ 927502 h 4743364"/>
                  <a:gd name="connsiteX127" fmla="*/ 2307054 w 4111648"/>
                  <a:gd name="connsiteY127" fmla="*/ 944640 h 4743364"/>
                  <a:gd name="connsiteX128" fmla="*/ 2287899 w 4111648"/>
                  <a:gd name="connsiteY128" fmla="*/ 977909 h 4743364"/>
                  <a:gd name="connsiteX129" fmla="*/ 2285882 w 4111648"/>
                  <a:gd name="connsiteY129" fmla="*/ 994040 h 4743364"/>
                  <a:gd name="connsiteX130" fmla="*/ 2091309 w 4111648"/>
                  <a:gd name="connsiteY130" fmla="*/ 942624 h 4743364"/>
                  <a:gd name="connsiteX131" fmla="*/ 2099374 w 4111648"/>
                  <a:gd name="connsiteY131" fmla="*/ 949681 h 4743364"/>
                  <a:gd name="connsiteX132" fmla="*/ 2112480 w 4111648"/>
                  <a:gd name="connsiteY132" fmla="*/ 957746 h 4743364"/>
                  <a:gd name="connsiteX133" fmla="*/ 2140708 w 4111648"/>
                  <a:gd name="connsiteY133" fmla="*/ 966820 h 4743364"/>
                  <a:gd name="connsiteX134" fmla="*/ 2166920 w 4111648"/>
                  <a:gd name="connsiteY134" fmla="*/ 969844 h 4743364"/>
                  <a:gd name="connsiteX135" fmla="*/ 2198173 w 4111648"/>
                  <a:gd name="connsiteY135" fmla="*/ 968836 h 4743364"/>
                  <a:gd name="connsiteX136" fmla="*/ 2252613 w 4111648"/>
                  <a:gd name="connsiteY136" fmla="*/ 954722 h 4743364"/>
                  <a:gd name="connsiteX137" fmla="*/ 2276809 w 4111648"/>
                  <a:gd name="connsiteY137" fmla="*/ 942624 h 4743364"/>
                  <a:gd name="connsiteX138" fmla="*/ 2297980 w 4111648"/>
                  <a:gd name="connsiteY138" fmla="*/ 928510 h 4743364"/>
                  <a:gd name="connsiteX139" fmla="*/ 2299997 w 4111648"/>
                  <a:gd name="connsiteY139" fmla="*/ 917420 h 4743364"/>
                  <a:gd name="connsiteX140" fmla="*/ 2292939 w 4111648"/>
                  <a:gd name="connsiteY140" fmla="*/ 914396 h 4743364"/>
                  <a:gd name="connsiteX141" fmla="*/ 2287899 w 4111648"/>
                  <a:gd name="connsiteY141" fmla="*/ 916412 h 4743364"/>
                  <a:gd name="connsiteX142" fmla="*/ 2274793 w 4111648"/>
                  <a:gd name="connsiteY142" fmla="*/ 925485 h 4743364"/>
                  <a:gd name="connsiteX143" fmla="*/ 2245556 w 4111648"/>
                  <a:gd name="connsiteY143" fmla="*/ 936575 h 4743364"/>
                  <a:gd name="connsiteX144" fmla="*/ 2218336 w 4111648"/>
                  <a:gd name="connsiteY144" fmla="*/ 941616 h 4743364"/>
                  <a:gd name="connsiteX145" fmla="*/ 2189100 w 4111648"/>
                  <a:gd name="connsiteY145" fmla="*/ 942624 h 4743364"/>
                  <a:gd name="connsiteX146" fmla="*/ 2145749 w 4111648"/>
                  <a:gd name="connsiteY146" fmla="*/ 936575 h 4743364"/>
                  <a:gd name="connsiteX147" fmla="*/ 2114496 w 4111648"/>
                  <a:gd name="connsiteY147" fmla="*/ 922461 h 4743364"/>
                  <a:gd name="connsiteX148" fmla="*/ 2110464 w 4111648"/>
                  <a:gd name="connsiteY148" fmla="*/ 919436 h 4743364"/>
                  <a:gd name="connsiteX149" fmla="*/ 2088284 w 4111648"/>
                  <a:gd name="connsiteY149" fmla="*/ 921453 h 4743364"/>
                  <a:gd name="connsiteX150" fmla="*/ 2085260 w 4111648"/>
                  <a:gd name="connsiteY150" fmla="*/ 933551 h 4743364"/>
                  <a:gd name="connsiteX151" fmla="*/ 2091309 w 4111648"/>
                  <a:gd name="connsiteY151" fmla="*/ 942624 h 4743364"/>
                  <a:gd name="connsiteX152" fmla="*/ 4105600 w 4111648"/>
                  <a:gd name="connsiteY152" fmla="*/ 2339925 h 4743364"/>
                  <a:gd name="connsiteX153" fmla="*/ 4100559 w 4111648"/>
                  <a:gd name="connsiteY153" fmla="*/ 2332868 h 4743364"/>
                  <a:gd name="connsiteX154" fmla="*/ 4092495 w 4111648"/>
                  <a:gd name="connsiteY154" fmla="*/ 2328836 h 4743364"/>
                  <a:gd name="connsiteX155" fmla="*/ 4081404 w 4111648"/>
                  <a:gd name="connsiteY155" fmla="*/ 2326819 h 4743364"/>
                  <a:gd name="connsiteX156" fmla="*/ 4061241 w 4111648"/>
                  <a:gd name="connsiteY156" fmla="*/ 2325811 h 4743364"/>
                  <a:gd name="connsiteX157" fmla="*/ 4056200 w 4111648"/>
                  <a:gd name="connsiteY157" fmla="*/ 2325811 h 4743364"/>
                  <a:gd name="connsiteX158" fmla="*/ 4028981 w 4111648"/>
                  <a:gd name="connsiteY158" fmla="*/ 2326819 h 4743364"/>
                  <a:gd name="connsiteX159" fmla="*/ 4049144 w 4111648"/>
                  <a:gd name="connsiteY159" fmla="*/ 2317746 h 4743364"/>
                  <a:gd name="connsiteX160" fmla="*/ 4069307 w 4111648"/>
                  <a:gd name="connsiteY160" fmla="*/ 2304640 h 4743364"/>
                  <a:gd name="connsiteX161" fmla="*/ 4082413 w 4111648"/>
                  <a:gd name="connsiteY161" fmla="*/ 2289518 h 4743364"/>
                  <a:gd name="connsiteX162" fmla="*/ 4084429 w 4111648"/>
                  <a:gd name="connsiteY162" fmla="*/ 2284477 h 4743364"/>
                  <a:gd name="connsiteX163" fmla="*/ 4085437 w 4111648"/>
                  <a:gd name="connsiteY163" fmla="*/ 2280444 h 4743364"/>
                  <a:gd name="connsiteX164" fmla="*/ 4085437 w 4111648"/>
                  <a:gd name="connsiteY164" fmla="*/ 2270363 h 4743364"/>
                  <a:gd name="connsiteX165" fmla="*/ 4074348 w 4111648"/>
                  <a:gd name="connsiteY165" fmla="*/ 2258265 h 4743364"/>
                  <a:gd name="connsiteX166" fmla="*/ 4062250 w 4111648"/>
                  <a:gd name="connsiteY166" fmla="*/ 2256249 h 4743364"/>
                  <a:gd name="connsiteX167" fmla="*/ 4061241 w 4111648"/>
                  <a:gd name="connsiteY167" fmla="*/ 2256249 h 4743364"/>
                  <a:gd name="connsiteX168" fmla="*/ 4047128 w 4111648"/>
                  <a:gd name="connsiteY168" fmla="*/ 2257257 h 4743364"/>
                  <a:gd name="connsiteX169" fmla="*/ 4012851 w 4111648"/>
                  <a:gd name="connsiteY169" fmla="*/ 2264314 h 4743364"/>
                  <a:gd name="connsiteX170" fmla="*/ 4008818 w 4111648"/>
                  <a:gd name="connsiteY170" fmla="*/ 2265322 h 4743364"/>
                  <a:gd name="connsiteX171" fmla="*/ 4004785 w 4111648"/>
                  <a:gd name="connsiteY171" fmla="*/ 2266330 h 4743364"/>
                  <a:gd name="connsiteX172" fmla="*/ 4018899 w 4111648"/>
                  <a:gd name="connsiteY172" fmla="*/ 2255240 h 4743364"/>
                  <a:gd name="connsiteX173" fmla="*/ 4034022 w 4111648"/>
                  <a:gd name="connsiteY173" fmla="*/ 2240118 h 4743364"/>
                  <a:gd name="connsiteX174" fmla="*/ 4044103 w 4111648"/>
                  <a:gd name="connsiteY174" fmla="*/ 2226004 h 4743364"/>
                  <a:gd name="connsiteX175" fmla="*/ 4046119 w 4111648"/>
                  <a:gd name="connsiteY175" fmla="*/ 2211890 h 4743364"/>
                  <a:gd name="connsiteX176" fmla="*/ 4042087 w 4111648"/>
                  <a:gd name="connsiteY176" fmla="*/ 2203825 h 4743364"/>
                  <a:gd name="connsiteX177" fmla="*/ 4034022 w 4111648"/>
                  <a:gd name="connsiteY177" fmla="*/ 2197776 h 4743364"/>
                  <a:gd name="connsiteX178" fmla="*/ 4023940 w 4111648"/>
                  <a:gd name="connsiteY178" fmla="*/ 2194751 h 4743364"/>
                  <a:gd name="connsiteX179" fmla="*/ 4019907 w 4111648"/>
                  <a:gd name="connsiteY179" fmla="*/ 2194751 h 4743364"/>
                  <a:gd name="connsiteX180" fmla="*/ 4010834 w 4111648"/>
                  <a:gd name="connsiteY180" fmla="*/ 2195759 h 4743364"/>
                  <a:gd name="connsiteX181" fmla="*/ 3981598 w 4111648"/>
                  <a:gd name="connsiteY181" fmla="*/ 2206849 h 4743364"/>
                  <a:gd name="connsiteX182" fmla="*/ 3968492 w 4111648"/>
                  <a:gd name="connsiteY182" fmla="*/ 2213906 h 4743364"/>
                  <a:gd name="connsiteX183" fmla="*/ 3973532 w 4111648"/>
                  <a:gd name="connsiteY183" fmla="*/ 2205841 h 4743364"/>
                  <a:gd name="connsiteX184" fmla="*/ 3978573 w 4111648"/>
                  <a:gd name="connsiteY184" fmla="*/ 2195759 h 4743364"/>
                  <a:gd name="connsiteX185" fmla="*/ 3981598 w 4111648"/>
                  <a:gd name="connsiteY185" fmla="*/ 2185678 h 4743364"/>
                  <a:gd name="connsiteX186" fmla="*/ 3977565 w 4111648"/>
                  <a:gd name="connsiteY186" fmla="*/ 2167531 h 4743364"/>
                  <a:gd name="connsiteX187" fmla="*/ 3959418 w 4111648"/>
                  <a:gd name="connsiteY187" fmla="*/ 2159466 h 4743364"/>
                  <a:gd name="connsiteX188" fmla="*/ 3947321 w 4111648"/>
                  <a:gd name="connsiteY188" fmla="*/ 2160474 h 4743364"/>
                  <a:gd name="connsiteX189" fmla="*/ 3933206 w 4111648"/>
                  <a:gd name="connsiteY189" fmla="*/ 2165515 h 4743364"/>
                  <a:gd name="connsiteX190" fmla="*/ 3905986 w 4111648"/>
                  <a:gd name="connsiteY190" fmla="*/ 2181645 h 4743364"/>
                  <a:gd name="connsiteX191" fmla="*/ 3889855 w 4111648"/>
                  <a:gd name="connsiteY191" fmla="*/ 2192735 h 4743364"/>
                  <a:gd name="connsiteX192" fmla="*/ 3864651 w 4111648"/>
                  <a:gd name="connsiteY192" fmla="*/ 2209874 h 4743364"/>
                  <a:gd name="connsiteX193" fmla="*/ 3841464 w 4111648"/>
                  <a:gd name="connsiteY193" fmla="*/ 2221971 h 4743364"/>
                  <a:gd name="connsiteX194" fmla="*/ 3810212 w 4111648"/>
                  <a:gd name="connsiteY194" fmla="*/ 2235077 h 4743364"/>
                  <a:gd name="connsiteX195" fmla="*/ 3782991 w 4111648"/>
                  <a:gd name="connsiteY195" fmla="*/ 2239110 h 4743364"/>
                  <a:gd name="connsiteX196" fmla="*/ 3774926 w 4111648"/>
                  <a:gd name="connsiteY196" fmla="*/ 2235077 h 4743364"/>
                  <a:gd name="connsiteX197" fmla="*/ 3772909 w 4111648"/>
                  <a:gd name="connsiteY197" fmla="*/ 2235077 h 4743364"/>
                  <a:gd name="connsiteX198" fmla="*/ 3760812 w 4111648"/>
                  <a:gd name="connsiteY198" fmla="*/ 2232053 h 4743364"/>
                  <a:gd name="connsiteX199" fmla="*/ 3755771 w 4111648"/>
                  <a:gd name="connsiteY199" fmla="*/ 2231045 h 4743364"/>
                  <a:gd name="connsiteX200" fmla="*/ 3731575 w 4111648"/>
                  <a:gd name="connsiteY200" fmla="*/ 2224996 h 4743364"/>
                  <a:gd name="connsiteX201" fmla="*/ 3684193 w 4111648"/>
                  <a:gd name="connsiteY201" fmla="*/ 2213906 h 4743364"/>
                  <a:gd name="connsiteX202" fmla="*/ 3590434 w 4111648"/>
                  <a:gd name="connsiteY202" fmla="*/ 2189710 h 4743364"/>
                  <a:gd name="connsiteX203" fmla="*/ 3404933 w 4111648"/>
                  <a:gd name="connsiteY203" fmla="*/ 2135270 h 4743364"/>
                  <a:gd name="connsiteX204" fmla="*/ 3400900 w 4111648"/>
                  <a:gd name="connsiteY204" fmla="*/ 2134262 h 4743364"/>
                  <a:gd name="connsiteX205" fmla="*/ 3244636 w 4111648"/>
                  <a:gd name="connsiteY205" fmla="*/ 2087887 h 4743364"/>
                  <a:gd name="connsiteX206" fmla="*/ 3125675 w 4111648"/>
                  <a:gd name="connsiteY206" fmla="*/ 2057642 h 4743364"/>
                  <a:gd name="connsiteX207" fmla="*/ 3224473 w 4111648"/>
                  <a:gd name="connsiteY207" fmla="*/ 2005218 h 4743364"/>
                  <a:gd name="connsiteX208" fmla="*/ 3265809 w 4111648"/>
                  <a:gd name="connsiteY208" fmla="*/ 1963884 h 4743364"/>
                  <a:gd name="connsiteX209" fmla="*/ 3299077 w 4111648"/>
                  <a:gd name="connsiteY209" fmla="*/ 1920533 h 4743364"/>
                  <a:gd name="connsiteX210" fmla="*/ 3353518 w 4111648"/>
                  <a:gd name="connsiteY210" fmla="*/ 1820726 h 4743364"/>
                  <a:gd name="connsiteX211" fmla="*/ 3375696 w 4111648"/>
                  <a:gd name="connsiteY211" fmla="*/ 1763261 h 4743364"/>
                  <a:gd name="connsiteX212" fmla="*/ 3378721 w 4111648"/>
                  <a:gd name="connsiteY212" fmla="*/ 1765278 h 4743364"/>
                  <a:gd name="connsiteX213" fmla="*/ 3401909 w 4111648"/>
                  <a:gd name="connsiteY213" fmla="*/ 1777375 h 4743364"/>
                  <a:gd name="connsiteX214" fmla="*/ 3440219 w 4111648"/>
                  <a:gd name="connsiteY214" fmla="*/ 1783424 h 4743364"/>
                  <a:gd name="connsiteX215" fmla="*/ 3445259 w 4111648"/>
                  <a:gd name="connsiteY215" fmla="*/ 1783424 h 4743364"/>
                  <a:gd name="connsiteX216" fmla="*/ 3467439 w 4111648"/>
                  <a:gd name="connsiteY216" fmla="*/ 1781408 h 4743364"/>
                  <a:gd name="connsiteX217" fmla="*/ 3467439 w 4111648"/>
                  <a:gd name="connsiteY217" fmla="*/ 1850971 h 4743364"/>
                  <a:gd name="connsiteX218" fmla="*/ 3483570 w 4111648"/>
                  <a:gd name="connsiteY218" fmla="*/ 1940696 h 4743364"/>
                  <a:gd name="connsiteX219" fmla="*/ 3513814 w 4111648"/>
                  <a:gd name="connsiteY219" fmla="*/ 2009251 h 4743364"/>
                  <a:gd name="connsiteX220" fmla="*/ 3556156 w 4111648"/>
                  <a:gd name="connsiteY220" fmla="*/ 2058650 h 4743364"/>
                  <a:gd name="connsiteX221" fmla="*/ 3581360 w 4111648"/>
                  <a:gd name="connsiteY221" fmla="*/ 2076797 h 4743364"/>
                  <a:gd name="connsiteX222" fmla="*/ 3611605 w 4111648"/>
                  <a:gd name="connsiteY222" fmla="*/ 2089903 h 4743364"/>
                  <a:gd name="connsiteX223" fmla="*/ 3629752 w 4111648"/>
                  <a:gd name="connsiteY223" fmla="*/ 2091920 h 4743364"/>
                  <a:gd name="connsiteX224" fmla="*/ 3638826 w 4111648"/>
                  <a:gd name="connsiteY224" fmla="*/ 2090911 h 4743364"/>
                  <a:gd name="connsiteX225" fmla="*/ 3667053 w 4111648"/>
                  <a:gd name="connsiteY225" fmla="*/ 2078813 h 4743364"/>
                  <a:gd name="connsiteX226" fmla="*/ 3678143 w 4111648"/>
                  <a:gd name="connsiteY226" fmla="*/ 2067724 h 4743364"/>
                  <a:gd name="connsiteX227" fmla="*/ 3688224 w 4111648"/>
                  <a:gd name="connsiteY227" fmla="*/ 2053610 h 4743364"/>
                  <a:gd name="connsiteX228" fmla="*/ 3697298 w 4111648"/>
                  <a:gd name="connsiteY228" fmla="*/ 2028406 h 4743364"/>
                  <a:gd name="connsiteX229" fmla="*/ 3700323 w 4111648"/>
                  <a:gd name="connsiteY229" fmla="*/ 2000178 h 4743364"/>
                  <a:gd name="connsiteX230" fmla="*/ 3698306 w 4111648"/>
                  <a:gd name="connsiteY230" fmla="*/ 1966908 h 4743364"/>
                  <a:gd name="connsiteX231" fmla="*/ 3681168 w 4111648"/>
                  <a:gd name="connsiteY231" fmla="*/ 1875166 h 4743364"/>
                  <a:gd name="connsiteX232" fmla="*/ 3680160 w 4111648"/>
                  <a:gd name="connsiteY232" fmla="*/ 1870126 h 4743364"/>
                  <a:gd name="connsiteX233" fmla="*/ 3677135 w 4111648"/>
                  <a:gd name="connsiteY233" fmla="*/ 1855003 h 4743364"/>
                  <a:gd name="connsiteX234" fmla="*/ 3668061 w 4111648"/>
                  <a:gd name="connsiteY234" fmla="*/ 1807620 h 4743364"/>
                  <a:gd name="connsiteX235" fmla="*/ 3666045 w 4111648"/>
                  <a:gd name="connsiteY235" fmla="*/ 1784433 h 4743364"/>
                  <a:gd name="connsiteX236" fmla="*/ 3666045 w 4111648"/>
                  <a:gd name="connsiteY236" fmla="*/ 1742090 h 4743364"/>
                  <a:gd name="connsiteX237" fmla="*/ 3666045 w 4111648"/>
                  <a:gd name="connsiteY237" fmla="*/ 1741082 h 4743364"/>
                  <a:gd name="connsiteX238" fmla="*/ 3666045 w 4111648"/>
                  <a:gd name="connsiteY238" fmla="*/ 1740074 h 4743364"/>
                  <a:gd name="connsiteX239" fmla="*/ 3714437 w 4111648"/>
                  <a:gd name="connsiteY239" fmla="*/ 1374114 h 4743364"/>
                  <a:gd name="connsiteX240" fmla="*/ 3717461 w 4111648"/>
                  <a:gd name="connsiteY240" fmla="*/ 1358992 h 4743364"/>
                  <a:gd name="connsiteX241" fmla="*/ 3723510 w 4111648"/>
                  <a:gd name="connsiteY241" fmla="*/ 1328747 h 4743364"/>
                  <a:gd name="connsiteX242" fmla="*/ 3752746 w 4111648"/>
                  <a:gd name="connsiteY242" fmla="*/ 1145263 h 4743364"/>
                  <a:gd name="connsiteX243" fmla="*/ 3768877 w 4111648"/>
                  <a:gd name="connsiteY243" fmla="*/ 986983 h 4743364"/>
                  <a:gd name="connsiteX244" fmla="*/ 3758795 w 4111648"/>
                  <a:gd name="connsiteY244" fmla="*/ 663365 h 4743364"/>
                  <a:gd name="connsiteX245" fmla="*/ 3721494 w 4111648"/>
                  <a:gd name="connsiteY245" fmla="*/ 508110 h 4743364"/>
                  <a:gd name="connsiteX246" fmla="*/ 3655964 w 4111648"/>
                  <a:gd name="connsiteY246" fmla="*/ 363944 h 4743364"/>
                  <a:gd name="connsiteX247" fmla="*/ 3438203 w 4111648"/>
                  <a:gd name="connsiteY247" fmla="*/ 139125 h 4743364"/>
                  <a:gd name="connsiteX248" fmla="*/ 3304118 w 4111648"/>
                  <a:gd name="connsiteY248" fmla="*/ 68554 h 4743364"/>
                  <a:gd name="connsiteX249" fmla="*/ 3158943 w 4111648"/>
                  <a:gd name="connsiteY249" fmla="*/ 23188 h 4743364"/>
                  <a:gd name="connsiteX250" fmla="*/ 2938159 w 4111648"/>
                  <a:gd name="connsiteY250" fmla="*/ 0 h 4743364"/>
                  <a:gd name="connsiteX251" fmla="*/ 2852466 w 4111648"/>
                  <a:gd name="connsiteY251" fmla="*/ 3024 h 4743364"/>
                  <a:gd name="connsiteX252" fmla="*/ 2550019 w 4111648"/>
                  <a:gd name="connsiteY252" fmla="*/ 63514 h 4743364"/>
                  <a:gd name="connsiteX253" fmla="*/ 2409886 w 4111648"/>
                  <a:gd name="connsiteY253" fmla="*/ 118962 h 4743364"/>
                  <a:gd name="connsiteX254" fmla="*/ 2267736 w 4111648"/>
                  <a:gd name="connsiteY254" fmla="*/ 200623 h 4743364"/>
                  <a:gd name="connsiteX255" fmla="*/ 2032836 w 4111648"/>
                  <a:gd name="connsiteY255" fmla="*/ 426449 h 4743364"/>
                  <a:gd name="connsiteX256" fmla="*/ 1880605 w 4111648"/>
                  <a:gd name="connsiteY256" fmla="*/ 697642 h 4743364"/>
                  <a:gd name="connsiteX257" fmla="*/ 1825156 w 4111648"/>
                  <a:gd name="connsiteY257" fmla="*/ 869029 h 4743364"/>
                  <a:gd name="connsiteX258" fmla="*/ 1809025 w 4111648"/>
                  <a:gd name="connsiteY258" fmla="*/ 932542 h 4743364"/>
                  <a:gd name="connsiteX259" fmla="*/ 1807009 w 4111648"/>
                  <a:gd name="connsiteY259" fmla="*/ 939599 h 4743364"/>
                  <a:gd name="connsiteX260" fmla="*/ 1775756 w 4111648"/>
                  <a:gd name="connsiteY260" fmla="*/ 1057554 h 4743364"/>
                  <a:gd name="connsiteX261" fmla="*/ 1740471 w 4111648"/>
                  <a:gd name="connsiteY261" fmla="*/ 1163410 h 4743364"/>
                  <a:gd name="connsiteX262" fmla="*/ 1730390 w 4111648"/>
                  <a:gd name="connsiteY262" fmla="*/ 1181556 h 4743364"/>
                  <a:gd name="connsiteX263" fmla="*/ 1718292 w 4111648"/>
                  <a:gd name="connsiteY263" fmla="*/ 1212809 h 4743364"/>
                  <a:gd name="connsiteX264" fmla="*/ 1718292 w 4111648"/>
                  <a:gd name="connsiteY264" fmla="*/ 1213817 h 4743364"/>
                  <a:gd name="connsiteX265" fmla="*/ 1715267 w 4111648"/>
                  <a:gd name="connsiteY265" fmla="*/ 1218858 h 4743364"/>
                  <a:gd name="connsiteX266" fmla="*/ 1706194 w 4111648"/>
                  <a:gd name="connsiteY266" fmla="*/ 1238013 h 4743364"/>
                  <a:gd name="connsiteX267" fmla="*/ 1705186 w 4111648"/>
                  <a:gd name="connsiteY267" fmla="*/ 1240029 h 4743364"/>
                  <a:gd name="connsiteX268" fmla="*/ 1683006 w 4111648"/>
                  <a:gd name="connsiteY268" fmla="*/ 1280356 h 4743364"/>
                  <a:gd name="connsiteX269" fmla="*/ 1684015 w 4111648"/>
                  <a:gd name="connsiteY269" fmla="*/ 1278339 h 4743364"/>
                  <a:gd name="connsiteX270" fmla="*/ 1590256 w 4111648"/>
                  <a:gd name="connsiteY270" fmla="*/ 1394277 h 4743364"/>
                  <a:gd name="connsiteX271" fmla="*/ 1559003 w 4111648"/>
                  <a:gd name="connsiteY271" fmla="*/ 1420489 h 4743364"/>
                  <a:gd name="connsiteX272" fmla="*/ 1540857 w 4111648"/>
                  <a:gd name="connsiteY272" fmla="*/ 1434603 h 4743364"/>
                  <a:gd name="connsiteX273" fmla="*/ 1535816 w 4111648"/>
                  <a:gd name="connsiteY273" fmla="*/ 1438636 h 4743364"/>
                  <a:gd name="connsiteX274" fmla="*/ 1483392 w 4111648"/>
                  <a:gd name="connsiteY274" fmla="*/ 1484003 h 4743364"/>
                  <a:gd name="connsiteX275" fmla="*/ 1452139 w 4111648"/>
                  <a:gd name="connsiteY275" fmla="*/ 1538443 h 4743364"/>
                  <a:gd name="connsiteX276" fmla="*/ 1455164 w 4111648"/>
                  <a:gd name="connsiteY276" fmla="*/ 1568688 h 4743364"/>
                  <a:gd name="connsiteX277" fmla="*/ 1476335 w 4111648"/>
                  <a:gd name="connsiteY277" fmla="*/ 1596916 h 4743364"/>
                  <a:gd name="connsiteX278" fmla="*/ 1493473 w 4111648"/>
                  <a:gd name="connsiteY278" fmla="*/ 1609014 h 4743364"/>
                  <a:gd name="connsiteX279" fmla="*/ 1511620 w 4111648"/>
                  <a:gd name="connsiteY279" fmla="*/ 1618087 h 4743364"/>
                  <a:gd name="connsiteX280" fmla="*/ 1546905 w 4111648"/>
                  <a:gd name="connsiteY280" fmla="*/ 1627161 h 4743364"/>
                  <a:gd name="connsiteX281" fmla="*/ 1565052 w 4111648"/>
                  <a:gd name="connsiteY281" fmla="*/ 1628169 h 4743364"/>
                  <a:gd name="connsiteX282" fmla="*/ 1617476 w 4111648"/>
                  <a:gd name="connsiteY282" fmla="*/ 1619095 h 4743364"/>
                  <a:gd name="connsiteX283" fmla="*/ 1680990 w 4111648"/>
                  <a:gd name="connsiteY283" fmla="*/ 1584818 h 4743364"/>
                  <a:gd name="connsiteX284" fmla="*/ 1738455 w 4111648"/>
                  <a:gd name="connsiteY284" fmla="*/ 1533402 h 4743364"/>
                  <a:gd name="connsiteX285" fmla="*/ 1851368 w 4111648"/>
                  <a:gd name="connsiteY285" fmla="*/ 1384195 h 4743364"/>
                  <a:gd name="connsiteX286" fmla="*/ 1858425 w 4111648"/>
                  <a:gd name="connsiteY286" fmla="*/ 1384195 h 4743364"/>
                  <a:gd name="connsiteX287" fmla="*/ 1874555 w 4111648"/>
                  <a:gd name="connsiteY287" fmla="*/ 1381171 h 4743364"/>
                  <a:gd name="connsiteX288" fmla="*/ 1860442 w 4111648"/>
                  <a:gd name="connsiteY288" fmla="*/ 1528361 h 4743364"/>
                  <a:gd name="connsiteX289" fmla="*/ 1874555 w 4111648"/>
                  <a:gd name="connsiteY289" fmla="*/ 1638250 h 4743364"/>
                  <a:gd name="connsiteX290" fmla="*/ 1913874 w 4111648"/>
                  <a:gd name="connsiteY290" fmla="*/ 1732009 h 4743364"/>
                  <a:gd name="connsiteX291" fmla="*/ 1975371 w 4111648"/>
                  <a:gd name="connsiteY291" fmla="*/ 1810645 h 4743364"/>
                  <a:gd name="connsiteX292" fmla="*/ 2066105 w 4111648"/>
                  <a:gd name="connsiteY292" fmla="*/ 1880207 h 4743364"/>
                  <a:gd name="connsiteX293" fmla="*/ 1968314 w 4111648"/>
                  <a:gd name="connsiteY293" fmla="*/ 1841897 h 4743364"/>
                  <a:gd name="connsiteX294" fmla="*/ 1969322 w 4111648"/>
                  <a:gd name="connsiteY294" fmla="*/ 1842905 h 4743364"/>
                  <a:gd name="connsiteX295" fmla="*/ 1862457 w 4111648"/>
                  <a:gd name="connsiteY295" fmla="*/ 1794514 h 4743364"/>
                  <a:gd name="connsiteX296" fmla="*/ 1782814 w 4111648"/>
                  <a:gd name="connsiteY296" fmla="*/ 1758221 h 4743364"/>
                  <a:gd name="connsiteX297" fmla="*/ 1740471 w 4111648"/>
                  <a:gd name="connsiteY297" fmla="*/ 1740074 h 4743364"/>
                  <a:gd name="connsiteX298" fmla="*/ 1735430 w 4111648"/>
                  <a:gd name="connsiteY298" fmla="*/ 1742090 h 4743364"/>
                  <a:gd name="connsiteX299" fmla="*/ 1606387 w 4111648"/>
                  <a:gd name="connsiteY299" fmla="*/ 1684625 h 4743364"/>
                  <a:gd name="connsiteX300" fmla="*/ 1501538 w 4111648"/>
                  <a:gd name="connsiteY300" fmla="*/ 1631193 h 4743364"/>
                  <a:gd name="connsiteX301" fmla="*/ 1406772 w 4111648"/>
                  <a:gd name="connsiteY301" fmla="*/ 1569696 h 4743364"/>
                  <a:gd name="connsiteX302" fmla="*/ 1364430 w 4111648"/>
                  <a:gd name="connsiteY302" fmla="*/ 1533402 h 4743364"/>
                  <a:gd name="connsiteX303" fmla="*/ 1360397 w 4111648"/>
                  <a:gd name="connsiteY303" fmla="*/ 1530378 h 4743364"/>
                  <a:gd name="connsiteX304" fmla="*/ 1355356 w 4111648"/>
                  <a:gd name="connsiteY304" fmla="*/ 1528361 h 4743364"/>
                  <a:gd name="connsiteX305" fmla="*/ 1351324 w 4111648"/>
                  <a:gd name="connsiteY305" fmla="*/ 1529370 h 4743364"/>
                  <a:gd name="connsiteX306" fmla="*/ 1348299 w 4111648"/>
                  <a:gd name="connsiteY306" fmla="*/ 1531386 h 4743364"/>
                  <a:gd name="connsiteX307" fmla="*/ 1347291 w 4111648"/>
                  <a:gd name="connsiteY307" fmla="*/ 1532394 h 4743364"/>
                  <a:gd name="connsiteX308" fmla="*/ 1346283 w 4111648"/>
                  <a:gd name="connsiteY308" fmla="*/ 1530378 h 4743364"/>
                  <a:gd name="connsiteX309" fmla="*/ 1345275 w 4111648"/>
                  <a:gd name="connsiteY309" fmla="*/ 1529370 h 4743364"/>
                  <a:gd name="connsiteX310" fmla="*/ 1331161 w 4111648"/>
                  <a:gd name="connsiteY310" fmla="*/ 1503158 h 4743364"/>
                  <a:gd name="connsiteX311" fmla="*/ 1319063 w 4111648"/>
                  <a:gd name="connsiteY311" fmla="*/ 1461823 h 4743364"/>
                  <a:gd name="connsiteX312" fmla="*/ 1315030 w 4111648"/>
                  <a:gd name="connsiteY312" fmla="*/ 1439644 h 4743364"/>
                  <a:gd name="connsiteX313" fmla="*/ 1314022 w 4111648"/>
                  <a:gd name="connsiteY313" fmla="*/ 1434603 h 4743364"/>
                  <a:gd name="connsiteX314" fmla="*/ 1312006 w 4111648"/>
                  <a:gd name="connsiteY314" fmla="*/ 1424522 h 4743364"/>
                  <a:gd name="connsiteX315" fmla="*/ 1310998 w 4111648"/>
                  <a:gd name="connsiteY315" fmla="*/ 1410407 h 4743364"/>
                  <a:gd name="connsiteX316" fmla="*/ 1309989 w 4111648"/>
                  <a:gd name="connsiteY316" fmla="*/ 1403350 h 4743364"/>
                  <a:gd name="connsiteX317" fmla="*/ 1305957 w 4111648"/>
                  <a:gd name="connsiteY317" fmla="*/ 1374114 h 4743364"/>
                  <a:gd name="connsiteX318" fmla="*/ 1297891 w 4111648"/>
                  <a:gd name="connsiteY318" fmla="*/ 1349918 h 4743364"/>
                  <a:gd name="connsiteX319" fmla="*/ 1289826 w 4111648"/>
                  <a:gd name="connsiteY319" fmla="*/ 1341853 h 4743364"/>
                  <a:gd name="connsiteX320" fmla="*/ 1277728 w 4111648"/>
                  <a:gd name="connsiteY320" fmla="*/ 1338829 h 4743364"/>
                  <a:gd name="connsiteX321" fmla="*/ 1245468 w 4111648"/>
                  <a:gd name="connsiteY321" fmla="*/ 1372098 h 4743364"/>
                  <a:gd name="connsiteX322" fmla="*/ 1244459 w 4111648"/>
                  <a:gd name="connsiteY322" fmla="*/ 1374114 h 4743364"/>
                  <a:gd name="connsiteX323" fmla="*/ 1240427 w 4111648"/>
                  <a:gd name="connsiteY323" fmla="*/ 1363024 h 4743364"/>
                  <a:gd name="connsiteX324" fmla="*/ 1235386 w 4111648"/>
                  <a:gd name="connsiteY324" fmla="*/ 1351935 h 4743364"/>
                  <a:gd name="connsiteX325" fmla="*/ 1227320 w 4111648"/>
                  <a:gd name="connsiteY325" fmla="*/ 1342861 h 4743364"/>
                  <a:gd name="connsiteX326" fmla="*/ 1217239 w 4111648"/>
                  <a:gd name="connsiteY326" fmla="*/ 1339837 h 4743364"/>
                  <a:gd name="connsiteX327" fmla="*/ 1216231 w 4111648"/>
                  <a:gd name="connsiteY327" fmla="*/ 1339837 h 4743364"/>
                  <a:gd name="connsiteX328" fmla="*/ 1206149 w 4111648"/>
                  <a:gd name="connsiteY328" fmla="*/ 1342861 h 4743364"/>
                  <a:gd name="connsiteX329" fmla="*/ 1199092 w 4111648"/>
                  <a:gd name="connsiteY329" fmla="*/ 1348910 h 4743364"/>
                  <a:gd name="connsiteX330" fmla="*/ 1193044 w 4111648"/>
                  <a:gd name="connsiteY330" fmla="*/ 1360000 h 4743364"/>
                  <a:gd name="connsiteX331" fmla="*/ 1188003 w 4111648"/>
                  <a:gd name="connsiteY331" fmla="*/ 1383187 h 4743364"/>
                  <a:gd name="connsiteX332" fmla="*/ 1186994 w 4111648"/>
                  <a:gd name="connsiteY332" fmla="*/ 1398310 h 4743364"/>
                  <a:gd name="connsiteX333" fmla="*/ 1185986 w 4111648"/>
                  <a:gd name="connsiteY333" fmla="*/ 1396293 h 4743364"/>
                  <a:gd name="connsiteX334" fmla="*/ 1184978 w 4111648"/>
                  <a:gd name="connsiteY334" fmla="*/ 1395285 h 4743364"/>
                  <a:gd name="connsiteX335" fmla="*/ 1172881 w 4111648"/>
                  <a:gd name="connsiteY335" fmla="*/ 1372098 h 4743364"/>
                  <a:gd name="connsiteX336" fmla="*/ 1157758 w 4111648"/>
                  <a:gd name="connsiteY336" fmla="*/ 1355967 h 4743364"/>
                  <a:gd name="connsiteX337" fmla="*/ 1147677 w 4111648"/>
                  <a:gd name="connsiteY337" fmla="*/ 1352943 h 4743364"/>
                  <a:gd name="connsiteX338" fmla="*/ 1135579 w 4111648"/>
                  <a:gd name="connsiteY338" fmla="*/ 1355967 h 4743364"/>
                  <a:gd name="connsiteX339" fmla="*/ 1121464 w 4111648"/>
                  <a:gd name="connsiteY339" fmla="*/ 1372098 h 4743364"/>
                  <a:gd name="connsiteX340" fmla="*/ 1117432 w 4111648"/>
                  <a:gd name="connsiteY340" fmla="*/ 1394277 h 4743364"/>
                  <a:gd name="connsiteX341" fmla="*/ 1119448 w 4111648"/>
                  <a:gd name="connsiteY341" fmla="*/ 1421497 h 4743364"/>
                  <a:gd name="connsiteX342" fmla="*/ 1129530 w 4111648"/>
                  <a:gd name="connsiteY342" fmla="*/ 1464848 h 4743364"/>
                  <a:gd name="connsiteX343" fmla="*/ 1126505 w 4111648"/>
                  <a:gd name="connsiteY343" fmla="*/ 1461823 h 4743364"/>
                  <a:gd name="connsiteX344" fmla="*/ 1081138 w 4111648"/>
                  <a:gd name="connsiteY344" fmla="*/ 1423513 h 4743364"/>
                  <a:gd name="connsiteX345" fmla="*/ 1057951 w 4111648"/>
                  <a:gd name="connsiteY345" fmla="*/ 1410407 h 4743364"/>
                  <a:gd name="connsiteX346" fmla="*/ 1041820 w 4111648"/>
                  <a:gd name="connsiteY346" fmla="*/ 1406375 h 4743364"/>
                  <a:gd name="connsiteX347" fmla="*/ 1037788 w 4111648"/>
                  <a:gd name="connsiteY347" fmla="*/ 1406375 h 4743364"/>
                  <a:gd name="connsiteX348" fmla="*/ 1026698 w 4111648"/>
                  <a:gd name="connsiteY348" fmla="*/ 1409399 h 4743364"/>
                  <a:gd name="connsiteX349" fmla="*/ 1018633 w 4111648"/>
                  <a:gd name="connsiteY349" fmla="*/ 1415448 h 4743364"/>
                  <a:gd name="connsiteX350" fmla="*/ 1013592 w 4111648"/>
                  <a:gd name="connsiteY350" fmla="*/ 1424522 h 4743364"/>
                  <a:gd name="connsiteX351" fmla="*/ 1011576 w 4111648"/>
                  <a:gd name="connsiteY351" fmla="*/ 1434603 h 4743364"/>
                  <a:gd name="connsiteX352" fmla="*/ 1014600 w 4111648"/>
                  <a:gd name="connsiteY352" fmla="*/ 1453758 h 4743364"/>
                  <a:gd name="connsiteX353" fmla="*/ 1023674 w 4111648"/>
                  <a:gd name="connsiteY353" fmla="*/ 1475938 h 4743364"/>
                  <a:gd name="connsiteX354" fmla="*/ 1054926 w 4111648"/>
                  <a:gd name="connsiteY354" fmla="*/ 1521304 h 4743364"/>
                  <a:gd name="connsiteX355" fmla="*/ 1089204 w 4111648"/>
                  <a:gd name="connsiteY355" fmla="*/ 1560622 h 4743364"/>
                  <a:gd name="connsiteX356" fmla="*/ 1091220 w 4111648"/>
                  <a:gd name="connsiteY356" fmla="*/ 1563647 h 4743364"/>
                  <a:gd name="connsiteX357" fmla="*/ 1088195 w 4111648"/>
                  <a:gd name="connsiteY357" fmla="*/ 1562639 h 4743364"/>
                  <a:gd name="connsiteX358" fmla="*/ 1080130 w 4111648"/>
                  <a:gd name="connsiteY358" fmla="*/ 1560622 h 4743364"/>
                  <a:gd name="connsiteX359" fmla="*/ 1032747 w 4111648"/>
                  <a:gd name="connsiteY359" fmla="*/ 1551549 h 4743364"/>
                  <a:gd name="connsiteX360" fmla="*/ 1018633 w 4111648"/>
                  <a:gd name="connsiteY360" fmla="*/ 1550541 h 4743364"/>
                  <a:gd name="connsiteX361" fmla="*/ 994437 w 4111648"/>
                  <a:gd name="connsiteY361" fmla="*/ 1555582 h 4743364"/>
                  <a:gd name="connsiteX362" fmla="*/ 987380 w 4111648"/>
                  <a:gd name="connsiteY362" fmla="*/ 1560622 h 4743364"/>
                  <a:gd name="connsiteX363" fmla="*/ 981331 w 4111648"/>
                  <a:gd name="connsiteY363" fmla="*/ 1569696 h 4743364"/>
                  <a:gd name="connsiteX364" fmla="*/ 980323 w 4111648"/>
                  <a:gd name="connsiteY364" fmla="*/ 1578769 h 4743364"/>
                  <a:gd name="connsiteX365" fmla="*/ 982339 w 4111648"/>
                  <a:gd name="connsiteY365" fmla="*/ 1589859 h 4743364"/>
                  <a:gd name="connsiteX366" fmla="*/ 992421 w 4111648"/>
                  <a:gd name="connsiteY366" fmla="*/ 1610022 h 4743364"/>
                  <a:gd name="connsiteX367" fmla="*/ 1010567 w 4111648"/>
                  <a:gd name="connsiteY367" fmla="*/ 1633209 h 4743364"/>
                  <a:gd name="connsiteX368" fmla="*/ 1056943 w 4111648"/>
                  <a:gd name="connsiteY368" fmla="*/ 1666479 h 4743364"/>
                  <a:gd name="connsiteX369" fmla="*/ 1113399 w 4111648"/>
                  <a:gd name="connsiteY369" fmla="*/ 1690674 h 4743364"/>
                  <a:gd name="connsiteX370" fmla="*/ 1129530 w 4111648"/>
                  <a:gd name="connsiteY370" fmla="*/ 1696723 h 4743364"/>
                  <a:gd name="connsiteX371" fmla="*/ 1167840 w 4111648"/>
                  <a:gd name="connsiteY371" fmla="*/ 1711845 h 4743364"/>
                  <a:gd name="connsiteX372" fmla="*/ 1166831 w 4111648"/>
                  <a:gd name="connsiteY372" fmla="*/ 1710837 h 4743364"/>
                  <a:gd name="connsiteX373" fmla="*/ 1190019 w 4111648"/>
                  <a:gd name="connsiteY373" fmla="*/ 1721927 h 4743364"/>
                  <a:gd name="connsiteX374" fmla="*/ 1173888 w 4111648"/>
                  <a:gd name="connsiteY374" fmla="*/ 1755196 h 4743364"/>
                  <a:gd name="connsiteX375" fmla="*/ 1172881 w 4111648"/>
                  <a:gd name="connsiteY375" fmla="*/ 1763261 h 4743364"/>
                  <a:gd name="connsiteX376" fmla="*/ 1174897 w 4111648"/>
                  <a:gd name="connsiteY376" fmla="*/ 1766286 h 4743364"/>
                  <a:gd name="connsiteX377" fmla="*/ 1175905 w 4111648"/>
                  <a:gd name="connsiteY377" fmla="*/ 1770318 h 4743364"/>
                  <a:gd name="connsiteX378" fmla="*/ 1250508 w 4111648"/>
                  <a:gd name="connsiteY378" fmla="*/ 1919525 h 4743364"/>
                  <a:gd name="connsiteX379" fmla="*/ 1339226 w 4111648"/>
                  <a:gd name="connsiteY379" fmla="*/ 2062683 h 4743364"/>
                  <a:gd name="connsiteX380" fmla="*/ 1438025 w 4111648"/>
                  <a:gd name="connsiteY380" fmla="*/ 2200800 h 4743364"/>
                  <a:gd name="connsiteX381" fmla="*/ 1491457 w 4111648"/>
                  <a:gd name="connsiteY381" fmla="*/ 2270363 h 4743364"/>
                  <a:gd name="connsiteX382" fmla="*/ 1543881 w 4111648"/>
                  <a:gd name="connsiteY382" fmla="*/ 2335893 h 4743364"/>
                  <a:gd name="connsiteX383" fmla="*/ 1570093 w 4111648"/>
                  <a:gd name="connsiteY383" fmla="*/ 2366137 h 4743364"/>
                  <a:gd name="connsiteX384" fmla="*/ 1583199 w 4111648"/>
                  <a:gd name="connsiteY384" fmla="*/ 2381260 h 4743364"/>
                  <a:gd name="connsiteX385" fmla="*/ 1595297 w 4111648"/>
                  <a:gd name="connsiteY385" fmla="*/ 2394366 h 4743364"/>
                  <a:gd name="connsiteX386" fmla="*/ 1470286 w 4111648"/>
                  <a:gd name="connsiteY386" fmla="*/ 2492157 h 4743364"/>
                  <a:gd name="connsiteX387" fmla="*/ 1105334 w 4111648"/>
                  <a:gd name="connsiteY387" fmla="*/ 2788554 h 4743364"/>
                  <a:gd name="connsiteX388" fmla="*/ 1099285 w 4111648"/>
                  <a:gd name="connsiteY388" fmla="*/ 2793595 h 4743364"/>
                  <a:gd name="connsiteX389" fmla="*/ 1093236 w 4111648"/>
                  <a:gd name="connsiteY389" fmla="*/ 2798635 h 4743364"/>
                  <a:gd name="connsiteX390" fmla="*/ 1034763 w 4111648"/>
                  <a:gd name="connsiteY390" fmla="*/ 2848035 h 4743364"/>
                  <a:gd name="connsiteX391" fmla="*/ 1032747 w 4111648"/>
                  <a:gd name="connsiteY391" fmla="*/ 2850051 h 4743364"/>
                  <a:gd name="connsiteX392" fmla="*/ 1030730 w 4111648"/>
                  <a:gd name="connsiteY392" fmla="*/ 2852068 h 4743364"/>
                  <a:gd name="connsiteX393" fmla="*/ 1025690 w 4111648"/>
                  <a:gd name="connsiteY393" fmla="*/ 2861141 h 4743364"/>
                  <a:gd name="connsiteX394" fmla="*/ 1025690 w 4111648"/>
                  <a:gd name="connsiteY394" fmla="*/ 2863157 h 4743364"/>
                  <a:gd name="connsiteX395" fmla="*/ 1025690 w 4111648"/>
                  <a:gd name="connsiteY395" fmla="*/ 2864165 h 4743364"/>
                  <a:gd name="connsiteX396" fmla="*/ 982339 w 4111648"/>
                  <a:gd name="connsiteY396" fmla="*/ 3084951 h 4743364"/>
                  <a:gd name="connsiteX397" fmla="*/ 977298 w 4111648"/>
                  <a:gd name="connsiteY397" fmla="*/ 3108139 h 4743364"/>
                  <a:gd name="connsiteX398" fmla="*/ 948062 w 4111648"/>
                  <a:gd name="connsiteY398" fmla="*/ 3256338 h 4743364"/>
                  <a:gd name="connsiteX399" fmla="*/ 947054 w 4111648"/>
                  <a:gd name="connsiteY399" fmla="*/ 3256338 h 4743364"/>
                  <a:gd name="connsiteX400" fmla="*/ 842206 w 4111648"/>
                  <a:gd name="connsiteY400" fmla="*/ 3267427 h 4743364"/>
                  <a:gd name="connsiteX401" fmla="*/ 740382 w 4111648"/>
                  <a:gd name="connsiteY401" fmla="*/ 3276501 h 4743364"/>
                  <a:gd name="connsiteX402" fmla="*/ 737358 w 4111648"/>
                  <a:gd name="connsiteY402" fmla="*/ 3276501 h 4743364"/>
                  <a:gd name="connsiteX403" fmla="*/ 736350 w 4111648"/>
                  <a:gd name="connsiteY403" fmla="*/ 3276501 h 4743364"/>
                  <a:gd name="connsiteX404" fmla="*/ 544801 w 4111648"/>
                  <a:gd name="connsiteY404" fmla="*/ 3290615 h 4743364"/>
                  <a:gd name="connsiteX405" fmla="*/ 538751 w 4111648"/>
                  <a:gd name="connsiteY405" fmla="*/ 3290615 h 4743364"/>
                  <a:gd name="connsiteX406" fmla="*/ 524638 w 4111648"/>
                  <a:gd name="connsiteY406" fmla="*/ 3291623 h 4743364"/>
                  <a:gd name="connsiteX407" fmla="*/ 331072 w 4111648"/>
                  <a:gd name="connsiteY407" fmla="*/ 3305737 h 4743364"/>
                  <a:gd name="connsiteX408" fmla="*/ 234289 w 4111648"/>
                  <a:gd name="connsiteY408" fmla="*/ 3314810 h 4743364"/>
                  <a:gd name="connsiteX409" fmla="*/ 185897 w 4111648"/>
                  <a:gd name="connsiteY409" fmla="*/ 3320859 h 4743364"/>
                  <a:gd name="connsiteX410" fmla="*/ 135490 w 4111648"/>
                  <a:gd name="connsiteY410" fmla="*/ 3328924 h 4743364"/>
                  <a:gd name="connsiteX411" fmla="*/ 128433 w 4111648"/>
                  <a:gd name="connsiteY411" fmla="*/ 3332957 h 4743364"/>
                  <a:gd name="connsiteX412" fmla="*/ 127425 w 4111648"/>
                  <a:gd name="connsiteY412" fmla="*/ 3334973 h 4743364"/>
                  <a:gd name="connsiteX413" fmla="*/ 126417 w 4111648"/>
                  <a:gd name="connsiteY413" fmla="*/ 3335982 h 4743364"/>
                  <a:gd name="connsiteX414" fmla="*/ 116335 w 4111648"/>
                  <a:gd name="connsiteY414" fmla="*/ 3347071 h 4743364"/>
                  <a:gd name="connsiteX415" fmla="*/ 95164 w 4111648"/>
                  <a:gd name="connsiteY415" fmla="*/ 3369251 h 4743364"/>
                  <a:gd name="connsiteX416" fmla="*/ 81050 w 4111648"/>
                  <a:gd name="connsiteY416" fmla="*/ 3384373 h 4743364"/>
                  <a:gd name="connsiteX417" fmla="*/ 78025 w 4111648"/>
                  <a:gd name="connsiteY417" fmla="*/ 3387398 h 4743364"/>
                  <a:gd name="connsiteX418" fmla="*/ 63911 w 4111648"/>
                  <a:gd name="connsiteY418" fmla="*/ 3402520 h 4743364"/>
                  <a:gd name="connsiteX419" fmla="*/ 33666 w 4111648"/>
                  <a:gd name="connsiteY419" fmla="*/ 3435789 h 4743364"/>
                  <a:gd name="connsiteX420" fmla="*/ 28626 w 4111648"/>
                  <a:gd name="connsiteY420" fmla="*/ 3440830 h 4743364"/>
                  <a:gd name="connsiteX421" fmla="*/ 18544 w 4111648"/>
                  <a:gd name="connsiteY421" fmla="*/ 3451919 h 4743364"/>
                  <a:gd name="connsiteX422" fmla="*/ 13503 w 4111648"/>
                  <a:gd name="connsiteY422" fmla="*/ 3456960 h 4743364"/>
                  <a:gd name="connsiteX423" fmla="*/ 2413 w 4111648"/>
                  <a:gd name="connsiteY423" fmla="*/ 3469058 h 4743364"/>
                  <a:gd name="connsiteX424" fmla="*/ 1405 w 4111648"/>
                  <a:gd name="connsiteY424" fmla="*/ 3480148 h 4743364"/>
                  <a:gd name="connsiteX425" fmla="*/ 4430 w 4111648"/>
                  <a:gd name="connsiteY425" fmla="*/ 3484180 h 4743364"/>
                  <a:gd name="connsiteX426" fmla="*/ 10479 w 4111648"/>
                  <a:gd name="connsiteY426" fmla="*/ 3486196 h 4743364"/>
                  <a:gd name="connsiteX427" fmla="*/ 17536 w 4111648"/>
                  <a:gd name="connsiteY427" fmla="*/ 3486196 h 4743364"/>
                  <a:gd name="connsiteX428" fmla="*/ 149604 w 4111648"/>
                  <a:gd name="connsiteY428" fmla="*/ 3489221 h 4743364"/>
                  <a:gd name="connsiteX429" fmla="*/ 148596 w 4111648"/>
                  <a:gd name="connsiteY429" fmla="*/ 3489221 h 4743364"/>
                  <a:gd name="connsiteX430" fmla="*/ 371398 w 4111648"/>
                  <a:gd name="connsiteY430" fmla="*/ 3503335 h 4743364"/>
                  <a:gd name="connsiteX431" fmla="*/ 377447 w 4111648"/>
                  <a:gd name="connsiteY431" fmla="*/ 3503335 h 4743364"/>
                  <a:gd name="connsiteX432" fmla="*/ 551857 w 4111648"/>
                  <a:gd name="connsiteY432" fmla="*/ 3514425 h 4743364"/>
                  <a:gd name="connsiteX433" fmla="*/ 734333 w 4111648"/>
                  <a:gd name="connsiteY433" fmla="*/ 3520474 h 4743364"/>
                  <a:gd name="connsiteX434" fmla="*/ 750464 w 4111648"/>
                  <a:gd name="connsiteY434" fmla="*/ 3520474 h 4743364"/>
                  <a:gd name="connsiteX435" fmla="*/ 825067 w 4111648"/>
                  <a:gd name="connsiteY435" fmla="*/ 3519465 h 4743364"/>
                  <a:gd name="connsiteX436" fmla="*/ 869426 w 4111648"/>
                  <a:gd name="connsiteY436" fmla="*/ 3517449 h 4743364"/>
                  <a:gd name="connsiteX437" fmla="*/ 891605 w 4111648"/>
                  <a:gd name="connsiteY437" fmla="*/ 3515433 h 4743364"/>
                  <a:gd name="connsiteX438" fmla="*/ 898662 w 4111648"/>
                  <a:gd name="connsiteY438" fmla="*/ 3514425 h 4743364"/>
                  <a:gd name="connsiteX439" fmla="*/ 845230 w 4111648"/>
                  <a:gd name="connsiteY439" fmla="*/ 3844091 h 4743364"/>
                  <a:gd name="connsiteX440" fmla="*/ 830108 w 4111648"/>
                  <a:gd name="connsiteY440" fmla="*/ 3970110 h 4743364"/>
                  <a:gd name="connsiteX441" fmla="*/ 830108 w 4111648"/>
                  <a:gd name="connsiteY441" fmla="*/ 3974143 h 4743364"/>
                  <a:gd name="connsiteX442" fmla="*/ 830108 w 4111648"/>
                  <a:gd name="connsiteY442" fmla="*/ 3975151 h 4743364"/>
                  <a:gd name="connsiteX443" fmla="*/ 841198 w 4111648"/>
                  <a:gd name="connsiteY443" fmla="*/ 3989265 h 4743364"/>
                  <a:gd name="connsiteX444" fmla="*/ 1118440 w 4111648"/>
                  <a:gd name="connsiteY444" fmla="*/ 4043706 h 4743364"/>
                  <a:gd name="connsiteX445" fmla="*/ 1117432 w 4111648"/>
                  <a:gd name="connsiteY445" fmla="*/ 4047738 h 4743364"/>
                  <a:gd name="connsiteX446" fmla="*/ 1116424 w 4111648"/>
                  <a:gd name="connsiteY446" fmla="*/ 4049754 h 4743364"/>
                  <a:gd name="connsiteX447" fmla="*/ 1117432 w 4111648"/>
                  <a:gd name="connsiteY447" fmla="*/ 4048746 h 4743364"/>
                  <a:gd name="connsiteX448" fmla="*/ 1084163 w 4111648"/>
                  <a:gd name="connsiteY448" fmla="*/ 4135448 h 4743364"/>
                  <a:gd name="connsiteX449" fmla="*/ 1081138 w 4111648"/>
                  <a:gd name="connsiteY449" fmla="*/ 4143513 h 4743364"/>
                  <a:gd name="connsiteX450" fmla="*/ 1044845 w 4111648"/>
                  <a:gd name="connsiteY450" fmla="*/ 4243320 h 4743364"/>
                  <a:gd name="connsiteX451" fmla="*/ 1033755 w 4111648"/>
                  <a:gd name="connsiteY451" fmla="*/ 4290703 h 4743364"/>
                  <a:gd name="connsiteX452" fmla="*/ 1031739 w 4111648"/>
                  <a:gd name="connsiteY452" fmla="*/ 4335062 h 4743364"/>
                  <a:gd name="connsiteX453" fmla="*/ 1034763 w 4111648"/>
                  <a:gd name="connsiteY453" fmla="*/ 4349176 h 4743364"/>
                  <a:gd name="connsiteX454" fmla="*/ 1033755 w 4111648"/>
                  <a:gd name="connsiteY454" fmla="*/ 4352201 h 4743364"/>
                  <a:gd name="connsiteX455" fmla="*/ 1014600 w 4111648"/>
                  <a:gd name="connsiteY455" fmla="*/ 4431845 h 4743364"/>
                  <a:gd name="connsiteX456" fmla="*/ 1015608 w 4111648"/>
                  <a:gd name="connsiteY456" fmla="*/ 4498383 h 4743364"/>
                  <a:gd name="connsiteX457" fmla="*/ 1025690 w 4111648"/>
                  <a:gd name="connsiteY457" fmla="*/ 4527620 h 4743364"/>
                  <a:gd name="connsiteX458" fmla="*/ 1043837 w 4111648"/>
                  <a:gd name="connsiteY458" fmla="*/ 4553832 h 4743364"/>
                  <a:gd name="connsiteX459" fmla="*/ 1106342 w 4111648"/>
                  <a:gd name="connsiteY459" fmla="*/ 4599199 h 4743364"/>
                  <a:gd name="connsiteX460" fmla="*/ 1168848 w 4111648"/>
                  <a:gd name="connsiteY460" fmla="*/ 4623394 h 4743364"/>
                  <a:gd name="connsiteX461" fmla="*/ 1236394 w 4111648"/>
                  <a:gd name="connsiteY461" fmla="*/ 4643557 h 4743364"/>
                  <a:gd name="connsiteX462" fmla="*/ 1390642 w 4111648"/>
                  <a:gd name="connsiteY462" fmla="*/ 4667753 h 4743364"/>
                  <a:gd name="connsiteX463" fmla="*/ 1402739 w 4111648"/>
                  <a:gd name="connsiteY463" fmla="*/ 4667753 h 4743364"/>
                  <a:gd name="connsiteX464" fmla="*/ 1515653 w 4111648"/>
                  <a:gd name="connsiteY464" fmla="*/ 4640533 h 4743364"/>
                  <a:gd name="connsiteX465" fmla="*/ 1556987 w 4111648"/>
                  <a:gd name="connsiteY465" fmla="*/ 4593150 h 4743364"/>
                  <a:gd name="connsiteX466" fmla="*/ 1570093 w 4111648"/>
                  <a:gd name="connsiteY466" fmla="*/ 4547783 h 4743364"/>
                  <a:gd name="connsiteX467" fmla="*/ 1576142 w 4111648"/>
                  <a:gd name="connsiteY467" fmla="*/ 4502416 h 4743364"/>
                  <a:gd name="connsiteX468" fmla="*/ 1583199 w 4111648"/>
                  <a:gd name="connsiteY468" fmla="*/ 4499391 h 4743364"/>
                  <a:gd name="connsiteX469" fmla="*/ 1601346 w 4111648"/>
                  <a:gd name="connsiteY469" fmla="*/ 4485277 h 4743364"/>
                  <a:gd name="connsiteX470" fmla="*/ 1614452 w 4111648"/>
                  <a:gd name="connsiteY470" fmla="*/ 4469147 h 4743364"/>
                  <a:gd name="connsiteX471" fmla="*/ 1635623 w 4111648"/>
                  <a:gd name="connsiteY471" fmla="*/ 4423780 h 4743364"/>
                  <a:gd name="connsiteX472" fmla="*/ 1650745 w 4111648"/>
                  <a:gd name="connsiteY472" fmla="*/ 4369340 h 4743364"/>
                  <a:gd name="connsiteX473" fmla="*/ 1661835 w 4111648"/>
                  <a:gd name="connsiteY473" fmla="*/ 4326997 h 4743364"/>
                  <a:gd name="connsiteX474" fmla="*/ 1669900 w 4111648"/>
                  <a:gd name="connsiteY474" fmla="*/ 4303810 h 4743364"/>
                  <a:gd name="connsiteX475" fmla="*/ 1670908 w 4111648"/>
                  <a:gd name="connsiteY475" fmla="*/ 4301793 h 4743364"/>
                  <a:gd name="connsiteX476" fmla="*/ 1673933 w 4111648"/>
                  <a:gd name="connsiteY476" fmla="*/ 4294736 h 4743364"/>
                  <a:gd name="connsiteX477" fmla="*/ 1675949 w 4111648"/>
                  <a:gd name="connsiteY477" fmla="*/ 4289695 h 4743364"/>
                  <a:gd name="connsiteX478" fmla="*/ 1690063 w 4111648"/>
                  <a:gd name="connsiteY478" fmla="*/ 4249369 h 4743364"/>
                  <a:gd name="connsiteX479" fmla="*/ 1704178 w 4111648"/>
                  <a:gd name="connsiteY479" fmla="*/ 4206018 h 4743364"/>
                  <a:gd name="connsiteX480" fmla="*/ 1716275 w 4111648"/>
                  <a:gd name="connsiteY480" fmla="*/ 4167709 h 4743364"/>
                  <a:gd name="connsiteX481" fmla="*/ 1898751 w 4111648"/>
                  <a:gd name="connsiteY481" fmla="*/ 4199969 h 4743364"/>
                  <a:gd name="connsiteX482" fmla="*/ 2100382 w 4111648"/>
                  <a:gd name="connsiteY482" fmla="*/ 4230214 h 4743364"/>
                  <a:gd name="connsiteX483" fmla="*/ 2090301 w 4111648"/>
                  <a:gd name="connsiteY483" fmla="*/ 4284655 h 4743364"/>
                  <a:gd name="connsiteX484" fmla="*/ 2078203 w 4111648"/>
                  <a:gd name="connsiteY484" fmla="*/ 4352201 h 4743364"/>
                  <a:gd name="connsiteX485" fmla="*/ 2075178 w 4111648"/>
                  <a:gd name="connsiteY485" fmla="*/ 4417731 h 4743364"/>
                  <a:gd name="connsiteX486" fmla="*/ 2084251 w 4111648"/>
                  <a:gd name="connsiteY486" fmla="*/ 4464106 h 4743364"/>
                  <a:gd name="connsiteX487" fmla="*/ 2082236 w 4111648"/>
                  <a:gd name="connsiteY487" fmla="*/ 4469147 h 4743364"/>
                  <a:gd name="connsiteX488" fmla="*/ 2082236 w 4111648"/>
                  <a:gd name="connsiteY488" fmla="*/ 4538709 h 4743364"/>
                  <a:gd name="connsiteX489" fmla="*/ 2101390 w 4111648"/>
                  <a:gd name="connsiteY489" fmla="*/ 4597182 h 4743364"/>
                  <a:gd name="connsiteX490" fmla="*/ 2117521 w 4111648"/>
                  <a:gd name="connsiteY490" fmla="*/ 4623394 h 4743364"/>
                  <a:gd name="connsiteX491" fmla="*/ 2137684 w 4111648"/>
                  <a:gd name="connsiteY491" fmla="*/ 4647590 h 4743364"/>
                  <a:gd name="connsiteX492" fmla="*/ 2186075 w 4111648"/>
                  <a:gd name="connsiteY492" fmla="*/ 4685900 h 4743364"/>
                  <a:gd name="connsiteX493" fmla="*/ 2242532 w 4111648"/>
                  <a:gd name="connsiteY493" fmla="*/ 4713120 h 4743364"/>
                  <a:gd name="connsiteX494" fmla="*/ 2309070 w 4111648"/>
                  <a:gd name="connsiteY494" fmla="*/ 4732275 h 4743364"/>
                  <a:gd name="connsiteX495" fmla="*/ 2422991 w 4111648"/>
                  <a:gd name="connsiteY495" fmla="*/ 4743365 h 4743364"/>
                  <a:gd name="connsiteX496" fmla="*/ 2448195 w 4111648"/>
                  <a:gd name="connsiteY496" fmla="*/ 4742356 h 4743364"/>
                  <a:gd name="connsiteX497" fmla="*/ 2581272 w 4111648"/>
                  <a:gd name="connsiteY497" fmla="*/ 4720177 h 4743364"/>
                  <a:gd name="connsiteX498" fmla="*/ 2636720 w 4111648"/>
                  <a:gd name="connsiteY498" fmla="*/ 4697998 h 4743364"/>
                  <a:gd name="connsiteX499" fmla="*/ 2657891 w 4111648"/>
                  <a:gd name="connsiteY499" fmla="*/ 4685900 h 4743364"/>
                  <a:gd name="connsiteX500" fmla="*/ 2677046 w 4111648"/>
                  <a:gd name="connsiteY500" fmla="*/ 4669770 h 4743364"/>
                  <a:gd name="connsiteX501" fmla="*/ 2703258 w 4111648"/>
                  <a:gd name="connsiteY501" fmla="*/ 4634484 h 4743364"/>
                  <a:gd name="connsiteX502" fmla="*/ 2715356 w 4111648"/>
                  <a:gd name="connsiteY502" fmla="*/ 4602223 h 4743364"/>
                  <a:gd name="connsiteX503" fmla="*/ 2721406 w 4111648"/>
                  <a:gd name="connsiteY503" fmla="*/ 4567946 h 4743364"/>
                  <a:gd name="connsiteX504" fmla="*/ 2723421 w 4111648"/>
                  <a:gd name="connsiteY504" fmla="*/ 4529636 h 4743364"/>
                  <a:gd name="connsiteX505" fmla="*/ 2722413 w 4111648"/>
                  <a:gd name="connsiteY505" fmla="*/ 4511489 h 4743364"/>
                  <a:gd name="connsiteX506" fmla="*/ 2720396 w 4111648"/>
                  <a:gd name="connsiteY506" fmla="*/ 4493342 h 4743364"/>
                  <a:gd name="connsiteX507" fmla="*/ 2720396 w 4111648"/>
                  <a:gd name="connsiteY507" fmla="*/ 4492334 h 4743364"/>
                  <a:gd name="connsiteX508" fmla="*/ 2723421 w 4111648"/>
                  <a:gd name="connsiteY508" fmla="*/ 4485277 h 4743364"/>
                  <a:gd name="connsiteX509" fmla="*/ 2734511 w 4111648"/>
                  <a:gd name="connsiteY509" fmla="*/ 4435878 h 4743364"/>
                  <a:gd name="connsiteX510" fmla="*/ 2735519 w 4111648"/>
                  <a:gd name="connsiteY510" fmla="*/ 4369340 h 4743364"/>
                  <a:gd name="connsiteX511" fmla="*/ 2735519 w 4111648"/>
                  <a:gd name="connsiteY511" fmla="*/ 4368331 h 4743364"/>
                  <a:gd name="connsiteX512" fmla="*/ 2735519 w 4111648"/>
                  <a:gd name="connsiteY512" fmla="*/ 4325989 h 4743364"/>
                  <a:gd name="connsiteX513" fmla="*/ 2735519 w 4111648"/>
                  <a:gd name="connsiteY513" fmla="*/ 4316915 h 4743364"/>
                  <a:gd name="connsiteX514" fmla="*/ 2742576 w 4111648"/>
                  <a:gd name="connsiteY514" fmla="*/ 4317924 h 4743364"/>
                  <a:gd name="connsiteX515" fmla="*/ 2779878 w 4111648"/>
                  <a:gd name="connsiteY515" fmla="*/ 4323973 h 4743364"/>
                  <a:gd name="connsiteX516" fmla="*/ 2850448 w 4111648"/>
                  <a:gd name="connsiteY516" fmla="*/ 4336070 h 4743364"/>
                  <a:gd name="connsiteX517" fmla="*/ 2899848 w 4111648"/>
                  <a:gd name="connsiteY517" fmla="*/ 4344136 h 4743364"/>
                  <a:gd name="connsiteX518" fmla="*/ 2903881 w 4111648"/>
                  <a:gd name="connsiteY518" fmla="*/ 4345144 h 4743364"/>
                  <a:gd name="connsiteX519" fmla="*/ 2904889 w 4111648"/>
                  <a:gd name="connsiteY519" fmla="*/ 4345144 h 4743364"/>
                  <a:gd name="connsiteX520" fmla="*/ 3023852 w 4111648"/>
                  <a:gd name="connsiteY520" fmla="*/ 4363291 h 4743364"/>
                  <a:gd name="connsiteX521" fmla="*/ 3025868 w 4111648"/>
                  <a:gd name="connsiteY521" fmla="*/ 4363291 h 4743364"/>
                  <a:gd name="connsiteX522" fmla="*/ 3043006 w 4111648"/>
                  <a:gd name="connsiteY522" fmla="*/ 4316915 h 4743364"/>
                  <a:gd name="connsiteX523" fmla="*/ 3052079 w 4111648"/>
                  <a:gd name="connsiteY523" fmla="*/ 4257434 h 4743364"/>
                  <a:gd name="connsiteX524" fmla="*/ 3057120 w 4111648"/>
                  <a:gd name="connsiteY524" fmla="*/ 4223157 h 4743364"/>
                  <a:gd name="connsiteX525" fmla="*/ 3074259 w 4111648"/>
                  <a:gd name="connsiteY525" fmla="*/ 4099154 h 4743364"/>
                  <a:gd name="connsiteX526" fmla="*/ 3108536 w 4111648"/>
                  <a:gd name="connsiteY526" fmla="*/ 3872319 h 4743364"/>
                  <a:gd name="connsiteX527" fmla="*/ 3426104 w 4111648"/>
                  <a:gd name="connsiteY527" fmla="*/ 3976159 h 4743364"/>
                  <a:gd name="connsiteX528" fmla="*/ 3468447 w 4111648"/>
                  <a:gd name="connsiteY528" fmla="*/ 3989265 h 4743364"/>
                  <a:gd name="connsiteX529" fmla="*/ 3657980 w 4111648"/>
                  <a:gd name="connsiteY529" fmla="*/ 4050763 h 4743364"/>
                  <a:gd name="connsiteX530" fmla="*/ 3751738 w 4111648"/>
                  <a:gd name="connsiteY530" fmla="*/ 4083024 h 4743364"/>
                  <a:gd name="connsiteX531" fmla="*/ 3756779 w 4111648"/>
                  <a:gd name="connsiteY531" fmla="*/ 4085040 h 4743364"/>
                  <a:gd name="connsiteX532" fmla="*/ 3798113 w 4111648"/>
                  <a:gd name="connsiteY532" fmla="*/ 4100162 h 4743364"/>
                  <a:gd name="connsiteX533" fmla="*/ 3821301 w 4111648"/>
                  <a:gd name="connsiteY533" fmla="*/ 4109236 h 4743364"/>
                  <a:gd name="connsiteX534" fmla="*/ 3824325 w 4111648"/>
                  <a:gd name="connsiteY534" fmla="*/ 4110244 h 4743364"/>
                  <a:gd name="connsiteX535" fmla="*/ 3843480 w 4111648"/>
                  <a:gd name="connsiteY535" fmla="*/ 4117301 h 4743364"/>
                  <a:gd name="connsiteX536" fmla="*/ 3895905 w 4111648"/>
                  <a:gd name="connsiteY536" fmla="*/ 4135448 h 4743364"/>
                  <a:gd name="connsiteX537" fmla="*/ 3923125 w 4111648"/>
                  <a:gd name="connsiteY537" fmla="*/ 4142505 h 4743364"/>
                  <a:gd name="connsiteX538" fmla="*/ 3936231 w 4111648"/>
                  <a:gd name="connsiteY538" fmla="*/ 4144521 h 4743364"/>
                  <a:gd name="connsiteX539" fmla="*/ 3950344 w 4111648"/>
                  <a:gd name="connsiteY539" fmla="*/ 4145529 h 4743364"/>
                  <a:gd name="connsiteX540" fmla="*/ 3951353 w 4111648"/>
                  <a:gd name="connsiteY540" fmla="*/ 4145529 h 4743364"/>
                  <a:gd name="connsiteX541" fmla="*/ 3952361 w 4111648"/>
                  <a:gd name="connsiteY541" fmla="*/ 4145529 h 4743364"/>
                  <a:gd name="connsiteX542" fmla="*/ 3960426 w 4111648"/>
                  <a:gd name="connsiteY542" fmla="*/ 4140488 h 4743364"/>
                  <a:gd name="connsiteX543" fmla="*/ 3964459 w 4111648"/>
                  <a:gd name="connsiteY543" fmla="*/ 4126374 h 4743364"/>
                  <a:gd name="connsiteX544" fmla="*/ 3946313 w 4111648"/>
                  <a:gd name="connsiteY544" fmla="*/ 4078991 h 4743364"/>
                  <a:gd name="connsiteX545" fmla="*/ 3940263 w 4111648"/>
                  <a:gd name="connsiteY545" fmla="*/ 4064877 h 4743364"/>
                  <a:gd name="connsiteX546" fmla="*/ 3916068 w 4111648"/>
                  <a:gd name="connsiteY546" fmla="*/ 4002371 h 4743364"/>
                  <a:gd name="connsiteX547" fmla="*/ 3910018 w 4111648"/>
                  <a:gd name="connsiteY547" fmla="*/ 3994306 h 4743364"/>
                  <a:gd name="connsiteX548" fmla="*/ 3906994 w 4111648"/>
                  <a:gd name="connsiteY548" fmla="*/ 3993298 h 4743364"/>
                  <a:gd name="connsiteX549" fmla="*/ 3905986 w 4111648"/>
                  <a:gd name="connsiteY549" fmla="*/ 3992290 h 4743364"/>
                  <a:gd name="connsiteX550" fmla="*/ 3813236 w 4111648"/>
                  <a:gd name="connsiteY550" fmla="*/ 3928776 h 4743364"/>
                  <a:gd name="connsiteX551" fmla="*/ 3809203 w 4111648"/>
                  <a:gd name="connsiteY551" fmla="*/ 3925752 h 4743364"/>
                  <a:gd name="connsiteX552" fmla="*/ 3752746 w 4111648"/>
                  <a:gd name="connsiteY552" fmla="*/ 3889458 h 4743364"/>
                  <a:gd name="connsiteX553" fmla="*/ 3740649 w 4111648"/>
                  <a:gd name="connsiteY553" fmla="*/ 3881393 h 4743364"/>
                  <a:gd name="connsiteX554" fmla="*/ 3711412 w 4111648"/>
                  <a:gd name="connsiteY554" fmla="*/ 3862238 h 4743364"/>
                  <a:gd name="connsiteX555" fmla="*/ 3519863 w 4111648"/>
                  <a:gd name="connsiteY555" fmla="*/ 3731178 h 4743364"/>
                  <a:gd name="connsiteX556" fmla="*/ 3512806 w 4111648"/>
                  <a:gd name="connsiteY556" fmla="*/ 3726137 h 4743364"/>
                  <a:gd name="connsiteX557" fmla="*/ 3511797 w 4111648"/>
                  <a:gd name="connsiteY557" fmla="*/ 3725129 h 4743364"/>
                  <a:gd name="connsiteX558" fmla="*/ 3423080 w 4111648"/>
                  <a:gd name="connsiteY558" fmla="*/ 3654558 h 4743364"/>
                  <a:gd name="connsiteX559" fmla="*/ 3180116 w 4111648"/>
                  <a:gd name="connsiteY559" fmla="*/ 3482164 h 4743364"/>
                  <a:gd name="connsiteX560" fmla="*/ 3206327 w 4111648"/>
                  <a:gd name="connsiteY560" fmla="*/ 3359169 h 4743364"/>
                  <a:gd name="connsiteX561" fmla="*/ 3242621 w 4111648"/>
                  <a:gd name="connsiteY561" fmla="*/ 3202905 h 4743364"/>
                  <a:gd name="connsiteX562" fmla="*/ 3239596 w 4111648"/>
                  <a:gd name="connsiteY562" fmla="*/ 3192824 h 4743364"/>
                  <a:gd name="connsiteX563" fmla="*/ 3235564 w 4111648"/>
                  <a:gd name="connsiteY563" fmla="*/ 3189799 h 4743364"/>
                  <a:gd name="connsiteX564" fmla="*/ 3232539 w 4111648"/>
                  <a:gd name="connsiteY564" fmla="*/ 3187783 h 4743364"/>
                  <a:gd name="connsiteX565" fmla="*/ 3222458 w 4111648"/>
                  <a:gd name="connsiteY565" fmla="*/ 3143424 h 4743364"/>
                  <a:gd name="connsiteX566" fmla="*/ 3208343 w 4111648"/>
                  <a:gd name="connsiteY566" fmla="*/ 3089992 h 4743364"/>
                  <a:gd name="connsiteX567" fmla="*/ 3200279 w 4111648"/>
                  <a:gd name="connsiteY567" fmla="*/ 3060755 h 4743364"/>
                  <a:gd name="connsiteX568" fmla="*/ 3180116 w 4111648"/>
                  <a:gd name="connsiteY568" fmla="*/ 2984136 h 4743364"/>
                  <a:gd name="connsiteX569" fmla="*/ 3180116 w 4111648"/>
                  <a:gd name="connsiteY569" fmla="*/ 2986152 h 4743364"/>
                  <a:gd name="connsiteX570" fmla="*/ 3168017 w 4111648"/>
                  <a:gd name="connsiteY570" fmla="*/ 2934736 h 4743364"/>
                  <a:gd name="connsiteX571" fmla="*/ 3166001 w 4111648"/>
                  <a:gd name="connsiteY571" fmla="*/ 2924655 h 4743364"/>
                  <a:gd name="connsiteX572" fmla="*/ 3152895 w 4111648"/>
                  <a:gd name="connsiteY572" fmla="*/ 2872231 h 4743364"/>
                  <a:gd name="connsiteX573" fmla="*/ 3122650 w 4111648"/>
                  <a:gd name="connsiteY573" fmla="*/ 2755285 h 4743364"/>
                  <a:gd name="connsiteX574" fmla="*/ 3093413 w 4111648"/>
                  <a:gd name="connsiteY574" fmla="*/ 2644388 h 4743364"/>
                  <a:gd name="connsiteX575" fmla="*/ 3094422 w 4111648"/>
                  <a:gd name="connsiteY575" fmla="*/ 2644388 h 4743364"/>
                  <a:gd name="connsiteX576" fmla="*/ 3131724 w 4111648"/>
                  <a:gd name="connsiteY576" fmla="*/ 2638339 h 4743364"/>
                  <a:gd name="connsiteX577" fmla="*/ 3130716 w 4111648"/>
                  <a:gd name="connsiteY577" fmla="*/ 2638339 h 4743364"/>
                  <a:gd name="connsiteX578" fmla="*/ 3301094 w 4111648"/>
                  <a:gd name="connsiteY578" fmla="*/ 2626241 h 4743364"/>
                  <a:gd name="connsiteX579" fmla="*/ 3328314 w 4111648"/>
                  <a:gd name="connsiteY579" fmla="*/ 2625233 h 4743364"/>
                  <a:gd name="connsiteX580" fmla="*/ 3427113 w 4111648"/>
                  <a:gd name="connsiteY580" fmla="*/ 2619184 h 4743364"/>
                  <a:gd name="connsiteX581" fmla="*/ 3527929 w 4111648"/>
                  <a:gd name="connsiteY581" fmla="*/ 2605070 h 4743364"/>
                  <a:gd name="connsiteX582" fmla="*/ 3648907 w 4111648"/>
                  <a:gd name="connsiteY582" fmla="*/ 2577850 h 4743364"/>
                  <a:gd name="connsiteX583" fmla="*/ 3707379 w 4111648"/>
                  <a:gd name="connsiteY583" fmla="*/ 2560711 h 4743364"/>
                  <a:gd name="connsiteX584" fmla="*/ 3766861 w 4111648"/>
                  <a:gd name="connsiteY584" fmla="*/ 2541556 h 4743364"/>
                  <a:gd name="connsiteX585" fmla="*/ 3767869 w 4111648"/>
                  <a:gd name="connsiteY585" fmla="*/ 2541556 h 4743364"/>
                  <a:gd name="connsiteX586" fmla="*/ 3769886 w 4111648"/>
                  <a:gd name="connsiteY586" fmla="*/ 2541556 h 4743364"/>
                  <a:gd name="connsiteX587" fmla="*/ 3775934 w 4111648"/>
                  <a:gd name="connsiteY587" fmla="*/ 2539540 h 4743364"/>
                  <a:gd name="connsiteX588" fmla="*/ 3780975 w 4111648"/>
                  <a:gd name="connsiteY588" fmla="*/ 2535507 h 4743364"/>
                  <a:gd name="connsiteX589" fmla="*/ 3787024 w 4111648"/>
                  <a:gd name="connsiteY589" fmla="*/ 2527442 h 4743364"/>
                  <a:gd name="connsiteX590" fmla="*/ 3796097 w 4111648"/>
                  <a:gd name="connsiteY590" fmla="*/ 2512320 h 4743364"/>
                  <a:gd name="connsiteX591" fmla="*/ 3802146 w 4111648"/>
                  <a:gd name="connsiteY591" fmla="*/ 2498206 h 4743364"/>
                  <a:gd name="connsiteX592" fmla="*/ 3834407 w 4111648"/>
                  <a:gd name="connsiteY592" fmla="*/ 2504255 h 4743364"/>
                  <a:gd name="connsiteX593" fmla="*/ 3835416 w 4111648"/>
                  <a:gd name="connsiteY593" fmla="*/ 2504255 h 4743364"/>
                  <a:gd name="connsiteX594" fmla="*/ 3839447 w 4111648"/>
                  <a:gd name="connsiteY594" fmla="*/ 2505263 h 4743364"/>
                  <a:gd name="connsiteX595" fmla="*/ 3852554 w 4111648"/>
                  <a:gd name="connsiteY595" fmla="*/ 2507279 h 4743364"/>
                  <a:gd name="connsiteX596" fmla="*/ 3917076 w 4111648"/>
                  <a:gd name="connsiteY596" fmla="*/ 2516352 h 4743364"/>
                  <a:gd name="connsiteX597" fmla="*/ 3946313 w 4111648"/>
                  <a:gd name="connsiteY597" fmla="*/ 2517360 h 4743364"/>
                  <a:gd name="connsiteX598" fmla="*/ 3949336 w 4111648"/>
                  <a:gd name="connsiteY598" fmla="*/ 2517360 h 4743364"/>
                  <a:gd name="connsiteX599" fmla="*/ 3978573 w 4111648"/>
                  <a:gd name="connsiteY599" fmla="*/ 2515344 h 4743364"/>
                  <a:gd name="connsiteX600" fmla="*/ 4004785 w 4111648"/>
                  <a:gd name="connsiteY600" fmla="*/ 2507279 h 4743364"/>
                  <a:gd name="connsiteX601" fmla="*/ 4015874 w 4111648"/>
                  <a:gd name="connsiteY601" fmla="*/ 2500222 h 4743364"/>
                  <a:gd name="connsiteX602" fmla="*/ 4022932 w 4111648"/>
                  <a:gd name="connsiteY602" fmla="*/ 2491148 h 4743364"/>
                  <a:gd name="connsiteX603" fmla="*/ 4022932 w 4111648"/>
                  <a:gd name="connsiteY603" fmla="*/ 2476026 h 4743364"/>
                  <a:gd name="connsiteX604" fmla="*/ 4015874 w 4111648"/>
                  <a:gd name="connsiteY604" fmla="*/ 2464937 h 4743364"/>
                  <a:gd name="connsiteX605" fmla="*/ 3990670 w 4111648"/>
                  <a:gd name="connsiteY605" fmla="*/ 2445781 h 4743364"/>
                  <a:gd name="connsiteX606" fmla="*/ 3961435 w 4111648"/>
                  <a:gd name="connsiteY606" fmla="*/ 2430659 h 4743364"/>
                  <a:gd name="connsiteX607" fmla="*/ 3951353 w 4111648"/>
                  <a:gd name="connsiteY607" fmla="*/ 2425618 h 4743364"/>
                  <a:gd name="connsiteX608" fmla="*/ 3949336 w 4111648"/>
                  <a:gd name="connsiteY608" fmla="*/ 2424611 h 4743364"/>
                  <a:gd name="connsiteX609" fmla="*/ 3939255 w 4111648"/>
                  <a:gd name="connsiteY609" fmla="*/ 2419570 h 4743364"/>
                  <a:gd name="connsiteX610" fmla="*/ 3963451 w 4111648"/>
                  <a:gd name="connsiteY610" fmla="*/ 2416545 h 4743364"/>
                  <a:gd name="connsiteX611" fmla="*/ 3971516 w 4111648"/>
                  <a:gd name="connsiteY611" fmla="*/ 2415537 h 4743364"/>
                  <a:gd name="connsiteX612" fmla="*/ 4032006 w 4111648"/>
                  <a:gd name="connsiteY612" fmla="*/ 2406464 h 4743364"/>
                  <a:gd name="connsiteX613" fmla="*/ 4086445 w 4111648"/>
                  <a:gd name="connsiteY613" fmla="*/ 2384284 h 4743364"/>
                  <a:gd name="connsiteX614" fmla="*/ 4096527 w 4111648"/>
                  <a:gd name="connsiteY614" fmla="*/ 2376219 h 4743364"/>
                  <a:gd name="connsiteX615" fmla="*/ 4107617 w 4111648"/>
                  <a:gd name="connsiteY615" fmla="*/ 2363113 h 4743364"/>
                  <a:gd name="connsiteX616" fmla="*/ 4111649 w 4111648"/>
                  <a:gd name="connsiteY616" fmla="*/ 2348999 h 4743364"/>
                  <a:gd name="connsiteX617" fmla="*/ 4105600 w 4111648"/>
                  <a:gd name="connsiteY617" fmla="*/ 2339925 h 4743364"/>
                  <a:gd name="connsiteX618" fmla="*/ 3475504 w 4111648"/>
                  <a:gd name="connsiteY618" fmla="*/ 1752172 h 4743364"/>
                  <a:gd name="connsiteX619" fmla="*/ 3450300 w 4111648"/>
                  <a:gd name="connsiteY619" fmla="*/ 1755196 h 4743364"/>
                  <a:gd name="connsiteX620" fmla="*/ 3416023 w 4111648"/>
                  <a:gd name="connsiteY620" fmla="*/ 1750155 h 4743364"/>
                  <a:gd name="connsiteX621" fmla="*/ 3399892 w 4111648"/>
                  <a:gd name="connsiteY621" fmla="*/ 1743098 h 4743364"/>
                  <a:gd name="connsiteX622" fmla="*/ 3387795 w 4111648"/>
                  <a:gd name="connsiteY622" fmla="*/ 1734025 h 4743364"/>
                  <a:gd name="connsiteX623" fmla="*/ 3391828 w 4111648"/>
                  <a:gd name="connsiteY623" fmla="*/ 1721927 h 4743364"/>
                  <a:gd name="connsiteX624" fmla="*/ 3394852 w 4111648"/>
                  <a:gd name="connsiteY624" fmla="*/ 1713862 h 4743364"/>
                  <a:gd name="connsiteX625" fmla="*/ 3416023 w 4111648"/>
                  <a:gd name="connsiteY625" fmla="*/ 1637242 h 4743364"/>
                  <a:gd name="connsiteX626" fmla="*/ 3423080 w 4111648"/>
                  <a:gd name="connsiteY626" fmla="*/ 1635226 h 4743364"/>
                  <a:gd name="connsiteX627" fmla="*/ 3437195 w 4111648"/>
                  <a:gd name="connsiteY627" fmla="*/ 1633209 h 4743364"/>
                  <a:gd name="connsiteX628" fmla="*/ 3452317 w 4111648"/>
                  <a:gd name="connsiteY628" fmla="*/ 1635226 h 4743364"/>
                  <a:gd name="connsiteX629" fmla="*/ 3461390 w 4111648"/>
                  <a:gd name="connsiteY629" fmla="*/ 1638250 h 4743364"/>
                  <a:gd name="connsiteX630" fmla="*/ 3466430 w 4111648"/>
                  <a:gd name="connsiteY630" fmla="*/ 1639258 h 4743364"/>
                  <a:gd name="connsiteX631" fmla="*/ 3477521 w 4111648"/>
                  <a:gd name="connsiteY631" fmla="*/ 1632201 h 4743364"/>
                  <a:gd name="connsiteX632" fmla="*/ 3477521 w 4111648"/>
                  <a:gd name="connsiteY632" fmla="*/ 1622120 h 4743364"/>
                  <a:gd name="connsiteX633" fmla="*/ 3471471 w 4111648"/>
                  <a:gd name="connsiteY633" fmla="*/ 1615063 h 4743364"/>
                  <a:gd name="connsiteX634" fmla="*/ 3454333 w 4111648"/>
                  <a:gd name="connsiteY634" fmla="*/ 1610022 h 4743364"/>
                  <a:gd name="connsiteX635" fmla="*/ 3441226 w 4111648"/>
                  <a:gd name="connsiteY635" fmla="*/ 1609014 h 4743364"/>
                  <a:gd name="connsiteX636" fmla="*/ 3437195 w 4111648"/>
                  <a:gd name="connsiteY636" fmla="*/ 1609014 h 4743364"/>
                  <a:gd name="connsiteX637" fmla="*/ 3422073 w 4111648"/>
                  <a:gd name="connsiteY637" fmla="*/ 1611030 h 4743364"/>
                  <a:gd name="connsiteX638" fmla="*/ 3425096 w 4111648"/>
                  <a:gd name="connsiteY638" fmla="*/ 1596916 h 4743364"/>
                  <a:gd name="connsiteX639" fmla="*/ 3438203 w 4111648"/>
                  <a:gd name="connsiteY639" fmla="*/ 1535419 h 4743364"/>
                  <a:gd name="connsiteX640" fmla="*/ 3439211 w 4111648"/>
                  <a:gd name="connsiteY640" fmla="*/ 1534410 h 4743364"/>
                  <a:gd name="connsiteX641" fmla="*/ 3440219 w 4111648"/>
                  <a:gd name="connsiteY641" fmla="*/ 1533402 h 4743364"/>
                  <a:gd name="connsiteX642" fmla="*/ 3458366 w 4111648"/>
                  <a:gd name="connsiteY642" fmla="*/ 1520296 h 4743364"/>
                  <a:gd name="connsiteX643" fmla="*/ 3470463 w 4111648"/>
                  <a:gd name="connsiteY643" fmla="*/ 1515255 h 4743364"/>
                  <a:gd name="connsiteX644" fmla="*/ 3480545 w 4111648"/>
                  <a:gd name="connsiteY644" fmla="*/ 1514247 h 4743364"/>
                  <a:gd name="connsiteX645" fmla="*/ 3489618 w 4111648"/>
                  <a:gd name="connsiteY645" fmla="*/ 1515255 h 4743364"/>
                  <a:gd name="connsiteX646" fmla="*/ 3498692 w 4111648"/>
                  <a:gd name="connsiteY646" fmla="*/ 1519288 h 4743364"/>
                  <a:gd name="connsiteX647" fmla="*/ 3509781 w 4111648"/>
                  <a:gd name="connsiteY647" fmla="*/ 1528361 h 4743364"/>
                  <a:gd name="connsiteX648" fmla="*/ 3523896 w 4111648"/>
                  <a:gd name="connsiteY648" fmla="*/ 1547516 h 4743364"/>
                  <a:gd name="connsiteX649" fmla="*/ 3538010 w 4111648"/>
                  <a:gd name="connsiteY649" fmla="*/ 1584818 h 4743364"/>
                  <a:gd name="connsiteX650" fmla="*/ 3544059 w 4111648"/>
                  <a:gd name="connsiteY650" fmla="*/ 1640266 h 4743364"/>
                  <a:gd name="connsiteX651" fmla="*/ 3538010 w 4111648"/>
                  <a:gd name="connsiteY651" fmla="*/ 1685633 h 4743364"/>
                  <a:gd name="connsiteX652" fmla="*/ 3524904 w 4111648"/>
                  <a:gd name="connsiteY652" fmla="*/ 1715878 h 4743364"/>
                  <a:gd name="connsiteX653" fmla="*/ 3510789 w 4111648"/>
                  <a:gd name="connsiteY653" fmla="*/ 1733017 h 4743364"/>
                  <a:gd name="connsiteX654" fmla="*/ 3494659 w 4111648"/>
                  <a:gd name="connsiteY654" fmla="*/ 1744106 h 4743364"/>
                  <a:gd name="connsiteX655" fmla="*/ 3475504 w 4111648"/>
                  <a:gd name="connsiteY655" fmla="*/ 1752172 h 4743364"/>
                  <a:gd name="connsiteX656" fmla="*/ 1782814 w 4111648"/>
                  <a:gd name="connsiteY656" fmla="*/ 1442668 h 4743364"/>
                  <a:gd name="connsiteX657" fmla="*/ 1712243 w 4111648"/>
                  <a:gd name="connsiteY657" fmla="*/ 1523321 h 4743364"/>
                  <a:gd name="connsiteX658" fmla="*/ 1641672 w 4111648"/>
                  <a:gd name="connsiteY658" fmla="*/ 1576753 h 4743364"/>
                  <a:gd name="connsiteX659" fmla="*/ 1596305 w 4111648"/>
                  <a:gd name="connsiteY659" fmla="*/ 1595908 h 4743364"/>
                  <a:gd name="connsiteX660" fmla="*/ 1562028 w 4111648"/>
                  <a:gd name="connsiteY660" fmla="*/ 1599940 h 4743364"/>
                  <a:gd name="connsiteX661" fmla="*/ 1532792 w 4111648"/>
                  <a:gd name="connsiteY661" fmla="*/ 1595908 h 4743364"/>
                  <a:gd name="connsiteX662" fmla="*/ 1502547 w 4111648"/>
                  <a:gd name="connsiteY662" fmla="*/ 1582802 h 4743364"/>
                  <a:gd name="connsiteX663" fmla="*/ 1487425 w 4111648"/>
                  <a:gd name="connsiteY663" fmla="*/ 1571712 h 4743364"/>
                  <a:gd name="connsiteX664" fmla="*/ 1481375 w 4111648"/>
                  <a:gd name="connsiteY664" fmla="*/ 1564655 h 4743364"/>
                  <a:gd name="connsiteX665" fmla="*/ 1479359 w 4111648"/>
                  <a:gd name="connsiteY665" fmla="*/ 1558606 h 4743364"/>
                  <a:gd name="connsiteX666" fmla="*/ 1478351 w 4111648"/>
                  <a:gd name="connsiteY666" fmla="*/ 1551549 h 4743364"/>
                  <a:gd name="connsiteX667" fmla="*/ 1479359 w 4111648"/>
                  <a:gd name="connsiteY667" fmla="*/ 1542476 h 4743364"/>
                  <a:gd name="connsiteX668" fmla="*/ 1486416 w 4111648"/>
                  <a:gd name="connsiteY668" fmla="*/ 1526345 h 4743364"/>
                  <a:gd name="connsiteX669" fmla="*/ 1519685 w 4111648"/>
                  <a:gd name="connsiteY669" fmla="*/ 1488035 h 4743364"/>
                  <a:gd name="connsiteX670" fmla="*/ 1560011 w 4111648"/>
                  <a:gd name="connsiteY670" fmla="*/ 1452750 h 4743364"/>
                  <a:gd name="connsiteX671" fmla="*/ 1561020 w 4111648"/>
                  <a:gd name="connsiteY671" fmla="*/ 1451742 h 4743364"/>
                  <a:gd name="connsiteX672" fmla="*/ 1567068 w 4111648"/>
                  <a:gd name="connsiteY672" fmla="*/ 1446701 h 4743364"/>
                  <a:gd name="connsiteX673" fmla="*/ 1628566 w 4111648"/>
                  <a:gd name="connsiteY673" fmla="*/ 1385204 h 4743364"/>
                  <a:gd name="connsiteX674" fmla="*/ 1687039 w 4111648"/>
                  <a:gd name="connsiteY674" fmla="*/ 1303543 h 4743364"/>
                  <a:gd name="connsiteX675" fmla="*/ 1712243 w 4111648"/>
                  <a:gd name="connsiteY675" fmla="*/ 1262209 h 4743364"/>
                  <a:gd name="connsiteX676" fmla="*/ 1719300 w 4111648"/>
                  <a:gd name="connsiteY676" fmla="*/ 1297494 h 4743364"/>
                  <a:gd name="connsiteX677" fmla="*/ 1739463 w 4111648"/>
                  <a:gd name="connsiteY677" fmla="*/ 1335804 h 4743364"/>
                  <a:gd name="connsiteX678" fmla="*/ 1769708 w 4111648"/>
                  <a:gd name="connsiteY678" fmla="*/ 1366049 h 4743364"/>
                  <a:gd name="connsiteX679" fmla="*/ 1810034 w 4111648"/>
                  <a:gd name="connsiteY679" fmla="*/ 1385204 h 4743364"/>
                  <a:gd name="connsiteX680" fmla="*/ 1823140 w 4111648"/>
                  <a:gd name="connsiteY680" fmla="*/ 1388228 h 4743364"/>
                  <a:gd name="connsiteX681" fmla="*/ 1782814 w 4111648"/>
                  <a:gd name="connsiteY681" fmla="*/ 1442668 h 4743364"/>
                  <a:gd name="connsiteX682" fmla="*/ 1876572 w 4111648"/>
                  <a:gd name="connsiteY682" fmla="*/ 1358992 h 4743364"/>
                  <a:gd name="connsiteX683" fmla="*/ 1847335 w 4111648"/>
                  <a:gd name="connsiteY683" fmla="*/ 1362016 h 4743364"/>
                  <a:gd name="connsiteX684" fmla="*/ 1819107 w 4111648"/>
                  <a:gd name="connsiteY684" fmla="*/ 1357983 h 4743364"/>
                  <a:gd name="connsiteX685" fmla="*/ 1793903 w 4111648"/>
                  <a:gd name="connsiteY685" fmla="*/ 1346894 h 4743364"/>
                  <a:gd name="connsiteX686" fmla="*/ 1772732 w 4111648"/>
                  <a:gd name="connsiteY686" fmla="*/ 1329755 h 4743364"/>
                  <a:gd name="connsiteX687" fmla="*/ 1755593 w 4111648"/>
                  <a:gd name="connsiteY687" fmla="*/ 1306568 h 4743364"/>
                  <a:gd name="connsiteX688" fmla="*/ 1743495 w 4111648"/>
                  <a:gd name="connsiteY688" fmla="*/ 1276323 h 4743364"/>
                  <a:gd name="connsiteX689" fmla="*/ 1739463 w 4111648"/>
                  <a:gd name="connsiteY689" fmla="*/ 1242046 h 4743364"/>
                  <a:gd name="connsiteX690" fmla="*/ 1743495 w 4111648"/>
                  <a:gd name="connsiteY690" fmla="*/ 1215834 h 4743364"/>
                  <a:gd name="connsiteX691" fmla="*/ 1758618 w 4111648"/>
                  <a:gd name="connsiteY691" fmla="*/ 1181556 h 4743364"/>
                  <a:gd name="connsiteX692" fmla="*/ 1791887 w 4111648"/>
                  <a:gd name="connsiteY692" fmla="*/ 1141230 h 4743364"/>
                  <a:gd name="connsiteX693" fmla="*/ 1828181 w 4111648"/>
                  <a:gd name="connsiteY693" fmla="*/ 1114010 h 4743364"/>
                  <a:gd name="connsiteX694" fmla="*/ 1854392 w 4111648"/>
                  <a:gd name="connsiteY694" fmla="*/ 1103929 h 4743364"/>
                  <a:gd name="connsiteX695" fmla="*/ 1871531 w 4111648"/>
                  <a:gd name="connsiteY695" fmla="*/ 1101912 h 4743364"/>
                  <a:gd name="connsiteX696" fmla="*/ 1883629 w 4111648"/>
                  <a:gd name="connsiteY696" fmla="*/ 1103929 h 4743364"/>
                  <a:gd name="connsiteX697" fmla="*/ 1893711 w 4111648"/>
                  <a:gd name="connsiteY697" fmla="*/ 1107961 h 4743364"/>
                  <a:gd name="connsiteX698" fmla="*/ 1901776 w 4111648"/>
                  <a:gd name="connsiteY698" fmla="*/ 1115018 h 4743364"/>
                  <a:gd name="connsiteX699" fmla="*/ 1910849 w 4111648"/>
                  <a:gd name="connsiteY699" fmla="*/ 1127116 h 4743364"/>
                  <a:gd name="connsiteX700" fmla="*/ 1918914 w 4111648"/>
                  <a:gd name="connsiteY700" fmla="*/ 1148287 h 4743364"/>
                  <a:gd name="connsiteX701" fmla="*/ 1898751 w 4111648"/>
                  <a:gd name="connsiteY701" fmla="*/ 1248095 h 4743364"/>
                  <a:gd name="connsiteX702" fmla="*/ 1878588 w 4111648"/>
                  <a:gd name="connsiteY702" fmla="*/ 1229948 h 4743364"/>
                  <a:gd name="connsiteX703" fmla="*/ 1852376 w 4111648"/>
                  <a:gd name="connsiteY703" fmla="*/ 1221883 h 4743364"/>
                  <a:gd name="connsiteX704" fmla="*/ 1847335 w 4111648"/>
                  <a:gd name="connsiteY704" fmla="*/ 1221883 h 4743364"/>
                  <a:gd name="connsiteX705" fmla="*/ 1821123 w 4111648"/>
                  <a:gd name="connsiteY705" fmla="*/ 1226923 h 4743364"/>
                  <a:gd name="connsiteX706" fmla="*/ 1814066 w 4111648"/>
                  <a:gd name="connsiteY706" fmla="*/ 1233981 h 4743364"/>
                  <a:gd name="connsiteX707" fmla="*/ 1814066 w 4111648"/>
                  <a:gd name="connsiteY707" fmla="*/ 1244062 h 4743364"/>
                  <a:gd name="connsiteX708" fmla="*/ 1826164 w 4111648"/>
                  <a:gd name="connsiteY708" fmla="*/ 1252127 h 4743364"/>
                  <a:gd name="connsiteX709" fmla="*/ 1831205 w 4111648"/>
                  <a:gd name="connsiteY709" fmla="*/ 1251119 h 4743364"/>
                  <a:gd name="connsiteX710" fmla="*/ 1836246 w 4111648"/>
                  <a:gd name="connsiteY710" fmla="*/ 1249103 h 4743364"/>
                  <a:gd name="connsiteX711" fmla="*/ 1846327 w 4111648"/>
                  <a:gd name="connsiteY711" fmla="*/ 1248095 h 4743364"/>
                  <a:gd name="connsiteX712" fmla="*/ 1855401 w 4111648"/>
                  <a:gd name="connsiteY712" fmla="*/ 1249103 h 4743364"/>
                  <a:gd name="connsiteX713" fmla="*/ 1864474 w 4111648"/>
                  <a:gd name="connsiteY713" fmla="*/ 1253135 h 4743364"/>
                  <a:gd name="connsiteX714" fmla="*/ 1872539 w 4111648"/>
                  <a:gd name="connsiteY714" fmla="*/ 1260192 h 4743364"/>
                  <a:gd name="connsiteX715" fmla="*/ 1880605 w 4111648"/>
                  <a:gd name="connsiteY715" fmla="*/ 1271282 h 4743364"/>
                  <a:gd name="connsiteX716" fmla="*/ 1885646 w 4111648"/>
                  <a:gd name="connsiteY716" fmla="*/ 1284388 h 4743364"/>
                  <a:gd name="connsiteX717" fmla="*/ 1889678 w 4111648"/>
                  <a:gd name="connsiteY717" fmla="*/ 1290437 h 4743364"/>
                  <a:gd name="connsiteX718" fmla="*/ 1876572 w 4111648"/>
                  <a:gd name="connsiteY718" fmla="*/ 1358992 h 4743364"/>
                  <a:gd name="connsiteX719" fmla="*/ 1990493 w 4111648"/>
                  <a:gd name="connsiteY719" fmla="*/ 1788465 h 4743364"/>
                  <a:gd name="connsiteX720" fmla="*/ 1937061 w 4111648"/>
                  <a:gd name="connsiteY720" fmla="*/ 1717894 h 4743364"/>
                  <a:gd name="connsiteX721" fmla="*/ 1937061 w 4111648"/>
                  <a:gd name="connsiteY721" fmla="*/ 1716886 h 4743364"/>
                  <a:gd name="connsiteX722" fmla="*/ 1936053 w 4111648"/>
                  <a:gd name="connsiteY722" fmla="*/ 1715878 h 4743364"/>
                  <a:gd name="connsiteX723" fmla="*/ 1903792 w 4111648"/>
                  <a:gd name="connsiteY723" fmla="*/ 1633209 h 4743364"/>
                  <a:gd name="connsiteX724" fmla="*/ 1891694 w 4111648"/>
                  <a:gd name="connsiteY724" fmla="*/ 1527353 h 4743364"/>
                  <a:gd name="connsiteX725" fmla="*/ 1900768 w 4111648"/>
                  <a:gd name="connsiteY725" fmla="*/ 1424522 h 4743364"/>
                  <a:gd name="connsiteX726" fmla="*/ 1920931 w 4111648"/>
                  <a:gd name="connsiteY726" fmla="*/ 1314633 h 4743364"/>
                  <a:gd name="connsiteX727" fmla="*/ 1934037 w 4111648"/>
                  <a:gd name="connsiteY727" fmla="*/ 1256160 h 4743364"/>
                  <a:gd name="connsiteX728" fmla="*/ 1966298 w 4111648"/>
                  <a:gd name="connsiteY728" fmla="*/ 1092839 h 4743364"/>
                  <a:gd name="connsiteX729" fmla="*/ 1950167 w 4111648"/>
                  <a:gd name="connsiteY729" fmla="*/ 1071668 h 4743364"/>
                  <a:gd name="connsiteX730" fmla="*/ 1947143 w 4111648"/>
                  <a:gd name="connsiteY730" fmla="*/ 1071668 h 4743364"/>
                  <a:gd name="connsiteX731" fmla="*/ 1927987 w 4111648"/>
                  <a:gd name="connsiteY731" fmla="*/ 1087798 h 4743364"/>
                  <a:gd name="connsiteX732" fmla="*/ 1924963 w 4111648"/>
                  <a:gd name="connsiteY732" fmla="*/ 1108969 h 4743364"/>
                  <a:gd name="connsiteX733" fmla="*/ 1908833 w 4111648"/>
                  <a:gd name="connsiteY733" fmla="*/ 1090823 h 4743364"/>
                  <a:gd name="connsiteX734" fmla="*/ 1868507 w 4111648"/>
                  <a:gd name="connsiteY734" fmla="*/ 1077717 h 4743364"/>
                  <a:gd name="connsiteX735" fmla="*/ 1854392 w 4111648"/>
                  <a:gd name="connsiteY735" fmla="*/ 1078725 h 4743364"/>
                  <a:gd name="connsiteX736" fmla="*/ 1795920 w 4111648"/>
                  <a:gd name="connsiteY736" fmla="*/ 1104937 h 4743364"/>
                  <a:gd name="connsiteX737" fmla="*/ 1771724 w 4111648"/>
                  <a:gd name="connsiteY737" fmla="*/ 1125100 h 4743364"/>
                  <a:gd name="connsiteX738" fmla="*/ 1823140 w 4111648"/>
                  <a:gd name="connsiteY738" fmla="*/ 944640 h 4743364"/>
                  <a:gd name="connsiteX739" fmla="*/ 1854392 w 4111648"/>
                  <a:gd name="connsiteY739" fmla="*/ 829711 h 4743364"/>
                  <a:gd name="connsiteX740" fmla="*/ 1853384 w 4111648"/>
                  <a:gd name="connsiteY740" fmla="*/ 830719 h 4743364"/>
                  <a:gd name="connsiteX741" fmla="*/ 1880605 w 4111648"/>
                  <a:gd name="connsiteY741" fmla="*/ 747042 h 4743364"/>
                  <a:gd name="connsiteX742" fmla="*/ 1909841 w 4111648"/>
                  <a:gd name="connsiteY742" fmla="*/ 673447 h 4743364"/>
                  <a:gd name="connsiteX743" fmla="*/ 1981420 w 4111648"/>
                  <a:gd name="connsiteY743" fmla="*/ 537346 h 4743364"/>
                  <a:gd name="connsiteX744" fmla="*/ 2153814 w 4111648"/>
                  <a:gd name="connsiteY744" fmla="*/ 322609 h 4743364"/>
                  <a:gd name="connsiteX745" fmla="*/ 2246565 w 4111648"/>
                  <a:gd name="connsiteY745" fmla="*/ 243973 h 4743364"/>
                  <a:gd name="connsiteX746" fmla="*/ 2353429 w 4111648"/>
                  <a:gd name="connsiteY746" fmla="*/ 174411 h 4743364"/>
                  <a:gd name="connsiteX747" fmla="*/ 2490538 w 4111648"/>
                  <a:gd name="connsiteY747" fmla="*/ 110897 h 4743364"/>
                  <a:gd name="connsiteX748" fmla="*/ 2633695 w 4111648"/>
                  <a:gd name="connsiteY748" fmla="*/ 65530 h 4743364"/>
                  <a:gd name="connsiteX749" fmla="*/ 2634703 w 4111648"/>
                  <a:gd name="connsiteY749" fmla="*/ 65530 h 4743364"/>
                  <a:gd name="connsiteX750" fmla="*/ 2635712 w 4111648"/>
                  <a:gd name="connsiteY750" fmla="*/ 65530 h 4743364"/>
                  <a:gd name="connsiteX751" fmla="*/ 2634703 w 4111648"/>
                  <a:gd name="connsiteY751" fmla="*/ 65530 h 4743364"/>
                  <a:gd name="connsiteX752" fmla="*/ 2635712 w 4111648"/>
                  <a:gd name="connsiteY752" fmla="*/ 65530 h 4743364"/>
                  <a:gd name="connsiteX753" fmla="*/ 2635712 w 4111648"/>
                  <a:gd name="connsiteY753" fmla="*/ 65530 h 4743364"/>
                  <a:gd name="connsiteX754" fmla="*/ 2635712 w 4111648"/>
                  <a:gd name="connsiteY754" fmla="*/ 65530 h 4743364"/>
                  <a:gd name="connsiteX755" fmla="*/ 2939167 w 4111648"/>
                  <a:gd name="connsiteY755" fmla="*/ 27220 h 4743364"/>
                  <a:gd name="connsiteX756" fmla="*/ 2953281 w 4111648"/>
                  <a:gd name="connsiteY756" fmla="*/ 27220 h 4743364"/>
                  <a:gd name="connsiteX757" fmla="*/ 2955297 w 4111648"/>
                  <a:gd name="connsiteY757" fmla="*/ 27220 h 4743364"/>
                  <a:gd name="connsiteX758" fmla="*/ 3116601 w 4111648"/>
                  <a:gd name="connsiteY758" fmla="*/ 42342 h 4743364"/>
                  <a:gd name="connsiteX759" fmla="*/ 3117609 w 4111648"/>
                  <a:gd name="connsiteY759" fmla="*/ 87709 h 4743364"/>
                  <a:gd name="connsiteX760" fmla="*/ 3117609 w 4111648"/>
                  <a:gd name="connsiteY760" fmla="*/ 88718 h 4743364"/>
                  <a:gd name="connsiteX761" fmla="*/ 3091398 w 4111648"/>
                  <a:gd name="connsiteY761" fmla="*/ 262120 h 4743364"/>
                  <a:gd name="connsiteX762" fmla="*/ 3092405 w 4111648"/>
                  <a:gd name="connsiteY762" fmla="*/ 261112 h 4743364"/>
                  <a:gd name="connsiteX763" fmla="*/ 3078291 w 4111648"/>
                  <a:gd name="connsiteY763" fmla="*/ 303454 h 4743364"/>
                  <a:gd name="connsiteX764" fmla="*/ 3070227 w 4111648"/>
                  <a:gd name="connsiteY764" fmla="*/ 324626 h 4743364"/>
                  <a:gd name="connsiteX765" fmla="*/ 3061153 w 4111648"/>
                  <a:gd name="connsiteY765" fmla="*/ 344789 h 4743364"/>
                  <a:gd name="connsiteX766" fmla="*/ 3061153 w 4111648"/>
                  <a:gd name="connsiteY766" fmla="*/ 349829 h 4743364"/>
                  <a:gd name="connsiteX767" fmla="*/ 3065186 w 4111648"/>
                  <a:gd name="connsiteY767" fmla="*/ 353862 h 4743364"/>
                  <a:gd name="connsiteX768" fmla="*/ 3068210 w 4111648"/>
                  <a:gd name="connsiteY768" fmla="*/ 354870 h 4743364"/>
                  <a:gd name="connsiteX769" fmla="*/ 3075267 w 4111648"/>
                  <a:gd name="connsiteY769" fmla="*/ 350838 h 4743364"/>
                  <a:gd name="connsiteX770" fmla="*/ 3077283 w 4111648"/>
                  <a:gd name="connsiteY770" fmla="*/ 346805 h 4743364"/>
                  <a:gd name="connsiteX771" fmla="*/ 3078291 w 4111648"/>
                  <a:gd name="connsiteY771" fmla="*/ 344789 h 4743364"/>
                  <a:gd name="connsiteX772" fmla="*/ 3081316 w 4111648"/>
                  <a:gd name="connsiteY772" fmla="*/ 338740 h 4743364"/>
                  <a:gd name="connsiteX773" fmla="*/ 3088373 w 4111648"/>
                  <a:gd name="connsiteY773" fmla="*/ 324626 h 4743364"/>
                  <a:gd name="connsiteX774" fmla="*/ 3099463 w 4111648"/>
                  <a:gd name="connsiteY774" fmla="*/ 297405 h 4743364"/>
                  <a:gd name="connsiteX775" fmla="*/ 3117609 w 4111648"/>
                  <a:gd name="connsiteY775" fmla="*/ 237924 h 4743364"/>
                  <a:gd name="connsiteX776" fmla="*/ 3133740 w 4111648"/>
                  <a:gd name="connsiteY776" fmla="*/ 113921 h 4743364"/>
                  <a:gd name="connsiteX777" fmla="*/ 3132732 w 4111648"/>
                  <a:gd name="connsiteY777" fmla="*/ 45367 h 4743364"/>
                  <a:gd name="connsiteX778" fmla="*/ 3210360 w 4111648"/>
                  <a:gd name="connsiteY778" fmla="*/ 64522 h 4743364"/>
                  <a:gd name="connsiteX779" fmla="*/ 3296053 w 4111648"/>
                  <a:gd name="connsiteY779" fmla="*/ 94766 h 4743364"/>
                  <a:gd name="connsiteX780" fmla="*/ 3297061 w 4111648"/>
                  <a:gd name="connsiteY780" fmla="*/ 95775 h 4743364"/>
                  <a:gd name="connsiteX781" fmla="*/ 3311176 w 4111648"/>
                  <a:gd name="connsiteY781" fmla="*/ 118962 h 4743364"/>
                  <a:gd name="connsiteX782" fmla="*/ 3311176 w 4111648"/>
                  <a:gd name="connsiteY782" fmla="*/ 117954 h 4743364"/>
                  <a:gd name="connsiteX783" fmla="*/ 3343436 w 4111648"/>
                  <a:gd name="connsiteY783" fmla="*/ 185500 h 4743364"/>
                  <a:gd name="connsiteX784" fmla="*/ 3366624 w 4111648"/>
                  <a:gd name="connsiteY784" fmla="*/ 257079 h 4743364"/>
                  <a:gd name="connsiteX785" fmla="*/ 3384770 w 4111648"/>
                  <a:gd name="connsiteY785" fmla="*/ 425441 h 4743364"/>
                  <a:gd name="connsiteX786" fmla="*/ 3380737 w 4111648"/>
                  <a:gd name="connsiteY786" fmla="*/ 486938 h 4743364"/>
                  <a:gd name="connsiteX787" fmla="*/ 3370656 w 4111648"/>
                  <a:gd name="connsiteY787" fmla="*/ 550452 h 4743364"/>
                  <a:gd name="connsiteX788" fmla="*/ 3372673 w 4111648"/>
                  <a:gd name="connsiteY788" fmla="*/ 557509 h 4743364"/>
                  <a:gd name="connsiteX789" fmla="*/ 3378721 w 4111648"/>
                  <a:gd name="connsiteY789" fmla="*/ 561542 h 4743364"/>
                  <a:gd name="connsiteX790" fmla="*/ 3379729 w 4111648"/>
                  <a:gd name="connsiteY790" fmla="*/ 561542 h 4743364"/>
                  <a:gd name="connsiteX791" fmla="*/ 3385778 w 4111648"/>
                  <a:gd name="connsiteY791" fmla="*/ 559525 h 4743364"/>
                  <a:gd name="connsiteX792" fmla="*/ 3389811 w 4111648"/>
                  <a:gd name="connsiteY792" fmla="*/ 553477 h 4743364"/>
                  <a:gd name="connsiteX793" fmla="*/ 3406950 w 4111648"/>
                  <a:gd name="connsiteY793" fmla="*/ 409311 h 4743364"/>
                  <a:gd name="connsiteX794" fmla="*/ 3386787 w 4111648"/>
                  <a:gd name="connsiteY794" fmla="*/ 267161 h 4743364"/>
                  <a:gd name="connsiteX795" fmla="*/ 3317224 w 4111648"/>
                  <a:gd name="connsiteY795" fmla="*/ 100815 h 4743364"/>
                  <a:gd name="connsiteX796" fmla="*/ 3398885 w 4111648"/>
                  <a:gd name="connsiteY796" fmla="*/ 144166 h 4743364"/>
                  <a:gd name="connsiteX797" fmla="*/ 3487603 w 4111648"/>
                  <a:gd name="connsiteY797" fmla="*/ 208688 h 4743364"/>
                  <a:gd name="connsiteX798" fmla="*/ 3489618 w 4111648"/>
                  <a:gd name="connsiteY798" fmla="*/ 212721 h 4743364"/>
                  <a:gd name="connsiteX799" fmla="*/ 3544059 w 4111648"/>
                  <a:gd name="connsiteY799" fmla="*/ 289340 h 4743364"/>
                  <a:gd name="connsiteX800" fmla="*/ 3544059 w 4111648"/>
                  <a:gd name="connsiteY800" fmla="*/ 288332 h 4743364"/>
                  <a:gd name="connsiteX801" fmla="*/ 3608581 w 4111648"/>
                  <a:gd name="connsiteY801" fmla="*/ 456694 h 4743364"/>
                  <a:gd name="connsiteX802" fmla="*/ 3639834 w 4111648"/>
                  <a:gd name="connsiteY802" fmla="*/ 713773 h 4743364"/>
                  <a:gd name="connsiteX803" fmla="*/ 3639834 w 4111648"/>
                  <a:gd name="connsiteY803" fmla="*/ 728895 h 4743364"/>
                  <a:gd name="connsiteX804" fmla="*/ 3639834 w 4111648"/>
                  <a:gd name="connsiteY804" fmla="*/ 727887 h 4743364"/>
                  <a:gd name="connsiteX805" fmla="*/ 3631768 w 4111648"/>
                  <a:gd name="connsiteY805" fmla="*/ 829711 h 4743364"/>
                  <a:gd name="connsiteX806" fmla="*/ 3612613 w 4111648"/>
                  <a:gd name="connsiteY806" fmla="*/ 924477 h 4743364"/>
                  <a:gd name="connsiteX807" fmla="*/ 3580352 w 4111648"/>
                  <a:gd name="connsiteY807" fmla="*/ 1005129 h 4743364"/>
                  <a:gd name="connsiteX808" fmla="*/ 3580352 w 4111648"/>
                  <a:gd name="connsiteY808" fmla="*/ 1011178 h 4743364"/>
                  <a:gd name="connsiteX809" fmla="*/ 3585393 w 4111648"/>
                  <a:gd name="connsiteY809" fmla="*/ 1017227 h 4743364"/>
                  <a:gd name="connsiteX810" fmla="*/ 3589426 w 4111648"/>
                  <a:gd name="connsiteY810" fmla="*/ 1018235 h 4743364"/>
                  <a:gd name="connsiteX811" fmla="*/ 3592450 w 4111648"/>
                  <a:gd name="connsiteY811" fmla="*/ 1017227 h 4743364"/>
                  <a:gd name="connsiteX812" fmla="*/ 3597490 w 4111648"/>
                  <a:gd name="connsiteY812" fmla="*/ 1012187 h 4743364"/>
                  <a:gd name="connsiteX813" fmla="*/ 3618663 w 4111648"/>
                  <a:gd name="connsiteY813" fmla="*/ 965812 h 4743364"/>
                  <a:gd name="connsiteX814" fmla="*/ 3635801 w 4111648"/>
                  <a:gd name="connsiteY814" fmla="*/ 912379 h 4743364"/>
                  <a:gd name="connsiteX815" fmla="*/ 3655964 w 4111648"/>
                  <a:gd name="connsiteY815" fmla="*/ 795434 h 4743364"/>
                  <a:gd name="connsiteX816" fmla="*/ 3657980 w 4111648"/>
                  <a:gd name="connsiteY816" fmla="*/ 665382 h 4743364"/>
                  <a:gd name="connsiteX817" fmla="*/ 3642857 w 4111648"/>
                  <a:gd name="connsiteY817" fmla="*/ 534322 h 4743364"/>
                  <a:gd name="connsiteX818" fmla="*/ 3612613 w 4111648"/>
                  <a:gd name="connsiteY818" fmla="*/ 408302 h 4743364"/>
                  <a:gd name="connsiteX819" fmla="*/ 3567246 w 4111648"/>
                  <a:gd name="connsiteY819" fmla="*/ 297405 h 4743364"/>
                  <a:gd name="connsiteX820" fmla="*/ 3551116 w 4111648"/>
                  <a:gd name="connsiteY820" fmla="*/ 268169 h 4743364"/>
                  <a:gd name="connsiteX821" fmla="*/ 3592450 w 4111648"/>
                  <a:gd name="connsiteY821" fmla="*/ 318577 h 4743364"/>
                  <a:gd name="connsiteX822" fmla="*/ 3635801 w 4111648"/>
                  <a:gd name="connsiteY822" fmla="*/ 387131 h 4743364"/>
                  <a:gd name="connsiteX823" fmla="*/ 3710404 w 4111648"/>
                  <a:gd name="connsiteY823" fmla="*/ 577672 h 4743364"/>
                  <a:gd name="connsiteX824" fmla="*/ 3744682 w 4111648"/>
                  <a:gd name="connsiteY824" fmla="*/ 906330 h 4743364"/>
                  <a:gd name="connsiteX825" fmla="*/ 3744682 w 4111648"/>
                  <a:gd name="connsiteY825" fmla="*/ 908347 h 4743364"/>
                  <a:gd name="connsiteX826" fmla="*/ 3744682 w 4111648"/>
                  <a:gd name="connsiteY826" fmla="*/ 910363 h 4743364"/>
                  <a:gd name="connsiteX827" fmla="*/ 3744682 w 4111648"/>
                  <a:gd name="connsiteY827" fmla="*/ 908347 h 4743364"/>
                  <a:gd name="connsiteX828" fmla="*/ 3714437 w 4111648"/>
                  <a:gd name="connsiteY828" fmla="*/ 1226923 h 4743364"/>
                  <a:gd name="connsiteX829" fmla="*/ 3689233 w 4111648"/>
                  <a:gd name="connsiteY829" fmla="*/ 1371089 h 4743364"/>
                  <a:gd name="connsiteX830" fmla="*/ 3689233 w 4111648"/>
                  <a:gd name="connsiteY830" fmla="*/ 1372098 h 4743364"/>
                  <a:gd name="connsiteX831" fmla="*/ 3689233 w 4111648"/>
                  <a:gd name="connsiteY831" fmla="*/ 1372098 h 4743364"/>
                  <a:gd name="connsiteX832" fmla="*/ 3647898 w 4111648"/>
                  <a:gd name="connsiteY832" fmla="*/ 1641275 h 4743364"/>
                  <a:gd name="connsiteX833" fmla="*/ 3642857 w 4111648"/>
                  <a:gd name="connsiteY833" fmla="*/ 1761245 h 4743364"/>
                  <a:gd name="connsiteX834" fmla="*/ 3642857 w 4111648"/>
                  <a:gd name="connsiteY834" fmla="*/ 1762253 h 4743364"/>
                  <a:gd name="connsiteX835" fmla="*/ 3642857 w 4111648"/>
                  <a:gd name="connsiteY835" fmla="*/ 1763261 h 4743364"/>
                  <a:gd name="connsiteX836" fmla="*/ 3644874 w 4111648"/>
                  <a:gd name="connsiteY836" fmla="*/ 1807620 h 4743364"/>
                  <a:gd name="connsiteX837" fmla="*/ 3650923 w 4111648"/>
                  <a:gd name="connsiteY837" fmla="*/ 1841897 h 4743364"/>
                  <a:gd name="connsiteX838" fmla="*/ 3658989 w 4111648"/>
                  <a:gd name="connsiteY838" fmla="*/ 1878191 h 4743364"/>
                  <a:gd name="connsiteX839" fmla="*/ 3658989 w 4111648"/>
                  <a:gd name="connsiteY839" fmla="*/ 1879199 h 4743364"/>
                  <a:gd name="connsiteX840" fmla="*/ 3668061 w 4111648"/>
                  <a:gd name="connsiteY840" fmla="*/ 1921542 h 4743364"/>
                  <a:gd name="connsiteX841" fmla="*/ 3678143 w 4111648"/>
                  <a:gd name="connsiteY841" fmla="*/ 2001186 h 4743364"/>
                  <a:gd name="connsiteX842" fmla="*/ 3674111 w 4111648"/>
                  <a:gd name="connsiteY842" fmla="*/ 2029414 h 4743364"/>
                  <a:gd name="connsiteX843" fmla="*/ 3668061 w 4111648"/>
                  <a:gd name="connsiteY843" fmla="*/ 2042520 h 4743364"/>
                  <a:gd name="connsiteX844" fmla="*/ 3657980 w 4111648"/>
                  <a:gd name="connsiteY844" fmla="*/ 2055626 h 4743364"/>
                  <a:gd name="connsiteX845" fmla="*/ 3648907 w 4111648"/>
                  <a:gd name="connsiteY845" fmla="*/ 2061675 h 4743364"/>
                  <a:gd name="connsiteX846" fmla="*/ 3640841 w 4111648"/>
                  <a:gd name="connsiteY846" fmla="*/ 2064699 h 4743364"/>
                  <a:gd name="connsiteX847" fmla="*/ 3631768 w 4111648"/>
                  <a:gd name="connsiteY847" fmla="*/ 2065708 h 4743364"/>
                  <a:gd name="connsiteX848" fmla="*/ 3618663 w 4111648"/>
                  <a:gd name="connsiteY848" fmla="*/ 2063691 h 4743364"/>
                  <a:gd name="connsiteX849" fmla="*/ 3600515 w 4111648"/>
                  <a:gd name="connsiteY849" fmla="*/ 2055626 h 4743364"/>
                  <a:gd name="connsiteX850" fmla="*/ 3569263 w 4111648"/>
                  <a:gd name="connsiteY850" fmla="*/ 2030422 h 4743364"/>
                  <a:gd name="connsiteX851" fmla="*/ 3534985 w 4111648"/>
                  <a:gd name="connsiteY851" fmla="*/ 1985055 h 4743364"/>
                  <a:gd name="connsiteX852" fmla="*/ 3510789 w 4111648"/>
                  <a:gd name="connsiteY852" fmla="*/ 1920533 h 4743364"/>
                  <a:gd name="connsiteX853" fmla="*/ 3497684 w 4111648"/>
                  <a:gd name="connsiteY853" fmla="*/ 1842905 h 4743364"/>
                  <a:gd name="connsiteX854" fmla="*/ 3494659 w 4111648"/>
                  <a:gd name="connsiteY854" fmla="*/ 1803588 h 4743364"/>
                  <a:gd name="connsiteX855" fmla="*/ 3493651 w 4111648"/>
                  <a:gd name="connsiteY855" fmla="*/ 1780400 h 4743364"/>
                  <a:gd name="connsiteX856" fmla="*/ 3493651 w 4111648"/>
                  <a:gd name="connsiteY856" fmla="*/ 1774351 h 4743364"/>
                  <a:gd name="connsiteX857" fmla="*/ 3496675 w 4111648"/>
                  <a:gd name="connsiteY857" fmla="*/ 1773343 h 4743364"/>
                  <a:gd name="connsiteX858" fmla="*/ 3535993 w 4111648"/>
                  <a:gd name="connsiteY858" fmla="*/ 1744106 h 4743364"/>
                  <a:gd name="connsiteX859" fmla="*/ 3558173 w 4111648"/>
                  <a:gd name="connsiteY859" fmla="*/ 1703780 h 4743364"/>
                  <a:gd name="connsiteX860" fmla="*/ 3566238 w 4111648"/>
                  <a:gd name="connsiteY860" fmla="*/ 1604981 h 4743364"/>
                  <a:gd name="connsiteX861" fmla="*/ 3554140 w 4111648"/>
                  <a:gd name="connsiteY861" fmla="*/ 1558606 h 4743364"/>
                  <a:gd name="connsiteX862" fmla="*/ 3533977 w 4111648"/>
                  <a:gd name="connsiteY862" fmla="*/ 1520296 h 4743364"/>
                  <a:gd name="connsiteX863" fmla="*/ 3513814 w 4111648"/>
                  <a:gd name="connsiteY863" fmla="*/ 1500133 h 4743364"/>
                  <a:gd name="connsiteX864" fmla="*/ 3514822 w 4111648"/>
                  <a:gd name="connsiteY864" fmla="*/ 1480978 h 4743364"/>
                  <a:gd name="connsiteX865" fmla="*/ 3514822 w 4111648"/>
                  <a:gd name="connsiteY865" fmla="*/ 1478962 h 4743364"/>
                  <a:gd name="connsiteX866" fmla="*/ 3515830 w 4111648"/>
                  <a:gd name="connsiteY866" fmla="*/ 1466864 h 4743364"/>
                  <a:gd name="connsiteX867" fmla="*/ 3520871 w 4111648"/>
                  <a:gd name="connsiteY867" fmla="*/ 1424522 h 4743364"/>
                  <a:gd name="connsiteX868" fmla="*/ 3526920 w 4111648"/>
                  <a:gd name="connsiteY868" fmla="*/ 1383187 h 4743364"/>
                  <a:gd name="connsiteX869" fmla="*/ 3531960 w 4111648"/>
                  <a:gd name="connsiteY869" fmla="*/ 1344877 h 4743364"/>
                  <a:gd name="connsiteX870" fmla="*/ 3548092 w 4111648"/>
                  <a:gd name="connsiteY870" fmla="*/ 1189622 h 4743364"/>
                  <a:gd name="connsiteX871" fmla="*/ 3547083 w 4111648"/>
                  <a:gd name="connsiteY871" fmla="*/ 1035374 h 4743364"/>
                  <a:gd name="connsiteX872" fmla="*/ 3514822 w 4111648"/>
                  <a:gd name="connsiteY872" fmla="*/ 881127 h 4743364"/>
                  <a:gd name="connsiteX873" fmla="*/ 3415015 w 4111648"/>
                  <a:gd name="connsiteY873" fmla="*/ 670422 h 4743364"/>
                  <a:gd name="connsiteX874" fmla="*/ 3267824 w 4111648"/>
                  <a:gd name="connsiteY874" fmla="*/ 501053 h 4743364"/>
                  <a:gd name="connsiteX875" fmla="*/ 3075267 w 4111648"/>
                  <a:gd name="connsiteY875" fmla="*/ 388139 h 4743364"/>
                  <a:gd name="connsiteX876" fmla="*/ 2962353 w 4111648"/>
                  <a:gd name="connsiteY876" fmla="*/ 356886 h 4743364"/>
                  <a:gd name="connsiteX877" fmla="*/ 2845408 w 4111648"/>
                  <a:gd name="connsiteY877" fmla="*/ 345797 h 4743364"/>
                  <a:gd name="connsiteX878" fmla="*/ 2826253 w 4111648"/>
                  <a:gd name="connsiteY878" fmla="*/ 345797 h 4743364"/>
                  <a:gd name="connsiteX879" fmla="*/ 2607484 w 4111648"/>
                  <a:gd name="connsiteY879" fmla="*/ 369993 h 4743364"/>
                  <a:gd name="connsiteX880" fmla="*/ 2499612 w 4111648"/>
                  <a:gd name="connsiteY880" fmla="*/ 399229 h 4743364"/>
                  <a:gd name="connsiteX881" fmla="*/ 2503643 w 4111648"/>
                  <a:gd name="connsiteY881" fmla="*/ 386123 h 4743364"/>
                  <a:gd name="connsiteX882" fmla="*/ 2538929 w 4111648"/>
                  <a:gd name="connsiteY882" fmla="*/ 308495 h 4743364"/>
                  <a:gd name="connsiteX883" fmla="*/ 2537921 w 4111648"/>
                  <a:gd name="connsiteY883" fmla="*/ 309503 h 4743364"/>
                  <a:gd name="connsiteX884" fmla="*/ 2611516 w 4111648"/>
                  <a:gd name="connsiteY884" fmla="*/ 219778 h 4743364"/>
                  <a:gd name="connsiteX885" fmla="*/ 2757699 w 4111648"/>
                  <a:gd name="connsiteY885" fmla="*/ 113921 h 4743364"/>
                  <a:gd name="connsiteX886" fmla="*/ 2839359 w 4111648"/>
                  <a:gd name="connsiteY886" fmla="*/ 73595 h 4743364"/>
                  <a:gd name="connsiteX887" fmla="*/ 2879685 w 4111648"/>
                  <a:gd name="connsiteY887" fmla="*/ 56457 h 4743364"/>
                  <a:gd name="connsiteX888" fmla="*/ 2919003 w 4111648"/>
                  <a:gd name="connsiteY888" fmla="*/ 41334 h 4743364"/>
                  <a:gd name="connsiteX889" fmla="*/ 2922027 w 4111648"/>
                  <a:gd name="connsiteY889" fmla="*/ 38310 h 4743364"/>
                  <a:gd name="connsiteX890" fmla="*/ 2922027 w 4111648"/>
                  <a:gd name="connsiteY890" fmla="*/ 33269 h 4743364"/>
                  <a:gd name="connsiteX891" fmla="*/ 2915978 w 4111648"/>
                  <a:gd name="connsiteY891" fmla="*/ 29236 h 4743364"/>
                  <a:gd name="connsiteX892" fmla="*/ 2913963 w 4111648"/>
                  <a:gd name="connsiteY892" fmla="*/ 29236 h 4743364"/>
                  <a:gd name="connsiteX893" fmla="*/ 2898840 w 4111648"/>
                  <a:gd name="connsiteY893" fmla="*/ 34277 h 4743364"/>
                  <a:gd name="connsiteX894" fmla="*/ 2870612 w 4111648"/>
                  <a:gd name="connsiteY894" fmla="*/ 43351 h 4743364"/>
                  <a:gd name="connsiteX895" fmla="*/ 2825245 w 4111648"/>
                  <a:gd name="connsiteY895" fmla="*/ 60489 h 4743364"/>
                  <a:gd name="connsiteX896" fmla="*/ 2734511 w 4111648"/>
                  <a:gd name="connsiteY896" fmla="*/ 106864 h 4743364"/>
                  <a:gd name="connsiteX897" fmla="*/ 2648818 w 4111648"/>
                  <a:gd name="connsiteY897" fmla="*/ 165337 h 4743364"/>
                  <a:gd name="connsiteX898" fmla="*/ 2573206 w 4111648"/>
                  <a:gd name="connsiteY898" fmla="*/ 235908 h 4743364"/>
                  <a:gd name="connsiteX899" fmla="*/ 2516750 w 4111648"/>
                  <a:gd name="connsiteY899" fmla="*/ 314544 h 4743364"/>
                  <a:gd name="connsiteX900" fmla="*/ 2484489 w 4111648"/>
                  <a:gd name="connsiteY900" fmla="*/ 402253 h 4743364"/>
                  <a:gd name="connsiteX901" fmla="*/ 2372584 w 4111648"/>
                  <a:gd name="connsiteY901" fmla="*/ 447620 h 4743364"/>
                  <a:gd name="connsiteX902" fmla="*/ 2169945 w 4111648"/>
                  <a:gd name="connsiteY902" fmla="*/ 578680 h 4743364"/>
                  <a:gd name="connsiteX903" fmla="*/ 2088284 w 4111648"/>
                  <a:gd name="connsiteY903" fmla="*/ 661349 h 4743364"/>
                  <a:gd name="connsiteX904" fmla="*/ 2043925 w 4111648"/>
                  <a:gd name="connsiteY904" fmla="*/ 721838 h 4743364"/>
                  <a:gd name="connsiteX905" fmla="*/ 2057032 w 4111648"/>
                  <a:gd name="connsiteY905" fmla="*/ 668406 h 4743364"/>
                  <a:gd name="connsiteX906" fmla="*/ 2057032 w 4111648"/>
                  <a:gd name="connsiteY906" fmla="*/ 669414 h 4743364"/>
                  <a:gd name="connsiteX907" fmla="*/ 2146757 w 4111648"/>
                  <a:gd name="connsiteY907" fmla="*/ 472824 h 4743364"/>
                  <a:gd name="connsiteX908" fmla="*/ 2145749 w 4111648"/>
                  <a:gd name="connsiteY908" fmla="*/ 473832 h 4743364"/>
                  <a:gd name="connsiteX909" fmla="*/ 2227409 w 4111648"/>
                  <a:gd name="connsiteY909" fmla="*/ 358903 h 4743364"/>
                  <a:gd name="connsiteX910" fmla="*/ 2323184 w 4111648"/>
                  <a:gd name="connsiteY910" fmla="*/ 254055 h 4743364"/>
                  <a:gd name="connsiteX911" fmla="*/ 2339315 w 4111648"/>
                  <a:gd name="connsiteY911" fmla="*/ 238933 h 4743364"/>
                  <a:gd name="connsiteX912" fmla="*/ 2337298 w 4111648"/>
                  <a:gd name="connsiteY912" fmla="*/ 239941 h 4743364"/>
                  <a:gd name="connsiteX913" fmla="*/ 2390730 w 4111648"/>
                  <a:gd name="connsiteY913" fmla="*/ 191549 h 4743364"/>
                  <a:gd name="connsiteX914" fmla="*/ 2417951 w 4111648"/>
                  <a:gd name="connsiteY914" fmla="*/ 169370 h 4743364"/>
                  <a:gd name="connsiteX915" fmla="*/ 2419967 w 4111648"/>
                  <a:gd name="connsiteY915" fmla="*/ 167354 h 4743364"/>
                  <a:gd name="connsiteX916" fmla="*/ 2445171 w 4111648"/>
                  <a:gd name="connsiteY916" fmla="*/ 148199 h 4743364"/>
                  <a:gd name="connsiteX917" fmla="*/ 2447187 w 4111648"/>
                  <a:gd name="connsiteY917" fmla="*/ 137109 h 4743364"/>
                  <a:gd name="connsiteX918" fmla="*/ 2441138 w 4111648"/>
                  <a:gd name="connsiteY918" fmla="*/ 134084 h 4743364"/>
                  <a:gd name="connsiteX919" fmla="*/ 2436097 w 4111648"/>
                  <a:gd name="connsiteY919" fmla="*/ 136101 h 4743364"/>
                  <a:gd name="connsiteX920" fmla="*/ 2427024 w 4111648"/>
                  <a:gd name="connsiteY920" fmla="*/ 142150 h 4743364"/>
                  <a:gd name="connsiteX921" fmla="*/ 2425008 w 4111648"/>
                  <a:gd name="connsiteY921" fmla="*/ 143158 h 4743364"/>
                  <a:gd name="connsiteX922" fmla="*/ 2408877 w 4111648"/>
                  <a:gd name="connsiteY922" fmla="*/ 155256 h 4743364"/>
                  <a:gd name="connsiteX923" fmla="*/ 2382665 w 4111648"/>
                  <a:gd name="connsiteY923" fmla="*/ 176427 h 4743364"/>
                  <a:gd name="connsiteX924" fmla="*/ 2330241 w 4111648"/>
                  <a:gd name="connsiteY924" fmla="*/ 221794 h 4743364"/>
                  <a:gd name="connsiteX925" fmla="*/ 2231442 w 4111648"/>
                  <a:gd name="connsiteY925" fmla="*/ 324626 h 4743364"/>
                  <a:gd name="connsiteX926" fmla="*/ 2079211 w 4111648"/>
                  <a:gd name="connsiteY926" fmla="*/ 564566 h 4743364"/>
                  <a:gd name="connsiteX927" fmla="*/ 2028803 w 4111648"/>
                  <a:gd name="connsiteY927" fmla="*/ 722846 h 4743364"/>
                  <a:gd name="connsiteX928" fmla="*/ 2029811 w 4111648"/>
                  <a:gd name="connsiteY928" fmla="*/ 727887 h 4743364"/>
                  <a:gd name="connsiteX929" fmla="*/ 2034852 w 4111648"/>
                  <a:gd name="connsiteY929" fmla="*/ 730912 h 4743364"/>
                  <a:gd name="connsiteX930" fmla="*/ 2035860 w 4111648"/>
                  <a:gd name="connsiteY930" fmla="*/ 730912 h 4743364"/>
                  <a:gd name="connsiteX931" fmla="*/ 2038884 w 4111648"/>
                  <a:gd name="connsiteY931" fmla="*/ 729904 h 4743364"/>
                  <a:gd name="connsiteX932" fmla="*/ 2008640 w 4111648"/>
                  <a:gd name="connsiteY932" fmla="*/ 777287 h 4743364"/>
                  <a:gd name="connsiteX933" fmla="*/ 1897743 w 4111648"/>
                  <a:gd name="connsiteY933" fmla="*/ 1006138 h 4743364"/>
                  <a:gd name="connsiteX934" fmla="*/ 1874555 w 4111648"/>
                  <a:gd name="connsiteY934" fmla="*/ 1058562 h 4743364"/>
                  <a:gd name="connsiteX935" fmla="*/ 1878588 w 4111648"/>
                  <a:gd name="connsiteY935" fmla="*/ 1069651 h 4743364"/>
                  <a:gd name="connsiteX936" fmla="*/ 1881613 w 4111648"/>
                  <a:gd name="connsiteY936" fmla="*/ 1070659 h 4743364"/>
                  <a:gd name="connsiteX937" fmla="*/ 1888670 w 4111648"/>
                  <a:gd name="connsiteY937" fmla="*/ 1065619 h 4743364"/>
                  <a:gd name="connsiteX938" fmla="*/ 1931012 w 4111648"/>
                  <a:gd name="connsiteY938" fmla="*/ 970852 h 4743364"/>
                  <a:gd name="connsiteX939" fmla="*/ 1941094 w 4111648"/>
                  <a:gd name="connsiteY939" fmla="*/ 984966 h 4743364"/>
                  <a:gd name="connsiteX940" fmla="*/ 1956216 w 4111648"/>
                  <a:gd name="connsiteY940" fmla="*/ 988999 h 4743364"/>
                  <a:gd name="connsiteX941" fmla="*/ 1965289 w 4111648"/>
                  <a:gd name="connsiteY941" fmla="*/ 990007 h 4743364"/>
                  <a:gd name="connsiteX942" fmla="*/ 1972347 w 4111648"/>
                  <a:gd name="connsiteY942" fmla="*/ 990007 h 4743364"/>
                  <a:gd name="connsiteX943" fmla="*/ 1987469 w 4111648"/>
                  <a:gd name="connsiteY943" fmla="*/ 986983 h 4743364"/>
                  <a:gd name="connsiteX944" fmla="*/ 2002591 w 4111648"/>
                  <a:gd name="connsiteY944" fmla="*/ 980934 h 4743364"/>
                  <a:gd name="connsiteX945" fmla="*/ 2045942 w 4111648"/>
                  <a:gd name="connsiteY945" fmla="*/ 939599 h 4743364"/>
                  <a:gd name="connsiteX946" fmla="*/ 2048966 w 4111648"/>
                  <a:gd name="connsiteY946" fmla="*/ 929518 h 4743364"/>
                  <a:gd name="connsiteX947" fmla="*/ 2043925 w 4111648"/>
                  <a:gd name="connsiteY947" fmla="*/ 920445 h 4743364"/>
                  <a:gd name="connsiteX948" fmla="*/ 2034852 w 4111648"/>
                  <a:gd name="connsiteY948" fmla="*/ 917420 h 4743364"/>
                  <a:gd name="connsiteX949" fmla="*/ 2032836 w 4111648"/>
                  <a:gd name="connsiteY949" fmla="*/ 917420 h 4743364"/>
                  <a:gd name="connsiteX950" fmla="*/ 2023762 w 4111648"/>
                  <a:gd name="connsiteY950" fmla="*/ 922461 h 4743364"/>
                  <a:gd name="connsiteX951" fmla="*/ 2012673 w 4111648"/>
                  <a:gd name="connsiteY951" fmla="*/ 936575 h 4743364"/>
                  <a:gd name="connsiteX952" fmla="*/ 1995534 w 4111648"/>
                  <a:gd name="connsiteY952" fmla="*/ 948673 h 4743364"/>
                  <a:gd name="connsiteX953" fmla="*/ 1979404 w 4111648"/>
                  <a:gd name="connsiteY953" fmla="*/ 954722 h 4743364"/>
                  <a:gd name="connsiteX954" fmla="*/ 1967306 w 4111648"/>
                  <a:gd name="connsiteY954" fmla="*/ 955730 h 4743364"/>
                  <a:gd name="connsiteX955" fmla="*/ 1952183 w 4111648"/>
                  <a:gd name="connsiteY955" fmla="*/ 952705 h 4743364"/>
                  <a:gd name="connsiteX956" fmla="*/ 1950167 w 4111648"/>
                  <a:gd name="connsiteY956" fmla="*/ 951697 h 4743364"/>
                  <a:gd name="connsiteX957" fmla="*/ 1947143 w 4111648"/>
                  <a:gd name="connsiteY957" fmla="*/ 951697 h 4743364"/>
                  <a:gd name="connsiteX958" fmla="*/ 1941094 w 4111648"/>
                  <a:gd name="connsiteY958" fmla="*/ 952705 h 4743364"/>
                  <a:gd name="connsiteX959" fmla="*/ 1937061 w 4111648"/>
                  <a:gd name="connsiteY959" fmla="*/ 954722 h 4743364"/>
                  <a:gd name="connsiteX960" fmla="*/ 2030819 w 4111648"/>
                  <a:gd name="connsiteY960" fmla="*/ 777287 h 4743364"/>
                  <a:gd name="connsiteX961" fmla="*/ 2092317 w 4111648"/>
                  <a:gd name="connsiteY961" fmla="*/ 688569 h 4743364"/>
                  <a:gd name="connsiteX962" fmla="*/ 2151798 w 4111648"/>
                  <a:gd name="connsiteY962" fmla="*/ 624047 h 4743364"/>
                  <a:gd name="connsiteX963" fmla="*/ 2318143 w 4111648"/>
                  <a:gd name="connsiteY963" fmla="*/ 503069 h 4743364"/>
                  <a:gd name="connsiteX964" fmla="*/ 2317135 w 4111648"/>
                  <a:gd name="connsiteY964" fmla="*/ 503069 h 4743364"/>
                  <a:gd name="connsiteX965" fmla="*/ 2569173 w 4111648"/>
                  <a:gd name="connsiteY965" fmla="*/ 404270 h 4743364"/>
                  <a:gd name="connsiteX966" fmla="*/ 2570182 w 4111648"/>
                  <a:gd name="connsiteY966" fmla="*/ 404270 h 4743364"/>
                  <a:gd name="connsiteX967" fmla="*/ 2571190 w 4111648"/>
                  <a:gd name="connsiteY967" fmla="*/ 404270 h 4743364"/>
                  <a:gd name="connsiteX968" fmla="*/ 2572198 w 4111648"/>
                  <a:gd name="connsiteY968" fmla="*/ 404270 h 4743364"/>
                  <a:gd name="connsiteX969" fmla="*/ 2822221 w 4111648"/>
                  <a:gd name="connsiteY969" fmla="*/ 372009 h 4743364"/>
                  <a:gd name="connsiteX970" fmla="*/ 2833310 w 4111648"/>
                  <a:gd name="connsiteY970" fmla="*/ 372009 h 4743364"/>
                  <a:gd name="connsiteX971" fmla="*/ 2925052 w 4111648"/>
                  <a:gd name="connsiteY971" fmla="*/ 379066 h 4743364"/>
                  <a:gd name="connsiteX972" fmla="*/ 3016794 w 4111648"/>
                  <a:gd name="connsiteY972" fmla="*/ 398221 h 4743364"/>
                  <a:gd name="connsiteX973" fmla="*/ 3164993 w 4111648"/>
                  <a:gd name="connsiteY973" fmla="*/ 463751 h 4743364"/>
                  <a:gd name="connsiteX974" fmla="*/ 3298069 w 4111648"/>
                  <a:gd name="connsiteY974" fmla="*/ 571623 h 4743364"/>
                  <a:gd name="connsiteX975" fmla="*/ 3414007 w 4111648"/>
                  <a:gd name="connsiteY975" fmla="*/ 730912 h 4743364"/>
                  <a:gd name="connsiteX976" fmla="*/ 3415015 w 4111648"/>
                  <a:gd name="connsiteY976" fmla="*/ 731920 h 4743364"/>
                  <a:gd name="connsiteX977" fmla="*/ 3458366 w 4111648"/>
                  <a:gd name="connsiteY977" fmla="*/ 823662 h 4743364"/>
                  <a:gd name="connsiteX978" fmla="*/ 3495667 w 4111648"/>
                  <a:gd name="connsiteY978" fmla="*/ 933551 h 4743364"/>
                  <a:gd name="connsiteX979" fmla="*/ 3513814 w 4111648"/>
                  <a:gd name="connsiteY979" fmla="*/ 1038399 h 4743364"/>
                  <a:gd name="connsiteX980" fmla="*/ 3517847 w 4111648"/>
                  <a:gd name="connsiteY980" fmla="*/ 1141230 h 4743364"/>
                  <a:gd name="connsiteX981" fmla="*/ 3503733 w 4111648"/>
                  <a:gd name="connsiteY981" fmla="*/ 1317657 h 4743364"/>
                  <a:gd name="connsiteX982" fmla="*/ 3492643 w 4111648"/>
                  <a:gd name="connsiteY982" fmla="*/ 1410407 h 4743364"/>
                  <a:gd name="connsiteX983" fmla="*/ 3487603 w 4111648"/>
                  <a:gd name="connsiteY983" fmla="*/ 1455774 h 4743364"/>
                  <a:gd name="connsiteX984" fmla="*/ 3486593 w 4111648"/>
                  <a:gd name="connsiteY984" fmla="*/ 1478962 h 4743364"/>
                  <a:gd name="connsiteX985" fmla="*/ 3486593 w 4111648"/>
                  <a:gd name="connsiteY985" fmla="*/ 1490052 h 4743364"/>
                  <a:gd name="connsiteX986" fmla="*/ 3479537 w 4111648"/>
                  <a:gd name="connsiteY986" fmla="*/ 1489043 h 4743364"/>
                  <a:gd name="connsiteX987" fmla="*/ 3477521 w 4111648"/>
                  <a:gd name="connsiteY987" fmla="*/ 1489043 h 4743364"/>
                  <a:gd name="connsiteX988" fmla="*/ 3447276 w 4111648"/>
                  <a:gd name="connsiteY988" fmla="*/ 1497109 h 4743364"/>
                  <a:gd name="connsiteX989" fmla="*/ 3442236 w 4111648"/>
                  <a:gd name="connsiteY989" fmla="*/ 1500133 h 4743364"/>
                  <a:gd name="connsiteX990" fmla="*/ 3449292 w 4111648"/>
                  <a:gd name="connsiteY990" fmla="*/ 1469889 h 4743364"/>
                  <a:gd name="connsiteX991" fmla="*/ 3452317 w 4111648"/>
                  <a:gd name="connsiteY991" fmla="*/ 1455774 h 4743364"/>
                  <a:gd name="connsiteX992" fmla="*/ 3462399 w 4111648"/>
                  <a:gd name="connsiteY992" fmla="*/ 1410407 h 4743364"/>
                  <a:gd name="connsiteX993" fmla="*/ 3455341 w 4111648"/>
                  <a:gd name="connsiteY993" fmla="*/ 1396293 h 4743364"/>
                  <a:gd name="connsiteX994" fmla="*/ 3450300 w 4111648"/>
                  <a:gd name="connsiteY994" fmla="*/ 1395285 h 4743364"/>
                  <a:gd name="connsiteX995" fmla="*/ 3445259 w 4111648"/>
                  <a:gd name="connsiteY995" fmla="*/ 1396293 h 4743364"/>
                  <a:gd name="connsiteX996" fmla="*/ 3438203 w 4111648"/>
                  <a:gd name="connsiteY996" fmla="*/ 1403350 h 4743364"/>
                  <a:gd name="connsiteX997" fmla="*/ 3406950 w 4111648"/>
                  <a:gd name="connsiteY997" fmla="*/ 1525337 h 4743364"/>
                  <a:gd name="connsiteX998" fmla="*/ 3401909 w 4111648"/>
                  <a:gd name="connsiteY998" fmla="*/ 1547516 h 4743364"/>
                  <a:gd name="connsiteX999" fmla="*/ 3364607 w 4111648"/>
                  <a:gd name="connsiteY999" fmla="*/ 1696723 h 4743364"/>
                  <a:gd name="connsiteX1000" fmla="*/ 3283955 w 4111648"/>
                  <a:gd name="connsiteY1000" fmla="*/ 1892305 h 4743364"/>
                  <a:gd name="connsiteX1001" fmla="*/ 3221450 w 4111648"/>
                  <a:gd name="connsiteY1001" fmla="*/ 1970941 h 4743364"/>
                  <a:gd name="connsiteX1002" fmla="*/ 3169025 w 4111648"/>
                  <a:gd name="connsiteY1002" fmla="*/ 2009251 h 4743364"/>
                  <a:gd name="connsiteX1003" fmla="*/ 3099463 w 4111648"/>
                  <a:gd name="connsiteY1003" fmla="*/ 2036471 h 4743364"/>
                  <a:gd name="connsiteX1004" fmla="*/ 2972435 w 4111648"/>
                  <a:gd name="connsiteY1004" fmla="*/ 2049577 h 4743364"/>
                  <a:gd name="connsiteX1005" fmla="*/ 2957313 w 4111648"/>
                  <a:gd name="connsiteY1005" fmla="*/ 2049577 h 4743364"/>
                  <a:gd name="connsiteX1006" fmla="*/ 2959330 w 4111648"/>
                  <a:gd name="connsiteY1006" fmla="*/ 2049577 h 4743364"/>
                  <a:gd name="connsiteX1007" fmla="*/ 2831293 w 4111648"/>
                  <a:gd name="connsiteY1007" fmla="*/ 2042520 h 4743364"/>
                  <a:gd name="connsiteX1008" fmla="*/ 2680070 w 4111648"/>
                  <a:gd name="connsiteY1008" fmla="*/ 2024373 h 4743364"/>
                  <a:gd name="connsiteX1009" fmla="*/ 2381657 w 4111648"/>
                  <a:gd name="connsiteY1009" fmla="*/ 1960859 h 4743364"/>
                  <a:gd name="connsiteX1010" fmla="*/ 2269752 w 4111648"/>
                  <a:gd name="connsiteY1010" fmla="*/ 1930615 h 4743364"/>
                  <a:gd name="connsiteX1011" fmla="*/ 2243540 w 4111648"/>
                  <a:gd name="connsiteY1011" fmla="*/ 1922550 h 4743364"/>
                  <a:gd name="connsiteX1012" fmla="*/ 2238499 w 4111648"/>
                  <a:gd name="connsiteY1012" fmla="*/ 1921542 h 4743364"/>
                  <a:gd name="connsiteX1013" fmla="*/ 2237491 w 4111648"/>
                  <a:gd name="connsiteY1013" fmla="*/ 1921542 h 4743364"/>
                  <a:gd name="connsiteX1014" fmla="*/ 2235475 w 4111648"/>
                  <a:gd name="connsiteY1014" fmla="*/ 1920533 h 4743364"/>
                  <a:gd name="connsiteX1015" fmla="*/ 2233459 w 4111648"/>
                  <a:gd name="connsiteY1015" fmla="*/ 1919525 h 4743364"/>
                  <a:gd name="connsiteX1016" fmla="*/ 2232450 w 4111648"/>
                  <a:gd name="connsiteY1016" fmla="*/ 1919525 h 4743364"/>
                  <a:gd name="connsiteX1017" fmla="*/ 2226402 w 4111648"/>
                  <a:gd name="connsiteY1017" fmla="*/ 1917509 h 4743364"/>
                  <a:gd name="connsiteX1018" fmla="*/ 2184059 w 4111648"/>
                  <a:gd name="connsiteY1018" fmla="*/ 1904403 h 4743364"/>
                  <a:gd name="connsiteX1019" fmla="*/ 2144741 w 4111648"/>
                  <a:gd name="connsiteY1019" fmla="*/ 1889281 h 4743364"/>
                  <a:gd name="connsiteX1020" fmla="*/ 2074170 w 4111648"/>
                  <a:gd name="connsiteY1020" fmla="*/ 1852987 h 4743364"/>
                  <a:gd name="connsiteX1021" fmla="*/ 1990493 w 4111648"/>
                  <a:gd name="connsiteY1021" fmla="*/ 1788465 h 4743364"/>
                  <a:gd name="connsiteX1022" fmla="*/ 2983526 w 4111648"/>
                  <a:gd name="connsiteY1022" fmla="*/ 3061764 h 4743364"/>
                  <a:gd name="connsiteX1023" fmla="*/ 2973444 w 4111648"/>
                  <a:gd name="connsiteY1023" fmla="*/ 3133343 h 4743364"/>
                  <a:gd name="connsiteX1024" fmla="*/ 2947231 w 4111648"/>
                  <a:gd name="connsiteY1024" fmla="*/ 3129310 h 4743364"/>
                  <a:gd name="connsiteX1025" fmla="*/ 2942190 w 4111648"/>
                  <a:gd name="connsiteY1025" fmla="*/ 3128302 h 4743364"/>
                  <a:gd name="connsiteX1026" fmla="*/ 2817180 w 4111648"/>
                  <a:gd name="connsiteY1026" fmla="*/ 3108139 h 4743364"/>
                  <a:gd name="connsiteX1027" fmla="*/ 2391738 w 4111648"/>
                  <a:gd name="connsiteY1027" fmla="*/ 3038576 h 4743364"/>
                  <a:gd name="connsiteX1028" fmla="*/ 1683006 w 4111648"/>
                  <a:gd name="connsiteY1028" fmla="*/ 2935744 h 4743364"/>
                  <a:gd name="connsiteX1029" fmla="*/ 1678974 w 4111648"/>
                  <a:gd name="connsiteY1029" fmla="*/ 2934736 h 4743364"/>
                  <a:gd name="connsiteX1030" fmla="*/ 1538840 w 4111648"/>
                  <a:gd name="connsiteY1030" fmla="*/ 2914573 h 4743364"/>
                  <a:gd name="connsiteX1031" fmla="*/ 1451131 w 4111648"/>
                  <a:gd name="connsiteY1031" fmla="*/ 2902475 h 4743364"/>
                  <a:gd name="connsiteX1032" fmla="*/ 1465245 w 4111648"/>
                  <a:gd name="connsiteY1032" fmla="*/ 2865174 h 4743364"/>
                  <a:gd name="connsiteX1033" fmla="*/ 1482384 w 4111648"/>
                  <a:gd name="connsiteY1033" fmla="*/ 2818798 h 4743364"/>
                  <a:gd name="connsiteX1034" fmla="*/ 1517669 w 4111648"/>
                  <a:gd name="connsiteY1034" fmla="*/ 2727057 h 4743364"/>
                  <a:gd name="connsiteX1035" fmla="*/ 1591264 w 4111648"/>
                  <a:gd name="connsiteY1035" fmla="*/ 2545589 h 4743364"/>
                  <a:gd name="connsiteX1036" fmla="*/ 1619493 w 4111648"/>
                  <a:gd name="connsiteY1036" fmla="*/ 2475018 h 4743364"/>
                  <a:gd name="connsiteX1037" fmla="*/ 1641672 w 4111648"/>
                  <a:gd name="connsiteY1037" fmla="*/ 2457879 h 4743364"/>
                  <a:gd name="connsiteX1038" fmla="*/ 1732406 w 4111648"/>
                  <a:gd name="connsiteY1038" fmla="*/ 2390333 h 4743364"/>
                  <a:gd name="connsiteX1039" fmla="*/ 1810034 w 4111648"/>
                  <a:gd name="connsiteY1039" fmla="*/ 2331860 h 4743364"/>
                  <a:gd name="connsiteX1040" fmla="*/ 1813058 w 4111648"/>
                  <a:gd name="connsiteY1040" fmla="*/ 2329844 h 4743364"/>
                  <a:gd name="connsiteX1041" fmla="*/ 1821123 w 4111648"/>
                  <a:gd name="connsiteY1041" fmla="*/ 2323795 h 4743364"/>
                  <a:gd name="connsiteX1042" fmla="*/ 1876572 w 4111648"/>
                  <a:gd name="connsiteY1042" fmla="*/ 2281453 h 4743364"/>
                  <a:gd name="connsiteX1043" fmla="*/ 1879596 w 4111648"/>
                  <a:gd name="connsiteY1043" fmla="*/ 2279436 h 4743364"/>
                  <a:gd name="connsiteX1044" fmla="*/ 1886653 w 4111648"/>
                  <a:gd name="connsiteY1044" fmla="*/ 2274395 h 4743364"/>
                  <a:gd name="connsiteX1045" fmla="*/ 1909841 w 4111648"/>
                  <a:gd name="connsiteY1045" fmla="*/ 2256249 h 4743364"/>
                  <a:gd name="connsiteX1046" fmla="*/ 1941094 w 4111648"/>
                  <a:gd name="connsiteY1046" fmla="*/ 2232053 h 4743364"/>
                  <a:gd name="connsiteX1047" fmla="*/ 1997550 w 4111648"/>
                  <a:gd name="connsiteY1047" fmla="*/ 2187694 h 4743364"/>
                  <a:gd name="connsiteX1048" fmla="*/ 2174985 w 4111648"/>
                  <a:gd name="connsiteY1048" fmla="*/ 2054618 h 4743364"/>
                  <a:gd name="connsiteX1049" fmla="*/ 2231442 w 4111648"/>
                  <a:gd name="connsiteY1049" fmla="*/ 2012275 h 4743364"/>
                  <a:gd name="connsiteX1050" fmla="*/ 2259670 w 4111648"/>
                  <a:gd name="connsiteY1050" fmla="*/ 1990096 h 4743364"/>
                  <a:gd name="connsiteX1051" fmla="*/ 2261687 w 4111648"/>
                  <a:gd name="connsiteY1051" fmla="*/ 1989088 h 4743364"/>
                  <a:gd name="connsiteX1052" fmla="*/ 2287899 w 4111648"/>
                  <a:gd name="connsiteY1052" fmla="*/ 1963884 h 4743364"/>
                  <a:gd name="connsiteX1053" fmla="*/ 2288907 w 4111648"/>
                  <a:gd name="connsiteY1053" fmla="*/ 1962876 h 4743364"/>
                  <a:gd name="connsiteX1054" fmla="*/ 2342339 w 4111648"/>
                  <a:gd name="connsiteY1054" fmla="*/ 1977998 h 4743364"/>
                  <a:gd name="connsiteX1055" fmla="*/ 2349396 w 4111648"/>
                  <a:gd name="connsiteY1055" fmla="*/ 2039496 h 4743364"/>
                  <a:gd name="connsiteX1056" fmla="*/ 2387706 w 4111648"/>
                  <a:gd name="connsiteY1056" fmla="*/ 2089903 h 4743364"/>
                  <a:gd name="connsiteX1057" fmla="*/ 2445171 w 4111648"/>
                  <a:gd name="connsiteY1057" fmla="*/ 2120148 h 4743364"/>
                  <a:gd name="connsiteX1058" fmla="*/ 2479449 w 4111648"/>
                  <a:gd name="connsiteY1058" fmla="*/ 2127205 h 4743364"/>
                  <a:gd name="connsiteX1059" fmla="*/ 2505660 w 4111648"/>
                  <a:gd name="connsiteY1059" fmla="*/ 2129221 h 4743364"/>
                  <a:gd name="connsiteX1060" fmla="*/ 2514734 w 4111648"/>
                  <a:gd name="connsiteY1060" fmla="*/ 2129221 h 4743364"/>
                  <a:gd name="connsiteX1061" fmla="*/ 2594377 w 4111648"/>
                  <a:gd name="connsiteY1061" fmla="*/ 2104017 h 4743364"/>
                  <a:gd name="connsiteX1062" fmla="*/ 2634703 w 4111648"/>
                  <a:gd name="connsiteY1062" fmla="*/ 2044536 h 4743364"/>
                  <a:gd name="connsiteX1063" fmla="*/ 2728462 w 4111648"/>
                  <a:gd name="connsiteY1063" fmla="*/ 2059659 h 4743364"/>
                  <a:gd name="connsiteX1064" fmla="*/ 2851456 w 4111648"/>
                  <a:gd name="connsiteY1064" fmla="*/ 2072764 h 4743364"/>
                  <a:gd name="connsiteX1065" fmla="*/ 2910938 w 4111648"/>
                  <a:gd name="connsiteY1065" fmla="*/ 2272379 h 4743364"/>
                  <a:gd name="connsiteX1066" fmla="*/ 2973444 w 4111648"/>
                  <a:gd name="connsiteY1066" fmla="*/ 2482075 h 4743364"/>
                  <a:gd name="connsiteX1067" fmla="*/ 3026875 w 4111648"/>
                  <a:gd name="connsiteY1067" fmla="*/ 2681690 h 4743364"/>
                  <a:gd name="connsiteX1068" fmla="*/ 2983526 w 4111648"/>
                  <a:gd name="connsiteY1068" fmla="*/ 3061764 h 4743364"/>
                  <a:gd name="connsiteX1069" fmla="*/ 3029900 w 4111648"/>
                  <a:gd name="connsiteY1069" fmla="*/ 2762342 h 4743364"/>
                  <a:gd name="connsiteX1070" fmla="*/ 3034941 w 4111648"/>
                  <a:gd name="connsiteY1070" fmla="*/ 2724032 h 4743364"/>
                  <a:gd name="connsiteX1071" fmla="*/ 3044015 w 4111648"/>
                  <a:gd name="connsiteY1071" fmla="*/ 2760326 h 4743364"/>
                  <a:gd name="connsiteX1072" fmla="*/ 3082324 w 4111648"/>
                  <a:gd name="connsiteY1072" fmla="*/ 2908524 h 4743364"/>
                  <a:gd name="connsiteX1073" fmla="*/ 3119626 w 4111648"/>
                  <a:gd name="connsiteY1073" fmla="*/ 3044625 h 4743364"/>
                  <a:gd name="connsiteX1074" fmla="*/ 3119626 w 4111648"/>
                  <a:gd name="connsiteY1074" fmla="*/ 3045633 h 4743364"/>
                  <a:gd name="connsiteX1075" fmla="*/ 3125675 w 4111648"/>
                  <a:gd name="connsiteY1075" fmla="*/ 3067813 h 4743364"/>
                  <a:gd name="connsiteX1076" fmla="*/ 3138780 w 4111648"/>
                  <a:gd name="connsiteY1076" fmla="*/ 3112171 h 4743364"/>
                  <a:gd name="connsiteX1077" fmla="*/ 3143821 w 4111648"/>
                  <a:gd name="connsiteY1077" fmla="*/ 3129310 h 4743364"/>
                  <a:gd name="connsiteX1078" fmla="*/ 3148862 w 4111648"/>
                  <a:gd name="connsiteY1078" fmla="*/ 3146448 h 4743364"/>
                  <a:gd name="connsiteX1079" fmla="*/ 3149871 w 4111648"/>
                  <a:gd name="connsiteY1079" fmla="*/ 3150481 h 4743364"/>
                  <a:gd name="connsiteX1080" fmla="*/ 3153903 w 4111648"/>
                  <a:gd name="connsiteY1080" fmla="*/ 3163587 h 4743364"/>
                  <a:gd name="connsiteX1081" fmla="*/ 3123658 w 4111648"/>
                  <a:gd name="connsiteY1081" fmla="*/ 3157538 h 4743364"/>
                  <a:gd name="connsiteX1082" fmla="*/ 3020827 w 4111648"/>
                  <a:gd name="connsiteY1082" fmla="*/ 3139392 h 4743364"/>
                  <a:gd name="connsiteX1083" fmla="*/ 2992598 w 4111648"/>
                  <a:gd name="connsiteY1083" fmla="*/ 3135359 h 4743364"/>
                  <a:gd name="connsiteX1084" fmla="*/ 3002679 w 4111648"/>
                  <a:gd name="connsiteY1084" fmla="*/ 3053699 h 4743364"/>
                  <a:gd name="connsiteX1085" fmla="*/ 3011753 w 4111648"/>
                  <a:gd name="connsiteY1085" fmla="*/ 2955907 h 4743364"/>
                  <a:gd name="connsiteX1086" fmla="*/ 3029900 w 4111648"/>
                  <a:gd name="connsiteY1086" fmla="*/ 2762342 h 4743364"/>
                  <a:gd name="connsiteX1087" fmla="*/ 1442058 w 4111648"/>
                  <a:gd name="connsiteY1087" fmla="*/ 2866182 h 4743364"/>
                  <a:gd name="connsiteX1088" fmla="*/ 1431976 w 4111648"/>
                  <a:gd name="connsiteY1088" fmla="*/ 2900459 h 4743364"/>
                  <a:gd name="connsiteX1089" fmla="*/ 1120456 w 4111648"/>
                  <a:gd name="connsiteY1089" fmla="*/ 2855092 h 4743364"/>
                  <a:gd name="connsiteX1090" fmla="*/ 1462221 w 4111648"/>
                  <a:gd name="connsiteY1090" fmla="*/ 2598013 h 4743364"/>
                  <a:gd name="connsiteX1091" fmla="*/ 1584207 w 4111648"/>
                  <a:gd name="connsiteY1091" fmla="*/ 2503246 h 4743364"/>
                  <a:gd name="connsiteX1092" fmla="*/ 1525734 w 4111648"/>
                  <a:gd name="connsiteY1092" fmla="*/ 2646404 h 4743364"/>
                  <a:gd name="connsiteX1093" fmla="*/ 1455164 w 4111648"/>
                  <a:gd name="connsiteY1093" fmla="*/ 2828880 h 4743364"/>
                  <a:gd name="connsiteX1094" fmla="*/ 1442058 w 4111648"/>
                  <a:gd name="connsiteY1094" fmla="*/ 2866182 h 4743364"/>
                  <a:gd name="connsiteX1095" fmla="*/ 2365527 w 4111648"/>
                  <a:gd name="connsiteY1095" fmla="*/ 1995137 h 4743364"/>
                  <a:gd name="connsiteX1096" fmla="*/ 2366535 w 4111648"/>
                  <a:gd name="connsiteY1096" fmla="*/ 1987071 h 4743364"/>
                  <a:gd name="connsiteX1097" fmla="*/ 2426016 w 4111648"/>
                  <a:gd name="connsiteY1097" fmla="*/ 2002194 h 4743364"/>
                  <a:gd name="connsiteX1098" fmla="*/ 2604459 w 4111648"/>
                  <a:gd name="connsiteY1098" fmla="*/ 2041512 h 4743364"/>
                  <a:gd name="connsiteX1099" fmla="*/ 2597402 w 4111648"/>
                  <a:gd name="connsiteY1099" fmla="*/ 2056634 h 4743364"/>
                  <a:gd name="connsiteX1100" fmla="*/ 2584296 w 4111648"/>
                  <a:gd name="connsiteY1100" fmla="*/ 2072764 h 4743364"/>
                  <a:gd name="connsiteX1101" fmla="*/ 2566150 w 4111648"/>
                  <a:gd name="connsiteY1101" fmla="*/ 2086879 h 4743364"/>
                  <a:gd name="connsiteX1102" fmla="*/ 2538929 w 4111648"/>
                  <a:gd name="connsiteY1102" fmla="*/ 2097968 h 4743364"/>
                  <a:gd name="connsiteX1103" fmla="*/ 2499612 w 4111648"/>
                  <a:gd name="connsiteY1103" fmla="*/ 2102001 h 4743364"/>
                  <a:gd name="connsiteX1104" fmla="*/ 2453236 w 4111648"/>
                  <a:gd name="connsiteY1104" fmla="*/ 2094944 h 4743364"/>
                  <a:gd name="connsiteX1105" fmla="*/ 2415934 w 4111648"/>
                  <a:gd name="connsiteY1105" fmla="*/ 2078813 h 4743364"/>
                  <a:gd name="connsiteX1106" fmla="*/ 2390730 w 4111648"/>
                  <a:gd name="connsiteY1106" fmla="*/ 2058650 h 4743364"/>
                  <a:gd name="connsiteX1107" fmla="*/ 2376616 w 4111648"/>
                  <a:gd name="connsiteY1107" fmla="*/ 2039496 h 4743364"/>
                  <a:gd name="connsiteX1108" fmla="*/ 2368551 w 4111648"/>
                  <a:gd name="connsiteY1108" fmla="*/ 2019332 h 4743364"/>
                  <a:gd name="connsiteX1109" fmla="*/ 2365527 w 4111648"/>
                  <a:gd name="connsiteY1109" fmla="*/ 1995137 h 4743364"/>
                  <a:gd name="connsiteX1110" fmla="*/ 1155742 w 4111648"/>
                  <a:gd name="connsiteY1110" fmla="*/ 1686642 h 4743364"/>
                  <a:gd name="connsiteX1111" fmla="*/ 1140619 w 4111648"/>
                  <a:gd name="connsiteY1111" fmla="*/ 1680593 h 4743364"/>
                  <a:gd name="connsiteX1112" fmla="*/ 1135579 w 4111648"/>
                  <a:gd name="connsiteY1112" fmla="*/ 1678576 h 4743364"/>
                  <a:gd name="connsiteX1113" fmla="*/ 1109367 w 4111648"/>
                  <a:gd name="connsiteY1113" fmla="*/ 1667487 h 4743364"/>
                  <a:gd name="connsiteX1114" fmla="*/ 1108358 w 4111648"/>
                  <a:gd name="connsiteY1114" fmla="*/ 1667487 h 4743364"/>
                  <a:gd name="connsiteX1115" fmla="*/ 1107350 w 4111648"/>
                  <a:gd name="connsiteY1115" fmla="*/ 1667487 h 4743364"/>
                  <a:gd name="connsiteX1116" fmla="*/ 1042828 w 4111648"/>
                  <a:gd name="connsiteY1116" fmla="*/ 1632201 h 4743364"/>
                  <a:gd name="connsiteX1117" fmla="*/ 1021657 w 4111648"/>
                  <a:gd name="connsiteY1117" fmla="*/ 1611030 h 4743364"/>
                  <a:gd name="connsiteX1118" fmla="*/ 1008551 w 4111648"/>
                  <a:gd name="connsiteY1118" fmla="*/ 1588851 h 4743364"/>
                  <a:gd name="connsiteX1119" fmla="*/ 1006535 w 4111648"/>
                  <a:gd name="connsiteY1119" fmla="*/ 1580785 h 4743364"/>
                  <a:gd name="connsiteX1120" fmla="*/ 1006535 w 4111648"/>
                  <a:gd name="connsiteY1120" fmla="*/ 1578769 h 4743364"/>
                  <a:gd name="connsiteX1121" fmla="*/ 1007543 w 4111648"/>
                  <a:gd name="connsiteY1121" fmla="*/ 1577761 h 4743364"/>
                  <a:gd name="connsiteX1122" fmla="*/ 1012584 w 4111648"/>
                  <a:gd name="connsiteY1122" fmla="*/ 1576753 h 4743364"/>
                  <a:gd name="connsiteX1123" fmla="*/ 1019641 w 4111648"/>
                  <a:gd name="connsiteY1123" fmla="*/ 1576753 h 4743364"/>
                  <a:gd name="connsiteX1124" fmla="*/ 1035771 w 4111648"/>
                  <a:gd name="connsiteY1124" fmla="*/ 1577761 h 4743364"/>
                  <a:gd name="connsiteX1125" fmla="*/ 1074082 w 4111648"/>
                  <a:gd name="connsiteY1125" fmla="*/ 1584818 h 4743364"/>
                  <a:gd name="connsiteX1126" fmla="*/ 1079122 w 4111648"/>
                  <a:gd name="connsiteY1126" fmla="*/ 1585826 h 4743364"/>
                  <a:gd name="connsiteX1127" fmla="*/ 1081138 w 4111648"/>
                  <a:gd name="connsiteY1127" fmla="*/ 1585826 h 4743364"/>
                  <a:gd name="connsiteX1128" fmla="*/ 1120456 w 4111648"/>
                  <a:gd name="connsiteY1128" fmla="*/ 1592883 h 4743364"/>
                  <a:gd name="connsiteX1129" fmla="*/ 1131546 w 4111648"/>
                  <a:gd name="connsiteY1129" fmla="*/ 1583810 h 4743364"/>
                  <a:gd name="connsiteX1130" fmla="*/ 1130538 w 4111648"/>
                  <a:gd name="connsiteY1130" fmla="*/ 1574736 h 4743364"/>
                  <a:gd name="connsiteX1131" fmla="*/ 1126505 w 4111648"/>
                  <a:gd name="connsiteY1131" fmla="*/ 1570704 h 4743364"/>
                  <a:gd name="connsiteX1132" fmla="*/ 1119448 w 4111648"/>
                  <a:gd name="connsiteY1132" fmla="*/ 1563647 h 4743364"/>
                  <a:gd name="connsiteX1133" fmla="*/ 1117432 w 4111648"/>
                  <a:gd name="connsiteY1133" fmla="*/ 1561631 h 4743364"/>
                  <a:gd name="connsiteX1134" fmla="*/ 1104326 w 4111648"/>
                  <a:gd name="connsiteY1134" fmla="*/ 1547516 h 4743364"/>
                  <a:gd name="connsiteX1135" fmla="*/ 1068032 w 4111648"/>
                  <a:gd name="connsiteY1135" fmla="*/ 1505174 h 4743364"/>
                  <a:gd name="connsiteX1136" fmla="*/ 1038796 w 4111648"/>
                  <a:gd name="connsiteY1136" fmla="*/ 1458799 h 4743364"/>
                  <a:gd name="connsiteX1137" fmla="*/ 1033755 w 4111648"/>
                  <a:gd name="connsiteY1137" fmla="*/ 1443676 h 4743364"/>
                  <a:gd name="connsiteX1138" fmla="*/ 1033755 w 4111648"/>
                  <a:gd name="connsiteY1138" fmla="*/ 1436619 h 4743364"/>
                  <a:gd name="connsiteX1139" fmla="*/ 1034763 w 4111648"/>
                  <a:gd name="connsiteY1139" fmla="*/ 1433595 h 4743364"/>
                  <a:gd name="connsiteX1140" fmla="*/ 1035771 w 4111648"/>
                  <a:gd name="connsiteY1140" fmla="*/ 1431579 h 4743364"/>
                  <a:gd name="connsiteX1141" fmla="*/ 1037788 w 4111648"/>
                  <a:gd name="connsiteY1141" fmla="*/ 1429562 h 4743364"/>
                  <a:gd name="connsiteX1142" fmla="*/ 1039804 w 4111648"/>
                  <a:gd name="connsiteY1142" fmla="*/ 1428554 h 4743364"/>
                  <a:gd name="connsiteX1143" fmla="*/ 1041820 w 4111648"/>
                  <a:gd name="connsiteY1143" fmla="*/ 1427546 h 4743364"/>
                  <a:gd name="connsiteX1144" fmla="*/ 1043837 w 4111648"/>
                  <a:gd name="connsiteY1144" fmla="*/ 1427546 h 4743364"/>
                  <a:gd name="connsiteX1145" fmla="*/ 1045853 w 4111648"/>
                  <a:gd name="connsiteY1145" fmla="*/ 1427546 h 4743364"/>
                  <a:gd name="connsiteX1146" fmla="*/ 1054926 w 4111648"/>
                  <a:gd name="connsiteY1146" fmla="*/ 1430571 h 4743364"/>
                  <a:gd name="connsiteX1147" fmla="*/ 1081138 w 4111648"/>
                  <a:gd name="connsiteY1147" fmla="*/ 1446701 h 4743364"/>
                  <a:gd name="connsiteX1148" fmla="*/ 1119448 w 4111648"/>
                  <a:gd name="connsiteY1148" fmla="*/ 1480978 h 4743364"/>
                  <a:gd name="connsiteX1149" fmla="*/ 1128521 w 4111648"/>
                  <a:gd name="connsiteY1149" fmla="*/ 1490052 h 4743364"/>
                  <a:gd name="connsiteX1150" fmla="*/ 1129530 w 4111648"/>
                  <a:gd name="connsiteY1150" fmla="*/ 1491060 h 4743364"/>
                  <a:gd name="connsiteX1151" fmla="*/ 1146668 w 4111648"/>
                  <a:gd name="connsiteY1151" fmla="*/ 1507190 h 4743364"/>
                  <a:gd name="connsiteX1152" fmla="*/ 1153725 w 4111648"/>
                  <a:gd name="connsiteY1152" fmla="*/ 1510215 h 4743364"/>
                  <a:gd name="connsiteX1153" fmla="*/ 1158766 w 4111648"/>
                  <a:gd name="connsiteY1153" fmla="*/ 1509206 h 4743364"/>
                  <a:gd name="connsiteX1154" fmla="*/ 1162799 w 4111648"/>
                  <a:gd name="connsiteY1154" fmla="*/ 1498117 h 4743364"/>
                  <a:gd name="connsiteX1155" fmla="*/ 1139612 w 4111648"/>
                  <a:gd name="connsiteY1155" fmla="*/ 1413432 h 4743364"/>
                  <a:gd name="connsiteX1156" fmla="*/ 1138603 w 4111648"/>
                  <a:gd name="connsiteY1156" fmla="*/ 1388228 h 4743364"/>
                  <a:gd name="connsiteX1157" fmla="*/ 1140619 w 4111648"/>
                  <a:gd name="connsiteY1157" fmla="*/ 1380163 h 4743364"/>
                  <a:gd name="connsiteX1158" fmla="*/ 1142636 w 4111648"/>
                  <a:gd name="connsiteY1158" fmla="*/ 1377138 h 4743364"/>
                  <a:gd name="connsiteX1159" fmla="*/ 1143644 w 4111648"/>
                  <a:gd name="connsiteY1159" fmla="*/ 1376130 h 4743364"/>
                  <a:gd name="connsiteX1160" fmla="*/ 1145660 w 4111648"/>
                  <a:gd name="connsiteY1160" fmla="*/ 1375122 h 4743364"/>
                  <a:gd name="connsiteX1161" fmla="*/ 1147677 w 4111648"/>
                  <a:gd name="connsiteY1161" fmla="*/ 1374114 h 4743364"/>
                  <a:gd name="connsiteX1162" fmla="*/ 1149693 w 4111648"/>
                  <a:gd name="connsiteY1162" fmla="*/ 1375122 h 4743364"/>
                  <a:gd name="connsiteX1163" fmla="*/ 1154734 w 4111648"/>
                  <a:gd name="connsiteY1163" fmla="*/ 1380163 h 4743364"/>
                  <a:gd name="connsiteX1164" fmla="*/ 1172881 w 4111648"/>
                  <a:gd name="connsiteY1164" fmla="*/ 1415448 h 4743364"/>
                  <a:gd name="connsiteX1165" fmla="*/ 1182962 w 4111648"/>
                  <a:gd name="connsiteY1165" fmla="*/ 1441660 h 4743364"/>
                  <a:gd name="connsiteX1166" fmla="*/ 1183970 w 4111648"/>
                  <a:gd name="connsiteY1166" fmla="*/ 1443676 h 4743364"/>
                  <a:gd name="connsiteX1167" fmla="*/ 1188003 w 4111648"/>
                  <a:gd name="connsiteY1167" fmla="*/ 1454766 h 4743364"/>
                  <a:gd name="connsiteX1168" fmla="*/ 1189011 w 4111648"/>
                  <a:gd name="connsiteY1168" fmla="*/ 1455774 h 4743364"/>
                  <a:gd name="connsiteX1169" fmla="*/ 1193044 w 4111648"/>
                  <a:gd name="connsiteY1169" fmla="*/ 1463840 h 4743364"/>
                  <a:gd name="connsiteX1170" fmla="*/ 1201109 w 4111648"/>
                  <a:gd name="connsiteY1170" fmla="*/ 1468880 h 4743364"/>
                  <a:gd name="connsiteX1171" fmla="*/ 1204133 w 4111648"/>
                  <a:gd name="connsiteY1171" fmla="*/ 1468880 h 4743364"/>
                  <a:gd name="connsiteX1172" fmla="*/ 1211190 w 4111648"/>
                  <a:gd name="connsiteY1172" fmla="*/ 1459807 h 4743364"/>
                  <a:gd name="connsiteX1173" fmla="*/ 1210182 w 4111648"/>
                  <a:gd name="connsiteY1173" fmla="*/ 1452750 h 4743364"/>
                  <a:gd name="connsiteX1174" fmla="*/ 1207157 w 4111648"/>
                  <a:gd name="connsiteY1174" fmla="*/ 1383187 h 4743364"/>
                  <a:gd name="connsiteX1175" fmla="*/ 1210182 w 4111648"/>
                  <a:gd name="connsiteY1175" fmla="*/ 1370081 h 4743364"/>
                  <a:gd name="connsiteX1176" fmla="*/ 1212198 w 4111648"/>
                  <a:gd name="connsiteY1176" fmla="*/ 1366049 h 4743364"/>
                  <a:gd name="connsiteX1177" fmla="*/ 1213207 w 4111648"/>
                  <a:gd name="connsiteY1177" fmla="*/ 1365041 h 4743364"/>
                  <a:gd name="connsiteX1178" fmla="*/ 1214215 w 4111648"/>
                  <a:gd name="connsiteY1178" fmla="*/ 1365041 h 4743364"/>
                  <a:gd name="connsiteX1179" fmla="*/ 1215223 w 4111648"/>
                  <a:gd name="connsiteY1179" fmla="*/ 1365041 h 4743364"/>
                  <a:gd name="connsiteX1180" fmla="*/ 1216231 w 4111648"/>
                  <a:gd name="connsiteY1180" fmla="*/ 1366049 h 4743364"/>
                  <a:gd name="connsiteX1181" fmla="*/ 1220264 w 4111648"/>
                  <a:gd name="connsiteY1181" fmla="*/ 1374114 h 4743364"/>
                  <a:gd name="connsiteX1182" fmla="*/ 1230345 w 4111648"/>
                  <a:gd name="connsiteY1182" fmla="*/ 1412424 h 4743364"/>
                  <a:gd name="connsiteX1183" fmla="*/ 1234378 w 4111648"/>
                  <a:gd name="connsiteY1183" fmla="*/ 1430571 h 4743364"/>
                  <a:gd name="connsiteX1184" fmla="*/ 1234378 w 4111648"/>
                  <a:gd name="connsiteY1184" fmla="*/ 1433595 h 4743364"/>
                  <a:gd name="connsiteX1185" fmla="*/ 1234378 w 4111648"/>
                  <a:gd name="connsiteY1185" fmla="*/ 1434603 h 4743364"/>
                  <a:gd name="connsiteX1186" fmla="*/ 1236394 w 4111648"/>
                  <a:gd name="connsiteY1186" fmla="*/ 1443676 h 4743364"/>
                  <a:gd name="connsiteX1187" fmla="*/ 1246476 w 4111648"/>
                  <a:gd name="connsiteY1187" fmla="*/ 1451742 h 4743364"/>
                  <a:gd name="connsiteX1188" fmla="*/ 1254541 w 4111648"/>
                  <a:gd name="connsiteY1188" fmla="*/ 1448717 h 4743364"/>
                  <a:gd name="connsiteX1189" fmla="*/ 1257565 w 4111648"/>
                  <a:gd name="connsiteY1189" fmla="*/ 1441660 h 4743364"/>
                  <a:gd name="connsiteX1190" fmla="*/ 1259582 w 4111648"/>
                  <a:gd name="connsiteY1190" fmla="*/ 1407383 h 4743364"/>
                  <a:gd name="connsiteX1191" fmla="*/ 1266639 w 4111648"/>
                  <a:gd name="connsiteY1191" fmla="*/ 1377138 h 4743364"/>
                  <a:gd name="connsiteX1192" fmla="*/ 1271679 w 4111648"/>
                  <a:gd name="connsiteY1192" fmla="*/ 1369073 h 4743364"/>
                  <a:gd name="connsiteX1193" fmla="*/ 1273696 w 4111648"/>
                  <a:gd name="connsiteY1193" fmla="*/ 1367057 h 4743364"/>
                  <a:gd name="connsiteX1194" fmla="*/ 1275712 w 4111648"/>
                  <a:gd name="connsiteY1194" fmla="*/ 1366049 h 4743364"/>
                  <a:gd name="connsiteX1195" fmla="*/ 1276720 w 4111648"/>
                  <a:gd name="connsiteY1195" fmla="*/ 1366049 h 4743364"/>
                  <a:gd name="connsiteX1196" fmla="*/ 1277728 w 4111648"/>
                  <a:gd name="connsiteY1196" fmla="*/ 1366049 h 4743364"/>
                  <a:gd name="connsiteX1197" fmla="*/ 1278737 w 4111648"/>
                  <a:gd name="connsiteY1197" fmla="*/ 1366049 h 4743364"/>
                  <a:gd name="connsiteX1198" fmla="*/ 1279745 w 4111648"/>
                  <a:gd name="connsiteY1198" fmla="*/ 1366049 h 4743364"/>
                  <a:gd name="connsiteX1199" fmla="*/ 1280753 w 4111648"/>
                  <a:gd name="connsiteY1199" fmla="*/ 1367057 h 4743364"/>
                  <a:gd name="connsiteX1200" fmla="*/ 1283777 w 4111648"/>
                  <a:gd name="connsiteY1200" fmla="*/ 1372098 h 4743364"/>
                  <a:gd name="connsiteX1201" fmla="*/ 1289826 w 4111648"/>
                  <a:gd name="connsiteY1201" fmla="*/ 1396293 h 4743364"/>
                  <a:gd name="connsiteX1202" fmla="*/ 1289826 w 4111648"/>
                  <a:gd name="connsiteY1202" fmla="*/ 1397301 h 4743364"/>
                  <a:gd name="connsiteX1203" fmla="*/ 1291843 w 4111648"/>
                  <a:gd name="connsiteY1203" fmla="*/ 1417465 h 4743364"/>
                  <a:gd name="connsiteX1204" fmla="*/ 1291843 w 4111648"/>
                  <a:gd name="connsiteY1204" fmla="*/ 1420489 h 4743364"/>
                  <a:gd name="connsiteX1205" fmla="*/ 1292850 w 4111648"/>
                  <a:gd name="connsiteY1205" fmla="*/ 1427546 h 4743364"/>
                  <a:gd name="connsiteX1206" fmla="*/ 1293859 w 4111648"/>
                  <a:gd name="connsiteY1206" fmla="*/ 1439644 h 4743364"/>
                  <a:gd name="connsiteX1207" fmla="*/ 1295875 w 4111648"/>
                  <a:gd name="connsiteY1207" fmla="*/ 1450734 h 4743364"/>
                  <a:gd name="connsiteX1208" fmla="*/ 1297891 w 4111648"/>
                  <a:gd name="connsiteY1208" fmla="*/ 1464848 h 4743364"/>
                  <a:gd name="connsiteX1209" fmla="*/ 1310998 w 4111648"/>
                  <a:gd name="connsiteY1209" fmla="*/ 1513239 h 4743364"/>
                  <a:gd name="connsiteX1210" fmla="*/ 1322087 w 4111648"/>
                  <a:gd name="connsiteY1210" fmla="*/ 1535419 h 4743364"/>
                  <a:gd name="connsiteX1211" fmla="*/ 1330152 w 4111648"/>
                  <a:gd name="connsiteY1211" fmla="*/ 1545500 h 4743364"/>
                  <a:gd name="connsiteX1212" fmla="*/ 1333177 w 4111648"/>
                  <a:gd name="connsiteY1212" fmla="*/ 1548525 h 4743364"/>
                  <a:gd name="connsiteX1213" fmla="*/ 1334185 w 4111648"/>
                  <a:gd name="connsiteY1213" fmla="*/ 1549533 h 4743364"/>
                  <a:gd name="connsiteX1214" fmla="*/ 1323095 w 4111648"/>
                  <a:gd name="connsiteY1214" fmla="*/ 1558606 h 4743364"/>
                  <a:gd name="connsiteX1215" fmla="*/ 1297891 w 4111648"/>
                  <a:gd name="connsiteY1215" fmla="*/ 1583810 h 4743364"/>
                  <a:gd name="connsiteX1216" fmla="*/ 1250508 w 4111648"/>
                  <a:gd name="connsiteY1216" fmla="*/ 1638250 h 4743364"/>
                  <a:gd name="connsiteX1217" fmla="*/ 1207157 w 4111648"/>
                  <a:gd name="connsiteY1217" fmla="*/ 1697731 h 4743364"/>
                  <a:gd name="connsiteX1218" fmla="*/ 1198084 w 4111648"/>
                  <a:gd name="connsiteY1218" fmla="*/ 1712854 h 4743364"/>
                  <a:gd name="connsiteX1219" fmla="*/ 1155742 w 4111648"/>
                  <a:gd name="connsiteY1219" fmla="*/ 1686642 h 4743364"/>
                  <a:gd name="connsiteX1220" fmla="*/ 1583199 w 4111648"/>
                  <a:gd name="connsiteY1220" fmla="*/ 2350007 h 4743364"/>
                  <a:gd name="connsiteX1221" fmla="*/ 1581183 w 4111648"/>
                  <a:gd name="connsiteY1221" fmla="*/ 2346983 h 4743364"/>
                  <a:gd name="connsiteX1222" fmla="*/ 1549930 w 4111648"/>
                  <a:gd name="connsiteY1222" fmla="*/ 2306656 h 4743364"/>
                  <a:gd name="connsiteX1223" fmla="*/ 1489440 w 4111648"/>
                  <a:gd name="connsiteY1223" fmla="*/ 2229028 h 4743364"/>
                  <a:gd name="connsiteX1224" fmla="*/ 1296883 w 4111648"/>
                  <a:gd name="connsiteY1224" fmla="*/ 1952794 h 4743364"/>
                  <a:gd name="connsiteX1225" fmla="*/ 1195060 w 4111648"/>
                  <a:gd name="connsiteY1225" fmla="*/ 1760237 h 4743364"/>
                  <a:gd name="connsiteX1226" fmla="*/ 1218247 w 4111648"/>
                  <a:gd name="connsiteY1226" fmla="*/ 1717894 h 4743364"/>
                  <a:gd name="connsiteX1227" fmla="*/ 1248492 w 4111648"/>
                  <a:gd name="connsiteY1227" fmla="*/ 1674544 h 4743364"/>
                  <a:gd name="connsiteX1228" fmla="*/ 1305957 w 4111648"/>
                  <a:gd name="connsiteY1228" fmla="*/ 1608006 h 4743364"/>
                  <a:gd name="connsiteX1229" fmla="*/ 1314022 w 4111648"/>
                  <a:gd name="connsiteY1229" fmla="*/ 1598932 h 4743364"/>
                  <a:gd name="connsiteX1230" fmla="*/ 1316038 w 4111648"/>
                  <a:gd name="connsiteY1230" fmla="*/ 1596916 h 4743364"/>
                  <a:gd name="connsiteX1231" fmla="*/ 1336202 w 4111648"/>
                  <a:gd name="connsiteY1231" fmla="*/ 1575745 h 4743364"/>
                  <a:gd name="connsiteX1232" fmla="*/ 1351324 w 4111648"/>
                  <a:gd name="connsiteY1232" fmla="*/ 1558606 h 4743364"/>
                  <a:gd name="connsiteX1233" fmla="*/ 1356365 w 4111648"/>
                  <a:gd name="connsiteY1233" fmla="*/ 1551549 h 4743364"/>
                  <a:gd name="connsiteX1234" fmla="*/ 1500531 w 4111648"/>
                  <a:gd name="connsiteY1234" fmla="*/ 1655389 h 4743364"/>
                  <a:gd name="connsiteX1235" fmla="*/ 1672925 w 4111648"/>
                  <a:gd name="connsiteY1235" fmla="*/ 1742090 h 4743364"/>
                  <a:gd name="connsiteX1236" fmla="*/ 1733414 w 4111648"/>
                  <a:gd name="connsiteY1236" fmla="*/ 1769310 h 4743364"/>
                  <a:gd name="connsiteX1237" fmla="*/ 1758618 w 4111648"/>
                  <a:gd name="connsiteY1237" fmla="*/ 1780400 h 4743364"/>
                  <a:gd name="connsiteX1238" fmla="*/ 1843303 w 4111648"/>
                  <a:gd name="connsiteY1238" fmla="*/ 1818710 h 4743364"/>
                  <a:gd name="connsiteX1239" fmla="*/ 2049974 w 4111648"/>
                  <a:gd name="connsiteY1239" fmla="*/ 1903395 h 4743364"/>
                  <a:gd name="connsiteX1240" fmla="*/ 2118529 w 4111648"/>
                  <a:gd name="connsiteY1240" fmla="*/ 1923558 h 4743364"/>
                  <a:gd name="connsiteX1241" fmla="*/ 2189100 w 4111648"/>
                  <a:gd name="connsiteY1241" fmla="*/ 1937672 h 4743364"/>
                  <a:gd name="connsiteX1242" fmla="*/ 2171961 w 4111648"/>
                  <a:gd name="connsiteY1242" fmla="*/ 1949770 h 4743364"/>
                  <a:gd name="connsiteX1243" fmla="*/ 2148774 w 4111648"/>
                  <a:gd name="connsiteY1243" fmla="*/ 1966908 h 4743364"/>
                  <a:gd name="connsiteX1244" fmla="*/ 2123570 w 4111648"/>
                  <a:gd name="connsiteY1244" fmla="*/ 1985055 h 4743364"/>
                  <a:gd name="connsiteX1245" fmla="*/ 2045942 w 4111648"/>
                  <a:gd name="connsiteY1245" fmla="*/ 2043528 h 4743364"/>
                  <a:gd name="connsiteX1246" fmla="*/ 2029811 w 4111648"/>
                  <a:gd name="connsiteY1246" fmla="*/ 2055626 h 4743364"/>
                  <a:gd name="connsiteX1247" fmla="*/ 1981420 w 4111648"/>
                  <a:gd name="connsiteY1247" fmla="*/ 2091920 h 4743364"/>
                  <a:gd name="connsiteX1248" fmla="*/ 1967306 w 4111648"/>
                  <a:gd name="connsiteY1248" fmla="*/ 2105026 h 4743364"/>
                  <a:gd name="connsiteX1249" fmla="*/ 1841286 w 4111648"/>
                  <a:gd name="connsiteY1249" fmla="*/ 2200800 h 4743364"/>
                  <a:gd name="connsiteX1250" fmla="*/ 1606387 w 4111648"/>
                  <a:gd name="connsiteY1250" fmla="*/ 2382268 h 4743364"/>
                  <a:gd name="connsiteX1251" fmla="*/ 1596305 w 4111648"/>
                  <a:gd name="connsiteY1251" fmla="*/ 2368154 h 4743364"/>
                  <a:gd name="connsiteX1252" fmla="*/ 1595297 w 4111648"/>
                  <a:gd name="connsiteY1252" fmla="*/ 2367146 h 4743364"/>
                  <a:gd name="connsiteX1253" fmla="*/ 1583199 w 4111648"/>
                  <a:gd name="connsiteY1253" fmla="*/ 2350007 h 4743364"/>
                  <a:gd name="connsiteX1254" fmla="*/ 1074082 w 4111648"/>
                  <a:gd name="connsiteY1254" fmla="*/ 2847027 h 4743364"/>
                  <a:gd name="connsiteX1255" fmla="*/ 1225305 w 4111648"/>
                  <a:gd name="connsiteY1255" fmla="*/ 2719999 h 4743364"/>
                  <a:gd name="connsiteX1256" fmla="*/ 1406772 w 4111648"/>
                  <a:gd name="connsiteY1256" fmla="*/ 2570793 h 4743364"/>
                  <a:gd name="connsiteX1257" fmla="*/ 1775756 w 4111648"/>
                  <a:gd name="connsiteY1257" fmla="*/ 2278428 h 4743364"/>
                  <a:gd name="connsiteX1258" fmla="*/ 1963273 w 4111648"/>
                  <a:gd name="connsiteY1258" fmla="*/ 2136278 h 4743364"/>
                  <a:gd name="connsiteX1259" fmla="*/ 2058040 w 4111648"/>
                  <a:gd name="connsiteY1259" fmla="*/ 2066716 h 4743364"/>
                  <a:gd name="connsiteX1260" fmla="*/ 2063080 w 4111648"/>
                  <a:gd name="connsiteY1260" fmla="*/ 2062683 h 4743364"/>
                  <a:gd name="connsiteX1261" fmla="*/ 2067113 w 4111648"/>
                  <a:gd name="connsiteY1261" fmla="*/ 2059659 h 4743364"/>
                  <a:gd name="connsiteX1262" fmla="*/ 2068121 w 4111648"/>
                  <a:gd name="connsiteY1262" fmla="*/ 2058650 h 4743364"/>
                  <a:gd name="connsiteX1263" fmla="*/ 2154822 w 4111648"/>
                  <a:gd name="connsiteY1263" fmla="*/ 1997153 h 4743364"/>
                  <a:gd name="connsiteX1264" fmla="*/ 2169945 w 4111648"/>
                  <a:gd name="connsiteY1264" fmla="*/ 1987071 h 4743364"/>
                  <a:gd name="connsiteX1265" fmla="*/ 2172969 w 4111648"/>
                  <a:gd name="connsiteY1265" fmla="*/ 1985055 h 4743364"/>
                  <a:gd name="connsiteX1266" fmla="*/ 2196157 w 4111648"/>
                  <a:gd name="connsiteY1266" fmla="*/ 1968925 h 4743364"/>
                  <a:gd name="connsiteX1267" fmla="*/ 2215311 w 4111648"/>
                  <a:gd name="connsiteY1267" fmla="*/ 1954811 h 4743364"/>
                  <a:gd name="connsiteX1268" fmla="*/ 2224385 w 4111648"/>
                  <a:gd name="connsiteY1268" fmla="*/ 1947753 h 4743364"/>
                  <a:gd name="connsiteX1269" fmla="*/ 2232450 w 4111648"/>
                  <a:gd name="connsiteY1269" fmla="*/ 1949770 h 4743364"/>
                  <a:gd name="connsiteX1270" fmla="*/ 2236483 w 4111648"/>
                  <a:gd name="connsiteY1270" fmla="*/ 1950778 h 4743364"/>
                  <a:gd name="connsiteX1271" fmla="*/ 2250597 w 4111648"/>
                  <a:gd name="connsiteY1271" fmla="*/ 1954811 h 4743364"/>
                  <a:gd name="connsiteX1272" fmla="*/ 2254630 w 4111648"/>
                  <a:gd name="connsiteY1272" fmla="*/ 1955819 h 4743364"/>
                  <a:gd name="connsiteX1273" fmla="*/ 2250597 w 4111648"/>
                  <a:gd name="connsiteY1273" fmla="*/ 1957835 h 4743364"/>
                  <a:gd name="connsiteX1274" fmla="*/ 2247573 w 4111648"/>
                  <a:gd name="connsiteY1274" fmla="*/ 1959851 h 4743364"/>
                  <a:gd name="connsiteX1275" fmla="*/ 2222369 w 4111648"/>
                  <a:gd name="connsiteY1275" fmla="*/ 1974974 h 4743364"/>
                  <a:gd name="connsiteX1276" fmla="*/ 2175994 w 4111648"/>
                  <a:gd name="connsiteY1276" fmla="*/ 2006227 h 4743364"/>
                  <a:gd name="connsiteX1277" fmla="*/ 2087276 w 4111648"/>
                  <a:gd name="connsiteY1277" fmla="*/ 2073773 h 4743364"/>
                  <a:gd name="connsiteX1278" fmla="*/ 2006624 w 4111648"/>
                  <a:gd name="connsiteY1278" fmla="*/ 2139303 h 4743364"/>
                  <a:gd name="connsiteX1279" fmla="*/ 2001583 w 4111648"/>
                  <a:gd name="connsiteY1279" fmla="*/ 2144344 h 4743364"/>
                  <a:gd name="connsiteX1280" fmla="*/ 1983436 w 4111648"/>
                  <a:gd name="connsiteY1280" fmla="*/ 2159466 h 4743364"/>
                  <a:gd name="connsiteX1281" fmla="*/ 1971339 w 4111648"/>
                  <a:gd name="connsiteY1281" fmla="*/ 2169547 h 4743364"/>
                  <a:gd name="connsiteX1282" fmla="*/ 1965289 w 4111648"/>
                  <a:gd name="connsiteY1282" fmla="*/ 2174588 h 4743364"/>
                  <a:gd name="connsiteX1283" fmla="*/ 1916898 w 4111648"/>
                  <a:gd name="connsiteY1283" fmla="*/ 2214914 h 4743364"/>
                  <a:gd name="connsiteX1284" fmla="*/ 1743495 w 4111648"/>
                  <a:gd name="connsiteY1284" fmla="*/ 2354040 h 4743364"/>
                  <a:gd name="connsiteX1285" fmla="*/ 1701153 w 4111648"/>
                  <a:gd name="connsiteY1285" fmla="*/ 2386300 h 4743364"/>
                  <a:gd name="connsiteX1286" fmla="*/ 1696112 w 4111648"/>
                  <a:gd name="connsiteY1286" fmla="*/ 2390333 h 4743364"/>
                  <a:gd name="connsiteX1287" fmla="*/ 1653770 w 4111648"/>
                  <a:gd name="connsiteY1287" fmla="*/ 2422594 h 4743364"/>
                  <a:gd name="connsiteX1288" fmla="*/ 1604370 w 4111648"/>
                  <a:gd name="connsiteY1288" fmla="*/ 2460904 h 4743364"/>
                  <a:gd name="connsiteX1289" fmla="*/ 1600337 w 4111648"/>
                  <a:gd name="connsiteY1289" fmla="*/ 2463928 h 4743364"/>
                  <a:gd name="connsiteX1290" fmla="*/ 1565052 w 4111648"/>
                  <a:gd name="connsiteY1290" fmla="*/ 2491148 h 4743364"/>
                  <a:gd name="connsiteX1291" fmla="*/ 1488433 w 4111648"/>
                  <a:gd name="connsiteY1291" fmla="*/ 2550630 h 4743364"/>
                  <a:gd name="connsiteX1292" fmla="*/ 1476335 w 4111648"/>
                  <a:gd name="connsiteY1292" fmla="*/ 2559703 h 4743364"/>
                  <a:gd name="connsiteX1293" fmla="*/ 1207157 w 4111648"/>
                  <a:gd name="connsiteY1293" fmla="*/ 2767383 h 4743364"/>
                  <a:gd name="connsiteX1294" fmla="*/ 1090212 w 4111648"/>
                  <a:gd name="connsiteY1294" fmla="*/ 2852068 h 4743364"/>
                  <a:gd name="connsiteX1295" fmla="*/ 1090212 w 4111648"/>
                  <a:gd name="connsiteY1295" fmla="*/ 2852068 h 4743364"/>
                  <a:gd name="connsiteX1296" fmla="*/ 1086179 w 4111648"/>
                  <a:gd name="connsiteY1296" fmla="*/ 2851060 h 4743364"/>
                  <a:gd name="connsiteX1297" fmla="*/ 1078114 w 4111648"/>
                  <a:gd name="connsiteY1297" fmla="*/ 2850051 h 4743364"/>
                  <a:gd name="connsiteX1298" fmla="*/ 1076097 w 4111648"/>
                  <a:gd name="connsiteY1298" fmla="*/ 2850051 h 4743364"/>
                  <a:gd name="connsiteX1299" fmla="*/ 1074082 w 4111648"/>
                  <a:gd name="connsiteY1299" fmla="*/ 2850051 h 4743364"/>
                  <a:gd name="connsiteX1300" fmla="*/ 1074082 w 4111648"/>
                  <a:gd name="connsiteY1300" fmla="*/ 2847027 h 4743364"/>
                  <a:gd name="connsiteX1301" fmla="*/ 894630 w 4111648"/>
                  <a:gd name="connsiteY1301" fmla="*/ 3486196 h 4743364"/>
                  <a:gd name="connsiteX1302" fmla="*/ 892614 w 4111648"/>
                  <a:gd name="connsiteY1302" fmla="*/ 3486196 h 4743364"/>
                  <a:gd name="connsiteX1303" fmla="*/ 871442 w 4111648"/>
                  <a:gd name="connsiteY1303" fmla="*/ 3487205 h 4743364"/>
                  <a:gd name="connsiteX1304" fmla="*/ 827084 w 4111648"/>
                  <a:gd name="connsiteY1304" fmla="*/ 3489221 h 4743364"/>
                  <a:gd name="connsiteX1305" fmla="*/ 826075 w 4111648"/>
                  <a:gd name="connsiteY1305" fmla="*/ 3489221 h 4743364"/>
                  <a:gd name="connsiteX1306" fmla="*/ 735341 w 4111648"/>
                  <a:gd name="connsiteY1306" fmla="*/ 3491237 h 4743364"/>
                  <a:gd name="connsiteX1307" fmla="*/ 734333 w 4111648"/>
                  <a:gd name="connsiteY1307" fmla="*/ 3491237 h 4743364"/>
                  <a:gd name="connsiteX1308" fmla="*/ 716187 w 4111648"/>
                  <a:gd name="connsiteY1308" fmla="*/ 3491237 h 4743364"/>
                  <a:gd name="connsiteX1309" fmla="*/ 558914 w 4111648"/>
                  <a:gd name="connsiteY1309" fmla="*/ 3487205 h 4743364"/>
                  <a:gd name="connsiteX1310" fmla="*/ 378455 w 4111648"/>
                  <a:gd name="connsiteY1310" fmla="*/ 3478131 h 4743364"/>
                  <a:gd name="connsiteX1311" fmla="*/ 377447 w 4111648"/>
                  <a:gd name="connsiteY1311" fmla="*/ 3478131 h 4743364"/>
                  <a:gd name="connsiteX1312" fmla="*/ 376439 w 4111648"/>
                  <a:gd name="connsiteY1312" fmla="*/ 3478131 h 4743364"/>
                  <a:gd name="connsiteX1313" fmla="*/ 161702 w 4111648"/>
                  <a:gd name="connsiteY1313" fmla="*/ 3467042 h 4743364"/>
                  <a:gd name="connsiteX1314" fmla="*/ 154645 w 4111648"/>
                  <a:gd name="connsiteY1314" fmla="*/ 3467042 h 4743364"/>
                  <a:gd name="connsiteX1315" fmla="*/ 115327 w 4111648"/>
                  <a:gd name="connsiteY1315" fmla="*/ 3466033 h 4743364"/>
                  <a:gd name="connsiteX1316" fmla="*/ 112302 w 4111648"/>
                  <a:gd name="connsiteY1316" fmla="*/ 3466033 h 4743364"/>
                  <a:gd name="connsiteX1317" fmla="*/ 111294 w 4111648"/>
                  <a:gd name="connsiteY1317" fmla="*/ 3466033 h 4743364"/>
                  <a:gd name="connsiteX1318" fmla="*/ 110286 w 4111648"/>
                  <a:gd name="connsiteY1318" fmla="*/ 3466033 h 4743364"/>
                  <a:gd name="connsiteX1319" fmla="*/ 109278 w 4111648"/>
                  <a:gd name="connsiteY1319" fmla="*/ 3466033 h 4743364"/>
                  <a:gd name="connsiteX1320" fmla="*/ 52821 w 4111648"/>
                  <a:gd name="connsiteY1320" fmla="*/ 3465025 h 4743364"/>
                  <a:gd name="connsiteX1321" fmla="*/ 33666 w 4111648"/>
                  <a:gd name="connsiteY1321" fmla="*/ 3465025 h 4743364"/>
                  <a:gd name="connsiteX1322" fmla="*/ 49797 w 4111648"/>
                  <a:gd name="connsiteY1322" fmla="*/ 3448895 h 4743364"/>
                  <a:gd name="connsiteX1323" fmla="*/ 50805 w 4111648"/>
                  <a:gd name="connsiteY1323" fmla="*/ 3447887 h 4743364"/>
                  <a:gd name="connsiteX1324" fmla="*/ 80041 w 4111648"/>
                  <a:gd name="connsiteY1324" fmla="*/ 3415626 h 4743364"/>
                  <a:gd name="connsiteX1325" fmla="*/ 109278 w 4111648"/>
                  <a:gd name="connsiteY1325" fmla="*/ 3380340 h 4743364"/>
                  <a:gd name="connsiteX1326" fmla="*/ 138514 w 4111648"/>
                  <a:gd name="connsiteY1326" fmla="*/ 3346063 h 4743364"/>
                  <a:gd name="connsiteX1327" fmla="*/ 178840 w 4111648"/>
                  <a:gd name="connsiteY1327" fmla="*/ 3343039 h 4743364"/>
                  <a:gd name="connsiteX1328" fmla="*/ 188922 w 4111648"/>
                  <a:gd name="connsiteY1328" fmla="*/ 3342031 h 4743364"/>
                  <a:gd name="connsiteX1329" fmla="*/ 241346 w 4111648"/>
                  <a:gd name="connsiteY1329" fmla="*/ 3337998 h 4743364"/>
                  <a:gd name="connsiteX1330" fmla="*/ 242354 w 4111648"/>
                  <a:gd name="connsiteY1330" fmla="*/ 3337998 h 4743364"/>
                  <a:gd name="connsiteX1331" fmla="*/ 347202 w 4111648"/>
                  <a:gd name="connsiteY1331" fmla="*/ 3328924 h 4743364"/>
                  <a:gd name="connsiteX1332" fmla="*/ 470197 w 4111648"/>
                  <a:gd name="connsiteY1332" fmla="*/ 3318843 h 4743364"/>
                  <a:gd name="connsiteX1333" fmla="*/ 486327 w 4111648"/>
                  <a:gd name="connsiteY1333" fmla="*/ 3317835 h 4743364"/>
                  <a:gd name="connsiteX1334" fmla="*/ 499434 w 4111648"/>
                  <a:gd name="connsiteY1334" fmla="*/ 3316827 h 4743364"/>
                  <a:gd name="connsiteX1335" fmla="*/ 557907 w 4111648"/>
                  <a:gd name="connsiteY1335" fmla="*/ 3311786 h 4743364"/>
                  <a:gd name="connsiteX1336" fmla="*/ 751472 w 4111648"/>
                  <a:gd name="connsiteY1336" fmla="*/ 3295655 h 4743364"/>
                  <a:gd name="connsiteX1337" fmla="*/ 848255 w 4111648"/>
                  <a:gd name="connsiteY1337" fmla="*/ 3285574 h 4743364"/>
                  <a:gd name="connsiteX1338" fmla="*/ 916809 w 4111648"/>
                  <a:gd name="connsiteY1338" fmla="*/ 3277508 h 4743364"/>
                  <a:gd name="connsiteX1339" fmla="*/ 926891 w 4111648"/>
                  <a:gd name="connsiteY1339" fmla="*/ 3276501 h 4743364"/>
                  <a:gd name="connsiteX1340" fmla="*/ 927899 w 4111648"/>
                  <a:gd name="connsiteY1340" fmla="*/ 3276501 h 4743364"/>
                  <a:gd name="connsiteX1341" fmla="*/ 943021 w 4111648"/>
                  <a:gd name="connsiteY1341" fmla="*/ 3274484 h 4743364"/>
                  <a:gd name="connsiteX1342" fmla="*/ 935964 w 4111648"/>
                  <a:gd name="connsiteY1342" fmla="*/ 3309770 h 4743364"/>
                  <a:gd name="connsiteX1343" fmla="*/ 928907 w 4111648"/>
                  <a:gd name="connsiteY1343" fmla="*/ 3350096 h 4743364"/>
                  <a:gd name="connsiteX1344" fmla="*/ 904711 w 4111648"/>
                  <a:gd name="connsiteY1344" fmla="*/ 3478131 h 4743364"/>
                  <a:gd name="connsiteX1345" fmla="*/ 903703 w 4111648"/>
                  <a:gd name="connsiteY1345" fmla="*/ 3482164 h 4743364"/>
                  <a:gd name="connsiteX1346" fmla="*/ 902695 w 4111648"/>
                  <a:gd name="connsiteY1346" fmla="*/ 3487205 h 4743364"/>
                  <a:gd name="connsiteX1347" fmla="*/ 894630 w 4111648"/>
                  <a:gd name="connsiteY1347" fmla="*/ 3486196 h 4743364"/>
                  <a:gd name="connsiteX1348" fmla="*/ 1591264 w 4111648"/>
                  <a:gd name="connsiteY1348" fmla="*/ 4444951 h 4743364"/>
                  <a:gd name="connsiteX1349" fmla="*/ 1585215 w 4111648"/>
                  <a:gd name="connsiteY1349" fmla="*/ 4441926 h 4743364"/>
                  <a:gd name="connsiteX1350" fmla="*/ 1579166 w 4111648"/>
                  <a:gd name="connsiteY1350" fmla="*/ 4440919 h 4743364"/>
                  <a:gd name="connsiteX1351" fmla="*/ 1578159 w 4111648"/>
                  <a:gd name="connsiteY1351" fmla="*/ 4440919 h 4743364"/>
                  <a:gd name="connsiteX1352" fmla="*/ 1485408 w 4111648"/>
                  <a:gd name="connsiteY1352" fmla="*/ 4426804 h 4743364"/>
                  <a:gd name="connsiteX1353" fmla="*/ 1388625 w 4111648"/>
                  <a:gd name="connsiteY1353" fmla="*/ 4403617 h 4743364"/>
                  <a:gd name="connsiteX1354" fmla="*/ 1387617 w 4111648"/>
                  <a:gd name="connsiteY1354" fmla="*/ 4403617 h 4743364"/>
                  <a:gd name="connsiteX1355" fmla="*/ 1386609 w 4111648"/>
                  <a:gd name="connsiteY1355" fmla="*/ 4403617 h 4743364"/>
                  <a:gd name="connsiteX1356" fmla="*/ 1379552 w 4111648"/>
                  <a:gd name="connsiteY1356" fmla="*/ 4401600 h 4743364"/>
                  <a:gd name="connsiteX1357" fmla="*/ 1374511 w 4111648"/>
                  <a:gd name="connsiteY1357" fmla="*/ 4400592 h 4743364"/>
                  <a:gd name="connsiteX1358" fmla="*/ 1371487 w 4111648"/>
                  <a:gd name="connsiteY1358" fmla="*/ 4401600 h 4743364"/>
                  <a:gd name="connsiteX1359" fmla="*/ 1365438 w 4111648"/>
                  <a:gd name="connsiteY1359" fmla="*/ 4406641 h 4743364"/>
                  <a:gd name="connsiteX1360" fmla="*/ 1365438 w 4111648"/>
                  <a:gd name="connsiteY1360" fmla="*/ 4414706 h 4743364"/>
                  <a:gd name="connsiteX1361" fmla="*/ 1370478 w 4111648"/>
                  <a:gd name="connsiteY1361" fmla="*/ 4420755 h 4743364"/>
                  <a:gd name="connsiteX1362" fmla="*/ 1422903 w 4111648"/>
                  <a:gd name="connsiteY1362" fmla="*/ 4436886 h 4743364"/>
                  <a:gd name="connsiteX1363" fmla="*/ 1475327 w 4111648"/>
                  <a:gd name="connsiteY1363" fmla="*/ 4448984 h 4743364"/>
                  <a:gd name="connsiteX1364" fmla="*/ 1578159 w 4111648"/>
                  <a:gd name="connsiteY1364" fmla="*/ 4465114 h 4743364"/>
                  <a:gd name="connsiteX1365" fmla="*/ 1576142 w 4111648"/>
                  <a:gd name="connsiteY1365" fmla="*/ 4467130 h 4743364"/>
                  <a:gd name="connsiteX1366" fmla="*/ 1575134 w 4111648"/>
                  <a:gd name="connsiteY1366" fmla="*/ 4468139 h 4743364"/>
                  <a:gd name="connsiteX1367" fmla="*/ 1563036 w 4111648"/>
                  <a:gd name="connsiteY1367" fmla="*/ 4477212 h 4743364"/>
                  <a:gd name="connsiteX1368" fmla="*/ 1548922 w 4111648"/>
                  <a:gd name="connsiteY1368" fmla="*/ 4482253 h 4743364"/>
                  <a:gd name="connsiteX1369" fmla="*/ 1518677 w 4111648"/>
                  <a:gd name="connsiteY1369" fmla="*/ 4485277 h 4743364"/>
                  <a:gd name="connsiteX1370" fmla="*/ 1512629 w 4111648"/>
                  <a:gd name="connsiteY1370" fmla="*/ 4485277 h 4743364"/>
                  <a:gd name="connsiteX1371" fmla="*/ 1447099 w 4111648"/>
                  <a:gd name="connsiteY1371" fmla="*/ 4476204 h 4743364"/>
                  <a:gd name="connsiteX1372" fmla="*/ 1378544 w 4111648"/>
                  <a:gd name="connsiteY1372" fmla="*/ 4458057 h 4743364"/>
                  <a:gd name="connsiteX1373" fmla="*/ 1377536 w 4111648"/>
                  <a:gd name="connsiteY1373" fmla="*/ 4458057 h 4743364"/>
                  <a:gd name="connsiteX1374" fmla="*/ 1376528 w 4111648"/>
                  <a:gd name="connsiteY1374" fmla="*/ 4458057 h 4743364"/>
                  <a:gd name="connsiteX1375" fmla="*/ 1375519 w 4111648"/>
                  <a:gd name="connsiteY1375" fmla="*/ 4458057 h 4743364"/>
                  <a:gd name="connsiteX1376" fmla="*/ 1374511 w 4111648"/>
                  <a:gd name="connsiteY1376" fmla="*/ 4458057 h 4743364"/>
                  <a:gd name="connsiteX1377" fmla="*/ 1374511 w 4111648"/>
                  <a:gd name="connsiteY1377" fmla="*/ 4458057 h 4743364"/>
                  <a:gd name="connsiteX1378" fmla="*/ 1306965 w 4111648"/>
                  <a:gd name="connsiteY1378" fmla="*/ 4435878 h 4743364"/>
                  <a:gd name="connsiteX1379" fmla="*/ 1305957 w 4111648"/>
                  <a:gd name="connsiteY1379" fmla="*/ 4435878 h 4743364"/>
                  <a:gd name="connsiteX1380" fmla="*/ 1233370 w 4111648"/>
                  <a:gd name="connsiteY1380" fmla="*/ 4411682 h 4743364"/>
                  <a:gd name="connsiteX1381" fmla="*/ 1172881 w 4111648"/>
                  <a:gd name="connsiteY1381" fmla="*/ 4396560 h 4743364"/>
                  <a:gd name="connsiteX1382" fmla="*/ 1166831 w 4111648"/>
                  <a:gd name="connsiteY1382" fmla="*/ 4395552 h 4743364"/>
                  <a:gd name="connsiteX1383" fmla="*/ 1115416 w 4111648"/>
                  <a:gd name="connsiteY1383" fmla="*/ 4383454 h 4743364"/>
                  <a:gd name="connsiteX1384" fmla="*/ 1083155 w 4111648"/>
                  <a:gd name="connsiteY1384" fmla="*/ 4369340 h 4743364"/>
                  <a:gd name="connsiteX1385" fmla="*/ 1070049 w 4111648"/>
                  <a:gd name="connsiteY1385" fmla="*/ 4358250 h 4743364"/>
                  <a:gd name="connsiteX1386" fmla="*/ 1061984 w 4111648"/>
                  <a:gd name="connsiteY1386" fmla="*/ 4347160 h 4743364"/>
                  <a:gd name="connsiteX1387" fmla="*/ 1056943 w 4111648"/>
                  <a:gd name="connsiteY1387" fmla="*/ 4335062 h 4743364"/>
                  <a:gd name="connsiteX1388" fmla="*/ 1054926 w 4111648"/>
                  <a:gd name="connsiteY1388" fmla="*/ 4314899 h 4743364"/>
                  <a:gd name="connsiteX1389" fmla="*/ 1062991 w 4111648"/>
                  <a:gd name="connsiteY1389" fmla="*/ 4260459 h 4743364"/>
                  <a:gd name="connsiteX1390" fmla="*/ 1150701 w 4111648"/>
                  <a:gd name="connsiteY1390" fmla="*/ 4280622 h 4743364"/>
                  <a:gd name="connsiteX1391" fmla="*/ 1252524 w 4111648"/>
                  <a:gd name="connsiteY1391" fmla="*/ 4316915 h 4743364"/>
                  <a:gd name="connsiteX1392" fmla="*/ 1350315 w 4111648"/>
                  <a:gd name="connsiteY1392" fmla="*/ 4352201 h 4743364"/>
                  <a:gd name="connsiteX1393" fmla="*/ 1445082 w 4111648"/>
                  <a:gd name="connsiteY1393" fmla="*/ 4378413 h 4743364"/>
                  <a:gd name="connsiteX1394" fmla="*/ 1446090 w 4111648"/>
                  <a:gd name="connsiteY1394" fmla="*/ 4378413 h 4743364"/>
                  <a:gd name="connsiteX1395" fmla="*/ 1460204 w 4111648"/>
                  <a:gd name="connsiteY1395" fmla="*/ 4381437 h 4743364"/>
                  <a:gd name="connsiteX1396" fmla="*/ 1573118 w 4111648"/>
                  <a:gd name="connsiteY1396" fmla="*/ 4409666 h 4743364"/>
                  <a:gd name="connsiteX1397" fmla="*/ 1603362 w 4111648"/>
                  <a:gd name="connsiteY1397" fmla="*/ 4416723 h 4743364"/>
                  <a:gd name="connsiteX1398" fmla="*/ 1591264 w 4111648"/>
                  <a:gd name="connsiteY1398" fmla="*/ 4444951 h 4743364"/>
                  <a:gd name="connsiteX1399" fmla="*/ 1664860 w 4111648"/>
                  <a:gd name="connsiteY1399" fmla="*/ 4216100 h 4743364"/>
                  <a:gd name="connsiteX1400" fmla="*/ 1660827 w 4111648"/>
                  <a:gd name="connsiteY1400" fmla="*/ 4227190 h 4743364"/>
                  <a:gd name="connsiteX1401" fmla="*/ 1632598 w 4111648"/>
                  <a:gd name="connsiteY1401" fmla="*/ 4307842 h 4743364"/>
                  <a:gd name="connsiteX1402" fmla="*/ 1617476 w 4111648"/>
                  <a:gd name="connsiteY1402" fmla="*/ 4363291 h 4743364"/>
                  <a:gd name="connsiteX1403" fmla="*/ 1610419 w 4111648"/>
                  <a:gd name="connsiteY1403" fmla="*/ 4392527 h 4743364"/>
                  <a:gd name="connsiteX1404" fmla="*/ 1504563 w 4111648"/>
                  <a:gd name="connsiteY1404" fmla="*/ 4364299 h 4743364"/>
                  <a:gd name="connsiteX1405" fmla="*/ 1485408 w 4111648"/>
                  <a:gd name="connsiteY1405" fmla="*/ 4359258 h 4743364"/>
                  <a:gd name="connsiteX1406" fmla="*/ 1421895 w 4111648"/>
                  <a:gd name="connsiteY1406" fmla="*/ 4343127 h 4743364"/>
                  <a:gd name="connsiteX1407" fmla="*/ 1419878 w 4111648"/>
                  <a:gd name="connsiteY1407" fmla="*/ 4342119 h 4743364"/>
                  <a:gd name="connsiteX1408" fmla="*/ 1362413 w 4111648"/>
                  <a:gd name="connsiteY1408" fmla="*/ 4325989 h 4743364"/>
                  <a:gd name="connsiteX1409" fmla="*/ 1362413 w 4111648"/>
                  <a:gd name="connsiteY1409" fmla="*/ 4325989 h 4743364"/>
                  <a:gd name="connsiteX1410" fmla="*/ 1265631 w 4111648"/>
                  <a:gd name="connsiteY1410" fmla="*/ 4291712 h 4743364"/>
                  <a:gd name="connsiteX1411" fmla="*/ 1264622 w 4111648"/>
                  <a:gd name="connsiteY1411" fmla="*/ 4290703 h 4743364"/>
                  <a:gd name="connsiteX1412" fmla="*/ 1216231 w 4111648"/>
                  <a:gd name="connsiteY1412" fmla="*/ 4272557 h 4743364"/>
                  <a:gd name="connsiteX1413" fmla="*/ 1070049 w 4111648"/>
                  <a:gd name="connsiteY1413" fmla="*/ 4233239 h 4743364"/>
                  <a:gd name="connsiteX1414" fmla="*/ 1103318 w 4111648"/>
                  <a:gd name="connsiteY1414" fmla="*/ 4143513 h 4743364"/>
                  <a:gd name="connsiteX1415" fmla="*/ 1107350 w 4111648"/>
                  <a:gd name="connsiteY1415" fmla="*/ 4132423 h 4743364"/>
                  <a:gd name="connsiteX1416" fmla="*/ 1139612 w 4111648"/>
                  <a:gd name="connsiteY1416" fmla="*/ 4042698 h 4743364"/>
                  <a:gd name="connsiteX1417" fmla="*/ 1260590 w 4111648"/>
                  <a:gd name="connsiteY1417" fmla="*/ 4068909 h 4743364"/>
                  <a:gd name="connsiteX1418" fmla="*/ 1334185 w 4111648"/>
                  <a:gd name="connsiteY1418" fmla="*/ 4085040 h 4743364"/>
                  <a:gd name="connsiteX1419" fmla="*/ 1680990 w 4111648"/>
                  <a:gd name="connsiteY1419" fmla="*/ 4158635 h 4743364"/>
                  <a:gd name="connsiteX1420" fmla="*/ 1683006 w 4111648"/>
                  <a:gd name="connsiteY1420" fmla="*/ 4158635 h 4743364"/>
                  <a:gd name="connsiteX1421" fmla="*/ 1685023 w 4111648"/>
                  <a:gd name="connsiteY1421" fmla="*/ 4158635 h 4743364"/>
                  <a:gd name="connsiteX1422" fmla="*/ 1664860 w 4111648"/>
                  <a:gd name="connsiteY1422" fmla="*/ 4216100 h 4743364"/>
                  <a:gd name="connsiteX1423" fmla="*/ 2709307 w 4111648"/>
                  <a:gd name="connsiteY1423" fmla="*/ 4354217 h 4743364"/>
                  <a:gd name="connsiteX1424" fmla="*/ 2709307 w 4111648"/>
                  <a:gd name="connsiteY1424" fmla="*/ 4369340 h 4743364"/>
                  <a:gd name="connsiteX1425" fmla="*/ 2709307 w 4111648"/>
                  <a:gd name="connsiteY1425" fmla="*/ 4374380 h 4743364"/>
                  <a:gd name="connsiteX1426" fmla="*/ 2709307 w 4111648"/>
                  <a:gd name="connsiteY1426" fmla="*/ 4380429 h 4743364"/>
                  <a:gd name="connsiteX1427" fmla="*/ 2708299 w 4111648"/>
                  <a:gd name="connsiteY1427" fmla="*/ 4380429 h 4743364"/>
                  <a:gd name="connsiteX1428" fmla="*/ 2707291 w 4111648"/>
                  <a:gd name="connsiteY1428" fmla="*/ 4380429 h 4743364"/>
                  <a:gd name="connsiteX1429" fmla="*/ 2694185 w 4111648"/>
                  <a:gd name="connsiteY1429" fmla="*/ 4379421 h 4743364"/>
                  <a:gd name="connsiteX1430" fmla="*/ 2669989 w 4111648"/>
                  <a:gd name="connsiteY1430" fmla="*/ 4378413 h 4743364"/>
                  <a:gd name="connsiteX1431" fmla="*/ 2666965 w 4111648"/>
                  <a:gd name="connsiteY1431" fmla="*/ 4378413 h 4743364"/>
                  <a:gd name="connsiteX1432" fmla="*/ 2612524 w 4111648"/>
                  <a:gd name="connsiteY1432" fmla="*/ 4380429 h 4743364"/>
                  <a:gd name="connsiteX1433" fmla="*/ 2604459 w 4111648"/>
                  <a:gd name="connsiteY1433" fmla="*/ 4384462 h 4743364"/>
                  <a:gd name="connsiteX1434" fmla="*/ 2601435 w 4111648"/>
                  <a:gd name="connsiteY1434" fmla="*/ 4394543 h 4743364"/>
                  <a:gd name="connsiteX1435" fmla="*/ 2614540 w 4111648"/>
                  <a:gd name="connsiteY1435" fmla="*/ 4405633 h 4743364"/>
                  <a:gd name="connsiteX1436" fmla="*/ 2615549 w 4111648"/>
                  <a:gd name="connsiteY1436" fmla="*/ 4405633 h 4743364"/>
                  <a:gd name="connsiteX1437" fmla="*/ 2652851 w 4111648"/>
                  <a:gd name="connsiteY1437" fmla="*/ 4403617 h 4743364"/>
                  <a:gd name="connsiteX1438" fmla="*/ 2668981 w 4111648"/>
                  <a:gd name="connsiteY1438" fmla="*/ 4402608 h 4743364"/>
                  <a:gd name="connsiteX1439" fmla="*/ 2695193 w 4111648"/>
                  <a:gd name="connsiteY1439" fmla="*/ 4400592 h 4743364"/>
                  <a:gd name="connsiteX1440" fmla="*/ 2711324 w 4111648"/>
                  <a:gd name="connsiteY1440" fmla="*/ 4398576 h 4743364"/>
                  <a:gd name="connsiteX1441" fmla="*/ 2711324 w 4111648"/>
                  <a:gd name="connsiteY1441" fmla="*/ 4408657 h 4743364"/>
                  <a:gd name="connsiteX1442" fmla="*/ 2707291 w 4111648"/>
                  <a:gd name="connsiteY1442" fmla="*/ 4445959 h 4743364"/>
                  <a:gd name="connsiteX1443" fmla="*/ 2690152 w 4111648"/>
                  <a:gd name="connsiteY1443" fmla="*/ 4443943 h 4743364"/>
                  <a:gd name="connsiteX1444" fmla="*/ 2667973 w 4111648"/>
                  <a:gd name="connsiteY1444" fmla="*/ 4443943 h 4743364"/>
                  <a:gd name="connsiteX1445" fmla="*/ 2656883 w 4111648"/>
                  <a:gd name="connsiteY1445" fmla="*/ 4443943 h 4743364"/>
                  <a:gd name="connsiteX1446" fmla="*/ 2622606 w 4111648"/>
                  <a:gd name="connsiteY1446" fmla="*/ 4443943 h 4743364"/>
                  <a:gd name="connsiteX1447" fmla="*/ 2535905 w 4111648"/>
                  <a:gd name="connsiteY1447" fmla="*/ 4445959 h 4743364"/>
                  <a:gd name="connsiteX1448" fmla="*/ 2357462 w 4111648"/>
                  <a:gd name="connsiteY1448" fmla="*/ 4448984 h 4743364"/>
                  <a:gd name="connsiteX1449" fmla="*/ 2350404 w 4111648"/>
                  <a:gd name="connsiteY1449" fmla="*/ 4453016 h 4743364"/>
                  <a:gd name="connsiteX1450" fmla="*/ 2347380 w 4111648"/>
                  <a:gd name="connsiteY1450" fmla="*/ 4462090 h 4743364"/>
                  <a:gd name="connsiteX1451" fmla="*/ 2351412 w 4111648"/>
                  <a:gd name="connsiteY1451" fmla="*/ 4470155 h 4743364"/>
                  <a:gd name="connsiteX1452" fmla="*/ 2359478 w 4111648"/>
                  <a:gd name="connsiteY1452" fmla="*/ 4473179 h 4743364"/>
                  <a:gd name="connsiteX1453" fmla="*/ 2534897 w 4111648"/>
                  <a:gd name="connsiteY1453" fmla="*/ 4472171 h 4743364"/>
                  <a:gd name="connsiteX1454" fmla="*/ 2552035 w 4111648"/>
                  <a:gd name="connsiteY1454" fmla="*/ 4472171 h 4743364"/>
                  <a:gd name="connsiteX1455" fmla="*/ 2587321 w 4111648"/>
                  <a:gd name="connsiteY1455" fmla="*/ 4472171 h 4743364"/>
                  <a:gd name="connsiteX1456" fmla="*/ 2622606 w 4111648"/>
                  <a:gd name="connsiteY1456" fmla="*/ 4472171 h 4743364"/>
                  <a:gd name="connsiteX1457" fmla="*/ 2626639 w 4111648"/>
                  <a:gd name="connsiteY1457" fmla="*/ 4472171 h 4743364"/>
                  <a:gd name="connsiteX1458" fmla="*/ 2667973 w 4111648"/>
                  <a:gd name="connsiteY1458" fmla="*/ 4472171 h 4743364"/>
                  <a:gd name="connsiteX1459" fmla="*/ 2674022 w 4111648"/>
                  <a:gd name="connsiteY1459" fmla="*/ 4472171 h 4743364"/>
                  <a:gd name="connsiteX1460" fmla="*/ 2701242 w 4111648"/>
                  <a:gd name="connsiteY1460" fmla="*/ 4470155 h 4743364"/>
                  <a:gd name="connsiteX1461" fmla="*/ 2693177 w 4111648"/>
                  <a:gd name="connsiteY1461" fmla="*/ 4485277 h 4743364"/>
                  <a:gd name="connsiteX1462" fmla="*/ 2681079 w 4111648"/>
                  <a:gd name="connsiteY1462" fmla="*/ 4500400 h 4743364"/>
                  <a:gd name="connsiteX1463" fmla="*/ 2662932 w 4111648"/>
                  <a:gd name="connsiteY1463" fmla="*/ 4513505 h 4743364"/>
                  <a:gd name="connsiteX1464" fmla="*/ 2623614 w 4111648"/>
                  <a:gd name="connsiteY1464" fmla="*/ 4526612 h 4743364"/>
                  <a:gd name="connsiteX1465" fmla="*/ 2622606 w 4111648"/>
                  <a:gd name="connsiteY1465" fmla="*/ 4526612 h 4743364"/>
                  <a:gd name="connsiteX1466" fmla="*/ 2622606 w 4111648"/>
                  <a:gd name="connsiteY1466" fmla="*/ 4526612 h 4743364"/>
                  <a:gd name="connsiteX1467" fmla="*/ 2520783 w 4111648"/>
                  <a:gd name="connsiteY1467" fmla="*/ 4541734 h 4743364"/>
                  <a:gd name="connsiteX1468" fmla="*/ 2440130 w 4111648"/>
                  <a:gd name="connsiteY1468" fmla="*/ 4544758 h 4743364"/>
                  <a:gd name="connsiteX1469" fmla="*/ 2405853 w 4111648"/>
                  <a:gd name="connsiteY1469" fmla="*/ 4543750 h 4743364"/>
                  <a:gd name="connsiteX1470" fmla="*/ 2280841 w 4111648"/>
                  <a:gd name="connsiteY1470" fmla="*/ 4533669 h 4743364"/>
                  <a:gd name="connsiteX1471" fmla="*/ 2222369 w 4111648"/>
                  <a:gd name="connsiteY1471" fmla="*/ 4523587 h 4743364"/>
                  <a:gd name="connsiteX1472" fmla="*/ 2170953 w 4111648"/>
                  <a:gd name="connsiteY1472" fmla="*/ 4511489 h 4743364"/>
                  <a:gd name="connsiteX1473" fmla="*/ 2137684 w 4111648"/>
                  <a:gd name="connsiteY1473" fmla="*/ 4496367 h 4743364"/>
                  <a:gd name="connsiteX1474" fmla="*/ 2118529 w 4111648"/>
                  <a:gd name="connsiteY1474" fmla="*/ 4480236 h 4743364"/>
                  <a:gd name="connsiteX1475" fmla="*/ 2105423 w 4111648"/>
                  <a:gd name="connsiteY1475" fmla="*/ 4462090 h 4743364"/>
                  <a:gd name="connsiteX1476" fmla="*/ 2096349 w 4111648"/>
                  <a:gd name="connsiteY1476" fmla="*/ 4436886 h 4743364"/>
                  <a:gd name="connsiteX1477" fmla="*/ 2092317 w 4111648"/>
                  <a:gd name="connsiteY1477" fmla="*/ 4392527 h 4743364"/>
                  <a:gd name="connsiteX1478" fmla="*/ 2144741 w 4111648"/>
                  <a:gd name="connsiteY1478" fmla="*/ 4391519 h 4743364"/>
                  <a:gd name="connsiteX1479" fmla="*/ 2196157 w 4111648"/>
                  <a:gd name="connsiteY1479" fmla="*/ 4392527 h 4743364"/>
                  <a:gd name="connsiteX1480" fmla="*/ 2195148 w 4111648"/>
                  <a:gd name="connsiteY1480" fmla="*/ 4392527 h 4743364"/>
                  <a:gd name="connsiteX1481" fmla="*/ 2315119 w 4111648"/>
                  <a:gd name="connsiteY1481" fmla="*/ 4398576 h 4743364"/>
                  <a:gd name="connsiteX1482" fmla="*/ 2317135 w 4111648"/>
                  <a:gd name="connsiteY1482" fmla="*/ 4398576 h 4743364"/>
                  <a:gd name="connsiteX1483" fmla="*/ 2375608 w 4111648"/>
                  <a:gd name="connsiteY1483" fmla="*/ 4401600 h 4743364"/>
                  <a:gd name="connsiteX1484" fmla="*/ 2470375 w 4111648"/>
                  <a:gd name="connsiteY1484" fmla="*/ 4404625 h 4743364"/>
                  <a:gd name="connsiteX1485" fmla="*/ 2496587 w 4111648"/>
                  <a:gd name="connsiteY1485" fmla="*/ 4404625 h 4743364"/>
                  <a:gd name="connsiteX1486" fmla="*/ 2563125 w 4111648"/>
                  <a:gd name="connsiteY1486" fmla="*/ 4401600 h 4743364"/>
                  <a:gd name="connsiteX1487" fmla="*/ 2571190 w 4111648"/>
                  <a:gd name="connsiteY1487" fmla="*/ 4397568 h 4743364"/>
                  <a:gd name="connsiteX1488" fmla="*/ 2574214 w 4111648"/>
                  <a:gd name="connsiteY1488" fmla="*/ 4388494 h 4743364"/>
                  <a:gd name="connsiteX1489" fmla="*/ 2570182 w 4111648"/>
                  <a:gd name="connsiteY1489" fmla="*/ 4380429 h 4743364"/>
                  <a:gd name="connsiteX1490" fmla="*/ 2561109 w 4111648"/>
                  <a:gd name="connsiteY1490" fmla="*/ 4377405 h 4743364"/>
                  <a:gd name="connsiteX1491" fmla="*/ 2544979 w 4111648"/>
                  <a:gd name="connsiteY1491" fmla="*/ 4377405 h 4743364"/>
                  <a:gd name="connsiteX1492" fmla="*/ 2523806 w 4111648"/>
                  <a:gd name="connsiteY1492" fmla="*/ 4377405 h 4743364"/>
                  <a:gd name="connsiteX1493" fmla="*/ 2505660 w 4111648"/>
                  <a:gd name="connsiteY1493" fmla="*/ 4377405 h 4743364"/>
                  <a:gd name="connsiteX1494" fmla="*/ 2492554 w 4111648"/>
                  <a:gd name="connsiteY1494" fmla="*/ 4377405 h 4743364"/>
                  <a:gd name="connsiteX1495" fmla="*/ 2426016 w 4111648"/>
                  <a:gd name="connsiteY1495" fmla="*/ 4376396 h 4743364"/>
                  <a:gd name="connsiteX1496" fmla="*/ 2345364 w 4111648"/>
                  <a:gd name="connsiteY1496" fmla="*/ 4373372 h 4743364"/>
                  <a:gd name="connsiteX1497" fmla="*/ 2341331 w 4111648"/>
                  <a:gd name="connsiteY1497" fmla="*/ 4373372 h 4743364"/>
                  <a:gd name="connsiteX1498" fmla="*/ 2256646 w 4111648"/>
                  <a:gd name="connsiteY1498" fmla="*/ 4370348 h 4743364"/>
                  <a:gd name="connsiteX1499" fmla="*/ 2199181 w 4111648"/>
                  <a:gd name="connsiteY1499" fmla="*/ 4369340 h 4743364"/>
                  <a:gd name="connsiteX1500" fmla="*/ 2095341 w 4111648"/>
                  <a:gd name="connsiteY1500" fmla="*/ 4372364 h 4743364"/>
                  <a:gd name="connsiteX1501" fmla="*/ 2105423 w 4111648"/>
                  <a:gd name="connsiteY1501" fmla="*/ 4304818 h 4743364"/>
                  <a:gd name="connsiteX1502" fmla="*/ 2109455 w 4111648"/>
                  <a:gd name="connsiteY1502" fmla="*/ 4282638 h 4743364"/>
                  <a:gd name="connsiteX1503" fmla="*/ 2118529 w 4111648"/>
                  <a:gd name="connsiteY1503" fmla="*/ 4230214 h 4743364"/>
                  <a:gd name="connsiteX1504" fmla="*/ 2333266 w 4111648"/>
                  <a:gd name="connsiteY1504" fmla="*/ 4258443 h 4743364"/>
                  <a:gd name="connsiteX1505" fmla="*/ 2336290 w 4111648"/>
                  <a:gd name="connsiteY1505" fmla="*/ 4258443 h 4743364"/>
                  <a:gd name="connsiteX1506" fmla="*/ 2536913 w 4111648"/>
                  <a:gd name="connsiteY1506" fmla="*/ 4284655 h 4743364"/>
                  <a:gd name="connsiteX1507" fmla="*/ 2714348 w 4111648"/>
                  <a:gd name="connsiteY1507" fmla="*/ 4310866 h 4743364"/>
                  <a:gd name="connsiteX1508" fmla="*/ 2709307 w 4111648"/>
                  <a:gd name="connsiteY1508" fmla="*/ 4354217 h 4743364"/>
                  <a:gd name="connsiteX1509" fmla="*/ 3295044 w 4111648"/>
                  <a:gd name="connsiteY1509" fmla="*/ 3584995 h 4743364"/>
                  <a:gd name="connsiteX1510" fmla="*/ 3305126 w 4111648"/>
                  <a:gd name="connsiteY1510" fmla="*/ 3592053 h 4743364"/>
                  <a:gd name="connsiteX1511" fmla="*/ 3397877 w 4111648"/>
                  <a:gd name="connsiteY1511" fmla="*/ 3665648 h 4743364"/>
                  <a:gd name="connsiteX1512" fmla="*/ 3398885 w 4111648"/>
                  <a:gd name="connsiteY1512" fmla="*/ 3666656 h 4743364"/>
                  <a:gd name="connsiteX1513" fmla="*/ 3399892 w 4111648"/>
                  <a:gd name="connsiteY1513" fmla="*/ 3667664 h 4743364"/>
                  <a:gd name="connsiteX1514" fmla="*/ 3400900 w 4111648"/>
                  <a:gd name="connsiteY1514" fmla="*/ 3668672 h 4743364"/>
                  <a:gd name="connsiteX1515" fmla="*/ 3464415 w 4111648"/>
                  <a:gd name="connsiteY1515" fmla="*/ 3720088 h 4743364"/>
                  <a:gd name="connsiteX1516" fmla="*/ 3649915 w 4111648"/>
                  <a:gd name="connsiteY1516" fmla="*/ 3853164 h 4743364"/>
                  <a:gd name="connsiteX1517" fmla="*/ 3762828 w 4111648"/>
                  <a:gd name="connsiteY1517" fmla="*/ 3927768 h 4743364"/>
                  <a:gd name="connsiteX1518" fmla="*/ 3765853 w 4111648"/>
                  <a:gd name="connsiteY1518" fmla="*/ 3929784 h 4743364"/>
                  <a:gd name="connsiteX1519" fmla="*/ 3768877 w 4111648"/>
                  <a:gd name="connsiteY1519" fmla="*/ 3931801 h 4743364"/>
                  <a:gd name="connsiteX1520" fmla="*/ 3827350 w 4111648"/>
                  <a:gd name="connsiteY1520" fmla="*/ 3970110 h 4743364"/>
                  <a:gd name="connsiteX1521" fmla="*/ 3836424 w 4111648"/>
                  <a:gd name="connsiteY1521" fmla="*/ 3976159 h 4743364"/>
                  <a:gd name="connsiteX1522" fmla="*/ 3839447 w 4111648"/>
                  <a:gd name="connsiteY1522" fmla="*/ 3978175 h 4743364"/>
                  <a:gd name="connsiteX1523" fmla="*/ 3883806 w 4111648"/>
                  <a:gd name="connsiteY1523" fmla="*/ 4006404 h 4743364"/>
                  <a:gd name="connsiteX1524" fmla="*/ 3883806 w 4111648"/>
                  <a:gd name="connsiteY1524" fmla="*/ 4007412 h 4743364"/>
                  <a:gd name="connsiteX1525" fmla="*/ 3906994 w 4111648"/>
                  <a:gd name="connsiteY1525" fmla="*/ 4069918 h 4743364"/>
                  <a:gd name="connsiteX1526" fmla="*/ 3908002 w 4111648"/>
                  <a:gd name="connsiteY1526" fmla="*/ 4070926 h 4743364"/>
                  <a:gd name="connsiteX1527" fmla="*/ 3922117 w 4111648"/>
                  <a:gd name="connsiteY1527" fmla="*/ 4107219 h 4743364"/>
                  <a:gd name="connsiteX1528" fmla="*/ 3924133 w 4111648"/>
                  <a:gd name="connsiteY1528" fmla="*/ 4113268 h 4743364"/>
                  <a:gd name="connsiteX1529" fmla="*/ 3927157 w 4111648"/>
                  <a:gd name="connsiteY1529" fmla="*/ 4119317 h 4743364"/>
                  <a:gd name="connsiteX1530" fmla="*/ 3927157 w 4111648"/>
                  <a:gd name="connsiteY1530" fmla="*/ 4119317 h 4743364"/>
                  <a:gd name="connsiteX1531" fmla="*/ 3903969 w 4111648"/>
                  <a:gd name="connsiteY1531" fmla="*/ 4112260 h 4743364"/>
                  <a:gd name="connsiteX1532" fmla="*/ 3858602 w 4111648"/>
                  <a:gd name="connsiteY1532" fmla="*/ 4097138 h 4743364"/>
                  <a:gd name="connsiteX1533" fmla="*/ 3827350 w 4111648"/>
                  <a:gd name="connsiteY1533" fmla="*/ 4086048 h 4743364"/>
                  <a:gd name="connsiteX1534" fmla="*/ 3820293 w 4111648"/>
                  <a:gd name="connsiteY1534" fmla="*/ 4084032 h 4743364"/>
                  <a:gd name="connsiteX1535" fmla="*/ 3819284 w 4111648"/>
                  <a:gd name="connsiteY1535" fmla="*/ 4084032 h 4743364"/>
                  <a:gd name="connsiteX1536" fmla="*/ 3767869 w 4111648"/>
                  <a:gd name="connsiteY1536" fmla="*/ 4065885 h 4743364"/>
                  <a:gd name="connsiteX1537" fmla="*/ 3578336 w 4111648"/>
                  <a:gd name="connsiteY1537" fmla="*/ 4004388 h 4743364"/>
                  <a:gd name="connsiteX1538" fmla="*/ 3442236 w 4111648"/>
                  <a:gd name="connsiteY1538" fmla="*/ 3962045 h 4743364"/>
                  <a:gd name="connsiteX1539" fmla="*/ 3433162 w 4111648"/>
                  <a:gd name="connsiteY1539" fmla="*/ 3959021 h 4743364"/>
                  <a:gd name="connsiteX1540" fmla="*/ 3198262 w 4111648"/>
                  <a:gd name="connsiteY1540" fmla="*/ 3885426 h 4743364"/>
                  <a:gd name="connsiteX1541" fmla="*/ 3115593 w 4111648"/>
                  <a:gd name="connsiteY1541" fmla="*/ 3858205 h 4743364"/>
                  <a:gd name="connsiteX1542" fmla="*/ 3111561 w 4111648"/>
                  <a:gd name="connsiteY1542" fmla="*/ 3857197 h 4743364"/>
                  <a:gd name="connsiteX1543" fmla="*/ 3104504 w 4111648"/>
                  <a:gd name="connsiteY1543" fmla="*/ 3855181 h 4743364"/>
                  <a:gd name="connsiteX1544" fmla="*/ 3104504 w 4111648"/>
                  <a:gd name="connsiteY1544" fmla="*/ 3853164 h 4743364"/>
                  <a:gd name="connsiteX1545" fmla="*/ 3104504 w 4111648"/>
                  <a:gd name="connsiteY1545" fmla="*/ 3850140 h 4743364"/>
                  <a:gd name="connsiteX1546" fmla="*/ 3114586 w 4111648"/>
                  <a:gd name="connsiteY1546" fmla="*/ 3786626 h 4743364"/>
                  <a:gd name="connsiteX1547" fmla="*/ 3166001 w 4111648"/>
                  <a:gd name="connsiteY1547" fmla="*/ 3502327 h 4743364"/>
                  <a:gd name="connsiteX1548" fmla="*/ 3168017 w 4111648"/>
                  <a:gd name="connsiteY1548" fmla="*/ 3503335 h 4743364"/>
                  <a:gd name="connsiteX1549" fmla="*/ 3170034 w 4111648"/>
                  <a:gd name="connsiteY1549" fmla="*/ 3504343 h 4743364"/>
                  <a:gd name="connsiteX1550" fmla="*/ 3295044 w 4111648"/>
                  <a:gd name="connsiteY1550" fmla="*/ 3584995 h 4743364"/>
                  <a:gd name="connsiteX1551" fmla="*/ 3197254 w 4111648"/>
                  <a:gd name="connsiteY1551" fmla="*/ 3241215 h 4743364"/>
                  <a:gd name="connsiteX1552" fmla="*/ 3107528 w 4111648"/>
                  <a:gd name="connsiteY1552" fmla="*/ 3686819 h 4743364"/>
                  <a:gd name="connsiteX1553" fmla="*/ 3080308 w 4111648"/>
                  <a:gd name="connsiteY1553" fmla="*/ 3852156 h 4743364"/>
                  <a:gd name="connsiteX1554" fmla="*/ 3080308 w 4111648"/>
                  <a:gd name="connsiteY1554" fmla="*/ 3853164 h 4743364"/>
                  <a:gd name="connsiteX1555" fmla="*/ 3080308 w 4111648"/>
                  <a:gd name="connsiteY1555" fmla="*/ 3855181 h 4743364"/>
                  <a:gd name="connsiteX1556" fmla="*/ 3080308 w 4111648"/>
                  <a:gd name="connsiteY1556" fmla="*/ 3856189 h 4743364"/>
                  <a:gd name="connsiteX1557" fmla="*/ 3032924 w 4111648"/>
                  <a:gd name="connsiteY1557" fmla="*/ 4181823 h 4743364"/>
                  <a:gd name="connsiteX1558" fmla="*/ 3021835 w 4111648"/>
                  <a:gd name="connsiteY1558" fmla="*/ 4261467 h 4743364"/>
                  <a:gd name="connsiteX1559" fmla="*/ 3021835 w 4111648"/>
                  <a:gd name="connsiteY1559" fmla="*/ 4264492 h 4743364"/>
                  <a:gd name="connsiteX1560" fmla="*/ 3016794 w 4111648"/>
                  <a:gd name="connsiteY1560" fmla="*/ 4300785 h 4743364"/>
                  <a:gd name="connsiteX1561" fmla="*/ 3015786 w 4111648"/>
                  <a:gd name="connsiteY1561" fmla="*/ 4309859 h 4743364"/>
                  <a:gd name="connsiteX1562" fmla="*/ 3013770 w 4111648"/>
                  <a:gd name="connsiteY1562" fmla="*/ 4321956 h 4743364"/>
                  <a:gd name="connsiteX1563" fmla="*/ 3012761 w 4111648"/>
                  <a:gd name="connsiteY1563" fmla="*/ 4330022 h 4743364"/>
                  <a:gd name="connsiteX1564" fmla="*/ 3012761 w 4111648"/>
                  <a:gd name="connsiteY1564" fmla="*/ 4330022 h 4743364"/>
                  <a:gd name="connsiteX1565" fmla="*/ 2940174 w 4111648"/>
                  <a:gd name="connsiteY1565" fmla="*/ 4316915 h 4743364"/>
                  <a:gd name="connsiteX1566" fmla="*/ 2937149 w 4111648"/>
                  <a:gd name="connsiteY1566" fmla="*/ 4316915 h 4743364"/>
                  <a:gd name="connsiteX1567" fmla="*/ 2934126 w 4111648"/>
                  <a:gd name="connsiteY1567" fmla="*/ 4316915 h 4743364"/>
                  <a:gd name="connsiteX1568" fmla="*/ 2931101 w 4111648"/>
                  <a:gd name="connsiteY1568" fmla="*/ 4316915 h 4743364"/>
                  <a:gd name="connsiteX1569" fmla="*/ 2917996 w 4111648"/>
                  <a:gd name="connsiteY1569" fmla="*/ 4314899 h 4743364"/>
                  <a:gd name="connsiteX1570" fmla="*/ 2811130 w 4111648"/>
                  <a:gd name="connsiteY1570" fmla="*/ 4297761 h 4743364"/>
                  <a:gd name="connsiteX1571" fmla="*/ 2605468 w 4111648"/>
                  <a:gd name="connsiteY1571" fmla="*/ 4265499 h 4743364"/>
                  <a:gd name="connsiteX1572" fmla="*/ 2601435 w 4111648"/>
                  <a:gd name="connsiteY1572" fmla="*/ 4264492 h 4743364"/>
                  <a:gd name="connsiteX1573" fmla="*/ 2598410 w 4111648"/>
                  <a:gd name="connsiteY1573" fmla="*/ 4264492 h 4743364"/>
                  <a:gd name="connsiteX1574" fmla="*/ 2313103 w 4111648"/>
                  <a:gd name="connsiteY1574" fmla="*/ 4227190 h 4743364"/>
                  <a:gd name="connsiteX1575" fmla="*/ 2312095 w 4111648"/>
                  <a:gd name="connsiteY1575" fmla="*/ 4227190 h 4743364"/>
                  <a:gd name="connsiteX1576" fmla="*/ 2311086 w 4111648"/>
                  <a:gd name="connsiteY1576" fmla="*/ 4227190 h 4743364"/>
                  <a:gd name="connsiteX1577" fmla="*/ 2309070 w 4111648"/>
                  <a:gd name="connsiteY1577" fmla="*/ 4227190 h 4743364"/>
                  <a:gd name="connsiteX1578" fmla="*/ 2291932 w 4111648"/>
                  <a:gd name="connsiteY1578" fmla="*/ 4225173 h 4743364"/>
                  <a:gd name="connsiteX1579" fmla="*/ 2172969 w 4111648"/>
                  <a:gd name="connsiteY1579" fmla="*/ 4210051 h 4743364"/>
                  <a:gd name="connsiteX1580" fmla="*/ 1757610 w 4111648"/>
                  <a:gd name="connsiteY1580" fmla="*/ 4147546 h 4743364"/>
                  <a:gd name="connsiteX1581" fmla="*/ 1752569 w 4111648"/>
                  <a:gd name="connsiteY1581" fmla="*/ 4146537 h 4743364"/>
                  <a:gd name="connsiteX1582" fmla="*/ 1747528 w 4111648"/>
                  <a:gd name="connsiteY1582" fmla="*/ 4145529 h 4743364"/>
                  <a:gd name="connsiteX1583" fmla="*/ 1350315 w 4111648"/>
                  <a:gd name="connsiteY1583" fmla="*/ 4064877 h 4743364"/>
                  <a:gd name="connsiteX1584" fmla="*/ 1326120 w 4111648"/>
                  <a:gd name="connsiteY1584" fmla="*/ 4059836 h 4743364"/>
                  <a:gd name="connsiteX1585" fmla="*/ 857328 w 4111648"/>
                  <a:gd name="connsiteY1585" fmla="*/ 3966078 h 4743364"/>
                  <a:gd name="connsiteX1586" fmla="*/ 860353 w 4111648"/>
                  <a:gd name="connsiteY1586" fmla="*/ 3942890 h 4743364"/>
                  <a:gd name="connsiteX1587" fmla="*/ 865394 w 4111648"/>
                  <a:gd name="connsiteY1587" fmla="*/ 3903572 h 4743364"/>
                  <a:gd name="connsiteX1588" fmla="*/ 865394 w 4111648"/>
                  <a:gd name="connsiteY1588" fmla="*/ 3902564 h 4743364"/>
                  <a:gd name="connsiteX1589" fmla="*/ 872451 w 4111648"/>
                  <a:gd name="connsiteY1589" fmla="*/ 3851148 h 4743364"/>
                  <a:gd name="connsiteX1590" fmla="*/ 890597 w 4111648"/>
                  <a:gd name="connsiteY1590" fmla="*/ 3728153 h 4743364"/>
                  <a:gd name="connsiteX1591" fmla="*/ 890597 w 4111648"/>
                  <a:gd name="connsiteY1591" fmla="*/ 3726137 h 4743364"/>
                  <a:gd name="connsiteX1592" fmla="*/ 890597 w 4111648"/>
                  <a:gd name="connsiteY1592" fmla="*/ 3724121 h 4743364"/>
                  <a:gd name="connsiteX1593" fmla="*/ 930924 w 4111648"/>
                  <a:gd name="connsiteY1593" fmla="*/ 3483172 h 4743364"/>
                  <a:gd name="connsiteX1594" fmla="*/ 976290 w 4111648"/>
                  <a:gd name="connsiteY1594" fmla="*/ 3239199 h 4743364"/>
                  <a:gd name="connsiteX1595" fmla="*/ 995445 w 4111648"/>
                  <a:gd name="connsiteY1595" fmla="*/ 3137375 h 4743364"/>
                  <a:gd name="connsiteX1596" fmla="*/ 1002502 w 4111648"/>
                  <a:gd name="connsiteY1596" fmla="*/ 3099065 h 4743364"/>
                  <a:gd name="connsiteX1597" fmla="*/ 1002502 w 4111648"/>
                  <a:gd name="connsiteY1597" fmla="*/ 3098057 h 4743364"/>
                  <a:gd name="connsiteX1598" fmla="*/ 1021657 w 4111648"/>
                  <a:gd name="connsiteY1598" fmla="*/ 2995225 h 4743364"/>
                  <a:gd name="connsiteX1599" fmla="*/ 1039804 w 4111648"/>
                  <a:gd name="connsiteY1599" fmla="*/ 2898443 h 4743364"/>
                  <a:gd name="connsiteX1600" fmla="*/ 1043837 w 4111648"/>
                  <a:gd name="connsiteY1600" fmla="*/ 2878280 h 4743364"/>
                  <a:gd name="connsiteX1601" fmla="*/ 1618485 w 4111648"/>
                  <a:gd name="connsiteY1601" fmla="*/ 2960948 h 4743364"/>
                  <a:gd name="connsiteX1602" fmla="*/ 1623525 w 4111648"/>
                  <a:gd name="connsiteY1602" fmla="*/ 2961956 h 4743364"/>
                  <a:gd name="connsiteX1603" fmla="*/ 1634615 w 4111648"/>
                  <a:gd name="connsiteY1603" fmla="*/ 2963973 h 4743364"/>
                  <a:gd name="connsiteX1604" fmla="*/ 1890686 w 4111648"/>
                  <a:gd name="connsiteY1604" fmla="*/ 3000266 h 4743364"/>
                  <a:gd name="connsiteX1605" fmla="*/ 2742576 w 4111648"/>
                  <a:gd name="connsiteY1605" fmla="*/ 3131326 h 4743364"/>
                  <a:gd name="connsiteX1606" fmla="*/ 2761732 w 4111648"/>
                  <a:gd name="connsiteY1606" fmla="*/ 3134351 h 4743364"/>
                  <a:gd name="connsiteX1607" fmla="*/ 2780886 w 4111648"/>
                  <a:gd name="connsiteY1607" fmla="*/ 3137375 h 4743364"/>
                  <a:gd name="connsiteX1608" fmla="*/ 2858514 w 4111648"/>
                  <a:gd name="connsiteY1608" fmla="*/ 3150481 h 4743364"/>
                  <a:gd name="connsiteX1609" fmla="*/ 2942190 w 4111648"/>
                  <a:gd name="connsiteY1609" fmla="*/ 3163587 h 4743364"/>
                  <a:gd name="connsiteX1610" fmla="*/ 2977476 w 4111648"/>
                  <a:gd name="connsiteY1610" fmla="*/ 3168628 h 4743364"/>
                  <a:gd name="connsiteX1611" fmla="*/ 3096438 w 4111648"/>
                  <a:gd name="connsiteY1611" fmla="*/ 3188791 h 4743364"/>
                  <a:gd name="connsiteX1612" fmla="*/ 3152895 w 4111648"/>
                  <a:gd name="connsiteY1612" fmla="*/ 3199881 h 4743364"/>
                  <a:gd name="connsiteX1613" fmla="*/ 3177091 w 4111648"/>
                  <a:gd name="connsiteY1613" fmla="*/ 3204922 h 4743364"/>
                  <a:gd name="connsiteX1614" fmla="*/ 3178099 w 4111648"/>
                  <a:gd name="connsiteY1614" fmla="*/ 3204922 h 4743364"/>
                  <a:gd name="connsiteX1615" fmla="*/ 3203302 w 4111648"/>
                  <a:gd name="connsiteY1615" fmla="*/ 3210971 h 4743364"/>
                  <a:gd name="connsiteX1616" fmla="*/ 3197254 w 4111648"/>
                  <a:gd name="connsiteY1616" fmla="*/ 3241215 h 4743364"/>
                  <a:gd name="connsiteX1617" fmla="*/ 3100471 w 4111648"/>
                  <a:gd name="connsiteY1617" fmla="*/ 2795611 h 4743364"/>
                  <a:gd name="connsiteX1618" fmla="*/ 3101479 w 4111648"/>
                  <a:gd name="connsiteY1618" fmla="*/ 2799644 h 4743364"/>
                  <a:gd name="connsiteX1619" fmla="*/ 3144830 w 4111648"/>
                  <a:gd name="connsiteY1619" fmla="*/ 2968005 h 4743364"/>
                  <a:gd name="connsiteX1620" fmla="*/ 3149871 w 4111648"/>
                  <a:gd name="connsiteY1620" fmla="*/ 2986152 h 4743364"/>
                  <a:gd name="connsiteX1621" fmla="*/ 3175075 w 4111648"/>
                  <a:gd name="connsiteY1621" fmla="*/ 3080918 h 4743364"/>
                  <a:gd name="connsiteX1622" fmla="*/ 3191205 w 4111648"/>
                  <a:gd name="connsiteY1622" fmla="*/ 3138383 h 4743364"/>
                  <a:gd name="connsiteX1623" fmla="*/ 3192213 w 4111648"/>
                  <a:gd name="connsiteY1623" fmla="*/ 3142416 h 4743364"/>
                  <a:gd name="connsiteX1624" fmla="*/ 3196246 w 4111648"/>
                  <a:gd name="connsiteY1624" fmla="*/ 3157538 h 4743364"/>
                  <a:gd name="connsiteX1625" fmla="*/ 3200279 w 4111648"/>
                  <a:gd name="connsiteY1625" fmla="*/ 3172661 h 4743364"/>
                  <a:gd name="connsiteX1626" fmla="*/ 3201287 w 4111648"/>
                  <a:gd name="connsiteY1626" fmla="*/ 3174677 h 4743364"/>
                  <a:gd name="connsiteX1627" fmla="*/ 3202294 w 4111648"/>
                  <a:gd name="connsiteY1627" fmla="*/ 3176693 h 4743364"/>
                  <a:gd name="connsiteX1628" fmla="*/ 3182131 w 4111648"/>
                  <a:gd name="connsiteY1628" fmla="*/ 3171652 h 4743364"/>
                  <a:gd name="connsiteX1629" fmla="*/ 3178099 w 4111648"/>
                  <a:gd name="connsiteY1629" fmla="*/ 3170644 h 4743364"/>
                  <a:gd name="connsiteX1630" fmla="*/ 3174066 w 4111648"/>
                  <a:gd name="connsiteY1630" fmla="*/ 3154514 h 4743364"/>
                  <a:gd name="connsiteX1631" fmla="*/ 3173058 w 4111648"/>
                  <a:gd name="connsiteY1631" fmla="*/ 3151489 h 4743364"/>
                  <a:gd name="connsiteX1632" fmla="*/ 3166001 w 4111648"/>
                  <a:gd name="connsiteY1632" fmla="*/ 3124269 h 4743364"/>
                  <a:gd name="connsiteX1633" fmla="*/ 3158943 w 4111648"/>
                  <a:gd name="connsiteY1633" fmla="*/ 3098057 h 4743364"/>
                  <a:gd name="connsiteX1634" fmla="*/ 3156928 w 4111648"/>
                  <a:gd name="connsiteY1634" fmla="*/ 3089992 h 4743364"/>
                  <a:gd name="connsiteX1635" fmla="*/ 3153903 w 4111648"/>
                  <a:gd name="connsiteY1635" fmla="*/ 3079911 h 4743364"/>
                  <a:gd name="connsiteX1636" fmla="*/ 3151887 w 4111648"/>
                  <a:gd name="connsiteY1636" fmla="*/ 3071845 h 4743364"/>
                  <a:gd name="connsiteX1637" fmla="*/ 3122650 w 4111648"/>
                  <a:gd name="connsiteY1637" fmla="*/ 2964981 h 4743364"/>
                  <a:gd name="connsiteX1638" fmla="*/ 3076275 w 4111648"/>
                  <a:gd name="connsiteY1638" fmla="*/ 2783513 h 4743364"/>
                  <a:gd name="connsiteX1639" fmla="*/ 3074259 w 4111648"/>
                  <a:gd name="connsiteY1639" fmla="*/ 2774440 h 4743364"/>
                  <a:gd name="connsiteX1640" fmla="*/ 3074259 w 4111648"/>
                  <a:gd name="connsiteY1640" fmla="*/ 2773432 h 4743364"/>
                  <a:gd name="connsiteX1641" fmla="*/ 3068210 w 4111648"/>
                  <a:gd name="connsiteY1641" fmla="*/ 2751252 h 4743364"/>
                  <a:gd name="connsiteX1642" fmla="*/ 3012761 w 4111648"/>
                  <a:gd name="connsiteY1642" fmla="*/ 2537524 h 4743364"/>
                  <a:gd name="connsiteX1643" fmla="*/ 2983526 w 4111648"/>
                  <a:gd name="connsiteY1643" fmla="*/ 2431667 h 4743364"/>
                  <a:gd name="connsiteX1644" fmla="*/ 2951264 w 4111648"/>
                  <a:gd name="connsiteY1644" fmla="*/ 2326819 h 4743364"/>
                  <a:gd name="connsiteX1645" fmla="*/ 2935134 w 4111648"/>
                  <a:gd name="connsiteY1645" fmla="*/ 2275404 h 4743364"/>
                  <a:gd name="connsiteX1646" fmla="*/ 2932109 w 4111648"/>
                  <a:gd name="connsiteY1646" fmla="*/ 2266330 h 4743364"/>
                  <a:gd name="connsiteX1647" fmla="*/ 2928077 w 4111648"/>
                  <a:gd name="connsiteY1647" fmla="*/ 2255240 h 4743364"/>
                  <a:gd name="connsiteX1648" fmla="*/ 2926060 w 4111648"/>
                  <a:gd name="connsiteY1648" fmla="*/ 2250200 h 4743364"/>
                  <a:gd name="connsiteX1649" fmla="*/ 2925052 w 4111648"/>
                  <a:gd name="connsiteY1649" fmla="*/ 2246167 h 4743364"/>
                  <a:gd name="connsiteX1650" fmla="*/ 2922027 w 4111648"/>
                  <a:gd name="connsiteY1650" fmla="*/ 2238102 h 4743364"/>
                  <a:gd name="connsiteX1651" fmla="*/ 2907914 w 4111648"/>
                  <a:gd name="connsiteY1651" fmla="*/ 2192735 h 4743364"/>
                  <a:gd name="connsiteX1652" fmla="*/ 2907914 w 4111648"/>
                  <a:gd name="connsiteY1652" fmla="*/ 2191727 h 4743364"/>
                  <a:gd name="connsiteX1653" fmla="*/ 2871619 w 4111648"/>
                  <a:gd name="connsiteY1653" fmla="*/ 2073773 h 4743364"/>
                  <a:gd name="connsiteX1654" fmla="*/ 2876660 w 4111648"/>
                  <a:gd name="connsiteY1654" fmla="*/ 2073773 h 4743364"/>
                  <a:gd name="connsiteX1655" fmla="*/ 2881701 w 4111648"/>
                  <a:gd name="connsiteY1655" fmla="*/ 2073773 h 4743364"/>
                  <a:gd name="connsiteX1656" fmla="*/ 2895815 w 4111648"/>
                  <a:gd name="connsiteY1656" fmla="*/ 2074781 h 4743364"/>
                  <a:gd name="connsiteX1657" fmla="*/ 2941182 w 4111648"/>
                  <a:gd name="connsiteY1657" fmla="*/ 2182654 h 4743364"/>
                  <a:gd name="connsiteX1658" fmla="*/ 2941182 w 4111648"/>
                  <a:gd name="connsiteY1658" fmla="*/ 2183661 h 4743364"/>
                  <a:gd name="connsiteX1659" fmla="*/ 2941182 w 4111648"/>
                  <a:gd name="connsiteY1659" fmla="*/ 2184670 h 4743364"/>
                  <a:gd name="connsiteX1660" fmla="*/ 2965378 w 4111648"/>
                  <a:gd name="connsiteY1660" fmla="*/ 2265322 h 4743364"/>
                  <a:gd name="connsiteX1661" fmla="*/ 2966386 w 4111648"/>
                  <a:gd name="connsiteY1661" fmla="*/ 2267338 h 4743364"/>
                  <a:gd name="connsiteX1662" fmla="*/ 2969411 w 4111648"/>
                  <a:gd name="connsiteY1662" fmla="*/ 2278428 h 4743364"/>
                  <a:gd name="connsiteX1663" fmla="*/ 2976468 w 4111648"/>
                  <a:gd name="connsiteY1663" fmla="*/ 2306656 h 4743364"/>
                  <a:gd name="connsiteX1664" fmla="*/ 2997639 w 4111648"/>
                  <a:gd name="connsiteY1664" fmla="*/ 2393358 h 4743364"/>
                  <a:gd name="connsiteX1665" fmla="*/ 2997639 w 4111648"/>
                  <a:gd name="connsiteY1665" fmla="*/ 2395374 h 4743364"/>
                  <a:gd name="connsiteX1666" fmla="*/ 3024860 w 4111648"/>
                  <a:gd name="connsiteY1666" fmla="*/ 2508287 h 4743364"/>
                  <a:gd name="connsiteX1667" fmla="*/ 3085349 w 4111648"/>
                  <a:gd name="connsiteY1667" fmla="*/ 2740163 h 4743364"/>
                  <a:gd name="connsiteX1668" fmla="*/ 3100471 w 4111648"/>
                  <a:gd name="connsiteY1668" fmla="*/ 2795611 h 4743364"/>
                  <a:gd name="connsiteX1669" fmla="*/ 3778958 w 4111648"/>
                  <a:gd name="connsiteY1669" fmla="*/ 2421586 h 4743364"/>
                  <a:gd name="connsiteX1670" fmla="*/ 3768877 w 4111648"/>
                  <a:gd name="connsiteY1670" fmla="*/ 2475018 h 4743364"/>
                  <a:gd name="connsiteX1671" fmla="*/ 3760812 w 4111648"/>
                  <a:gd name="connsiteY1671" fmla="*/ 2501230 h 4743364"/>
                  <a:gd name="connsiteX1672" fmla="*/ 3759804 w 4111648"/>
                  <a:gd name="connsiteY1672" fmla="*/ 2504255 h 4743364"/>
                  <a:gd name="connsiteX1673" fmla="*/ 3756779 w 4111648"/>
                  <a:gd name="connsiteY1673" fmla="*/ 2513328 h 4743364"/>
                  <a:gd name="connsiteX1674" fmla="*/ 3756779 w 4111648"/>
                  <a:gd name="connsiteY1674" fmla="*/ 2515344 h 4743364"/>
                  <a:gd name="connsiteX1675" fmla="*/ 3756779 w 4111648"/>
                  <a:gd name="connsiteY1675" fmla="*/ 2516352 h 4743364"/>
                  <a:gd name="connsiteX1676" fmla="*/ 3756779 w 4111648"/>
                  <a:gd name="connsiteY1676" fmla="*/ 2516352 h 4743364"/>
                  <a:gd name="connsiteX1677" fmla="*/ 3755771 w 4111648"/>
                  <a:gd name="connsiteY1677" fmla="*/ 2516352 h 4743364"/>
                  <a:gd name="connsiteX1678" fmla="*/ 3719478 w 4111648"/>
                  <a:gd name="connsiteY1678" fmla="*/ 2526434 h 4743364"/>
                  <a:gd name="connsiteX1679" fmla="*/ 3684193 w 4111648"/>
                  <a:gd name="connsiteY1679" fmla="*/ 2536515 h 4743364"/>
                  <a:gd name="connsiteX1680" fmla="*/ 3611605 w 4111648"/>
                  <a:gd name="connsiteY1680" fmla="*/ 2555671 h 4743364"/>
                  <a:gd name="connsiteX1681" fmla="*/ 3463407 w 4111648"/>
                  <a:gd name="connsiteY1681" fmla="*/ 2584907 h 4743364"/>
                  <a:gd name="connsiteX1682" fmla="*/ 3292020 w 4111648"/>
                  <a:gd name="connsiteY1682" fmla="*/ 2598013 h 4743364"/>
                  <a:gd name="connsiteX1683" fmla="*/ 3272865 w 4111648"/>
                  <a:gd name="connsiteY1683" fmla="*/ 2599021 h 4743364"/>
                  <a:gd name="connsiteX1684" fmla="*/ 3082324 w 4111648"/>
                  <a:gd name="connsiteY1684" fmla="*/ 2618176 h 4743364"/>
                  <a:gd name="connsiteX1685" fmla="*/ 3081316 w 4111648"/>
                  <a:gd name="connsiteY1685" fmla="*/ 2618176 h 4743364"/>
                  <a:gd name="connsiteX1686" fmla="*/ 3070227 w 4111648"/>
                  <a:gd name="connsiteY1686" fmla="*/ 2577850 h 4743364"/>
                  <a:gd name="connsiteX1687" fmla="*/ 3054096 w 4111648"/>
                  <a:gd name="connsiteY1687" fmla="*/ 2517360 h 4743364"/>
                  <a:gd name="connsiteX1688" fmla="*/ 3051071 w 4111648"/>
                  <a:gd name="connsiteY1688" fmla="*/ 2506271 h 4743364"/>
                  <a:gd name="connsiteX1689" fmla="*/ 3051071 w 4111648"/>
                  <a:gd name="connsiteY1689" fmla="*/ 2504255 h 4743364"/>
                  <a:gd name="connsiteX1690" fmla="*/ 3035949 w 4111648"/>
                  <a:gd name="connsiteY1690" fmla="*/ 2445781 h 4743364"/>
                  <a:gd name="connsiteX1691" fmla="*/ 3035949 w 4111648"/>
                  <a:gd name="connsiteY1691" fmla="*/ 2444774 h 4743364"/>
                  <a:gd name="connsiteX1692" fmla="*/ 3035949 w 4111648"/>
                  <a:gd name="connsiteY1692" fmla="*/ 2443765 h 4743364"/>
                  <a:gd name="connsiteX1693" fmla="*/ 3035949 w 4111648"/>
                  <a:gd name="connsiteY1693" fmla="*/ 2442757 h 4743364"/>
                  <a:gd name="connsiteX1694" fmla="*/ 3021835 w 4111648"/>
                  <a:gd name="connsiteY1694" fmla="*/ 2384284 h 4743364"/>
                  <a:gd name="connsiteX1695" fmla="*/ 2985541 w 4111648"/>
                  <a:gd name="connsiteY1695" fmla="*/ 2247175 h 4743364"/>
                  <a:gd name="connsiteX1696" fmla="*/ 2920011 w 4111648"/>
                  <a:gd name="connsiteY1696" fmla="*/ 2075789 h 4743364"/>
                  <a:gd name="connsiteX1697" fmla="*/ 2978485 w 4111648"/>
                  <a:gd name="connsiteY1697" fmla="*/ 2077805 h 4743364"/>
                  <a:gd name="connsiteX1698" fmla="*/ 2999656 w 4111648"/>
                  <a:gd name="connsiteY1698" fmla="*/ 2077805 h 4743364"/>
                  <a:gd name="connsiteX1699" fmla="*/ 3075267 w 4111648"/>
                  <a:gd name="connsiteY1699" fmla="*/ 2070748 h 4743364"/>
                  <a:gd name="connsiteX1700" fmla="*/ 3078291 w 4111648"/>
                  <a:gd name="connsiteY1700" fmla="*/ 2071757 h 4743364"/>
                  <a:gd name="connsiteX1701" fmla="*/ 3264800 w 4111648"/>
                  <a:gd name="connsiteY1701" fmla="*/ 2119140 h 4743364"/>
                  <a:gd name="connsiteX1702" fmla="*/ 3394852 w 4111648"/>
                  <a:gd name="connsiteY1702" fmla="*/ 2159466 h 4743364"/>
                  <a:gd name="connsiteX1703" fmla="*/ 3399892 w 4111648"/>
                  <a:gd name="connsiteY1703" fmla="*/ 2161482 h 4743364"/>
                  <a:gd name="connsiteX1704" fmla="*/ 3450300 w 4111648"/>
                  <a:gd name="connsiteY1704" fmla="*/ 2177613 h 4743364"/>
                  <a:gd name="connsiteX1705" fmla="*/ 3611605 w 4111648"/>
                  <a:gd name="connsiteY1705" fmla="*/ 2223988 h 4743364"/>
                  <a:gd name="connsiteX1706" fmla="*/ 3692257 w 4111648"/>
                  <a:gd name="connsiteY1706" fmla="*/ 2242135 h 4743364"/>
                  <a:gd name="connsiteX1707" fmla="*/ 3734600 w 4111648"/>
                  <a:gd name="connsiteY1707" fmla="*/ 2249191 h 4743364"/>
                  <a:gd name="connsiteX1708" fmla="*/ 3755771 w 4111648"/>
                  <a:gd name="connsiteY1708" fmla="*/ 2252216 h 4743364"/>
                  <a:gd name="connsiteX1709" fmla="*/ 3765853 w 4111648"/>
                  <a:gd name="connsiteY1709" fmla="*/ 2253224 h 4743364"/>
                  <a:gd name="connsiteX1710" fmla="*/ 3769886 w 4111648"/>
                  <a:gd name="connsiteY1710" fmla="*/ 2253224 h 4743364"/>
                  <a:gd name="connsiteX1711" fmla="*/ 3779967 w 4111648"/>
                  <a:gd name="connsiteY1711" fmla="*/ 2303632 h 4743364"/>
                  <a:gd name="connsiteX1712" fmla="*/ 3778958 w 4111648"/>
                  <a:gd name="connsiteY1712" fmla="*/ 2421586 h 4743364"/>
                  <a:gd name="connsiteX1713" fmla="*/ 4078381 w 4111648"/>
                  <a:gd name="connsiteY1713" fmla="*/ 2359080 h 4743364"/>
                  <a:gd name="connsiteX1714" fmla="*/ 4062250 w 4111648"/>
                  <a:gd name="connsiteY1714" fmla="*/ 2372186 h 4743364"/>
                  <a:gd name="connsiteX1715" fmla="*/ 4027973 w 4111648"/>
                  <a:gd name="connsiteY1715" fmla="*/ 2386300 h 4743364"/>
                  <a:gd name="connsiteX1716" fmla="*/ 3966476 w 4111648"/>
                  <a:gd name="connsiteY1716" fmla="*/ 2397390 h 4743364"/>
                  <a:gd name="connsiteX1717" fmla="*/ 3955385 w 4111648"/>
                  <a:gd name="connsiteY1717" fmla="*/ 2398398 h 4743364"/>
                  <a:gd name="connsiteX1718" fmla="*/ 3909010 w 4111648"/>
                  <a:gd name="connsiteY1718" fmla="*/ 2406464 h 4743364"/>
                  <a:gd name="connsiteX1719" fmla="*/ 3903969 w 4111648"/>
                  <a:gd name="connsiteY1719" fmla="*/ 2409488 h 4743364"/>
                  <a:gd name="connsiteX1720" fmla="*/ 3900946 w 4111648"/>
                  <a:gd name="connsiteY1720" fmla="*/ 2412513 h 4743364"/>
                  <a:gd name="connsiteX1721" fmla="*/ 3898929 w 4111648"/>
                  <a:gd name="connsiteY1721" fmla="*/ 2420578 h 4743364"/>
                  <a:gd name="connsiteX1722" fmla="*/ 3902962 w 4111648"/>
                  <a:gd name="connsiteY1722" fmla="*/ 2427635 h 4743364"/>
                  <a:gd name="connsiteX1723" fmla="*/ 3917076 w 4111648"/>
                  <a:gd name="connsiteY1723" fmla="*/ 2434692 h 4743364"/>
                  <a:gd name="connsiteX1724" fmla="*/ 3926150 w 4111648"/>
                  <a:gd name="connsiteY1724" fmla="*/ 2438725 h 4743364"/>
                  <a:gd name="connsiteX1725" fmla="*/ 3928165 w 4111648"/>
                  <a:gd name="connsiteY1725" fmla="*/ 2439733 h 4743364"/>
                  <a:gd name="connsiteX1726" fmla="*/ 3931190 w 4111648"/>
                  <a:gd name="connsiteY1726" fmla="*/ 2440741 h 4743364"/>
                  <a:gd name="connsiteX1727" fmla="*/ 3943288 w 4111648"/>
                  <a:gd name="connsiteY1727" fmla="*/ 2445781 h 4743364"/>
                  <a:gd name="connsiteX1728" fmla="*/ 3948328 w 4111648"/>
                  <a:gd name="connsiteY1728" fmla="*/ 2447798 h 4743364"/>
                  <a:gd name="connsiteX1729" fmla="*/ 3976557 w 4111648"/>
                  <a:gd name="connsiteY1729" fmla="*/ 2461912 h 4743364"/>
                  <a:gd name="connsiteX1730" fmla="*/ 3993695 w 4111648"/>
                  <a:gd name="connsiteY1730" fmla="*/ 2474010 h 4743364"/>
                  <a:gd name="connsiteX1731" fmla="*/ 3996720 w 4111648"/>
                  <a:gd name="connsiteY1731" fmla="*/ 2478043 h 4743364"/>
                  <a:gd name="connsiteX1732" fmla="*/ 3997728 w 4111648"/>
                  <a:gd name="connsiteY1732" fmla="*/ 2480059 h 4743364"/>
                  <a:gd name="connsiteX1733" fmla="*/ 3997728 w 4111648"/>
                  <a:gd name="connsiteY1733" fmla="*/ 2481067 h 4743364"/>
                  <a:gd name="connsiteX1734" fmla="*/ 3996720 w 4111648"/>
                  <a:gd name="connsiteY1734" fmla="*/ 2482075 h 4743364"/>
                  <a:gd name="connsiteX1735" fmla="*/ 3992687 w 4111648"/>
                  <a:gd name="connsiteY1735" fmla="*/ 2485100 h 4743364"/>
                  <a:gd name="connsiteX1736" fmla="*/ 3976557 w 4111648"/>
                  <a:gd name="connsiteY1736" fmla="*/ 2491148 h 4743364"/>
                  <a:gd name="connsiteX1737" fmla="*/ 3938247 w 4111648"/>
                  <a:gd name="connsiteY1737" fmla="*/ 2495181 h 4743364"/>
                  <a:gd name="connsiteX1738" fmla="*/ 3861627 w 4111648"/>
                  <a:gd name="connsiteY1738" fmla="*/ 2487116 h 4743364"/>
                  <a:gd name="connsiteX1739" fmla="*/ 3833399 w 4111648"/>
                  <a:gd name="connsiteY1739" fmla="*/ 2482075 h 4743364"/>
                  <a:gd name="connsiteX1740" fmla="*/ 3800130 w 4111648"/>
                  <a:gd name="connsiteY1740" fmla="*/ 2476026 h 4743364"/>
                  <a:gd name="connsiteX1741" fmla="*/ 3801138 w 4111648"/>
                  <a:gd name="connsiteY1741" fmla="*/ 2470985 h 4743364"/>
                  <a:gd name="connsiteX1742" fmla="*/ 3807187 w 4111648"/>
                  <a:gd name="connsiteY1742" fmla="*/ 2430659 h 4743364"/>
                  <a:gd name="connsiteX1743" fmla="*/ 3808195 w 4111648"/>
                  <a:gd name="connsiteY1743" fmla="*/ 2391341 h 4743364"/>
                  <a:gd name="connsiteX1744" fmla="*/ 3800130 w 4111648"/>
                  <a:gd name="connsiteY1744" fmla="*/ 2312705 h 4743364"/>
                  <a:gd name="connsiteX1745" fmla="*/ 3789040 w 4111648"/>
                  <a:gd name="connsiteY1745" fmla="*/ 2261289 h 4743364"/>
                  <a:gd name="connsiteX1746" fmla="*/ 3827350 w 4111648"/>
                  <a:gd name="connsiteY1746" fmla="*/ 2252216 h 4743364"/>
                  <a:gd name="connsiteX1747" fmla="*/ 3849529 w 4111648"/>
                  <a:gd name="connsiteY1747" fmla="*/ 2243143 h 4743364"/>
                  <a:gd name="connsiteX1748" fmla="*/ 3869692 w 4111648"/>
                  <a:gd name="connsiteY1748" fmla="*/ 2233061 h 4743364"/>
                  <a:gd name="connsiteX1749" fmla="*/ 3895905 w 4111648"/>
                  <a:gd name="connsiteY1749" fmla="*/ 2215923 h 4743364"/>
                  <a:gd name="connsiteX1750" fmla="*/ 3898929 w 4111648"/>
                  <a:gd name="connsiteY1750" fmla="*/ 2213906 h 4743364"/>
                  <a:gd name="connsiteX1751" fmla="*/ 3903969 w 4111648"/>
                  <a:gd name="connsiteY1751" fmla="*/ 2210882 h 4743364"/>
                  <a:gd name="connsiteX1752" fmla="*/ 3930181 w 4111648"/>
                  <a:gd name="connsiteY1752" fmla="*/ 2193743 h 4743364"/>
                  <a:gd name="connsiteX1753" fmla="*/ 3950344 w 4111648"/>
                  <a:gd name="connsiteY1753" fmla="*/ 2183661 h 4743364"/>
                  <a:gd name="connsiteX1754" fmla="*/ 3958410 w 4111648"/>
                  <a:gd name="connsiteY1754" fmla="*/ 2182654 h 4743364"/>
                  <a:gd name="connsiteX1755" fmla="*/ 3960426 w 4111648"/>
                  <a:gd name="connsiteY1755" fmla="*/ 2182654 h 4743364"/>
                  <a:gd name="connsiteX1756" fmla="*/ 3959418 w 4111648"/>
                  <a:gd name="connsiteY1756" fmla="*/ 2185678 h 4743364"/>
                  <a:gd name="connsiteX1757" fmla="*/ 3953369 w 4111648"/>
                  <a:gd name="connsiteY1757" fmla="*/ 2198784 h 4743364"/>
                  <a:gd name="connsiteX1758" fmla="*/ 3940263 w 4111648"/>
                  <a:gd name="connsiteY1758" fmla="*/ 2217939 h 4743364"/>
                  <a:gd name="connsiteX1759" fmla="*/ 3932198 w 4111648"/>
                  <a:gd name="connsiteY1759" fmla="*/ 2227012 h 4743364"/>
                  <a:gd name="connsiteX1760" fmla="*/ 3929173 w 4111648"/>
                  <a:gd name="connsiteY1760" fmla="*/ 2230037 h 4743364"/>
                  <a:gd name="connsiteX1761" fmla="*/ 3928165 w 4111648"/>
                  <a:gd name="connsiteY1761" fmla="*/ 2231045 h 4743364"/>
                  <a:gd name="connsiteX1762" fmla="*/ 3926150 w 4111648"/>
                  <a:gd name="connsiteY1762" fmla="*/ 2234069 h 4743364"/>
                  <a:gd name="connsiteX1763" fmla="*/ 3923125 w 4111648"/>
                  <a:gd name="connsiteY1763" fmla="*/ 2237094 h 4743364"/>
                  <a:gd name="connsiteX1764" fmla="*/ 3920100 w 4111648"/>
                  <a:gd name="connsiteY1764" fmla="*/ 2248184 h 4743364"/>
                  <a:gd name="connsiteX1765" fmla="*/ 3928165 w 4111648"/>
                  <a:gd name="connsiteY1765" fmla="*/ 2253224 h 4743364"/>
                  <a:gd name="connsiteX1766" fmla="*/ 3932198 w 4111648"/>
                  <a:gd name="connsiteY1766" fmla="*/ 2252216 h 4743364"/>
                  <a:gd name="connsiteX1767" fmla="*/ 3948328 w 4111648"/>
                  <a:gd name="connsiteY1767" fmla="*/ 2245159 h 4743364"/>
                  <a:gd name="connsiteX1768" fmla="*/ 3963451 w 4111648"/>
                  <a:gd name="connsiteY1768" fmla="*/ 2237094 h 4743364"/>
                  <a:gd name="connsiteX1769" fmla="*/ 3964459 w 4111648"/>
                  <a:gd name="connsiteY1769" fmla="*/ 2236086 h 4743364"/>
                  <a:gd name="connsiteX1770" fmla="*/ 3968492 w 4111648"/>
                  <a:gd name="connsiteY1770" fmla="*/ 2233061 h 4743364"/>
                  <a:gd name="connsiteX1771" fmla="*/ 3970507 w 4111648"/>
                  <a:gd name="connsiteY1771" fmla="*/ 2232053 h 4743364"/>
                  <a:gd name="connsiteX1772" fmla="*/ 4008818 w 4111648"/>
                  <a:gd name="connsiteY1772" fmla="*/ 2213906 h 4743364"/>
                  <a:gd name="connsiteX1773" fmla="*/ 4016883 w 4111648"/>
                  <a:gd name="connsiteY1773" fmla="*/ 2212898 h 4743364"/>
                  <a:gd name="connsiteX1774" fmla="*/ 4020915 w 4111648"/>
                  <a:gd name="connsiteY1774" fmla="*/ 2212898 h 4743364"/>
                  <a:gd name="connsiteX1775" fmla="*/ 4024948 w 4111648"/>
                  <a:gd name="connsiteY1775" fmla="*/ 2214914 h 4743364"/>
                  <a:gd name="connsiteX1776" fmla="*/ 4025956 w 4111648"/>
                  <a:gd name="connsiteY1776" fmla="*/ 2215923 h 4743364"/>
                  <a:gd name="connsiteX1777" fmla="*/ 4025956 w 4111648"/>
                  <a:gd name="connsiteY1777" fmla="*/ 2217939 h 4743364"/>
                  <a:gd name="connsiteX1778" fmla="*/ 4024948 w 4111648"/>
                  <a:gd name="connsiteY1778" fmla="*/ 2220963 h 4743364"/>
                  <a:gd name="connsiteX1779" fmla="*/ 4014866 w 4111648"/>
                  <a:gd name="connsiteY1779" fmla="*/ 2233061 h 4743364"/>
                  <a:gd name="connsiteX1780" fmla="*/ 3985630 w 4111648"/>
                  <a:gd name="connsiteY1780" fmla="*/ 2257257 h 4743364"/>
                  <a:gd name="connsiteX1781" fmla="*/ 3956394 w 4111648"/>
                  <a:gd name="connsiteY1781" fmla="*/ 2276412 h 4743364"/>
                  <a:gd name="connsiteX1782" fmla="*/ 3951353 w 4111648"/>
                  <a:gd name="connsiteY1782" fmla="*/ 2279436 h 4743364"/>
                  <a:gd name="connsiteX1783" fmla="*/ 3946313 w 4111648"/>
                  <a:gd name="connsiteY1783" fmla="*/ 2288510 h 4743364"/>
                  <a:gd name="connsiteX1784" fmla="*/ 3955385 w 4111648"/>
                  <a:gd name="connsiteY1784" fmla="*/ 2295567 h 4743364"/>
                  <a:gd name="connsiteX1785" fmla="*/ 3970507 w 4111648"/>
                  <a:gd name="connsiteY1785" fmla="*/ 2292542 h 4743364"/>
                  <a:gd name="connsiteX1786" fmla="*/ 3972524 w 4111648"/>
                  <a:gd name="connsiteY1786" fmla="*/ 2291534 h 4743364"/>
                  <a:gd name="connsiteX1787" fmla="*/ 3991680 w 4111648"/>
                  <a:gd name="connsiteY1787" fmla="*/ 2286493 h 4743364"/>
                  <a:gd name="connsiteX1788" fmla="*/ 3992687 w 4111648"/>
                  <a:gd name="connsiteY1788" fmla="*/ 2286493 h 4743364"/>
                  <a:gd name="connsiteX1789" fmla="*/ 3997728 w 4111648"/>
                  <a:gd name="connsiteY1789" fmla="*/ 2285485 h 4743364"/>
                  <a:gd name="connsiteX1790" fmla="*/ 4030997 w 4111648"/>
                  <a:gd name="connsiteY1790" fmla="*/ 2277420 h 4743364"/>
                  <a:gd name="connsiteX1791" fmla="*/ 4059225 w 4111648"/>
                  <a:gd name="connsiteY1791" fmla="*/ 2273387 h 4743364"/>
                  <a:gd name="connsiteX1792" fmla="*/ 4065274 w 4111648"/>
                  <a:gd name="connsiteY1792" fmla="*/ 2274395 h 4743364"/>
                  <a:gd name="connsiteX1793" fmla="*/ 4066282 w 4111648"/>
                  <a:gd name="connsiteY1793" fmla="*/ 2274395 h 4743364"/>
                  <a:gd name="connsiteX1794" fmla="*/ 4066282 w 4111648"/>
                  <a:gd name="connsiteY1794" fmla="*/ 2275404 h 4743364"/>
                  <a:gd name="connsiteX1795" fmla="*/ 4066282 w 4111648"/>
                  <a:gd name="connsiteY1795" fmla="*/ 2276412 h 4743364"/>
                  <a:gd name="connsiteX1796" fmla="*/ 4065274 w 4111648"/>
                  <a:gd name="connsiteY1796" fmla="*/ 2279436 h 4743364"/>
                  <a:gd name="connsiteX1797" fmla="*/ 4061241 w 4111648"/>
                  <a:gd name="connsiteY1797" fmla="*/ 2284477 h 4743364"/>
                  <a:gd name="connsiteX1798" fmla="*/ 4046119 w 4111648"/>
                  <a:gd name="connsiteY1798" fmla="*/ 2295567 h 4743364"/>
                  <a:gd name="connsiteX1799" fmla="*/ 4009826 w 4111648"/>
                  <a:gd name="connsiteY1799" fmla="*/ 2311697 h 4743364"/>
                  <a:gd name="connsiteX1800" fmla="*/ 3975548 w 4111648"/>
                  <a:gd name="connsiteY1800" fmla="*/ 2322787 h 4743364"/>
                  <a:gd name="connsiteX1801" fmla="*/ 3970507 w 4111648"/>
                  <a:gd name="connsiteY1801" fmla="*/ 2323795 h 4743364"/>
                  <a:gd name="connsiteX1802" fmla="*/ 3968492 w 4111648"/>
                  <a:gd name="connsiteY1802" fmla="*/ 2323795 h 4743364"/>
                  <a:gd name="connsiteX1803" fmla="*/ 3965467 w 4111648"/>
                  <a:gd name="connsiteY1803" fmla="*/ 2324803 h 4743364"/>
                  <a:gd name="connsiteX1804" fmla="*/ 3962443 w 4111648"/>
                  <a:gd name="connsiteY1804" fmla="*/ 2325811 h 4743364"/>
                  <a:gd name="connsiteX1805" fmla="*/ 3957402 w 4111648"/>
                  <a:gd name="connsiteY1805" fmla="*/ 2327828 h 4743364"/>
                  <a:gd name="connsiteX1806" fmla="*/ 3953369 w 4111648"/>
                  <a:gd name="connsiteY1806" fmla="*/ 2334885 h 4743364"/>
                  <a:gd name="connsiteX1807" fmla="*/ 3962443 w 4111648"/>
                  <a:gd name="connsiteY1807" fmla="*/ 2346983 h 4743364"/>
                  <a:gd name="connsiteX1808" fmla="*/ 3986639 w 4111648"/>
                  <a:gd name="connsiteY1808" fmla="*/ 2348999 h 4743364"/>
                  <a:gd name="connsiteX1809" fmla="*/ 4009826 w 4111648"/>
                  <a:gd name="connsiteY1809" fmla="*/ 2347991 h 4743364"/>
                  <a:gd name="connsiteX1810" fmla="*/ 4023940 w 4111648"/>
                  <a:gd name="connsiteY1810" fmla="*/ 2346983 h 4743364"/>
                  <a:gd name="connsiteX1811" fmla="*/ 4024948 w 4111648"/>
                  <a:gd name="connsiteY1811" fmla="*/ 2346983 h 4743364"/>
                  <a:gd name="connsiteX1812" fmla="*/ 4056200 w 4111648"/>
                  <a:gd name="connsiteY1812" fmla="*/ 2344966 h 4743364"/>
                  <a:gd name="connsiteX1813" fmla="*/ 4053177 w 4111648"/>
                  <a:gd name="connsiteY1813" fmla="*/ 2344966 h 4743364"/>
                  <a:gd name="connsiteX1814" fmla="*/ 4056200 w 4111648"/>
                  <a:gd name="connsiteY1814" fmla="*/ 2344966 h 4743364"/>
                  <a:gd name="connsiteX1815" fmla="*/ 4070315 w 4111648"/>
                  <a:gd name="connsiteY1815" fmla="*/ 2344966 h 4743364"/>
                  <a:gd name="connsiteX1816" fmla="*/ 4083421 w 4111648"/>
                  <a:gd name="connsiteY1816" fmla="*/ 2345974 h 4743364"/>
                  <a:gd name="connsiteX1817" fmla="*/ 4083421 w 4111648"/>
                  <a:gd name="connsiteY1817" fmla="*/ 2346983 h 4743364"/>
                  <a:gd name="connsiteX1818" fmla="*/ 4078381 w 4111648"/>
                  <a:gd name="connsiteY1818" fmla="*/ 2359080 h 4743364"/>
                  <a:gd name="connsiteX1819" fmla="*/ 3105512 w 4111648"/>
                  <a:gd name="connsiteY1819" fmla="*/ 1394277 h 4743364"/>
                  <a:gd name="connsiteX1820" fmla="*/ 3084341 w 4111648"/>
                  <a:gd name="connsiteY1820" fmla="*/ 1368065 h 4743364"/>
                  <a:gd name="connsiteX1821" fmla="*/ 3059137 w 4111648"/>
                  <a:gd name="connsiteY1821" fmla="*/ 1345886 h 4743364"/>
                  <a:gd name="connsiteX1822" fmla="*/ 2932109 w 4111648"/>
                  <a:gd name="connsiteY1822" fmla="*/ 1299511 h 4743364"/>
                  <a:gd name="connsiteX1823" fmla="*/ 2923036 w 4111648"/>
                  <a:gd name="connsiteY1823" fmla="*/ 1299511 h 4743364"/>
                  <a:gd name="connsiteX1824" fmla="*/ 2910938 w 4111648"/>
                  <a:gd name="connsiteY1824" fmla="*/ 1299511 h 4743364"/>
                  <a:gd name="connsiteX1825" fmla="*/ 2847425 w 4111648"/>
                  <a:gd name="connsiteY1825" fmla="*/ 1312616 h 4743364"/>
                  <a:gd name="connsiteX1826" fmla="*/ 2815163 w 4111648"/>
                  <a:gd name="connsiteY1826" fmla="*/ 1327739 h 4743364"/>
                  <a:gd name="connsiteX1827" fmla="*/ 2786936 w 4111648"/>
                  <a:gd name="connsiteY1827" fmla="*/ 1346894 h 4743364"/>
                  <a:gd name="connsiteX1828" fmla="*/ 2739552 w 4111648"/>
                  <a:gd name="connsiteY1828" fmla="*/ 1397301 h 4743364"/>
                  <a:gd name="connsiteX1829" fmla="*/ 2722413 w 4111648"/>
                  <a:gd name="connsiteY1829" fmla="*/ 1427546 h 4743364"/>
                  <a:gd name="connsiteX1830" fmla="*/ 2714348 w 4111648"/>
                  <a:gd name="connsiteY1830" fmla="*/ 1447709 h 4743364"/>
                  <a:gd name="connsiteX1831" fmla="*/ 2708299 w 4111648"/>
                  <a:gd name="connsiteY1831" fmla="*/ 1442668 h 4743364"/>
                  <a:gd name="connsiteX1832" fmla="*/ 2699225 w 4111648"/>
                  <a:gd name="connsiteY1832" fmla="*/ 1437628 h 4743364"/>
                  <a:gd name="connsiteX1833" fmla="*/ 2690152 w 4111648"/>
                  <a:gd name="connsiteY1833" fmla="*/ 1434603 h 4743364"/>
                  <a:gd name="connsiteX1834" fmla="*/ 2680070 w 4111648"/>
                  <a:gd name="connsiteY1834" fmla="*/ 1433595 h 4743364"/>
                  <a:gd name="connsiteX1835" fmla="*/ 2657891 w 4111648"/>
                  <a:gd name="connsiteY1835" fmla="*/ 1438636 h 4743364"/>
                  <a:gd name="connsiteX1836" fmla="*/ 2658899 w 4111648"/>
                  <a:gd name="connsiteY1836" fmla="*/ 1420489 h 4743364"/>
                  <a:gd name="connsiteX1837" fmla="*/ 2655875 w 4111648"/>
                  <a:gd name="connsiteY1837" fmla="*/ 1385204 h 4743364"/>
                  <a:gd name="connsiteX1838" fmla="*/ 2595386 w 4111648"/>
                  <a:gd name="connsiteY1838" fmla="*/ 1267250 h 4743364"/>
                  <a:gd name="connsiteX1839" fmla="*/ 2475416 w 4111648"/>
                  <a:gd name="connsiteY1839" fmla="*/ 1203736 h 4743364"/>
                  <a:gd name="connsiteX1840" fmla="*/ 2440130 w 4111648"/>
                  <a:gd name="connsiteY1840" fmla="*/ 1200711 h 4743364"/>
                  <a:gd name="connsiteX1841" fmla="*/ 2436097 w 4111648"/>
                  <a:gd name="connsiteY1841" fmla="*/ 1200711 h 4743364"/>
                  <a:gd name="connsiteX1842" fmla="*/ 2404845 w 4111648"/>
                  <a:gd name="connsiteY1842" fmla="*/ 1202728 h 4743364"/>
                  <a:gd name="connsiteX1843" fmla="*/ 2339315 w 4111648"/>
                  <a:gd name="connsiteY1843" fmla="*/ 1222891 h 4743364"/>
                  <a:gd name="connsiteX1844" fmla="*/ 2240515 w 4111648"/>
                  <a:gd name="connsiteY1844" fmla="*/ 1317657 h 4743364"/>
                  <a:gd name="connsiteX1845" fmla="*/ 2217328 w 4111648"/>
                  <a:gd name="connsiteY1845" fmla="*/ 1382179 h 4743364"/>
                  <a:gd name="connsiteX1846" fmla="*/ 2213296 w 4111648"/>
                  <a:gd name="connsiteY1846" fmla="*/ 1417465 h 4743364"/>
                  <a:gd name="connsiteX1847" fmla="*/ 2215311 w 4111648"/>
                  <a:gd name="connsiteY1847" fmla="*/ 1452750 h 4743364"/>
                  <a:gd name="connsiteX1848" fmla="*/ 2222369 w 4111648"/>
                  <a:gd name="connsiteY1848" fmla="*/ 1486019 h 4743364"/>
                  <a:gd name="connsiteX1849" fmla="*/ 2234467 w 4111648"/>
                  <a:gd name="connsiteY1849" fmla="*/ 1518280 h 4743364"/>
                  <a:gd name="connsiteX1850" fmla="*/ 2273785 w 4111648"/>
                  <a:gd name="connsiteY1850" fmla="*/ 1576753 h 4743364"/>
                  <a:gd name="connsiteX1851" fmla="*/ 2390730 w 4111648"/>
                  <a:gd name="connsiteY1851" fmla="*/ 1642283 h 4743364"/>
                  <a:gd name="connsiteX1852" fmla="*/ 2461301 w 4111648"/>
                  <a:gd name="connsiteY1852" fmla="*/ 1645307 h 4743364"/>
                  <a:gd name="connsiteX1853" fmla="*/ 2495579 w 4111648"/>
                  <a:gd name="connsiteY1853" fmla="*/ 1638250 h 4743364"/>
                  <a:gd name="connsiteX1854" fmla="*/ 2526831 w 4111648"/>
                  <a:gd name="connsiteY1854" fmla="*/ 1627161 h 4743364"/>
                  <a:gd name="connsiteX1855" fmla="*/ 2584296 w 4111648"/>
                  <a:gd name="connsiteY1855" fmla="*/ 1589859 h 4743364"/>
                  <a:gd name="connsiteX1856" fmla="*/ 2626639 w 4111648"/>
                  <a:gd name="connsiteY1856" fmla="*/ 1538443 h 4743364"/>
                  <a:gd name="connsiteX1857" fmla="*/ 2627647 w 4111648"/>
                  <a:gd name="connsiteY1857" fmla="*/ 1536427 h 4743364"/>
                  <a:gd name="connsiteX1858" fmla="*/ 2628655 w 4111648"/>
                  <a:gd name="connsiteY1858" fmla="*/ 1533402 h 4743364"/>
                  <a:gd name="connsiteX1859" fmla="*/ 2635712 w 4111648"/>
                  <a:gd name="connsiteY1859" fmla="*/ 1521304 h 4743364"/>
                  <a:gd name="connsiteX1860" fmla="*/ 2654866 w 4111648"/>
                  <a:gd name="connsiteY1860" fmla="*/ 1461823 h 4743364"/>
                  <a:gd name="connsiteX1861" fmla="*/ 2658899 w 4111648"/>
                  <a:gd name="connsiteY1861" fmla="*/ 1460815 h 4743364"/>
                  <a:gd name="connsiteX1862" fmla="*/ 2664948 w 4111648"/>
                  <a:gd name="connsiteY1862" fmla="*/ 1457791 h 4743364"/>
                  <a:gd name="connsiteX1863" fmla="*/ 2673014 w 4111648"/>
                  <a:gd name="connsiteY1863" fmla="*/ 1455774 h 4743364"/>
                  <a:gd name="connsiteX1864" fmla="*/ 2682087 w 4111648"/>
                  <a:gd name="connsiteY1864" fmla="*/ 1455774 h 4743364"/>
                  <a:gd name="connsiteX1865" fmla="*/ 2690152 w 4111648"/>
                  <a:gd name="connsiteY1865" fmla="*/ 1457791 h 4743364"/>
                  <a:gd name="connsiteX1866" fmla="*/ 2698217 w 4111648"/>
                  <a:gd name="connsiteY1866" fmla="*/ 1462831 h 4743364"/>
                  <a:gd name="connsiteX1867" fmla="*/ 2706283 w 4111648"/>
                  <a:gd name="connsiteY1867" fmla="*/ 1469889 h 4743364"/>
                  <a:gd name="connsiteX1868" fmla="*/ 2708299 w 4111648"/>
                  <a:gd name="connsiteY1868" fmla="*/ 1470897 h 4743364"/>
                  <a:gd name="connsiteX1869" fmla="*/ 2702250 w 4111648"/>
                  <a:gd name="connsiteY1869" fmla="*/ 1528361 h 4743364"/>
                  <a:gd name="connsiteX1870" fmla="*/ 2715356 w 4111648"/>
                  <a:gd name="connsiteY1870" fmla="*/ 1597924 h 4743364"/>
                  <a:gd name="connsiteX1871" fmla="*/ 2729470 w 4111648"/>
                  <a:gd name="connsiteY1871" fmla="*/ 1629177 h 4743364"/>
                  <a:gd name="connsiteX1872" fmla="*/ 2748625 w 4111648"/>
                  <a:gd name="connsiteY1872" fmla="*/ 1658413 h 4743364"/>
                  <a:gd name="connsiteX1873" fmla="*/ 2797017 w 4111648"/>
                  <a:gd name="connsiteY1873" fmla="*/ 1704788 h 4743364"/>
                  <a:gd name="connsiteX1874" fmla="*/ 2857506 w 4111648"/>
                  <a:gd name="connsiteY1874" fmla="*/ 1735033 h 4743364"/>
                  <a:gd name="connsiteX1875" fmla="*/ 2927068 w 4111648"/>
                  <a:gd name="connsiteY1875" fmla="*/ 1745115 h 4743364"/>
                  <a:gd name="connsiteX1876" fmla="*/ 2996631 w 4111648"/>
                  <a:gd name="connsiteY1876" fmla="*/ 1733017 h 4743364"/>
                  <a:gd name="connsiteX1877" fmla="*/ 3027883 w 4111648"/>
                  <a:gd name="connsiteY1877" fmla="*/ 1718903 h 4743364"/>
                  <a:gd name="connsiteX1878" fmla="*/ 3057120 w 4111648"/>
                  <a:gd name="connsiteY1878" fmla="*/ 1700756 h 4743364"/>
                  <a:gd name="connsiteX1879" fmla="*/ 3104504 w 4111648"/>
                  <a:gd name="connsiteY1879" fmla="*/ 1652364 h 4743364"/>
                  <a:gd name="connsiteX1880" fmla="*/ 3135757 w 4111648"/>
                  <a:gd name="connsiteY1880" fmla="*/ 1591875 h 4743364"/>
                  <a:gd name="connsiteX1881" fmla="*/ 3146846 w 4111648"/>
                  <a:gd name="connsiteY1881" fmla="*/ 1524329 h 4743364"/>
                  <a:gd name="connsiteX1882" fmla="*/ 3136764 w 4111648"/>
                  <a:gd name="connsiteY1882" fmla="*/ 1456782 h 4743364"/>
                  <a:gd name="connsiteX1883" fmla="*/ 3105512 w 4111648"/>
                  <a:gd name="connsiteY1883" fmla="*/ 1394277 h 4743364"/>
                  <a:gd name="connsiteX1884" fmla="*/ 2350404 w 4111648"/>
                  <a:gd name="connsiteY1884" fmla="*/ 1613046 h 4743364"/>
                  <a:gd name="connsiteX1885" fmla="*/ 2350404 w 4111648"/>
                  <a:gd name="connsiteY1885" fmla="*/ 1613046 h 4743364"/>
                  <a:gd name="connsiteX1886" fmla="*/ 2350404 w 4111648"/>
                  <a:gd name="connsiteY1886" fmla="*/ 1613046 h 4743364"/>
                  <a:gd name="connsiteX1887" fmla="*/ 2350404 w 4111648"/>
                  <a:gd name="connsiteY1887" fmla="*/ 1613046 h 4743364"/>
                  <a:gd name="connsiteX1888" fmla="*/ 2640753 w 4111648"/>
                  <a:gd name="connsiteY1888" fmla="*/ 1450734 h 4743364"/>
                  <a:gd name="connsiteX1889" fmla="*/ 2624622 w 4111648"/>
                  <a:gd name="connsiteY1889" fmla="*/ 1505174 h 4743364"/>
                  <a:gd name="connsiteX1890" fmla="*/ 2615549 w 4111648"/>
                  <a:gd name="connsiteY1890" fmla="*/ 1523321 h 4743364"/>
                  <a:gd name="connsiteX1891" fmla="*/ 2613532 w 4111648"/>
                  <a:gd name="connsiteY1891" fmla="*/ 1525337 h 4743364"/>
                  <a:gd name="connsiteX1892" fmla="*/ 2595386 w 4111648"/>
                  <a:gd name="connsiteY1892" fmla="*/ 1551549 h 4743364"/>
                  <a:gd name="connsiteX1893" fmla="*/ 2556068 w 4111648"/>
                  <a:gd name="connsiteY1893" fmla="*/ 1588851 h 4743364"/>
                  <a:gd name="connsiteX1894" fmla="*/ 2509693 w 4111648"/>
                  <a:gd name="connsiteY1894" fmla="*/ 1614055 h 4743364"/>
                  <a:gd name="connsiteX1895" fmla="*/ 2459285 w 4111648"/>
                  <a:gd name="connsiteY1895" fmla="*/ 1627161 h 4743364"/>
                  <a:gd name="connsiteX1896" fmla="*/ 2434082 w 4111648"/>
                  <a:gd name="connsiteY1896" fmla="*/ 1628169 h 4743364"/>
                  <a:gd name="connsiteX1897" fmla="*/ 2408877 w 4111648"/>
                  <a:gd name="connsiteY1897" fmla="*/ 1626152 h 4743364"/>
                  <a:gd name="connsiteX1898" fmla="*/ 2403836 w 4111648"/>
                  <a:gd name="connsiteY1898" fmla="*/ 1625144 h 4743364"/>
                  <a:gd name="connsiteX1899" fmla="*/ 2403836 w 4111648"/>
                  <a:gd name="connsiteY1899" fmla="*/ 1625144 h 4743364"/>
                  <a:gd name="connsiteX1900" fmla="*/ 2404845 w 4111648"/>
                  <a:gd name="connsiteY1900" fmla="*/ 1625144 h 4743364"/>
                  <a:gd name="connsiteX1901" fmla="*/ 2403836 w 4111648"/>
                  <a:gd name="connsiteY1901" fmla="*/ 1625144 h 4743364"/>
                  <a:gd name="connsiteX1902" fmla="*/ 2404845 w 4111648"/>
                  <a:gd name="connsiteY1902" fmla="*/ 1625144 h 4743364"/>
                  <a:gd name="connsiteX1903" fmla="*/ 2360486 w 4111648"/>
                  <a:gd name="connsiteY1903" fmla="*/ 1614055 h 4743364"/>
                  <a:gd name="connsiteX1904" fmla="*/ 2349396 w 4111648"/>
                  <a:gd name="connsiteY1904" fmla="*/ 1610022 h 4743364"/>
                  <a:gd name="connsiteX1905" fmla="*/ 2349396 w 4111648"/>
                  <a:gd name="connsiteY1905" fmla="*/ 1610022 h 4743364"/>
                  <a:gd name="connsiteX1906" fmla="*/ 2302013 w 4111648"/>
                  <a:gd name="connsiteY1906" fmla="*/ 1581794 h 4743364"/>
                  <a:gd name="connsiteX1907" fmla="*/ 2302013 w 4111648"/>
                  <a:gd name="connsiteY1907" fmla="*/ 1581794 h 4743364"/>
                  <a:gd name="connsiteX1908" fmla="*/ 2302013 w 4111648"/>
                  <a:gd name="connsiteY1908" fmla="*/ 1581794 h 4743364"/>
                  <a:gd name="connsiteX1909" fmla="*/ 2302013 w 4111648"/>
                  <a:gd name="connsiteY1909" fmla="*/ 1581794 h 4743364"/>
                  <a:gd name="connsiteX1910" fmla="*/ 2302013 w 4111648"/>
                  <a:gd name="connsiteY1910" fmla="*/ 1581794 h 4743364"/>
                  <a:gd name="connsiteX1911" fmla="*/ 2301005 w 4111648"/>
                  <a:gd name="connsiteY1911" fmla="*/ 1580785 h 4743364"/>
                  <a:gd name="connsiteX1912" fmla="*/ 2265719 w 4111648"/>
                  <a:gd name="connsiteY1912" fmla="*/ 1543484 h 4743364"/>
                  <a:gd name="connsiteX1913" fmla="*/ 2264711 w 4111648"/>
                  <a:gd name="connsiteY1913" fmla="*/ 1542476 h 4743364"/>
                  <a:gd name="connsiteX1914" fmla="*/ 2245556 w 4111648"/>
                  <a:gd name="connsiteY1914" fmla="*/ 1509206 h 4743364"/>
                  <a:gd name="connsiteX1915" fmla="*/ 2240515 w 4111648"/>
                  <a:gd name="connsiteY1915" fmla="*/ 1498117 h 4743364"/>
                  <a:gd name="connsiteX1916" fmla="*/ 2240515 w 4111648"/>
                  <a:gd name="connsiteY1916" fmla="*/ 1498117 h 4743364"/>
                  <a:gd name="connsiteX1917" fmla="*/ 2240515 w 4111648"/>
                  <a:gd name="connsiteY1917" fmla="*/ 1498117 h 4743364"/>
                  <a:gd name="connsiteX1918" fmla="*/ 2240515 w 4111648"/>
                  <a:gd name="connsiteY1918" fmla="*/ 1498117 h 4743364"/>
                  <a:gd name="connsiteX1919" fmla="*/ 2240515 w 4111648"/>
                  <a:gd name="connsiteY1919" fmla="*/ 1498117 h 4743364"/>
                  <a:gd name="connsiteX1920" fmla="*/ 2240515 w 4111648"/>
                  <a:gd name="connsiteY1920" fmla="*/ 1497109 h 4743364"/>
                  <a:gd name="connsiteX1921" fmla="*/ 2240515 w 4111648"/>
                  <a:gd name="connsiteY1921" fmla="*/ 1496101 h 4743364"/>
                  <a:gd name="connsiteX1922" fmla="*/ 2227409 w 4111648"/>
                  <a:gd name="connsiteY1922" fmla="*/ 1444685 h 4743364"/>
                  <a:gd name="connsiteX1923" fmla="*/ 2228418 w 4111648"/>
                  <a:gd name="connsiteY1923" fmla="*/ 1387220 h 4743364"/>
                  <a:gd name="connsiteX1924" fmla="*/ 2230434 w 4111648"/>
                  <a:gd name="connsiteY1924" fmla="*/ 1374114 h 4743364"/>
                  <a:gd name="connsiteX1925" fmla="*/ 2233459 w 4111648"/>
                  <a:gd name="connsiteY1925" fmla="*/ 1361008 h 4743364"/>
                  <a:gd name="connsiteX1926" fmla="*/ 2242532 w 4111648"/>
                  <a:gd name="connsiteY1926" fmla="*/ 1334796 h 4743364"/>
                  <a:gd name="connsiteX1927" fmla="*/ 2270760 w 4111648"/>
                  <a:gd name="connsiteY1927" fmla="*/ 1287413 h 4743364"/>
                  <a:gd name="connsiteX1928" fmla="*/ 2311086 w 4111648"/>
                  <a:gd name="connsiteY1928" fmla="*/ 1249103 h 4743364"/>
                  <a:gd name="connsiteX1929" fmla="*/ 2356453 w 4111648"/>
                  <a:gd name="connsiteY1929" fmla="*/ 1223899 h 4743364"/>
                  <a:gd name="connsiteX1930" fmla="*/ 2408877 w 4111648"/>
                  <a:gd name="connsiteY1930" fmla="*/ 1210793 h 4743364"/>
                  <a:gd name="connsiteX1931" fmla="*/ 2433072 w 4111648"/>
                  <a:gd name="connsiteY1931" fmla="*/ 1209785 h 4743364"/>
                  <a:gd name="connsiteX1932" fmla="*/ 2459285 w 4111648"/>
                  <a:gd name="connsiteY1932" fmla="*/ 1211801 h 4743364"/>
                  <a:gd name="connsiteX1933" fmla="*/ 2464326 w 4111648"/>
                  <a:gd name="connsiteY1933" fmla="*/ 1212809 h 4743364"/>
                  <a:gd name="connsiteX1934" fmla="*/ 2464326 w 4111648"/>
                  <a:gd name="connsiteY1934" fmla="*/ 1212809 h 4743364"/>
                  <a:gd name="connsiteX1935" fmla="*/ 2463317 w 4111648"/>
                  <a:gd name="connsiteY1935" fmla="*/ 1212809 h 4743364"/>
                  <a:gd name="connsiteX1936" fmla="*/ 2464326 w 4111648"/>
                  <a:gd name="connsiteY1936" fmla="*/ 1212809 h 4743364"/>
                  <a:gd name="connsiteX1937" fmla="*/ 2463317 w 4111648"/>
                  <a:gd name="connsiteY1937" fmla="*/ 1212809 h 4743364"/>
                  <a:gd name="connsiteX1938" fmla="*/ 2518766 w 4111648"/>
                  <a:gd name="connsiteY1938" fmla="*/ 1228940 h 4743364"/>
                  <a:gd name="connsiteX1939" fmla="*/ 2565142 w 4111648"/>
                  <a:gd name="connsiteY1939" fmla="*/ 1257168 h 4743364"/>
                  <a:gd name="connsiteX1940" fmla="*/ 2602443 w 4111648"/>
                  <a:gd name="connsiteY1940" fmla="*/ 1296486 h 4743364"/>
                  <a:gd name="connsiteX1941" fmla="*/ 2628655 w 4111648"/>
                  <a:gd name="connsiteY1941" fmla="*/ 1342861 h 4743364"/>
                  <a:gd name="connsiteX1942" fmla="*/ 2641761 w 4111648"/>
                  <a:gd name="connsiteY1942" fmla="*/ 1394277 h 4743364"/>
                  <a:gd name="connsiteX1943" fmla="*/ 2641761 w 4111648"/>
                  <a:gd name="connsiteY1943" fmla="*/ 1396293 h 4743364"/>
                  <a:gd name="connsiteX1944" fmla="*/ 2640753 w 4111648"/>
                  <a:gd name="connsiteY1944" fmla="*/ 1450734 h 4743364"/>
                  <a:gd name="connsiteX1945" fmla="*/ 3130716 w 4111648"/>
                  <a:gd name="connsiteY1945" fmla="*/ 1550541 h 4743364"/>
                  <a:gd name="connsiteX1946" fmla="*/ 3115593 w 4111648"/>
                  <a:gd name="connsiteY1946" fmla="*/ 1603973 h 4743364"/>
                  <a:gd name="connsiteX1947" fmla="*/ 3087365 w 4111648"/>
                  <a:gd name="connsiteY1947" fmla="*/ 1650348 h 4743364"/>
                  <a:gd name="connsiteX1948" fmla="*/ 3086357 w 4111648"/>
                  <a:gd name="connsiteY1948" fmla="*/ 1651356 h 4743364"/>
                  <a:gd name="connsiteX1949" fmla="*/ 3048046 w 4111648"/>
                  <a:gd name="connsiteY1949" fmla="*/ 1687650 h 4743364"/>
                  <a:gd name="connsiteX1950" fmla="*/ 3047039 w 4111648"/>
                  <a:gd name="connsiteY1950" fmla="*/ 1688658 h 4743364"/>
                  <a:gd name="connsiteX1951" fmla="*/ 3000664 w 4111648"/>
                  <a:gd name="connsiteY1951" fmla="*/ 1713862 h 4743364"/>
                  <a:gd name="connsiteX1952" fmla="*/ 2947231 w 4111648"/>
                  <a:gd name="connsiteY1952" fmla="*/ 1727976 h 4743364"/>
                  <a:gd name="connsiteX1953" fmla="*/ 2946223 w 4111648"/>
                  <a:gd name="connsiteY1953" fmla="*/ 1727976 h 4743364"/>
                  <a:gd name="connsiteX1954" fmla="*/ 2922027 w 4111648"/>
                  <a:gd name="connsiteY1954" fmla="*/ 1728984 h 4743364"/>
                  <a:gd name="connsiteX1955" fmla="*/ 2896823 w 4111648"/>
                  <a:gd name="connsiteY1955" fmla="*/ 1726968 h 4743364"/>
                  <a:gd name="connsiteX1956" fmla="*/ 2891783 w 4111648"/>
                  <a:gd name="connsiteY1956" fmla="*/ 1725960 h 4743364"/>
                  <a:gd name="connsiteX1957" fmla="*/ 2892792 w 4111648"/>
                  <a:gd name="connsiteY1957" fmla="*/ 1725960 h 4743364"/>
                  <a:gd name="connsiteX1958" fmla="*/ 2865571 w 4111648"/>
                  <a:gd name="connsiteY1958" fmla="*/ 1719911 h 4743364"/>
                  <a:gd name="connsiteX1959" fmla="*/ 2840367 w 4111648"/>
                  <a:gd name="connsiteY1959" fmla="*/ 1710837 h 4743364"/>
                  <a:gd name="connsiteX1960" fmla="*/ 2839359 w 4111648"/>
                  <a:gd name="connsiteY1960" fmla="*/ 1710837 h 4743364"/>
                  <a:gd name="connsiteX1961" fmla="*/ 2802058 w 4111648"/>
                  <a:gd name="connsiteY1961" fmla="*/ 1689666 h 4743364"/>
                  <a:gd name="connsiteX1962" fmla="*/ 2791976 w 4111648"/>
                  <a:gd name="connsiteY1962" fmla="*/ 1682609 h 4743364"/>
                  <a:gd name="connsiteX1963" fmla="*/ 2791976 w 4111648"/>
                  <a:gd name="connsiteY1963" fmla="*/ 1682609 h 4743364"/>
                  <a:gd name="connsiteX1964" fmla="*/ 2791976 w 4111648"/>
                  <a:gd name="connsiteY1964" fmla="*/ 1682609 h 4743364"/>
                  <a:gd name="connsiteX1965" fmla="*/ 2791976 w 4111648"/>
                  <a:gd name="connsiteY1965" fmla="*/ 1682609 h 4743364"/>
                  <a:gd name="connsiteX1966" fmla="*/ 2791976 w 4111648"/>
                  <a:gd name="connsiteY1966" fmla="*/ 1682609 h 4743364"/>
                  <a:gd name="connsiteX1967" fmla="*/ 2760723 w 4111648"/>
                  <a:gd name="connsiteY1967" fmla="*/ 1651356 h 4743364"/>
                  <a:gd name="connsiteX1968" fmla="*/ 2754674 w 4111648"/>
                  <a:gd name="connsiteY1968" fmla="*/ 1644299 h 4743364"/>
                  <a:gd name="connsiteX1969" fmla="*/ 2754674 w 4111648"/>
                  <a:gd name="connsiteY1969" fmla="*/ 1644299 h 4743364"/>
                  <a:gd name="connsiteX1970" fmla="*/ 2754674 w 4111648"/>
                  <a:gd name="connsiteY1970" fmla="*/ 1644299 h 4743364"/>
                  <a:gd name="connsiteX1971" fmla="*/ 2754674 w 4111648"/>
                  <a:gd name="connsiteY1971" fmla="*/ 1644299 h 4743364"/>
                  <a:gd name="connsiteX1972" fmla="*/ 2754674 w 4111648"/>
                  <a:gd name="connsiteY1972" fmla="*/ 1644299 h 4743364"/>
                  <a:gd name="connsiteX1973" fmla="*/ 2728462 w 4111648"/>
                  <a:gd name="connsiteY1973" fmla="*/ 1596916 h 4743364"/>
                  <a:gd name="connsiteX1974" fmla="*/ 2717373 w 4111648"/>
                  <a:gd name="connsiteY1974" fmla="*/ 1556590 h 4743364"/>
                  <a:gd name="connsiteX1975" fmla="*/ 2715356 w 4111648"/>
                  <a:gd name="connsiteY1975" fmla="*/ 1544492 h 4743364"/>
                  <a:gd name="connsiteX1976" fmla="*/ 2715356 w 4111648"/>
                  <a:gd name="connsiteY1976" fmla="*/ 1544492 h 4743364"/>
                  <a:gd name="connsiteX1977" fmla="*/ 2715356 w 4111648"/>
                  <a:gd name="connsiteY1977" fmla="*/ 1544492 h 4743364"/>
                  <a:gd name="connsiteX1978" fmla="*/ 2715356 w 4111648"/>
                  <a:gd name="connsiteY1978" fmla="*/ 1544492 h 4743364"/>
                  <a:gd name="connsiteX1979" fmla="*/ 2715356 w 4111648"/>
                  <a:gd name="connsiteY1979" fmla="*/ 1543484 h 4743364"/>
                  <a:gd name="connsiteX1980" fmla="*/ 2716365 w 4111648"/>
                  <a:gd name="connsiteY1980" fmla="*/ 1489043 h 4743364"/>
                  <a:gd name="connsiteX1981" fmla="*/ 2731487 w 4111648"/>
                  <a:gd name="connsiteY1981" fmla="*/ 1436619 h 4743364"/>
                  <a:gd name="connsiteX1982" fmla="*/ 2760723 w 4111648"/>
                  <a:gd name="connsiteY1982" fmla="*/ 1389236 h 4743364"/>
                  <a:gd name="connsiteX1983" fmla="*/ 2800041 w 4111648"/>
                  <a:gd name="connsiteY1983" fmla="*/ 1351935 h 4743364"/>
                  <a:gd name="connsiteX1984" fmla="*/ 2846416 w 4111648"/>
                  <a:gd name="connsiteY1984" fmla="*/ 1326731 h 4743364"/>
                  <a:gd name="connsiteX1985" fmla="*/ 2846416 w 4111648"/>
                  <a:gd name="connsiteY1985" fmla="*/ 1326731 h 4743364"/>
                  <a:gd name="connsiteX1986" fmla="*/ 2846416 w 4111648"/>
                  <a:gd name="connsiteY1986" fmla="*/ 1326731 h 4743364"/>
                  <a:gd name="connsiteX1987" fmla="*/ 2846416 w 4111648"/>
                  <a:gd name="connsiteY1987" fmla="*/ 1326731 h 4743364"/>
                  <a:gd name="connsiteX1988" fmla="*/ 2846416 w 4111648"/>
                  <a:gd name="connsiteY1988" fmla="*/ 1326731 h 4743364"/>
                  <a:gd name="connsiteX1989" fmla="*/ 2846416 w 4111648"/>
                  <a:gd name="connsiteY1989" fmla="*/ 1326731 h 4743364"/>
                  <a:gd name="connsiteX1990" fmla="*/ 2898840 w 4111648"/>
                  <a:gd name="connsiteY1990" fmla="*/ 1313625 h 4743364"/>
                  <a:gd name="connsiteX1991" fmla="*/ 2899848 w 4111648"/>
                  <a:gd name="connsiteY1991" fmla="*/ 1313625 h 4743364"/>
                  <a:gd name="connsiteX1992" fmla="*/ 2913963 w 4111648"/>
                  <a:gd name="connsiteY1992" fmla="*/ 1312616 h 4743364"/>
                  <a:gd name="connsiteX1993" fmla="*/ 2923036 w 4111648"/>
                  <a:gd name="connsiteY1993" fmla="*/ 1312616 h 4743364"/>
                  <a:gd name="connsiteX1994" fmla="*/ 2948240 w 4111648"/>
                  <a:gd name="connsiteY1994" fmla="*/ 1314633 h 4743364"/>
                  <a:gd name="connsiteX1995" fmla="*/ 2953281 w 4111648"/>
                  <a:gd name="connsiteY1995" fmla="*/ 1315641 h 4743364"/>
                  <a:gd name="connsiteX1996" fmla="*/ 2953281 w 4111648"/>
                  <a:gd name="connsiteY1996" fmla="*/ 1315641 h 4743364"/>
                  <a:gd name="connsiteX1997" fmla="*/ 2953281 w 4111648"/>
                  <a:gd name="connsiteY1997" fmla="*/ 1315641 h 4743364"/>
                  <a:gd name="connsiteX1998" fmla="*/ 2953281 w 4111648"/>
                  <a:gd name="connsiteY1998" fmla="*/ 1315641 h 4743364"/>
                  <a:gd name="connsiteX1999" fmla="*/ 2953281 w 4111648"/>
                  <a:gd name="connsiteY1999" fmla="*/ 1315641 h 4743364"/>
                  <a:gd name="connsiteX2000" fmla="*/ 3008729 w 4111648"/>
                  <a:gd name="connsiteY2000" fmla="*/ 1331771 h 4743364"/>
                  <a:gd name="connsiteX2001" fmla="*/ 3054096 w 4111648"/>
                  <a:gd name="connsiteY2001" fmla="*/ 1358992 h 4743364"/>
                  <a:gd name="connsiteX2002" fmla="*/ 3091398 w 4111648"/>
                  <a:gd name="connsiteY2002" fmla="*/ 1398310 h 4743364"/>
                  <a:gd name="connsiteX2003" fmla="*/ 3113576 w 4111648"/>
                  <a:gd name="connsiteY2003" fmla="*/ 1436619 h 4743364"/>
                  <a:gd name="connsiteX2004" fmla="*/ 3116601 w 4111648"/>
                  <a:gd name="connsiteY2004" fmla="*/ 1444685 h 4743364"/>
                  <a:gd name="connsiteX2005" fmla="*/ 3116601 w 4111648"/>
                  <a:gd name="connsiteY2005" fmla="*/ 1444685 h 4743364"/>
                  <a:gd name="connsiteX2006" fmla="*/ 3116601 w 4111648"/>
                  <a:gd name="connsiteY2006" fmla="*/ 1443676 h 4743364"/>
                  <a:gd name="connsiteX2007" fmla="*/ 3116601 w 4111648"/>
                  <a:gd name="connsiteY2007" fmla="*/ 1444685 h 4743364"/>
                  <a:gd name="connsiteX2008" fmla="*/ 3116601 w 4111648"/>
                  <a:gd name="connsiteY2008" fmla="*/ 1443676 h 4743364"/>
                  <a:gd name="connsiteX2009" fmla="*/ 3130716 w 4111648"/>
                  <a:gd name="connsiteY2009" fmla="*/ 1497109 h 4743364"/>
                  <a:gd name="connsiteX2010" fmla="*/ 3130716 w 4111648"/>
                  <a:gd name="connsiteY2010" fmla="*/ 1550541 h 4743364"/>
                  <a:gd name="connsiteX2011" fmla="*/ 2464326 w 4111648"/>
                  <a:gd name="connsiteY2011" fmla="*/ 1396293 h 4743364"/>
                  <a:gd name="connsiteX2012" fmla="*/ 2455253 w 4111648"/>
                  <a:gd name="connsiteY2012" fmla="*/ 1395285 h 4743364"/>
                  <a:gd name="connsiteX2013" fmla="*/ 2438113 w 4111648"/>
                  <a:gd name="connsiteY2013" fmla="*/ 1399318 h 4743364"/>
                  <a:gd name="connsiteX2014" fmla="*/ 2417951 w 4111648"/>
                  <a:gd name="connsiteY2014" fmla="*/ 1420489 h 4743364"/>
                  <a:gd name="connsiteX2015" fmla="*/ 2416942 w 4111648"/>
                  <a:gd name="connsiteY2015" fmla="*/ 1426538 h 4743364"/>
                  <a:gd name="connsiteX2016" fmla="*/ 2419967 w 4111648"/>
                  <a:gd name="connsiteY2016" fmla="*/ 1431579 h 4743364"/>
                  <a:gd name="connsiteX2017" fmla="*/ 2424000 w 4111648"/>
                  <a:gd name="connsiteY2017" fmla="*/ 1432587 h 4743364"/>
                  <a:gd name="connsiteX2018" fmla="*/ 2426016 w 4111648"/>
                  <a:gd name="connsiteY2018" fmla="*/ 1432587 h 4743364"/>
                  <a:gd name="connsiteX2019" fmla="*/ 2431057 w 4111648"/>
                  <a:gd name="connsiteY2019" fmla="*/ 1429562 h 4743364"/>
                  <a:gd name="connsiteX2020" fmla="*/ 2436097 w 4111648"/>
                  <a:gd name="connsiteY2020" fmla="*/ 1421497 h 4743364"/>
                  <a:gd name="connsiteX2021" fmla="*/ 2440130 w 4111648"/>
                  <a:gd name="connsiteY2021" fmla="*/ 1417465 h 4743364"/>
                  <a:gd name="connsiteX2022" fmla="*/ 2444163 w 4111648"/>
                  <a:gd name="connsiteY2022" fmla="*/ 1415448 h 4743364"/>
                  <a:gd name="connsiteX2023" fmla="*/ 2449204 w 4111648"/>
                  <a:gd name="connsiteY2023" fmla="*/ 1414440 h 4743364"/>
                  <a:gd name="connsiteX2024" fmla="*/ 2451220 w 4111648"/>
                  <a:gd name="connsiteY2024" fmla="*/ 1414440 h 4743364"/>
                  <a:gd name="connsiteX2025" fmla="*/ 2454245 w 4111648"/>
                  <a:gd name="connsiteY2025" fmla="*/ 1414440 h 4743364"/>
                  <a:gd name="connsiteX2026" fmla="*/ 2459285 w 4111648"/>
                  <a:gd name="connsiteY2026" fmla="*/ 1415448 h 4743364"/>
                  <a:gd name="connsiteX2027" fmla="*/ 2463317 w 4111648"/>
                  <a:gd name="connsiteY2027" fmla="*/ 1418473 h 4743364"/>
                  <a:gd name="connsiteX2028" fmla="*/ 2467350 w 4111648"/>
                  <a:gd name="connsiteY2028" fmla="*/ 1422505 h 4743364"/>
                  <a:gd name="connsiteX2029" fmla="*/ 2470375 w 4111648"/>
                  <a:gd name="connsiteY2029" fmla="*/ 1427546 h 4743364"/>
                  <a:gd name="connsiteX2030" fmla="*/ 2472391 w 4111648"/>
                  <a:gd name="connsiteY2030" fmla="*/ 1434603 h 4743364"/>
                  <a:gd name="connsiteX2031" fmla="*/ 2472391 w 4111648"/>
                  <a:gd name="connsiteY2031" fmla="*/ 1442668 h 4743364"/>
                  <a:gd name="connsiteX2032" fmla="*/ 2474408 w 4111648"/>
                  <a:gd name="connsiteY2032" fmla="*/ 1449725 h 4743364"/>
                  <a:gd name="connsiteX2033" fmla="*/ 2481464 w 4111648"/>
                  <a:gd name="connsiteY2033" fmla="*/ 1452750 h 4743364"/>
                  <a:gd name="connsiteX2034" fmla="*/ 2488521 w 4111648"/>
                  <a:gd name="connsiteY2034" fmla="*/ 1449725 h 4743364"/>
                  <a:gd name="connsiteX2035" fmla="*/ 2491546 w 4111648"/>
                  <a:gd name="connsiteY2035" fmla="*/ 1442668 h 4743364"/>
                  <a:gd name="connsiteX2036" fmla="*/ 2485497 w 4111648"/>
                  <a:gd name="connsiteY2036" fmla="*/ 1414440 h 4743364"/>
                  <a:gd name="connsiteX2037" fmla="*/ 2464326 w 4111648"/>
                  <a:gd name="connsiteY2037" fmla="*/ 1396293 h 4743364"/>
                  <a:gd name="connsiteX2038" fmla="*/ 2868596 w 4111648"/>
                  <a:gd name="connsiteY2038" fmla="*/ 1471905 h 4743364"/>
                  <a:gd name="connsiteX2039" fmla="*/ 2859522 w 4111648"/>
                  <a:gd name="connsiteY2039" fmla="*/ 1470897 h 4743364"/>
                  <a:gd name="connsiteX2040" fmla="*/ 2840367 w 4111648"/>
                  <a:gd name="connsiteY2040" fmla="*/ 1475938 h 4743364"/>
                  <a:gd name="connsiteX2041" fmla="*/ 2819196 w 4111648"/>
                  <a:gd name="connsiteY2041" fmla="*/ 1499125 h 4743364"/>
                  <a:gd name="connsiteX2042" fmla="*/ 2818188 w 4111648"/>
                  <a:gd name="connsiteY2042" fmla="*/ 1504166 h 4743364"/>
                  <a:gd name="connsiteX2043" fmla="*/ 2821212 w 4111648"/>
                  <a:gd name="connsiteY2043" fmla="*/ 1508198 h 4743364"/>
                  <a:gd name="connsiteX2044" fmla="*/ 2824237 w 4111648"/>
                  <a:gd name="connsiteY2044" fmla="*/ 1509206 h 4743364"/>
                  <a:gd name="connsiteX2045" fmla="*/ 2829277 w 4111648"/>
                  <a:gd name="connsiteY2045" fmla="*/ 1506182 h 4743364"/>
                  <a:gd name="connsiteX2046" fmla="*/ 2834318 w 4111648"/>
                  <a:gd name="connsiteY2046" fmla="*/ 1498117 h 4743364"/>
                  <a:gd name="connsiteX2047" fmla="*/ 2839359 w 4111648"/>
                  <a:gd name="connsiteY2047" fmla="*/ 1493076 h 4743364"/>
                  <a:gd name="connsiteX2048" fmla="*/ 2844400 w 4111648"/>
                  <a:gd name="connsiteY2048" fmla="*/ 1490052 h 4743364"/>
                  <a:gd name="connsiteX2049" fmla="*/ 2850448 w 4111648"/>
                  <a:gd name="connsiteY2049" fmla="*/ 1488035 h 4743364"/>
                  <a:gd name="connsiteX2050" fmla="*/ 2853473 w 4111648"/>
                  <a:gd name="connsiteY2050" fmla="*/ 1488035 h 4743364"/>
                  <a:gd name="connsiteX2051" fmla="*/ 2857506 w 4111648"/>
                  <a:gd name="connsiteY2051" fmla="*/ 1488035 h 4743364"/>
                  <a:gd name="connsiteX2052" fmla="*/ 2863555 w 4111648"/>
                  <a:gd name="connsiteY2052" fmla="*/ 1490052 h 4743364"/>
                  <a:gd name="connsiteX2053" fmla="*/ 2868596 w 4111648"/>
                  <a:gd name="connsiteY2053" fmla="*/ 1493076 h 4743364"/>
                  <a:gd name="connsiteX2054" fmla="*/ 2872629 w 4111648"/>
                  <a:gd name="connsiteY2054" fmla="*/ 1497109 h 4743364"/>
                  <a:gd name="connsiteX2055" fmla="*/ 2875652 w 4111648"/>
                  <a:gd name="connsiteY2055" fmla="*/ 1503158 h 4743364"/>
                  <a:gd name="connsiteX2056" fmla="*/ 2877669 w 4111648"/>
                  <a:gd name="connsiteY2056" fmla="*/ 1510215 h 4743364"/>
                  <a:gd name="connsiteX2057" fmla="*/ 2877669 w 4111648"/>
                  <a:gd name="connsiteY2057" fmla="*/ 1520296 h 4743364"/>
                  <a:gd name="connsiteX2058" fmla="*/ 2884726 w 4111648"/>
                  <a:gd name="connsiteY2058" fmla="*/ 1529370 h 4743364"/>
                  <a:gd name="connsiteX2059" fmla="*/ 2887751 w 4111648"/>
                  <a:gd name="connsiteY2059" fmla="*/ 1529370 h 4743364"/>
                  <a:gd name="connsiteX2060" fmla="*/ 2891783 w 4111648"/>
                  <a:gd name="connsiteY2060" fmla="*/ 1528361 h 4743364"/>
                  <a:gd name="connsiteX2061" fmla="*/ 2895815 w 4111648"/>
                  <a:gd name="connsiteY2061" fmla="*/ 1523321 h 4743364"/>
                  <a:gd name="connsiteX2062" fmla="*/ 2892792 w 4111648"/>
                  <a:gd name="connsiteY2062" fmla="*/ 1490052 h 4743364"/>
                  <a:gd name="connsiteX2063" fmla="*/ 2868596 w 4111648"/>
                  <a:gd name="connsiteY2063" fmla="*/ 1471905 h 4743364"/>
                  <a:gd name="connsiteX2064" fmla="*/ 2689144 w 4111648"/>
                  <a:gd name="connsiteY2064" fmla="*/ 1724952 h 4743364"/>
                  <a:gd name="connsiteX2065" fmla="*/ 2684103 w 4111648"/>
                  <a:gd name="connsiteY2065" fmla="*/ 1720919 h 4743364"/>
                  <a:gd name="connsiteX2066" fmla="*/ 2670998 w 4111648"/>
                  <a:gd name="connsiteY2066" fmla="*/ 1716886 h 4743364"/>
                  <a:gd name="connsiteX2067" fmla="*/ 2655875 w 4111648"/>
                  <a:gd name="connsiteY2067" fmla="*/ 1712854 h 4743364"/>
                  <a:gd name="connsiteX2068" fmla="*/ 2626639 w 4111648"/>
                  <a:gd name="connsiteY2068" fmla="*/ 1706805 h 4743364"/>
                  <a:gd name="connsiteX2069" fmla="*/ 2566150 w 4111648"/>
                  <a:gd name="connsiteY2069" fmla="*/ 1692691 h 4743364"/>
                  <a:gd name="connsiteX2070" fmla="*/ 2564132 w 4111648"/>
                  <a:gd name="connsiteY2070" fmla="*/ 1692691 h 4743364"/>
                  <a:gd name="connsiteX2071" fmla="*/ 2556068 w 4111648"/>
                  <a:gd name="connsiteY2071" fmla="*/ 1700756 h 4743364"/>
                  <a:gd name="connsiteX2072" fmla="*/ 2549010 w 4111648"/>
                  <a:gd name="connsiteY2072" fmla="*/ 1715878 h 4743364"/>
                  <a:gd name="connsiteX2073" fmla="*/ 2544979 w 4111648"/>
                  <a:gd name="connsiteY2073" fmla="*/ 1747131 h 4743364"/>
                  <a:gd name="connsiteX2074" fmla="*/ 2551027 w 4111648"/>
                  <a:gd name="connsiteY2074" fmla="*/ 1768302 h 4743364"/>
                  <a:gd name="connsiteX2075" fmla="*/ 2562117 w 4111648"/>
                  <a:gd name="connsiteY2075" fmla="*/ 1784433 h 4743364"/>
                  <a:gd name="connsiteX2076" fmla="*/ 2595386 w 4111648"/>
                  <a:gd name="connsiteY2076" fmla="*/ 1805604 h 4743364"/>
                  <a:gd name="connsiteX2077" fmla="*/ 2635712 w 4111648"/>
                  <a:gd name="connsiteY2077" fmla="*/ 1806612 h 4743364"/>
                  <a:gd name="connsiteX2078" fmla="*/ 2672006 w 4111648"/>
                  <a:gd name="connsiteY2078" fmla="*/ 1784433 h 4743364"/>
                  <a:gd name="connsiteX2079" fmla="*/ 2693177 w 4111648"/>
                  <a:gd name="connsiteY2079" fmla="*/ 1731000 h 4743364"/>
                  <a:gd name="connsiteX2080" fmla="*/ 2692169 w 4111648"/>
                  <a:gd name="connsiteY2080" fmla="*/ 1727976 h 4743364"/>
                  <a:gd name="connsiteX2081" fmla="*/ 2689144 w 4111648"/>
                  <a:gd name="connsiteY2081" fmla="*/ 1724952 h 4743364"/>
                  <a:gd name="connsiteX2082" fmla="*/ 2665957 w 4111648"/>
                  <a:gd name="connsiteY2082" fmla="*/ 1755196 h 4743364"/>
                  <a:gd name="connsiteX2083" fmla="*/ 2656883 w 4111648"/>
                  <a:gd name="connsiteY2083" fmla="*/ 1771326 h 4743364"/>
                  <a:gd name="connsiteX2084" fmla="*/ 2646802 w 4111648"/>
                  <a:gd name="connsiteY2084" fmla="*/ 1781408 h 4743364"/>
                  <a:gd name="connsiteX2085" fmla="*/ 2635712 w 4111648"/>
                  <a:gd name="connsiteY2085" fmla="*/ 1787457 h 4743364"/>
                  <a:gd name="connsiteX2086" fmla="*/ 2622606 w 4111648"/>
                  <a:gd name="connsiteY2086" fmla="*/ 1790482 h 4743364"/>
                  <a:gd name="connsiteX2087" fmla="*/ 2615549 w 4111648"/>
                  <a:gd name="connsiteY2087" fmla="*/ 1790482 h 4743364"/>
                  <a:gd name="connsiteX2088" fmla="*/ 2607484 w 4111648"/>
                  <a:gd name="connsiteY2088" fmla="*/ 1789473 h 4743364"/>
                  <a:gd name="connsiteX2089" fmla="*/ 2592361 w 4111648"/>
                  <a:gd name="connsiteY2089" fmla="*/ 1785441 h 4743364"/>
                  <a:gd name="connsiteX2090" fmla="*/ 2579255 w 4111648"/>
                  <a:gd name="connsiteY2090" fmla="*/ 1777375 h 4743364"/>
                  <a:gd name="connsiteX2091" fmla="*/ 2570182 w 4111648"/>
                  <a:gd name="connsiteY2091" fmla="*/ 1768302 h 4743364"/>
                  <a:gd name="connsiteX2092" fmla="*/ 2564132 w 4111648"/>
                  <a:gd name="connsiteY2092" fmla="*/ 1757212 h 4743364"/>
                  <a:gd name="connsiteX2093" fmla="*/ 2561109 w 4111648"/>
                  <a:gd name="connsiteY2093" fmla="*/ 1746123 h 4743364"/>
                  <a:gd name="connsiteX2094" fmla="*/ 2561109 w 4111648"/>
                  <a:gd name="connsiteY2094" fmla="*/ 1733017 h 4743364"/>
                  <a:gd name="connsiteX2095" fmla="*/ 2566150 w 4111648"/>
                  <a:gd name="connsiteY2095" fmla="*/ 1715878 h 4743364"/>
                  <a:gd name="connsiteX2096" fmla="*/ 2568165 w 4111648"/>
                  <a:gd name="connsiteY2096" fmla="*/ 1711845 h 4743364"/>
                  <a:gd name="connsiteX2097" fmla="*/ 2568165 w 4111648"/>
                  <a:gd name="connsiteY2097" fmla="*/ 1711845 h 4743364"/>
                  <a:gd name="connsiteX2098" fmla="*/ 2568165 w 4111648"/>
                  <a:gd name="connsiteY2098" fmla="*/ 1711845 h 4743364"/>
                  <a:gd name="connsiteX2099" fmla="*/ 2568165 w 4111648"/>
                  <a:gd name="connsiteY2099" fmla="*/ 1711845 h 4743364"/>
                  <a:gd name="connsiteX2100" fmla="*/ 2592361 w 4111648"/>
                  <a:gd name="connsiteY2100" fmla="*/ 1718903 h 4743364"/>
                  <a:gd name="connsiteX2101" fmla="*/ 2618573 w 4111648"/>
                  <a:gd name="connsiteY2101" fmla="*/ 1725960 h 4743364"/>
                  <a:gd name="connsiteX2102" fmla="*/ 2647810 w 4111648"/>
                  <a:gd name="connsiteY2102" fmla="*/ 1733017 h 4743364"/>
                  <a:gd name="connsiteX2103" fmla="*/ 2664948 w 4111648"/>
                  <a:gd name="connsiteY2103" fmla="*/ 1736041 h 4743364"/>
                  <a:gd name="connsiteX2104" fmla="*/ 2670998 w 4111648"/>
                  <a:gd name="connsiteY2104" fmla="*/ 1737049 h 4743364"/>
                  <a:gd name="connsiteX2105" fmla="*/ 2670998 w 4111648"/>
                  <a:gd name="connsiteY2105" fmla="*/ 1737049 h 4743364"/>
                  <a:gd name="connsiteX2106" fmla="*/ 2670998 w 4111648"/>
                  <a:gd name="connsiteY2106" fmla="*/ 1737049 h 4743364"/>
                  <a:gd name="connsiteX2107" fmla="*/ 2670998 w 4111648"/>
                  <a:gd name="connsiteY2107" fmla="*/ 1737049 h 4743364"/>
                  <a:gd name="connsiteX2108" fmla="*/ 2665957 w 4111648"/>
                  <a:gd name="connsiteY2108" fmla="*/ 1755196 h 4743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</a:cxnLst>
                <a:rect l="l" t="t" r="r" b="b"/>
                <a:pathLst>
                  <a:path w="4111648" h="4743364">
                    <a:moveTo>
                      <a:pt x="3278914" y="1189622"/>
                    </a:moveTo>
                    <a:cubicBezTo>
                      <a:pt x="3276898" y="1201720"/>
                      <a:pt x="3274881" y="1212809"/>
                      <a:pt x="3274881" y="1224907"/>
                    </a:cubicBezTo>
                    <a:cubicBezTo>
                      <a:pt x="3274881" y="1230956"/>
                      <a:pt x="3274881" y="1237005"/>
                      <a:pt x="3274881" y="1243054"/>
                    </a:cubicBezTo>
                    <a:cubicBezTo>
                      <a:pt x="3275890" y="1249103"/>
                      <a:pt x="3276898" y="1255152"/>
                      <a:pt x="3278914" y="1261201"/>
                    </a:cubicBezTo>
                    <a:cubicBezTo>
                      <a:pt x="3284963" y="1283380"/>
                      <a:pt x="3303110" y="1300519"/>
                      <a:pt x="3325289" y="1304551"/>
                    </a:cubicBezTo>
                    <a:cubicBezTo>
                      <a:pt x="3336379" y="1306568"/>
                      <a:pt x="3348477" y="1302535"/>
                      <a:pt x="3357550" y="1295478"/>
                    </a:cubicBezTo>
                    <a:cubicBezTo>
                      <a:pt x="3363599" y="1291445"/>
                      <a:pt x="3367632" y="1285396"/>
                      <a:pt x="3371665" y="1279347"/>
                    </a:cubicBezTo>
                    <a:cubicBezTo>
                      <a:pt x="3372673" y="1283380"/>
                      <a:pt x="3373681" y="1287413"/>
                      <a:pt x="3374689" y="1291445"/>
                    </a:cubicBezTo>
                    <a:cubicBezTo>
                      <a:pt x="3379729" y="1306568"/>
                      <a:pt x="3386787" y="1320682"/>
                      <a:pt x="3396869" y="1333788"/>
                    </a:cubicBezTo>
                    <a:cubicBezTo>
                      <a:pt x="3401909" y="1340845"/>
                      <a:pt x="3407958" y="1346894"/>
                      <a:pt x="3415015" y="1351935"/>
                    </a:cubicBezTo>
                    <a:cubicBezTo>
                      <a:pt x="3419048" y="1354959"/>
                      <a:pt x="3422073" y="1356975"/>
                      <a:pt x="3426104" y="1360000"/>
                    </a:cubicBezTo>
                    <a:cubicBezTo>
                      <a:pt x="3429129" y="1362016"/>
                      <a:pt x="3433162" y="1364032"/>
                      <a:pt x="3436186" y="1366049"/>
                    </a:cubicBezTo>
                    <a:cubicBezTo>
                      <a:pt x="3443244" y="1369073"/>
                      <a:pt x="3451308" y="1366049"/>
                      <a:pt x="3454333" y="1358992"/>
                    </a:cubicBezTo>
                    <a:cubicBezTo>
                      <a:pt x="3457358" y="1351935"/>
                      <a:pt x="3454333" y="1344877"/>
                      <a:pt x="3447276" y="1340845"/>
                    </a:cubicBezTo>
                    <a:cubicBezTo>
                      <a:pt x="3447276" y="1340845"/>
                      <a:pt x="3446267" y="1340845"/>
                      <a:pt x="3446267" y="1340845"/>
                    </a:cubicBezTo>
                    <a:cubicBezTo>
                      <a:pt x="3440219" y="1336812"/>
                      <a:pt x="3435178" y="1332780"/>
                      <a:pt x="3430137" y="1327739"/>
                    </a:cubicBezTo>
                    <a:cubicBezTo>
                      <a:pt x="3424088" y="1321690"/>
                      <a:pt x="3419048" y="1314633"/>
                      <a:pt x="3415015" y="1307576"/>
                    </a:cubicBezTo>
                    <a:cubicBezTo>
                      <a:pt x="3409974" y="1297494"/>
                      <a:pt x="3405941" y="1287413"/>
                      <a:pt x="3402917" y="1277331"/>
                    </a:cubicBezTo>
                    <a:cubicBezTo>
                      <a:pt x="3398885" y="1262209"/>
                      <a:pt x="3397877" y="1247086"/>
                      <a:pt x="3397877" y="1231964"/>
                    </a:cubicBezTo>
                    <a:cubicBezTo>
                      <a:pt x="3397877" y="1221883"/>
                      <a:pt x="3398885" y="1212809"/>
                      <a:pt x="3400900" y="1202728"/>
                    </a:cubicBezTo>
                    <a:cubicBezTo>
                      <a:pt x="3401909" y="1195671"/>
                      <a:pt x="3397877" y="1187605"/>
                      <a:pt x="3390819" y="1184581"/>
                    </a:cubicBezTo>
                    <a:cubicBezTo>
                      <a:pt x="3382754" y="1180548"/>
                      <a:pt x="3372673" y="1184581"/>
                      <a:pt x="3368640" y="1192646"/>
                    </a:cubicBezTo>
                    <a:cubicBezTo>
                      <a:pt x="3364607" y="1202728"/>
                      <a:pt x="3361583" y="1214826"/>
                      <a:pt x="3358558" y="1224907"/>
                    </a:cubicBezTo>
                    <a:cubicBezTo>
                      <a:pt x="3354525" y="1239021"/>
                      <a:pt x="3350493" y="1252127"/>
                      <a:pt x="3343436" y="1265233"/>
                    </a:cubicBezTo>
                    <a:cubicBezTo>
                      <a:pt x="3341420" y="1267250"/>
                      <a:pt x="3340411" y="1270274"/>
                      <a:pt x="3338395" y="1272290"/>
                    </a:cubicBezTo>
                    <a:cubicBezTo>
                      <a:pt x="3337387" y="1273298"/>
                      <a:pt x="3336379" y="1274307"/>
                      <a:pt x="3335370" y="1274307"/>
                    </a:cubicBezTo>
                    <a:cubicBezTo>
                      <a:pt x="3334362" y="1274307"/>
                      <a:pt x="3333354" y="1275315"/>
                      <a:pt x="3332347" y="1275315"/>
                    </a:cubicBezTo>
                    <a:cubicBezTo>
                      <a:pt x="3331339" y="1275315"/>
                      <a:pt x="3330330" y="1275315"/>
                      <a:pt x="3329322" y="1275315"/>
                    </a:cubicBezTo>
                    <a:cubicBezTo>
                      <a:pt x="3327306" y="1275315"/>
                      <a:pt x="3326298" y="1275315"/>
                      <a:pt x="3324281" y="1274307"/>
                    </a:cubicBezTo>
                    <a:cubicBezTo>
                      <a:pt x="3321257" y="1273298"/>
                      <a:pt x="3319240" y="1272290"/>
                      <a:pt x="3316216" y="1271282"/>
                    </a:cubicBezTo>
                    <a:cubicBezTo>
                      <a:pt x="3314199" y="1270274"/>
                      <a:pt x="3312184" y="1268258"/>
                      <a:pt x="3311176" y="1267250"/>
                    </a:cubicBezTo>
                    <a:cubicBezTo>
                      <a:pt x="3309159" y="1265233"/>
                      <a:pt x="3308151" y="1263217"/>
                      <a:pt x="3306135" y="1261201"/>
                    </a:cubicBezTo>
                    <a:cubicBezTo>
                      <a:pt x="3304118" y="1257168"/>
                      <a:pt x="3303110" y="1254144"/>
                      <a:pt x="3302102" y="1250111"/>
                    </a:cubicBezTo>
                    <a:cubicBezTo>
                      <a:pt x="3300085" y="1242046"/>
                      <a:pt x="3300085" y="1233981"/>
                      <a:pt x="3300085" y="1225915"/>
                    </a:cubicBezTo>
                    <a:cubicBezTo>
                      <a:pt x="3301094" y="1205752"/>
                      <a:pt x="3305126" y="1185589"/>
                      <a:pt x="3310166" y="1166434"/>
                    </a:cubicBezTo>
                    <a:cubicBezTo>
                      <a:pt x="3315207" y="1149296"/>
                      <a:pt x="3321257" y="1132157"/>
                      <a:pt x="3328314" y="1116026"/>
                    </a:cubicBezTo>
                    <a:cubicBezTo>
                      <a:pt x="3334362" y="1102921"/>
                      <a:pt x="3340411" y="1089815"/>
                      <a:pt x="3347469" y="1077717"/>
                    </a:cubicBezTo>
                    <a:cubicBezTo>
                      <a:pt x="3347469" y="1078725"/>
                      <a:pt x="3346461" y="1078725"/>
                      <a:pt x="3346461" y="1079733"/>
                    </a:cubicBezTo>
                    <a:cubicBezTo>
                      <a:pt x="3346461" y="1079733"/>
                      <a:pt x="3346461" y="1079733"/>
                      <a:pt x="3346461" y="1079733"/>
                    </a:cubicBezTo>
                    <a:cubicBezTo>
                      <a:pt x="3348477" y="1076708"/>
                      <a:pt x="3349485" y="1073684"/>
                      <a:pt x="3349485" y="1070659"/>
                    </a:cubicBezTo>
                    <a:cubicBezTo>
                      <a:pt x="3349485" y="1067635"/>
                      <a:pt x="3347469" y="1064611"/>
                      <a:pt x="3344444" y="1062594"/>
                    </a:cubicBezTo>
                    <a:cubicBezTo>
                      <a:pt x="3342428" y="1060578"/>
                      <a:pt x="3339403" y="1059570"/>
                      <a:pt x="3336379" y="1059570"/>
                    </a:cubicBezTo>
                    <a:cubicBezTo>
                      <a:pt x="3336379" y="1059570"/>
                      <a:pt x="3335370" y="1059570"/>
                      <a:pt x="3335370" y="1059570"/>
                    </a:cubicBezTo>
                    <a:cubicBezTo>
                      <a:pt x="3332347" y="1059570"/>
                      <a:pt x="3328314" y="1061586"/>
                      <a:pt x="3327306" y="1063602"/>
                    </a:cubicBezTo>
                    <a:cubicBezTo>
                      <a:pt x="3317224" y="1080741"/>
                      <a:pt x="3308151" y="1098888"/>
                      <a:pt x="3301094" y="1117035"/>
                    </a:cubicBezTo>
                    <a:cubicBezTo>
                      <a:pt x="3292020" y="1139214"/>
                      <a:pt x="3283955" y="1163410"/>
                      <a:pt x="3278914" y="1189622"/>
                    </a:cubicBezTo>
                    <a:close/>
                    <a:moveTo>
                      <a:pt x="2784918" y="1029325"/>
                    </a:moveTo>
                    <a:cubicBezTo>
                      <a:pt x="2781895" y="1033358"/>
                      <a:pt x="2779878" y="1037391"/>
                      <a:pt x="2778870" y="1041423"/>
                    </a:cubicBezTo>
                    <a:cubicBezTo>
                      <a:pt x="2776854" y="1050496"/>
                      <a:pt x="2781895" y="1058562"/>
                      <a:pt x="2787943" y="1063602"/>
                    </a:cubicBezTo>
                    <a:cubicBezTo>
                      <a:pt x="2790967" y="1065619"/>
                      <a:pt x="2793992" y="1067635"/>
                      <a:pt x="2797017" y="1069651"/>
                    </a:cubicBezTo>
                    <a:cubicBezTo>
                      <a:pt x="2801049" y="1071668"/>
                      <a:pt x="2806089" y="1072676"/>
                      <a:pt x="2810122" y="1074692"/>
                    </a:cubicBezTo>
                    <a:cubicBezTo>
                      <a:pt x="2822221" y="1078725"/>
                      <a:pt x="2835326" y="1079733"/>
                      <a:pt x="2848433" y="1080741"/>
                    </a:cubicBezTo>
                    <a:cubicBezTo>
                      <a:pt x="2845408" y="1082757"/>
                      <a:pt x="2843392" y="1083766"/>
                      <a:pt x="2840367" y="1085782"/>
                    </a:cubicBezTo>
                    <a:cubicBezTo>
                      <a:pt x="2836334" y="1088806"/>
                      <a:pt x="2833310" y="1091831"/>
                      <a:pt x="2829277" y="1095863"/>
                    </a:cubicBezTo>
                    <a:cubicBezTo>
                      <a:pt x="2825245" y="1099896"/>
                      <a:pt x="2823229" y="1104937"/>
                      <a:pt x="2822221" y="1109978"/>
                    </a:cubicBezTo>
                    <a:cubicBezTo>
                      <a:pt x="2819196" y="1120059"/>
                      <a:pt x="2823229" y="1131149"/>
                      <a:pt x="2829277" y="1139214"/>
                    </a:cubicBezTo>
                    <a:cubicBezTo>
                      <a:pt x="2833310" y="1144255"/>
                      <a:pt x="2838351" y="1149296"/>
                      <a:pt x="2842384" y="1153328"/>
                    </a:cubicBezTo>
                    <a:cubicBezTo>
                      <a:pt x="2848433" y="1158369"/>
                      <a:pt x="2855489" y="1163410"/>
                      <a:pt x="2862547" y="1167442"/>
                    </a:cubicBezTo>
                    <a:cubicBezTo>
                      <a:pt x="2883718" y="1180548"/>
                      <a:pt x="2907914" y="1186597"/>
                      <a:pt x="2932109" y="1190630"/>
                    </a:cubicBezTo>
                    <a:cubicBezTo>
                      <a:pt x="2959330" y="1194662"/>
                      <a:pt x="2987557" y="1195671"/>
                      <a:pt x="3015786" y="1193654"/>
                    </a:cubicBezTo>
                    <a:cubicBezTo>
                      <a:pt x="3045023" y="1191638"/>
                      <a:pt x="3074259" y="1186597"/>
                      <a:pt x="3102487" y="1179540"/>
                    </a:cubicBezTo>
                    <a:cubicBezTo>
                      <a:pt x="3158943" y="1165426"/>
                      <a:pt x="3213384" y="1144255"/>
                      <a:pt x="3262784" y="1114010"/>
                    </a:cubicBezTo>
                    <a:cubicBezTo>
                      <a:pt x="3283955" y="1100904"/>
                      <a:pt x="3304118" y="1084774"/>
                      <a:pt x="3320248" y="1065619"/>
                    </a:cubicBezTo>
                    <a:cubicBezTo>
                      <a:pt x="3324281" y="1060578"/>
                      <a:pt x="3323273" y="1052513"/>
                      <a:pt x="3318232" y="1047472"/>
                    </a:cubicBezTo>
                    <a:cubicBezTo>
                      <a:pt x="3313191" y="1043439"/>
                      <a:pt x="3305126" y="1044448"/>
                      <a:pt x="3300085" y="1049488"/>
                    </a:cubicBezTo>
                    <a:cubicBezTo>
                      <a:pt x="3297061" y="1053521"/>
                      <a:pt x="3293028" y="1057554"/>
                      <a:pt x="3288995" y="1061586"/>
                    </a:cubicBezTo>
                    <a:cubicBezTo>
                      <a:pt x="3270849" y="1078725"/>
                      <a:pt x="3249677" y="1092839"/>
                      <a:pt x="3228506" y="1104937"/>
                    </a:cubicBezTo>
                    <a:cubicBezTo>
                      <a:pt x="3189188" y="1127116"/>
                      <a:pt x="3145838" y="1142238"/>
                      <a:pt x="3101479" y="1154336"/>
                    </a:cubicBezTo>
                    <a:cubicBezTo>
                      <a:pt x="3061153" y="1164418"/>
                      <a:pt x="3019819" y="1170467"/>
                      <a:pt x="2977476" y="1170467"/>
                    </a:cubicBezTo>
                    <a:cubicBezTo>
                      <a:pt x="2955297" y="1169459"/>
                      <a:pt x="2932109" y="1167442"/>
                      <a:pt x="2909930" y="1161393"/>
                    </a:cubicBezTo>
                    <a:cubicBezTo>
                      <a:pt x="2896823" y="1157361"/>
                      <a:pt x="2884726" y="1152320"/>
                      <a:pt x="2873637" y="1145263"/>
                    </a:cubicBezTo>
                    <a:cubicBezTo>
                      <a:pt x="2866579" y="1140222"/>
                      <a:pt x="2858514" y="1135181"/>
                      <a:pt x="2852466" y="1129132"/>
                    </a:cubicBezTo>
                    <a:cubicBezTo>
                      <a:pt x="2850448" y="1127116"/>
                      <a:pt x="2849441" y="1125100"/>
                      <a:pt x="2847425" y="1123084"/>
                    </a:cubicBezTo>
                    <a:cubicBezTo>
                      <a:pt x="2847425" y="1122075"/>
                      <a:pt x="2846416" y="1121067"/>
                      <a:pt x="2846416" y="1120059"/>
                    </a:cubicBezTo>
                    <a:cubicBezTo>
                      <a:pt x="2846416" y="1120059"/>
                      <a:pt x="2846416" y="1119051"/>
                      <a:pt x="2846416" y="1119051"/>
                    </a:cubicBezTo>
                    <a:cubicBezTo>
                      <a:pt x="2846416" y="1119051"/>
                      <a:pt x="2846416" y="1118043"/>
                      <a:pt x="2846416" y="1118043"/>
                    </a:cubicBezTo>
                    <a:cubicBezTo>
                      <a:pt x="2846416" y="1117035"/>
                      <a:pt x="2846416" y="1117035"/>
                      <a:pt x="2847425" y="1116026"/>
                    </a:cubicBezTo>
                    <a:cubicBezTo>
                      <a:pt x="2848433" y="1115018"/>
                      <a:pt x="2849441" y="1114010"/>
                      <a:pt x="2850448" y="1111994"/>
                    </a:cubicBezTo>
                    <a:cubicBezTo>
                      <a:pt x="2854481" y="1108969"/>
                      <a:pt x="2858514" y="1105945"/>
                      <a:pt x="2862547" y="1103929"/>
                    </a:cubicBezTo>
                    <a:cubicBezTo>
                      <a:pt x="2874644" y="1097880"/>
                      <a:pt x="2887751" y="1092839"/>
                      <a:pt x="2900856" y="1087798"/>
                    </a:cubicBezTo>
                    <a:cubicBezTo>
                      <a:pt x="2913963" y="1082757"/>
                      <a:pt x="2928077" y="1077717"/>
                      <a:pt x="2940174" y="1071668"/>
                    </a:cubicBezTo>
                    <a:cubicBezTo>
                      <a:pt x="2943199" y="1069651"/>
                      <a:pt x="2946223" y="1067635"/>
                      <a:pt x="2947231" y="1064611"/>
                    </a:cubicBezTo>
                    <a:cubicBezTo>
                      <a:pt x="2948240" y="1061586"/>
                      <a:pt x="2949248" y="1057554"/>
                      <a:pt x="2947231" y="1054529"/>
                    </a:cubicBezTo>
                    <a:cubicBezTo>
                      <a:pt x="2944207" y="1047472"/>
                      <a:pt x="2936142" y="1044448"/>
                      <a:pt x="2930093" y="1046464"/>
                    </a:cubicBezTo>
                    <a:cubicBezTo>
                      <a:pt x="2926060" y="1047472"/>
                      <a:pt x="2923036" y="1049488"/>
                      <a:pt x="2919003" y="1050496"/>
                    </a:cubicBezTo>
                    <a:cubicBezTo>
                      <a:pt x="2899848" y="1055537"/>
                      <a:pt x="2879685" y="1056545"/>
                      <a:pt x="2860530" y="1056545"/>
                    </a:cubicBezTo>
                    <a:cubicBezTo>
                      <a:pt x="2845408" y="1056545"/>
                      <a:pt x="2829277" y="1054529"/>
                      <a:pt x="2814155" y="1050496"/>
                    </a:cubicBezTo>
                    <a:cubicBezTo>
                      <a:pt x="2811130" y="1049488"/>
                      <a:pt x="2807099" y="1048480"/>
                      <a:pt x="2804074" y="1046464"/>
                    </a:cubicBezTo>
                    <a:cubicBezTo>
                      <a:pt x="2804074" y="1046464"/>
                      <a:pt x="2804074" y="1045456"/>
                      <a:pt x="2805082" y="1045456"/>
                    </a:cubicBezTo>
                    <a:cubicBezTo>
                      <a:pt x="2809114" y="1042431"/>
                      <a:pt x="2813147" y="1039407"/>
                      <a:pt x="2817180" y="1037391"/>
                    </a:cubicBezTo>
                    <a:cubicBezTo>
                      <a:pt x="2824237" y="1034366"/>
                      <a:pt x="2830285" y="1031342"/>
                      <a:pt x="2837343" y="1028317"/>
                    </a:cubicBezTo>
                    <a:cubicBezTo>
                      <a:pt x="2844400" y="1025293"/>
                      <a:pt x="2847425" y="1018235"/>
                      <a:pt x="2844400" y="1011178"/>
                    </a:cubicBezTo>
                    <a:cubicBezTo>
                      <a:pt x="2842384" y="1006138"/>
                      <a:pt x="2837343" y="1003113"/>
                      <a:pt x="2832302" y="1003113"/>
                    </a:cubicBezTo>
                    <a:cubicBezTo>
                      <a:pt x="2830285" y="1003113"/>
                      <a:pt x="2829277" y="1003113"/>
                      <a:pt x="2827262" y="1004121"/>
                    </a:cubicBezTo>
                    <a:cubicBezTo>
                      <a:pt x="2815163" y="1009162"/>
                      <a:pt x="2803066" y="1015211"/>
                      <a:pt x="2791976" y="1023276"/>
                    </a:cubicBezTo>
                    <a:cubicBezTo>
                      <a:pt x="2791976" y="1022268"/>
                      <a:pt x="2787943" y="1025293"/>
                      <a:pt x="2784918" y="1029325"/>
                    </a:cubicBezTo>
                    <a:close/>
                    <a:moveTo>
                      <a:pt x="2285882" y="994040"/>
                    </a:moveTo>
                    <a:cubicBezTo>
                      <a:pt x="2286891" y="1001097"/>
                      <a:pt x="2289915" y="1006138"/>
                      <a:pt x="2292939" y="1012187"/>
                    </a:cubicBezTo>
                    <a:cubicBezTo>
                      <a:pt x="2295964" y="1017227"/>
                      <a:pt x="2299997" y="1021260"/>
                      <a:pt x="2304029" y="1025293"/>
                    </a:cubicBezTo>
                    <a:cubicBezTo>
                      <a:pt x="2308062" y="1029325"/>
                      <a:pt x="2313103" y="1032350"/>
                      <a:pt x="2317135" y="1035374"/>
                    </a:cubicBezTo>
                    <a:cubicBezTo>
                      <a:pt x="2328225" y="1042431"/>
                      <a:pt x="2341331" y="1048480"/>
                      <a:pt x="2354437" y="1052513"/>
                    </a:cubicBezTo>
                    <a:cubicBezTo>
                      <a:pt x="2368551" y="1057554"/>
                      <a:pt x="2383673" y="1060578"/>
                      <a:pt x="2398796" y="1062594"/>
                    </a:cubicBezTo>
                    <a:cubicBezTo>
                      <a:pt x="2412910" y="1064611"/>
                      <a:pt x="2428032" y="1065619"/>
                      <a:pt x="2443154" y="1066627"/>
                    </a:cubicBezTo>
                    <a:cubicBezTo>
                      <a:pt x="2459285" y="1067635"/>
                      <a:pt x="2475416" y="1067635"/>
                      <a:pt x="2491546" y="1067635"/>
                    </a:cubicBezTo>
                    <a:cubicBezTo>
                      <a:pt x="2543969" y="1067635"/>
                      <a:pt x="2596394" y="1063602"/>
                      <a:pt x="2648818" y="1052513"/>
                    </a:cubicBezTo>
                    <a:cubicBezTo>
                      <a:pt x="2674022" y="1047472"/>
                      <a:pt x="2700233" y="1040415"/>
                      <a:pt x="2724429" y="1031342"/>
                    </a:cubicBezTo>
                    <a:cubicBezTo>
                      <a:pt x="2748625" y="1022268"/>
                      <a:pt x="2771813" y="1010170"/>
                      <a:pt x="2792984" y="996056"/>
                    </a:cubicBezTo>
                    <a:cubicBezTo>
                      <a:pt x="2798025" y="993032"/>
                      <a:pt x="2798025" y="985975"/>
                      <a:pt x="2795000" y="980934"/>
                    </a:cubicBezTo>
                    <a:cubicBezTo>
                      <a:pt x="2790967" y="975893"/>
                      <a:pt x="2784918" y="975893"/>
                      <a:pt x="2779878" y="978918"/>
                    </a:cubicBezTo>
                    <a:cubicBezTo>
                      <a:pt x="2774837" y="981942"/>
                      <a:pt x="2770804" y="984966"/>
                      <a:pt x="2765763" y="987991"/>
                    </a:cubicBezTo>
                    <a:cubicBezTo>
                      <a:pt x="2738544" y="1003113"/>
                      <a:pt x="2708299" y="1013195"/>
                      <a:pt x="2678054" y="1021260"/>
                    </a:cubicBezTo>
                    <a:cubicBezTo>
                      <a:pt x="2617565" y="1036382"/>
                      <a:pt x="2554051" y="1041423"/>
                      <a:pt x="2491546" y="1040415"/>
                    </a:cubicBezTo>
                    <a:cubicBezTo>
                      <a:pt x="2471383" y="1040415"/>
                      <a:pt x="2452228" y="1039407"/>
                      <a:pt x="2433072" y="1037391"/>
                    </a:cubicBezTo>
                    <a:cubicBezTo>
                      <a:pt x="2413918" y="1035374"/>
                      <a:pt x="2395771" y="1033358"/>
                      <a:pt x="2377625" y="1028317"/>
                    </a:cubicBezTo>
                    <a:cubicBezTo>
                      <a:pt x="2364519" y="1024284"/>
                      <a:pt x="2351412" y="1019244"/>
                      <a:pt x="2339315" y="1012187"/>
                    </a:cubicBezTo>
                    <a:cubicBezTo>
                      <a:pt x="2334274" y="1009162"/>
                      <a:pt x="2329233" y="1005129"/>
                      <a:pt x="2325200" y="1001097"/>
                    </a:cubicBezTo>
                    <a:cubicBezTo>
                      <a:pt x="2323184" y="999081"/>
                      <a:pt x="2321168" y="997064"/>
                      <a:pt x="2320160" y="994040"/>
                    </a:cubicBezTo>
                    <a:cubicBezTo>
                      <a:pt x="2319152" y="992024"/>
                      <a:pt x="2319152" y="991015"/>
                      <a:pt x="2318143" y="988999"/>
                    </a:cubicBezTo>
                    <a:cubicBezTo>
                      <a:pt x="2318143" y="987991"/>
                      <a:pt x="2318143" y="985975"/>
                      <a:pt x="2318143" y="984966"/>
                    </a:cubicBezTo>
                    <a:cubicBezTo>
                      <a:pt x="2318143" y="982950"/>
                      <a:pt x="2318143" y="981942"/>
                      <a:pt x="2319152" y="979926"/>
                    </a:cubicBezTo>
                    <a:cubicBezTo>
                      <a:pt x="2320160" y="977909"/>
                      <a:pt x="2321168" y="974885"/>
                      <a:pt x="2322176" y="972869"/>
                    </a:cubicBezTo>
                    <a:cubicBezTo>
                      <a:pt x="2325200" y="968836"/>
                      <a:pt x="2328225" y="964803"/>
                      <a:pt x="2332258" y="960771"/>
                    </a:cubicBezTo>
                    <a:cubicBezTo>
                      <a:pt x="2342339" y="951697"/>
                      <a:pt x="2354437" y="943632"/>
                      <a:pt x="2366535" y="936575"/>
                    </a:cubicBezTo>
                    <a:cubicBezTo>
                      <a:pt x="2371575" y="933551"/>
                      <a:pt x="2373592" y="925485"/>
                      <a:pt x="2371575" y="920445"/>
                    </a:cubicBezTo>
                    <a:cubicBezTo>
                      <a:pt x="2369560" y="915404"/>
                      <a:pt x="2363510" y="911371"/>
                      <a:pt x="2358469" y="911371"/>
                    </a:cubicBezTo>
                    <a:cubicBezTo>
                      <a:pt x="2356453" y="911371"/>
                      <a:pt x="2355445" y="911371"/>
                      <a:pt x="2353429" y="912379"/>
                    </a:cubicBezTo>
                    <a:cubicBezTo>
                      <a:pt x="2344356" y="916412"/>
                      <a:pt x="2335282" y="921453"/>
                      <a:pt x="2327217" y="927502"/>
                    </a:cubicBezTo>
                    <a:cubicBezTo>
                      <a:pt x="2320160" y="932542"/>
                      <a:pt x="2313103" y="937583"/>
                      <a:pt x="2307054" y="944640"/>
                    </a:cubicBezTo>
                    <a:cubicBezTo>
                      <a:pt x="2297980" y="953714"/>
                      <a:pt x="2290923" y="964803"/>
                      <a:pt x="2287899" y="977909"/>
                    </a:cubicBezTo>
                    <a:cubicBezTo>
                      <a:pt x="2284874" y="982950"/>
                      <a:pt x="2284874" y="988999"/>
                      <a:pt x="2285882" y="994040"/>
                    </a:cubicBezTo>
                    <a:close/>
                    <a:moveTo>
                      <a:pt x="2091309" y="942624"/>
                    </a:moveTo>
                    <a:cubicBezTo>
                      <a:pt x="2094333" y="944640"/>
                      <a:pt x="2096349" y="947665"/>
                      <a:pt x="2099374" y="949681"/>
                    </a:cubicBezTo>
                    <a:cubicBezTo>
                      <a:pt x="2103407" y="952705"/>
                      <a:pt x="2108447" y="954722"/>
                      <a:pt x="2112480" y="957746"/>
                    </a:cubicBezTo>
                    <a:cubicBezTo>
                      <a:pt x="2121553" y="961779"/>
                      <a:pt x="2130627" y="964803"/>
                      <a:pt x="2140708" y="966820"/>
                    </a:cubicBezTo>
                    <a:cubicBezTo>
                      <a:pt x="2149781" y="968836"/>
                      <a:pt x="2157847" y="969844"/>
                      <a:pt x="2166920" y="969844"/>
                    </a:cubicBezTo>
                    <a:cubicBezTo>
                      <a:pt x="2177002" y="969844"/>
                      <a:pt x="2188092" y="969844"/>
                      <a:pt x="2198173" y="968836"/>
                    </a:cubicBezTo>
                    <a:cubicBezTo>
                      <a:pt x="2216320" y="966820"/>
                      <a:pt x="2235475" y="961779"/>
                      <a:pt x="2252613" y="954722"/>
                    </a:cubicBezTo>
                    <a:cubicBezTo>
                      <a:pt x="2260678" y="951697"/>
                      <a:pt x="2268744" y="947665"/>
                      <a:pt x="2276809" y="942624"/>
                    </a:cubicBezTo>
                    <a:cubicBezTo>
                      <a:pt x="2283866" y="938591"/>
                      <a:pt x="2290923" y="933551"/>
                      <a:pt x="2297980" y="928510"/>
                    </a:cubicBezTo>
                    <a:cubicBezTo>
                      <a:pt x="2301005" y="925485"/>
                      <a:pt x="2302013" y="920445"/>
                      <a:pt x="2299997" y="917420"/>
                    </a:cubicBezTo>
                    <a:cubicBezTo>
                      <a:pt x="2297980" y="915404"/>
                      <a:pt x="2295964" y="914396"/>
                      <a:pt x="2292939" y="914396"/>
                    </a:cubicBezTo>
                    <a:cubicBezTo>
                      <a:pt x="2290923" y="914396"/>
                      <a:pt x="2289915" y="914396"/>
                      <a:pt x="2287899" y="916412"/>
                    </a:cubicBezTo>
                    <a:cubicBezTo>
                      <a:pt x="2283866" y="919436"/>
                      <a:pt x="2279834" y="922461"/>
                      <a:pt x="2274793" y="925485"/>
                    </a:cubicBezTo>
                    <a:cubicBezTo>
                      <a:pt x="2265719" y="930526"/>
                      <a:pt x="2255638" y="933551"/>
                      <a:pt x="2245556" y="936575"/>
                    </a:cubicBezTo>
                    <a:cubicBezTo>
                      <a:pt x="2236483" y="938591"/>
                      <a:pt x="2227409" y="940608"/>
                      <a:pt x="2218336" y="941616"/>
                    </a:cubicBezTo>
                    <a:cubicBezTo>
                      <a:pt x="2208255" y="942624"/>
                      <a:pt x="2199181" y="942624"/>
                      <a:pt x="2189100" y="942624"/>
                    </a:cubicBezTo>
                    <a:cubicBezTo>
                      <a:pt x="2173977" y="942624"/>
                      <a:pt x="2159863" y="940608"/>
                      <a:pt x="2145749" y="936575"/>
                    </a:cubicBezTo>
                    <a:cubicBezTo>
                      <a:pt x="2134659" y="933551"/>
                      <a:pt x="2124578" y="928510"/>
                      <a:pt x="2114496" y="922461"/>
                    </a:cubicBezTo>
                    <a:cubicBezTo>
                      <a:pt x="2113488" y="921453"/>
                      <a:pt x="2111472" y="920445"/>
                      <a:pt x="2110464" y="919436"/>
                    </a:cubicBezTo>
                    <a:cubicBezTo>
                      <a:pt x="2103407" y="914396"/>
                      <a:pt x="2094333" y="915404"/>
                      <a:pt x="2088284" y="921453"/>
                    </a:cubicBezTo>
                    <a:cubicBezTo>
                      <a:pt x="2085260" y="924477"/>
                      <a:pt x="2084251" y="928510"/>
                      <a:pt x="2085260" y="933551"/>
                    </a:cubicBezTo>
                    <a:cubicBezTo>
                      <a:pt x="2086268" y="936575"/>
                      <a:pt x="2088284" y="939599"/>
                      <a:pt x="2091309" y="942624"/>
                    </a:cubicBezTo>
                    <a:close/>
                    <a:moveTo>
                      <a:pt x="4105600" y="2339925"/>
                    </a:moveTo>
                    <a:cubicBezTo>
                      <a:pt x="4104592" y="2336901"/>
                      <a:pt x="4102577" y="2335893"/>
                      <a:pt x="4100559" y="2332868"/>
                    </a:cubicBezTo>
                    <a:cubicBezTo>
                      <a:pt x="4098544" y="2330852"/>
                      <a:pt x="4095519" y="2329844"/>
                      <a:pt x="4092495" y="2328836"/>
                    </a:cubicBezTo>
                    <a:cubicBezTo>
                      <a:pt x="4089470" y="2327828"/>
                      <a:pt x="4085437" y="2326819"/>
                      <a:pt x="4081404" y="2326819"/>
                    </a:cubicBezTo>
                    <a:cubicBezTo>
                      <a:pt x="4074348" y="2325811"/>
                      <a:pt x="4067291" y="2325811"/>
                      <a:pt x="4061241" y="2325811"/>
                    </a:cubicBezTo>
                    <a:lnTo>
                      <a:pt x="4056200" y="2325811"/>
                    </a:lnTo>
                    <a:cubicBezTo>
                      <a:pt x="4047128" y="2325811"/>
                      <a:pt x="4037046" y="2326819"/>
                      <a:pt x="4028981" y="2326819"/>
                    </a:cubicBezTo>
                    <a:cubicBezTo>
                      <a:pt x="4036037" y="2323795"/>
                      <a:pt x="4042087" y="2320770"/>
                      <a:pt x="4049144" y="2317746"/>
                    </a:cubicBezTo>
                    <a:cubicBezTo>
                      <a:pt x="4057210" y="2312705"/>
                      <a:pt x="4064266" y="2308673"/>
                      <a:pt x="4069307" y="2304640"/>
                    </a:cubicBezTo>
                    <a:cubicBezTo>
                      <a:pt x="4075356" y="2299599"/>
                      <a:pt x="4079388" y="2294558"/>
                      <a:pt x="4082413" y="2289518"/>
                    </a:cubicBezTo>
                    <a:cubicBezTo>
                      <a:pt x="4083421" y="2287502"/>
                      <a:pt x="4084429" y="2286493"/>
                      <a:pt x="4084429" y="2284477"/>
                    </a:cubicBezTo>
                    <a:cubicBezTo>
                      <a:pt x="4085437" y="2283469"/>
                      <a:pt x="4085437" y="2281453"/>
                      <a:pt x="4085437" y="2280444"/>
                    </a:cubicBezTo>
                    <a:cubicBezTo>
                      <a:pt x="4086445" y="2276412"/>
                      <a:pt x="4086445" y="2273387"/>
                      <a:pt x="4085437" y="2270363"/>
                    </a:cubicBezTo>
                    <a:cubicBezTo>
                      <a:pt x="4084429" y="2264314"/>
                      <a:pt x="4080396" y="2260281"/>
                      <a:pt x="4074348" y="2258265"/>
                    </a:cubicBezTo>
                    <a:cubicBezTo>
                      <a:pt x="4071323" y="2257257"/>
                      <a:pt x="4067291" y="2256249"/>
                      <a:pt x="4062250" y="2256249"/>
                    </a:cubicBezTo>
                    <a:lnTo>
                      <a:pt x="4061241" y="2256249"/>
                    </a:lnTo>
                    <a:cubicBezTo>
                      <a:pt x="4057210" y="2256249"/>
                      <a:pt x="4052169" y="2256249"/>
                      <a:pt x="4047128" y="2257257"/>
                    </a:cubicBezTo>
                    <a:cubicBezTo>
                      <a:pt x="4035029" y="2259273"/>
                      <a:pt x="4023940" y="2261289"/>
                      <a:pt x="4012851" y="2264314"/>
                    </a:cubicBezTo>
                    <a:lnTo>
                      <a:pt x="4008818" y="2265322"/>
                    </a:lnTo>
                    <a:lnTo>
                      <a:pt x="4004785" y="2266330"/>
                    </a:lnTo>
                    <a:cubicBezTo>
                      <a:pt x="4009826" y="2263306"/>
                      <a:pt x="4013858" y="2259273"/>
                      <a:pt x="4018899" y="2255240"/>
                    </a:cubicBezTo>
                    <a:cubicBezTo>
                      <a:pt x="4023940" y="2250200"/>
                      <a:pt x="4029989" y="2245159"/>
                      <a:pt x="4034022" y="2240118"/>
                    </a:cubicBezTo>
                    <a:cubicBezTo>
                      <a:pt x="4038054" y="2235077"/>
                      <a:pt x="4041078" y="2231045"/>
                      <a:pt x="4044103" y="2226004"/>
                    </a:cubicBezTo>
                    <a:cubicBezTo>
                      <a:pt x="4046119" y="2220963"/>
                      <a:pt x="4047128" y="2215923"/>
                      <a:pt x="4046119" y="2211890"/>
                    </a:cubicBezTo>
                    <a:cubicBezTo>
                      <a:pt x="4045111" y="2208865"/>
                      <a:pt x="4044103" y="2205841"/>
                      <a:pt x="4042087" y="2203825"/>
                    </a:cubicBezTo>
                    <a:cubicBezTo>
                      <a:pt x="4040070" y="2200800"/>
                      <a:pt x="4037046" y="2199792"/>
                      <a:pt x="4034022" y="2197776"/>
                    </a:cubicBezTo>
                    <a:cubicBezTo>
                      <a:pt x="4030997" y="2196768"/>
                      <a:pt x="4027973" y="2195759"/>
                      <a:pt x="4023940" y="2194751"/>
                    </a:cubicBezTo>
                    <a:cubicBezTo>
                      <a:pt x="4022932" y="2194751"/>
                      <a:pt x="4020915" y="2194751"/>
                      <a:pt x="4019907" y="2194751"/>
                    </a:cubicBezTo>
                    <a:cubicBezTo>
                      <a:pt x="4016883" y="2194751"/>
                      <a:pt x="4013858" y="2194751"/>
                      <a:pt x="4010834" y="2195759"/>
                    </a:cubicBezTo>
                    <a:cubicBezTo>
                      <a:pt x="3999744" y="2197776"/>
                      <a:pt x="3989663" y="2202817"/>
                      <a:pt x="3981598" y="2206849"/>
                    </a:cubicBezTo>
                    <a:cubicBezTo>
                      <a:pt x="3977565" y="2208865"/>
                      <a:pt x="3973532" y="2210882"/>
                      <a:pt x="3968492" y="2213906"/>
                    </a:cubicBezTo>
                    <a:cubicBezTo>
                      <a:pt x="3970507" y="2211890"/>
                      <a:pt x="3972524" y="2208865"/>
                      <a:pt x="3973532" y="2205841"/>
                    </a:cubicBezTo>
                    <a:cubicBezTo>
                      <a:pt x="3975548" y="2201808"/>
                      <a:pt x="3977565" y="2198784"/>
                      <a:pt x="3978573" y="2195759"/>
                    </a:cubicBezTo>
                    <a:cubicBezTo>
                      <a:pt x="3979581" y="2192735"/>
                      <a:pt x="3980589" y="2189710"/>
                      <a:pt x="3981598" y="2185678"/>
                    </a:cubicBezTo>
                    <a:cubicBezTo>
                      <a:pt x="3982606" y="2178621"/>
                      <a:pt x="3981598" y="2172572"/>
                      <a:pt x="3977565" y="2167531"/>
                    </a:cubicBezTo>
                    <a:cubicBezTo>
                      <a:pt x="3973532" y="2162490"/>
                      <a:pt x="3966476" y="2159466"/>
                      <a:pt x="3959418" y="2159466"/>
                    </a:cubicBezTo>
                    <a:cubicBezTo>
                      <a:pt x="3954377" y="2159466"/>
                      <a:pt x="3950344" y="2159466"/>
                      <a:pt x="3947321" y="2160474"/>
                    </a:cubicBezTo>
                    <a:cubicBezTo>
                      <a:pt x="3942280" y="2161482"/>
                      <a:pt x="3938247" y="2163498"/>
                      <a:pt x="3933206" y="2165515"/>
                    </a:cubicBezTo>
                    <a:cubicBezTo>
                      <a:pt x="3923125" y="2169547"/>
                      <a:pt x="3914051" y="2175596"/>
                      <a:pt x="3905986" y="2181645"/>
                    </a:cubicBezTo>
                    <a:cubicBezTo>
                      <a:pt x="3900946" y="2185678"/>
                      <a:pt x="3894896" y="2188702"/>
                      <a:pt x="3889855" y="2192735"/>
                    </a:cubicBezTo>
                    <a:cubicBezTo>
                      <a:pt x="3882798" y="2197776"/>
                      <a:pt x="3873725" y="2204833"/>
                      <a:pt x="3864651" y="2209874"/>
                    </a:cubicBezTo>
                    <a:cubicBezTo>
                      <a:pt x="3856587" y="2214914"/>
                      <a:pt x="3848521" y="2218947"/>
                      <a:pt x="3841464" y="2221971"/>
                    </a:cubicBezTo>
                    <a:cubicBezTo>
                      <a:pt x="3832391" y="2226004"/>
                      <a:pt x="3822309" y="2231045"/>
                      <a:pt x="3810212" y="2235077"/>
                    </a:cubicBezTo>
                    <a:cubicBezTo>
                      <a:pt x="3802146" y="2237094"/>
                      <a:pt x="3793072" y="2238102"/>
                      <a:pt x="3782991" y="2239110"/>
                    </a:cubicBezTo>
                    <a:cubicBezTo>
                      <a:pt x="3780975" y="2236086"/>
                      <a:pt x="3777950" y="2235077"/>
                      <a:pt x="3774926" y="2235077"/>
                    </a:cubicBezTo>
                    <a:cubicBezTo>
                      <a:pt x="3773917" y="2235077"/>
                      <a:pt x="3773917" y="2235077"/>
                      <a:pt x="3772909" y="2235077"/>
                    </a:cubicBezTo>
                    <a:cubicBezTo>
                      <a:pt x="3768877" y="2234069"/>
                      <a:pt x="3764845" y="2233061"/>
                      <a:pt x="3760812" y="2232053"/>
                    </a:cubicBezTo>
                    <a:lnTo>
                      <a:pt x="3755771" y="2231045"/>
                    </a:lnTo>
                    <a:lnTo>
                      <a:pt x="3731575" y="2224996"/>
                    </a:lnTo>
                    <a:cubicBezTo>
                      <a:pt x="3715445" y="2220963"/>
                      <a:pt x="3700323" y="2217939"/>
                      <a:pt x="3684193" y="2213906"/>
                    </a:cubicBezTo>
                    <a:cubicBezTo>
                      <a:pt x="3653948" y="2206849"/>
                      <a:pt x="3622694" y="2198784"/>
                      <a:pt x="3590434" y="2189710"/>
                    </a:cubicBezTo>
                    <a:cubicBezTo>
                      <a:pt x="3529945" y="2172572"/>
                      <a:pt x="3470463" y="2155433"/>
                      <a:pt x="3404933" y="2135270"/>
                    </a:cubicBezTo>
                    <a:lnTo>
                      <a:pt x="3400900" y="2134262"/>
                    </a:lnTo>
                    <a:cubicBezTo>
                      <a:pt x="3349485" y="2118131"/>
                      <a:pt x="3297061" y="2102001"/>
                      <a:pt x="3244636" y="2087887"/>
                    </a:cubicBezTo>
                    <a:cubicBezTo>
                      <a:pt x="3202294" y="2076797"/>
                      <a:pt x="3163984" y="2066716"/>
                      <a:pt x="3125675" y="2057642"/>
                    </a:cubicBezTo>
                    <a:cubicBezTo>
                      <a:pt x="3161968" y="2046553"/>
                      <a:pt x="3195238" y="2028406"/>
                      <a:pt x="3224473" y="2005218"/>
                    </a:cubicBezTo>
                    <a:cubicBezTo>
                      <a:pt x="3237580" y="1994129"/>
                      <a:pt x="3251694" y="1981023"/>
                      <a:pt x="3265809" y="1963884"/>
                    </a:cubicBezTo>
                    <a:cubicBezTo>
                      <a:pt x="3276898" y="1950778"/>
                      <a:pt x="3287988" y="1936664"/>
                      <a:pt x="3299077" y="1920533"/>
                    </a:cubicBezTo>
                    <a:cubicBezTo>
                      <a:pt x="3319240" y="1891297"/>
                      <a:pt x="3336379" y="1859036"/>
                      <a:pt x="3353518" y="1820726"/>
                    </a:cubicBezTo>
                    <a:cubicBezTo>
                      <a:pt x="3361583" y="1802579"/>
                      <a:pt x="3368640" y="1784433"/>
                      <a:pt x="3375696" y="1763261"/>
                    </a:cubicBezTo>
                    <a:cubicBezTo>
                      <a:pt x="3376706" y="1764269"/>
                      <a:pt x="3377714" y="1765278"/>
                      <a:pt x="3378721" y="1765278"/>
                    </a:cubicBezTo>
                    <a:cubicBezTo>
                      <a:pt x="3384770" y="1770318"/>
                      <a:pt x="3392836" y="1774351"/>
                      <a:pt x="3401909" y="1777375"/>
                    </a:cubicBezTo>
                    <a:cubicBezTo>
                      <a:pt x="3414007" y="1781408"/>
                      <a:pt x="3426104" y="1783424"/>
                      <a:pt x="3440219" y="1783424"/>
                    </a:cubicBezTo>
                    <a:cubicBezTo>
                      <a:pt x="3442236" y="1783424"/>
                      <a:pt x="3443244" y="1783424"/>
                      <a:pt x="3445259" y="1783424"/>
                    </a:cubicBezTo>
                    <a:cubicBezTo>
                      <a:pt x="3453325" y="1783424"/>
                      <a:pt x="3460382" y="1782416"/>
                      <a:pt x="3467439" y="1781408"/>
                    </a:cubicBezTo>
                    <a:cubicBezTo>
                      <a:pt x="3465422" y="1802579"/>
                      <a:pt x="3465422" y="1825767"/>
                      <a:pt x="3467439" y="1850971"/>
                    </a:cubicBezTo>
                    <a:cubicBezTo>
                      <a:pt x="3469455" y="1880207"/>
                      <a:pt x="3474496" y="1910452"/>
                      <a:pt x="3483570" y="1940696"/>
                    </a:cubicBezTo>
                    <a:cubicBezTo>
                      <a:pt x="3490626" y="1966908"/>
                      <a:pt x="3500708" y="1990096"/>
                      <a:pt x="3513814" y="2009251"/>
                    </a:cubicBezTo>
                    <a:cubicBezTo>
                      <a:pt x="3524904" y="2026390"/>
                      <a:pt x="3539018" y="2043528"/>
                      <a:pt x="3556156" y="2058650"/>
                    </a:cubicBezTo>
                    <a:cubicBezTo>
                      <a:pt x="3563214" y="2065708"/>
                      <a:pt x="3572287" y="2071757"/>
                      <a:pt x="3581360" y="2076797"/>
                    </a:cubicBezTo>
                    <a:cubicBezTo>
                      <a:pt x="3591442" y="2082846"/>
                      <a:pt x="3601523" y="2087887"/>
                      <a:pt x="3611605" y="2089903"/>
                    </a:cubicBezTo>
                    <a:cubicBezTo>
                      <a:pt x="3617653" y="2091920"/>
                      <a:pt x="3623703" y="2091920"/>
                      <a:pt x="3629752" y="2091920"/>
                    </a:cubicBezTo>
                    <a:cubicBezTo>
                      <a:pt x="3632776" y="2091920"/>
                      <a:pt x="3635801" y="2091920"/>
                      <a:pt x="3638826" y="2090911"/>
                    </a:cubicBezTo>
                    <a:cubicBezTo>
                      <a:pt x="3647898" y="2089903"/>
                      <a:pt x="3657980" y="2085871"/>
                      <a:pt x="3667053" y="2078813"/>
                    </a:cubicBezTo>
                    <a:cubicBezTo>
                      <a:pt x="3671086" y="2075789"/>
                      <a:pt x="3675119" y="2071757"/>
                      <a:pt x="3678143" y="2067724"/>
                    </a:cubicBezTo>
                    <a:cubicBezTo>
                      <a:pt x="3682176" y="2062683"/>
                      <a:pt x="3685200" y="2057642"/>
                      <a:pt x="3688224" y="2053610"/>
                    </a:cubicBezTo>
                    <a:cubicBezTo>
                      <a:pt x="3692257" y="2046553"/>
                      <a:pt x="3695282" y="2038487"/>
                      <a:pt x="3697298" y="2028406"/>
                    </a:cubicBezTo>
                    <a:cubicBezTo>
                      <a:pt x="3699315" y="2018324"/>
                      <a:pt x="3700323" y="2009251"/>
                      <a:pt x="3700323" y="2000178"/>
                    </a:cubicBezTo>
                    <a:cubicBezTo>
                      <a:pt x="3700323" y="1990096"/>
                      <a:pt x="3700323" y="1979006"/>
                      <a:pt x="3698306" y="1966908"/>
                    </a:cubicBezTo>
                    <a:cubicBezTo>
                      <a:pt x="3695282" y="1935656"/>
                      <a:pt x="3687216" y="1904403"/>
                      <a:pt x="3681168" y="1875166"/>
                    </a:cubicBezTo>
                    <a:lnTo>
                      <a:pt x="3680160" y="1870126"/>
                    </a:lnTo>
                    <a:cubicBezTo>
                      <a:pt x="3679152" y="1865085"/>
                      <a:pt x="3678143" y="1860044"/>
                      <a:pt x="3677135" y="1855003"/>
                    </a:cubicBezTo>
                    <a:cubicBezTo>
                      <a:pt x="3674111" y="1840889"/>
                      <a:pt x="3670078" y="1823751"/>
                      <a:pt x="3668061" y="1807620"/>
                    </a:cubicBezTo>
                    <a:cubicBezTo>
                      <a:pt x="3667053" y="1799555"/>
                      <a:pt x="3667053" y="1791490"/>
                      <a:pt x="3666045" y="1784433"/>
                    </a:cubicBezTo>
                    <a:cubicBezTo>
                      <a:pt x="3666045" y="1771326"/>
                      <a:pt x="3665037" y="1757212"/>
                      <a:pt x="3666045" y="1742090"/>
                    </a:cubicBezTo>
                    <a:lnTo>
                      <a:pt x="3666045" y="1741082"/>
                    </a:lnTo>
                    <a:lnTo>
                      <a:pt x="3666045" y="1740074"/>
                    </a:lnTo>
                    <a:cubicBezTo>
                      <a:pt x="3668061" y="1616071"/>
                      <a:pt x="3691249" y="1493076"/>
                      <a:pt x="3714437" y="1374114"/>
                    </a:cubicBezTo>
                    <a:lnTo>
                      <a:pt x="3717461" y="1358992"/>
                    </a:lnTo>
                    <a:cubicBezTo>
                      <a:pt x="3719478" y="1348910"/>
                      <a:pt x="3721494" y="1338829"/>
                      <a:pt x="3723510" y="1328747"/>
                    </a:cubicBezTo>
                    <a:cubicBezTo>
                      <a:pt x="3735608" y="1261201"/>
                      <a:pt x="3745690" y="1200711"/>
                      <a:pt x="3752746" y="1145263"/>
                    </a:cubicBezTo>
                    <a:cubicBezTo>
                      <a:pt x="3759804" y="1091831"/>
                      <a:pt x="3764845" y="1038399"/>
                      <a:pt x="3768877" y="986983"/>
                    </a:cubicBezTo>
                    <a:cubicBezTo>
                      <a:pt x="3776942" y="866004"/>
                      <a:pt x="3773917" y="760148"/>
                      <a:pt x="3758795" y="663365"/>
                    </a:cubicBezTo>
                    <a:cubicBezTo>
                      <a:pt x="3750731" y="609933"/>
                      <a:pt x="3737624" y="557509"/>
                      <a:pt x="3721494" y="508110"/>
                    </a:cubicBezTo>
                    <a:cubicBezTo>
                      <a:pt x="3705364" y="457702"/>
                      <a:pt x="3683183" y="409311"/>
                      <a:pt x="3655964" y="363944"/>
                    </a:cubicBezTo>
                    <a:cubicBezTo>
                      <a:pt x="3604548" y="276234"/>
                      <a:pt x="3529945" y="198606"/>
                      <a:pt x="3438203" y="139125"/>
                    </a:cubicBezTo>
                    <a:cubicBezTo>
                      <a:pt x="3396869" y="111905"/>
                      <a:pt x="3351502" y="87709"/>
                      <a:pt x="3304118" y="68554"/>
                    </a:cubicBezTo>
                    <a:cubicBezTo>
                      <a:pt x="3259759" y="50408"/>
                      <a:pt x="3210360" y="35285"/>
                      <a:pt x="3158943" y="23188"/>
                    </a:cubicBezTo>
                    <a:cubicBezTo>
                      <a:pt x="3089382" y="8065"/>
                      <a:pt x="3014778" y="0"/>
                      <a:pt x="2938159" y="0"/>
                    </a:cubicBezTo>
                    <a:cubicBezTo>
                      <a:pt x="2909930" y="0"/>
                      <a:pt x="2880693" y="1008"/>
                      <a:pt x="2852466" y="3024"/>
                    </a:cubicBezTo>
                    <a:cubicBezTo>
                      <a:pt x="2752658" y="10082"/>
                      <a:pt x="2650835" y="30245"/>
                      <a:pt x="2550019" y="63514"/>
                    </a:cubicBezTo>
                    <a:cubicBezTo>
                      <a:pt x="2502635" y="78636"/>
                      <a:pt x="2456261" y="97791"/>
                      <a:pt x="2409886" y="118962"/>
                    </a:cubicBezTo>
                    <a:cubicBezTo>
                      <a:pt x="2361494" y="142150"/>
                      <a:pt x="2313103" y="169370"/>
                      <a:pt x="2267736" y="200623"/>
                    </a:cubicBezTo>
                    <a:cubicBezTo>
                      <a:pt x="2180026" y="261112"/>
                      <a:pt x="2101390" y="336723"/>
                      <a:pt x="2032836" y="426449"/>
                    </a:cubicBezTo>
                    <a:cubicBezTo>
                      <a:pt x="1970330" y="508110"/>
                      <a:pt x="1918914" y="598843"/>
                      <a:pt x="1880605" y="697642"/>
                    </a:cubicBezTo>
                    <a:cubicBezTo>
                      <a:pt x="1861450" y="746034"/>
                      <a:pt x="1844311" y="799466"/>
                      <a:pt x="1825156" y="869029"/>
                    </a:cubicBezTo>
                    <a:cubicBezTo>
                      <a:pt x="1819107" y="890200"/>
                      <a:pt x="1814066" y="911371"/>
                      <a:pt x="1809025" y="932542"/>
                    </a:cubicBezTo>
                    <a:lnTo>
                      <a:pt x="1807009" y="939599"/>
                    </a:lnTo>
                    <a:cubicBezTo>
                      <a:pt x="1797936" y="975893"/>
                      <a:pt x="1787854" y="1017227"/>
                      <a:pt x="1775756" y="1057554"/>
                    </a:cubicBezTo>
                    <a:cubicBezTo>
                      <a:pt x="1764667" y="1096872"/>
                      <a:pt x="1752569" y="1131149"/>
                      <a:pt x="1740471" y="1163410"/>
                    </a:cubicBezTo>
                    <a:cubicBezTo>
                      <a:pt x="1736438" y="1169459"/>
                      <a:pt x="1733414" y="1175508"/>
                      <a:pt x="1730390" y="1181556"/>
                    </a:cubicBezTo>
                    <a:cubicBezTo>
                      <a:pt x="1725349" y="1190630"/>
                      <a:pt x="1721316" y="1200711"/>
                      <a:pt x="1718292" y="1212809"/>
                    </a:cubicBezTo>
                    <a:lnTo>
                      <a:pt x="1718292" y="1213817"/>
                    </a:lnTo>
                    <a:cubicBezTo>
                      <a:pt x="1717284" y="1215834"/>
                      <a:pt x="1716275" y="1216842"/>
                      <a:pt x="1715267" y="1218858"/>
                    </a:cubicBezTo>
                    <a:cubicBezTo>
                      <a:pt x="1712243" y="1224907"/>
                      <a:pt x="1709219" y="1230956"/>
                      <a:pt x="1706194" y="1238013"/>
                    </a:cubicBezTo>
                    <a:lnTo>
                      <a:pt x="1705186" y="1240029"/>
                    </a:lnTo>
                    <a:cubicBezTo>
                      <a:pt x="1698129" y="1254144"/>
                      <a:pt x="1690063" y="1267250"/>
                      <a:pt x="1683006" y="1280356"/>
                    </a:cubicBezTo>
                    <a:lnTo>
                      <a:pt x="1684015" y="1278339"/>
                    </a:lnTo>
                    <a:cubicBezTo>
                      <a:pt x="1656794" y="1321690"/>
                      <a:pt x="1625541" y="1361008"/>
                      <a:pt x="1590256" y="1394277"/>
                    </a:cubicBezTo>
                    <a:cubicBezTo>
                      <a:pt x="1580174" y="1404359"/>
                      <a:pt x="1569085" y="1413432"/>
                      <a:pt x="1559003" y="1420489"/>
                    </a:cubicBezTo>
                    <a:cubicBezTo>
                      <a:pt x="1552955" y="1425530"/>
                      <a:pt x="1546905" y="1429562"/>
                      <a:pt x="1540857" y="1434603"/>
                    </a:cubicBezTo>
                    <a:lnTo>
                      <a:pt x="1535816" y="1438636"/>
                    </a:lnTo>
                    <a:cubicBezTo>
                      <a:pt x="1519685" y="1450734"/>
                      <a:pt x="1500531" y="1465856"/>
                      <a:pt x="1483392" y="1484003"/>
                    </a:cubicBezTo>
                    <a:cubicBezTo>
                      <a:pt x="1465245" y="1503158"/>
                      <a:pt x="1455164" y="1520296"/>
                      <a:pt x="1452139" y="1538443"/>
                    </a:cubicBezTo>
                    <a:cubicBezTo>
                      <a:pt x="1450123" y="1548525"/>
                      <a:pt x="1451131" y="1558606"/>
                      <a:pt x="1455164" y="1568688"/>
                    </a:cubicBezTo>
                    <a:cubicBezTo>
                      <a:pt x="1459196" y="1578769"/>
                      <a:pt x="1466253" y="1587843"/>
                      <a:pt x="1476335" y="1596916"/>
                    </a:cubicBezTo>
                    <a:cubicBezTo>
                      <a:pt x="1481375" y="1601957"/>
                      <a:pt x="1487425" y="1604981"/>
                      <a:pt x="1493473" y="1609014"/>
                    </a:cubicBezTo>
                    <a:cubicBezTo>
                      <a:pt x="1498514" y="1612038"/>
                      <a:pt x="1504563" y="1615063"/>
                      <a:pt x="1511620" y="1618087"/>
                    </a:cubicBezTo>
                    <a:cubicBezTo>
                      <a:pt x="1522710" y="1623128"/>
                      <a:pt x="1534807" y="1626152"/>
                      <a:pt x="1546905" y="1627161"/>
                    </a:cubicBezTo>
                    <a:cubicBezTo>
                      <a:pt x="1552955" y="1628169"/>
                      <a:pt x="1559003" y="1628169"/>
                      <a:pt x="1565052" y="1628169"/>
                    </a:cubicBezTo>
                    <a:cubicBezTo>
                      <a:pt x="1582191" y="1628169"/>
                      <a:pt x="1599330" y="1625144"/>
                      <a:pt x="1617476" y="1619095"/>
                    </a:cubicBezTo>
                    <a:cubicBezTo>
                      <a:pt x="1637639" y="1612038"/>
                      <a:pt x="1658811" y="1600949"/>
                      <a:pt x="1680990" y="1584818"/>
                    </a:cubicBezTo>
                    <a:cubicBezTo>
                      <a:pt x="1699137" y="1571712"/>
                      <a:pt x="1716275" y="1555582"/>
                      <a:pt x="1738455" y="1533402"/>
                    </a:cubicBezTo>
                    <a:cubicBezTo>
                      <a:pt x="1778781" y="1491060"/>
                      <a:pt x="1813058" y="1442668"/>
                      <a:pt x="1851368" y="1384195"/>
                    </a:cubicBezTo>
                    <a:cubicBezTo>
                      <a:pt x="1853384" y="1384195"/>
                      <a:pt x="1856409" y="1384195"/>
                      <a:pt x="1858425" y="1384195"/>
                    </a:cubicBezTo>
                    <a:cubicBezTo>
                      <a:pt x="1863466" y="1384195"/>
                      <a:pt x="1868507" y="1383187"/>
                      <a:pt x="1874555" y="1381171"/>
                    </a:cubicBezTo>
                    <a:cubicBezTo>
                      <a:pt x="1865482" y="1435611"/>
                      <a:pt x="1860442" y="1484003"/>
                      <a:pt x="1860442" y="1528361"/>
                    </a:cubicBezTo>
                    <a:cubicBezTo>
                      <a:pt x="1860442" y="1564655"/>
                      <a:pt x="1865482" y="1600949"/>
                      <a:pt x="1874555" y="1638250"/>
                    </a:cubicBezTo>
                    <a:cubicBezTo>
                      <a:pt x="1882621" y="1669503"/>
                      <a:pt x="1895727" y="1701764"/>
                      <a:pt x="1913874" y="1732009"/>
                    </a:cubicBezTo>
                    <a:cubicBezTo>
                      <a:pt x="1928996" y="1759229"/>
                      <a:pt x="1950167" y="1785441"/>
                      <a:pt x="1975371" y="1810645"/>
                    </a:cubicBezTo>
                    <a:cubicBezTo>
                      <a:pt x="2000575" y="1836856"/>
                      <a:pt x="2031828" y="1860044"/>
                      <a:pt x="2066105" y="1880207"/>
                    </a:cubicBezTo>
                    <a:cubicBezTo>
                      <a:pt x="2034852" y="1869118"/>
                      <a:pt x="2003599" y="1857020"/>
                      <a:pt x="1968314" y="1841897"/>
                    </a:cubicBezTo>
                    <a:lnTo>
                      <a:pt x="1969322" y="1842905"/>
                    </a:lnTo>
                    <a:cubicBezTo>
                      <a:pt x="1933028" y="1826775"/>
                      <a:pt x="1895727" y="1809636"/>
                      <a:pt x="1862457" y="1794514"/>
                    </a:cubicBezTo>
                    <a:cubicBezTo>
                      <a:pt x="1839270" y="1783424"/>
                      <a:pt x="1811042" y="1770318"/>
                      <a:pt x="1782814" y="1758221"/>
                    </a:cubicBezTo>
                    <a:cubicBezTo>
                      <a:pt x="1768699" y="1752172"/>
                      <a:pt x="1754585" y="1746123"/>
                      <a:pt x="1740471" y="1740074"/>
                    </a:cubicBezTo>
                    <a:lnTo>
                      <a:pt x="1735430" y="1742090"/>
                    </a:lnTo>
                    <a:cubicBezTo>
                      <a:pt x="1693088" y="1723943"/>
                      <a:pt x="1648729" y="1704788"/>
                      <a:pt x="1606387" y="1684625"/>
                    </a:cubicBezTo>
                    <a:cubicBezTo>
                      <a:pt x="1567068" y="1666479"/>
                      <a:pt x="1532792" y="1648332"/>
                      <a:pt x="1501538" y="1631193"/>
                    </a:cubicBezTo>
                    <a:cubicBezTo>
                      <a:pt x="1465245" y="1611030"/>
                      <a:pt x="1433992" y="1590867"/>
                      <a:pt x="1406772" y="1569696"/>
                    </a:cubicBezTo>
                    <a:cubicBezTo>
                      <a:pt x="1391650" y="1557598"/>
                      <a:pt x="1377536" y="1545500"/>
                      <a:pt x="1364430" y="1533402"/>
                    </a:cubicBezTo>
                    <a:cubicBezTo>
                      <a:pt x="1363421" y="1532394"/>
                      <a:pt x="1361405" y="1531386"/>
                      <a:pt x="1360397" y="1530378"/>
                    </a:cubicBezTo>
                    <a:cubicBezTo>
                      <a:pt x="1359389" y="1529370"/>
                      <a:pt x="1357373" y="1528361"/>
                      <a:pt x="1355356" y="1528361"/>
                    </a:cubicBezTo>
                    <a:cubicBezTo>
                      <a:pt x="1354348" y="1528361"/>
                      <a:pt x="1352332" y="1528361"/>
                      <a:pt x="1351324" y="1529370"/>
                    </a:cubicBezTo>
                    <a:cubicBezTo>
                      <a:pt x="1350315" y="1530378"/>
                      <a:pt x="1349307" y="1530378"/>
                      <a:pt x="1348299" y="1531386"/>
                    </a:cubicBezTo>
                    <a:lnTo>
                      <a:pt x="1347291" y="1532394"/>
                    </a:lnTo>
                    <a:lnTo>
                      <a:pt x="1346283" y="1530378"/>
                    </a:lnTo>
                    <a:lnTo>
                      <a:pt x="1345275" y="1529370"/>
                    </a:lnTo>
                    <a:cubicBezTo>
                      <a:pt x="1340234" y="1521304"/>
                      <a:pt x="1335193" y="1513239"/>
                      <a:pt x="1331161" y="1503158"/>
                    </a:cubicBezTo>
                    <a:cubicBezTo>
                      <a:pt x="1326120" y="1491060"/>
                      <a:pt x="1322087" y="1477954"/>
                      <a:pt x="1319063" y="1461823"/>
                    </a:cubicBezTo>
                    <a:cubicBezTo>
                      <a:pt x="1317046" y="1454766"/>
                      <a:pt x="1316038" y="1447709"/>
                      <a:pt x="1315030" y="1439644"/>
                    </a:cubicBezTo>
                    <a:lnTo>
                      <a:pt x="1314022" y="1434603"/>
                    </a:lnTo>
                    <a:cubicBezTo>
                      <a:pt x="1313014" y="1431579"/>
                      <a:pt x="1313014" y="1427546"/>
                      <a:pt x="1312006" y="1424522"/>
                    </a:cubicBezTo>
                    <a:cubicBezTo>
                      <a:pt x="1310998" y="1419481"/>
                      <a:pt x="1310998" y="1415448"/>
                      <a:pt x="1310998" y="1410407"/>
                    </a:cubicBezTo>
                    <a:lnTo>
                      <a:pt x="1309989" y="1403350"/>
                    </a:lnTo>
                    <a:cubicBezTo>
                      <a:pt x="1308981" y="1391252"/>
                      <a:pt x="1307973" y="1382179"/>
                      <a:pt x="1305957" y="1374114"/>
                    </a:cubicBezTo>
                    <a:cubicBezTo>
                      <a:pt x="1304948" y="1367057"/>
                      <a:pt x="1301924" y="1357983"/>
                      <a:pt x="1297891" y="1349918"/>
                    </a:cubicBezTo>
                    <a:cubicBezTo>
                      <a:pt x="1295875" y="1346894"/>
                      <a:pt x="1292850" y="1343869"/>
                      <a:pt x="1289826" y="1341853"/>
                    </a:cubicBezTo>
                    <a:cubicBezTo>
                      <a:pt x="1285794" y="1339837"/>
                      <a:pt x="1280753" y="1338829"/>
                      <a:pt x="1277728" y="1338829"/>
                    </a:cubicBezTo>
                    <a:cubicBezTo>
                      <a:pt x="1263614" y="1338829"/>
                      <a:pt x="1252524" y="1349918"/>
                      <a:pt x="1245468" y="1372098"/>
                    </a:cubicBezTo>
                    <a:cubicBezTo>
                      <a:pt x="1245468" y="1373106"/>
                      <a:pt x="1245468" y="1373106"/>
                      <a:pt x="1244459" y="1374114"/>
                    </a:cubicBezTo>
                    <a:cubicBezTo>
                      <a:pt x="1243451" y="1370081"/>
                      <a:pt x="1242443" y="1367057"/>
                      <a:pt x="1240427" y="1363024"/>
                    </a:cubicBezTo>
                    <a:cubicBezTo>
                      <a:pt x="1239418" y="1360000"/>
                      <a:pt x="1237402" y="1355967"/>
                      <a:pt x="1235386" y="1351935"/>
                    </a:cubicBezTo>
                    <a:cubicBezTo>
                      <a:pt x="1233370" y="1347902"/>
                      <a:pt x="1230345" y="1344877"/>
                      <a:pt x="1227320" y="1342861"/>
                    </a:cubicBezTo>
                    <a:cubicBezTo>
                      <a:pt x="1224296" y="1340845"/>
                      <a:pt x="1221272" y="1339837"/>
                      <a:pt x="1217239" y="1339837"/>
                    </a:cubicBezTo>
                    <a:cubicBezTo>
                      <a:pt x="1217239" y="1339837"/>
                      <a:pt x="1216231" y="1339837"/>
                      <a:pt x="1216231" y="1339837"/>
                    </a:cubicBezTo>
                    <a:cubicBezTo>
                      <a:pt x="1212198" y="1339837"/>
                      <a:pt x="1209174" y="1340845"/>
                      <a:pt x="1206149" y="1342861"/>
                    </a:cubicBezTo>
                    <a:cubicBezTo>
                      <a:pt x="1204133" y="1343869"/>
                      <a:pt x="1201109" y="1345886"/>
                      <a:pt x="1199092" y="1348910"/>
                    </a:cubicBezTo>
                    <a:cubicBezTo>
                      <a:pt x="1196068" y="1351935"/>
                      <a:pt x="1194051" y="1354959"/>
                      <a:pt x="1193044" y="1360000"/>
                    </a:cubicBezTo>
                    <a:cubicBezTo>
                      <a:pt x="1190019" y="1367057"/>
                      <a:pt x="1189011" y="1375122"/>
                      <a:pt x="1188003" y="1383187"/>
                    </a:cubicBezTo>
                    <a:cubicBezTo>
                      <a:pt x="1188003" y="1387220"/>
                      <a:pt x="1186994" y="1392261"/>
                      <a:pt x="1186994" y="1398310"/>
                    </a:cubicBezTo>
                    <a:lnTo>
                      <a:pt x="1185986" y="1396293"/>
                    </a:lnTo>
                    <a:lnTo>
                      <a:pt x="1184978" y="1395285"/>
                    </a:lnTo>
                    <a:cubicBezTo>
                      <a:pt x="1181954" y="1389236"/>
                      <a:pt x="1177921" y="1380163"/>
                      <a:pt x="1172881" y="1372098"/>
                    </a:cubicBezTo>
                    <a:cubicBezTo>
                      <a:pt x="1168848" y="1367057"/>
                      <a:pt x="1163807" y="1360000"/>
                      <a:pt x="1157758" y="1355967"/>
                    </a:cubicBezTo>
                    <a:cubicBezTo>
                      <a:pt x="1154734" y="1353951"/>
                      <a:pt x="1151709" y="1352943"/>
                      <a:pt x="1147677" y="1352943"/>
                    </a:cubicBezTo>
                    <a:cubicBezTo>
                      <a:pt x="1143644" y="1352943"/>
                      <a:pt x="1139612" y="1353951"/>
                      <a:pt x="1135579" y="1355967"/>
                    </a:cubicBezTo>
                    <a:cubicBezTo>
                      <a:pt x="1128521" y="1358992"/>
                      <a:pt x="1124489" y="1367057"/>
                      <a:pt x="1121464" y="1372098"/>
                    </a:cubicBezTo>
                    <a:cubicBezTo>
                      <a:pt x="1119448" y="1378146"/>
                      <a:pt x="1118440" y="1384195"/>
                      <a:pt x="1117432" y="1394277"/>
                    </a:cubicBezTo>
                    <a:cubicBezTo>
                      <a:pt x="1117432" y="1403350"/>
                      <a:pt x="1118440" y="1412424"/>
                      <a:pt x="1119448" y="1421497"/>
                    </a:cubicBezTo>
                    <a:cubicBezTo>
                      <a:pt x="1121464" y="1434603"/>
                      <a:pt x="1124489" y="1448717"/>
                      <a:pt x="1129530" y="1464848"/>
                    </a:cubicBezTo>
                    <a:lnTo>
                      <a:pt x="1126505" y="1461823"/>
                    </a:lnTo>
                    <a:cubicBezTo>
                      <a:pt x="1114408" y="1450734"/>
                      <a:pt x="1098277" y="1435611"/>
                      <a:pt x="1081138" y="1423513"/>
                    </a:cubicBezTo>
                    <a:cubicBezTo>
                      <a:pt x="1073073" y="1418473"/>
                      <a:pt x="1066016" y="1414440"/>
                      <a:pt x="1057951" y="1410407"/>
                    </a:cubicBezTo>
                    <a:cubicBezTo>
                      <a:pt x="1051902" y="1408391"/>
                      <a:pt x="1046861" y="1406375"/>
                      <a:pt x="1041820" y="1406375"/>
                    </a:cubicBezTo>
                    <a:cubicBezTo>
                      <a:pt x="1040812" y="1406375"/>
                      <a:pt x="1039804" y="1406375"/>
                      <a:pt x="1037788" y="1406375"/>
                    </a:cubicBezTo>
                    <a:cubicBezTo>
                      <a:pt x="1033755" y="1407383"/>
                      <a:pt x="1029722" y="1408391"/>
                      <a:pt x="1026698" y="1409399"/>
                    </a:cubicBezTo>
                    <a:cubicBezTo>
                      <a:pt x="1023674" y="1410407"/>
                      <a:pt x="1021657" y="1413432"/>
                      <a:pt x="1018633" y="1415448"/>
                    </a:cubicBezTo>
                    <a:cubicBezTo>
                      <a:pt x="1016617" y="1418473"/>
                      <a:pt x="1014600" y="1421497"/>
                      <a:pt x="1013592" y="1424522"/>
                    </a:cubicBezTo>
                    <a:cubicBezTo>
                      <a:pt x="1012584" y="1427546"/>
                      <a:pt x="1011576" y="1430571"/>
                      <a:pt x="1011576" y="1434603"/>
                    </a:cubicBezTo>
                    <a:cubicBezTo>
                      <a:pt x="1010567" y="1441660"/>
                      <a:pt x="1012584" y="1448717"/>
                      <a:pt x="1014600" y="1453758"/>
                    </a:cubicBezTo>
                    <a:cubicBezTo>
                      <a:pt x="1016617" y="1460815"/>
                      <a:pt x="1019641" y="1466864"/>
                      <a:pt x="1023674" y="1475938"/>
                    </a:cubicBezTo>
                    <a:cubicBezTo>
                      <a:pt x="1032747" y="1492068"/>
                      <a:pt x="1043837" y="1507190"/>
                      <a:pt x="1054926" y="1521304"/>
                    </a:cubicBezTo>
                    <a:cubicBezTo>
                      <a:pt x="1064000" y="1533402"/>
                      <a:pt x="1075089" y="1545500"/>
                      <a:pt x="1089204" y="1560622"/>
                    </a:cubicBezTo>
                    <a:lnTo>
                      <a:pt x="1091220" y="1563647"/>
                    </a:lnTo>
                    <a:lnTo>
                      <a:pt x="1088195" y="1562639"/>
                    </a:lnTo>
                    <a:lnTo>
                      <a:pt x="1080130" y="1560622"/>
                    </a:lnTo>
                    <a:cubicBezTo>
                      <a:pt x="1065008" y="1557598"/>
                      <a:pt x="1048878" y="1553565"/>
                      <a:pt x="1032747" y="1551549"/>
                    </a:cubicBezTo>
                    <a:cubicBezTo>
                      <a:pt x="1026698" y="1550541"/>
                      <a:pt x="1022665" y="1550541"/>
                      <a:pt x="1018633" y="1550541"/>
                    </a:cubicBezTo>
                    <a:cubicBezTo>
                      <a:pt x="1009559" y="1550541"/>
                      <a:pt x="1001494" y="1552557"/>
                      <a:pt x="994437" y="1555582"/>
                    </a:cubicBezTo>
                    <a:cubicBezTo>
                      <a:pt x="992421" y="1556590"/>
                      <a:pt x="989396" y="1558606"/>
                      <a:pt x="987380" y="1560622"/>
                    </a:cubicBezTo>
                    <a:cubicBezTo>
                      <a:pt x="985363" y="1563647"/>
                      <a:pt x="983348" y="1565663"/>
                      <a:pt x="981331" y="1569696"/>
                    </a:cubicBezTo>
                    <a:cubicBezTo>
                      <a:pt x="980323" y="1571712"/>
                      <a:pt x="980323" y="1574736"/>
                      <a:pt x="980323" y="1578769"/>
                    </a:cubicBezTo>
                    <a:cubicBezTo>
                      <a:pt x="980323" y="1581794"/>
                      <a:pt x="981331" y="1585826"/>
                      <a:pt x="982339" y="1589859"/>
                    </a:cubicBezTo>
                    <a:cubicBezTo>
                      <a:pt x="984356" y="1595908"/>
                      <a:pt x="987380" y="1601957"/>
                      <a:pt x="992421" y="1610022"/>
                    </a:cubicBezTo>
                    <a:cubicBezTo>
                      <a:pt x="997461" y="1618087"/>
                      <a:pt x="1003511" y="1626152"/>
                      <a:pt x="1010567" y="1633209"/>
                    </a:cubicBezTo>
                    <a:cubicBezTo>
                      <a:pt x="1021657" y="1645307"/>
                      <a:pt x="1036780" y="1655389"/>
                      <a:pt x="1056943" y="1666479"/>
                    </a:cubicBezTo>
                    <a:cubicBezTo>
                      <a:pt x="1075089" y="1676560"/>
                      <a:pt x="1094245" y="1683617"/>
                      <a:pt x="1113399" y="1690674"/>
                    </a:cubicBezTo>
                    <a:cubicBezTo>
                      <a:pt x="1118440" y="1692691"/>
                      <a:pt x="1124489" y="1694707"/>
                      <a:pt x="1129530" y="1696723"/>
                    </a:cubicBezTo>
                    <a:cubicBezTo>
                      <a:pt x="1142636" y="1701764"/>
                      <a:pt x="1154734" y="1705796"/>
                      <a:pt x="1167840" y="1711845"/>
                    </a:cubicBezTo>
                    <a:lnTo>
                      <a:pt x="1166831" y="1710837"/>
                    </a:lnTo>
                    <a:cubicBezTo>
                      <a:pt x="1175905" y="1714870"/>
                      <a:pt x="1182962" y="1718903"/>
                      <a:pt x="1190019" y="1721927"/>
                    </a:cubicBezTo>
                    <a:cubicBezTo>
                      <a:pt x="1183970" y="1732009"/>
                      <a:pt x="1178929" y="1743098"/>
                      <a:pt x="1173888" y="1755196"/>
                    </a:cubicBezTo>
                    <a:cubicBezTo>
                      <a:pt x="1172881" y="1758221"/>
                      <a:pt x="1171872" y="1760237"/>
                      <a:pt x="1172881" y="1763261"/>
                    </a:cubicBezTo>
                    <a:cubicBezTo>
                      <a:pt x="1172881" y="1764269"/>
                      <a:pt x="1173888" y="1765278"/>
                      <a:pt x="1174897" y="1766286"/>
                    </a:cubicBezTo>
                    <a:cubicBezTo>
                      <a:pt x="1174897" y="1767294"/>
                      <a:pt x="1175905" y="1768302"/>
                      <a:pt x="1175905" y="1770318"/>
                    </a:cubicBezTo>
                    <a:cubicBezTo>
                      <a:pt x="1198084" y="1820726"/>
                      <a:pt x="1223288" y="1870126"/>
                      <a:pt x="1250508" y="1919525"/>
                    </a:cubicBezTo>
                    <a:cubicBezTo>
                      <a:pt x="1276720" y="1965900"/>
                      <a:pt x="1305957" y="2013283"/>
                      <a:pt x="1339226" y="2062683"/>
                    </a:cubicBezTo>
                    <a:cubicBezTo>
                      <a:pt x="1369471" y="2107042"/>
                      <a:pt x="1401732" y="2152409"/>
                      <a:pt x="1438025" y="2200800"/>
                    </a:cubicBezTo>
                    <a:cubicBezTo>
                      <a:pt x="1455164" y="2222980"/>
                      <a:pt x="1472302" y="2246167"/>
                      <a:pt x="1491457" y="2270363"/>
                    </a:cubicBezTo>
                    <a:cubicBezTo>
                      <a:pt x="1505571" y="2288510"/>
                      <a:pt x="1524726" y="2311697"/>
                      <a:pt x="1543881" y="2335893"/>
                    </a:cubicBezTo>
                    <a:cubicBezTo>
                      <a:pt x="1551946" y="2345974"/>
                      <a:pt x="1561020" y="2356056"/>
                      <a:pt x="1570093" y="2366137"/>
                    </a:cubicBezTo>
                    <a:cubicBezTo>
                      <a:pt x="1574126" y="2371178"/>
                      <a:pt x="1579166" y="2376219"/>
                      <a:pt x="1583199" y="2381260"/>
                    </a:cubicBezTo>
                    <a:cubicBezTo>
                      <a:pt x="1587232" y="2385292"/>
                      <a:pt x="1591264" y="2390333"/>
                      <a:pt x="1595297" y="2394366"/>
                    </a:cubicBezTo>
                    <a:cubicBezTo>
                      <a:pt x="1560011" y="2422594"/>
                      <a:pt x="1518677" y="2453847"/>
                      <a:pt x="1470286" y="2492157"/>
                    </a:cubicBezTo>
                    <a:cubicBezTo>
                      <a:pt x="1349307" y="2588939"/>
                      <a:pt x="1226313" y="2688747"/>
                      <a:pt x="1105334" y="2788554"/>
                    </a:cubicBezTo>
                    <a:lnTo>
                      <a:pt x="1099285" y="2793595"/>
                    </a:lnTo>
                    <a:lnTo>
                      <a:pt x="1093236" y="2798635"/>
                    </a:lnTo>
                    <a:cubicBezTo>
                      <a:pt x="1073073" y="2814766"/>
                      <a:pt x="1053918" y="2831905"/>
                      <a:pt x="1034763" y="2848035"/>
                    </a:cubicBezTo>
                    <a:cubicBezTo>
                      <a:pt x="1033755" y="2849043"/>
                      <a:pt x="1033755" y="2849043"/>
                      <a:pt x="1032747" y="2850051"/>
                    </a:cubicBezTo>
                    <a:cubicBezTo>
                      <a:pt x="1031739" y="2851060"/>
                      <a:pt x="1031739" y="2851060"/>
                      <a:pt x="1030730" y="2852068"/>
                    </a:cubicBezTo>
                    <a:cubicBezTo>
                      <a:pt x="1027706" y="2855092"/>
                      <a:pt x="1025690" y="2857108"/>
                      <a:pt x="1025690" y="2861141"/>
                    </a:cubicBezTo>
                    <a:cubicBezTo>
                      <a:pt x="1025690" y="2862149"/>
                      <a:pt x="1025690" y="2862149"/>
                      <a:pt x="1025690" y="2863157"/>
                    </a:cubicBezTo>
                    <a:cubicBezTo>
                      <a:pt x="1025690" y="2863157"/>
                      <a:pt x="1025690" y="2864165"/>
                      <a:pt x="1025690" y="2864165"/>
                    </a:cubicBezTo>
                    <a:cubicBezTo>
                      <a:pt x="1012584" y="2935744"/>
                      <a:pt x="998470" y="3006315"/>
                      <a:pt x="982339" y="3084951"/>
                    </a:cubicBezTo>
                    <a:lnTo>
                      <a:pt x="977298" y="3108139"/>
                    </a:lnTo>
                    <a:cubicBezTo>
                      <a:pt x="967217" y="3157538"/>
                      <a:pt x="958144" y="3206938"/>
                      <a:pt x="948062" y="3256338"/>
                    </a:cubicBezTo>
                    <a:cubicBezTo>
                      <a:pt x="948062" y="3256338"/>
                      <a:pt x="947054" y="3256338"/>
                      <a:pt x="947054" y="3256338"/>
                    </a:cubicBezTo>
                    <a:cubicBezTo>
                      <a:pt x="911768" y="3260370"/>
                      <a:pt x="877491" y="3264403"/>
                      <a:pt x="842206" y="3267427"/>
                    </a:cubicBezTo>
                    <a:cubicBezTo>
                      <a:pt x="808937" y="3270452"/>
                      <a:pt x="773651" y="3273476"/>
                      <a:pt x="740382" y="3276501"/>
                    </a:cubicBezTo>
                    <a:lnTo>
                      <a:pt x="737358" y="3276501"/>
                    </a:lnTo>
                    <a:lnTo>
                      <a:pt x="736350" y="3276501"/>
                    </a:lnTo>
                    <a:cubicBezTo>
                      <a:pt x="672836" y="3281541"/>
                      <a:pt x="607306" y="3286582"/>
                      <a:pt x="544801" y="3290615"/>
                    </a:cubicBezTo>
                    <a:lnTo>
                      <a:pt x="538751" y="3290615"/>
                    </a:lnTo>
                    <a:lnTo>
                      <a:pt x="524638" y="3291623"/>
                    </a:lnTo>
                    <a:cubicBezTo>
                      <a:pt x="459108" y="3295655"/>
                      <a:pt x="394585" y="3300696"/>
                      <a:pt x="331072" y="3305737"/>
                    </a:cubicBezTo>
                    <a:cubicBezTo>
                      <a:pt x="293770" y="3308761"/>
                      <a:pt x="263525" y="3311786"/>
                      <a:pt x="234289" y="3314810"/>
                    </a:cubicBezTo>
                    <a:cubicBezTo>
                      <a:pt x="216142" y="3316827"/>
                      <a:pt x="201020" y="3318843"/>
                      <a:pt x="185897" y="3320859"/>
                    </a:cubicBezTo>
                    <a:cubicBezTo>
                      <a:pt x="168759" y="3322875"/>
                      <a:pt x="151621" y="3324892"/>
                      <a:pt x="135490" y="3328924"/>
                    </a:cubicBezTo>
                    <a:cubicBezTo>
                      <a:pt x="132465" y="3328924"/>
                      <a:pt x="130449" y="3329933"/>
                      <a:pt x="128433" y="3332957"/>
                    </a:cubicBezTo>
                    <a:cubicBezTo>
                      <a:pt x="128433" y="3332957"/>
                      <a:pt x="127425" y="3333965"/>
                      <a:pt x="127425" y="3334973"/>
                    </a:cubicBezTo>
                    <a:cubicBezTo>
                      <a:pt x="127425" y="3334973"/>
                      <a:pt x="126417" y="3335982"/>
                      <a:pt x="126417" y="3335982"/>
                    </a:cubicBezTo>
                    <a:lnTo>
                      <a:pt x="116335" y="3347071"/>
                    </a:lnTo>
                    <a:cubicBezTo>
                      <a:pt x="109278" y="3354128"/>
                      <a:pt x="102221" y="3362194"/>
                      <a:pt x="95164" y="3369251"/>
                    </a:cubicBezTo>
                    <a:cubicBezTo>
                      <a:pt x="90123" y="3374291"/>
                      <a:pt x="86091" y="3379332"/>
                      <a:pt x="81050" y="3384373"/>
                    </a:cubicBezTo>
                    <a:lnTo>
                      <a:pt x="78025" y="3387398"/>
                    </a:lnTo>
                    <a:cubicBezTo>
                      <a:pt x="72984" y="3392438"/>
                      <a:pt x="68952" y="3397479"/>
                      <a:pt x="63911" y="3402520"/>
                    </a:cubicBezTo>
                    <a:cubicBezTo>
                      <a:pt x="53829" y="3413609"/>
                      <a:pt x="43748" y="3424699"/>
                      <a:pt x="33666" y="3435789"/>
                    </a:cubicBezTo>
                    <a:lnTo>
                      <a:pt x="28626" y="3440830"/>
                    </a:lnTo>
                    <a:cubicBezTo>
                      <a:pt x="25601" y="3444862"/>
                      <a:pt x="21568" y="3448895"/>
                      <a:pt x="18544" y="3451919"/>
                    </a:cubicBezTo>
                    <a:cubicBezTo>
                      <a:pt x="17536" y="3453935"/>
                      <a:pt x="15520" y="3454944"/>
                      <a:pt x="13503" y="3456960"/>
                    </a:cubicBezTo>
                    <a:cubicBezTo>
                      <a:pt x="9470" y="3460993"/>
                      <a:pt x="5438" y="3465025"/>
                      <a:pt x="2413" y="3469058"/>
                    </a:cubicBezTo>
                    <a:cubicBezTo>
                      <a:pt x="-611" y="3472082"/>
                      <a:pt x="-611" y="3477123"/>
                      <a:pt x="1405" y="3480148"/>
                    </a:cubicBezTo>
                    <a:cubicBezTo>
                      <a:pt x="2413" y="3482164"/>
                      <a:pt x="2413" y="3483172"/>
                      <a:pt x="4430" y="3484180"/>
                    </a:cubicBezTo>
                    <a:cubicBezTo>
                      <a:pt x="6446" y="3485188"/>
                      <a:pt x="7454" y="3486196"/>
                      <a:pt x="10479" y="3486196"/>
                    </a:cubicBezTo>
                    <a:lnTo>
                      <a:pt x="17536" y="3486196"/>
                    </a:lnTo>
                    <a:cubicBezTo>
                      <a:pt x="56854" y="3486196"/>
                      <a:pt x="98188" y="3487205"/>
                      <a:pt x="149604" y="3489221"/>
                    </a:cubicBezTo>
                    <a:lnTo>
                      <a:pt x="148596" y="3489221"/>
                    </a:lnTo>
                    <a:cubicBezTo>
                      <a:pt x="223199" y="3492245"/>
                      <a:pt x="297803" y="3498294"/>
                      <a:pt x="371398" y="3503335"/>
                    </a:cubicBezTo>
                    <a:lnTo>
                      <a:pt x="377447" y="3503335"/>
                    </a:lnTo>
                    <a:cubicBezTo>
                      <a:pt x="430879" y="3507368"/>
                      <a:pt x="492377" y="3511400"/>
                      <a:pt x="551857" y="3514425"/>
                    </a:cubicBezTo>
                    <a:cubicBezTo>
                      <a:pt x="621420" y="3518458"/>
                      <a:pt x="678885" y="3520474"/>
                      <a:pt x="734333" y="3520474"/>
                    </a:cubicBezTo>
                    <a:cubicBezTo>
                      <a:pt x="739374" y="3520474"/>
                      <a:pt x="745423" y="3520474"/>
                      <a:pt x="750464" y="3520474"/>
                    </a:cubicBezTo>
                    <a:cubicBezTo>
                      <a:pt x="776676" y="3520474"/>
                      <a:pt x="801880" y="3520474"/>
                      <a:pt x="825067" y="3519465"/>
                    </a:cubicBezTo>
                    <a:cubicBezTo>
                      <a:pt x="840190" y="3519465"/>
                      <a:pt x="855312" y="3518458"/>
                      <a:pt x="869426" y="3517449"/>
                    </a:cubicBezTo>
                    <a:cubicBezTo>
                      <a:pt x="876483" y="3516441"/>
                      <a:pt x="884548" y="3516441"/>
                      <a:pt x="891605" y="3515433"/>
                    </a:cubicBezTo>
                    <a:cubicBezTo>
                      <a:pt x="893622" y="3515433"/>
                      <a:pt x="896646" y="3514425"/>
                      <a:pt x="898662" y="3514425"/>
                    </a:cubicBezTo>
                    <a:cubicBezTo>
                      <a:pt x="876483" y="3635403"/>
                      <a:pt x="859344" y="3743276"/>
                      <a:pt x="845230" y="3844091"/>
                    </a:cubicBezTo>
                    <a:cubicBezTo>
                      <a:pt x="838173" y="3894499"/>
                      <a:pt x="833132" y="3933817"/>
                      <a:pt x="830108" y="3970110"/>
                    </a:cubicBezTo>
                    <a:cubicBezTo>
                      <a:pt x="830108" y="3971119"/>
                      <a:pt x="830108" y="3973135"/>
                      <a:pt x="830108" y="3974143"/>
                    </a:cubicBezTo>
                    <a:cubicBezTo>
                      <a:pt x="830108" y="3974143"/>
                      <a:pt x="830108" y="3975151"/>
                      <a:pt x="830108" y="3975151"/>
                    </a:cubicBezTo>
                    <a:cubicBezTo>
                      <a:pt x="829100" y="3982208"/>
                      <a:pt x="834140" y="3988257"/>
                      <a:pt x="841198" y="3989265"/>
                    </a:cubicBezTo>
                    <a:cubicBezTo>
                      <a:pt x="922858" y="4003379"/>
                      <a:pt x="1010567" y="4020518"/>
                      <a:pt x="1118440" y="4043706"/>
                    </a:cubicBezTo>
                    <a:lnTo>
                      <a:pt x="1117432" y="4047738"/>
                    </a:lnTo>
                    <a:lnTo>
                      <a:pt x="1116424" y="4049754"/>
                    </a:lnTo>
                    <a:lnTo>
                      <a:pt x="1117432" y="4048746"/>
                    </a:lnTo>
                    <a:cubicBezTo>
                      <a:pt x="1108358" y="4077983"/>
                      <a:pt x="1096260" y="4107219"/>
                      <a:pt x="1084163" y="4135448"/>
                    </a:cubicBezTo>
                    <a:lnTo>
                      <a:pt x="1081138" y="4143513"/>
                    </a:lnTo>
                    <a:cubicBezTo>
                      <a:pt x="1068032" y="4176782"/>
                      <a:pt x="1054926" y="4209043"/>
                      <a:pt x="1044845" y="4243320"/>
                    </a:cubicBezTo>
                    <a:cubicBezTo>
                      <a:pt x="1039804" y="4260459"/>
                      <a:pt x="1035771" y="4275581"/>
                      <a:pt x="1033755" y="4290703"/>
                    </a:cubicBezTo>
                    <a:cubicBezTo>
                      <a:pt x="1031739" y="4302801"/>
                      <a:pt x="1029722" y="4318932"/>
                      <a:pt x="1031739" y="4335062"/>
                    </a:cubicBezTo>
                    <a:cubicBezTo>
                      <a:pt x="1032747" y="4340103"/>
                      <a:pt x="1033755" y="4345144"/>
                      <a:pt x="1034763" y="4349176"/>
                    </a:cubicBezTo>
                    <a:cubicBezTo>
                      <a:pt x="1034763" y="4350185"/>
                      <a:pt x="1033755" y="4351193"/>
                      <a:pt x="1033755" y="4352201"/>
                    </a:cubicBezTo>
                    <a:cubicBezTo>
                      <a:pt x="1025690" y="4377405"/>
                      <a:pt x="1018633" y="4404625"/>
                      <a:pt x="1014600" y="4431845"/>
                    </a:cubicBezTo>
                    <a:cubicBezTo>
                      <a:pt x="1010567" y="4457049"/>
                      <a:pt x="1011576" y="4479228"/>
                      <a:pt x="1015608" y="4498383"/>
                    </a:cubicBezTo>
                    <a:cubicBezTo>
                      <a:pt x="1017625" y="4509473"/>
                      <a:pt x="1021657" y="4518546"/>
                      <a:pt x="1025690" y="4527620"/>
                    </a:cubicBezTo>
                    <a:cubicBezTo>
                      <a:pt x="1030730" y="4537701"/>
                      <a:pt x="1036780" y="4546775"/>
                      <a:pt x="1043837" y="4553832"/>
                    </a:cubicBezTo>
                    <a:cubicBezTo>
                      <a:pt x="1058959" y="4570970"/>
                      <a:pt x="1079122" y="4585084"/>
                      <a:pt x="1106342" y="4599199"/>
                    </a:cubicBezTo>
                    <a:cubicBezTo>
                      <a:pt x="1126505" y="4609280"/>
                      <a:pt x="1147677" y="4616337"/>
                      <a:pt x="1168848" y="4623394"/>
                    </a:cubicBezTo>
                    <a:cubicBezTo>
                      <a:pt x="1191027" y="4630451"/>
                      <a:pt x="1213207" y="4637509"/>
                      <a:pt x="1236394" y="4643557"/>
                    </a:cubicBezTo>
                    <a:cubicBezTo>
                      <a:pt x="1292850" y="4658680"/>
                      <a:pt x="1343258" y="4666745"/>
                      <a:pt x="1390642" y="4667753"/>
                    </a:cubicBezTo>
                    <a:cubicBezTo>
                      <a:pt x="1394674" y="4667753"/>
                      <a:pt x="1398707" y="4667753"/>
                      <a:pt x="1402739" y="4667753"/>
                    </a:cubicBezTo>
                    <a:cubicBezTo>
                      <a:pt x="1450123" y="4667753"/>
                      <a:pt x="1486416" y="4658680"/>
                      <a:pt x="1515653" y="4640533"/>
                    </a:cubicBezTo>
                    <a:cubicBezTo>
                      <a:pt x="1533800" y="4629443"/>
                      <a:pt x="1548922" y="4612305"/>
                      <a:pt x="1556987" y="4593150"/>
                    </a:cubicBezTo>
                    <a:cubicBezTo>
                      <a:pt x="1564044" y="4578027"/>
                      <a:pt x="1567068" y="4561897"/>
                      <a:pt x="1570093" y="4547783"/>
                    </a:cubicBezTo>
                    <a:cubicBezTo>
                      <a:pt x="1573118" y="4532660"/>
                      <a:pt x="1574126" y="4517538"/>
                      <a:pt x="1576142" y="4502416"/>
                    </a:cubicBezTo>
                    <a:cubicBezTo>
                      <a:pt x="1578159" y="4501408"/>
                      <a:pt x="1580174" y="4500400"/>
                      <a:pt x="1583199" y="4499391"/>
                    </a:cubicBezTo>
                    <a:cubicBezTo>
                      <a:pt x="1590256" y="4495359"/>
                      <a:pt x="1596305" y="4490318"/>
                      <a:pt x="1601346" y="4485277"/>
                    </a:cubicBezTo>
                    <a:cubicBezTo>
                      <a:pt x="1606387" y="4481245"/>
                      <a:pt x="1610419" y="4475196"/>
                      <a:pt x="1614452" y="4469147"/>
                    </a:cubicBezTo>
                    <a:cubicBezTo>
                      <a:pt x="1622517" y="4457049"/>
                      <a:pt x="1629574" y="4441926"/>
                      <a:pt x="1635623" y="4423780"/>
                    </a:cubicBezTo>
                    <a:cubicBezTo>
                      <a:pt x="1641672" y="4405633"/>
                      <a:pt x="1646713" y="4386478"/>
                      <a:pt x="1650745" y="4369340"/>
                    </a:cubicBezTo>
                    <a:cubicBezTo>
                      <a:pt x="1653770" y="4355225"/>
                      <a:pt x="1657802" y="4341111"/>
                      <a:pt x="1661835" y="4326997"/>
                    </a:cubicBezTo>
                    <a:cubicBezTo>
                      <a:pt x="1663852" y="4318932"/>
                      <a:pt x="1666876" y="4310866"/>
                      <a:pt x="1669900" y="4303810"/>
                    </a:cubicBezTo>
                    <a:lnTo>
                      <a:pt x="1670908" y="4301793"/>
                    </a:lnTo>
                    <a:lnTo>
                      <a:pt x="1673933" y="4294736"/>
                    </a:lnTo>
                    <a:lnTo>
                      <a:pt x="1675949" y="4289695"/>
                    </a:lnTo>
                    <a:cubicBezTo>
                      <a:pt x="1680990" y="4276589"/>
                      <a:pt x="1685023" y="4262475"/>
                      <a:pt x="1690063" y="4249369"/>
                    </a:cubicBezTo>
                    <a:cubicBezTo>
                      <a:pt x="1695104" y="4235255"/>
                      <a:pt x="1700145" y="4220133"/>
                      <a:pt x="1704178" y="4206018"/>
                    </a:cubicBezTo>
                    <a:cubicBezTo>
                      <a:pt x="1708210" y="4193921"/>
                      <a:pt x="1712243" y="4180815"/>
                      <a:pt x="1716275" y="4167709"/>
                    </a:cubicBezTo>
                    <a:cubicBezTo>
                      <a:pt x="1775756" y="4179806"/>
                      <a:pt x="1837254" y="4189888"/>
                      <a:pt x="1898751" y="4199969"/>
                    </a:cubicBezTo>
                    <a:cubicBezTo>
                      <a:pt x="1957224" y="4209043"/>
                      <a:pt x="2020738" y="4219125"/>
                      <a:pt x="2100382" y="4230214"/>
                    </a:cubicBezTo>
                    <a:cubicBezTo>
                      <a:pt x="2097358" y="4247353"/>
                      <a:pt x="2094333" y="4265499"/>
                      <a:pt x="2090301" y="4284655"/>
                    </a:cubicBezTo>
                    <a:cubicBezTo>
                      <a:pt x="2086268" y="4306834"/>
                      <a:pt x="2081227" y="4329013"/>
                      <a:pt x="2078203" y="4352201"/>
                    </a:cubicBezTo>
                    <a:cubicBezTo>
                      <a:pt x="2075178" y="4377405"/>
                      <a:pt x="2073162" y="4398576"/>
                      <a:pt x="2075178" y="4417731"/>
                    </a:cubicBezTo>
                    <a:cubicBezTo>
                      <a:pt x="2076186" y="4434870"/>
                      <a:pt x="2079211" y="4449992"/>
                      <a:pt x="2084251" y="4464106"/>
                    </a:cubicBezTo>
                    <a:cubicBezTo>
                      <a:pt x="2083243" y="4465114"/>
                      <a:pt x="2082236" y="4467130"/>
                      <a:pt x="2082236" y="4469147"/>
                    </a:cubicBezTo>
                    <a:cubicBezTo>
                      <a:pt x="2079211" y="4493342"/>
                      <a:pt x="2079211" y="4516530"/>
                      <a:pt x="2082236" y="4538709"/>
                    </a:cubicBezTo>
                    <a:cubicBezTo>
                      <a:pt x="2085260" y="4559881"/>
                      <a:pt x="2091309" y="4579036"/>
                      <a:pt x="2101390" y="4597182"/>
                    </a:cubicBezTo>
                    <a:cubicBezTo>
                      <a:pt x="2106431" y="4606255"/>
                      <a:pt x="2111472" y="4615329"/>
                      <a:pt x="2117521" y="4623394"/>
                    </a:cubicBezTo>
                    <a:cubicBezTo>
                      <a:pt x="2122562" y="4630451"/>
                      <a:pt x="2129618" y="4638516"/>
                      <a:pt x="2137684" y="4647590"/>
                    </a:cubicBezTo>
                    <a:cubicBezTo>
                      <a:pt x="2150790" y="4660696"/>
                      <a:pt x="2165912" y="4672794"/>
                      <a:pt x="2186075" y="4685900"/>
                    </a:cubicBezTo>
                    <a:cubicBezTo>
                      <a:pt x="2202206" y="4695981"/>
                      <a:pt x="2221361" y="4705055"/>
                      <a:pt x="2242532" y="4713120"/>
                    </a:cubicBezTo>
                    <a:cubicBezTo>
                      <a:pt x="2262695" y="4721185"/>
                      <a:pt x="2285882" y="4727234"/>
                      <a:pt x="2309070" y="4732275"/>
                    </a:cubicBezTo>
                    <a:cubicBezTo>
                      <a:pt x="2345364" y="4740340"/>
                      <a:pt x="2383673" y="4743365"/>
                      <a:pt x="2422991" y="4743365"/>
                    </a:cubicBezTo>
                    <a:cubicBezTo>
                      <a:pt x="2431057" y="4743365"/>
                      <a:pt x="2440130" y="4743365"/>
                      <a:pt x="2448195" y="4742356"/>
                    </a:cubicBezTo>
                    <a:cubicBezTo>
                      <a:pt x="2494571" y="4740340"/>
                      <a:pt x="2538929" y="4733283"/>
                      <a:pt x="2581272" y="4720177"/>
                    </a:cubicBezTo>
                    <a:cubicBezTo>
                      <a:pt x="2600427" y="4714128"/>
                      <a:pt x="2619581" y="4707071"/>
                      <a:pt x="2636720" y="4697998"/>
                    </a:cubicBezTo>
                    <a:cubicBezTo>
                      <a:pt x="2644785" y="4693965"/>
                      <a:pt x="2651843" y="4689933"/>
                      <a:pt x="2657891" y="4685900"/>
                    </a:cubicBezTo>
                    <a:cubicBezTo>
                      <a:pt x="2663940" y="4681867"/>
                      <a:pt x="2669989" y="4676826"/>
                      <a:pt x="2677046" y="4669770"/>
                    </a:cubicBezTo>
                    <a:cubicBezTo>
                      <a:pt x="2687128" y="4660696"/>
                      <a:pt x="2695193" y="4648598"/>
                      <a:pt x="2703258" y="4634484"/>
                    </a:cubicBezTo>
                    <a:cubicBezTo>
                      <a:pt x="2709307" y="4623394"/>
                      <a:pt x="2712332" y="4612305"/>
                      <a:pt x="2715356" y="4602223"/>
                    </a:cubicBezTo>
                    <a:cubicBezTo>
                      <a:pt x="2718381" y="4592142"/>
                      <a:pt x="2720396" y="4582060"/>
                      <a:pt x="2721406" y="4567946"/>
                    </a:cubicBezTo>
                    <a:cubicBezTo>
                      <a:pt x="2722413" y="4555848"/>
                      <a:pt x="2723421" y="4543750"/>
                      <a:pt x="2723421" y="4529636"/>
                    </a:cubicBezTo>
                    <a:cubicBezTo>
                      <a:pt x="2723421" y="4523587"/>
                      <a:pt x="2723421" y="4517538"/>
                      <a:pt x="2722413" y="4511489"/>
                    </a:cubicBezTo>
                    <a:cubicBezTo>
                      <a:pt x="2722413" y="4505440"/>
                      <a:pt x="2721406" y="4499391"/>
                      <a:pt x="2720396" y="4493342"/>
                    </a:cubicBezTo>
                    <a:cubicBezTo>
                      <a:pt x="2720396" y="4493342"/>
                      <a:pt x="2720396" y="4492334"/>
                      <a:pt x="2720396" y="4492334"/>
                    </a:cubicBezTo>
                    <a:cubicBezTo>
                      <a:pt x="2721406" y="4490318"/>
                      <a:pt x="2722413" y="4487293"/>
                      <a:pt x="2723421" y="4485277"/>
                    </a:cubicBezTo>
                    <a:cubicBezTo>
                      <a:pt x="2729470" y="4472171"/>
                      <a:pt x="2733503" y="4456041"/>
                      <a:pt x="2734511" y="4435878"/>
                    </a:cubicBezTo>
                    <a:cubicBezTo>
                      <a:pt x="2736528" y="4413698"/>
                      <a:pt x="2736528" y="4390511"/>
                      <a:pt x="2735519" y="4369340"/>
                    </a:cubicBezTo>
                    <a:lnTo>
                      <a:pt x="2735519" y="4368331"/>
                    </a:lnTo>
                    <a:cubicBezTo>
                      <a:pt x="2735519" y="4354217"/>
                      <a:pt x="2735519" y="4340103"/>
                      <a:pt x="2735519" y="4325989"/>
                    </a:cubicBezTo>
                    <a:cubicBezTo>
                      <a:pt x="2735519" y="4322964"/>
                      <a:pt x="2735519" y="4319940"/>
                      <a:pt x="2735519" y="4316915"/>
                    </a:cubicBezTo>
                    <a:lnTo>
                      <a:pt x="2742576" y="4317924"/>
                    </a:lnTo>
                    <a:cubicBezTo>
                      <a:pt x="2754674" y="4319940"/>
                      <a:pt x="2767780" y="4321956"/>
                      <a:pt x="2779878" y="4323973"/>
                    </a:cubicBezTo>
                    <a:cubicBezTo>
                      <a:pt x="2803066" y="4328005"/>
                      <a:pt x="2826253" y="4332038"/>
                      <a:pt x="2850448" y="4336070"/>
                    </a:cubicBezTo>
                    <a:cubicBezTo>
                      <a:pt x="2866579" y="4339095"/>
                      <a:pt x="2882710" y="4342119"/>
                      <a:pt x="2899848" y="4344136"/>
                    </a:cubicBezTo>
                    <a:lnTo>
                      <a:pt x="2903881" y="4345144"/>
                    </a:lnTo>
                    <a:lnTo>
                      <a:pt x="2904889" y="4345144"/>
                    </a:lnTo>
                    <a:cubicBezTo>
                      <a:pt x="2944207" y="4352201"/>
                      <a:pt x="2984533" y="4359258"/>
                      <a:pt x="3023852" y="4363291"/>
                    </a:cubicBezTo>
                    <a:cubicBezTo>
                      <a:pt x="3024860" y="4363291"/>
                      <a:pt x="3024860" y="4363291"/>
                      <a:pt x="3025868" y="4363291"/>
                    </a:cubicBezTo>
                    <a:cubicBezTo>
                      <a:pt x="3043006" y="4363291"/>
                      <a:pt x="3040990" y="4329013"/>
                      <a:pt x="3043006" y="4316915"/>
                    </a:cubicBezTo>
                    <a:cubicBezTo>
                      <a:pt x="3046031" y="4296752"/>
                      <a:pt x="3049056" y="4277597"/>
                      <a:pt x="3052079" y="4257434"/>
                    </a:cubicBezTo>
                    <a:cubicBezTo>
                      <a:pt x="3054096" y="4246345"/>
                      <a:pt x="3055104" y="4234247"/>
                      <a:pt x="3057120" y="4223157"/>
                    </a:cubicBezTo>
                    <a:cubicBezTo>
                      <a:pt x="3063169" y="4181823"/>
                      <a:pt x="3069219" y="4140488"/>
                      <a:pt x="3074259" y="4099154"/>
                    </a:cubicBezTo>
                    <a:cubicBezTo>
                      <a:pt x="3086357" y="4017494"/>
                      <a:pt x="3097446" y="3942890"/>
                      <a:pt x="3108536" y="3872319"/>
                    </a:cubicBezTo>
                    <a:cubicBezTo>
                      <a:pt x="3214392" y="3908613"/>
                      <a:pt x="3322265" y="3942890"/>
                      <a:pt x="3426104" y="3976159"/>
                    </a:cubicBezTo>
                    <a:lnTo>
                      <a:pt x="3468447" y="3989265"/>
                    </a:lnTo>
                    <a:cubicBezTo>
                      <a:pt x="3528937" y="4008420"/>
                      <a:pt x="3593459" y="4028583"/>
                      <a:pt x="3657980" y="4050763"/>
                    </a:cubicBezTo>
                    <a:cubicBezTo>
                      <a:pt x="3691249" y="4061852"/>
                      <a:pt x="3722502" y="4072942"/>
                      <a:pt x="3751738" y="4083024"/>
                    </a:cubicBezTo>
                    <a:lnTo>
                      <a:pt x="3756779" y="4085040"/>
                    </a:lnTo>
                    <a:cubicBezTo>
                      <a:pt x="3770894" y="4090081"/>
                      <a:pt x="3783999" y="4095121"/>
                      <a:pt x="3798113" y="4100162"/>
                    </a:cubicBezTo>
                    <a:cubicBezTo>
                      <a:pt x="3806179" y="4103187"/>
                      <a:pt x="3813236" y="4106211"/>
                      <a:pt x="3821301" y="4109236"/>
                    </a:cubicBezTo>
                    <a:lnTo>
                      <a:pt x="3824325" y="4110244"/>
                    </a:lnTo>
                    <a:cubicBezTo>
                      <a:pt x="3830375" y="4112260"/>
                      <a:pt x="3837432" y="4115284"/>
                      <a:pt x="3843480" y="4117301"/>
                    </a:cubicBezTo>
                    <a:cubicBezTo>
                      <a:pt x="3858602" y="4123350"/>
                      <a:pt x="3877758" y="4129399"/>
                      <a:pt x="3895905" y="4135448"/>
                    </a:cubicBezTo>
                    <a:cubicBezTo>
                      <a:pt x="3904977" y="4138472"/>
                      <a:pt x="3914051" y="4140488"/>
                      <a:pt x="3923125" y="4142505"/>
                    </a:cubicBezTo>
                    <a:cubicBezTo>
                      <a:pt x="3927157" y="4143513"/>
                      <a:pt x="3932198" y="4144521"/>
                      <a:pt x="3936231" y="4144521"/>
                    </a:cubicBezTo>
                    <a:cubicBezTo>
                      <a:pt x="3940263" y="4145529"/>
                      <a:pt x="3945303" y="4145529"/>
                      <a:pt x="3950344" y="4145529"/>
                    </a:cubicBezTo>
                    <a:lnTo>
                      <a:pt x="3951353" y="4145529"/>
                    </a:lnTo>
                    <a:lnTo>
                      <a:pt x="3952361" y="4145529"/>
                    </a:lnTo>
                    <a:cubicBezTo>
                      <a:pt x="3956394" y="4145529"/>
                      <a:pt x="3959418" y="4143513"/>
                      <a:pt x="3960426" y="4140488"/>
                    </a:cubicBezTo>
                    <a:cubicBezTo>
                      <a:pt x="3964459" y="4137464"/>
                      <a:pt x="3966476" y="4131415"/>
                      <a:pt x="3964459" y="4126374"/>
                    </a:cubicBezTo>
                    <a:cubicBezTo>
                      <a:pt x="3959418" y="4110244"/>
                      <a:pt x="3952361" y="4094113"/>
                      <a:pt x="3946313" y="4078991"/>
                    </a:cubicBezTo>
                    <a:cubicBezTo>
                      <a:pt x="3944296" y="4073950"/>
                      <a:pt x="3942280" y="4068909"/>
                      <a:pt x="3940263" y="4064877"/>
                    </a:cubicBezTo>
                    <a:cubicBezTo>
                      <a:pt x="3931190" y="4041689"/>
                      <a:pt x="3923125" y="4021526"/>
                      <a:pt x="3916068" y="4002371"/>
                    </a:cubicBezTo>
                    <a:cubicBezTo>
                      <a:pt x="3915059" y="3998339"/>
                      <a:pt x="3913043" y="3995314"/>
                      <a:pt x="3910018" y="3994306"/>
                    </a:cubicBezTo>
                    <a:cubicBezTo>
                      <a:pt x="3909010" y="3993298"/>
                      <a:pt x="3908002" y="3993298"/>
                      <a:pt x="3906994" y="3993298"/>
                    </a:cubicBezTo>
                    <a:cubicBezTo>
                      <a:pt x="3906994" y="3993298"/>
                      <a:pt x="3905986" y="3992290"/>
                      <a:pt x="3905986" y="3992290"/>
                    </a:cubicBezTo>
                    <a:cubicBezTo>
                      <a:pt x="3874733" y="3970110"/>
                      <a:pt x="3842472" y="3947931"/>
                      <a:pt x="3813236" y="3928776"/>
                    </a:cubicBezTo>
                    <a:lnTo>
                      <a:pt x="3809203" y="3925752"/>
                    </a:lnTo>
                    <a:cubicBezTo>
                      <a:pt x="3790049" y="3913654"/>
                      <a:pt x="3771901" y="3901556"/>
                      <a:pt x="3752746" y="3889458"/>
                    </a:cubicBezTo>
                    <a:lnTo>
                      <a:pt x="3740649" y="3881393"/>
                    </a:lnTo>
                    <a:lnTo>
                      <a:pt x="3711412" y="3862238"/>
                    </a:lnTo>
                    <a:cubicBezTo>
                      <a:pt x="3649915" y="3821912"/>
                      <a:pt x="3584385" y="3778561"/>
                      <a:pt x="3519863" y="3731178"/>
                    </a:cubicBezTo>
                    <a:lnTo>
                      <a:pt x="3512806" y="3726137"/>
                    </a:lnTo>
                    <a:cubicBezTo>
                      <a:pt x="3512806" y="3726137"/>
                      <a:pt x="3511797" y="3725129"/>
                      <a:pt x="3511797" y="3725129"/>
                    </a:cubicBezTo>
                    <a:cubicBezTo>
                      <a:pt x="3481553" y="3701941"/>
                      <a:pt x="3452317" y="3677746"/>
                      <a:pt x="3423080" y="3654558"/>
                    </a:cubicBezTo>
                    <a:cubicBezTo>
                      <a:pt x="3346461" y="3593061"/>
                      <a:pt x="3267824" y="3529547"/>
                      <a:pt x="3180116" y="3482164"/>
                    </a:cubicBezTo>
                    <a:cubicBezTo>
                      <a:pt x="3189188" y="3438813"/>
                      <a:pt x="3197254" y="3397479"/>
                      <a:pt x="3206327" y="3359169"/>
                    </a:cubicBezTo>
                    <a:cubicBezTo>
                      <a:pt x="3217417" y="3307753"/>
                      <a:pt x="3229514" y="3255329"/>
                      <a:pt x="3242621" y="3202905"/>
                    </a:cubicBezTo>
                    <a:cubicBezTo>
                      <a:pt x="3243629" y="3198873"/>
                      <a:pt x="3241613" y="3194840"/>
                      <a:pt x="3239596" y="3192824"/>
                    </a:cubicBezTo>
                    <a:cubicBezTo>
                      <a:pt x="3238588" y="3191815"/>
                      <a:pt x="3237580" y="3190808"/>
                      <a:pt x="3235564" y="3189799"/>
                    </a:cubicBezTo>
                    <a:cubicBezTo>
                      <a:pt x="3234555" y="3188791"/>
                      <a:pt x="3233547" y="3187783"/>
                      <a:pt x="3232539" y="3187783"/>
                    </a:cubicBezTo>
                    <a:cubicBezTo>
                      <a:pt x="3229514" y="3172661"/>
                      <a:pt x="3226490" y="3158546"/>
                      <a:pt x="3222458" y="3143424"/>
                    </a:cubicBezTo>
                    <a:cubicBezTo>
                      <a:pt x="3218425" y="3125277"/>
                      <a:pt x="3213384" y="3107131"/>
                      <a:pt x="3208343" y="3089992"/>
                    </a:cubicBezTo>
                    <a:lnTo>
                      <a:pt x="3200279" y="3060755"/>
                    </a:lnTo>
                    <a:cubicBezTo>
                      <a:pt x="3193221" y="3035552"/>
                      <a:pt x="3187172" y="3010348"/>
                      <a:pt x="3180116" y="2984136"/>
                    </a:cubicBezTo>
                    <a:lnTo>
                      <a:pt x="3180116" y="2986152"/>
                    </a:lnTo>
                    <a:cubicBezTo>
                      <a:pt x="3176083" y="2969014"/>
                      <a:pt x="3172050" y="2951875"/>
                      <a:pt x="3168017" y="2934736"/>
                    </a:cubicBezTo>
                    <a:lnTo>
                      <a:pt x="3166001" y="2924655"/>
                    </a:lnTo>
                    <a:cubicBezTo>
                      <a:pt x="3161968" y="2907516"/>
                      <a:pt x="3157935" y="2889369"/>
                      <a:pt x="3152895" y="2872231"/>
                    </a:cubicBezTo>
                    <a:cubicBezTo>
                      <a:pt x="3144830" y="2837954"/>
                      <a:pt x="3134749" y="2800652"/>
                      <a:pt x="3122650" y="2755285"/>
                    </a:cubicBezTo>
                    <a:cubicBezTo>
                      <a:pt x="3112569" y="2717983"/>
                      <a:pt x="3103495" y="2681690"/>
                      <a:pt x="3093413" y="2644388"/>
                    </a:cubicBezTo>
                    <a:lnTo>
                      <a:pt x="3094422" y="2644388"/>
                    </a:lnTo>
                    <a:cubicBezTo>
                      <a:pt x="3105512" y="2642372"/>
                      <a:pt x="3117609" y="2640355"/>
                      <a:pt x="3131724" y="2638339"/>
                    </a:cubicBezTo>
                    <a:lnTo>
                      <a:pt x="3130716" y="2638339"/>
                    </a:lnTo>
                    <a:cubicBezTo>
                      <a:pt x="3187172" y="2631282"/>
                      <a:pt x="3245646" y="2628257"/>
                      <a:pt x="3301094" y="2626241"/>
                    </a:cubicBezTo>
                    <a:lnTo>
                      <a:pt x="3328314" y="2625233"/>
                    </a:lnTo>
                    <a:cubicBezTo>
                      <a:pt x="3355533" y="2624225"/>
                      <a:pt x="3391828" y="2622208"/>
                      <a:pt x="3427113" y="2619184"/>
                    </a:cubicBezTo>
                    <a:cubicBezTo>
                      <a:pt x="3459374" y="2616160"/>
                      <a:pt x="3492643" y="2612127"/>
                      <a:pt x="3527929" y="2605070"/>
                    </a:cubicBezTo>
                    <a:cubicBezTo>
                      <a:pt x="3565230" y="2598013"/>
                      <a:pt x="3605556" y="2588939"/>
                      <a:pt x="3648907" y="2577850"/>
                    </a:cubicBezTo>
                    <a:cubicBezTo>
                      <a:pt x="3667053" y="2572809"/>
                      <a:pt x="3686208" y="2567768"/>
                      <a:pt x="3707379" y="2560711"/>
                    </a:cubicBezTo>
                    <a:cubicBezTo>
                      <a:pt x="3730567" y="2553654"/>
                      <a:pt x="3749723" y="2547605"/>
                      <a:pt x="3766861" y="2541556"/>
                    </a:cubicBezTo>
                    <a:lnTo>
                      <a:pt x="3767869" y="2541556"/>
                    </a:lnTo>
                    <a:cubicBezTo>
                      <a:pt x="3768877" y="2541556"/>
                      <a:pt x="3768877" y="2541556"/>
                      <a:pt x="3769886" y="2541556"/>
                    </a:cubicBezTo>
                    <a:cubicBezTo>
                      <a:pt x="3771901" y="2541556"/>
                      <a:pt x="3774926" y="2540548"/>
                      <a:pt x="3775934" y="2539540"/>
                    </a:cubicBezTo>
                    <a:cubicBezTo>
                      <a:pt x="3777950" y="2538532"/>
                      <a:pt x="3779967" y="2536515"/>
                      <a:pt x="3780975" y="2535507"/>
                    </a:cubicBezTo>
                    <a:cubicBezTo>
                      <a:pt x="3782991" y="2533491"/>
                      <a:pt x="3785008" y="2530467"/>
                      <a:pt x="3787024" y="2527442"/>
                    </a:cubicBezTo>
                    <a:cubicBezTo>
                      <a:pt x="3791057" y="2522401"/>
                      <a:pt x="3793072" y="2516352"/>
                      <a:pt x="3796097" y="2512320"/>
                    </a:cubicBezTo>
                    <a:cubicBezTo>
                      <a:pt x="3798113" y="2508287"/>
                      <a:pt x="3800130" y="2503246"/>
                      <a:pt x="3802146" y="2498206"/>
                    </a:cubicBezTo>
                    <a:cubicBezTo>
                      <a:pt x="3812228" y="2500222"/>
                      <a:pt x="3823317" y="2502238"/>
                      <a:pt x="3834407" y="2504255"/>
                    </a:cubicBezTo>
                    <a:lnTo>
                      <a:pt x="3835416" y="2504255"/>
                    </a:lnTo>
                    <a:lnTo>
                      <a:pt x="3839447" y="2505263"/>
                    </a:lnTo>
                    <a:cubicBezTo>
                      <a:pt x="3843480" y="2506271"/>
                      <a:pt x="3847513" y="2507279"/>
                      <a:pt x="3852554" y="2507279"/>
                    </a:cubicBezTo>
                    <a:cubicBezTo>
                      <a:pt x="3871709" y="2511311"/>
                      <a:pt x="3893888" y="2514336"/>
                      <a:pt x="3917076" y="2516352"/>
                    </a:cubicBezTo>
                    <a:cubicBezTo>
                      <a:pt x="3927157" y="2517360"/>
                      <a:pt x="3936231" y="2517360"/>
                      <a:pt x="3946313" y="2517360"/>
                    </a:cubicBezTo>
                    <a:lnTo>
                      <a:pt x="3949336" y="2517360"/>
                    </a:lnTo>
                    <a:cubicBezTo>
                      <a:pt x="3960426" y="2517360"/>
                      <a:pt x="3969499" y="2516352"/>
                      <a:pt x="3978573" y="2515344"/>
                    </a:cubicBezTo>
                    <a:cubicBezTo>
                      <a:pt x="3988655" y="2513328"/>
                      <a:pt x="3997728" y="2511311"/>
                      <a:pt x="4004785" y="2507279"/>
                    </a:cubicBezTo>
                    <a:cubicBezTo>
                      <a:pt x="4008818" y="2505263"/>
                      <a:pt x="4012851" y="2503246"/>
                      <a:pt x="4015874" y="2500222"/>
                    </a:cubicBezTo>
                    <a:cubicBezTo>
                      <a:pt x="4018899" y="2498206"/>
                      <a:pt x="4020915" y="2494173"/>
                      <a:pt x="4022932" y="2491148"/>
                    </a:cubicBezTo>
                    <a:cubicBezTo>
                      <a:pt x="4024948" y="2487116"/>
                      <a:pt x="4024948" y="2482075"/>
                      <a:pt x="4022932" y="2476026"/>
                    </a:cubicBezTo>
                    <a:cubicBezTo>
                      <a:pt x="4021924" y="2471994"/>
                      <a:pt x="4019907" y="2468969"/>
                      <a:pt x="4015874" y="2464937"/>
                    </a:cubicBezTo>
                    <a:cubicBezTo>
                      <a:pt x="4008818" y="2456871"/>
                      <a:pt x="3998736" y="2450822"/>
                      <a:pt x="3990670" y="2445781"/>
                    </a:cubicBezTo>
                    <a:cubicBezTo>
                      <a:pt x="3981598" y="2440741"/>
                      <a:pt x="3972524" y="2436708"/>
                      <a:pt x="3961435" y="2430659"/>
                    </a:cubicBezTo>
                    <a:cubicBezTo>
                      <a:pt x="3958410" y="2428643"/>
                      <a:pt x="3954377" y="2427635"/>
                      <a:pt x="3951353" y="2425618"/>
                    </a:cubicBezTo>
                    <a:lnTo>
                      <a:pt x="3949336" y="2424611"/>
                    </a:lnTo>
                    <a:cubicBezTo>
                      <a:pt x="3946313" y="2422594"/>
                      <a:pt x="3942280" y="2421586"/>
                      <a:pt x="3939255" y="2419570"/>
                    </a:cubicBezTo>
                    <a:cubicBezTo>
                      <a:pt x="3947321" y="2418562"/>
                      <a:pt x="3955385" y="2417553"/>
                      <a:pt x="3963451" y="2416545"/>
                    </a:cubicBezTo>
                    <a:lnTo>
                      <a:pt x="3971516" y="2415537"/>
                    </a:lnTo>
                    <a:cubicBezTo>
                      <a:pt x="3992687" y="2413521"/>
                      <a:pt x="4012851" y="2410496"/>
                      <a:pt x="4032006" y="2406464"/>
                    </a:cubicBezTo>
                    <a:cubicBezTo>
                      <a:pt x="4054185" y="2401423"/>
                      <a:pt x="4072332" y="2394366"/>
                      <a:pt x="4086445" y="2384284"/>
                    </a:cubicBezTo>
                    <a:cubicBezTo>
                      <a:pt x="4089470" y="2382268"/>
                      <a:pt x="4093503" y="2379244"/>
                      <a:pt x="4096527" y="2376219"/>
                    </a:cubicBezTo>
                    <a:cubicBezTo>
                      <a:pt x="4101567" y="2371178"/>
                      <a:pt x="4105600" y="2367146"/>
                      <a:pt x="4107617" y="2363113"/>
                    </a:cubicBezTo>
                    <a:cubicBezTo>
                      <a:pt x="4110641" y="2358072"/>
                      <a:pt x="4111649" y="2353032"/>
                      <a:pt x="4111649" y="2348999"/>
                    </a:cubicBezTo>
                    <a:cubicBezTo>
                      <a:pt x="4106608" y="2343958"/>
                      <a:pt x="4106608" y="2341942"/>
                      <a:pt x="4105600" y="2339925"/>
                    </a:cubicBezTo>
                    <a:close/>
                    <a:moveTo>
                      <a:pt x="3475504" y="1752172"/>
                    </a:moveTo>
                    <a:cubicBezTo>
                      <a:pt x="3467439" y="1754188"/>
                      <a:pt x="3459374" y="1755196"/>
                      <a:pt x="3450300" y="1755196"/>
                    </a:cubicBezTo>
                    <a:cubicBezTo>
                      <a:pt x="3438203" y="1755196"/>
                      <a:pt x="3427113" y="1753180"/>
                      <a:pt x="3416023" y="1750155"/>
                    </a:cubicBezTo>
                    <a:cubicBezTo>
                      <a:pt x="3409974" y="1748139"/>
                      <a:pt x="3404933" y="1746123"/>
                      <a:pt x="3399892" y="1743098"/>
                    </a:cubicBezTo>
                    <a:cubicBezTo>
                      <a:pt x="3395860" y="1740074"/>
                      <a:pt x="3392836" y="1738058"/>
                      <a:pt x="3387795" y="1734025"/>
                    </a:cubicBezTo>
                    <a:cubicBezTo>
                      <a:pt x="3388803" y="1729992"/>
                      <a:pt x="3389811" y="1725960"/>
                      <a:pt x="3391828" y="1721927"/>
                    </a:cubicBezTo>
                    <a:lnTo>
                      <a:pt x="3394852" y="1713862"/>
                    </a:lnTo>
                    <a:cubicBezTo>
                      <a:pt x="3401909" y="1690674"/>
                      <a:pt x="3408966" y="1665470"/>
                      <a:pt x="3416023" y="1637242"/>
                    </a:cubicBezTo>
                    <a:cubicBezTo>
                      <a:pt x="3418040" y="1636234"/>
                      <a:pt x="3421063" y="1635226"/>
                      <a:pt x="3423080" y="1635226"/>
                    </a:cubicBezTo>
                    <a:cubicBezTo>
                      <a:pt x="3428121" y="1634218"/>
                      <a:pt x="3433162" y="1633209"/>
                      <a:pt x="3437195" y="1633209"/>
                    </a:cubicBezTo>
                    <a:cubicBezTo>
                      <a:pt x="3442236" y="1633209"/>
                      <a:pt x="3447276" y="1634218"/>
                      <a:pt x="3452317" y="1635226"/>
                    </a:cubicBezTo>
                    <a:cubicBezTo>
                      <a:pt x="3455341" y="1636234"/>
                      <a:pt x="3458366" y="1637242"/>
                      <a:pt x="3461390" y="1638250"/>
                    </a:cubicBezTo>
                    <a:cubicBezTo>
                      <a:pt x="3463407" y="1639258"/>
                      <a:pt x="3464415" y="1639258"/>
                      <a:pt x="3466430" y="1639258"/>
                    </a:cubicBezTo>
                    <a:cubicBezTo>
                      <a:pt x="3471471" y="1639258"/>
                      <a:pt x="3475504" y="1636234"/>
                      <a:pt x="3477521" y="1632201"/>
                    </a:cubicBezTo>
                    <a:cubicBezTo>
                      <a:pt x="3478529" y="1629177"/>
                      <a:pt x="3478529" y="1626152"/>
                      <a:pt x="3477521" y="1622120"/>
                    </a:cubicBezTo>
                    <a:cubicBezTo>
                      <a:pt x="3476512" y="1619095"/>
                      <a:pt x="3474496" y="1617079"/>
                      <a:pt x="3471471" y="1615063"/>
                    </a:cubicBezTo>
                    <a:cubicBezTo>
                      <a:pt x="3466430" y="1613046"/>
                      <a:pt x="3460382" y="1611030"/>
                      <a:pt x="3454333" y="1610022"/>
                    </a:cubicBezTo>
                    <a:cubicBezTo>
                      <a:pt x="3450300" y="1609014"/>
                      <a:pt x="3447276" y="1609014"/>
                      <a:pt x="3441226" y="1609014"/>
                    </a:cubicBezTo>
                    <a:cubicBezTo>
                      <a:pt x="3440219" y="1609014"/>
                      <a:pt x="3438203" y="1609014"/>
                      <a:pt x="3437195" y="1609014"/>
                    </a:cubicBezTo>
                    <a:cubicBezTo>
                      <a:pt x="3432154" y="1609014"/>
                      <a:pt x="3427113" y="1610022"/>
                      <a:pt x="3422073" y="1611030"/>
                    </a:cubicBezTo>
                    <a:cubicBezTo>
                      <a:pt x="3423080" y="1605989"/>
                      <a:pt x="3424088" y="1601957"/>
                      <a:pt x="3425096" y="1596916"/>
                    </a:cubicBezTo>
                    <a:cubicBezTo>
                      <a:pt x="3430137" y="1573728"/>
                      <a:pt x="3435178" y="1550541"/>
                      <a:pt x="3438203" y="1535419"/>
                    </a:cubicBezTo>
                    <a:lnTo>
                      <a:pt x="3439211" y="1534410"/>
                    </a:lnTo>
                    <a:lnTo>
                      <a:pt x="3440219" y="1533402"/>
                    </a:lnTo>
                    <a:cubicBezTo>
                      <a:pt x="3446267" y="1528361"/>
                      <a:pt x="3452317" y="1523321"/>
                      <a:pt x="3458366" y="1520296"/>
                    </a:cubicBezTo>
                    <a:cubicBezTo>
                      <a:pt x="3462399" y="1518280"/>
                      <a:pt x="3466430" y="1516264"/>
                      <a:pt x="3470463" y="1515255"/>
                    </a:cubicBezTo>
                    <a:cubicBezTo>
                      <a:pt x="3473488" y="1514247"/>
                      <a:pt x="3476512" y="1514247"/>
                      <a:pt x="3480545" y="1514247"/>
                    </a:cubicBezTo>
                    <a:cubicBezTo>
                      <a:pt x="3483570" y="1514247"/>
                      <a:pt x="3486593" y="1515255"/>
                      <a:pt x="3489618" y="1515255"/>
                    </a:cubicBezTo>
                    <a:cubicBezTo>
                      <a:pt x="3492643" y="1516264"/>
                      <a:pt x="3495667" y="1517272"/>
                      <a:pt x="3498692" y="1519288"/>
                    </a:cubicBezTo>
                    <a:cubicBezTo>
                      <a:pt x="3502725" y="1522312"/>
                      <a:pt x="3505749" y="1524329"/>
                      <a:pt x="3509781" y="1528361"/>
                    </a:cubicBezTo>
                    <a:cubicBezTo>
                      <a:pt x="3514822" y="1533402"/>
                      <a:pt x="3519863" y="1540459"/>
                      <a:pt x="3523896" y="1547516"/>
                    </a:cubicBezTo>
                    <a:cubicBezTo>
                      <a:pt x="3529945" y="1558606"/>
                      <a:pt x="3533977" y="1570704"/>
                      <a:pt x="3538010" y="1584818"/>
                    </a:cubicBezTo>
                    <a:cubicBezTo>
                      <a:pt x="3542042" y="1602965"/>
                      <a:pt x="3544059" y="1621112"/>
                      <a:pt x="3544059" y="1640266"/>
                    </a:cubicBezTo>
                    <a:cubicBezTo>
                      <a:pt x="3544059" y="1656397"/>
                      <a:pt x="3541034" y="1671519"/>
                      <a:pt x="3538010" y="1685633"/>
                    </a:cubicBezTo>
                    <a:cubicBezTo>
                      <a:pt x="3534985" y="1696723"/>
                      <a:pt x="3529945" y="1706805"/>
                      <a:pt x="3524904" y="1715878"/>
                    </a:cubicBezTo>
                    <a:cubicBezTo>
                      <a:pt x="3520871" y="1721927"/>
                      <a:pt x="3515830" y="1727976"/>
                      <a:pt x="3510789" y="1733017"/>
                    </a:cubicBezTo>
                    <a:cubicBezTo>
                      <a:pt x="3505749" y="1737049"/>
                      <a:pt x="3500708" y="1741082"/>
                      <a:pt x="3494659" y="1744106"/>
                    </a:cubicBezTo>
                    <a:cubicBezTo>
                      <a:pt x="3487603" y="1747131"/>
                      <a:pt x="3481553" y="1750155"/>
                      <a:pt x="3475504" y="1752172"/>
                    </a:cubicBezTo>
                    <a:close/>
                    <a:moveTo>
                      <a:pt x="1782814" y="1442668"/>
                    </a:moveTo>
                    <a:cubicBezTo>
                      <a:pt x="1758618" y="1473921"/>
                      <a:pt x="1735430" y="1500133"/>
                      <a:pt x="1712243" y="1523321"/>
                    </a:cubicBezTo>
                    <a:cubicBezTo>
                      <a:pt x="1688047" y="1545500"/>
                      <a:pt x="1665867" y="1563647"/>
                      <a:pt x="1641672" y="1576753"/>
                    </a:cubicBezTo>
                    <a:cubicBezTo>
                      <a:pt x="1625541" y="1585826"/>
                      <a:pt x="1611428" y="1591875"/>
                      <a:pt x="1596305" y="1595908"/>
                    </a:cubicBezTo>
                    <a:cubicBezTo>
                      <a:pt x="1585215" y="1598932"/>
                      <a:pt x="1573118" y="1599940"/>
                      <a:pt x="1562028" y="1599940"/>
                    </a:cubicBezTo>
                    <a:cubicBezTo>
                      <a:pt x="1551946" y="1599940"/>
                      <a:pt x="1542873" y="1597924"/>
                      <a:pt x="1532792" y="1595908"/>
                    </a:cubicBezTo>
                    <a:cubicBezTo>
                      <a:pt x="1522710" y="1592883"/>
                      <a:pt x="1511620" y="1587843"/>
                      <a:pt x="1502547" y="1582802"/>
                    </a:cubicBezTo>
                    <a:cubicBezTo>
                      <a:pt x="1496498" y="1578769"/>
                      <a:pt x="1491457" y="1575745"/>
                      <a:pt x="1487425" y="1571712"/>
                    </a:cubicBezTo>
                    <a:cubicBezTo>
                      <a:pt x="1485408" y="1569696"/>
                      <a:pt x="1483392" y="1566671"/>
                      <a:pt x="1481375" y="1564655"/>
                    </a:cubicBezTo>
                    <a:cubicBezTo>
                      <a:pt x="1480367" y="1562639"/>
                      <a:pt x="1479359" y="1560622"/>
                      <a:pt x="1479359" y="1558606"/>
                    </a:cubicBezTo>
                    <a:cubicBezTo>
                      <a:pt x="1479359" y="1556590"/>
                      <a:pt x="1478351" y="1554573"/>
                      <a:pt x="1478351" y="1551549"/>
                    </a:cubicBezTo>
                    <a:cubicBezTo>
                      <a:pt x="1478351" y="1548525"/>
                      <a:pt x="1479359" y="1545500"/>
                      <a:pt x="1479359" y="1542476"/>
                    </a:cubicBezTo>
                    <a:cubicBezTo>
                      <a:pt x="1481375" y="1537435"/>
                      <a:pt x="1483392" y="1532394"/>
                      <a:pt x="1486416" y="1526345"/>
                    </a:cubicBezTo>
                    <a:cubicBezTo>
                      <a:pt x="1496498" y="1511223"/>
                      <a:pt x="1508596" y="1498117"/>
                      <a:pt x="1519685" y="1488035"/>
                    </a:cubicBezTo>
                    <a:cubicBezTo>
                      <a:pt x="1532792" y="1475938"/>
                      <a:pt x="1545897" y="1463840"/>
                      <a:pt x="1560011" y="1452750"/>
                    </a:cubicBezTo>
                    <a:lnTo>
                      <a:pt x="1561020" y="1451742"/>
                    </a:lnTo>
                    <a:lnTo>
                      <a:pt x="1567068" y="1446701"/>
                    </a:lnTo>
                    <a:cubicBezTo>
                      <a:pt x="1588240" y="1428554"/>
                      <a:pt x="1609411" y="1407383"/>
                      <a:pt x="1628566" y="1385204"/>
                    </a:cubicBezTo>
                    <a:cubicBezTo>
                      <a:pt x="1647721" y="1363024"/>
                      <a:pt x="1665867" y="1336812"/>
                      <a:pt x="1687039" y="1303543"/>
                    </a:cubicBezTo>
                    <a:cubicBezTo>
                      <a:pt x="1697121" y="1287413"/>
                      <a:pt x="1705186" y="1274307"/>
                      <a:pt x="1712243" y="1262209"/>
                    </a:cubicBezTo>
                    <a:cubicBezTo>
                      <a:pt x="1713251" y="1273298"/>
                      <a:pt x="1715267" y="1285396"/>
                      <a:pt x="1719300" y="1297494"/>
                    </a:cubicBezTo>
                    <a:cubicBezTo>
                      <a:pt x="1723332" y="1310600"/>
                      <a:pt x="1730390" y="1323706"/>
                      <a:pt x="1739463" y="1335804"/>
                    </a:cubicBezTo>
                    <a:cubicBezTo>
                      <a:pt x="1747528" y="1346894"/>
                      <a:pt x="1757610" y="1356975"/>
                      <a:pt x="1769708" y="1366049"/>
                    </a:cubicBezTo>
                    <a:cubicBezTo>
                      <a:pt x="1781805" y="1374114"/>
                      <a:pt x="1794912" y="1381171"/>
                      <a:pt x="1810034" y="1385204"/>
                    </a:cubicBezTo>
                    <a:cubicBezTo>
                      <a:pt x="1814066" y="1386212"/>
                      <a:pt x="1819107" y="1387220"/>
                      <a:pt x="1823140" y="1388228"/>
                    </a:cubicBezTo>
                    <a:cubicBezTo>
                      <a:pt x="1810034" y="1407383"/>
                      <a:pt x="1795920" y="1425530"/>
                      <a:pt x="1782814" y="1442668"/>
                    </a:cubicBezTo>
                    <a:close/>
                    <a:moveTo>
                      <a:pt x="1876572" y="1358992"/>
                    </a:moveTo>
                    <a:cubicBezTo>
                      <a:pt x="1867498" y="1361008"/>
                      <a:pt x="1857417" y="1362016"/>
                      <a:pt x="1847335" y="1362016"/>
                    </a:cubicBezTo>
                    <a:cubicBezTo>
                      <a:pt x="1837254" y="1362016"/>
                      <a:pt x="1828181" y="1360000"/>
                      <a:pt x="1819107" y="1357983"/>
                    </a:cubicBezTo>
                    <a:cubicBezTo>
                      <a:pt x="1810034" y="1354959"/>
                      <a:pt x="1801968" y="1351935"/>
                      <a:pt x="1793903" y="1346894"/>
                    </a:cubicBezTo>
                    <a:cubicBezTo>
                      <a:pt x="1785838" y="1341853"/>
                      <a:pt x="1778781" y="1335804"/>
                      <a:pt x="1772732" y="1329755"/>
                    </a:cubicBezTo>
                    <a:cubicBezTo>
                      <a:pt x="1766683" y="1322698"/>
                      <a:pt x="1760634" y="1314633"/>
                      <a:pt x="1755593" y="1306568"/>
                    </a:cubicBezTo>
                    <a:cubicBezTo>
                      <a:pt x="1750553" y="1297494"/>
                      <a:pt x="1746520" y="1287413"/>
                      <a:pt x="1743495" y="1276323"/>
                    </a:cubicBezTo>
                    <a:cubicBezTo>
                      <a:pt x="1740471" y="1265233"/>
                      <a:pt x="1739463" y="1254144"/>
                      <a:pt x="1739463" y="1242046"/>
                    </a:cubicBezTo>
                    <a:cubicBezTo>
                      <a:pt x="1739463" y="1232972"/>
                      <a:pt x="1741479" y="1223899"/>
                      <a:pt x="1743495" y="1215834"/>
                    </a:cubicBezTo>
                    <a:cubicBezTo>
                      <a:pt x="1747528" y="1204744"/>
                      <a:pt x="1752569" y="1193654"/>
                      <a:pt x="1758618" y="1181556"/>
                    </a:cubicBezTo>
                    <a:cubicBezTo>
                      <a:pt x="1767691" y="1166434"/>
                      <a:pt x="1778781" y="1153328"/>
                      <a:pt x="1791887" y="1141230"/>
                    </a:cubicBezTo>
                    <a:cubicBezTo>
                      <a:pt x="1803985" y="1130141"/>
                      <a:pt x="1816083" y="1121067"/>
                      <a:pt x="1828181" y="1114010"/>
                    </a:cubicBezTo>
                    <a:cubicBezTo>
                      <a:pt x="1837254" y="1108969"/>
                      <a:pt x="1845319" y="1105945"/>
                      <a:pt x="1854392" y="1103929"/>
                    </a:cubicBezTo>
                    <a:cubicBezTo>
                      <a:pt x="1860442" y="1102921"/>
                      <a:pt x="1866490" y="1101912"/>
                      <a:pt x="1871531" y="1101912"/>
                    </a:cubicBezTo>
                    <a:cubicBezTo>
                      <a:pt x="1875564" y="1101912"/>
                      <a:pt x="1879596" y="1102921"/>
                      <a:pt x="1883629" y="1103929"/>
                    </a:cubicBezTo>
                    <a:cubicBezTo>
                      <a:pt x="1886653" y="1104937"/>
                      <a:pt x="1890686" y="1106953"/>
                      <a:pt x="1893711" y="1107961"/>
                    </a:cubicBezTo>
                    <a:cubicBezTo>
                      <a:pt x="1896735" y="1109978"/>
                      <a:pt x="1899759" y="1111994"/>
                      <a:pt x="1901776" y="1115018"/>
                    </a:cubicBezTo>
                    <a:cubicBezTo>
                      <a:pt x="1904800" y="1119051"/>
                      <a:pt x="1907824" y="1123084"/>
                      <a:pt x="1910849" y="1127116"/>
                    </a:cubicBezTo>
                    <a:cubicBezTo>
                      <a:pt x="1913874" y="1133165"/>
                      <a:pt x="1916898" y="1140222"/>
                      <a:pt x="1918914" y="1148287"/>
                    </a:cubicBezTo>
                    <a:cubicBezTo>
                      <a:pt x="1912865" y="1179540"/>
                      <a:pt x="1906817" y="1209785"/>
                      <a:pt x="1898751" y="1248095"/>
                    </a:cubicBezTo>
                    <a:cubicBezTo>
                      <a:pt x="1893711" y="1241038"/>
                      <a:pt x="1886653" y="1234989"/>
                      <a:pt x="1878588" y="1229948"/>
                    </a:cubicBezTo>
                    <a:cubicBezTo>
                      <a:pt x="1870523" y="1224907"/>
                      <a:pt x="1861450" y="1222891"/>
                      <a:pt x="1852376" y="1221883"/>
                    </a:cubicBezTo>
                    <a:cubicBezTo>
                      <a:pt x="1850360" y="1221883"/>
                      <a:pt x="1849352" y="1221883"/>
                      <a:pt x="1847335" y="1221883"/>
                    </a:cubicBezTo>
                    <a:cubicBezTo>
                      <a:pt x="1839270" y="1221883"/>
                      <a:pt x="1830197" y="1223899"/>
                      <a:pt x="1821123" y="1226923"/>
                    </a:cubicBezTo>
                    <a:cubicBezTo>
                      <a:pt x="1818099" y="1227932"/>
                      <a:pt x="1815075" y="1230956"/>
                      <a:pt x="1814066" y="1233981"/>
                    </a:cubicBezTo>
                    <a:cubicBezTo>
                      <a:pt x="1813058" y="1237005"/>
                      <a:pt x="1812050" y="1241038"/>
                      <a:pt x="1814066" y="1244062"/>
                    </a:cubicBezTo>
                    <a:cubicBezTo>
                      <a:pt x="1816083" y="1249103"/>
                      <a:pt x="1821123" y="1252127"/>
                      <a:pt x="1826164" y="1252127"/>
                    </a:cubicBezTo>
                    <a:cubicBezTo>
                      <a:pt x="1828181" y="1252127"/>
                      <a:pt x="1829189" y="1252127"/>
                      <a:pt x="1831205" y="1251119"/>
                    </a:cubicBezTo>
                    <a:cubicBezTo>
                      <a:pt x="1833221" y="1250111"/>
                      <a:pt x="1835238" y="1250111"/>
                      <a:pt x="1836246" y="1249103"/>
                    </a:cubicBezTo>
                    <a:cubicBezTo>
                      <a:pt x="1839270" y="1248095"/>
                      <a:pt x="1843303" y="1248095"/>
                      <a:pt x="1846327" y="1248095"/>
                    </a:cubicBezTo>
                    <a:cubicBezTo>
                      <a:pt x="1849352" y="1248095"/>
                      <a:pt x="1852376" y="1249103"/>
                      <a:pt x="1855401" y="1249103"/>
                    </a:cubicBezTo>
                    <a:cubicBezTo>
                      <a:pt x="1858425" y="1250111"/>
                      <a:pt x="1861450" y="1251119"/>
                      <a:pt x="1864474" y="1253135"/>
                    </a:cubicBezTo>
                    <a:cubicBezTo>
                      <a:pt x="1867498" y="1255152"/>
                      <a:pt x="1870523" y="1257168"/>
                      <a:pt x="1872539" y="1260192"/>
                    </a:cubicBezTo>
                    <a:cubicBezTo>
                      <a:pt x="1875564" y="1263217"/>
                      <a:pt x="1878588" y="1267250"/>
                      <a:pt x="1880605" y="1271282"/>
                    </a:cubicBezTo>
                    <a:cubicBezTo>
                      <a:pt x="1882621" y="1275315"/>
                      <a:pt x="1884637" y="1279347"/>
                      <a:pt x="1885646" y="1284388"/>
                    </a:cubicBezTo>
                    <a:cubicBezTo>
                      <a:pt x="1886653" y="1286405"/>
                      <a:pt x="1887661" y="1288421"/>
                      <a:pt x="1889678" y="1290437"/>
                    </a:cubicBezTo>
                    <a:cubicBezTo>
                      <a:pt x="1884637" y="1315641"/>
                      <a:pt x="1880605" y="1337820"/>
                      <a:pt x="1876572" y="1358992"/>
                    </a:cubicBezTo>
                    <a:close/>
                    <a:moveTo>
                      <a:pt x="1990493" y="1788465"/>
                    </a:moveTo>
                    <a:cubicBezTo>
                      <a:pt x="1970330" y="1766286"/>
                      <a:pt x="1952183" y="1743098"/>
                      <a:pt x="1937061" y="1717894"/>
                    </a:cubicBezTo>
                    <a:lnTo>
                      <a:pt x="1937061" y="1716886"/>
                    </a:lnTo>
                    <a:lnTo>
                      <a:pt x="1936053" y="1715878"/>
                    </a:lnTo>
                    <a:cubicBezTo>
                      <a:pt x="1921939" y="1689666"/>
                      <a:pt x="1910849" y="1662446"/>
                      <a:pt x="1903792" y="1633209"/>
                    </a:cubicBezTo>
                    <a:cubicBezTo>
                      <a:pt x="1895727" y="1599940"/>
                      <a:pt x="1891694" y="1564655"/>
                      <a:pt x="1891694" y="1527353"/>
                    </a:cubicBezTo>
                    <a:cubicBezTo>
                      <a:pt x="1892702" y="1496101"/>
                      <a:pt x="1895727" y="1463840"/>
                      <a:pt x="1900768" y="1424522"/>
                    </a:cubicBezTo>
                    <a:cubicBezTo>
                      <a:pt x="1904800" y="1393269"/>
                      <a:pt x="1911857" y="1358992"/>
                      <a:pt x="1920931" y="1314633"/>
                    </a:cubicBezTo>
                    <a:cubicBezTo>
                      <a:pt x="1924963" y="1295478"/>
                      <a:pt x="1928996" y="1275315"/>
                      <a:pt x="1934037" y="1256160"/>
                    </a:cubicBezTo>
                    <a:cubicBezTo>
                      <a:pt x="1946135" y="1202728"/>
                      <a:pt x="1958232" y="1148287"/>
                      <a:pt x="1966298" y="1092839"/>
                    </a:cubicBezTo>
                    <a:cubicBezTo>
                      <a:pt x="1967306" y="1082757"/>
                      <a:pt x="1960249" y="1072676"/>
                      <a:pt x="1950167" y="1071668"/>
                    </a:cubicBezTo>
                    <a:cubicBezTo>
                      <a:pt x="1949159" y="1071668"/>
                      <a:pt x="1948151" y="1071668"/>
                      <a:pt x="1947143" y="1071668"/>
                    </a:cubicBezTo>
                    <a:cubicBezTo>
                      <a:pt x="1938069" y="1071668"/>
                      <a:pt x="1930004" y="1078725"/>
                      <a:pt x="1927987" y="1087798"/>
                    </a:cubicBezTo>
                    <a:cubicBezTo>
                      <a:pt x="1926980" y="1094855"/>
                      <a:pt x="1925972" y="1101912"/>
                      <a:pt x="1924963" y="1108969"/>
                    </a:cubicBezTo>
                    <a:cubicBezTo>
                      <a:pt x="1920931" y="1101912"/>
                      <a:pt x="1914882" y="1095863"/>
                      <a:pt x="1908833" y="1090823"/>
                    </a:cubicBezTo>
                    <a:cubicBezTo>
                      <a:pt x="1897743" y="1082757"/>
                      <a:pt x="1883629" y="1077717"/>
                      <a:pt x="1868507" y="1077717"/>
                    </a:cubicBezTo>
                    <a:cubicBezTo>
                      <a:pt x="1864474" y="1077717"/>
                      <a:pt x="1859433" y="1077717"/>
                      <a:pt x="1854392" y="1078725"/>
                    </a:cubicBezTo>
                    <a:cubicBezTo>
                      <a:pt x="1835238" y="1081749"/>
                      <a:pt x="1816083" y="1090823"/>
                      <a:pt x="1795920" y="1104937"/>
                    </a:cubicBezTo>
                    <a:cubicBezTo>
                      <a:pt x="1787854" y="1110986"/>
                      <a:pt x="1779789" y="1118043"/>
                      <a:pt x="1771724" y="1125100"/>
                    </a:cubicBezTo>
                    <a:cubicBezTo>
                      <a:pt x="1791887" y="1065619"/>
                      <a:pt x="1808018" y="1004121"/>
                      <a:pt x="1823140" y="944640"/>
                    </a:cubicBezTo>
                    <a:cubicBezTo>
                      <a:pt x="1832213" y="909355"/>
                      <a:pt x="1842294" y="869029"/>
                      <a:pt x="1854392" y="829711"/>
                    </a:cubicBezTo>
                    <a:lnTo>
                      <a:pt x="1853384" y="830719"/>
                    </a:lnTo>
                    <a:cubicBezTo>
                      <a:pt x="1862457" y="800474"/>
                      <a:pt x="1871531" y="772246"/>
                      <a:pt x="1880605" y="747042"/>
                    </a:cubicBezTo>
                    <a:cubicBezTo>
                      <a:pt x="1889678" y="722846"/>
                      <a:pt x="1898751" y="698651"/>
                      <a:pt x="1909841" y="673447"/>
                    </a:cubicBezTo>
                    <a:cubicBezTo>
                      <a:pt x="1930004" y="627072"/>
                      <a:pt x="1954200" y="581705"/>
                      <a:pt x="1981420" y="537346"/>
                    </a:cubicBezTo>
                    <a:cubicBezTo>
                      <a:pt x="2030819" y="457702"/>
                      <a:pt x="2088284" y="385115"/>
                      <a:pt x="2153814" y="322609"/>
                    </a:cubicBezTo>
                    <a:cubicBezTo>
                      <a:pt x="2183051" y="294381"/>
                      <a:pt x="2214304" y="268169"/>
                      <a:pt x="2246565" y="243973"/>
                    </a:cubicBezTo>
                    <a:cubicBezTo>
                      <a:pt x="2279834" y="218769"/>
                      <a:pt x="2316127" y="195582"/>
                      <a:pt x="2353429" y="174411"/>
                    </a:cubicBezTo>
                    <a:cubicBezTo>
                      <a:pt x="2395771" y="151223"/>
                      <a:pt x="2440130" y="130052"/>
                      <a:pt x="2490538" y="110897"/>
                    </a:cubicBezTo>
                    <a:cubicBezTo>
                      <a:pt x="2535905" y="92750"/>
                      <a:pt x="2584296" y="77628"/>
                      <a:pt x="2633695" y="65530"/>
                    </a:cubicBezTo>
                    <a:lnTo>
                      <a:pt x="2634703" y="65530"/>
                    </a:lnTo>
                    <a:lnTo>
                      <a:pt x="2635712" y="65530"/>
                    </a:lnTo>
                    <a:lnTo>
                      <a:pt x="2634703" y="65530"/>
                    </a:lnTo>
                    <a:lnTo>
                      <a:pt x="2635712" y="65530"/>
                    </a:lnTo>
                    <a:cubicBezTo>
                      <a:pt x="2635712" y="65530"/>
                      <a:pt x="2635712" y="65530"/>
                      <a:pt x="2635712" y="65530"/>
                    </a:cubicBezTo>
                    <a:lnTo>
                      <a:pt x="2635712" y="65530"/>
                    </a:lnTo>
                    <a:cubicBezTo>
                      <a:pt x="2736528" y="40326"/>
                      <a:pt x="2838351" y="27220"/>
                      <a:pt x="2939167" y="27220"/>
                    </a:cubicBezTo>
                    <a:cubicBezTo>
                      <a:pt x="2943199" y="27220"/>
                      <a:pt x="2948240" y="27220"/>
                      <a:pt x="2953281" y="27220"/>
                    </a:cubicBezTo>
                    <a:lnTo>
                      <a:pt x="2955297" y="27220"/>
                    </a:lnTo>
                    <a:cubicBezTo>
                      <a:pt x="3010745" y="28228"/>
                      <a:pt x="3064178" y="33269"/>
                      <a:pt x="3116601" y="42342"/>
                    </a:cubicBezTo>
                    <a:cubicBezTo>
                      <a:pt x="3117609" y="57465"/>
                      <a:pt x="3117609" y="72587"/>
                      <a:pt x="3117609" y="87709"/>
                    </a:cubicBezTo>
                    <a:lnTo>
                      <a:pt x="3117609" y="88718"/>
                    </a:lnTo>
                    <a:cubicBezTo>
                      <a:pt x="3116601" y="147191"/>
                      <a:pt x="3107528" y="205663"/>
                      <a:pt x="3091398" y="262120"/>
                    </a:cubicBezTo>
                    <a:lnTo>
                      <a:pt x="3092405" y="261112"/>
                    </a:lnTo>
                    <a:cubicBezTo>
                      <a:pt x="3087365" y="275226"/>
                      <a:pt x="3083332" y="290348"/>
                      <a:pt x="3078291" y="303454"/>
                    </a:cubicBezTo>
                    <a:cubicBezTo>
                      <a:pt x="3075267" y="310511"/>
                      <a:pt x="3073250" y="317568"/>
                      <a:pt x="3070227" y="324626"/>
                    </a:cubicBezTo>
                    <a:cubicBezTo>
                      <a:pt x="3067202" y="331683"/>
                      <a:pt x="3064178" y="337732"/>
                      <a:pt x="3061153" y="344789"/>
                    </a:cubicBezTo>
                    <a:cubicBezTo>
                      <a:pt x="3060145" y="346805"/>
                      <a:pt x="3060145" y="347813"/>
                      <a:pt x="3061153" y="349829"/>
                    </a:cubicBezTo>
                    <a:cubicBezTo>
                      <a:pt x="3062161" y="351846"/>
                      <a:pt x="3063169" y="353862"/>
                      <a:pt x="3065186" y="353862"/>
                    </a:cubicBezTo>
                    <a:cubicBezTo>
                      <a:pt x="3066194" y="353862"/>
                      <a:pt x="3067202" y="354870"/>
                      <a:pt x="3068210" y="354870"/>
                    </a:cubicBezTo>
                    <a:cubicBezTo>
                      <a:pt x="3071234" y="354870"/>
                      <a:pt x="3073250" y="352854"/>
                      <a:pt x="3075267" y="350838"/>
                    </a:cubicBezTo>
                    <a:lnTo>
                      <a:pt x="3077283" y="346805"/>
                    </a:lnTo>
                    <a:lnTo>
                      <a:pt x="3078291" y="344789"/>
                    </a:lnTo>
                    <a:cubicBezTo>
                      <a:pt x="3079300" y="342772"/>
                      <a:pt x="3080308" y="340756"/>
                      <a:pt x="3081316" y="338740"/>
                    </a:cubicBezTo>
                    <a:cubicBezTo>
                      <a:pt x="3083332" y="334707"/>
                      <a:pt x="3085349" y="329666"/>
                      <a:pt x="3088373" y="324626"/>
                    </a:cubicBezTo>
                    <a:cubicBezTo>
                      <a:pt x="3092405" y="315552"/>
                      <a:pt x="3096438" y="306479"/>
                      <a:pt x="3099463" y="297405"/>
                    </a:cubicBezTo>
                    <a:cubicBezTo>
                      <a:pt x="3106520" y="278251"/>
                      <a:pt x="3112569" y="258087"/>
                      <a:pt x="3117609" y="237924"/>
                    </a:cubicBezTo>
                    <a:cubicBezTo>
                      <a:pt x="3126683" y="199614"/>
                      <a:pt x="3132732" y="157272"/>
                      <a:pt x="3133740" y="113921"/>
                    </a:cubicBezTo>
                    <a:cubicBezTo>
                      <a:pt x="3134749" y="90734"/>
                      <a:pt x="3134749" y="67546"/>
                      <a:pt x="3132732" y="45367"/>
                    </a:cubicBezTo>
                    <a:cubicBezTo>
                      <a:pt x="3158943" y="50408"/>
                      <a:pt x="3185156" y="56457"/>
                      <a:pt x="3210360" y="64522"/>
                    </a:cubicBezTo>
                    <a:cubicBezTo>
                      <a:pt x="3239596" y="73595"/>
                      <a:pt x="3267824" y="83677"/>
                      <a:pt x="3296053" y="94766"/>
                    </a:cubicBezTo>
                    <a:cubicBezTo>
                      <a:pt x="3296053" y="94766"/>
                      <a:pt x="3296053" y="95775"/>
                      <a:pt x="3297061" y="95775"/>
                    </a:cubicBezTo>
                    <a:cubicBezTo>
                      <a:pt x="3302102" y="102832"/>
                      <a:pt x="3306135" y="110897"/>
                      <a:pt x="3311176" y="118962"/>
                    </a:cubicBezTo>
                    <a:lnTo>
                      <a:pt x="3311176" y="117954"/>
                    </a:lnTo>
                    <a:cubicBezTo>
                      <a:pt x="3323273" y="140133"/>
                      <a:pt x="3334362" y="163321"/>
                      <a:pt x="3343436" y="185500"/>
                    </a:cubicBezTo>
                    <a:cubicBezTo>
                      <a:pt x="3352510" y="207680"/>
                      <a:pt x="3359566" y="231875"/>
                      <a:pt x="3366624" y="257079"/>
                    </a:cubicBezTo>
                    <a:cubicBezTo>
                      <a:pt x="3379729" y="308495"/>
                      <a:pt x="3385778" y="364952"/>
                      <a:pt x="3384770" y="425441"/>
                    </a:cubicBezTo>
                    <a:cubicBezTo>
                      <a:pt x="3384770" y="446612"/>
                      <a:pt x="3382754" y="467783"/>
                      <a:pt x="3380737" y="486938"/>
                    </a:cubicBezTo>
                    <a:cubicBezTo>
                      <a:pt x="3378721" y="507101"/>
                      <a:pt x="3375696" y="527265"/>
                      <a:pt x="3370656" y="550452"/>
                    </a:cubicBezTo>
                    <a:cubicBezTo>
                      <a:pt x="3370656" y="552468"/>
                      <a:pt x="3370656" y="555493"/>
                      <a:pt x="3372673" y="557509"/>
                    </a:cubicBezTo>
                    <a:cubicBezTo>
                      <a:pt x="3374689" y="559525"/>
                      <a:pt x="3376706" y="561542"/>
                      <a:pt x="3378721" y="561542"/>
                    </a:cubicBezTo>
                    <a:cubicBezTo>
                      <a:pt x="3378721" y="561542"/>
                      <a:pt x="3379729" y="561542"/>
                      <a:pt x="3379729" y="561542"/>
                    </a:cubicBezTo>
                    <a:cubicBezTo>
                      <a:pt x="3381746" y="561542"/>
                      <a:pt x="3383762" y="560534"/>
                      <a:pt x="3385778" y="559525"/>
                    </a:cubicBezTo>
                    <a:cubicBezTo>
                      <a:pt x="3387795" y="557509"/>
                      <a:pt x="3388803" y="555493"/>
                      <a:pt x="3389811" y="553477"/>
                    </a:cubicBezTo>
                    <a:cubicBezTo>
                      <a:pt x="3401909" y="509118"/>
                      <a:pt x="3407958" y="460726"/>
                      <a:pt x="3406950" y="409311"/>
                    </a:cubicBezTo>
                    <a:cubicBezTo>
                      <a:pt x="3406950" y="364952"/>
                      <a:pt x="3399892" y="318577"/>
                      <a:pt x="3386787" y="267161"/>
                    </a:cubicBezTo>
                    <a:cubicBezTo>
                      <a:pt x="3371665" y="209696"/>
                      <a:pt x="3348477" y="153239"/>
                      <a:pt x="3317224" y="100815"/>
                    </a:cubicBezTo>
                    <a:cubicBezTo>
                      <a:pt x="3345452" y="113921"/>
                      <a:pt x="3373681" y="128036"/>
                      <a:pt x="3398885" y="144166"/>
                    </a:cubicBezTo>
                    <a:cubicBezTo>
                      <a:pt x="3430137" y="163321"/>
                      <a:pt x="3459374" y="185500"/>
                      <a:pt x="3487603" y="208688"/>
                    </a:cubicBezTo>
                    <a:cubicBezTo>
                      <a:pt x="3487603" y="210704"/>
                      <a:pt x="3488610" y="211712"/>
                      <a:pt x="3489618" y="212721"/>
                    </a:cubicBezTo>
                    <a:cubicBezTo>
                      <a:pt x="3509781" y="233892"/>
                      <a:pt x="3526920" y="259096"/>
                      <a:pt x="3544059" y="289340"/>
                    </a:cubicBezTo>
                    <a:lnTo>
                      <a:pt x="3544059" y="288332"/>
                    </a:lnTo>
                    <a:cubicBezTo>
                      <a:pt x="3570271" y="336723"/>
                      <a:pt x="3591442" y="392172"/>
                      <a:pt x="3608581" y="456694"/>
                    </a:cubicBezTo>
                    <a:cubicBezTo>
                      <a:pt x="3629752" y="539362"/>
                      <a:pt x="3639834" y="626064"/>
                      <a:pt x="3639834" y="713773"/>
                    </a:cubicBezTo>
                    <a:cubicBezTo>
                      <a:pt x="3639834" y="718814"/>
                      <a:pt x="3639834" y="723855"/>
                      <a:pt x="3639834" y="728895"/>
                    </a:cubicBezTo>
                    <a:lnTo>
                      <a:pt x="3639834" y="727887"/>
                    </a:lnTo>
                    <a:cubicBezTo>
                      <a:pt x="3638826" y="763173"/>
                      <a:pt x="3636809" y="798458"/>
                      <a:pt x="3631768" y="829711"/>
                    </a:cubicBezTo>
                    <a:cubicBezTo>
                      <a:pt x="3627735" y="862980"/>
                      <a:pt x="3620678" y="895241"/>
                      <a:pt x="3612613" y="924477"/>
                    </a:cubicBezTo>
                    <a:cubicBezTo>
                      <a:pt x="3603540" y="955730"/>
                      <a:pt x="3593459" y="981942"/>
                      <a:pt x="3580352" y="1005129"/>
                    </a:cubicBezTo>
                    <a:cubicBezTo>
                      <a:pt x="3579344" y="1007146"/>
                      <a:pt x="3579344" y="1009162"/>
                      <a:pt x="3580352" y="1011178"/>
                    </a:cubicBezTo>
                    <a:cubicBezTo>
                      <a:pt x="3581360" y="1013195"/>
                      <a:pt x="3583377" y="1016219"/>
                      <a:pt x="3585393" y="1017227"/>
                    </a:cubicBezTo>
                    <a:cubicBezTo>
                      <a:pt x="3586401" y="1018235"/>
                      <a:pt x="3587409" y="1018235"/>
                      <a:pt x="3589426" y="1018235"/>
                    </a:cubicBezTo>
                    <a:cubicBezTo>
                      <a:pt x="3590434" y="1018235"/>
                      <a:pt x="3591442" y="1018235"/>
                      <a:pt x="3592450" y="1017227"/>
                    </a:cubicBezTo>
                    <a:cubicBezTo>
                      <a:pt x="3594467" y="1016219"/>
                      <a:pt x="3596482" y="1015211"/>
                      <a:pt x="3597490" y="1012187"/>
                    </a:cubicBezTo>
                    <a:cubicBezTo>
                      <a:pt x="3605556" y="997064"/>
                      <a:pt x="3612613" y="980934"/>
                      <a:pt x="3618663" y="965812"/>
                    </a:cubicBezTo>
                    <a:cubicBezTo>
                      <a:pt x="3624711" y="949681"/>
                      <a:pt x="3630760" y="933551"/>
                      <a:pt x="3635801" y="912379"/>
                    </a:cubicBezTo>
                    <a:cubicBezTo>
                      <a:pt x="3645882" y="877094"/>
                      <a:pt x="3651931" y="837776"/>
                      <a:pt x="3655964" y="795434"/>
                    </a:cubicBezTo>
                    <a:cubicBezTo>
                      <a:pt x="3659997" y="755107"/>
                      <a:pt x="3659997" y="711757"/>
                      <a:pt x="3657980" y="665382"/>
                    </a:cubicBezTo>
                    <a:cubicBezTo>
                      <a:pt x="3655964" y="623039"/>
                      <a:pt x="3650923" y="578680"/>
                      <a:pt x="3642857" y="534322"/>
                    </a:cubicBezTo>
                    <a:cubicBezTo>
                      <a:pt x="3635801" y="491979"/>
                      <a:pt x="3624711" y="449637"/>
                      <a:pt x="3612613" y="408302"/>
                    </a:cubicBezTo>
                    <a:cubicBezTo>
                      <a:pt x="3600515" y="367976"/>
                      <a:pt x="3584385" y="330675"/>
                      <a:pt x="3567246" y="297405"/>
                    </a:cubicBezTo>
                    <a:cubicBezTo>
                      <a:pt x="3562205" y="287324"/>
                      <a:pt x="3556156" y="277242"/>
                      <a:pt x="3551116" y="268169"/>
                    </a:cubicBezTo>
                    <a:cubicBezTo>
                      <a:pt x="3566238" y="285308"/>
                      <a:pt x="3579344" y="302446"/>
                      <a:pt x="3592450" y="318577"/>
                    </a:cubicBezTo>
                    <a:cubicBezTo>
                      <a:pt x="3607572" y="339748"/>
                      <a:pt x="3621686" y="361927"/>
                      <a:pt x="3635801" y="387131"/>
                    </a:cubicBezTo>
                    <a:cubicBezTo>
                      <a:pt x="3667053" y="444596"/>
                      <a:pt x="3692257" y="508110"/>
                      <a:pt x="3710404" y="577672"/>
                    </a:cubicBezTo>
                    <a:cubicBezTo>
                      <a:pt x="3734600" y="676471"/>
                      <a:pt x="3746698" y="783336"/>
                      <a:pt x="3744682" y="906330"/>
                    </a:cubicBezTo>
                    <a:lnTo>
                      <a:pt x="3744682" y="908347"/>
                    </a:lnTo>
                    <a:lnTo>
                      <a:pt x="3744682" y="910363"/>
                    </a:lnTo>
                    <a:lnTo>
                      <a:pt x="3744682" y="908347"/>
                    </a:lnTo>
                    <a:cubicBezTo>
                      <a:pt x="3742665" y="1006138"/>
                      <a:pt x="3732583" y="1110986"/>
                      <a:pt x="3714437" y="1226923"/>
                    </a:cubicBezTo>
                    <a:cubicBezTo>
                      <a:pt x="3706371" y="1275315"/>
                      <a:pt x="3697298" y="1323706"/>
                      <a:pt x="3689233" y="1371089"/>
                    </a:cubicBezTo>
                    <a:lnTo>
                      <a:pt x="3689233" y="1372098"/>
                    </a:lnTo>
                    <a:lnTo>
                      <a:pt x="3689233" y="1372098"/>
                    </a:lnTo>
                    <a:cubicBezTo>
                      <a:pt x="3673102" y="1459807"/>
                      <a:pt x="3655964" y="1550541"/>
                      <a:pt x="3647898" y="1641275"/>
                    </a:cubicBezTo>
                    <a:cubicBezTo>
                      <a:pt x="3643866" y="1681601"/>
                      <a:pt x="3642857" y="1721927"/>
                      <a:pt x="3642857" y="1761245"/>
                    </a:cubicBezTo>
                    <a:lnTo>
                      <a:pt x="3642857" y="1762253"/>
                    </a:lnTo>
                    <a:lnTo>
                      <a:pt x="3642857" y="1763261"/>
                    </a:lnTo>
                    <a:cubicBezTo>
                      <a:pt x="3642857" y="1777375"/>
                      <a:pt x="3642857" y="1792498"/>
                      <a:pt x="3644874" y="1807620"/>
                    </a:cubicBezTo>
                    <a:cubicBezTo>
                      <a:pt x="3645882" y="1818710"/>
                      <a:pt x="3648907" y="1830808"/>
                      <a:pt x="3650923" y="1841897"/>
                    </a:cubicBezTo>
                    <a:cubicBezTo>
                      <a:pt x="3653948" y="1853995"/>
                      <a:pt x="3655964" y="1866093"/>
                      <a:pt x="3658989" y="1878191"/>
                    </a:cubicBezTo>
                    <a:lnTo>
                      <a:pt x="3658989" y="1879199"/>
                    </a:lnTo>
                    <a:cubicBezTo>
                      <a:pt x="3662012" y="1893313"/>
                      <a:pt x="3665037" y="1907427"/>
                      <a:pt x="3668061" y="1921542"/>
                    </a:cubicBezTo>
                    <a:cubicBezTo>
                      <a:pt x="3673102" y="1944729"/>
                      <a:pt x="3678143" y="1972957"/>
                      <a:pt x="3678143" y="2001186"/>
                    </a:cubicBezTo>
                    <a:cubicBezTo>
                      <a:pt x="3678143" y="2012275"/>
                      <a:pt x="3676127" y="2021349"/>
                      <a:pt x="3674111" y="2029414"/>
                    </a:cubicBezTo>
                    <a:cubicBezTo>
                      <a:pt x="3672094" y="2034455"/>
                      <a:pt x="3671086" y="2038487"/>
                      <a:pt x="3668061" y="2042520"/>
                    </a:cubicBezTo>
                    <a:cubicBezTo>
                      <a:pt x="3665037" y="2047561"/>
                      <a:pt x="3661005" y="2051593"/>
                      <a:pt x="3657980" y="2055626"/>
                    </a:cubicBezTo>
                    <a:cubicBezTo>
                      <a:pt x="3654956" y="2057642"/>
                      <a:pt x="3651931" y="2060667"/>
                      <a:pt x="3648907" y="2061675"/>
                    </a:cubicBezTo>
                    <a:cubicBezTo>
                      <a:pt x="3645882" y="2062683"/>
                      <a:pt x="3643866" y="2063691"/>
                      <a:pt x="3640841" y="2064699"/>
                    </a:cubicBezTo>
                    <a:cubicBezTo>
                      <a:pt x="3637817" y="2065708"/>
                      <a:pt x="3634793" y="2065708"/>
                      <a:pt x="3631768" y="2065708"/>
                    </a:cubicBezTo>
                    <a:cubicBezTo>
                      <a:pt x="3627735" y="2065708"/>
                      <a:pt x="3622694" y="2064699"/>
                      <a:pt x="3618663" y="2063691"/>
                    </a:cubicBezTo>
                    <a:cubicBezTo>
                      <a:pt x="3612613" y="2061675"/>
                      <a:pt x="3606564" y="2058650"/>
                      <a:pt x="3600515" y="2055626"/>
                    </a:cubicBezTo>
                    <a:cubicBezTo>
                      <a:pt x="3590434" y="2048569"/>
                      <a:pt x="3580352" y="2040504"/>
                      <a:pt x="3569263" y="2030422"/>
                    </a:cubicBezTo>
                    <a:cubicBezTo>
                      <a:pt x="3556156" y="2016308"/>
                      <a:pt x="3544059" y="2001186"/>
                      <a:pt x="3534985" y="1985055"/>
                    </a:cubicBezTo>
                    <a:cubicBezTo>
                      <a:pt x="3525912" y="1967917"/>
                      <a:pt x="3517847" y="1946745"/>
                      <a:pt x="3510789" y="1920533"/>
                    </a:cubicBezTo>
                    <a:cubicBezTo>
                      <a:pt x="3504741" y="1896338"/>
                      <a:pt x="3500708" y="1871134"/>
                      <a:pt x="3497684" y="1842905"/>
                    </a:cubicBezTo>
                    <a:cubicBezTo>
                      <a:pt x="3496675" y="1829799"/>
                      <a:pt x="3495667" y="1817702"/>
                      <a:pt x="3494659" y="1803588"/>
                    </a:cubicBezTo>
                    <a:cubicBezTo>
                      <a:pt x="3494659" y="1795522"/>
                      <a:pt x="3493651" y="1787457"/>
                      <a:pt x="3493651" y="1780400"/>
                    </a:cubicBezTo>
                    <a:lnTo>
                      <a:pt x="3493651" y="1774351"/>
                    </a:lnTo>
                    <a:cubicBezTo>
                      <a:pt x="3494659" y="1774351"/>
                      <a:pt x="3495667" y="1773343"/>
                      <a:pt x="3496675" y="1773343"/>
                    </a:cubicBezTo>
                    <a:cubicBezTo>
                      <a:pt x="3511797" y="1767294"/>
                      <a:pt x="3524904" y="1757212"/>
                      <a:pt x="3535993" y="1744106"/>
                    </a:cubicBezTo>
                    <a:cubicBezTo>
                      <a:pt x="3545067" y="1733017"/>
                      <a:pt x="3553133" y="1718903"/>
                      <a:pt x="3558173" y="1703780"/>
                    </a:cubicBezTo>
                    <a:cubicBezTo>
                      <a:pt x="3568255" y="1674544"/>
                      <a:pt x="3571279" y="1640266"/>
                      <a:pt x="3566238" y="1604981"/>
                    </a:cubicBezTo>
                    <a:cubicBezTo>
                      <a:pt x="3564222" y="1588851"/>
                      <a:pt x="3560189" y="1573728"/>
                      <a:pt x="3554140" y="1558606"/>
                    </a:cubicBezTo>
                    <a:cubicBezTo>
                      <a:pt x="3549100" y="1544492"/>
                      <a:pt x="3542042" y="1531386"/>
                      <a:pt x="3533977" y="1520296"/>
                    </a:cubicBezTo>
                    <a:cubicBezTo>
                      <a:pt x="3527929" y="1512231"/>
                      <a:pt x="3520871" y="1505174"/>
                      <a:pt x="3513814" y="1500133"/>
                    </a:cubicBezTo>
                    <a:cubicBezTo>
                      <a:pt x="3514822" y="1494084"/>
                      <a:pt x="3514822" y="1488035"/>
                      <a:pt x="3514822" y="1480978"/>
                    </a:cubicBezTo>
                    <a:lnTo>
                      <a:pt x="3514822" y="1478962"/>
                    </a:lnTo>
                    <a:cubicBezTo>
                      <a:pt x="3514822" y="1474929"/>
                      <a:pt x="3515830" y="1470897"/>
                      <a:pt x="3515830" y="1466864"/>
                    </a:cubicBezTo>
                    <a:cubicBezTo>
                      <a:pt x="3516838" y="1454766"/>
                      <a:pt x="3517847" y="1441660"/>
                      <a:pt x="3520871" y="1424522"/>
                    </a:cubicBezTo>
                    <a:cubicBezTo>
                      <a:pt x="3522888" y="1410407"/>
                      <a:pt x="3524904" y="1397301"/>
                      <a:pt x="3526920" y="1383187"/>
                    </a:cubicBezTo>
                    <a:cubicBezTo>
                      <a:pt x="3528937" y="1370081"/>
                      <a:pt x="3530952" y="1356975"/>
                      <a:pt x="3531960" y="1344877"/>
                    </a:cubicBezTo>
                    <a:cubicBezTo>
                      <a:pt x="3538010" y="1299511"/>
                      <a:pt x="3545067" y="1245070"/>
                      <a:pt x="3548092" y="1189622"/>
                    </a:cubicBezTo>
                    <a:cubicBezTo>
                      <a:pt x="3551116" y="1133165"/>
                      <a:pt x="3551116" y="1082757"/>
                      <a:pt x="3547083" y="1035374"/>
                    </a:cubicBezTo>
                    <a:cubicBezTo>
                      <a:pt x="3542042" y="982950"/>
                      <a:pt x="3530952" y="931534"/>
                      <a:pt x="3514822" y="881127"/>
                    </a:cubicBezTo>
                    <a:cubicBezTo>
                      <a:pt x="3490626" y="806523"/>
                      <a:pt x="3456349" y="734944"/>
                      <a:pt x="3415015" y="670422"/>
                    </a:cubicBezTo>
                    <a:cubicBezTo>
                      <a:pt x="3373681" y="605901"/>
                      <a:pt x="3324281" y="548436"/>
                      <a:pt x="3267824" y="501053"/>
                    </a:cubicBezTo>
                    <a:cubicBezTo>
                      <a:pt x="3210360" y="451653"/>
                      <a:pt x="3145838" y="414351"/>
                      <a:pt x="3075267" y="388139"/>
                    </a:cubicBezTo>
                    <a:cubicBezTo>
                      <a:pt x="3038974" y="375033"/>
                      <a:pt x="3001672" y="363944"/>
                      <a:pt x="2962353" y="356886"/>
                    </a:cubicBezTo>
                    <a:cubicBezTo>
                      <a:pt x="2926060" y="349829"/>
                      <a:pt x="2887751" y="346805"/>
                      <a:pt x="2845408" y="345797"/>
                    </a:cubicBezTo>
                    <a:cubicBezTo>
                      <a:pt x="2839359" y="345797"/>
                      <a:pt x="2832302" y="345797"/>
                      <a:pt x="2826253" y="345797"/>
                    </a:cubicBezTo>
                    <a:cubicBezTo>
                      <a:pt x="2755682" y="345797"/>
                      <a:pt x="2682087" y="353862"/>
                      <a:pt x="2607484" y="369993"/>
                    </a:cubicBezTo>
                    <a:cubicBezTo>
                      <a:pt x="2571190" y="378058"/>
                      <a:pt x="2534897" y="388139"/>
                      <a:pt x="2499612" y="399229"/>
                    </a:cubicBezTo>
                    <a:cubicBezTo>
                      <a:pt x="2500620" y="395196"/>
                      <a:pt x="2501627" y="390156"/>
                      <a:pt x="2503643" y="386123"/>
                    </a:cubicBezTo>
                    <a:cubicBezTo>
                      <a:pt x="2511709" y="359911"/>
                      <a:pt x="2522798" y="333699"/>
                      <a:pt x="2538929" y="308495"/>
                    </a:cubicBezTo>
                    <a:cubicBezTo>
                      <a:pt x="2538929" y="308495"/>
                      <a:pt x="2537921" y="309503"/>
                      <a:pt x="2537921" y="309503"/>
                    </a:cubicBezTo>
                    <a:cubicBezTo>
                      <a:pt x="2557076" y="278251"/>
                      <a:pt x="2582280" y="249014"/>
                      <a:pt x="2611516" y="219778"/>
                    </a:cubicBezTo>
                    <a:cubicBezTo>
                      <a:pt x="2651843" y="180460"/>
                      <a:pt x="2700233" y="146182"/>
                      <a:pt x="2757699" y="113921"/>
                    </a:cubicBezTo>
                    <a:cubicBezTo>
                      <a:pt x="2783911" y="99807"/>
                      <a:pt x="2811130" y="85693"/>
                      <a:pt x="2839359" y="73595"/>
                    </a:cubicBezTo>
                    <a:cubicBezTo>
                      <a:pt x="2852466" y="67546"/>
                      <a:pt x="2866579" y="62506"/>
                      <a:pt x="2879685" y="56457"/>
                    </a:cubicBezTo>
                    <a:cubicBezTo>
                      <a:pt x="2891783" y="51416"/>
                      <a:pt x="2905897" y="45367"/>
                      <a:pt x="2919003" y="41334"/>
                    </a:cubicBezTo>
                    <a:cubicBezTo>
                      <a:pt x="2920011" y="41334"/>
                      <a:pt x="2922027" y="39318"/>
                      <a:pt x="2922027" y="38310"/>
                    </a:cubicBezTo>
                    <a:cubicBezTo>
                      <a:pt x="2923036" y="36294"/>
                      <a:pt x="2923036" y="34277"/>
                      <a:pt x="2922027" y="33269"/>
                    </a:cubicBezTo>
                    <a:cubicBezTo>
                      <a:pt x="2921019" y="31253"/>
                      <a:pt x="2919003" y="29236"/>
                      <a:pt x="2915978" y="29236"/>
                    </a:cubicBezTo>
                    <a:cubicBezTo>
                      <a:pt x="2914971" y="29236"/>
                      <a:pt x="2913963" y="29236"/>
                      <a:pt x="2913963" y="29236"/>
                    </a:cubicBezTo>
                    <a:cubicBezTo>
                      <a:pt x="2908922" y="31253"/>
                      <a:pt x="2903881" y="32261"/>
                      <a:pt x="2898840" y="34277"/>
                    </a:cubicBezTo>
                    <a:cubicBezTo>
                      <a:pt x="2888759" y="37302"/>
                      <a:pt x="2879685" y="40326"/>
                      <a:pt x="2870612" y="43351"/>
                    </a:cubicBezTo>
                    <a:cubicBezTo>
                      <a:pt x="2857506" y="47383"/>
                      <a:pt x="2843392" y="53432"/>
                      <a:pt x="2825245" y="60489"/>
                    </a:cubicBezTo>
                    <a:cubicBezTo>
                      <a:pt x="2795000" y="73595"/>
                      <a:pt x="2763747" y="89726"/>
                      <a:pt x="2734511" y="106864"/>
                    </a:cubicBezTo>
                    <a:cubicBezTo>
                      <a:pt x="2704266" y="125011"/>
                      <a:pt x="2676039" y="144166"/>
                      <a:pt x="2648818" y="165337"/>
                    </a:cubicBezTo>
                    <a:cubicBezTo>
                      <a:pt x="2620590" y="187517"/>
                      <a:pt x="2595386" y="210704"/>
                      <a:pt x="2573206" y="235908"/>
                    </a:cubicBezTo>
                    <a:cubicBezTo>
                      <a:pt x="2551027" y="261112"/>
                      <a:pt x="2531872" y="287324"/>
                      <a:pt x="2516750" y="314544"/>
                    </a:cubicBezTo>
                    <a:cubicBezTo>
                      <a:pt x="2501627" y="342772"/>
                      <a:pt x="2490538" y="372009"/>
                      <a:pt x="2484489" y="402253"/>
                    </a:cubicBezTo>
                    <a:cubicBezTo>
                      <a:pt x="2446179" y="415359"/>
                      <a:pt x="2408877" y="430482"/>
                      <a:pt x="2372584" y="447620"/>
                    </a:cubicBezTo>
                    <a:cubicBezTo>
                      <a:pt x="2295964" y="483914"/>
                      <a:pt x="2227409" y="528273"/>
                      <a:pt x="2169945" y="578680"/>
                    </a:cubicBezTo>
                    <a:cubicBezTo>
                      <a:pt x="2139700" y="604892"/>
                      <a:pt x="2112480" y="632113"/>
                      <a:pt x="2088284" y="661349"/>
                    </a:cubicBezTo>
                    <a:cubicBezTo>
                      <a:pt x="2073162" y="679496"/>
                      <a:pt x="2058040" y="699659"/>
                      <a:pt x="2043925" y="721838"/>
                    </a:cubicBezTo>
                    <a:cubicBezTo>
                      <a:pt x="2047958" y="704700"/>
                      <a:pt x="2051991" y="686553"/>
                      <a:pt x="2057032" y="668406"/>
                    </a:cubicBezTo>
                    <a:lnTo>
                      <a:pt x="2057032" y="669414"/>
                    </a:lnTo>
                    <a:cubicBezTo>
                      <a:pt x="2076186" y="605901"/>
                      <a:pt x="2106431" y="539362"/>
                      <a:pt x="2146757" y="472824"/>
                    </a:cubicBezTo>
                    <a:lnTo>
                      <a:pt x="2145749" y="473832"/>
                    </a:lnTo>
                    <a:cubicBezTo>
                      <a:pt x="2169945" y="434514"/>
                      <a:pt x="2198173" y="396205"/>
                      <a:pt x="2227409" y="358903"/>
                    </a:cubicBezTo>
                    <a:cubicBezTo>
                      <a:pt x="2255638" y="323617"/>
                      <a:pt x="2286891" y="289340"/>
                      <a:pt x="2323184" y="254055"/>
                    </a:cubicBezTo>
                    <a:cubicBezTo>
                      <a:pt x="2328225" y="249014"/>
                      <a:pt x="2334274" y="243973"/>
                      <a:pt x="2339315" y="238933"/>
                    </a:cubicBezTo>
                    <a:lnTo>
                      <a:pt x="2337298" y="239941"/>
                    </a:lnTo>
                    <a:cubicBezTo>
                      <a:pt x="2357462" y="221794"/>
                      <a:pt x="2374600" y="205663"/>
                      <a:pt x="2390730" y="191549"/>
                    </a:cubicBezTo>
                    <a:cubicBezTo>
                      <a:pt x="2399804" y="183484"/>
                      <a:pt x="2408877" y="176427"/>
                      <a:pt x="2417951" y="169370"/>
                    </a:cubicBezTo>
                    <a:lnTo>
                      <a:pt x="2419967" y="167354"/>
                    </a:lnTo>
                    <a:cubicBezTo>
                      <a:pt x="2429041" y="160296"/>
                      <a:pt x="2437105" y="154248"/>
                      <a:pt x="2445171" y="148199"/>
                    </a:cubicBezTo>
                    <a:cubicBezTo>
                      <a:pt x="2448195" y="145174"/>
                      <a:pt x="2449204" y="140133"/>
                      <a:pt x="2447187" y="137109"/>
                    </a:cubicBezTo>
                    <a:cubicBezTo>
                      <a:pt x="2446179" y="135093"/>
                      <a:pt x="2443154" y="134084"/>
                      <a:pt x="2441138" y="134084"/>
                    </a:cubicBezTo>
                    <a:cubicBezTo>
                      <a:pt x="2439122" y="134084"/>
                      <a:pt x="2438113" y="135093"/>
                      <a:pt x="2436097" y="136101"/>
                    </a:cubicBezTo>
                    <a:lnTo>
                      <a:pt x="2427024" y="142150"/>
                    </a:lnTo>
                    <a:lnTo>
                      <a:pt x="2425008" y="143158"/>
                    </a:lnTo>
                    <a:cubicBezTo>
                      <a:pt x="2419967" y="147191"/>
                      <a:pt x="2413918" y="151223"/>
                      <a:pt x="2408877" y="155256"/>
                    </a:cubicBezTo>
                    <a:cubicBezTo>
                      <a:pt x="2400812" y="161305"/>
                      <a:pt x="2392747" y="168362"/>
                      <a:pt x="2382665" y="176427"/>
                    </a:cubicBezTo>
                    <a:cubicBezTo>
                      <a:pt x="2363510" y="191549"/>
                      <a:pt x="2346371" y="206672"/>
                      <a:pt x="2330241" y="221794"/>
                    </a:cubicBezTo>
                    <a:cubicBezTo>
                      <a:pt x="2295964" y="253047"/>
                      <a:pt x="2262695" y="287324"/>
                      <a:pt x="2231442" y="324626"/>
                    </a:cubicBezTo>
                    <a:cubicBezTo>
                      <a:pt x="2166920" y="401245"/>
                      <a:pt x="2115505" y="481898"/>
                      <a:pt x="2079211" y="564566"/>
                    </a:cubicBezTo>
                    <a:cubicBezTo>
                      <a:pt x="2056023" y="615982"/>
                      <a:pt x="2039893" y="669414"/>
                      <a:pt x="2028803" y="722846"/>
                    </a:cubicBezTo>
                    <a:cubicBezTo>
                      <a:pt x="2028803" y="724863"/>
                      <a:pt x="2028803" y="726879"/>
                      <a:pt x="2029811" y="727887"/>
                    </a:cubicBezTo>
                    <a:cubicBezTo>
                      <a:pt x="2030819" y="729904"/>
                      <a:pt x="2032836" y="730912"/>
                      <a:pt x="2034852" y="730912"/>
                    </a:cubicBezTo>
                    <a:cubicBezTo>
                      <a:pt x="2034852" y="730912"/>
                      <a:pt x="2035860" y="730912"/>
                      <a:pt x="2035860" y="730912"/>
                    </a:cubicBezTo>
                    <a:cubicBezTo>
                      <a:pt x="2036869" y="730912"/>
                      <a:pt x="2037877" y="730912"/>
                      <a:pt x="2038884" y="729904"/>
                    </a:cubicBezTo>
                    <a:cubicBezTo>
                      <a:pt x="2028803" y="744018"/>
                      <a:pt x="2019730" y="760148"/>
                      <a:pt x="2008640" y="777287"/>
                    </a:cubicBezTo>
                    <a:cubicBezTo>
                      <a:pt x="1965289" y="850882"/>
                      <a:pt x="1931012" y="929518"/>
                      <a:pt x="1897743" y="1006138"/>
                    </a:cubicBezTo>
                    <a:cubicBezTo>
                      <a:pt x="1889678" y="1023276"/>
                      <a:pt x="1882621" y="1041423"/>
                      <a:pt x="1874555" y="1058562"/>
                    </a:cubicBezTo>
                    <a:cubicBezTo>
                      <a:pt x="1872539" y="1062594"/>
                      <a:pt x="1874555" y="1067635"/>
                      <a:pt x="1878588" y="1069651"/>
                    </a:cubicBezTo>
                    <a:cubicBezTo>
                      <a:pt x="1879596" y="1069651"/>
                      <a:pt x="1880605" y="1070659"/>
                      <a:pt x="1881613" y="1070659"/>
                    </a:cubicBezTo>
                    <a:cubicBezTo>
                      <a:pt x="1884637" y="1070659"/>
                      <a:pt x="1887661" y="1068643"/>
                      <a:pt x="1888670" y="1065619"/>
                    </a:cubicBezTo>
                    <a:cubicBezTo>
                      <a:pt x="1904800" y="1030333"/>
                      <a:pt x="1917906" y="1000089"/>
                      <a:pt x="1931012" y="970852"/>
                    </a:cubicBezTo>
                    <a:cubicBezTo>
                      <a:pt x="1931012" y="976901"/>
                      <a:pt x="1935045" y="982950"/>
                      <a:pt x="1941094" y="984966"/>
                    </a:cubicBezTo>
                    <a:cubicBezTo>
                      <a:pt x="1946135" y="986983"/>
                      <a:pt x="1951176" y="987991"/>
                      <a:pt x="1956216" y="988999"/>
                    </a:cubicBezTo>
                    <a:cubicBezTo>
                      <a:pt x="1959241" y="988999"/>
                      <a:pt x="1961257" y="990007"/>
                      <a:pt x="1965289" y="990007"/>
                    </a:cubicBezTo>
                    <a:cubicBezTo>
                      <a:pt x="1967306" y="990007"/>
                      <a:pt x="1970330" y="990007"/>
                      <a:pt x="1972347" y="990007"/>
                    </a:cubicBezTo>
                    <a:cubicBezTo>
                      <a:pt x="1978395" y="990007"/>
                      <a:pt x="1983436" y="987991"/>
                      <a:pt x="1987469" y="986983"/>
                    </a:cubicBezTo>
                    <a:cubicBezTo>
                      <a:pt x="1992510" y="985975"/>
                      <a:pt x="1997550" y="983958"/>
                      <a:pt x="2002591" y="980934"/>
                    </a:cubicBezTo>
                    <a:cubicBezTo>
                      <a:pt x="2019730" y="971860"/>
                      <a:pt x="2033844" y="957746"/>
                      <a:pt x="2045942" y="939599"/>
                    </a:cubicBezTo>
                    <a:cubicBezTo>
                      <a:pt x="2047958" y="936575"/>
                      <a:pt x="2048966" y="933551"/>
                      <a:pt x="2048966" y="929518"/>
                    </a:cubicBezTo>
                    <a:cubicBezTo>
                      <a:pt x="2048966" y="926494"/>
                      <a:pt x="2046950" y="922461"/>
                      <a:pt x="2043925" y="920445"/>
                    </a:cubicBezTo>
                    <a:cubicBezTo>
                      <a:pt x="2041909" y="918428"/>
                      <a:pt x="2037877" y="917420"/>
                      <a:pt x="2034852" y="917420"/>
                    </a:cubicBezTo>
                    <a:cubicBezTo>
                      <a:pt x="2033844" y="917420"/>
                      <a:pt x="2033844" y="917420"/>
                      <a:pt x="2032836" y="917420"/>
                    </a:cubicBezTo>
                    <a:cubicBezTo>
                      <a:pt x="2029811" y="917420"/>
                      <a:pt x="2025779" y="919436"/>
                      <a:pt x="2023762" y="922461"/>
                    </a:cubicBezTo>
                    <a:cubicBezTo>
                      <a:pt x="2020738" y="927502"/>
                      <a:pt x="2016706" y="932542"/>
                      <a:pt x="2012673" y="936575"/>
                    </a:cubicBezTo>
                    <a:cubicBezTo>
                      <a:pt x="2007632" y="941616"/>
                      <a:pt x="2001583" y="945648"/>
                      <a:pt x="1995534" y="948673"/>
                    </a:cubicBezTo>
                    <a:cubicBezTo>
                      <a:pt x="1990493" y="951697"/>
                      <a:pt x="1985452" y="953714"/>
                      <a:pt x="1979404" y="954722"/>
                    </a:cubicBezTo>
                    <a:cubicBezTo>
                      <a:pt x="1975371" y="955730"/>
                      <a:pt x="1971339" y="955730"/>
                      <a:pt x="1967306" y="955730"/>
                    </a:cubicBezTo>
                    <a:cubicBezTo>
                      <a:pt x="1962265" y="955730"/>
                      <a:pt x="1957224" y="954722"/>
                      <a:pt x="1952183" y="952705"/>
                    </a:cubicBezTo>
                    <a:cubicBezTo>
                      <a:pt x="1951176" y="952705"/>
                      <a:pt x="1950167" y="952705"/>
                      <a:pt x="1950167" y="951697"/>
                    </a:cubicBezTo>
                    <a:cubicBezTo>
                      <a:pt x="1949159" y="951697"/>
                      <a:pt x="1948151" y="951697"/>
                      <a:pt x="1947143" y="951697"/>
                    </a:cubicBezTo>
                    <a:cubicBezTo>
                      <a:pt x="1945126" y="951697"/>
                      <a:pt x="1943110" y="951697"/>
                      <a:pt x="1941094" y="952705"/>
                    </a:cubicBezTo>
                    <a:cubicBezTo>
                      <a:pt x="1940085" y="953714"/>
                      <a:pt x="1938069" y="953714"/>
                      <a:pt x="1937061" y="954722"/>
                    </a:cubicBezTo>
                    <a:cubicBezTo>
                      <a:pt x="1970330" y="883143"/>
                      <a:pt x="2000575" y="826686"/>
                      <a:pt x="2030819" y="777287"/>
                    </a:cubicBezTo>
                    <a:cubicBezTo>
                      <a:pt x="2050982" y="744018"/>
                      <a:pt x="2071145" y="715789"/>
                      <a:pt x="2092317" y="688569"/>
                    </a:cubicBezTo>
                    <a:cubicBezTo>
                      <a:pt x="2109455" y="666390"/>
                      <a:pt x="2128610" y="645219"/>
                      <a:pt x="2151798" y="624047"/>
                    </a:cubicBezTo>
                    <a:cubicBezTo>
                      <a:pt x="2199181" y="578680"/>
                      <a:pt x="2255638" y="538354"/>
                      <a:pt x="2318143" y="503069"/>
                    </a:cubicBezTo>
                    <a:lnTo>
                      <a:pt x="2317135" y="503069"/>
                    </a:lnTo>
                    <a:cubicBezTo>
                      <a:pt x="2394763" y="460726"/>
                      <a:pt x="2479449" y="427457"/>
                      <a:pt x="2569173" y="404270"/>
                    </a:cubicBezTo>
                    <a:lnTo>
                      <a:pt x="2570182" y="404270"/>
                    </a:lnTo>
                    <a:lnTo>
                      <a:pt x="2571190" y="404270"/>
                    </a:lnTo>
                    <a:lnTo>
                      <a:pt x="2572198" y="404270"/>
                    </a:lnTo>
                    <a:cubicBezTo>
                      <a:pt x="2656883" y="383098"/>
                      <a:pt x="2741569" y="372009"/>
                      <a:pt x="2822221" y="372009"/>
                    </a:cubicBezTo>
                    <a:cubicBezTo>
                      <a:pt x="2826253" y="372009"/>
                      <a:pt x="2829277" y="372009"/>
                      <a:pt x="2833310" y="372009"/>
                    </a:cubicBezTo>
                    <a:cubicBezTo>
                      <a:pt x="2865571" y="373017"/>
                      <a:pt x="2895815" y="375033"/>
                      <a:pt x="2925052" y="379066"/>
                    </a:cubicBezTo>
                    <a:cubicBezTo>
                      <a:pt x="2955297" y="383098"/>
                      <a:pt x="2986549" y="390156"/>
                      <a:pt x="3016794" y="398221"/>
                    </a:cubicBezTo>
                    <a:cubicBezTo>
                      <a:pt x="3069219" y="413343"/>
                      <a:pt x="3118617" y="435523"/>
                      <a:pt x="3164993" y="463751"/>
                    </a:cubicBezTo>
                    <a:cubicBezTo>
                      <a:pt x="3212376" y="492987"/>
                      <a:pt x="3256735" y="529281"/>
                      <a:pt x="3298069" y="571623"/>
                    </a:cubicBezTo>
                    <a:cubicBezTo>
                      <a:pt x="3341420" y="617998"/>
                      <a:pt x="3380737" y="671431"/>
                      <a:pt x="3414007" y="730912"/>
                    </a:cubicBezTo>
                    <a:lnTo>
                      <a:pt x="3415015" y="731920"/>
                    </a:lnTo>
                    <a:cubicBezTo>
                      <a:pt x="3431145" y="761156"/>
                      <a:pt x="3446267" y="792409"/>
                      <a:pt x="3458366" y="823662"/>
                    </a:cubicBezTo>
                    <a:cubicBezTo>
                      <a:pt x="3474496" y="861972"/>
                      <a:pt x="3486593" y="898265"/>
                      <a:pt x="3495667" y="933551"/>
                    </a:cubicBezTo>
                    <a:cubicBezTo>
                      <a:pt x="3503733" y="967828"/>
                      <a:pt x="3510789" y="1003113"/>
                      <a:pt x="3513814" y="1038399"/>
                    </a:cubicBezTo>
                    <a:cubicBezTo>
                      <a:pt x="3516838" y="1070659"/>
                      <a:pt x="3518855" y="1103929"/>
                      <a:pt x="3517847" y="1141230"/>
                    </a:cubicBezTo>
                    <a:cubicBezTo>
                      <a:pt x="3516838" y="1202728"/>
                      <a:pt x="3510789" y="1262209"/>
                      <a:pt x="3503733" y="1317657"/>
                    </a:cubicBezTo>
                    <a:cubicBezTo>
                      <a:pt x="3499700" y="1349918"/>
                      <a:pt x="3495667" y="1383187"/>
                      <a:pt x="3492643" y="1410407"/>
                    </a:cubicBezTo>
                    <a:cubicBezTo>
                      <a:pt x="3490626" y="1427546"/>
                      <a:pt x="3488610" y="1442668"/>
                      <a:pt x="3487603" y="1455774"/>
                    </a:cubicBezTo>
                    <a:cubicBezTo>
                      <a:pt x="3486593" y="1462831"/>
                      <a:pt x="3486593" y="1470897"/>
                      <a:pt x="3486593" y="1478962"/>
                    </a:cubicBezTo>
                    <a:cubicBezTo>
                      <a:pt x="3486593" y="1482995"/>
                      <a:pt x="3486593" y="1486019"/>
                      <a:pt x="3486593" y="1490052"/>
                    </a:cubicBezTo>
                    <a:cubicBezTo>
                      <a:pt x="3484578" y="1489043"/>
                      <a:pt x="3481553" y="1489043"/>
                      <a:pt x="3479537" y="1489043"/>
                    </a:cubicBezTo>
                    <a:cubicBezTo>
                      <a:pt x="3478529" y="1489043"/>
                      <a:pt x="3477521" y="1489043"/>
                      <a:pt x="3477521" y="1489043"/>
                    </a:cubicBezTo>
                    <a:cubicBezTo>
                      <a:pt x="3467439" y="1489043"/>
                      <a:pt x="3457358" y="1492068"/>
                      <a:pt x="3447276" y="1497109"/>
                    </a:cubicBezTo>
                    <a:cubicBezTo>
                      <a:pt x="3445259" y="1498117"/>
                      <a:pt x="3444251" y="1499125"/>
                      <a:pt x="3442236" y="1500133"/>
                    </a:cubicBezTo>
                    <a:lnTo>
                      <a:pt x="3449292" y="1469889"/>
                    </a:lnTo>
                    <a:lnTo>
                      <a:pt x="3452317" y="1455774"/>
                    </a:lnTo>
                    <a:cubicBezTo>
                      <a:pt x="3455341" y="1440652"/>
                      <a:pt x="3458366" y="1425530"/>
                      <a:pt x="3462399" y="1410407"/>
                    </a:cubicBezTo>
                    <a:cubicBezTo>
                      <a:pt x="3463407" y="1405367"/>
                      <a:pt x="3460382" y="1399318"/>
                      <a:pt x="3455341" y="1396293"/>
                    </a:cubicBezTo>
                    <a:cubicBezTo>
                      <a:pt x="3453325" y="1395285"/>
                      <a:pt x="3452317" y="1395285"/>
                      <a:pt x="3450300" y="1395285"/>
                    </a:cubicBezTo>
                    <a:cubicBezTo>
                      <a:pt x="3448284" y="1395285"/>
                      <a:pt x="3447276" y="1395285"/>
                      <a:pt x="3445259" y="1396293"/>
                    </a:cubicBezTo>
                    <a:cubicBezTo>
                      <a:pt x="3442236" y="1397301"/>
                      <a:pt x="3439211" y="1400326"/>
                      <a:pt x="3438203" y="1403350"/>
                    </a:cubicBezTo>
                    <a:cubicBezTo>
                      <a:pt x="3426104" y="1443676"/>
                      <a:pt x="3417032" y="1485011"/>
                      <a:pt x="3406950" y="1525337"/>
                    </a:cubicBezTo>
                    <a:lnTo>
                      <a:pt x="3401909" y="1547516"/>
                    </a:lnTo>
                    <a:cubicBezTo>
                      <a:pt x="3389811" y="1600949"/>
                      <a:pt x="3378721" y="1648332"/>
                      <a:pt x="3364607" y="1696723"/>
                    </a:cubicBezTo>
                    <a:cubicBezTo>
                      <a:pt x="3340411" y="1779392"/>
                      <a:pt x="3315207" y="1839881"/>
                      <a:pt x="3283955" y="1892305"/>
                    </a:cubicBezTo>
                    <a:cubicBezTo>
                      <a:pt x="3264800" y="1922550"/>
                      <a:pt x="3244636" y="1948762"/>
                      <a:pt x="3221450" y="1970941"/>
                    </a:cubicBezTo>
                    <a:cubicBezTo>
                      <a:pt x="3205319" y="1986063"/>
                      <a:pt x="3188180" y="1999169"/>
                      <a:pt x="3169025" y="2009251"/>
                    </a:cubicBezTo>
                    <a:cubicBezTo>
                      <a:pt x="3147854" y="2020341"/>
                      <a:pt x="3124667" y="2029414"/>
                      <a:pt x="3099463" y="2036471"/>
                    </a:cubicBezTo>
                    <a:cubicBezTo>
                      <a:pt x="3062161" y="2045544"/>
                      <a:pt x="3021835" y="2049577"/>
                      <a:pt x="2972435" y="2049577"/>
                    </a:cubicBezTo>
                    <a:cubicBezTo>
                      <a:pt x="2967394" y="2049577"/>
                      <a:pt x="2962353" y="2049577"/>
                      <a:pt x="2957313" y="2049577"/>
                    </a:cubicBezTo>
                    <a:lnTo>
                      <a:pt x="2959330" y="2049577"/>
                    </a:lnTo>
                    <a:cubicBezTo>
                      <a:pt x="2921019" y="2048569"/>
                      <a:pt x="2880693" y="2046553"/>
                      <a:pt x="2831293" y="2042520"/>
                    </a:cubicBezTo>
                    <a:cubicBezTo>
                      <a:pt x="2782903" y="2038487"/>
                      <a:pt x="2733503" y="2032438"/>
                      <a:pt x="2680070" y="2024373"/>
                    </a:cubicBezTo>
                    <a:cubicBezTo>
                      <a:pt x="2590345" y="2010259"/>
                      <a:pt x="2492554" y="1989088"/>
                      <a:pt x="2381657" y="1960859"/>
                    </a:cubicBezTo>
                    <a:cubicBezTo>
                      <a:pt x="2347380" y="1951786"/>
                      <a:pt x="2311086" y="1941705"/>
                      <a:pt x="2269752" y="1930615"/>
                    </a:cubicBezTo>
                    <a:cubicBezTo>
                      <a:pt x="2260678" y="1928599"/>
                      <a:pt x="2251605" y="1925574"/>
                      <a:pt x="2243540" y="1922550"/>
                    </a:cubicBezTo>
                    <a:lnTo>
                      <a:pt x="2238499" y="1921542"/>
                    </a:lnTo>
                    <a:lnTo>
                      <a:pt x="2237491" y="1921542"/>
                    </a:lnTo>
                    <a:lnTo>
                      <a:pt x="2235475" y="1920533"/>
                    </a:lnTo>
                    <a:lnTo>
                      <a:pt x="2233459" y="1919525"/>
                    </a:lnTo>
                    <a:cubicBezTo>
                      <a:pt x="2233459" y="1919525"/>
                      <a:pt x="2232450" y="1919525"/>
                      <a:pt x="2232450" y="1919525"/>
                    </a:cubicBezTo>
                    <a:cubicBezTo>
                      <a:pt x="2230434" y="1918517"/>
                      <a:pt x="2228418" y="1917509"/>
                      <a:pt x="2226402" y="1917509"/>
                    </a:cubicBezTo>
                    <a:cubicBezTo>
                      <a:pt x="2212287" y="1913476"/>
                      <a:pt x="2198173" y="1909444"/>
                      <a:pt x="2184059" y="1904403"/>
                    </a:cubicBezTo>
                    <a:cubicBezTo>
                      <a:pt x="2170953" y="1900370"/>
                      <a:pt x="2157847" y="1895329"/>
                      <a:pt x="2144741" y="1889281"/>
                    </a:cubicBezTo>
                    <a:cubicBezTo>
                      <a:pt x="2120545" y="1879199"/>
                      <a:pt x="2096349" y="1867101"/>
                      <a:pt x="2074170" y="1852987"/>
                    </a:cubicBezTo>
                    <a:cubicBezTo>
                      <a:pt x="2042917" y="1834840"/>
                      <a:pt x="2014689" y="1812661"/>
                      <a:pt x="1990493" y="1788465"/>
                    </a:cubicBezTo>
                    <a:close/>
                    <a:moveTo>
                      <a:pt x="2983526" y="3061764"/>
                    </a:moveTo>
                    <a:cubicBezTo>
                      <a:pt x="2980501" y="3085959"/>
                      <a:pt x="2977476" y="3109147"/>
                      <a:pt x="2973444" y="3133343"/>
                    </a:cubicBezTo>
                    <a:cubicBezTo>
                      <a:pt x="2964370" y="3132334"/>
                      <a:pt x="2955297" y="3130318"/>
                      <a:pt x="2947231" y="3129310"/>
                    </a:cubicBezTo>
                    <a:lnTo>
                      <a:pt x="2942190" y="3128302"/>
                    </a:lnTo>
                    <a:cubicBezTo>
                      <a:pt x="2900856" y="3122253"/>
                      <a:pt x="2858514" y="3116204"/>
                      <a:pt x="2817180" y="3108139"/>
                    </a:cubicBezTo>
                    <a:cubicBezTo>
                      <a:pt x="2683095" y="3084951"/>
                      <a:pt x="2543969" y="3062772"/>
                      <a:pt x="2391738" y="3038576"/>
                    </a:cubicBezTo>
                    <a:cubicBezTo>
                      <a:pt x="2155831" y="3002283"/>
                      <a:pt x="1915890" y="2968005"/>
                      <a:pt x="1683006" y="2935744"/>
                    </a:cubicBezTo>
                    <a:lnTo>
                      <a:pt x="1678974" y="2934736"/>
                    </a:lnTo>
                    <a:lnTo>
                      <a:pt x="1538840" y="2914573"/>
                    </a:lnTo>
                    <a:cubicBezTo>
                      <a:pt x="1508596" y="2910541"/>
                      <a:pt x="1480367" y="2906508"/>
                      <a:pt x="1451131" y="2902475"/>
                    </a:cubicBezTo>
                    <a:cubicBezTo>
                      <a:pt x="1456172" y="2890377"/>
                      <a:pt x="1460204" y="2877272"/>
                      <a:pt x="1465245" y="2865174"/>
                    </a:cubicBezTo>
                    <a:cubicBezTo>
                      <a:pt x="1471294" y="2850051"/>
                      <a:pt x="1476335" y="2834929"/>
                      <a:pt x="1482384" y="2818798"/>
                    </a:cubicBezTo>
                    <a:cubicBezTo>
                      <a:pt x="1493473" y="2788554"/>
                      <a:pt x="1505571" y="2758309"/>
                      <a:pt x="1517669" y="2727057"/>
                    </a:cubicBezTo>
                    <a:cubicBezTo>
                      <a:pt x="1541865" y="2666567"/>
                      <a:pt x="1567068" y="2606078"/>
                      <a:pt x="1591264" y="2545589"/>
                    </a:cubicBezTo>
                    <a:cubicBezTo>
                      <a:pt x="1600337" y="2522401"/>
                      <a:pt x="1609411" y="2499214"/>
                      <a:pt x="1619493" y="2475018"/>
                    </a:cubicBezTo>
                    <a:cubicBezTo>
                      <a:pt x="1626550" y="2468969"/>
                      <a:pt x="1634615" y="2463928"/>
                      <a:pt x="1641672" y="2457879"/>
                    </a:cubicBezTo>
                    <a:cubicBezTo>
                      <a:pt x="1671917" y="2434692"/>
                      <a:pt x="1702161" y="2412513"/>
                      <a:pt x="1732406" y="2390333"/>
                    </a:cubicBezTo>
                    <a:cubicBezTo>
                      <a:pt x="1758618" y="2371178"/>
                      <a:pt x="1784830" y="2351015"/>
                      <a:pt x="1810034" y="2331860"/>
                    </a:cubicBezTo>
                    <a:lnTo>
                      <a:pt x="1813058" y="2329844"/>
                    </a:lnTo>
                    <a:lnTo>
                      <a:pt x="1821123" y="2323795"/>
                    </a:lnTo>
                    <a:cubicBezTo>
                      <a:pt x="1839270" y="2309681"/>
                      <a:pt x="1858425" y="2295567"/>
                      <a:pt x="1876572" y="2281453"/>
                    </a:cubicBezTo>
                    <a:lnTo>
                      <a:pt x="1879596" y="2279436"/>
                    </a:lnTo>
                    <a:lnTo>
                      <a:pt x="1886653" y="2274395"/>
                    </a:lnTo>
                    <a:cubicBezTo>
                      <a:pt x="1894719" y="2268347"/>
                      <a:pt x="1901776" y="2262298"/>
                      <a:pt x="1909841" y="2256249"/>
                    </a:cubicBezTo>
                    <a:lnTo>
                      <a:pt x="1941094" y="2232053"/>
                    </a:lnTo>
                    <a:cubicBezTo>
                      <a:pt x="1960249" y="2216931"/>
                      <a:pt x="1979404" y="2202817"/>
                      <a:pt x="1997550" y="2187694"/>
                    </a:cubicBezTo>
                    <a:cubicBezTo>
                      <a:pt x="2059048" y="2141319"/>
                      <a:pt x="2120545" y="2093936"/>
                      <a:pt x="2174985" y="2054618"/>
                    </a:cubicBezTo>
                    <a:cubicBezTo>
                      <a:pt x="2194140" y="2040504"/>
                      <a:pt x="2213296" y="2026390"/>
                      <a:pt x="2231442" y="2012275"/>
                    </a:cubicBezTo>
                    <a:cubicBezTo>
                      <a:pt x="2239507" y="2006227"/>
                      <a:pt x="2249589" y="1998161"/>
                      <a:pt x="2259670" y="1990096"/>
                    </a:cubicBezTo>
                    <a:lnTo>
                      <a:pt x="2261687" y="1989088"/>
                    </a:lnTo>
                    <a:cubicBezTo>
                      <a:pt x="2270760" y="1981023"/>
                      <a:pt x="2280841" y="1973965"/>
                      <a:pt x="2287899" y="1963884"/>
                    </a:cubicBezTo>
                    <a:cubicBezTo>
                      <a:pt x="2287899" y="1963884"/>
                      <a:pt x="2287899" y="1962876"/>
                      <a:pt x="2288907" y="1962876"/>
                    </a:cubicBezTo>
                    <a:cubicBezTo>
                      <a:pt x="2307054" y="1967917"/>
                      <a:pt x="2324193" y="1972957"/>
                      <a:pt x="2342339" y="1977998"/>
                    </a:cubicBezTo>
                    <a:cubicBezTo>
                      <a:pt x="2339315" y="1999169"/>
                      <a:pt x="2342339" y="2020341"/>
                      <a:pt x="2349396" y="2039496"/>
                    </a:cubicBezTo>
                    <a:cubicBezTo>
                      <a:pt x="2357462" y="2058650"/>
                      <a:pt x="2370567" y="2075789"/>
                      <a:pt x="2387706" y="2089903"/>
                    </a:cubicBezTo>
                    <a:cubicBezTo>
                      <a:pt x="2403836" y="2103009"/>
                      <a:pt x="2424000" y="2113091"/>
                      <a:pt x="2445171" y="2120148"/>
                    </a:cubicBezTo>
                    <a:cubicBezTo>
                      <a:pt x="2457268" y="2124180"/>
                      <a:pt x="2468358" y="2126197"/>
                      <a:pt x="2479449" y="2127205"/>
                    </a:cubicBezTo>
                    <a:cubicBezTo>
                      <a:pt x="2487513" y="2128213"/>
                      <a:pt x="2496587" y="2129221"/>
                      <a:pt x="2505660" y="2129221"/>
                    </a:cubicBezTo>
                    <a:cubicBezTo>
                      <a:pt x="2508684" y="2129221"/>
                      <a:pt x="2511709" y="2129221"/>
                      <a:pt x="2514734" y="2129221"/>
                    </a:cubicBezTo>
                    <a:cubicBezTo>
                      <a:pt x="2543969" y="2128213"/>
                      <a:pt x="2572198" y="2119140"/>
                      <a:pt x="2594377" y="2104017"/>
                    </a:cubicBezTo>
                    <a:cubicBezTo>
                      <a:pt x="2614540" y="2089903"/>
                      <a:pt x="2628655" y="2067724"/>
                      <a:pt x="2634703" y="2044536"/>
                    </a:cubicBezTo>
                    <a:cubicBezTo>
                      <a:pt x="2666965" y="2050585"/>
                      <a:pt x="2698217" y="2055626"/>
                      <a:pt x="2728462" y="2059659"/>
                    </a:cubicBezTo>
                    <a:cubicBezTo>
                      <a:pt x="2767780" y="2064699"/>
                      <a:pt x="2810122" y="2069740"/>
                      <a:pt x="2851456" y="2072764"/>
                    </a:cubicBezTo>
                    <a:cubicBezTo>
                      <a:pt x="2869604" y="2136278"/>
                      <a:pt x="2889767" y="2202817"/>
                      <a:pt x="2910938" y="2272379"/>
                    </a:cubicBezTo>
                    <a:cubicBezTo>
                      <a:pt x="2934126" y="2346983"/>
                      <a:pt x="2954289" y="2414529"/>
                      <a:pt x="2973444" y="2482075"/>
                    </a:cubicBezTo>
                    <a:cubicBezTo>
                      <a:pt x="2992598" y="2548613"/>
                      <a:pt x="3009737" y="2615152"/>
                      <a:pt x="3026875" y="2681690"/>
                    </a:cubicBezTo>
                    <a:cubicBezTo>
                      <a:pt x="3004697" y="2808717"/>
                      <a:pt x="2998648" y="2935744"/>
                      <a:pt x="2983526" y="3061764"/>
                    </a:cubicBezTo>
                    <a:close/>
                    <a:moveTo>
                      <a:pt x="3029900" y="2762342"/>
                    </a:moveTo>
                    <a:cubicBezTo>
                      <a:pt x="3030908" y="2749236"/>
                      <a:pt x="3032924" y="2737138"/>
                      <a:pt x="3034941" y="2724032"/>
                    </a:cubicBezTo>
                    <a:cubicBezTo>
                      <a:pt x="3037965" y="2736130"/>
                      <a:pt x="3040990" y="2748228"/>
                      <a:pt x="3044015" y="2760326"/>
                    </a:cubicBezTo>
                    <a:cubicBezTo>
                      <a:pt x="3057120" y="2810733"/>
                      <a:pt x="3069219" y="2859125"/>
                      <a:pt x="3082324" y="2908524"/>
                    </a:cubicBezTo>
                    <a:cubicBezTo>
                      <a:pt x="3093413" y="2951875"/>
                      <a:pt x="3106520" y="2998250"/>
                      <a:pt x="3119626" y="3044625"/>
                    </a:cubicBezTo>
                    <a:lnTo>
                      <a:pt x="3119626" y="3045633"/>
                    </a:lnTo>
                    <a:lnTo>
                      <a:pt x="3125675" y="3067813"/>
                    </a:lnTo>
                    <a:lnTo>
                      <a:pt x="3138780" y="3112171"/>
                    </a:lnTo>
                    <a:lnTo>
                      <a:pt x="3143821" y="3129310"/>
                    </a:lnTo>
                    <a:lnTo>
                      <a:pt x="3148862" y="3146448"/>
                    </a:lnTo>
                    <a:lnTo>
                      <a:pt x="3149871" y="3150481"/>
                    </a:lnTo>
                    <a:cubicBezTo>
                      <a:pt x="3150879" y="3155522"/>
                      <a:pt x="3152895" y="3159555"/>
                      <a:pt x="3153903" y="3163587"/>
                    </a:cubicBezTo>
                    <a:cubicBezTo>
                      <a:pt x="3143821" y="3161571"/>
                      <a:pt x="3133740" y="3159555"/>
                      <a:pt x="3123658" y="3157538"/>
                    </a:cubicBezTo>
                    <a:cubicBezTo>
                      <a:pt x="3087365" y="3150481"/>
                      <a:pt x="3051071" y="3144432"/>
                      <a:pt x="3020827" y="3139392"/>
                    </a:cubicBezTo>
                    <a:cubicBezTo>
                      <a:pt x="3011753" y="3138383"/>
                      <a:pt x="3001672" y="3136367"/>
                      <a:pt x="2992598" y="3135359"/>
                    </a:cubicBezTo>
                    <a:cubicBezTo>
                      <a:pt x="2996631" y="3108139"/>
                      <a:pt x="2999656" y="3080918"/>
                      <a:pt x="3002679" y="3053699"/>
                    </a:cubicBezTo>
                    <a:cubicBezTo>
                      <a:pt x="3006712" y="3021437"/>
                      <a:pt x="3008729" y="2988168"/>
                      <a:pt x="3011753" y="2955907"/>
                    </a:cubicBezTo>
                    <a:cubicBezTo>
                      <a:pt x="3018811" y="2892394"/>
                      <a:pt x="3022843" y="2826864"/>
                      <a:pt x="3029900" y="2762342"/>
                    </a:cubicBezTo>
                    <a:close/>
                    <a:moveTo>
                      <a:pt x="1442058" y="2866182"/>
                    </a:moveTo>
                    <a:cubicBezTo>
                      <a:pt x="1438025" y="2877272"/>
                      <a:pt x="1435001" y="2889369"/>
                      <a:pt x="1431976" y="2900459"/>
                    </a:cubicBezTo>
                    <a:cubicBezTo>
                      <a:pt x="1320071" y="2884328"/>
                      <a:pt x="1218247" y="2869206"/>
                      <a:pt x="1120456" y="2855092"/>
                    </a:cubicBezTo>
                    <a:cubicBezTo>
                      <a:pt x="1237402" y="2772424"/>
                      <a:pt x="1351324" y="2683706"/>
                      <a:pt x="1462221" y="2598013"/>
                    </a:cubicBezTo>
                    <a:cubicBezTo>
                      <a:pt x="1504563" y="2564744"/>
                      <a:pt x="1544889" y="2533491"/>
                      <a:pt x="1584207" y="2503246"/>
                    </a:cubicBezTo>
                    <a:cubicBezTo>
                      <a:pt x="1565052" y="2550630"/>
                      <a:pt x="1544889" y="2599021"/>
                      <a:pt x="1525734" y="2646404"/>
                    </a:cubicBezTo>
                    <a:cubicBezTo>
                      <a:pt x="1500531" y="2706894"/>
                      <a:pt x="1476335" y="2767383"/>
                      <a:pt x="1455164" y="2828880"/>
                    </a:cubicBezTo>
                    <a:cubicBezTo>
                      <a:pt x="1450123" y="2840978"/>
                      <a:pt x="1446090" y="2854084"/>
                      <a:pt x="1442058" y="2866182"/>
                    </a:cubicBezTo>
                    <a:close/>
                    <a:moveTo>
                      <a:pt x="2365527" y="1995137"/>
                    </a:moveTo>
                    <a:cubicBezTo>
                      <a:pt x="2365527" y="1992112"/>
                      <a:pt x="2365527" y="1989088"/>
                      <a:pt x="2366535" y="1987071"/>
                    </a:cubicBezTo>
                    <a:cubicBezTo>
                      <a:pt x="2385690" y="1992112"/>
                      <a:pt x="2405853" y="1997153"/>
                      <a:pt x="2426016" y="2002194"/>
                    </a:cubicBezTo>
                    <a:cubicBezTo>
                      <a:pt x="2488521" y="2017316"/>
                      <a:pt x="2546994" y="2030422"/>
                      <a:pt x="2604459" y="2041512"/>
                    </a:cubicBezTo>
                    <a:cubicBezTo>
                      <a:pt x="2602443" y="2046553"/>
                      <a:pt x="2599418" y="2051593"/>
                      <a:pt x="2597402" y="2056634"/>
                    </a:cubicBezTo>
                    <a:cubicBezTo>
                      <a:pt x="2593369" y="2062683"/>
                      <a:pt x="2589336" y="2067724"/>
                      <a:pt x="2584296" y="2072764"/>
                    </a:cubicBezTo>
                    <a:cubicBezTo>
                      <a:pt x="2579255" y="2077805"/>
                      <a:pt x="2572198" y="2082846"/>
                      <a:pt x="2566150" y="2086879"/>
                    </a:cubicBezTo>
                    <a:cubicBezTo>
                      <a:pt x="2558084" y="2090911"/>
                      <a:pt x="2548002" y="2094944"/>
                      <a:pt x="2538929" y="2097968"/>
                    </a:cubicBezTo>
                    <a:cubicBezTo>
                      <a:pt x="2526831" y="2100993"/>
                      <a:pt x="2513725" y="2102001"/>
                      <a:pt x="2499612" y="2102001"/>
                    </a:cubicBezTo>
                    <a:cubicBezTo>
                      <a:pt x="2484489" y="2102001"/>
                      <a:pt x="2468358" y="2098977"/>
                      <a:pt x="2453236" y="2094944"/>
                    </a:cubicBezTo>
                    <a:cubicBezTo>
                      <a:pt x="2440130" y="2090911"/>
                      <a:pt x="2427024" y="2085871"/>
                      <a:pt x="2415934" y="2078813"/>
                    </a:cubicBezTo>
                    <a:cubicBezTo>
                      <a:pt x="2406861" y="2072764"/>
                      <a:pt x="2397788" y="2065708"/>
                      <a:pt x="2390730" y="2058650"/>
                    </a:cubicBezTo>
                    <a:cubicBezTo>
                      <a:pt x="2385690" y="2052601"/>
                      <a:pt x="2380649" y="2046553"/>
                      <a:pt x="2376616" y="2039496"/>
                    </a:cubicBezTo>
                    <a:cubicBezTo>
                      <a:pt x="2373592" y="2032438"/>
                      <a:pt x="2370567" y="2025381"/>
                      <a:pt x="2368551" y="2019332"/>
                    </a:cubicBezTo>
                    <a:cubicBezTo>
                      <a:pt x="2365527" y="2010259"/>
                      <a:pt x="2365527" y="2003202"/>
                      <a:pt x="2365527" y="1995137"/>
                    </a:cubicBezTo>
                    <a:close/>
                    <a:moveTo>
                      <a:pt x="1155742" y="1686642"/>
                    </a:moveTo>
                    <a:cubicBezTo>
                      <a:pt x="1150701" y="1684625"/>
                      <a:pt x="1145660" y="1682609"/>
                      <a:pt x="1140619" y="1680593"/>
                    </a:cubicBezTo>
                    <a:lnTo>
                      <a:pt x="1135579" y="1678576"/>
                    </a:lnTo>
                    <a:cubicBezTo>
                      <a:pt x="1126505" y="1674544"/>
                      <a:pt x="1117432" y="1671519"/>
                      <a:pt x="1109367" y="1667487"/>
                    </a:cubicBezTo>
                    <a:lnTo>
                      <a:pt x="1108358" y="1667487"/>
                    </a:lnTo>
                    <a:lnTo>
                      <a:pt x="1107350" y="1667487"/>
                    </a:lnTo>
                    <a:cubicBezTo>
                      <a:pt x="1087187" y="1658413"/>
                      <a:pt x="1062991" y="1647324"/>
                      <a:pt x="1042828" y="1632201"/>
                    </a:cubicBezTo>
                    <a:cubicBezTo>
                      <a:pt x="1034763" y="1625144"/>
                      <a:pt x="1027706" y="1619095"/>
                      <a:pt x="1021657" y="1611030"/>
                    </a:cubicBezTo>
                    <a:cubicBezTo>
                      <a:pt x="1016617" y="1603973"/>
                      <a:pt x="1011576" y="1595908"/>
                      <a:pt x="1008551" y="1588851"/>
                    </a:cubicBezTo>
                    <a:cubicBezTo>
                      <a:pt x="1007543" y="1585826"/>
                      <a:pt x="1006535" y="1582802"/>
                      <a:pt x="1006535" y="1580785"/>
                    </a:cubicBezTo>
                    <a:cubicBezTo>
                      <a:pt x="1006535" y="1579777"/>
                      <a:pt x="1006535" y="1579777"/>
                      <a:pt x="1006535" y="1578769"/>
                    </a:cubicBezTo>
                    <a:lnTo>
                      <a:pt x="1007543" y="1577761"/>
                    </a:lnTo>
                    <a:cubicBezTo>
                      <a:pt x="1009559" y="1576753"/>
                      <a:pt x="1010567" y="1576753"/>
                      <a:pt x="1012584" y="1576753"/>
                    </a:cubicBezTo>
                    <a:cubicBezTo>
                      <a:pt x="1014600" y="1576753"/>
                      <a:pt x="1017625" y="1576753"/>
                      <a:pt x="1019641" y="1576753"/>
                    </a:cubicBezTo>
                    <a:cubicBezTo>
                      <a:pt x="1023674" y="1576753"/>
                      <a:pt x="1028715" y="1576753"/>
                      <a:pt x="1035771" y="1577761"/>
                    </a:cubicBezTo>
                    <a:cubicBezTo>
                      <a:pt x="1048878" y="1579777"/>
                      <a:pt x="1060975" y="1581794"/>
                      <a:pt x="1074082" y="1584818"/>
                    </a:cubicBezTo>
                    <a:lnTo>
                      <a:pt x="1079122" y="1585826"/>
                    </a:lnTo>
                    <a:lnTo>
                      <a:pt x="1081138" y="1585826"/>
                    </a:lnTo>
                    <a:cubicBezTo>
                      <a:pt x="1094245" y="1588851"/>
                      <a:pt x="1107350" y="1590867"/>
                      <a:pt x="1120456" y="1592883"/>
                    </a:cubicBezTo>
                    <a:cubicBezTo>
                      <a:pt x="1126505" y="1592883"/>
                      <a:pt x="1130538" y="1588851"/>
                      <a:pt x="1131546" y="1583810"/>
                    </a:cubicBezTo>
                    <a:cubicBezTo>
                      <a:pt x="1132554" y="1580785"/>
                      <a:pt x="1131546" y="1577761"/>
                      <a:pt x="1130538" y="1574736"/>
                    </a:cubicBezTo>
                    <a:cubicBezTo>
                      <a:pt x="1129530" y="1572720"/>
                      <a:pt x="1127514" y="1571712"/>
                      <a:pt x="1126505" y="1570704"/>
                    </a:cubicBezTo>
                    <a:lnTo>
                      <a:pt x="1119448" y="1563647"/>
                    </a:lnTo>
                    <a:lnTo>
                      <a:pt x="1117432" y="1561631"/>
                    </a:lnTo>
                    <a:cubicBezTo>
                      <a:pt x="1113399" y="1556590"/>
                      <a:pt x="1108358" y="1552557"/>
                      <a:pt x="1104326" y="1547516"/>
                    </a:cubicBezTo>
                    <a:cubicBezTo>
                      <a:pt x="1090212" y="1532394"/>
                      <a:pt x="1079122" y="1518280"/>
                      <a:pt x="1068032" y="1505174"/>
                    </a:cubicBezTo>
                    <a:cubicBezTo>
                      <a:pt x="1057951" y="1492068"/>
                      <a:pt x="1046861" y="1475938"/>
                      <a:pt x="1038796" y="1458799"/>
                    </a:cubicBezTo>
                    <a:cubicBezTo>
                      <a:pt x="1036780" y="1452750"/>
                      <a:pt x="1034763" y="1447709"/>
                      <a:pt x="1033755" y="1443676"/>
                    </a:cubicBezTo>
                    <a:cubicBezTo>
                      <a:pt x="1033755" y="1441660"/>
                      <a:pt x="1033755" y="1438636"/>
                      <a:pt x="1033755" y="1436619"/>
                    </a:cubicBezTo>
                    <a:cubicBezTo>
                      <a:pt x="1033755" y="1435611"/>
                      <a:pt x="1034763" y="1434603"/>
                      <a:pt x="1034763" y="1433595"/>
                    </a:cubicBezTo>
                    <a:cubicBezTo>
                      <a:pt x="1034763" y="1432587"/>
                      <a:pt x="1035771" y="1431579"/>
                      <a:pt x="1035771" y="1431579"/>
                    </a:cubicBezTo>
                    <a:cubicBezTo>
                      <a:pt x="1036780" y="1430571"/>
                      <a:pt x="1036780" y="1429562"/>
                      <a:pt x="1037788" y="1429562"/>
                    </a:cubicBezTo>
                    <a:cubicBezTo>
                      <a:pt x="1038796" y="1429562"/>
                      <a:pt x="1038796" y="1428554"/>
                      <a:pt x="1039804" y="1428554"/>
                    </a:cubicBezTo>
                    <a:cubicBezTo>
                      <a:pt x="1040812" y="1428554"/>
                      <a:pt x="1040812" y="1428554"/>
                      <a:pt x="1041820" y="1427546"/>
                    </a:cubicBezTo>
                    <a:cubicBezTo>
                      <a:pt x="1041820" y="1427546"/>
                      <a:pt x="1042828" y="1427546"/>
                      <a:pt x="1043837" y="1427546"/>
                    </a:cubicBezTo>
                    <a:cubicBezTo>
                      <a:pt x="1044845" y="1427546"/>
                      <a:pt x="1045853" y="1427546"/>
                      <a:pt x="1045853" y="1427546"/>
                    </a:cubicBezTo>
                    <a:cubicBezTo>
                      <a:pt x="1048878" y="1428554"/>
                      <a:pt x="1051902" y="1428554"/>
                      <a:pt x="1054926" y="1430571"/>
                    </a:cubicBezTo>
                    <a:cubicBezTo>
                      <a:pt x="1065008" y="1435611"/>
                      <a:pt x="1074082" y="1441660"/>
                      <a:pt x="1081138" y="1446701"/>
                    </a:cubicBezTo>
                    <a:cubicBezTo>
                      <a:pt x="1095253" y="1457791"/>
                      <a:pt x="1107350" y="1469889"/>
                      <a:pt x="1119448" y="1480978"/>
                    </a:cubicBezTo>
                    <a:cubicBezTo>
                      <a:pt x="1122473" y="1484003"/>
                      <a:pt x="1125497" y="1487027"/>
                      <a:pt x="1128521" y="1490052"/>
                    </a:cubicBezTo>
                    <a:lnTo>
                      <a:pt x="1129530" y="1491060"/>
                    </a:lnTo>
                    <a:cubicBezTo>
                      <a:pt x="1134571" y="1496101"/>
                      <a:pt x="1140619" y="1502149"/>
                      <a:pt x="1146668" y="1507190"/>
                    </a:cubicBezTo>
                    <a:cubicBezTo>
                      <a:pt x="1148685" y="1509206"/>
                      <a:pt x="1151709" y="1510215"/>
                      <a:pt x="1153725" y="1510215"/>
                    </a:cubicBezTo>
                    <a:cubicBezTo>
                      <a:pt x="1155742" y="1510215"/>
                      <a:pt x="1156750" y="1510215"/>
                      <a:pt x="1158766" y="1509206"/>
                    </a:cubicBezTo>
                    <a:cubicBezTo>
                      <a:pt x="1161790" y="1507190"/>
                      <a:pt x="1164815" y="1502149"/>
                      <a:pt x="1162799" y="1498117"/>
                    </a:cubicBezTo>
                    <a:cubicBezTo>
                      <a:pt x="1153725" y="1472913"/>
                      <a:pt x="1143644" y="1443676"/>
                      <a:pt x="1139612" y="1413432"/>
                    </a:cubicBezTo>
                    <a:cubicBezTo>
                      <a:pt x="1138603" y="1403350"/>
                      <a:pt x="1137595" y="1395285"/>
                      <a:pt x="1138603" y="1388228"/>
                    </a:cubicBezTo>
                    <a:cubicBezTo>
                      <a:pt x="1138603" y="1385204"/>
                      <a:pt x="1139612" y="1382179"/>
                      <a:pt x="1140619" y="1380163"/>
                    </a:cubicBezTo>
                    <a:cubicBezTo>
                      <a:pt x="1141627" y="1379155"/>
                      <a:pt x="1141627" y="1378146"/>
                      <a:pt x="1142636" y="1377138"/>
                    </a:cubicBezTo>
                    <a:cubicBezTo>
                      <a:pt x="1142636" y="1377138"/>
                      <a:pt x="1143644" y="1376130"/>
                      <a:pt x="1143644" y="1376130"/>
                    </a:cubicBezTo>
                    <a:cubicBezTo>
                      <a:pt x="1144652" y="1376130"/>
                      <a:pt x="1144652" y="1375122"/>
                      <a:pt x="1145660" y="1375122"/>
                    </a:cubicBezTo>
                    <a:cubicBezTo>
                      <a:pt x="1146668" y="1375122"/>
                      <a:pt x="1147677" y="1375122"/>
                      <a:pt x="1147677" y="1374114"/>
                    </a:cubicBezTo>
                    <a:cubicBezTo>
                      <a:pt x="1148685" y="1374114"/>
                      <a:pt x="1148685" y="1375122"/>
                      <a:pt x="1149693" y="1375122"/>
                    </a:cubicBezTo>
                    <a:cubicBezTo>
                      <a:pt x="1151709" y="1376130"/>
                      <a:pt x="1152717" y="1378146"/>
                      <a:pt x="1154734" y="1380163"/>
                    </a:cubicBezTo>
                    <a:cubicBezTo>
                      <a:pt x="1162799" y="1390244"/>
                      <a:pt x="1167840" y="1402342"/>
                      <a:pt x="1172881" y="1415448"/>
                    </a:cubicBezTo>
                    <a:cubicBezTo>
                      <a:pt x="1176913" y="1424522"/>
                      <a:pt x="1179938" y="1432587"/>
                      <a:pt x="1182962" y="1441660"/>
                    </a:cubicBezTo>
                    <a:lnTo>
                      <a:pt x="1183970" y="1443676"/>
                    </a:lnTo>
                    <a:cubicBezTo>
                      <a:pt x="1184978" y="1447709"/>
                      <a:pt x="1186994" y="1450734"/>
                      <a:pt x="1188003" y="1454766"/>
                    </a:cubicBezTo>
                    <a:lnTo>
                      <a:pt x="1189011" y="1455774"/>
                    </a:lnTo>
                    <a:cubicBezTo>
                      <a:pt x="1190019" y="1458799"/>
                      <a:pt x="1191027" y="1461823"/>
                      <a:pt x="1193044" y="1463840"/>
                    </a:cubicBezTo>
                    <a:cubicBezTo>
                      <a:pt x="1195060" y="1466864"/>
                      <a:pt x="1198084" y="1468880"/>
                      <a:pt x="1201109" y="1468880"/>
                    </a:cubicBezTo>
                    <a:cubicBezTo>
                      <a:pt x="1202117" y="1468880"/>
                      <a:pt x="1203125" y="1468880"/>
                      <a:pt x="1204133" y="1468880"/>
                    </a:cubicBezTo>
                    <a:cubicBezTo>
                      <a:pt x="1208166" y="1467872"/>
                      <a:pt x="1212198" y="1463840"/>
                      <a:pt x="1211190" y="1459807"/>
                    </a:cubicBezTo>
                    <a:lnTo>
                      <a:pt x="1210182" y="1452750"/>
                    </a:lnTo>
                    <a:cubicBezTo>
                      <a:pt x="1207157" y="1429562"/>
                      <a:pt x="1204133" y="1406375"/>
                      <a:pt x="1207157" y="1383187"/>
                    </a:cubicBezTo>
                    <a:cubicBezTo>
                      <a:pt x="1208166" y="1378146"/>
                      <a:pt x="1209174" y="1374114"/>
                      <a:pt x="1210182" y="1370081"/>
                    </a:cubicBezTo>
                    <a:cubicBezTo>
                      <a:pt x="1211190" y="1369073"/>
                      <a:pt x="1211190" y="1367057"/>
                      <a:pt x="1212198" y="1366049"/>
                    </a:cubicBezTo>
                    <a:lnTo>
                      <a:pt x="1213207" y="1365041"/>
                    </a:lnTo>
                    <a:lnTo>
                      <a:pt x="1214215" y="1365041"/>
                    </a:lnTo>
                    <a:cubicBezTo>
                      <a:pt x="1214215" y="1365041"/>
                      <a:pt x="1215223" y="1365041"/>
                      <a:pt x="1215223" y="1365041"/>
                    </a:cubicBezTo>
                    <a:lnTo>
                      <a:pt x="1216231" y="1366049"/>
                    </a:lnTo>
                    <a:cubicBezTo>
                      <a:pt x="1217239" y="1368065"/>
                      <a:pt x="1219255" y="1370081"/>
                      <a:pt x="1220264" y="1374114"/>
                    </a:cubicBezTo>
                    <a:cubicBezTo>
                      <a:pt x="1225305" y="1387220"/>
                      <a:pt x="1228329" y="1401334"/>
                      <a:pt x="1230345" y="1412424"/>
                    </a:cubicBezTo>
                    <a:cubicBezTo>
                      <a:pt x="1231353" y="1418473"/>
                      <a:pt x="1232361" y="1424522"/>
                      <a:pt x="1234378" y="1430571"/>
                    </a:cubicBezTo>
                    <a:lnTo>
                      <a:pt x="1234378" y="1433595"/>
                    </a:lnTo>
                    <a:lnTo>
                      <a:pt x="1234378" y="1434603"/>
                    </a:lnTo>
                    <a:cubicBezTo>
                      <a:pt x="1235386" y="1437628"/>
                      <a:pt x="1235386" y="1440652"/>
                      <a:pt x="1236394" y="1443676"/>
                    </a:cubicBezTo>
                    <a:cubicBezTo>
                      <a:pt x="1237402" y="1447709"/>
                      <a:pt x="1241435" y="1451742"/>
                      <a:pt x="1246476" y="1451742"/>
                    </a:cubicBezTo>
                    <a:cubicBezTo>
                      <a:pt x="1249500" y="1451742"/>
                      <a:pt x="1252524" y="1450734"/>
                      <a:pt x="1254541" y="1448717"/>
                    </a:cubicBezTo>
                    <a:cubicBezTo>
                      <a:pt x="1256557" y="1446701"/>
                      <a:pt x="1257565" y="1443676"/>
                      <a:pt x="1257565" y="1441660"/>
                    </a:cubicBezTo>
                    <a:cubicBezTo>
                      <a:pt x="1257565" y="1431579"/>
                      <a:pt x="1257565" y="1420489"/>
                      <a:pt x="1259582" y="1407383"/>
                    </a:cubicBezTo>
                    <a:cubicBezTo>
                      <a:pt x="1261598" y="1394277"/>
                      <a:pt x="1263614" y="1385204"/>
                      <a:pt x="1266639" y="1377138"/>
                    </a:cubicBezTo>
                    <a:cubicBezTo>
                      <a:pt x="1267647" y="1374114"/>
                      <a:pt x="1269663" y="1371089"/>
                      <a:pt x="1271679" y="1369073"/>
                    </a:cubicBezTo>
                    <a:cubicBezTo>
                      <a:pt x="1272687" y="1368065"/>
                      <a:pt x="1273696" y="1367057"/>
                      <a:pt x="1273696" y="1367057"/>
                    </a:cubicBezTo>
                    <a:cubicBezTo>
                      <a:pt x="1274704" y="1367057"/>
                      <a:pt x="1274704" y="1366049"/>
                      <a:pt x="1275712" y="1366049"/>
                    </a:cubicBezTo>
                    <a:lnTo>
                      <a:pt x="1276720" y="1366049"/>
                    </a:lnTo>
                    <a:lnTo>
                      <a:pt x="1277728" y="1366049"/>
                    </a:lnTo>
                    <a:lnTo>
                      <a:pt x="1278737" y="1366049"/>
                    </a:lnTo>
                    <a:lnTo>
                      <a:pt x="1279745" y="1366049"/>
                    </a:lnTo>
                    <a:cubicBezTo>
                      <a:pt x="1279745" y="1366049"/>
                      <a:pt x="1280753" y="1367057"/>
                      <a:pt x="1280753" y="1367057"/>
                    </a:cubicBezTo>
                    <a:cubicBezTo>
                      <a:pt x="1281761" y="1369073"/>
                      <a:pt x="1282769" y="1370081"/>
                      <a:pt x="1283777" y="1372098"/>
                    </a:cubicBezTo>
                    <a:cubicBezTo>
                      <a:pt x="1286802" y="1380163"/>
                      <a:pt x="1288818" y="1389236"/>
                      <a:pt x="1289826" y="1396293"/>
                    </a:cubicBezTo>
                    <a:cubicBezTo>
                      <a:pt x="1289826" y="1396293"/>
                      <a:pt x="1289826" y="1397301"/>
                      <a:pt x="1289826" y="1397301"/>
                    </a:cubicBezTo>
                    <a:cubicBezTo>
                      <a:pt x="1290835" y="1404359"/>
                      <a:pt x="1290835" y="1410407"/>
                      <a:pt x="1291843" y="1417465"/>
                    </a:cubicBezTo>
                    <a:lnTo>
                      <a:pt x="1291843" y="1420489"/>
                    </a:lnTo>
                    <a:lnTo>
                      <a:pt x="1292850" y="1427546"/>
                    </a:lnTo>
                    <a:cubicBezTo>
                      <a:pt x="1292850" y="1431579"/>
                      <a:pt x="1293859" y="1435611"/>
                      <a:pt x="1293859" y="1439644"/>
                    </a:cubicBezTo>
                    <a:lnTo>
                      <a:pt x="1295875" y="1450734"/>
                    </a:lnTo>
                    <a:lnTo>
                      <a:pt x="1297891" y="1464848"/>
                    </a:lnTo>
                    <a:cubicBezTo>
                      <a:pt x="1300916" y="1479970"/>
                      <a:pt x="1303941" y="1497109"/>
                      <a:pt x="1310998" y="1513239"/>
                    </a:cubicBezTo>
                    <a:cubicBezTo>
                      <a:pt x="1314022" y="1521304"/>
                      <a:pt x="1318054" y="1528361"/>
                      <a:pt x="1322087" y="1535419"/>
                    </a:cubicBezTo>
                    <a:cubicBezTo>
                      <a:pt x="1324104" y="1539451"/>
                      <a:pt x="1327128" y="1542476"/>
                      <a:pt x="1330152" y="1545500"/>
                    </a:cubicBezTo>
                    <a:cubicBezTo>
                      <a:pt x="1331161" y="1546508"/>
                      <a:pt x="1332169" y="1547516"/>
                      <a:pt x="1333177" y="1548525"/>
                    </a:cubicBezTo>
                    <a:lnTo>
                      <a:pt x="1334185" y="1549533"/>
                    </a:lnTo>
                    <a:cubicBezTo>
                      <a:pt x="1330152" y="1552557"/>
                      <a:pt x="1327128" y="1555582"/>
                      <a:pt x="1323095" y="1558606"/>
                    </a:cubicBezTo>
                    <a:cubicBezTo>
                      <a:pt x="1314022" y="1567679"/>
                      <a:pt x="1304948" y="1576753"/>
                      <a:pt x="1297891" y="1583810"/>
                    </a:cubicBezTo>
                    <a:cubicBezTo>
                      <a:pt x="1279745" y="1602965"/>
                      <a:pt x="1264622" y="1621112"/>
                      <a:pt x="1250508" y="1638250"/>
                    </a:cubicBezTo>
                    <a:cubicBezTo>
                      <a:pt x="1232361" y="1660430"/>
                      <a:pt x="1219255" y="1678576"/>
                      <a:pt x="1207157" y="1697731"/>
                    </a:cubicBezTo>
                    <a:cubicBezTo>
                      <a:pt x="1204133" y="1702772"/>
                      <a:pt x="1201109" y="1707813"/>
                      <a:pt x="1198084" y="1712854"/>
                    </a:cubicBezTo>
                    <a:cubicBezTo>
                      <a:pt x="1184978" y="1698739"/>
                      <a:pt x="1169856" y="1692691"/>
                      <a:pt x="1155742" y="1686642"/>
                    </a:cubicBezTo>
                    <a:close/>
                    <a:moveTo>
                      <a:pt x="1583199" y="2350007"/>
                    </a:moveTo>
                    <a:lnTo>
                      <a:pt x="1581183" y="2346983"/>
                    </a:lnTo>
                    <a:cubicBezTo>
                      <a:pt x="1571101" y="2333877"/>
                      <a:pt x="1560011" y="2319762"/>
                      <a:pt x="1549930" y="2306656"/>
                    </a:cubicBezTo>
                    <a:cubicBezTo>
                      <a:pt x="1527751" y="2279436"/>
                      <a:pt x="1508596" y="2254232"/>
                      <a:pt x="1489440" y="2229028"/>
                    </a:cubicBezTo>
                    <a:cubicBezTo>
                      <a:pt x="1409797" y="2126197"/>
                      <a:pt x="1348299" y="2038487"/>
                      <a:pt x="1296883" y="1952794"/>
                    </a:cubicBezTo>
                    <a:cubicBezTo>
                      <a:pt x="1255549" y="1885248"/>
                      <a:pt x="1222280" y="1821734"/>
                      <a:pt x="1195060" y="1760237"/>
                    </a:cubicBezTo>
                    <a:cubicBezTo>
                      <a:pt x="1201109" y="1747131"/>
                      <a:pt x="1209174" y="1733017"/>
                      <a:pt x="1218247" y="1717894"/>
                    </a:cubicBezTo>
                    <a:cubicBezTo>
                      <a:pt x="1227320" y="1702772"/>
                      <a:pt x="1237402" y="1688658"/>
                      <a:pt x="1248492" y="1674544"/>
                    </a:cubicBezTo>
                    <a:cubicBezTo>
                      <a:pt x="1264622" y="1653373"/>
                      <a:pt x="1283777" y="1632201"/>
                      <a:pt x="1305957" y="1608006"/>
                    </a:cubicBezTo>
                    <a:lnTo>
                      <a:pt x="1314022" y="1598932"/>
                    </a:lnTo>
                    <a:lnTo>
                      <a:pt x="1316038" y="1596916"/>
                    </a:lnTo>
                    <a:cubicBezTo>
                      <a:pt x="1323095" y="1589859"/>
                      <a:pt x="1329144" y="1582802"/>
                      <a:pt x="1336202" y="1575745"/>
                    </a:cubicBezTo>
                    <a:cubicBezTo>
                      <a:pt x="1341242" y="1570704"/>
                      <a:pt x="1346283" y="1564655"/>
                      <a:pt x="1351324" y="1558606"/>
                    </a:cubicBezTo>
                    <a:cubicBezTo>
                      <a:pt x="1353340" y="1556590"/>
                      <a:pt x="1355356" y="1553565"/>
                      <a:pt x="1356365" y="1551549"/>
                    </a:cubicBezTo>
                    <a:cubicBezTo>
                      <a:pt x="1395682" y="1587843"/>
                      <a:pt x="1443066" y="1622120"/>
                      <a:pt x="1500531" y="1655389"/>
                    </a:cubicBezTo>
                    <a:cubicBezTo>
                      <a:pt x="1556987" y="1688658"/>
                      <a:pt x="1617476" y="1716886"/>
                      <a:pt x="1672925" y="1742090"/>
                    </a:cubicBezTo>
                    <a:cubicBezTo>
                      <a:pt x="1693088" y="1751163"/>
                      <a:pt x="1713251" y="1760237"/>
                      <a:pt x="1733414" y="1769310"/>
                    </a:cubicBezTo>
                    <a:lnTo>
                      <a:pt x="1758618" y="1780400"/>
                    </a:lnTo>
                    <a:cubicBezTo>
                      <a:pt x="1784830" y="1792498"/>
                      <a:pt x="1813058" y="1804596"/>
                      <a:pt x="1843303" y="1818710"/>
                    </a:cubicBezTo>
                    <a:cubicBezTo>
                      <a:pt x="1903792" y="1846938"/>
                      <a:pt x="1975371" y="1878191"/>
                      <a:pt x="2049974" y="1903395"/>
                    </a:cubicBezTo>
                    <a:cubicBezTo>
                      <a:pt x="2074170" y="1911460"/>
                      <a:pt x="2096349" y="1917509"/>
                      <a:pt x="2118529" y="1923558"/>
                    </a:cubicBezTo>
                    <a:cubicBezTo>
                      <a:pt x="2137684" y="1928599"/>
                      <a:pt x="2162888" y="1934648"/>
                      <a:pt x="2189100" y="1937672"/>
                    </a:cubicBezTo>
                    <a:cubicBezTo>
                      <a:pt x="2183051" y="1941705"/>
                      <a:pt x="2178010" y="1945737"/>
                      <a:pt x="2171961" y="1949770"/>
                    </a:cubicBezTo>
                    <a:lnTo>
                      <a:pt x="2148774" y="1966908"/>
                    </a:lnTo>
                    <a:cubicBezTo>
                      <a:pt x="2140708" y="1972957"/>
                      <a:pt x="2132643" y="1979006"/>
                      <a:pt x="2123570" y="1985055"/>
                    </a:cubicBezTo>
                    <a:cubicBezTo>
                      <a:pt x="2096349" y="2005218"/>
                      <a:pt x="2069129" y="2025381"/>
                      <a:pt x="2045942" y="2043528"/>
                    </a:cubicBezTo>
                    <a:lnTo>
                      <a:pt x="2029811" y="2055626"/>
                    </a:lnTo>
                    <a:cubicBezTo>
                      <a:pt x="2013681" y="2067724"/>
                      <a:pt x="1997550" y="2079822"/>
                      <a:pt x="1981420" y="2091920"/>
                    </a:cubicBezTo>
                    <a:lnTo>
                      <a:pt x="1967306" y="2105026"/>
                    </a:lnTo>
                    <a:cubicBezTo>
                      <a:pt x="1924963" y="2136278"/>
                      <a:pt x="1883629" y="2168539"/>
                      <a:pt x="1841286" y="2200800"/>
                    </a:cubicBezTo>
                    <a:cubicBezTo>
                      <a:pt x="1760634" y="2262298"/>
                      <a:pt x="1681998" y="2322787"/>
                      <a:pt x="1606387" y="2382268"/>
                    </a:cubicBezTo>
                    <a:cubicBezTo>
                      <a:pt x="1603362" y="2377227"/>
                      <a:pt x="1599330" y="2372186"/>
                      <a:pt x="1596305" y="2368154"/>
                    </a:cubicBezTo>
                    <a:lnTo>
                      <a:pt x="1595297" y="2367146"/>
                    </a:lnTo>
                    <a:cubicBezTo>
                      <a:pt x="1592272" y="2361097"/>
                      <a:pt x="1588240" y="2356056"/>
                      <a:pt x="1583199" y="2350007"/>
                    </a:cubicBezTo>
                    <a:close/>
                    <a:moveTo>
                      <a:pt x="1074082" y="2847027"/>
                    </a:moveTo>
                    <a:cubicBezTo>
                      <a:pt x="1124489" y="2803676"/>
                      <a:pt x="1174897" y="2761334"/>
                      <a:pt x="1225305" y="2719999"/>
                    </a:cubicBezTo>
                    <a:cubicBezTo>
                      <a:pt x="1281761" y="2673624"/>
                      <a:pt x="1341242" y="2624225"/>
                      <a:pt x="1406772" y="2570793"/>
                    </a:cubicBezTo>
                    <a:cubicBezTo>
                      <a:pt x="1525734" y="2473002"/>
                      <a:pt x="1650745" y="2375211"/>
                      <a:pt x="1775756" y="2278428"/>
                    </a:cubicBezTo>
                    <a:cubicBezTo>
                      <a:pt x="1839270" y="2229028"/>
                      <a:pt x="1902784" y="2181645"/>
                      <a:pt x="1963273" y="2136278"/>
                    </a:cubicBezTo>
                    <a:cubicBezTo>
                      <a:pt x="1991502" y="2115107"/>
                      <a:pt x="2024771" y="2090911"/>
                      <a:pt x="2058040" y="2066716"/>
                    </a:cubicBezTo>
                    <a:lnTo>
                      <a:pt x="2063080" y="2062683"/>
                    </a:lnTo>
                    <a:lnTo>
                      <a:pt x="2067113" y="2059659"/>
                    </a:lnTo>
                    <a:lnTo>
                      <a:pt x="2068121" y="2058650"/>
                    </a:lnTo>
                    <a:cubicBezTo>
                      <a:pt x="2096349" y="2038487"/>
                      <a:pt x="2125586" y="2017316"/>
                      <a:pt x="2154822" y="1997153"/>
                    </a:cubicBezTo>
                    <a:cubicBezTo>
                      <a:pt x="2159863" y="1994129"/>
                      <a:pt x="2164904" y="1990096"/>
                      <a:pt x="2169945" y="1987071"/>
                    </a:cubicBezTo>
                    <a:lnTo>
                      <a:pt x="2172969" y="1985055"/>
                    </a:lnTo>
                    <a:cubicBezTo>
                      <a:pt x="2181035" y="1980014"/>
                      <a:pt x="2188092" y="1974974"/>
                      <a:pt x="2196157" y="1968925"/>
                    </a:cubicBezTo>
                    <a:cubicBezTo>
                      <a:pt x="2203214" y="1963884"/>
                      <a:pt x="2209263" y="1958843"/>
                      <a:pt x="2215311" y="1954811"/>
                    </a:cubicBezTo>
                    <a:cubicBezTo>
                      <a:pt x="2218336" y="1952794"/>
                      <a:pt x="2221361" y="1950778"/>
                      <a:pt x="2224385" y="1947753"/>
                    </a:cubicBezTo>
                    <a:lnTo>
                      <a:pt x="2232450" y="1949770"/>
                    </a:lnTo>
                    <a:lnTo>
                      <a:pt x="2236483" y="1950778"/>
                    </a:lnTo>
                    <a:cubicBezTo>
                      <a:pt x="2241524" y="1951786"/>
                      <a:pt x="2246565" y="1953802"/>
                      <a:pt x="2250597" y="1954811"/>
                    </a:cubicBezTo>
                    <a:lnTo>
                      <a:pt x="2254630" y="1955819"/>
                    </a:lnTo>
                    <a:lnTo>
                      <a:pt x="2250597" y="1957835"/>
                    </a:lnTo>
                    <a:lnTo>
                      <a:pt x="2247573" y="1959851"/>
                    </a:lnTo>
                    <a:cubicBezTo>
                      <a:pt x="2239507" y="1964892"/>
                      <a:pt x="2230434" y="1969933"/>
                      <a:pt x="2222369" y="1974974"/>
                    </a:cubicBezTo>
                    <a:cubicBezTo>
                      <a:pt x="2206238" y="1985055"/>
                      <a:pt x="2190108" y="1996145"/>
                      <a:pt x="2175994" y="2006227"/>
                    </a:cubicBezTo>
                    <a:cubicBezTo>
                      <a:pt x="2144741" y="2028406"/>
                      <a:pt x="2115505" y="2051593"/>
                      <a:pt x="2087276" y="2073773"/>
                    </a:cubicBezTo>
                    <a:cubicBezTo>
                      <a:pt x="2062072" y="2093936"/>
                      <a:pt x="2037877" y="2114099"/>
                      <a:pt x="2006624" y="2139303"/>
                    </a:cubicBezTo>
                    <a:lnTo>
                      <a:pt x="2001583" y="2144344"/>
                    </a:lnTo>
                    <a:lnTo>
                      <a:pt x="1983436" y="2159466"/>
                    </a:lnTo>
                    <a:lnTo>
                      <a:pt x="1971339" y="2169547"/>
                    </a:lnTo>
                    <a:lnTo>
                      <a:pt x="1965289" y="2174588"/>
                    </a:lnTo>
                    <a:cubicBezTo>
                      <a:pt x="1949159" y="2187694"/>
                      <a:pt x="1933028" y="2201808"/>
                      <a:pt x="1916898" y="2214914"/>
                    </a:cubicBezTo>
                    <a:cubicBezTo>
                      <a:pt x="1861450" y="2260281"/>
                      <a:pt x="1801968" y="2308673"/>
                      <a:pt x="1743495" y="2354040"/>
                    </a:cubicBezTo>
                    <a:cubicBezTo>
                      <a:pt x="1729382" y="2365129"/>
                      <a:pt x="1715267" y="2375211"/>
                      <a:pt x="1701153" y="2386300"/>
                    </a:cubicBezTo>
                    <a:lnTo>
                      <a:pt x="1696112" y="2390333"/>
                    </a:lnTo>
                    <a:cubicBezTo>
                      <a:pt x="1681998" y="2401423"/>
                      <a:pt x="1667884" y="2411504"/>
                      <a:pt x="1653770" y="2422594"/>
                    </a:cubicBezTo>
                    <a:cubicBezTo>
                      <a:pt x="1637639" y="2434692"/>
                      <a:pt x="1621509" y="2447798"/>
                      <a:pt x="1604370" y="2460904"/>
                    </a:cubicBezTo>
                    <a:cubicBezTo>
                      <a:pt x="1602354" y="2461912"/>
                      <a:pt x="1601346" y="2462920"/>
                      <a:pt x="1600337" y="2463928"/>
                    </a:cubicBezTo>
                    <a:cubicBezTo>
                      <a:pt x="1589248" y="2473002"/>
                      <a:pt x="1577150" y="2482075"/>
                      <a:pt x="1565052" y="2491148"/>
                    </a:cubicBezTo>
                    <a:cubicBezTo>
                      <a:pt x="1539848" y="2511311"/>
                      <a:pt x="1513636" y="2531475"/>
                      <a:pt x="1488433" y="2550630"/>
                    </a:cubicBezTo>
                    <a:lnTo>
                      <a:pt x="1476335" y="2559703"/>
                    </a:lnTo>
                    <a:cubicBezTo>
                      <a:pt x="1388625" y="2628257"/>
                      <a:pt x="1298900" y="2698828"/>
                      <a:pt x="1207157" y="2767383"/>
                    </a:cubicBezTo>
                    <a:cubicBezTo>
                      <a:pt x="1167840" y="2796619"/>
                      <a:pt x="1127514" y="2824847"/>
                      <a:pt x="1090212" y="2852068"/>
                    </a:cubicBezTo>
                    <a:lnTo>
                      <a:pt x="1090212" y="2852068"/>
                    </a:lnTo>
                    <a:lnTo>
                      <a:pt x="1086179" y="2851060"/>
                    </a:lnTo>
                    <a:lnTo>
                      <a:pt x="1078114" y="2850051"/>
                    </a:lnTo>
                    <a:lnTo>
                      <a:pt x="1076097" y="2850051"/>
                    </a:lnTo>
                    <a:lnTo>
                      <a:pt x="1074082" y="2850051"/>
                    </a:lnTo>
                    <a:lnTo>
                      <a:pt x="1074082" y="2847027"/>
                    </a:lnTo>
                    <a:close/>
                    <a:moveTo>
                      <a:pt x="894630" y="3486196"/>
                    </a:moveTo>
                    <a:lnTo>
                      <a:pt x="892614" y="3486196"/>
                    </a:lnTo>
                    <a:cubicBezTo>
                      <a:pt x="885557" y="3486196"/>
                      <a:pt x="878499" y="3486196"/>
                      <a:pt x="871442" y="3487205"/>
                    </a:cubicBezTo>
                    <a:cubicBezTo>
                      <a:pt x="856320" y="3488213"/>
                      <a:pt x="841198" y="3488213"/>
                      <a:pt x="827084" y="3489221"/>
                    </a:cubicBezTo>
                    <a:lnTo>
                      <a:pt x="826075" y="3489221"/>
                    </a:lnTo>
                    <a:cubicBezTo>
                      <a:pt x="795831" y="3490229"/>
                      <a:pt x="765586" y="3491237"/>
                      <a:pt x="735341" y="3491237"/>
                    </a:cubicBezTo>
                    <a:lnTo>
                      <a:pt x="734333" y="3491237"/>
                    </a:lnTo>
                    <a:cubicBezTo>
                      <a:pt x="728284" y="3491237"/>
                      <a:pt x="722236" y="3491237"/>
                      <a:pt x="716187" y="3491237"/>
                    </a:cubicBezTo>
                    <a:cubicBezTo>
                      <a:pt x="669811" y="3491237"/>
                      <a:pt x="619404" y="3490229"/>
                      <a:pt x="558914" y="3487205"/>
                    </a:cubicBezTo>
                    <a:cubicBezTo>
                      <a:pt x="498425" y="3484180"/>
                      <a:pt x="437936" y="3481156"/>
                      <a:pt x="378455" y="3478131"/>
                    </a:cubicBezTo>
                    <a:lnTo>
                      <a:pt x="377447" y="3478131"/>
                    </a:lnTo>
                    <a:lnTo>
                      <a:pt x="376439" y="3478131"/>
                    </a:lnTo>
                    <a:cubicBezTo>
                      <a:pt x="305868" y="3474099"/>
                      <a:pt x="233281" y="3470066"/>
                      <a:pt x="161702" y="3467042"/>
                    </a:cubicBezTo>
                    <a:cubicBezTo>
                      <a:pt x="159686" y="3467042"/>
                      <a:pt x="157669" y="3467042"/>
                      <a:pt x="154645" y="3467042"/>
                    </a:cubicBezTo>
                    <a:cubicBezTo>
                      <a:pt x="141539" y="3467042"/>
                      <a:pt x="128433" y="3466033"/>
                      <a:pt x="115327" y="3466033"/>
                    </a:cubicBezTo>
                    <a:lnTo>
                      <a:pt x="112302" y="3466033"/>
                    </a:lnTo>
                    <a:lnTo>
                      <a:pt x="111294" y="3466033"/>
                    </a:lnTo>
                    <a:lnTo>
                      <a:pt x="110286" y="3466033"/>
                    </a:lnTo>
                    <a:lnTo>
                      <a:pt x="109278" y="3466033"/>
                    </a:lnTo>
                    <a:cubicBezTo>
                      <a:pt x="91131" y="3466033"/>
                      <a:pt x="71976" y="3465025"/>
                      <a:pt x="52821" y="3465025"/>
                    </a:cubicBezTo>
                    <a:cubicBezTo>
                      <a:pt x="46772" y="3465025"/>
                      <a:pt x="40724" y="3465025"/>
                      <a:pt x="33666" y="3465025"/>
                    </a:cubicBezTo>
                    <a:cubicBezTo>
                      <a:pt x="39715" y="3459984"/>
                      <a:pt x="44756" y="3453935"/>
                      <a:pt x="49797" y="3448895"/>
                    </a:cubicBezTo>
                    <a:lnTo>
                      <a:pt x="50805" y="3447887"/>
                    </a:lnTo>
                    <a:cubicBezTo>
                      <a:pt x="62903" y="3435789"/>
                      <a:pt x="72984" y="3423691"/>
                      <a:pt x="80041" y="3415626"/>
                    </a:cubicBezTo>
                    <a:cubicBezTo>
                      <a:pt x="90123" y="3403528"/>
                      <a:pt x="99196" y="3392438"/>
                      <a:pt x="109278" y="3380340"/>
                    </a:cubicBezTo>
                    <a:cubicBezTo>
                      <a:pt x="120367" y="3367234"/>
                      <a:pt x="128433" y="3357153"/>
                      <a:pt x="138514" y="3346063"/>
                    </a:cubicBezTo>
                    <a:cubicBezTo>
                      <a:pt x="151621" y="3345055"/>
                      <a:pt x="164726" y="3344047"/>
                      <a:pt x="178840" y="3343039"/>
                    </a:cubicBezTo>
                    <a:lnTo>
                      <a:pt x="188922" y="3342031"/>
                    </a:lnTo>
                    <a:cubicBezTo>
                      <a:pt x="206061" y="3341022"/>
                      <a:pt x="224207" y="3339006"/>
                      <a:pt x="241346" y="3337998"/>
                    </a:cubicBezTo>
                    <a:lnTo>
                      <a:pt x="242354" y="3337998"/>
                    </a:lnTo>
                    <a:cubicBezTo>
                      <a:pt x="277640" y="3334973"/>
                      <a:pt x="311917" y="3331949"/>
                      <a:pt x="347202" y="3328924"/>
                    </a:cubicBezTo>
                    <a:cubicBezTo>
                      <a:pt x="388537" y="3325900"/>
                      <a:pt x="429871" y="3321868"/>
                      <a:pt x="470197" y="3318843"/>
                    </a:cubicBezTo>
                    <a:lnTo>
                      <a:pt x="486327" y="3317835"/>
                    </a:lnTo>
                    <a:lnTo>
                      <a:pt x="499434" y="3316827"/>
                    </a:lnTo>
                    <a:lnTo>
                      <a:pt x="557907" y="3311786"/>
                    </a:lnTo>
                    <a:cubicBezTo>
                      <a:pt x="630494" y="3305737"/>
                      <a:pt x="694007" y="3300696"/>
                      <a:pt x="751472" y="3295655"/>
                    </a:cubicBezTo>
                    <a:cubicBezTo>
                      <a:pt x="782725" y="3292631"/>
                      <a:pt x="812969" y="3289606"/>
                      <a:pt x="848255" y="3285574"/>
                    </a:cubicBezTo>
                    <a:cubicBezTo>
                      <a:pt x="870434" y="3283557"/>
                      <a:pt x="894630" y="3280533"/>
                      <a:pt x="916809" y="3277508"/>
                    </a:cubicBezTo>
                    <a:cubicBezTo>
                      <a:pt x="919833" y="3277508"/>
                      <a:pt x="922858" y="3276501"/>
                      <a:pt x="926891" y="3276501"/>
                    </a:cubicBezTo>
                    <a:lnTo>
                      <a:pt x="927899" y="3276501"/>
                    </a:lnTo>
                    <a:lnTo>
                      <a:pt x="943021" y="3274484"/>
                    </a:lnTo>
                    <a:lnTo>
                      <a:pt x="935964" y="3309770"/>
                    </a:lnTo>
                    <a:lnTo>
                      <a:pt x="928907" y="3350096"/>
                    </a:lnTo>
                    <a:cubicBezTo>
                      <a:pt x="920842" y="3392438"/>
                      <a:pt x="912777" y="3434781"/>
                      <a:pt x="904711" y="3478131"/>
                    </a:cubicBezTo>
                    <a:lnTo>
                      <a:pt x="903703" y="3482164"/>
                    </a:lnTo>
                    <a:lnTo>
                      <a:pt x="902695" y="3487205"/>
                    </a:lnTo>
                    <a:cubicBezTo>
                      <a:pt x="900679" y="3486196"/>
                      <a:pt x="897655" y="3486196"/>
                      <a:pt x="894630" y="3486196"/>
                    </a:cubicBezTo>
                    <a:close/>
                    <a:moveTo>
                      <a:pt x="1591264" y="4444951"/>
                    </a:moveTo>
                    <a:cubicBezTo>
                      <a:pt x="1590256" y="4442935"/>
                      <a:pt x="1587232" y="4441926"/>
                      <a:pt x="1585215" y="4441926"/>
                    </a:cubicBezTo>
                    <a:lnTo>
                      <a:pt x="1579166" y="4440919"/>
                    </a:lnTo>
                    <a:lnTo>
                      <a:pt x="1578159" y="4440919"/>
                    </a:lnTo>
                    <a:cubicBezTo>
                      <a:pt x="1547914" y="4436886"/>
                      <a:pt x="1516661" y="4432853"/>
                      <a:pt x="1485408" y="4426804"/>
                    </a:cubicBezTo>
                    <a:cubicBezTo>
                      <a:pt x="1449114" y="4420755"/>
                      <a:pt x="1417862" y="4412690"/>
                      <a:pt x="1388625" y="4403617"/>
                    </a:cubicBezTo>
                    <a:lnTo>
                      <a:pt x="1387617" y="4403617"/>
                    </a:lnTo>
                    <a:cubicBezTo>
                      <a:pt x="1386609" y="4403617"/>
                      <a:pt x="1386609" y="4403617"/>
                      <a:pt x="1386609" y="4403617"/>
                    </a:cubicBezTo>
                    <a:cubicBezTo>
                      <a:pt x="1384593" y="4402608"/>
                      <a:pt x="1381569" y="4401600"/>
                      <a:pt x="1379552" y="4401600"/>
                    </a:cubicBezTo>
                    <a:cubicBezTo>
                      <a:pt x="1377536" y="4400592"/>
                      <a:pt x="1376528" y="4400592"/>
                      <a:pt x="1374511" y="4400592"/>
                    </a:cubicBezTo>
                    <a:cubicBezTo>
                      <a:pt x="1373503" y="4400592"/>
                      <a:pt x="1372495" y="4400592"/>
                      <a:pt x="1371487" y="4401600"/>
                    </a:cubicBezTo>
                    <a:cubicBezTo>
                      <a:pt x="1368462" y="4402608"/>
                      <a:pt x="1366446" y="4404625"/>
                      <a:pt x="1365438" y="4406641"/>
                    </a:cubicBezTo>
                    <a:cubicBezTo>
                      <a:pt x="1364430" y="4409666"/>
                      <a:pt x="1364430" y="4412690"/>
                      <a:pt x="1365438" y="4414706"/>
                    </a:cubicBezTo>
                    <a:cubicBezTo>
                      <a:pt x="1366446" y="4416723"/>
                      <a:pt x="1368462" y="4419747"/>
                      <a:pt x="1370478" y="4420755"/>
                    </a:cubicBezTo>
                    <a:cubicBezTo>
                      <a:pt x="1390642" y="4427812"/>
                      <a:pt x="1406772" y="4432853"/>
                      <a:pt x="1422903" y="4436886"/>
                    </a:cubicBezTo>
                    <a:cubicBezTo>
                      <a:pt x="1439033" y="4440919"/>
                      <a:pt x="1456172" y="4444951"/>
                      <a:pt x="1475327" y="4448984"/>
                    </a:cubicBezTo>
                    <a:cubicBezTo>
                      <a:pt x="1508596" y="4456041"/>
                      <a:pt x="1542873" y="4461082"/>
                      <a:pt x="1578159" y="4465114"/>
                    </a:cubicBezTo>
                    <a:cubicBezTo>
                      <a:pt x="1577150" y="4465114"/>
                      <a:pt x="1577150" y="4466122"/>
                      <a:pt x="1576142" y="4467130"/>
                    </a:cubicBezTo>
                    <a:lnTo>
                      <a:pt x="1575134" y="4468139"/>
                    </a:lnTo>
                    <a:cubicBezTo>
                      <a:pt x="1571101" y="4471163"/>
                      <a:pt x="1567068" y="4474187"/>
                      <a:pt x="1563036" y="4477212"/>
                    </a:cubicBezTo>
                    <a:cubicBezTo>
                      <a:pt x="1557995" y="4479228"/>
                      <a:pt x="1553963" y="4481245"/>
                      <a:pt x="1548922" y="4482253"/>
                    </a:cubicBezTo>
                    <a:cubicBezTo>
                      <a:pt x="1539848" y="4484269"/>
                      <a:pt x="1530775" y="4485277"/>
                      <a:pt x="1518677" y="4485277"/>
                    </a:cubicBezTo>
                    <a:cubicBezTo>
                      <a:pt x="1516661" y="4485277"/>
                      <a:pt x="1514644" y="4485277"/>
                      <a:pt x="1512629" y="4485277"/>
                    </a:cubicBezTo>
                    <a:cubicBezTo>
                      <a:pt x="1492465" y="4484269"/>
                      <a:pt x="1471294" y="4481245"/>
                      <a:pt x="1447099" y="4476204"/>
                    </a:cubicBezTo>
                    <a:cubicBezTo>
                      <a:pt x="1426935" y="4472171"/>
                      <a:pt x="1404756" y="4466122"/>
                      <a:pt x="1378544" y="4458057"/>
                    </a:cubicBezTo>
                    <a:lnTo>
                      <a:pt x="1377536" y="4458057"/>
                    </a:lnTo>
                    <a:lnTo>
                      <a:pt x="1376528" y="4458057"/>
                    </a:lnTo>
                    <a:lnTo>
                      <a:pt x="1375519" y="4458057"/>
                    </a:lnTo>
                    <a:cubicBezTo>
                      <a:pt x="1375519" y="4458057"/>
                      <a:pt x="1374511" y="4458057"/>
                      <a:pt x="1374511" y="4458057"/>
                    </a:cubicBezTo>
                    <a:cubicBezTo>
                      <a:pt x="1374511" y="4458057"/>
                      <a:pt x="1374511" y="4458057"/>
                      <a:pt x="1374511" y="4458057"/>
                    </a:cubicBezTo>
                    <a:cubicBezTo>
                      <a:pt x="1351324" y="4451000"/>
                      <a:pt x="1329144" y="4442935"/>
                      <a:pt x="1306965" y="4435878"/>
                    </a:cubicBezTo>
                    <a:lnTo>
                      <a:pt x="1305957" y="4435878"/>
                    </a:lnTo>
                    <a:cubicBezTo>
                      <a:pt x="1282769" y="4427812"/>
                      <a:pt x="1257565" y="4419747"/>
                      <a:pt x="1233370" y="4411682"/>
                    </a:cubicBezTo>
                    <a:cubicBezTo>
                      <a:pt x="1215223" y="4406641"/>
                      <a:pt x="1196068" y="4401600"/>
                      <a:pt x="1172881" y="4396560"/>
                    </a:cubicBezTo>
                    <a:lnTo>
                      <a:pt x="1166831" y="4395552"/>
                    </a:lnTo>
                    <a:cubicBezTo>
                      <a:pt x="1149693" y="4392527"/>
                      <a:pt x="1132554" y="4388494"/>
                      <a:pt x="1115416" y="4383454"/>
                    </a:cubicBezTo>
                    <a:cubicBezTo>
                      <a:pt x="1102310" y="4379421"/>
                      <a:pt x="1092228" y="4375389"/>
                      <a:pt x="1083155" y="4369340"/>
                    </a:cubicBezTo>
                    <a:cubicBezTo>
                      <a:pt x="1078114" y="4366315"/>
                      <a:pt x="1074082" y="4362282"/>
                      <a:pt x="1070049" y="4358250"/>
                    </a:cubicBezTo>
                    <a:cubicBezTo>
                      <a:pt x="1067024" y="4355225"/>
                      <a:pt x="1065008" y="4351193"/>
                      <a:pt x="1061984" y="4347160"/>
                    </a:cubicBezTo>
                    <a:cubicBezTo>
                      <a:pt x="1059967" y="4343127"/>
                      <a:pt x="1058959" y="4339095"/>
                      <a:pt x="1056943" y="4335062"/>
                    </a:cubicBezTo>
                    <a:cubicBezTo>
                      <a:pt x="1055934" y="4329013"/>
                      <a:pt x="1054926" y="4322964"/>
                      <a:pt x="1054926" y="4314899"/>
                    </a:cubicBezTo>
                    <a:cubicBezTo>
                      <a:pt x="1055934" y="4297761"/>
                      <a:pt x="1057951" y="4280622"/>
                      <a:pt x="1062991" y="4260459"/>
                    </a:cubicBezTo>
                    <a:cubicBezTo>
                      <a:pt x="1090212" y="4264492"/>
                      <a:pt x="1118440" y="4270540"/>
                      <a:pt x="1150701" y="4280622"/>
                    </a:cubicBezTo>
                    <a:cubicBezTo>
                      <a:pt x="1184978" y="4291712"/>
                      <a:pt x="1219255" y="4304818"/>
                      <a:pt x="1252524" y="4316915"/>
                    </a:cubicBezTo>
                    <a:cubicBezTo>
                      <a:pt x="1284785" y="4329013"/>
                      <a:pt x="1317046" y="4341111"/>
                      <a:pt x="1350315" y="4352201"/>
                    </a:cubicBezTo>
                    <a:cubicBezTo>
                      <a:pt x="1381569" y="4362282"/>
                      <a:pt x="1413829" y="4370348"/>
                      <a:pt x="1445082" y="4378413"/>
                    </a:cubicBezTo>
                    <a:lnTo>
                      <a:pt x="1446090" y="4378413"/>
                    </a:lnTo>
                    <a:lnTo>
                      <a:pt x="1460204" y="4381437"/>
                    </a:lnTo>
                    <a:cubicBezTo>
                      <a:pt x="1497506" y="4390511"/>
                      <a:pt x="1535816" y="4400592"/>
                      <a:pt x="1573118" y="4409666"/>
                    </a:cubicBezTo>
                    <a:cubicBezTo>
                      <a:pt x="1583199" y="4411682"/>
                      <a:pt x="1593281" y="4414706"/>
                      <a:pt x="1603362" y="4416723"/>
                    </a:cubicBezTo>
                    <a:cubicBezTo>
                      <a:pt x="1600337" y="4426804"/>
                      <a:pt x="1595297" y="4436886"/>
                      <a:pt x="1591264" y="4444951"/>
                    </a:cubicBezTo>
                    <a:close/>
                    <a:moveTo>
                      <a:pt x="1664860" y="4216100"/>
                    </a:moveTo>
                    <a:lnTo>
                      <a:pt x="1660827" y="4227190"/>
                    </a:lnTo>
                    <a:cubicBezTo>
                      <a:pt x="1650745" y="4255418"/>
                      <a:pt x="1641672" y="4282638"/>
                      <a:pt x="1632598" y="4307842"/>
                    </a:cubicBezTo>
                    <a:cubicBezTo>
                      <a:pt x="1626550" y="4325989"/>
                      <a:pt x="1621509" y="4345144"/>
                      <a:pt x="1617476" y="4363291"/>
                    </a:cubicBezTo>
                    <a:cubicBezTo>
                      <a:pt x="1615460" y="4373372"/>
                      <a:pt x="1612435" y="4383454"/>
                      <a:pt x="1610419" y="4392527"/>
                    </a:cubicBezTo>
                    <a:cubicBezTo>
                      <a:pt x="1575134" y="4381437"/>
                      <a:pt x="1538840" y="4373372"/>
                      <a:pt x="1504563" y="4364299"/>
                    </a:cubicBezTo>
                    <a:lnTo>
                      <a:pt x="1485408" y="4359258"/>
                    </a:lnTo>
                    <a:cubicBezTo>
                      <a:pt x="1464237" y="4354217"/>
                      <a:pt x="1443066" y="4349176"/>
                      <a:pt x="1421895" y="4343127"/>
                    </a:cubicBezTo>
                    <a:lnTo>
                      <a:pt x="1419878" y="4342119"/>
                    </a:lnTo>
                    <a:cubicBezTo>
                      <a:pt x="1400723" y="4337078"/>
                      <a:pt x="1381569" y="4332038"/>
                      <a:pt x="1362413" y="4325989"/>
                    </a:cubicBezTo>
                    <a:lnTo>
                      <a:pt x="1362413" y="4325989"/>
                    </a:lnTo>
                    <a:cubicBezTo>
                      <a:pt x="1330152" y="4315907"/>
                      <a:pt x="1296883" y="4303810"/>
                      <a:pt x="1265631" y="4291712"/>
                    </a:cubicBezTo>
                    <a:lnTo>
                      <a:pt x="1264622" y="4290703"/>
                    </a:lnTo>
                    <a:cubicBezTo>
                      <a:pt x="1248492" y="4284655"/>
                      <a:pt x="1232361" y="4278606"/>
                      <a:pt x="1216231" y="4272557"/>
                    </a:cubicBezTo>
                    <a:cubicBezTo>
                      <a:pt x="1173888" y="4257434"/>
                      <a:pt x="1122473" y="4240296"/>
                      <a:pt x="1070049" y="4233239"/>
                    </a:cubicBezTo>
                    <a:cubicBezTo>
                      <a:pt x="1080130" y="4202994"/>
                      <a:pt x="1092228" y="4172749"/>
                      <a:pt x="1103318" y="4143513"/>
                    </a:cubicBezTo>
                    <a:lnTo>
                      <a:pt x="1107350" y="4132423"/>
                    </a:lnTo>
                    <a:cubicBezTo>
                      <a:pt x="1120456" y="4101170"/>
                      <a:pt x="1131546" y="4071934"/>
                      <a:pt x="1139612" y="4042698"/>
                    </a:cubicBezTo>
                    <a:cubicBezTo>
                      <a:pt x="1179938" y="4051771"/>
                      <a:pt x="1220264" y="4059836"/>
                      <a:pt x="1260590" y="4068909"/>
                    </a:cubicBezTo>
                    <a:lnTo>
                      <a:pt x="1334185" y="4085040"/>
                    </a:lnTo>
                    <a:cubicBezTo>
                      <a:pt x="1447099" y="4109236"/>
                      <a:pt x="1564044" y="4135448"/>
                      <a:pt x="1680990" y="4158635"/>
                    </a:cubicBezTo>
                    <a:lnTo>
                      <a:pt x="1683006" y="4158635"/>
                    </a:lnTo>
                    <a:lnTo>
                      <a:pt x="1685023" y="4158635"/>
                    </a:lnTo>
                    <a:cubicBezTo>
                      <a:pt x="1677965" y="4178798"/>
                      <a:pt x="1670908" y="4197953"/>
                      <a:pt x="1664860" y="4216100"/>
                    </a:cubicBezTo>
                    <a:close/>
                    <a:moveTo>
                      <a:pt x="2709307" y="4354217"/>
                    </a:moveTo>
                    <a:cubicBezTo>
                      <a:pt x="2709307" y="4359258"/>
                      <a:pt x="2709307" y="4364299"/>
                      <a:pt x="2709307" y="4369340"/>
                    </a:cubicBezTo>
                    <a:lnTo>
                      <a:pt x="2709307" y="4374380"/>
                    </a:lnTo>
                    <a:lnTo>
                      <a:pt x="2709307" y="4380429"/>
                    </a:lnTo>
                    <a:lnTo>
                      <a:pt x="2708299" y="4380429"/>
                    </a:lnTo>
                    <a:lnTo>
                      <a:pt x="2707291" y="4380429"/>
                    </a:lnTo>
                    <a:cubicBezTo>
                      <a:pt x="2703258" y="4379421"/>
                      <a:pt x="2698217" y="4379421"/>
                      <a:pt x="2694185" y="4379421"/>
                    </a:cubicBezTo>
                    <a:cubicBezTo>
                      <a:pt x="2687128" y="4379421"/>
                      <a:pt x="2679062" y="4378413"/>
                      <a:pt x="2669989" y="4378413"/>
                    </a:cubicBezTo>
                    <a:cubicBezTo>
                      <a:pt x="2668981" y="4378413"/>
                      <a:pt x="2667973" y="4378413"/>
                      <a:pt x="2666965" y="4378413"/>
                    </a:cubicBezTo>
                    <a:cubicBezTo>
                      <a:pt x="2646802" y="4378413"/>
                      <a:pt x="2628655" y="4379421"/>
                      <a:pt x="2612524" y="4380429"/>
                    </a:cubicBezTo>
                    <a:cubicBezTo>
                      <a:pt x="2609499" y="4380429"/>
                      <a:pt x="2606476" y="4382445"/>
                      <a:pt x="2604459" y="4384462"/>
                    </a:cubicBezTo>
                    <a:cubicBezTo>
                      <a:pt x="2602443" y="4387486"/>
                      <a:pt x="2601435" y="4390511"/>
                      <a:pt x="2601435" y="4394543"/>
                    </a:cubicBezTo>
                    <a:cubicBezTo>
                      <a:pt x="2602443" y="4400592"/>
                      <a:pt x="2607484" y="4405633"/>
                      <a:pt x="2614540" y="4405633"/>
                    </a:cubicBezTo>
                    <a:lnTo>
                      <a:pt x="2615549" y="4405633"/>
                    </a:lnTo>
                    <a:cubicBezTo>
                      <a:pt x="2627647" y="4404625"/>
                      <a:pt x="2639744" y="4404625"/>
                      <a:pt x="2652851" y="4403617"/>
                    </a:cubicBezTo>
                    <a:lnTo>
                      <a:pt x="2668981" y="4402608"/>
                    </a:lnTo>
                    <a:cubicBezTo>
                      <a:pt x="2677046" y="4402608"/>
                      <a:pt x="2686120" y="4401600"/>
                      <a:pt x="2695193" y="4400592"/>
                    </a:cubicBezTo>
                    <a:cubicBezTo>
                      <a:pt x="2700233" y="4400592"/>
                      <a:pt x="2705274" y="4399584"/>
                      <a:pt x="2711324" y="4398576"/>
                    </a:cubicBezTo>
                    <a:cubicBezTo>
                      <a:pt x="2711324" y="4401600"/>
                      <a:pt x="2711324" y="4405633"/>
                      <a:pt x="2711324" y="4408657"/>
                    </a:cubicBezTo>
                    <a:cubicBezTo>
                      <a:pt x="2710315" y="4423780"/>
                      <a:pt x="2709307" y="4435878"/>
                      <a:pt x="2707291" y="4445959"/>
                    </a:cubicBezTo>
                    <a:cubicBezTo>
                      <a:pt x="2702250" y="4444951"/>
                      <a:pt x="2696202" y="4444951"/>
                      <a:pt x="2690152" y="4443943"/>
                    </a:cubicBezTo>
                    <a:cubicBezTo>
                      <a:pt x="2683095" y="4443943"/>
                      <a:pt x="2675029" y="4443943"/>
                      <a:pt x="2667973" y="4443943"/>
                    </a:cubicBezTo>
                    <a:cubicBezTo>
                      <a:pt x="2663940" y="4443943"/>
                      <a:pt x="2660916" y="4443943"/>
                      <a:pt x="2656883" y="4443943"/>
                    </a:cubicBezTo>
                    <a:cubicBezTo>
                      <a:pt x="2645794" y="4443943"/>
                      <a:pt x="2633695" y="4443943"/>
                      <a:pt x="2622606" y="4443943"/>
                    </a:cubicBezTo>
                    <a:cubicBezTo>
                      <a:pt x="2593369" y="4443943"/>
                      <a:pt x="2565142" y="4444951"/>
                      <a:pt x="2535905" y="4445959"/>
                    </a:cubicBezTo>
                    <a:cubicBezTo>
                      <a:pt x="2476424" y="4446967"/>
                      <a:pt x="2416942" y="4447975"/>
                      <a:pt x="2357462" y="4448984"/>
                    </a:cubicBezTo>
                    <a:cubicBezTo>
                      <a:pt x="2354437" y="4448984"/>
                      <a:pt x="2352421" y="4449992"/>
                      <a:pt x="2350404" y="4453016"/>
                    </a:cubicBezTo>
                    <a:cubicBezTo>
                      <a:pt x="2348388" y="4456041"/>
                      <a:pt x="2347380" y="4459065"/>
                      <a:pt x="2347380" y="4462090"/>
                    </a:cubicBezTo>
                    <a:cubicBezTo>
                      <a:pt x="2347380" y="4465114"/>
                      <a:pt x="2349396" y="4468139"/>
                      <a:pt x="2351412" y="4470155"/>
                    </a:cubicBezTo>
                    <a:cubicBezTo>
                      <a:pt x="2353429" y="4472171"/>
                      <a:pt x="2356453" y="4473179"/>
                      <a:pt x="2359478" y="4473179"/>
                    </a:cubicBezTo>
                    <a:cubicBezTo>
                      <a:pt x="2409886" y="4472171"/>
                      <a:pt x="2464326" y="4472171"/>
                      <a:pt x="2534897" y="4472171"/>
                    </a:cubicBezTo>
                    <a:lnTo>
                      <a:pt x="2552035" y="4472171"/>
                    </a:lnTo>
                    <a:lnTo>
                      <a:pt x="2587321" y="4472171"/>
                    </a:lnTo>
                    <a:lnTo>
                      <a:pt x="2622606" y="4472171"/>
                    </a:lnTo>
                    <a:lnTo>
                      <a:pt x="2626639" y="4472171"/>
                    </a:lnTo>
                    <a:cubicBezTo>
                      <a:pt x="2640753" y="4472171"/>
                      <a:pt x="2653858" y="4472171"/>
                      <a:pt x="2667973" y="4472171"/>
                    </a:cubicBezTo>
                    <a:lnTo>
                      <a:pt x="2674022" y="4472171"/>
                    </a:lnTo>
                    <a:cubicBezTo>
                      <a:pt x="2683095" y="4472171"/>
                      <a:pt x="2692169" y="4472171"/>
                      <a:pt x="2701242" y="4470155"/>
                    </a:cubicBezTo>
                    <a:cubicBezTo>
                      <a:pt x="2699225" y="4476204"/>
                      <a:pt x="2696202" y="4481245"/>
                      <a:pt x="2693177" y="4485277"/>
                    </a:cubicBezTo>
                    <a:cubicBezTo>
                      <a:pt x="2689144" y="4490318"/>
                      <a:pt x="2685111" y="4495359"/>
                      <a:pt x="2681079" y="4500400"/>
                    </a:cubicBezTo>
                    <a:cubicBezTo>
                      <a:pt x="2676039" y="4505440"/>
                      <a:pt x="2669989" y="4509473"/>
                      <a:pt x="2662932" y="4513505"/>
                    </a:cubicBezTo>
                    <a:cubicBezTo>
                      <a:pt x="2649826" y="4519554"/>
                      <a:pt x="2636720" y="4523587"/>
                      <a:pt x="2623614" y="4526612"/>
                    </a:cubicBezTo>
                    <a:lnTo>
                      <a:pt x="2622606" y="4526612"/>
                    </a:lnTo>
                    <a:lnTo>
                      <a:pt x="2622606" y="4526612"/>
                    </a:lnTo>
                    <a:cubicBezTo>
                      <a:pt x="2591353" y="4533669"/>
                      <a:pt x="2558084" y="4538709"/>
                      <a:pt x="2520783" y="4541734"/>
                    </a:cubicBezTo>
                    <a:cubicBezTo>
                      <a:pt x="2495579" y="4543750"/>
                      <a:pt x="2468358" y="4544758"/>
                      <a:pt x="2440130" y="4544758"/>
                    </a:cubicBezTo>
                    <a:cubicBezTo>
                      <a:pt x="2429041" y="4544758"/>
                      <a:pt x="2416942" y="4544758"/>
                      <a:pt x="2405853" y="4543750"/>
                    </a:cubicBezTo>
                    <a:cubicBezTo>
                      <a:pt x="2363510" y="4542742"/>
                      <a:pt x="2321168" y="4538709"/>
                      <a:pt x="2280841" y="4533669"/>
                    </a:cubicBezTo>
                    <a:cubicBezTo>
                      <a:pt x="2261687" y="4530644"/>
                      <a:pt x="2241524" y="4527620"/>
                      <a:pt x="2222369" y="4523587"/>
                    </a:cubicBezTo>
                    <a:cubicBezTo>
                      <a:pt x="2208255" y="4520563"/>
                      <a:pt x="2189100" y="4516530"/>
                      <a:pt x="2170953" y="4511489"/>
                    </a:cubicBezTo>
                    <a:cubicBezTo>
                      <a:pt x="2157847" y="4507456"/>
                      <a:pt x="2146757" y="4502416"/>
                      <a:pt x="2137684" y="4496367"/>
                    </a:cubicBezTo>
                    <a:cubicBezTo>
                      <a:pt x="2130627" y="4491326"/>
                      <a:pt x="2123570" y="4486285"/>
                      <a:pt x="2118529" y="4480236"/>
                    </a:cubicBezTo>
                    <a:cubicBezTo>
                      <a:pt x="2113488" y="4475196"/>
                      <a:pt x="2109455" y="4469147"/>
                      <a:pt x="2105423" y="4462090"/>
                    </a:cubicBezTo>
                    <a:cubicBezTo>
                      <a:pt x="2101390" y="4454024"/>
                      <a:pt x="2098366" y="4445959"/>
                      <a:pt x="2096349" y="4436886"/>
                    </a:cubicBezTo>
                    <a:cubicBezTo>
                      <a:pt x="2093325" y="4423780"/>
                      <a:pt x="2092317" y="4408657"/>
                      <a:pt x="2092317" y="4392527"/>
                    </a:cubicBezTo>
                    <a:cubicBezTo>
                      <a:pt x="2109455" y="4391519"/>
                      <a:pt x="2126594" y="4391519"/>
                      <a:pt x="2144741" y="4391519"/>
                    </a:cubicBezTo>
                    <a:cubicBezTo>
                      <a:pt x="2159863" y="4391519"/>
                      <a:pt x="2175994" y="4391519"/>
                      <a:pt x="2196157" y="4392527"/>
                    </a:cubicBezTo>
                    <a:lnTo>
                      <a:pt x="2195148" y="4392527"/>
                    </a:lnTo>
                    <a:cubicBezTo>
                      <a:pt x="2235475" y="4394543"/>
                      <a:pt x="2275801" y="4396560"/>
                      <a:pt x="2315119" y="4398576"/>
                    </a:cubicBezTo>
                    <a:lnTo>
                      <a:pt x="2317135" y="4398576"/>
                    </a:lnTo>
                    <a:cubicBezTo>
                      <a:pt x="2336290" y="4399584"/>
                      <a:pt x="2356453" y="4400592"/>
                      <a:pt x="2375608" y="4401600"/>
                    </a:cubicBezTo>
                    <a:cubicBezTo>
                      <a:pt x="2412910" y="4403617"/>
                      <a:pt x="2442146" y="4404625"/>
                      <a:pt x="2470375" y="4404625"/>
                    </a:cubicBezTo>
                    <a:cubicBezTo>
                      <a:pt x="2479449" y="4404625"/>
                      <a:pt x="2487513" y="4404625"/>
                      <a:pt x="2496587" y="4404625"/>
                    </a:cubicBezTo>
                    <a:cubicBezTo>
                      <a:pt x="2521791" y="4404625"/>
                      <a:pt x="2542962" y="4403617"/>
                      <a:pt x="2563125" y="4401600"/>
                    </a:cubicBezTo>
                    <a:cubicBezTo>
                      <a:pt x="2566150" y="4401600"/>
                      <a:pt x="2569173" y="4399584"/>
                      <a:pt x="2571190" y="4397568"/>
                    </a:cubicBezTo>
                    <a:cubicBezTo>
                      <a:pt x="2573206" y="4394543"/>
                      <a:pt x="2574214" y="4391519"/>
                      <a:pt x="2574214" y="4388494"/>
                    </a:cubicBezTo>
                    <a:cubicBezTo>
                      <a:pt x="2574214" y="4385470"/>
                      <a:pt x="2572198" y="4382445"/>
                      <a:pt x="2570182" y="4380429"/>
                    </a:cubicBezTo>
                    <a:cubicBezTo>
                      <a:pt x="2567157" y="4378413"/>
                      <a:pt x="2564132" y="4377405"/>
                      <a:pt x="2561109" y="4377405"/>
                    </a:cubicBezTo>
                    <a:lnTo>
                      <a:pt x="2544979" y="4377405"/>
                    </a:lnTo>
                    <a:lnTo>
                      <a:pt x="2523806" y="4377405"/>
                    </a:lnTo>
                    <a:lnTo>
                      <a:pt x="2505660" y="4377405"/>
                    </a:lnTo>
                    <a:lnTo>
                      <a:pt x="2492554" y="4377405"/>
                    </a:lnTo>
                    <a:cubicBezTo>
                      <a:pt x="2472391" y="4377405"/>
                      <a:pt x="2450212" y="4377405"/>
                      <a:pt x="2426016" y="4376396"/>
                    </a:cubicBezTo>
                    <a:cubicBezTo>
                      <a:pt x="2398796" y="4375389"/>
                      <a:pt x="2371575" y="4374380"/>
                      <a:pt x="2345364" y="4373372"/>
                    </a:cubicBezTo>
                    <a:lnTo>
                      <a:pt x="2341331" y="4373372"/>
                    </a:lnTo>
                    <a:cubicBezTo>
                      <a:pt x="2313103" y="4372364"/>
                      <a:pt x="2284874" y="4371356"/>
                      <a:pt x="2256646" y="4370348"/>
                    </a:cubicBezTo>
                    <a:cubicBezTo>
                      <a:pt x="2236483" y="4369340"/>
                      <a:pt x="2217328" y="4369340"/>
                      <a:pt x="2199181" y="4369340"/>
                    </a:cubicBezTo>
                    <a:cubicBezTo>
                      <a:pt x="2163896" y="4369340"/>
                      <a:pt x="2128610" y="4370348"/>
                      <a:pt x="2095341" y="4372364"/>
                    </a:cubicBezTo>
                    <a:cubicBezTo>
                      <a:pt x="2097358" y="4349176"/>
                      <a:pt x="2101390" y="4324981"/>
                      <a:pt x="2105423" y="4304818"/>
                    </a:cubicBezTo>
                    <a:cubicBezTo>
                      <a:pt x="2106431" y="4297761"/>
                      <a:pt x="2108447" y="4290703"/>
                      <a:pt x="2109455" y="4282638"/>
                    </a:cubicBezTo>
                    <a:cubicBezTo>
                      <a:pt x="2112480" y="4265499"/>
                      <a:pt x="2116512" y="4247353"/>
                      <a:pt x="2118529" y="4230214"/>
                    </a:cubicBezTo>
                    <a:cubicBezTo>
                      <a:pt x="2190108" y="4240296"/>
                      <a:pt x="2262695" y="4249369"/>
                      <a:pt x="2333266" y="4258443"/>
                    </a:cubicBezTo>
                    <a:lnTo>
                      <a:pt x="2336290" y="4258443"/>
                    </a:lnTo>
                    <a:cubicBezTo>
                      <a:pt x="2401820" y="4266508"/>
                      <a:pt x="2470375" y="4275581"/>
                      <a:pt x="2536913" y="4284655"/>
                    </a:cubicBezTo>
                    <a:cubicBezTo>
                      <a:pt x="2606476" y="4293728"/>
                      <a:pt x="2662932" y="4302801"/>
                      <a:pt x="2714348" y="4310866"/>
                    </a:cubicBezTo>
                    <a:cubicBezTo>
                      <a:pt x="2709307" y="4324981"/>
                      <a:pt x="2709307" y="4340103"/>
                      <a:pt x="2709307" y="4354217"/>
                    </a:cubicBezTo>
                    <a:close/>
                    <a:moveTo>
                      <a:pt x="3295044" y="3584995"/>
                    </a:moveTo>
                    <a:lnTo>
                      <a:pt x="3305126" y="3592053"/>
                    </a:lnTo>
                    <a:cubicBezTo>
                      <a:pt x="3338395" y="3617257"/>
                      <a:pt x="3372673" y="3645485"/>
                      <a:pt x="3397877" y="3665648"/>
                    </a:cubicBezTo>
                    <a:lnTo>
                      <a:pt x="3398885" y="3666656"/>
                    </a:lnTo>
                    <a:lnTo>
                      <a:pt x="3399892" y="3667664"/>
                    </a:lnTo>
                    <a:lnTo>
                      <a:pt x="3400900" y="3668672"/>
                    </a:lnTo>
                    <a:cubicBezTo>
                      <a:pt x="3421063" y="3684803"/>
                      <a:pt x="3443244" y="3702950"/>
                      <a:pt x="3464415" y="3720088"/>
                    </a:cubicBezTo>
                    <a:cubicBezTo>
                      <a:pt x="3515830" y="3761422"/>
                      <a:pt x="3573296" y="3801749"/>
                      <a:pt x="3649915" y="3853164"/>
                    </a:cubicBezTo>
                    <a:cubicBezTo>
                      <a:pt x="3687216" y="3877360"/>
                      <a:pt x="3723510" y="3901556"/>
                      <a:pt x="3762828" y="3927768"/>
                    </a:cubicBezTo>
                    <a:lnTo>
                      <a:pt x="3765853" y="3929784"/>
                    </a:lnTo>
                    <a:lnTo>
                      <a:pt x="3768877" y="3931801"/>
                    </a:lnTo>
                    <a:cubicBezTo>
                      <a:pt x="3788032" y="3944907"/>
                      <a:pt x="3808195" y="3957005"/>
                      <a:pt x="3827350" y="3970110"/>
                    </a:cubicBezTo>
                    <a:lnTo>
                      <a:pt x="3836424" y="3976159"/>
                    </a:lnTo>
                    <a:lnTo>
                      <a:pt x="3839447" y="3978175"/>
                    </a:lnTo>
                    <a:cubicBezTo>
                      <a:pt x="3853562" y="3987249"/>
                      <a:pt x="3868684" y="3997331"/>
                      <a:pt x="3883806" y="4006404"/>
                    </a:cubicBezTo>
                    <a:lnTo>
                      <a:pt x="3883806" y="4007412"/>
                    </a:lnTo>
                    <a:cubicBezTo>
                      <a:pt x="3892880" y="4031608"/>
                      <a:pt x="3899937" y="4051771"/>
                      <a:pt x="3906994" y="4069918"/>
                    </a:cubicBezTo>
                    <a:lnTo>
                      <a:pt x="3908002" y="4070926"/>
                    </a:lnTo>
                    <a:cubicBezTo>
                      <a:pt x="3912035" y="4083024"/>
                      <a:pt x="3917076" y="4095121"/>
                      <a:pt x="3922117" y="4107219"/>
                    </a:cubicBezTo>
                    <a:cubicBezTo>
                      <a:pt x="3923125" y="4109236"/>
                      <a:pt x="3924133" y="4111252"/>
                      <a:pt x="3924133" y="4113268"/>
                    </a:cubicBezTo>
                    <a:cubicBezTo>
                      <a:pt x="3925140" y="4115284"/>
                      <a:pt x="3926150" y="4117301"/>
                      <a:pt x="3927157" y="4119317"/>
                    </a:cubicBezTo>
                    <a:lnTo>
                      <a:pt x="3927157" y="4119317"/>
                    </a:lnTo>
                    <a:cubicBezTo>
                      <a:pt x="3919092" y="4117301"/>
                      <a:pt x="3911027" y="4114276"/>
                      <a:pt x="3903969" y="4112260"/>
                    </a:cubicBezTo>
                    <a:cubicBezTo>
                      <a:pt x="3890864" y="4108228"/>
                      <a:pt x="3875742" y="4103187"/>
                      <a:pt x="3858602" y="4097138"/>
                    </a:cubicBezTo>
                    <a:cubicBezTo>
                      <a:pt x="3848521" y="4093105"/>
                      <a:pt x="3838439" y="4090081"/>
                      <a:pt x="3827350" y="4086048"/>
                    </a:cubicBezTo>
                    <a:lnTo>
                      <a:pt x="3820293" y="4084032"/>
                    </a:lnTo>
                    <a:lnTo>
                      <a:pt x="3819284" y="4084032"/>
                    </a:lnTo>
                    <a:cubicBezTo>
                      <a:pt x="3803154" y="4077983"/>
                      <a:pt x="3786016" y="4071934"/>
                      <a:pt x="3767869" y="4065885"/>
                    </a:cubicBezTo>
                    <a:cubicBezTo>
                      <a:pt x="3700323" y="4042698"/>
                      <a:pt x="3634793" y="4021526"/>
                      <a:pt x="3578336" y="4004388"/>
                    </a:cubicBezTo>
                    <a:cubicBezTo>
                      <a:pt x="3532969" y="3990273"/>
                      <a:pt x="3487603" y="3976159"/>
                      <a:pt x="3442236" y="3962045"/>
                    </a:cubicBezTo>
                    <a:lnTo>
                      <a:pt x="3433162" y="3959021"/>
                    </a:lnTo>
                    <a:cubicBezTo>
                      <a:pt x="3360574" y="3936841"/>
                      <a:pt x="3277906" y="3911638"/>
                      <a:pt x="3198262" y="3885426"/>
                    </a:cubicBezTo>
                    <a:cubicBezTo>
                      <a:pt x="3168017" y="3875344"/>
                      <a:pt x="3140797" y="3866271"/>
                      <a:pt x="3115593" y="3858205"/>
                    </a:cubicBezTo>
                    <a:lnTo>
                      <a:pt x="3111561" y="3857197"/>
                    </a:lnTo>
                    <a:lnTo>
                      <a:pt x="3104504" y="3855181"/>
                    </a:lnTo>
                    <a:lnTo>
                      <a:pt x="3104504" y="3853164"/>
                    </a:lnTo>
                    <a:lnTo>
                      <a:pt x="3104504" y="3850140"/>
                    </a:lnTo>
                    <a:cubicBezTo>
                      <a:pt x="3107528" y="3828969"/>
                      <a:pt x="3111561" y="3807798"/>
                      <a:pt x="3114586" y="3786626"/>
                    </a:cubicBezTo>
                    <a:cubicBezTo>
                      <a:pt x="3131724" y="3685811"/>
                      <a:pt x="3147854" y="3593061"/>
                      <a:pt x="3166001" y="3502327"/>
                    </a:cubicBezTo>
                    <a:lnTo>
                      <a:pt x="3168017" y="3503335"/>
                    </a:lnTo>
                    <a:lnTo>
                      <a:pt x="3170034" y="3504343"/>
                    </a:lnTo>
                    <a:cubicBezTo>
                      <a:pt x="3209351" y="3524506"/>
                      <a:pt x="3248669" y="3550718"/>
                      <a:pt x="3295044" y="3584995"/>
                    </a:cubicBezTo>
                    <a:close/>
                    <a:moveTo>
                      <a:pt x="3197254" y="3241215"/>
                    </a:moveTo>
                    <a:cubicBezTo>
                      <a:pt x="3164993" y="3380340"/>
                      <a:pt x="3135757" y="3526523"/>
                      <a:pt x="3107528" y="3686819"/>
                    </a:cubicBezTo>
                    <a:cubicBezTo>
                      <a:pt x="3098454" y="3738235"/>
                      <a:pt x="3089382" y="3793683"/>
                      <a:pt x="3080308" y="3852156"/>
                    </a:cubicBezTo>
                    <a:cubicBezTo>
                      <a:pt x="3080308" y="3852156"/>
                      <a:pt x="3080308" y="3853164"/>
                      <a:pt x="3080308" y="3853164"/>
                    </a:cubicBezTo>
                    <a:cubicBezTo>
                      <a:pt x="3080308" y="3854173"/>
                      <a:pt x="3080308" y="3854173"/>
                      <a:pt x="3080308" y="3855181"/>
                    </a:cubicBezTo>
                    <a:lnTo>
                      <a:pt x="3080308" y="3856189"/>
                    </a:lnTo>
                    <a:cubicBezTo>
                      <a:pt x="3064178" y="3955996"/>
                      <a:pt x="3049056" y="4062861"/>
                      <a:pt x="3032924" y="4181823"/>
                    </a:cubicBezTo>
                    <a:cubicBezTo>
                      <a:pt x="3028892" y="4208035"/>
                      <a:pt x="3025868" y="4235255"/>
                      <a:pt x="3021835" y="4261467"/>
                    </a:cubicBezTo>
                    <a:lnTo>
                      <a:pt x="3021835" y="4264492"/>
                    </a:lnTo>
                    <a:lnTo>
                      <a:pt x="3016794" y="4300785"/>
                    </a:lnTo>
                    <a:lnTo>
                      <a:pt x="3015786" y="4309859"/>
                    </a:lnTo>
                    <a:cubicBezTo>
                      <a:pt x="3015786" y="4313891"/>
                      <a:pt x="3014778" y="4317924"/>
                      <a:pt x="3013770" y="4321956"/>
                    </a:cubicBezTo>
                    <a:cubicBezTo>
                      <a:pt x="3013770" y="4324981"/>
                      <a:pt x="3012761" y="4326997"/>
                      <a:pt x="3012761" y="4330022"/>
                    </a:cubicBezTo>
                    <a:lnTo>
                      <a:pt x="3012761" y="4330022"/>
                    </a:lnTo>
                    <a:cubicBezTo>
                      <a:pt x="2988566" y="4324981"/>
                      <a:pt x="2964370" y="4320948"/>
                      <a:pt x="2940174" y="4316915"/>
                    </a:cubicBezTo>
                    <a:lnTo>
                      <a:pt x="2937149" y="4316915"/>
                    </a:lnTo>
                    <a:lnTo>
                      <a:pt x="2934126" y="4316915"/>
                    </a:lnTo>
                    <a:lnTo>
                      <a:pt x="2931101" y="4316915"/>
                    </a:lnTo>
                    <a:lnTo>
                      <a:pt x="2917996" y="4314899"/>
                    </a:lnTo>
                    <a:cubicBezTo>
                      <a:pt x="2882710" y="4308850"/>
                      <a:pt x="2847425" y="4302801"/>
                      <a:pt x="2811130" y="4297761"/>
                    </a:cubicBezTo>
                    <a:cubicBezTo>
                      <a:pt x="2746609" y="4286671"/>
                      <a:pt x="2678054" y="4275581"/>
                      <a:pt x="2605468" y="4265499"/>
                    </a:cubicBezTo>
                    <a:lnTo>
                      <a:pt x="2601435" y="4264492"/>
                    </a:lnTo>
                    <a:lnTo>
                      <a:pt x="2598410" y="4264492"/>
                    </a:lnTo>
                    <a:cubicBezTo>
                      <a:pt x="2503643" y="4251385"/>
                      <a:pt x="2406861" y="4238280"/>
                      <a:pt x="2313103" y="4227190"/>
                    </a:cubicBezTo>
                    <a:lnTo>
                      <a:pt x="2312095" y="4227190"/>
                    </a:lnTo>
                    <a:lnTo>
                      <a:pt x="2311086" y="4227190"/>
                    </a:lnTo>
                    <a:lnTo>
                      <a:pt x="2309070" y="4227190"/>
                    </a:lnTo>
                    <a:lnTo>
                      <a:pt x="2291932" y="4225173"/>
                    </a:lnTo>
                    <a:cubicBezTo>
                      <a:pt x="2252613" y="4220133"/>
                      <a:pt x="2212287" y="4215092"/>
                      <a:pt x="2172969" y="4210051"/>
                    </a:cubicBezTo>
                    <a:cubicBezTo>
                      <a:pt x="2049974" y="4193921"/>
                      <a:pt x="1904800" y="4174766"/>
                      <a:pt x="1757610" y="4147546"/>
                    </a:cubicBezTo>
                    <a:lnTo>
                      <a:pt x="1752569" y="4146537"/>
                    </a:lnTo>
                    <a:lnTo>
                      <a:pt x="1747528" y="4145529"/>
                    </a:lnTo>
                    <a:cubicBezTo>
                      <a:pt x="1614452" y="4121333"/>
                      <a:pt x="1480367" y="4092097"/>
                      <a:pt x="1350315" y="4064877"/>
                    </a:cubicBezTo>
                    <a:lnTo>
                      <a:pt x="1326120" y="4059836"/>
                    </a:lnTo>
                    <a:cubicBezTo>
                      <a:pt x="1168848" y="4026567"/>
                      <a:pt x="1015608" y="3993298"/>
                      <a:pt x="857328" y="3966078"/>
                    </a:cubicBezTo>
                    <a:lnTo>
                      <a:pt x="860353" y="3942890"/>
                    </a:lnTo>
                    <a:lnTo>
                      <a:pt x="865394" y="3903572"/>
                    </a:lnTo>
                    <a:lnTo>
                      <a:pt x="865394" y="3902564"/>
                    </a:lnTo>
                    <a:cubicBezTo>
                      <a:pt x="867410" y="3885426"/>
                      <a:pt x="870434" y="3868287"/>
                      <a:pt x="872451" y="3851148"/>
                    </a:cubicBezTo>
                    <a:cubicBezTo>
                      <a:pt x="878499" y="3809814"/>
                      <a:pt x="884548" y="3768480"/>
                      <a:pt x="890597" y="3728153"/>
                    </a:cubicBezTo>
                    <a:lnTo>
                      <a:pt x="890597" y="3726137"/>
                    </a:lnTo>
                    <a:lnTo>
                      <a:pt x="890597" y="3724121"/>
                    </a:lnTo>
                    <a:cubicBezTo>
                      <a:pt x="902695" y="3646493"/>
                      <a:pt x="915801" y="3567857"/>
                      <a:pt x="930924" y="3483172"/>
                    </a:cubicBezTo>
                    <a:cubicBezTo>
                      <a:pt x="943021" y="3412601"/>
                      <a:pt x="958144" y="3332957"/>
                      <a:pt x="976290" y="3239199"/>
                    </a:cubicBezTo>
                    <a:lnTo>
                      <a:pt x="995445" y="3137375"/>
                    </a:lnTo>
                    <a:lnTo>
                      <a:pt x="1002502" y="3099065"/>
                    </a:lnTo>
                    <a:lnTo>
                      <a:pt x="1002502" y="3098057"/>
                    </a:lnTo>
                    <a:cubicBezTo>
                      <a:pt x="1008551" y="3063780"/>
                      <a:pt x="1015608" y="3029503"/>
                      <a:pt x="1021657" y="2995225"/>
                    </a:cubicBezTo>
                    <a:cubicBezTo>
                      <a:pt x="1027706" y="2962965"/>
                      <a:pt x="1033755" y="2930704"/>
                      <a:pt x="1039804" y="2898443"/>
                    </a:cubicBezTo>
                    <a:lnTo>
                      <a:pt x="1043837" y="2878280"/>
                    </a:lnTo>
                    <a:cubicBezTo>
                      <a:pt x="1239418" y="2907516"/>
                      <a:pt x="1441049" y="2935744"/>
                      <a:pt x="1618485" y="2960948"/>
                    </a:cubicBezTo>
                    <a:lnTo>
                      <a:pt x="1623525" y="2961956"/>
                    </a:lnTo>
                    <a:lnTo>
                      <a:pt x="1634615" y="2963973"/>
                    </a:lnTo>
                    <a:cubicBezTo>
                      <a:pt x="1720308" y="2976071"/>
                      <a:pt x="1804993" y="2988168"/>
                      <a:pt x="1890686" y="3000266"/>
                    </a:cubicBezTo>
                    <a:cubicBezTo>
                      <a:pt x="2160872" y="3038576"/>
                      <a:pt x="2450212" y="3080918"/>
                      <a:pt x="2742576" y="3131326"/>
                    </a:cubicBezTo>
                    <a:lnTo>
                      <a:pt x="2761732" y="3134351"/>
                    </a:lnTo>
                    <a:lnTo>
                      <a:pt x="2780886" y="3137375"/>
                    </a:lnTo>
                    <a:cubicBezTo>
                      <a:pt x="2807099" y="3142416"/>
                      <a:pt x="2832302" y="3146448"/>
                      <a:pt x="2858514" y="3150481"/>
                    </a:cubicBezTo>
                    <a:cubicBezTo>
                      <a:pt x="2886742" y="3155522"/>
                      <a:pt x="2913963" y="3159555"/>
                      <a:pt x="2942190" y="3163587"/>
                    </a:cubicBezTo>
                    <a:lnTo>
                      <a:pt x="2977476" y="3168628"/>
                    </a:lnTo>
                    <a:cubicBezTo>
                      <a:pt x="3021835" y="3175685"/>
                      <a:pt x="3060145" y="3181734"/>
                      <a:pt x="3096438" y="3188791"/>
                    </a:cubicBezTo>
                    <a:cubicBezTo>
                      <a:pt x="3114586" y="3191815"/>
                      <a:pt x="3133740" y="3195848"/>
                      <a:pt x="3152895" y="3199881"/>
                    </a:cubicBezTo>
                    <a:cubicBezTo>
                      <a:pt x="3160960" y="3201897"/>
                      <a:pt x="3169025" y="3202905"/>
                      <a:pt x="3177091" y="3204922"/>
                    </a:cubicBezTo>
                    <a:lnTo>
                      <a:pt x="3178099" y="3204922"/>
                    </a:lnTo>
                    <a:lnTo>
                      <a:pt x="3203302" y="3210971"/>
                    </a:lnTo>
                    <a:cubicBezTo>
                      <a:pt x="3202294" y="3218027"/>
                      <a:pt x="3199270" y="3229117"/>
                      <a:pt x="3197254" y="3241215"/>
                    </a:cubicBezTo>
                    <a:close/>
                    <a:moveTo>
                      <a:pt x="3100471" y="2795611"/>
                    </a:moveTo>
                    <a:lnTo>
                      <a:pt x="3101479" y="2799644"/>
                    </a:lnTo>
                    <a:cubicBezTo>
                      <a:pt x="3115593" y="2854084"/>
                      <a:pt x="3130716" y="2911549"/>
                      <a:pt x="3144830" y="2968005"/>
                    </a:cubicBezTo>
                    <a:lnTo>
                      <a:pt x="3149871" y="2986152"/>
                    </a:lnTo>
                    <a:cubicBezTo>
                      <a:pt x="3157935" y="3017405"/>
                      <a:pt x="3167009" y="3049666"/>
                      <a:pt x="3175075" y="3080918"/>
                    </a:cubicBezTo>
                    <a:cubicBezTo>
                      <a:pt x="3180116" y="3100074"/>
                      <a:pt x="3185156" y="3119229"/>
                      <a:pt x="3191205" y="3138383"/>
                    </a:cubicBezTo>
                    <a:lnTo>
                      <a:pt x="3192213" y="3142416"/>
                    </a:lnTo>
                    <a:cubicBezTo>
                      <a:pt x="3193221" y="3147457"/>
                      <a:pt x="3195238" y="3152497"/>
                      <a:pt x="3196246" y="3157538"/>
                    </a:cubicBezTo>
                    <a:cubicBezTo>
                      <a:pt x="3197254" y="3162579"/>
                      <a:pt x="3199270" y="3167620"/>
                      <a:pt x="3200279" y="3172661"/>
                    </a:cubicBezTo>
                    <a:lnTo>
                      <a:pt x="3201287" y="3174677"/>
                    </a:lnTo>
                    <a:lnTo>
                      <a:pt x="3202294" y="3176693"/>
                    </a:lnTo>
                    <a:cubicBezTo>
                      <a:pt x="3195238" y="3174677"/>
                      <a:pt x="3188180" y="3173669"/>
                      <a:pt x="3182131" y="3171652"/>
                    </a:cubicBezTo>
                    <a:lnTo>
                      <a:pt x="3178099" y="3170644"/>
                    </a:lnTo>
                    <a:cubicBezTo>
                      <a:pt x="3177091" y="3165604"/>
                      <a:pt x="3175075" y="3159555"/>
                      <a:pt x="3174066" y="3154514"/>
                    </a:cubicBezTo>
                    <a:lnTo>
                      <a:pt x="3173058" y="3151489"/>
                    </a:lnTo>
                    <a:cubicBezTo>
                      <a:pt x="3171042" y="3142416"/>
                      <a:pt x="3168017" y="3133343"/>
                      <a:pt x="3166001" y="3124269"/>
                    </a:cubicBezTo>
                    <a:cubicBezTo>
                      <a:pt x="3163984" y="3115196"/>
                      <a:pt x="3160960" y="3106122"/>
                      <a:pt x="3158943" y="3098057"/>
                    </a:cubicBezTo>
                    <a:lnTo>
                      <a:pt x="3156928" y="3089992"/>
                    </a:lnTo>
                    <a:lnTo>
                      <a:pt x="3153903" y="3079911"/>
                    </a:lnTo>
                    <a:lnTo>
                      <a:pt x="3151887" y="3071845"/>
                    </a:lnTo>
                    <a:cubicBezTo>
                      <a:pt x="3142813" y="3038576"/>
                      <a:pt x="3133740" y="3004299"/>
                      <a:pt x="3122650" y="2964981"/>
                    </a:cubicBezTo>
                    <a:cubicBezTo>
                      <a:pt x="3106520" y="2902475"/>
                      <a:pt x="3089382" y="2836945"/>
                      <a:pt x="3076275" y="2783513"/>
                    </a:cubicBezTo>
                    <a:lnTo>
                      <a:pt x="3074259" y="2774440"/>
                    </a:lnTo>
                    <a:lnTo>
                      <a:pt x="3074259" y="2773432"/>
                    </a:lnTo>
                    <a:lnTo>
                      <a:pt x="3068210" y="2751252"/>
                    </a:lnTo>
                    <a:cubicBezTo>
                      <a:pt x="3052079" y="2689755"/>
                      <a:pt x="3032924" y="2615152"/>
                      <a:pt x="3012761" y="2537524"/>
                    </a:cubicBezTo>
                    <a:cubicBezTo>
                      <a:pt x="3001672" y="2497197"/>
                      <a:pt x="2992598" y="2463928"/>
                      <a:pt x="2983526" y="2431667"/>
                    </a:cubicBezTo>
                    <a:cubicBezTo>
                      <a:pt x="2974452" y="2401423"/>
                      <a:pt x="2964370" y="2369162"/>
                      <a:pt x="2951264" y="2326819"/>
                    </a:cubicBezTo>
                    <a:cubicBezTo>
                      <a:pt x="2946223" y="2309681"/>
                      <a:pt x="2940174" y="2292542"/>
                      <a:pt x="2935134" y="2275404"/>
                    </a:cubicBezTo>
                    <a:lnTo>
                      <a:pt x="2932109" y="2266330"/>
                    </a:lnTo>
                    <a:lnTo>
                      <a:pt x="2928077" y="2255240"/>
                    </a:lnTo>
                    <a:lnTo>
                      <a:pt x="2926060" y="2250200"/>
                    </a:lnTo>
                    <a:lnTo>
                      <a:pt x="2925052" y="2246167"/>
                    </a:lnTo>
                    <a:lnTo>
                      <a:pt x="2922027" y="2238102"/>
                    </a:lnTo>
                    <a:cubicBezTo>
                      <a:pt x="2916986" y="2222980"/>
                      <a:pt x="2911946" y="2207857"/>
                      <a:pt x="2907914" y="2192735"/>
                    </a:cubicBezTo>
                    <a:lnTo>
                      <a:pt x="2907914" y="2191727"/>
                    </a:lnTo>
                    <a:cubicBezTo>
                      <a:pt x="2897832" y="2160474"/>
                      <a:pt x="2883718" y="2117124"/>
                      <a:pt x="2871619" y="2073773"/>
                    </a:cubicBezTo>
                    <a:lnTo>
                      <a:pt x="2876660" y="2073773"/>
                    </a:lnTo>
                    <a:lnTo>
                      <a:pt x="2881701" y="2073773"/>
                    </a:lnTo>
                    <a:lnTo>
                      <a:pt x="2895815" y="2074781"/>
                    </a:lnTo>
                    <a:cubicBezTo>
                      <a:pt x="2911946" y="2107042"/>
                      <a:pt x="2927068" y="2142327"/>
                      <a:pt x="2941182" y="2182654"/>
                    </a:cubicBezTo>
                    <a:lnTo>
                      <a:pt x="2941182" y="2183661"/>
                    </a:lnTo>
                    <a:lnTo>
                      <a:pt x="2941182" y="2184670"/>
                    </a:lnTo>
                    <a:cubicBezTo>
                      <a:pt x="2950256" y="2209874"/>
                      <a:pt x="2958322" y="2236086"/>
                      <a:pt x="2965378" y="2265322"/>
                    </a:cubicBezTo>
                    <a:cubicBezTo>
                      <a:pt x="2965378" y="2266330"/>
                      <a:pt x="2965378" y="2266330"/>
                      <a:pt x="2966386" y="2267338"/>
                    </a:cubicBezTo>
                    <a:lnTo>
                      <a:pt x="2969411" y="2278428"/>
                    </a:lnTo>
                    <a:cubicBezTo>
                      <a:pt x="2971427" y="2287502"/>
                      <a:pt x="2974452" y="2297583"/>
                      <a:pt x="2976468" y="2306656"/>
                    </a:cubicBezTo>
                    <a:cubicBezTo>
                      <a:pt x="2983526" y="2333877"/>
                      <a:pt x="2990582" y="2362105"/>
                      <a:pt x="2997639" y="2393358"/>
                    </a:cubicBezTo>
                    <a:lnTo>
                      <a:pt x="2997639" y="2395374"/>
                    </a:lnTo>
                    <a:cubicBezTo>
                      <a:pt x="3005704" y="2429651"/>
                      <a:pt x="3014778" y="2469977"/>
                      <a:pt x="3024860" y="2508287"/>
                    </a:cubicBezTo>
                    <a:cubicBezTo>
                      <a:pt x="3045023" y="2585915"/>
                      <a:pt x="3066194" y="2664551"/>
                      <a:pt x="3085349" y="2740163"/>
                    </a:cubicBezTo>
                    <a:lnTo>
                      <a:pt x="3100471" y="2795611"/>
                    </a:lnTo>
                    <a:close/>
                    <a:moveTo>
                      <a:pt x="3778958" y="2421586"/>
                    </a:moveTo>
                    <a:cubicBezTo>
                      <a:pt x="3775934" y="2440741"/>
                      <a:pt x="3772909" y="2458888"/>
                      <a:pt x="3768877" y="2475018"/>
                    </a:cubicBezTo>
                    <a:cubicBezTo>
                      <a:pt x="3766861" y="2483083"/>
                      <a:pt x="3763836" y="2492157"/>
                      <a:pt x="3760812" y="2501230"/>
                    </a:cubicBezTo>
                    <a:lnTo>
                      <a:pt x="3759804" y="2504255"/>
                    </a:lnTo>
                    <a:cubicBezTo>
                      <a:pt x="3758795" y="2507279"/>
                      <a:pt x="3757787" y="2510304"/>
                      <a:pt x="3756779" y="2513328"/>
                    </a:cubicBezTo>
                    <a:lnTo>
                      <a:pt x="3756779" y="2515344"/>
                    </a:lnTo>
                    <a:lnTo>
                      <a:pt x="3756779" y="2516352"/>
                    </a:lnTo>
                    <a:cubicBezTo>
                      <a:pt x="3756779" y="2516352"/>
                      <a:pt x="3756779" y="2516352"/>
                      <a:pt x="3756779" y="2516352"/>
                    </a:cubicBezTo>
                    <a:cubicBezTo>
                      <a:pt x="3756779" y="2516352"/>
                      <a:pt x="3755771" y="2516352"/>
                      <a:pt x="3755771" y="2516352"/>
                    </a:cubicBezTo>
                    <a:cubicBezTo>
                      <a:pt x="3743673" y="2519377"/>
                      <a:pt x="3731575" y="2523409"/>
                      <a:pt x="3719478" y="2526434"/>
                    </a:cubicBezTo>
                    <a:cubicBezTo>
                      <a:pt x="3707379" y="2529458"/>
                      <a:pt x="3695282" y="2533491"/>
                      <a:pt x="3684193" y="2536515"/>
                    </a:cubicBezTo>
                    <a:cubicBezTo>
                      <a:pt x="3657980" y="2543573"/>
                      <a:pt x="3633785" y="2550630"/>
                      <a:pt x="3611605" y="2555671"/>
                    </a:cubicBezTo>
                    <a:cubicBezTo>
                      <a:pt x="3558173" y="2568776"/>
                      <a:pt x="3509781" y="2577850"/>
                      <a:pt x="3463407" y="2584907"/>
                    </a:cubicBezTo>
                    <a:cubicBezTo>
                      <a:pt x="3406950" y="2592972"/>
                      <a:pt x="3348477" y="2594988"/>
                      <a:pt x="3292020" y="2598013"/>
                    </a:cubicBezTo>
                    <a:lnTo>
                      <a:pt x="3272865" y="2599021"/>
                    </a:lnTo>
                    <a:cubicBezTo>
                      <a:pt x="3202294" y="2602045"/>
                      <a:pt x="3142813" y="2607086"/>
                      <a:pt x="3082324" y="2618176"/>
                    </a:cubicBezTo>
                    <a:lnTo>
                      <a:pt x="3081316" y="2618176"/>
                    </a:lnTo>
                    <a:lnTo>
                      <a:pt x="3070227" y="2577850"/>
                    </a:lnTo>
                    <a:lnTo>
                      <a:pt x="3054096" y="2517360"/>
                    </a:lnTo>
                    <a:lnTo>
                      <a:pt x="3051071" y="2506271"/>
                    </a:lnTo>
                    <a:lnTo>
                      <a:pt x="3051071" y="2504255"/>
                    </a:lnTo>
                    <a:cubicBezTo>
                      <a:pt x="3046031" y="2485100"/>
                      <a:pt x="3040990" y="2465945"/>
                      <a:pt x="3035949" y="2445781"/>
                    </a:cubicBezTo>
                    <a:lnTo>
                      <a:pt x="3035949" y="2444774"/>
                    </a:lnTo>
                    <a:lnTo>
                      <a:pt x="3035949" y="2443765"/>
                    </a:lnTo>
                    <a:lnTo>
                      <a:pt x="3035949" y="2442757"/>
                    </a:lnTo>
                    <a:cubicBezTo>
                      <a:pt x="3030908" y="2423602"/>
                      <a:pt x="3025868" y="2403439"/>
                      <a:pt x="3021835" y="2384284"/>
                    </a:cubicBezTo>
                    <a:cubicBezTo>
                      <a:pt x="3010745" y="2338917"/>
                      <a:pt x="2999656" y="2292542"/>
                      <a:pt x="2985541" y="2247175"/>
                    </a:cubicBezTo>
                    <a:cubicBezTo>
                      <a:pt x="2965378" y="2178621"/>
                      <a:pt x="2945215" y="2124180"/>
                      <a:pt x="2920011" y="2075789"/>
                    </a:cubicBezTo>
                    <a:cubicBezTo>
                      <a:pt x="2941182" y="2076797"/>
                      <a:pt x="2960338" y="2077805"/>
                      <a:pt x="2978485" y="2077805"/>
                    </a:cubicBezTo>
                    <a:cubicBezTo>
                      <a:pt x="2985541" y="2077805"/>
                      <a:pt x="2992598" y="2077805"/>
                      <a:pt x="2999656" y="2077805"/>
                    </a:cubicBezTo>
                    <a:cubicBezTo>
                      <a:pt x="3025868" y="2076797"/>
                      <a:pt x="3051071" y="2074781"/>
                      <a:pt x="3075267" y="2070748"/>
                    </a:cubicBezTo>
                    <a:cubicBezTo>
                      <a:pt x="3076275" y="2071757"/>
                      <a:pt x="3077283" y="2071757"/>
                      <a:pt x="3078291" y="2071757"/>
                    </a:cubicBezTo>
                    <a:cubicBezTo>
                      <a:pt x="3132732" y="2082846"/>
                      <a:pt x="3190197" y="2096960"/>
                      <a:pt x="3264800" y="2119140"/>
                    </a:cubicBezTo>
                    <a:cubicBezTo>
                      <a:pt x="3308151" y="2132246"/>
                      <a:pt x="3352510" y="2145352"/>
                      <a:pt x="3394852" y="2159466"/>
                    </a:cubicBezTo>
                    <a:lnTo>
                      <a:pt x="3399892" y="2161482"/>
                    </a:lnTo>
                    <a:cubicBezTo>
                      <a:pt x="3417032" y="2166523"/>
                      <a:pt x="3433162" y="2171564"/>
                      <a:pt x="3450300" y="2177613"/>
                    </a:cubicBezTo>
                    <a:cubicBezTo>
                      <a:pt x="3509781" y="2195759"/>
                      <a:pt x="3560189" y="2210882"/>
                      <a:pt x="3611605" y="2223988"/>
                    </a:cubicBezTo>
                    <a:cubicBezTo>
                      <a:pt x="3640841" y="2231045"/>
                      <a:pt x="3667053" y="2237094"/>
                      <a:pt x="3692257" y="2242135"/>
                    </a:cubicBezTo>
                    <a:cubicBezTo>
                      <a:pt x="3704356" y="2244151"/>
                      <a:pt x="3718469" y="2247175"/>
                      <a:pt x="3734600" y="2249191"/>
                    </a:cubicBezTo>
                    <a:cubicBezTo>
                      <a:pt x="3741657" y="2250200"/>
                      <a:pt x="3748713" y="2251208"/>
                      <a:pt x="3755771" y="2252216"/>
                    </a:cubicBezTo>
                    <a:cubicBezTo>
                      <a:pt x="3758795" y="2252216"/>
                      <a:pt x="3762828" y="2253224"/>
                      <a:pt x="3765853" y="2253224"/>
                    </a:cubicBezTo>
                    <a:cubicBezTo>
                      <a:pt x="3766861" y="2253224"/>
                      <a:pt x="3768877" y="2253224"/>
                      <a:pt x="3769886" y="2253224"/>
                    </a:cubicBezTo>
                    <a:cubicBezTo>
                      <a:pt x="3773917" y="2268347"/>
                      <a:pt x="3776942" y="2284477"/>
                      <a:pt x="3779967" y="2303632"/>
                    </a:cubicBezTo>
                    <a:cubicBezTo>
                      <a:pt x="3783999" y="2341942"/>
                      <a:pt x="3783999" y="2380251"/>
                      <a:pt x="3778958" y="2421586"/>
                    </a:cubicBezTo>
                    <a:close/>
                    <a:moveTo>
                      <a:pt x="4078381" y="2359080"/>
                    </a:moveTo>
                    <a:cubicBezTo>
                      <a:pt x="4073340" y="2364121"/>
                      <a:pt x="4068299" y="2368154"/>
                      <a:pt x="4062250" y="2372186"/>
                    </a:cubicBezTo>
                    <a:cubicBezTo>
                      <a:pt x="4052169" y="2378235"/>
                      <a:pt x="4041078" y="2382268"/>
                      <a:pt x="4027973" y="2386300"/>
                    </a:cubicBezTo>
                    <a:cubicBezTo>
                      <a:pt x="4006802" y="2392349"/>
                      <a:pt x="3985630" y="2395374"/>
                      <a:pt x="3966476" y="2397390"/>
                    </a:cubicBezTo>
                    <a:lnTo>
                      <a:pt x="3955385" y="2398398"/>
                    </a:lnTo>
                    <a:cubicBezTo>
                      <a:pt x="3939255" y="2400415"/>
                      <a:pt x="3924133" y="2402431"/>
                      <a:pt x="3909010" y="2406464"/>
                    </a:cubicBezTo>
                    <a:cubicBezTo>
                      <a:pt x="3906994" y="2407472"/>
                      <a:pt x="3904977" y="2407472"/>
                      <a:pt x="3903969" y="2409488"/>
                    </a:cubicBezTo>
                    <a:cubicBezTo>
                      <a:pt x="3902962" y="2410496"/>
                      <a:pt x="3901954" y="2411504"/>
                      <a:pt x="3900946" y="2412513"/>
                    </a:cubicBezTo>
                    <a:cubicBezTo>
                      <a:pt x="3898929" y="2414529"/>
                      <a:pt x="3898929" y="2417553"/>
                      <a:pt x="3898929" y="2420578"/>
                    </a:cubicBezTo>
                    <a:cubicBezTo>
                      <a:pt x="3898929" y="2422594"/>
                      <a:pt x="3900946" y="2426627"/>
                      <a:pt x="3902962" y="2427635"/>
                    </a:cubicBezTo>
                    <a:cubicBezTo>
                      <a:pt x="3908002" y="2430659"/>
                      <a:pt x="3913043" y="2432676"/>
                      <a:pt x="3917076" y="2434692"/>
                    </a:cubicBezTo>
                    <a:cubicBezTo>
                      <a:pt x="3920100" y="2435700"/>
                      <a:pt x="3923125" y="2437716"/>
                      <a:pt x="3926150" y="2438725"/>
                    </a:cubicBezTo>
                    <a:lnTo>
                      <a:pt x="3928165" y="2439733"/>
                    </a:lnTo>
                    <a:lnTo>
                      <a:pt x="3931190" y="2440741"/>
                    </a:lnTo>
                    <a:cubicBezTo>
                      <a:pt x="3935222" y="2442757"/>
                      <a:pt x="3939255" y="2443765"/>
                      <a:pt x="3943288" y="2445781"/>
                    </a:cubicBezTo>
                    <a:lnTo>
                      <a:pt x="3948328" y="2447798"/>
                    </a:lnTo>
                    <a:cubicBezTo>
                      <a:pt x="3957402" y="2451830"/>
                      <a:pt x="3967484" y="2456871"/>
                      <a:pt x="3976557" y="2461912"/>
                    </a:cubicBezTo>
                    <a:cubicBezTo>
                      <a:pt x="3981598" y="2464937"/>
                      <a:pt x="3988655" y="2468969"/>
                      <a:pt x="3993695" y="2474010"/>
                    </a:cubicBezTo>
                    <a:cubicBezTo>
                      <a:pt x="3994703" y="2475018"/>
                      <a:pt x="3995711" y="2477034"/>
                      <a:pt x="3996720" y="2478043"/>
                    </a:cubicBezTo>
                    <a:cubicBezTo>
                      <a:pt x="3996720" y="2478043"/>
                      <a:pt x="3996720" y="2479051"/>
                      <a:pt x="3997728" y="2480059"/>
                    </a:cubicBezTo>
                    <a:lnTo>
                      <a:pt x="3997728" y="2481067"/>
                    </a:lnTo>
                    <a:cubicBezTo>
                      <a:pt x="3997728" y="2481067"/>
                      <a:pt x="3996720" y="2482075"/>
                      <a:pt x="3996720" y="2482075"/>
                    </a:cubicBezTo>
                    <a:cubicBezTo>
                      <a:pt x="3995711" y="2483083"/>
                      <a:pt x="3993695" y="2484092"/>
                      <a:pt x="3992687" y="2485100"/>
                    </a:cubicBezTo>
                    <a:cubicBezTo>
                      <a:pt x="3988655" y="2487116"/>
                      <a:pt x="3983614" y="2489132"/>
                      <a:pt x="3976557" y="2491148"/>
                    </a:cubicBezTo>
                    <a:cubicBezTo>
                      <a:pt x="3965467" y="2494173"/>
                      <a:pt x="3953369" y="2495181"/>
                      <a:pt x="3938247" y="2495181"/>
                    </a:cubicBezTo>
                    <a:cubicBezTo>
                      <a:pt x="3912035" y="2495181"/>
                      <a:pt x="3885823" y="2491148"/>
                      <a:pt x="3861627" y="2487116"/>
                    </a:cubicBezTo>
                    <a:cubicBezTo>
                      <a:pt x="3852554" y="2485100"/>
                      <a:pt x="3842472" y="2484092"/>
                      <a:pt x="3833399" y="2482075"/>
                    </a:cubicBezTo>
                    <a:cubicBezTo>
                      <a:pt x="3822309" y="2480059"/>
                      <a:pt x="3811220" y="2478043"/>
                      <a:pt x="3800130" y="2476026"/>
                    </a:cubicBezTo>
                    <a:cubicBezTo>
                      <a:pt x="3801138" y="2475018"/>
                      <a:pt x="3801138" y="2473002"/>
                      <a:pt x="3801138" y="2470985"/>
                    </a:cubicBezTo>
                    <a:cubicBezTo>
                      <a:pt x="3804162" y="2459896"/>
                      <a:pt x="3806179" y="2446790"/>
                      <a:pt x="3807187" y="2430659"/>
                    </a:cubicBezTo>
                    <a:cubicBezTo>
                      <a:pt x="3808195" y="2418562"/>
                      <a:pt x="3809203" y="2406464"/>
                      <a:pt x="3808195" y="2391341"/>
                    </a:cubicBezTo>
                    <a:cubicBezTo>
                      <a:pt x="3808195" y="2367146"/>
                      <a:pt x="3805171" y="2341942"/>
                      <a:pt x="3800130" y="2312705"/>
                    </a:cubicBezTo>
                    <a:cubicBezTo>
                      <a:pt x="3797105" y="2295567"/>
                      <a:pt x="3793072" y="2277420"/>
                      <a:pt x="3789040" y="2261289"/>
                    </a:cubicBezTo>
                    <a:cubicBezTo>
                      <a:pt x="3803154" y="2260281"/>
                      <a:pt x="3816261" y="2256249"/>
                      <a:pt x="3827350" y="2252216"/>
                    </a:cubicBezTo>
                    <a:cubicBezTo>
                      <a:pt x="3835416" y="2249191"/>
                      <a:pt x="3843480" y="2246167"/>
                      <a:pt x="3849529" y="2243143"/>
                    </a:cubicBezTo>
                    <a:cubicBezTo>
                      <a:pt x="3856587" y="2240118"/>
                      <a:pt x="3862635" y="2237094"/>
                      <a:pt x="3869692" y="2233061"/>
                    </a:cubicBezTo>
                    <a:cubicBezTo>
                      <a:pt x="3878766" y="2228020"/>
                      <a:pt x="3887839" y="2221971"/>
                      <a:pt x="3895905" y="2215923"/>
                    </a:cubicBezTo>
                    <a:lnTo>
                      <a:pt x="3898929" y="2213906"/>
                    </a:lnTo>
                    <a:lnTo>
                      <a:pt x="3903969" y="2210882"/>
                    </a:lnTo>
                    <a:cubicBezTo>
                      <a:pt x="3912035" y="2204833"/>
                      <a:pt x="3921109" y="2198784"/>
                      <a:pt x="3930181" y="2193743"/>
                    </a:cubicBezTo>
                    <a:cubicBezTo>
                      <a:pt x="3936231" y="2190719"/>
                      <a:pt x="3943288" y="2186686"/>
                      <a:pt x="3950344" y="2183661"/>
                    </a:cubicBezTo>
                    <a:cubicBezTo>
                      <a:pt x="3953369" y="2182654"/>
                      <a:pt x="3955385" y="2182654"/>
                      <a:pt x="3958410" y="2182654"/>
                    </a:cubicBezTo>
                    <a:cubicBezTo>
                      <a:pt x="3959418" y="2182654"/>
                      <a:pt x="3959418" y="2182654"/>
                      <a:pt x="3960426" y="2182654"/>
                    </a:cubicBezTo>
                    <a:cubicBezTo>
                      <a:pt x="3960426" y="2183661"/>
                      <a:pt x="3960426" y="2184670"/>
                      <a:pt x="3959418" y="2185678"/>
                    </a:cubicBezTo>
                    <a:cubicBezTo>
                      <a:pt x="3958410" y="2189710"/>
                      <a:pt x="3956394" y="2193743"/>
                      <a:pt x="3953369" y="2198784"/>
                    </a:cubicBezTo>
                    <a:cubicBezTo>
                      <a:pt x="3950344" y="2204833"/>
                      <a:pt x="3945303" y="2210882"/>
                      <a:pt x="3940263" y="2217939"/>
                    </a:cubicBezTo>
                    <a:cubicBezTo>
                      <a:pt x="3938247" y="2220963"/>
                      <a:pt x="3935222" y="2223988"/>
                      <a:pt x="3932198" y="2227012"/>
                    </a:cubicBezTo>
                    <a:cubicBezTo>
                      <a:pt x="3931190" y="2228020"/>
                      <a:pt x="3930181" y="2229028"/>
                      <a:pt x="3929173" y="2230037"/>
                    </a:cubicBezTo>
                    <a:lnTo>
                      <a:pt x="3928165" y="2231045"/>
                    </a:lnTo>
                    <a:cubicBezTo>
                      <a:pt x="3927157" y="2232053"/>
                      <a:pt x="3926150" y="2233061"/>
                      <a:pt x="3926150" y="2234069"/>
                    </a:cubicBezTo>
                    <a:cubicBezTo>
                      <a:pt x="3925140" y="2235077"/>
                      <a:pt x="3924133" y="2236086"/>
                      <a:pt x="3923125" y="2237094"/>
                    </a:cubicBezTo>
                    <a:cubicBezTo>
                      <a:pt x="3920100" y="2239110"/>
                      <a:pt x="3919092" y="2244151"/>
                      <a:pt x="3920100" y="2248184"/>
                    </a:cubicBezTo>
                    <a:cubicBezTo>
                      <a:pt x="3921109" y="2251208"/>
                      <a:pt x="3925140" y="2253224"/>
                      <a:pt x="3928165" y="2253224"/>
                    </a:cubicBezTo>
                    <a:cubicBezTo>
                      <a:pt x="3929173" y="2253224"/>
                      <a:pt x="3930181" y="2253224"/>
                      <a:pt x="3932198" y="2252216"/>
                    </a:cubicBezTo>
                    <a:cubicBezTo>
                      <a:pt x="3938247" y="2250200"/>
                      <a:pt x="3943288" y="2247175"/>
                      <a:pt x="3948328" y="2245159"/>
                    </a:cubicBezTo>
                    <a:cubicBezTo>
                      <a:pt x="3953369" y="2242135"/>
                      <a:pt x="3958410" y="2240118"/>
                      <a:pt x="3963451" y="2237094"/>
                    </a:cubicBezTo>
                    <a:lnTo>
                      <a:pt x="3964459" y="2236086"/>
                    </a:lnTo>
                    <a:lnTo>
                      <a:pt x="3968492" y="2233061"/>
                    </a:lnTo>
                    <a:lnTo>
                      <a:pt x="3970507" y="2232053"/>
                    </a:lnTo>
                    <a:cubicBezTo>
                      <a:pt x="3982606" y="2224996"/>
                      <a:pt x="3995711" y="2217939"/>
                      <a:pt x="4008818" y="2213906"/>
                    </a:cubicBezTo>
                    <a:cubicBezTo>
                      <a:pt x="4011843" y="2212898"/>
                      <a:pt x="4013858" y="2212898"/>
                      <a:pt x="4016883" y="2212898"/>
                    </a:cubicBezTo>
                    <a:cubicBezTo>
                      <a:pt x="4017891" y="2212898"/>
                      <a:pt x="4019907" y="2212898"/>
                      <a:pt x="4020915" y="2212898"/>
                    </a:cubicBezTo>
                    <a:cubicBezTo>
                      <a:pt x="4021924" y="2212898"/>
                      <a:pt x="4023940" y="2213906"/>
                      <a:pt x="4024948" y="2214914"/>
                    </a:cubicBezTo>
                    <a:lnTo>
                      <a:pt x="4025956" y="2215923"/>
                    </a:lnTo>
                    <a:cubicBezTo>
                      <a:pt x="4025956" y="2216931"/>
                      <a:pt x="4025956" y="2216931"/>
                      <a:pt x="4025956" y="2217939"/>
                    </a:cubicBezTo>
                    <a:cubicBezTo>
                      <a:pt x="4025956" y="2218947"/>
                      <a:pt x="4024948" y="2219955"/>
                      <a:pt x="4024948" y="2220963"/>
                    </a:cubicBezTo>
                    <a:cubicBezTo>
                      <a:pt x="4021924" y="2226004"/>
                      <a:pt x="4017891" y="2230037"/>
                      <a:pt x="4014866" y="2233061"/>
                    </a:cubicBezTo>
                    <a:cubicBezTo>
                      <a:pt x="4004785" y="2243143"/>
                      <a:pt x="3993695" y="2251208"/>
                      <a:pt x="3985630" y="2257257"/>
                    </a:cubicBezTo>
                    <a:cubicBezTo>
                      <a:pt x="3976557" y="2264314"/>
                      <a:pt x="3966476" y="2270363"/>
                      <a:pt x="3956394" y="2276412"/>
                    </a:cubicBezTo>
                    <a:cubicBezTo>
                      <a:pt x="3954377" y="2277420"/>
                      <a:pt x="3953369" y="2278428"/>
                      <a:pt x="3951353" y="2279436"/>
                    </a:cubicBezTo>
                    <a:cubicBezTo>
                      <a:pt x="3947321" y="2281453"/>
                      <a:pt x="3945303" y="2284477"/>
                      <a:pt x="3946313" y="2288510"/>
                    </a:cubicBezTo>
                    <a:cubicBezTo>
                      <a:pt x="3947321" y="2292542"/>
                      <a:pt x="3950344" y="2295567"/>
                      <a:pt x="3955385" y="2295567"/>
                    </a:cubicBezTo>
                    <a:cubicBezTo>
                      <a:pt x="3960426" y="2295567"/>
                      <a:pt x="3965467" y="2293550"/>
                      <a:pt x="3970507" y="2292542"/>
                    </a:cubicBezTo>
                    <a:lnTo>
                      <a:pt x="3972524" y="2291534"/>
                    </a:lnTo>
                    <a:cubicBezTo>
                      <a:pt x="3978573" y="2289518"/>
                      <a:pt x="3985630" y="2288510"/>
                      <a:pt x="3991680" y="2286493"/>
                    </a:cubicBezTo>
                    <a:lnTo>
                      <a:pt x="3992687" y="2286493"/>
                    </a:lnTo>
                    <a:lnTo>
                      <a:pt x="3997728" y="2285485"/>
                    </a:lnTo>
                    <a:cubicBezTo>
                      <a:pt x="4007810" y="2282461"/>
                      <a:pt x="4018899" y="2279436"/>
                      <a:pt x="4030997" y="2277420"/>
                    </a:cubicBezTo>
                    <a:cubicBezTo>
                      <a:pt x="4040070" y="2275404"/>
                      <a:pt x="4049144" y="2273387"/>
                      <a:pt x="4059225" y="2273387"/>
                    </a:cubicBezTo>
                    <a:cubicBezTo>
                      <a:pt x="4061241" y="2273387"/>
                      <a:pt x="4063258" y="2273387"/>
                      <a:pt x="4065274" y="2274395"/>
                    </a:cubicBezTo>
                    <a:cubicBezTo>
                      <a:pt x="4065274" y="2274395"/>
                      <a:pt x="4066282" y="2274395"/>
                      <a:pt x="4066282" y="2274395"/>
                    </a:cubicBezTo>
                    <a:lnTo>
                      <a:pt x="4066282" y="2275404"/>
                    </a:lnTo>
                    <a:lnTo>
                      <a:pt x="4066282" y="2276412"/>
                    </a:lnTo>
                    <a:cubicBezTo>
                      <a:pt x="4066282" y="2277420"/>
                      <a:pt x="4065274" y="2278428"/>
                      <a:pt x="4065274" y="2279436"/>
                    </a:cubicBezTo>
                    <a:cubicBezTo>
                      <a:pt x="4064266" y="2281453"/>
                      <a:pt x="4062250" y="2283469"/>
                      <a:pt x="4061241" y="2284477"/>
                    </a:cubicBezTo>
                    <a:cubicBezTo>
                      <a:pt x="4057210" y="2288510"/>
                      <a:pt x="4052169" y="2291534"/>
                      <a:pt x="4046119" y="2295567"/>
                    </a:cubicBezTo>
                    <a:cubicBezTo>
                      <a:pt x="4036037" y="2301616"/>
                      <a:pt x="4024948" y="2306656"/>
                      <a:pt x="4009826" y="2311697"/>
                    </a:cubicBezTo>
                    <a:cubicBezTo>
                      <a:pt x="3998736" y="2315730"/>
                      <a:pt x="3987647" y="2319762"/>
                      <a:pt x="3975548" y="2322787"/>
                    </a:cubicBezTo>
                    <a:cubicBezTo>
                      <a:pt x="3973532" y="2323795"/>
                      <a:pt x="3971516" y="2323795"/>
                      <a:pt x="3970507" y="2323795"/>
                    </a:cubicBezTo>
                    <a:lnTo>
                      <a:pt x="3968492" y="2323795"/>
                    </a:lnTo>
                    <a:cubicBezTo>
                      <a:pt x="3967484" y="2323795"/>
                      <a:pt x="3966476" y="2324803"/>
                      <a:pt x="3965467" y="2324803"/>
                    </a:cubicBezTo>
                    <a:cubicBezTo>
                      <a:pt x="3964459" y="2324803"/>
                      <a:pt x="3963451" y="2324803"/>
                      <a:pt x="3962443" y="2325811"/>
                    </a:cubicBezTo>
                    <a:cubicBezTo>
                      <a:pt x="3960426" y="2325811"/>
                      <a:pt x="3958410" y="2326819"/>
                      <a:pt x="3957402" y="2327828"/>
                    </a:cubicBezTo>
                    <a:cubicBezTo>
                      <a:pt x="3955385" y="2329844"/>
                      <a:pt x="3953369" y="2331860"/>
                      <a:pt x="3953369" y="2334885"/>
                    </a:cubicBezTo>
                    <a:cubicBezTo>
                      <a:pt x="3952361" y="2340934"/>
                      <a:pt x="3956394" y="2345974"/>
                      <a:pt x="3962443" y="2346983"/>
                    </a:cubicBezTo>
                    <a:cubicBezTo>
                      <a:pt x="3969499" y="2347991"/>
                      <a:pt x="3977565" y="2348999"/>
                      <a:pt x="3986639" y="2348999"/>
                    </a:cubicBezTo>
                    <a:cubicBezTo>
                      <a:pt x="3994703" y="2348999"/>
                      <a:pt x="4002769" y="2348999"/>
                      <a:pt x="4009826" y="2347991"/>
                    </a:cubicBezTo>
                    <a:cubicBezTo>
                      <a:pt x="4014866" y="2347991"/>
                      <a:pt x="4018899" y="2346983"/>
                      <a:pt x="4023940" y="2346983"/>
                    </a:cubicBezTo>
                    <a:lnTo>
                      <a:pt x="4024948" y="2346983"/>
                    </a:lnTo>
                    <a:cubicBezTo>
                      <a:pt x="4035029" y="2345974"/>
                      <a:pt x="4046119" y="2344966"/>
                      <a:pt x="4056200" y="2344966"/>
                    </a:cubicBezTo>
                    <a:lnTo>
                      <a:pt x="4053177" y="2344966"/>
                    </a:lnTo>
                    <a:lnTo>
                      <a:pt x="4056200" y="2344966"/>
                    </a:lnTo>
                    <a:cubicBezTo>
                      <a:pt x="4061241" y="2344966"/>
                      <a:pt x="4065274" y="2344966"/>
                      <a:pt x="4070315" y="2344966"/>
                    </a:cubicBezTo>
                    <a:cubicBezTo>
                      <a:pt x="4074348" y="2344966"/>
                      <a:pt x="4078381" y="2344966"/>
                      <a:pt x="4083421" y="2345974"/>
                    </a:cubicBezTo>
                    <a:lnTo>
                      <a:pt x="4083421" y="2346983"/>
                    </a:lnTo>
                    <a:cubicBezTo>
                      <a:pt x="4083421" y="2353032"/>
                      <a:pt x="4081404" y="2356056"/>
                      <a:pt x="4078381" y="2359080"/>
                    </a:cubicBezTo>
                    <a:close/>
                    <a:moveTo>
                      <a:pt x="3105512" y="1394277"/>
                    </a:moveTo>
                    <a:cubicBezTo>
                      <a:pt x="3099463" y="1385204"/>
                      <a:pt x="3091398" y="1376130"/>
                      <a:pt x="3084341" y="1368065"/>
                    </a:cubicBezTo>
                    <a:cubicBezTo>
                      <a:pt x="3076275" y="1360000"/>
                      <a:pt x="3068210" y="1352943"/>
                      <a:pt x="3059137" y="1345886"/>
                    </a:cubicBezTo>
                    <a:cubicBezTo>
                      <a:pt x="3022843" y="1317657"/>
                      <a:pt x="2977476" y="1301527"/>
                      <a:pt x="2932109" y="1299511"/>
                    </a:cubicBezTo>
                    <a:cubicBezTo>
                      <a:pt x="2929085" y="1299511"/>
                      <a:pt x="2926060" y="1299511"/>
                      <a:pt x="2923036" y="1299511"/>
                    </a:cubicBezTo>
                    <a:cubicBezTo>
                      <a:pt x="2919003" y="1299511"/>
                      <a:pt x="2914971" y="1299511"/>
                      <a:pt x="2910938" y="1299511"/>
                    </a:cubicBezTo>
                    <a:cubicBezTo>
                      <a:pt x="2888759" y="1300519"/>
                      <a:pt x="2867588" y="1305559"/>
                      <a:pt x="2847425" y="1312616"/>
                    </a:cubicBezTo>
                    <a:cubicBezTo>
                      <a:pt x="2836334" y="1316649"/>
                      <a:pt x="2825245" y="1321690"/>
                      <a:pt x="2815163" y="1327739"/>
                    </a:cubicBezTo>
                    <a:cubicBezTo>
                      <a:pt x="2805082" y="1332780"/>
                      <a:pt x="2796008" y="1339837"/>
                      <a:pt x="2786936" y="1346894"/>
                    </a:cubicBezTo>
                    <a:cubicBezTo>
                      <a:pt x="2768788" y="1361008"/>
                      <a:pt x="2752658" y="1378146"/>
                      <a:pt x="2739552" y="1397301"/>
                    </a:cubicBezTo>
                    <a:cubicBezTo>
                      <a:pt x="2733503" y="1407383"/>
                      <a:pt x="2727454" y="1417465"/>
                      <a:pt x="2722413" y="1427546"/>
                    </a:cubicBezTo>
                    <a:cubicBezTo>
                      <a:pt x="2719388" y="1433595"/>
                      <a:pt x="2716365" y="1440652"/>
                      <a:pt x="2714348" y="1447709"/>
                    </a:cubicBezTo>
                    <a:cubicBezTo>
                      <a:pt x="2712332" y="1445693"/>
                      <a:pt x="2710315" y="1443676"/>
                      <a:pt x="2708299" y="1442668"/>
                    </a:cubicBezTo>
                    <a:cubicBezTo>
                      <a:pt x="2705274" y="1440652"/>
                      <a:pt x="2702250" y="1438636"/>
                      <a:pt x="2699225" y="1437628"/>
                    </a:cubicBezTo>
                    <a:cubicBezTo>
                      <a:pt x="2696202" y="1436619"/>
                      <a:pt x="2693177" y="1435611"/>
                      <a:pt x="2690152" y="1434603"/>
                    </a:cubicBezTo>
                    <a:cubicBezTo>
                      <a:pt x="2687128" y="1433595"/>
                      <a:pt x="2683095" y="1433595"/>
                      <a:pt x="2680070" y="1433595"/>
                    </a:cubicBezTo>
                    <a:cubicBezTo>
                      <a:pt x="2672006" y="1433595"/>
                      <a:pt x="2664948" y="1435611"/>
                      <a:pt x="2657891" y="1438636"/>
                    </a:cubicBezTo>
                    <a:cubicBezTo>
                      <a:pt x="2657891" y="1432587"/>
                      <a:pt x="2658899" y="1426538"/>
                      <a:pt x="2658899" y="1420489"/>
                    </a:cubicBezTo>
                    <a:cubicBezTo>
                      <a:pt x="2658899" y="1408391"/>
                      <a:pt x="2657891" y="1397301"/>
                      <a:pt x="2655875" y="1385204"/>
                    </a:cubicBezTo>
                    <a:cubicBezTo>
                      <a:pt x="2648818" y="1340845"/>
                      <a:pt x="2626639" y="1299511"/>
                      <a:pt x="2595386" y="1267250"/>
                    </a:cubicBezTo>
                    <a:cubicBezTo>
                      <a:pt x="2563125" y="1233981"/>
                      <a:pt x="2520783" y="1211801"/>
                      <a:pt x="2475416" y="1203736"/>
                    </a:cubicBezTo>
                    <a:cubicBezTo>
                      <a:pt x="2464326" y="1201720"/>
                      <a:pt x="2452228" y="1200711"/>
                      <a:pt x="2440130" y="1200711"/>
                    </a:cubicBezTo>
                    <a:cubicBezTo>
                      <a:pt x="2439122" y="1200711"/>
                      <a:pt x="2438113" y="1200711"/>
                      <a:pt x="2436097" y="1200711"/>
                    </a:cubicBezTo>
                    <a:cubicBezTo>
                      <a:pt x="2426016" y="1200711"/>
                      <a:pt x="2414926" y="1201720"/>
                      <a:pt x="2404845" y="1202728"/>
                    </a:cubicBezTo>
                    <a:cubicBezTo>
                      <a:pt x="2381657" y="1205752"/>
                      <a:pt x="2359478" y="1212809"/>
                      <a:pt x="2339315" y="1222891"/>
                    </a:cubicBezTo>
                    <a:cubicBezTo>
                      <a:pt x="2296972" y="1243054"/>
                      <a:pt x="2262695" y="1276323"/>
                      <a:pt x="2240515" y="1317657"/>
                    </a:cubicBezTo>
                    <a:cubicBezTo>
                      <a:pt x="2229426" y="1337820"/>
                      <a:pt x="2221361" y="1358992"/>
                      <a:pt x="2217328" y="1382179"/>
                    </a:cubicBezTo>
                    <a:cubicBezTo>
                      <a:pt x="2215311" y="1393269"/>
                      <a:pt x="2213296" y="1405367"/>
                      <a:pt x="2213296" y="1417465"/>
                    </a:cubicBezTo>
                    <a:cubicBezTo>
                      <a:pt x="2212287" y="1429562"/>
                      <a:pt x="2213296" y="1441660"/>
                      <a:pt x="2215311" y="1452750"/>
                    </a:cubicBezTo>
                    <a:cubicBezTo>
                      <a:pt x="2216320" y="1463840"/>
                      <a:pt x="2219344" y="1474929"/>
                      <a:pt x="2222369" y="1486019"/>
                    </a:cubicBezTo>
                    <a:cubicBezTo>
                      <a:pt x="2225393" y="1497109"/>
                      <a:pt x="2229426" y="1508198"/>
                      <a:pt x="2234467" y="1518280"/>
                    </a:cubicBezTo>
                    <a:cubicBezTo>
                      <a:pt x="2244548" y="1539451"/>
                      <a:pt x="2257654" y="1559614"/>
                      <a:pt x="2273785" y="1576753"/>
                    </a:cubicBezTo>
                    <a:cubicBezTo>
                      <a:pt x="2305037" y="1610022"/>
                      <a:pt x="2346371" y="1633209"/>
                      <a:pt x="2390730" y="1642283"/>
                    </a:cubicBezTo>
                    <a:cubicBezTo>
                      <a:pt x="2413918" y="1647324"/>
                      <a:pt x="2437105" y="1648332"/>
                      <a:pt x="2461301" y="1645307"/>
                    </a:cubicBezTo>
                    <a:cubicBezTo>
                      <a:pt x="2473399" y="1644299"/>
                      <a:pt x="2484489" y="1641275"/>
                      <a:pt x="2495579" y="1638250"/>
                    </a:cubicBezTo>
                    <a:cubicBezTo>
                      <a:pt x="2506668" y="1635226"/>
                      <a:pt x="2516750" y="1631193"/>
                      <a:pt x="2526831" y="1627161"/>
                    </a:cubicBezTo>
                    <a:cubicBezTo>
                      <a:pt x="2548002" y="1618087"/>
                      <a:pt x="2567157" y="1604981"/>
                      <a:pt x="2584296" y="1589859"/>
                    </a:cubicBezTo>
                    <a:cubicBezTo>
                      <a:pt x="2601435" y="1574736"/>
                      <a:pt x="2615549" y="1557598"/>
                      <a:pt x="2626639" y="1538443"/>
                    </a:cubicBezTo>
                    <a:cubicBezTo>
                      <a:pt x="2626639" y="1537435"/>
                      <a:pt x="2627647" y="1537435"/>
                      <a:pt x="2627647" y="1536427"/>
                    </a:cubicBezTo>
                    <a:cubicBezTo>
                      <a:pt x="2628655" y="1535419"/>
                      <a:pt x="2628655" y="1534410"/>
                      <a:pt x="2628655" y="1533402"/>
                    </a:cubicBezTo>
                    <a:cubicBezTo>
                      <a:pt x="2630672" y="1529370"/>
                      <a:pt x="2632687" y="1525337"/>
                      <a:pt x="2635712" y="1521304"/>
                    </a:cubicBezTo>
                    <a:cubicBezTo>
                      <a:pt x="2644785" y="1502149"/>
                      <a:pt x="2650835" y="1482995"/>
                      <a:pt x="2654866" y="1461823"/>
                    </a:cubicBezTo>
                    <a:cubicBezTo>
                      <a:pt x="2655875" y="1461823"/>
                      <a:pt x="2657891" y="1460815"/>
                      <a:pt x="2658899" y="1460815"/>
                    </a:cubicBezTo>
                    <a:cubicBezTo>
                      <a:pt x="2660916" y="1459807"/>
                      <a:pt x="2662932" y="1458799"/>
                      <a:pt x="2664948" y="1457791"/>
                    </a:cubicBezTo>
                    <a:cubicBezTo>
                      <a:pt x="2667973" y="1456782"/>
                      <a:pt x="2669989" y="1455774"/>
                      <a:pt x="2673014" y="1455774"/>
                    </a:cubicBezTo>
                    <a:cubicBezTo>
                      <a:pt x="2676039" y="1455774"/>
                      <a:pt x="2679062" y="1455774"/>
                      <a:pt x="2682087" y="1455774"/>
                    </a:cubicBezTo>
                    <a:cubicBezTo>
                      <a:pt x="2685111" y="1455774"/>
                      <a:pt x="2687128" y="1456782"/>
                      <a:pt x="2690152" y="1457791"/>
                    </a:cubicBezTo>
                    <a:cubicBezTo>
                      <a:pt x="2693177" y="1458799"/>
                      <a:pt x="2696202" y="1460815"/>
                      <a:pt x="2698217" y="1462831"/>
                    </a:cubicBezTo>
                    <a:cubicBezTo>
                      <a:pt x="2701242" y="1464848"/>
                      <a:pt x="2703258" y="1467872"/>
                      <a:pt x="2706283" y="1469889"/>
                    </a:cubicBezTo>
                    <a:cubicBezTo>
                      <a:pt x="2707291" y="1470897"/>
                      <a:pt x="2707291" y="1470897"/>
                      <a:pt x="2708299" y="1470897"/>
                    </a:cubicBezTo>
                    <a:cubicBezTo>
                      <a:pt x="2704266" y="1490052"/>
                      <a:pt x="2701242" y="1509206"/>
                      <a:pt x="2702250" y="1528361"/>
                    </a:cubicBezTo>
                    <a:cubicBezTo>
                      <a:pt x="2703258" y="1551549"/>
                      <a:pt x="2707291" y="1575745"/>
                      <a:pt x="2715356" y="1597924"/>
                    </a:cubicBezTo>
                    <a:cubicBezTo>
                      <a:pt x="2719388" y="1609014"/>
                      <a:pt x="2724429" y="1619095"/>
                      <a:pt x="2729470" y="1629177"/>
                    </a:cubicBezTo>
                    <a:cubicBezTo>
                      <a:pt x="2734511" y="1639258"/>
                      <a:pt x="2741569" y="1649340"/>
                      <a:pt x="2748625" y="1658413"/>
                    </a:cubicBezTo>
                    <a:cubicBezTo>
                      <a:pt x="2761732" y="1676560"/>
                      <a:pt x="2778870" y="1691682"/>
                      <a:pt x="2797017" y="1704788"/>
                    </a:cubicBezTo>
                    <a:cubicBezTo>
                      <a:pt x="2815163" y="1717894"/>
                      <a:pt x="2836334" y="1727976"/>
                      <a:pt x="2857506" y="1735033"/>
                    </a:cubicBezTo>
                    <a:cubicBezTo>
                      <a:pt x="2879685" y="1742090"/>
                      <a:pt x="2903881" y="1746123"/>
                      <a:pt x="2927068" y="1745115"/>
                    </a:cubicBezTo>
                    <a:cubicBezTo>
                      <a:pt x="2950256" y="1745115"/>
                      <a:pt x="2974452" y="1741082"/>
                      <a:pt x="2996631" y="1733017"/>
                    </a:cubicBezTo>
                    <a:cubicBezTo>
                      <a:pt x="3007720" y="1728984"/>
                      <a:pt x="3017802" y="1724952"/>
                      <a:pt x="3027883" y="1718903"/>
                    </a:cubicBezTo>
                    <a:cubicBezTo>
                      <a:pt x="3037965" y="1713862"/>
                      <a:pt x="3048046" y="1706805"/>
                      <a:pt x="3057120" y="1700756"/>
                    </a:cubicBezTo>
                    <a:cubicBezTo>
                      <a:pt x="3075267" y="1687650"/>
                      <a:pt x="3091398" y="1670511"/>
                      <a:pt x="3104504" y="1652364"/>
                    </a:cubicBezTo>
                    <a:cubicBezTo>
                      <a:pt x="3117609" y="1634218"/>
                      <a:pt x="3127691" y="1613046"/>
                      <a:pt x="3135757" y="1591875"/>
                    </a:cubicBezTo>
                    <a:cubicBezTo>
                      <a:pt x="3142813" y="1570704"/>
                      <a:pt x="3146846" y="1547516"/>
                      <a:pt x="3146846" y="1524329"/>
                    </a:cubicBezTo>
                    <a:cubicBezTo>
                      <a:pt x="3146846" y="1501141"/>
                      <a:pt x="3143821" y="1478962"/>
                      <a:pt x="3136764" y="1456782"/>
                    </a:cubicBezTo>
                    <a:cubicBezTo>
                      <a:pt x="3128699" y="1433595"/>
                      <a:pt x="3118617" y="1412424"/>
                      <a:pt x="3105512" y="1394277"/>
                    </a:cubicBezTo>
                    <a:close/>
                    <a:moveTo>
                      <a:pt x="2350404" y="1613046"/>
                    </a:moveTo>
                    <a:cubicBezTo>
                      <a:pt x="2350404" y="1613046"/>
                      <a:pt x="2350404" y="1613046"/>
                      <a:pt x="2350404" y="1613046"/>
                    </a:cubicBezTo>
                    <a:lnTo>
                      <a:pt x="2350404" y="1613046"/>
                    </a:lnTo>
                    <a:lnTo>
                      <a:pt x="2350404" y="1613046"/>
                    </a:lnTo>
                    <a:close/>
                    <a:moveTo>
                      <a:pt x="2640753" y="1450734"/>
                    </a:moveTo>
                    <a:cubicBezTo>
                      <a:pt x="2637728" y="1469889"/>
                      <a:pt x="2632687" y="1488035"/>
                      <a:pt x="2624622" y="1505174"/>
                    </a:cubicBezTo>
                    <a:cubicBezTo>
                      <a:pt x="2621598" y="1511223"/>
                      <a:pt x="2618573" y="1517272"/>
                      <a:pt x="2615549" y="1523321"/>
                    </a:cubicBezTo>
                    <a:cubicBezTo>
                      <a:pt x="2614540" y="1524329"/>
                      <a:pt x="2614540" y="1524329"/>
                      <a:pt x="2613532" y="1525337"/>
                    </a:cubicBezTo>
                    <a:cubicBezTo>
                      <a:pt x="2608492" y="1534410"/>
                      <a:pt x="2602443" y="1542476"/>
                      <a:pt x="2595386" y="1551549"/>
                    </a:cubicBezTo>
                    <a:cubicBezTo>
                      <a:pt x="2584296" y="1565663"/>
                      <a:pt x="2571190" y="1577761"/>
                      <a:pt x="2556068" y="1588851"/>
                    </a:cubicBezTo>
                    <a:cubicBezTo>
                      <a:pt x="2541954" y="1598932"/>
                      <a:pt x="2525823" y="1608006"/>
                      <a:pt x="2509693" y="1614055"/>
                    </a:cubicBezTo>
                    <a:cubicBezTo>
                      <a:pt x="2493562" y="1620103"/>
                      <a:pt x="2476424" y="1624136"/>
                      <a:pt x="2459285" y="1627161"/>
                    </a:cubicBezTo>
                    <a:cubicBezTo>
                      <a:pt x="2451220" y="1628169"/>
                      <a:pt x="2442146" y="1628169"/>
                      <a:pt x="2434082" y="1628169"/>
                    </a:cubicBezTo>
                    <a:cubicBezTo>
                      <a:pt x="2426016" y="1628169"/>
                      <a:pt x="2416942" y="1627161"/>
                      <a:pt x="2408877" y="1626152"/>
                    </a:cubicBezTo>
                    <a:cubicBezTo>
                      <a:pt x="2406861" y="1626152"/>
                      <a:pt x="2405853" y="1626152"/>
                      <a:pt x="2403836" y="1625144"/>
                    </a:cubicBezTo>
                    <a:lnTo>
                      <a:pt x="2403836" y="1625144"/>
                    </a:lnTo>
                    <a:cubicBezTo>
                      <a:pt x="2403836" y="1625144"/>
                      <a:pt x="2403836" y="1625144"/>
                      <a:pt x="2404845" y="1625144"/>
                    </a:cubicBezTo>
                    <a:cubicBezTo>
                      <a:pt x="2404845" y="1625144"/>
                      <a:pt x="2404845" y="1625144"/>
                      <a:pt x="2403836" y="1625144"/>
                    </a:cubicBezTo>
                    <a:lnTo>
                      <a:pt x="2404845" y="1625144"/>
                    </a:lnTo>
                    <a:cubicBezTo>
                      <a:pt x="2389723" y="1623128"/>
                      <a:pt x="2374600" y="1619095"/>
                      <a:pt x="2360486" y="1614055"/>
                    </a:cubicBezTo>
                    <a:cubicBezTo>
                      <a:pt x="2356453" y="1613046"/>
                      <a:pt x="2353429" y="1611030"/>
                      <a:pt x="2349396" y="1610022"/>
                    </a:cubicBezTo>
                    <a:lnTo>
                      <a:pt x="2349396" y="1610022"/>
                    </a:lnTo>
                    <a:cubicBezTo>
                      <a:pt x="2332258" y="1602965"/>
                      <a:pt x="2316127" y="1592883"/>
                      <a:pt x="2302013" y="1581794"/>
                    </a:cubicBezTo>
                    <a:lnTo>
                      <a:pt x="2302013" y="1581794"/>
                    </a:lnTo>
                    <a:cubicBezTo>
                      <a:pt x="2302013" y="1581794"/>
                      <a:pt x="2302013" y="1581794"/>
                      <a:pt x="2302013" y="1581794"/>
                    </a:cubicBezTo>
                    <a:lnTo>
                      <a:pt x="2302013" y="1581794"/>
                    </a:lnTo>
                    <a:cubicBezTo>
                      <a:pt x="2302013" y="1581794"/>
                      <a:pt x="2302013" y="1581794"/>
                      <a:pt x="2302013" y="1581794"/>
                    </a:cubicBezTo>
                    <a:lnTo>
                      <a:pt x="2301005" y="1580785"/>
                    </a:lnTo>
                    <a:cubicBezTo>
                      <a:pt x="2287899" y="1569696"/>
                      <a:pt x="2275801" y="1557598"/>
                      <a:pt x="2265719" y="1543484"/>
                    </a:cubicBezTo>
                    <a:lnTo>
                      <a:pt x="2264711" y="1542476"/>
                    </a:lnTo>
                    <a:cubicBezTo>
                      <a:pt x="2256646" y="1531386"/>
                      <a:pt x="2250597" y="1520296"/>
                      <a:pt x="2245556" y="1509206"/>
                    </a:cubicBezTo>
                    <a:cubicBezTo>
                      <a:pt x="2243540" y="1505174"/>
                      <a:pt x="2242532" y="1502149"/>
                      <a:pt x="2240515" y="1498117"/>
                    </a:cubicBezTo>
                    <a:lnTo>
                      <a:pt x="2240515" y="1498117"/>
                    </a:lnTo>
                    <a:cubicBezTo>
                      <a:pt x="2240515" y="1498117"/>
                      <a:pt x="2240515" y="1498117"/>
                      <a:pt x="2240515" y="1498117"/>
                    </a:cubicBezTo>
                    <a:cubicBezTo>
                      <a:pt x="2240515" y="1498117"/>
                      <a:pt x="2240515" y="1498117"/>
                      <a:pt x="2240515" y="1498117"/>
                    </a:cubicBezTo>
                    <a:lnTo>
                      <a:pt x="2240515" y="1498117"/>
                    </a:lnTo>
                    <a:lnTo>
                      <a:pt x="2240515" y="1497109"/>
                    </a:lnTo>
                    <a:lnTo>
                      <a:pt x="2240515" y="1496101"/>
                    </a:lnTo>
                    <a:cubicBezTo>
                      <a:pt x="2234467" y="1478962"/>
                      <a:pt x="2229426" y="1461823"/>
                      <a:pt x="2227409" y="1444685"/>
                    </a:cubicBezTo>
                    <a:cubicBezTo>
                      <a:pt x="2225393" y="1425530"/>
                      <a:pt x="2225393" y="1406375"/>
                      <a:pt x="2228418" y="1387220"/>
                    </a:cubicBezTo>
                    <a:cubicBezTo>
                      <a:pt x="2229426" y="1383187"/>
                      <a:pt x="2229426" y="1379155"/>
                      <a:pt x="2230434" y="1374114"/>
                    </a:cubicBezTo>
                    <a:cubicBezTo>
                      <a:pt x="2231442" y="1370081"/>
                      <a:pt x="2232450" y="1365041"/>
                      <a:pt x="2233459" y="1361008"/>
                    </a:cubicBezTo>
                    <a:cubicBezTo>
                      <a:pt x="2235475" y="1352943"/>
                      <a:pt x="2238499" y="1343869"/>
                      <a:pt x="2242532" y="1334796"/>
                    </a:cubicBezTo>
                    <a:cubicBezTo>
                      <a:pt x="2249589" y="1317657"/>
                      <a:pt x="2259670" y="1302535"/>
                      <a:pt x="2270760" y="1287413"/>
                    </a:cubicBezTo>
                    <a:cubicBezTo>
                      <a:pt x="2281850" y="1273298"/>
                      <a:pt x="2295964" y="1260192"/>
                      <a:pt x="2311086" y="1249103"/>
                    </a:cubicBezTo>
                    <a:cubicBezTo>
                      <a:pt x="2325200" y="1239021"/>
                      <a:pt x="2340323" y="1230956"/>
                      <a:pt x="2356453" y="1223899"/>
                    </a:cubicBezTo>
                    <a:cubicBezTo>
                      <a:pt x="2373592" y="1217850"/>
                      <a:pt x="2390730" y="1212809"/>
                      <a:pt x="2408877" y="1210793"/>
                    </a:cubicBezTo>
                    <a:cubicBezTo>
                      <a:pt x="2416942" y="1209785"/>
                      <a:pt x="2425008" y="1209785"/>
                      <a:pt x="2433072" y="1209785"/>
                    </a:cubicBezTo>
                    <a:cubicBezTo>
                      <a:pt x="2442146" y="1209785"/>
                      <a:pt x="2450212" y="1210793"/>
                      <a:pt x="2459285" y="1211801"/>
                    </a:cubicBezTo>
                    <a:cubicBezTo>
                      <a:pt x="2461301" y="1211801"/>
                      <a:pt x="2462309" y="1211801"/>
                      <a:pt x="2464326" y="1212809"/>
                    </a:cubicBezTo>
                    <a:lnTo>
                      <a:pt x="2464326" y="1212809"/>
                    </a:lnTo>
                    <a:cubicBezTo>
                      <a:pt x="2464326" y="1212809"/>
                      <a:pt x="2463317" y="1212809"/>
                      <a:pt x="2463317" y="1212809"/>
                    </a:cubicBezTo>
                    <a:cubicBezTo>
                      <a:pt x="2463317" y="1212809"/>
                      <a:pt x="2464326" y="1212809"/>
                      <a:pt x="2464326" y="1212809"/>
                    </a:cubicBezTo>
                    <a:lnTo>
                      <a:pt x="2463317" y="1212809"/>
                    </a:lnTo>
                    <a:cubicBezTo>
                      <a:pt x="2482472" y="1215834"/>
                      <a:pt x="2500620" y="1220875"/>
                      <a:pt x="2518766" y="1228940"/>
                    </a:cubicBezTo>
                    <a:cubicBezTo>
                      <a:pt x="2534897" y="1235997"/>
                      <a:pt x="2551027" y="1246078"/>
                      <a:pt x="2565142" y="1257168"/>
                    </a:cubicBezTo>
                    <a:cubicBezTo>
                      <a:pt x="2579255" y="1268258"/>
                      <a:pt x="2591353" y="1281364"/>
                      <a:pt x="2602443" y="1296486"/>
                    </a:cubicBezTo>
                    <a:cubicBezTo>
                      <a:pt x="2612524" y="1310600"/>
                      <a:pt x="2621598" y="1326731"/>
                      <a:pt x="2628655" y="1342861"/>
                    </a:cubicBezTo>
                    <a:cubicBezTo>
                      <a:pt x="2634703" y="1360000"/>
                      <a:pt x="2639744" y="1377138"/>
                      <a:pt x="2641761" y="1394277"/>
                    </a:cubicBezTo>
                    <a:lnTo>
                      <a:pt x="2641761" y="1396293"/>
                    </a:lnTo>
                    <a:cubicBezTo>
                      <a:pt x="2643777" y="1414440"/>
                      <a:pt x="2643777" y="1433595"/>
                      <a:pt x="2640753" y="1450734"/>
                    </a:cubicBezTo>
                    <a:close/>
                    <a:moveTo>
                      <a:pt x="3130716" y="1550541"/>
                    </a:moveTo>
                    <a:cubicBezTo>
                      <a:pt x="3127691" y="1568688"/>
                      <a:pt x="3122650" y="1586834"/>
                      <a:pt x="3115593" y="1603973"/>
                    </a:cubicBezTo>
                    <a:cubicBezTo>
                      <a:pt x="3108536" y="1621112"/>
                      <a:pt x="3098454" y="1636234"/>
                      <a:pt x="3087365" y="1650348"/>
                    </a:cubicBezTo>
                    <a:lnTo>
                      <a:pt x="3086357" y="1651356"/>
                    </a:lnTo>
                    <a:cubicBezTo>
                      <a:pt x="3075267" y="1664462"/>
                      <a:pt x="3062161" y="1676560"/>
                      <a:pt x="3048046" y="1687650"/>
                    </a:cubicBezTo>
                    <a:lnTo>
                      <a:pt x="3047039" y="1688658"/>
                    </a:lnTo>
                    <a:cubicBezTo>
                      <a:pt x="3032924" y="1698739"/>
                      <a:pt x="3016794" y="1707813"/>
                      <a:pt x="3000664" y="1713862"/>
                    </a:cubicBezTo>
                    <a:cubicBezTo>
                      <a:pt x="2983526" y="1720919"/>
                      <a:pt x="2965378" y="1724952"/>
                      <a:pt x="2947231" y="1727976"/>
                    </a:cubicBezTo>
                    <a:lnTo>
                      <a:pt x="2946223" y="1727976"/>
                    </a:lnTo>
                    <a:cubicBezTo>
                      <a:pt x="2938159" y="1728984"/>
                      <a:pt x="2930093" y="1728984"/>
                      <a:pt x="2922027" y="1728984"/>
                    </a:cubicBezTo>
                    <a:cubicBezTo>
                      <a:pt x="2913963" y="1728984"/>
                      <a:pt x="2904889" y="1727976"/>
                      <a:pt x="2896823" y="1726968"/>
                    </a:cubicBezTo>
                    <a:cubicBezTo>
                      <a:pt x="2894808" y="1726968"/>
                      <a:pt x="2892792" y="1726968"/>
                      <a:pt x="2891783" y="1725960"/>
                    </a:cubicBezTo>
                    <a:lnTo>
                      <a:pt x="2892792" y="1725960"/>
                    </a:lnTo>
                    <a:cubicBezTo>
                      <a:pt x="2883718" y="1724952"/>
                      <a:pt x="2873637" y="1722935"/>
                      <a:pt x="2865571" y="1719911"/>
                    </a:cubicBezTo>
                    <a:cubicBezTo>
                      <a:pt x="2857506" y="1717894"/>
                      <a:pt x="2849441" y="1714870"/>
                      <a:pt x="2840367" y="1710837"/>
                    </a:cubicBezTo>
                    <a:lnTo>
                      <a:pt x="2839359" y="1710837"/>
                    </a:lnTo>
                    <a:cubicBezTo>
                      <a:pt x="2826253" y="1704788"/>
                      <a:pt x="2814155" y="1697731"/>
                      <a:pt x="2802058" y="1689666"/>
                    </a:cubicBezTo>
                    <a:cubicBezTo>
                      <a:pt x="2799033" y="1687650"/>
                      <a:pt x="2795000" y="1684625"/>
                      <a:pt x="2791976" y="1682609"/>
                    </a:cubicBezTo>
                    <a:lnTo>
                      <a:pt x="2791976" y="1682609"/>
                    </a:lnTo>
                    <a:cubicBezTo>
                      <a:pt x="2791976" y="1682609"/>
                      <a:pt x="2791976" y="1682609"/>
                      <a:pt x="2791976" y="1682609"/>
                    </a:cubicBezTo>
                    <a:cubicBezTo>
                      <a:pt x="2791976" y="1682609"/>
                      <a:pt x="2791976" y="1682609"/>
                      <a:pt x="2791976" y="1682609"/>
                    </a:cubicBezTo>
                    <a:lnTo>
                      <a:pt x="2791976" y="1682609"/>
                    </a:lnTo>
                    <a:cubicBezTo>
                      <a:pt x="2779878" y="1673536"/>
                      <a:pt x="2769796" y="1662446"/>
                      <a:pt x="2760723" y="1651356"/>
                    </a:cubicBezTo>
                    <a:cubicBezTo>
                      <a:pt x="2758707" y="1649340"/>
                      <a:pt x="2756691" y="1646315"/>
                      <a:pt x="2754674" y="1644299"/>
                    </a:cubicBezTo>
                    <a:lnTo>
                      <a:pt x="2754674" y="1644299"/>
                    </a:lnTo>
                    <a:cubicBezTo>
                      <a:pt x="2754674" y="1644299"/>
                      <a:pt x="2754674" y="1644299"/>
                      <a:pt x="2754674" y="1644299"/>
                    </a:cubicBezTo>
                    <a:cubicBezTo>
                      <a:pt x="2754674" y="1644299"/>
                      <a:pt x="2754674" y="1644299"/>
                      <a:pt x="2754674" y="1644299"/>
                    </a:cubicBezTo>
                    <a:lnTo>
                      <a:pt x="2754674" y="1644299"/>
                    </a:lnTo>
                    <a:cubicBezTo>
                      <a:pt x="2743584" y="1629177"/>
                      <a:pt x="2735519" y="1614055"/>
                      <a:pt x="2728462" y="1596916"/>
                    </a:cubicBezTo>
                    <a:cubicBezTo>
                      <a:pt x="2723421" y="1583810"/>
                      <a:pt x="2719388" y="1570704"/>
                      <a:pt x="2717373" y="1556590"/>
                    </a:cubicBezTo>
                    <a:cubicBezTo>
                      <a:pt x="2716365" y="1552557"/>
                      <a:pt x="2716365" y="1548525"/>
                      <a:pt x="2715356" y="1544492"/>
                    </a:cubicBezTo>
                    <a:lnTo>
                      <a:pt x="2715356" y="1544492"/>
                    </a:lnTo>
                    <a:cubicBezTo>
                      <a:pt x="2715356" y="1544492"/>
                      <a:pt x="2715356" y="1544492"/>
                      <a:pt x="2715356" y="1544492"/>
                    </a:cubicBezTo>
                    <a:cubicBezTo>
                      <a:pt x="2715356" y="1544492"/>
                      <a:pt x="2715356" y="1544492"/>
                      <a:pt x="2715356" y="1544492"/>
                    </a:cubicBezTo>
                    <a:lnTo>
                      <a:pt x="2715356" y="1543484"/>
                    </a:lnTo>
                    <a:cubicBezTo>
                      <a:pt x="2713340" y="1525337"/>
                      <a:pt x="2713340" y="1506182"/>
                      <a:pt x="2716365" y="1489043"/>
                    </a:cubicBezTo>
                    <a:cubicBezTo>
                      <a:pt x="2719388" y="1470897"/>
                      <a:pt x="2724429" y="1452750"/>
                      <a:pt x="2731487" y="1436619"/>
                    </a:cubicBezTo>
                    <a:cubicBezTo>
                      <a:pt x="2738544" y="1419481"/>
                      <a:pt x="2748625" y="1403350"/>
                      <a:pt x="2760723" y="1389236"/>
                    </a:cubicBezTo>
                    <a:cubicBezTo>
                      <a:pt x="2771813" y="1375122"/>
                      <a:pt x="2785926" y="1363024"/>
                      <a:pt x="2800041" y="1351935"/>
                    </a:cubicBezTo>
                    <a:cubicBezTo>
                      <a:pt x="2814155" y="1341853"/>
                      <a:pt x="2830285" y="1332780"/>
                      <a:pt x="2846416" y="1326731"/>
                    </a:cubicBezTo>
                    <a:lnTo>
                      <a:pt x="2846416" y="1326731"/>
                    </a:lnTo>
                    <a:cubicBezTo>
                      <a:pt x="2846416" y="1326731"/>
                      <a:pt x="2846416" y="1326731"/>
                      <a:pt x="2846416" y="1326731"/>
                    </a:cubicBezTo>
                    <a:cubicBezTo>
                      <a:pt x="2846416" y="1326731"/>
                      <a:pt x="2846416" y="1326731"/>
                      <a:pt x="2846416" y="1326731"/>
                    </a:cubicBezTo>
                    <a:cubicBezTo>
                      <a:pt x="2846416" y="1326731"/>
                      <a:pt x="2846416" y="1326731"/>
                      <a:pt x="2846416" y="1326731"/>
                    </a:cubicBezTo>
                    <a:lnTo>
                      <a:pt x="2846416" y="1326731"/>
                    </a:lnTo>
                    <a:cubicBezTo>
                      <a:pt x="2863555" y="1319674"/>
                      <a:pt x="2880693" y="1315641"/>
                      <a:pt x="2898840" y="1313625"/>
                    </a:cubicBezTo>
                    <a:lnTo>
                      <a:pt x="2899848" y="1313625"/>
                    </a:lnTo>
                    <a:cubicBezTo>
                      <a:pt x="2904889" y="1312616"/>
                      <a:pt x="2908922" y="1312616"/>
                      <a:pt x="2913963" y="1312616"/>
                    </a:cubicBezTo>
                    <a:cubicBezTo>
                      <a:pt x="2916986" y="1312616"/>
                      <a:pt x="2920011" y="1312616"/>
                      <a:pt x="2923036" y="1312616"/>
                    </a:cubicBezTo>
                    <a:cubicBezTo>
                      <a:pt x="2931101" y="1312616"/>
                      <a:pt x="2940174" y="1313625"/>
                      <a:pt x="2948240" y="1314633"/>
                    </a:cubicBezTo>
                    <a:cubicBezTo>
                      <a:pt x="2950256" y="1314633"/>
                      <a:pt x="2951264" y="1314633"/>
                      <a:pt x="2953281" y="1315641"/>
                    </a:cubicBezTo>
                    <a:lnTo>
                      <a:pt x="2953281" y="1315641"/>
                    </a:lnTo>
                    <a:cubicBezTo>
                      <a:pt x="2953281" y="1315641"/>
                      <a:pt x="2953281" y="1315641"/>
                      <a:pt x="2953281" y="1315641"/>
                    </a:cubicBezTo>
                    <a:lnTo>
                      <a:pt x="2953281" y="1315641"/>
                    </a:lnTo>
                    <a:lnTo>
                      <a:pt x="2953281" y="1315641"/>
                    </a:lnTo>
                    <a:cubicBezTo>
                      <a:pt x="2972435" y="1318665"/>
                      <a:pt x="2991590" y="1323706"/>
                      <a:pt x="3008729" y="1331771"/>
                    </a:cubicBezTo>
                    <a:cubicBezTo>
                      <a:pt x="3024860" y="1338829"/>
                      <a:pt x="3039982" y="1347902"/>
                      <a:pt x="3054096" y="1358992"/>
                    </a:cubicBezTo>
                    <a:cubicBezTo>
                      <a:pt x="3068210" y="1370081"/>
                      <a:pt x="3081316" y="1384195"/>
                      <a:pt x="3091398" y="1398310"/>
                    </a:cubicBezTo>
                    <a:cubicBezTo>
                      <a:pt x="3100471" y="1410407"/>
                      <a:pt x="3107528" y="1423513"/>
                      <a:pt x="3113576" y="1436619"/>
                    </a:cubicBezTo>
                    <a:cubicBezTo>
                      <a:pt x="3114586" y="1439644"/>
                      <a:pt x="3115593" y="1441660"/>
                      <a:pt x="3116601" y="1444685"/>
                    </a:cubicBezTo>
                    <a:lnTo>
                      <a:pt x="3116601" y="1444685"/>
                    </a:lnTo>
                    <a:lnTo>
                      <a:pt x="3116601" y="1443676"/>
                    </a:lnTo>
                    <a:cubicBezTo>
                      <a:pt x="3116601" y="1443676"/>
                      <a:pt x="3116601" y="1443676"/>
                      <a:pt x="3116601" y="1444685"/>
                    </a:cubicBezTo>
                    <a:lnTo>
                      <a:pt x="3116601" y="1443676"/>
                    </a:lnTo>
                    <a:cubicBezTo>
                      <a:pt x="3123658" y="1460815"/>
                      <a:pt x="3127691" y="1478962"/>
                      <a:pt x="3130716" y="1497109"/>
                    </a:cubicBezTo>
                    <a:cubicBezTo>
                      <a:pt x="3133740" y="1513239"/>
                      <a:pt x="3132732" y="1532394"/>
                      <a:pt x="3130716" y="1550541"/>
                    </a:cubicBezTo>
                    <a:close/>
                    <a:moveTo>
                      <a:pt x="2464326" y="1396293"/>
                    </a:moveTo>
                    <a:cubicBezTo>
                      <a:pt x="2461301" y="1395285"/>
                      <a:pt x="2458276" y="1395285"/>
                      <a:pt x="2455253" y="1395285"/>
                    </a:cubicBezTo>
                    <a:cubicBezTo>
                      <a:pt x="2449204" y="1395285"/>
                      <a:pt x="2443154" y="1396293"/>
                      <a:pt x="2438113" y="1399318"/>
                    </a:cubicBezTo>
                    <a:cubicBezTo>
                      <a:pt x="2430049" y="1403350"/>
                      <a:pt x="2422991" y="1411416"/>
                      <a:pt x="2417951" y="1420489"/>
                    </a:cubicBezTo>
                    <a:cubicBezTo>
                      <a:pt x="2416942" y="1422505"/>
                      <a:pt x="2416942" y="1424522"/>
                      <a:pt x="2416942" y="1426538"/>
                    </a:cubicBezTo>
                    <a:cubicBezTo>
                      <a:pt x="2417951" y="1428554"/>
                      <a:pt x="2418959" y="1430571"/>
                      <a:pt x="2419967" y="1431579"/>
                    </a:cubicBezTo>
                    <a:cubicBezTo>
                      <a:pt x="2420975" y="1432587"/>
                      <a:pt x="2422991" y="1432587"/>
                      <a:pt x="2424000" y="1432587"/>
                    </a:cubicBezTo>
                    <a:cubicBezTo>
                      <a:pt x="2425008" y="1432587"/>
                      <a:pt x="2425008" y="1432587"/>
                      <a:pt x="2426016" y="1432587"/>
                    </a:cubicBezTo>
                    <a:cubicBezTo>
                      <a:pt x="2428032" y="1432587"/>
                      <a:pt x="2430049" y="1430571"/>
                      <a:pt x="2431057" y="1429562"/>
                    </a:cubicBezTo>
                    <a:cubicBezTo>
                      <a:pt x="2432065" y="1426538"/>
                      <a:pt x="2434082" y="1423513"/>
                      <a:pt x="2436097" y="1421497"/>
                    </a:cubicBezTo>
                    <a:cubicBezTo>
                      <a:pt x="2437105" y="1420489"/>
                      <a:pt x="2439122" y="1418473"/>
                      <a:pt x="2440130" y="1417465"/>
                    </a:cubicBezTo>
                    <a:cubicBezTo>
                      <a:pt x="2441138" y="1416456"/>
                      <a:pt x="2443154" y="1415448"/>
                      <a:pt x="2444163" y="1415448"/>
                    </a:cubicBezTo>
                    <a:cubicBezTo>
                      <a:pt x="2446179" y="1414440"/>
                      <a:pt x="2447187" y="1414440"/>
                      <a:pt x="2449204" y="1414440"/>
                    </a:cubicBezTo>
                    <a:cubicBezTo>
                      <a:pt x="2450212" y="1414440"/>
                      <a:pt x="2451220" y="1414440"/>
                      <a:pt x="2451220" y="1414440"/>
                    </a:cubicBezTo>
                    <a:cubicBezTo>
                      <a:pt x="2452228" y="1414440"/>
                      <a:pt x="2453236" y="1414440"/>
                      <a:pt x="2454245" y="1414440"/>
                    </a:cubicBezTo>
                    <a:cubicBezTo>
                      <a:pt x="2456261" y="1414440"/>
                      <a:pt x="2457268" y="1415448"/>
                      <a:pt x="2459285" y="1415448"/>
                    </a:cubicBezTo>
                    <a:cubicBezTo>
                      <a:pt x="2461301" y="1416456"/>
                      <a:pt x="2462309" y="1417465"/>
                      <a:pt x="2463317" y="1418473"/>
                    </a:cubicBezTo>
                    <a:cubicBezTo>
                      <a:pt x="2464326" y="1419481"/>
                      <a:pt x="2466342" y="1421497"/>
                      <a:pt x="2467350" y="1422505"/>
                    </a:cubicBezTo>
                    <a:cubicBezTo>
                      <a:pt x="2468358" y="1424522"/>
                      <a:pt x="2469367" y="1425530"/>
                      <a:pt x="2470375" y="1427546"/>
                    </a:cubicBezTo>
                    <a:cubicBezTo>
                      <a:pt x="2471383" y="1429562"/>
                      <a:pt x="2471383" y="1431579"/>
                      <a:pt x="2472391" y="1434603"/>
                    </a:cubicBezTo>
                    <a:cubicBezTo>
                      <a:pt x="2472391" y="1437628"/>
                      <a:pt x="2472391" y="1439644"/>
                      <a:pt x="2472391" y="1442668"/>
                    </a:cubicBezTo>
                    <a:cubicBezTo>
                      <a:pt x="2472391" y="1444685"/>
                      <a:pt x="2473399" y="1447709"/>
                      <a:pt x="2474408" y="1449725"/>
                    </a:cubicBezTo>
                    <a:cubicBezTo>
                      <a:pt x="2476424" y="1451742"/>
                      <a:pt x="2479449" y="1452750"/>
                      <a:pt x="2481464" y="1452750"/>
                    </a:cubicBezTo>
                    <a:cubicBezTo>
                      <a:pt x="2484489" y="1452750"/>
                      <a:pt x="2486505" y="1451742"/>
                      <a:pt x="2488521" y="1449725"/>
                    </a:cubicBezTo>
                    <a:cubicBezTo>
                      <a:pt x="2490538" y="1447709"/>
                      <a:pt x="2491546" y="1445693"/>
                      <a:pt x="2491546" y="1442668"/>
                    </a:cubicBezTo>
                    <a:cubicBezTo>
                      <a:pt x="2492554" y="1432587"/>
                      <a:pt x="2490538" y="1422505"/>
                      <a:pt x="2485497" y="1414440"/>
                    </a:cubicBezTo>
                    <a:cubicBezTo>
                      <a:pt x="2481464" y="1404359"/>
                      <a:pt x="2473399" y="1398310"/>
                      <a:pt x="2464326" y="1396293"/>
                    </a:cubicBezTo>
                    <a:close/>
                    <a:moveTo>
                      <a:pt x="2868596" y="1471905"/>
                    </a:moveTo>
                    <a:cubicBezTo>
                      <a:pt x="2865571" y="1470897"/>
                      <a:pt x="2862547" y="1470897"/>
                      <a:pt x="2859522" y="1470897"/>
                    </a:cubicBezTo>
                    <a:cubicBezTo>
                      <a:pt x="2852466" y="1470897"/>
                      <a:pt x="2846416" y="1472913"/>
                      <a:pt x="2840367" y="1475938"/>
                    </a:cubicBezTo>
                    <a:cubicBezTo>
                      <a:pt x="2831293" y="1480978"/>
                      <a:pt x="2824237" y="1489043"/>
                      <a:pt x="2819196" y="1499125"/>
                    </a:cubicBezTo>
                    <a:cubicBezTo>
                      <a:pt x="2818188" y="1501141"/>
                      <a:pt x="2818188" y="1502149"/>
                      <a:pt x="2818188" y="1504166"/>
                    </a:cubicBezTo>
                    <a:cubicBezTo>
                      <a:pt x="2818188" y="1506182"/>
                      <a:pt x="2819196" y="1507190"/>
                      <a:pt x="2821212" y="1508198"/>
                    </a:cubicBezTo>
                    <a:cubicBezTo>
                      <a:pt x="2822221" y="1509206"/>
                      <a:pt x="2823229" y="1509206"/>
                      <a:pt x="2824237" y="1509206"/>
                    </a:cubicBezTo>
                    <a:cubicBezTo>
                      <a:pt x="2826253" y="1509206"/>
                      <a:pt x="2828270" y="1508198"/>
                      <a:pt x="2829277" y="1506182"/>
                    </a:cubicBezTo>
                    <a:cubicBezTo>
                      <a:pt x="2830285" y="1503158"/>
                      <a:pt x="2832302" y="1500133"/>
                      <a:pt x="2834318" y="1498117"/>
                    </a:cubicBezTo>
                    <a:cubicBezTo>
                      <a:pt x="2835326" y="1496101"/>
                      <a:pt x="2837343" y="1495092"/>
                      <a:pt x="2839359" y="1493076"/>
                    </a:cubicBezTo>
                    <a:cubicBezTo>
                      <a:pt x="2841375" y="1492068"/>
                      <a:pt x="2842384" y="1491060"/>
                      <a:pt x="2844400" y="1490052"/>
                    </a:cubicBezTo>
                    <a:cubicBezTo>
                      <a:pt x="2846416" y="1489043"/>
                      <a:pt x="2848433" y="1489043"/>
                      <a:pt x="2850448" y="1488035"/>
                    </a:cubicBezTo>
                    <a:cubicBezTo>
                      <a:pt x="2851456" y="1488035"/>
                      <a:pt x="2852466" y="1488035"/>
                      <a:pt x="2853473" y="1488035"/>
                    </a:cubicBezTo>
                    <a:cubicBezTo>
                      <a:pt x="2854481" y="1488035"/>
                      <a:pt x="2855489" y="1488035"/>
                      <a:pt x="2857506" y="1488035"/>
                    </a:cubicBezTo>
                    <a:cubicBezTo>
                      <a:pt x="2859522" y="1488035"/>
                      <a:pt x="2861538" y="1489043"/>
                      <a:pt x="2863555" y="1490052"/>
                    </a:cubicBezTo>
                    <a:cubicBezTo>
                      <a:pt x="2865571" y="1491060"/>
                      <a:pt x="2866579" y="1492068"/>
                      <a:pt x="2868596" y="1493076"/>
                    </a:cubicBezTo>
                    <a:cubicBezTo>
                      <a:pt x="2869604" y="1494084"/>
                      <a:pt x="2871619" y="1496101"/>
                      <a:pt x="2872629" y="1497109"/>
                    </a:cubicBezTo>
                    <a:cubicBezTo>
                      <a:pt x="2873637" y="1499125"/>
                      <a:pt x="2874644" y="1500133"/>
                      <a:pt x="2875652" y="1503158"/>
                    </a:cubicBezTo>
                    <a:cubicBezTo>
                      <a:pt x="2876660" y="1505174"/>
                      <a:pt x="2876660" y="1508198"/>
                      <a:pt x="2877669" y="1510215"/>
                    </a:cubicBezTo>
                    <a:cubicBezTo>
                      <a:pt x="2877669" y="1513239"/>
                      <a:pt x="2877669" y="1517272"/>
                      <a:pt x="2877669" y="1520296"/>
                    </a:cubicBezTo>
                    <a:cubicBezTo>
                      <a:pt x="2877669" y="1524329"/>
                      <a:pt x="2880693" y="1528361"/>
                      <a:pt x="2884726" y="1529370"/>
                    </a:cubicBezTo>
                    <a:cubicBezTo>
                      <a:pt x="2885734" y="1529370"/>
                      <a:pt x="2886742" y="1529370"/>
                      <a:pt x="2887751" y="1529370"/>
                    </a:cubicBezTo>
                    <a:cubicBezTo>
                      <a:pt x="2889767" y="1529370"/>
                      <a:pt x="2890775" y="1529370"/>
                      <a:pt x="2891783" y="1528361"/>
                    </a:cubicBezTo>
                    <a:cubicBezTo>
                      <a:pt x="2893800" y="1527353"/>
                      <a:pt x="2894808" y="1525337"/>
                      <a:pt x="2895815" y="1523321"/>
                    </a:cubicBezTo>
                    <a:cubicBezTo>
                      <a:pt x="2899848" y="1512231"/>
                      <a:pt x="2898840" y="1500133"/>
                      <a:pt x="2892792" y="1490052"/>
                    </a:cubicBezTo>
                    <a:cubicBezTo>
                      <a:pt x="2887751" y="1480978"/>
                      <a:pt x="2878677" y="1474929"/>
                      <a:pt x="2868596" y="1471905"/>
                    </a:cubicBezTo>
                    <a:close/>
                    <a:moveTo>
                      <a:pt x="2689144" y="1724952"/>
                    </a:moveTo>
                    <a:cubicBezTo>
                      <a:pt x="2688136" y="1722935"/>
                      <a:pt x="2686120" y="1721927"/>
                      <a:pt x="2684103" y="1720919"/>
                    </a:cubicBezTo>
                    <a:cubicBezTo>
                      <a:pt x="2680070" y="1718903"/>
                      <a:pt x="2675029" y="1717894"/>
                      <a:pt x="2670998" y="1716886"/>
                    </a:cubicBezTo>
                    <a:cubicBezTo>
                      <a:pt x="2665957" y="1715878"/>
                      <a:pt x="2660916" y="1714870"/>
                      <a:pt x="2655875" y="1712854"/>
                    </a:cubicBezTo>
                    <a:cubicBezTo>
                      <a:pt x="2645794" y="1710837"/>
                      <a:pt x="2635712" y="1708821"/>
                      <a:pt x="2626639" y="1706805"/>
                    </a:cubicBezTo>
                    <a:cubicBezTo>
                      <a:pt x="2606476" y="1702772"/>
                      <a:pt x="2586313" y="1697731"/>
                      <a:pt x="2566150" y="1692691"/>
                    </a:cubicBezTo>
                    <a:cubicBezTo>
                      <a:pt x="2565142" y="1692691"/>
                      <a:pt x="2564132" y="1692691"/>
                      <a:pt x="2564132" y="1692691"/>
                    </a:cubicBezTo>
                    <a:cubicBezTo>
                      <a:pt x="2558084" y="1692691"/>
                      <a:pt x="2557076" y="1696723"/>
                      <a:pt x="2556068" y="1700756"/>
                    </a:cubicBezTo>
                    <a:cubicBezTo>
                      <a:pt x="2554051" y="1705796"/>
                      <a:pt x="2551027" y="1710837"/>
                      <a:pt x="2549010" y="1715878"/>
                    </a:cubicBezTo>
                    <a:cubicBezTo>
                      <a:pt x="2544979" y="1725960"/>
                      <a:pt x="2543969" y="1737049"/>
                      <a:pt x="2544979" y="1747131"/>
                    </a:cubicBezTo>
                    <a:cubicBezTo>
                      <a:pt x="2545986" y="1754188"/>
                      <a:pt x="2548002" y="1761245"/>
                      <a:pt x="2551027" y="1768302"/>
                    </a:cubicBezTo>
                    <a:cubicBezTo>
                      <a:pt x="2554051" y="1774351"/>
                      <a:pt x="2558084" y="1779392"/>
                      <a:pt x="2562117" y="1784433"/>
                    </a:cubicBezTo>
                    <a:cubicBezTo>
                      <a:pt x="2571190" y="1794514"/>
                      <a:pt x="2583288" y="1801571"/>
                      <a:pt x="2595386" y="1805604"/>
                    </a:cubicBezTo>
                    <a:cubicBezTo>
                      <a:pt x="2608492" y="1809636"/>
                      <a:pt x="2622606" y="1809636"/>
                      <a:pt x="2635712" y="1806612"/>
                    </a:cubicBezTo>
                    <a:cubicBezTo>
                      <a:pt x="2649826" y="1803588"/>
                      <a:pt x="2661924" y="1795522"/>
                      <a:pt x="2672006" y="1784433"/>
                    </a:cubicBezTo>
                    <a:cubicBezTo>
                      <a:pt x="2685111" y="1769310"/>
                      <a:pt x="2692169" y="1750155"/>
                      <a:pt x="2693177" y="1731000"/>
                    </a:cubicBezTo>
                    <a:cubicBezTo>
                      <a:pt x="2693177" y="1729992"/>
                      <a:pt x="2693177" y="1728984"/>
                      <a:pt x="2692169" y="1727976"/>
                    </a:cubicBezTo>
                    <a:cubicBezTo>
                      <a:pt x="2689144" y="1727976"/>
                      <a:pt x="2689144" y="1726968"/>
                      <a:pt x="2689144" y="1724952"/>
                    </a:cubicBezTo>
                    <a:close/>
                    <a:moveTo>
                      <a:pt x="2665957" y="1755196"/>
                    </a:moveTo>
                    <a:cubicBezTo>
                      <a:pt x="2662932" y="1761245"/>
                      <a:pt x="2659907" y="1766286"/>
                      <a:pt x="2656883" y="1771326"/>
                    </a:cubicBezTo>
                    <a:cubicBezTo>
                      <a:pt x="2653858" y="1775359"/>
                      <a:pt x="2649826" y="1778384"/>
                      <a:pt x="2646802" y="1781408"/>
                    </a:cubicBezTo>
                    <a:cubicBezTo>
                      <a:pt x="2643777" y="1783424"/>
                      <a:pt x="2639744" y="1786449"/>
                      <a:pt x="2635712" y="1787457"/>
                    </a:cubicBezTo>
                    <a:cubicBezTo>
                      <a:pt x="2631680" y="1789473"/>
                      <a:pt x="2627647" y="1790482"/>
                      <a:pt x="2622606" y="1790482"/>
                    </a:cubicBezTo>
                    <a:cubicBezTo>
                      <a:pt x="2620590" y="1790482"/>
                      <a:pt x="2617565" y="1790482"/>
                      <a:pt x="2615549" y="1790482"/>
                    </a:cubicBezTo>
                    <a:cubicBezTo>
                      <a:pt x="2612524" y="1790482"/>
                      <a:pt x="2609499" y="1790482"/>
                      <a:pt x="2607484" y="1789473"/>
                    </a:cubicBezTo>
                    <a:cubicBezTo>
                      <a:pt x="2602443" y="1788465"/>
                      <a:pt x="2597402" y="1787457"/>
                      <a:pt x="2592361" y="1785441"/>
                    </a:cubicBezTo>
                    <a:cubicBezTo>
                      <a:pt x="2588328" y="1783424"/>
                      <a:pt x="2583288" y="1780400"/>
                      <a:pt x="2579255" y="1777375"/>
                    </a:cubicBezTo>
                    <a:cubicBezTo>
                      <a:pt x="2576231" y="1774351"/>
                      <a:pt x="2573206" y="1771326"/>
                      <a:pt x="2570182" y="1768302"/>
                    </a:cubicBezTo>
                    <a:cubicBezTo>
                      <a:pt x="2568165" y="1765278"/>
                      <a:pt x="2566150" y="1761245"/>
                      <a:pt x="2564132" y="1757212"/>
                    </a:cubicBezTo>
                    <a:cubicBezTo>
                      <a:pt x="2563125" y="1754188"/>
                      <a:pt x="2562117" y="1750155"/>
                      <a:pt x="2561109" y="1746123"/>
                    </a:cubicBezTo>
                    <a:cubicBezTo>
                      <a:pt x="2561109" y="1742090"/>
                      <a:pt x="2561109" y="1737049"/>
                      <a:pt x="2561109" y="1733017"/>
                    </a:cubicBezTo>
                    <a:cubicBezTo>
                      <a:pt x="2562117" y="1726968"/>
                      <a:pt x="2564132" y="1721927"/>
                      <a:pt x="2566150" y="1715878"/>
                    </a:cubicBezTo>
                    <a:cubicBezTo>
                      <a:pt x="2567157" y="1714870"/>
                      <a:pt x="2567157" y="1712854"/>
                      <a:pt x="2568165" y="1711845"/>
                    </a:cubicBezTo>
                    <a:cubicBezTo>
                      <a:pt x="2568165" y="1711845"/>
                      <a:pt x="2568165" y="1711845"/>
                      <a:pt x="2568165" y="1711845"/>
                    </a:cubicBezTo>
                    <a:lnTo>
                      <a:pt x="2568165" y="1711845"/>
                    </a:lnTo>
                    <a:lnTo>
                      <a:pt x="2568165" y="1711845"/>
                    </a:lnTo>
                    <a:cubicBezTo>
                      <a:pt x="2576231" y="1713862"/>
                      <a:pt x="2584296" y="1716886"/>
                      <a:pt x="2592361" y="1718903"/>
                    </a:cubicBezTo>
                    <a:cubicBezTo>
                      <a:pt x="2601435" y="1721927"/>
                      <a:pt x="2609499" y="1723943"/>
                      <a:pt x="2618573" y="1725960"/>
                    </a:cubicBezTo>
                    <a:cubicBezTo>
                      <a:pt x="2629663" y="1728984"/>
                      <a:pt x="2639744" y="1731000"/>
                      <a:pt x="2647810" y="1733017"/>
                    </a:cubicBezTo>
                    <a:cubicBezTo>
                      <a:pt x="2652851" y="1734025"/>
                      <a:pt x="2657891" y="1735033"/>
                      <a:pt x="2664948" y="1736041"/>
                    </a:cubicBezTo>
                    <a:cubicBezTo>
                      <a:pt x="2666965" y="1736041"/>
                      <a:pt x="2668981" y="1737049"/>
                      <a:pt x="2670998" y="1737049"/>
                    </a:cubicBezTo>
                    <a:cubicBezTo>
                      <a:pt x="2670998" y="1737049"/>
                      <a:pt x="2670998" y="1737049"/>
                      <a:pt x="2670998" y="1737049"/>
                    </a:cubicBezTo>
                    <a:cubicBezTo>
                      <a:pt x="2670998" y="1737049"/>
                      <a:pt x="2670998" y="1737049"/>
                      <a:pt x="2670998" y="1737049"/>
                    </a:cubicBezTo>
                    <a:cubicBezTo>
                      <a:pt x="2670998" y="1737049"/>
                      <a:pt x="2670998" y="1737049"/>
                      <a:pt x="2670998" y="1737049"/>
                    </a:cubicBezTo>
                    <a:cubicBezTo>
                      <a:pt x="2669989" y="1745115"/>
                      <a:pt x="2667973" y="1750155"/>
                      <a:pt x="2665957" y="1755196"/>
                    </a:cubicBezTo>
                    <a:close/>
                  </a:path>
                </a:pathLst>
              </a:custGeom>
              <a:solidFill>
                <a:srgbClr val="0E0E0E"/>
              </a:solidFill>
              <a:ln w="10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68" name="Graphic 4">
                <a:extLst>
                  <a:ext uri="{FF2B5EF4-FFF2-40B4-BE49-F238E27FC236}">
                    <a16:creationId xmlns:a16="http://schemas.microsoft.com/office/drawing/2014/main" xmlns="" id="{35156A95-A052-9E81-1D92-654771BD35C2}"/>
                  </a:ext>
                </a:extLst>
              </p:cNvPr>
              <p:cNvGrpSpPr/>
              <p:nvPr/>
            </p:nvGrpSpPr>
            <p:grpSpPr>
              <a:xfrm>
                <a:off x="9038100" y="3238190"/>
                <a:ext cx="1768302" cy="2047978"/>
                <a:chOff x="9038100" y="3238190"/>
                <a:chExt cx="1768302" cy="2047978"/>
              </a:xfrm>
            </p:grpSpPr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xmlns="" id="{FF4A19CC-0402-3217-A162-B8871A447D36}"/>
                    </a:ext>
                  </a:extLst>
                </p:cNvPr>
                <p:cNvSpPr/>
                <p:nvPr/>
              </p:nvSpPr>
              <p:spPr>
                <a:xfrm>
                  <a:off x="9039423" y="3239811"/>
                  <a:ext cx="105351" cy="111985"/>
                </a:xfrm>
                <a:custGeom>
                  <a:avLst/>
                  <a:gdLst>
                    <a:gd name="connsiteX0" fmla="*/ 85378 w 105351"/>
                    <a:gd name="connsiteY0" fmla="*/ 2412 h 111985"/>
                    <a:gd name="connsiteX1" fmla="*/ 63199 w 105351"/>
                    <a:gd name="connsiteY1" fmla="*/ 23583 h 111985"/>
                    <a:gd name="connsiteX2" fmla="*/ 42027 w 105351"/>
                    <a:gd name="connsiteY2" fmla="*/ 46771 h 111985"/>
                    <a:gd name="connsiteX3" fmla="*/ 1701 w 105351"/>
                    <a:gd name="connsiteY3" fmla="*/ 95162 h 111985"/>
                    <a:gd name="connsiteX4" fmla="*/ 4726 w 105351"/>
                    <a:gd name="connsiteY4" fmla="*/ 110284 h 111985"/>
                    <a:gd name="connsiteX5" fmla="*/ 19848 w 105351"/>
                    <a:gd name="connsiteY5" fmla="*/ 107260 h 111985"/>
                    <a:gd name="connsiteX6" fmla="*/ 19848 w 105351"/>
                    <a:gd name="connsiteY6" fmla="*/ 107260 h 111985"/>
                    <a:gd name="connsiteX7" fmla="*/ 19848 w 105351"/>
                    <a:gd name="connsiteY7" fmla="*/ 107260 h 111985"/>
                    <a:gd name="connsiteX8" fmla="*/ 31946 w 105351"/>
                    <a:gd name="connsiteY8" fmla="*/ 92138 h 111985"/>
                    <a:gd name="connsiteX9" fmla="*/ 32954 w 105351"/>
                    <a:gd name="connsiteY9" fmla="*/ 91129 h 111985"/>
                    <a:gd name="connsiteX10" fmla="*/ 64207 w 105351"/>
                    <a:gd name="connsiteY10" fmla="*/ 58869 h 111985"/>
                    <a:gd name="connsiteX11" fmla="*/ 67231 w 105351"/>
                    <a:gd name="connsiteY11" fmla="*/ 56852 h 111985"/>
                    <a:gd name="connsiteX12" fmla="*/ 70256 w 105351"/>
                    <a:gd name="connsiteY12" fmla="*/ 53828 h 111985"/>
                    <a:gd name="connsiteX13" fmla="*/ 71264 w 105351"/>
                    <a:gd name="connsiteY13" fmla="*/ 52820 h 111985"/>
                    <a:gd name="connsiteX14" fmla="*/ 101509 w 105351"/>
                    <a:gd name="connsiteY14" fmla="*/ 20559 h 111985"/>
                    <a:gd name="connsiteX15" fmla="*/ 101509 w 105351"/>
                    <a:gd name="connsiteY15" fmla="*/ 20559 h 111985"/>
                    <a:gd name="connsiteX16" fmla="*/ 101509 w 105351"/>
                    <a:gd name="connsiteY16" fmla="*/ 20559 h 111985"/>
                    <a:gd name="connsiteX17" fmla="*/ 101509 w 105351"/>
                    <a:gd name="connsiteY17" fmla="*/ 20559 h 111985"/>
                    <a:gd name="connsiteX18" fmla="*/ 103525 w 105351"/>
                    <a:gd name="connsiteY18" fmla="*/ 18542 h 111985"/>
                    <a:gd name="connsiteX19" fmla="*/ 102517 w 105351"/>
                    <a:gd name="connsiteY19" fmla="*/ 4428 h 111985"/>
                    <a:gd name="connsiteX20" fmla="*/ 94452 w 105351"/>
                    <a:gd name="connsiteY20" fmla="*/ 396 h 111985"/>
                    <a:gd name="connsiteX21" fmla="*/ 85378 w 105351"/>
                    <a:gd name="connsiteY21" fmla="*/ 2412 h 111985"/>
                    <a:gd name="connsiteX22" fmla="*/ 85378 w 105351"/>
                    <a:gd name="connsiteY22" fmla="*/ 2412 h 111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05351" h="111985">
                      <a:moveTo>
                        <a:pt x="85378" y="2412"/>
                      </a:moveTo>
                      <a:cubicBezTo>
                        <a:pt x="77313" y="9469"/>
                        <a:pt x="70256" y="16526"/>
                        <a:pt x="63199" y="23583"/>
                      </a:cubicBezTo>
                      <a:cubicBezTo>
                        <a:pt x="56142" y="30640"/>
                        <a:pt x="49085" y="38706"/>
                        <a:pt x="42027" y="46771"/>
                      </a:cubicBezTo>
                      <a:cubicBezTo>
                        <a:pt x="27914" y="61893"/>
                        <a:pt x="14807" y="78024"/>
                        <a:pt x="1701" y="95162"/>
                      </a:cubicBezTo>
                      <a:cubicBezTo>
                        <a:pt x="-1323" y="100203"/>
                        <a:pt x="-315" y="107260"/>
                        <a:pt x="4726" y="110284"/>
                      </a:cubicBezTo>
                      <a:cubicBezTo>
                        <a:pt x="9766" y="113309"/>
                        <a:pt x="15816" y="112301"/>
                        <a:pt x="19848" y="107260"/>
                      </a:cubicBezTo>
                      <a:cubicBezTo>
                        <a:pt x="19848" y="107260"/>
                        <a:pt x="19848" y="107260"/>
                        <a:pt x="19848" y="107260"/>
                      </a:cubicBezTo>
                      <a:cubicBezTo>
                        <a:pt x="19848" y="107260"/>
                        <a:pt x="19848" y="107260"/>
                        <a:pt x="19848" y="107260"/>
                      </a:cubicBezTo>
                      <a:cubicBezTo>
                        <a:pt x="23881" y="102219"/>
                        <a:pt x="27914" y="97178"/>
                        <a:pt x="31946" y="92138"/>
                      </a:cubicBezTo>
                      <a:lnTo>
                        <a:pt x="32954" y="91129"/>
                      </a:lnTo>
                      <a:cubicBezTo>
                        <a:pt x="43036" y="80040"/>
                        <a:pt x="53117" y="69958"/>
                        <a:pt x="64207" y="58869"/>
                      </a:cubicBezTo>
                      <a:lnTo>
                        <a:pt x="67231" y="56852"/>
                      </a:lnTo>
                      <a:lnTo>
                        <a:pt x="70256" y="53828"/>
                      </a:lnTo>
                      <a:lnTo>
                        <a:pt x="71264" y="52820"/>
                      </a:lnTo>
                      <a:cubicBezTo>
                        <a:pt x="81346" y="42738"/>
                        <a:pt x="92435" y="31648"/>
                        <a:pt x="101509" y="20559"/>
                      </a:cubicBezTo>
                      <a:lnTo>
                        <a:pt x="101509" y="20559"/>
                      </a:lnTo>
                      <a:lnTo>
                        <a:pt x="101509" y="20559"/>
                      </a:lnTo>
                      <a:cubicBezTo>
                        <a:pt x="101509" y="20559"/>
                        <a:pt x="101509" y="20559"/>
                        <a:pt x="101509" y="20559"/>
                      </a:cubicBezTo>
                      <a:cubicBezTo>
                        <a:pt x="102517" y="19550"/>
                        <a:pt x="102517" y="19550"/>
                        <a:pt x="103525" y="18542"/>
                      </a:cubicBezTo>
                      <a:cubicBezTo>
                        <a:pt x="106550" y="14510"/>
                        <a:pt x="105541" y="8461"/>
                        <a:pt x="102517" y="4428"/>
                      </a:cubicBezTo>
                      <a:cubicBezTo>
                        <a:pt x="100500" y="1404"/>
                        <a:pt x="97476" y="396"/>
                        <a:pt x="94452" y="396"/>
                      </a:cubicBezTo>
                      <a:cubicBezTo>
                        <a:pt x="90419" y="-613"/>
                        <a:pt x="87394" y="396"/>
                        <a:pt x="85378" y="2412"/>
                      </a:cubicBezTo>
                      <a:lnTo>
                        <a:pt x="85378" y="2412"/>
                      </a:lnTo>
                      <a:close/>
                    </a:path>
                  </a:pathLst>
                </a:custGeom>
                <a:solidFill>
                  <a:srgbClr val="0E0E0E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xmlns="" id="{4D027684-9392-040F-235C-ED5178D69140}"/>
                    </a:ext>
                  </a:extLst>
                </p:cNvPr>
                <p:cNvSpPr/>
                <p:nvPr/>
              </p:nvSpPr>
              <p:spPr>
                <a:xfrm>
                  <a:off x="9127574" y="3238190"/>
                  <a:ext cx="394124" cy="201630"/>
                </a:xfrm>
                <a:custGeom>
                  <a:avLst/>
                  <a:gdLst>
                    <a:gd name="connsiteX0" fmla="*/ 5293 w 394124"/>
                    <a:gd name="connsiteY0" fmla="*/ 3024 h 201630"/>
                    <a:gd name="connsiteX1" fmla="*/ 252 w 394124"/>
                    <a:gd name="connsiteY1" fmla="*/ 8065 h 201630"/>
                    <a:gd name="connsiteX2" fmla="*/ 6301 w 394124"/>
                    <a:gd name="connsiteY2" fmla="*/ 19155 h 201630"/>
                    <a:gd name="connsiteX3" fmla="*/ 11342 w 394124"/>
                    <a:gd name="connsiteY3" fmla="*/ 20163 h 201630"/>
                    <a:gd name="connsiteX4" fmla="*/ 11342 w 394124"/>
                    <a:gd name="connsiteY4" fmla="*/ 20163 h 201630"/>
                    <a:gd name="connsiteX5" fmla="*/ 11342 w 394124"/>
                    <a:gd name="connsiteY5" fmla="*/ 20163 h 201630"/>
                    <a:gd name="connsiteX6" fmla="*/ 11342 w 394124"/>
                    <a:gd name="connsiteY6" fmla="*/ 20163 h 201630"/>
                    <a:gd name="connsiteX7" fmla="*/ 76872 w 394124"/>
                    <a:gd name="connsiteY7" fmla="*/ 45367 h 201630"/>
                    <a:gd name="connsiteX8" fmla="*/ 77880 w 394124"/>
                    <a:gd name="connsiteY8" fmla="*/ 46375 h 201630"/>
                    <a:gd name="connsiteX9" fmla="*/ 138369 w 394124"/>
                    <a:gd name="connsiteY9" fmla="*/ 77628 h 201630"/>
                    <a:gd name="connsiteX10" fmla="*/ 139377 w 394124"/>
                    <a:gd name="connsiteY10" fmla="*/ 78636 h 201630"/>
                    <a:gd name="connsiteX11" fmla="*/ 143410 w 394124"/>
                    <a:gd name="connsiteY11" fmla="*/ 80652 h 201630"/>
                    <a:gd name="connsiteX12" fmla="*/ 176679 w 394124"/>
                    <a:gd name="connsiteY12" fmla="*/ 97791 h 201630"/>
                    <a:gd name="connsiteX13" fmla="*/ 197850 w 394124"/>
                    <a:gd name="connsiteY13" fmla="*/ 107872 h 201630"/>
                    <a:gd name="connsiteX14" fmla="*/ 200874 w 394124"/>
                    <a:gd name="connsiteY14" fmla="*/ 109889 h 201630"/>
                    <a:gd name="connsiteX15" fmla="*/ 209948 w 394124"/>
                    <a:gd name="connsiteY15" fmla="*/ 113921 h 201630"/>
                    <a:gd name="connsiteX16" fmla="*/ 210956 w 394124"/>
                    <a:gd name="connsiteY16" fmla="*/ 113921 h 201630"/>
                    <a:gd name="connsiteX17" fmla="*/ 210956 w 394124"/>
                    <a:gd name="connsiteY17" fmla="*/ 113921 h 201630"/>
                    <a:gd name="connsiteX18" fmla="*/ 209948 w 394124"/>
                    <a:gd name="connsiteY18" fmla="*/ 113921 h 201630"/>
                    <a:gd name="connsiteX19" fmla="*/ 210956 w 394124"/>
                    <a:gd name="connsiteY19" fmla="*/ 113921 h 201630"/>
                    <a:gd name="connsiteX20" fmla="*/ 210956 w 394124"/>
                    <a:gd name="connsiteY20" fmla="*/ 113921 h 201630"/>
                    <a:gd name="connsiteX21" fmla="*/ 294633 w 394124"/>
                    <a:gd name="connsiteY21" fmla="*/ 157272 h 201630"/>
                    <a:gd name="connsiteX22" fmla="*/ 336975 w 394124"/>
                    <a:gd name="connsiteY22" fmla="*/ 179451 h 201630"/>
                    <a:gd name="connsiteX23" fmla="*/ 381334 w 394124"/>
                    <a:gd name="connsiteY23" fmla="*/ 200623 h 201630"/>
                    <a:gd name="connsiteX24" fmla="*/ 384359 w 394124"/>
                    <a:gd name="connsiteY24" fmla="*/ 201631 h 201630"/>
                    <a:gd name="connsiteX25" fmla="*/ 387383 w 394124"/>
                    <a:gd name="connsiteY25" fmla="*/ 201631 h 201630"/>
                    <a:gd name="connsiteX26" fmla="*/ 387383 w 394124"/>
                    <a:gd name="connsiteY26" fmla="*/ 201631 h 201630"/>
                    <a:gd name="connsiteX27" fmla="*/ 392424 w 394124"/>
                    <a:gd name="connsiteY27" fmla="*/ 197598 h 201630"/>
                    <a:gd name="connsiteX28" fmla="*/ 389399 w 394124"/>
                    <a:gd name="connsiteY28" fmla="*/ 184492 h 201630"/>
                    <a:gd name="connsiteX29" fmla="*/ 340000 w 394124"/>
                    <a:gd name="connsiteY29" fmla="*/ 156264 h 201630"/>
                    <a:gd name="connsiteX30" fmla="*/ 289592 w 394124"/>
                    <a:gd name="connsiteY30" fmla="*/ 129044 h 201630"/>
                    <a:gd name="connsiteX31" fmla="*/ 239184 w 394124"/>
                    <a:gd name="connsiteY31" fmla="*/ 102832 h 201630"/>
                    <a:gd name="connsiteX32" fmla="*/ 187769 w 394124"/>
                    <a:gd name="connsiteY32" fmla="*/ 78636 h 201630"/>
                    <a:gd name="connsiteX33" fmla="*/ 190793 w 394124"/>
                    <a:gd name="connsiteY33" fmla="*/ 79644 h 201630"/>
                    <a:gd name="connsiteX34" fmla="*/ 101068 w 394124"/>
                    <a:gd name="connsiteY34" fmla="*/ 34277 h 201630"/>
                    <a:gd name="connsiteX35" fmla="*/ 56709 w 394124"/>
                    <a:gd name="connsiteY35" fmla="*/ 15122 h 201630"/>
                    <a:gd name="connsiteX36" fmla="*/ 11342 w 394124"/>
                    <a:gd name="connsiteY36" fmla="*/ 0 h 201630"/>
                    <a:gd name="connsiteX37" fmla="*/ 8317 w 394124"/>
                    <a:gd name="connsiteY37" fmla="*/ 0 h 201630"/>
                    <a:gd name="connsiteX38" fmla="*/ 5293 w 394124"/>
                    <a:gd name="connsiteY38" fmla="*/ 3024 h 201630"/>
                    <a:gd name="connsiteX39" fmla="*/ 5293 w 394124"/>
                    <a:gd name="connsiteY39" fmla="*/ 3024 h 201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394124" h="201630">
                      <a:moveTo>
                        <a:pt x="5293" y="3024"/>
                      </a:moveTo>
                      <a:cubicBezTo>
                        <a:pt x="3277" y="4033"/>
                        <a:pt x="1260" y="6049"/>
                        <a:pt x="252" y="8065"/>
                      </a:cubicBezTo>
                      <a:cubicBezTo>
                        <a:pt x="-756" y="12098"/>
                        <a:pt x="1260" y="18147"/>
                        <a:pt x="6301" y="19155"/>
                      </a:cubicBezTo>
                      <a:cubicBezTo>
                        <a:pt x="8317" y="19155"/>
                        <a:pt x="10334" y="20163"/>
                        <a:pt x="11342" y="20163"/>
                      </a:cubicBezTo>
                      <a:cubicBezTo>
                        <a:pt x="11342" y="20163"/>
                        <a:pt x="11342" y="20163"/>
                        <a:pt x="11342" y="20163"/>
                      </a:cubicBezTo>
                      <a:lnTo>
                        <a:pt x="11342" y="20163"/>
                      </a:lnTo>
                      <a:lnTo>
                        <a:pt x="11342" y="20163"/>
                      </a:lnTo>
                      <a:cubicBezTo>
                        <a:pt x="30497" y="25204"/>
                        <a:pt x="51668" y="33269"/>
                        <a:pt x="76872" y="45367"/>
                      </a:cubicBezTo>
                      <a:cubicBezTo>
                        <a:pt x="76872" y="45367"/>
                        <a:pt x="77880" y="45367"/>
                        <a:pt x="77880" y="46375"/>
                      </a:cubicBezTo>
                      <a:cubicBezTo>
                        <a:pt x="98043" y="56456"/>
                        <a:pt x="118206" y="67546"/>
                        <a:pt x="138369" y="77628"/>
                      </a:cubicBezTo>
                      <a:lnTo>
                        <a:pt x="139377" y="78636"/>
                      </a:lnTo>
                      <a:lnTo>
                        <a:pt x="143410" y="80652"/>
                      </a:lnTo>
                      <a:cubicBezTo>
                        <a:pt x="154500" y="86701"/>
                        <a:pt x="165589" y="92750"/>
                        <a:pt x="176679" y="97791"/>
                      </a:cubicBezTo>
                      <a:cubicBezTo>
                        <a:pt x="183736" y="101823"/>
                        <a:pt x="190793" y="104848"/>
                        <a:pt x="197850" y="107872"/>
                      </a:cubicBezTo>
                      <a:lnTo>
                        <a:pt x="200874" y="109889"/>
                      </a:lnTo>
                      <a:cubicBezTo>
                        <a:pt x="203899" y="110897"/>
                        <a:pt x="206924" y="112913"/>
                        <a:pt x="209948" y="113921"/>
                      </a:cubicBezTo>
                      <a:cubicBezTo>
                        <a:pt x="209948" y="113921"/>
                        <a:pt x="210956" y="113921"/>
                        <a:pt x="210956" y="113921"/>
                      </a:cubicBezTo>
                      <a:lnTo>
                        <a:pt x="210956" y="113921"/>
                      </a:lnTo>
                      <a:cubicBezTo>
                        <a:pt x="210956" y="113921"/>
                        <a:pt x="210956" y="113921"/>
                        <a:pt x="209948" y="113921"/>
                      </a:cubicBezTo>
                      <a:cubicBezTo>
                        <a:pt x="209948" y="113921"/>
                        <a:pt x="209948" y="113921"/>
                        <a:pt x="210956" y="113921"/>
                      </a:cubicBezTo>
                      <a:lnTo>
                        <a:pt x="210956" y="113921"/>
                      </a:lnTo>
                      <a:cubicBezTo>
                        <a:pt x="240193" y="128035"/>
                        <a:pt x="269429" y="143158"/>
                        <a:pt x="294633" y="157272"/>
                      </a:cubicBezTo>
                      <a:cubicBezTo>
                        <a:pt x="308747" y="164329"/>
                        <a:pt x="322861" y="172394"/>
                        <a:pt x="336975" y="179451"/>
                      </a:cubicBezTo>
                      <a:cubicBezTo>
                        <a:pt x="350081" y="186508"/>
                        <a:pt x="365203" y="193565"/>
                        <a:pt x="381334" y="200623"/>
                      </a:cubicBezTo>
                      <a:cubicBezTo>
                        <a:pt x="382342" y="200623"/>
                        <a:pt x="383351" y="201631"/>
                        <a:pt x="384359" y="201631"/>
                      </a:cubicBezTo>
                      <a:cubicBezTo>
                        <a:pt x="385367" y="201631"/>
                        <a:pt x="386375" y="201631"/>
                        <a:pt x="387383" y="201631"/>
                      </a:cubicBezTo>
                      <a:cubicBezTo>
                        <a:pt x="387383" y="201631"/>
                        <a:pt x="387383" y="201631"/>
                        <a:pt x="387383" y="201631"/>
                      </a:cubicBezTo>
                      <a:cubicBezTo>
                        <a:pt x="389399" y="200623"/>
                        <a:pt x="391416" y="199614"/>
                        <a:pt x="392424" y="197598"/>
                      </a:cubicBezTo>
                      <a:cubicBezTo>
                        <a:pt x="395448" y="193565"/>
                        <a:pt x="394440" y="187516"/>
                        <a:pt x="389399" y="184492"/>
                      </a:cubicBezTo>
                      <a:cubicBezTo>
                        <a:pt x="373269" y="174411"/>
                        <a:pt x="356130" y="165337"/>
                        <a:pt x="340000" y="156264"/>
                      </a:cubicBezTo>
                      <a:cubicBezTo>
                        <a:pt x="323869" y="147190"/>
                        <a:pt x="306731" y="138117"/>
                        <a:pt x="289592" y="129044"/>
                      </a:cubicBezTo>
                      <a:cubicBezTo>
                        <a:pt x="272454" y="119970"/>
                        <a:pt x="256323" y="111905"/>
                        <a:pt x="239184" y="102832"/>
                      </a:cubicBezTo>
                      <a:cubicBezTo>
                        <a:pt x="222046" y="94766"/>
                        <a:pt x="204907" y="86701"/>
                        <a:pt x="187769" y="78636"/>
                      </a:cubicBezTo>
                      <a:cubicBezTo>
                        <a:pt x="188777" y="78636"/>
                        <a:pt x="189785" y="79644"/>
                        <a:pt x="190793" y="79644"/>
                      </a:cubicBezTo>
                      <a:cubicBezTo>
                        <a:pt x="160548" y="65530"/>
                        <a:pt x="131312" y="49399"/>
                        <a:pt x="101068" y="34277"/>
                      </a:cubicBezTo>
                      <a:cubicBezTo>
                        <a:pt x="86953" y="27220"/>
                        <a:pt x="71831" y="21171"/>
                        <a:pt x="56709" y="15122"/>
                      </a:cubicBezTo>
                      <a:cubicBezTo>
                        <a:pt x="41586" y="9073"/>
                        <a:pt x="26464" y="4033"/>
                        <a:pt x="11342" y="0"/>
                      </a:cubicBezTo>
                      <a:cubicBezTo>
                        <a:pt x="10334" y="0"/>
                        <a:pt x="9325" y="0"/>
                        <a:pt x="8317" y="0"/>
                      </a:cubicBezTo>
                      <a:cubicBezTo>
                        <a:pt x="8317" y="2016"/>
                        <a:pt x="7309" y="2016"/>
                        <a:pt x="5293" y="3024"/>
                      </a:cubicBezTo>
                      <a:lnTo>
                        <a:pt x="5293" y="3024"/>
                      </a:lnTo>
                      <a:close/>
                    </a:path>
                  </a:pathLst>
                </a:custGeom>
                <a:solidFill>
                  <a:srgbClr val="0E0E0E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xmlns="" id="{F6C3549C-B58C-957D-F0E2-C2465998F087}"/>
                    </a:ext>
                  </a:extLst>
                </p:cNvPr>
                <p:cNvSpPr/>
                <p:nvPr/>
              </p:nvSpPr>
              <p:spPr>
                <a:xfrm>
                  <a:off x="10668759" y="5122430"/>
                  <a:ext cx="137643" cy="157271"/>
                </a:xfrm>
                <a:custGeom>
                  <a:avLst/>
                  <a:gdLst>
                    <a:gd name="connsiteX0" fmla="*/ 123529 w 137643"/>
                    <a:gd name="connsiteY0" fmla="*/ 2016 h 157271"/>
                    <a:gd name="connsiteX1" fmla="*/ 117480 w 137643"/>
                    <a:gd name="connsiteY1" fmla="*/ 5041 h 157271"/>
                    <a:gd name="connsiteX2" fmla="*/ 117480 w 137643"/>
                    <a:gd name="connsiteY2" fmla="*/ 5041 h 157271"/>
                    <a:gd name="connsiteX3" fmla="*/ 115463 w 137643"/>
                    <a:gd name="connsiteY3" fmla="*/ 7057 h 157271"/>
                    <a:gd name="connsiteX4" fmla="*/ 89251 w 137643"/>
                    <a:gd name="connsiteY4" fmla="*/ 39318 h 157271"/>
                    <a:gd name="connsiteX5" fmla="*/ 52958 w 137643"/>
                    <a:gd name="connsiteY5" fmla="*/ 83677 h 157271"/>
                    <a:gd name="connsiteX6" fmla="*/ 46909 w 137643"/>
                    <a:gd name="connsiteY6" fmla="*/ 90734 h 157271"/>
                    <a:gd name="connsiteX7" fmla="*/ 31787 w 137643"/>
                    <a:gd name="connsiteY7" fmla="*/ 107872 h 157271"/>
                    <a:gd name="connsiteX8" fmla="*/ 30779 w 137643"/>
                    <a:gd name="connsiteY8" fmla="*/ 108881 h 157271"/>
                    <a:gd name="connsiteX9" fmla="*/ 27754 w 137643"/>
                    <a:gd name="connsiteY9" fmla="*/ 111905 h 157271"/>
                    <a:gd name="connsiteX10" fmla="*/ 2550 w 137643"/>
                    <a:gd name="connsiteY10" fmla="*/ 142150 h 157271"/>
                    <a:gd name="connsiteX11" fmla="*/ 2550 w 137643"/>
                    <a:gd name="connsiteY11" fmla="*/ 142150 h 157271"/>
                    <a:gd name="connsiteX12" fmla="*/ 1542 w 137643"/>
                    <a:gd name="connsiteY12" fmla="*/ 143158 h 157271"/>
                    <a:gd name="connsiteX13" fmla="*/ 2550 w 137643"/>
                    <a:gd name="connsiteY13" fmla="*/ 154248 h 157271"/>
                    <a:gd name="connsiteX14" fmla="*/ 15657 w 137643"/>
                    <a:gd name="connsiteY14" fmla="*/ 154248 h 157271"/>
                    <a:gd name="connsiteX15" fmla="*/ 46909 w 137643"/>
                    <a:gd name="connsiteY15" fmla="*/ 122995 h 157271"/>
                    <a:gd name="connsiteX16" fmla="*/ 77154 w 137643"/>
                    <a:gd name="connsiteY16" fmla="*/ 89726 h 157271"/>
                    <a:gd name="connsiteX17" fmla="*/ 135626 w 137643"/>
                    <a:gd name="connsiteY17" fmla="*/ 20163 h 157271"/>
                    <a:gd name="connsiteX18" fmla="*/ 137643 w 137643"/>
                    <a:gd name="connsiteY18" fmla="*/ 10082 h 157271"/>
                    <a:gd name="connsiteX19" fmla="*/ 131595 w 137643"/>
                    <a:gd name="connsiteY19" fmla="*/ 2016 h 157271"/>
                    <a:gd name="connsiteX20" fmla="*/ 124537 w 137643"/>
                    <a:gd name="connsiteY20" fmla="*/ 0 h 157271"/>
                    <a:gd name="connsiteX21" fmla="*/ 123529 w 137643"/>
                    <a:gd name="connsiteY21" fmla="*/ 2016 h 157271"/>
                    <a:gd name="connsiteX22" fmla="*/ 123529 w 137643"/>
                    <a:gd name="connsiteY22" fmla="*/ 2016 h 157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37643" h="157271">
                      <a:moveTo>
                        <a:pt x="123529" y="2016"/>
                      </a:moveTo>
                      <a:cubicBezTo>
                        <a:pt x="120504" y="3024"/>
                        <a:pt x="119496" y="4033"/>
                        <a:pt x="117480" y="5041"/>
                      </a:cubicBezTo>
                      <a:cubicBezTo>
                        <a:pt x="117480" y="5041"/>
                        <a:pt x="117480" y="5041"/>
                        <a:pt x="117480" y="5041"/>
                      </a:cubicBezTo>
                      <a:cubicBezTo>
                        <a:pt x="116472" y="6049"/>
                        <a:pt x="116472" y="6049"/>
                        <a:pt x="115463" y="7057"/>
                      </a:cubicBezTo>
                      <a:cubicBezTo>
                        <a:pt x="106391" y="18147"/>
                        <a:pt x="98325" y="29236"/>
                        <a:pt x="89251" y="39318"/>
                      </a:cubicBezTo>
                      <a:cubicBezTo>
                        <a:pt x="77154" y="54440"/>
                        <a:pt x="65055" y="68555"/>
                        <a:pt x="52958" y="83677"/>
                      </a:cubicBezTo>
                      <a:lnTo>
                        <a:pt x="46909" y="90734"/>
                      </a:lnTo>
                      <a:cubicBezTo>
                        <a:pt x="41869" y="96783"/>
                        <a:pt x="36828" y="102832"/>
                        <a:pt x="31787" y="107872"/>
                      </a:cubicBezTo>
                      <a:lnTo>
                        <a:pt x="30779" y="108881"/>
                      </a:lnTo>
                      <a:lnTo>
                        <a:pt x="27754" y="111905"/>
                      </a:lnTo>
                      <a:cubicBezTo>
                        <a:pt x="19688" y="121987"/>
                        <a:pt x="10616" y="132068"/>
                        <a:pt x="2550" y="142150"/>
                      </a:cubicBezTo>
                      <a:lnTo>
                        <a:pt x="2550" y="142150"/>
                      </a:lnTo>
                      <a:cubicBezTo>
                        <a:pt x="2550" y="142150"/>
                        <a:pt x="2550" y="142150"/>
                        <a:pt x="1542" y="143158"/>
                      </a:cubicBezTo>
                      <a:cubicBezTo>
                        <a:pt x="-1482" y="146182"/>
                        <a:pt x="535" y="151223"/>
                        <a:pt x="2550" y="154248"/>
                      </a:cubicBezTo>
                      <a:cubicBezTo>
                        <a:pt x="5575" y="158280"/>
                        <a:pt x="11624" y="158280"/>
                        <a:pt x="15657" y="154248"/>
                      </a:cubicBezTo>
                      <a:cubicBezTo>
                        <a:pt x="26746" y="144166"/>
                        <a:pt x="36828" y="133076"/>
                        <a:pt x="46909" y="122995"/>
                      </a:cubicBezTo>
                      <a:cubicBezTo>
                        <a:pt x="56991" y="111905"/>
                        <a:pt x="68080" y="100815"/>
                        <a:pt x="77154" y="89726"/>
                      </a:cubicBezTo>
                      <a:cubicBezTo>
                        <a:pt x="97317" y="66538"/>
                        <a:pt x="116472" y="43351"/>
                        <a:pt x="135626" y="20163"/>
                      </a:cubicBezTo>
                      <a:cubicBezTo>
                        <a:pt x="137643" y="18147"/>
                        <a:pt x="137643" y="13106"/>
                        <a:pt x="137643" y="10082"/>
                      </a:cubicBezTo>
                      <a:cubicBezTo>
                        <a:pt x="136635" y="7057"/>
                        <a:pt x="134618" y="4033"/>
                        <a:pt x="131595" y="2016"/>
                      </a:cubicBezTo>
                      <a:cubicBezTo>
                        <a:pt x="129578" y="1008"/>
                        <a:pt x="127562" y="0"/>
                        <a:pt x="124537" y="0"/>
                      </a:cubicBezTo>
                      <a:cubicBezTo>
                        <a:pt x="125545" y="2016"/>
                        <a:pt x="124537" y="2016"/>
                        <a:pt x="123529" y="2016"/>
                      </a:cubicBezTo>
                      <a:lnTo>
                        <a:pt x="123529" y="2016"/>
                      </a:lnTo>
                      <a:close/>
                    </a:path>
                  </a:pathLst>
                </a:custGeom>
                <a:solidFill>
                  <a:srgbClr val="0E0E0E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xmlns="" id="{2F3156D3-C749-1D16-76B6-69CED8232DED}"/>
                    </a:ext>
                  </a:extLst>
                </p:cNvPr>
                <p:cNvSpPr/>
                <p:nvPr/>
              </p:nvSpPr>
              <p:spPr>
                <a:xfrm>
                  <a:off x="10335342" y="5153683"/>
                  <a:ext cx="347474" cy="132485"/>
                </a:xfrm>
                <a:custGeom>
                  <a:avLst/>
                  <a:gdLst>
                    <a:gd name="connsiteX0" fmla="*/ 252 w 347474"/>
                    <a:gd name="connsiteY0" fmla="*/ 7057 h 132485"/>
                    <a:gd name="connsiteX1" fmla="*/ 6302 w 347474"/>
                    <a:gd name="connsiteY1" fmla="*/ 19155 h 132485"/>
                    <a:gd name="connsiteX2" fmla="*/ 168614 w 347474"/>
                    <a:gd name="connsiteY2" fmla="*/ 69562 h 132485"/>
                    <a:gd name="connsiteX3" fmla="*/ 328911 w 347474"/>
                    <a:gd name="connsiteY3" fmla="*/ 129044 h 132485"/>
                    <a:gd name="connsiteX4" fmla="*/ 326894 w 347474"/>
                    <a:gd name="connsiteY4" fmla="*/ 128036 h 132485"/>
                    <a:gd name="connsiteX5" fmla="*/ 332943 w 347474"/>
                    <a:gd name="connsiteY5" fmla="*/ 131060 h 132485"/>
                    <a:gd name="connsiteX6" fmla="*/ 340001 w 347474"/>
                    <a:gd name="connsiteY6" fmla="*/ 132068 h 132485"/>
                    <a:gd name="connsiteX7" fmla="*/ 346049 w 347474"/>
                    <a:gd name="connsiteY7" fmla="*/ 128036 h 132485"/>
                    <a:gd name="connsiteX8" fmla="*/ 347057 w 347474"/>
                    <a:gd name="connsiteY8" fmla="*/ 120978 h 132485"/>
                    <a:gd name="connsiteX9" fmla="*/ 343024 w 347474"/>
                    <a:gd name="connsiteY9" fmla="*/ 114929 h 132485"/>
                    <a:gd name="connsiteX10" fmla="*/ 336976 w 347474"/>
                    <a:gd name="connsiteY10" fmla="*/ 111905 h 132485"/>
                    <a:gd name="connsiteX11" fmla="*/ 336976 w 347474"/>
                    <a:gd name="connsiteY11" fmla="*/ 111905 h 132485"/>
                    <a:gd name="connsiteX12" fmla="*/ 179704 w 347474"/>
                    <a:gd name="connsiteY12" fmla="*/ 52424 h 132485"/>
                    <a:gd name="connsiteX13" fmla="*/ 12350 w 347474"/>
                    <a:gd name="connsiteY13" fmla="*/ 0 h 132485"/>
                    <a:gd name="connsiteX14" fmla="*/ 9326 w 347474"/>
                    <a:gd name="connsiteY14" fmla="*/ 0 h 132485"/>
                    <a:gd name="connsiteX15" fmla="*/ 8318 w 347474"/>
                    <a:gd name="connsiteY15" fmla="*/ 0 h 132485"/>
                    <a:gd name="connsiteX16" fmla="*/ 8318 w 347474"/>
                    <a:gd name="connsiteY16" fmla="*/ 0 h 132485"/>
                    <a:gd name="connsiteX17" fmla="*/ 252 w 347474"/>
                    <a:gd name="connsiteY17" fmla="*/ 7057 h 132485"/>
                    <a:gd name="connsiteX18" fmla="*/ 252 w 347474"/>
                    <a:gd name="connsiteY18" fmla="*/ 7057 h 132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47474" h="132485">
                      <a:moveTo>
                        <a:pt x="252" y="7057"/>
                      </a:moveTo>
                      <a:cubicBezTo>
                        <a:pt x="-756" y="12098"/>
                        <a:pt x="1261" y="17139"/>
                        <a:pt x="6302" y="19155"/>
                      </a:cubicBezTo>
                      <a:cubicBezTo>
                        <a:pt x="59733" y="37302"/>
                        <a:pt x="114174" y="52424"/>
                        <a:pt x="168614" y="69562"/>
                      </a:cubicBezTo>
                      <a:cubicBezTo>
                        <a:pt x="223055" y="86701"/>
                        <a:pt x="276486" y="105856"/>
                        <a:pt x="328911" y="129044"/>
                      </a:cubicBezTo>
                      <a:cubicBezTo>
                        <a:pt x="327902" y="129044"/>
                        <a:pt x="327902" y="128036"/>
                        <a:pt x="326894" y="128036"/>
                      </a:cubicBezTo>
                      <a:lnTo>
                        <a:pt x="332943" y="131060"/>
                      </a:lnTo>
                      <a:cubicBezTo>
                        <a:pt x="334960" y="132068"/>
                        <a:pt x="336976" y="133076"/>
                        <a:pt x="340001" y="132068"/>
                      </a:cubicBezTo>
                      <a:cubicBezTo>
                        <a:pt x="342016" y="131060"/>
                        <a:pt x="344033" y="130051"/>
                        <a:pt x="346049" y="128036"/>
                      </a:cubicBezTo>
                      <a:cubicBezTo>
                        <a:pt x="347057" y="126019"/>
                        <a:pt x="348065" y="124003"/>
                        <a:pt x="347057" y="120978"/>
                      </a:cubicBezTo>
                      <a:cubicBezTo>
                        <a:pt x="347057" y="118962"/>
                        <a:pt x="345041" y="115938"/>
                        <a:pt x="343024" y="114929"/>
                      </a:cubicBezTo>
                      <a:cubicBezTo>
                        <a:pt x="341008" y="113921"/>
                        <a:pt x="338993" y="112913"/>
                        <a:pt x="336976" y="111905"/>
                      </a:cubicBezTo>
                      <a:lnTo>
                        <a:pt x="336976" y="111905"/>
                      </a:lnTo>
                      <a:cubicBezTo>
                        <a:pt x="291609" y="91742"/>
                        <a:pt x="242209" y="72587"/>
                        <a:pt x="179704" y="52424"/>
                      </a:cubicBezTo>
                      <a:cubicBezTo>
                        <a:pt x="121230" y="33269"/>
                        <a:pt x="62758" y="15122"/>
                        <a:pt x="12350" y="0"/>
                      </a:cubicBezTo>
                      <a:cubicBezTo>
                        <a:pt x="11343" y="0"/>
                        <a:pt x="10333" y="0"/>
                        <a:pt x="9326" y="0"/>
                      </a:cubicBezTo>
                      <a:lnTo>
                        <a:pt x="8318" y="0"/>
                      </a:lnTo>
                      <a:cubicBezTo>
                        <a:pt x="8318" y="0"/>
                        <a:pt x="8318" y="0"/>
                        <a:pt x="8318" y="0"/>
                      </a:cubicBezTo>
                      <a:cubicBezTo>
                        <a:pt x="4285" y="1008"/>
                        <a:pt x="1261" y="3024"/>
                        <a:pt x="252" y="7057"/>
                      </a:cubicBezTo>
                      <a:lnTo>
                        <a:pt x="252" y="7057"/>
                      </a:lnTo>
                      <a:close/>
                    </a:path>
                  </a:pathLst>
                </a:custGeom>
                <a:solidFill>
                  <a:srgbClr val="0E0E0E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xmlns="" id="{556133E8-CA8E-810D-CF3C-8AE24892BA91}"/>
                    </a:ext>
                  </a:extLst>
                </p:cNvPr>
                <p:cNvSpPr/>
                <p:nvPr/>
              </p:nvSpPr>
              <p:spPr>
                <a:xfrm>
                  <a:off x="9038100" y="3334973"/>
                  <a:ext cx="1767487" cy="1829208"/>
                </a:xfrm>
                <a:custGeom>
                  <a:avLst/>
                  <a:gdLst>
                    <a:gd name="connsiteX0" fmla="*/ 1767295 w 1767487"/>
                    <a:gd name="connsiteY0" fmla="*/ 1794514 h 1829208"/>
                    <a:gd name="connsiteX1" fmla="*/ 1751163 w 1767487"/>
                    <a:gd name="connsiteY1" fmla="*/ 1707813 h 1829208"/>
                    <a:gd name="connsiteX2" fmla="*/ 1739066 w 1767487"/>
                    <a:gd name="connsiteY2" fmla="*/ 1619095 h 1829208"/>
                    <a:gd name="connsiteX3" fmla="*/ 1727976 w 1767487"/>
                    <a:gd name="connsiteY3" fmla="*/ 1529370 h 1829208"/>
                    <a:gd name="connsiteX4" fmla="*/ 1720918 w 1767487"/>
                    <a:gd name="connsiteY4" fmla="*/ 1485011 h 1829208"/>
                    <a:gd name="connsiteX5" fmla="*/ 1716887 w 1767487"/>
                    <a:gd name="connsiteY5" fmla="*/ 1462832 h 1829208"/>
                    <a:gd name="connsiteX6" fmla="*/ 1710837 w 1767487"/>
                    <a:gd name="connsiteY6" fmla="*/ 1439644 h 1829208"/>
                    <a:gd name="connsiteX7" fmla="*/ 1707813 w 1767487"/>
                    <a:gd name="connsiteY7" fmla="*/ 1434603 h 1829208"/>
                    <a:gd name="connsiteX8" fmla="*/ 1700755 w 1767487"/>
                    <a:gd name="connsiteY8" fmla="*/ 1431579 h 1829208"/>
                    <a:gd name="connsiteX9" fmla="*/ 1400326 w 1767487"/>
                    <a:gd name="connsiteY9" fmla="*/ 1216842 h 1829208"/>
                    <a:gd name="connsiteX10" fmla="*/ 1248095 w 1767487"/>
                    <a:gd name="connsiteY10" fmla="*/ 1107962 h 1829208"/>
                    <a:gd name="connsiteX11" fmla="*/ 1172483 w 1767487"/>
                    <a:gd name="connsiteY11" fmla="*/ 1052513 h 1829208"/>
                    <a:gd name="connsiteX12" fmla="*/ 1135181 w 1767487"/>
                    <a:gd name="connsiteY12" fmla="*/ 1024285 h 1829208"/>
                    <a:gd name="connsiteX13" fmla="*/ 1097880 w 1767487"/>
                    <a:gd name="connsiteY13" fmla="*/ 998072 h 1829208"/>
                    <a:gd name="connsiteX14" fmla="*/ 1093847 w 1767487"/>
                    <a:gd name="connsiteY14" fmla="*/ 996056 h 1829208"/>
                    <a:gd name="connsiteX15" fmla="*/ 1102921 w 1767487"/>
                    <a:gd name="connsiteY15" fmla="*/ 941616 h 1829208"/>
                    <a:gd name="connsiteX16" fmla="*/ 1100904 w 1767487"/>
                    <a:gd name="connsiteY16" fmla="*/ 896249 h 1829208"/>
                    <a:gd name="connsiteX17" fmla="*/ 1088806 w 1767487"/>
                    <a:gd name="connsiteY17" fmla="*/ 852898 h 1829208"/>
                    <a:gd name="connsiteX18" fmla="*/ 1042432 w 1767487"/>
                    <a:gd name="connsiteY18" fmla="*/ 779303 h 1829208"/>
                    <a:gd name="connsiteX19" fmla="*/ 1010170 w 1767487"/>
                    <a:gd name="connsiteY19" fmla="*/ 751075 h 1829208"/>
                    <a:gd name="connsiteX20" fmla="*/ 971861 w 1767487"/>
                    <a:gd name="connsiteY20" fmla="*/ 728896 h 1829208"/>
                    <a:gd name="connsiteX21" fmla="*/ 930526 w 1767487"/>
                    <a:gd name="connsiteY21" fmla="*/ 715789 h 1829208"/>
                    <a:gd name="connsiteX22" fmla="*/ 884151 w 1767487"/>
                    <a:gd name="connsiteY22" fmla="*/ 710749 h 1829208"/>
                    <a:gd name="connsiteX23" fmla="*/ 882135 w 1767487"/>
                    <a:gd name="connsiteY23" fmla="*/ 710749 h 1829208"/>
                    <a:gd name="connsiteX24" fmla="*/ 818621 w 1767487"/>
                    <a:gd name="connsiteY24" fmla="*/ 719822 h 1829208"/>
                    <a:gd name="connsiteX25" fmla="*/ 812572 w 1767487"/>
                    <a:gd name="connsiteY25" fmla="*/ 706716 h 1829208"/>
                    <a:gd name="connsiteX26" fmla="*/ 801482 w 1767487"/>
                    <a:gd name="connsiteY26" fmla="*/ 686553 h 1829208"/>
                    <a:gd name="connsiteX27" fmla="*/ 781319 w 1767487"/>
                    <a:gd name="connsiteY27" fmla="*/ 648243 h 1829208"/>
                    <a:gd name="connsiteX28" fmla="*/ 742001 w 1767487"/>
                    <a:gd name="connsiteY28" fmla="*/ 570615 h 1829208"/>
                    <a:gd name="connsiteX29" fmla="*/ 663365 w 1767487"/>
                    <a:gd name="connsiteY29" fmla="*/ 417376 h 1829208"/>
                    <a:gd name="connsiteX30" fmla="*/ 582713 w 1767487"/>
                    <a:gd name="connsiteY30" fmla="*/ 264136 h 1829208"/>
                    <a:gd name="connsiteX31" fmla="*/ 540370 w 1767487"/>
                    <a:gd name="connsiteY31" fmla="*/ 188525 h 1829208"/>
                    <a:gd name="connsiteX32" fmla="*/ 497020 w 1767487"/>
                    <a:gd name="connsiteY32" fmla="*/ 114930 h 1829208"/>
                    <a:gd name="connsiteX33" fmla="*/ 483914 w 1767487"/>
                    <a:gd name="connsiteY33" fmla="*/ 92750 h 1829208"/>
                    <a:gd name="connsiteX34" fmla="*/ 479881 w 1767487"/>
                    <a:gd name="connsiteY34" fmla="*/ 88718 h 1829208"/>
                    <a:gd name="connsiteX35" fmla="*/ 477865 w 1767487"/>
                    <a:gd name="connsiteY35" fmla="*/ 88718 h 1829208"/>
                    <a:gd name="connsiteX36" fmla="*/ 474840 w 1767487"/>
                    <a:gd name="connsiteY36" fmla="*/ 89726 h 1829208"/>
                    <a:gd name="connsiteX37" fmla="*/ 471816 w 1767487"/>
                    <a:gd name="connsiteY37" fmla="*/ 99807 h 1829208"/>
                    <a:gd name="connsiteX38" fmla="*/ 475849 w 1767487"/>
                    <a:gd name="connsiteY38" fmla="*/ 105856 h 1829208"/>
                    <a:gd name="connsiteX39" fmla="*/ 475849 w 1767487"/>
                    <a:gd name="connsiteY39" fmla="*/ 105856 h 1829208"/>
                    <a:gd name="connsiteX40" fmla="*/ 516175 w 1767487"/>
                    <a:gd name="connsiteY40" fmla="*/ 173403 h 1829208"/>
                    <a:gd name="connsiteX41" fmla="*/ 557509 w 1767487"/>
                    <a:gd name="connsiteY41" fmla="*/ 249014 h 1829208"/>
                    <a:gd name="connsiteX42" fmla="*/ 636145 w 1767487"/>
                    <a:gd name="connsiteY42" fmla="*/ 403262 h 1829208"/>
                    <a:gd name="connsiteX43" fmla="*/ 657317 w 1767487"/>
                    <a:gd name="connsiteY43" fmla="*/ 444596 h 1829208"/>
                    <a:gd name="connsiteX44" fmla="*/ 659333 w 1767487"/>
                    <a:gd name="connsiteY44" fmla="*/ 448629 h 1829208"/>
                    <a:gd name="connsiteX45" fmla="*/ 713773 w 1767487"/>
                    <a:gd name="connsiteY45" fmla="*/ 556501 h 1829208"/>
                    <a:gd name="connsiteX46" fmla="*/ 725871 w 1767487"/>
                    <a:gd name="connsiteY46" fmla="*/ 579689 h 1829208"/>
                    <a:gd name="connsiteX47" fmla="*/ 753091 w 1767487"/>
                    <a:gd name="connsiteY47" fmla="*/ 633121 h 1829208"/>
                    <a:gd name="connsiteX48" fmla="*/ 760148 w 1767487"/>
                    <a:gd name="connsiteY48" fmla="*/ 648243 h 1829208"/>
                    <a:gd name="connsiteX49" fmla="*/ 792409 w 1767487"/>
                    <a:gd name="connsiteY49" fmla="*/ 710749 h 1829208"/>
                    <a:gd name="connsiteX50" fmla="*/ 798458 w 1767487"/>
                    <a:gd name="connsiteY50" fmla="*/ 720830 h 1829208"/>
                    <a:gd name="connsiteX51" fmla="*/ 799466 w 1767487"/>
                    <a:gd name="connsiteY51" fmla="*/ 721838 h 1829208"/>
                    <a:gd name="connsiteX52" fmla="*/ 801482 w 1767487"/>
                    <a:gd name="connsiteY52" fmla="*/ 724863 h 1829208"/>
                    <a:gd name="connsiteX53" fmla="*/ 801482 w 1767487"/>
                    <a:gd name="connsiteY53" fmla="*/ 724863 h 1829208"/>
                    <a:gd name="connsiteX54" fmla="*/ 801482 w 1767487"/>
                    <a:gd name="connsiteY54" fmla="*/ 724863 h 1829208"/>
                    <a:gd name="connsiteX55" fmla="*/ 801482 w 1767487"/>
                    <a:gd name="connsiteY55" fmla="*/ 724863 h 1829208"/>
                    <a:gd name="connsiteX56" fmla="*/ 798458 w 1767487"/>
                    <a:gd name="connsiteY56" fmla="*/ 725871 h 1829208"/>
                    <a:gd name="connsiteX57" fmla="*/ 760148 w 1767487"/>
                    <a:gd name="connsiteY57" fmla="*/ 747042 h 1829208"/>
                    <a:gd name="connsiteX58" fmla="*/ 727887 w 1767487"/>
                    <a:gd name="connsiteY58" fmla="*/ 774262 h 1829208"/>
                    <a:gd name="connsiteX59" fmla="*/ 700667 w 1767487"/>
                    <a:gd name="connsiteY59" fmla="*/ 808540 h 1829208"/>
                    <a:gd name="connsiteX60" fmla="*/ 680504 w 1767487"/>
                    <a:gd name="connsiteY60" fmla="*/ 848866 h 1829208"/>
                    <a:gd name="connsiteX61" fmla="*/ 670422 w 1767487"/>
                    <a:gd name="connsiteY61" fmla="*/ 881127 h 1829208"/>
                    <a:gd name="connsiteX62" fmla="*/ 669415 w 1767487"/>
                    <a:gd name="connsiteY62" fmla="*/ 884151 h 1829208"/>
                    <a:gd name="connsiteX63" fmla="*/ 669415 w 1767487"/>
                    <a:gd name="connsiteY63" fmla="*/ 884151 h 1829208"/>
                    <a:gd name="connsiteX64" fmla="*/ 669415 w 1767487"/>
                    <a:gd name="connsiteY64" fmla="*/ 884151 h 1829208"/>
                    <a:gd name="connsiteX65" fmla="*/ 652276 w 1767487"/>
                    <a:gd name="connsiteY65" fmla="*/ 872053 h 1829208"/>
                    <a:gd name="connsiteX66" fmla="*/ 649251 w 1767487"/>
                    <a:gd name="connsiteY66" fmla="*/ 870037 h 1829208"/>
                    <a:gd name="connsiteX67" fmla="*/ 636145 w 1767487"/>
                    <a:gd name="connsiteY67" fmla="*/ 860964 h 1829208"/>
                    <a:gd name="connsiteX68" fmla="*/ 608925 w 1767487"/>
                    <a:gd name="connsiteY68" fmla="*/ 840801 h 1829208"/>
                    <a:gd name="connsiteX69" fmla="*/ 599852 w 1767487"/>
                    <a:gd name="connsiteY69" fmla="*/ 833743 h 1829208"/>
                    <a:gd name="connsiteX70" fmla="*/ 526257 w 1767487"/>
                    <a:gd name="connsiteY70" fmla="*/ 780311 h 1829208"/>
                    <a:gd name="connsiteX71" fmla="*/ 418384 w 1767487"/>
                    <a:gd name="connsiteY71" fmla="*/ 701675 h 1829208"/>
                    <a:gd name="connsiteX72" fmla="*/ 380074 w 1767487"/>
                    <a:gd name="connsiteY72" fmla="*/ 673447 h 1829208"/>
                    <a:gd name="connsiteX73" fmla="*/ 113921 w 1767487"/>
                    <a:gd name="connsiteY73" fmla="*/ 480890 h 1829208"/>
                    <a:gd name="connsiteX74" fmla="*/ 113921 w 1767487"/>
                    <a:gd name="connsiteY74" fmla="*/ 480890 h 1829208"/>
                    <a:gd name="connsiteX75" fmla="*/ 113921 w 1767487"/>
                    <a:gd name="connsiteY75" fmla="*/ 480890 h 1829208"/>
                    <a:gd name="connsiteX76" fmla="*/ 69563 w 1767487"/>
                    <a:gd name="connsiteY76" fmla="*/ 292365 h 1829208"/>
                    <a:gd name="connsiteX77" fmla="*/ 34277 w 1767487"/>
                    <a:gd name="connsiteY77" fmla="*/ 101824 h 1829208"/>
                    <a:gd name="connsiteX78" fmla="*/ 20163 w 1767487"/>
                    <a:gd name="connsiteY78" fmla="*/ 8065 h 1829208"/>
                    <a:gd name="connsiteX79" fmla="*/ 20163 w 1767487"/>
                    <a:gd name="connsiteY79" fmla="*/ 8065 h 1829208"/>
                    <a:gd name="connsiteX80" fmla="*/ 20163 w 1767487"/>
                    <a:gd name="connsiteY80" fmla="*/ 8065 h 1829208"/>
                    <a:gd name="connsiteX81" fmla="*/ 10082 w 1767487"/>
                    <a:gd name="connsiteY81" fmla="*/ 0 h 1829208"/>
                    <a:gd name="connsiteX82" fmla="*/ 8065 w 1767487"/>
                    <a:gd name="connsiteY82" fmla="*/ 0 h 1829208"/>
                    <a:gd name="connsiteX83" fmla="*/ 0 w 1767487"/>
                    <a:gd name="connsiteY83" fmla="*/ 11090 h 1829208"/>
                    <a:gd name="connsiteX84" fmla="*/ 31253 w 1767487"/>
                    <a:gd name="connsiteY84" fmla="*/ 202639 h 1829208"/>
                    <a:gd name="connsiteX85" fmla="*/ 70571 w 1767487"/>
                    <a:gd name="connsiteY85" fmla="*/ 392172 h 1829208"/>
                    <a:gd name="connsiteX86" fmla="*/ 93758 w 1767487"/>
                    <a:gd name="connsiteY86" fmla="*/ 484922 h 1829208"/>
                    <a:gd name="connsiteX87" fmla="*/ 97791 w 1767487"/>
                    <a:gd name="connsiteY87" fmla="*/ 491979 h 1829208"/>
                    <a:gd name="connsiteX88" fmla="*/ 101823 w 1767487"/>
                    <a:gd name="connsiteY88" fmla="*/ 492988 h 1829208"/>
                    <a:gd name="connsiteX89" fmla="*/ 393180 w 1767487"/>
                    <a:gd name="connsiteY89" fmla="*/ 704700 h 1829208"/>
                    <a:gd name="connsiteX90" fmla="*/ 527264 w 1767487"/>
                    <a:gd name="connsiteY90" fmla="*/ 803499 h 1829208"/>
                    <a:gd name="connsiteX91" fmla="*/ 594811 w 1767487"/>
                    <a:gd name="connsiteY91" fmla="*/ 852898 h 1829208"/>
                    <a:gd name="connsiteX92" fmla="*/ 628080 w 1767487"/>
                    <a:gd name="connsiteY92" fmla="*/ 877094 h 1829208"/>
                    <a:gd name="connsiteX93" fmla="*/ 662357 w 1767487"/>
                    <a:gd name="connsiteY93" fmla="*/ 900282 h 1829208"/>
                    <a:gd name="connsiteX94" fmla="*/ 665382 w 1767487"/>
                    <a:gd name="connsiteY94" fmla="*/ 901290 h 1829208"/>
                    <a:gd name="connsiteX95" fmla="*/ 664374 w 1767487"/>
                    <a:gd name="connsiteY95" fmla="*/ 911371 h 1829208"/>
                    <a:gd name="connsiteX96" fmla="*/ 664374 w 1767487"/>
                    <a:gd name="connsiteY96" fmla="*/ 939600 h 1829208"/>
                    <a:gd name="connsiteX97" fmla="*/ 671430 w 1767487"/>
                    <a:gd name="connsiteY97" fmla="*/ 984967 h 1829208"/>
                    <a:gd name="connsiteX98" fmla="*/ 710749 w 1767487"/>
                    <a:gd name="connsiteY98" fmla="*/ 1063602 h 1829208"/>
                    <a:gd name="connsiteX99" fmla="*/ 775271 w 1767487"/>
                    <a:gd name="connsiteY99" fmla="*/ 1119051 h 1829208"/>
                    <a:gd name="connsiteX100" fmla="*/ 860964 w 1767487"/>
                    <a:gd name="connsiteY100" fmla="*/ 1146271 h 1829208"/>
                    <a:gd name="connsiteX101" fmla="*/ 927502 w 1767487"/>
                    <a:gd name="connsiteY101" fmla="*/ 1143247 h 1829208"/>
                    <a:gd name="connsiteX102" fmla="*/ 927502 w 1767487"/>
                    <a:gd name="connsiteY102" fmla="*/ 1144255 h 1829208"/>
                    <a:gd name="connsiteX103" fmla="*/ 931535 w 1767487"/>
                    <a:gd name="connsiteY103" fmla="*/ 1150304 h 1829208"/>
                    <a:gd name="connsiteX104" fmla="*/ 940608 w 1767487"/>
                    <a:gd name="connsiteY104" fmla="*/ 1167443 h 1829208"/>
                    <a:gd name="connsiteX105" fmla="*/ 950689 w 1767487"/>
                    <a:gd name="connsiteY105" fmla="*/ 1187606 h 1829208"/>
                    <a:gd name="connsiteX106" fmla="*/ 970852 w 1767487"/>
                    <a:gd name="connsiteY106" fmla="*/ 1225915 h 1829208"/>
                    <a:gd name="connsiteX107" fmla="*/ 1010170 w 1767487"/>
                    <a:gd name="connsiteY107" fmla="*/ 1303543 h 1829208"/>
                    <a:gd name="connsiteX108" fmla="*/ 1086790 w 1767487"/>
                    <a:gd name="connsiteY108" fmla="*/ 1459807 h 1829208"/>
                    <a:gd name="connsiteX109" fmla="*/ 1165426 w 1767487"/>
                    <a:gd name="connsiteY109" fmla="*/ 1616071 h 1829208"/>
                    <a:gd name="connsiteX110" fmla="*/ 1252127 w 1767487"/>
                    <a:gd name="connsiteY110" fmla="*/ 1767294 h 1829208"/>
                    <a:gd name="connsiteX111" fmla="*/ 1289429 w 1767487"/>
                    <a:gd name="connsiteY111" fmla="*/ 1824759 h 1829208"/>
                    <a:gd name="connsiteX112" fmla="*/ 1294470 w 1767487"/>
                    <a:gd name="connsiteY112" fmla="*/ 1828792 h 1829208"/>
                    <a:gd name="connsiteX113" fmla="*/ 1300519 w 1767487"/>
                    <a:gd name="connsiteY113" fmla="*/ 1827783 h 1829208"/>
                    <a:gd name="connsiteX114" fmla="*/ 1303544 w 1767487"/>
                    <a:gd name="connsiteY114" fmla="*/ 1817702 h 1829208"/>
                    <a:gd name="connsiteX115" fmla="*/ 1302535 w 1767487"/>
                    <a:gd name="connsiteY115" fmla="*/ 1815685 h 1829208"/>
                    <a:gd name="connsiteX116" fmla="*/ 1302535 w 1767487"/>
                    <a:gd name="connsiteY116" fmla="*/ 1815685 h 1829208"/>
                    <a:gd name="connsiteX117" fmla="*/ 1135181 w 1767487"/>
                    <a:gd name="connsiteY117" fmla="*/ 1512231 h 1829208"/>
                    <a:gd name="connsiteX118" fmla="*/ 1083766 w 1767487"/>
                    <a:gd name="connsiteY118" fmla="*/ 1405367 h 1829208"/>
                    <a:gd name="connsiteX119" fmla="*/ 1079733 w 1767487"/>
                    <a:gd name="connsiteY119" fmla="*/ 1397302 h 1829208"/>
                    <a:gd name="connsiteX120" fmla="*/ 1059570 w 1767487"/>
                    <a:gd name="connsiteY120" fmla="*/ 1354959 h 1829208"/>
                    <a:gd name="connsiteX121" fmla="*/ 982950 w 1767487"/>
                    <a:gd name="connsiteY121" fmla="*/ 1198695 h 1829208"/>
                    <a:gd name="connsiteX122" fmla="*/ 966820 w 1767487"/>
                    <a:gd name="connsiteY122" fmla="*/ 1167443 h 1829208"/>
                    <a:gd name="connsiteX123" fmla="*/ 958754 w 1767487"/>
                    <a:gd name="connsiteY123" fmla="*/ 1152320 h 1829208"/>
                    <a:gd name="connsiteX124" fmla="*/ 957746 w 1767487"/>
                    <a:gd name="connsiteY124" fmla="*/ 1149296 h 1829208"/>
                    <a:gd name="connsiteX125" fmla="*/ 951698 w 1767487"/>
                    <a:gd name="connsiteY125" fmla="*/ 1138206 h 1829208"/>
                    <a:gd name="connsiteX126" fmla="*/ 951698 w 1767487"/>
                    <a:gd name="connsiteY126" fmla="*/ 1137198 h 1829208"/>
                    <a:gd name="connsiteX127" fmla="*/ 951698 w 1767487"/>
                    <a:gd name="connsiteY127" fmla="*/ 1137198 h 1829208"/>
                    <a:gd name="connsiteX128" fmla="*/ 951698 w 1767487"/>
                    <a:gd name="connsiteY128" fmla="*/ 1137198 h 1829208"/>
                    <a:gd name="connsiteX129" fmla="*/ 992024 w 1767487"/>
                    <a:gd name="connsiteY129" fmla="*/ 1120059 h 1829208"/>
                    <a:gd name="connsiteX130" fmla="*/ 1028317 w 1767487"/>
                    <a:gd name="connsiteY130" fmla="*/ 1094855 h 1829208"/>
                    <a:gd name="connsiteX131" fmla="*/ 1059570 w 1767487"/>
                    <a:gd name="connsiteY131" fmla="*/ 1061586 h 1829208"/>
                    <a:gd name="connsiteX132" fmla="*/ 1082758 w 1767487"/>
                    <a:gd name="connsiteY132" fmla="*/ 1023276 h 1829208"/>
                    <a:gd name="connsiteX133" fmla="*/ 1088806 w 1767487"/>
                    <a:gd name="connsiteY133" fmla="*/ 1009162 h 1829208"/>
                    <a:gd name="connsiteX134" fmla="*/ 1088806 w 1767487"/>
                    <a:gd name="connsiteY134" fmla="*/ 1009162 h 1829208"/>
                    <a:gd name="connsiteX135" fmla="*/ 1088806 w 1767487"/>
                    <a:gd name="connsiteY135" fmla="*/ 1009162 h 1829208"/>
                    <a:gd name="connsiteX136" fmla="*/ 1088806 w 1767487"/>
                    <a:gd name="connsiteY136" fmla="*/ 1009162 h 1829208"/>
                    <a:gd name="connsiteX137" fmla="*/ 1088806 w 1767487"/>
                    <a:gd name="connsiteY137" fmla="*/ 1009162 h 1829208"/>
                    <a:gd name="connsiteX138" fmla="*/ 1095864 w 1767487"/>
                    <a:gd name="connsiteY138" fmla="*/ 1014203 h 1829208"/>
                    <a:gd name="connsiteX139" fmla="*/ 1096872 w 1767487"/>
                    <a:gd name="connsiteY139" fmla="*/ 1015211 h 1829208"/>
                    <a:gd name="connsiteX140" fmla="*/ 1100904 w 1767487"/>
                    <a:gd name="connsiteY140" fmla="*/ 1018236 h 1829208"/>
                    <a:gd name="connsiteX141" fmla="*/ 1120059 w 1767487"/>
                    <a:gd name="connsiteY141" fmla="*/ 1032350 h 1829208"/>
                    <a:gd name="connsiteX142" fmla="*/ 1140222 w 1767487"/>
                    <a:gd name="connsiteY142" fmla="*/ 1047472 h 1829208"/>
                    <a:gd name="connsiteX143" fmla="*/ 1157361 w 1767487"/>
                    <a:gd name="connsiteY143" fmla="*/ 1060578 h 1829208"/>
                    <a:gd name="connsiteX144" fmla="*/ 1232972 w 1767487"/>
                    <a:gd name="connsiteY144" fmla="*/ 1116027 h 1829208"/>
                    <a:gd name="connsiteX145" fmla="*/ 1385204 w 1767487"/>
                    <a:gd name="connsiteY145" fmla="*/ 1224907 h 1829208"/>
                    <a:gd name="connsiteX146" fmla="*/ 1434604 w 1767487"/>
                    <a:gd name="connsiteY146" fmla="*/ 1259185 h 1829208"/>
                    <a:gd name="connsiteX147" fmla="*/ 1442668 w 1767487"/>
                    <a:gd name="connsiteY147" fmla="*/ 1264225 h 1829208"/>
                    <a:gd name="connsiteX148" fmla="*/ 1690674 w 1767487"/>
                    <a:gd name="connsiteY148" fmla="*/ 1441660 h 1829208"/>
                    <a:gd name="connsiteX149" fmla="*/ 1690674 w 1767487"/>
                    <a:gd name="connsiteY149" fmla="*/ 1441660 h 1829208"/>
                    <a:gd name="connsiteX150" fmla="*/ 1690674 w 1767487"/>
                    <a:gd name="connsiteY150" fmla="*/ 1441660 h 1829208"/>
                    <a:gd name="connsiteX151" fmla="*/ 1690674 w 1767487"/>
                    <a:gd name="connsiteY151" fmla="*/ 1441660 h 1829208"/>
                    <a:gd name="connsiteX152" fmla="*/ 1692691 w 1767487"/>
                    <a:gd name="connsiteY152" fmla="*/ 1456783 h 1829208"/>
                    <a:gd name="connsiteX153" fmla="*/ 1692691 w 1767487"/>
                    <a:gd name="connsiteY153" fmla="*/ 1459807 h 1829208"/>
                    <a:gd name="connsiteX154" fmla="*/ 1695715 w 1767487"/>
                    <a:gd name="connsiteY154" fmla="*/ 1481986 h 1829208"/>
                    <a:gd name="connsiteX155" fmla="*/ 1698740 w 1767487"/>
                    <a:gd name="connsiteY155" fmla="*/ 1504166 h 1829208"/>
                    <a:gd name="connsiteX156" fmla="*/ 1701765 w 1767487"/>
                    <a:gd name="connsiteY156" fmla="*/ 1526345 h 1829208"/>
                    <a:gd name="connsiteX157" fmla="*/ 1702772 w 1767487"/>
                    <a:gd name="connsiteY157" fmla="*/ 1533402 h 1829208"/>
                    <a:gd name="connsiteX158" fmla="*/ 1703780 w 1767487"/>
                    <a:gd name="connsiteY158" fmla="*/ 1540459 h 1829208"/>
                    <a:gd name="connsiteX159" fmla="*/ 1714870 w 1767487"/>
                    <a:gd name="connsiteY159" fmla="*/ 1618087 h 1829208"/>
                    <a:gd name="connsiteX160" fmla="*/ 1729992 w 1767487"/>
                    <a:gd name="connsiteY160" fmla="*/ 1706805 h 1829208"/>
                    <a:gd name="connsiteX161" fmla="*/ 1748139 w 1767487"/>
                    <a:gd name="connsiteY161" fmla="*/ 1789473 h 1829208"/>
                    <a:gd name="connsiteX162" fmla="*/ 1748139 w 1767487"/>
                    <a:gd name="connsiteY162" fmla="*/ 1789473 h 1829208"/>
                    <a:gd name="connsiteX163" fmla="*/ 1749147 w 1767487"/>
                    <a:gd name="connsiteY163" fmla="*/ 1794514 h 1829208"/>
                    <a:gd name="connsiteX164" fmla="*/ 1760237 w 1767487"/>
                    <a:gd name="connsiteY164" fmla="*/ 1801571 h 1829208"/>
                    <a:gd name="connsiteX165" fmla="*/ 1767295 w 1767487"/>
                    <a:gd name="connsiteY165" fmla="*/ 1794514 h 1829208"/>
                    <a:gd name="connsiteX166" fmla="*/ 719822 w 1767487"/>
                    <a:gd name="connsiteY166" fmla="*/ 1041423 h 1829208"/>
                    <a:gd name="connsiteX167" fmla="*/ 719822 w 1767487"/>
                    <a:gd name="connsiteY167" fmla="*/ 1041423 h 1829208"/>
                    <a:gd name="connsiteX168" fmla="*/ 719822 w 1767487"/>
                    <a:gd name="connsiteY168" fmla="*/ 1041423 h 1829208"/>
                    <a:gd name="connsiteX169" fmla="*/ 719822 w 1767487"/>
                    <a:gd name="connsiteY169" fmla="*/ 1041423 h 1829208"/>
                    <a:gd name="connsiteX170" fmla="*/ 997065 w 1767487"/>
                    <a:gd name="connsiteY170" fmla="*/ 1098888 h 1829208"/>
                    <a:gd name="connsiteX171" fmla="*/ 997065 w 1767487"/>
                    <a:gd name="connsiteY171" fmla="*/ 1098888 h 1829208"/>
                    <a:gd name="connsiteX172" fmla="*/ 997065 w 1767487"/>
                    <a:gd name="connsiteY172" fmla="*/ 1098888 h 1829208"/>
                    <a:gd name="connsiteX173" fmla="*/ 997065 w 1767487"/>
                    <a:gd name="connsiteY173" fmla="*/ 1098888 h 1829208"/>
                    <a:gd name="connsiteX174" fmla="*/ 1060578 w 1767487"/>
                    <a:gd name="connsiteY174" fmla="*/ 1020252 h 1829208"/>
                    <a:gd name="connsiteX175" fmla="*/ 1031341 w 1767487"/>
                    <a:gd name="connsiteY175" fmla="*/ 1061586 h 1829208"/>
                    <a:gd name="connsiteX176" fmla="*/ 992024 w 1767487"/>
                    <a:gd name="connsiteY176" fmla="*/ 1094855 h 1829208"/>
                    <a:gd name="connsiteX177" fmla="*/ 946657 w 1767487"/>
                    <a:gd name="connsiteY177" fmla="*/ 1117035 h 1829208"/>
                    <a:gd name="connsiteX178" fmla="*/ 895241 w 1767487"/>
                    <a:gd name="connsiteY178" fmla="*/ 1127116 h 1829208"/>
                    <a:gd name="connsiteX179" fmla="*/ 885159 w 1767487"/>
                    <a:gd name="connsiteY179" fmla="*/ 1127116 h 1829208"/>
                    <a:gd name="connsiteX180" fmla="*/ 870037 w 1767487"/>
                    <a:gd name="connsiteY180" fmla="*/ 1127116 h 1829208"/>
                    <a:gd name="connsiteX181" fmla="*/ 842817 w 1767487"/>
                    <a:gd name="connsiteY181" fmla="*/ 1123084 h 1829208"/>
                    <a:gd name="connsiteX182" fmla="*/ 794425 w 1767487"/>
                    <a:gd name="connsiteY182" fmla="*/ 1105945 h 1829208"/>
                    <a:gd name="connsiteX183" fmla="*/ 753091 w 1767487"/>
                    <a:gd name="connsiteY183" fmla="*/ 1076709 h 1829208"/>
                    <a:gd name="connsiteX184" fmla="*/ 719822 w 1767487"/>
                    <a:gd name="connsiteY184" fmla="*/ 1038399 h 1829208"/>
                    <a:gd name="connsiteX185" fmla="*/ 697643 w 1767487"/>
                    <a:gd name="connsiteY185" fmla="*/ 993032 h 1829208"/>
                    <a:gd name="connsiteX186" fmla="*/ 687561 w 1767487"/>
                    <a:gd name="connsiteY186" fmla="*/ 941616 h 1829208"/>
                    <a:gd name="connsiteX187" fmla="*/ 687561 w 1767487"/>
                    <a:gd name="connsiteY187" fmla="*/ 918428 h 1829208"/>
                    <a:gd name="connsiteX188" fmla="*/ 691593 w 1767487"/>
                    <a:gd name="connsiteY188" fmla="*/ 889192 h 1829208"/>
                    <a:gd name="connsiteX189" fmla="*/ 708732 w 1767487"/>
                    <a:gd name="connsiteY189" fmla="*/ 840801 h 1829208"/>
                    <a:gd name="connsiteX190" fmla="*/ 729904 w 1767487"/>
                    <a:gd name="connsiteY190" fmla="*/ 807531 h 1829208"/>
                    <a:gd name="connsiteX191" fmla="*/ 735952 w 1767487"/>
                    <a:gd name="connsiteY191" fmla="*/ 799466 h 1829208"/>
                    <a:gd name="connsiteX192" fmla="*/ 735952 w 1767487"/>
                    <a:gd name="connsiteY192" fmla="*/ 799466 h 1829208"/>
                    <a:gd name="connsiteX193" fmla="*/ 735952 w 1767487"/>
                    <a:gd name="connsiteY193" fmla="*/ 799466 h 1829208"/>
                    <a:gd name="connsiteX194" fmla="*/ 735952 w 1767487"/>
                    <a:gd name="connsiteY194" fmla="*/ 799466 h 1829208"/>
                    <a:gd name="connsiteX195" fmla="*/ 735952 w 1767487"/>
                    <a:gd name="connsiteY195" fmla="*/ 798458 h 1829208"/>
                    <a:gd name="connsiteX196" fmla="*/ 736960 w 1767487"/>
                    <a:gd name="connsiteY196" fmla="*/ 797450 h 1829208"/>
                    <a:gd name="connsiteX197" fmla="*/ 774262 w 1767487"/>
                    <a:gd name="connsiteY197" fmla="*/ 765189 h 1829208"/>
                    <a:gd name="connsiteX198" fmla="*/ 820638 w 1767487"/>
                    <a:gd name="connsiteY198" fmla="*/ 743010 h 1829208"/>
                    <a:gd name="connsiteX199" fmla="*/ 871045 w 1767487"/>
                    <a:gd name="connsiteY199" fmla="*/ 732928 h 1829208"/>
                    <a:gd name="connsiteX200" fmla="*/ 881127 w 1767487"/>
                    <a:gd name="connsiteY200" fmla="*/ 732928 h 1829208"/>
                    <a:gd name="connsiteX201" fmla="*/ 925485 w 1767487"/>
                    <a:gd name="connsiteY201" fmla="*/ 736961 h 1829208"/>
                    <a:gd name="connsiteX202" fmla="*/ 973877 w 1767487"/>
                    <a:gd name="connsiteY202" fmla="*/ 754099 h 1829208"/>
                    <a:gd name="connsiteX203" fmla="*/ 1016219 w 1767487"/>
                    <a:gd name="connsiteY203" fmla="*/ 783336 h 1829208"/>
                    <a:gd name="connsiteX204" fmla="*/ 1048480 w 1767487"/>
                    <a:gd name="connsiteY204" fmla="*/ 821646 h 1829208"/>
                    <a:gd name="connsiteX205" fmla="*/ 1070660 w 1767487"/>
                    <a:gd name="connsiteY205" fmla="*/ 867012 h 1829208"/>
                    <a:gd name="connsiteX206" fmla="*/ 1080741 w 1767487"/>
                    <a:gd name="connsiteY206" fmla="*/ 916412 h 1829208"/>
                    <a:gd name="connsiteX207" fmla="*/ 1076708 w 1767487"/>
                    <a:gd name="connsiteY207" fmla="*/ 969844 h 1829208"/>
                    <a:gd name="connsiteX208" fmla="*/ 1060578 w 1767487"/>
                    <a:gd name="connsiteY208" fmla="*/ 1020252 h 1829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</a:cxnLst>
                  <a:rect l="l" t="t" r="r" b="b"/>
                  <a:pathLst>
                    <a:path w="1767487" h="1829208">
                      <a:moveTo>
                        <a:pt x="1767295" y="1794514"/>
                      </a:moveTo>
                      <a:cubicBezTo>
                        <a:pt x="1760237" y="1766286"/>
                        <a:pt x="1755196" y="1737050"/>
                        <a:pt x="1751163" y="1707813"/>
                      </a:cubicBezTo>
                      <a:cubicBezTo>
                        <a:pt x="1747131" y="1678576"/>
                        <a:pt x="1743099" y="1648332"/>
                        <a:pt x="1739066" y="1619095"/>
                      </a:cubicBezTo>
                      <a:cubicBezTo>
                        <a:pt x="1736041" y="1588851"/>
                        <a:pt x="1732009" y="1559614"/>
                        <a:pt x="1727976" y="1529370"/>
                      </a:cubicBezTo>
                      <a:cubicBezTo>
                        <a:pt x="1725959" y="1514247"/>
                        <a:pt x="1723943" y="1500133"/>
                        <a:pt x="1720918" y="1485011"/>
                      </a:cubicBezTo>
                      <a:cubicBezTo>
                        <a:pt x="1719911" y="1477954"/>
                        <a:pt x="1717895" y="1470897"/>
                        <a:pt x="1716887" y="1462832"/>
                      </a:cubicBezTo>
                      <a:cubicBezTo>
                        <a:pt x="1714870" y="1454766"/>
                        <a:pt x="1713862" y="1446701"/>
                        <a:pt x="1710837" y="1439644"/>
                      </a:cubicBezTo>
                      <a:cubicBezTo>
                        <a:pt x="1710837" y="1437628"/>
                        <a:pt x="1709829" y="1436619"/>
                        <a:pt x="1707813" y="1434603"/>
                      </a:cubicBezTo>
                      <a:cubicBezTo>
                        <a:pt x="1705796" y="1432587"/>
                        <a:pt x="1703780" y="1431579"/>
                        <a:pt x="1700755" y="1431579"/>
                      </a:cubicBezTo>
                      <a:cubicBezTo>
                        <a:pt x="1601957" y="1357984"/>
                        <a:pt x="1501142" y="1287413"/>
                        <a:pt x="1400326" y="1216842"/>
                      </a:cubicBezTo>
                      <a:cubicBezTo>
                        <a:pt x="1348911" y="1180548"/>
                        <a:pt x="1298503" y="1145263"/>
                        <a:pt x="1248095" y="1107962"/>
                      </a:cubicBezTo>
                      <a:cubicBezTo>
                        <a:pt x="1222891" y="1089815"/>
                        <a:pt x="1197687" y="1070660"/>
                        <a:pt x="1172483" y="1052513"/>
                      </a:cubicBezTo>
                      <a:cubicBezTo>
                        <a:pt x="1160385" y="1043439"/>
                        <a:pt x="1147279" y="1033358"/>
                        <a:pt x="1135181" y="1024285"/>
                      </a:cubicBezTo>
                      <a:cubicBezTo>
                        <a:pt x="1123084" y="1015211"/>
                        <a:pt x="1110986" y="1005130"/>
                        <a:pt x="1097880" y="998072"/>
                      </a:cubicBezTo>
                      <a:cubicBezTo>
                        <a:pt x="1096872" y="997065"/>
                        <a:pt x="1094855" y="997065"/>
                        <a:pt x="1093847" y="996056"/>
                      </a:cubicBezTo>
                      <a:cubicBezTo>
                        <a:pt x="1098888" y="977909"/>
                        <a:pt x="1102921" y="959763"/>
                        <a:pt x="1102921" y="941616"/>
                      </a:cubicBezTo>
                      <a:cubicBezTo>
                        <a:pt x="1103929" y="926494"/>
                        <a:pt x="1102921" y="911371"/>
                        <a:pt x="1100904" y="896249"/>
                      </a:cubicBezTo>
                      <a:cubicBezTo>
                        <a:pt x="1098888" y="881127"/>
                        <a:pt x="1094855" y="867012"/>
                        <a:pt x="1088806" y="852898"/>
                      </a:cubicBezTo>
                      <a:cubicBezTo>
                        <a:pt x="1078725" y="825678"/>
                        <a:pt x="1062595" y="800475"/>
                        <a:pt x="1042432" y="779303"/>
                      </a:cubicBezTo>
                      <a:cubicBezTo>
                        <a:pt x="1032350" y="769222"/>
                        <a:pt x="1021260" y="759140"/>
                        <a:pt x="1010170" y="751075"/>
                      </a:cubicBezTo>
                      <a:cubicBezTo>
                        <a:pt x="998073" y="742001"/>
                        <a:pt x="984967" y="734945"/>
                        <a:pt x="971861" y="728896"/>
                      </a:cubicBezTo>
                      <a:cubicBezTo>
                        <a:pt x="958754" y="722847"/>
                        <a:pt x="944640" y="718814"/>
                        <a:pt x="930526" y="715789"/>
                      </a:cubicBezTo>
                      <a:cubicBezTo>
                        <a:pt x="915404" y="712765"/>
                        <a:pt x="900281" y="710749"/>
                        <a:pt x="884151" y="710749"/>
                      </a:cubicBezTo>
                      <a:cubicBezTo>
                        <a:pt x="883143" y="710749"/>
                        <a:pt x="882135" y="710749"/>
                        <a:pt x="882135" y="710749"/>
                      </a:cubicBezTo>
                      <a:cubicBezTo>
                        <a:pt x="860964" y="710749"/>
                        <a:pt x="838784" y="713773"/>
                        <a:pt x="818621" y="719822"/>
                      </a:cubicBezTo>
                      <a:cubicBezTo>
                        <a:pt x="816605" y="715789"/>
                        <a:pt x="814588" y="710749"/>
                        <a:pt x="812572" y="706716"/>
                      </a:cubicBezTo>
                      <a:cubicBezTo>
                        <a:pt x="809548" y="699659"/>
                        <a:pt x="805515" y="693610"/>
                        <a:pt x="801482" y="686553"/>
                      </a:cubicBezTo>
                      <a:cubicBezTo>
                        <a:pt x="794425" y="673447"/>
                        <a:pt x="788377" y="661349"/>
                        <a:pt x="781319" y="648243"/>
                      </a:cubicBezTo>
                      <a:cubicBezTo>
                        <a:pt x="768214" y="623039"/>
                        <a:pt x="755108" y="596827"/>
                        <a:pt x="742001" y="570615"/>
                      </a:cubicBezTo>
                      <a:cubicBezTo>
                        <a:pt x="715789" y="519199"/>
                        <a:pt x="689578" y="468792"/>
                        <a:pt x="663365" y="417376"/>
                      </a:cubicBezTo>
                      <a:cubicBezTo>
                        <a:pt x="637153" y="365960"/>
                        <a:pt x="609933" y="314544"/>
                        <a:pt x="582713" y="264136"/>
                      </a:cubicBezTo>
                      <a:cubicBezTo>
                        <a:pt x="568599" y="238933"/>
                        <a:pt x="554485" y="213729"/>
                        <a:pt x="540370" y="188525"/>
                      </a:cubicBezTo>
                      <a:cubicBezTo>
                        <a:pt x="526257" y="163321"/>
                        <a:pt x="511134" y="139125"/>
                        <a:pt x="497020" y="114930"/>
                      </a:cubicBezTo>
                      <a:cubicBezTo>
                        <a:pt x="492988" y="107873"/>
                        <a:pt x="487947" y="100815"/>
                        <a:pt x="483914" y="92750"/>
                      </a:cubicBezTo>
                      <a:cubicBezTo>
                        <a:pt x="482906" y="90734"/>
                        <a:pt x="481898" y="89726"/>
                        <a:pt x="479881" y="88718"/>
                      </a:cubicBezTo>
                      <a:cubicBezTo>
                        <a:pt x="478873" y="88718"/>
                        <a:pt x="477865" y="88718"/>
                        <a:pt x="477865" y="88718"/>
                      </a:cubicBezTo>
                      <a:cubicBezTo>
                        <a:pt x="476857" y="88718"/>
                        <a:pt x="475849" y="88718"/>
                        <a:pt x="474840" y="89726"/>
                      </a:cubicBezTo>
                      <a:cubicBezTo>
                        <a:pt x="471816" y="91742"/>
                        <a:pt x="468792" y="95775"/>
                        <a:pt x="471816" y="99807"/>
                      </a:cubicBezTo>
                      <a:cubicBezTo>
                        <a:pt x="472824" y="101824"/>
                        <a:pt x="473832" y="103840"/>
                        <a:pt x="475849" y="105856"/>
                      </a:cubicBezTo>
                      <a:cubicBezTo>
                        <a:pt x="475849" y="105856"/>
                        <a:pt x="475849" y="105856"/>
                        <a:pt x="475849" y="105856"/>
                      </a:cubicBezTo>
                      <a:cubicBezTo>
                        <a:pt x="488955" y="126019"/>
                        <a:pt x="502061" y="148199"/>
                        <a:pt x="516175" y="173403"/>
                      </a:cubicBezTo>
                      <a:cubicBezTo>
                        <a:pt x="532305" y="201631"/>
                        <a:pt x="545411" y="225827"/>
                        <a:pt x="557509" y="249014"/>
                      </a:cubicBezTo>
                      <a:cubicBezTo>
                        <a:pt x="584729" y="300430"/>
                        <a:pt x="610941" y="352854"/>
                        <a:pt x="636145" y="403262"/>
                      </a:cubicBezTo>
                      <a:cubicBezTo>
                        <a:pt x="643202" y="417376"/>
                        <a:pt x="650259" y="431490"/>
                        <a:pt x="657317" y="444596"/>
                      </a:cubicBezTo>
                      <a:lnTo>
                        <a:pt x="659333" y="448629"/>
                      </a:lnTo>
                      <a:cubicBezTo>
                        <a:pt x="676471" y="483914"/>
                        <a:pt x="695626" y="520208"/>
                        <a:pt x="713773" y="556501"/>
                      </a:cubicBezTo>
                      <a:cubicBezTo>
                        <a:pt x="717806" y="564566"/>
                        <a:pt x="721838" y="571623"/>
                        <a:pt x="725871" y="579689"/>
                      </a:cubicBezTo>
                      <a:cubicBezTo>
                        <a:pt x="735952" y="598844"/>
                        <a:pt x="745026" y="615982"/>
                        <a:pt x="753091" y="633121"/>
                      </a:cubicBezTo>
                      <a:lnTo>
                        <a:pt x="760148" y="648243"/>
                      </a:lnTo>
                      <a:cubicBezTo>
                        <a:pt x="770230" y="669415"/>
                        <a:pt x="780311" y="690585"/>
                        <a:pt x="792409" y="710749"/>
                      </a:cubicBezTo>
                      <a:cubicBezTo>
                        <a:pt x="794425" y="714781"/>
                        <a:pt x="796442" y="717806"/>
                        <a:pt x="798458" y="720830"/>
                      </a:cubicBezTo>
                      <a:lnTo>
                        <a:pt x="799466" y="721838"/>
                      </a:lnTo>
                      <a:cubicBezTo>
                        <a:pt x="800475" y="722847"/>
                        <a:pt x="800475" y="723855"/>
                        <a:pt x="801482" y="724863"/>
                      </a:cubicBezTo>
                      <a:cubicBezTo>
                        <a:pt x="801482" y="724863"/>
                        <a:pt x="801482" y="724863"/>
                        <a:pt x="801482" y="724863"/>
                      </a:cubicBezTo>
                      <a:cubicBezTo>
                        <a:pt x="801482" y="724863"/>
                        <a:pt x="801482" y="724863"/>
                        <a:pt x="801482" y="724863"/>
                      </a:cubicBezTo>
                      <a:cubicBezTo>
                        <a:pt x="801482" y="724863"/>
                        <a:pt x="801482" y="724863"/>
                        <a:pt x="801482" y="724863"/>
                      </a:cubicBezTo>
                      <a:lnTo>
                        <a:pt x="798458" y="725871"/>
                      </a:lnTo>
                      <a:cubicBezTo>
                        <a:pt x="786360" y="730912"/>
                        <a:pt x="773254" y="737969"/>
                        <a:pt x="760148" y="747042"/>
                      </a:cubicBezTo>
                      <a:cubicBezTo>
                        <a:pt x="749058" y="755108"/>
                        <a:pt x="737969" y="764181"/>
                        <a:pt x="727887" y="774262"/>
                      </a:cubicBezTo>
                      <a:cubicBezTo>
                        <a:pt x="717806" y="785352"/>
                        <a:pt x="707724" y="796442"/>
                        <a:pt x="700667" y="808540"/>
                      </a:cubicBezTo>
                      <a:cubicBezTo>
                        <a:pt x="692602" y="820638"/>
                        <a:pt x="685545" y="833743"/>
                        <a:pt x="680504" y="848866"/>
                      </a:cubicBezTo>
                      <a:cubicBezTo>
                        <a:pt x="676471" y="858947"/>
                        <a:pt x="673447" y="869029"/>
                        <a:pt x="670422" y="881127"/>
                      </a:cubicBezTo>
                      <a:cubicBezTo>
                        <a:pt x="670422" y="882135"/>
                        <a:pt x="670422" y="883143"/>
                        <a:pt x="669415" y="884151"/>
                      </a:cubicBezTo>
                      <a:cubicBezTo>
                        <a:pt x="669415" y="884151"/>
                        <a:pt x="669415" y="884151"/>
                        <a:pt x="669415" y="884151"/>
                      </a:cubicBezTo>
                      <a:cubicBezTo>
                        <a:pt x="669415" y="884151"/>
                        <a:pt x="669415" y="884151"/>
                        <a:pt x="669415" y="884151"/>
                      </a:cubicBezTo>
                      <a:cubicBezTo>
                        <a:pt x="663365" y="880119"/>
                        <a:pt x="658324" y="876086"/>
                        <a:pt x="652276" y="872053"/>
                      </a:cubicBezTo>
                      <a:lnTo>
                        <a:pt x="649251" y="870037"/>
                      </a:lnTo>
                      <a:cubicBezTo>
                        <a:pt x="645219" y="867012"/>
                        <a:pt x="641186" y="863988"/>
                        <a:pt x="636145" y="860964"/>
                      </a:cubicBezTo>
                      <a:cubicBezTo>
                        <a:pt x="627072" y="854915"/>
                        <a:pt x="617998" y="847858"/>
                        <a:pt x="608925" y="840801"/>
                      </a:cubicBezTo>
                      <a:lnTo>
                        <a:pt x="599852" y="833743"/>
                      </a:lnTo>
                      <a:cubicBezTo>
                        <a:pt x="575656" y="815597"/>
                        <a:pt x="550452" y="798458"/>
                        <a:pt x="526257" y="780311"/>
                      </a:cubicBezTo>
                      <a:cubicBezTo>
                        <a:pt x="489963" y="754099"/>
                        <a:pt x="454677" y="727887"/>
                        <a:pt x="418384" y="701675"/>
                      </a:cubicBezTo>
                      <a:lnTo>
                        <a:pt x="380074" y="673447"/>
                      </a:lnTo>
                      <a:cubicBezTo>
                        <a:pt x="296398" y="611950"/>
                        <a:pt x="206672" y="545411"/>
                        <a:pt x="113921" y="480890"/>
                      </a:cubicBezTo>
                      <a:lnTo>
                        <a:pt x="113921" y="480890"/>
                      </a:lnTo>
                      <a:cubicBezTo>
                        <a:pt x="113921" y="480890"/>
                        <a:pt x="113921" y="480890"/>
                        <a:pt x="113921" y="480890"/>
                      </a:cubicBezTo>
                      <a:cubicBezTo>
                        <a:pt x="96783" y="417376"/>
                        <a:pt x="81660" y="353862"/>
                        <a:pt x="69563" y="292365"/>
                      </a:cubicBezTo>
                      <a:cubicBezTo>
                        <a:pt x="57465" y="232884"/>
                        <a:pt x="45367" y="170378"/>
                        <a:pt x="34277" y="101824"/>
                      </a:cubicBezTo>
                      <a:cubicBezTo>
                        <a:pt x="29237" y="68555"/>
                        <a:pt x="24196" y="38310"/>
                        <a:pt x="20163" y="8065"/>
                      </a:cubicBezTo>
                      <a:cubicBezTo>
                        <a:pt x="20163" y="8065"/>
                        <a:pt x="20163" y="8065"/>
                        <a:pt x="20163" y="8065"/>
                      </a:cubicBezTo>
                      <a:lnTo>
                        <a:pt x="20163" y="8065"/>
                      </a:lnTo>
                      <a:cubicBezTo>
                        <a:pt x="19155" y="3025"/>
                        <a:pt x="15122" y="0"/>
                        <a:pt x="10082" y="0"/>
                      </a:cubicBezTo>
                      <a:cubicBezTo>
                        <a:pt x="9074" y="0"/>
                        <a:pt x="9074" y="0"/>
                        <a:pt x="8065" y="0"/>
                      </a:cubicBezTo>
                      <a:cubicBezTo>
                        <a:pt x="3024" y="1008"/>
                        <a:pt x="0" y="6049"/>
                        <a:pt x="0" y="11090"/>
                      </a:cubicBezTo>
                      <a:cubicBezTo>
                        <a:pt x="9074" y="74604"/>
                        <a:pt x="19155" y="139125"/>
                        <a:pt x="31253" y="202639"/>
                      </a:cubicBezTo>
                      <a:cubicBezTo>
                        <a:pt x="42343" y="266153"/>
                        <a:pt x="55448" y="329666"/>
                        <a:pt x="70571" y="392172"/>
                      </a:cubicBezTo>
                      <a:cubicBezTo>
                        <a:pt x="77628" y="423425"/>
                        <a:pt x="85693" y="453669"/>
                        <a:pt x="93758" y="484922"/>
                      </a:cubicBezTo>
                      <a:cubicBezTo>
                        <a:pt x="94767" y="487947"/>
                        <a:pt x="95775" y="489963"/>
                        <a:pt x="97791" y="491979"/>
                      </a:cubicBezTo>
                      <a:cubicBezTo>
                        <a:pt x="98799" y="492988"/>
                        <a:pt x="99807" y="492988"/>
                        <a:pt x="101823" y="492988"/>
                      </a:cubicBezTo>
                      <a:cubicBezTo>
                        <a:pt x="200623" y="561542"/>
                        <a:pt x="296398" y="633121"/>
                        <a:pt x="393180" y="704700"/>
                      </a:cubicBezTo>
                      <a:cubicBezTo>
                        <a:pt x="437539" y="737969"/>
                        <a:pt x="482906" y="771238"/>
                        <a:pt x="527264" y="803499"/>
                      </a:cubicBezTo>
                      <a:cubicBezTo>
                        <a:pt x="549444" y="819629"/>
                        <a:pt x="572631" y="836768"/>
                        <a:pt x="594811" y="852898"/>
                      </a:cubicBezTo>
                      <a:cubicBezTo>
                        <a:pt x="605900" y="860964"/>
                        <a:pt x="616990" y="869029"/>
                        <a:pt x="628080" y="877094"/>
                      </a:cubicBezTo>
                      <a:cubicBezTo>
                        <a:pt x="639170" y="885159"/>
                        <a:pt x="650259" y="893224"/>
                        <a:pt x="662357" y="900282"/>
                      </a:cubicBezTo>
                      <a:cubicBezTo>
                        <a:pt x="663365" y="900282"/>
                        <a:pt x="664374" y="901290"/>
                        <a:pt x="665382" y="901290"/>
                      </a:cubicBezTo>
                      <a:cubicBezTo>
                        <a:pt x="665382" y="904314"/>
                        <a:pt x="664374" y="908347"/>
                        <a:pt x="664374" y="911371"/>
                      </a:cubicBezTo>
                      <a:cubicBezTo>
                        <a:pt x="663365" y="920445"/>
                        <a:pt x="663365" y="929518"/>
                        <a:pt x="664374" y="939600"/>
                      </a:cubicBezTo>
                      <a:cubicBezTo>
                        <a:pt x="665382" y="954722"/>
                        <a:pt x="667398" y="969844"/>
                        <a:pt x="671430" y="984967"/>
                      </a:cubicBezTo>
                      <a:cubicBezTo>
                        <a:pt x="679496" y="1013195"/>
                        <a:pt x="692602" y="1040415"/>
                        <a:pt x="710749" y="1063602"/>
                      </a:cubicBezTo>
                      <a:cubicBezTo>
                        <a:pt x="727887" y="1085782"/>
                        <a:pt x="751075" y="1104937"/>
                        <a:pt x="775271" y="1119051"/>
                      </a:cubicBezTo>
                      <a:cubicBezTo>
                        <a:pt x="801482" y="1134173"/>
                        <a:pt x="830719" y="1143247"/>
                        <a:pt x="860964" y="1146271"/>
                      </a:cubicBezTo>
                      <a:cubicBezTo>
                        <a:pt x="883143" y="1148288"/>
                        <a:pt x="906331" y="1147279"/>
                        <a:pt x="927502" y="1143247"/>
                      </a:cubicBezTo>
                      <a:cubicBezTo>
                        <a:pt x="927502" y="1143247"/>
                        <a:pt x="927502" y="1143247"/>
                        <a:pt x="927502" y="1144255"/>
                      </a:cubicBezTo>
                      <a:cubicBezTo>
                        <a:pt x="928510" y="1146271"/>
                        <a:pt x="930526" y="1148288"/>
                        <a:pt x="931535" y="1150304"/>
                      </a:cubicBezTo>
                      <a:cubicBezTo>
                        <a:pt x="935567" y="1155345"/>
                        <a:pt x="937583" y="1161394"/>
                        <a:pt x="940608" y="1167443"/>
                      </a:cubicBezTo>
                      <a:cubicBezTo>
                        <a:pt x="943632" y="1174499"/>
                        <a:pt x="947665" y="1180548"/>
                        <a:pt x="950689" y="1187606"/>
                      </a:cubicBezTo>
                      <a:cubicBezTo>
                        <a:pt x="957746" y="1200711"/>
                        <a:pt x="963795" y="1213818"/>
                        <a:pt x="970852" y="1225915"/>
                      </a:cubicBezTo>
                      <a:cubicBezTo>
                        <a:pt x="983958" y="1252127"/>
                        <a:pt x="997065" y="1277331"/>
                        <a:pt x="1010170" y="1303543"/>
                      </a:cubicBezTo>
                      <a:cubicBezTo>
                        <a:pt x="1036382" y="1355967"/>
                        <a:pt x="1061586" y="1408391"/>
                        <a:pt x="1086790" y="1459807"/>
                      </a:cubicBezTo>
                      <a:cubicBezTo>
                        <a:pt x="1111994" y="1512231"/>
                        <a:pt x="1138206" y="1564655"/>
                        <a:pt x="1165426" y="1616071"/>
                      </a:cubicBezTo>
                      <a:cubicBezTo>
                        <a:pt x="1192646" y="1667487"/>
                        <a:pt x="1221883" y="1717895"/>
                        <a:pt x="1252127" y="1767294"/>
                      </a:cubicBezTo>
                      <a:cubicBezTo>
                        <a:pt x="1264225" y="1786449"/>
                        <a:pt x="1276323" y="1805604"/>
                        <a:pt x="1289429" y="1824759"/>
                      </a:cubicBezTo>
                      <a:cubicBezTo>
                        <a:pt x="1290437" y="1826775"/>
                        <a:pt x="1291445" y="1827783"/>
                        <a:pt x="1294470" y="1828792"/>
                      </a:cubicBezTo>
                      <a:cubicBezTo>
                        <a:pt x="1296486" y="1829799"/>
                        <a:pt x="1298503" y="1828792"/>
                        <a:pt x="1300519" y="1827783"/>
                      </a:cubicBezTo>
                      <a:cubicBezTo>
                        <a:pt x="1303544" y="1825767"/>
                        <a:pt x="1305560" y="1820726"/>
                        <a:pt x="1303544" y="1817702"/>
                      </a:cubicBezTo>
                      <a:cubicBezTo>
                        <a:pt x="1303544" y="1816694"/>
                        <a:pt x="1302535" y="1816694"/>
                        <a:pt x="1302535" y="1815685"/>
                      </a:cubicBezTo>
                      <a:lnTo>
                        <a:pt x="1302535" y="1815685"/>
                      </a:lnTo>
                      <a:cubicBezTo>
                        <a:pt x="1237005" y="1717895"/>
                        <a:pt x="1183573" y="1612038"/>
                        <a:pt x="1135181" y="1512231"/>
                      </a:cubicBezTo>
                      <a:cubicBezTo>
                        <a:pt x="1118043" y="1476946"/>
                        <a:pt x="1100904" y="1440652"/>
                        <a:pt x="1083766" y="1405367"/>
                      </a:cubicBezTo>
                      <a:lnTo>
                        <a:pt x="1079733" y="1397302"/>
                      </a:lnTo>
                      <a:cubicBezTo>
                        <a:pt x="1073684" y="1383187"/>
                        <a:pt x="1066627" y="1369073"/>
                        <a:pt x="1059570" y="1354959"/>
                      </a:cubicBezTo>
                      <a:cubicBezTo>
                        <a:pt x="1033358" y="1299511"/>
                        <a:pt x="1009162" y="1249103"/>
                        <a:pt x="982950" y="1198695"/>
                      </a:cubicBezTo>
                      <a:cubicBezTo>
                        <a:pt x="977909" y="1188614"/>
                        <a:pt x="971861" y="1178532"/>
                        <a:pt x="966820" y="1167443"/>
                      </a:cubicBezTo>
                      <a:cubicBezTo>
                        <a:pt x="963795" y="1162402"/>
                        <a:pt x="960771" y="1157361"/>
                        <a:pt x="958754" y="1152320"/>
                      </a:cubicBezTo>
                      <a:lnTo>
                        <a:pt x="957746" y="1149296"/>
                      </a:lnTo>
                      <a:cubicBezTo>
                        <a:pt x="955730" y="1145263"/>
                        <a:pt x="953713" y="1142239"/>
                        <a:pt x="951698" y="1138206"/>
                      </a:cubicBezTo>
                      <a:lnTo>
                        <a:pt x="951698" y="1137198"/>
                      </a:lnTo>
                      <a:cubicBezTo>
                        <a:pt x="951698" y="1137198"/>
                        <a:pt x="951698" y="1137198"/>
                        <a:pt x="951698" y="1137198"/>
                      </a:cubicBezTo>
                      <a:cubicBezTo>
                        <a:pt x="951698" y="1137198"/>
                        <a:pt x="951698" y="1137198"/>
                        <a:pt x="951698" y="1137198"/>
                      </a:cubicBezTo>
                      <a:cubicBezTo>
                        <a:pt x="965811" y="1133165"/>
                        <a:pt x="978917" y="1127116"/>
                        <a:pt x="992024" y="1120059"/>
                      </a:cubicBezTo>
                      <a:cubicBezTo>
                        <a:pt x="1005130" y="1113002"/>
                        <a:pt x="1017228" y="1104937"/>
                        <a:pt x="1028317" y="1094855"/>
                      </a:cubicBezTo>
                      <a:cubicBezTo>
                        <a:pt x="1039407" y="1085782"/>
                        <a:pt x="1049488" y="1074692"/>
                        <a:pt x="1059570" y="1061586"/>
                      </a:cubicBezTo>
                      <a:cubicBezTo>
                        <a:pt x="1067635" y="1050497"/>
                        <a:pt x="1075701" y="1038399"/>
                        <a:pt x="1082758" y="1023276"/>
                      </a:cubicBezTo>
                      <a:cubicBezTo>
                        <a:pt x="1084774" y="1019244"/>
                        <a:pt x="1086790" y="1014203"/>
                        <a:pt x="1088806" y="1009162"/>
                      </a:cubicBezTo>
                      <a:cubicBezTo>
                        <a:pt x="1088806" y="1009162"/>
                        <a:pt x="1088806" y="1009162"/>
                        <a:pt x="1088806" y="1009162"/>
                      </a:cubicBezTo>
                      <a:cubicBezTo>
                        <a:pt x="1088806" y="1009162"/>
                        <a:pt x="1088806" y="1009162"/>
                        <a:pt x="1088806" y="1009162"/>
                      </a:cubicBezTo>
                      <a:lnTo>
                        <a:pt x="1088806" y="1009162"/>
                      </a:lnTo>
                      <a:cubicBezTo>
                        <a:pt x="1088806" y="1009162"/>
                        <a:pt x="1088806" y="1009162"/>
                        <a:pt x="1088806" y="1009162"/>
                      </a:cubicBezTo>
                      <a:cubicBezTo>
                        <a:pt x="1090823" y="1011179"/>
                        <a:pt x="1093847" y="1013195"/>
                        <a:pt x="1095864" y="1014203"/>
                      </a:cubicBezTo>
                      <a:lnTo>
                        <a:pt x="1096872" y="1015211"/>
                      </a:lnTo>
                      <a:lnTo>
                        <a:pt x="1100904" y="1018236"/>
                      </a:lnTo>
                      <a:cubicBezTo>
                        <a:pt x="1106953" y="1023276"/>
                        <a:pt x="1114010" y="1027309"/>
                        <a:pt x="1120059" y="1032350"/>
                      </a:cubicBezTo>
                      <a:lnTo>
                        <a:pt x="1140222" y="1047472"/>
                      </a:lnTo>
                      <a:cubicBezTo>
                        <a:pt x="1146271" y="1051505"/>
                        <a:pt x="1151312" y="1056546"/>
                        <a:pt x="1157361" y="1060578"/>
                      </a:cubicBezTo>
                      <a:cubicBezTo>
                        <a:pt x="1179540" y="1077717"/>
                        <a:pt x="1203736" y="1095864"/>
                        <a:pt x="1232972" y="1116027"/>
                      </a:cubicBezTo>
                      <a:cubicBezTo>
                        <a:pt x="1287412" y="1155345"/>
                        <a:pt x="1340845" y="1193655"/>
                        <a:pt x="1385204" y="1224907"/>
                      </a:cubicBezTo>
                      <a:cubicBezTo>
                        <a:pt x="1401334" y="1237005"/>
                        <a:pt x="1418472" y="1248095"/>
                        <a:pt x="1434604" y="1259185"/>
                      </a:cubicBezTo>
                      <a:lnTo>
                        <a:pt x="1442668" y="1264225"/>
                      </a:lnTo>
                      <a:cubicBezTo>
                        <a:pt x="1524328" y="1320682"/>
                        <a:pt x="1609014" y="1380163"/>
                        <a:pt x="1690674" y="1441660"/>
                      </a:cubicBezTo>
                      <a:cubicBezTo>
                        <a:pt x="1690674" y="1441660"/>
                        <a:pt x="1690674" y="1441660"/>
                        <a:pt x="1690674" y="1441660"/>
                      </a:cubicBezTo>
                      <a:cubicBezTo>
                        <a:pt x="1690674" y="1441660"/>
                        <a:pt x="1690674" y="1441660"/>
                        <a:pt x="1690674" y="1441660"/>
                      </a:cubicBezTo>
                      <a:lnTo>
                        <a:pt x="1690674" y="1441660"/>
                      </a:lnTo>
                      <a:cubicBezTo>
                        <a:pt x="1690674" y="1446701"/>
                        <a:pt x="1691683" y="1451742"/>
                        <a:pt x="1692691" y="1456783"/>
                      </a:cubicBezTo>
                      <a:lnTo>
                        <a:pt x="1692691" y="1459807"/>
                      </a:lnTo>
                      <a:cubicBezTo>
                        <a:pt x="1693699" y="1466864"/>
                        <a:pt x="1694707" y="1473921"/>
                        <a:pt x="1695715" y="1481986"/>
                      </a:cubicBezTo>
                      <a:lnTo>
                        <a:pt x="1698740" y="1504166"/>
                      </a:lnTo>
                      <a:lnTo>
                        <a:pt x="1701765" y="1526345"/>
                      </a:lnTo>
                      <a:lnTo>
                        <a:pt x="1702772" y="1533402"/>
                      </a:lnTo>
                      <a:lnTo>
                        <a:pt x="1703780" y="1540459"/>
                      </a:lnTo>
                      <a:cubicBezTo>
                        <a:pt x="1707813" y="1566672"/>
                        <a:pt x="1710837" y="1591875"/>
                        <a:pt x="1714870" y="1618087"/>
                      </a:cubicBezTo>
                      <a:cubicBezTo>
                        <a:pt x="1719911" y="1649340"/>
                        <a:pt x="1723943" y="1677568"/>
                        <a:pt x="1729992" y="1706805"/>
                      </a:cubicBezTo>
                      <a:cubicBezTo>
                        <a:pt x="1735033" y="1735033"/>
                        <a:pt x="1741082" y="1762253"/>
                        <a:pt x="1748139" y="1789473"/>
                      </a:cubicBezTo>
                      <a:cubicBezTo>
                        <a:pt x="1748139" y="1789473"/>
                        <a:pt x="1748139" y="1789473"/>
                        <a:pt x="1748139" y="1789473"/>
                      </a:cubicBezTo>
                      <a:cubicBezTo>
                        <a:pt x="1748139" y="1791490"/>
                        <a:pt x="1749147" y="1793506"/>
                        <a:pt x="1749147" y="1794514"/>
                      </a:cubicBezTo>
                      <a:cubicBezTo>
                        <a:pt x="1750155" y="1799555"/>
                        <a:pt x="1755196" y="1802580"/>
                        <a:pt x="1760237" y="1801571"/>
                      </a:cubicBezTo>
                      <a:cubicBezTo>
                        <a:pt x="1765277" y="1804596"/>
                        <a:pt x="1768302" y="1799555"/>
                        <a:pt x="1767295" y="1794514"/>
                      </a:cubicBezTo>
                      <a:close/>
                      <a:moveTo>
                        <a:pt x="719822" y="1041423"/>
                      </a:moveTo>
                      <a:cubicBezTo>
                        <a:pt x="719822" y="1041423"/>
                        <a:pt x="719822" y="1041423"/>
                        <a:pt x="719822" y="1041423"/>
                      </a:cubicBezTo>
                      <a:cubicBezTo>
                        <a:pt x="719822" y="1041423"/>
                        <a:pt x="719822" y="1041423"/>
                        <a:pt x="719822" y="1041423"/>
                      </a:cubicBezTo>
                      <a:lnTo>
                        <a:pt x="719822" y="1041423"/>
                      </a:lnTo>
                      <a:close/>
                      <a:moveTo>
                        <a:pt x="997065" y="1098888"/>
                      </a:moveTo>
                      <a:cubicBezTo>
                        <a:pt x="997065" y="1098888"/>
                        <a:pt x="997065" y="1099896"/>
                        <a:pt x="997065" y="1098888"/>
                      </a:cubicBezTo>
                      <a:cubicBezTo>
                        <a:pt x="997065" y="1098888"/>
                        <a:pt x="997065" y="1098888"/>
                        <a:pt x="997065" y="1098888"/>
                      </a:cubicBezTo>
                      <a:cubicBezTo>
                        <a:pt x="997065" y="1098888"/>
                        <a:pt x="997065" y="1098888"/>
                        <a:pt x="997065" y="1098888"/>
                      </a:cubicBezTo>
                      <a:close/>
                      <a:moveTo>
                        <a:pt x="1060578" y="1020252"/>
                      </a:moveTo>
                      <a:cubicBezTo>
                        <a:pt x="1052513" y="1035374"/>
                        <a:pt x="1043439" y="1049488"/>
                        <a:pt x="1031341" y="1061586"/>
                      </a:cubicBezTo>
                      <a:cubicBezTo>
                        <a:pt x="1020252" y="1073684"/>
                        <a:pt x="1007146" y="1085782"/>
                        <a:pt x="992024" y="1094855"/>
                      </a:cubicBezTo>
                      <a:cubicBezTo>
                        <a:pt x="977909" y="1103929"/>
                        <a:pt x="962787" y="1111994"/>
                        <a:pt x="946657" y="1117035"/>
                      </a:cubicBezTo>
                      <a:cubicBezTo>
                        <a:pt x="929518" y="1122076"/>
                        <a:pt x="912379" y="1126108"/>
                        <a:pt x="895241" y="1127116"/>
                      </a:cubicBezTo>
                      <a:cubicBezTo>
                        <a:pt x="892216" y="1127116"/>
                        <a:pt x="888183" y="1127116"/>
                        <a:pt x="885159" y="1127116"/>
                      </a:cubicBezTo>
                      <a:cubicBezTo>
                        <a:pt x="880118" y="1127116"/>
                        <a:pt x="875078" y="1127116"/>
                        <a:pt x="870037" y="1127116"/>
                      </a:cubicBezTo>
                      <a:cubicBezTo>
                        <a:pt x="861972" y="1126108"/>
                        <a:pt x="852898" y="1125100"/>
                        <a:pt x="842817" y="1123084"/>
                      </a:cubicBezTo>
                      <a:cubicBezTo>
                        <a:pt x="825678" y="1119051"/>
                        <a:pt x="809548" y="1113002"/>
                        <a:pt x="794425" y="1105945"/>
                      </a:cubicBezTo>
                      <a:cubicBezTo>
                        <a:pt x="779303" y="1097880"/>
                        <a:pt x="765189" y="1088806"/>
                        <a:pt x="753091" y="1076709"/>
                      </a:cubicBezTo>
                      <a:cubicBezTo>
                        <a:pt x="740993" y="1065619"/>
                        <a:pt x="729904" y="1052513"/>
                        <a:pt x="719822" y="1038399"/>
                      </a:cubicBezTo>
                      <a:cubicBezTo>
                        <a:pt x="710749" y="1024285"/>
                        <a:pt x="702684" y="1008154"/>
                        <a:pt x="697643" y="993032"/>
                      </a:cubicBezTo>
                      <a:cubicBezTo>
                        <a:pt x="692602" y="976901"/>
                        <a:pt x="688569" y="959763"/>
                        <a:pt x="687561" y="941616"/>
                      </a:cubicBezTo>
                      <a:cubicBezTo>
                        <a:pt x="687561" y="934559"/>
                        <a:pt x="687561" y="926494"/>
                        <a:pt x="687561" y="918428"/>
                      </a:cubicBezTo>
                      <a:cubicBezTo>
                        <a:pt x="688569" y="908347"/>
                        <a:pt x="689578" y="899273"/>
                        <a:pt x="691593" y="889192"/>
                      </a:cubicBezTo>
                      <a:cubicBezTo>
                        <a:pt x="695626" y="872053"/>
                        <a:pt x="700667" y="855923"/>
                        <a:pt x="708732" y="840801"/>
                      </a:cubicBezTo>
                      <a:cubicBezTo>
                        <a:pt x="714781" y="828703"/>
                        <a:pt x="721838" y="817613"/>
                        <a:pt x="729904" y="807531"/>
                      </a:cubicBezTo>
                      <a:cubicBezTo>
                        <a:pt x="731920" y="804507"/>
                        <a:pt x="733936" y="802491"/>
                        <a:pt x="735952" y="799466"/>
                      </a:cubicBezTo>
                      <a:cubicBezTo>
                        <a:pt x="735952" y="799466"/>
                        <a:pt x="735952" y="799466"/>
                        <a:pt x="735952" y="799466"/>
                      </a:cubicBezTo>
                      <a:cubicBezTo>
                        <a:pt x="735952" y="799466"/>
                        <a:pt x="735952" y="799466"/>
                        <a:pt x="735952" y="799466"/>
                      </a:cubicBezTo>
                      <a:cubicBezTo>
                        <a:pt x="735952" y="799466"/>
                        <a:pt x="735952" y="799466"/>
                        <a:pt x="735952" y="799466"/>
                      </a:cubicBezTo>
                      <a:cubicBezTo>
                        <a:pt x="735952" y="799466"/>
                        <a:pt x="735952" y="798458"/>
                        <a:pt x="735952" y="798458"/>
                      </a:cubicBezTo>
                      <a:lnTo>
                        <a:pt x="736960" y="797450"/>
                      </a:lnTo>
                      <a:cubicBezTo>
                        <a:pt x="748050" y="785352"/>
                        <a:pt x="761156" y="774262"/>
                        <a:pt x="774262" y="765189"/>
                      </a:cubicBezTo>
                      <a:cubicBezTo>
                        <a:pt x="788377" y="756115"/>
                        <a:pt x="804507" y="748050"/>
                        <a:pt x="820638" y="743010"/>
                      </a:cubicBezTo>
                      <a:cubicBezTo>
                        <a:pt x="836768" y="737969"/>
                        <a:pt x="853907" y="734945"/>
                        <a:pt x="871045" y="732928"/>
                      </a:cubicBezTo>
                      <a:cubicBezTo>
                        <a:pt x="874070" y="732928"/>
                        <a:pt x="878102" y="732928"/>
                        <a:pt x="881127" y="732928"/>
                      </a:cubicBezTo>
                      <a:cubicBezTo>
                        <a:pt x="896249" y="732928"/>
                        <a:pt x="910363" y="734945"/>
                        <a:pt x="925485" y="736961"/>
                      </a:cubicBezTo>
                      <a:cubicBezTo>
                        <a:pt x="941616" y="740993"/>
                        <a:pt x="957746" y="747042"/>
                        <a:pt x="973877" y="754099"/>
                      </a:cubicBezTo>
                      <a:cubicBezTo>
                        <a:pt x="988999" y="762164"/>
                        <a:pt x="1003113" y="772246"/>
                        <a:pt x="1016219" y="783336"/>
                      </a:cubicBezTo>
                      <a:cubicBezTo>
                        <a:pt x="1028317" y="794426"/>
                        <a:pt x="1039407" y="807531"/>
                        <a:pt x="1048480" y="821646"/>
                      </a:cubicBezTo>
                      <a:cubicBezTo>
                        <a:pt x="1057554" y="835760"/>
                        <a:pt x="1064610" y="850882"/>
                        <a:pt x="1070660" y="867012"/>
                      </a:cubicBezTo>
                      <a:cubicBezTo>
                        <a:pt x="1075701" y="883143"/>
                        <a:pt x="1078725" y="900282"/>
                        <a:pt x="1080741" y="916412"/>
                      </a:cubicBezTo>
                      <a:cubicBezTo>
                        <a:pt x="1081749" y="934559"/>
                        <a:pt x="1079733" y="952706"/>
                        <a:pt x="1076708" y="969844"/>
                      </a:cubicBezTo>
                      <a:cubicBezTo>
                        <a:pt x="1073684" y="988999"/>
                        <a:pt x="1067635" y="1005130"/>
                        <a:pt x="1060578" y="1020252"/>
                      </a:cubicBezTo>
                      <a:close/>
                    </a:path>
                  </a:pathLst>
                </a:custGeom>
                <a:solidFill>
                  <a:srgbClr val="0E0E0E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74" name="Graphic 4">
                  <a:extLst>
                    <a:ext uri="{FF2B5EF4-FFF2-40B4-BE49-F238E27FC236}">
                      <a16:creationId xmlns:a16="http://schemas.microsoft.com/office/drawing/2014/main" xmlns="" id="{EDEB3519-0B8B-1E41-2452-6EACB5407303}"/>
                    </a:ext>
                  </a:extLst>
                </p:cNvPr>
                <p:cNvGrpSpPr/>
                <p:nvPr/>
              </p:nvGrpSpPr>
              <p:grpSpPr>
                <a:xfrm>
                  <a:off x="9058263" y="3259361"/>
                  <a:ext cx="1725959" cy="2007234"/>
                  <a:chOff x="9058263" y="3259361"/>
                  <a:chExt cx="1725959" cy="2007234"/>
                </a:xfrm>
              </p:grpSpPr>
              <p:sp>
                <p:nvSpPr>
                  <p:cNvPr id="75" name="Freeform: Shape 74">
                    <a:extLst>
                      <a:ext uri="{FF2B5EF4-FFF2-40B4-BE49-F238E27FC236}">
                        <a16:creationId xmlns:a16="http://schemas.microsoft.com/office/drawing/2014/main" xmlns="" id="{466CEE5D-344C-E2C5-E048-17523FD3996B}"/>
                      </a:ext>
                    </a:extLst>
                  </p:cNvPr>
                  <p:cNvSpPr/>
                  <p:nvPr/>
                </p:nvSpPr>
                <p:spPr>
                  <a:xfrm>
                    <a:off x="9058263" y="3259361"/>
                    <a:ext cx="1725959" cy="2007234"/>
                  </a:xfrm>
                  <a:custGeom>
                    <a:avLst/>
                    <a:gdLst>
                      <a:gd name="connsiteX0" fmla="*/ 1709829 w 1725959"/>
                      <a:gd name="connsiteY0" fmla="*/ 1786449 h 2007234"/>
                      <a:gd name="connsiteX1" fmla="*/ 1694707 w 1725959"/>
                      <a:gd name="connsiteY1" fmla="*/ 1697732 h 2007234"/>
                      <a:gd name="connsiteX2" fmla="*/ 1683617 w 1725959"/>
                      <a:gd name="connsiteY2" fmla="*/ 1620104 h 2007234"/>
                      <a:gd name="connsiteX3" fmla="*/ 1682609 w 1725959"/>
                      <a:gd name="connsiteY3" fmla="*/ 1613046 h 2007234"/>
                      <a:gd name="connsiteX4" fmla="*/ 1681601 w 1725959"/>
                      <a:gd name="connsiteY4" fmla="*/ 1605989 h 2007234"/>
                      <a:gd name="connsiteX5" fmla="*/ 1678576 w 1725959"/>
                      <a:gd name="connsiteY5" fmla="*/ 1583810 h 2007234"/>
                      <a:gd name="connsiteX6" fmla="*/ 1675552 w 1725959"/>
                      <a:gd name="connsiteY6" fmla="*/ 1561631 h 2007234"/>
                      <a:gd name="connsiteX7" fmla="*/ 1672528 w 1725959"/>
                      <a:gd name="connsiteY7" fmla="*/ 1539451 h 2007234"/>
                      <a:gd name="connsiteX8" fmla="*/ 1672528 w 1725959"/>
                      <a:gd name="connsiteY8" fmla="*/ 1536427 h 2007234"/>
                      <a:gd name="connsiteX9" fmla="*/ 1670511 w 1725959"/>
                      <a:gd name="connsiteY9" fmla="*/ 1521305 h 2007234"/>
                      <a:gd name="connsiteX10" fmla="*/ 1422505 w 1725959"/>
                      <a:gd name="connsiteY10" fmla="*/ 1343869 h 2007234"/>
                      <a:gd name="connsiteX11" fmla="*/ 1414441 w 1725959"/>
                      <a:gd name="connsiteY11" fmla="*/ 1338829 h 2007234"/>
                      <a:gd name="connsiteX12" fmla="*/ 1365041 w 1725959"/>
                      <a:gd name="connsiteY12" fmla="*/ 1304552 h 2007234"/>
                      <a:gd name="connsiteX13" fmla="*/ 1212809 w 1725959"/>
                      <a:gd name="connsiteY13" fmla="*/ 1195671 h 2007234"/>
                      <a:gd name="connsiteX14" fmla="*/ 1137198 w 1725959"/>
                      <a:gd name="connsiteY14" fmla="*/ 1140222 h 2007234"/>
                      <a:gd name="connsiteX15" fmla="*/ 1120059 w 1725959"/>
                      <a:gd name="connsiteY15" fmla="*/ 1127116 h 2007234"/>
                      <a:gd name="connsiteX16" fmla="*/ 1099896 w 1725959"/>
                      <a:gd name="connsiteY16" fmla="*/ 1111994 h 2007234"/>
                      <a:gd name="connsiteX17" fmla="*/ 1080741 w 1725959"/>
                      <a:gd name="connsiteY17" fmla="*/ 1097880 h 2007234"/>
                      <a:gd name="connsiteX18" fmla="*/ 1076708 w 1725959"/>
                      <a:gd name="connsiteY18" fmla="*/ 1094855 h 2007234"/>
                      <a:gd name="connsiteX19" fmla="*/ 1075701 w 1725959"/>
                      <a:gd name="connsiteY19" fmla="*/ 1093847 h 2007234"/>
                      <a:gd name="connsiteX20" fmla="*/ 1068643 w 1725959"/>
                      <a:gd name="connsiteY20" fmla="*/ 1088806 h 2007234"/>
                      <a:gd name="connsiteX21" fmla="*/ 1068643 w 1725959"/>
                      <a:gd name="connsiteY21" fmla="*/ 1088806 h 2007234"/>
                      <a:gd name="connsiteX22" fmla="*/ 1068643 w 1725959"/>
                      <a:gd name="connsiteY22" fmla="*/ 1088806 h 2007234"/>
                      <a:gd name="connsiteX23" fmla="*/ 1062595 w 1725959"/>
                      <a:gd name="connsiteY23" fmla="*/ 1102921 h 2007234"/>
                      <a:gd name="connsiteX24" fmla="*/ 1039407 w 1725959"/>
                      <a:gd name="connsiteY24" fmla="*/ 1141230 h 2007234"/>
                      <a:gd name="connsiteX25" fmla="*/ 1008154 w 1725959"/>
                      <a:gd name="connsiteY25" fmla="*/ 1174499 h 2007234"/>
                      <a:gd name="connsiteX26" fmla="*/ 971861 w 1725959"/>
                      <a:gd name="connsiteY26" fmla="*/ 1199703 h 2007234"/>
                      <a:gd name="connsiteX27" fmla="*/ 931535 w 1725959"/>
                      <a:gd name="connsiteY27" fmla="*/ 1216842 h 2007234"/>
                      <a:gd name="connsiteX28" fmla="*/ 931535 w 1725959"/>
                      <a:gd name="connsiteY28" fmla="*/ 1217850 h 2007234"/>
                      <a:gd name="connsiteX29" fmla="*/ 937583 w 1725959"/>
                      <a:gd name="connsiteY29" fmla="*/ 1228940 h 2007234"/>
                      <a:gd name="connsiteX30" fmla="*/ 938591 w 1725959"/>
                      <a:gd name="connsiteY30" fmla="*/ 1231964 h 2007234"/>
                      <a:gd name="connsiteX31" fmla="*/ 946657 w 1725959"/>
                      <a:gd name="connsiteY31" fmla="*/ 1247087 h 2007234"/>
                      <a:gd name="connsiteX32" fmla="*/ 962787 w 1725959"/>
                      <a:gd name="connsiteY32" fmla="*/ 1278339 h 2007234"/>
                      <a:gd name="connsiteX33" fmla="*/ 1039407 w 1725959"/>
                      <a:gd name="connsiteY33" fmla="*/ 1434603 h 2007234"/>
                      <a:gd name="connsiteX34" fmla="*/ 1059570 w 1725959"/>
                      <a:gd name="connsiteY34" fmla="*/ 1476946 h 2007234"/>
                      <a:gd name="connsiteX35" fmla="*/ 1063603 w 1725959"/>
                      <a:gd name="connsiteY35" fmla="*/ 1485011 h 2007234"/>
                      <a:gd name="connsiteX36" fmla="*/ 1115018 w 1725959"/>
                      <a:gd name="connsiteY36" fmla="*/ 1591875 h 2007234"/>
                      <a:gd name="connsiteX37" fmla="*/ 1282371 w 1725959"/>
                      <a:gd name="connsiteY37" fmla="*/ 1895329 h 2007234"/>
                      <a:gd name="connsiteX38" fmla="*/ 1283381 w 1725959"/>
                      <a:gd name="connsiteY38" fmla="*/ 1895329 h 2007234"/>
                      <a:gd name="connsiteX39" fmla="*/ 1286404 w 1725959"/>
                      <a:gd name="connsiteY39" fmla="*/ 1895329 h 2007234"/>
                      <a:gd name="connsiteX40" fmla="*/ 1453758 w 1725959"/>
                      <a:gd name="connsiteY40" fmla="*/ 1947754 h 2007234"/>
                      <a:gd name="connsiteX41" fmla="*/ 1611031 w 1725959"/>
                      <a:gd name="connsiteY41" fmla="*/ 2007235 h 2007234"/>
                      <a:gd name="connsiteX42" fmla="*/ 1636235 w 1725959"/>
                      <a:gd name="connsiteY42" fmla="*/ 1976990 h 2007234"/>
                      <a:gd name="connsiteX43" fmla="*/ 1639258 w 1725959"/>
                      <a:gd name="connsiteY43" fmla="*/ 1973965 h 2007234"/>
                      <a:gd name="connsiteX44" fmla="*/ 1640266 w 1725959"/>
                      <a:gd name="connsiteY44" fmla="*/ 1972957 h 2007234"/>
                      <a:gd name="connsiteX45" fmla="*/ 1655388 w 1725959"/>
                      <a:gd name="connsiteY45" fmla="*/ 1955819 h 2007234"/>
                      <a:gd name="connsiteX46" fmla="*/ 1661438 w 1725959"/>
                      <a:gd name="connsiteY46" fmla="*/ 1948762 h 2007234"/>
                      <a:gd name="connsiteX47" fmla="*/ 1697732 w 1725959"/>
                      <a:gd name="connsiteY47" fmla="*/ 1904403 h 2007234"/>
                      <a:gd name="connsiteX48" fmla="*/ 1723943 w 1725959"/>
                      <a:gd name="connsiteY48" fmla="*/ 1872142 h 2007234"/>
                      <a:gd name="connsiteX49" fmla="*/ 1725959 w 1725959"/>
                      <a:gd name="connsiteY49" fmla="*/ 1870126 h 2007234"/>
                      <a:gd name="connsiteX50" fmla="*/ 1709829 w 1725959"/>
                      <a:gd name="connsiteY50" fmla="*/ 1786449 h 2007234"/>
                      <a:gd name="connsiteX51" fmla="*/ 779303 w 1725959"/>
                      <a:gd name="connsiteY51" fmla="*/ 796442 h 2007234"/>
                      <a:gd name="connsiteX52" fmla="*/ 773254 w 1725959"/>
                      <a:gd name="connsiteY52" fmla="*/ 786360 h 2007234"/>
                      <a:gd name="connsiteX53" fmla="*/ 740993 w 1725959"/>
                      <a:gd name="connsiteY53" fmla="*/ 723855 h 2007234"/>
                      <a:gd name="connsiteX54" fmla="*/ 733936 w 1725959"/>
                      <a:gd name="connsiteY54" fmla="*/ 708732 h 2007234"/>
                      <a:gd name="connsiteX55" fmla="*/ 706716 w 1725959"/>
                      <a:gd name="connsiteY55" fmla="*/ 655300 h 2007234"/>
                      <a:gd name="connsiteX56" fmla="*/ 694618 w 1725959"/>
                      <a:gd name="connsiteY56" fmla="*/ 632113 h 2007234"/>
                      <a:gd name="connsiteX57" fmla="*/ 640178 w 1725959"/>
                      <a:gd name="connsiteY57" fmla="*/ 524240 h 2007234"/>
                      <a:gd name="connsiteX58" fmla="*/ 638161 w 1725959"/>
                      <a:gd name="connsiteY58" fmla="*/ 520208 h 2007234"/>
                      <a:gd name="connsiteX59" fmla="*/ 616990 w 1725959"/>
                      <a:gd name="connsiteY59" fmla="*/ 478873 h 2007234"/>
                      <a:gd name="connsiteX60" fmla="*/ 538355 w 1725959"/>
                      <a:gd name="connsiteY60" fmla="*/ 324626 h 2007234"/>
                      <a:gd name="connsiteX61" fmla="*/ 497020 w 1725959"/>
                      <a:gd name="connsiteY61" fmla="*/ 249014 h 2007234"/>
                      <a:gd name="connsiteX62" fmla="*/ 456694 w 1725959"/>
                      <a:gd name="connsiteY62" fmla="*/ 181468 h 2007234"/>
                      <a:gd name="connsiteX63" fmla="*/ 453669 w 1725959"/>
                      <a:gd name="connsiteY63" fmla="*/ 181468 h 2007234"/>
                      <a:gd name="connsiteX64" fmla="*/ 450645 w 1725959"/>
                      <a:gd name="connsiteY64" fmla="*/ 180460 h 2007234"/>
                      <a:gd name="connsiteX65" fmla="*/ 406286 w 1725959"/>
                      <a:gd name="connsiteY65" fmla="*/ 159289 h 2007234"/>
                      <a:gd name="connsiteX66" fmla="*/ 363943 w 1725959"/>
                      <a:gd name="connsiteY66" fmla="*/ 137109 h 2007234"/>
                      <a:gd name="connsiteX67" fmla="*/ 280267 w 1725959"/>
                      <a:gd name="connsiteY67" fmla="*/ 93759 h 2007234"/>
                      <a:gd name="connsiteX68" fmla="*/ 281275 w 1725959"/>
                      <a:gd name="connsiteY68" fmla="*/ 94767 h 2007234"/>
                      <a:gd name="connsiteX69" fmla="*/ 271194 w 1725959"/>
                      <a:gd name="connsiteY69" fmla="*/ 89726 h 2007234"/>
                      <a:gd name="connsiteX70" fmla="*/ 268169 w 1725959"/>
                      <a:gd name="connsiteY70" fmla="*/ 87710 h 2007234"/>
                      <a:gd name="connsiteX71" fmla="*/ 246998 w 1725959"/>
                      <a:gd name="connsiteY71" fmla="*/ 77628 h 2007234"/>
                      <a:gd name="connsiteX72" fmla="*/ 213729 w 1725959"/>
                      <a:gd name="connsiteY72" fmla="*/ 60489 h 2007234"/>
                      <a:gd name="connsiteX73" fmla="*/ 209696 w 1725959"/>
                      <a:gd name="connsiteY73" fmla="*/ 58473 h 2007234"/>
                      <a:gd name="connsiteX74" fmla="*/ 208688 w 1725959"/>
                      <a:gd name="connsiteY74" fmla="*/ 57465 h 2007234"/>
                      <a:gd name="connsiteX75" fmla="*/ 148199 w 1725959"/>
                      <a:gd name="connsiteY75" fmla="*/ 26212 h 2007234"/>
                      <a:gd name="connsiteX76" fmla="*/ 147190 w 1725959"/>
                      <a:gd name="connsiteY76" fmla="*/ 25204 h 2007234"/>
                      <a:gd name="connsiteX77" fmla="*/ 81660 w 1725959"/>
                      <a:gd name="connsiteY77" fmla="*/ 0 h 2007234"/>
                      <a:gd name="connsiteX78" fmla="*/ 81660 w 1725959"/>
                      <a:gd name="connsiteY78" fmla="*/ 0 h 2007234"/>
                      <a:gd name="connsiteX79" fmla="*/ 51416 w 1725959"/>
                      <a:gd name="connsiteY79" fmla="*/ 32261 h 2007234"/>
                      <a:gd name="connsiteX80" fmla="*/ 50408 w 1725959"/>
                      <a:gd name="connsiteY80" fmla="*/ 33269 h 2007234"/>
                      <a:gd name="connsiteX81" fmla="*/ 47383 w 1725959"/>
                      <a:gd name="connsiteY81" fmla="*/ 36294 h 2007234"/>
                      <a:gd name="connsiteX82" fmla="*/ 44359 w 1725959"/>
                      <a:gd name="connsiteY82" fmla="*/ 38310 h 2007234"/>
                      <a:gd name="connsiteX83" fmla="*/ 13106 w 1725959"/>
                      <a:gd name="connsiteY83" fmla="*/ 70571 h 2007234"/>
                      <a:gd name="connsiteX84" fmla="*/ 12098 w 1725959"/>
                      <a:gd name="connsiteY84" fmla="*/ 71579 h 2007234"/>
                      <a:gd name="connsiteX85" fmla="*/ 0 w 1725959"/>
                      <a:gd name="connsiteY85" fmla="*/ 86701 h 2007234"/>
                      <a:gd name="connsiteX86" fmla="*/ 14114 w 1725959"/>
                      <a:gd name="connsiteY86" fmla="*/ 180460 h 2007234"/>
                      <a:gd name="connsiteX87" fmla="*/ 49400 w 1725959"/>
                      <a:gd name="connsiteY87" fmla="*/ 371001 h 2007234"/>
                      <a:gd name="connsiteX88" fmla="*/ 93758 w 1725959"/>
                      <a:gd name="connsiteY88" fmla="*/ 559525 h 2007234"/>
                      <a:gd name="connsiteX89" fmla="*/ 359911 w 1725959"/>
                      <a:gd name="connsiteY89" fmla="*/ 752083 h 2007234"/>
                      <a:gd name="connsiteX90" fmla="*/ 398221 w 1725959"/>
                      <a:gd name="connsiteY90" fmla="*/ 780311 h 2007234"/>
                      <a:gd name="connsiteX91" fmla="*/ 506093 w 1725959"/>
                      <a:gd name="connsiteY91" fmla="*/ 858947 h 2007234"/>
                      <a:gd name="connsiteX92" fmla="*/ 579689 w 1725959"/>
                      <a:gd name="connsiteY92" fmla="*/ 912379 h 2007234"/>
                      <a:gd name="connsiteX93" fmla="*/ 588762 w 1725959"/>
                      <a:gd name="connsiteY93" fmla="*/ 919437 h 2007234"/>
                      <a:gd name="connsiteX94" fmla="*/ 615982 w 1725959"/>
                      <a:gd name="connsiteY94" fmla="*/ 939600 h 2007234"/>
                      <a:gd name="connsiteX95" fmla="*/ 629088 w 1725959"/>
                      <a:gd name="connsiteY95" fmla="*/ 948673 h 2007234"/>
                      <a:gd name="connsiteX96" fmla="*/ 632113 w 1725959"/>
                      <a:gd name="connsiteY96" fmla="*/ 950689 h 2007234"/>
                      <a:gd name="connsiteX97" fmla="*/ 649251 w 1725959"/>
                      <a:gd name="connsiteY97" fmla="*/ 962787 h 2007234"/>
                      <a:gd name="connsiteX98" fmla="*/ 659333 w 1725959"/>
                      <a:gd name="connsiteY98" fmla="*/ 927502 h 2007234"/>
                      <a:gd name="connsiteX99" fmla="*/ 679496 w 1725959"/>
                      <a:gd name="connsiteY99" fmla="*/ 887176 h 2007234"/>
                      <a:gd name="connsiteX100" fmla="*/ 706716 w 1725959"/>
                      <a:gd name="connsiteY100" fmla="*/ 852898 h 2007234"/>
                      <a:gd name="connsiteX101" fmla="*/ 738977 w 1725959"/>
                      <a:gd name="connsiteY101" fmla="*/ 825678 h 2007234"/>
                      <a:gd name="connsiteX102" fmla="*/ 777287 w 1725959"/>
                      <a:gd name="connsiteY102" fmla="*/ 804507 h 2007234"/>
                      <a:gd name="connsiteX103" fmla="*/ 780311 w 1725959"/>
                      <a:gd name="connsiteY103" fmla="*/ 803499 h 2007234"/>
                      <a:gd name="connsiteX104" fmla="*/ 778295 w 1725959"/>
                      <a:gd name="connsiteY104" fmla="*/ 800475 h 2007234"/>
                      <a:gd name="connsiteX105" fmla="*/ 779303 w 1725959"/>
                      <a:gd name="connsiteY105" fmla="*/ 796442 h 20072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</a:cxnLst>
                    <a:rect l="l" t="t" r="r" b="b"/>
                    <a:pathLst>
                      <a:path w="1725959" h="2007234">
                        <a:moveTo>
                          <a:pt x="1709829" y="1786449"/>
                        </a:moveTo>
                        <a:cubicBezTo>
                          <a:pt x="1703780" y="1758221"/>
                          <a:pt x="1699747" y="1728984"/>
                          <a:pt x="1694707" y="1697732"/>
                        </a:cubicBezTo>
                        <a:cubicBezTo>
                          <a:pt x="1690674" y="1671520"/>
                          <a:pt x="1686642" y="1646316"/>
                          <a:pt x="1683617" y="1620104"/>
                        </a:cubicBezTo>
                        <a:lnTo>
                          <a:pt x="1682609" y="1613046"/>
                        </a:lnTo>
                        <a:lnTo>
                          <a:pt x="1681601" y="1605989"/>
                        </a:lnTo>
                        <a:lnTo>
                          <a:pt x="1678576" y="1583810"/>
                        </a:lnTo>
                        <a:lnTo>
                          <a:pt x="1675552" y="1561631"/>
                        </a:lnTo>
                        <a:cubicBezTo>
                          <a:pt x="1674544" y="1553565"/>
                          <a:pt x="1673536" y="1546508"/>
                          <a:pt x="1672528" y="1539451"/>
                        </a:cubicBezTo>
                        <a:lnTo>
                          <a:pt x="1672528" y="1536427"/>
                        </a:lnTo>
                        <a:cubicBezTo>
                          <a:pt x="1671520" y="1531386"/>
                          <a:pt x="1671520" y="1526345"/>
                          <a:pt x="1670511" y="1521305"/>
                        </a:cubicBezTo>
                        <a:cubicBezTo>
                          <a:pt x="1588851" y="1459807"/>
                          <a:pt x="1504165" y="1401334"/>
                          <a:pt x="1422505" y="1343869"/>
                        </a:cubicBezTo>
                        <a:lnTo>
                          <a:pt x="1414441" y="1338829"/>
                        </a:lnTo>
                        <a:cubicBezTo>
                          <a:pt x="1398309" y="1327739"/>
                          <a:pt x="1381171" y="1315641"/>
                          <a:pt x="1365041" y="1304552"/>
                        </a:cubicBezTo>
                        <a:cubicBezTo>
                          <a:pt x="1319674" y="1273299"/>
                          <a:pt x="1267249" y="1235997"/>
                          <a:pt x="1212809" y="1195671"/>
                        </a:cubicBezTo>
                        <a:cubicBezTo>
                          <a:pt x="1184581" y="1175508"/>
                          <a:pt x="1160385" y="1156353"/>
                          <a:pt x="1137198" y="1140222"/>
                        </a:cubicBezTo>
                        <a:cubicBezTo>
                          <a:pt x="1131149" y="1136190"/>
                          <a:pt x="1126108" y="1131149"/>
                          <a:pt x="1120059" y="1127116"/>
                        </a:cubicBezTo>
                        <a:lnTo>
                          <a:pt x="1099896" y="1111994"/>
                        </a:lnTo>
                        <a:cubicBezTo>
                          <a:pt x="1093847" y="1106953"/>
                          <a:pt x="1086790" y="1101913"/>
                          <a:pt x="1080741" y="1097880"/>
                        </a:cubicBezTo>
                        <a:lnTo>
                          <a:pt x="1076708" y="1094855"/>
                        </a:lnTo>
                        <a:lnTo>
                          <a:pt x="1075701" y="1093847"/>
                        </a:lnTo>
                        <a:cubicBezTo>
                          <a:pt x="1073684" y="1091831"/>
                          <a:pt x="1070660" y="1090823"/>
                          <a:pt x="1068643" y="1088806"/>
                        </a:cubicBezTo>
                        <a:cubicBezTo>
                          <a:pt x="1068643" y="1088806"/>
                          <a:pt x="1068643" y="1088806"/>
                          <a:pt x="1068643" y="1088806"/>
                        </a:cubicBezTo>
                        <a:lnTo>
                          <a:pt x="1068643" y="1088806"/>
                        </a:lnTo>
                        <a:cubicBezTo>
                          <a:pt x="1066627" y="1093847"/>
                          <a:pt x="1064610" y="1097880"/>
                          <a:pt x="1062595" y="1102921"/>
                        </a:cubicBezTo>
                        <a:cubicBezTo>
                          <a:pt x="1055537" y="1118043"/>
                          <a:pt x="1047472" y="1130141"/>
                          <a:pt x="1039407" y="1141230"/>
                        </a:cubicBezTo>
                        <a:cubicBezTo>
                          <a:pt x="1029325" y="1154336"/>
                          <a:pt x="1019243" y="1165426"/>
                          <a:pt x="1008154" y="1174499"/>
                        </a:cubicBezTo>
                        <a:cubicBezTo>
                          <a:pt x="997065" y="1184581"/>
                          <a:pt x="984967" y="1192646"/>
                          <a:pt x="971861" y="1199703"/>
                        </a:cubicBezTo>
                        <a:cubicBezTo>
                          <a:pt x="959763" y="1206760"/>
                          <a:pt x="945648" y="1212809"/>
                          <a:pt x="931535" y="1216842"/>
                        </a:cubicBezTo>
                        <a:lnTo>
                          <a:pt x="931535" y="1217850"/>
                        </a:lnTo>
                        <a:cubicBezTo>
                          <a:pt x="933550" y="1221883"/>
                          <a:pt x="935567" y="1225915"/>
                          <a:pt x="937583" y="1228940"/>
                        </a:cubicBezTo>
                        <a:lnTo>
                          <a:pt x="938591" y="1231964"/>
                        </a:lnTo>
                        <a:cubicBezTo>
                          <a:pt x="941616" y="1237005"/>
                          <a:pt x="944640" y="1242046"/>
                          <a:pt x="946657" y="1247087"/>
                        </a:cubicBezTo>
                        <a:cubicBezTo>
                          <a:pt x="952706" y="1257168"/>
                          <a:pt x="957746" y="1267250"/>
                          <a:pt x="962787" y="1278339"/>
                        </a:cubicBezTo>
                        <a:cubicBezTo>
                          <a:pt x="988999" y="1328747"/>
                          <a:pt x="1013195" y="1379155"/>
                          <a:pt x="1039407" y="1434603"/>
                        </a:cubicBezTo>
                        <a:cubicBezTo>
                          <a:pt x="1046464" y="1448717"/>
                          <a:pt x="1052513" y="1462832"/>
                          <a:pt x="1059570" y="1476946"/>
                        </a:cubicBezTo>
                        <a:lnTo>
                          <a:pt x="1063603" y="1485011"/>
                        </a:lnTo>
                        <a:cubicBezTo>
                          <a:pt x="1080741" y="1520296"/>
                          <a:pt x="1097880" y="1556590"/>
                          <a:pt x="1115018" y="1591875"/>
                        </a:cubicBezTo>
                        <a:cubicBezTo>
                          <a:pt x="1163410" y="1691683"/>
                          <a:pt x="1217850" y="1797539"/>
                          <a:pt x="1282371" y="1895329"/>
                        </a:cubicBezTo>
                        <a:lnTo>
                          <a:pt x="1283381" y="1895329"/>
                        </a:lnTo>
                        <a:cubicBezTo>
                          <a:pt x="1284389" y="1895329"/>
                          <a:pt x="1285396" y="1895329"/>
                          <a:pt x="1286404" y="1895329"/>
                        </a:cubicBezTo>
                        <a:cubicBezTo>
                          <a:pt x="1336812" y="1910452"/>
                          <a:pt x="1395285" y="1927591"/>
                          <a:pt x="1453758" y="1947754"/>
                        </a:cubicBezTo>
                        <a:cubicBezTo>
                          <a:pt x="1515256" y="1967917"/>
                          <a:pt x="1565664" y="1987072"/>
                          <a:pt x="1611031" y="2007235"/>
                        </a:cubicBezTo>
                        <a:cubicBezTo>
                          <a:pt x="1619095" y="1997153"/>
                          <a:pt x="1628169" y="1987072"/>
                          <a:pt x="1636235" y="1976990"/>
                        </a:cubicBezTo>
                        <a:lnTo>
                          <a:pt x="1639258" y="1973965"/>
                        </a:lnTo>
                        <a:lnTo>
                          <a:pt x="1640266" y="1972957"/>
                        </a:lnTo>
                        <a:cubicBezTo>
                          <a:pt x="1645307" y="1966909"/>
                          <a:pt x="1650348" y="1960860"/>
                          <a:pt x="1655388" y="1955819"/>
                        </a:cubicBezTo>
                        <a:lnTo>
                          <a:pt x="1661438" y="1948762"/>
                        </a:lnTo>
                        <a:cubicBezTo>
                          <a:pt x="1673536" y="1934648"/>
                          <a:pt x="1685633" y="1919525"/>
                          <a:pt x="1697732" y="1904403"/>
                        </a:cubicBezTo>
                        <a:cubicBezTo>
                          <a:pt x="1706805" y="1893313"/>
                          <a:pt x="1714870" y="1882224"/>
                          <a:pt x="1723943" y="1872142"/>
                        </a:cubicBezTo>
                        <a:cubicBezTo>
                          <a:pt x="1724951" y="1871134"/>
                          <a:pt x="1724951" y="1870126"/>
                          <a:pt x="1725959" y="1870126"/>
                        </a:cubicBezTo>
                        <a:cubicBezTo>
                          <a:pt x="1721928" y="1841897"/>
                          <a:pt x="1715878" y="1813669"/>
                          <a:pt x="1709829" y="1786449"/>
                        </a:cubicBezTo>
                        <a:close/>
                        <a:moveTo>
                          <a:pt x="779303" y="796442"/>
                        </a:moveTo>
                        <a:cubicBezTo>
                          <a:pt x="777287" y="793417"/>
                          <a:pt x="775271" y="789385"/>
                          <a:pt x="773254" y="786360"/>
                        </a:cubicBezTo>
                        <a:cubicBezTo>
                          <a:pt x="762164" y="766197"/>
                          <a:pt x="751075" y="745026"/>
                          <a:pt x="740993" y="723855"/>
                        </a:cubicBezTo>
                        <a:lnTo>
                          <a:pt x="733936" y="708732"/>
                        </a:lnTo>
                        <a:cubicBezTo>
                          <a:pt x="724863" y="691594"/>
                          <a:pt x="716797" y="674455"/>
                          <a:pt x="706716" y="655300"/>
                        </a:cubicBezTo>
                        <a:cubicBezTo>
                          <a:pt x="702684" y="647235"/>
                          <a:pt x="698651" y="640178"/>
                          <a:pt x="694618" y="632113"/>
                        </a:cubicBezTo>
                        <a:cubicBezTo>
                          <a:pt x="676471" y="596827"/>
                          <a:pt x="658324" y="559525"/>
                          <a:pt x="640178" y="524240"/>
                        </a:cubicBezTo>
                        <a:lnTo>
                          <a:pt x="638161" y="520208"/>
                        </a:lnTo>
                        <a:cubicBezTo>
                          <a:pt x="631104" y="506093"/>
                          <a:pt x="624048" y="491979"/>
                          <a:pt x="616990" y="478873"/>
                        </a:cubicBezTo>
                        <a:cubicBezTo>
                          <a:pt x="591787" y="429474"/>
                          <a:pt x="565574" y="376042"/>
                          <a:pt x="538355" y="324626"/>
                        </a:cubicBezTo>
                        <a:cubicBezTo>
                          <a:pt x="526257" y="302446"/>
                          <a:pt x="513151" y="277242"/>
                          <a:pt x="497020" y="249014"/>
                        </a:cubicBezTo>
                        <a:cubicBezTo>
                          <a:pt x="482906" y="223810"/>
                          <a:pt x="469800" y="201631"/>
                          <a:pt x="456694" y="181468"/>
                        </a:cubicBezTo>
                        <a:cubicBezTo>
                          <a:pt x="455686" y="181468"/>
                          <a:pt x="454677" y="181468"/>
                          <a:pt x="453669" y="181468"/>
                        </a:cubicBezTo>
                        <a:cubicBezTo>
                          <a:pt x="452661" y="181468"/>
                          <a:pt x="451653" y="181468"/>
                          <a:pt x="450645" y="180460"/>
                        </a:cubicBezTo>
                        <a:cubicBezTo>
                          <a:pt x="435523" y="173403"/>
                          <a:pt x="419392" y="166345"/>
                          <a:pt x="406286" y="159289"/>
                        </a:cubicBezTo>
                        <a:cubicBezTo>
                          <a:pt x="392172" y="152231"/>
                          <a:pt x="378058" y="144166"/>
                          <a:pt x="363943" y="137109"/>
                        </a:cubicBezTo>
                        <a:cubicBezTo>
                          <a:pt x="337732" y="122995"/>
                          <a:pt x="308495" y="107873"/>
                          <a:pt x="280267" y="93759"/>
                        </a:cubicBezTo>
                        <a:lnTo>
                          <a:pt x="281275" y="94767"/>
                        </a:lnTo>
                        <a:cubicBezTo>
                          <a:pt x="278250" y="92750"/>
                          <a:pt x="274218" y="90734"/>
                          <a:pt x="271194" y="89726"/>
                        </a:cubicBezTo>
                        <a:lnTo>
                          <a:pt x="268169" y="87710"/>
                        </a:lnTo>
                        <a:cubicBezTo>
                          <a:pt x="261112" y="84685"/>
                          <a:pt x="254055" y="80652"/>
                          <a:pt x="246998" y="77628"/>
                        </a:cubicBezTo>
                        <a:cubicBezTo>
                          <a:pt x="235908" y="71579"/>
                          <a:pt x="224818" y="66538"/>
                          <a:pt x="213729" y="60489"/>
                        </a:cubicBezTo>
                        <a:lnTo>
                          <a:pt x="209696" y="58473"/>
                        </a:lnTo>
                        <a:lnTo>
                          <a:pt x="208688" y="57465"/>
                        </a:lnTo>
                        <a:cubicBezTo>
                          <a:pt x="189533" y="47383"/>
                          <a:pt x="168362" y="36294"/>
                          <a:pt x="148199" y="26212"/>
                        </a:cubicBezTo>
                        <a:cubicBezTo>
                          <a:pt x="148199" y="26212"/>
                          <a:pt x="147190" y="26212"/>
                          <a:pt x="147190" y="25204"/>
                        </a:cubicBezTo>
                        <a:cubicBezTo>
                          <a:pt x="121986" y="13106"/>
                          <a:pt x="101823" y="5041"/>
                          <a:pt x="81660" y="0"/>
                        </a:cubicBezTo>
                        <a:lnTo>
                          <a:pt x="81660" y="0"/>
                        </a:lnTo>
                        <a:cubicBezTo>
                          <a:pt x="72587" y="12098"/>
                          <a:pt x="61497" y="22180"/>
                          <a:pt x="51416" y="32261"/>
                        </a:cubicBezTo>
                        <a:lnTo>
                          <a:pt x="50408" y="33269"/>
                        </a:lnTo>
                        <a:lnTo>
                          <a:pt x="47383" y="36294"/>
                        </a:lnTo>
                        <a:lnTo>
                          <a:pt x="44359" y="38310"/>
                        </a:lnTo>
                        <a:cubicBezTo>
                          <a:pt x="34277" y="48392"/>
                          <a:pt x="23187" y="59481"/>
                          <a:pt x="13106" y="70571"/>
                        </a:cubicBezTo>
                        <a:lnTo>
                          <a:pt x="12098" y="71579"/>
                        </a:lnTo>
                        <a:cubicBezTo>
                          <a:pt x="7057" y="77628"/>
                          <a:pt x="3024" y="82669"/>
                          <a:pt x="0" y="86701"/>
                        </a:cubicBezTo>
                        <a:cubicBezTo>
                          <a:pt x="4033" y="115938"/>
                          <a:pt x="9074" y="147191"/>
                          <a:pt x="14114" y="180460"/>
                        </a:cubicBezTo>
                        <a:cubicBezTo>
                          <a:pt x="25204" y="249014"/>
                          <a:pt x="37302" y="311520"/>
                          <a:pt x="49400" y="371001"/>
                        </a:cubicBezTo>
                        <a:cubicBezTo>
                          <a:pt x="62506" y="432498"/>
                          <a:pt x="77628" y="496012"/>
                          <a:pt x="93758" y="559525"/>
                        </a:cubicBezTo>
                        <a:cubicBezTo>
                          <a:pt x="186509" y="624048"/>
                          <a:pt x="276234" y="689578"/>
                          <a:pt x="359911" y="752083"/>
                        </a:cubicBezTo>
                        <a:lnTo>
                          <a:pt x="398221" y="780311"/>
                        </a:lnTo>
                        <a:cubicBezTo>
                          <a:pt x="433506" y="806523"/>
                          <a:pt x="469800" y="832735"/>
                          <a:pt x="506093" y="858947"/>
                        </a:cubicBezTo>
                        <a:cubicBezTo>
                          <a:pt x="530289" y="877094"/>
                          <a:pt x="554485" y="894233"/>
                          <a:pt x="579689" y="912379"/>
                        </a:cubicBezTo>
                        <a:lnTo>
                          <a:pt x="588762" y="919437"/>
                        </a:lnTo>
                        <a:cubicBezTo>
                          <a:pt x="597835" y="926494"/>
                          <a:pt x="606909" y="932542"/>
                          <a:pt x="615982" y="939600"/>
                        </a:cubicBezTo>
                        <a:cubicBezTo>
                          <a:pt x="620015" y="942624"/>
                          <a:pt x="624048" y="945649"/>
                          <a:pt x="629088" y="948673"/>
                        </a:cubicBezTo>
                        <a:lnTo>
                          <a:pt x="632113" y="950689"/>
                        </a:lnTo>
                        <a:cubicBezTo>
                          <a:pt x="638161" y="954722"/>
                          <a:pt x="643202" y="958755"/>
                          <a:pt x="649251" y="962787"/>
                        </a:cubicBezTo>
                        <a:cubicBezTo>
                          <a:pt x="652276" y="949681"/>
                          <a:pt x="655300" y="937583"/>
                          <a:pt x="659333" y="927502"/>
                        </a:cubicBezTo>
                        <a:cubicBezTo>
                          <a:pt x="665382" y="913388"/>
                          <a:pt x="672439" y="899273"/>
                          <a:pt x="679496" y="887176"/>
                        </a:cubicBezTo>
                        <a:cubicBezTo>
                          <a:pt x="687561" y="875078"/>
                          <a:pt x="696634" y="862980"/>
                          <a:pt x="706716" y="852898"/>
                        </a:cubicBezTo>
                        <a:cubicBezTo>
                          <a:pt x="716797" y="842817"/>
                          <a:pt x="727887" y="832735"/>
                          <a:pt x="738977" y="825678"/>
                        </a:cubicBezTo>
                        <a:cubicBezTo>
                          <a:pt x="752083" y="816605"/>
                          <a:pt x="765189" y="809548"/>
                          <a:pt x="777287" y="804507"/>
                        </a:cubicBezTo>
                        <a:lnTo>
                          <a:pt x="780311" y="803499"/>
                        </a:lnTo>
                        <a:cubicBezTo>
                          <a:pt x="779303" y="802491"/>
                          <a:pt x="779303" y="801482"/>
                          <a:pt x="778295" y="800475"/>
                        </a:cubicBezTo>
                        <a:lnTo>
                          <a:pt x="779303" y="796442"/>
                        </a:lnTo>
                        <a:close/>
                      </a:path>
                    </a:pathLst>
                  </a:custGeom>
                  <a:solidFill>
                    <a:srgbClr val="BC512D"/>
                  </a:solidFill>
                  <a:ln w="100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6" name="Freeform: Shape 75">
                    <a:extLst>
                      <a:ext uri="{FF2B5EF4-FFF2-40B4-BE49-F238E27FC236}">
                        <a16:creationId xmlns:a16="http://schemas.microsoft.com/office/drawing/2014/main" xmlns="" id="{7DEB50C7-AC53-89A4-6E2A-9B3CE80F21C8}"/>
                      </a:ext>
                    </a:extLst>
                  </p:cNvPr>
                  <p:cNvSpPr/>
                  <p:nvPr/>
                </p:nvSpPr>
                <p:spPr>
                  <a:xfrm>
                    <a:off x="9727678" y="4068909"/>
                    <a:ext cx="394551" cy="393180"/>
                  </a:xfrm>
                  <a:custGeom>
                    <a:avLst/>
                    <a:gdLst>
                      <a:gd name="connsiteX0" fmla="*/ 193565 w 394551"/>
                      <a:gd name="connsiteY0" fmla="*/ 0 h 393180"/>
                      <a:gd name="connsiteX1" fmla="*/ 183484 w 394551"/>
                      <a:gd name="connsiteY1" fmla="*/ 0 h 393180"/>
                      <a:gd name="connsiteX2" fmla="*/ 133076 w 394551"/>
                      <a:gd name="connsiteY2" fmla="*/ 10082 h 393180"/>
                      <a:gd name="connsiteX3" fmla="*/ 86701 w 394551"/>
                      <a:gd name="connsiteY3" fmla="*/ 32261 h 393180"/>
                      <a:gd name="connsiteX4" fmla="*/ 49399 w 394551"/>
                      <a:gd name="connsiteY4" fmla="*/ 64522 h 393180"/>
                      <a:gd name="connsiteX5" fmla="*/ 48391 w 394551"/>
                      <a:gd name="connsiteY5" fmla="*/ 65530 h 393180"/>
                      <a:gd name="connsiteX6" fmla="*/ 48391 w 394551"/>
                      <a:gd name="connsiteY6" fmla="*/ 66538 h 393180"/>
                      <a:gd name="connsiteX7" fmla="*/ 48391 w 394551"/>
                      <a:gd name="connsiteY7" fmla="*/ 66538 h 393180"/>
                      <a:gd name="connsiteX8" fmla="*/ 48391 w 394551"/>
                      <a:gd name="connsiteY8" fmla="*/ 66538 h 393180"/>
                      <a:gd name="connsiteX9" fmla="*/ 49399 w 394551"/>
                      <a:gd name="connsiteY9" fmla="*/ 65530 h 393180"/>
                      <a:gd name="connsiteX10" fmla="*/ 21171 w 394551"/>
                      <a:gd name="connsiteY10" fmla="*/ 106864 h 393180"/>
                      <a:gd name="connsiteX11" fmla="*/ 4032 w 394551"/>
                      <a:gd name="connsiteY11" fmla="*/ 155256 h 393180"/>
                      <a:gd name="connsiteX12" fmla="*/ 0 w 394551"/>
                      <a:gd name="connsiteY12" fmla="*/ 184492 h 393180"/>
                      <a:gd name="connsiteX13" fmla="*/ 0 w 394551"/>
                      <a:gd name="connsiteY13" fmla="*/ 207680 h 393180"/>
                      <a:gd name="connsiteX14" fmla="*/ 10082 w 394551"/>
                      <a:gd name="connsiteY14" fmla="*/ 259095 h 393180"/>
                      <a:gd name="connsiteX15" fmla="*/ 32260 w 394551"/>
                      <a:gd name="connsiteY15" fmla="*/ 304462 h 393180"/>
                      <a:gd name="connsiteX16" fmla="*/ 65530 w 394551"/>
                      <a:gd name="connsiteY16" fmla="*/ 342772 h 393180"/>
                      <a:gd name="connsiteX17" fmla="*/ 106864 w 394551"/>
                      <a:gd name="connsiteY17" fmla="*/ 372009 h 393180"/>
                      <a:gd name="connsiteX18" fmla="*/ 155255 w 394551"/>
                      <a:gd name="connsiteY18" fmla="*/ 389148 h 393180"/>
                      <a:gd name="connsiteX19" fmla="*/ 182476 w 394551"/>
                      <a:gd name="connsiteY19" fmla="*/ 393180 h 393180"/>
                      <a:gd name="connsiteX20" fmla="*/ 197598 w 394551"/>
                      <a:gd name="connsiteY20" fmla="*/ 393180 h 393180"/>
                      <a:gd name="connsiteX21" fmla="*/ 207679 w 394551"/>
                      <a:gd name="connsiteY21" fmla="*/ 393180 h 393180"/>
                      <a:gd name="connsiteX22" fmla="*/ 259095 w 394551"/>
                      <a:gd name="connsiteY22" fmla="*/ 383099 h 393180"/>
                      <a:gd name="connsiteX23" fmla="*/ 304462 w 394551"/>
                      <a:gd name="connsiteY23" fmla="*/ 360919 h 393180"/>
                      <a:gd name="connsiteX24" fmla="*/ 343780 w 394551"/>
                      <a:gd name="connsiteY24" fmla="*/ 327650 h 393180"/>
                      <a:gd name="connsiteX25" fmla="*/ 373017 w 394551"/>
                      <a:gd name="connsiteY25" fmla="*/ 286316 h 393180"/>
                      <a:gd name="connsiteX26" fmla="*/ 390155 w 394551"/>
                      <a:gd name="connsiteY26" fmla="*/ 238932 h 393180"/>
                      <a:gd name="connsiteX27" fmla="*/ 394188 w 394551"/>
                      <a:gd name="connsiteY27" fmla="*/ 185500 h 393180"/>
                      <a:gd name="connsiteX28" fmla="*/ 384106 w 394551"/>
                      <a:gd name="connsiteY28" fmla="*/ 136101 h 393180"/>
                      <a:gd name="connsiteX29" fmla="*/ 361927 w 394551"/>
                      <a:gd name="connsiteY29" fmla="*/ 90734 h 393180"/>
                      <a:gd name="connsiteX30" fmla="*/ 329666 w 394551"/>
                      <a:gd name="connsiteY30" fmla="*/ 52424 h 393180"/>
                      <a:gd name="connsiteX31" fmla="*/ 287324 w 394551"/>
                      <a:gd name="connsiteY31" fmla="*/ 23187 h 393180"/>
                      <a:gd name="connsiteX32" fmla="*/ 238932 w 394551"/>
                      <a:gd name="connsiteY32" fmla="*/ 6049 h 393180"/>
                      <a:gd name="connsiteX33" fmla="*/ 193565 w 394551"/>
                      <a:gd name="connsiteY33" fmla="*/ 0 h 393180"/>
                      <a:gd name="connsiteX34" fmla="*/ 193565 w 394551"/>
                      <a:gd name="connsiteY34" fmla="*/ 0 h 393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394551" h="393180">
                        <a:moveTo>
                          <a:pt x="193565" y="0"/>
                        </a:moveTo>
                        <a:cubicBezTo>
                          <a:pt x="190541" y="0"/>
                          <a:pt x="186509" y="0"/>
                          <a:pt x="183484" y="0"/>
                        </a:cubicBezTo>
                        <a:cubicBezTo>
                          <a:pt x="166345" y="1008"/>
                          <a:pt x="149207" y="4033"/>
                          <a:pt x="133076" y="10082"/>
                        </a:cubicBezTo>
                        <a:cubicBezTo>
                          <a:pt x="115938" y="16131"/>
                          <a:pt x="100815" y="23187"/>
                          <a:pt x="86701" y="32261"/>
                        </a:cubicBezTo>
                        <a:cubicBezTo>
                          <a:pt x="72587" y="41334"/>
                          <a:pt x="60489" y="52424"/>
                          <a:pt x="49399" y="64522"/>
                        </a:cubicBezTo>
                        <a:lnTo>
                          <a:pt x="48391" y="65530"/>
                        </a:lnTo>
                        <a:cubicBezTo>
                          <a:pt x="48391" y="65530"/>
                          <a:pt x="48391" y="66538"/>
                          <a:pt x="48391" y="66538"/>
                        </a:cubicBezTo>
                        <a:cubicBezTo>
                          <a:pt x="48391" y="66538"/>
                          <a:pt x="48391" y="66538"/>
                          <a:pt x="48391" y="66538"/>
                        </a:cubicBezTo>
                        <a:lnTo>
                          <a:pt x="48391" y="66538"/>
                        </a:lnTo>
                        <a:lnTo>
                          <a:pt x="49399" y="65530"/>
                        </a:lnTo>
                        <a:cubicBezTo>
                          <a:pt x="38310" y="77628"/>
                          <a:pt x="29236" y="91742"/>
                          <a:pt x="21171" y="106864"/>
                        </a:cubicBezTo>
                        <a:cubicBezTo>
                          <a:pt x="13106" y="121987"/>
                          <a:pt x="8065" y="138117"/>
                          <a:pt x="4032" y="155256"/>
                        </a:cubicBezTo>
                        <a:cubicBezTo>
                          <a:pt x="2016" y="164329"/>
                          <a:pt x="1008" y="174411"/>
                          <a:pt x="0" y="184492"/>
                        </a:cubicBezTo>
                        <a:cubicBezTo>
                          <a:pt x="0" y="192557"/>
                          <a:pt x="0" y="199614"/>
                          <a:pt x="0" y="207680"/>
                        </a:cubicBezTo>
                        <a:cubicBezTo>
                          <a:pt x="1008" y="224818"/>
                          <a:pt x="4032" y="241957"/>
                          <a:pt x="10082" y="259095"/>
                        </a:cubicBezTo>
                        <a:cubicBezTo>
                          <a:pt x="15122" y="275226"/>
                          <a:pt x="23187" y="290348"/>
                          <a:pt x="32260" y="304462"/>
                        </a:cubicBezTo>
                        <a:cubicBezTo>
                          <a:pt x="41334" y="318577"/>
                          <a:pt x="52424" y="331683"/>
                          <a:pt x="65530" y="342772"/>
                        </a:cubicBezTo>
                        <a:cubicBezTo>
                          <a:pt x="78636" y="353862"/>
                          <a:pt x="92750" y="363944"/>
                          <a:pt x="106864" y="372009"/>
                        </a:cubicBezTo>
                        <a:cubicBezTo>
                          <a:pt x="121986" y="380074"/>
                          <a:pt x="139125" y="386123"/>
                          <a:pt x="155255" y="389148"/>
                        </a:cubicBezTo>
                        <a:cubicBezTo>
                          <a:pt x="165337" y="391164"/>
                          <a:pt x="174411" y="392172"/>
                          <a:pt x="182476" y="393180"/>
                        </a:cubicBezTo>
                        <a:cubicBezTo>
                          <a:pt x="187516" y="393180"/>
                          <a:pt x="192557" y="393180"/>
                          <a:pt x="197598" y="393180"/>
                        </a:cubicBezTo>
                        <a:cubicBezTo>
                          <a:pt x="200622" y="393180"/>
                          <a:pt x="204655" y="393180"/>
                          <a:pt x="207679" y="393180"/>
                        </a:cubicBezTo>
                        <a:cubicBezTo>
                          <a:pt x="224818" y="392172"/>
                          <a:pt x="242965" y="389148"/>
                          <a:pt x="259095" y="383099"/>
                        </a:cubicBezTo>
                        <a:cubicBezTo>
                          <a:pt x="275226" y="377050"/>
                          <a:pt x="290348" y="369992"/>
                          <a:pt x="304462" y="360919"/>
                        </a:cubicBezTo>
                        <a:cubicBezTo>
                          <a:pt x="318576" y="350837"/>
                          <a:pt x="331682" y="339748"/>
                          <a:pt x="343780" y="327650"/>
                        </a:cubicBezTo>
                        <a:cubicBezTo>
                          <a:pt x="354870" y="314544"/>
                          <a:pt x="364951" y="300430"/>
                          <a:pt x="373017" y="286316"/>
                        </a:cubicBezTo>
                        <a:cubicBezTo>
                          <a:pt x="381082" y="271193"/>
                          <a:pt x="386123" y="255063"/>
                          <a:pt x="390155" y="238932"/>
                        </a:cubicBezTo>
                        <a:cubicBezTo>
                          <a:pt x="394188" y="221794"/>
                          <a:pt x="395196" y="203647"/>
                          <a:pt x="394188" y="185500"/>
                        </a:cubicBezTo>
                        <a:cubicBezTo>
                          <a:pt x="393180" y="168362"/>
                          <a:pt x="390155" y="152231"/>
                          <a:pt x="384106" y="136101"/>
                        </a:cubicBezTo>
                        <a:cubicBezTo>
                          <a:pt x="379066" y="119970"/>
                          <a:pt x="371001" y="104848"/>
                          <a:pt x="361927" y="90734"/>
                        </a:cubicBezTo>
                        <a:cubicBezTo>
                          <a:pt x="352854" y="76620"/>
                          <a:pt x="341764" y="63514"/>
                          <a:pt x="329666" y="52424"/>
                        </a:cubicBezTo>
                        <a:cubicBezTo>
                          <a:pt x="316560" y="41334"/>
                          <a:pt x="302446" y="31253"/>
                          <a:pt x="287324" y="23187"/>
                        </a:cubicBezTo>
                        <a:cubicBezTo>
                          <a:pt x="272202" y="15122"/>
                          <a:pt x="256071" y="10082"/>
                          <a:pt x="238932" y="6049"/>
                        </a:cubicBezTo>
                        <a:cubicBezTo>
                          <a:pt x="222802" y="2016"/>
                          <a:pt x="208687" y="0"/>
                          <a:pt x="193565" y="0"/>
                        </a:cubicBezTo>
                        <a:lnTo>
                          <a:pt x="193565" y="0"/>
                        </a:lnTo>
                        <a:close/>
                      </a:path>
                    </a:pathLst>
                  </a:custGeom>
                  <a:solidFill>
                    <a:srgbClr val="A40000"/>
                  </a:solidFill>
                  <a:ln w="100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D06B342-C4F3-BEB7-E489-2E303067AB60}"/>
              </a:ext>
            </a:extLst>
          </p:cNvPr>
          <p:cNvGrpSpPr/>
          <p:nvPr/>
        </p:nvGrpSpPr>
        <p:grpSpPr>
          <a:xfrm>
            <a:off x="266815" y="4272867"/>
            <a:ext cx="2850458" cy="3276330"/>
            <a:chOff x="-123937" y="2284322"/>
            <a:chExt cx="4503080" cy="5175862"/>
          </a:xfrm>
        </p:grpSpPr>
        <p:grpSp>
          <p:nvGrpSpPr>
            <p:cNvPr id="12" name="Graphic 4">
              <a:extLst>
                <a:ext uri="{FF2B5EF4-FFF2-40B4-BE49-F238E27FC236}">
                  <a16:creationId xmlns:a16="http://schemas.microsoft.com/office/drawing/2014/main" xmlns="" id="{7D6A59ED-EE60-DBB9-AD5F-A56F30E4A91C}"/>
                </a:ext>
              </a:extLst>
            </p:cNvPr>
            <p:cNvGrpSpPr/>
            <p:nvPr/>
          </p:nvGrpSpPr>
          <p:grpSpPr>
            <a:xfrm>
              <a:off x="2314427" y="3326754"/>
              <a:ext cx="2064716" cy="1711845"/>
              <a:chOff x="2433061" y="1603973"/>
              <a:chExt cx="2064716" cy="1711845"/>
            </a:xfrm>
          </p:grpSpPr>
          <p:grpSp>
            <p:nvGrpSpPr>
              <p:cNvPr id="13" name="Graphic 4">
                <a:extLst>
                  <a:ext uri="{FF2B5EF4-FFF2-40B4-BE49-F238E27FC236}">
                    <a16:creationId xmlns:a16="http://schemas.microsoft.com/office/drawing/2014/main" xmlns="" id="{05EF528B-2037-FBAC-84C1-F82FD737E9B8}"/>
                  </a:ext>
                </a:extLst>
              </p:cNvPr>
              <p:cNvGrpSpPr/>
              <p:nvPr/>
            </p:nvGrpSpPr>
            <p:grpSpPr>
              <a:xfrm>
                <a:off x="2595341" y="1746122"/>
                <a:ext cx="1902436" cy="1569695"/>
                <a:chOff x="2595341" y="1746122"/>
                <a:chExt cx="1902436" cy="1569695"/>
              </a:xfrm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xmlns="" id="{7E7702BD-0B81-9154-A362-B19A48A83B40}"/>
                    </a:ext>
                  </a:extLst>
                </p:cNvPr>
                <p:cNvSpPr/>
                <p:nvPr/>
              </p:nvSpPr>
              <p:spPr>
                <a:xfrm>
                  <a:off x="2813757" y="2337908"/>
                  <a:ext cx="1342860" cy="977909"/>
                </a:xfrm>
                <a:custGeom>
                  <a:avLst/>
                  <a:gdLst>
                    <a:gd name="connsiteX0" fmla="*/ 1333788 w 1342860"/>
                    <a:gd name="connsiteY0" fmla="*/ 238933 h 977909"/>
                    <a:gd name="connsiteX1" fmla="*/ 1326731 w 1342860"/>
                    <a:gd name="connsiteY1" fmla="*/ 232884 h 977909"/>
                    <a:gd name="connsiteX2" fmla="*/ 1317657 w 1342860"/>
                    <a:gd name="connsiteY2" fmla="*/ 230867 h 977909"/>
                    <a:gd name="connsiteX3" fmla="*/ 1316649 w 1342860"/>
                    <a:gd name="connsiteY3" fmla="*/ 230867 h 977909"/>
                    <a:gd name="connsiteX4" fmla="*/ 1307576 w 1342860"/>
                    <a:gd name="connsiteY4" fmla="*/ 232884 h 977909"/>
                    <a:gd name="connsiteX5" fmla="*/ 1295478 w 1342860"/>
                    <a:gd name="connsiteY5" fmla="*/ 238933 h 977909"/>
                    <a:gd name="connsiteX6" fmla="*/ 1278339 w 1342860"/>
                    <a:gd name="connsiteY6" fmla="*/ 254055 h 977909"/>
                    <a:gd name="connsiteX7" fmla="*/ 1266242 w 1342860"/>
                    <a:gd name="connsiteY7" fmla="*/ 272202 h 977909"/>
                    <a:gd name="connsiteX8" fmla="*/ 1253135 w 1342860"/>
                    <a:gd name="connsiteY8" fmla="*/ 305471 h 977909"/>
                    <a:gd name="connsiteX9" fmla="*/ 1251119 w 1342860"/>
                    <a:gd name="connsiteY9" fmla="*/ 312528 h 977909"/>
                    <a:gd name="connsiteX10" fmla="*/ 1234989 w 1342860"/>
                    <a:gd name="connsiteY10" fmla="*/ 346805 h 977909"/>
                    <a:gd name="connsiteX11" fmla="*/ 1219866 w 1342860"/>
                    <a:gd name="connsiteY11" fmla="*/ 362935 h 977909"/>
                    <a:gd name="connsiteX12" fmla="*/ 1207768 w 1342860"/>
                    <a:gd name="connsiteY12" fmla="*/ 371001 h 977909"/>
                    <a:gd name="connsiteX13" fmla="*/ 1201719 w 1342860"/>
                    <a:gd name="connsiteY13" fmla="*/ 373017 h 977909"/>
                    <a:gd name="connsiteX14" fmla="*/ 1198695 w 1342860"/>
                    <a:gd name="connsiteY14" fmla="*/ 373017 h 977909"/>
                    <a:gd name="connsiteX15" fmla="*/ 1196679 w 1342860"/>
                    <a:gd name="connsiteY15" fmla="*/ 373017 h 977909"/>
                    <a:gd name="connsiteX16" fmla="*/ 1194663 w 1342860"/>
                    <a:gd name="connsiteY16" fmla="*/ 372009 h 977909"/>
                    <a:gd name="connsiteX17" fmla="*/ 1192646 w 1342860"/>
                    <a:gd name="connsiteY17" fmla="*/ 369993 h 977909"/>
                    <a:gd name="connsiteX18" fmla="*/ 1189622 w 1342860"/>
                    <a:gd name="connsiteY18" fmla="*/ 365960 h 977909"/>
                    <a:gd name="connsiteX19" fmla="*/ 1185589 w 1342860"/>
                    <a:gd name="connsiteY19" fmla="*/ 353862 h 977909"/>
                    <a:gd name="connsiteX20" fmla="*/ 1184581 w 1342860"/>
                    <a:gd name="connsiteY20" fmla="*/ 337732 h 977909"/>
                    <a:gd name="connsiteX21" fmla="*/ 1188614 w 1342860"/>
                    <a:gd name="connsiteY21" fmla="*/ 319585 h 977909"/>
                    <a:gd name="connsiteX22" fmla="*/ 1191638 w 1342860"/>
                    <a:gd name="connsiteY22" fmla="*/ 282283 h 977909"/>
                    <a:gd name="connsiteX23" fmla="*/ 1171475 w 1342860"/>
                    <a:gd name="connsiteY23" fmla="*/ 262120 h 977909"/>
                    <a:gd name="connsiteX24" fmla="*/ 1157361 w 1342860"/>
                    <a:gd name="connsiteY24" fmla="*/ 259096 h 977909"/>
                    <a:gd name="connsiteX25" fmla="*/ 1148287 w 1342860"/>
                    <a:gd name="connsiteY25" fmla="*/ 261112 h 977909"/>
                    <a:gd name="connsiteX26" fmla="*/ 1126108 w 1342860"/>
                    <a:gd name="connsiteY26" fmla="*/ 295389 h 977909"/>
                    <a:gd name="connsiteX27" fmla="*/ 1125100 w 1342860"/>
                    <a:gd name="connsiteY27" fmla="*/ 304463 h 977909"/>
                    <a:gd name="connsiteX28" fmla="*/ 1121067 w 1342860"/>
                    <a:gd name="connsiteY28" fmla="*/ 311520 h 977909"/>
                    <a:gd name="connsiteX29" fmla="*/ 1118043 w 1342860"/>
                    <a:gd name="connsiteY29" fmla="*/ 333699 h 977909"/>
                    <a:gd name="connsiteX30" fmla="*/ 1093847 w 1342860"/>
                    <a:gd name="connsiteY30" fmla="*/ 531297 h 977909"/>
                    <a:gd name="connsiteX31" fmla="*/ 1072676 w 1342860"/>
                    <a:gd name="connsiteY31" fmla="*/ 640178 h 977909"/>
                    <a:gd name="connsiteX32" fmla="*/ 1045456 w 1342860"/>
                    <a:gd name="connsiteY32" fmla="*/ 745026 h 977909"/>
                    <a:gd name="connsiteX33" fmla="*/ 1023276 w 1342860"/>
                    <a:gd name="connsiteY33" fmla="*/ 813580 h 977909"/>
                    <a:gd name="connsiteX34" fmla="*/ 1023276 w 1342860"/>
                    <a:gd name="connsiteY34" fmla="*/ 812572 h 977909"/>
                    <a:gd name="connsiteX35" fmla="*/ 1022268 w 1342860"/>
                    <a:gd name="connsiteY35" fmla="*/ 814589 h 977909"/>
                    <a:gd name="connsiteX36" fmla="*/ 1016219 w 1342860"/>
                    <a:gd name="connsiteY36" fmla="*/ 829711 h 977909"/>
                    <a:gd name="connsiteX37" fmla="*/ 1010170 w 1342860"/>
                    <a:gd name="connsiteY37" fmla="*/ 842817 h 977909"/>
                    <a:gd name="connsiteX38" fmla="*/ 1010170 w 1342860"/>
                    <a:gd name="connsiteY38" fmla="*/ 843825 h 977909"/>
                    <a:gd name="connsiteX39" fmla="*/ 1007146 w 1342860"/>
                    <a:gd name="connsiteY39" fmla="*/ 849874 h 977909"/>
                    <a:gd name="connsiteX40" fmla="*/ 994040 w 1342860"/>
                    <a:gd name="connsiteY40" fmla="*/ 875078 h 977909"/>
                    <a:gd name="connsiteX41" fmla="*/ 985975 w 1342860"/>
                    <a:gd name="connsiteY41" fmla="*/ 906330 h 977909"/>
                    <a:gd name="connsiteX42" fmla="*/ 999081 w 1342860"/>
                    <a:gd name="connsiteY42" fmla="*/ 926493 h 977909"/>
                    <a:gd name="connsiteX43" fmla="*/ 1019244 w 1342860"/>
                    <a:gd name="connsiteY43" fmla="*/ 932542 h 977909"/>
                    <a:gd name="connsiteX44" fmla="*/ 1048480 w 1342860"/>
                    <a:gd name="connsiteY44" fmla="*/ 935567 h 977909"/>
                    <a:gd name="connsiteX45" fmla="*/ 1094855 w 1342860"/>
                    <a:gd name="connsiteY45" fmla="*/ 936575 h 977909"/>
                    <a:gd name="connsiteX46" fmla="*/ 1110986 w 1342860"/>
                    <a:gd name="connsiteY46" fmla="*/ 936575 h 977909"/>
                    <a:gd name="connsiteX47" fmla="*/ 1142238 w 1342860"/>
                    <a:gd name="connsiteY47" fmla="*/ 935567 h 977909"/>
                    <a:gd name="connsiteX48" fmla="*/ 1156353 w 1342860"/>
                    <a:gd name="connsiteY48" fmla="*/ 933551 h 977909"/>
                    <a:gd name="connsiteX49" fmla="*/ 1167442 w 1342860"/>
                    <a:gd name="connsiteY49" fmla="*/ 931534 h 977909"/>
                    <a:gd name="connsiteX50" fmla="*/ 1177524 w 1342860"/>
                    <a:gd name="connsiteY50" fmla="*/ 927502 h 977909"/>
                    <a:gd name="connsiteX51" fmla="*/ 1187605 w 1342860"/>
                    <a:gd name="connsiteY51" fmla="*/ 917420 h 977909"/>
                    <a:gd name="connsiteX52" fmla="*/ 1189622 w 1342860"/>
                    <a:gd name="connsiteY52" fmla="*/ 909355 h 977909"/>
                    <a:gd name="connsiteX53" fmla="*/ 1187605 w 1342860"/>
                    <a:gd name="connsiteY53" fmla="*/ 902298 h 977909"/>
                    <a:gd name="connsiteX54" fmla="*/ 1180548 w 1342860"/>
                    <a:gd name="connsiteY54" fmla="*/ 889192 h 977909"/>
                    <a:gd name="connsiteX55" fmla="*/ 1179540 w 1342860"/>
                    <a:gd name="connsiteY55" fmla="*/ 888184 h 977909"/>
                    <a:gd name="connsiteX56" fmla="*/ 1170467 w 1342860"/>
                    <a:gd name="connsiteY56" fmla="*/ 871045 h 977909"/>
                    <a:gd name="connsiteX57" fmla="*/ 1156353 w 1342860"/>
                    <a:gd name="connsiteY57" fmla="*/ 825678 h 977909"/>
                    <a:gd name="connsiteX58" fmla="*/ 1153328 w 1342860"/>
                    <a:gd name="connsiteY58" fmla="*/ 751075 h 977909"/>
                    <a:gd name="connsiteX59" fmla="*/ 1185589 w 1342860"/>
                    <a:gd name="connsiteY59" fmla="*/ 613966 h 977909"/>
                    <a:gd name="connsiteX60" fmla="*/ 1220875 w 1342860"/>
                    <a:gd name="connsiteY60" fmla="*/ 530289 h 977909"/>
                    <a:gd name="connsiteX61" fmla="*/ 1260193 w 1342860"/>
                    <a:gd name="connsiteY61" fmla="*/ 450645 h 977909"/>
                    <a:gd name="connsiteX62" fmla="*/ 1279347 w 1342860"/>
                    <a:gd name="connsiteY62" fmla="*/ 416368 h 977909"/>
                    <a:gd name="connsiteX63" fmla="*/ 1308584 w 1342860"/>
                    <a:gd name="connsiteY63" fmla="*/ 361927 h 977909"/>
                    <a:gd name="connsiteX64" fmla="*/ 1328747 w 1342860"/>
                    <a:gd name="connsiteY64" fmla="*/ 315552 h 977909"/>
                    <a:gd name="connsiteX65" fmla="*/ 1340845 w 1342860"/>
                    <a:gd name="connsiteY65" fmla="*/ 273210 h 977909"/>
                    <a:gd name="connsiteX66" fmla="*/ 1342861 w 1342860"/>
                    <a:gd name="connsiteY66" fmla="*/ 255063 h 977909"/>
                    <a:gd name="connsiteX67" fmla="*/ 1333788 w 1342860"/>
                    <a:gd name="connsiteY67" fmla="*/ 238933 h 977909"/>
                    <a:gd name="connsiteX68" fmla="*/ 809548 w 1342860"/>
                    <a:gd name="connsiteY68" fmla="*/ 852898 h 977909"/>
                    <a:gd name="connsiteX69" fmla="*/ 807531 w 1342860"/>
                    <a:gd name="connsiteY69" fmla="*/ 847858 h 977909"/>
                    <a:gd name="connsiteX70" fmla="*/ 803499 w 1342860"/>
                    <a:gd name="connsiteY70" fmla="*/ 833743 h 977909"/>
                    <a:gd name="connsiteX71" fmla="*/ 791401 w 1342860"/>
                    <a:gd name="connsiteY71" fmla="*/ 752083 h 977909"/>
                    <a:gd name="connsiteX72" fmla="*/ 786360 w 1342860"/>
                    <a:gd name="connsiteY72" fmla="*/ 666390 h 977909"/>
                    <a:gd name="connsiteX73" fmla="*/ 784344 w 1342860"/>
                    <a:gd name="connsiteY73" fmla="*/ 627072 h 977909"/>
                    <a:gd name="connsiteX74" fmla="*/ 783336 w 1342860"/>
                    <a:gd name="connsiteY74" fmla="*/ 505085 h 977909"/>
                    <a:gd name="connsiteX75" fmla="*/ 784344 w 1342860"/>
                    <a:gd name="connsiteY75" fmla="*/ 489963 h 977909"/>
                    <a:gd name="connsiteX76" fmla="*/ 790393 w 1342860"/>
                    <a:gd name="connsiteY76" fmla="*/ 448629 h 977909"/>
                    <a:gd name="connsiteX77" fmla="*/ 788376 w 1342860"/>
                    <a:gd name="connsiteY77" fmla="*/ 439555 h 977909"/>
                    <a:gd name="connsiteX78" fmla="*/ 780311 w 1342860"/>
                    <a:gd name="connsiteY78" fmla="*/ 434514 h 977909"/>
                    <a:gd name="connsiteX79" fmla="*/ 778295 w 1342860"/>
                    <a:gd name="connsiteY79" fmla="*/ 434514 h 977909"/>
                    <a:gd name="connsiteX80" fmla="*/ 766197 w 1342860"/>
                    <a:gd name="connsiteY80" fmla="*/ 444596 h 977909"/>
                    <a:gd name="connsiteX81" fmla="*/ 764181 w 1342860"/>
                    <a:gd name="connsiteY81" fmla="*/ 440563 h 977909"/>
                    <a:gd name="connsiteX82" fmla="*/ 727887 w 1342860"/>
                    <a:gd name="connsiteY82" fmla="*/ 406286 h 977909"/>
                    <a:gd name="connsiteX83" fmla="*/ 682520 w 1342860"/>
                    <a:gd name="connsiteY83" fmla="*/ 394188 h 977909"/>
                    <a:gd name="connsiteX84" fmla="*/ 651268 w 1342860"/>
                    <a:gd name="connsiteY84" fmla="*/ 392172 h 977909"/>
                    <a:gd name="connsiteX85" fmla="*/ 634129 w 1342860"/>
                    <a:gd name="connsiteY85" fmla="*/ 391164 h 977909"/>
                    <a:gd name="connsiteX86" fmla="*/ 591786 w 1342860"/>
                    <a:gd name="connsiteY86" fmla="*/ 384107 h 977909"/>
                    <a:gd name="connsiteX87" fmla="*/ 573640 w 1342860"/>
                    <a:gd name="connsiteY87" fmla="*/ 375033 h 977909"/>
                    <a:gd name="connsiteX88" fmla="*/ 559526 w 1342860"/>
                    <a:gd name="connsiteY88" fmla="*/ 361927 h 977909"/>
                    <a:gd name="connsiteX89" fmla="*/ 545411 w 1342860"/>
                    <a:gd name="connsiteY89" fmla="*/ 339748 h 977909"/>
                    <a:gd name="connsiteX90" fmla="*/ 525248 w 1342860"/>
                    <a:gd name="connsiteY90" fmla="*/ 276234 h 977909"/>
                    <a:gd name="connsiteX91" fmla="*/ 517183 w 1342860"/>
                    <a:gd name="connsiteY91" fmla="*/ 225827 h 977909"/>
                    <a:gd name="connsiteX92" fmla="*/ 513150 w 1342860"/>
                    <a:gd name="connsiteY92" fmla="*/ 184492 h 977909"/>
                    <a:gd name="connsiteX93" fmla="*/ 511134 w 1342860"/>
                    <a:gd name="connsiteY93" fmla="*/ 161305 h 977909"/>
                    <a:gd name="connsiteX94" fmla="*/ 506093 w 1342860"/>
                    <a:gd name="connsiteY94" fmla="*/ 107873 h 977909"/>
                    <a:gd name="connsiteX95" fmla="*/ 483914 w 1342860"/>
                    <a:gd name="connsiteY95" fmla="*/ 32261 h 977909"/>
                    <a:gd name="connsiteX96" fmla="*/ 456694 w 1342860"/>
                    <a:gd name="connsiteY96" fmla="*/ 4033 h 977909"/>
                    <a:gd name="connsiteX97" fmla="*/ 444596 w 1342860"/>
                    <a:gd name="connsiteY97" fmla="*/ 0 h 977909"/>
                    <a:gd name="connsiteX98" fmla="*/ 439555 w 1342860"/>
                    <a:gd name="connsiteY98" fmla="*/ 1008 h 977909"/>
                    <a:gd name="connsiteX99" fmla="*/ 427457 w 1342860"/>
                    <a:gd name="connsiteY99" fmla="*/ 12098 h 977909"/>
                    <a:gd name="connsiteX100" fmla="*/ 422416 w 1342860"/>
                    <a:gd name="connsiteY100" fmla="*/ 22180 h 977909"/>
                    <a:gd name="connsiteX101" fmla="*/ 419392 w 1342860"/>
                    <a:gd name="connsiteY101" fmla="*/ 28228 h 977909"/>
                    <a:gd name="connsiteX102" fmla="*/ 411327 w 1342860"/>
                    <a:gd name="connsiteY102" fmla="*/ 43351 h 977909"/>
                    <a:gd name="connsiteX103" fmla="*/ 406286 w 1342860"/>
                    <a:gd name="connsiteY103" fmla="*/ 53432 h 977909"/>
                    <a:gd name="connsiteX104" fmla="*/ 382090 w 1342860"/>
                    <a:gd name="connsiteY104" fmla="*/ 104848 h 977909"/>
                    <a:gd name="connsiteX105" fmla="*/ 360919 w 1342860"/>
                    <a:gd name="connsiteY105" fmla="*/ 158280 h 977909"/>
                    <a:gd name="connsiteX106" fmla="*/ 357895 w 1342860"/>
                    <a:gd name="connsiteY106" fmla="*/ 168362 h 977909"/>
                    <a:gd name="connsiteX107" fmla="*/ 352854 w 1342860"/>
                    <a:gd name="connsiteY107" fmla="*/ 183484 h 977909"/>
                    <a:gd name="connsiteX108" fmla="*/ 341764 w 1342860"/>
                    <a:gd name="connsiteY108" fmla="*/ 208688 h 977909"/>
                    <a:gd name="connsiteX109" fmla="*/ 302446 w 1342860"/>
                    <a:gd name="connsiteY109" fmla="*/ 284300 h 977909"/>
                    <a:gd name="connsiteX110" fmla="*/ 248006 w 1342860"/>
                    <a:gd name="connsiteY110" fmla="*/ 398221 h 977909"/>
                    <a:gd name="connsiteX111" fmla="*/ 242965 w 1342860"/>
                    <a:gd name="connsiteY111" fmla="*/ 415360 h 977909"/>
                    <a:gd name="connsiteX112" fmla="*/ 239941 w 1342860"/>
                    <a:gd name="connsiteY112" fmla="*/ 429474 h 977909"/>
                    <a:gd name="connsiteX113" fmla="*/ 238932 w 1342860"/>
                    <a:gd name="connsiteY113" fmla="*/ 433506 h 977909"/>
                    <a:gd name="connsiteX114" fmla="*/ 232884 w 1342860"/>
                    <a:gd name="connsiteY114" fmla="*/ 460726 h 977909"/>
                    <a:gd name="connsiteX115" fmla="*/ 227843 w 1342860"/>
                    <a:gd name="connsiteY115" fmla="*/ 470808 h 977909"/>
                    <a:gd name="connsiteX116" fmla="*/ 222802 w 1342860"/>
                    <a:gd name="connsiteY116" fmla="*/ 476857 h 977909"/>
                    <a:gd name="connsiteX117" fmla="*/ 214737 w 1342860"/>
                    <a:gd name="connsiteY117" fmla="*/ 481898 h 977909"/>
                    <a:gd name="connsiteX118" fmla="*/ 207680 w 1342860"/>
                    <a:gd name="connsiteY118" fmla="*/ 484922 h 977909"/>
                    <a:gd name="connsiteX119" fmla="*/ 203647 w 1342860"/>
                    <a:gd name="connsiteY119" fmla="*/ 484922 h 977909"/>
                    <a:gd name="connsiteX120" fmla="*/ 200623 w 1342860"/>
                    <a:gd name="connsiteY120" fmla="*/ 483914 h 977909"/>
                    <a:gd name="connsiteX121" fmla="*/ 197598 w 1342860"/>
                    <a:gd name="connsiteY121" fmla="*/ 481898 h 977909"/>
                    <a:gd name="connsiteX122" fmla="*/ 191549 w 1342860"/>
                    <a:gd name="connsiteY122" fmla="*/ 475849 h 977909"/>
                    <a:gd name="connsiteX123" fmla="*/ 186509 w 1342860"/>
                    <a:gd name="connsiteY123" fmla="*/ 469800 h 977909"/>
                    <a:gd name="connsiteX124" fmla="*/ 175419 w 1342860"/>
                    <a:gd name="connsiteY124" fmla="*/ 456694 h 977909"/>
                    <a:gd name="connsiteX125" fmla="*/ 154247 w 1342860"/>
                    <a:gd name="connsiteY125" fmla="*/ 448629 h 977909"/>
                    <a:gd name="connsiteX126" fmla="*/ 152231 w 1342860"/>
                    <a:gd name="connsiteY126" fmla="*/ 448629 h 977909"/>
                    <a:gd name="connsiteX127" fmla="*/ 119970 w 1342860"/>
                    <a:gd name="connsiteY127" fmla="*/ 470808 h 977909"/>
                    <a:gd name="connsiteX128" fmla="*/ 98799 w 1342860"/>
                    <a:gd name="connsiteY128" fmla="*/ 519199 h 977909"/>
                    <a:gd name="connsiteX129" fmla="*/ 83677 w 1342860"/>
                    <a:gd name="connsiteY129" fmla="*/ 580697 h 977909"/>
                    <a:gd name="connsiteX130" fmla="*/ 72587 w 1342860"/>
                    <a:gd name="connsiteY130" fmla="*/ 641186 h 977909"/>
                    <a:gd name="connsiteX131" fmla="*/ 70571 w 1342860"/>
                    <a:gd name="connsiteY131" fmla="*/ 654292 h 977909"/>
                    <a:gd name="connsiteX132" fmla="*/ 64522 w 1342860"/>
                    <a:gd name="connsiteY132" fmla="*/ 688569 h 977909"/>
                    <a:gd name="connsiteX133" fmla="*/ 60489 w 1342860"/>
                    <a:gd name="connsiteY133" fmla="*/ 705708 h 977909"/>
                    <a:gd name="connsiteX134" fmla="*/ 50408 w 1342860"/>
                    <a:gd name="connsiteY134" fmla="*/ 749059 h 977909"/>
                    <a:gd name="connsiteX135" fmla="*/ 49399 w 1342860"/>
                    <a:gd name="connsiteY135" fmla="*/ 751075 h 977909"/>
                    <a:gd name="connsiteX136" fmla="*/ 49399 w 1342860"/>
                    <a:gd name="connsiteY136" fmla="*/ 753091 h 977909"/>
                    <a:gd name="connsiteX137" fmla="*/ 24196 w 1342860"/>
                    <a:gd name="connsiteY137" fmla="*/ 847858 h 977909"/>
                    <a:gd name="connsiteX138" fmla="*/ 1008 w 1342860"/>
                    <a:gd name="connsiteY138" fmla="*/ 899273 h 977909"/>
                    <a:gd name="connsiteX139" fmla="*/ 0 w 1342860"/>
                    <a:gd name="connsiteY139" fmla="*/ 905322 h 977909"/>
                    <a:gd name="connsiteX140" fmla="*/ 5041 w 1342860"/>
                    <a:gd name="connsiteY140" fmla="*/ 911371 h 977909"/>
                    <a:gd name="connsiteX141" fmla="*/ 9073 w 1342860"/>
                    <a:gd name="connsiteY141" fmla="*/ 912379 h 977909"/>
                    <a:gd name="connsiteX142" fmla="*/ 19155 w 1342860"/>
                    <a:gd name="connsiteY142" fmla="*/ 919437 h 977909"/>
                    <a:gd name="connsiteX143" fmla="*/ 256071 w 1342860"/>
                    <a:gd name="connsiteY143" fmla="*/ 962787 h 977909"/>
                    <a:gd name="connsiteX144" fmla="*/ 378058 w 1342860"/>
                    <a:gd name="connsiteY144" fmla="*/ 974885 h 977909"/>
                    <a:gd name="connsiteX145" fmla="*/ 495004 w 1342860"/>
                    <a:gd name="connsiteY145" fmla="*/ 977909 h 977909"/>
                    <a:gd name="connsiteX146" fmla="*/ 505085 w 1342860"/>
                    <a:gd name="connsiteY146" fmla="*/ 977909 h 977909"/>
                    <a:gd name="connsiteX147" fmla="*/ 633121 w 1342860"/>
                    <a:gd name="connsiteY147" fmla="*/ 968836 h 977909"/>
                    <a:gd name="connsiteX148" fmla="*/ 702683 w 1342860"/>
                    <a:gd name="connsiteY148" fmla="*/ 951697 h 977909"/>
                    <a:gd name="connsiteX149" fmla="*/ 736961 w 1342860"/>
                    <a:gd name="connsiteY149" fmla="*/ 940608 h 977909"/>
                    <a:gd name="connsiteX150" fmla="*/ 755107 w 1342860"/>
                    <a:gd name="connsiteY150" fmla="*/ 934559 h 977909"/>
                    <a:gd name="connsiteX151" fmla="*/ 759140 w 1342860"/>
                    <a:gd name="connsiteY151" fmla="*/ 933551 h 977909"/>
                    <a:gd name="connsiteX152" fmla="*/ 768213 w 1342860"/>
                    <a:gd name="connsiteY152" fmla="*/ 930526 h 977909"/>
                    <a:gd name="connsiteX153" fmla="*/ 776279 w 1342860"/>
                    <a:gd name="connsiteY153" fmla="*/ 929518 h 977909"/>
                    <a:gd name="connsiteX154" fmla="*/ 793417 w 1342860"/>
                    <a:gd name="connsiteY154" fmla="*/ 926493 h 977909"/>
                    <a:gd name="connsiteX155" fmla="*/ 806523 w 1342860"/>
                    <a:gd name="connsiteY155" fmla="*/ 918428 h 977909"/>
                    <a:gd name="connsiteX156" fmla="*/ 813580 w 1342860"/>
                    <a:gd name="connsiteY156" fmla="*/ 901290 h 977909"/>
                    <a:gd name="connsiteX157" fmla="*/ 808539 w 1342860"/>
                    <a:gd name="connsiteY157" fmla="*/ 864996 h 977909"/>
                    <a:gd name="connsiteX158" fmla="*/ 809548 w 1342860"/>
                    <a:gd name="connsiteY158" fmla="*/ 852898 h 977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</a:cxnLst>
                  <a:rect l="l" t="t" r="r" b="b"/>
                  <a:pathLst>
                    <a:path w="1342860" h="977909">
                      <a:moveTo>
                        <a:pt x="1333788" y="238933"/>
                      </a:moveTo>
                      <a:cubicBezTo>
                        <a:pt x="1331772" y="235908"/>
                        <a:pt x="1329755" y="233892"/>
                        <a:pt x="1326731" y="232884"/>
                      </a:cubicBezTo>
                      <a:cubicBezTo>
                        <a:pt x="1323706" y="231875"/>
                        <a:pt x="1321690" y="230867"/>
                        <a:pt x="1317657" y="230867"/>
                      </a:cubicBezTo>
                      <a:lnTo>
                        <a:pt x="1316649" y="230867"/>
                      </a:lnTo>
                      <a:cubicBezTo>
                        <a:pt x="1314633" y="230867"/>
                        <a:pt x="1311608" y="231875"/>
                        <a:pt x="1307576" y="232884"/>
                      </a:cubicBezTo>
                      <a:cubicBezTo>
                        <a:pt x="1303543" y="234900"/>
                        <a:pt x="1299511" y="236916"/>
                        <a:pt x="1295478" y="238933"/>
                      </a:cubicBezTo>
                      <a:cubicBezTo>
                        <a:pt x="1288421" y="242965"/>
                        <a:pt x="1282372" y="248006"/>
                        <a:pt x="1278339" y="254055"/>
                      </a:cubicBezTo>
                      <a:cubicBezTo>
                        <a:pt x="1274307" y="259096"/>
                        <a:pt x="1270274" y="265145"/>
                        <a:pt x="1266242" y="272202"/>
                      </a:cubicBezTo>
                      <a:cubicBezTo>
                        <a:pt x="1261201" y="282283"/>
                        <a:pt x="1257168" y="294381"/>
                        <a:pt x="1253135" y="305471"/>
                      </a:cubicBezTo>
                      <a:lnTo>
                        <a:pt x="1251119" y="312528"/>
                      </a:lnTo>
                      <a:cubicBezTo>
                        <a:pt x="1247086" y="324626"/>
                        <a:pt x="1242046" y="336723"/>
                        <a:pt x="1234989" y="346805"/>
                      </a:cubicBezTo>
                      <a:cubicBezTo>
                        <a:pt x="1230956" y="351846"/>
                        <a:pt x="1225915" y="356886"/>
                        <a:pt x="1219866" y="362935"/>
                      </a:cubicBezTo>
                      <a:cubicBezTo>
                        <a:pt x="1215834" y="365960"/>
                        <a:pt x="1211801" y="368984"/>
                        <a:pt x="1207768" y="371001"/>
                      </a:cubicBezTo>
                      <a:cubicBezTo>
                        <a:pt x="1205752" y="372009"/>
                        <a:pt x="1203736" y="373017"/>
                        <a:pt x="1201719" y="373017"/>
                      </a:cubicBezTo>
                      <a:cubicBezTo>
                        <a:pt x="1200712" y="373017"/>
                        <a:pt x="1199703" y="373017"/>
                        <a:pt x="1198695" y="373017"/>
                      </a:cubicBezTo>
                      <a:cubicBezTo>
                        <a:pt x="1197687" y="373017"/>
                        <a:pt x="1197687" y="373017"/>
                        <a:pt x="1196679" y="373017"/>
                      </a:cubicBezTo>
                      <a:cubicBezTo>
                        <a:pt x="1195671" y="373017"/>
                        <a:pt x="1195671" y="372009"/>
                        <a:pt x="1194663" y="372009"/>
                      </a:cubicBezTo>
                      <a:cubicBezTo>
                        <a:pt x="1193654" y="371001"/>
                        <a:pt x="1192646" y="371001"/>
                        <a:pt x="1192646" y="369993"/>
                      </a:cubicBezTo>
                      <a:cubicBezTo>
                        <a:pt x="1191638" y="368984"/>
                        <a:pt x="1190630" y="366968"/>
                        <a:pt x="1189622" y="365960"/>
                      </a:cubicBezTo>
                      <a:cubicBezTo>
                        <a:pt x="1187605" y="361927"/>
                        <a:pt x="1186597" y="358903"/>
                        <a:pt x="1185589" y="353862"/>
                      </a:cubicBezTo>
                      <a:cubicBezTo>
                        <a:pt x="1184581" y="347813"/>
                        <a:pt x="1184581" y="342772"/>
                        <a:pt x="1184581" y="337732"/>
                      </a:cubicBezTo>
                      <a:cubicBezTo>
                        <a:pt x="1185589" y="331683"/>
                        <a:pt x="1186597" y="325634"/>
                        <a:pt x="1188614" y="319585"/>
                      </a:cubicBezTo>
                      <a:cubicBezTo>
                        <a:pt x="1191638" y="307487"/>
                        <a:pt x="1194663" y="295389"/>
                        <a:pt x="1191638" y="282283"/>
                      </a:cubicBezTo>
                      <a:cubicBezTo>
                        <a:pt x="1188614" y="271193"/>
                        <a:pt x="1177524" y="265145"/>
                        <a:pt x="1171475" y="262120"/>
                      </a:cubicBezTo>
                      <a:cubicBezTo>
                        <a:pt x="1166434" y="260104"/>
                        <a:pt x="1161393" y="259096"/>
                        <a:pt x="1157361" y="259096"/>
                      </a:cubicBezTo>
                      <a:cubicBezTo>
                        <a:pt x="1154336" y="259096"/>
                        <a:pt x="1151312" y="260104"/>
                        <a:pt x="1148287" y="261112"/>
                      </a:cubicBezTo>
                      <a:cubicBezTo>
                        <a:pt x="1137198" y="265145"/>
                        <a:pt x="1129133" y="277242"/>
                        <a:pt x="1126108" y="295389"/>
                      </a:cubicBezTo>
                      <a:cubicBezTo>
                        <a:pt x="1125100" y="298414"/>
                        <a:pt x="1125100" y="301438"/>
                        <a:pt x="1125100" y="304463"/>
                      </a:cubicBezTo>
                      <a:cubicBezTo>
                        <a:pt x="1123084" y="306479"/>
                        <a:pt x="1121067" y="309503"/>
                        <a:pt x="1121067" y="311520"/>
                      </a:cubicBezTo>
                      <a:lnTo>
                        <a:pt x="1118043" y="333699"/>
                      </a:lnTo>
                      <a:cubicBezTo>
                        <a:pt x="1110986" y="398221"/>
                        <a:pt x="1103929" y="465767"/>
                        <a:pt x="1093847" y="531297"/>
                      </a:cubicBezTo>
                      <a:cubicBezTo>
                        <a:pt x="1087798" y="569607"/>
                        <a:pt x="1080741" y="605901"/>
                        <a:pt x="1072676" y="640178"/>
                      </a:cubicBezTo>
                      <a:cubicBezTo>
                        <a:pt x="1062594" y="682520"/>
                        <a:pt x="1053521" y="715789"/>
                        <a:pt x="1045456" y="745026"/>
                      </a:cubicBezTo>
                      <a:cubicBezTo>
                        <a:pt x="1038399" y="769222"/>
                        <a:pt x="1031341" y="791401"/>
                        <a:pt x="1023276" y="813580"/>
                      </a:cubicBezTo>
                      <a:lnTo>
                        <a:pt x="1023276" y="812572"/>
                      </a:lnTo>
                      <a:lnTo>
                        <a:pt x="1022268" y="814589"/>
                      </a:lnTo>
                      <a:cubicBezTo>
                        <a:pt x="1020252" y="819629"/>
                        <a:pt x="1018236" y="824670"/>
                        <a:pt x="1016219" y="829711"/>
                      </a:cubicBezTo>
                      <a:cubicBezTo>
                        <a:pt x="1014203" y="833743"/>
                        <a:pt x="1012187" y="838784"/>
                        <a:pt x="1010170" y="842817"/>
                      </a:cubicBezTo>
                      <a:lnTo>
                        <a:pt x="1010170" y="843825"/>
                      </a:lnTo>
                      <a:lnTo>
                        <a:pt x="1007146" y="849874"/>
                      </a:lnTo>
                      <a:cubicBezTo>
                        <a:pt x="1003113" y="857939"/>
                        <a:pt x="998073" y="866004"/>
                        <a:pt x="994040" y="875078"/>
                      </a:cubicBezTo>
                      <a:cubicBezTo>
                        <a:pt x="990007" y="885159"/>
                        <a:pt x="985975" y="895241"/>
                        <a:pt x="985975" y="906330"/>
                      </a:cubicBezTo>
                      <a:cubicBezTo>
                        <a:pt x="985975" y="915404"/>
                        <a:pt x="991015" y="922461"/>
                        <a:pt x="999081" y="926493"/>
                      </a:cubicBezTo>
                      <a:cubicBezTo>
                        <a:pt x="1005129" y="929518"/>
                        <a:pt x="1013195" y="931534"/>
                        <a:pt x="1019244" y="932542"/>
                      </a:cubicBezTo>
                      <a:cubicBezTo>
                        <a:pt x="1029325" y="934559"/>
                        <a:pt x="1038399" y="934559"/>
                        <a:pt x="1048480" y="935567"/>
                      </a:cubicBezTo>
                      <a:cubicBezTo>
                        <a:pt x="1062594" y="936575"/>
                        <a:pt x="1077717" y="936575"/>
                        <a:pt x="1094855" y="936575"/>
                      </a:cubicBezTo>
                      <a:cubicBezTo>
                        <a:pt x="1099896" y="936575"/>
                        <a:pt x="1105945" y="936575"/>
                        <a:pt x="1110986" y="936575"/>
                      </a:cubicBezTo>
                      <a:cubicBezTo>
                        <a:pt x="1121067" y="936575"/>
                        <a:pt x="1131149" y="936575"/>
                        <a:pt x="1142238" y="935567"/>
                      </a:cubicBezTo>
                      <a:cubicBezTo>
                        <a:pt x="1147279" y="935567"/>
                        <a:pt x="1151312" y="934559"/>
                        <a:pt x="1156353" y="933551"/>
                      </a:cubicBezTo>
                      <a:cubicBezTo>
                        <a:pt x="1159377" y="932542"/>
                        <a:pt x="1163410" y="932542"/>
                        <a:pt x="1167442" y="931534"/>
                      </a:cubicBezTo>
                      <a:cubicBezTo>
                        <a:pt x="1170467" y="930526"/>
                        <a:pt x="1173491" y="929518"/>
                        <a:pt x="1177524" y="927502"/>
                      </a:cubicBezTo>
                      <a:cubicBezTo>
                        <a:pt x="1180548" y="925486"/>
                        <a:pt x="1185589" y="922461"/>
                        <a:pt x="1187605" y="917420"/>
                      </a:cubicBezTo>
                      <a:cubicBezTo>
                        <a:pt x="1188614" y="914396"/>
                        <a:pt x="1189622" y="912379"/>
                        <a:pt x="1189622" y="909355"/>
                      </a:cubicBezTo>
                      <a:cubicBezTo>
                        <a:pt x="1189622" y="907339"/>
                        <a:pt x="1188614" y="904314"/>
                        <a:pt x="1187605" y="902298"/>
                      </a:cubicBezTo>
                      <a:cubicBezTo>
                        <a:pt x="1185589" y="897257"/>
                        <a:pt x="1183573" y="893224"/>
                        <a:pt x="1180548" y="889192"/>
                      </a:cubicBezTo>
                      <a:lnTo>
                        <a:pt x="1179540" y="888184"/>
                      </a:lnTo>
                      <a:cubicBezTo>
                        <a:pt x="1176516" y="884151"/>
                        <a:pt x="1173491" y="878102"/>
                        <a:pt x="1170467" y="871045"/>
                      </a:cubicBezTo>
                      <a:cubicBezTo>
                        <a:pt x="1164418" y="857939"/>
                        <a:pt x="1159377" y="842817"/>
                        <a:pt x="1156353" y="825678"/>
                      </a:cubicBezTo>
                      <a:cubicBezTo>
                        <a:pt x="1152320" y="802491"/>
                        <a:pt x="1151312" y="777287"/>
                        <a:pt x="1153328" y="751075"/>
                      </a:cubicBezTo>
                      <a:cubicBezTo>
                        <a:pt x="1157361" y="709740"/>
                        <a:pt x="1167442" y="664373"/>
                        <a:pt x="1185589" y="613966"/>
                      </a:cubicBezTo>
                      <a:cubicBezTo>
                        <a:pt x="1194663" y="587754"/>
                        <a:pt x="1206760" y="560534"/>
                        <a:pt x="1220875" y="530289"/>
                      </a:cubicBezTo>
                      <a:cubicBezTo>
                        <a:pt x="1234989" y="499036"/>
                        <a:pt x="1248095" y="473832"/>
                        <a:pt x="1260193" y="450645"/>
                      </a:cubicBezTo>
                      <a:cubicBezTo>
                        <a:pt x="1266242" y="439555"/>
                        <a:pt x="1272290" y="427457"/>
                        <a:pt x="1279347" y="416368"/>
                      </a:cubicBezTo>
                      <a:cubicBezTo>
                        <a:pt x="1289429" y="398221"/>
                        <a:pt x="1299511" y="380074"/>
                        <a:pt x="1308584" y="361927"/>
                      </a:cubicBezTo>
                      <a:cubicBezTo>
                        <a:pt x="1316649" y="345797"/>
                        <a:pt x="1322698" y="330675"/>
                        <a:pt x="1328747" y="315552"/>
                      </a:cubicBezTo>
                      <a:cubicBezTo>
                        <a:pt x="1334796" y="299422"/>
                        <a:pt x="1338828" y="285308"/>
                        <a:pt x="1340845" y="273210"/>
                      </a:cubicBezTo>
                      <a:cubicBezTo>
                        <a:pt x="1341853" y="266153"/>
                        <a:pt x="1342861" y="260104"/>
                        <a:pt x="1342861" y="255063"/>
                      </a:cubicBezTo>
                      <a:cubicBezTo>
                        <a:pt x="1338828" y="250022"/>
                        <a:pt x="1337820" y="243973"/>
                        <a:pt x="1333788" y="238933"/>
                      </a:cubicBezTo>
                      <a:close/>
                      <a:moveTo>
                        <a:pt x="809548" y="852898"/>
                      </a:moveTo>
                      <a:lnTo>
                        <a:pt x="807531" y="847858"/>
                      </a:lnTo>
                      <a:cubicBezTo>
                        <a:pt x="806523" y="843825"/>
                        <a:pt x="804507" y="838784"/>
                        <a:pt x="803499" y="833743"/>
                      </a:cubicBezTo>
                      <a:cubicBezTo>
                        <a:pt x="798458" y="808540"/>
                        <a:pt x="794425" y="781319"/>
                        <a:pt x="791401" y="752083"/>
                      </a:cubicBezTo>
                      <a:cubicBezTo>
                        <a:pt x="788376" y="724863"/>
                        <a:pt x="787368" y="698651"/>
                        <a:pt x="786360" y="666390"/>
                      </a:cubicBezTo>
                      <a:cubicBezTo>
                        <a:pt x="786360" y="653284"/>
                        <a:pt x="785352" y="640178"/>
                        <a:pt x="784344" y="627072"/>
                      </a:cubicBezTo>
                      <a:cubicBezTo>
                        <a:pt x="782328" y="586746"/>
                        <a:pt x="780311" y="545411"/>
                        <a:pt x="783336" y="505085"/>
                      </a:cubicBezTo>
                      <a:cubicBezTo>
                        <a:pt x="783336" y="500044"/>
                        <a:pt x="784344" y="495004"/>
                        <a:pt x="784344" y="489963"/>
                      </a:cubicBezTo>
                      <a:cubicBezTo>
                        <a:pt x="787368" y="476857"/>
                        <a:pt x="789385" y="462743"/>
                        <a:pt x="790393" y="448629"/>
                      </a:cubicBezTo>
                      <a:cubicBezTo>
                        <a:pt x="790393" y="444596"/>
                        <a:pt x="790393" y="441572"/>
                        <a:pt x="788376" y="439555"/>
                      </a:cubicBezTo>
                      <a:cubicBezTo>
                        <a:pt x="786360" y="436531"/>
                        <a:pt x="783336" y="434514"/>
                        <a:pt x="780311" y="434514"/>
                      </a:cubicBezTo>
                      <a:cubicBezTo>
                        <a:pt x="779303" y="434514"/>
                        <a:pt x="778295" y="434514"/>
                        <a:pt x="778295" y="434514"/>
                      </a:cubicBezTo>
                      <a:cubicBezTo>
                        <a:pt x="772246" y="434514"/>
                        <a:pt x="768213" y="438547"/>
                        <a:pt x="766197" y="444596"/>
                      </a:cubicBezTo>
                      <a:cubicBezTo>
                        <a:pt x="765189" y="443588"/>
                        <a:pt x="765189" y="442580"/>
                        <a:pt x="764181" y="440563"/>
                      </a:cubicBezTo>
                      <a:cubicBezTo>
                        <a:pt x="756116" y="426449"/>
                        <a:pt x="743009" y="413343"/>
                        <a:pt x="727887" y="406286"/>
                      </a:cubicBezTo>
                      <a:cubicBezTo>
                        <a:pt x="715789" y="400237"/>
                        <a:pt x="701675" y="396205"/>
                        <a:pt x="682520" y="394188"/>
                      </a:cubicBezTo>
                      <a:cubicBezTo>
                        <a:pt x="672439" y="393180"/>
                        <a:pt x="661349" y="392172"/>
                        <a:pt x="651268" y="392172"/>
                      </a:cubicBezTo>
                      <a:cubicBezTo>
                        <a:pt x="645219" y="392172"/>
                        <a:pt x="640178" y="391164"/>
                        <a:pt x="634129" y="391164"/>
                      </a:cubicBezTo>
                      <a:cubicBezTo>
                        <a:pt x="616990" y="390156"/>
                        <a:pt x="603884" y="387131"/>
                        <a:pt x="591786" y="384107"/>
                      </a:cubicBezTo>
                      <a:cubicBezTo>
                        <a:pt x="585738" y="382090"/>
                        <a:pt x="578680" y="379066"/>
                        <a:pt x="573640" y="375033"/>
                      </a:cubicBezTo>
                      <a:cubicBezTo>
                        <a:pt x="568599" y="371001"/>
                        <a:pt x="563558" y="366968"/>
                        <a:pt x="559526" y="361927"/>
                      </a:cubicBezTo>
                      <a:cubicBezTo>
                        <a:pt x="554485" y="355879"/>
                        <a:pt x="550452" y="348821"/>
                        <a:pt x="545411" y="339748"/>
                      </a:cubicBezTo>
                      <a:cubicBezTo>
                        <a:pt x="536338" y="321601"/>
                        <a:pt x="530289" y="300430"/>
                        <a:pt x="525248" y="276234"/>
                      </a:cubicBezTo>
                      <a:cubicBezTo>
                        <a:pt x="522224" y="262120"/>
                        <a:pt x="520208" y="245990"/>
                        <a:pt x="517183" y="225827"/>
                      </a:cubicBezTo>
                      <a:cubicBezTo>
                        <a:pt x="515167" y="210704"/>
                        <a:pt x="514159" y="197598"/>
                        <a:pt x="513150" y="184492"/>
                      </a:cubicBezTo>
                      <a:cubicBezTo>
                        <a:pt x="512142" y="176427"/>
                        <a:pt x="512142" y="169370"/>
                        <a:pt x="511134" y="161305"/>
                      </a:cubicBezTo>
                      <a:cubicBezTo>
                        <a:pt x="510126" y="144166"/>
                        <a:pt x="509118" y="125011"/>
                        <a:pt x="506093" y="107873"/>
                      </a:cubicBezTo>
                      <a:cubicBezTo>
                        <a:pt x="503069" y="83677"/>
                        <a:pt x="498028" y="56457"/>
                        <a:pt x="483914" y="32261"/>
                      </a:cubicBezTo>
                      <a:cubicBezTo>
                        <a:pt x="477865" y="21171"/>
                        <a:pt x="467783" y="11090"/>
                        <a:pt x="456694" y="4033"/>
                      </a:cubicBezTo>
                      <a:cubicBezTo>
                        <a:pt x="452661" y="1008"/>
                        <a:pt x="448629" y="0"/>
                        <a:pt x="444596" y="0"/>
                      </a:cubicBezTo>
                      <a:cubicBezTo>
                        <a:pt x="442580" y="0"/>
                        <a:pt x="441571" y="0"/>
                        <a:pt x="439555" y="1008"/>
                      </a:cubicBezTo>
                      <a:cubicBezTo>
                        <a:pt x="433506" y="2016"/>
                        <a:pt x="429474" y="8065"/>
                        <a:pt x="427457" y="12098"/>
                      </a:cubicBezTo>
                      <a:cubicBezTo>
                        <a:pt x="425441" y="15122"/>
                        <a:pt x="424433" y="18147"/>
                        <a:pt x="422416" y="22180"/>
                      </a:cubicBezTo>
                      <a:cubicBezTo>
                        <a:pt x="421408" y="24196"/>
                        <a:pt x="420400" y="26212"/>
                        <a:pt x="419392" y="28228"/>
                      </a:cubicBezTo>
                      <a:cubicBezTo>
                        <a:pt x="417376" y="33269"/>
                        <a:pt x="414351" y="38310"/>
                        <a:pt x="411327" y="43351"/>
                      </a:cubicBezTo>
                      <a:cubicBezTo>
                        <a:pt x="409311" y="46375"/>
                        <a:pt x="407294" y="50408"/>
                        <a:pt x="406286" y="53432"/>
                      </a:cubicBezTo>
                      <a:cubicBezTo>
                        <a:pt x="398221" y="69563"/>
                        <a:pt x="389148" y="86701"/>
                        <a:pt x="382090" y="104848"/>
                      </a:cubicBezTo>
                      <a:cubicBezTo>
                        <a:pt x="375033" y="120978"/>
                        <a:pt x="367976" y="138117"/>
                        <a:pt x="360919" y="158280"/>
                      </a:cubicBezTo>
                      <a:cubicBezTo>
                        <a:pt x="359911" y="161305"/>
                        <a:pt x="358903" y="164329"/>
                        <a:pt x="357895" y="168362"/>
                      </a:cubicBezTo>
                      <a:cubicBezTo>
                        <a:pt x="355878" y="173403"/>
                        <a:pt x="353862" y="178443"/>
                        <a:pt x="352854" y="183484"/>
                      </a:cubicBezTo>
                      <a:cubicBezTo>
                        <a:pt x="349829" y="190541"/>
                        <a:pt x="346805" y="198606"/>
                        <a:pt x="341764" y="208688"/>
                      </a:cubicBezTo>
                      <a:cubicBezTo>
                        <a:pt x="329666" y="234900"/>
                        <a:pt x="316560" y="260104"/>
                        <a:pt x="302446" y="284300"/>
                      </a:cubicBezTo>
                      <a:cubicBezTo>
                        <a:pt x="282283" y="320593"/>
                        <a:pt x="262120" y="358903"/>
                        <a:pt x="248006" y="398221"/>
                      </a:cubicBezTo>
                      <a:cubicBezTo>
                        <a:pt x="245990" y="403262"/>
                        <a:pt x="243973" y="409311"/>
                        <a:pt x="242965" y="415360"/>
                      </a:cubicBezTo>
                      <a:cubicBezTo>
                        <a:pt x="241957" y="420400"/>
                        <a:pt x="240949" y="425441"/>
                        <a:pt x="239941" y="429474"/>
                      </a:cubicBezTo>
                      <a:lnTo>
                        <a:pt x="238932" y="433506"/>
                      </a:lnTo>
                      <a:cubicBezTo>
                        <a:pt x="237924" y="442580"/>
                        <a:pt x="235908" y="451653"/>
                        <a:pt x="232884" y="460726"/>
                      </a:cubicBezTo>
                      <a:cubicBezTo>
                        <a:pt x="231875" y="464759"/>
                        <a:pt x="229859" y="467783"/>
                        <a:pt x="227843" y="470808"/>
                      </a:cubicBezTo>
                      <a:cubicBezTo>
                        <a:pt x="225826" y="472824"/>
                        <a:pt x="224818" y="474841"/>
                        <a:pt x="222802" y="476857"/>
                      </a:cubicBezTo>
                      <a:cubicBezTo>
                        <a:pt x="220786" y="478873"/>
                        <a:pt x="217761" y="479881"/>
                        <a:pt x="214737" y="481898"/>
                      </a:cubicBezTo>
                      <a:cubicBezTo>
                        <a:pt x="212721" y="482906"/>
                        <a:pt x="209696" y="483914"/>
                        <a:pt x="207680" y="484922"/>
                      </a:cubicBezTo>
                      <a:cubicBezTo>
                        <a:pt x="206672" y="484922"/>
                        <a:pt x="204655" y="484922"/>
                        <a:pt x="203647" y="484922"/>
                      </a:cubicBezTo>
                      <a:cubicBezTo>
                        <a:pt x="202639" y="484922"/>
                        <a:pt x="201631" y="484922"/>
                        <a:pt x="200623" y="483914"/>
                      </a:cubicBezTo>
                      <a:cubicBezTo>
                        <a:pt x="199614" y="482906"/>
                        <a:pt x="198606" y="482906"/>
                        <a:pt x="197598" y="481898"/>
                      </a:cubicBezTo>
                      <a:cubicBezTo>
                        <a:pt x="195582" y="480890"/>
                        <a:pt x="193565" y="478873"/>
                        <a:pt x="191549" y="475849"/>
                      </a:cubicBezTo>
                      <a:cubicBezTo>
                        <a:pt x="189533" y="473832"/>
                        <a:pt x="188525" y="471816"/>
                        <a:pt x="186509" y="469800"/>
                      </a:cubicBezTo>
                      <a:cubicBezTo>
                        <a:pt x="183484" y="465767"/>
                        <a:pt x="179451" y="460726"/>
                        <a:pt x="175419" y="456694"/>
                      </a:cubicBezTo>
                      <a:cubicBezTo>
                        <a:pt x="169370" y="451653"/>
                        <a:pt x="162313" y="448629"/>
                        <a:pt x="154247" y="448629"/>
                      </a:cubicBezTo>
                      <a:cubicBezTo>
                        <a:pt x="153239" y="448629"/>
                        <a:pt x="153239" y="448629"/>
                        <a:pt x="152231" y="448629"/>
                      </a:cubicBezTo>
                      <a:cubicBezTo>
                        <a:pt x="141142" y="449637"/>
                        <a:pt x="130052" y="456694"/>
                        <a:pt x="119970" y="470808"/>
                      </a:cubicBezTo>
                      <a:cubicBezTo>
                        <a:pt x="109889" y="485930"/>
                        <a:pt x="103840" y="504077"/>
                        <a:pt x="98799" y="519199"/>
                      </a:cubicBezTo>
                      <a:cubicBezTo>
                        <a:pt x="91742" y="541379"/>
                        <a:pt x="86701" y="563558"/>
                        <a:pt x="83677" y="580697"/>
                      </a:cubicBezTo>
                      <a:cubicBezTo>
                        <a:pt x="79644" y="601868"/>
                        <a:pt x="75612" y="623039"/>
                        <a:pt x="72587" y="641186"/>
                      </a:cubicBezTo>
                      <a:lnTo>
                        <a:pt x="70571" y="654292"/>
                      </a:lnTo>
                      <a:cubicBezTo>
                        <a:pt x="68554" y="665382"/>
                        <a:pt x="66538" y="677480"/>
                        <a:pt x="64522" y="688569"/>
                      </a:cubicBezTo>
                      <a:cubicBezTo>
                        <a:pt x="63514" y="693610"/>
                        <a:pt x="62505" y="698651"/>
                        <a:pt x="60489" y="705708"/>
                      </a:cubicBezTo>
                      <a:cubicBezTo>
                        <a:pt x="56457" y="719822"/>
                        <a:pt x="53432" y="734944"/>
                        <a:pt x="50408" y="749059"/>
                      </a:cubicBezTo>
                      <a:lnTo>
                        <a:pt x="49399" y="751075"/>
                      </a:lnTo>
                      <a:lnTo>
                        <a:pt x="49399" y="753091"/>
                      </a:lnTo>
                      <a:cubicBezTo>
                        <a:pt x="42342" y="784344"/>
                        <a:pt x="34277" y="816605"/>
                        <a:pt x="24196" y="847858"/>
                      </a:cubicBezTo>
                      <a:cubicBezTo>
                        <a:pt x="17138" y="868021"/>
                        <a:pt x="9073" y="884151"/>
                        <a:pt x="1008" y="899273"/>
                      </a:cubicBezTo>
                      <a:cubicBezTo>
                        <a:pt x="0" y="901290"/>
                        <a:pt x="0" y="903306"/>
                        <a:pt x="0" y="905322"/>
                      </a:cubicBezTo>
                      <a:cubicBezTo>
                        <a:pt x="1008" y="907339"/>
                        <a:pt x="2016" y="910363"/>
                        <a:pt x="5041" y="911371"/>
                      </a:cubicBezTo>
                      <a:cubicBezTo>
                        <a:pt x="6049" y="912379"/>
                        <a:pt x="7057" y="912379"/>
                        <a:pt x="9073" y="912379"/>
                      </a:cubicBezTo>
                      <a:cubicBezTo>
                        <a:pt x="11090" y="916412"/>
                        <a:pt x="15122" y="918428"/>
                        <a:pt x="19155" y="919437"/>
                      </a:cubicBezTo>
                      <a:cubicBezTo>
                        <a:pt x="105856" y="939600"/>
                        <a:pt x="183484" y="953714"/>
                        <a:pt x="256071" y="962787"/>
                      </a:cubicBezTo>
                      <a:cubicBezTo>
                        <a:pt x="296397" y="967828"/>
                        <a:pt x="337732" y="971860"/>
                        <a:pt x="378058" y="974885"/>
                      </a:cubicBezTo>
                      <a:cubicBezTo>
                        <a:pt x="420400" y="977909"/>
                        <a:pt x="460726" y="977909"/>
                        <a:pt x="495004" y="977909"/>
                      </a:cubicBezTo>
                      <a:lnTo>
                        <a:pt x="505085" y="977909"/>
                      </a:lnTo>
                      <a:cubicBezTo>
                        <a:pt x="556501" y="977909"/>
                        <a:pt x="596827" y="974885"/>
                        <a:pt x="633121" y="968836"/>
                      </a:cubicBezTo>
                      <a:cubicBezTo>
                        <a:pt x="654292" y="964803"/>
                        <a:pt x="677479" y="959763"/>
                        <a:pt x="702683" y="951697"/>
                      </a:cubicBezTo>
                      <a:cubicBezTo>
                        <a:pt x="713773" y="948673"/>
                        <a:pt x="724863" y="944640"/>
                        <a:pt x="736961" y="940608"/>
                      </a:cubicBezTo>
                      <a:cubicBezTo>
                        <a:pt x="743009" y="938591"/>
                        <a:pt x="749058" y="936575"/>
                        <a:pt x="755107" y="934559"/>
                      </a:cubicBezTo>
                      <a:cubicBezTo>
                        <a:pt x="756116" y="934559"/>
                        <a:pt x="758132" y="933551"/>
                        <a:pt x="759140" y="933551"/>
                      </a:cubicBezTo>
                      <a:cubicBezTo>
                        <a:pt x="762165" y="932542"/>
                        <a:pt x="765189" y="931534"/>
                        <a:pt x="768213" y="930526"/>
                      </a:cubicBezTo>
                      <a:cubicBezTo>
                        <a:pt x="771238" y="930526"/>
                        <a:pt x="774262" y="929518"/>
                        <a:pt x="776279" y="929518"/>
                      </a:cubicBezTo>
                      <a:cubicBezTo>
                        <a:pt x="782328" y="928510"/>
                        <a:pt x="787368" y="927502"/>
                        <a:pt x="793417" y="926493"/>
                      </a:cubicBezTo>
                      <a:cubicBezTo>
                        <a:pt x="797450" y="925486"/>
                        <a:pt x="802491" y="923469"/>
                        <a:pt x="806523" y="918428"/>
                      </a:cubicBezTo>
                      <a:cubicBezTo>
                        <a:pt x="811564" y="912379"/>
                        <a:pt x="813580" y="905322"/>
                        <a:pt x="813580" y="901290"/>
                      </a:cubicBezTo>
                      <a:cubicBezTo>
                        <a:pt x="815597" y="889192"/>
                        <a:pt x="812572" y="876086"/>
                        <a:pt x="808539" y="864996"/>
                      </a:cubicBezTo>
                      <a:cubicBezTo>
                        <a:pt x="811564" y="860963"/>
                        <a:pt x="810556" y="856931"/>
                        <a:pt x="809548" y="852898"/>
                      </a:cubicBezTo>
                      <a:close/>
                    </a:path>
                  </a:pathLst>
                </a:custGeom>
                <a:solidFill>
                  <a:srgbClr val="EDB083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xmlns="" id="{DDD9E5E6-E842-1177-82E0-FF71A44A21E7}"/>
                    </a:ext>
                  </a:extLst>
                </p:cNvPr>
                <p:cNvSpPr/>
                <p:nvPr/>
              </p:nvSpPr>
              <p:spPr>
                <a:xfrm>
                  <a:off x="2595341" y="1746122"/>
                  <a:ext cx="430128" cy="436530"/>
                </a:xfrm>
                <a:custGeom>
                  <a:avLst/>
                  <a:gdLst>
                    <a:gd name="connsiteX0" fmla="*/ 217408 w 430128"/>
                    <a:gd name="connsiteY0" fmla="*/ 0 h 436530"/>
                    <a:gd name="connsiteX1" fmla="*/ 200269 w 430128"/>
                    <a:gd name="connsiteY1" fmla="*/ 1008 h 436530"/>
                    <a:gd name="connsiteX2" fmla="*/ 150870 w 430128"/>
                    <a:gd name="connsiteY2" fmla="*/ 12098 h 436530"/>
                    <a:gd name="connsiteX3" fmla="*/ 68202 w 430128"/>
                    <a:gd name="connsiteY3" fmla="*/ 67546 h 436530"/>
                    <a:gd name="connsiteX4" fmla="*/ 655 w 430128"/>
                    <a:gd name="connsiteY4" fmla="*/ 256071 h 436530"/>
                    <a:gd name="connsiteX5" fmla="*/ 11745 w 430128"/>
                    <a:gd name="connsiteY5" fmla="*/ 309503 h 436530"/>
                    <a:gd name="connsiteX6" fmla="*/ 33924 w 430128"/>
                    <a:gd name="connsiteY6" fmla="*/ 353862 h 436530"/>
                    <a:gd name="connsiteX7" fmla="*/ 103487 w 430128"/>
                    <a:gd name="connsiteY7" fmla="*/ 412335 h 436530"/>
                    <a:gd name="connsiteX8" fmla="*/ 211359 w 430128"/>
                    <a:gd name="connsiteY8" fmla="*/ 436531 h 436530"/>
                    <a:gd name="connsiteX9" fmla="*/ 246645 w 430128"/>
                    <a:gd name="connsiteY9" fmla="*/ 434514 h 436530"/>
                    <a:gd name="connsiteX10" fmla="*/ 356533 w 430128"/>
                    <a:gd name="connsiteY10" fmla="*/ 387131 h 436530"/>
                    <a:gd name="connsiteX11" fmla="*/ 389803 w 430128"/>
                    <a:gd name="connsiteY11" fmla="*/ 361927 h 436530"/>
                    <a:gd name="connsiteX12" fmla="*/ 426096 w 430128"/>
                    <a:gd name="connsiteY12" fmla="*/ 286316 h 436530"/>
                    <a:gd name="connsiteX13" fmla="*/ 430129 w 430128"/>
                    <a:gd name="connsiteY13" fmla="*/ 241957 h 436530"/>
                    <a:gd name="connsiteX14" fmla="*/ 426096 w 430128"/>
                    <a:gd name="connsiteY14" fmla="*/ 195582 h 436530"/>
                    <a:gd name="connsiteX15" fmla="*/ 397868 w 430128"/>
                    <a:gd name="connsiteY15" fmla="*/ 112913 h 436530"/>
                    <a:gd name="connsiteX16" fmla="*/ 373672 w 430128"/>
                    <a:gd name="connsiteY16" fmla="*/ 76620 h 436530"/>
                    <a:gd name="connsiteX17" fmla="*/ 347460 w 430128"/>
                    <a:gd name="connsiteY17" fmla="*/ 49400 h 436530"/>
                    <a:gd name="connsiteX18" fmla="*/ 330322 w 430128"/>
                    <a:gd name="connsiteY18" fmla="*/ 36294 h 436530"/>
                    <a:gd name="connsiteX19" fmla="*/ 304110 w 430128"/>
                    <a:gd name="connsiteY19" fmla="*/ 21171 h 436530"/>
                    <a:gd name="connsiteX20" fmla="*/ 250677 w 430128"/>
                    <a:gd name="connsiteY20" fmla="*/ 4033 h 436530"/>
                    <a:gd name="connsiteX21" fmla="*/ 217408 w 430128"/>
                    <a:gd name="connsiteY21" fmla="*/ 0 h 436530"/>
                    <a:gd name="connsiteX22" fmla="*/ 217408 w 430128"/>
                    <a:gd name="connsiteY22" fmla="*/ 0 h 436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430128" h="436530">
                      <a:moveTo>
                        <a:pt x="217408" y="0"/>
                      </a:moveTo>
                      <a:cubicBezTo>
                        <a:pt x="212367" y="0"/>
                        <a:pt x="206318" y="0"/>
                        <a:pt x="200269" y="1008"/>
                      </a:cubicBezTo>
                      <a:cubicBezTo>
                        <a:pt x="182123" y="3024"/>
                        <a:pt x="165992" y="6049"/>
                        <a:pt x="150870" y="12098"/>
                      </a:cubicBezTo>
                      <a:cubicBezTo>
                        <a:pt x="119617" y="23188"/>
                        <a:pt x="91389" y="43351"/>
                        <a:pt x="68202" y="67546"/>
                      </a:cubicBezTo>
                      <a:cubicBezTo>
                        <a:pt x="19810" y="117954"/>
                        <a:pt x="-4386" y="188525"/>
                        <a:pt x="655" y="256071"/>
                      </a:cubicBezTo>
                      <a:cubicBezTo>
                        <a:pt x="2672" y="274218"/>
                        <a:pt x="5696" y="292365"/>
                        <a:pt x="11745" y="309503"/>
                      </a:cubicBezTo>
                      <a:cubicBezTo>
                        <a:pt x="17794" y="326642"/>
                        <a:pt x="24851" y="341764"/>
                        <a:pt x="33924" y="353862"/>
                      </a:cubicBezTo>
                      <a:cubicBezTo>
                        <a:pt x="51063" y="378058"/>
                        <a:pt x="75258" y="398221"/>
                        <a:pt x="103487" y="412335"/>
                      </a:cubicBezTo>
                      <a:cubicBezTo>
                        <a:pt x="135748" y="428465"/>
                        <a:pt x="173049" y="436531"/>
                        <a:pt x="211359" y="436531"/>
                      </a:cubicBezTo>
                      <a:cubicBezTo>
                        <a:pt x="223457" y="436531"/>
                        <a:pt x="234547" y="435522"/>
                        <a:pt x="246645" y="434514"/>
                      </a:cubicBezTo>
                      <a:cubicBezTo>
                        <a:pt x="287979" y="429474"/>
                        <a:pt x="327297" y="412335"/>
                        <a:pt x="356533" y="387131"/>
                      </a:cubicBezTo>
                      <a:cubicBezTo>
                        <a:pt x="369640" y="380074"/>
                        <a:pt x="380729" y="372009"/>
                        <a:pt x="389803" y="361927"/>
                      </a:cubicBezTo>
                      <a:cubicBezTo>
                        <a:pt x="407949" y="341764"/>
                        <a:pt x="421055" y="315552"/>
                        <a:pt x="426096" y="286316"/>
                      </a:cubicBezTo>
                      <a:cubicBezTo>
                        <a:pt x="429121" y="271194"/>
                        <a:pt x="430129" y="256071"/>
                        <a:pt x="430129" y="241957"/>
                      </a:cubicBezTo>
                      <a:cubicBezTo>
                        <a:pt x="430129" y="227843"/>
                        <a:pt x="429121" y="212721"/>
                        <a:pt x="426096" y="195582"/>
                      </a:cubicBezTo>
                      <a:cubicBezTo>
                        <a:pt x="421055" y="167354"/>
                        <a:pt x="411982" y="139125"/>
                        <a:pt x="397868" y="112913"/>
                      </a:cubicBezTo>
                      <a:cubicBezTo>
                        <a:pt x="391819" y="100815"/>
                        <a:pt x="383754" y="88718"/>
                        <a:pt x="373672" y="76620"/>
                      </a:cubicBezTo>
                      <a:cubicBezTo>
                        <a:pt x="365607" y="66538"/>
                        <a:pt x="357542" y="57465"/>
                        <a:pt x="347460" y="49400"/>
                      </a:cubicBezTo>
                      <a:cubicBezTo>
                        <a:pt x="343427" y="45367"/>
                        <a:pt x="337378" y="41334"/>
                        <a:pt x="330322" y="36294"/>
                      </a:cubicBezTo>
                      <a:cubicBezTo>
                        <a:pt x="322256" y="31253"/>
                        <a:pt x="313183" y="26212"/>
                        <a:pt x="304110" y="21171"/>
                      </a:cubicBezTo>
                      <a:cubicBezTo>
                        <a:pt x="285963" y="12098"/>
                        <a:pt x="268824" y="7057"/>
                        <a:pt x="250677" y="4033"/>
                      </a:cubicBezTo>
                      <a:cubicBezTo>
                        <a:pt x="240596" y="1008"/>
                        <a:pt x="229506" y="0"/>
                        <a:pt x="217408" y="0"/>
                      </a:cubicBezTo>
                      <a:lnTo>
                        <a:pt x="217408" y="0"/>
                      </a:lnTo>
                      <a:close/>
                    </a:path>
                  </a:pathLst>
                </a:custGeom>
                <a:solidFill>
                  <a:srgbClr val="FFC678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xmlns="" id="{4505A88D-560A-9BFD-17BE-42960AEEB2E9}"/>
                    </a:ext>
                  </a:extLst>
                </p:cNvPr>
                <p:cNvSpPr/>
                <p:nvPr/>
              </p:nvSpPr>
              <p:spPr>
                <a:xfrm>
                  <a:off x="2879206" y="2138294"/>
                  <a:ext cx="880595" cy="655300"/>
                </a:xfrm>
                <a:custGeom>
                  <a:avLst/>
                  <a:gdLst>
                    <a:gd name="connsiteX0" fmla="*/ 634211 w 880595"/>
                    <a:gd name="connsiteY0" fmla="*/ 0 h 655300"/>
                    <a:gd name="connsiteX1" fmla="*/ 621105 w 880595"/>
                    <a:gd name="connsiteY1" fmla="*/ 9073 h 655300"/>
                    <a:gd name="connsiteX2" fmla="*/ 621105 w 880595"/>
                    <a:gd name="connsiteY2" fmla="*/ 9073 h 655300"/>
                    <a:gd name="connsiteX3" fmla="*/ 613039 w 880595"/>
                    <a:gd name="connsiteY3" fmla="*/ 12098 h 655300"/>
                    <a:gd name="connsiteX4" fmla="*/ 606990 w 880595"/>
                    <a:gd name="connsiteY4" fmla="*/ 22179 h 655300"/>
                    <a:gd name="connsiteX5" fmla="*/ 594893 w 880595"/>
                    <a:gd name="connsiteY5" fmla="*/ 79644 h 655300"/>
                    <a:gd name="connsiteX6" fmla="*/ 591868 w 880595"/>
                    <a:gd name="connsiteY6" fmla="*/ 90734 h 655300"/>
                    <a:gd name="connsiteX7" fmla="*/ 587835 w 880595"/>
                    <a:gd name="connsiteY7" fmla="*/ 106864 h 655300"/>
                    <a:gd name="connsiteX8" fmla="*/ 584811 w 880595"/>
                    <a:gd name="connsiteY8" fmla="*/ 119970 h 655300"/>
                    <a:gd name="connsiteX9" fmla="*/ 583803 w 880595"/>
                    <a:gd name="connsiteY9" fmla="*/ 124003 h 655300"/>
                    <a:gd name="connsiteX10" fmla="*/ 582795 w 880595"/>
                    <a:gd name="connsiteY10" fmla="*/ 124003 h 655300"/>
                    <a:gd name="connsiteX11" fmla="*/ 581787 w 880595"/>
                    <a:gd name="connsiteY11" fmla="*/ 124003 h 655300"/>
                    <a:gd name="connsiteX12" fmla="*/ 555575 w 880595"/>
                    <a:gd name="connsiteY12" fmla="*/ 124003 h 655300"/>
                    <a:gd name="connsiteX13" fmla="*/ 493069 w 880595"/>
                    <a:gd name="connsiteY13" fmla="*/ 121987 h 655300"/>
                    <a:gd name="connsiteX14" fmla="*/ 392254 w 880595"/>
                    <a:gd name="connsiteY14" fmla="*/ 110897 h 655300"/>
                    <a:gd name="connsiteX15" fmla="*/ 390237 w 880595"/>
                    <a:gd name="connsiteY15" fmla="*/ 110897 h 655300"/>
                    <a:gd name="connsiteX16" fmla="*/ 388221 w 880595"/>
                    <a:gd name="connsiteY16" fmla="*/ 110897 h 655300"/>
                    <a:gd name="connsiteX17" fmla="*/ 382172 w 880595"/>
                    <a:gd name="connsiteY17" fmla="*/ 109889 h 655300"/>
                    <a:gd name="connsiteX18" fmla="*/ 371082 w 880595"/>
                    <a:gd name="connsiteY18" fmla="*/ 116946 h 655300"/>
                    <a:gd name="connsiteX19" fmla="*/ 368058 w 880595"/>
                    <a:gd name="connsiteY19" fmla="*/ 122995 h 655300"/>
                    <a:gd name="connsiteX20" fmla="*/ 366042 w 880595"/>
                    <a:gd name="connsiteY20" fmla="*/ 126019 h 655300"/>
                    <a:gd name="connsiteX21" fmla="*/ 362009 w 880595"/>
                    <a:gd name="connsiteY21" fmla="*/ 135093 h 655300"/>
                    <a:gd name="connsiteX22" fmla="*/ 361001 w 880595"/>
                    <a:gd name="connsiteY22" fmla="*/ 137109 h 655300"/>
                    <a:gd name="connsiteX23" fmla="*/ 355960 w 880595"/>
                    <a:gd name="connsiteY23" fmla="*/ 147190 h 655300"/>
                    <a:gd name="connsiteX24" fmla="*/ 350919 w 880595"/>
                    <a:gd name="connsiteY24" fmla="*/ 157272 h 655300"/>
                    <a:gd name="connsiteX25" fmla="*/ 329748 w 880595"/>
                    <a:gd name="connsiteY25" fmla="*/ 201631 h 655300"/>
                    <a:gd name="connsiteX26" fmla="*/ 281357 w 880595"/>
                    <a:gd name="connsiteY26" fmla="*/ 283291 h 655300"/>
                    <a:gd name="connsiteX27" fmla="*/ 101905 w 880595"/>
                    <a:gd name="connsiteY27" fmla="*/ 483914 h 655300"/>
                    <a:gd name="connsiteX28" fmla="*/ 6131 w 880595"/>
                    <a:gd name="connsiteY28" fmla="*/ 560534 h 655300"/>
                    <a:gd name="connsiteX29" fmla="*/ 2098 w 880595"/>
                    <a:gd name="connsiteY29" fmla="*/ 579689 h 655300"/>
                    <a:gd name="connsiteX30" fmla="*/ 14196 w 880595"/>
                    <a:gd name="connsiteY30" fmla="*/ 585738 h 655300"/>
                    <a:gd name="connsiteX31" fmla="*/ 21253 w 880595"/>
                    <a:gd name="connsiteY31" fmla="*/ 583721 h 655300"/>
                    <a:gd name="connsiteX32" fmla="*/ 187599 w 880595"/>
                    <a:gd name="connsiteY32" fmla="*/ 445604 h 655300"/>
                    <a:gd name="connsiteX33" fmla="*/ 328740 w 880595"/>
                    <a:gd name="connsiteY33" fmla="*/ 272202 h 655300"/>
                    <a:gd name="connsiteX34" fmla="*/ 367050 w 880595"/>
                    <a:gd name="connsiteY34" fmla="*/ 201631 h 655300"/>
                    <a:gd name="connsiteX35" fmla="*/ 374107 w 880595"/>
                    <a:gd name="connsiteY35" fmla="*/ 185500 h 655300"/>
                    <a:gd name="connsiteX36" fmla="*/ 380156 w 880595"/>
                    <a:gd name="connsiteY36" fmla="*/ 241957 h 655300"/>
                    <a:gd name="connsiteX37" fmla="*/ 392254 w 880595"/>
                    <a:gd name="connsiteY37" fmla="*/ 302446 h 655300"/>
                    <a:gd name="connsiteX38" fmla="*/ 409392 w 880595"/>
                    <a:gd name="connsiteY38" fmla="*/ 360919 h 655300"/>
                    <a:gd name="connsiteX39" fmla="*/ 445686 w 880595"/>
                    <a:gd name="connsiteY39" fmla="*/ 464759 h 655300"/>
                    <a:gd name="connsiteX40" fmla="*/ 483996 w 880595"/>
                    <a:gd name="connsiteY40" fmla="*/ 548436 h 655300"/>
                    <a:gd name="connsiteX41" fmla="*/ 533395 w 880595"/>
                    <a:gd name="connsiteY41" fmla="*/ 614974 h 655300"/>
                    <a:gd name="connsiteX42" fmla="*/ 565656 w 880595"/>
                    <a:gd name="connsiteY42" fmla="*/ 640178 h 655300"/>
                    <a:gd name="connsiteX43" fmla="*/ 582795 w 880595"/>
                    <a:gd name="connsiteY43" fmla="*/ 649251 h 655300"/>
                    <a:gd name="connsiteX44" fmla="*/ 598925 w 880595"/>
                    <a:gd name="connsiteY44" fmla="*/ 654292 h 655300"/>
                    <a:gd name="connsiteX45" fmla="*/ 603966 w 880595"/>
                    <a:gd name="connsiteY45" fmla="*/ 655300 h 655300"/>
                    <a:gd name="connsiteX46" fmla="*/ 606990 w 880595"/>
                    <a:gd name="connsiteY46" fmla="*/ 655300 h 655300"/>
                    <a:gd name="connsiteX47" fmla="*/ 611023 w 880595"/>
                    <a:gd name="connsiteY47" fmla="*/ 654292 h 655300"/>
                    <a:gd name="connsiteX48" fmla="*/ 652357 w 880595"/>
                    <a:gd name="connsiteY48" fmla="*/ 651268 h 655300"/>
                    <a:gd name="connsiteX49" fmla="*/ 673529 w 880595"/>
                    <a:gd name="connsiteY49" fmla="*/ 649251 h 655300"/>
                    <a:gd name="connsiteX50" fmla="*/ 741075 w 880595"/>
                    <a:gd name="connsiteY50" fmla="*/ 643202 h 655300"/>
                    <a:gd name="connsiteX51" fmla="*/ 808621 w 880595"/>
                    <a:gd name="connsiteY51" fmla="*/ 632112 h 655300"/>
                    <a:gd name="connsiteX52" fmla="*/ 839874 w 880595"/>
                    <a:gd name="connsiteY52" fmla="*/ 623039 h 655300"/>
                    <a:gd name="connsiteX53" fmla="*/ 854996 w 880595"/>
                    <a:gd name="connsiteY53" fmla="*/ 616990 h 655300"/>
                    <a:gd name="connsiteX54" fmla="*/ 871127 w 880595"/>
                    <a:gd name="connsiteY54" fmla="*/ 607917 h 655300"/>
                    <a:gd name="connsiteX55" fmla="*/ 878184 w 880595"/>
                    <a:gd name="connsiteY55" fmla="*/ 595819 h 655300"/>
                    <a:gd name="connsiteX56" fmla="*/ 880200 w 880595"/>
                    <a:gd name="connsiteY56" fmla="*/ 587754 h 655300"/>
                    <a:gd name="connsiteX57" fmla="*/ 876168 w 880595"/>
                    <a:gd name="connsiteY57" fmla="*/ 578680 h 655300"/>
                    <a:gd name="connsiteX58" fmla="*/ 871127 w 880595"/>
                    <a:gd name="connsiteY58" fmla="*/ 574648 h 655300"/>
                    <a:gd name="connsiteX59" fmla="*/ 870119 w 880595"/>
                    <a:gd name="connsiteY59" fmla="*/ 573640 h 655300"/>
                    <a:gd name="connsiteX60" fmla="*/ 866086 w 880595"/>
                    <a:gd name="connsiteY60" fmla="*/ 569607 h 655300"/>
                    <a:gd name="connsiteX61" fmla="*/ 865078 w 880595"/>
                    <a:gd name="connsiteY61" fmla="*/ 568599 h 655300"/>
                    <a:gd name="connsiteX62" fmla="*/ 861045 w 880595"/>
                    <a:gd name="connsiteY62" fmla="*/ 564566 h 655300"/>
                    <a:gd name="connsiteX63" fmla="*/ 852980 w 880595"/>
                    <a:gd name="connsiteY63" fmla="*/ 557509 h 655300"/>
                    <a:gd name="connsiteX64" fmla="*/ 830801 w 880595"/>
                    <a:gd name="connsiteY64" fmla="*/ 535330 h 655300"/>
                    <a:gd name="connsiteX65" fmla="*/ 770311 w 880595"/>
                    <a:gd name="connsiteY65" fmla="*/ 445604 h 655300"/>
                    <a:gd name="connsiteX66" fmla="*/ 723936 w 880595"/>
                    <a:gd name="connsiteY66" fmla="*/ 308495 h 655300"/>
                    <a:gd name="connsiteX67" fmla="*/ 712847 w 880595"/>
                    <a:gd name="connsiteY67" fmla="*/ 152231 h 655300"/>
                    <a:gd name="connsiteX68" fmla="*/ 733010 w 880595"/>
                    <a:gd name="connsiteY68" fmla="*/ 48391 h 655300"/>
                    <a:gd name="connsiteX69" fmla="*/ 733010 w 880595"/>
                    <a:gd name="connsiteY69" fmla="*/ 47383 h 655300"/>
                    <a:gd name="connsiteX70" fmla="*/ 734018 w 880595"/>
                    <a:gd name="connsiteY70" fmla="*/ 46375 h 655300"/>
                    <a:gd name="connsiteX71" fmla="*/ 735026 w 880595"/>
                    <a:gd name="connsiteY71" fmla="*/ 38310 h 655300"/>
                    <a:gd name="connsiteX72" fmla="*/ 729985 w 880595"/>
                    <a:gd name="connsiteY72" fmla="*/ 32261 h 655300"/>
                    <a:gd name="connsiteX73" fmla="*/ 725953 w 880595"/>
                    <a:gd name="connsiteY73" fmla="*/ 31253 h 655300"/>
                    <a:gd name="connsiteX74" fmla="*/ 706798 w 880595"/>
                    <a:gd name="connsiteY74" fmla="*/ 23187 h 655300"/>
                    <a:gd name="connsiteX75" fmla="*/ 685627 w 880595"/>
                    <a:gd name="connsiteY75" fmla="*/ 16130 h 655300"/>
                    <a:gd name="connsiteX76" fmla="*/ 683610 w 880595"/>
                    <a:gd name="connsiteY76" fmla="*/ 15122 h 655300"/>
                    <a:gd name="connsiteX77" fmla="*/ 634211 w 880595"/>
                    <a:gd name="connsiteY77" fmla="*/ 0 h 655300"/>
                    <a:gd name="connsiteX78" fmla="*/ 634211 w 880595"/>
                    <a:gd name="connsiteY78" fmla="*/ 0 h 655300"/>
                    <a:gd name="connsiteX79" fmla="*/ 634211 w 880595"/>
                    <a:gd name="connsiteY79" fmla="*/ 0 h 65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</a:cxnLst>
                  <a:rect l="l" t="t" r="r" b="b"/>
                  <a:pathLst>
                    <a:path w="880595" h="655300">
                      <a:moveTo>
                        <a:pt x="634211" y="0"/>
                      </a:moveTo>
                      <a:cubicBezTo>
                        <a:pt x="628162" y="0"/>
                        <a:pt x="623121" y="4033"/>
                        <a:pt x="621105" y="9073"/>
                      </a:cubicBezTo>
                      <a:lnTo>
                        <a:pt x="621105" y="9073"/>
                      </a:lnTo>
                      <a:cubicBezTo>
                        <a:pt x="618080" y="9073"/>
                        <a:pt x="615056" y="10082"/>
                        <a:pt x="613039" y="12098"/>
                      </a:cubicBezTo>
                      <a:cubicBezTo>
                        <a:pt x="610015" y="14114"/>
                        <a:pt x="606990" y="18147"/>
                        <a:pt x="606990" y="22179"/>
                      </a:cubicBezTo>
                      <a:cubicBezTo>
                        <a:pt x="604974" y="42342"/>
                        <a:pt x="599933" y="61497"/>
                        <a:pt x="594893" y="79644"/>
                      </a:cubicBezTo>
                      <a:cubicBezTo>
                        <a:pt x="593884" y="83677"/>
                        <a:pt x="592876" y="86701"/>
                        <a:pt x="591868" y="90734"/>
                      </a:cubicBezTo>
                      <a:cubicBezTo>
                        <a:pt x="590860" y="95775"/>
                        <a:pt x="588844" y="101823"/>
                        <a:pt x="587835" y="106864"/>
                      </a:cubicBezTo>
                      <a:cubicBezTo>
                        <a:pt x="586827" y="110897"/>
                        <a:pt x="585819" y="115938"/>
                        <a:pt x="584811" y="119970"/>
                      </a:cubicBezTo>
                      <a:cubicBezTo>
                        <a:pt x="584811" y="120978"/>
                        <a:pt x="583803" y="121987"/>
                        <a:pt x="583803" y="124003"/>
                      </a:cubicBezTo>
                      <a:lnTo>
                        <a:pt x="582795" y="124003"/>
                      </a:lnTo>
                      <a:lnTo>
                        <a:pt x="581787" y="124003"/>
                      </a:lnTo>
                      <a:cubicBezTo>
                        <a:pt x="573721" y="124003"/>
                        <a:pt x="564648" y="124003"/>
                        <a:pt x="555575" y="124003"/>
                      </a:cubicBezTo>
                      <a:cubicBezTo>
                        <a:pt x="535412" y="124003"/>
                        <a:pt x="515249" y="122995"/>
                        <a:pt x="493069" y="121987"/>
                      </a:cubicBezTo>
                      <a:cubicBezTo>
                        <a:pt x="455767" y="118962"/>
                        <a:pt x="422498" y="115938"/>
                        <a:pt x="392254" y="110897"/>
                      </a:cubicBezTo>
                      <a:cubicBezTo>
                        <a:pt x="391245" y="110897"/>
                        <a:pt x="391245" y="110897"/>
                        <a:pt x="390237" y="110897"/>
                      </a:cubicBezTo>
                      <a:cubicBezTo>
                        <a:pt x="389229" y="110897"/>
                        <a:pt x="389229" y="110897"/>
                        <a:pt x="388221" y="110897"/>
                      </a:cubicBezTo>
                      <a:cubicBezTo>
                        <a:pt x="386205" y="109889"/>
                        <a:pt x="384189" y="109889"/>
                        <a:pt x="382172" y="109889"/>
                      </a:cubicBezTo>
                      <a:cubicBezTo>
                        <a:pt x="377131" y="109889"/>
                        <a:pt x="373099" y="112913"/>
                        <a:pt x="371082" y="116946"/>
                      </a:cubicBezTo>
                      <a:cubicBezTo>
                        <a:pt x="370074" y="118962"/>
                        <a:pt x="369066" y="120978"/>
                        <a:pt x="368058" y="122995"/>
                      </a:cubicBezTo>
                      <a:cubicBezTo>
                        <a:pt x="367050" y="124003"/>
                        <a:pt x="367050" y="125011"/>
                        <a:pt x="366042" y="126019"/>
                      </a:cubicBezTo>
                      <a:cubicBezTo>
                        <a:pt x="365033" y="129044"/>
                        <a:pt x="363017" y="132068"/>
                        <a:pt x="362009" y="135093"/>
                      </a:cubicBezTo>
                      <a:lnTo>
                        <a:pt x="361001" y="137109"/>
                      </a:lnTo>
                      <a:lnTo>
                        <a:pt x="355960" y="147190"/>
                      </a:lnTo>
                      <a:lnTo>
                        <a:pt x="350919" y="157272"/>
                      </a:lnTo>
                      <a:cubicBezTo>
                        <a:pt x="342854" y="174411"/>
                        <a:pt x="336805" y="188525"/>
                        <a:pt x="329748" y="201631"/>
                      </a:cubicBezTo>
                      <a:cubicBezTo>
                        <a:pt x="316642" y="228851"/>
                        <a:pt x="300512" y="255063"/>
                        <a:pt x="281357" y="283291"/>
                      </a:cubicBezTo>
                      <a:cubicBezTo>
                        <a:pt x="233973" y="352854"/>
                        <a:pt x="173484" y="420400"/>
                        <a:pt x="101905" y="483914"/>
                      </a:cubicBezTo>
                      <a:cubicBezTo>
                        <a:pt x="70653" y="512142"/>
                        <a:pt x="37383" y="537346"/>
                        <a:pt x="6131" y="560534"/>
                      </a:cubicBezTo>
                      <a:cubicBezTo>
                        <a:pt x="82" y="564566"/>
                        <a:pt x="-1935" y="573640"/>
                        <a:pt x="2098" y="579689"/>
                      </a:cubicBezTo>
                      <a:cubicBezTo>
                        <a:pt x="5123" y="583721"/>
                        <a:pt x="9155" y="585738"/>
                        <a:pt x="14196" y="585738"/>
                      </a:cubicBezTo>
                      <a:cubicBezTo>
                        <a:pt x="17220" y="585738"/>
                        <a:pt x="19237" y="584729"/>
                        <a:pt x="21253" y="583721"/>
                      </a:cubicBezTo>
                      <a:cubicBezTo>
                        <a:pt x="81742" y="540371"/>
                        <a:pt x="138199" y="493995"/>
                        <a:pt x="187599" y="445604"/>
                      </a:cubicBezTo>
                      <a:cubicBezTo>
                        <a:pt x="244055" y="390156"/>
                        <a:pt x="291438" y="331683"/>
                        <a:pt x="328740" y="272202"/>
                      </a:cubicBezTo>
                      <a:cubicBezTo>
                        <a:pt x="342854" y="249014"/>
                        <a:pt x="355960" y="225826"/>
                        <a:pt x="367050" y="201631"/>
                      </a:cubicBezTo>
                      <a:cubicBezTo>
                        <a:pt x="369066" y="196590"/>
                        <a:pt x="372091" y="191549"/>
                        <a:pt x="374107" y="185500"/>
                      </a:cubicBezTo>
                      <a:cubicBezTo>
                        <a:pt x="375115" y="203647"/>
                        <a:pt x="377131" y="222802"/>
                        <a:pt x="380156" y="241957"/>
                      </a:cubicBezTo>
                      <a:cubicBezTo>
                        <a:pt x="383180" y="262120"/>
                        <a:pt x="388221" y="283291"/>
                        <a:pt x="392254" y="302446"/>
                      </a:cubicBezTo>
                      <a:cubicBezTo>
                        <a:pt x="396286" y="320593"/>
                        <a:pt x="402335" y="338740"/>
                        <a:pt x="409392" y="360919"/>
                      </a:cubicBezTo>
                      <a:cubicBezTo>
                        <a:pt x="419474" y="393180"/>
                        <a:pt x="431572" y="427457"/>
                        <a:pt x="445686" y="464759"/>
                      </a:cubicBezTo>
                      <a:cubicBezTo>
                        <a:pt x="458792" y="498028"/>
                        <a:pt x="470890" y="524240"/>
                        <a:pt x="483996" y="548436"/>
                      </a:cubicBezTo>
                      <a:cubicBezTo>
                        <a:pt x="498110" y="574648"/>
                        <a:pt x="515249" y="596827"/>
                        <a:pt x="533395" y="614974"/>
                      </a:cubicBezTo>
                      <a:cubicBezTo>
                        <a:pt x="542469" y="624047"/>
                        <a:pt x="553558" y="632112"/>
                        <a:pt x="565656" y="640178"/>
                      </a:cubicBezTo>
                      <a:cubicBezTo>
                        <a:pt x="570697" y="643202"/>
                        <a:pt x="575738" y="646227"/>
                        <a:pt x="582795" y="649251"/>
                      </a:cubicBezTo>
                      <a:cubicBezTo>
                        <a:pt x="587835" y="651268"/>
                        <a:pt x="593884" y="653284"/>
                        <a:pt x="598925" y="654292"/>
                      </a:cubicBezTo>
                      <a:lnTo>
                        <a:pt x="603966" y="655300"/>
                      </a:lnTo>
                      <a:cubicBezTo>
                        <a:pt x="604974" y="655300"/>
                        <a:pt x="605982" y="655300"/>
                        <a:pt x="606990" y="655300"/>
                      </a:cubicBezTo>
                      <a:cubicBezTo>
                        <a:pt x="607999" y="655300"/>
                        <a:pt x="610015" y="655300"/>
                        <a:pt x="611023" y="654292"/>
                      </a:cubicBezTo>
                      <a:cubicBezTo>
                        <a:pt x="625137" y="653284"/>
                        <a:pt x="639251" y="652275"/>
                        <a:pt x="652357" y="651268"/>
                      </a:cubicBezTo>
                      <a:cubicBezTo>
                        <a:pt x="659414" y="650259"/>
                        <a:pt x="666472" y="650259"/>
                        <a:pt x="673529" y="649251"/>
                      </a:cubicBezTo>
                      <a:cubicBezTo>
                        <a:pt x="694700" y="647235"/>
                        <a:pt x="717887" y="645219"/>
                        <a:pt x="741075" y="643202"/>
                      </a:cubicBezTo>
                      <a:cubicBezTo>
                        <a:pt x="764262" y="640178"/>
                        <a:pt x="786442" y="637153"/>
                        <a:pt x="808621" y="632112"/>
                      </a:cubicBezTo>
                      <a:cubicBezTo>
                        <a:pt x="819711" y="630096"/>
                        <a:pt x="829792" y="627072"/>
                        <a:pt x="839874" y="623039"/>
                      </a:cubicBezTo>
                      <a:cubicBezTo>
                        <a:pt x="844915" y="621023"/>
                        <a:pt x="849956" y="619006"/>
                        <a:pt x="854996" y="616990"/>
                      </a:cubicBezTo>
                      <a:cubicBezTo>
                        <a:pt x="860037" y="614974"/>
                        <a:pt x="866086" y="611949"/>
                        <a:pt x="871127" y="607917"/>
                      </a:cubicBezTo>
                      <a:cubicBezTo>
                        <a:pt x="875159" y="604892"/>
                        <a:pt x="877176" y="600860"/>
                        <a:pt x="878184" y="595819"/>
                      </a:cubicBezTo>
                      <a:cubicBezTo>
                        <a:pt x="880200" y="593803"/>
                        <a:pt x="881208" y="590778"/>
                        <a:pt x="880200" y="587754"/>
                      </a:cubicBezTo>
                      <a:cubicBezTo>
                        <a:pt x="880200" y="584729"/>
                        <a:pt x="878184" y="580697"/>
                        <a:pt x="876168" y="578680"/>
                      </a:cubicBezTo>
                      <a:cubicBezTo>
                        <a:pt x="874151" y="577672"/>
                        <a:pt x="873143" y="575656"/>
                        <a:pt x="871127" y="574648"/>
                      </a:cubicBezTo>
                      <a:lnTo>
                        <a:pt x="870119" y="573640"/>
                      </a:lnTo>
                      <a:cubicBezTo>
                        <a:pt x="869110" y="572631"/>
                        <a:pt x="867094" y="570615"/>
                        <a:pt x="866086" y="569607"/>
                      </a:cubicBezTo>
                      <a:lnTo>
                        <a:pt x="865078" y="568599"/>
                      </a:lnTo>
                      <a:lnTo>
                        <a:pt x="861045" y="564566"/>
                      </a:lnTo>
                      <a:cubicBezTo>
                        <a:pt x="858021" y="562550"/>
                        <a:pt x="856005" y="559525"/>
                        <a:pt x="852980" y="557509"/>
                      </a:cubicBezTo>
                      <a:cubicBezTo>
                        <a:pt x="845923" y="550452"/>
                        <a:pt x="838866" y="543395"/>
                        <a:pt x="830801" y="535330"/>
                      </a:cubicBezTo>
                      <a:cubicBezTo>
                        <a:pt x="807613" y="509118"/>
                        <a:pt x="787450" y="477865"/>
                        <a:pt x="770311" y="445604"/>
                      </a:cubicBezTo>
                      <a:cubicBezTo>
                        <a:pt x="750148" y="404270"/>
                        <a:pt x="735026" y="358903"/>
                        <a:pt x="723936" y="308495"/>
                      </a:cubicBezTo>
                      <a:cubicBezTo>
                        <a:pt x="713855" y="256071"/>
                        <a:pt x="709822" y="203647"/>
                        <a:pt x="712847" y="152231"/>
                      </a:cubicBezTo>
                      <a:cubicBezTo>
                        <a:pt x="715871" y="114929"/>
                        <a:pt x="721920" y="80652"/>
                        <a:pt x="733010" y="48391"/>
                      </a:cubicBezTo>
                      <a:lnTo>
                        <a:pt x="733010" y="47383"/>
                      </a:lnTo>
                      <a:lnTo>
                        <a:pt x="734018" y="46375"/>
                      </a:lnTo>
                      <a:cubicBezTo>
                        <a:pt x="735026" y="43350"/>
                        <a:pt x="735026" y="41334"/>
                        <a:pt x="735026" y="38310"/>
                      </a:cubicBezTo>
                      <a:cubicBezTo>
                        <a:pt x="734018" y="36293"/>
                        <a:pt x="732002" y="34277"/>
                        <a:pt x="729985" y="32261"/>
                      </a:cubicBezTo>
                      <a:cubicBezTo>
                        <a:pt x="728977" y="31253"/>
                        <a:pt x="726961" y="31253"/>
                        <a:pt x="725953" y="31253"/>
                      </a:cubicBezTo>
                      <a:cubicBezTo>
                        <a:pt x="719904" y="28228"/>
                        <a:pt x="712847" y="25204"/>
                        <a:pt x="706798" y="23187"/>
                      </a:cubicBezTo>
                      <a:cubicBezTo>
                        <a:pt x="699741" y="20163"/>
                        <a:pt x="692683" y="18147"/>
                        <a:pt x="685627" y="16130"/>
                      </a:cubicBezTo>
                      <a:lnTo>
                        <a:pt x="683610" y="15122"/>
                      </a:lnTo>
                      <a:cubicBezTo>
                        <a:pt x="669496" y="10082"/>
                        <a:pt x="651349" y="4033"/>
                        <a:pt x="634211" y="0"/>
                      </a:cubicBezTo>
                      <a:cubicBezTo>
                        <a:pt x="637235" y="0"/>
                        <a:pt x="636227" y="0"/>
                        <a:pt x="634211" y="0"/>
                      </a:cubicBezTo>
                      <a:lnTo>
                        <a:pt x="634211" y="0"/>
                      </a:lnTo>
                      <a:close/>
                    </a:path>
                  </a:pathLst>
                </a:custGeom>
                <a:solidFill>
                  <a:srgbClr val="A40000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xmlns="" id="{FB2ED733-E6DC-8BB0-D73A-41848D695042}"/>
                    </a:ext>
                  </a:extLst>
                </p:cNvPr>
                <p:cNvSpPr/>
                <p:nvPr/>
              </p:nvSpPr>
              <p:spPr>
                <a:xfrm>
                  <a:off x="3646973" y="2145351"/>
                  <a:ext cx="850804" cy="532305"/>
                </a:xfrm>
                <a:custGeom>
                  <a:avLst/>
                  <a:gdLst>
                    <a:gd name="connsiteX0" fmla="*/ 300958 w 850804"/>
                    <a:gd name="connsiteY0" fmla="*/ 0 h 532305"/>
                    <a:gd name="connsiteX1" fmla="*/ 295917 w 850804"/>
                    <a:gd name="connsiteY1" fmla="*/ 0 h 532305"/>
                    <a:gd name="connsiteX2" fmla="*/ 268697 w 850804"/>
                    <a:gd name="connsiteY2" fmla="*/ 6049 h 532305"/>
                    <a:gd name="connsiteX3" fmla="*/ 256599 w 850804"/>
                    <a:gd name="connsiteY3" fmla="*/ 12098 h 532305"/>
                    <a:gd name="connsiteX4" fmla="*/ 245509 w 850804"/>
                    <a:gd name="connsiteY4" fmla="*/ 20163 h 532305"/>
                    <a:gd name="connsiteX5" fmla="*/ 227362 w 850804"/>
                    <a:gd name="connsiteY5" fmla="*/ 40326 h 532305"/>
                    <a:gd name="connsiteX6" fmla="*/ 205183 w 850804"/>
                    <a:gd name="connsiteY6" fmla="*/ 119970 h 532305"/>
                    <a:gd name="connsiteX7" fmla="*/ 196110 w 850804"/>
                    <a:gd name="connsiteY7" fmla="*/ 118962 h 532305"/>
                    <a:gd name="connsiteX8" fmla="*/ 178971 w 850804"/>
                    <a:gd name="connsiteY8" fmla="*/ 117954 h 532305"/>
                    <a:gd name="connsiteX9" fmla="*/ 160824 w 850804"/>
                    <a:gd name="connsiteY9" fmla="*/ 118962 h 532305"/>
                    <a:gd name="connsiteX10" fmla="*/ 120498 w 850804"/>
                    <a:gd name="connsiteY10" fmla="*/ 127027 h 532305"/>
                    <a:gd name="connsiteX11" fmla="*/ 48919 w 850804"/>
                    <a:gd name="connsiteY11" fmla="*/ 166345 h 532305"/>
                    <a:gd name="connsiteX12" fmla="*/ 22707 w 850804"/>
                    <a:gd name="connsiteY12" fmla="*/ 195582 h 532305"/>
                    <a:gd name="connsiteX13" fmla="*/ 5568 w 850804"/>
                    <a:gd name="connsiteY13" fmla="*/ 228851 h 532305"/>
                    <a:gd name="connsiteX14" fmla="*/ 6577 w 850804"/>
                    <a:gd name="connsiteY14" fmla="*/ 296397 h 532305"/>
                    <a:gd name="connsiteX15" fmla="*/ 15650 w 850804"/>
                    <a:gd name="connsiteY15" fmla="*/ 313536 h 532305"/>
                    <a:gd name="connsiteX16" fmla="*/ 28756 w 850804"/>
                    <a:gd name="connsiteY16" fmla="*/ 330675 h 532305"/>
                    <a:gd name="connsiteX17" fmla="*/ 61017 w 850804"/>
                    <a:gd name="connsiteY17" fmla="*/ 352854 h 532305"/>
                    <a:gd name="connsiteX18" fmla="*/ 131588 w 850804"/>
                    <a:gd name="connsiteY18" fmla="*/ 366968 h 532305"/>
                    <a:gd name="connsiteX19" fmla="*/ 140661 w 850804"/>
                    <a:gd name="connsiteY19" fmla="*/ 366968 h 532305"/>
                    <a:gd name="connsiteX20" fmla="*/ 140661 w 850804"/>
                    <a:gd name="connsiteY20" fmla="*/ 367976 h 532305"/>
                    <a:gd name="connsiteX21" fmla="*/ 140661 w 850804"/>
                    <a:gd name="connsiteY21" fmla="*/ 367976 h 532305"/>
                    <a:gd name="connsiteX22" fmla="*/ 138645 w 850804"/>
                    <a:gd name="connsiteY22" fmla="*/ 410319 h 532305"/>
                    <a:gd name="connsiteX23" fmla="*/ 147718 w 850804"/>
                    <a:gd name="connsiteY23" fmla="*/ 448628 h 532305"/>
                    <a:gd name="connsiteX24" fmla="*/ 156791 w 850804"/>
                    <a:gd name="connsiteY24" fmla="*/ 466775 h 532305"/>
                    <a:gd name="connsiteX25" fmla="*/ 168889 w 850804"/>
                    <a:gd name="connsiteY25" fmla="*/ 483914 h 532305"/>
                    <a:gd name="connsiteX26" fmla="*/ 195101 w 850804"/>
                    <a:gd name="connsiteY26" fmla="*/ 508110 h 532305"/>
                    <a:gd name="connsiteX27" fmla="*/ 226354 w 850804"/>
                    <a:gd name="connsiteY27" fmla="*/ 524240 h 532305"/>
                    <a:gd name="connsiteX28" fmla="*/ 259623 w 850804"/>
                    <a:gd name="connsiteY28" fmla="*/ 531297 h 532305"/>
                    <a:gd name="connsiteX29" fmla="*/ 270713 w 850804"/>
                    <a:gd name="connsiteY29" fmla="*/ 532305 h 532305"/>
                    <a:gd name="connsiteX30" fmla="*/ 292892 w 850804"/>
                    <a:gd name="connsiteY30" fmla="*/ 530289 h 532305"/>
                    <a:gd name="connsiteX31" fmla="*/ 331202 w 850804"/>
                    <a:gd name="connsiteY31" fmla="*/ 516175 h 532305"/>
                    <a:gd name="connsiteX32" fmla="*/ 365479 w 850804"/>
                    <a:gd name="connsiteY32" fmla="*/ 488955 h 532305"/>
                    <a:gd name="connsiteX33" fmla="*/ 390683 w 850804"/>
                    <a:gd name="connsiteY33" fmla="*/ 448628 h 532305"/>
                    <a:gd name="connsiteX34" fmla="*/ 407822 w 850804"/>
                    <a:gd name="connsiteY34" fmla="*/ 462743 h 532305"/>
                    <a:gd name="connsiteX35" fmla="*/ 433026 w 850804"/>
                    <a:gd name="connsiteY35" fmla="*/ 475849 h 532305"/>
                    <a:gd name="connsiteX36" fmla="*/ 456213 w 850804"/>
                    <a:gd name="connsiteY36" fmla="*/ 479881 h 532305"/>
                    <a:gd name="connsiteX37" fmla="*/ 457221 w 850804"/>
                    <a:gd name="connsiteY37" fmla="*/ 479881 h 532305"/>
                    <a:gd name="connsiteX38" fmla="*/ 481417 w 850804"/>
                    <a:gd name="connsiteY38" fmla="*/ 472824 h 532305"/>
                    <a:gd name="connsiteX39" fmla="*/ 491499 w 850804"/>
                    <a:gd name="connsiteY39" fmla="*/ 462743 h 532305"/>
                    <a:gd name="connsiteX40" fmla="*/ 494523 w 850804"/>
                    <a:gd name="connsiteY40" fmla="*/ 457702 h 532305"/>
                    <a:gd name="connsiteX41" fmla="*/ 542915 w 850804"/>
                    <a:gd name="connsiteY41" fmla="*/ 472824 h 532305"/>
                    <a:gd name="connsiteX42" fmla="*/ 547955 w 850804"/>
                    <a:gd name="connsiteY42" fmla="*/ 472824 h 532305"/>
                    <a:gd name="connsiteX43" fmla="*/ 578200 w 850804"/>
                    <a:gd name="connsiteY43" fmla="*/ 466775 h 532305"/>
                    <a:gd name="connsiteX44" fmla="*/ 594331 w 850804"/>
                    <a:gd name="connsiteY44" fmla="*/ 459718 h 532305"/>
                    <a:gd name="connsiteX45" fmla="*/ 609453 w 850804"/>
                    <a:gd name="connsiteY45" fmla="*/ 448628 h 532305"/>
                    <a:gd name="connsiteX46" fmla="*/ 626591 w 850804"/>
                    <a:gd name="connsiteY46" fmla="*/ 431490 h 532305"/>
                    <a:gd name="connsiteX47" fmla="*/ 663893 w 850804"/>
                    <a:gd name="connsiteY47" fmla="*/ 471816 h 532305"/>
                    <a:gd name="connsiteX48" fmla="*/ 687081 w 850804"/>
                    <a:gd name="connsiteY48" fmla="*/ 486938 h 532305"/>
                    <a:gd name="connsiteX49" fmla="*/ 714301 w 850804"/>
                    <a:gd name="connsiteY49" fmla="*/ 497020 h 532305"/>
                    <a:gd name="connsiteX50" fmla="*/ 739505 w 850804"/>
                    <a:gd name="connsiteY50" fmla="*/ 500044 h 532305"/>
                    <a:gd name="connsiteX51" fmla="*/ 768741 w 850804"/>
                    <a:gd name="connsiteY51" fmla="*/ 496012 h 532305"/>
                    <a:gd name="connsiteX52" fmla="*/ 819149 w 850804"/>
                    <a:gd name="connsiteY52" fmla="*/ 461735 h 532305"/>
                    <a:gd name="connsiteX53" fmla="*/ 848385 w 850804"/>
                    <a:gd name="connsiteY53" fmla="*/ 409310 h 532305"/>
                    <a:gd name="connsiteX54" fmla="*/ 845361 w 850804"/>
                    <a:gd name="connsiteY54" fmla="*/ 359911 h 532305"/>
                    <a:gd name="connsiteX55" fmla="*/ 817132 w 850804"/>
                    <a:gd name="connsiteY55" fmla="*/ 318577 h 532305"/>
                    <a:gd name="connsiteX56" fmla="*/ 765717 w 850804"/>
                    <a:gd name="connsiteY56" fmla="*/ 284299 h 532305"/>
                    <a:gd name="connsiteX57" fmla="*/ 764708 w 850804"/>
                    <a:gd name="connsiteY57" fmla="*/ 284299 h 532305"/>
                    <a:gd name="connsiteX58" fmla="*/ 763700 w 850804"/>
                    <a:gd name="connsiteY58" fmla="*/ 284299 h 532305"/>
                    <a:gd name="connsiteX59" fmla="*/ 781847 w 850804"/>
                    <a:gd name="connsiteY59" fmla="*/ 269177 h 532305"/>
                    <a:gd name="connsiteX60" fmla="*/ 814108 w 850804"/>
                    <a:gd name="connsiteY60" fmla="*/ 217761 h 532305"/>
                    <a:gd name="connsiteX61" fmla="*/ 803018 w 850804"/>
                    <a:gd name="connsiteY61" fmla="*/ 157272 h 532305"/>
                    <a:gd name="connsiteX62" fmla="*/ 755635 w 850804"/>
                    <a:gd name="connsiteY62" fmla="*/ 124003 h 532305"/>
                    <a:gd name="connsiteX63" fmla="*/ 731439 w 850804"/>
                    <a:gd name="connsiteY63" fmla="*/ 120978 h 532305"/>
                    <a:gd name="connsiteX64" fmla="*/ 698170 w 850804"/>
                    <a:gd name="connsiteY64" fmla="*/ 125011 h 532305"/>
                    <a:gd name="connsiteX65" fmla="*/ 643730 w 850804"/>
                    <a:gd name="connsiteY65" fmla="*/ 146182 h 532305"/>
                    <a:gd name="connsiteX66" fmla="*/ 635665 w 850804"/>
                    <a:gd name="connsiteY66" fmla="*/ 150215 h 532305"/>
                    <a:gd name="connsiteX67" fmla="*/ 636673 w 850804"/>
                    <a:gd name="connsiteY67" fmla="*/ 124003 h 532305"/>
                    <a:gd name="connsiteX68" fmla="*/ 627599 w 850804"/>
                    <a:gd name="connsiteY68" fmla="*/ 80652 h 532305"/>
                    <a:gd name="connsiteX69" fmla="*/ 617518 w 850804"/>
                    <a:gd name="connsiteY69" fmla="*/ 60489 h 532305"/>
                    <a:gd name="connsiteX70" fmla="*/ 602396 w 850804"/>
                    <a:gd name="connsiteY70" fmla="*/ 42342 h 532305"/>
                    <a:gd name="connsiteX71" fmla="*/ 562069 w 850804"/>
                    <a:gd name="connsiteY71" fmla="*/ 19155 h 532305"/>
                    <a:gd name="connsiteX72" fmla="*/ 530817 w 850804"/>
                    <a:gd name="connsiteY72" fmla="*/ 15122 h 532305"/>
                    <a:gd name="connsiteX73" fmla="*/ 506621 w 850804"/>
                    <a:gd name="connsiteY73" fmla="*/ 17139 h 532305"/>
                    <a:gd name="connsiteX74" fmla="*/ 456213 w 850804"/>
                    <a:gd name="connsiteY74" fmla="*/ 39318 h 532305"/>
                    <a:gd name="connsiteX75" fmla="*/ 400765 w 850804"/>
                    <a:gd name="connsiteY75" fmla="*/ 100815 h 532305"/>
                    <a:gd name="connsiteX76" fmla="*/ 398748 w 850804"/>
                    <a:gd name="connsiteY76" fmla="*/ 104848 h 532305"/>
                    <a:gd name="connsiteX77" fmla="*/ 392700 w 850804"/>
                    <a:gd name="connsiteY77" fmla="*/ 83677 h 532305"/>
                    <a:gd name="connsiteX78" fmla="*/ 364471 w 850804"/>
                    <a:gd name="connsiteY78" fmla="*/ 34277 h 532305"/>
                    <a:gd name="connsiteX79" fmla="*/ 321121 w 850804"/>
                    <a:gd name="connsiteY79" fmla="*/ 6049 h 532305"/>
                    <a:gd name="connsiteX80" fmla="*/ 300958 w 850804"/>
                    <a:gd name="connsiteY80" fmla="*/ 0 h 532305"/>
                    <a:gd name="connsiteX81" fmla="*/ 300958 w 850804"/>
                    <a:gd name="connsiteY81" fmla="*/ 0 h 532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</a:cxnLst>
                  <a:rect l="l" t="t" r="r" b="b"/>
                  <a:pathLst>
                    <a:path w="850804" h="532305">
                      <a:moveTo>
                        <a:pt x="300958" y="0"/>
                      </a:moveTo>
                      <a:cubicBezTo>
                        <a:pt x="298941" y="0"/>
                        <a:pt x="297933" y="0"/>
                        <a:pt x="295917" y="0"/>
                      </a:cubicBezTo>
                      <a:cubicBezTo>
                        <a:pt x="286844" y="1008"/>
                        <a:pt x="276762" y="3024"/>
                        <a:pt x="268697" y="6049"/>
                      </a:cubicBezTo>
                      <a:cubicBezTo>
                        <a:pt x="264664" y="8065"/>
                        <a:pt x="260631" y="10082"/>
                        <a:pt x="256599" y="12098"/>
                      </a:cubicBezTo>
                      <a:cubicBezTo>
                        <a:pt x="252566" y="14114"/>
                        <a:pt x="248533" y="18147"/>
                        <a:pt x="245509" y="20163"/>
                      </a:cubicBezTo>
                      <a:cubicBezTo>
                        <a:pt x="238452" y="26212"/>
                        <a:pt x="232403" y="32261"/>
                        <a:pt x="227362" y="40326"/>
                      </a:cubicBezTo>
                      <a:cubicBezTo>
                        <a:pt x="210224" y="65530"/>
                        <a:pt x="202158" y="94766"/>
                        <a:pt x="205183" y="119970"/>
                      </a:cubicBezTo>
                      <a:cubicBezTo>
                        <a:pt x="202158" y="118962"/>
                        <a:pt x="199134" y="118962"/>
                        <a:pt x="196110" y="118962"/>
                      </a:cubicBezTo>
                      <a:cubicBezTo>
                        <a:pt x="190061" y="117954"/>
                        <a:pt x="185020" y="117954"/>
                        <a:pt x="178971" y="117954"/>
                      </a:cubicBezTo>
                      <a:cubicBezTo>
                        <a:pt x="172922" y="117954"/>
                        <a:pt x="166873" y="117954"/>
                        <a:pt x="160824" y="118962"/>
                      </a:cubicBezTo>
                      <a:cubicBezTo>
                        <a:pt x="146710" y="120978"/>
                        <a:pt x="133604" y="122995"/>
                        <a:pt x="120498" y="127027"/>
                      </a:cubicBezTo>
                      <a:cubicBezTo>
                        <a:pt x="94286" y="135093"/>
                        <a:pt x="70090" y="149207"/>
                        <a:pt x="48919" y="166345"/>
                      </a:cubicBezTo>
                      <a:cubicBezTo>
                        <a:pt x="39846" y="174411"/>
                        <a:pt x="30772" y="183484"/>
                        <a:pt x="22707" y="195582"/>
                      </a:cubicBezTo>
                      <a:cubicBezTo>
                        <a:pt x="15650" y="204655"/>
                        <a:pt x="9601" y="215745"/>
                        <a:pt x="5568" y="228851"/>
                      </a:cubicBezTo>
                      <a:cubicBezTo>
                        <a:pt x="-2497" y="250022"/>
                        <a:pt x="-1489" y="275226"/>
                        <a:pt x="6577" y="296397"/>
                      </a:cubicBezTo>
                      <a:cubicBezTo>
                        <a:pt x="9601" y="303454"/>
                        <a:pt x="11617" y="308495"/>
                        <a:pt x="15650" y="313536"/>
                      </a:cubicBezTo>
                      <a:cubicBezTo>
                        <a:pt x="18674" y="319585"/>
                        <a:pt x="23715" y="324626"/>
                        <a:pt x="28756" y="330675"/>
                      </a:cubicBezTo>
                      <a:cubicBezTo>
                        <a:pt x="37829" y="339748"/>
                        <a:pt x="48919" y="346805"/>
                        <a:pt x="61017" y="352854"/>
                      </a:cubicBezTo>
                      <a:cubicBezTo>
                        <a:pt x="81180" y="361927"/>
                        <a:pt x="105376" y="366968"/>
                        <a:pt x="131588" y="366968"/>
                      </a:cubicBezTo>
                      <a:cubicBezTo>
                        <a:pt x="134612" y="366968"/>
                        <a:pt x="137637" y="366968"/>
                        <a:pt x="140661" y="366968"/>
                      </a:cubicBezTo>
                      <a:lnTo>
                        <a:pt x="140661" y="367976"/>
                      </a:lnTo>
                      <a:lnTo>
                        <a:pt x="140661" y="367976"/>
                      </a:lnTo>
                      <a:cubicBezTo>
                        <a:pt x="138645" y="384107"/>
                        <a:pt x="137637" y="398221"/>
                        <a:pt x="138645" y="410319"/>
                      </a:cubicBezTo>
                      <a:cubicBezTo>
                        <a:pt x="140661" y="425441"/>
                        <a:pt x="143686" y="437539"/>
                        <a:pt x="147718" y="448628"/>
                      </a:cubicBezTo>
                      <a:cubicBezTo>
                        <a:pt x="149735" y="453669"/>
                        <a:pt x="152759" y="460726"/>
                        <a:pt x="156791" y="466775"/>
                      </a:cubicBezTo>
                      <a:cubicBezTo>
                        <a:pt x="159816" y="472824"/>
                        <a:pt x="164857" y="478873"/>
                        <a:pt x="168889" y="483914"/>
                      </a:cubicBezTo>
                      <a:cubicBezTo>
                        <a:pt x="176954" y="493995"/>
                        <a:pt x="186028" y="502061"/>
                        <a:pt x="195101" y="508110"/>
                      </a:cubicBezTo>
                      <a:cubicBezTo>
                        <a:pt x="203167" y="514158"/>
                        <a:pt x="212240" y="519199"/>
                        <a:pt x="226354" y="524240"/>
                      </a:cubicBezTo>
                      <a:cubicBezTo>
                        <a:pt x="236436" y="528273"/>
                        <a:pt x="246517" y="530289"/>
                        <a:pt x="259623" y="531297"/>
                      </a:cubicBezTo>
                      <a:cubicBezTo>
                        <a:pt x="263656" y="531297"/>
                        <a:pt x="266680" y="532305"/>
                        <a:pt x="270713" y="532305"/>
                      </a:cubicBezTo>
                      <a:cubicBezTo>
                        <a:pt x="277770" y="532305"/>
                        <a:pt x="284827" y="531297"/>
                        <a:pt x="292892" y="530289"/>
                      </a:cubicBezTo>
                      <a:cubicBezTo>
                        <a:pt x="304990" y="528273"/>
                        <a:pt x="318096" y="523232"/>
                        <a:pt x="331202" y="516175"/>
                      </a:cubicBezTo>
                      <a:cubicBezTo>
                        <a:pt x="344308" y="509118"/>
                        <a:pt x="355398" y="500044"/>
                        <a:pt x="365479" y="488955"/>
                      </a:cubicBezTo>
                      <a:cubicBezTo>
                        <a:pt x="375561" y="476857"/>
                        <a:pt x="384634" y="463751"/>
                        <a:pt x="390683" y="448628"/>
                      </a:cubicBezTo>
                      <a:cubicBezTo>
                        <a:pt x="396732" y="454677"/>
                        <a:pt x="402781" y="459718"/>
                        <a:pt x="407822" y="462743"/>
                      </a:cubicBezTo>
                      <a:cubicBezTo>
                        <a:pt x="414879" y="467784"/>
                        <a:pt x="422944" y="471816"/>
                        <a:pt x="433026" y="475849"/>
                      </a:cubicBezTo>
                      <a:cubicBezTo>
                        <a:pt x="440083" y="478873"/>
                        <a:pt x="448148" y="479881"/>
                        <a:pt x="456213" y="479881"/>
                      </a:cubicBezTo>
                      <a:lnTo>
                        <a:pt x="457221" y="479881"/>
                      </a:lnTo>
                      <a:cubicBezTo>
                        <a:pt x="466295" y="479881"/>
                        <a:pt x="475368" y="476857"/>
                        <a:pt x="481417" y="472824"/>
                      </a:cubicBezTo>
                      <a:cubicBezTo>
                        <a:pt x="485450" y="469800"/>
                        <a:pt x="488474" y="466775"/>
                        <a:pt x="491499" y="462743"/>
                      </a:cubicBezTo>
                      <a:cubicBezTo>
                        <a:pt x="492507" y="461735"/>
                        <a:pt x="493515" y="459718"/>
                        <a:pt x="494523" y="457702"/>
                      </a:cubicBezTo>
                      <a:cubicBezTo>
                        <a:pt x="507629" y="467784"/>
                        <a:pt x="525776" y="472824"/>
                        <a:pt x="542915" y="472824"/>
                      </a:cubicBezTo>
                      <a:cubicBezTo>
                        <a:pt x="544931" y="472824"/>
                        <a:pt x="545939" y="472824"/>
                        <a:pt x="547955" y="472824"/>
                      </a:cubicBezTo>
                      <a:cubicBezTo>
                        <a:pt x="558037" y="471816"/>
                        <a:pt x="569127" y="469800"/>
                        <a:pt x="578200" y="466775"/>
                      </a:cubicBezTo>
                      <a:cubicBezTo>
                        <a:pt x="584249" y="464759"/>
                        <a:pt x="589290" y="461735"/>
                        <a:pt x="594331" y="459718"/>
                      </a:cubicBezTo>
                      <a:cubicBezTo>
                        <a:pt x="599371" y="456694"/>
                        <a:pt x="604412" y="452661"/>
                        <a:pt x="609453" y="448628"/>
                      </a:cubicBezTo>
                      <a:cubicBezTo>
                        <a:pt x="615502" y="443588"/>
                        <a:pt x="621550" y="438547"/>
                        <a:pt x="626591" y="431490"/>
                      </a:cubicBezTo>
                      <a:cubicBezTo>
                        <a:pt x="636673" y="446612"/>
                        <a:pt x="649779" y="460726"/>
                        <a:pt x="663893" y="471816"/>
                      </a:cubicBezTo>
                      <a:cubicBezTo>
                        <a:pt x="671958" y="477865"/>
                        <a:pt x="679015" y="482906"/>
                        <a:pt x="687081" y="486938"/>
                      </a:cubicBezTo>
                      <a:cubicBezTo>
                        <a:pt x="696154" y="490971"/>
                        <a:pt x="704219" y="495004"/>
                        <a:pt x="714301" y="497020"/>
                      </a:cubicBezTo>
                      <a:cubicBezTo>
                        <a:pt x="722366" y="499036"/>
                        <a:pt x="731439" y="500044"/>
                        <a:pt x="739505" y="500044"/>
                      </a:cubicBezTo>
                      <a:cubicBezTo>
                        <a:pt x="749586" y="500044"/>
                        <a:pt x="759668" y="499036"/>
                        <a:pt x="768741" y="496012"/>
                      </a:cubicBezTo>
                      <a:cubicBezTo>
                        <a:pt x="786888" y="489963"/>
                        <a:pt x="804026" y="478873"/>
                        <a:pt x="819149" y="461735"/>
                      </a:cubicBezTo>
                      <a:cubicBezTo>
                        <a:pt x="834271" y="445604"/>
                        <a:pt x="844353" y="427457"/>
                        <a:pt x="848385" y="409310"/>
                      </a:cubicBezTo>
                      <a:cubicBezTo>
                        <a:pt x="852418" y="393180"/>
                        <a:pt x="851410" y="376041"/>
                        <a:pt x="845361" y="359911"/>
                      </a:cubicBezTo>
                      <a:cubicBezTo>
                        <a:pt x="839312" y="344789"/>
                        <a:pt x="830238" y="330675"/>
                        <a:pt x="817132" y="318577"/>
                      </a:cubicBezTo>
                      <a:cubicBezTo>
                        <a:pt x="803018" y="305471"/>
                        <a:pt x="785880" y="293373"/>
                        <a:pt x="765717" y="284299"/>
                      </a:cubicBezTo>
                      <a:lnTo>
                        <a:pt x="764708" y="284299"/>
                      </a:lnTo>
                      <a:lnTo>
                        <a:pt x="763700" y="284299"/>
                      </a:lnTo>
                      <a:cubicBezTo>
                        <a:pt x="769749" y="279259"/>
                        <a:pt x="775798" y="274218"/>
                        <a:pt x="781847" y="269177"/>
                      </a:cubicBezTo>
                      <a:cubicBezTo>
                        <a:pt x="792937" y="258087"/>
                        <a:pt x="808059" y="240949"/>
                        <a:pt x="814108" y="217761"/>
                      </a:cubicBezTo>
                      <a:cubicBezTo>
                        <a:pt x="819149" y="197598"/>
                        <a:pt x="815116" y="175419"/>
                        <a:pt x="803018" y="157272"/>
                      </a:cubicBezTo>
                      <a:cubicBezTo>
                        <a:pt x="791928" y="141142"/>
                        <a:pt x="775798" y="129044"/>
                        <a:pt x="755635" y="124003"/>
                      </a:cubicBezTo>
                      <a:cubicBezTo>
                        <a:pt x="748578" y="121987"/>
                        <a:pt x="740513" y="120978"/>
                        <a:pt x="731439" y="120978"/>
                      </a:cubicBezTo>
                      <a:cubicBezTo>
                        <a:pt x="721358" y="120978"/>
                        <a:pt x="710268" y="121987"/>
                        <a:pt x="698170" y="125011"/>
                      </a:cubicBezTo>
                      <a:cubicBezTo>
                        <a:pt x="681032" y="129044"/>
                        <a:pt x="663893" y="135093"/>
                        <a:pt x="643730" y="146182"/>
                      </a:cubicBezTo>
                      <a:cubicBezTo>
                        <a:pt x="640705" y="147190"/>
                        <a:pt x="638689" y="149207"/>
                        <a:pt x="635665" y="150215"/>
                      </a:cubicBezTo>
                      <a:cubicBezTo>
                        <a:pt x="636673" y="141142"/>
                        <a:pt x="636673" y="132068"/>
                        <a:pt x="636673" y="124003"/>
                      </a:cubicBezTo>
                      <a:cubicBezTo>
                        <a:pt x="635665" y="107872"/>
                        <a:pt x="632640" y="93758"/>
                        <a:pt x="627599" y="80652"/>
                      </a:cubicBezTo>
                      <a:cubicBezTo>
                        <a:pt x="624575" y="72587"/>
                        <a:pt x="621550" y="66538"/>
                        <a:pt x="617518" y="60489"/>
                      </a:cubicBezTo>
                      <a:cubicBezTo>
                        <a:pt x="613485" y="54440"/>
                        <a:pt x="608445" y="47383"/>
                        <a:pt x="602396" y="42342"/>
                      </a:cubicBezTo>
                      <a:cubicBezTo>
                        <a:pt x="591306" y="32261"/>
                        <a:pt x="578200" y="24196"/>
                        <a:pt x="562069" y="19155"/>
                      </a:cubicBezTo>
                      <a:cubicBezTo>
                        <a:pt x="552996" y="16130"/>
                        <a:pt x="541906" y="15122"/>
                        <a:pt x="530817" y="15122"/>
                      </a:cubicBezTo>
                      <a:cubicBezTo>
                        <a:pt x="522752" y="15122"/>
                        <a:pt x="514686" y="16130"/>
                        <a:pt x="506621" y="17139"/>
                      </a:cubicBezTo>
                      <a:cubicBezTo>
                        <a:pt x="490490" y="20163"/>
                        <a:pt x="474360" y="27220"/>
                        <a:pt x="456213" y="39318"/>
                      </a:cubicBezTo>
                      <a:cubicBezTo>
                        <a:pt x="434034" y="54440"/>
                        <a:pt x="414879" y="75612"/>
                        <a:pt x="400765" y="100815"/>
                      </a:cubicBezTo>
                      <a:cubicBezTo>
                        <a:pt x="399757" y="101823"/>
                        <a:pt x="399757" y="103840"/>
                        <a:pt x="398748" y="104848"/>
                      </a:cubicBezTo>
                      <a:cubicBezTo>
                        <a:pt x="396732" y="97791"/>
                        <a:pt x="394716" y="89726"/>
                        <a:pt x="392700" y="83677"/>
                      </a:cubicBezTo>
                      <a:cubicBezTo>
                        <a:pt x="385642" y="64522"/>
                        <a:pt x="376569" y="48391"/>
                        <a:pt x="364471" y="34277"/>
                      </a:cubicBezTo>
                      <a:cubicBezTo>
                        <a:pt x="353381" y="21171"/>
                        <a:pt x="338259" y="11090"/>
                        <a:pt x="321121" y="6049"/>
                      </a:cubicBezTo>
                      <a:cubicBezTo>
                        <a:pt x="316080" y="1008"/>
                        <a:pt x="309023" y="0"/>
                        <a:pt x="300958" y="0"/>
                      </a:cubicBezTo>
                      <a:lnTo>
                        <a:pt x="300958" y="0"/>
                      </a:lnTo>
                      <a:close/>
                    </a:path>
                  </a:pathLst>
                </a:custGeom>
                <a:solidFill>
                  <a:srgbClr val="B1D6A7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7380D70A-1BCE-FDA6-3202-2275F6834864}"/>
                  </a:ext>
                </a:extLst>
              </p:cNvPr>
              <p:cNvSpPr/>
              <p:nvPr/>
            </p:nvSpPr>
            <p:spPr>
              <a:xfrm>
                <a:off x="2433061" y="1603973"/>
                <a:ext cx="2063305" cy="1698739"/>
              </a:xfrm>
              <a:custGeom>
                <a:avLst/>
                <a:gdLst>
                  <a:gd name="connsiteX0" fmla="*/ 1699362 w 2063305"/>
                  <a:gd name="connsiteY0" fmla="*/ 1013195 h 1698739"/>
                  <a:gd name="connsiteX1" fmla="*/ 1697346 w 2063305"/>
                  <a:gd name="connsiteY1" fmla="*/ 1013195 h 1698739"/>
                  <a:gd name="connsiteX2" fmla="*/ 1689280 w 2063305"/>
                  <a:gd name="connsiteY2" fmla="*/ 1019244 h 1698739"/>
                  <a:gd name="connsiteX3" fmla="*/ 1676174 w 2063305"/>
                  <a:gd name="connsiteY3" fmla="*/ 1052513 h 1698739"/>
                  <a:gd name="connsiteX4" fmla="*/ 1609636 w 2063305"/>
                  <a:gd name="connsiteY4" fmla="*/ 1188614 h 1698739"/>
                  <a:gd name="connsiteX5" fmla="*/ 1575359 w 2063305"/>
                  <a:gd name="connsiteY5" fmla="*/ 1257168 h 1698739"/>
                  <a:gd name="connsiteX6" fmla="*/ 1545114 w 2063305"/>
                  <a:gd name="connsiteY6" fmla="*/ 1328747 h 1698739"/>
                  <a:gd name="connsiteX7" fmla="*/ 1515878 w 2063305"/>
                  <a:gd name="connsiteY7" fmla="*/ 1466864 h 1698739"/>
                  <a:gd name="connsiteX8" fmla="*/ 1520919 w 2063305"/>
                  <a:gd name="connsiteY8" fmla="*/ 1540459 h 1698739"/>
                  <a:gd name="connsiteX9" fmla="*/ 1529992 w 2063305"/>
                  <a:gd name="connsiteY9" fmla="*/ 1577761 h 1698739"/>
                  <a:gd name="connsiteX10" fmla="*/ 1544106 w 2063305"/>
                  <a:gd name="connsiteY10" fmla="*/ 1617079 h 1698739"/>
                  <a:gd name="connsiteX11" fmla="*/ 1548139 w 2063305"/>
                  <a:gd name="connsiteY11" fmla="*/ 1621111 h 1698739"/>
                  <a:gd name="connsiteX12" fmla="*/ 1556204 w 2063305"/>
                  <a:gd name="connsiteY12" fmla="*/ 1622120 h 1698739"/>
                  <a:gd name="connsiteX13" fmla="*/ 1563261 w 2063305"/>
                  <a:gd name="connsiteY13" fmla="*/ 1610022 h 1698739"/>
                  <a:gd name="connsiteX14" fmla="*/ 1543098 w 2063305"/>
                  <a:gd name="connsiteY14" fmla="*/ 1529369 h 1698739"/>
                  <a:gd name="connsiteX15" fmla="*/ 1543098 w 2063305"/>
                  <a:gd name="connsiteY15" fmla="*/ 1434603 h 1698739"/>
                  <a:gd name="connsiteX16" fmla="*/ 1585440 w 2063305"/>
                  <a:gd name="connsiteY16" fmla="*/ 1290437 h 1698739"/>
                  <a:gd name="connsiteX17" fmla="*/ 1646938 w 2063305"/>
                  <a:gd name="connsiteY17" fmla="*/ 1159377 h 1698739"/>
                  <a:gd name="connsiteX18" fmla="*/ 1678190 w 2063305"/>
                  <a:gd name="connsiteY18" fmla="*/ 1092839 h 1698739"/>
                  <a:gd name="connsiteX19" fmla="*/ 1705411 w 2063305"/>
                  <a:gd name="connsiteY19" fmla="*/ 1025292 h 1698739"/>
                  <a:gd name="connsiteX20" fmla="*/ 1699362 w 2063305"/>
                  <a:gd name="connsiteY20" fmla="*/ 1013195 h 1698739"/>
                  <a:gd name="connsiteX21" fmla="*/ 1533016 w 2063305"/>
                  <a:gd name="connsiteY21" fmla="*/ 1063602 h 1698739"/>
                  <a:gd name="connsiteX22" fmla="*/ 1564269 w 2063305"/>
                  <a:gd name="connsiteY22" fmla="*/ 1042431 h 1698739"/>
                  <a:gd name="connsiteX23" fmla="*/ 1583424 w 2063305"/>
                  <a:gd name="connsiteY23" fmla="*/ 1016219 h 1698739"/>
                  <a:gd name="connsiteX24" fmla="*/ 1592497 w 2063305"/>
                  <a:gd name="connsiteY24" fmla="*/ 983958 h 1698739"/>
                  <a:gd name="connsiteX25" fmla="*/ 1584432 w 2063305"/>
                  <a:gd name="connsiteY25" fmla="*/ 975893 h 1698739"/>
                  <a:gd name="connsiteX26" fmla="*/ 1579391 w 2063305"/>
                  <a:gd name="connsiteY26" fmla="*/ 977909 h 1698739"/>
                  <a:gd name="connsiteX27" fmla="*/ 1577375 w 2063305"/>
                  <a:gd name="connsiteY27" fmla="*/ 982950 h 1698739"/>
                  <a:gd name="connsiteX28" fmla="*/ 1577375 w 2063305"/>
                  <a:gd name="connsiteY28" fmla="*/ 984966 h 1698739"/>
                  <a:gd name="connsiteX29" fmla="*/ 1573342 w 2063305"/>
                  <a:gd name="connsiteY29" fmla="*/ 1001097 h 1698739"/>
                  <a:gd name="connsiteX30" fmla="*/ 1565277 w 2063305"/>
                  <a:gd name="connsiteY30" fmla="*/ 1015211 h 1698739"/>
                  <a:gd name="connsiteX31" fmla="*/ 1552171 w 2063305"/>
                  <a:gd name="connsiteY31" fmla="*/ 1028317 h 1698739"/>
                  <a:gd name="connsiteX32" fmla="*/ 1532008 w 2063305"/>
                  <a:gd name="connsiteY32" fmla="*/ 1039407 h 1698739"/>
                  <a:gd name="connsiteX33" fmla="*/ 1503780 w 2063305"/>
                  <a:gd name="connsiteY33" fmla="*/ 1047472 h 1698739"/>
                  <a:gd name="connsiteX34" fmla="*/ 1484625 w 2063305"/>
                  <a:gd name="connsiteY34" fmla="*/ 1047472 h 1698739"/>
                  <a:gd name="connsiteX35" fmla="*/ 1468494 w 2063305"/>
                  <a:gd name="connsiteY35" fmla="*/ 1043439 h 1698739"/>
                  <a:gd name="connsiteX36" fmla="*/ 1453372 w 2063305"/>
                  <a:gd name="connsiteY36" fmla="*/ 1034366 h 1698739"/>
                  <a:gd name="connsiteX37" fmla="*/ 1438250 w 2063305"/>
                  <a:gd name="connsiteY37" fmla="*/ 1018236 h 1698739"/>
                  <a:gd name="connsiteX38" fmla="*/ 1422119 w 2063305"/>
                  <a:gd name="connsiteY38" fmla="*/ 990007 h 1698739"/>
                  <a:gd name="connsiteX39" fmla="*/ 1410022 w 2063305"/>
                  <a:gd name="connsiteY39" fmla="*/ 943632 h 1698739"/>
                  <a:gd name="connsiteX40" fmla="*/ 1409013 w 2063305"/>
                  <a:gd name="connsiteY40" fmla="*/ 933551 h 1698739"/>
                  <a:gd name="connsiteX41" fmla="*/ 1405989 w 2063305"/>
                  <a:gd name="connsiteY41" fmla="*/ 925485 h 1698739"/>
                  <a:gd name="connsiteX42" fmla="*/ 1397924 w 2063305"/>
                  <a:gd name="connsiteY42" fmla="*/ 922461 h 1698739"/>
                  <a:gd name="connsiteX43" fmla="*/ 1385826 w 2063305"/>
                  <a:gd name="connsiteY43" fmla="*/ 934559 h 1698739"/>
                  <a:gd name="connsiteX44" fmla="*/ 1399940 w 2063305"/>
                  <a:gd name="connsiteY44" fmla="*/ 1000089 h 1698739"/>
                  <a:gd name="connsiteX45" fmla="*/ 1416070 w 2063305"/>
                  <a:gd name="connsiteY45" fmla="*/ 1029325 h 1698739"/>
                  <a:gd name="connsiteX46" fmla="*/ 1437242 w 2063305"/>
                  <a:gd name="connsiteY46" fmla="*/ 1052513 h 1698739"/>
                  <a:gd name="connsiteX47" fmla="*/ 1450348 w 2063305"/>
                  <a:gd name="connsiteY47" fmla="*/ 1061586 h 1698739"/>
                  <a:gd name="connsiteX48" fmla="*/ 1466478 w 2063305"/>
                  <a:gd name="connsiteY48" fmla="*/ 1068643 h 1698739"/>
                  <a:gd name="connsiteX49" fmla="*/ 1498739 w 2063305"/>
                  <a:gd name="connsiteY49" fmla="*/ 1072676 h 1698739"/>
                  <a:gd name="connsiteX50" fmla="*/ 1507812 w 2063305"/>
                  <a:gd name="connsiteY50" fmla="*/ 1071668 h 1698739"/>
                  <a:gd name="connsiteX51" fmla="*/ 1499747 w 2063305"/>
                  <a:gd name="connsiteY51" fmla="*/ 1152320 h 1698739"/>
                  <a:gd name="connsiteX52" fmla="*/ 1484625 w 2063305"/>
                  <a:gd name="connsiteY52" fmla="*/ 1243054 h 1698739"/>
                  <a:gd name="connsiteX53" fmla="*/ 1465470 w 2063305"/>
                  <a:gd name="connsiteY53" fmla="*/ 1334796 h 1698739"/>
                  <a:gd name="connsiteX54" fmla="*/ 1422119 w 2063305"/>
                  <a:gd name="connsiteY54" fmla="*/ 1517272 h 1698739"/>
                  <a:gd name="connsiteX55" fmla="*/ 1412038 w 2063305"/>
                  <a:gd name="connsiteY55" fmla="*/ 1559614 h 1698739"/>
                  <a:gd name="connsiteX56" fmla="*/ 1402964 w 2063305"/>
                  <a:gd name="connsiteY56" fmla="*/ 1601957 h 1698739"/>
                  <a:gd name="connsiteX57" fmla="*/ 1403973 w 2063305"/>
                  <a:gd name="connsiteY57" fmla="*/ 1610022 h 1698739"/>
                  <a:gd name="connsiteX58" fmla="*/ 1410022 w 2063305"/>
                  <a:gd name="connsiteY58" fmla="*/ 1615063 h 1698739"/>
                  <a:gd name="connsiteX59" fmla="*/ 1423127 w 2063305"/>
                  <a:gd name="connsiteY59" fmla="*/ 1608006 h 1698739"/>
                  <a:gd name="connsiteX60" fmla="*/ 1436233 w 2063305"/>
                  <a:gd name="connsiteY60" fmla="*/ 1562639 h 1698739"/>
                  <a:gd name="connsiteX61" fmla="*/ 1448331 w 2063305"/>
                  <a:gd name="connsiteY61" fmla="*/ 1517272 h 1698739"/>
                  <a:gd name="connsiteX62" fmla="*/ 1471519 w 2063305"/>
                  <a:gd name="connsiteY62" fmla="*/ 1426538 h 1698739"/>
                  <a:gd name="connsiteX63" fmla="*/ 1491682 w 2063305"/>
                  <a:gd name="connsiteY63" fmla="*/ 1334796 h 1698739"/>
                  <a:gd name="connsiteX64" fmla="*/ 1507812 w 2063305"/>
                  <a:gd name="connsiteY64" fmla="*/ 1242046 h 1698739"/>
                  <a:gd name="connsiteX65" fmla="*/ 1524951 w 2063305"/>
                  <a:gd name="connsiteY65" fmla="*/ 1067635 h 1698739"/>
                  <a:gd name="connsiteX66" fmla="*/ 1533016 w 2063305"/>
                  <a:gd name="connsiteY66" fmla="*/ 1063602 h 1698739"/>
                  <a:gd name="connsiteX67" fmla="*/ 1422119 w 2063305"/>
                  <a:gd name="connsiteY67" fmla="*/ 873061 h 1698739"/>
                  <a:gd name="connsiteX68" fmla="*/ 1421111 w 2063305"/>
                  <a:gd name="connsiteY68" fmla="*/ 864996 h 1698739"/>
                  <a:gd name="connsiteX69" fmla="*/ 1415062 w 2063305"/>
                  <a:gd name="connsiteY69" fmla="*/ 859955 h 1698739"/>
                  <a:gd name="connsiteX70" fmla="*/ 1406997 w 2063305"/>
                  <a:gd name="connsiteY70" fmla="*/ 860963 h 1698739"/>
                  <a:gd name="connsiteX71" fmla="*/ 1404981 w 2063305"/>
                  <a:gd name="connsiteY71" fmla="*/ 861972 h 1698739"/>
                  <a:gd name="connsiteX72" fmla="*/ 1378769 w 2063305"/>
                  <a:gd name="connsiteY72" fmla="*/ 869029 h 1698739"/>
                  <a:gd name="connsiteX73" fmla="*/ 1346508 w 2063305"/>
                  <a:gd name="connsiteY73" fmla="*/ 869029 h 1698739"/>
                  <a:gd name="connsiteX74" fmla="*/ 1312231 w 2063305"/>
                  <a:gd name="connsiteY74" fmla="*/ 859955 h 1698739"/>
                  <a:gd name="connsiteX75" fmla="*/ 1284002 w 2063305"/>
                  <a:gd name="connsiteY75" fmla="*/ 843825 h 1698739"/>
                  <a:gd name="connsiteX76" fmla="*/ 1265855 w 2063305"/>
                  <a:gd name="connsiteY76" fmla="*/ 825678 h 1698739"/>
                  <a:gd name="connsiteX77" fmla="*/ 1254766 w 2063305"/>
                  <a:gd name="connsiteY77" fmla="*/ 807531 h 1698739"/>
                  <a:gd name="connsiteX78" fmla="*/ 1249725 w 2063305"/>
                  <a:gd name="connsiteY78" fmla="*/ 788376 h 1698739"/>
                  <a:gd name="connsiteX79" fmla="*/ 1249725 w 2063305"/>
                  <a:gd name="connsiteY79" fmla="*/ 767205 h 1698739"/>
                  <a:gd name="connsiteX80" fmla="*/ 1256782 w 2063305"/>
                  <a:gd name="connsiteY80" fmla="*/ 744018 h 1698739"/>
                  <a:gd name="connsiteX81" fmla="*/ 1267872 w 2063305"/>
                  <a:gd name="connsiteY81" fmla="*/ 725871 h 1698739"/>
                  <a:gd name="connsiteX82" fmla="*/ 1284002 w 2063305"/>
                  <a:gd name="connsiteY82" fmla="*/ 709740 h 1698739"/>
                  <a:gd name="connsiteX83" fmla="*/ 1307190 w 2063305"/>
                  <a:gd name="connsiteY83" fmla="*/ 696634 h 1698739"/>
                  <a:gd name="connsiteX84" fmla="*/ 1334410 w 2063305"/>
                  <a:gd name="connsiteY84" fmla="*/ 689577 h 1698739"/>
                  <a:gd name="connsiteX85" fmla="*/ 1360622 w 2063305"/>
                  <a:gd name="connsiteY85" fmla="*/ 689577 h 1698739"/>
                  <a:gd name="connsiteX86" fmla="*/ 1381793 w 2063305"/>
                  <a:gd name="connsiteY86" fmla="*/ 695626 h 1698739"/>
                  <a:gd name="connsiteX87" fmla="*/ 1397924 w 2063305"/>
                  <a:gd name="connsiteY87" fmla="*/ 704700 h 1698739"/>
                  <a:gd name="connsiteX88" fmla="*/ 1406997 w 2063305"/>
                  <a:gd name="connsiteY88" fmla="*/ 712765 h 1698739"/>
                  <a:gd name="connsiteX89" fmla="*/ 1425144 w 2063305"/>
                  <a:gd name="connsiteY89" fmla="*/ 714781 h 1698739"/>
                  <a:gd name="connsiteX90" fmla="*/ 1432201 w 2063305"/>
                  <a:gd name="connsiteY90" fmla="*/ 697643 h 1698739"/>
                  <a:gd name="connsiteX91" fmla="*/ 1428168 w 2063305"/>
                  <a:gd name="connsiteY91" fmla="*/ 678488 h 1698739"/>
                  <a:gd name="connsiteX92" fmla="*/ 1428168 w 2063305"/>
                  <a:gd name="connsiteY92" fmla="*/ 648243 h 1698739"/>
                  <a:gd name="connsiteX93" fmla="*/ 1435225 w 2063305"/>
                  <a:gd name="connsiteY93" fmla="*/ 623039 h 1698739"/>
                  <a:gd name="connsiteX94" fmla="*/ 1447323 w 2063305"/>
                  <a:gd name="connsiteY94" fmla="*/ 601868 h 1698739"/>
                  <a:gd name="connsiteX95" fmla="*/ 1463454 w 2063305"/>
                  <a:gd name="connsiteY95" fmla="*/ 585737 h 1698739"/>
                  <a:gd name="connsiteX96" fmla="*/ 1483617 w 2063305"/>
                  <a:gd name="connsiteY96" fmla="*/ 573640 h 1698739"/>
                  <a:gd name="connsiteX97" fmla="*/ 1501763 w 2063305"/>
                  <a:gd name="connsiteY97" fmla="*/ 568599 h 1698739"/>
                  <a:gd name="connsiteX98" fmla="*/ 1517894 w 2063305"/>
                  <a:gd name="connsiteY98" fmla="*/ 568599 h 1698739"/>
                  <a:gd name="connsiteX99" fmla="*/ 1529992 w 2063305"/>
                  <a:gd name="connsiteY99" fmla="*/ 571623 h 1698739"/>
                  <a:gd name="connsiteX100" fmla="*/ 1541082 w 2063305"/>
                  <a:gd name="connsiteY100" fmla="*/ 577672 h 1698739"/>
                  <a:gd name="connsiteX101" fmla="*/ 1550155 w 2063305"/>
                  <a:gd name="connsiteY101" fmla="*/ 586746 h 1698739"/>
                  <a:gd name="connsiteX102" fmla="*/ 1559228 w 2063305"/>
                  <a:gd name="connsiteY102" fmla="*/ 602876 h 1698739"/>
                  <a:gd name="connsiteX103" fmla="*/ 1566285 w 2063305"/>
                  <a:gd name="connsiteY103" fmla="*/ 629088 h 1698739"/>
                  <a:gd name="connsiteX104" fmla="*/ 1567293 w 2063305"/>
                  <a:gd name="connsiteY104" fmla="*/ 651267 h 1698739"/>
                  <a:gd name="connsiteX105" fmla="*/ 1578383 w 2063305"/>
                  <a:gd name="connsiteY105" fmla="*/ 662357 h 1698739"/>
                  <a:gd name="connsiteX106" fmla="*/ 1589473 w 2063305"/>
                  <a:gd name="connsiteY106" fmla="*/ 651267 h 1698739"/>
                  <a:gd name="connsiteX107" fmla="*/ 1583424 w 2063305"/>
                  <a:gd name="connsiteY107" fmla="*/ 597835 h 1698739"/>
                  <a:gd name="connsiteX108" fmla="*/ 1561245 w 2063305"/>
                  <a:gd name="connsiteY108" fmla="*/ 560534 h 1698739"/>
                  <a:gd name="connsiteX109" fmla="*/ 1527975 w 2063305"/>
                  <a:gd name="connsiteY109" fmla="*/ 541379 h 1698739"/>
                  <a:gd name="connsiteX110" fmla="*/ 1507812 w 2063305"/>
                  <a:gd name="connsiteY110" fmla="*/ 539362 h 1698739"/>
                  <a:gd name="connsiteX111" fmla="*/ 1488658 w 2063305"/>
                  <a:gd name="connsiteY111" fmla="*/ 541379 h 1698739"/>
                  <a:gd name="connsiteX112" fmla="*/ 1472527 w 2063305"/>
                  <a:gd name="connsiteY112" fmla="*/ 546419 h 1698739"/>
                  <a:gd name="connsiteX113" fmla="*/ 1453372 w 2063305"/>
                  <a:gd name="connsiteY113" fmla="*/ 555493 h 1698739"/>
                  <a:gd name="connsiteX114" fmla="*/ 1423127 w 2063305"/>
                  <a:gd name="connsiteY114" fmla="*/ 582713 h 1698739"/>
                  <a:gd name="connsiteX115" fmla="*/ 1410022 w 2063305"/>
                  <a:gd name="connsiteY115" fmla="*/ 601868 h 1698739"/>
                  <a:gd name="connsiteX116" fmla="*/ 1400948 w 2063305"/>
                  <a:gd name="connsiteY116" fmla="*/ 624047 h 1698739"/>
                  <a:gd name="connsiteX117" fmla="*/ 1395907 w 2063305"/>
                  <a:gd name="connsiteY117" fmla="*/ 648243 h 1698739"/>
                  <a:gd name="connsiteX118" fmla="*/ 1394899 w 2063305"/>
                  <a:gd name="connsiteY118" fmla="*/ 669414 h 1698739"/>
                  <a:gd name="connsiteX119" fmla="*/ 1372720 w 2063305"/>
                  <a:gd name="connsiteY119" fmla="*/ 662357 h 1698739"/>
                  <a:gd name="connsiteX120" fmla="*/ 1312231 w 2063305"/>
                  <a:gd name="connsiteY120" fmla="*/ 666390 h 1698739"/>
                  <a:gd name="connsiteX121" fmla="*/ 1259806 w 2063305"/>
                  <a:gd name="connsiteY121" fmla="*/ 696634 h 1698739"/>
                  <a:gd name="connsiteX122" fmla="*/ 1241660 w 2063305"/>
                  <a:gd name="connsiteY122" fmla="*/ 719822 h 1698739"/>
                  <a:gd name="connsiteX123" fmla="*/ 1229562 w 2063305"/>
                  <a:gd name="connsiteY123" fmla="*/ 749058 h 1698739"/>
                  <a:gd name="connsiteX124" fmla="*/ 1231578 w 2063305"/>
                  <a:gd name="connsiteY124" fmla="*/ 806523 h 1698739"/>
                  <a:gd name="connsiteX125" fmla="*/ 1261823 w 2063305"/>
                  <a:gd name="connsiteY125" fmla="*/ 851890 h 1698739"/>
                  <a:gd name="connsiteX126" fmla="*/ 1364655 w 2063305"/>
                  <a:gd name="connsiteY126" fmla="*/ 890200 h 1698739"/>
                  <a:gd name="connsiteX127" fmla="*/ 1418087 w 2063305"/>
                  <a:gd name="connsiteY127" fmla="*/ 878102 h 1698739"/>
                  <a:gd name="connsiteX128" fmla="*/ 1422119 w 2063305"/>
                  <a:gd name="connsiteY128" fmla="*/ 873061 h 1698739"/>
                  <a:gd name="connsiteX129" fmla="*/ 2045159 w 2063305"/>
                  <a:gd name="connsiteY129" fmla="*/ 871045 h 1698739"/>
                  <a:gd name="connsiteX130" fmla="*/ 2006849 w 2063305"/>
                  <a:gd name="connsiteY130" fmla="*/ 836768 h 1698739"/>
                  <a:gd name="connsiteX131" fmla="*/ 1950392 w 2063305"/>
                  <a:gd name="connsiteY131" fmla="*/ 821646 h 1698739"/>
                  <a:gd name="connsiteX132" fmla="*/ 1948376 w 2063305"/>
                  <a:gd name="connsiteY132" fmla="*/ 821646 h 1698739"/>
                  <a:gd name="connsiteX133" fmla="*/ 1993743 w 2063305"/>
                  <a:gd name="connsiteY133" fmla="*/ 790393 h 1698739"/>
                  <a:gd name="connsiteX134" fmla="*/ 2019955 w 2063305"/>
                  <a:gd name="connsiteY134" fmla="*/ 744018 h 1698739"/>
                  <a:gd name="connsiteX135" fmla="*/ 2017938 w 2063305"/>
                  <a:gd name="connsiteY135" fmla="*/ 715789 h 1698739"/>
                  <a:gd name="connsiteX136" fmla="*/ 2007857 w 2063305"/>
                  <a:gd name="connsiteY136" fmla="*/ 694618 h 1698739"/>
                  <a:gd name="connsiteX137" fmla="*/ 1991726 w 2063305"/>
                  <a:gd name="connsiteY137" fmla="*/ 679496 h 1698739"/>
                  <a:gd name="connsiteX138" fmla="*/ 1971563 w 2063305"/>
                  <a:gd name="connsiteY138" fmla="*/ 672439 h 1698739"/>
                  <a:gd name="connsiteX139" fmla="*/ 1924180 w 2063305"/>
                  <a:gd name="connsiteY139" fmla="*/ 673447 h 1698739"/>
                  <a:gd name="connsiteX140" fmla="*/ 1875789 w 2063305"/>
                  <a:gd name="connsiteY140" fmla="*/ 688569 h 1698739"/>
                  <a:gd name="connsiteX141" fmla="*/ 1834454 w 2063305"/>
                  <a:gd name="connsiteY141" fmla="*/ 708732 h 1698739"/>
                  <a:gd name="connsiteX142" fmla="*/ 1843528 w 2063305"/>
                  <a:gd name="connsiteY142" fmla="*/ 634129 h 1698739"/>
                  <a:gd name="connsiteX143" fmla="*/ 1829413 w 2063305"/>
                  <a:gd name="connsiteY143" fmla="*/ 599852 h 1698739"/>
                  <a:gd name="connsiteX144" fmla="*/ 1803202 w 2063305"/>
                  <a:gd name="connsiteY144" fmla="*/ 575656 h 1698739"/>
                  <a:gd name="connsiteX145" fmla="*/ 1769932 w 2063305"/>
                  <a:gd name="connsiteY145" fmla="*/ 563558 h 1698739"/>
                  <a:gd name="connsiteX146" fmla="*/ 1750778 w 2063305"/>
                  <a:gd name="connsiteY146" fmla="*/ 561542 h 1698739"/>
                  <a:gd name="connsiteX147" fmla="*/ 1732631 w 2063305"/>
                  <a:gd name="connsiteY147" fmla="*/ 562550 h 1698739"/>
                  <a:gd name="connsiteX148" fmla="*/ 1667101 w 2063305"/>
                  <a:gd name="connsiteY148" fmla="*/ 597835 h 1698739"/>
                  <a:gd name="connsiteX149" fmla="*/ 1636856 w 2063305"/>
                  <a:gd name="connsiteY149" fmla="*/ 666390 h 1698739"/>
                  <a:gd name="connsiteX150" fmla="*/ 1637864 w 2063305"/>
                  <a:gd name="connsiteY150" fmla="*/ 672439 h 1698739"/>
                  <a:gd name="connsiteX151" fmla="*/ 1642905 w 2063305"/>
                  <a:gd name="connsiteY151" fmla="*/ 676471 h 1698739"/>
                  <a:gd name="connsiteX152" fmla="*/ 1648954 w 2063305"/>
                  <a:gd name="connsiteY152" fmla="*/ 675463 h 1698739"/>
                  <a:gd name="connsiteX153" fmla="*/ 1652986 w 2063305"/>
                  <a:gd name="connsiteY153" fmla="*/ 670422 h 1698739"/>
                  <a:gd name="connsiteX154" fmla="*/ 1662060 w 2063305"/>
                  <a:gd name="connsiteY154" fmla="*/ 637153 h 1698739"/>
                  <a:gd name="connsiteX155" fmla="*/ 1675166 w 2063305"/>
                  <a:gd name="connsiteY155" fmla="*/ 614974 h 1698739"/>
                  <a:gd name="connsiteX156" fmla="*/ 1692305 w 2063305"/>
                  <a:gd name="connsiteY156" fmla="*/ 596827 h 1698739"/>
                  <a:gd name="connsiteX157" fmla="*/ 1713476 w 2063305"/>
                  <a:gd name="connsiteY157" fmla="*/ 584729 h 1698739"/>
                  <a:gd name="connsiteX158" fmla="*/ 1738680 w 2063305"/>
                  <a:gd name="connsiteY158" fmla="*/ 577672 h 1698739"/>
                  <a:gd name="connsiteX159" fmla="*/ 1764892 w 2063305"/>
                  <a:gd name="connsiteY159" fmla="*/ 577672 h 1698739"/>
                  <a:gd name="connsiteX160" fmla="*/ 1787071 w 2063305"/>
                  <a:gd name="connsiteY160" fmla="*/ 583721 h 1698739"/>
                  <a:gd name="connsiteX161" fmla="*/ 1804210 w 2063305"/>
                  <a:gd name="connsiteY161" fmla="*/ 593803 h 1698739"/>
                  <a:gd name="connsiteX162" fmla="*/ 1816308 w 2063305"/>
                  <a:gd name="connsiteY162" fmla="*/ 605900 h 1698739"/>
                  <a:gd name="connsiteX163" fmla="*/ 1825381 w 2063305"/>
                  <a:gd name="connsiteY163" fmla="*/ 622031 h 1698739"/>
                  <a:gd name="connsiteX164" fmla="*/ 1830422 w 2063305"/>
                  <a:gd name="connsiteY164" fmla="*/ 642194 h 1698739"/>
                  <a:gd name="connsiteX165" fmla="*/ 1830422 w 2063305"/>
                  <a:gd name="connsiteY165" fmla="*/ 670422 h 1698739"/>
                  <a:gd name="connsiteX166" fmla="*/ 1818324 w 2063305"/>
                  <a:gd name="connsiteY166" fmla="*/ 711757 h 1698739"/>
                  <a:gd name="connsiteX167" fmla="*/ 1812275 w 2063305"/>
                  <a:gd name="connsiteY167" fmla="*/ 724863 h 1698739"/>
                  <a:gd name="connsiteX168" fmla="*/ 1813283 w 2063305"/>
                  <a:gd name="connsiteY168" fmla="*/ 733936 h 1698739"/>
                  <a:gd name="connsiteX169" fmla="*/ 1818324 w 2063305"/>
                  <a:gd name="connsiteY169" fmla="*/ 735952 h 1698739"/>
                  <a:gd name="connsiteX170" fmla="*/ 1823365 w 2063305"/>
                  <a:gd name="connsiteY170" fmla="*/ 733936 h 1698739"/>
                  <a:gd name="connsiteX171" fmla="*/ 1823365 w 2063305"/>
                  <a:gd name="connsiteY171" fmla="*/ 733936 h 1698739"/>
                  <a:gd name="connsiteX172" fmla="*/ 1821348 w 2063305"/>
                  <a:gd name="connsiteY172" fmla="*/ 734944 h 1698739"/>
                  <a:gd name="connsiteX173" fmla="*/ 1876797 w 2063305"/>
                  <a:gd name="connsiteY173" fmla="*/ 703691 h 1698739"/>
                  <a:gd name="connsiteX174" fmla="*/ 1936278 w 2063305"/>
                  <a:gd name="connsiteY174" fmla="*/ 686553 h 1698739"/>
                  <a:gd name="connsiteX175" fmla="*/ 1964506 w 2063305"/>
                  <a:gd name="connsiteY175" fmla="*/ 686553 h 1698739"/>
                  <a:gd name="connsiteX176" fmla="*/ 1979629 w 2063305"/>
                  <a:gd name="connsiteY176" fmla="*/ 690585 h 1698739"/>
                  <a:gd name="connsiteX177" fmla="*/ 1989710 w 2063305"/>
                  <a:gd name="connsiteY177" fmla="*/ 696634 h 1698739"/>
                  <a:gd name="connsiteX178" fmla="*/ 1996767 w 2063305"/>
                  <a:gd name="connsiteY178" fmla="*/ 703691 h 1698739"/>
                  <a:gd name="connsiteX179" fmla="*/ 2002816 w 2063305"/>
                  <a:gd name="connsiteY179" fmla="*/ 713773 h 1698739"/>
                  <a:gd name="connsiteX180" fmla="*/ 2006849 w 2063305"/>
                  <a:gd name="connsiteY180" fmla="*/ 728895 h 1698739"/>
                  <a:gd name="connsiteX181" fmla="*/ 2006849 w 2063305"/>
                  <a:gd name="connsiteY181" fmla="*/ 743009 h 1698739"/>
                  <a:gd name="connsiteX182" fmla="*/ 2002816 w 2063305"/>
                  <a:gd name="connsiteY182" fmla="*/ 756115 h 1698739"/>
                  <a:gd name="connsiteX183" fmla="*/ 1993743 w 2063305"/>
                  <a:gd name="connsiteY183" fmla="*/ 772246 h 1698739"/>
                  <a:gd name="connsiteX184" fmla="*/ 1972571 w 2063305"/>
                  <a:gd name="connsiteY184" fmla="*/ 793417 h 1698739"/>
                  <a:gd name="connsiteX185" fmla="*/ 1972571 w 2063305"/>
                  <a:gd name="connsiteY185" fmla="*/ 793417 h 1698739"/>
                  <a:gd name="connsiteX186" fmla="*/ 1918131 w 2063305"/>
                  <a:gd name="connsiteY186" fmla="*/ 824670 h 1698739"/>
                  <a:gd name="connsiteX187" fmla="*/ 1903009 w 2063305"/>
                  <a:gd name="connsiteY187" fmla="*/ 830719 h 1698739"/>
                  <a:gd name="connsiteX188" fmla="*/ 1892927 w 2063305"/>
                  <a:gd name="connsiteY188" fmla="*/ 833743 h 1698739"/>
                  <a:gd name="connsiteX189" fmla="*/ 1888895 w 2063305"/>
                  <a:gd name="connsiteY189" fmla="*/ 836768 h 1698739"/>
                  <a:gd name="connsiteX190" fmla="*/ 1887887 w 2063305"/>
                  <a:gd name="connsiteY190" fmla="*/ 841809 h 1698739"/>
                  <a:gd name="connsiteX191" fmla="*/ 1896960 w 2063305"/>
                  <a:gd name="connsiteY191" fmla="*/ 846849 h 1698739"/>
                  <a:gd name="connsiteX192" fmla="*/ 1902001 w 2063305"/>
                  <a:gd name="connsiteY192" fmla="*/ 844833 h 1698739"/>
                  <a:gd name="connsiteX193" fmla="*/ 1921156 w 2063305"/>
                  <a:gd name="connsiteY193" fmla="*/ 840800 h 1698739"/>
                  <a:gd name="connsiteX194" fmla="*/ 1957449 w 2063305"/>
                  <a:gd name="connsiteY194" fmla="*/ 840800 h 1698739"/>
                  <a:gd name="connsiteX195" fmla="*/ 1990718 w 2063305"/>
                  <a:gd name="connsiteY195" fmla="*/ 849874 h 1698739"/>
                  <a:gd name="connsiteX196" fmla="*/ 2013906 w 2063305"/>
                  <a:gd name="connsiteY196" fmla="*/ 862980 h 1698739"/>
                  <a:gd name="connsiteX197" fmla="*/ 2027012 w 2063305"/>
                  <a:gd name="connsiteY197" fmla="*/ 876086 h 1698739"/>
                  <a:gd name="connsiteX198" fmla="*/ 2035077 w 2063305"/>
                  <a:gd name="connsiteY198" fmla="*/ 890200 h 1698739"/>
                  <a:gd name="connsiteX199" fmla="*/ 2039110 w 2063305"/>
                  <a:gd name="connsiteY199" fmla="*/ 906330 h 1698739"/>
                  <a:gd name="connsiteX200" fmla="*/ 2039110 w 2063305"/>
                  <a:gd name="connsiteY200" fmla="*/ 926493 h 1698739"/>
                  <a:gd name="connsiteX201" fmla="*/ 2034069 w 2063305"/>
                  <a:gd name="connsiteY201" fmla="*/ 946657 h 1698739"/>
                  <a:gd name="connsiteX202" fmla="*/ 2022979 w 2063305"/>
                  <a:gd name="connsiteY202" fmla="*/ 965811 h 1698739"/>
                  <a:gd name="connsiteX203" fmla="*/ 2004832 w 2063305"/>
                  <a:gd name="connsiteY203" fmla="*/ 983958 h 1698739"/>
                  <a:gd name="connsiteX204" fmla="*/ 1977612 w 2063305"/>
                  <a:gd name="connsiteY204" fmla="*/ 1000089 h 1698739"/>
                  <a:gd name="connsiteX205" fmla="*/ 1941319 w 2063305"/>
                  <a:gd name="connsiteY205" fmla="*/ 1010170 h 1698739"/>
                  <a:gd name="connsiteX206" fmla="*/ 1908050 w 2063305"/>
                  <a:gd name="connsiteY206" fmla="*/ 1010170 h 1698739"/>
                  <a:gd name="connsiteX207" fmla="*/ 1882846 w 2063305"/>
                  <a:gd name="connsiteY207" fmla="*/ 1003113 h 1698739"/>
                  <a:gd name="connsiteX208" fmla="*/ 1865707 w 2063305"/>
                  <a:gd name="connsiteY208" fmla="*/ 993032 h 1698739"/>
                  <a:gd name="connsiteX209" fmla="*/ 1852601 w 2063305"/>
                  <a:gd name="connsiteY209" fmla="*/ 979925 h 1698739"/>
                  <a:gd name="connsiteX210" fmla="*/ 1843528 w 2063305"/>
                  <a:gd name="connsiteY210" fmla="*/ 964803 h 1698739"/>
                  <a:gd name="connsiteX211" fmla="*/ 1835462 w 2063305"/>
                  <a:gd name="connsiteY211" fmla="*/ 958754 h 1698739"/>
                  <a:gd name="connsiteX212" fmla="*/ 1837479 w 2063305"/>
                  <a:gd name="connsiteY212" fmla="*/ 954722 h 1698739"/>
                  <a:gd name="connsiteX213" fmla="*/ 1842520 w 2063305"/>
                  <a:gd name="connsiteY213" fmla="*/ 928510 h 1698739"/>
                  <a:gd name="connsiteX214" fmla="*/ 1833446 w 2063305"/>
                  <a:gd name="connsiteY214" fmla="*/ 919436 h 1698739"/>
                  <a:gd name="connsiteX215" fmla="*/ 1824373 w 2063305"/>
                  <a:gd name="connsiteY215" fmla="*/ 928510 h 1698739"/>
                  <a:gd name="connsiteX216" fmla="*/ 1824373 w 2063305"/>
                  <a:gd name="connsiteY216" fmla="*/ 933551 h 1698739"/>
                  <a:gd name="connsiteX217" fmla="*/ 1820340 w 2063305"/>
                  <a:gd name="connsiteY217" fmla="*/ 949681 h 1698739"/>
                  <a:gd name="connsiteX218" fmla="*/ 1810259 w 2063305"/>
                  <a:gd name="connsiteY218" fmla="*/ 967828 h 1698739"/>
                  <a:gd name="connsiteX219" fmla="*/ 1793120 w 2063305"/>
                  <a:gd name="connsiteY219" fmla="*/ 984966 h 1698739"/>
                  <a:gd name="connsiteX220" fmla="*/ 1772957 w 2063305"/>
                  <a:gd name="connsiteY220" fmla="*/ 997064 h 1698739"/>
                  <a:gd name="connsiteX221" fmla="*/ 1755818 w 2063305"/>
                  <a:gd name="connsiteY221" fmla="*/ 1002105 h 1698739"/>
                  <a:gd name="connsiteX222" fmla="*/ 1743720 w 2063305"/>
                  <a:gd name="connsiteY222" fmla="*/ 1002105 h 1698739"/>
                  <a:gd name="connsiteX223" fmla="*/ 1734647 w 2063305"/>
                  <a:gd name="connsiteY223" fmla="*/ 1000089 h 1698739"/>
                  <a:gd name="connsiteX224" fmla="*/ 1727590 w 2063305"/>
                  <a:gd name="connsiteY224" fmla="*/ 996056 h 1698739"/>
                  <a:gd name="connsiteX225" fmla="*/ 1721541 w 2063305"/>
                  <a:gd name="connsiteY225" fmla="*/ 990007 h 1698739"/>
                  <a:gd name="connsiteX226" fmla="*/ 1715492 w 2063305"/>
                  <a:gd name="connsiteY226" fmla="*/ 979925 h 1698739"/>
                  <a:gd name="connsiteX227" fmla="*/ 1712468 w 2063305"/>
                  <a:gd name="connsiteY227" fmla="*/ 968836 h 1698739"/>
                  <a:gd name="connsiteX228" fmla="*/ 1702386 w 2063305"/>
                  <a:gd name="connsiteY228" fmla="*/ 960771 h 1698739"/>
                  <a:gd name="connsiteX229" fmla="*/ 1694321 w 2063305"/>
                  <a:gd name="connsiteY229" fmla="*/ 963795 h 1698739"/>
                  <a:gd name="connsiteX230" fmla="*/ 1691297 w 2063305"/>
                  <a:gd name="connsiteY230" fmla="*/ 971860 h 1698739"/>
                  <a:gd name="connsiteX231" fmla="*/ 1691297 w 2063305"/>
                  <a:gd name="connsiteY231" fmla="*/ 983958 h 1698739"/>
                  <a:gd name="connsiteX232" fmla="*/ 1689280 w 2063305"/>
                  <a:gd name="connsiteY232" fmla="*/ 992023 h 1698739"/>
                  <a:gd name="connsiteX233" fmla="*/ 1686256 w 2063305"/>
                  <a:gd name="connsiteY233" fmla="*/ 998072 h 1698739"/>
                  <a:gd name="connsiteX234" fmla="*/ 1682223 w 2063305"/>
                  <a:gd name="connsiteY234" fmla="*/ 1002105 h 1698739"/>
                  <a:gd name="connsiteX235" fmla="*/ 1676174 w 2063305"/>
                  <a:gd name="connsiteY235" fmla="*/ 1006138 h 1698739"/>
                  <a:gd name="connsiteX236" fmla="*/ 1669117 w 2063305"/>
                  <a:gd name="connsiteY236" fmla="*/ 1008154 h 1698739"/>
                  <a:gd name="connsiteX237" fmla="*/ 1661052 w 2063305"/>
                  <a:gd name="connsiteY237" fmla="*/ 1008154 h 1698739"/>
                  <a:gd name="connsiteX238" fmla="*/ 1653995 w 2063305"/>
                  <a:gd name="connsiteY238" fmla="*/ 1006138 h 1698739"/>
                  <a:gd name="connsiteX239" fmla="*/ 1647946 w 2063305"/>
                  <a:gd name="connsiteY239" fmla="*/ 1002105 h 1698739"/>
                  <a:gd name="connsiteX240" fmla="*/ 1642905 w 2063305"/>
                  <a:gd name="connsiteY240" fmla="*/ 997064 h 1698739"/>
                  <a:gd name="connsiteX241" fmla="*/ 1638872 w 2063305"/>
                  <a:gd name="connsiteY241" fmla="*/ 990007 h 1698739"/>
                  <a:gd name="connsiteX242" fmla="*/ 1635848 w 2063305"/>
                  <a:gd name="connsiteY242" fmla="*/ 979925 h 1698739"/>
                  <a:gd name="connsiteX243" fmla="*/ 1635848 w 2063305"/>
                  <a:gd name="connsiteY243" fmla="*/ 975893 h 1698739"/>
                  <a:gd name="connsiteX244" fmla="*/ 1627783 w 2063305"/>
                  <a:gd name="connsiteY244" fmla="*/ 967828 h 1698739"/>
                  <a:gd name="connsiteX245" fmla="*/ 1619718 w 2063305"/>
                  <a:gd name="connsiteY245" fmla="*/ 975893 h 1698739"/>
                  <a:gd name="connsiteX246" fmla="*/ 1623750 w 2063305"/>
                  <a:gd name="connsiteY246" fmla="*/ 997064 h 1698739"/>
                  <a:gd name="connsiteX247" fmla="*/ 1634840 w 2063305"/>
                  <a:gd name="connsiteY247" fmla="*/ 1014203 h 1698739"/>
                  <a:gd name="connsiteX248" fmla="*/ 1650970 w 2063305"/>
                  <a:gd name="connsiteY248" fmla="*/ 1024285 h 1698739"/>
                  <a:gd name="connsiteX249" fmla="*/ 1649962 w 2063305"/>
                  <a:gd name="connsiteY249" fmla="*/ 1027309 h 1698739"/>
                  <a:gd name="connsiteX250" fmla="*/ 1644921 w 2063305"/>
                  <a:gd name="connsiteY250" fmla="*/ 1038399 h 1698739"/>
                  <a:gd name="connsiteX251" fmla="*/ 1635848 w 2063305"/>
                  <a:gd name="connsiteY251" fmla="*/ 1061586 h 1698739"/>
                  <a:gd name="connsiteX252" fmla="*/ 1624758 w 2063305"/>
                  <a:gd name="connsiteY252" fmla="*/ 1085782 h 1698739"/>
                  <a:gd name="connsiteX253" fmla="*/ 1610644 w 2063305"/>
                  <a:gd name="connsiteY253" fmla="*/ 1108969 h 1698739"/>
                  <a:gd name="connsiteX254" fmla="*/ 1601571 w 2063305"/>
                  <a:gd name="connsiteY254" fmla="*/ 1118043 h 1698739"/>
                  <a:gd name="connsiteX255" fmla="*/ 1595522 w 2063305"/>
                  <a:gd name="connsiteY255" fmla="*/ 1122075 h 1698739"/>
                  <a:gd name="connsiteX256" fmla="*/ 1591489 w 2063305"/>
                  <a:gd name="connsiteY256" fmla="*/ 1123084 h 1698739"/>
                  <a:gd name="connsiteX257" fmla="*/ 1586449 w 2063305"/>
                  <a:gd name="connsiteY257" fmla="*/ 1123084 h 1698739"/>
                  <a:gd name="connsiteX258" fmla="*/ 1581408 w 2063305"/>
                  <a:gd name="connsiteY258" fmla="*/ 1122075 h 1698739"/>
                  <a:gd name="connsiteX259" fmla="*/ 1578383 w 2063305"/>
                  <a:gd name="connsiteY259" fmla="*/ 1120059 h 1698739"/>
                  <a:gd name="connsiteX260" fmla="*/ 1576367 w 2063305"/>
                  <a:gd name="connsiteY260" fmla="*/ 1118043 h 1698739"/>
                  <a:gd name="connsiteX261" fmla="*/ 1574351 w 2063305"/>
                  <a:gd name="connsiteY261" fmla="*/ 1114010 h 1698739"/>
                  <a:gd name="connsiteX262" fmla="*/ 1572334 w 2063305"/>
                  <a:gd name="connsiteY262" fmla="*/ 1105945 h 1698739"/>
                  <a:gd name="connsiteX263" fmla="*/ 1573342 w 2063305"/>
                  <a:gd name="connsiteY263" fmla="*/ 1082757 h 1698739"/>
                  <a:gd name="connsiteX264" fmla="*/ 1577375 w 2063305"/>
                  <a:gd name="connsiteY264" fmla="*/ 1061586 h 1698739"/>
                  <a:gd name="connsiteX265" fmla="*/ 1573342 w 2063305"/>
                  <a:gd name="connsiteY265" fmla="*/ 1055537 h 1698739"/>
                  <a:gd name="connsiteX266" fmla="*/ 1567293 w 2063305"/>
                  <a:gd name="connsiteY266" fmla="*/ 1059570 h 1698739"/>
                  <a:gd name="connsiteX267" fmla="*/ 1561245 w 2063305"/>
                  <a:gd name="connsiteY267" fmla="*/ 1096871 h 1698739"/>
                  <a:gd name="connsiteX268" fmla="*/ 1570318 w 2063305"/>
                  <a:gd name="connsiteY268" fmla="*/ 1132157 h 1698739"/>
                  <a:gd name="connsiteX269" fmla="*/ 1588465 w 2063305"/>
                  <a:gd name="connsiteY269" fmla="*/ 1140222 h 1698739"/>
                  <a:gd name="connsiteX270" fmla="*/ 1603587 w 2063305"/>
                  <a:gd name="connsiteY270" fmla="*/ 1138206 h 1698739"/>
                  <a:gd name="connsiteX271" fmla="*/ 1610644 w 2063305"/>
                  <a:gd name="connsiteY271" fmla="*/ 1134173 h 1698739"/>
                  <a:gd name="connsiteX272" fmla="*/ 1618709 w 2063305"/>
                  <a:gd name="connsiteY272" fmla="*/ 1128124 h 1698739"/>
                  <a:gd name="connsiteX273" fmla="*/ 1630807 w 2063305"/>
                  <a:gd name="connsiteY273" fmla="*/ 1114010 h 1698739"/>
                  <a:gd name="connsiteX274" fmla="*/ 1653995 w 2063305"/>
                  <a:gd name="connsiteY274" fmla="*/ 1067635 h 1698739"/>
                  <a:gd name="connsiteX275" fmla="*/ 1662060 w 2063305"/>
                  <a:gd name="connsiteY275" fmla="*/ 1046464 h 1698739"/>
                  <a:gd name="connsiteX276" fmla="*/ 1668109 w 2063305"/>
                  <a:gd name="connsiteY276" fmla="*/ 1032350 h 1698739"/>
                  <a:gd name="connsiteX277" fmla="*/ 1668109 w 2063305"/>
                  <a:gd name="connsiteY277" fmla="*/ 1031341 h 1698739"/>
                  <a:gd name="connsiteX278" fmla="*/ 1669117 w 2063305"/>
                  <a:gd name="connsiteY278" fmla="*/ 1029325 h 1698739"/>
                  <a:gd name="connsiteX279" fmla="*/ 1670125 w 2063305"/>
                  <a:gd name="connsiteY279" fmla="*/ 1029325 h 1698739"/>
                  <a:gd name="connsiteX280" fmla="*/ 1703394 w 2063305"/>
                  <a:gd name="connsiteY280" fmla="*/ 1014203 h 1698739"/>
                  <a:gd name="connsiteX281" fmla="*/ 1709443 w 2063305"/>
                  <a:gd name="connsiteY281" fmla="*/ 1006138 h 1698739"/>
                  <a:gd name="connsiteX282" fmla="*/ 1723557 w 2063305"/>
                  <a:gd name="connsiteY282" fmla="*/ 1018236 h 1698739"/>
                  <a:gd name="connsiteX283" fmla="*/ 1768924 w 2063305"/>
                  <a:gd name="connsiteY283" fmla="*/ 1022268 h 1698739"/>
                  <a:gd name="connsiteX284" fmla="*/ 1791104 w 2063305"/>
                  <a:gd name="connsiteY284" fmla="*/ 1013195 h 1698739"/>
                  <a:gd name="connsiteX285" fmla="*/ 1812275 w 2063305"/>
                  <a:gd name="connsiteY285" fmla="*/ 998072 h 1698739"/>
                  <a:gd name="connsiteX286" fmla="*/ 1828406 w 2063305"/>
                  <a:gd name="connsiteY286" fmla="*/ 979925 h 1698739"/>
                  <a:gd name="connsiteX287" fmla="*/ 1832438 w 2063305"/>
                  <a:gd name="connsiteY287" fmla="*/ 987991 h 1698739"/>
                  <a:gd name="connsiteX288" fmla="*/ 1840503 w 2063305"/>
                  <a:gd name="connsiteY288" fmla="*/ 1000089 h 1698739"/>
                  <a:gd name="connsiteX289" fmla="*/ 1859658 w 2063305"/>
                  <a:gd name="connsiteY289" fmla="*/ 1017227 h 1698739"/>
                  <a:gd name="connsiteX290" fmla="*/ 1881838 w 2063305"/>
                  <a:gd name="connsiteY290" fmla="*/ 1029325 h 1698739"/>
                  <a:gd name="connsiteX291" fmla="*/ 1905025 w 2063305"/>
                  <a:gd name="connsiteY291" fmla="*/ 1035374 h 1698739"/>
                  <a:gd name="connsiteX292" fmla="*/ 1931237 w 2063305"/>
                  <a:gd name="connsiteY292" fmla="*/ 1036382 h 1698739"/>
                  <a:gd name="connsiteX293" fmla="*/ 1958457 w 2063305"/>
                  <a:gd name="connsiteY293" fmla="*/ 1032350 h 1698739"/>
                  <a:gd name="connsiteX294" fmla="*/ 2006849 w 2063305"/>
                  <a:gd name="connsiteY294" fmla="*/ 1012187 h 1698739"/>
                  <a:gd name="connsiteX295" fmla="*/ 2045159 w 2063305"/>
                  <a:gd name="connsiteY295" fmla="*/ 976901 h 1698739"/>
                  <a:gd name="connsiteX296" fmla="*/ 2057256 w 2063305"/>
                  <a:gd name="connsiteY296" fmla="*/ 954722 h 1698739"/>
                  <a:gd name="connsiteX297" fmla="*/ 2063305 w 2063305"/>
                  <a:gd name="connsiteY297" fmla="*/ 928510 h 1698739"/>
                  <a:gd name="connsiteX298" fmla="*/ 2045159 w 2063305"/>
                  <a:gd name="connsiteY298" fmla="*/ 871045 h 1698739"/>
                  <a:gd name="connsiteX299" fmla="*/ 1315255 w 2063305"/>
                  <a:gd name="connsiteY299" fmla="*/ 1129132 h 1698739"/>
                  <a:gd name="connsiteX300" fmla="*/ 1315255 w 2063305"/>
                  <a:gd name="connsiteY300" fmla="*/ 1129132 h 1698739"/>
                  <a:gd name="connsiteX301" fmla="*/ 1308198 w 2063305"/>
                  <a:gd name="connsiteY301" fmla="*/ 1122075 h 1698739"/>
                  <a:gd name="connsiteX302" fmla="*/ 1301141 w 2063305"/>
                  <a:gd name="connsiteY302" fmla="*/ 1114010 h 1698739"/>
                  <a:gd name="connsiteX303" fmla="*/ 1288035 w 2063305"/>
                  <a:gd name="connsiteY303" fmla="*/ 1097880 h 1698739"/>
                  <a:gd name="connsiteX304" fmla="*/ 1226537 w 2063305"/>
                  <a:gd name="connsiteY304" fmla="*/ 987991 h 1698739"/>
                  <a:gd name="connsiteX305" fmla="*/ 1189236 w 2063305"/>
                  <a:gd name="connsiteY305" fmla="*/ 877094 h 1698739"/>
                  <a:gd name="connsiteX306" fmla="*/ 1165040 w 2063305"/>
                  <a:gd name="connsiteY306" fmla="*/ 764181 h 1698739"/>
                  <a:gd name="connsiteX307" fmla="*/ 1157983 w 2063305"/>
                  <a:gd name="connsiteY307" fmla="*/ 719822 h 1698739"/>
                  <a:gd name="connsiteX308" fmla="*/ 1152942 w 2063305"/>
                  <a:gd name="connsiteY308" fmla="*/ 678488 h 1698739"/>
                  <a:gd name="connsiteX309" fmla="*/ 1153950 w 2063305"/>
                  <a:gd name="connsiteY309" fmla="*/ 675463 h 1698739"/>
                  <a:gd name="connsiteX310" fmla="*/ 1172097 w 2063305"/>
                  <a:gd name="connsiteY310" fmla="*/ 622031 h 1698739"/>
                  <a:gd name="connsiteX311" fmla="*/ 1189236 w 2063305"/>
                  <a:gd name="connsiteY311" fmla="*/ 567591 h 1698739"/>
                  <a:gd name="connsiteX312" fmla="*/ 1183187 w 2063305"/>
                  <a:gd name="connsiteY312" fmla="*/ 556501 h 1698739"/>
                  <a:gd name="connsiteX313" fmla="*/ 1182179 w 2063305"/>
                  <a:gd name="connsiteY313" fmla="*/ 556501 h 1698739"/>
                  <a:gd name="connsiteX314" fmla="*/ 1179154 w 2063305"/>
                  <a:gd name="connsiteY314" fmla="*/ 553476 h 1698739"/>
                  <a:gd name="connsiteX315" fmla="*/ 1127738 w 2063305"/>
                  <a:gd name="connsiteY315" fmla="*/ 537346 h 1698739"/>
                  <a:gd name="connsiteX316" fmla="*/ 1076323 w 2063305"/>
                  <a:gd name="connsiteY316" fmla="*/ 523232 h 1698739"/>
                  <a:gd name="connsiteX317" fmla="*/ 1073298 w 2063305"/>
                  <a:gd name="connsiteY317" fmla="*/ 523232 h 1698739"/>
                  <a:gd name="connsiteX318" fmla="*/ 1064225 w 2063305"/>
                  <a:gd name="connsiteY318" fmla="*/ 528273 h 1698739"/>
                  <a:gd name="connsiteX319" fmla="*/ 1058176 w 2063305"/>
                  <a:gd name="connsiteY319" fmla="*/ 534322 h 1698739"/>
                  <a:gd name="connsiteX320" fmla="*/ 1040029 w 2063305"/>
                  <a:gd name="connsiteY320" fmla="*/ 593803 h 1698739"/>
                  <a:gd name="connsiteX321" fmla="*/ 1026923 w 2063305"/>
                  <a:gd name="connsiteY321" fmla="*/ 652276 h 1698739"/>
                  <a:gd name="connsiteX322" fmla="*/ 974499 w 2063305"/>
                  <a:gd name="connsiteY322" fmla="*/ 652276 h 1698739"/>
                  <a:gd name="connsiteX323" fmla="*/ 923083 w 2063305"/>
                  <a:gd name="connsiteY323" fmla="*/ 647235 h 1698739"/>
                  <a:gd name="connsiteX324" fmla="*/ 826300 w 2063305"/>
                  <a:gd name="connsiteY324" fmla="*/ 633121 h 1698739"/>
                  <a:gd name="connsiteX325" fmla="*/ 823276 w 2063305"/>
                  <a:gd name="connsiteY325" fmla="*/ 632113 h 1698739"/>
                  <a:gd name="connsiteX326" fmla="*/ 817227 w 2063305"/>
                  <a:gd name="connsiteY326" fmla="*/ 638161 h 1698739"/>
                  <a:gd name="connsiteX327" fmla="*/ 816219 w 2063305"/>
                  <a:gd name="connsiteY327" fmla="*/ 641186 h 1698739"/>
                  <a:gd name="connsiteX328" fmla="*/ 817227 w 2063305"/>
                  <a:gd name="connsiteY328" fmla="*/ 644210 h 1698739"/>
                  <a:gd name="connsiteX329" fmla="*/ 813194 w 2063305"/>
                  <a:gd name="connsiteY329" fmla="*/ 648243 h 1698739"/>
                  <a:gd name="connsiteX330" fmla="*/ 805129 w 2063305"/>
                  <a:gd name="connsiteY330" fmla="*/ 668406 h 1698739"/>
                  <a:gd name="connsiteX331" fmla="*/ 777909 w 2063305"/>
                  <a:gd name="connsiteY331" fmla="*/ 727887 h 1698739"/>
                  <a:gd name="connsiteX332" fmla="*/ 761778 w 2063305"/>
                  <a:gd name="connsiteY332" fmla="*/ 758132 h 1698739"/>
                  <a:gd name="connsiteX333" fmla="*/ 743632 w 2063305"/>
                  <a:gd name="connsiteY333" fmla="*/ 790393 h 1698739"/>
                  <a:gd name="connsiteX334" fmla="*/ 660963 w 2063305"/>
                  <a:gd name="connsiteY334" fmla="*/ 914396 h 1698739"/>
                  <a:gd name="connsiteX335" fmla="*/ 516797 w 2063305"/>
                  <a:gd name="connsiteY335" fmla="*/ 1061586 h 1698739"/>
                  <a:gd name="connsiteX336" fmla="*/ 472438 w 2063305"/>
                  <a:gd name="connsiteY336" fmla="*/ 1092839 h 1698739"/>
                  <a:gd name="connsiteX337" fmla="*/ 449251 w 2063305"/>
                  <a:gd name="connsiteY337" fmla="*/ 1105945 h 1698739"/>
                  <a:gd name="connsiteX338" fmla="*/ 438161 w 2063305"/>
                  <a:gd name="connsiteY338" fmla="*/ 1111994 h 1698739"/>
                  <a:gd name="connsiteX339" fmla="*/ 426063 w 2063305"/>
                  <a:gd name="connsiteY339" fmla="*/ 1119051 h 1698739"/>
                  <a:gd name="connsiteX340" fmla="*/ 420014 w 2063305"/>
                  <a:gd name="connsiteY340" fmla="*/ 1127116 h 1698739"/>
                  <a:gd name="connsiteX341" fmla="*/ 421022 w 2063305"/>
                  <a:gd name="connsiteY341" fmla="*/ 1137198 h 1698739"/>
                  <a:gd name="connsiteX342" fmla="*/ 429088 w 2063305"/>
                  <a:gd name="connsiteY342" fmla="*/ 1143247 h 1698739"/>
                  <a:gd name="connsiteX343" fmla="*/ 432112 w 2063305"/>
                  <a:gd name="connsiteY343" fmla="*/ 1143247 h 1698739"/>
                  <a:gd name="connsiteX344" fmla="*/ 439169 w 2063305"/>
                  <a:gd name="connsiteY344" fmla="*/ 1141230 h 1698739"/>
                  <a:gd name="connsiteX345" fmla="*/ 440177 w 2063305"/>
                  <a:gd name="connsiteY345" fmla="*/ 1141230 h 1698739"/>
                  <a:gd name="connsiteX346" fmla="*/ 456308 w 2063305"/>
                  <a:gd name="connsiteY346" fmla="*/ 1134173 h 1698739"/>
                  <a:gd name="connsiteX347" fmla="*/ 473446 w 2063305"/>
                  <a:gd name="connsiteY347" fmla="*/ 1126108 h 1698739"/>
                  <a:gd name="connsiteX348" fmla="*/ 492601 w 2063305"/>
                  <a:gd name="connsiteY348" fmla="*/ 1115018 h 1698739"/>
                  <a:gd name="connsiteX349" fmla="*/ 472438 w 2063305"/>
                  <a:gd name="connsiteY349" fmla="*/ 1201719 h 1698739"/>
                  <a:gd name="connsiteX350" fmla="*/ 446226 w 2063305"/>
                  <a:gd name="connsiteY350" fmla="*/ 1306568 h 1698739"/>
                  <a:gd name="connsiteX351" fmla="*/ 391786 w 2063305"/>
                  <a:gd name="connsiteY351" fmla="*/ 1516264 h 1698739"/>
                  <a:gd name="connsiteX352" fmla="*/ 377672 w 2063305"/>
                  <a:gd name="connsiteY352" fmla="*/ 1575745 h 1698739"/>
                  <a:gd name="connsiteX353" fmla="*/ 366582 w 2063305"/>
                  <a:gd name="connsiteY353" fmla="*/ 1636234 h 1698739"/>
                  <a:gd name="connsiteX354" fmla="*/ 367590 w 2063305"/>
                  <a:gd name="connsiteY354" fmla="*/ 1642283 h 1698739"/>
                  <a:gd name="connsiteX355" fmla="*/ 372631 w 2063305"/>
                  <a:gd name="connsiteY355" fmla="*/ 1648332 h 1698739"/>
                  <a:gd name="connsiteX356" fmla="*/ 448242 w 2063305"/>
                  <a:gd name="connsiteY356" fmla="*/ 1679585 h 1698739"/>
                  <a:gd name="connsiteX357" fmla="*/ 537968 w 2063305"/>
                  <a:gd name="connsiteY357" fmla="*/ 1690674 h 1698739"/>
                  <a:gd name="connsiteX358" fmla="*/ 627694 w 2063305"/>
                  <a:gd name="connsiteY358" fmla="*/ 1691682 h 1698739"/>
                  <a:gd name="connsiteX359" fmla="*/ 668020 w 2063305"/>
                  <a:gd name="connsiteY359" fmla="*/ 1691682 h 1698739"/>
                  <a:gd name="connsiteX360" fmla="*/ 719436 w 2063305"/>
                  <a:gd name="connsiteY360" fmla="*/ 1693699 h 1698739"/>
                  <a:gd name="connsiteX361" fmla="*/ 851504 w 2063305"/>
                  <a:gd name="connsiteY361" fmla="*/ 1698739 h 1698739"/>
                  <a:gd name="connsiteX362" fmla="*/ 917034 w 2063305"/>
                  <a:gd name="connsiteY362" fmla="*/ 1696723 h 1698739"/>
                  <a:gd name="connsiteX363" fmla="*/ 949295 w 2063305"/>
                  <a:gd name="connsiteY363" fmla="*/ 1693699 h 1698739"/>
                  <a:gd name="connsiteX364" fmla="*/ 966434 w 2063305"/>
                  <a:gd name="connsiteY364" fmla="*/ 1690674 h 1698739"/>
                  <a:gd name="connsiteX365" fmla="*/ 982564 w 2063305"/>
                  <a:gd name="connsiteY365" fmla="*/ 1687650 h 1698739"/>
                  <a:gd name="connsiteX366" fmla="*/ 986597 w 2063305"/>
                  <a:gd name="connsiteY366" fmla="*/ 1685633 h 1698739"/>
                  <a:gd name="connsiteX367" fmla="*/ 996678 w 2063305"/>
                  <a:gd name="connsiteY367" fmla="*/ 1686642 h 1698739"/>
                  <a:gd name="connsiteX368" fmla="*/ 1096486 w 2063305"/>
                  <a:gd name="connsiteY368" fmla="*/ 1666478 h 1698739"/>
                  <a:gd name="connsiteX369" fmla="*/ 1146893 w 2063305"/>
                  <a:gd name="connsiteY369" fmla="*/ 1658413 h 1698739"/>
                  <a:gd name="connsiteX370" fmla="*/ 1196293 w 2063305"/>
                  <a:gd name="connsiteY370" fmla="*/ 1650348 h 1698739"/>
                  <a:gd name="connsiteX371" fmla="*/ 1202342 w 2063305"/>
                  <a:gd name="connsiteY371" fmla="*/ 1643291 h 1698739"/>
                  <a:gd name="connsiteX372" fmla="*/ 1205366 w 2063305"/>
                  <a:gd name="connsiteY372" fmla="*/ 1641275 h 1698739"/>
                  <a:gd name="connsiteX373" fmla="*/ 1207383 w 2063305"/>
                  <a:gd name="connsiteY373" fmla="*/ 1635226 h 1698739"/>
                  <a:gd name="connsiteX374" fmla="*/ 1199317 w 2063305"/>
                  <a:gd name="connsiteY374" fmla="*/ 1577761 h 1698739"/>
                  <a:gd name="connsiteX375" fmla="*/ 1190244 w 2063305"/>
                  <a:gd name="connsiteY375" fmla="*/ 1498117 h 1698739"/>
                  <a:gd name="connsiteX376" fmla="*/ 1184195 w 2063305"/>
                  <a:gd name="connsiteY376" fmla="*/ 1416456 h 1698739"/>
                  <a:gd name="connsiteX377" fmla="*/ 1179154 w 2063305"/>
                  <a:gd name="connsiteY377" fmla="*/ 1251119 h 1698739"/>
                  <a:gd name="connsiteX378" fmla="*/ 1178146 w 2063305"/>
                  <a:gd name="connsiteY378" fmla="*/ 1183573 h 1698739"/>
                  <a:gd name="connsiteX379" fmla="*/ 1178146 w 2063305"/>
                  <a:gd name="connsiteY379" fmla="*/ 1181556 h 1698739"/>
                  <a:gd name="connsiteX380" fmla="*/ 1204358 w 2063305"/>
                  <a:gd name="connsiteY380" fmla="*/ 1178532 h 1698739"/>
                  <a:gd name="connsiteX381" fmla="*/ 1265855 w 2063305"/>
                  <a:gd name="connsiteY381" fmla="*/ 1166434 h 1698739"/>
                  <a:gd name="connsiteX382" fmla="*/ 1295092 w 2063305"/>
                  <a:gd name="connsiteY382" fmla="*/ 1155345 h 1698739"/>
                  <a:gd name="connsiteX383" fmla="*/ 1307190 w 2063305"/>
                  <a:gd name="connsiteY383" fmla="*/ 1149296 h 1698739"/>
                  <a:gd name="connsiteX384" fmla="*/ 1319288 w 2063305"/>
                  <a:gd name="connsiteY384" fmla="*/ 1141230 h 1698739"/>
                  <a:gd name="connsiteX385" fmla="*/ 1322312 w 2063305"/>
                  <a:gd name="connsiteY385" fmla="*/ 1130141 h 1698739"/>
                  <a:gd name="connsiteX386" fmla="*/ 1315255 w 2063305"/>
                  <a:gd name="connsiteY386" fmla="*/ 1129132 h 1698739"/>
                  <a:gd name="connsiteX387" fmla="*/ 1035996 w 2063305"/>
                  <a:gd name="connsiteY387" fmla="*/ 737969 h 1698739"/>
                  <a:gd name="connsiteX388" fmla="*/ 1040029 w 2063305"/>
                  <a:gd name="connsiteY388" fmla="*/ 697643 h 1698739"/>
                  <a:gd name="connsiteX389" fmla="*/ 1055151 w 2063305"/>
                  <a:gd name="connsiteY389" fmla="*/ 617998 h 1698739"/>
                  <a:gd name="connsiteX390" fmla="*/ 1074306 w 2063305"/>
                  <a:gd name="connsiteY390" fmla="*/ 546419 h 1698739"/>
                  <a:gd name="connsiteX391" fmla="*/ 1120681 w 2063305"/>
                  <a:gd name="connsiteY391" fmla="*/ 560534 h 1698739"/>
                  <a:gd name="connsiteX392" fmla="*/ 1170081 w 2063305"/>
                  <a:gd name="connsiteY392" fmla="*/ 572631 h 1698739"/>
                  <a:gd name="connsiteX393" fmla="*/ 1153950 w 2063305"/>
                  <a:gd name="connsiteY393" fmla="*/ 617998 h 1698739"/>
                  <a:gd name="connsiteX394" fmla="*/ 1134795 w 2063305"/>
                  <a:gd name="connsiteY394" fmla="*/ 671430 h 1698739"/>
                  <a:gd name="connsiteX395" fmla="*/ 1117657 w 2063305"/>
                  <a:gd name="connsiteY395" fmla="*/ 725871 h 1698739"/>
                  <a:gd name="connsiteX396" fmla="*/ 1106567 w 2063305"/>
                  <a:gd name="connsiteY396" fmla="*/ 776279 h 1698739"/>
                  <a:gd name="connsiteX397" fmla="*/ 1102535 w 2063305"/>
                  <a:gd name="connsiteY397" fmla="*/ 775270 h 1698739"/>
                  <a:gd name="connsiteX398" fmla="*/ 1041037 w 2063305"/>
                  <a:gd name="connsiteY398" fmla="*/ 773254 h 1698739"/>
                  <a:gd name="connsiteX399" fmla="*/ 1032972 w 2063305"/>
                  <a:gd name="connsiteY399" fmla="*/ 773254 h 1698739"/>
                  <a:gd name="connsiteX400" fmla="*/ 1035996 w 2063305"/>
                  <a:gd name="connsiteY400" fmla="*/ 737969 h 1698739"/>
                  <a:gd name="connsiteX401" fmla="*/ 569221 w 2063305"/>
                  <a:gd name="connsiteY401" fmla="*/ 1549533 h 1698739"/>
                  <a:gd name="connsiteX402" fmla="*/ 639792 w 2063305"/>
                  <a:gd name="connsiteY402" fmla="*/ 1548525 h 1698739"/>
                  <a:gd name="connsiteX403" fmla="*/ 639792 w 2063305"/>
                  <a:gd name="connsiteY403" fmla="*/ 1573728 h 1698739"/>
                  <a:gd name="connsiteX404" fmla="*/ 640800 w 2063305"/>
                  <a:gd name="connsiteY404" fmla="*/ 1622120 h 1698739"/>
                  <a:gd name="connsiteX405" fmla="*/ 644832 w 2063305"/>
                  <a:gd name="connsiteY405" fmla="*/ 1667487 h 1698739"/>
                  <a:gd name="connsiteX406" fmla="*/ 582327 w 2063305"/>
                  <a:gd name="connsiteY406" fmla="*/ 1668495 h 1698739"/>
                  <a:gd name="connsiteX407" fmla="*/ 582327 w 2063305"/>
                  <a:gd name="connsiteY407" fmla="*/ 1668495 h 1698739"/>
                  <a:gd name="connsiteX408" fmla="*/ 558131 w 2063305"/>
                  <a:gd name="connsiteY408" fmla="*/ 1577761 h 1698739"/>
                  <a:gd name="connsiteX409" fmla="*/ 558131 w 2063305"/>
                  <a:gd name="connsiteY409" fmla="*/ 1467872 h 1698739"/>
                  <a:gd name="connsiteX410" fmla="*/ 577286 w 2063305"/>
                  <a:gd name="connsiteY410" fmla="*/ 1393269 h 1698739"/>
                  <a:gd name="connsiteX411" fmla="*/ 583335 w 2063305"/>
                  <a:gd name="connsiteY411" fmla="*/ 1396293 h 1698739"/>
                  <a:gd name="connsiteX412" fmla="*/ 652898 w 2063305"/>
                  <a:gd name="connsiteY412" fmla="*/ 1399318 h 1698739"/>
                  <a:gd name="connsiteX413" fmla="*/ 642816 w 2063305"/>
                  <a:gd name="connsiteY413" fmla="*/ 1476946 h 1698739"/>
                  <a:gd name="connsiteX414" fmla="*/ 638784 w 2063305"/>
                  <a:gd name="connsiteY414" fmla="*/ 1530378 h 1698739"/>
                  <a:gd name="connsiteX415" fmla="*/ 568213 w 2063305"/>
                  <a:gd name="connsiteY415" fmla="*/ 1532394 h 1698739"/>
                  <a:gd name="connsiteX416" fmla="*/ 558131 w 2063305"/>
                  <a:gd name="connsiteY416" fmla="*/ 1542476 h 1698739"/>
                  <a:gd name="connsiteX417" fmla="*/ 569221 w 2063305"/>
                  <a:gd name="connsiteY417" fmla="*/ 1549533 h 1698739"/>
                  <a:gd name="connsiteX418" fmla="*/ 655922 w 2063305"/>
                  <a:gd name="connsiteY418" fmla="*/ 1380163 h 1698739"/>
                  <a:gd name="connsiteX419" fmla="*/ 628702 w 2063305"/>
                  <a:gd name="connsiteY419" fmla="*/ 1379155 h 1698739"/>
                  <a:gd name="connsiteX420" fmla="*/ 605514 w 2063305"/>
                  <a:gd name="connsiteY420" fmla="*/ 1379155 h 1698739"/>
                  <a:gd name="connsiteX421" fmla="*/ 582327 w 2063305"/>
                  <a:gd name="connsiteY421" fmla="*/ 1379155 h 1698739"/>
                  <a:gd name="connsiteX422" fmla="*/ 582327 w 2063305"/>
                  <a:gd name="connsiteY422" fmla="*/ 1379155 h 1698739"/>
                  <a:gd name="connsiteX423" fmla="*/ 607531 w 2063305"/>
                  <a:gd name="connsiteY423" fmla="*/ 1337820 h 1698739"/>
                  <a:gd name="connsiteX424" fmla="*/ 635759 w 2063305"/>
                  <a:gd name="connsiteY424" fmla="*/ 1309592 h 1698739"/>
                  <a:gd name="connsiteX425" fmla="*/ 661971 w 2063305"/>
                  <a:gd name="connsiteY425" fmla="*/ 1294470 h 1698739"/>
                  <a:gd name="connsiteX426" fmla="*/ 674069 w 2063305"/>
                  <a:gd name="connsiteY426" fmla="*/ 1290437 h 1698739"/>
                  <a:gd name="connsiteX427" fmla="*/ 655922 w 2063305"/>
                  <a:gd name="connsiteY427" fmla="*/ 1376130 h 1698739"/>
                  <a:gd name="connsiteX428" fmla="*/ 655922 w 2063305"/>
                  <a:gd name="connsiteY428" fmla="*/ 1380163 h 1698739"/>
                  <a:gd name="connsiteX429" fmla="*/ 783958 w 2063305"/>
                  <a:gd name="connsiteY429" fmla="*/ 1613046 h 1698739"/>
                  <a:gd name="connsiteX430" fmla="*/ 777909 w 2063305"/>
                  <a:gd name="connsiteY430" fmla="*/ 1647324 h 1698739"/>
                  <a:gd name="connsiteX431" fmla="*/ 772868 w 2063305"/>
                  <a:gd name="connsiteY431" fmla="*/ 1668495 h 1698739"/>
                  <a:gd name="connsiteX432" fmla="*/ 746656 w 2063305"/>
                  <a:gd name="connsiteY432" fmla="*/ 1667487 h 1698739"/>
                  <a:gd name="connsiteX433" fmla="*/ 664996 w 2063305"/>
                  <a:gd name="connsiteY433" fmla="*/ 1665470 h 1698739"/>
                  <a:gd name="connsiteX434" fmla="*/ 663988 w 2063305"/>
                  <a:gd name="connsiteY434" fmla="*/ 1606997 h 1698739"/>
                  <a:gd name="connsiteX435" fmla="*/ 664996 w 2063305"/>
                  <a:gd name="connsiteY435" fmla="*/ 1545500 h 1698739"/>
                  <a:gd name="connsiteX436" fmla="*/ 707338 w 2063305"/>
                  <a:gd name="connsiteY436" fmla="*/ 1544492 h 1698739"/>
                  <a:gd name="connsiteX437" fmla="*/ 754721 w 2063305"/>
                  <a:gd name="connsiteY437" fmla="*/ 1547516 h 1698739"/>
                  <a:gd name="connsiteX438" fmla="*/ 764803 w 2063305"/>
                  <a:gd name="connsiteY438" fmla="*/ 1540459 h 1698739"/>
                  <a:gd name="connsiteX439" fmla="*/ 763795 w 2063305"/>
                  <a:gd name="connsiteY439" fmla="*/ 1532394 h 1698739"/>
                  <a:gd name="connsiteX440" fmla="*/ 757746 w 2063305"/>
                  <a:gd name="connsiteY440" fmla="*/ 1527353 h 1698739"/>
                  <a:gd name="connsiteX441" fmla="*/ 711371 w 2063305"/>
                  <a:gd name="connsiteY441" fmla="*/ 1523321 h 1698739"/>
                  <a:gd name="connsiteX442" fmla="*/ 705322 w 2063305"/>
                  <a:gd name="connsiteY442" fmla="*/ 1523321 h 1698739"/>
                  <a:gd name="connsiteX443" fmla="*/ 667012 w 2063305"/>
                  <a:gd name="connsiteY443" fmla="*/ 1524329 h 1698739"/>
                  <a:gd name="connsiteX444" fmla="*/ 677093 w 2063305"/>
                  <a:gd name="connsiteY444" fmla="*/ 1413432 h 1698739"/>
                  <a:gd name="connsiteX445" fmla="*/ 679110 w 2063305"/>
                  <a:gd name="connsiteY445" fmla="*/ 1397302 h 1698739"/>
                  <a:gd name="connsiteX446" fmla="*/ 730526 w 2063305"/>
                  <a:gd name="connsiteY446" fmla="*/ 1403350 h 1698739"/>
                  <a:gd name="connsiteX447" fmla="*/ 764803 w 2063305"/>
                  <a:gd name="connsiteY447" fmla="*/ 1408391 h 1698739"/>
                  <a:gd name="connsiteX448" fmla="*/ 769844 w 2063305"/>
                  <a:gd name="connsiteY448" fmla="*/ 1407383 h 1698739"/>
                  <a:gd name="connsiteX449" fmla="*/ 774885 w 2063305"/>
                  <a:gd name="connsiteY449" fmla="*/ 1401334 h 1698739"/>
                  <a:gd name="connsiteX450" fmla="*/ 773876 w 2063305"/>
                  <a:gd name="connsiteY450" fmla="*/ 1393269 h 1698739"/>
                  <a:gd name="connsiteX451" fmla="*/ 767827 w 2063305"/>
                  <a:gd name="connsiteY451" fmla="*/ 1388228 h 1698739"/>
                  <a:gd name="connsiteX452" fmla="*/ 721452 w 2063305"/>
                  <a:gd name="connsiteY452" fmla="*/ 1383187 h 1698739"/>
                  <a:gd name="connsiteX453" fmla="*/ 682134 w 2063305"/>
                  <a:gd name="connsiteY453" fmla="*/ 1380163 h 1698739"/>
                  <a:gd name="connsiteX454" fmla="*/ 700281 w 2063305"/>
                  <a:gd name="connsiteY454" fmla="*/ 1287412 h 1698739"/>
                  <a:gd name="connsiteX455" fmla="*/ 700281 w 2063305"/>
                  <a:gd name="connsiteY455" fmla="*/ 1286405 h 1698739"/>
                  <a:gd name="connsiteX456" fmla="*/ 702297 w 2063305"/>
                  <a:gd name="connsiteY456" fmla="*/ 1286405 h 1698739"/>
                  <a:gd name="connsiteX457" fmla="*/ 716411 w 2063305"/>
                  <a:gd name="connsiteY457" fmla="*/ 1290437 h 1698739"/>
                  <a:gd name="connsiteX458" fmla="*/ 729518 w 2063305"/>
                  <a:gd name="connsiteY458" fmla="*/ 1298502 h 1698739"/>
                  <a:gd name="connsiteX459" fmla="*/ 742624 w 2063305"/>
                  <a:gd name="connsiteY459" fmla="*/ 1311608 h 1698739"/>
                  <a:gd name="connsiteX460" fmla="*/ 757746 w 2063305"/>
                  <a:gd name="connsiteY460" fmla="*/ 1337820 h 1698739"/>
                  <a:gd name="connsiteX461" fmla="*/ 783958 w 2063305"/>
                  <a:gd name="connsiteY461" fmla="*/ 1444685 h 1698739"/>
                  <a:gd name="connsiteX462" fmla="*/ 790007 w 2063305"/>
                  <a:gd name="connsiteY462" fmla="*/ 1527353 h 1698739"/>
                  <a:gd name="connsiteX463" fmla="*/ 783958 w 2063305"/>
                  <a:gd name="connsiteY463" fmla="*/ 1613046 h 1698739"/>
                  <a:gd name="connsiteX464" fmla="*/ 1282994 w 2063305"/>
                  <a:gd name="connsiteY464" fmla="*/ 1144255 h 1698739"/>
                  <a:gd name="connsiteX465" fmla="*/ 1197301 w 2063305"/>
                  <a:gd name="connsiteY465" fmla="*/ 1166434 h 1698739"/>
                  <a:gd name="connsiteX466" fmla="*/ 1084388 w 2063305"/>
                  <a:gd name="connsiteY466" fmla="*/ 1172483 h 1698739"/>
                  <a:gd name="connsiteX467" fmla="*/ 1077331 w 2063305"/>
                  <a:gd name="connsiteY467" fmla="*/ 1179540 h 1698739"/>
                  <a:gd name="connsiteX468" fmla="*/ 1084388 w 2063305"/>
                  <a:gd name="connsiteY468" fmla="*/ 1186597 h 1698739"/>
                  <a:gd name="connsiteX469" fmla="*/ 1163024 w 2063305"/>
                  <a:gd name="connsiteY469" fmla="*/ 1185589 h 1698739"/>
                  <a:gd name="connsiteX470" fmla="*/ 1163024 w 2063305"/>
                  <a:gd name="connsiteY470" fmla="*/ 1186597 h 1698739"/>
                  <a:gd name="connsiteX471" fmla="*/ 1174113 w 2063305"/>
                  <a:gd name="connsiteY471" fmla="*/ 1517272 h 1698739"/>
                  <a:gd name="connsiteX472" fmla="*/ 1181171 w 2063305"/>
                  <a:gd name="connsiteY472" fmla="*/ 1578769 h 1698739"/>
                  <a:gd name="connsiteX473" fmla="*/ 1186211 w 2063305"/>
                  <a:gd name="connsiteY473" fmla="*/ 1609014 h 1698739"/>
                  <a:gd name="connsiteX474" fmla="*/ 1191252 w 2063305"/>
                  <a:gd name="connsiteY474" fmla="*/ 1636234 h 1698739"/>
                  <a:gd name="connsiteX475" fmla="*/ 1144877 w 2063305"/>
                  <a:gd name="connsiteY475" fmla="*/ 1640266 h 1698739"/>
                  <a:gd name="connsiteX476" fmla="*/ 1092453 w 2063305"/>
                  <a:gd name="connsiteY476" fmla="*/ 1646315 h 1698739"/>
                  <a:gd name="connsiteX477" fmla="*/ 1002727 w 2063305"/>
                  <a:gd name="connsiteY477" fmla="*/ 1662446 h 1698739"/>
                  <a:gd name="connsiteX478" fmla="*/ 1000711 w 2063305"/>
                  <a:gd name="connsiteY478" fmla="*/ 1643291 h 1698739"/>
                  <a:gd name="connsiteX479" fmla="*/ 996678 w 2063305"/>
                  <a:gd name="connsiteY479" fmla="*/ 1605989 h 1698739"/>
                  <a:gd name="connsiteX480" fmla="*/ 990629 w 2063305"/>
                  <a:gd name="connsiteY480" fmla="*/ 1529369 h 1698739"/>
                  <a:gd name="connsiteX481" fmla="*/ 989621 w 2063305"/>
                  <a:gd name="connsiteY481" fmla="*/ 1375122 h 1698739"/>
                  <a:gd name="connsiteX482" fmla="*/ 993654 w 2063305"/>
                  <a:gd name="connsiteY482" fmla="*/ 1262209 h 1698739"/>
                  <a:gd name="connsiteX483" fmla="*/ 998695 w 2063305"/>
                  <a:gd name="connsiteY483" fmla="*/ 1150304 h 1698739"/>
                  <a:gd name="connsiteX484" fmla="*/ 992646 w 2063305"/>
                  <a:gd name="connsiteY484" fmla="*/ 1144255 h 1698739"/>
                  <a:gd name="connsiteX485" fmla="*/ 986597 w 2063305"/>
                  <a:gd name="connsiteY485" fmla="*/ 1150304 h 1698739"/>
                  <a:gd name="connsiteX486" fmla="*/ 977523 w 2063305"/>
                  <a:gd name="connsiteY486" fmla="*/ 1302535 h 1698739"/>
                  <a:gd name="connsiteX487" fmla="*/ 969458 w 2063305"/>
                  <a:gd name="connsiteY487" fmla="*/ 1456783 h 1698739"/>
                  <a:gd name="connsiteX488" fmla="*/ 970466 w 2063305"/>
                  <a:gd name="connsiteY488" fmla="*/ 1570704 h 1698739"/>
                  <a:gd name="connsiteX489" fmla="*/ 974499 w 2063305"/>
                  <a:gd name="connsiteY489" fmla="*/ 1627160 h 1698739"/>
                  <a:gd name="connsiteX490" fmla="*/ 978531 w 2063305"/>
                  <a:gd name="connsiteY490" fmla="*/ 1655389 h 1698739"/>
                  <a:gd name="connsiteX491" fmla="*/ 980548 w 2063305"/>
                  <a:gd name="connsiteY491" fmla="*/ 1667487 h 1698739"/>
                  <a:gd name="connsiteX492" fmla="*/ 967442 w 2063305"/>
                  <a:gd name="connsiteY492" fmla="*/ 1668495 h 1698739"/>
                  <a:gd name="connsiteX493" fmla="*/ 953328 w 2063305"/>
                  <a:gd name="connsiteY493" fmla="*/ 1669503 h 1698739"/>
                  <a:gd name="connsiteX494" fmla="*/ 923083 w 2063305"/>
                  <a:gd name="connsiteY494" fmla="*/ 1671519 h 1698739"/>
                  <a:gd name="connsiteX495" fmla="*/ 864610 w 2063305"/>
                  <a:gd name="connsiteY495" fmla="*/ 1673536 h 1698739"/>
                  <a:gd name="connsiteX496" fmla="*/ 802105 w 2063305"/>
                  <a:gd name="connsiteY496" fmla="*/ 1672527 h 1698739"/>
                  <a:gd name="connsiteX497" fmla="*/ 805129 w 2063305"/>
                  <a:gd name="connsiteY497" fmla="*/ 1666478 h 1698739"/>
                  <a:gd name="connsiteX498" fmla="*/ 817227 w 2063305"/>
                  <a:gd name="connsiteY498" fmla="*/ 1631193 h 1698739"/>
                  <a:gd name="connsiteX499" fmla="*/ 824284 w 2063305"/>
                  <a:gd name="connsiteY499" fmla="*/ 1590867 h 1698739"/>
                  <a:gd name="connsiteX500" fmla="*/ 827308 w 2063305"/>
                  <a:gd name="connsiteY500" fmla="*/ 1551549 h 1698739"/>
                  <a:gd name="connsiteX501" fmla="*/ 824284 w 2063305"/>
                  <a:gd name="connsiteY501" fmla="*/ 1469888 h 1698739"/>
                  <a:gd name="connsiteX502" fmla="*/ 810170 w 2063305"/>
                  <a:gd name="connsiteY502" fmla="*/ 1390244 h 1698739"/>
                  <a:gd name="connsiteX503" fmla="*/ 786982 w 2063305"/>
                  <a:gd name="connsiteY503" fmla="*/ 1324714 h 1698739"/>
                  <a:gd name="connsiteX504" fmla="*/ 762787 w 2063305"/>
                  <a:gd name="connsiteY504" fmla="*/ 1289429 h 1698739"/>
                  <a:gd name="connsiteX505" fmla="*/ 748672 w 2063305"/>
                  <a:gd name="connsiteY505" fmla="*/ 1277331 h 1698739"/>
                  <a:gd name="connsiteX506" fmla="*/ 734558 w 2063305"/>
                  <a:gd name="connsiteY506" fmla="*/ 1269266 h 1698739"/>
                  <a:gd name="connsiteX507" fmla="*/ 718428 w 2063305"/>
                  <a:gd name="connsiteY507" fmla="*/ 1263217 h 1698739"/>
                  <a:gd name="connsiteX508" fmla="*/ 700281 w 2063305"/>
                  <a:gd name="connsiteY508" fmla="*/ 1261201 h 1698739"/>
                  <a:gd name="connsiteX509" fmla="*/ 697257 w 2063305"/>
                  <a:gd name="connsiteY509" fmla="*/ 1261201 h 1698739"/>
                  <a:gd name="connsiteX510" fmla="*/ 685159 w 2063305"/>
                  <a:gd name="connsiteY510" fmla="*/ 1262209 h 1698739"/>
                  <a:gd name="connsiteX511" fmla="*/ 667012 w 2063305"/>
                  <a:gd name="connsiteY511" fmla="*/ 1266241 h 1698739"/>
                  <a:gd name="connsiteX512" fmla="*/ 606523 w 2063305"/>
                  <a:gd name="connsiteY512" fmla="*/ 1305559 h 1698739"/>
                  <a:gd name="connsiteX513" fmla="*/ 563172 w 2063305"/>
                  <a:gd name="connsiteY513" fmla="*/ 1371089 h 1698739"/>
                  <a:gd name="connsiteX514" fmla="*/ 539984 w 2063305"/>
                  <a:gd name="connsiteY514" fmla="*/ 1451742 h 1698739"/>
                  <a:gd name="connsiteX515" fmla="*/ 534944 w 2063305"/>
                  <a:gd name="connsiteY515" fmla="*/ 1538443 h 1698739"/>
                  <a:gd name="connsiteX516" fmla="*/ 547042 w 2063305"/>
                  <a:gd name="connsiteY516" fmla="*/ 1623128 h 1698739"/>
                  <a:gd name="connsiteX517" fmla="*/ 562164 w 2063305"/>
                  <a:gd name="connsiteY517" fmla="*/ 1670511 h 1698739"/>
                  <a:gd name="connsiteX518" fmla="*/ 559139 w 2063305"/>
                  <a:gd name="connsiteY518" fmla="*/ 1670511 h 1698739"/>
                  <a:gd name="connsiteX519" fmla="*/ 479495 w 2063305"/>
                  <a:gd name="connsiteY519" fmla="*/ 1665470 h 1698739"/>
                  <a:gd name="connsiteX520" fmla="*/ 408924 w 2063305"/>
                  <a:gd name="connsiteY520" fmla="*/ 1647324 h 1698739"/>
                  <a:gd name="connsiteX521" fmla="*/ 389770 w 2063305"/>
                  <a:gd name="connsiteY521" fmla="*/ 1637242 h 1698739"/>
                  <a:gd name="connsiteX522" fmla="*/ 403884 w 2063305"/>
                  <a:gd name="connsiteY522" fmla="*/ 1589859 h 1698739"/>
                  <a:gd name="connsiteX523" fmla="*/ 416990 w 2063305"/>
                  <a:gd name="connsiteY523" fmla="*/ 1537435 h 1698739"/>
                  <a:gd name="connsiteX524" fmla="*/ 443202 w 2063305"/>
                  <a:gd name="connsiteY524" fmla="*/ 1432587 h 1698739"/>
                  <a:gd name="connsiteX525" fmla="*/ 492601 w 2063305"/>
                  <a:gd name="connsiteY525" fmla="*/ 1220875 h 1698739"/>
                  <a:gd name="connsiteX526" fmla="*/ 503691 w 2063305"/>
                  <a:gd name="connsiteY526" fmla="*/ 1163410 h 1698739"/>
                  <a:gd name="connsiteX527" fmla="*/ 514781 w 2063305"/>
                  <a:gd name="connsiteY527" fmla="*/ 1103929 h 1698739"/>
                  <a:gd name="connsiteX528" fmla="*/ 514781 w 2063305"/>
                  <a:gd name="connsiteY528" fmla="*/ 1103929 h 1698739"/>
                  <a:gd name="connsiteX529" fmla="*/ 568213 w 2063305"/>
                  <a:gd name="connsiteY529" fmla="*/ 1061586 h 1698739"/>
                  <a:gd name="connsiteX530" fmla="*/ 679110 w 2063305"/>
                  <a:gd name="connsiteY530" fmla="*/ 938591 h 1698739"/>
                  <a:gd name="connsiteX531" fmla="*/ 766819 w 2063305"/>
                  <a:gd name="connsiteY531" fmla="*/ 798458 h 1698739"/>
                  <a:gd name="connsiteX532" fmla="*/ 801096 w 2063305"/>
                  <a:gd name="connsiteY532" fmla="*/ 727887 h 1698739"/>
                  <a:gd name="connsiteX533" fmla="*/ 815211 w 2063305"/>
                  <a:gd name="connsiteY533" fmla="*/ 692602 h 1698739"/>
                  <a:gd name="connsiteX534" fmla="*/ 821259 w 2063305"/>
                  <a:gd name="connsiteY534" fmla="*/ 676471 h 1698739"/>
                  <a:gd name="connsiteX535" fmla="*/ 831341 w 2063305"/>
                  <a:gd name="connsiteY535" fmla="*/ 746034 h 1698739"/>
                  <a:gd name="connsiteX536" fmla="*/ 856545 w 2063305"/>
                  <a:gd name="connsiteY536" fmla="*/ 861972 h 1698739"/>
                  <a:gd name="connsiteX537" fmla="*/ 893847 w 2063305"/>
                  <a:gd name="connsiteY537" fmla="*/ 977909 h 1698739"/>
                  <a:gd name="connsiteX538" fmla="*/ 947279 w 2063305"/>
                  <a:gd name="connsiteY538" fmla="*/ 1084774 h 1698739"/>
                  <a:gd name="connsiteX539" fmla="*/ 989621 w 2063305"/>
                  <a:gd name="connsiteY539" fmla="*/ 1141230 h 1698739"/>
                  <a:gd name="connsiteX540" fmla="*/ 1012809 w 2063305"/>
                  <a:gd name="connsiteY540" fmla="*/ 1164418 h 1698739"/>
                  <a:gd name="connsiteX541" fmla="*/ 1026923 w 2063305"/>
                  <a:gd name="connsiteY541" fmla="*/ 1175508 h 1698739"/>
                  <a:gd name="connsiteX542" fmla="*/ 1040029 w 2063305"/>
                  <a:gd name="connsiteY542" fmla="*/ 1184581 h 1698739"/>
                  <a:gd name="connsiteX543" fmla="*/ 1048094 w 2063305"/>
                  <a:gd name="connsiteY543" fmla="*/ 1185589 h 1698739"/>
                  <a:gd name="connsiteX544" fmla="*/ 1054143 w 2063305"/>
                  <a:gd name="connsiteY544" fmla="*/ 1180548 h 1698739"/>
                  <a:gd name="connsiteX545" fmla="*/ 1055151 w 2063305"/>
                  <a:gd name="connsiteY545" fmla="*/ 1172483 h 1698739"/>
                  <a:gd name="connsiteX546" fmla="*/ 1050111 w 2063305"/>
                  <a:gd name="connsiteY546" fmla="*/ 1166434 h 1698739"/>
                  <a:gd name="connsiteX547" fmla="*/ 1049102 w 2063305"/>
                  <a:gd name="connsiteY547" fmla="*/ 1165426 h 1698739"/>
                  <a:gd name="connsiteX548" fmla="*/ 1019866 w 2063305"/>
                  <a:gd name="connsiteY548" fmla="*/ 1138206 h 1698739"/>
                  <a:gd name="connsiteX549" fmla="*/ 990629 w 2063305"/>
                  <a:gd name="connsiteY549" fmla="*/ 1104937 h 1698739"/>
                  <a:gd name="connsiteX550" fmla="*/ 911993 w 2063305"/>
                  <a:gd name="connsiteY550" fmla="*/ 963795 h 1698739"/>
                  <a:gd name="connsiteX551" fmla="*/ 871667 w 2063305"/>
                  <a:gd name="connsiteY551" fmla="*/ 848866 h 1698739"/>
                  <a:gd name="connsiteX552" fmla="*/ 844447 w 2063305"/>
                  <a:gd name="connsiteY552" fmla="*/ 734944 h 1698739"/>
                  <a:gd name="connsiteX553" fmla="*/ 832349 w 2063305"/>
                  <a:gd name="connsiteY553" fmla="*/ 662357 h 1698739"/>
                  <a:gd name="connsiteX554" fmla="*/ 831341 w 2063305"/>
                  <a:gd name="connsiteY554" fmla="*/ 653284 h 1698739"/>
                  <a:gd name="connsiteX555" fmla="*/ 832349 w 2063305"/>
                  <a:gd name="connsiteY555" fmla="*/ 653284 h 1698739"/>
                  <a:gd name="connsiteX556" fmla="*/ 929132 w 2063305"/>
                  <a:gd name="connsiteY556" fmla="*/ 671430 h 1698739"/>
                  <a:gd name="connsiteX557" fmla="*/ 980548 w 2063305"/>
                  <a:gd name="connsiteY557" fmla="*/ 677479 h 1698739"/>
                  <a:gd name="connsiteX558" fmla="*/ 1024907 w 2063305"/>
                  <a:gd name="connsiteY558" fmla="*/ 674455 h 1698739"/>
                  <a:gd name="connsiteX559" fmla="*/ 1018858 w 2063305"/>
                  <a:gd name="connsiteY559" fmla="*/ 720830 h 1698739"/>
                  <a:gd name="connsiteX560" fmla="*/ 1016842 w 2063305"/>
                  <a:gd name="connsiteY560" fmla="*/ 782327 h 1698739"/>
                  <a:gd name="connsiteX561" fmla="*/ 1019866 w 2063305"/>
                  <a:gd name="connsiteY561" fmla="*/ 788376 h 1698739"/>
                  <a:gd name="connsiteX562" fmla="*/ 1027931 w 2063305"/>
                  <a:gd name="connsiteY562" fmla="*/ 794425 h 1698739"/>
                  <a:gd name="connsiteX563" fmla="*/ 1064225 w 2063305"/>
                  <a:gd name="connsiteY563" fmla="*/ 796442 h 1698739"/>
                  <a:gd name="connsiteX564" fmla="*/ 1102535 w 2063305"/>
                  <a:gd name="connsiteY564" fmla="*/ 798458 h 1698739"/>
                  <a:gd name="connsiteX565" fmla="*/ 1110600 w 2063305"/>
                  <a:gd name="connsiteY565" fmla="*/ 794425 h 1698739"/>
                  <a:gd name="connsiteX566" fmla="*/ 1112616 w 2063305"/>
                  <a:gd name="connsiteY566" fmla="*/ 795433 h 1698739"/>
                  <a:gd name="connsiteX567" fmla="*/ 1124714 w 2063305"/>
                  <a:gd name="connsiteY567" fmla="*/ 788376 h 1698739"/>
                  <a:gd name="connsiteX568" fmla="*/ 1138828 w 2063305"/>
                  <a:gd name="connsiteY568" fmla="*/ 735952 h 1698739"/>
                  <a:gd name="connsiteX569" fmla="*/ 1145885 w 2063305"/>
                  <a:gd name="connsiteY569" fmla="*/ 710749 h 1698739"/>
                  <a:gd name="connsiteX570" fmla="*/ 1154958 w 2063305"/>
                  <a:gd name="connsiteY570" fmla="*/ 784344 h 1698739"/>
                  <a:gd name="connsiteX571" fmla="*/ 1176130 w 2063305"/>
                  <a:gd name="connsiteY571" fmla="*/ 898265 h 1698739"/>
                  <a:gd name="connsiteX572" fmla="*/ 1210407 w 2063305"/>
                  <a:gd name="connsiteY572" fmla="*/ 1009162 h 1698739"/>
                  <a:gd name="connsiteX573" fmla="*/ 1234603 w 2063305"/>
                  <a:gd name="connsiteY573" fmla="*/ 1061586 h 1698739"/>
                  <a:gd name="connsiteX574" fmla="*/ 1264847 w 2063305"/>
                  <a:gd name="connsiteY574" fmla="*/ 1107961 h 1698739"/>
                  <a:gd name="connsiteX575" fmla="*/ 1281986 w 2063305"/>
                  <a:gd name="connsiteY575" fmla="*/ 1128124 h 1698739"/>
                  <a:gd name="connsiteX576" fmla="*/ 1291059 w 2063305"/>
                  <a:gd name="connsiteY576" fmla="*/ 1137198 h 1698739"/>
                  <a:gd name="connsiteX577" fmla="*/ 1297108 w 2063305"/>
                  <a:gd name="connsiteY577" fmla="*/ 1142238 h 1698739"/>
                  <a:gd name="connsiteX578" fmla="*/ 1282994 w 2063305"/>
                  <a:gd name="connsiteY578" fmla="*/ 1144255 h 1698739"/>
                  <a:gd name="connsiteX579" fmla="*/ 488569 w 2063305"/>
                  <a:gd name="connsiteY579" fmla="*/ 63514 h 1698739"/>
                  <a:gd name="connsiteX580" fmla="*/ 506716 w 2063305"/>
                  <a:gd name="connsiteY580" fmla="*/ 50408 h 1698739"/>
                  <a:gd name="connsiteX581" fmla="*/ 513772 w 2063305"/>
                  <a:gd name="connsiteY581" fmla="*/ 18147 h 1698739"/>
                  <a:gd name="connsiteX582" fmla="*/ 504699 w 2063305"/>
                  <a:gd name="connsiteY582" fmla="*/ 1008 h 1698739"/>
                  <a:gd name="connsiteX583" fmla="*/ 497642 w 2063305"/>
                  <a:gd name="connsiteY583" fmla="*/ 0 h 1698739"/>
                  <a:gd name="connsiteX584" fmla="*/ 491593 w 2063305"/>
                  <a:gd name="connsiteY584" fmla="*/ 1008 h 1698739"/>
                  <a:gd name="connsiteX585" fmla="*/ 482520 w 2063305"/>
                  <a:gd name="connsiteY585" fmla="*/ 9073 h 1698739"/>
                  <a:gd name="connsiteX586" fmla="*/ 473446 w 2063305"/>
                  <a:gd name="connsiteY586" fmla="*/ 44359 h 1698739"/>
                  <a:gd name="connsiteX587" fmla="*/ 488569 w 2063305"/>
                  <a:gd name="connsiteY587" fmla="*/ 63514 h 1698739"/>
                  <a:gd name="connsiteX588" fmla="*/ 32883 w 2063305"/>
                  <a:gd name="connsiteY588" fmla="*/ 282283 h 1698739"/>
                  <a:gd name="connsiteX589" fmla="*/ 70185 w 2063305"/>
                  <a:gd name="connsiteY589" fmla="*/ 292365 h 1698739"/>
                  <a:gd name="connsiteX590" fmla="*/ 77242 w 2063305"/>
                  <a:gd name="connsiteY590" fmla="*/ 290348 h 1698739"/>
                  <a:gd name="connsiteX591" fmla="*/ 81274 w 2063305"/>
                  <a:gd name="connsiteY591" fmla="*/ 284299 h 1698739"/>
                  <a:gd name="connsiteX592" fmla="*/ 79258 w 2063305"/>
                  <a:gd name="connsiteY592" fmla="*/ 277242 h 1698739"/>
                  <a:gd name="connsiteX593" fmla="*/ 73209 w 2063305"/>
                  <a:gd name="connsiteY593" fmla="*/ 273210 h 1698739"/>
                  <a:gd name="connsiteX594" fmla="*/ 35907 w 2063305"/>
                  <a:gd name="connsiteY594" fmla="*/ 264136 h 1698739"/>
                  <a:gd name="connsiteX595" fmla="*/ 33891 w 2063305"/>
                  <a:gd name="connsiteY595" fmla="*/ 264136 h 1698739"/>
                  <a:gd name="connsiteX596" fmla="*/ 24818 w 2063305"/>
                  <a:gd name="connsiteY596" fmla="*/ 272202 h 1698739"/>
                  <a:gd name="connsiteX597" fmla="*/ 26834 w 2063305"/>
                  <a:gd name="connsiteY597" fmla="*/ 279259 h 1698739"/>
                  <a:gd name="connsiteX598" fmla="*/ 32883 w 2063305"/>
                  <a:gd name="connsiteY598" fmla="*/ 282283 h 1698739"/>
                  <a:gd name="connsiteX599" fmla="*/ 233506 w 2063305"/>
                  <a:gd name="connsiteY599" fmla="*/ 94766 h 1698739"/>
                  <a:gd name="connsiteX600" fmla="*/ 240563 w 2063305"/>
                  <a:gd name="connsiteY600" fmla="*/ 98799 h 1698739"/>
                  <a:gd name="connsiteX601" fmla="*/ 248628 w 2063305"/>
                  <a:gd name="connsiteY601" fmla="*/ 96783 h 1698739"/>
                  <a:gd name="connsiteX602" fmla="*/ 252661 w 2063305"/>
                  <a:gd name="connsiteY602" fmla="*/ 89726 h 1698739"/>
                  <a:gd name="connsiteX603" fmla="*/ 250644 w 2063305"/>
                  <a:gd name="connsiteY603" fmla="*/ 81660 h 1698739"/>
                  <a:gd name="connsiteX604" fmla="*/ 239555 w 2063305"/>
                  <a:gd name="connsiteY604" fmla="*/ 67546 h 1698739"/>
                  <a:gd name="connsiteX605" fmla="*/ 235522 w 2063305"/>
                  <a:gd name="connsiteY605" fmla="*/ 58473 h 1698739"/>
                  <a:gd name="connsiteX606" fmla="*/ 224432 w 2063305"/>
                  <a:gd name="connsiteY606" fmla="*/ 51416 h 1698739"/>
                  <a:gd name="connsiteX607" fmla="*/ 220400 w 2063305"/>
                  <a:gd name="connsiteY607" fmla="*/ 52424 h 1698739"/>
                  <a:gd name="connsiteX608" fmla="*/ 214351 w 2063305"/>
                  <a:gd name="connsiteY608" fmla="*/ 66538 h 1698739"/>
                  <a:gd name="connsiteX609" fmla="*/ 233506 w 2063305"/>
                  <a:gd name="connsiteY609" fmla="*/ 94766 h 1698739"/>
                  <a:gd name="connsiteX610" fmla="*/ 658947 w 2063305"/>
                  <a:gd name="connsiteY610" fmla="*/ 246998 h 1698739"/>
                  <a:gd name="connsiteX611" fmla="*/ 669028 w 2063305"/>
                  <a:gd name="connsiteY611" fmla="*/ 244981 h 1698739"/>
                  <a:gd name="connsiteX612" fmla="*/ 715403 w 2063305"/>
                  <a:gd name="connsiteY612" fmla="*/ 216753 h 1698739"/>
                  <a:gd name="connsiteX613" fmla="*/ 718428 w 2063305"/>
                  <a:gd name="connsiteY613" fmla="*/ 197598 h 1698739"/>
                  <a:gd name="connsiteX614" fmla="*/ 709355 w 2063305"/>
                  <a:gd name="connsiteY614" fmla="*/ 192557 h 1698739"/>
                  <a:gd name="connsiteX615" fmla="*/ 707338 w 2063305"/>
                  <a:gd name="connsiteY615" fmla="*/ 192557 h 1698739"/>
                  <a:gd name="connsiteX616" fmla="*/ 699273 w 2063305"/>
                  <a:gd name="connsiteY616" fmla="*/ 195582 h 1698739"/>
                  <a:gd name="connsiteX617" fmla="*/ 653906 w 2063305"/>
                  <a:gd name="connsiteY617" fmla="*/ 223810 h 1698739"/>
                  <a:gd name="connsiteX618" fmla="*/ 650881 w 2063305"/>
                  <a:gd name="connsiteY618" fmla="*/ 241957 h 1698739"/>
                  <a:gd name="connsiteX619" fmla="*/ 658947 w 2063305"/>
                  <a:gd name="connsiteY619" fmla="*/ 246998 h 1698739"/>
                  <a:gd name="connsiteX620" fmla="*/ 675077 w 2063305"/>
                  <a:gd name="connsiteY620" fmla="*/ 439555 h 1698739"/>
                  <a:gd name="connsiteX621" fmla="*/ 664996 w 2063305"/>
                  <a:gd name="connsiteY621" fmla="*/ 448629 h 1698739"/>
                  <a:gd name="connsiteX622" fmla="*/ 667012 w 2063305"/>
                  <a:gd name="connsiteY622" fmla="*/ 456694 h 1698739"/>
                  <a:gd name="connsiteX623" fmla="*/ 674069 w 2063305"/>
                  <a:gd name="connsiteY623" fmla="*/ 460726 h 1698739"/>
                  <a:gd name="connsiteX624" fmla="*/ 722460 w 2063305"/>
                  <a:gd name="connsiteY624" fmla="*/ 472824 h 1698739"/>
                  <a:gd name="connsiteX625" fmla="*/ 735566 w 2063305"/>
                  <a:gd name="connsiteY625" fmla="*/ 463751 h 1698739"/>
                  <a:gd name="connsiteX626" fmla="*/ 733550 w 2063305"/>
                  <a:gd name="connsiteY626" fmla="*/ 455686 h 1698739"/>
                  <a:gd name="connsiteX627" fmla="*/ 726493 w 2063305"/>
                  <a:gd name="connsiteY627" fmla="*/ 451653 h 1698739"/>
                  <a:gd name="connsiteX628" fmla="*/ 678102 w 2063305"/>
                  <a:gd name="connsiteY628" fmla="*/ 439555 h 1698739"/>
                  <a:gd name="connsiteX629" fmla="*/ 675077 w 2063305"/>
                  <a:gd name="connsiteY629" fmla="*/ 439555 h 1698739"/>
                  <a:gd name="connsiteX630" fmla="*/ 89340 w 2063305"/>
                  <a:gd name="connsiteY630" fmla="*/ 505085 h 1698739"/>
                  <a:gd name="connsiteX631" fmla="*/ 87323 w 2063305"/>
                  <a:gd name="connsiteY631" fmla="*/ 505085 h 1698739"/>
                  <a:gd name="connsiteX632" fmla="*/ 80266 w 2063305"/>
                  <a:gd name="connsiteY632" fmla="*/ 507101 h 1698739"/>
                  <a:gd name="connsiteX633" fmla="*/ 63128 w 2063305"/>
                  <a:gd name="connsiteY633" fmla="*/ 516175 h 1698739"/>
                  <a:gd name="connsiteX634" fmla="*/ 7679 w 2063305"/>
                  <a:gd name="connsiteY634" fmla="*/ 542387 h 1698739"/>
                  <a:gd name="connsiteX635" fmla="*/ 622 w 2063305"/>
                  <a:gd name="connsiteY635" fmla="*/ 557509 h 1698739"/>
                  <a:gd name="connsiteX636" fmla="*/ 15744 w 2063305"/>
                  <a:gd name="connsiteY636" fmla="*/ 564566 h 1698739"/>
                  <a:gd name="connsiteX637" fmla="*/ 92364 w 2063305"/>
                  <a:gd name="connsiteY637" fmla="*/ 525248 h 1698739"/>
                  <a:gd name="connsiteX638" fmla="*/ 95389 w 2063305"/>
                  <a:gd name="connsiteY638" fmla="*/ 510126 h 1698739"/>
                  <a:gd name="connsiteX639" fmla="*/ 89340 w 2063305"/>
                  <a:gd name="connsiteY639" fmla="*/ 505085 h 1698739"/>
                  <a:gd name="connsiteX640" fmla="*/ 540993 w 2063305"/>
                  <a:gd name="connsiteY640" fmla="*/ 609933 h 1698739"/>
                  <a:gd name="connsiteX641" fmla="*/ 535952 w 2063305"/>
                  <a:gd name="connsiteY641" fmla="*/ 610941 h 1698739"/>
                  <a:gd name="connsiteX642" fmla="*/ 527887 w 2063305"/>
                  <a:gd name="connsiteY642" fmla="*/ 629088 h 1698739"/>
                  <a:gd name="connsiteX643" fmla="*/ 547042 w 2063305"/>
                  <a:gd name="connsiteY643" fmla="*/ 672439 h 1698739"/>
                  <a:gd name="connsiteX644" fmla="*/ 553091 w 2063305"/>
                  <a:gd name="connsiteY644" fmla="*/ 677479 h 1698739"/>
                  <a:gd name="connsiteX645" fmla="*/ 564180 w 2063305"/>
                  <a:gd name="connsiteY645" fmla="*/ 677479 h 1698739"/>
                  <a:gd name="connsiteX646" fmla="*/ 572246 w 2063305"/>
                  <a:gd name="connsiteY646" fmla="*/ 670422 h 1698739"/>
                  <a:gd name="connsiteX647" fmla="*/ 572246 w 2063305"/>
                  <a:gd name="connsiteY647" fmla="*/ 659333 h 1698739"/>
                  <a:gd name="connsiteX648" fmla="*/ 555107 w 2063305"/>
                  <a:gd name="connsiteY648" fmla="*/ 620015 h 1698739"/>
                  <a:gd name="connsiteX649" fmla="*/ 540993 w 2063305"/>
                  <a:gd name="connsiteY649" fmla="*/ 609933 h 1698739"/>
                  <a:gd name="connsiteX650" fmla="*/ 404892 w 2063305"/>
                  <a:gd name="connsiteY650" fmla="*/ 568599 h 1698739"/>
                  <a:gd name="connsiteX651" fmla="*/ 492601 w 2063305"/>
                  <a:gd name="connsiteY651" fmla="*/ 536338 h 1698739"/>
                  <a:gd name="connsiteX652" fmla="*/ 551074 w 2063305"/>
                  <a:gd name="connsiteY652" fmla="*/ 469800 h 1698739"/>
                  <a:gd name="connsiteX653" fmla="*/ 580311 w 2063305"/>
                  <a:gd name="connsiteY653" fmla="*/ 385115 h 1698739"/>
                  <a:gd name="connsiteX654" fmla="*/ 579302 w 2063305"/>
                  <a:gd name="connsiteY654" fmla="*/ 319585 h 1698739"/>
                  <a:gd name="connsiteX655" fmla="*/ 571237 w 2063305"/>
                  <a:gd name="connsiteY655" fmla="*/ 287324 h 1698739"/>
                  <a:gd name="connsiteX656" fmla="*/ 557123 w 2063305"/>
                  <a:gd name="connsiteY656" fmla="*/ 257079 h 1698739"/>
                  <a:gd name="connsiteX657" fmla="*/ 520830 w 2063305"/>
                  <a:gd name="connsiteY657" fmla="*/ 209696 h 1698739"/>
                  <a:gd name="connsiteX658" fmla="*/ 478487 w 2063305"/>
                  <a:gd name="connsiteY658" fmla="*/ 179451 h 1698739"/>
                  <a:gd name="connsiteX659" fmla="*/ 391786 w 2063305"/>
                  <a:gd name="connsiteY659" fmla="*/ 159288 h 1698739"/>
                  <a:gd name="connsiteX660" fmla="*/ 383721 w 2063305"/>
                  <a:gd name="connsiteY660" fmla="*/ 159288 h 1698739"/>
                  <a:gd name="connsiteX661" fmla="*/ 335329 w 2063305"/>
                  <a:gd name="connsiteY661" fmla="*/ 167353 h 1698739"/>
                  <a:gd name="connsiteX662" fmla="*/ 290971 w 2063305"/>
                  <a:gd name="connsiteY662" fmla="*/ 184492 h 1698739"/>
                  <a:gd name="connsiteX663" fmla="*/ 213343 w 2063305"/>
                  <a:gd name="connsiteY663" fmla="*/ 246998 h 1698739"/>
                  <a:gd name="connsiteX664" fmla="*/ 168984 w 2063305"/>
                  <a:gd name="connsiteY664" fmla="*/ 336723 h 1698739"/>
                  <a:gd name="connsiteX665" fmla="*/ 163943 w 2063305"/>
                  <a:gd name="connsiteY665" fmla="*/ 389147 h 1698739"/>
                  <a:gd name="connsiteX666" fmla="*/ 173016 w 2063305"/>
                  <a:gd name="connsiteY666" fmla="*/ 440563 h 1698739"/>
                  <a:gd name="connsiteX667" fmla="*/ 226449 w 2063305"/>
                  <a:gd name="connsiteY667" fmla="*/ 517183 h 1698739"/>
                  <a:gd name="connsiteX668" fmla="*/ 311134 w 2063305"/>
                  <a:gd name="connsiteY668" fmla="*/ 561542 h 1698739"/>
                  <a:gd name="connsiteX669" fmla="*/ 357509 w 2063305"/>
                  <a:gd name="connsiteY669" fmla="*/ 569607 h 1698739"/>
                  <a:gd name="connsiteX670" fmla="*/ 404892 w 2063305"/>
                  <a:gd name="connsiteY670" fmla="*/ 568599 h 1698739"/>
                  <a:gd name="connsiteX671" fmla="*/ 309117 w 2063305"/>
                  <a:gd name="connsiteY671" fmla="*/ 541379 h 1698739"/>
                  <a:gd name="connsiteX672" fmla="*/ 257701 w 2063305"/>
                  <a:gd name="connsiteY672" fmla="*/ 518191 h 1698739"/>
                  <a:gd name="connsiteX673" fmla="*/ 222416 w 2063305"/>
                  <a:gd name="connsiteY673" fmla="*/ 488955 h 1698739"/>
                  <a:gd name="connsiteX674" fmla="*/ 199229 w 2063305"/>
                  <a:gd name="connsiteY674" fmla="*/ 456694 h 1698739"/>
                  <a:gd name="connsiteX675" fmla="*/ 186122 w 2063305"/>
                  <a:gd name="connsiteY675" fmla="*/ 422416 h 1698739"/>
                  <a:gd name="connsiteX676" fmla="*/ 182090 w 2063305"/>
                  <a:gd name="connsiteY676" fmla="*/ 375033 h 1698739"/>
                  <a:gd name="connsiteX677" fmla="*/ 190155 w 2063305"/>
                  <a:gd name="connsiteY677" fmla="*/ 326642 h 1698739"/>
                  <a:gd name="connsiteX678" fmla="*/ 211326 w 2063305"/>
                  <a:gd name="connsiteY678" fmla="*/ 281275 h 1698739"/>
                  <a:gd name="connsiteX679" fmla="*/ 245604 w 2063305"/>
                  <a:gd name="connsiteY679" fmla="*/ 239941 h 1698739"/>
                  <a:gd name="connsiteX680" fmla="*/ 291979 w 2063305"/>
                  <a:gd name="connsiteY680" fmla="*/ 206672 h 1698739"/>
                  <a:gd name="connsiteX681" fmla="*/ 346419 w 2063305"/>
                  <a:gd name="connsiteY681" fmla="*/ 185500 h 1698739"/>
                  <a:gd name="connsiteX682" fmla="*/ 397835 w 2063305"/>
                  <a:gd name="connsiteY682" fmla="*/ 180460 h 1698739"/>
                  <a:gd name="connsiteX683" fmla="*/ 442194 w 2063305"/>
                  <a:gd name="connsiteY683" fmla="*/ 187517 h 1698739"/>
                  <a:gd name="connsiteX684" fmla="*/ 480503 w 2063305"/>
                  <a:gd name="connsiteY684" fmla="*/ 204655 h 1698739"/>
                  <a:gd name="connsiteX685" fmla="*/ 513772 w 2063305"/>
                  <a:gd name="connsiteY685" fmla="*/ 231875 h 1698739"/>
                  <a:gd name="connsiteX686" fmla="*/ 542001 w 2063305"/>
                  <a:gd name="connsiteY686" fmla="*/ 270185 h 1698739"/>
                  <a:gd name="connsiteX687" fmla="*/ 558131 w 2063305"/>
                  <a:gd name="connsiteY687" fmla="*/ 313536 h 1698739"/>
                  <a:gd name="connsiteX688" fmla="*/ 563172 w 2063305"/>
                  <a:gd name="connsiteY688" fmla="*/ 365960 h 1698739"/>
                  <a:gd name="connsiteX689" fmla="*/ 554099 w 2063305"/>
                  <a:gd name="connsiteY689" fmla="*/ 418384 h 1698739"/>
                  <a:gd name="connsiteX690" fmla="*/ 501675 w 2063305"/>
                  <a:gd name="connsiteY690" fmla="*/ 506093 h 1698739"/>
                  <a:gd name="connsiteX691" fmla="*/ 469414 w 2063305"/>
                  <a:gd name="connsiteY691" fmla="*/ 529281 h 1698739"/>
                  <a:gd name="connsiteX692" fmla="*/ 427071 w 2063305"/>
                  <a:gd name="connsiteY692" fmla="*/ 545411 h 1698739"/>
                  <a:gd name="connsiteX693" fmla="*/ 370615 w 2063305"/>
                  <a:gd name="connsiteY693" fmla="*/ 550452 h 1698739"/>
                  <a:gd name="connsiteX694" fmla="*/ 309117 w 2063305"/>
                  <a:gd name="connsiteY694" fmla="*/ 541379 h 1698739"/>
                  <a:gd name="connsiteX695" fmla="*/ 235522 w 2063305"/>
                  <a:gd name="connsiteY695" fmla="*/ 674455 h 1698739"/>
                  <a:gd name="connsiteX696" fmla="*/ 229473 w 2063305"/>
                  <a:gd name="connsiteY696" fmla="*/ 673447 h 1698739"/>
                  <a:gd name="connsiteX697" fmla="*/ 224432 w 2063305"/>
                  <a:gd name="connsiteY697" fmla="*/ 674455 h 1698739"/>
                  <a:gd name="connsiteX698" fmla="*/ 216367 w 2063305"/>
                  <a:gd name="connsiteY698" fmla="*/ 681512 h 1698739"/>
                  <a:gd name="connsiteX699" fmla="*/ 198220 w 2063305"/>
                  <a:gd name="connsiteY699" fmla="*/ 753091 h 1698739"/>
                  <a:gd name="connsiteX700" fmla="*/ 209310 w 2063305"/>
                  <a:gd name="connsiteY700" fmla="*/ 768213 h 1698739"/>
                  <a:gd name="connsiteX701" fmla="*/ 224432 w 2063305"/>
                  <a:gd name="connsiteY701" fmla="*/ 757124 h 1698739"/>
                  <a:gd name="connsiteX702" fmla="*/ 240563 w 2063305"/>
                  <a:gd name="connsiteY702" fmla="*/ 696634 h 1698739"/>
                  <a:gd name="connsiteX703" fmla="*/ 240563 w 2063305"/>
                  <a:gd name="connsiteY703" fmla="*/ 696634 h 1698739"/>
                  <a:gd name="connsiteX704" fmla="*/ 242579 w 2063305"/>
                  <a:gd name="connsiteY704" fmla="*/ 688569 h 1698739"/>
                  <a:gd name="connsiteX705" fmla="*/ 241571 w 2063305"/>
                  <a:gd name="connsiteY705" fmla="*/ 681512 h 1698739"/>
                  <a:gd name="connsiteX706" fmla="*/ 235522 w 2063305"/>
                  <a:gd name="connsiteY706" fmla="*/ 674455 h 1698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</a:cxnLst>
                <a:rect l="l" t="t" r="r" b="b"/>
                <a:pathLst>
                  <a:path w="2063305" h="1698739">
                    <a:moveTo>
                      <a:pt x="1699362" y="1013195"/>
                    </a:moveTo>
                    <a:cubicBezTo>
                      <a:pt x="1698353" y="1013195"/>
                      <a:pt x="1698353" y="1013195"/>
                      <a:pt x="1697346" y="1013195"/>
                    </a:cubicBezTo>
                    <a:cubicBezTo>
                      <a:pt x="1693313" y="1013195"/>
                      <a:pt x="1690288" y="1015211"/>
                      <a:pt x="1689280" y="1019244"/>
                    </a:cubicBezTo>
                    <a:cubicBezTo>
                      <a:pt x="1685248" y="1030333"/>
                      <a:pt x="1681215" y="1041423"/>
                      <a:pt x="1676174" y="1052513"/>
                    </a:cubicBezTo>
                    <a:cubicBezTo>
                      <a:pt x="1656011" y="1098888"/>
                      <a:pt x="1632823" y="1143247"/>
                      <a:pt x="1609636" y="1188614"/>
                    </a:cubicBezTo>
                    <a:cubicBezTo>
                      <a:pt x="1597538" y="1211801"/>
                      <a:pt x="1586449" y="1233980"/>
                      <a:pt x="1575359" y="1257168"/>
                    </a:cubicBezTo>
                    <a:cubicBezTo>
                      <a:pt x="1564269" y="1280356"/>
                      <a:pt x="1554188" y="1304551"/>
                      <a:pt x="1545114" y="1328747"/>
                    </a:cubicBezTo>
                    <a:cubicBezTo>
                      <a:pt x="1528984" y="1373106"/>
                      <a:pt x="1517894" y="1419481"/>
                      <a:pt x="1515878" y="1466864"/>
                    </a:cubicBezTo>
                    <a:cubicBezTo>
                      <a:pt x="1514870" y="1491060"/>
                      <a:pt x="1516886" y="1516264"/>
                      <a:pt x="1520919" y="1540459"/>
                    </a:cubicBezTo>
                    <a:cubicBezTo>
                      <a:pt x="1522935" y="1553565"/>
                      <a:pt x="1525959" y="1565663"/>
                      <a:pt x="1529992" y="1577761"/>
                    </a:cubicBezTo>
                    <a:cubicBezTo>
                      <a:pt x="1534024" y="1590867"/>
                      <a:pt x="1539065" y="1603973"/>
                      <a:pt x="1544106" y="1617079"/>
                    </a:cubicBezTo>
                    <a:cubicBezTo>
                      <a:pt x="1545114" y="1619095"/>
                      <a:pt x="1546122" y="1620103"/>
                      <a:pt x="1548139" y="1621111"/>
                    </a:cubicBezTo>
                    <a:cubicBezTo>
                      <a:pt x="1550155" y="1622120"/>
                      <a:pt x="1553179" y="1623128"/>
                      <a:pt x="1556204" y="1622120"/>
                    </a:cubicBezTo>
                    <a:cubicBezTo>
                      <a:pt x="1561245" y="1621111"/>
                      <a:pt x="1565277" y="1615063"/>
                      <a:pt x="1563261" y="1610022"/>
                    </a:cubicBezTo>
                    <a:cubicBezTo>
                      <a:pt x="1554188" y="1583810"/>
                      <a:pt x="1547130" y="1556590"/>
                      <a:pt x="1543098" y="1529369"/>
                    </a:cubicBezTo>
                    <a:cubicBezTo>
                      <a:pt x="1539065" y="1498117"/>
                      <a:pt x="1539065" y="1465856"/>
                      <a:pt x="1543098" y="1434603"/>
                    </a:cubicBezTo>
                    <a:cubicBezTo>
                      <a:pt x="1550155" y="1385204"/>
                      <a:pt x="1566285" y="1336812"/>
                      <a:pt x="1585440" y="1290437"/>
                    </a:cubicBezTo>
                    <a:cubicBezTo>
                      <a:pt x="1604595" y="1246078"/>
                      <a:pt x="1625767" y="1202728"/>
                      <a:pt x="1646938" y="1159377"/>
                    </a:cubicBezTo>
                    <a:cubicBezTo>
                      <a:pt x="1658027" y="1137198"/>
                      <a:pt x="1668109" y="1115018"/>
                      <a:pt x="1678190" y="1092839"/>
                    </a:cubicBezTo>
                    <a:cubicBezTo>
                      <a:pt x="1688272" y="1070659"/>
                      <a:pt x="1697346" y="1048480"/>
                      <a:pt x="1705411" y="1025292"/>
                    </a:cubicBezTo>
                    <a:cubicBezTo>
                      <a:pt x="1706419" y="1019244"/>
                      <a:pt x="1703394" y="1014203"/>
                      <a:pt x="1699362" y="1013195"/>
                    </a:cubicBezTo>
                    <a:close/>
                    <a:moveTo>
                      <a:pt x="1533016" y="1063602"/>
                    </a:moveTo>
                    <a:cubicBezTo>
                      <a:pt x="1545114" y="1058562"/>
                      <a:pt x="1555196" y="1051505"/>
                      <a:pt x="1564269" y="1042431"/>
                    </a:cubicBezTo>
                    <a:cubicBezTo>
                      <a:pt x="1572334" y="1035374"/>
                      <a:pt x="1578383" y="1026301"/>
                      <a:pt x="1583424" y="1016219"/>
                    </a:cubicBezTo>
                    <a:cubicBezTo>
                      <a:pt x="1588465" y="1006138"/>
                      <a:pt x="1591489" y="995048"/>
                      <a:pt x="1592497" y="983958"/>
                    </a:cubicBezTo>
                    <a:cubicBezTo>
                      <a:pt x="1592497" y="979925"/>
                      <a:pt x="1588465" y="975893"/>
                      <a:pt x="1584432" y="975893"/>
                    </a:cubicBezTo>
                    <a:cubicBezTo>
                      <a:pt x="1582416" y="975893"/>
                      <a:pt x="1580400" y="976901"/>
                      <a:pt x="1579391" y="977909"/>
                    </a:cubicBezTo>
                    <a:cubicBezTo>
                      <a:pt x="1577375" y="979925"/>
                      <a:pt x="1577375" y="980934"/>
                      <a:pt x="1577375" y="982950"/>
                    </a:cubicBezTo>
                    <a:cubicBezTo>
                      <a:pt x="1577375" y="983958"/>
                      <a:pt x="1577375" y="984966"/>
                      <a:pt x="1577375" y="984966"/>
                    </a:cubicBezTo>
                    <a:cubicBezTo>
                      <a:pt x="1576367" y="991015"/>
                      <a:pt x="1575359" y="996056"/>
                      <a:pt x="1573342" y="1001097"/>
                    </a:cubicBezTo>
                    <a:cubicBezTo>
                      <a:pt x="1571326" y="1006138"/>
                      <a:pt x="1568302" y="1011178"/>
                      <a:pt x="1565277" y="1015211"/>
                    </a:cubicBezTo>
                    <a:cubicBezTo>
                      <a:pt x="1561245" y="1020252"/>
                      <a:pt x="1557212" y="1024285"/>
                      <a:pt x="1552171" y="1028317"/>
                    </a:cubicBezTo>
                    <a:cubicBezTo>
                      <a:pt x="1546122" y="1033358"/>
                      <a:pt x="1539065" y="1036382"/>
                      <a:pt x="1532008" y="1039407"/>
                    </a:cubicBezTo>
                    <a:cubicBezTo>
                      <a:pt x="1522935" y="1043439"/>
                      <a:pt x="1513861" y="1045455"/>
                      <a:pt x="1503780" y="1047472"/>
                    </a:cubicBezTo>
                    <a:cubicBezTo>
                      <a:pt x="1497731" y="1048480"/>
                      <a:pt x="1490674" y="1048480"/>
                      <a:pt x="1484625" y="1047472"/>
                    </a:cubicBezTo>
                    <a:cubicBezTo>
                      <a:pt x="1478576" y="1046464"/>
                      <a:pt x="1473535" y="1045455"/>
                      <a:pt x="1468494" y="1043439"/>
                    </a:cubicBezTo>
                    <a:cubicBezTo>
                      <a:pt x="1463454" y="1041423"/>
                      <a:pt x="1458413" y="1038399"/>
                      <a:pt x="1453372" y="1034366"/>
                    </a:cubicBezTo>
                    <a:cubicBezTo>
                      <a:pt x="1447323" y="1029325"/>
                      <a:pt x="1442282" y="1024285"/>
                      <a:pt x="1438250" y="1018236"/>
                    </a:cubicBezTo>
                    <a:cubicBezTo>
                      <a:pt x="1431193" y="1009162"/>
                      <a:pt x="1426152" y="1000089"/>
                      <a:pt x="1422119" y="990007"/>
                    </a:cubicBezTo>
                    <a:cubicBezTo>
                      <a:pt x="1416070" y="974885"/>
                      <a:pt x="1412038" y="959763"/>
                      <a:pt x="1410022" y="943632"/>
                    </a:cubicBezTo>
                    <a:cubicBezTo>
                      <a:pt x="1410022" y="940608"/>
                      <a:pt x="1409013" y="936575"/>
                      <a:pt x="1409013" y="933551"/>
                    </a:cubicBezTo>
                    <a:cubicBezTo>
                      <a:pt x="1409013" y="930526"/>
                      <a:pt x="1408005" y="927502"/>
                      <a:pt x="1405989" y="925485"/>
                    </a:cubicBezTo>
                    <a:cubicBezTo>
                      <a:pt x="1403973" y="923469"/>
                      <a:pt x="1400948" y="922461"/>
                      <a:pt x="1397924" y="922461"/>
                    </a:cubicBezTo>
                    <a:cubicBezTo>
                      <a:pt x="1391875" y="922461"/>
                      <a:pt x="1385826" y="927502"/>
                      <a:pt x="1385826" y="934559"/>
                    </a:cubicBezTo>
                    <a:cubicBezTo>
                      <a:pt x="1386834" y="956738"/>
                      <a:pt x="1391875" y="979925"/>
                      <a:pt x="1399940" y="1000089"/>
                    </a:cubicBezTo>
                    <a:cubicBezTo>
                      <a:pt x="1403973" y="1010170"/>
                      <a:pt x="1409013" y="1020252"/>
                      <a:pt x="1416070" y="1029325"/>
                    </a:cubicBezTo>
                    <a:cubicBezTo>
                      <a:pt x="1422119" y="1038399"/>
                      <a:pt x="1429176" y="1046464"/>
                      <a:pt x="1437242" y="1052513"/>
                    </a:cubicBezTo>
                    <a:cubicBezTo>
                      <a:pt x="1441274" y="1055537"/>
                      <a:pt x="1445307" y="1058562"/>
                      <a:pt x="1450348" y="1061586"/>
                    </a:cubicBezTo>
                    <a:cubicBezTo>
                      <a:pt x="1455389" y="1064611"/>
                      <a:pt x="1460429" y="1066627"/>
                      <a:pt x="1466478" y="1068643"/>
                    </a:cubicBezTo>
                    <a:cubicBezTo>
                      <a:pt x="1476560" y="1071668"/>
                      <a:pt x="1487649" y="1073684"/>
                      <a:pt x="1498739" y="1072676"/>
                    </a:cubicBezTo>
                    <a:cubicBezTo>
                      <a:pt x="1501763" y="1072676"/>
                      <a:pt x="1504788" y="1071668"/>
                      <a:pt x="1507812" y="1071668"/>
                    </a:cubicBezTo>
                    <a:cubicBezTo>
                      <a:pt x="1505796" y="1098888"/>
                      <a:pt x="1503780" y="1126108"/>
                      <a:pt x="1499747" y="1152320"/>
                    </a:cubicBezTo>
                    <a:cubicBezTo>
                      <a:pt x="1495715" y="1182565"/>
                      <a:pt x="1490674" y="1212809"/>
                      <a:pt x="1484625" y="1243054"/>
                    </a:cubicBezTo>
                    <a:cubicBezTo>
                      <a:pt x="1478576" y="1273298"/>
                      <a:pt x="1472527" y="1304551"/>
                      <a:pt x="1465470" y="1334796"/>
                    </a:cubicBezTo>
                    <a:cubicBezTo>
                      <a:pt x="1451356" y="1396293"/>
                      <a:pt x="1436233" y="1456783"/>
                      <a:pt x="1422119" y="1517272"/>
                    </a:cubicBezTo>
                    <a:cubicBezTo>
                      <a:pt x="1419095" y="1531386"/>
                      <a:pt x="1415062" y="1545500"/>
                      <a:pt x="1412038" y="1559614"/>
                    </a:cubicBezTo>
                    <a:cubicBezTo>
                      <a:pt x="1409013" y="1573728"/>
                      <a:pt x="1404981" y="1587843"/>
                      <a:pt x="1402964" y="1601957"/>
                    </a:cubicBezTo>
                    <a:cubicBezTo>
                      <a:pt x="1401956" y="1604981"/>
                      <a:pt x="1402964" y="1606997"/>
                      <a:pt x="1403973" y="1610022"/>
                    </a:cubicBezTo>
                    <a:cubicBezTo>
                      <a:pt x="1404981" y="1612038"/>
                      <a:pt x="1408005" y="1614055"/>
                      <a:pt x="1410022" y="1615063"/>
                    </a:cubicBezTo>
                    <a:cubicBezTo>
                      <a:pt x="1416070" y="1617079"/>
                      <a:pt x="1421111" y="1613046"/>
                      <a:pt x="1423127" y="1608006"/>
                    </a:cubicBezTo>
                    <a:cubicBezTo>
                      <a:pt x="1428168" y="1592883"/>
                      <a:pt x="1432201" y="1577761"/>
                      <a:pt x="1436233" y="1562639"/>
                    </a:cubicBezTo>
                    <a:cubicBezTo>
                      <a:pt x="1440266" y="1547516"/>
                      <a:pt x="1444299" y="1532394"/>
                      <a:pt x="1448331" y="1517272"/>
                    </a:cubicBezTo>
                    <a:cubicBezTo>
                      <a:pt x="1456396" y="1487027"/>
                      <a:pt x="1464462" y="1456783"/>
                      <a:pt x="1471519" y="1426538"/>
                    </a:cubicBezTo>
                    <a:cubicBezTo>
                      <a:pt x="1478576" y="1396293"/>
                      <a:pt x="1485633" y="1365040"/>
                      <a:pt x="1491682" y="1334796"/>
                    </a:cubicBezTo>
                    <a:cubicBezTo>
                      <a:pt x="1497731" y="1303543"/>
                      <a:pt x="1502772" y="1273298"/>
                      <a:pt x="1507812" y="1242046"/>
                    </a:cubicBezTo>
                    <a:cubicBezTo>
                      <a:pt x="1515878" y="1184581"/>
                      <a:pt x="1521926" y="1126108"/>
                      <a:pt x="1524951" y="1067635"/>
                    </a:cubicBezTo>
                    <a:cubicBezTo>
                      <a:pt x="1524951" y="1066627"/>
                      <a:pt x="1528984" y="1065619"/>
                      <a:pt x="1533016" y="1063602"/>
                    </a:cubicBezTo>
                    <a:close/>
                    <a:moveTo>
                      <a:pt x="1422119" y="873061"/>
                    </a:moveTo>
                    <a:cubicBezTo>
                      <a:pt x="1423127" y="870037"/>
                      <a:pt x="1422119" y="868020"/>
                      <a:pt x="1421111" y="864996"/>
                    </a:cubicBezTo>
                    <a:cubicBezTo>
                      <a:pt x="1420103" y="862980"/>
                      <a:pt x="1418087" y="860963"/>
                      <a:pt x="1415062" y="859955"/>
                    </a:cubicBezTo>
                    <a:cubicBezTo>
                      <a:pt x="1412038" y="858947"/>
                      <a:pt x="1410022" y="859955"/>
                      <a:pt x="1406997" y="860963"/>
                    </a:cubicBezTo>
                    <a:cubicBezTo>
                      <a:pt x="1405989" y="860963"/>
                      <a:pt x="1404981" y="861972"/>
                      <a:pt x="1404981" y="861972"/>
                    </a:cubicBezTo>
                    <a:cubicBezTo>
                      <a:pt x="1396915" y="864996"/>
                      <a:pt x="1387842" y="868020"/>
                      <a:pt x="1378769" y="869029"/>
                    </a:cubicBezTo>
                    <a:cubicBezTo>
                      <a:pt x="1367679" y="870037"/>
                      <a:pt x="1357597" y="870037"/>
                      <a:pt x="1346508" y="869029"/>
                    </a:cubicBezTo>
                    <a:cubicBezTo>
                      <a:pt x="1334410" y="867012"/>
                      <a:pt x="1323320" y="863988"/>
                      <a:pt x="1312231" y="859955"/>
                    </a:cubicBezTo>
                    <a:cubicBezTo>
                      <a:pt x="1302149" y="855923"/>
                      <a:pt x="1293076" y="849874"/>
                      <a:pt x="1284002" y="843825"/>
                    </a:cubicBezTo>
                    <a:cubicBezTo>
                      <a:pt x="1276945" y="838784"/>
                      <a:pt x="1271904" y="832735"/>
                      <a:pt x="1265855" y="825678"/>
                    </a:cubicBezTo>
                    <a:cubicBezTo>
                      <a:pt x="1261823" y="819629"/>
                      <a:pt x="1257790" y="813580"/>
                      <a:pt x="1254766" y="807531"/>
                    </a:cubicBezTo>
                    <a:cubicBezTo>
                      <a:pt x="1252750" y="801482"/>
                      <a:pt x="1250733" y="795433"/>
                      <a:pt x="1249725" y="788376"/>
                    </a:cubicBezTo>
                    <a:cubicBezTo>
                      <a:pt x="1248717" y="781319"/>
                      <a:pt x="1248717" y="774262"/>
                      <a:pt x="1249725" y="767205"/>
                    </a:cubicBezTo>
                    <a:cubicBezTo>
                      <a:pt x="1250733" y="759140"/>
                      <a:pt x="1252750" y="751075"/>
                      <a:pt x="1256782" y="744018"/>
                    </a:cubicBezTo>
                    <a:cubicBezTo>
                      <a:pt x="1259806" y="737969"/>
                      <a:pt x="1262831" y="731920"/>
                      <a:pt x="1267872" y="725871"/>
                    </a:cubicBezTo>
                    <a:cubicBezTo>
                      <a:pt x="1272913" y="719822"/>
                      <a:pt x="1277953" y="714781"/>
                      <a:pt x="1284002" y="709740"/>
                    </a:cubicBezTo>
                    <a:cubicBezTo>
                      <a:pt x="1291059" y="704700"/>
                      <a:pt x="1299125" y="699659"/>
                      <a:pt x="1307190" y="696634"/>
                    </a:cubicBezTo>
                    <a:cubicBezTo>
                      <a:pt x="1316263" y="693610"/>
                      <a:pt x="1325336" y="690585"/>
                      <a:pt x="1334410" y="689577"/>
                    </a:cubicBezTo>
                    <a:cubicBezTo>
                      <a:pt x="1343483" y="688569"/>
                      <a:pt x="1351548" y="688569"/>
                      <a:pt x="1360622" y="689577"/>
                    </a:cubicBezTo>
                    <a:cubicBezTo>
                      <a:pt x="1367679" y="690585"/>
                      <a:pt x="1374736" y="692602"/>
                      <a:pt x="1381793" y="695626"/>
                    </a:cubicBezTo>
                    <a:cubicBezTo>
                      <a:pt x="1387842" y="697643"/>
                      <a:pt x="1392883" y="701675"/>
                      <a:pt x="1397924" y="704700"/>
                    </a:cubicBezTo>
                    <a:cubicBezTo>
                      <a:pt x="1400948" y="707724"/>
                      <a:pt x="1403973" y="709740"/>
                      <a:pt x="1406997" y="712765"/>
                    </a:cubicBezTo>
                    <a:cubicBezTo>
                      <a:pt x="1411030" y="717806"/>
                      <a:pt x="1419095" y="718814"/>
                      <a:pt x="1425144" y="714781"/>
                    </a:cubicBezTo>
                    <a:cubicBezTo>
                      <a:pt x="1431193" y="711757"/>
                      <a:pt x="1433209" y="704700"/>
                      <a:pt x="1432201" y="697643"/>
                    </a:cubicBezTo>
                    <a:cubicBezTo>
                      <a:pt x="1431193" y="691594"/>
                      <a:pt x="1429176" y="684537"/>
                      <a:pt x="1428168" y="678488"/>
                    </a:cubicBezTo>
                    <a:cubicBezTo>
                      <a:pt x="1427160" y="668406"/>
                      <a:pt x="1427160" y="658324"/>
                      <a:pt x="1428168" y="648243"/>
                    </a:cubicBezTo>
                    <a:cubicBezTo>
                      <a:pt x="1429176" y="640178"/>
                      <a:pt x="1432201" y="631104"/>
                      <a:pt x="1435225" y="623039"/>
                    </a:cubicBezTo>
                    <a:cubicBezTo>
                      <a:pt x="1438250" y="615982"/>
                      <a:pt x="1442282" y="608925"/>
                      <a:pt x="1447323" y="601868"/>
                    </a:cubicBezTo>
                    <a:cubicBezTo>
                      <a:pt x="1452364" y="595819"/>
                      <a:pt x="1457405" y="589770"/>
                      <a:pt x="1463454" y="585737"/>
                    </a:cubicBezTo>
                    <a:cubicBezTo>
                      <a:pt x="1469503" y="580697"/>
                      <a:pt x="1476560" y="577672"/>
                      <a:pt x="1483617" y="573640"/>
                    </a:cubicBezTo>
                    <a:cubicBezTo>
                      <a:pt x="1489666" y="571623"/>
                      <a:pt x="1495715" y="569607"/>
                      <a:pt x="1501763" y="568599"/>
                    </a:cubicBezTo>
                    <a:cubicBezTo>
                      <a:pt x="1506804" y="567591"/>
                      <a:pt x="1511845" y="567591"/>
                      <a:pt x="1517894" y="568599"/>
                    </a:cubicBezTo>
                    <a:cubicBezTo>
                      <a:pt x="1521926" y="569607"/>
                      <a:pt x="1525959" y="570615"/>
                      <a:pt x="1529992" y="571623"/>
                    </a:cubicBezTo>
                    <a:cubicBezTo>
                      <a:pt x="1534024" y="573640"/>
                      <a:pt x="1537049" y="575656"/>
                      <a:pt x="1541082" y="577672"/>
                    </a:cubicBezTo>
                    <a:cubicBezTo>
                      <a:pt x="1544106" y="580697"/>
                      <a:pt x="1547130" y="583721"/>
                      <a:pt x="1550155" y="586746"/>
                    </a:cubicBezTo>
                    <a:cubicBezTo>
                      <a:pt x="1554188" y="591786"/>
                      <a:pt x="1557212" y="597835"/>
                      <a:pt x="1559228" y="602876"/>
                    </a:cubicBezTo>
                    <a:cubicBezTo>
                      <a:pt x="1562253" y="610941"/>
                      <a:pt x="1564269" y="620015"/>
                      <a:pt x="1566285" y="629088"/>
                    </a:cubicBezTo>
                    <a:cubicBezTo>
                      <a:pt x="1567293" y="636145"/>
                      <a:pt x="1567293" y="644210"/>
                      <a:pt x="1567293" y="651267"/>
                    </a:cubicBezTo>
                    <a:cubicBezTo>
                      <a:pt x="1567293" y="657316"/>
                      <a:pt x="1572334" y="662357"/>
                      <a:pt x="1578383" y="662357"/>
                    </a:cubicBezTo>
                    <a:cubicBezTo>
                      <a:pt x="1584432" y="662357"/>
                      <a:pt x="1589473" y="657316"/>
                      <a:pt x="1589473" y="651267"/>
                    </a:cubicBezTo>
                    <a:cubicBezTo>
                      <a:pt x="1590481" y="633121"/>
                      <a:pt x="1588465" y="614974"/>
                      <a:pt x="1583424" y="597835"/>
                    </a:cubicBezTo>
                    <a:cubicBezTo>
                      <a:pt x="1579391" y="583721"/>
                      <a:pt x="1572334" y="570615"/>
                      <a:pt x="1561245" y="560534"/>
                    </a:cubicBezTo>
                    <a:cubicBezTo>
                      <a:pt x="1552171" y="551460"/>
                      <a:pt x="1540073" y="544403"/>
                      <a:pt x="1527975" y="541379"/>
                    </a:cubicBezTo>
                    <a:cubicBezTo>
                      <a:pt x="1521926" y="539362"/>
                      <a:pt x="1514870" y="539362"/>
                      <a:pt x="1507812" y="539362"/>
                    </a:cubicBezTo>
                    <a:cubicBezTo>
                      <a:pt x="1501763" y="539362"/>
                      <a:pt x="1494706" y="540370"/>
                      <a:pt x="1488658" y="541379"/>
                    </a:cubicBezTo>
                    <a:cubicBezTo>
                      <a:pt x="1482609" y="542387"/>
                      <a:pt x="1477568" y="544403"/>
                      <a:pt x="1472527" y="546419"/>
                    </a:cubicBezTo>
                    <a:cubicBezTo>
                      <a:pt x="1465470" y="549444"/>
                      <a:pt x="1459421" y="552468"/>
                      <a:pt x="1453372" y="555493"/>
                    </a:cubicBezTo>
                    <a:cubicBezTo>
                      <a:pt x="1442282" y="562550"/>
                      <a:pt x="1431193" y="571623"/>
                      <a:pt x="1423127" y="582713"/>
                    </a:cubicBezTo>
                    <a:cubicBezTo>
                      <a:pt x="1418087" y="588762"/>
                      <a:pt x="1414054" y="594811"/>
                      <a:pt x="1410022" y="601868"/>
                    </a:cubicBezTo>
                    <a:cubicBezTo>
                      <a:pt x="1405989" y="608925"/>
                      <a:pt x="1402964" y="615982"/>
                      <a:pt x="1400948" y="624047"/>
                    </a:cubicBezTo>
                    <a:cubicBezTo>
                      <a:pt x="1397924" y="632113"/>
                      <a:pt x="1396915" y="640178"/>
                      <a:pt x="1395907" y="648243"/>
                    </a:cubicBezTo>
                    <a:cubicBezTo>
                      <a:pt x="1394899" y="655300"/>
                      <a:pt x="1394899" y="662357"/>
                      <a:pt x="1394899" y="669414"/>
                    </a:cubicBezTo>
                    <a:cubicBezTo>
                      <a:pt x="1387842" y="666390"/>
                      <a:pt x="1379777" y="664373"/>
                      <a:pt x="1372720" y="662357"/>
                    </a:cubicBezTo>
                    <a:cubicBezTo>
                      <a:pt x="1352557" y="658324"/>
                      <a:pt x="1331385" y="660341"/>
                      <a:pt x="1312231" y="666390"/>
                    </a:cubicBezTo>
                    <a:cubicBezTo>
                      <a:pt x="1293076" y="672439"/>
                      <a:pt x="1274929" y="682520"/>
                      <a:pt x="1259806" y="696634"/>
                    </a:cubicBezTo>
                    <a:cubicBezTo>
                      <a:pt x="1252750" y="703691"/>
                      <a:pt x="1246701" y="711757"/>
                      <a:pt x="1241660" y="719822"/>
                    </a:cubicBezTo>
                    <a:cubicBezTo>
                      <a:pt x="1236619" y="728895"/>
                      <a:pt x="1232586" y="738977"/>
                      <a:pt x="1229562" y="749058"/>
                    </a:cubicBezTo>
                    <a:cubicBezTo>
                      <a:pt x="1224521" y="768213"/>
                      <a:pt x="1224521" y="788376"/>
                      <a:pt x="1231578" y="806523"/>
                    </a:cubicBezTo>
                    <a:cubicBezTo>
                      <a:pt x="1237627" y="823662"/>
                      <a:pt x="1247709" y="838784"/>
                      <a:pt x="1261823" y="851890"/>
                    </a:cubicBezTo>
                    <a:cubicBezTo>
                      <a:pt x="1289043" y="877094"/>
                      <a:pt x="1327353" y="890200"/>
                      <a:pt x="1364655" y="890200"/>
                    </a:cubicBezTo>
                    <a:cubicBezTo>
                      <a:pt x="1382801" y="890200"/>
                      <a:pt x="1400948" y="885159"/>
                      <a:pt x="1418087" y="878102"/>
                    </a:cubicBezTo>
                    <a:cubicBezTo>
                      <a:pt x="1420103" y="877094"/>
                      <a:pt x="1421111" y="875078"/>
                      <a:pt x="1422119" y="873061"/>
                    </a:cubicBezTo>
                    <a:close/>
                    <a:moveTo>
                      <a:pt x="2045159" y="871045"/>
                    </a:moveTo>
                    <a:cubicBezTo>
                      <a:pt x="2036085" y="855923"/>
                      <a:pt x="2021971" y="844833"/>
                      <a:pt x="2006849" y="836768"/>
                    </a:cubicBezTo>
                    <a:cubicBezTo>
                      <a:pt x="1989710" y="827694"/>
                      <a:pt x="1969547" y="822654"/>
                      <a:pt x="1950392" y="821646"/>
                    </a:cubicBezTo>
                    <a:cubicBezTo>
                      <a:pt x="1949384" y="821646"/>
                      <a:pt x="1949384" y="821646"/>
                      <a:pt x="1948376" y="821646"/>
                    </a:cubicBezTo>
                    <a:cubicBezTo>
                      <a:pt x="1964506" y="812572"/>
                      <a:pt x="1980637" y="802490"/>
                      <a:pt x="1993743" y="790393"/>
                    </a:cubicBezTo>
                    <a:cubicBezTo>
                      <a:pt x="2006849" y="778295"/>
                      <a:pt x="2016930" y="762164"/>
                      <a:pt x="2019955" y="744018"/>
                    </a:cubicBezTo>
                    <a:cubicBezTo>
                      <a:pt x="2020963" y="734944"/>
                      <a:pt x="2020963" y="724863"/>
                      <a:pt x="2017938" y="715789"/>
                    </a:cubicBezTo>
                    <a:cubicBezTo>
                      <a:pt x="2015922" y="708732"/>
                      <a:pt x="2012898" y="700667"/>
                      <a:pt x="2007857" y="694618"/>
                    </a:cubicBezTo>
                    <a:cubicBezTo>
                      <a:pt x="2003824" y="688569"/>
                      <a:pt x="1997775" y="683528"/>
                      <a:pt x="1991726" y="679496"/>
                    </a:cubicBezTo>
                    <a:cubicBezTo>
                      <a:pt x="1985677" y="675463"/>
                      <a:pt x="1978620" y="673447"/>
                      <a:pt x="1971563" y="672439"/>
                    </a:cubicBezTo>
                    <a:cubicBezTo>
                      <a:pt x="1955433" y="669414"/>
                      <a:pt x="1939302" y="670422"/>
                      <a:pt x="1924180" y="673447"/>
                    </a:cubicBezTo>
                    <a:cubicBezTo>
                      <a:pt x="1907041" y="676471"/>
                      <a:pt x="1890911" y="681512"/>
                      <a:pt x="1875789" y="688569"/>
                    </a:cubicBezTo>
                    <a:cubicBezTo>
                      <a:pt x="1861674" y="694618"/>
                      <a:pt x="1847560" y="700667"/>
                      <a:pt x="1834454" y="708732"/>
                    </a:cubicBezTo>
                    <a:cubicBezTo>
                      <a:pt x="1843528" y="684537"/>
                      <a:pt x="1848569" y="659333"/>
                      <a:pt x="1843528" y="634129"/>
                    </a:cubicBezTo>
                    <a:cubicBezTo>
                      <a:pt x="1841511" y="622031"/>
                      <a:pt x="1836471" y="609933"/>
                      <a:pt x="1829413" y="599852"/>
                    </a:cubicBezTo>
                    <a:cubicBezTo>
                      <a:pt x="1822357" y="589770"/>
                      <a:pt x="1813283" y="581705"/>
                      <a:pt x="1803202" y="575656"/>
                    </a:cubicBezTo>
                    <a:cubicBezTo>
                      <a:pt x="1793120" y="569607"/>
                      <a:pt x="1782030" y="565574"/>
                      <a:pt x="1769932" y="563558"/>
                    </a:cubicBezTo>
                    <a:cubicBezTo>
                      <a:pt x="1763883" y="562550"/>
                      <a:pt x="1756827" y="561542"/>
                      <a:pt x="1750778" y="561542"/>
                    </a:cubicBezTo>
                    <a:cubicBezTo>
                      <a:pt x="1744729" y="561542"/>
                      <a:pt x="1738680" y="561542"/>
                      <a:pt x="1732631" y="562550"/>
                    </a:cubicBezTo>
                    <a:cubicBezTo>
                      <a:pt x="1707427" y="566583"/>
                      <a:pt x="1684239" y="578680"/>
                      <a:pt x="1667101" y="597835"/>
                    </a:cubicBezTo>
                    <a:cubicBezTo>
                      <a:pt x="1649962" y="616990"/>
                      <a:pt x="1639881" y="641186"/>
                      <a:pt x="1636856" y="666390"/>
                    </a:cubicBezTo>
                    <a:cubicBezTo>
                      <a:pt x="1636856" y="668406"/>
                      <a:pt x="1636856" y="670422"/>
                      <a:pt x="1637864" y="672439"/>
                    </a:cubicBezTo>
                    <a:cubicBezTo>
                      <a:pt x="1638872" y="674455"/>
                      <a:pt x="1640889" y="675463"/>
                      <a:pt x="1642905" y="676471"/>
                    </a:cubicBezTo>
                    <a:cubicBezTo>
                      <a:pt x="1644921" y="677479"/>
                      <a:pt x="1646938" y="676471"/>
                      <a:pt x="1648954" y="675463"/>
                    </a:cubicBezTo>
                    <a:cubicBezTo>
                      <a:pt x="1650970" y="674455"/>
                      <a:pt x="1651979" y="672439"/>
                      <a:pt x="1652986" y="670422"/>
                    </a:cubicBezTo>
                    <a:cubicBezTo>
                      <a:pt x="1655003" y="659333"/>
                      <a:pt x="1657019" y="648243"/>
                      <a:pt x="1662060" y="637153"/>
                    </a:cubicBezTo>
                    <a:cubicBezTo>
                      <a:pt x="1665084" y="629088"/>
                      <a:pt x="1670125" y="622031"/>
                      <a:pt x="1675166" y="614974"/>
                    </a:cubicBezTo>
                    <a:cubicBezTo>
                      <a:pt x="1680207" y="607917"/>
                      <a:pt x="1686256" y="602876"/>
                      <a:pt x="1692305" y="596827"/>
                    </a:cubicBezTo>
                    <a:cubicBezTo>
                      <a:pt x="1699362" y="591786"/>
                      <a:pt x="1706419" y="587754"/>
                      <a:pt x="1713476" y="584729"/>
                    </a:cubicBezTo>
                    <a:cubicBezTo>
                      <a:pt x="1721541" y="581705"/>
                      <a:pt x="1729606" y="578680"/>
                      <a:pt x="1738680" y="577672"/>
                    </a:cubicBezTo>
                    <a:cubicBezTo>
                      <a:pt x="1747753" y="576664"/>
                      <a:pt x="1755818" y="576664"/>
                      <a:pt x="1764892" y="577672"/>
                    </a:cubicBezTo>
                    <a:cubicBezTo>
                      <a:pt x="1771949" y="578680"/>
                      <a:pt x="1780014" y="580697"/>
                      <a:pt x="1787071" y="583721"/>
                    </a:cubicBezTo>
                    <a:cubicBezTo>
                      <a:pt x="1793120" y="586746"/>
                      <a:pt x="1798161" y="589770"/>
                      <a:pt x="1804210" y="593803"/>
                    </a:cubicBezTo>
                    <a:cubicBezTo>
                      <a:pt x="1809250" y="597835"/>
                      <a:pt x="1813283" y="601868"/>
                      <a:pt x="1816308" y="605900"/>
                    </a:cubicBezTo>
                    <a:cubicBezTo>
                      <a:pt x="1820340" y="610941"/>
                      <a:pt x="1823365" y="615982"/>
                      <a:pt x="1825381" y="622031"/>
                    </a:cubicBezTo>
                    <a:cubicBezTo>
                      <a:pt x="1828406" y="628080"/>
                      <a:pt x="1829413" y="635137"/>
                      <a:pt x="1830422" y="642194"/>
                    </a:cubicBezTo>
                    <a:cubicBezTo>
                      <a:pt x="1831430" y="651267"/>
                      <a:pt x="1831430" y="661349"/>
                      <a:pt x="1830422" y="670422"/>
                    </a:cubicBezTo>
                    <a:cubicBezTo>
                      <a:pt x="1828406" y="684537"/>
                      <a:pt x="1824373" y="698651"/>
                      <a:pt x="1818324" y="711757"/>
                    </a:cubicBezTo>
                    <a:cubicBezTo>
                      <a:pt x="1816308" y="715789"/>
                      <a:pt x="1814291" y="720830"/>
                      <a:pt x="1812275" y="724863"/>
                    </a:cubicBezTo>
                    <a:cubicBezTo>
                      <a:pt x="1811267" y="727887"/>
                      <a:pt x="1811267" y="731920"/>
                      <a:pt x="1813283" y="733936"/>
                    </a:cubicBezTo>
                    <a:cubicBezTo>
                      <a:pt x="1814291" y="734944"/>
                      <a:pt x="1816308" y="735952"/>
                      <a:pt x="1818324" y="735952"/>
                    </a:cubicBezTo>
                    <a:cubicBezTo>
                      <a:pt x="1820340" y="735952"/>
                      <a:pt x="1822357" y="734944"/>
                      <a:pt x="1823365" y="733936"/>
                    </a:cubicBezTo>
                    <a:cubicBezTo>
                      <a:pt x="1823365" y="733936"/>
                      <a:pt x="1823365" y="733936"/>
                      <a:pt x="1823365" y="733936"/>
                    </a:cubicBezTo>
                    <a:cubicBezTo>
                      <a:pt x="1822357" y="733936"/>
                      <a:pt x="1822357" y="734944"/>
                      <a:pt x="1821348" y="734944"/>
                    </a:cubicBezTo>
                    <a:cubicBezTo>
                      <a:pt x="1838487" y="721838"/>
                      <a:pt x="1857642" y="711757"/>
                      <a:pt x="1876797" y="703691"/>
                    </a:cubicBezTo>
                    <a:cubicBezTo>
                      <a:pt x="1895952" y="695626"/>
                      <a:pt x="1915107" y="689577"/>
                      <a:pt x="1936278" y="686553"/>
                    </a:cubicBezTo>
                    <a:cubicBezTo>
                      <a:pt x="1945351" y="685545"/>
                      <a:pt x="1955433" y="684537"/>
                      <a:pt x="1964506" y="686553"/>
                    </a:cubicBezTo>
                    <a:cubicBezTo>
                      <a:pt x="1969547" y="687561"/>
                      <a:pt x="1974588" y="688569"/>
                      <a:pt x="1979629" y="690585"/>
                    </a:cubicBezTo>
                    <a:cubicBezTo>
                      <a:pt x="1982653" y="692602"/>
                      <a:pt x="1986686" y="693610"/>
                      <a:pt x="1989710" y="696634"/>
                    </a:cubicBezTo>
                    <a:cubicBezTo>
                      <a:pt x="1991726" y="698651"/>
                      <a:pt x="1994751" y="700667"/>
                      <a:pt x="1996767" y="703691"/>
                    </a:cubicBezTo>
                    <a:cubicBezTo>
                      <a:pt x="1998783" y="706716"/>
                      <a:pt x="2000800" y="709740"/>
                      <a:pt x="2002816" y="713773"/>
                    </a:cubicBezTo>
                    <a:cubicBezTo>
                      <a:pt x="2004832" y="718814"/>
                      <a:pt x="2005840" y="723854"/>
                      <a:pt x="2006849" y="728895"/>
                    </a:cubicBezTo>
                    <a:cubicBezTo>
                      <a:pt x="2007857" y="733936"/>
                      <a:pt x="2007857" y="737969"/>
                      <a:pt x="2006849" y="743009"/>
                    </a:cubicBezTo>
                    <a:cubicBezTo>
                      <a:pt x="2005840" y="747042"/>
                      <a:pt x="2004832" y="752083"/>
                      <a:pt x="2002816" y="756115"/>
                    </a:cubicBezTo>
                    <a:cubicBezTo>
                      <a:pt x="2000800" y="762164"/>
                      <a:pt x="1996767" y="767205"/>
                      <a:pt x="1993743" y="772246"/>
                    </a:cubicBezTo>
                    <a:cubicBezTo>
                      <a:pt x="1987694" y="780311"/>
                      <a:pt x="1979629" y="787368"/>
                      <a:pt x="1972571" y="793417"/>
                    </a:cubicBezTo>
                    <a:cubicBezTo>
                      <a:pt x="1972571" y="793417"/>
                      <a:pt x="1972571" y="793417"/>
                      <a:pt x="1972571" y="793417"/>
                    </a:cubicBezTo>
                    <a:cubicBezTo>
                      <a:pt x="1955433" y="806523"/>
                      <a:pt x="1937286" y="815597"/>
                      <a:pt x="1918131" y="824670"/>
                    </a:cubicBezTo>
                    <a:cubicBezTo>
                      <a:pt x="1913090" y="826686"/>
                      <a:pt x="1908050" y="828703"/>
                      <a:pt x="1903009" y="830719"/>
                    </a:cubicBezTo>
                    <a:cubicBezTo>
                      <a:pt x="1899984" y="831727"/>
                      <a:pt x="1895952" y="832735"/>
                      <a:pt x="1892927" y="833743"/>
                    </a:cubicBezTo>
                    <a:cubicBezTo>
                      <a:pt x="1890911" y="834751"/>
                      <a:pt x="1889903" y="835760"/>
                      <a:pt x="1888895" y="836768"/>
                    </a:cubicBezTo>
                    <a:cubicBezTo>
                      <a:pt x="1887887" y="838784"/>
                      <a:pt x="1887887" y="840800"/>
                      <a:pt x="1887887" y="841809"/>
                    </a:cubicBezTo>
                    <a:cubicBezTo>
                      <a:pt x="1888895" y="845841"/>
                      <a:pt x="1892927" y="847857"/>
                      <a:pt x="1896960" y="846849"/>
                    </a:cubicBezTo>
                    <a:cubicBezTo>
                      <a:pt x="1898976" y="845841"/>
                      <a:pt x="1900992" y="845841"/>
                      <a:pt x="1902001" y="844833"/>
                    </a:cubicBezTo>
                    <a:cubicBezTo>
                      <a:pt x="1908050" y="842817"/>
                      <a:pt x="1915107" y="841809"/>
                      <a:pt x="1921156" y="840800"/>
                    </a:cubicBezTo>
                    <a:cubicBezTo>
                      <a:pt x="1933253" y="838784"/>
                      <a:pt x="1945351" y="838784"/>
                      <a:pt x="1957449" y="840800"/>
                    </a:cubicBezTo>
                    <a:cubicBezTo>
                      <a:pt x="1968539" y="842817"/>
                      <a:pt x="1979629" y="844833"/>
                      <a:pt x="1990718" y="849874"/>
                    </a:cubicBezTo>
                    <a:cubicBezTo>
                      <a:pt x="1998783" y="852898"/>
                      <a:pt x="2006849" y="857939"/>
                      <a:pt x="2013906" y="862980"/>
                    </a:cubicBezTo>
                    <a:cubicBezTo>
                      <a:pt x="2018947" y="867012"/>
                      <a:pt x="2022979" y="871045"/>
                      <a:pt x="2027012" y="876086"/>
                    </a:cubicBezTo>
                    <a:cubicBezTo>
                      <a:pt x="2030036" y="880118"/>
                      <a:pt x="2033061" y="885159"/>
                      <a:pt x="2035077" y="890200"/>
                    </a:cubicBezTo>
                    <a:cubicBezTo>
                      <a:pt x="2037093" y="895241"/>
                      <a:pt x="2038101" y="900281"/>
                      <a:pt x="2039110" y="906330"/>
                    </a:cubicBezTo>
                    <a:cubicBezTo>
                      <a:pt x="2040118" y="913387"/>
                      <a:pt x="2040118" y="919436"/>
                      <a:pt x="2039110" y="926493"/>
                    </a:cubicBezTo>
                    <a:cubicBezTo>
                      <a:pt x="2038101" y="933551"/>
                      <a:pt x="2036085" y="939599"/>
                      <a:pt x="2034069" y="946657"/>
                    </a:cubicBezTo>
                    <a:cubicBezTo>
                      <a:pt x="2031044" y="953714"/>
                      <a:pt x="2027012" y="959763"/>
                      <a:pt x="2022979" y="965811"/>
                    </a:cubicBezTo>
                    <a:cubicBezTo>
                      <a:pt x="2017938" y="972869"/>
                      <a:pt x="2011889" y="978918"/>
                      <a:pt x="2004832" y="983958"/>
                    </a:cubicBezTo>
                    <a:cubicBezTo>
                      <a:pt x="1996767" y="990007"/>
                      <a:pt x="1987694" y="995048"/>
                      <a:pt x="1977612" y="1000089"/>
                    </a:cubicBezTo>
                    <a:cubicBezTo>
                      <a:pt x="1965514" y="1005129"/>
                      <a:pt x="1953417" y="1008154"/>
                      <a:pt x="1941319" y="1010170"/>
                    </a:cubicBezTo>
                    <a:cubicBezTo>
                      <a:pt x="1930229" y="1011178"/>
                      <a:pt x="1919139" y="1012187"/>
                      <a:pt x="1908050" y="1010170"/>
                    </a:cubicBezTo>
                    <a:cubicBezTo>
                      <a:pt x="1898976" y="1009162"/>
                      <a:pt x="1890911" y="1006138"/>
                      <a:pt x="1882846" y="1003113"/>
                    </a:cubicBezTo>
                    <a:cubicBezTo>
                      <a:pt x="1876797" y="1000089"/>
                      <a:pt x="1870748" y="997064"/>
                      <a:pt x="1865707" y="993032"/>
                    </a:cubicBezTo>
                    <a:cubicBezTo>
                      <a:pt x="1860666" y="988999"/>
                      <a:pt x="1856634" y="984966"/>
                      <a:pt x="1852601" y="979925"/>
                    </a:cubicBezTo>
                    <a:cubicBezTo>
                      <a:pt x="1848569" y="974885"/>
                      <a:pt x="1845544" y="969844"/>
                      <a:pt x="1843528" y="964803"/>
                    </a:cubicBezTo>
                    <a:cubicBezTo>
                      <a:pt x="1841511" y="961779"/>
                      <a:pt x="1838487" y="959763"/>
                      <a:pt x="1835462" y="958754"/>
                    </a:cubicBezTo>
                    <a:cubicBezTo>
                      <a:pt x="1836471" y="957746"/>
                      <a:pt x="1836471" y="955730"/>
                      <a:pt x="1837479" y="954722"/>
                    </a:cubicBezTo>
                    <a:cubicBezTo>
                      <a:pt x="1840503" y="946657"/>
                      <a:pt x="1842520" y="937583"/>
                      <a:pt x="1842520" y="928510"/>
                    </a:cubicBezTo>
                    <a:cubicBezTo>
                      <a:pt x="1842520" y="923469"/>
                      <a:pt x="1838487" y="919436"/>
                      <a:pt x="1833446" y="919436"/>
                    </a:cubicBezTo>
                    <a:cubicBezTo>
                      <a:pt x="1828406" y="919436"/>
                      <a:pt x="1824373" y="923469"/>
                      <a:pt x="1824373" y="928510"/>
                    </a:cubicBezTo>
                    <a:cubicBezTo>
                      <a:pt x="1824373" y="930526"/>
                      <a:pt x="1824373" y="932542"/>
                      <a:pt x="1824373" y="933551"/>
                    </a:cubicBezTo>
                    <a:cubicBezTo>
                      <a:pt x="1823365" y="939599"/>
                      <a:pt x="1822357" y="944640"/>
                      <a:pt x="1820340" y="949681"/>
                    </a:cubicBezTo>
                    <a:cubicBezTo>
                      <a:pt x="1817316" y="955730"/>
                      <a:pt x="1814291" y="961779"/>
                      <a:pt x="1810259" y="967828"/>
                    </a:cubicBezTo>
                    <a:cubicBezTo>
                      <a:pt x="1805218" y="973877"/>
                      <a:pt x="1799169" y="979925"/>
                      <a:pt x="1793120" y="984966"/>
                    </a:cubicBezTo>
                    <a:cubicBezTo>
                      <a:pt x="1787071" y="990007"/>
                      <a:pt x="1780014" y="994040"/>
                      <a:pt x="1772957" y="997064"/>
                    </a:cubicBezTo>
                    <a:cubicBezTo>
                      <a:pt x="1766908" y="999081"/>
                      <a:pt x="1761867" y="1001097"/>
                      <a:pt x="1755818" y="1002105"/>
                    </a:cubicBezTo>
                    <a:cubicBezTo>
                      <a:pt x="1751786" y="1002105"/>
                      <a:pt x="1747753" y="1002105"/>
                      <a:pt x="1743720" y="1002105"/>
                    </a:cubicBezTo>
                    <a:cubicBezTo>
                      <a:pt x="1740696" y="1001097"/>
                      <a:pt x="1737672" y="1001097"/>
                      <a:pt x="1734647" y="1000089"/>
                    </a:cubicBezTo>
                    <a:cubicBezTo>
                      <a:pt x="1732631" y="999081"/>
                      <a:pt x="1729606" y="997064"/>
                      <a:pt x="1727590" y="996056"/>
                    </a:cubicBezTo>
                    <a:cubicBezTo>
                      <a:pt x="1725574" y="994040"/>
                      <a:pt x="1723557" y="992023"/>
                      <a:pt x="1721541" y="990007"/>
                    </a:cubicBezTo>
                    <a:cubicBezTo>
                      <a:pt x="1719525" y="986983"/>
                      <a:pt x="1717509" y="982950"/>
                      <a:pt x="1715492" y="979925"/>
                    </a:cubicBezTo>
                    <a:cubicBezTo>
                      <a:pt x="1714484" y="975893"/>
                      <a:pt x="1713476" y="972869"/>
                      <a:pt x="1712468" y="968836"/>
                    </a:cubicBezTo>
                    <a:cubicBezTo>
                      <a:pt x="1711460" y="963795"/>
                      <a:pt x="1706419" y="960771"/>
                      <a:pt x="1702386" y="960771"/>
                    </a:cubicBezTo>
                    <a:cubicBezTo>
                      <a:pt x="1699362" y="960771"/>
                      <a:pt x="1696337" y="961779"/>
                      <a:pt x="1694321" y="963795"/>
                    </a:cubicBezTo>
                    <a:cubicBezTo>
                      <a:pt x="1692305" y="965811"/>
                      <a:pt x="1691297" y="968836"/>
                      <a:pt x="1691297" y="971860"/>
                    </a:cubicBezTo>
                    <a:cubicBezTo>
                      <a:pt x="1691297" y="975893"/>
                      <a:pt x="1691297" y="979925"/>
                      <a:pt x="1691297" y="983958"/>
                    </a:cubicBezTo>
                    <a:cubicBezTo>
                      <a:pt x="1691297" y="986983"/>
                      <a:pt x="1690288" y="988999"/>
                      <a:pt x="1689280" y="992023"/>
                    </a:cubicBezTo>
                    <a:cubicBezTo>
                      <a:pt x="1688272" y="994040"/>
                      <a:pt x="1687264" y="996056"/>
                      <a:pt x="1686256" y="998072"/>
                    </a:cubicBezTo>
                    <a:cubicBezTo>
                      <a:pt x="1685248" y="1000089"/>
                      <a:pt x="1683231" y="1001097"/>
                      <a:pt x="1682223" y="1002105"/>
                    </a:cubicBezTo>
                    <a:cubicBezTo>
                      <a:pt x="1680207" y="1003113"/>
                      <a:pt x="1678190" y="1005129"/>
                      <a:pt x="1676174" y="1006138"/>
                    </a:cubicBezTo>
                    <a:cubicBezTo>
                      <a:pt x="1674158" y="1007146"/>
                      <a:pt x="1671133" y="1007146"/>
                      <a:pt x="1669117" y="1008154"/>
                    </a:cubicBezTo>
                    <a:cubicBezTo>
                      <a:pt x="1666093" y="1008154"/>
                      <a:pt x="1664076" y="1008154"/>
                      <a:pt x="1661052" y="1008154"/>
                    </a:cubicBezTo>
                    <a:cubicBezTo>
                      <a:pt x="1658027" y="1008154"/>
                      <a:pt x="1656011" y="1007146"/>
                      <a:pt x="1653995" y="1006138"/>
                    </a:cubicBezTo>
                    <a:cubicBezTo>
                      <a:pt x="1651979" y="1005129"/>
                      <a:pt x="1649962" y="1004121"/>
                      <a:pt x="1647946" y="1002105"/>
                    </a:cubicBezTo>
                    <a:cubicBezTo>
                      <a:pt x="1645930" y="1001097"/>
                      <a:pt x="1644921" y="999081"/>
                      <a:pt x="1642905" y="997064"/>
                    </a:cubicBezTo>
                    <a:cubicBezTo>
                      <a:pt x="1641897" y="995048"/>
                      <a:pt x="1639881" y="993032"/>
                      <a:pt x="1638872" y="990007"/>
                    </a:cubicBezTo>
                    <a:cubicBezTo>
                      <a:pt x="1637864" y="986983"/>
                      <a:pt x="1636856" y="982950"/>
                      <a:pt x="1635848" y="979925"/>
                    </a:cubicBezTo>
                    <a:cubicBezTo>
                      <a:pt x="1635848" y="978918"/>
                      <a:pt x="1635848" y="976901"/>
                      <a:pt x="1635848" y="975893"/>
                    </a:cubicBezTo>
                    <a:cubicBezTo>
                      <a:pt x="1635848" y="971860"/>
                      <a:pt x="1631815" y="967828"/>
                      <a:pt x="1627783" y="967828"/>
                    </a:cubicBezTo>
                    <a:cubicBezTo>
                      <a:pt x="1623750" y="967828"/>
                      <a:pt x="1619718" y="971860"/>
                      <a:pt x="1619718" y="975893"/>
                    </a:cubicBezTo>
                    <a:cubicBezTo>
                      <a:pt x="1619718" y="982950"/>
                      <a:pt x="1620726" y="991015"/>
                      <a:pt x="1623750" y="997064"/>
                    </a:cubicBezTo>
                    <a:cubicBezTo>
                      <a:pt x="1625767" y="1003113"/>
                      <a:pt x="1629799" y="1009162"/>
                      <a:pt x="1634840" y="1014203"/>
                    </a:cubicBezTo>
                    <a:cubicBezTo>
                      <a:pt x="1639881" y="1019244"/>
                      <a:pt x="1644921" y="1022268"/>
                      <a:pt x="1650970" y="1024285"/>
                    </a:cubicBezTo>
                    <a:cubicBezTo>
                      <a:pt x="1650970" y="1025292"/>
                      <a:pt x="1649962" y="1026301"/>
                      <a:pt x="1649962" y="1027309"/>
                    </a:cubicBezTo>
                    <a:cubicBezTo>
                      <a:pt x="1647946" y="1031341"/>
                      <a:pt x="1646938" y="1034366"/>
                      <a:pt x="1644921" y="1038399"/>
                    </a:cubicBezTo>
                    <a:cubicBezTo>
                      <a:pt x="1641897" y="1046464"/>
                      <a:pt x="1638872" y="1053521"/>
                      <a:pt x="1635848" y="1061586"/>
                    </a:cubicBezTo>
                    <a:cubicBezTo>
                      <a:pt x="1632823" y="1069651"/>
                      <a:pt x="1628791" y="1077717"/>
                      <a:pt x="1624758" y="1085782"/>
                    </a:cubicBezTo>
                    <a:cubicBezTo>
                      <a:pt x="1620726" y="1093847"/>
                      <a:pt x="1615685" y="1101912"/>
                      <a:pt x="1610644" y="1108969"/>
                    </a:cubicBezTo>
                    <a:cubicBezTo>
                      <a:pt x="1607620" y="1111994"/>
                      <a:pt x="1604595" y="1116026"/>
                      <a:pt x="1601571" y="1118043"/>
                    </a:cubicBezTo>
                    <a:cubicBezTo>
                      <a:pt x="1599554" y="1119051"/>
                      <a:pt x="1597538" y="1121067"/>
                      <a:pt x="1595522" y="1122075"/>
                    </a:cubicBezTo>
                    <a:cubicBezTo>
                      <a:pt x="1594514" y="1123084"/>
                      <a:pt x="1592497" y="1123084"/>
                      <a:pt x="1591489" y="1123084"/>
                    </a:cubicBezTo>
                    <a:cubicBezTo>
                      <a:pt x="1589473" y="1123084"/>
                      <a:pt x="1588465" y="1123084"/>
                      <a:pt x="1586449" y="1123084"/>
                    </a:cubicBezTo>
                    <a:cubicBezTo>
                      <a:pt x="1584432" y="1123084"/>
                      <a:pt x="1583424" y="1122075"/>
                      <a:pt x="1581408" y="1122075"/>
                    </a:cubicBezTo>
                    <a:cubicBezTo>
                      <a:pt x="1580400" y="1121067"/>
                      <a:pt x="1579391" y="1121067"/>
                      <a:pt x="1578383" y="1120059"/>
                    </a:cubicBezTo>
                    <a:cubicBezTo>
                      <a:pt x="1577375" y="1119051"/>
                      <a:pt x="1576367" y="1118043"/>
                      <a:pt x="1576367" y="1118043"/>
                    </a:cubicBezTo>
                    <a:cubicBezTo>
                      <a:pt x="1575359" y="1117035"/>
                      <a:pt x="1574351" y="1115018"/>
                      <a:pt x="1574351" y="1114010"/>
                    </a:cubicBezTo>
                    <a:cubicBezTo>
                      <a:pt x="1573342" y="1110986"/>
                      <a:pt x="1572334" y="1107961"/>
                      <a:pt x="1572334" y="1105945"/>
                    </a:cubicBezTo>
                    <a:cubicBezTo>
                      <a:pt x="1571326" y="1097880"/>
                      <a:pt x="1572334" y="1090822"/>
                      <a:pt x="1573342" y="1082757"/>
                    </a:cubicBezTo>
                    <a:cubicBezTo>
                      <a:pt x="1574351" y="1075700"/>
                      <a:pt x="1575359" y="1068643"/>
                      <a:pt x="1577375" y="1061586"/>
                    </a:cubicBezTo>
                    <a:cubicBezTo>
                      <a:pt x="1578383" y="1058562"/>
                      <a:pt x="1576367" y="1055537"/>
                      <a:pt x="1573342" y="1055537"/>
                    </a:cubicBezTo>
                    <a:cubicBezTo>
                      <a:pt x="1570318" y="1054529"/>
                      <a:pt x="1567293" y="1056545"/>
                      <a:pt x="1567293" y="1059570"/>
                    </a:cubicBezTo>
                    <a:cubicBezTo>
                      <a:pt x="1564269" y="1071668"/>
                      <a:pt x="1562253" y="1083766"/>
                      <a:pt x="1561245" y="1096871"/>
                    </a:cubicBezTo>
                    <a:cubicBezTo>
                      <a:pt x="1560237" y="1108969"/>
                      <a:pt x="1562253" y="1123084"/>
                      <a:pt x="1570318" y="1132157"/>
                    </a:cubicBezTo>
                    <a:cubicBezTo>
                      <a:pt x="1575359" y="1137198"/>
                      <a:pt x="1582416" y="1140222"/>
                      <a:pt x="1588465" y="1140222"/>
                    </a:cubicBezTo>
                    <a:cubicBezTo>
                      <a:pt x="1593505" y="1141230"/>
                      <a:pt x="1598546" y="1140222"/>
                      <a:pt x="1603587" y="1138206"/>
                    </a:cubicBezTo>
                    <a:cubicBezTo>
                      <a:pt x="1606612" y="1137198"/>
                      <a:pt x="1608628" y="1136189"/>
                      <a:pt x="1610644" y="1134173"/>
                    </a:cubicBezTo>
                    <a:cubicBezTo>
                      <a:pt x="1613669" y="1132157"/>
                      <a:pt x="1615685" y="1130141"/>
                      <a:pt x="1618709" y="1128124"/>
                    </a:cubicBezTo>
                    <a:cubicBezTo>
                      <a:pt x="1623750" y="1124092"/>
                      <a:pt x="1626775" y="1119051"/>
                      <a:pt x="1630807" y="1114010"/>
                    </a:cubicBezTo>
                    <a:cubicBezTo>
                      <a:pt x="1640889" y="1099896"/>
                      <a:pt x="1647946" y="1083766"/>
                      <a:pt x="1653995" y="1067635"/>
                    </a:cubicBezTo>
                    <a:cubicBezTo>
                      <a:pt x="1657019" y="1060578"/>
                      <a:pt x="1660044" y="1053521"/>
                      <a:pt x="1662060" y="1046464"/>
                    </a:cubicBezTo>
                    <a:cubicBezTo>
                      <a:pt x="1664076" y="1041423"/>
                      <a:pt x="1666093" y="1036382"/>
                      <a:pt x="1668109" y="1032350"/>
                    </a:cubicBezTo>
                    <a:cubicBezTo>
                      <a:pt x="1668109" y="1032350"/>
                      <a:pt x="1668109" y="1032350"/>
                      <a:pt x="1668109" y="1031341"/>
                    </a:cubicBezTo>
                    <a:cubicBezTo>
                      <a:pt x="1668109" y="1030333"/>
                      <a:pt x="1669117" y="1030333"/>
                      <a:pt x="1669117" y="1029325"/>
                    </a:cubicBezTo>
                    <a:cubicBezTo>
                      <a:pt x="1669117" y="1029325"/>
                      <a:pt x="1670125" y="1029325"/>
                      <a:pt x="1670125" y="1029325"/>
                    </a:cubicBezTo>
                    <a:cubicBezTo>
                      <a:pt x="1682223" y="1029325"/>
                      <a:pt x="1695329" y="1024285"/>
                      <a:pt x="1703394" y="1014203"/>
                    </a:cubicBezTo>
                    <a:cubicBezTo>
                      <a:pt x="1705411" y="1012187"/>
                      <a:pt x="1707427" y="1009162"/>
                      <a:pt x="1709443" y="1006138"/>
                    </a:cubicBezTo>
                    <a:cubicBezTo>
                      <a:pt x="1713476" y="1011178"/>
                      <a:pt x="1718516" y="1015211"/>
                      <a:pt x="1723557" y="1018236"/>
                    </a:cubicBezTo>
                    <a:cubicBezTo>
                      <a:pt x="1737672" y="1026301"/>
                      <a:pt x="1753802" y="1026301"/>
                      <a:pt x="1768924" y="1022268"/>
                    </a:cubicBezTo>
                    <a:cubicBezTo>
                      <a:pt x="1776990" y="1020252"/>
                      <a:pt x="1784047" y="1017227"/>
                      <a:pt x="1791104" y="1013195"/>
                    </a:cubicBezTo>
                    <a:cubicBezTo>
                      <a:pt x="1798161" y="1009162"/>
                      <a:pt x="1805218" y="1004121"/>
                      <a:pt x="1812275" y="998072"/>
                    </a:cubicBezTo>
                    <a:cubicBezTo>
                      <a:pt x="1818324" y="993032"/>
                      <a:pt x="1823365" y="986983"/>
                      <a:pt x="1828406" y="979925"/>
                    </a:cubicBezTo>
                    <a:cubicBezTo>
                      <a:pt x="1829413" y="982950"/>
                      <a:pt x="1831430" y="985974"/>
                      <a:pt x="1832438" y="987991"/>
                    </a:cubicBezTo>
                    <a:cubicBezTo>
                      <a:pt x="1834454" y="992023"/>
                      <a:pt x="1837479" y="996056"/>
                      <a:pt x="1840503" y="1000089"/>
                    </a:cubicBezTo>
                    <a:cubicBezTo>
                      <a:pt x="1845544" y="1007146"/>
                      <a:pt x="1852601" y="1012187"/>
                      <a:pt x="1859658" y="1017227"/>
                    </a:cubicBezTo>
                    <a:cubicBezTo>
                      <a:pt x="1866715" y="1022268"/>
                      <a:pt x="1874780" y="1026301"/>
                      <a:pt x="1881838" y="1029325"/>
                    </a:cubicBezTo>
                    <a:cubicBezTo>
                      <a:pt x="1888895" y="1032350"/>
                      <a:pt x="1896960" y="1034366"/>
                      <a:pt x="1905025" y="1035374"/>
                    </a:cubicBezTo>
                    <a:cubicBezTo>
                      <a:pt x="1914099" y="1036382"/>
                      <a:pt x="1923172" y="1037390"/>
                      <a:pt x="1931237" y="1036382"/>
                    </a:cubicBezTo>
                    <a:cubicBezTo>
                      <a:pt x="1940310" y="1036382"/>
                      <a:pt x="1949384" y="1034366"/>
                      <a:pt x="1958457" y="1032350"/>
                    </a:cubicBezTo>
                    <a:cubicBezTo>
                      <a:pt x="1975596" y="1028317"/>
                      <a:pt x="1991726" y="1021260"/>
                      <a:pt x="2006849" y="1012187"/>
                    </a:cubicBezTo>
                    <a:cubicBezTo>
                      <a:pt x="2021971" y="1003113"/>
                      <a:pt x="2034069" y="991015"/>
                      <a:pt x="2045159" y="976901"/>
                    </a:cubicBezTo>
                    <a:cubicBezTo>
                      <a:pt x="2050199" y="969844"/>
                      <a:pt x="2054232" y="962787"/>
                      <a:pt x="2057256" y="954722"/>
                    </a:cubicBezTo>
                    <a:cubicBezTo>
                      <a:pt x="2060281" y="946657"/>
                      <a:pt x="2062297" y="937583"/>
                      <a:pt x="2063305" y="928510"/>
                    </a:cubicBezTo>
                    <a:cubicBezTo>
                      <a:pt x="2059273" y="905322"/>
                      <a:pt x="2055240" y="886167"/>
                      <a:pt x="2045159" y="871045"/>
                    </a:cubicBezTo>
                    <a:close/>
                    <a:moveTo>
                      <a:pt x="1315255" y="1129132"/>
                    </a:moveTo>
                    <a:cubicBezTo>
                      <a:pt x="1315255" y="1129132"/>
                      <a:pt x="1315255" y="1129132"/>
                      <a:pt x="1315255" y="1129132"/>
                    </a:cubicBezTo>
                    <a:cubicBezTo>
                      <a:pt x="1312231" y="1127116"/>
                      <a:pt x="1310214" y="1124092"/>
                      <a:pt x="1308198" y="1122075"/>
                    </a:cubicBezTo>
                    <a:cubicBezTo>
                      <a:pt x="1306182" y="1119051"/>
                      <a:pt x="1304165" y="1117035"/>
                      <a:pt x="1301141" y="1114010"/>
                    </a:cubicBezTo>
                    <a:cubicBezTo>
                      <a:pt x="1297108" y="1108969"/>
                      <a:pt x="1293076" y="1103929"/>
                      <a:pt x="1288035" y="1097880"/>
                    </a:cubicBezTo>
                    <a:cubicBezTo>
                      <a:pt x="1262831" y="1064611"/>
                      <a:pt x="1242668" y="1027309"/>
                      <a:pt x="1226537" y="987991"/>
                    </a:cubicBezTo>
                    <a:cubicBezTo>
                      <a:pt x="1211415" y="951697"/>
                      <a:pt x="1199317" y="914396"/>
                      <a:pt x="1189236" y="877094"/>
                    </a:cubicBezTo>
                    <a:cubicBezTo>
                      <a:pt x="1179154" y="839792"/>
                      <a:pt x="1172097" y="802490"/>
                      <a:pt x="1165040" y="764181"/>
                    </a:cubicBezTo>
                    <a:cubicBezTo>
                      <a:pt x="1163024" y="749058"/>
                      <a:pt x="1159999" y="734944"/>
                      <a:pt x="1157983" y="719822"/>
                    </a:cubicBezTo>
                    <a:cubicBezTo>
                      <a:pt x="1155967" y="705708"/>
                      <a:pt x="1154958" y="692602"/>
                      <a:pt x="1152942" y="678488"/>
                    </a:cubicBezTo>
                    <a:cubicBezTo>
                      <a:pt x="1152942" y="677479"/>
                      <a:pt x="1153950" y="676471"/>
                      <a:pt x="1153950" y="675463"/>
                    </a:cubicBezTo>
                    <a:cubicBezTo>
                      <a:pt x="1159999" y="657316"/>
                      <a:pt x="1166048" y="639170"/>
                      <a:pt x="1172097" y="622031"/>
                    </a:cubicBezTo>
                    <a:cubicBezTo>
                      <a:pt x="1178146" y="603884"/>
                      <a:pt x="1183187" y="585737"/>
                      <a:pt x="1189236" y="567591"/>
                    </a:cubicBezTo>
                    <a:cubicBezTo>
                      <a:pt x="1190244" y="562550"/>
                      <a:pt x="1187220" y="557509"/>
                      <a:pt x="1183187" y="556501"/>
                    </a:cubicBezTo>
                    <a:cubicBezTo>
                      <a:pt x="1183187" y="556501"/>
                      <a:pt x="1183187" y="556501"/>
                      <a:pt x="1182179" y="556501"/>
                    </a:cubicBezTo>
                    <a:cubicBezTo>
                      <a:pt x="1181171" y="555493"/>
                      <a:pt x="1180162" y="553476"/>
                      <a:pt x="1179154" y="553476"/>
                    </a:cubicBezTo>
                    <a:cubicBezTo>
                      <a:pt x="1163024" y="546419"/>
                      <a:pt x="1144877" y="541379"/>
                      <a:pt x="1127738" y="537346"/>
                    </a:cubicBezTo>
                    <a:cubicBezTo>
                      <a:pt x="1110600" y="533313"/>
                      <a:pt x="1093461" y="528273"/>
                      <a:pt x="1076323" y="523232"/>
                    </a:cubicBezTo>
                    <a:cubicBezTo>
                      <a:pt x="1075314" y="523232"/>
                      <a:pt x="1074306" y="523232"/>
                      <a:pt x="1073298" y="523232"/>
                    </a:cubicBezTo>
                    <a:cubicBezTo>
                      <a:pt x="1070274" y="523232"/>
                      <a:pt x="1066241" y="525248"/>
                      <a:pt x="1064225" y="528273"/>
                    </a:cubicBezTo>
                    <a:cubicBezTo>
                      <a:pt x="1061200" y="529281"/>
                      <a:pt x="1059184" y="531297"/>
                      <a:pt x="1058176" y="534322"/>
                    </a:cubicBezTo>
                    <a:cubicBezTo>
                      <a:pt x="1052127" y="553476"/>
                      <a:pt x="1045070" y="573640"/>
                      <a:pt x="1040029" y="593803"/>
                    </a:cubicBezTo>
                    <a:cubicBezTo>
                      <a:pt x="1034988" y="612958"/>
                      <a:pt x="1030956" y="632113"/>
                      <a:pt x="1026923" y="652276"/>
                    </a:cubicBezTo>
                    <a:cubicBezTo>
                      <a:pt x="1009784" y="652276"/>
                      <a:pt x="991638" y="653284"/>
                      <a:pt x="974499" y="652276"/>
                    </a:cubicBezTo>
                    <a:cubicBezTo>
                      <a:pt x="957360" y="651267"/>
                      <a:pt x="940222" y="649251"/>
                      <a:pt x="923083" y="647235"/>
                    </a:cubicBezTo>
                    <a:cubicBezTo>
                      <a:pt x="890822" y="643202"/>
                      <a:pt x="858561" y="637153"/>
                      <a:pt x="826300" y="633121"/>
                    </a:cubicBezTo>
                    <a:cubicBezTo>
                      <a:pt x="825292" y="633121"/>
                      <a:pt x="824284" y="632113"/>
                      <a:pt x="823276" y="632113"/>
                    </a:cubicBezTo>
                    <a:cubicBezTo>
                      <a:pt x="820251" y="632113"/>
                      <a:pt x="817227" y="635137"/>
                      <a:pt x="817227" y="638161"/>
                    </a:cubicBezTo>
                    <a:cubicBezTo>
                      <a:pt x="817227" y="639170"/>
                      <a:pt x="816219" y="640178"/>
                      <a:pt x="816219" y="641186"/>
                    </a:cubicBezTo>
                    <a:cubicBezTo>
                      <a:pt x="816219" y="642194"/>
                      <a:pt x="816219" y="643202"/>
                      <a:pt x="817227" y="644210"/>
                    </a:cubicBezTo>
                    <a:cubicBezTo>
                      <a:pt x="815211" y="645219"/>
                      <a:pt x="814203" y="646227"/>
                      <a:pt x="813194" y="648243"/>
                    </a:cubicBezTo>
                    <a:cubicBezTo>
                      <a:pt x="810170" y="655300"/>
                      <a:pt x="808154" y="662357"/>
                      <a:pt x="805129" y="668406"/>
                    </a:cubicBezTo>
                    <a:cubicBezTo>
                      <a:pt x="797064" y="688569"/>
                      <a:pt x="787990" y="707724"/>
                      <a:pt x="777909" y="727887"/>
                    </a:cubicBezTo>
                    <a:cubicBezTo>
                      <a:pt x="772868" y="737969"/>
                      <a:pt x="767827" y="748050"/>
                      <a:pt x="761778" y="758132"/>
                    </a:cubicBezTo>
                    <a:cubicBezTo>
                      <a:pt x="755729" y="769221"/>
                      <a:pt x="749681" y="779303"/>
                      <a:pt x="743632" y="790393"/>
                    </a:cubicBezTo>
                    <a:cubicBezTo>
                      <a:pt x="718428" y="833743"/>
                      <a:pt x="691208" y="875078"/>
                      <a:pt x="660963" y="914396"/>
                    </a:cubicBezTo>
                    <a:cubicBezTo>
                      <a:pt x="618621" y="968836"/>
                      <a:pt x="571237" y="1019244"/>
                      <a:pt x="516797" y="1061586"/>
                    </a:cubicBezTo>
                    <a:cubicBezTo>
                      <a:pt x="502683" y="1072676"/>
                      <a:pt x="487561" y="1082757"/>
                      <a:pt x="472438" y="1092839"/>
                    </a:cubicBezTo>
                    <a:cubicBezTo>
                      <a:pt x="465381" y="1097880"/>
                      <a:pt x="457316" y="1101912"/>
                      <a:pt x="449251" y="1105945"/>
                    </a:cubicBezTo>
                    <a:cubicBezTo>
                      <a:pt x="445218" y="1107961"/>
                      <a:pt x="441185" y="1109978"/>
                      <a:pt x="438161" y="1111994"/>
                    </a:cubicBezTo>
                    <a:cubicBezTo>
                      <a:pt x="434128" y="1114010"/>
                      <a:pt x="430096" y="1117035"/>
                      <a:pt x="426063" y="1119051"/>
                    </a:cubicBezTo>
                    <a:cubicBezTo>
                      <a:pt x="423039" y="1120059"/>
                      <a:pt x="421022" y="1124092"/>
                      <a:pt x="420014" y="1127116"/>
                    </a:cubicBezTo>
                    <a:cubicBezTo>
                      <a:pt x="419006" y="1130141"/>
                      <a:pt x="420014" y="1134173"/>
                      <a:pt x="421022" y="1137198"/>
                    </a:cubicBezTo>
                    <a:cubicBezTo>
                      <a:pt x="423039" y="1140222"/>
                      <a:pt x="425055" y="1142238"/>
                      <a:pt x="429088" y="1143247"/>
                    </a:cubicBezTo>
                    <a:cubicBezTo>
                      <a:pt x="430096" y="1143247"/>
                      <a:pt x="431104" y="1143247"/>
                      <a:pt x="432112" y="1143247"/>
                    </a:cubicBezTo>
                    <a:cubicBezTo>
                      <a:pt x="434128" y="1143247"/>
                      <a:pt x="437153" y="1142238"/>
                      <a:pt x="439169" y="1141230"/>
                    </a:cubicBezTo>
                    <a:cubicBezTo>
                      <a:pt x="439169" y="1141230"/>
                      <a:pt x="440177" y="1141230"/>
                      <a:pt x="440177" y="1141230"/>
                    </a:cubicBezTo>
                    <a:cubicBezTo>
                      <a:pt x="445218" y="1139214"/>
                      <a:pt x="451267" y="1137198"/>
                      <a:pt x="456308" y="1134173"/>
                    </a:cubicBezTo>
                    <a:cubicBezTo>
                      <a:pt x="462357" y="1131149"/>
                      <a:pt x="467398" y="1129132"/>
                      <a:pt x="473446" y="1126108"/>
                    </a:cubicBezTo>
                    <a:cubicBezTo>
                      <a:pt x="479495" y="1123084"/>
                      <a:pt x="485544" y="1119051"/>
                      <a:pt x="492601" y="1115018"/>
                    </a:cubicBezTo>
                    <a:cubicBezTo>
                      <a:pt x="486552" y="1144255"/>
                      <a:pt x="479495" y="1172483"/>
                      <a:pt x="472438" y="1201719"/>
                    </a:cubicBezTo>
                    <a:cubicBezTo>
                      <a:pt x="464373" y="1237005"/>
                      <a:pt x="455300" y="1272290"/>
                      <a:pt x="446226" y="1306568"/>
                    </a:cubicBezTo>
                    <a:cubicBezTo>
                      <a:pt x="428079" y="1376130"/>
                      <a:pt x="408924" y="1446701"/>
                      <a:pt x="391786" y="1516264"/>
                    </a:cubicBezTo>
                    <a:cubicBezTo>
                      <a:pt x="386745" y="1535418"/>
                      <a:pt x="381704" y="1555581"/>
                      <a:pt x="377672" y="1575745"/>
                    </a:cubicBezTo>
                    <a:cubicBezTo>
                      <a:pt x="373639" y="1595908"/>
                      <a:pt x="368598" y="1616071"/>
                      <a:pt x="366582" y="1636234"/>
                    </a:cubicBezTo>
                    <a:cubicBezTo>
                      <a:pt x="366582" y="1638250"/>
                      <a:pt x="366582" y="1640266"/>
                      <a:pt x="367590" y="1642283"/>
                    </a:cubicBezTo>
                    <a:cubicBezTo>
                      <a:pt x="368598" y="1644299"/>
                      <a:pt x="369607" y="1647324"/>
                      <a:pt x="372631" y="1648332"/>
                    </a:cubicBezTo>
                    <a:cubicBezTo>
                      <a:pt x="395819" y="1663454"/>
                      <a:pt x="422031" y="1673536"/>
                      <a:pt x="448242" y="1679585"/>
                    </a:cubicBezTo>
                    <a:cubicBezTo>
                      <a:pt x="477479" y="1686642"/>
                      <a:pt x="507724" y="1689666"/>
                      <a:pt x="537968" y="1690674"/>
                    </a:cubicBezTo>
                    <a:cubicBezTo>
                      <a:pt x="568213" y="1692690"/>
                      <a:pt x="597449" y="1691682"/>
                      <a:pt x="627694" y="1691682"/>
                    </a:cubicBezTo>
                    <a:cubicBezTo>
                      <a:pt x="640800" y="1691682"/>
                      <a:pt x="654914" y="1691682"/>
                      <a:pt x="668020" y="1691682"/>
                    </a:cubicBezTo>
                    <a:cubicBezTo>
                      <a:pt x="685159" y="1691682"/>
                      <a:pt x="702297" y="1692690"/>
                      <a:pt x="719436" y="1693699"/>
                    </a:cubicBezTo>
                    <a:cubicBezTo>
                      <a:pt x="762787" y="1695715"/>
                      <a:pt x="807145" y="1698739"/>
                      <a:pt x="851504" y="1698739"/>
                    </a:cubicBezTo>
                    <a:cubicBezTo>
                      <a:pt x="873684" y="1698739"/>
                      <a:pt x="894855" y="1698739"/>
                      <a:pt x="917034" y="1696723"/>
                    </a:cubicBezTo>
                    <a:cubicBezTo>
                      <a:pt x="928124" y="1695715"/>
                      <a:pt x="939214" y="1694707"/>
                      <a:pt x="949295" y="1693699"/>
                    </a:cubicBezTo>
                    <a:cubicBezTo>
                      <a:pt x="955344" y="1692690"/>
                      <a:pt x="960385" y="1691682"/>
                      <a:pt x="966434" y="1690674"/>
                    </a:cubicBezTo>
                    <a:cubicBezTo>
                      <a:pt x="971475" y="1689666"/>
                      <a:pt x="976515" y="1688658"/>
                      <a:pt x="982564" y="1687650"/>
                    </a:cubicBezTo>
                    <a:cubicBezTo>
                      <a:pt x="983572" y="1687650"/>
                      <a:pt x="985589" y="1686642"/>
                      <a:pt x="986597" y="1685633"/>
                    </a:cubicBezTo>
                    <a:cubicBezTo>
                      <a:pt x="989621" y="1686642"/>
                      <a:pt x="992646" y="1687650"/>
                      <a:pt x="996678" y="1686642"/>
                    </a:cubicBezTo>
                    <a:cubicBezTo>
                      <a:pt x="1029947" y="1678576"/>
                      <a:pt x="1063216" y="1672527"/>
                      <a:pt x="1096486" y="1666478"/>
                    </a:cubicBezTo>
                    <a:cubicBezTo>
                      <a:pt x="1113624" y="1663454"/>
                      <a:pt x="1129755" y="1660429"/>
                      <a:pt x="1146893" y="1658413"/>
                    </a:cubicBezTo>
                    <a:cubicBezTo>
                      <a:pt x="1163024" y="1655389"/>
                      <a:pt x="1180162" y="1653373"/>
                      <a:pt x="1196293" y="1650348"/>
                    </a:cubicBezTo>
                    <a:cubicBezTo>
                      <a:pt x="1199317" y="1649340"/>
                      <a:pt x="1202342" y="1646315"/>
                      <a:pt x="1202342" y="1643291"/>
                    </a:cubicBezTo>
                    <a:cubicBezTo>
                      <a:pt x="1203350" y="1643291"/>
                      <a:pt x="1204358" y="1642283"/>
                      <a:pt x="1205366" y="1641275"/>
                    </a:cubicBezTo>
                    <a:cubicBezTo>
                      <a:pt x="1206374" y="1640266"/>
                      <a:pt x="1208391" y="1637242"/>
                      <a:pt x="1207383" y="1635226"/>
                    </a:cubicBezTo>
                    <a:cubicBezTo>
                      <a:pt x="1205366" y="1616071"/>
                      <a:pt x="1202342" y="1596916"/>
                      <a:pt x="1199317" y="1577761"/>
                    </a:cubicBezTo>
                    <a:cubicBezTo>
                      <a:pt x="1196293" y="1551549"/>
                      <a:pt x="1192260" y="1524329"/>
                      <a:pt x="1190244" y="1498117"/>
                    </a:cubicBezTo>
                    <a:cubicBezTo>
                      <a:pt x="1187220" y="1470897"/>
                      <a:pt x="1185203" y="1443676"/>
                      <a:pt x="1184195" y="1416456"/>
                    </a:cubicBezTo>
                    <a:cubicBezTo>
                      <a:pt x="1181171" y="1361008"/>
                      <a:pt x="1180162" y="1306568"/>
                      <a:pt x="1179154" y="1251119"/>
                    </a:cubicBezTo>
                    <a:cubicBezTo>
                      <a:pt x="1179154" y="1228940"/>
                      <a:pt x="1178146" y="1205752"/>
                      <a:pt x="1178146" y="1183573"/>
                    </a:cubicBezTo>
                    <a:cubicBezTo>
                      <a:pt x="1178146" y="1182565"/>
                      <a:pt x="1178146" y="1182565"/>
                      <a:pt x="1178146" y="1181556"/>
                    </a:cubicBezTo>
                    <a:cubicBezTo>
                      <a:pt x="1187220" y="1180548"/>
                      <a:pt x="1195285" y="1179540"/>
                      <a:pt x="1204358" y="1178532"/>
                    </a:cubicBezTo>
                    <a:cubicBezTo>
                      <a:pt x="1225529" y="1175508"/>
                      <a:pt x="1245692" y="1172483"/>
                      <a:pt x="1265855" y="1166434"/>
                    </a:cubicBezTo>
                    <a:cubicBezTo>
                      <a:pt x="1275937" y="1163410"/>
                      <a:pt x="1285010" y="1160385"/>
                      <a:pt x="1295092" y="1155345"/>
                    </a:cubicBezTo>
                    <a:cubicBezTo>
                      <a:pt x="1299125" y="1153328"/>
                      <a:pt x="1303157" y="1151312"/>
                      <a:pt x="1307190" y="1149296"/>
                    </a:cubicBezTo>
                    <a:cubicBezTo>
                      <a:pt x="1311222" y="1147279"/>
                      <a:pt x="1315255" y="1144255"/>
                      <a:pt x="1319288" y="1141230"/>
                    </a:cubicBezTo>
                    <a:cubicBezTo>
                      <a:pt x="1323320" y="1139214"/>
                      <a:pt x="1324329" y="1134173"/>
                      <a:pt x="1322312" y="1130141"/>
                    </a:cubicBezTo>
                    <a:cubicBezTo>
                      <a:pt x="1321304" y="1130141"/>
                      <a:pt x="1318280" y="1129132"/>
                      <a:pt x="1315255" y="1129132"/>
                    </a:cubicBezTo>
                    <a:close/>
                    <a:moveTo>
                      <a:pt x="1035996" y="737969"/>
                    </a:moveTo>
                    <a:cubicBezTo>
                      <a:pt x="1037005" y="724863"/>
                      <a:pt x="1038013" y="710749"/>
                      <a:pt x="1040029" y="697643"/>
                    </a:cubicBezTo>
                    <a:cubicBezTo>
                      <a:pt x="1044061" y="670422"/>
                      <a:pt x="1049102" y="644210"/>
                      <a:pt x="1055151" y="617998"/>
                    </a:cubicBezTo>
                    <a:cubicBezTo>
                      <a:pt x="1061200" y="593803"/>
                      <a:pt x="1067249" y="569607"/>
                      <a:pt x="1074306" y="546419"/>
                    </a:cubicBezTo>
                    <a:cubicBezTo>
                      <a:pt x="1089428" y="551460"/>
                      <a:pt x="1104551" y="556501"/>
                      <a:pt x="1120681" y="560534"/>
                    </a:cubicBezTo>
                    <a:cubicBezTo>
                      <a:pt x="1136812" y="564566"/>
                      <a:pt x="1153950" y="569607"/>
                      <a:pt x="1170081" y="572631"/>
                    </a:cubicBezTo>
                    <a:cubicBezTo>
                      <a:pt x="1165040" y="587754"/>
                      <a:pt x="1158991" y="602876"/>
                      <a:pt x="1153950" y="617998"/>
                    </a:cubicBezTo>
                    <a:cubicBezTo>
                      <a:pt x="1147902" y="636145"/>
                      <a:pt x="1140844" y="653284"/>
                      <a:pt x="1134795" y="671430"/>
                    </a:cubicBezTo>
                    <a:cubicBezTo>
                      <a:pt x="1128746" y="689577"/>
                      <a:pt x="1122698" y="707724"/>
                      <a:pt x="1117657" y="725871"/>
                    </a:cubicBezTo>
                    <a:cubicBezTo>
                      <a:pt x="1112616" y="742001"/>
                      <a:pt x="1109592" y="759140"/>
                      <a:pt x="1106567" y="776279"/>
                    </a:cubicBezTo>
                    <a:cubicBezTo>
                      <a:pt x="1105559" y="776279"/>
                      <a:pt x="1104551" y="775270"/>
                      <a:pt x="1102535" y="775270"/>
                    </a:cubicBezTo>
                    <a:cubicBezTo>
                      <a:pt x="1082372" y="773254"/>
                      <a:pt x="1062208" y="773254"/>
                      <a:pt x="1041037" y="773254"/>
                    </a:cubicBezTo>
                    <a:cubicBezTo>
                      <a:pt x="1038013" y="773254"/>
                      <a:pt x="1035996" y="773254"/>
                      <a:pt x="1032972" y="773254"/>
                    </a:cubicBezTo>
                    <a:cubicBezTo>
                      <a:pt x="1033980" y="761156"/>
                      <a:pt x="1034988" y="750067"/>
                      <a:pt x="1035996" y="737969"/>
                    </a:cubicBezTo>
                    <a:close/>
                    <a:moveTo>
                      <a:pt x="569221" y="1549533"/>
                    </a:moveTo>
                    <a:cubicBezTo>
                      <a:pt x="592409" y="1550541"/>
                      <a:pt x="615596" y="1549533"/>
                      <a:pt x="639792" y="1548525"/>
                    </a:cubicBezTo>
                    <a:cubicBezTo>
                      <a:pt x="639792" y="1556590"/>
                      <a:pt x="639792" y="1565663"/>
                      <a:pt x="639792" y="1573728"/>
                    </a:cubicBezTo>
                    <a:cubicBezTo>
                      <a:pt x="639792" y="1589859"/>
                      <a:pt x="639792" y="1605989"/>
                      <a:pt x="640800" y="1622120"/>
                    </a:cubicBezTo>
                    <a:cubicBezTo>
                      <a:pt x="641808" y="1637242"/>
                      <a:pt x="642816" y="1652364"/>
                      <a:pt x="644832" y="1667487"/>
                    </a:cubicBezTo>
                    <a:cubicBezTo>
                      <a:pt x="623661" y="1667487"/>
                      <a:pt x="603498" y="1668495"/>
                      <a:pt x="582327" y="1668495"/>
                    </a:cubicBezTo>
                    <a:cubicBezTo>
                      <a:pt x="582327" y="1668495"/>
                      <a:pt x="582327" y="1668495"/>
                      <a:pt x="582327" y="1668495"/>
                    </a:cubicBezTo>
                    <a:cubicBezTo>
                      <a:pt x="570229" y="1639258"/>
                      <a:pt x="563172" y="1609014"/>
                      <a:pt x="558131" y="1577761"/>
                    </a:cubicBezTo>
                    <a:cubicBezTo>
                      <a:pt x="553091" y="1541467"/>
                      <a:pt x="553091" y="1504166"/>
                      <a:pt x="558131" y="1467872"/>
                    </a:cubicBezTo>
                    <a:cubicBezTo>
                      <a:pt x="562164" y="1442668"/>
                      <a:pt x="568213" y="1417465"/>
                      <a:pt x="577286" y="1393269"/>
                    </a:cubicBezTo>
                    <a:cubicBezTo>
                      <a:pt x="578295" y="1395285"/>
                      <a:pt x="580311" y="1396293"/>
                      <a:pt x="583335" y="1396293"/>
                    </a:cubicBezTo>
                    <a:cubicBezTo>
                      <a:pt x="606523" y="1396293"/>
                      <a:pt x="629710" y="1397302"/>
                      <a:pt x="652898" y="1399318"/>
                    </a:cubicBezTo>
                    <a:cubicBezTo>
                      <a:pt x="648865" y="1424521"/>
                      <a:pt x="645841" y="1450734"/>
                      <a:pt x="642816" y="1476946"/>
                    </a:cubicBezTo>
                    <a:cubicBezTo>
                      <a:pt x="640800" y="1494084"/>
                      <a:pt x="639792" y="1512231"/>
                      <a:pt x="638784" y="1530378"/>
                    </a:cubicBezTo>
                    <a:cubicBezTo>
                      <a:pt x="615596" y="1531386"/>
                      <a:pt x="591400" y="1532394"/>
                      <a:pt x="568213" y="1532394"/>
                    </a:cubicBezTo>
                    <a:cubicBezTo>
                      <a:pt x="563172" y="1532394"/>
                      <a:pt x="558131" y="1537435"/>
                      <a:pt x="558131" y="1542476"/>
                    </a:cubicBezTo>
                    <a:cubicBezTo>
                      <a:pt x="559139" y="1544492"/>
                      <a:pt x="563172" y="1549533"/>
                      <a:pt x="569221" y="1549533"/>
                    </a:cubicBezTo>
                    <a:close/>
                    <a:moveTo>
                      <a:pt x="655922" y="1380163"/>
                    </a:moveTo>
                    <a:cubicBezTo>
                      <a:pt x="646849" y="1380163"/>
                      <a:pt x="637776" y="1379155"/>
                      <a:pt x="628702" y="1379155"/>
                    </a:cubicBezTo>
                    <a:cubicBezTo>
                      <a:pt x="620637" y="1379155"/>
                      <a:pt x="613580" y="1379155"/>
                      <a:pt x="605514" y="1379155"/>
                    </a:cubicBezTo>
                    <a:cubicBezTo>
                      <a:pt x="597449" y="1379155"/>
                      <a:pt x="590392" y="1379155"/>
                      <a:pt x="582327" y="1379155"/>
                    </a:cubicBezTo>
                    <a:cubicBezTo>
                      <a:pt x="582327" y="1379155"/>
                      <a:pt x="582327" y="1379155"/>
                      <a:pt x="582327" y="1379155"/>
                    </a:cubicBezTo>
                    <a:cubicBezTo>
                      <a:pt x="589384" y="1365040"/>
                      <a:pt x="597449" y="1350926"/>
                      <a:pt x="607531" y="1337820"/>
                    </a:cubicBezTo>
                    <a:cubicBezTo>
                      <a:pt x="615596" y="1327739"/>
                      <a:pt x="625678" y="1317657"/>
                      <a:pt x="635759" y="1309592"/>
                    </a:cubicBezTo>
                    <a:cubicBezTo>
                      <a:pt x="643825" y="1303543"/>
                      <a:pt x="652898" y="1298502"/>
                      <a:pt x="661971" y="1294470"/>
                    </a:cubicBezTo>
                    <a:cubicBezTo>
                      <a:pt x="666004" y="1292453"/>
                      <a:pt x="670036" y="1291445"/>
                      <a:pt x="674069" y="1290437"/>
                    </a:cubicBezTo>
                    <a:cubicBezTo>
                      <a:pt x="667012" y="1318665"/>
                      <a:pt x="660963" y="1346894"/>
                      <a:pt x="655922" y="1376130"/>
                    </a:cubicBezTo>
                    <a:cubicBezTo>
                      <a:pt x="656930" y="1377138"/>
                      <a:pt x="656930" y="1379155"/>
                      <a:pt x="655922" y="1380163"/>
                    </a:cubicBezTo>
                    <a:close/>
                    <a:moveTo>
                      <a:pt x="783958" y="1613046"/>
                    </a:moveTo>
                    <a:cubicBezTo>
                      <a:pt x="781941" y="1625144"/>
                      <a:pt x="779925" y="1636234"/>
                      <a:pt x="777909" y="1647324"/>
                    </a:cubicBezTo>
                    <a:cubicBezTo>
                      <a:pt x="775892" y="1654381"/>
                      <a:pt x="774885" y="1661438"/>
                      <a:pt x="772868" y="1668495"/>
                    </a:cubicBezTo>
                    <a:cubicBezTo>
                      <a:pt x="763795" y="1668495"/>
                      <a:pt x="755729" y="1667487"/>
                      <a:pt x="746656" y="1667487"/>
                    </a:cubicBezTo>
                    <a:cubicBezTo>
                      <a:pt x="719436" y="1666478"/>
                      <a:pt x="692216" y="1665470"/>
                      <a:pt x="664996" y="1665470"/>
                    </a:cubicBezTo>
                    <a:cubicBezTo>
                      <a:pt x="663988" y="1646315"/>
                      <a:pt x="663988" y="1626152"/>
                      <a:pt x="663988" y="1606997"/>
                    </a:cubicBezTo>
                    <a:cubicBezTo>
                      <a:pt x="663988" y="1586834"/>
                      <a:pt x="663988" y="1565663"/>
                      <a:pt x="664996" y="1545500"/>
                    </a:cubicBezTo>
                    <a:cubicBezTo>
                      <a:pt x="679110" y="1544492"/>
                      <a:pt x="693224" y="1544492"/>
                      <a:pt x="707338" y="1544492"/>
                    </a:cubicBezTo>
                    <a:cubicBezTo>
                      <a:pt x="723469" y="1544492"/>
                      <a:pt x="738591" y="1546508"/>
                      <a:pt x="754721" y="1547516"/>
                    </a:cubicBezTo>
                    <a:cubicBezTo>
                      <a:pt x="758754" y="1547516"/>
                      <a:pt x="763795" y="1544492"/>
                      <a:pt x="764803" y="1540459"/>
                    </a:cubicBezTo>
                    <a:cubicBezTo>
                      <a:pt x="765811" y="1537435"/>
                      <a:pt x="764803" y="1534410"/>
                      <a:pt x="763795" y="1532394"/>
                    </a:cubicBezTo>
                    <a:cubicBezTo>
                      <a:pt x="762787" y="1530378"/>
                      <a:pt x="759762" y="1528362"/>
                      <a:pt x="757746" y="1527353"/>
                    </a:cubicBezTo>
                    <a:cubicBezTo>
                      <a:pt x="742624" y="1524329"/>
                      <a:pt x="726493" y="1524329"/>
                      <a:pt x="711371" y="1523321"/>
                    </a:cubicBezTo>
                    <a:cubicBezTo>
                      <a:pt x="709355" y="1523321"/>
                      <a:pt x="707338" y="1523321"/>
                      <a:pt x="705322" y="1523321"/>
                    </a:cubicBezTo>
                    <a:cubicBezTo>
                      <a:pt x="692216" y="1523321"/>
                      <a:pt x="680118" y="1523321"/>
                      <a:pt x="667012" y="1524329"/>
                    </a:cubicBezTo>
                    <a:cubicBezTo>
                      <a:pt x="669028" y="1487027"/>
                      <a:pt x="672053" y="1450734"/>
                      <a:pt x="677093" y="1413432"/>
                    </a:cubicBezTo>
                    <a:cubicBezTo>
                      <a:pt x="678102" y="1408391"/>
                      <a:pt x="679110" y="1402342"/>
                      <a:pt x="679110" y="1397302"/>
                    </a:cubicBezTo>
                    <a:cubicBezTo>
                      <a:pt x="696248" y="1399318"/>
                      <a:pt x="713387" y="1400326"/>
                      <a:pt x="730526" y="1403350"/>
                    </a:cubicBezTo>
                    <a:cubicBezTo>
                      <a:pt x="741615" y="1405367"/>
                      <a:pt x="753713" y="1406375"/>
                      <a:pt x="764803" y="1408391"/>
                    </a:cubicBezTo>
                    <a:cubicBezTo>
                      <a:pt x="766819" y="1408391"/>
                      <a:pt x="767827" y="1408391"/>
                      <a:pt x="769844" y="1407383"/>
                    </a:cubicBezTo>
                    <a:cubicBezTo>
                      <a:pt x="771860" y="1406375"/>
                      <a:pt x="773876" y="1404358"/>
                      <a:pt x="774885" y="1401334"/>
                    </a:cubicBezTo>
                    <a:cubicBezTo>
                      <a:pt x="775892" y="1398309"/>
                      <a:pt x="774885" y="1396293"/>
                      <a:pt x="773876" y="1393269"/>
                    </a:cubicBezTo>
                    <a:cubicBezTo>
                      <a:pt x="772868" y="1391253"/>
                      <a:pt x="769844" y="1389236"/>
                      <a:pt x="767827" y="1388228"/>
                    </a:cubicBezTo>
                    <a:cubicBezTo>
                      <a:pt x="752705" y="1386212"/>
                      <a:pt x="737583" y="1384195"/>
                      <a:pt x="721452" y="1383187"/>
                    </a:cubicBezTo>
                    <a:cubicBezTo>
                      <a:pt x="708346" y="1382179"/>
                      <a:pt x="695240" y="1381171"/>
                      <a:pt x="682134" y="1380163"/>
                    </a:cubicBezTo>
                    <a:cubicBezTo>
                      <a:pt x="687175" y="1348910"/>
                      <a:pt x="693224" y="1317657"/>
                      <a:pt x="700281" y="1287412"/>
                    </a:cubicBezTo>
                    <a:cubicBezTo>
                      <a:pt x="700281" y="1287412"/>
                      <a:pt x="700281" y="1286405"/>
                      <a:pt x="700281" y="1286405"/>
                    </a:cubicBezTo>
                    <a:cubicBezTo>
                      <a:pt x="701289" y="1286405"/>
                      <a:pt x="701289" y="1286405"/>
                      <a:pt x="702297" y="1286405"/>
                    </a:cubicBezTo>
                    <a:cubicBezTo>
                      <a:pt x="707338" y="1287412"/>
                      <a:pt x="712379" y="1288421"/>
                      <a:pt x="716411" y="1290437"/>
                    </a:cubicBezTo>
                    <a:cubicBezTo>
                      <a:pt x="721452" y="1292453"/>
                      <a:pt x="725485" y="1295478"/>
                      <a:pt x="729518" y="1298502"/>
                    </a:cubicBezTo>
                    <a:cubicBezTo>
                      <a:pt x="734558" y="1302535"/>
                      <a:pt x="738591" y="1306568"/>
                      <a:pt x="742624" y="1311608"/>
                    </a:cubicBezTo>
                    <a:cubicBezTo>
                      <a:pt x="748672" y="1319674"/>
                      <a:pt x="753713" y="1328747"/>
                      <a:pt x="757746" y="1337820"/>
                    </a:cubicBezTo>
                    <a:cubicBezTo>
                      <a:pt x="771860" y="1372098"/>
                      <a:pt x="778917" y="1408391"/>
                      <a:pt x="783958" y="1444685"/>
                    </a:cubicBezTo>
                    <a:cubicBezTo>
                      <a:pt x="787990" y="1471905"/>
                      <a:pt x="788999" y="1500133"/>
                      <a:pt x="790007" y="1527353"/>
                    </a:cubicBezTo>
                    <a:cubicBezTo>
                      <a:pt x="790007" y="1557598"/>
                      <a:pt x="787990" y="1585826"/>
                      <a:pt x="783958" y="1613046"/>
                    </a:cubicBezTo>
                    <a:close/>
                    <a:moveTo>
                      <a:pt x="1282994" y="1144255"/>
                    </a:moveTo>
                    <a:cubicBezTo>
                      <a:pt x="1255774" y="1155345"/>
                      <a:pt x="1226537" y="1162401"/>
                      <a:pt x="1197301" y="1166434"/>
                    </a:cubicBezTo>
                    <a:cubicBezTo>
                      <a:pt x="1159999" y="1171475"/>
                      <a:pt x="1121690" y="1172483"/>
                      <a:pt x="1084388" y="1172483"/>
                    </a:cubicBezTo>
                    <a:cubicBezTo>
                      <a:pt x="1080355" y="1172483"/>
                      <a:pt x="1077331" y="1175508"/>
                      <a:pt x="1077331" y="1179540"/>
                    </a:cubicBezTo>
                    <a:cubicBezTo>
                      <a:pt x="1077331" y="1183573"/>
                      <a:pt x="1080355" y="1186597"/>
                      <a:pt x="1084388" y="1186597"/>
                    </a:cubicBezTo>
                    <a:cubicBezTo>
                      <a:pt x="1110600" y="1186597"/>
                      <a:pt x="1136812" y="1186597"/>
                      <a:pt x="1163024" y="1185589"/>
                    </a:cubicBezTo>
                    <a:cubicBezTo>
                      <a:pt x="1163024" y="1185589"/>
                      <a:pt x="1163024" y="1186597"/>
                      <a:pt x="1163024" y="1186597"/>
                    </a:cubicBezTo>
                    <a:cubicBezTo>
                      <a:pt x="1164032" y="1296486"/>
                      <a:pt x="1164032" y="1407383"/>
                      <a:pt x="1174113" y="1517272"/>
                    </a:cubicBezTo>
                    <a:cubicBezTo>
                      <a:pt x="1176130" y="1538443"/>
                      <a:pt x="1178146" y="1558606"/>
                      <a:pt x="1181171" y="1578769"/>
                    </a:cubicBezTo>
                    <a:cubicBezTo>
                      <a:pt x="1182179" y="1588851"/>
                      <a:pt x="1184195" y="1598932"/>
                      <a:pt x="1186211" y="1609014"/>
                    </a:cubicBezTo>
                    <a:cubicBezTo>
                      <a:pt x="1188228" y="1618087"/>
                      <a:pt x="1189236" y="1627160"/>
                      <a:pt x="1191252" y="1636234"/>
                    </a:cubicBezTo>
                    <a:cubicBezTo>
                      <a:pt x="1176130" y="1636234"/>
                      <a:pt x="1159999" y="1638250"/>
                      <a:pt x="1144877" y="1640266"/>
                    </a:cubicBezTo>
                    <a:cubicBezTo>
                      <a:pt x="1127738" y="1642283"/>
                      <a:pt x="1110600" y="1644299"/>
                      <a:pt x="1092453" y="1646315"/>
                    </a:cubicBezTo>
                    <a:cubicBezTo>
                      <a:pt x="1062208" y="1650348"/>
                      <a:pt x="1031964" y="1655389"/>
                      <a:pt x="1002727" y="1662446"/>
                    </a:cubicBezTo>
                    <a:cubicBezTo>
                      <a:pt x="1001719" y="1656397"/>
                      <a:pt x="1000711" y="1649340"/>
                      <a:pt x="1000711" y="1643291"/>
                    </a:cubicBezTo>
                    <a:cubicBezTo>
                      <a:pt x="998695" y="1631193"/>
                      <a:pt x="997686" y="1618087"/>
                      <a:pt x="996678" y="1605989"/>
                    </a:cubicBezTo>
                    <a:cubicBezTo>
                      <a:pt x="993654" y="1580785"/>
                      <a:pt x="991638" y="1555581"/>
                      <a:pt x="990629" y="1529369"/>
                    </a:cubicBezTo>
                    <a:cubicBezTo>
                      <a:pt x="987605" y="1477954"/>
                      <a:pt x="987605" y="1426538"/>
                      <a:pt x="989621" y="1375122"/>
                    </a:cubicBezTo>
                    <a:cubicBezTo>
                      <a:pt x="990629" y="1337820"/>
                      <a:pt x="992646" y="1300519"/>
                      <a:pt x="993654" y="1262209"/>
                    </a:cubicBezTo>
                    <a:cubicBezTo>
                      <a:pt x="995670" y="1224907"/>
                      <a:pt x="996678" y="1187605"/>
                      <a:pt x="998695" y="1150304"/>
                    </a:cubicBezTo>
                    <a:cubicBezTo>
                      <a:pt x="998695" y="1147279"/>
                      <a:pt x="995670" y="1144255"/>
                      <a:pt x="992646" y="1144255"/>
                    </a:cubicBezTo>
                    <a:cubicBezTo>
                      <a:pt x="989621" y="1144255"/>
                      <a:pt x="987605" y="1147279"/>
                      <a:pt x="986597" y="1150304"/>
                    </a:cubicBezTo>
                    <a:cubicBezTo>
                      <a:pt x="984580" y="1200711"/>
                      <a:pt x="980548" y="1252127"/>
                      <a:pt x="977523" y="1302535"/>
                    </a:cubicBezTo>
                    <a:cubicBezTo>
                      <a:pt x="974499" y="1353951"/>
                      <a:pt x="970466" y="1405367"/>
                      <a:pt x="969458" y="1456783"/>
                    </a:cubicBezTo>
                    <a:cubicBezTo>
                      <a:pt x="968450" y="1495092"/>
                      <a:pt x="968450" y="1532394"/>
                      <a:pt x="970466" y="1570704"/>
                    </a:cubicBezTo>
                    <a:cubicBezTo>
                      <a:pt x="971475" y="1589859"/>
                      <a:pt x="972482" y="1608006"/>
                      <a:pt x="974499" y="1627160"/>
                    </a:cubicBezTo>
                    <a:cubicBezTo>
                      <a:pt x="975507" y="1636234"/>
                      <a:pt x="976515" y="1646315"/>
                      <a:pt x="978531" y="1655389"/>
                    </a:cubicBezTo>
                    <a:cubicBezTo>
                      <a:pt x="979540" y="1659422"/>
                      <a:pt x="979540" y="1663454"/>
                      <a:pt x="980548" y="1667487"/>
                    </a:cubicBezTo>
                    <a:cubicBezTo>
                      <a:pt x="976515" y="1668495"/>
                      <a:pt x="971475" y="1668495"/>
                      <a:pt x="967442" y="1668495"/>
                    </a:cubicBezTo>
                    <a:cubicBezTo>
                      <a:pt x="962401" y="1668495"/>
                      <a:pt x="958368" y="1669503"/>
                      <a:pt x="953328" y="1669503"/>
                    </a:cubicBezTo>
                    <a:cubicBezTo>
                      <a:pt x="943246" y="1670511"/>
                      <a:pt x="933165" y="1670511"/>
                      <a:pt x="923083" y="1671519"/>
                    </a:cubicBezTo>
                    <a:cubicBezTo>
                      <a:pt x="903928" y="1672527"/>
                      <a:pt x="883765" y="1673536"/>
                      <a:pt x="864610" y="1673536"/>
                    </a:cubicBezTo>
                    <a:cubicBezTo>
                      <a:pt x="843439" y="1673536"/>
                      <a:pt x="822268" y="1673536"/>
                      <a:pt x="802105" y="1672527"/>
                    </a:cubicBezTo>
                    <a:cubicBezTo>
                      <a:pt x="803113" y="1670511"/>
                      <a:pt x="804121" y="1668495"/>
                      <a:pt x="805129" y="1666478"/>
                    </a:cubicBezTo>
                    <a:cubicBezTo>
                      <a:pt x="810170" y="1655389"/>
                      <a:pt x="814203" y="1643291"/>
                      <a:pt x="817227" y="1631193"/>
                    </a:cubicBezTo>
                    <a:cubicBezTo>
                      <a:pt x="820251" y="1618087"/>
                      <a:pt x="822268" y="1603973"/>
                      <a:pt x="824284" y="1590867"/>
                    </a:cubicBezTo>
                    <a:cubicBezTo>
                      <a:pt x="826300" y="1577761"/>
                      <a:pt x="827308" y="1564655"/>
                      <a:pt x="827308" y="1551549"/>
                    </a:cubicBezTo>
                    <a:cubicBezTo>
                      <a:pt x="828317" y="1524329"/>
                      <a:pt x="827308" y="1497109"/>
                      <a:pt x="824284" y="1469888"/>
                    </a:cubicBezTo>
                    <a:cubicBezTo>
                      <a:pt x="821259" y="1442668"/>
                      <a:pt x="817227" y="1416456"/>
                      <a:pt x="810170" y="1390244"/>
                    </a:cubicBezTo>
                    <a:cubicBezTo>
                      <a:pt x="804121" y="1368065"/>
                      <a:pt x="797064" y="1345886"/>
                      <a:pt x="786982" y="1324714"/>
                    </a:cubicBezTo>
                    <a:cubicBezTo>
                      <a:pt x="780933" y="1311608"/>
                      <a:pt x="772868" y="1299510"/>
                      <a:pt x="762787" y="1289429"/>
                    </a:cubicBezTo>
                    <a:cubicBezTo>
                      <a:pt x="758754" y="1284388"/>
                      <a:pt x="753713" y="1280356"/>
                      <a:pt x="748672" y="1277331"/>
                    </a:cubicBezTo>
                    <a:cubicBezTo>
                      <a:pt x="744640" y="1274307"/>
                      <a:pt x="739599" y="1271282"/>
                      <a:pt x="734558" y="1269266"/>
                    </a:cubicBezTo>
                    <a:cubicBezTo>
                      <a:pt x="729518" y="1267249"/>
                      <a:pt x="723469" y="1265233"/>
                      <a:pt x="718428" y="1263217"/>
                    </a:cubicBezTo>
                    <a:cubicBezTo>
                      <a:pt x="712379" y="1262209"/>
                      <a:pt x="706330" y="1261201"/>
                      <a:pt x="700281" y="1261201"/>
                    </a:cubicBezTo>
                    <a:cubicBezTo>
                      <a:pt x="699273" y="1261201"/>
                      <a:pt x="698265" y="1261201"/>
                      <a:pt x="697257" y="1261201"/>
                    </a:cubicBezTo>
                    <a:cubicBezTo>
                      <a:pt x="693224" y="1261201"/>
                      <a:pt x="689191" y="1261201"/>
                      <a:pt x="685159" y="1262209"/>
                    </a:cubicBezTo>
                    <a:cubicBezTo>
                      <a:pt x="679110" y="1263217"/>
                      <a:pt x="673061" y="1264225"/>
                      <a:pt x="667012" y="1266241"/>
                    </a:cubicBezTo>
                    <a:cubicBezTo>
                      <a:pt x="643825" y="1273298"/>
                      <a:pt x="623661" y="1288421"/>
                      <a:pt x="606523" y="1305559"/>
                    </a:cubicBezTo>
                    <a:cubicBezTo>
                      <a:pt x="587368" y="1324714"/>
                      <a:pt x="573254" y="1346894"/>
                      <a:pt x="563172" y="1371089"/>
                    </a:cubicBezTo>
                    <a:cubicBezTo>
                      <a:pt x="552082" y="1396293"/>
                      <a:pt x="544017" y="1423513"/>
                      <a:pt x="539984" y="1451742"/>
                    </a:cubicBezTo>
                    <a:cubicBezTo>
                      <a:pt x="534944" y="1480978"/>
                      <a:pt x="533936" y="1510215"/>
                      <a:pt x="534944" y="1538443"/>
                    </a:cubicBezTo>
                    <a:cubicBezTo>
                      <a:pt x="535952" y="1566671"/>
                      <a:pt x="539984" y="1595908"/>
                      <a:pt x="547042" y="1623128"/>
                    </a:cubicBezTo>
                    <a:cubicBezTo>
                      <a:pt x="551074" y="1639258"/>
                      <a:pt x="556115" y="1655389"/>
                      <a:pt x="562164" y="1670511"/>
                    </a:cubicBezTo>
                    <a:cubicBezTo>
                      <a:pt x="561156" y="1670511"/>
                      <a:pt x="560148" y="1670511"/>
                      <a:pt x="559139" y="1670511"/>
                    </a:cubicBezTo>
                    <a:cubicBezTo>
                      <a:pt x="532928" y="1670511"/>
                      <a:pt x="505707" y="1669503"/>
                      <a:pt x="479495" y="1665470"/>
                    </a:cubicBezTo>
                    <a:cubicBezTo>
                      <a:pt x="455300" y="1662446"/>
                      <a:pt x="432112" y="1656397"/>
                      <a:pt x="408924" y="1647324"/>
                    </a:cubicBezTo>
                    <a:cubicBezTo>
                      <a:pt x="401868" y="1644299"/>
                      <a:pt x="395819" y="1641275"/>
                      <a:pt x="389770" y="1637242"/>
                    </a:cubicBezTo>
                    <a:cubicBezTo>
                      <a:pt x="394810" y="1622120"/>
                      <a:pt x="398843" y="1605989"/>
                      <a:pt x="403884" y="1589859"/>
                    </a:cubicBezTo>
                    <a:cubicBezTo>
                      <a:pt x="407916" y="1572720"/>
                      <a:pt x="412957" y="1554573"/>
                      <a:pt x="416990" y="1537435"/>
                    </a:cubicBezTo>
                    <a:cubicBezTo>
                      <a:pt x="426063" y="1502149"/>
                      <a:pt x="434128" y="1466864"/>
                      <a:pt x="443202" y="1432587"/>
                    </a:cubicBezTo>
                    <a:cubicBezTo>
                      <a:pt x="460340" y="1362016"/>
                      <a:pt x="477479" y="1291445"/>
                      <a:pt x="492601" y="1220875"/>
                    </a:cubicBezTo>
                    <a:cubicBezTo>
                      <a:pt x="496634" y="1201719"/>
                      <a:pt x="500667" y="1182565"/>
                      <a:pt x="503691" y="1163410"/>
                    </a:cubicBezTo>
                    <a:cubicBezTo>
                      <a:pt x="507724" y="1143247"/>
                      <a:pt x="510748" y="1124092"/>
                      <a:pt x="514781" y="1103929"/>
                    </a:cubicBezTo>
                    <a:cubicBezTo>
                      <a:pt x="514781" y="1103929"/>
                      <a:pt x="514781" y="1103929"/>
                      <a:pt x="514781" y="1103929"/>
                    </a:cubicBezTo>
                    <a:cubicBezTo>
                      <a:pt x="533936" y="1090822"/>
                      <a:pt x="551074" y="1076708"/>
                      <a:pt x="568213" y="1061586"/>
                    </a:cubicBezTo>
                    <a:cubicBezTo>
                      <a:pt x="609547" y="1025292"/>
                      <a:pt x="645841" y="982950"/>
                      <a:pt x="679110" y="938591"/>
                    </a:cubicBezTo>
                    <a:cubicBezTo>
                      <a:pt x="712379" y="894233"/>
                      <a:pt x="741615" y="846849"/>
                      <a:pt x="766819" y="798458"/>
                    </a:cubicBezTo>
                    <a:cubicBezTo>
                      <a:pt x="778917" y="775270"/>
                      <a:pt x="790007" y="751075"/>
                      <a:pt x="801096" y="727887"/>
                    </a:cubicBezTo>
                    <a:cubicBezTo>
                      <a:pt x="806137" y="715789"/>
                      <a:pt x="811178" y="704700"/>
                      <a:pt x="815211" y="692602"/>
                    </a:cubicBezTo>
                    <a:cubicBezTo>
                      <a:pt x="817227" y="687561"/>
                      <a:pt x="819243" y="681512"/>
                      <a:pt x="821259" y="676471"/>
                    </a:cubicBezTo>
                    <a:cubicBezTo>
                      <a:pt x="824284" y="699659"/>
                      <a:pt x="827308" y="722846"/>
                      <a:pt x="831341" y="746034"/>
                    </a:cubicBezTo>
                    <a:cubicBezTo>
                      <a:pt x="838398" y="784344"/>
                      <a:pt x="846463" y="823662"/>
                      <a:pt x="856545" y="861972"/>
                    </a:cubicBezTo>
                    <a:cubicBezTo>
                      <a:pt x="866626" y="901290"/>
                      <a:pt x="879733" y="940608"/>
                      <a:pt x="893847" y="977909"/>
                    </a:cubicBezTo>
                    <a:cubicBezTo>
                      <a:pt x="908969" y="1015211"/>
                      <a:pt x="926108" y="1050496"/>
                      <a:pt x="947279" y="1084774"/>
                    </a:cubicBezTo>
                    <a:cubicBezTo>
                      <a:pt x="959377" y="1104937"/>
                      <a:pt x="974499" y="1124092"/>
                      <a:pt x="989621" y="1141230"/>
                    </a:cubicBezTo>
                    <a:cubicBezTo>
                      <a:pt x="996678" y="1149296"/>
                      <a:pt x="1004744" y="1157361"/>
                      <a:pt x="1012809" y="1164418"/>
                    </a:cubicBezTo>
                    <a:cubicBezTo>
                      <a:pt x="1017849" y="1168450"/>
                      <a:pt x="1021882" y="1172483"/>
                      <a:pt x="1026923" y="1175508"/>
                    </a:cubicBezTo>
                    <a:cubicBezTo>
                      <a:pt x="1030956" y="1178532"/>
                      <a:pt x="1035996" y="1181556"/>
                      <a:pt x="1040029" y="1184581"/>
                    </a:cubicBezTo>
                    <a:cubicBezTo>
                      <a:pt x="1042045" y="1186597"/>
                      <a:pt x="1046078" y="1186597"/>
                      <a:pt x="1048094" y="1185589"/>
                    </a:cubicBezTo>
                    <a:cubicBezTo>
                      <a:pt x="1051119" y="1184581"/>
                      <a:pt x="1053135" y="1183573"/>
                      <a:pt x="1054143" y="1180548"/>
                    </a:cubicBezTo>
                    <a:cubicBezTo>
                      <a:pt x="1055151" y="1178532"/>
                      <a:pt x="1056159" y="1175508"/>
                      <a:pt x="1055151" y="1172483"/>
                    </a:cubicBezTo>
                    <a:cubicBezTo>
                      <a:pt x="1054143" y="1169459"/>
                      <a:pt x="1053135" y="1167442"/>
                      <a:pt x="1050111" y="1166434"/>
                    </a:cubicBezTo>
                    <a:cubicBezTo>
                      <a:pt x="1050111" y="1166434"/>
                      <a:pt x="1049102" y="1165426"/>
                      <a:pt x="1049102" y="1165426"/>
                    </a:cubicBezTo>
                    <a:cubicBezTo>
                      <a:pt x="1039021" y="1157361"/>
                      <a:pt x="1028939" y="1147279"/>
                      <a:pt x="1019866" y="1138206"/>
                    </a:cubicBezTo>
                    <a:cubicBezTo>
                      <a:pt x="1009784" y="1128124"/>
                      <a:pt x="999703" y="1117035"/>
                      <a:pt x="990629" y="1104937"/>
                    </a:cubicBezTo>
                    <a:cubicBezTo>
                      <a:pt x="957360" y="1061586"/>
                      <a:pt x="933165" y="1013195"/>
                      <a:pt x="911993" y="963795"/>
                    </a:cubicBezTo>
                    <a:cubicBezTo>
                      <a:pt x="895863" y="926493"/>
                      <a:pt x="882757" y="888184"/>
                      <a:pt x="871667" y="848866"/>
                    </a:cubicBezTo>
                    <a:cubicBezTo>
                      <a:pt x="860578" y="811564"/>
                      <a:pt x="851504" y="773254"/>
                      <a:pt x="844447" y="734944"/>
                    </a:cubicBezTo>
                    <a:cubicBezTo>
                      <a:pt x="839406" y="710749"/>
                      <a:pt x="835374" y="686553"/>
                      <a:pt x="832349" y="662357"/>
                    </a:cubicBezTo>
                    <a:cubicBezTo>
                      <a:pt x="832349" y="659333"/>
                      <a:pt x="831341" y="656308"/>
                      <a:pt x="831341" y="653284"/>
                    </a:cubicBezTo>
                    <a:cubicBezTo>
                      <a:pt x="831341" y="653284"/>
                      <a:pt x="831341" y="653284"/>
                      <a:pt x="832349" y="653284"/>
                    </a:cubicBezTo>
                    <a:cubicBezTo>
                      <a:pt x="864610" y="657316"/>
                      <a:pt x="896871" y="665382"/>
                      <a:pt x="929132" y="671430"/>
                    </a:cubicBezTo>
                    <a:cubicBezTo>
                      <a:pt x="946271" y="674455"/>
                      <a:pt x="963409" y="676471"/>
                      <a:pt x="980548" y="677479"/>
                    </a:cubicBezTo>
                    <a:cubicBezTo>
                      <a:pt x="995670" y="678488"/>
                      <a:pt x="1009784" y="677479"/>
                      <a:pt x="1024907" y="674455"/>
                    </a:cubicBezTo>
                    <a:cubicBezTo>
                      <a:pt x="1022890" y="689577"/>
                      <a:pt x="1019866" y="704700"/>
                      <a:pt x="1018858" y="720830"/>
                    </a:cubicBezTo>
                    <a:cubicBezTo>
                      <a:pt x="1016842" y="740993"/>
                      <a:pt x="1015833" y="762164"/>
                      <a:pt x="1016842" y="782327"/>
                    </a:cubicBezTo>
                    <a:cubicBezTo>
                      <a:pt x="1016842" y="784344"/>
                      <a:pt x="1017849" y="786360"/>
                      <a:pt x="1019866" y="788376"/>
                    </a:cubicBezTo>
                    <a:cubicBezTo>
                      <a:pt x="1020874" y="791401"/>
                      <a:pt x="1023898" y="794425"/>
                      <a:pt x="1027931" y="794425"/>
                    </a:cubicBezTo>
                    <a:cubicBezTo>
                      <a:pt x="1040029" y="794425"/>
                      <a:pt x="1052127" y="795433"/>
                      <a:pt x="1064225" y="796442"/>
                    </a:cubicBezTo>
                    <a:cubicBezTo>
                      <a:pt x="1077331" y="797450"/>
                      <a:pt x="1089428" y="798458"/>
                      <a:pt x="1102535" y="798458"/>
                    </a:cubicBezTo>
                    <a:cubicBezTo>
                      <a:pt x="1105559" y="798458"/>
                      <a:pt x="1108583" y="796442"/>
                      <a:pt x="1110600" y="794425"/>
                    </a:cubicBezTo>
                    <a:cubicBezTo>
                      <a:pt x="1111608" y="794425"/>
                      <a:pt x="1111608" y="795433"/>
                      <a:pt x="1112616" y="795433"/>
                    </a:cubicBezTo>
                    <a:cubicBezTo>
                      <a:pt x="1117657" y="796442"/>
                      <a:pt x="1123706" y="793417"/>
                      <a:pt x="1124714" y="788376"/>
                    </a:cubicBezTo>
                    <a:cubicBezTo>
                      <a:pt x="1128746" y="770230"/>
                      <a:pt x="1133787" y="753091"/>
                      <a:pt x="1138828" y="735952"/>
                    </a:cubicBezTo>
                    <a:cubicBezTo>
                      <a:pt x="1140844" y="727887"/>
                      <a:pt x="1143869" y="718814"/>
                      <a:pt x="1145885" y="710749"/>
                    </a:cubicBezTo>
                    <a:cubicBezTo>
                      <a:pt x="1148909" y="734944"/>
                      <a:pt x="1151934" y="760148"/>
                      <a:pt x="1154958" y="784344"/>
                    </a:cubicBezTo>
                    <a:cubicBezTo>
                      <a:pt x="1161007" y="822654"/>
                      <a:pt x="1168065" y="860963"/>
                      <a:pt x="1176130" y="898265"/>
                    </a:cubicBezTo>
                    <a:cubicBezTo>
                      <a:pt x="1185203" y="936575"/>
                      <a:pt x="1196293" y="973877"/>
                      <a:pt x="1210407" y="1009162"/>
                    </a:cubicBezTo>
                    <a:cubicBezTo>
                      <a:pt x="1217464" y="1027309"/>
                      <a:pt x="1225529" y="1044448"/>
                      <a:pt x="1234603" y="1061586"/>
                    </a:cubicBezTo>
                    <a:cubicBezTo>
                      <a:pt x="1243676" y="1077717"/>
                      <a:pt x="1253758" y="1092839"/>
                      <a:pt x="1264847" y="1107961"/>
                    </a:cubicBezTo>
                    <a:cubicBezTo>
                      <a:pt x="1269888" y="1115018"/>
                      <a:pt x="1275937" y="1121067"/>
                      <a:pt x="1281986" y="1128124"/>
                    </a:cubicBezTo>
                    <a:cubicBezTo>
                      <a:pt x="1285010" y="1131149"/>
                      <a:pt x="1288035" y="1134173"/>
                      <a:pt x="1291059" y="1137198"/>
                    </a:cubicBezTo>
                    <a:cubicBezTo>
                      <a:pt x="1293076" y="1139214"/>
                      <a:pt x="1295092" y="1140222"/>
                      <a:pt x="1297108" y="1142238"/>
                    </a:cubicBezTo>
                    <a:cubicBezTo>
                      <a:pt x="1293076" y="1140222"/>
                      <a:pt x="1288035" y="1142238"/>
                      <a:pt x="1282994" y="1144255"/>
                    </a:cubicBezTo>
                    <a:close/>
                    <a:moveTo>
                      <a:pt x="488569" y="63514"/>
                    </a:moveTo>
                    <a:cubicBezTo>
                      <a:pt x="497642" y="65530"/>
                      <a:pt x="505707" y="59481"/>
                      <a:pt x="506716" y="50408"/>
                    </a:cubicBezTo>
                    <a:cubicBezTo>
                      <a:pt x="508732" y="39318"/>
                      <a:pt x="511756" y="29236"/>
                      <a:pt x="513772" y="18147"/>
                    </a:cubicBezTo>
                    <a:cubicBezTo>
                      <a:pt x="514781" y="11090"/>
                      <a:pt x="510748" y="4033"/>
                      <a:pt x="504699" y="1008"/>
                    </a:cubicBezTo>
                    <a:cubicBezTo>
                      <a:pt x="502683" y="0"/>
                      <a:pt x="500667" y="0"/>
                      <a:pt x="497642" y="0"/>
                    </a:cubicBezTo>
                    <a:cubicBezTo>
                      <a:pt x="495626" y="0"/>
                      <a:pt x="493609" y="0"/>
                      <a:pt x="491593" y="1008"/>
                    </a:cubicBezTo>
                    <a:cubicBezTo>
                      <a:pt x="487561" y="2016"/>
                      <a:pt x="484536" y="5041"/>
                      <a:pt x="482520" y="9073"/>
                    </a:cubicBezTo>
                    <a:cubicBezTo>
                      <a:pt x="478487" y="20163"/>
                      <a:pt x="475463" y="32261"/>
                      <a:pt x="473446" y="44359"/>
                    </a:cubicBezTo>
                    <a:cubicBezTo>
                      <a:pt x="473446" y="53432"/>
                      <a:pt x="480503" y="62506"/>
                      <a:pt x="488569" y="63514"/>
                    </a:cubicBezTo>
                    <a:close/>
                    <a:moveTo>
                      <a:pt x="32883" y="282283"/>
                    </a:moveTo>
                    <a:cubicBezTo>
                      <a:pt x="45989" y="285307"/>
                      <a:pt x="58087" y="289340"/>
                      <a:pt x="70185" y="292365"/>
                    </a:cubicBezTo>
                    <a:cubicBezTo>
                      <a:pt x="72201" y="293373"/>
                      <a:pt x="75226" y="292365"/>
                      <a:pt x="77242" y="290348"/>
                    </a:cubicBezTo>
                    <a:cubicBezTo>
                      <a:pt x="79258" y="289340"/>
                      <a:pt x="80266" y="286316"/>
                      <a:pt x="81274" y="284299"/>
                    </a:cubicBezTo>
                    <a:cubicBezTo>
                      <a:pt x="81274" y="281275"/>
                      <a:pt x="81274" y="279259"/>
                      <a:pt x="79258" y="277242"/>
                    </a:cubicBezTo>
                    <a:cubicBezTo>
                      <a:pt x="77242" y="275226"/>
                      <a:pt x="75226" y="274218"/>
                      <a:pt x="73209" y="273210"/>
                    </a:cubicBezTo>
                    <a:cubicBezTo>
                      <a:pt x="61111" y="270185"/>
                      <a:pt x="48005" y="267161"/>
                      <a:pt x="35907" y="264136"/>
                    </a:cubicBezTo>
                    <a:cubicBezTo>
                      <a:pt x="34899" y="264136"/>
                      <a:pt x="34899" y="264136"/>
                      <a:pt x="33891" y="264136"/>
                    </a:cubicBezTo>
                    <a:cubicBezTo>
                      <a:pt x="29859" y="264136"/>
                      <a:pt x="25826" y="268169"/>
                      <a:pt x="24818" y="272202"/>
                    </a:cubicBezTo>
                    <a:cubicBezTo>
                      <a:pt x="24818" y="274218"/>
                      <a:pt x="24818" y="277242"/>
                      <a:pt x="26834" y="279259"/>
                    </a:cubicBezTo>
                    <a:cubicBezTo>
                      <a:pt x="28850" y="280267"/>
                      <a:pt x="30867" y="281275"/>
                      <a:pt x="32883" y="282283"/>
                    </a:cubicBezTo>
                    <a:close/>
                    <a:moveTo>
                      <a:pt x="233506" y="94766"/>
                    </a:moveTo>
                    <a:cubicBezTo>
                      <a:pt x="235522" y="96783"/>
                      <a:pt x="237538" y="98799"/>
                      <a:pt x="240563" y="98799"/>
                    </a:cubicBezTo>
                    <a:cubicBezTo>
                      <a:pt x="243587" y="99807"/>
                      <a:pt x="246612" y="98799"/>
                      <a:pt x="248628" y="96783"/>
                    </a:cubicBezTo>
                    <a:cubicBezTo>
                      <a:pt x="250644" y="94766"/>
                      <a:pt x="252661" y="92750"/>
                      <a:pt x="252661" y="89726"/>
                    </a:cubicBezTo>
                    <a:cubicBezTo>
                      <a:pt x="252661" y="86701"/>
                      <a:pt x="252661" y="83677"/>
                      <a:pt x="250644" y="81660"/>
                    </a:cubicBezTo>
                    <a:cubicBezTo>
                      <a:pt x="246612" y="77628"/>
                      <a:pt x="242579" y="72587"/>
                      <a:pt x="239555" y="67546"/>
                    </a:cubicBezTo>
                    <a:cubicBezTo>
                      <a:pt x="237538" y="64522"/>
                      <a:pt x="236530" y="61497"/>
                      <a:pt x="235522" y="58473"/>
                    </a:cubicBezTo>
                    <a:cubicBezTo>
                      <a:pt x="233506" y="54440"/>
                      <a:pt x="229473" y="51416"/>
                      <a:pt x="224432" y="51416"/>
                    </a:cubicBezTo>
                    <a:cubicBezTo>
                      <a:pt x="223424" y="51416"/>
                      <a:pt x="221408" y="51416"/>
                      <a:pt x="220400" y="52424"/>
                    </a:cubicBezTo>
                    <a:cubicBezTo>
                      <a:pt x="214351" y="54440"/>
                      <a:pt x="211326" y="61497"/>
                      <a:pt x="214351" y="66538"/>
                    </a:cubicBezTo>
                    <a:cubicBezTo>
                      <a:pt x="219392" y="76620"/>
                      <a:pt x="225441" y="86701"/>
                      <a:pt x="233506" y="94766"/>
                    </a:cubicBezTo>
                    <a:close/>
                    <a:moveTo>
                      <a:pt x="658947" y="246998"/>
                    </a:moveTo>
                    <a:cubicBezTo>
                      <a:pt x="662979" y="248006"/>
                      <a:pt x="666004" y="246998"/>
                      <a:pt x="669028" y="244981"/>
                    </a:cubicBezTo>
                    <a:cubicBezTo>
                      <a:pt x="684151" y="235908"/>
                      <a:pt x="700281" y="226835"/>
                      <a:pt x="715403" y="216753"/>
                    </a:cubicBezTo>
                    <a:cubicBezTo>
                      <a:pt x="721452" y="212720"/>
                      <a:pt x="722460" y="203647"/>
                      <a:pt x="718428" y="197598"/>
                    </a:cubicBezTo>
                    <a:cubicBezTo>
                      <a:pt x="716411" y="194574"/>
                      <a:pt x="713387" y="192557"/>
                      <a:pt x="709355" y="192557"/>
                    </a:cubicBezTo>
                    <a:cubicBezTo>
                      <a:pt x="708346" y="192557"/>
                      <a:pt x="707338" y="192557"/>
                      <a:pt x="707338" y="192557"/>
                    </a:cubicBezTo>
                    <a:cubicBezTo>
                      <a:pt x="704314" y="192557"/>
                      <a:pt x="702297" y="193566"/>
                      <a:pt x="699273" y="195582"/>
                    </a:cubicBezTo>
                    <a:cubicBezTo>
                      <a:pt x="684151" y="204655"/>
                      <a:pt x="669028" y="214737"/>
                      <a:pt x="653906" y="223810"/>
                    </a:cubicBezTo>
                    <a:cubicBezTo>
                      <a:pt x="647857" y="227843"/>
                      <a:pt x="646849" y="236916"/>
                      <a:pt x="650881" y="241957"/>
                    </a:cubicBezTo>
                    <a:cubicBezTo>
                      <a:pt x="652898" y="243973"/>
                      <a:pt x="655922" y="245990"/>
                      <a:pt x="658947" y="246998"/>
                    </a:cubicBezTo>
                    <a:close/>
                    <a:moveTo>
                      <a:pt x="675077" y="439555"/>
                    </a:moveTo>
                    <a:cubicBezTo>
                      <a:pt x="670036" y="439555"/>
                      <a:pt x="666004" y="443588"/>
                      <a:pt x="664996" y="448629"/>
                    </a:cubicBezTo>
                    <a:cubicBezTo>
                      <a:pt x="664996" y="451653"/>
                      <a:pt x="664996" y="454677"/>
                      <a:pt x="667012" y="456694"/>
                    </a:cubicBezTo>
                    <a:cubicBezTo>
                      <a:pt x="669028" y="458710"/>
                      <a:pt x="671045" y="460726"/>
                      <a:pt x="674069" y="460726"/>
                    </a:cubicBezTo>
                    <a:cubicBezTo>
                      <a:pt x="690199" y="464759"/>
                      <a:pt x="706330" y="468792"/>
                      <a:pt x="722460" y="472824"/>
                    </a:cubicBezTo>
                    <a:cubicBezTo>
                      <a:pt x="728509" y="473832"/>
                      <a:pt x="734558" y="469800"/>
                      <a:pt x="735566" y="463751"/>
                    </a:cubicBezTo>
                    <a:cubicBezTo>
                      <a:pt x="736575" y="460726"/>
                      <a:pt x="735566" y="457702"/>
                      <a:pt x="733550" y="455686"/>
                    </a:cubicBezTo>
                    <a:cubicBezTo>
                      <a:pt x="731534" y="453669"/>
                      <a:pt x="729518" y="451653"/>
                      <a:pt x="726493" y="451653"/>
                    </a:cubicBezTo>
                    <a:cubicBezTo>
                      <a:pt x="710362" y="447620"/>
                      <a:pt x="694232" y="443588"/>
                      <a:pt x="678102" y="439555"/>
                    </a:cubicBezTo>
                    <a:cubicBezTo>
                      <a:pt x="676085" y="440563"/>
                      <a:pt x="675077" y="439555"/>
                      <a:pt x="675077" y="439555"/>
                    </a:cubicBezTo>
                    <a:close/>
                    <a:moveTo>
                      <a:pt x="89340" y="505085"/>
                    </a:moveTo>
                    <a:cubicBezTo>
                      <a:pt x="88332" y="505085"/>
                      <a:pt x="88332" y="505085"/>
                      <a:pt x="87323" y="505085"/>
                    </a:cubicBezTo>
                    <a:cubicBezTo>
                      <a:pt x="85307" y="505085"/>
                      <a:pt x="83291" y="506093"/>
                      <a:pt x="80266" y="507101"/>
                    </a:cubicBezTo>
                    <a:cubicBezTo>
                      <a:pt x="75226" y="510126"/>
                      <a:pt x="69177" y="513150"/>
                      <a:pt x="63128" y="516175"/>
                    </a:cubicBezTo>
                    <a:cubicBezTo>
                      <a:pt x="44981" y="526256"/>
                      <a:pt x="26834" y="534322"/>
                      <a:pt x="7679" y="542387"/>
                    </a:cubicBezTo>
                    <a:cubicBezTo>
                      <a:pt x="1630" y="544403"/>
                      <a:pt x="-1394" y="551460"/>
                      <a:pt x="622" y="557509"/>
                    </a:cubicBezTo>
                    <a:cubicBezTo>
                      <a:pt x="2638" y="563558"/>
                      <a:pt x="9696" y="566583"/>
                      <a:pt x="15744" y="564566"/>
                    </a:cubicBezTo>
                    <a:cubicBezTo>
                      <a:pt x="41956" y="553476"/>
                      <a:pt x="69177" y="541379"/>
                      <a:pt x="92364" y="525248"/>
                    </a:cubicBezTo>
                    <a:cubicBezTo>
                      <a:pt x="97405" y="522224"/>
                      <a:pt x="98413" y="514159"/>
                      <a:pt x="95389" y="510126"/>
                    </a:cubicBezTo>
                    <a:cubicBezTo>
                      <a:pt x="95389" y="507101"/>
                      <a:pt x="92364" y="506093"/>
                      <a:pt x="89340" y="505085"/>
                    </a:cubicBezTo>
                    <a:close/>
                    <a:moveTo>
                      <a:pt x="540993" y="609933"/>
                    </a:moveTo>
                    <a:cubicBezTo>
                      <a:pt x="538976" y="609933"/>
                      <a:pt x="537968" y="609933"/>
                      <a:pt x="535952" y="610941"/>
                    </a:cubicBezTo>
                    <a:cubicBezTo>
                      <a:pt x="528895" y="613966"/>
                      <a:pt x="524862" y="622031"/>
                      <a:pt x="527887" y="629088"/>
                    </a:cubicBezTo>
                    <a:cubicBezTo>
                      <a:pt x="532928" y="644210"/>
                      <a:pt x="538976" y="658324"/>
                      <a:pt x="547042" y="672439"/>
                    </a:cubicBezTo>
                    <a:cubicBezTo>
                      <a:pt x="548050" y="674455"/>
                      <a:pt x="550066" y="676471"/>
                      <a:pt x="553091" y="677479"/>
                    </a:cubicBezTo>
                    <a:cubicBezTo>
                      <a:pt x="556115" y="679496"/>
                      <a:pt x="560148" y="679496"/>
                      <a:pt x="564180" y="677479"/>
                    </a:cubicBezTo>
                    <a:cubicBezTo>
                      <a:pt x="567205" y="676471"/>
                      <a:pt x="570229" y="673447"/>
                      <a:pt x="572246" y="670422"/>
                    </a:cubicBezTo>
                    <a:cubicBezTo>
                      <a:pt x="573254" y="667398"/>
                      <a:pt x="574262" y="662357"/>
                      <a:pt x="572246" y="659333"/>
                    </a:cubicBezTo>
                    <a:cubicBezTo>
                      <a:pt x="565188" y="646227"/>
                      <a:pt x="559139" y="633121"/>
                      <a:pt x="555107" y="620015"/>
                    </a:cubicBezTo>
                    <a:cubicBezTo>
                      <a:pt x="552082" y="613966"/>
                      <a:pt x="547042" y="609933"/>
                      <a:pt x="540993" y="609933"/>
                    </a:cubicBezTo>
                    <a:close/>
                    <a:moveTo>
                      <a:pt x="404892" y="568599"/>
                    </a:moveTo>
                    <a:cubicBezTo>
                      <a:pt x="436145" y="564566"/>
                      <a:pt x="466389" y="554485"/>
                      <a:pt x="492601" y="536338"/>
                    </a:cubicBezTo>
                    <a:cubicBezTo>
                      <a:pt x="515789" y="520207"/>
                      <a:pt x="538976" y="495004"/>
                      <a:pt x="551074" y="469800"/>
                    </a:cubicBezTo>
                    <a:cubicBezTo>
                      <a:pt x="563172" y="442580"/>
                      <a:pt x="576278" y="415359"/>
                      <a:pt x="580311" y="385115"/>
                    </a:cubicBezTo>
                    <a:cubicBezTo>
                      <a:pt x="583335" y="362935"/>
                      <a:pt x="583335" y="340756"/>
                      <a:pt x="579302" y="319585"/>
                    </a:cubicBezTo>
                    <a:cubicBezTo>
                      <a:pt x="577286" y="308495"/>
                      <a:pt x="574262" y="297405"/>
                      <a:pt x="571237" y="287324"/>
                    </a:cubicBezTo>
                    <a:cubicBezTo>
                      <a:pt x="567205" y="276234"/>
                      <a:pt x="563172" y="266153"/>
                      <a:pt x="557123" y="257079"/>
                    </a:cubicBezTo>
                    <a:cubicBezTo>
                      <a:pt x="548050" y="239941"/>
                      <a:pt x="534944" y="223810"/>
                      <a:pt x="520830" y="209696"/>
                    </a:cubicBezTo>
                    <a:cubicBezTo>
                      <a:pt x="508732" y="197598"/>
                      <a:pt x="493609" y="187517"/>
                      <a:pt x="478487" y="179451"/>
                    </a:cubicBezTo>
                    <a:cubicBezTo>
                      <a:pt x="451267" y="165337"/>
                      <a:pt x="422031" y="159288"/>
                      <a:pt x="391786" y="159288"/>
                    </a:cubicBezTo>
                    <a:cubicBezTo>
                      <a:pt x="388761" y="159288"/>
                      <a:pt x="386745" y="159288"/>
                      <a:pt x="383721" y="159288"/>
                    </a:cubicBezTo>
                    <a:cubicBezTo>
                      <a:pt x="367590" y="160296"/>
                      <a:pt x="351460" y="162313"/>
                      <a:pt x="335329" y="167353"/>
                    </a:cubicBezTo>
                    <a:cubicBezTo>
                      <a:pt x="320207" y="171386"/>
                      <a:pt x="305085" y="177435"/>
                      <a:pt x="290971" y="184492"/>
                    </a:cubicBezTo>
                    <a:cubicBezTo>
                      <a:pt x="260726" y="199614"/>
                      <a:pt x="234514" y="220786"/>
                      <a:pt x="213343" y="246998"/>
                    </a:cubicBezTo>
                    <a:cubicBezTo>
                      <a:pt x="192171" y="273210"/>
                      <a:pt x="176041" y="304462"/>
                      <a:pt x="168984" y="336723"/>
                    </a:cubicBezTo>
                    <a:cubicBezTo>
                      <a:pt x="164951" y="353862"/>
                      <a:pt x="163943" y="372009"/>
                      <a:pt x="163943" y="389147"/>
                    </a:cubicBezTo>
                    <a:cubicBezTo>
                      <a:pt x="164951" y="406286"/>
                      <a:pt x="167976" y="424433"/>
                      <a:pt x="173016" y="440563"/>
                    </a:cubicBezTo>
                    <a:cubicBezTo>
                      <a:pt x="183098" y="470808"/>
                      <a:pt x="202253" y="497020"/>
                      <a:pt x="226449" y="517183"/>
                    </a:cubicBezTo>
                    <a:cubicBezTo>
                      <a:pt x="250644" y="538354"/>
                      <a:pt x="280889" y="552468"/>
                      <a:pt x="311134" y="561542"/>
                    </a:cubicBezTo>
                    <a:cubicBezTo>
                      <a:pt x="326256" y="565574"/>
                      <a:pt x="342386" y="568599"/>
                      <a:pt x="357509" y="569607"/>
                    </a:cubicBezTo>
                    <a:cubicBezTo>
                      <a:pt x="372631" y="570615"/>
                      <a:pt x="388761" y="570615"/>
                      <a:pt x="404892" y="568599"/>
                    </a:cubicBezTo>
                    <a:close/>
                    <a:moveTo>
                      <a:pt x="309117" y="541379"/>
                    </a:moveTo>
                    <a:cubicBezTo>
                      <a:pt x="290971" y="535330"/>
                      <a:pt x="273832" y="528273"/>
                      <a:pt x="257701" y="518191"/>
                    </a:cubicBezTo>
                    <a:cubicBezTo>
                      <a:pt x="244595" y="510126"/>
                      <a:pt x="232497" y="500044"/>
                      <a:pt x="222416" y="488955"/>
                    </a:cubicBezTo>
                    <a:cubicBezTo>
                      <a:pt x="213343" y="478873"/>
                      <a:pt x="205278" y="468792"/>
                      <a:pt x="199229" y="456694"/>
                    </a:cubicBezTo>
                    <a:cubicBezTo>
                      <a:pt x="193180" y="445604"/>
                      <a:pt x="189147" y="434514"/>
                      <a:pt x="186122" y="422416"/>
                    </a:cubicBezTo>
                    <a:cubicBezTo>
                      <a:pt x="182090" y="407294"/>
                      <a:pt x="181082" y="391164"/>
                      <a:pt x="182090" y="375033"/>
                    </a:cubicBezTo>
                    <a:cubicBezTo>
                      <a:pt x="183098" y="358903"/>
                      <a:pt x="185114" y="342772"/>
                      <a:pt x="190155" y="326642"/>
                    </a:cubicBezTo>
                    <a:cubicBezTo>
                      <a:pt x="195196" y="310511"/>
                      <a:pt x="202253" y="295389"/>
                      <a:pt x="211326" y="281275"/>
                    </a:cubicBezTo>
                    <a:cubicBezTo>
                      <a:pt x="221408" y="266153"/>
                      <a:pt x="232497" y="252038"/>
                      <a:pt x="245604" y="239941"/>
                    </a:cubicBezTo>
                    <a:cubicBezTo>
                      <a:pt x="259718" y="226835"/>
                      <a:pt x="274840" y="215745"/>
                      <a:pt x="291979" y="206672"/>
                    </a:cubicBezTo>
                    <a:cubicBezTo>
                      <a:pt x="309117" y="197598"/>
                      <a:pt x="327264" y="190541"/>
                      <a:pt x="346419" y="185500"/>
                    </a:cubicBezTo>
                    <a:cubicBezTo>
                      <a:pt x="363558" y="181468"/>
                      <a:pt x="380696" y="179451"/>
                      <a:pt x="397835" y="180460"/>
                    </a:cubicBezTo>
                    <a:cubicBezTo>
                      <a:pt x="412957" y="181468"/>
                      <a:pt x="427071" y="183484"/>
                      <a:pt x="442194" y="187517"/>
                    </a:cubicBezTo>
                    <a:cubicBezTo>
                      <a:pt x="455300" y="191549"/>
                      <a:pt x="468405" y="197598"/>
                      <a:pt x="480503" y="204655"/>
                    </a:cubicBezTo>
                    <a:cubicBezTo>
                      <a:pt x="492601" y="212720"/>
                      <a:pt x="503691" y="221794"/>
                      <a:pt x="513772" y="231875"/>
                    </a:cubicBezTo>
                    <a:cubicBezTo>
                      <a:pt x="524862" y="243973"/>
                      <a:pt x="533936" y="256071"/>
                      <a:pt x="542001" y="270185"/>
                    </a:cubicBezTo>
                    <a:cubicBezTo>
                      <a:pt x="549058" y="284299"/>
                      <a:pt x="554099" y="298413"/>
                      <a:pt x="558131" y="313536"/>
                    </a:cubicBezTo>
                    <a:cubicBezTo>
                      <a:pt x="562164" y="330674"/>
                      <a:pt x="563172" y="348821"/>
                      <a:pt x="563172" y="365960"/>
                    </a:cubicBezTo>
                    <a:cubicBezTo>
                      <a:pt x="562164" y="384107"/>
                      <a:pt x="559139" y="401245"/>
                      <a:pt x="554099" y="418384"/>
                    </a:cubicBezTo>
                    <a:cubicBezTo>
                      <a:pt x="543009" y="452661"/>
                      <a:pt x="527887" y="480889"/>
                      <a:pt x="501675" y="506093"/>
                    </a:cubicBezTo>
                    <a:cubicBezTo>
                      <a:pt x="491593" y="515167"/>
                      <a:pt x="481512" y="523232"/>
                      <a:pt x="469414" y="529281"/>
                    </a:cubicBezTo>
                    <a:cubicBezTo>
                      <a:pt x="456308" y="536338"/>
                      <a:pt x="441185" y="541379"/>
                      <a:pt x="427071" y="545411"/>
                    </a:cubicBezTo>
                    <a:cubicBezTo>
                      <a:pt x="408924" y="549444"/>
                      <a:pt x="389770" y="551460"/>
                      <a:pt x="370615" y="550452"/>
                    </a:cubicBezTo>
                    <a:cubicBezTo>
                      <a:pt x="349443" y="551460"/>
                      <a:pt x="329280" y="547428"/>
                      <a:pt x="309117" y="541379"/>
                    </a:cubicBezTo>
                    <a:close/>
                    <a:moveTo>
                      <a:pt x="235522" y="674455"/>
                    </a:moveTo>
                    <a:cubicBezTo>
                      <a:pt x="233506" y="673447"/>
                      <a:pt x="231489" y="673447"/>
                      <a:pt x="229473" y="673447"/>
                    </a:cubicBezTo>
                    <a:cubicBezTo>
                      <a:pt x="227457" y="673447"/>
                      <a:pt x="226449" y="673447"/>
                      <a:pt x="224432" y="674455"/>
                    </a:cubicBezTo>
                    <a:cubicBezTo>
                      <a:pt x="221408" y="675463"/>
                      <a:pt x="218383" y="678488"/>
                      <a:pt x="216367" y="681512"/>
                    </a:cubicBezTo>
                    <a:cubicBezTo>
                      <a:pt x="208302" y="704700"/>
                      <a:pt x="203261" y="728895"/>
                      <a:pt x="198220" y="753091"/>
                    </a:cubicBezTo>
                    <a:cubicBezTo>
                      <a:pt x="197212" y="760148"/>
                      <a:pt x="202253" y="767205"/>
                      <a:pt x="209310" y="768213"/>
                    </a:cubicBezTo>
                    <a:cubicBezTo>
                      <a:pt x="216367" y="769221"/>
                      <a:pt x="223424" y="764181"/>
                      <a:pt x="224432" y="757124"/>
                    </a:cubicBezTo>
                    <a:cubicBezTo>
                      <a:pt x="228465" y="736960"/>
                      <a:pt x="234514" y="716797"/>
                      <a:pt x="240563" y="696634"/>
                    </a:cubicBezTo>
                    <a:cubicBezTo>
                      <a:pt x="240563" y="696634"/>
                      <a:pt x="240563" y="696634"/>
                      <a:pt x="240563" y="696634"/>
                    </a:cubicBezTo>
                    <a:cubicBezTo>
                      <a:pt x="241571" y="693610"/>
                      <a:pt x="242579" y="691594"/>
                      <a:pt x="242579" y="688569"/>
                    </a:cubicBezTo>
                    <a:cubicBezTo>
                      <a:pt x="242579" y="686553"/>
                      <a:pt x="242579" y="683528"/>
                      <a:pt x="241571" y="681512"/>
                    </a:cubicBezTo>
                    <a:cubicBezTo>
                      <a:pt x="241571" y="679496"/>
                      <a:pt x="238546" y="676471"/>
                      <a:pt x="235522" y="674455"/>
                    </a:cubicBezTo>
                    <a:close/>
                  </a:path>
                </a:pathLst>
              </a:custGeom>
              <a:solidFill>
                <a:srgbClr val="0E0E0E"/>
              </a:solidFill>
              <a:ln w="10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" name="Graphic 4">
              <a:extLst>
                <a:ext uri="{FF2B5EF4-FFF2-40B4-BE49-F238E27FC236}">
                  <a16:creationId xmlns:a16="http://schemas.microsoft.com/office/drawing/2014/main" xmlns="" id="{3C398FBE-835E-0071-13FB-6546B9755A94}"/>
                </a:ext>
              </a:extLst>
            </p:cNvPr>
            <p:cNvGrpSpPr/>
            <p:nvPr/>
          </p:nvGrpSpPr>
          <p:grpSpPr>
            <a:xfrm>
              <a:off x="-123937" y="3023299"/>
              <a:ext cx="2757563" cy="4436885"/>
              <a:chOff x="-5303" y="1300518"/>
              <a:chExt cx="2757563" cy="4436885"/>
            </a:xfrm>
          </p:grpSpPr>
          <p:grpSp>
            <p:nvGrpSpPr>
              <p:cNvPr id="20" name="Graphic 4">
                <a:extLst>
                  <a:ext uri="{FF2B5EF4-FFF2-40B4-BE49-F238E27FC236}">
                    <a16:creationId xmlns:a16="http://schemas.microsoft.com/office/drawing/2014/main" xmlns="" id="{6C689B09-1578-F17A-99ED-D525263E3CD3}"/>
                  </a:ext>
                </a:extLst>
              </p:cNvPr>
              <p:cNvGrpSpPr/>
              <p:nvPr/>
            </p:nvGrpSpPr>
            <p:grpSpPr>
              <a:xfrm>
                <a:off x="-2022" y="1316649"/>
                <a:ext cx="2720756" cy="4255417"/>
                <a:chOff x="-2022" y="1316649"/>
                <a:chExt cx="2720756" cy="4255417"/>
              </a:xfrm>
            </p:grpSpPr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xmlns="" id="{B4BBCE82-93B3-BF77-47EF-2DEA4A49F3DF}"/>
                    </a:ext>
                  </a:extLst>
                </p:cNvPr>
                <p:cNvSpPr/>
                <p:nvPr/>
              </p:nvSpPr>
              <p:spPr>
                <a:xfrm>
                  <a:off x="155690" y="3545677"/>
                  <a:ext cx="1584349" cy="2026389"/>
                </a:xfrm>
                <a:custGeom>
                  <a:avLst/>
                  <a:gdLst>
                    <a:gd name="connsiteX0" fmla="*/ 379640 w 1584349"/>
                    <a:gd name="connsiteY0" fmla="*/ 513150 h 2026389"/>
                    <a:gd name="connsiteX1" fmla="*/ 492553 w 1584349"/>
                    <a:gd name="connsiteY1" fmla="*/ 479881 h 2026389"/>
                    <a:gd name="connsiteX2" fmla="*/ 541953 w 1584349"/>
                    <a:gd name="connsiteY2" fmla="*/ 449636 h 2026389"/>
                    <a:gd name="connsiteX3" fmla="*/ 578246 w 1584349"/>
                    <a:gd name="connsiteY3" fmla="*/ 410318 h 2026389"/>
                    <a:gd name="connsiteX4" fmla="*/ 616556 w 1584349"/>
                    <a:gd name="connsiteY4" fmla="*/ 313536 h 2026389"/>
                    <a:gd name="connsiteX5" fmla="*/ 620589 w 1584349"/>
                    <a:gd name="connsiteY5" fmla="*/ 189533 h 2026389"/>
                    <a:gd name="connsiteX6" fmla="*/ 613532 w 1584349"/>
                    <a:gd name="connsiteY6" fmla="*/ 129044 h 2026389"/>
                    <a:gd name="connsiteX7" fmla="*/ 611515 w 1584349"/>
                    <a:gd name="connsiteY7" fmla="*/ 114929 h 2026389"/>
                    <a:gd name="connsiteX8" fmla="*/ 609499 w 1584349"/>
                    <a:gd name="connsiteY8" fmla="*/ 98799 h 2026389"/>
                    <a:gd name="connsiteX9" fmla="*/ 607483 w 1584349"/>
                    <a:gd name="connsiteY9" fmla="*/ 78636 h 2026389"/>
                    <a:gd name="connsiteX10" fmla="*/ 606474 w 1584349"/>
                    <a:gd name="connsiteY10" fmla="*/ 60489 h 2026389"/>
                    <a:gd name="connsiteX11" fmla="*/ 606474 w 1584349"/>
                    <a:gd name="connsiteY11" fmla="*/ 58473 h 2026389"/>
                    <a:gd name="connsiteX12" fmla="*/ 606474 w 1584349"/>
                    <a:gd name="connsiteY12" fmla="*/ 41334 h 2026389"/>
                    <a:gd name="connsiteX13" fmla="*/ 606474 w 1584349"/>
                    <a:gd name="connsiteY13" fmla="*/ 30245 h 2026389"/>
                    <a:gd name="connsiteX14" fmla="*/ 606474 w 1584349"/>
                    <a:gd name="connsiteY14" fmla="*/ 29236 h 2026389"/>
                    <a:gd name="connsiteX15" fmla="*/ 605466 w 1584349"/>
                    <a:gd name="connsiteY15" fmla="*/ 16130 h 2026389"/>
                    <a:gd name="connsiteX16" fmla="*/ 597401 w 1584349"/>
                    <a:gd name="connsiteY16" fmla="*/ 4033 h 2026389"/>
                    <a:gd name="connsiteX17" fmla="*/ 586311 w 1584349"/>
                    <a:gd name="connsiteY17" fmla="*/ 0 h 2026389"/>
                    <a:gd name="connsiteX18" fmla="*/ 583287 w 1584349"/>
                    <a:gd name="connsiteY18" fmla="*/ 0 h 2026389"/>
                    <a:gd name="connsiteX19" fmla="*/ 573205 w 1584349"/>
                    <a:gd name="connsiteY19" fmla="*/ 5041 h 2026389"/>
                    <a:gd name="connsiteX20" fmla="*/ 566148 w 1584349"/>
                    <a:gd name="connsiteY20" fmla="*/ 6049 h 2026389"/>
                    <a:gd name="connsiteX21" fmla="*/ 552034 w 1584349"/>
                    <a:gd name="connsiteY21" fmla="*/ 11089 h 2026389"/>
                    <a:gd name="connsiteX22" fmla="*/ 529855 w 1584349"/>
                    <a:gd name="connsiteY22" fmla="*/ 23187 h 2026389"/>
                    <a:gd name="connsiteX23" fmla="*/ 484488 w 1584349"/>
                    <a:gd name="connsiteY23" fmla="*/ 53432 h 2026389"/>
                    <a:gd name="connsiteX24" fmla="*/ 409884 w 1584349"/>
                    <a:gd name="connsiteY24" fmla="*/ 116946 h 2026389"/>
                    <a:gd name="connsiteX25" fmla="*/ 402827 w 1584349"/>
                    <a:gd name="connsiteY25" fmla="*/ 122995 h 2026389"/>
                    <a:gd name="connsiteX26" fmla="*/ 347379 w 1584349"/>
                    <a:gd name="connsiteY26" fmla="*/ 172394 h 2026389"/>
                    <a:gd name="connsiteX27" fmla="*/ 318142 w 1584349"/>
                    <a:gd name="connsiteY27" fmla="*/ 197598 h 2026389"/>
                    <a:gd name="connsiteX28" fmla="*/ 274792 w 1584349"/>
                    <a:gd name="connsiteY28" fmla="*/ 236916 h 2026389"/>
                    <a:gd name="connsiteX29" fmla="*/ 256645 w 1584349"/>
                    <a:gd name="connsiteY29" fmla="*/ 255063 h 2026389"/>
                    <a:gd name="connsiteX30" fmla="*/ 241523 w 1584349"/>
                    <a:gd name="connsiteY30" fmla="*/ 271193 h 2026389"/>
                    <a:gd name="connsiteX31" fmla="*/ 240515 w 1584349"/>
                    <a:gd name="connsiteY31" fmla="*/ 272202 h 2026389"/>
                    <a:gd name="connsiteX32" fmla="*/ 239506 w 1584349"/>
                    <a:gd name="connsiteY32" fmla="*/ 273209 h 2026389"/>
                    <a:gd name="connsiteX33" fmla="*/ 238498 w 1584349"/>
                    <a:gd name="connsiteY33" fmla="*/ 274218 h 2026389"/>
                    <a:gd name="connsiteX34" fmla="*/ 239506 w 1584349"/>
                    <a:gd name="connsiteY34" fmla="*/ 274218 h 2026389"/>
                    <a:gd name="connsiteX35" fmla="*/ 202205 w 1584349"/>
                    <a:gd name="connsiteY35" fmla="*/ 307487 h 2026389"/>
                    <a:gd name="connsiteX36" fmla="*/ 192123 w 1584349"/>
                    <a:gd name="connsiteY36" fmla="*/ 312528 h 2026389"/>
                    <a:gd name="connsiteX37" fmla="*/ 158854 w 1584349"/>
                    <a:gd name="connsiteY37" fmla="*/ 298413 h 2026389"/>
                    <a:gd name="connsiteX38" fmla="*/ 134658 w 1584349"/>
                    <a:gd name="connsiteY38" fmla="*/ 292365 h 2026389"/>
                    <a:gd name="connsiteX39" fmla="*/ 113487 w 1584349"/>
                    <a:gd name="connsiteY39" fmla="*/ 289340 h 2026389"/>
                    <a:gd name="connsiteX40" fmla="*/ 107438 w 1584349"/>
                    <a:gd name="connsiteY40" fmla="*/ 285307 h 2026389"/>
                    <a:gd name="connsiteX41" fmla="*/ 102397 w 1584349"/>
                    <a:gd name="connsiteY41" fmla="*/ 284299 h 2026389"/>
                    <a:gd name="connsiteX42" fmla="*/ 97357 w 1584349"/>
                    <a:gd name="connsiteY42" fmla="*/ 285307 h 2026389"/>
                    <a:gd name="connsiteX43" fmla="*/ 90300 w 1584349"/>
                    <a:gd name="connsiteY43" fmla="*/ 292365 h 2026389"/>
                    <a:gd name="connsiteX44" fmla="*/ 90300 w 1584349"/>
                    <a:gd name="connsiteY44" fmla="*/ 302446 h 2026389"/>
                    <a:gd name="connsiteX45" fmla="*/ 109454 w 1584349"/>
                    <a:gd name="connsiteY45" fmla="*/ 340756 h 2026389"/>
                    <a:gd name="connsiteX46" fmla="*/ 119536 w 1584349"/>
                    <a:gd name="connsiteY46" fmla="*/ 356886 h 2026389"/>
                    <a:gd name="connsiteX47" fmla="*/ 118528 w 1584349"/>
                    <a:gd name="connsiteY47" fmla="*/ 356886 h 2026389"/>
                    <a:gd name="connsiteX48" fmla="*/ 116512 w 1584349"/>
                    <a:gd name="connsiteY48" fmla="*/ 356886 h 2026389"/>
                    <a:gd name="connsiteX49" fmla="*/ 89291 w 1584349"/>
                    <a:gd name="connsiteY49" fmla="*/ 362935 h 2026389"/>
                    <a:gd name="connsiteX50" fmla="*/ 61063 w 1584349"/>
                    <a:gd name="connsiteY50" fmla="*/ 372009 h 2026389"/>
                    <a:gd name="connsiteX51" fmla="*/ 34851 w 1584349"/>
                    <a:gd name="connsiteY51" fmla="*/ 382090 h 2026389"/>
                    <a:gd name="connsiteX52" fmla="*/ 17712 w 1584349"/>
                    <a:gd name="connsiteY52" fmla="*/ 390155 h 2026389"/>
                    <a:gd name="connsiteX53" fmla="*/ 9647 w 1584349"/>
                    <a:gd name="connsiteY53" fmla="*/ 394188 h 2026389"/>
                    <a:gd name="connsiteX54" fmla="*/ 1582 w 1584349"/>
                    <a:gd name="connsiteY54" fmla="*/ 416367 h 2026389"/>
                    <a:gd name="connsiteX55" fmla="*/ 16704 w 1584349"/>
                    <a:gd name="connsiteY55" fmla="*/ 426449 h 2026389"/>
                    <a:gd name="connsiteX56" fmla="*/ 23761 w 1584349"/>
                    <a:gd name="connsiteY56" fmla="*/ 425441 h 2026389"/>
                    <a:gd name="connsiteX57" fmla="*/ 25778 w 1584349"/>
                    <a:gd name="connsiteY57" fmla="*/ 424433 h 2026389"/>
                    <a:gd name="connsiteX58" fmla="*/ 32835 w 1584349"/>
                    <a:gd name="connsiteY58" fmla="*/ 427457 h 2026389"/>
                    <a:gd name="connsiteX59" fmla="*/ 35859 w 1584349"/>
                    <a:gd name="connsiteY59" fmla="*/ 427457 h 2026389"/>
                    <a:gd name="connsiteX60" fmla="*/ 52998 w 1584349"/>
                    <a:gd name="connsiteY60" fmla="*/ 427457 h 2026389"/>
                    <a:gd name="connsiteX61" fmla="*/ 60055 w 1584349"/>
                    <a:gd name="connsiteY61" fmla="*/ 427457 h 2026389"/>
                    <a:gd name="connsiteX62" fmla="*/ 64088 w 1584349"/>
                    <a:gd name="connsiteY62" fmla="*/ 427457 h 2026389"/>
                    <a:gd name="connsiteX63" fmla="*/ 45941 w 1584349"/>
                    <a:gd name="connsiteY63" fmla="*/ 440563 h 2026389"/>
                    <a:gd name="connsiteX64" fmla="*/ 32835 w 1584349"/>
                    <a:gd name="connsiteY64" fmla="*/ 449636 h 2026389"/>
                    <a:gd name="connsiteX65" fmla="*/ 20737 w 1584349"/>
                    <a:gd name="connsiteY65" fmla="*/ 462743 h 2026389"/>
                    <a:gd name="connsiteX66" fmla="*/ 12672 w 1584349"/>
                    <a:gd name="connsiteY66" fmla="*/ 491979 h 2026389"/>
                    <a:gd name="connsiteX67" fmla="*/ 14688 w 1584349"/>
                    <a:gd name="connsiteY67" fmla="*/ 499036 h 2026389"/>
                    <a:gd name="connsiteX68" fmla="*/ 21745 w 1584349"/>
                    <a:gd name="connsiteY68" fmla="*/ 508110 h 2026389"/>
                    <a:gd name="connsiteX69" fmla="*/ 35859 w 1584349"/>
                    <a:gd name="connsiteY69" fmla="*/ 514159 h 2026389"/>
                    <a:gd name="connsiteX70" fmla="*/ 42916 w 1584349"/>
                    <a:gd name="connsiteY70" fmla="*/ 515166 h 2026389"/>
                    <a:gd name="connsiteX71" fmla="*/ 43924 w 1584349"/>
                    <a:gd name="connsiteY71" fmla="*/ 515166 h 2026389"/>
                    <a:gd name="connsiteX72" fmla="*/ 58039 w 1584349"/>
                    <a:gd name="connsiteY72" fmla="*/ 514159 h 2026389"/>
                    <a:gd name="connsiteX73" fmla="*/ 78202 w 1584349"/>
                    <a:gd name="connsiteY73" fmla="*/ 509118 h 2026389"/>
                    <a:gd name="connsiteX74" fmla="*/ 77194 w 1584349"/>
                    <a:gd name="connsiteY74" fmla="*/ 510126 h 2026389"/>
                    <a:gd name="connsiteX75" fmla="*/ 68120 w 1584349"/>
                    <a:gd name="connsiteY75" fmla="*/ 523232 h 2026389"/>
                    <a:gd name="connsiteX76" fmla="*/ 61063 w 1584349"/>
                    <a:gd name="connsiteY76" fmla="*/ 537346 h 2026389"/>
                    <a:gd name="connsiteX77" fmla="*/ 59047 w 1584349"/>
                    <a:gd name="connsiteY77" fmla="*/ 553476 h 2026389"/>
                    <a:gd name="connsiteX78" fmla="*/ 62071 w 1584349"/>
                    <a:gd name="connsiteY78" fmla="*/ 563558 h 2026389"/>
                    <a:gd name="connsiteX79" fmla="*/ 81226 w 1584349"/>
                    <a:gd name="connsiteY79" fmla="*/ 575656 h 2026389"/>
                    <a:gd name="connsiteX80" fmla="*/ 92316 w 1584349"/>
                    <a:gd name="connsiteY80" fmla="*/ 574648 h 2026389"/>
                    <a:gd name="connsiteX81" fmla="*/ 103406 w 1584349"/>
                    <a:gd name="connsiteY81" fmla="*/ 570615 h 2026389"/>
                    <a:gd name="connsiteX82" fmla="*/ 124577 w 1584349"/>
                    <a:gd name="connsiteY82" fmla="*/ 557509 h 2026389"/>
                    <a:gd name="connsiteX83" fmla="*/ 120544 w 1584349"/>
                    <a:gd name="connsiteY83" fmla="*/ 563558 h 2026389"/>
                    <a:gd name="connsiteX84" fmla="*/ 115503 w 1584349"/>
                    <a:gd name="connsiteY84" fmla="*/ 571623 h 2026389"/>
                    <a:gd name="connsiteX85" fmla="*/ 107438 w 1584349"/>
                    <a:gd name="connsiteY85" fmla="*/ 591786 h 2026389"/>
                    <a:gd name="connsiteX86" fmla="*/ 118528 w 1584349"/>
                    <a:gd name="connsiteY86" fmla="*/ 610941 h 2026389"/>
                    <a:gd name="connsiteX87" fmla="*/ 126593 w 1584349"/>
                    <a:gd name="connsiteY87" fmla="*/ 612958 h 2026389"/>
                    <a:gd name="connsiteX88" fmla="*/ 138691 w 1584349"/>
                    <a:gd name="connsiteY88" fmla="*/ 610941 h 2026389"/>
                    <a:gd name="connsiteX89" fmla="*/ 155830 w 1584349"/>
                    <a:gd name="connsiteY89" fmla="*/ 601868 h 2026389"/>
                    <a:gd name="connsiteX90" fmla="*/ 156838 w 1584349"/>
                    <a:gd name="connsiteY90" fmla="*/ 601868 h 2026389"/>
                    <a:gd name="connsiteX91" fmla="*/ 174985 w 1584349"/>
                    <a:gd name="connsiteY91" fmla="*/ 588762 h 2026389"/>
                    <a:gd name="connsiteX92" fmla="*/ 191115 w 1584349"/>
                    <a:gd name="connsiteY92" fmla="*/ 575656 h 2026389"/>
                    <a:gd name="connsiteX93" fmla="*/ 202205 w 1584349"/>
                    <a:gd name="connsiteY93" fmla="*/ 567591 h 2026389"/>
                    <a:gd name="connsiteX94" fmla="*/ 265718 w 1584349"/>
                    <a:gd name="connsiteY94" fmla="*/ 540370 h 2026389"/>
                    <a:gd name="connsiteX95" fmla="*/ 376615 w 1584349"/>
                    <a:gd name="connsiteY95" fmla="*/ 513150 h 2026389"/>
                    <a:gd name="connsiteX96" fmla="*/ 379640 w 1584349"/>
                    <a:gd name="connsiteY96" fmla="*/ 513150 h 2026389"/>
                    <a:gd name="connsiteX97" fmla="*/ 786934 w 1584349"/>
                    <a:gd name="connsiteY97" fmla="*/ 1638250 h 2026389"/>
                    <a:gd name="connsiteX98" fmla="*/ 766771 w 1584349"/>
                    <a:gd name="connsiteY98" fmla="*/ 1616071 h 2026389"/>
                    <a:gd name="connsiteX99" fmla="*/ 732494 w 1584349"/>
                    <a:gd name="connsiteY99" fmla="*/ 1598932 h 2026389"/>
                    <a:gd name="connsiteX100" fmla="*/ 729469 w 1584349"/>
                    <a:gd name="connsiteY100" fmla="*/ 1597924 h 2026389"/>
                    <a:gd name="connsiteX101" fmla="*/ 667972 w 1584349"/>
                    <a:gd name="connsiteY101" fmla="*/ 1578769 h 2026389"/>
                    <a:gd name="connsiteX102" fmla="*/ 605466 w 1584349"/>
                    <a:gd name="connsiteY102" fmla="*/ 1571712 h 2026389"/>
                    <a:gd name="connsiteX103" fmla="*/ 602442 w 1584349"/>
                    <a:gd name="connsiteY103" fmla="*/ 1571712 h 2026389"/>
                    <a:gd name="connsiteX104" fmla="*/ 540944 w 1584349"/>
                    <a:gd name="connsiteY104" fmla="*/ 1577761 h 2026389"/>
                    <a:gd name="connsiteX105" fmla="*/ 538928 w 1584349"/>
                    <a:gd name="connsiteY105" fmla="*/ 1577761 h 2026389"/>
                    <a:gd name="connsiteX106" fmla="*/ 536912 w 1584349"/>
                    <a:gd name="connsiteY106" fmla="*/ 1577761 h 2026389"/>
                    <a:gd name="connsiteX107" fmla="*/ 531871 w 1584349"/>
                    <a:gd name="connsiteY107" fmla="*/ 1578769 h 2026389"/>
                    <a:gd name="connsiteX108" fmla="*/ 508684 w 1584349"/>
                    <a:gd name="connsiteY108" fmla="*/ 1582802 h 2026389"/>
                    <a:gd name="connsiteX109" fmla="*/ 498602 w 1584349"/>
                    <a:gd name="connsiteY109" fmla="*/ 1585826 h 2026389"/>
                    <a:gd name="connsiteX110" fmla="*/ 487512 w 1584349"/>
                    <a:gd name="connsiteY110" fmla="*/ 1570704 h 2026389"/>
                    <a:gd name="connsiteX111" fmla="*/ 483480 w 1584349"/>
                    <a:gd name="connsiteY111" fmla="*/ 1570704 h 2026389"/>
                    <a:gd name="connsiteX112" fmla="*/ 469365 w 1584349"/>
                    <a:gd name="connsiteY112" fmla="*/ 1581794 h 2026389"/>
                    <a:gd name="connsiteX113" fmla="*/ 463317 w 1584349"/>
                    <a:gd name="connsiteY113" fmla="*/ 1598932 h 2026389"/>
                    <a:gd name="connsiteX114" fmla="*/ 425007 w 1584349"/>
                    <a:gd name="connsiteY114" fmla="*/ 1668495 h 2026389"/>
                    <a:gd name="connsiteX115" fmla="*/ 420974 w 1584349"/>
                    <a:gd name="connsiteY115" fmla="*/ 1675552 h 2026389"/>
                    <a:gd name="connsiteX116" fmla="*/ 417950 w 1584349"/>
                    <a:gd name="connsiteY116" fmla="*/ 1680593 h 2026389"/>
                    <a:gd name="connsiteX117" fmla="*/ 375607 w 1584349"/>
                    <a:gd name="connsiteY117" fmla="*/ 1758220 h 2026389"/>
                    <a:gd name="connsiteX118" fmla="*/ 361493 w 1584349"/>
                    <a:gd name="connsiteY118" fmla="*/ 1798546 h 2026389"/>
                    <a:gd name="connsiteX119" fmla="*/ 360485 w 1584349"/>
                    <a:gd name="connsiteY119" fmla="*/ 1836857 h 2026389"/>
                    <a:gd name="connsiteX120" fmla="*/ 365526 w 1584349"/>
                    <a:gd name="connsiteY120" fmla="*/ 1851979 h 2026389"/>
                    <a:gd name="connsiteX121" fmla="*/ 372583 w 1584349"/>
                    <a:gd name="connsiteY121" fmla="*/ 1864076 h 2026389"/>
                    <a:gd name="connsiteX122" fmla="*/ 382664 w 1584349"/>
                    <a:gd name="connsiteY122" fmla="*/ 1876174 h 2026389"/>
                    <a:gd name="connsiteX123" fmla="*/ 396778 w 1584349"/>
                    <a:gd name="connsiteY123" fmla="*/ 1888272 h 2026389"/>
                    <a:gd name="connsiteX124" fmla="*/ 425007 w 1584349"/>
                    <a:gd name="connsiteY124" fmla="*/ 1904403 h 2026389"/>
                    <a:gd name="connsiteX125" fmla="*/ 462308 w 1584349"/>
                    <a:gd name="connsiteY125" fmla="*/ 1918517 h 2026389"/>
                    <a:gd name="connsiteX126" fmla="*/ 538928 w 1584349"/>
                    <a:gd name="connsiteY126" fmla="*/ 1935656 h 2026389"/>
                    <a:gd name="connsiteX127" fmla="*/ 612523 w 1584349"/>
                    <a:gd name="connsiteY127" fmla="*/ 1943721 h 2026389"/>
                    <a:gd name="connsiteX128" fmla="*/ 636719 w 1584349"/>
                    <a:gd name="connsiteY128" fmla="*/ 1944729 h 2026389"/>
                    <a:gd name="connsiteX129" fmla="*/ 677045 w 1584349"/>
                    <a:gd name="connsiteY129" fmla="*/ 1941704 h 2026389"/>
                    <a:gd name="connsiteX130" fmla="*/ 730477 w 1584349"/>
                    <a:gd name="connsiteY130" fmla="*/ 1916500 h 2026389"/>
                    <a:gd name="connsiteX131" fmla="*/ 758706 w 1584349"/>
                    <a:gd name="connsiteY131" fmla="*/ 1868109 h 2026389"/>
                    <a:gd name="connsiteX132" fmla="*/ 768787 w 1584349"/>
                    <a:gd name="connsiteY132" fmla="*/ 1808628 h 2026389"/>
                    <a:gd name="connsiteX133" fmla="*/ 770804 w 1584349"/>
                    <a:gd name="connsiteY133" fmla="*/ 1783424 h 2026389"/>
                    <a:gd name="connsiteX134" fmla="*/ 774836 w 1584349"/>
                    <a:gd name="connsiteY134" fmla="*/ 1745114 h 2026389"/>
                    <a:gd name="connsiteX135" fmla="*/ 781893 w 1584349"/>
                    <a:gd name="connsiteY135" fmla="*/ 1705797 h 2026389"/>
                    <a:gd name="connsiteX136" fmla="*/ 782901 w 1584349"/>
                    <a:gd name="connsiteY136" fmla="*/ 1702772 h 2026389"/>
                    <a:gd name="connsiteX137" fmla="*/ 789959 w 1584349"/>
                    <a:gd name="connsiteY137" fmla="*/ 1666478 h 2026389"/>
                    <a:gd name="connsiteX138" fmla="*/ 789959 w 1584349"/>
                    <a:gd name="connsiteY138" fmla="*/ 1654380 h 2026389"/>
                    <a:gd name="connsiteX139" fmla="*/ 786934 w 1584349"/>
                    <a:gd name="connsiteY139" fmla="*/ 1638250 h 2026389"/>
                    <a:gd name="connsiteX140" fmla="*/ 1583376 w 1584349"/>
                    <a:gd name="connsiteY140" fmla="*/ 1909443 h 2026389"/>
                    <a:gd name="connsiteX141" fmla="*/ 1573294 w 1584349"/>
                    <a:gd name="connsiteY141" fmla="*/ 1861052 h 2026389"/>
                    <a:gd name="connsiteX142" fmla="*/ 1569262 w 1584349"/>
                    <a:gd name="connsiteY142" fmla="*/ 1845930 h 2026389"/>
                    <a:gd name="connsiteX143" fmla="*/ 1561196 w 1584349"/>
                    <a:gd name="connsiteY143" fmla="*/ 1813669 h 2026389"/>
                    <a:gd name="connsiteX144" fmla="*/ 1559180 w 1584349"/>
                    <a:gd name="connsiteY144" fmla="*/ 1800563 h 2026389"/>
                    <a:gd name="connsiteX145" fmla="*/ 1558172 w 1584349"/>
                    <a:gd name="connsiteY145" fmla="*/ 1786449 h 2026389"/>
                    <a:gd name="connsiteX146" fmla="*/ 1559180 w 1584349"/>
                    <a:gd name="connsiteY146" fmla="*/ 1771327 h 2026389"/>
                    <a:gd name="connsiteX147" fmla="*/ 1558172 w 1584349"/>
                    <a:gd name="connsiteY147" fmla="*/ 1775359 h 2026389"/>
                    <a:gd name="connsiteX148" fmla="*/ 1563213 w 1584349"/>
                    <a:gd name="connsiteY148" fmla="*/ 1742090 h 2026389"/>
                    <a:gd name="connsiteX149" fmla="*/ 1569262 w 1584349"/>
                    <a:gd name="connsiteY149" fmla="*/ 1695715 h 2026389"/>
                    <a:gd name="connsiteX150" fmla="*/ 1570270 w 1584349"/>
                    <a:gd name="connsiteY150" fmla="*/ 1662446 h 2026389"/>
                    <a:gd name="connsiteX151" fmla="*/ 1568253 w 1584349"/>
                    <a:gd name="connsiteY151" fmla="*/ 1647323 h 2026389"/>
                    <a:gd name="connsiteX152" fmla="*/ 1559180 w 1584349"/>
                    <a:gd name="connsiteY152" fmla="*/ 1632201 h 2026389"/>
                    <a:gd name="connsiteX153" fmla="*/ 1534984 w 1584349"/>
                    <a:gd name="connsiteY153" fmla="*/ 1618087 h 2026389"/>
                    <a:gd name="connsiteX154" fmla="*/ 1523895 w 1584349"/>
                    <a:gd name="connsiteY154" fmla="*/ 1616071 h 2026389"/>
                    <a:gd name="connsiteX155" fmla="*/ 1505748 w 1584349"/>
                    <a:gd name="connsiteY155" fmla="*/ 1615063 h 2026389"/>
                    <a:gd name="connsiteX156" fmla="*/ 1507764 w 1584349"/>
                    <a:gd name="connsiteY156" fmla="*/ 1615063 h 2026389"/>
                    <a:gd name="connsiteX157" fmla="*/ 1474495 w 1584349"/>
                    <a:gd name="connsiteY157" fmla="*/ 1618087 h 2026389"/>
                    <a:gd name="connsiteX158" fmla="*/ 1440218 w 1584349"/>
                    <a:gd name="connsiteY158" fmla="*/ 1625144 h 2026389"/>
                    <a:gd name="connsiteX159" fmla="*/ 1375696 w 1584349"/>
                    <a:gd name="connsiteY159" fmla="*/ 1645307 h 2026389"/>
                    <a:gd name="connsiteX160" fmla="*/ 1311174 w 1584349"/>
                    <a:gd name="connsiteY160" fmla="*/ 1669503 h 2026389"/>
                    <a:gd name="connsiteX161" fmla="*/ 1250685 w 1584349"/>
                    <a:gd name="connsiteY161" fmla="*/ 1694707 h 2026389"/>
                    <a:gd name="connsiteX162" fmla="*/ 1228506 w 1584349"/>
                    <a:gd name="connsiteY162" fmla="*/ 1704788 h 2026389"/>
                    <a:gd name="connsiteX163" fmla="*/ 1219432 w 1584349"/>
                    <a:gd name="connsiteY163" fmla="*/ 1709829 h 2026389"/>
                    <a:gd name="connsiteX164" fmla="*/ 1219432 w 1584349"/>
                    <a:gd name="connsiteY164" fmla="*/ 1708821 h 2026389"/>
                    <a:gd name="connsiteX165" fmla="*/ 1222457 w 1584349"/>
                    <a:gd name="connsiteY165" fmla="*/ 1697731 h 2026389"/>
                    <a:gd name="connsiteX166" fmla="*/ 1214391 w 1584349"/>
                    <a:gd name="connsiteY166" fmla="*/ 1683617 h 2026389"/>
                    <a:gd name="connsiteX167" fmla="*/ 1211367 w 1584349"/>
                    <a:gd name="connsiteY167" fmla="*/ 1683617 h 2026389"/>
                    <a:gd name="connsiteX168" fmla="*/ 1200277 w 1584349"/>
                    <a:gd name="connsiteY168" fmla="*/ 1692690 h 2026389"/>
                    <a:gd name="connsiteX169" fmla="*/ 1185155 w 1584349"/>
                    <a:gd name="connsiteY169" fmla="*/ 1747131 h 2026389"/>
                    <a:gd name="connsiteX170" fmla="*/ 1161967 w 1584349"/>
                    <a:gd name="connsiteY170" fmla="*/ 1839881 h 2026389"/>
                    <a:gd name="connsiteX171" fmla="*/ 1158943 w 1584349"/>
                    <a:gd name="connsiteY171" fmla="*/ 1913476 h 2026389"/>
                    <a:gd name="connsiteX172" fmla="*/ 1167008 w 1584349"/>
                    <a:gd name="connsiteY172" fmla="*/ 1946745 h 2026389"/>
                    <a:gd name="connsiteX173" fmla="*/ 1185155 w 1584349"/>
                    <a:gd name="connsiteY173" fmla="*/ 1975982 h 2026389"/>
                    <a:gd name="connsiteX174" fmla="*/ 1250685 w 1584349"/>
                    <a:gd name="connsiteY174" fmla="*/ 2011267 h 2026389"/>
                    <a:gd name="connsiteX175" fmla="*/ 1300084 w 1584349"/>
                    <a:gd name="connsiteY175" fmla="*/ 2019332 h 2026389"/>
                    <a:gd name="connsiteX176" fmla="*/ 1396867 w 1584349"/>
                    <a:gd name="connsiteY176" fmla="*/ 2026390 h 2026389"/>
                    <a:gd name="connsiteX177" fmla="*/ 1444250 w 1584349"/>
                    <a:gd name="connsiteY177" fmla="*/ 2024373 h 2026389"/>
                    <a:gd name="connsiteX178" fmla="*/ 1512805 w 1584349"/>
                    <a:gd name="connsiteY178" fmla="*/ 2010259 h 2026389"/>
                    <a:gd name="connsiteX179" fmla="*/ 1564221 w 1584349"/>
                    <a:gd name="connsiteY179" fmla="*/ 1976990 h 2026389"/>
                    <a:gd name="connsiteX180" fmla="*/ 1579343 w 1584349"/>
                    <a:gd name="connsiteY180" fmla="*/ 1949769 h 2026389"/>
                    <a:gd name="connsiteX181" fmla="*/ 1583376 w 1584349"/>
                    <a:gd name="connsiteY181" fmla="*/ 1909443 h 2026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</a:cxnLst>
                  <a:rect l="l" t="t" r="r" b="b"/>
                  <a:pathLst>
                    <a:path w="1584349" h="2026389">
                      <a:moveTo>
                        <a:pt x="379640" y="513150"/>
                      </a:moveTo>
                      <a:cubicBezTo>
                        <a:pt x="416941" y="505085"/>
                        <a:pt x="456259" y="496012"/>
                        <a:pt x="492553" y="479881"/>
                      </a:cubicBezTo>
                      <a:cubicBezTo>
                        <a:pt x="510700" y="471816"/>
                        <a:pt x="527838" y="461734"/>
                        <a:pt x="541953" y="449636"/>
                      </a:cubicBezTo>
                      <a:cubicBezTo>
                        <a:pt x="555059" y="438547"/>
                        <a:pt x="567156" y="425441"/>
                        <a:pt x="578246" y="410318"/>
                      </a:cubicBezTo>
                      <a:cubicBezTo>
                        <a:pt x="596393" y="384106"/>
                        <a:pt x="609499" y="352854"/>
                        <a:pt x="616556" y="313536"/>
                      </a:cubicBezTo>
                      <a:cubicBezTo>
                        <a:pt x="624621" y="269177"/>
                        <a:pt x="623613" y="223810"/>
                        <a:pt x="620589" y="189533"/>
                      </a:cubicBezTo>
                      <a:cubicBezTo>
                        <a:pt x="619580" y="172394"/>
                        <a:pt x="617564" y="153239"/>
                        <a:pt x="613532" y="129044"/>
                      </a:cubicBezTo>
                      <a:cubicBezTo>
                        <a:pt x="612523" y="124003"/>
                        <a:pt x="612523" y="119970"/>
                        <a:pt x="611515" y="114929"/>
                      </a:cubicBezTo>
                      <a:cubicBezTo>
                        <a:pt x="610507" y="109889"/>
                        <a:pt x="609499" y="103840"/>
                        <a:pt x="609499" y="98799"/>
                      </a:cubicBezTo>
                      <a:cubicBezTo>
                        <a:pt x="608491" y="91742"/>
                        <a:pt x="607483" y="85693"/>
                        <a:pt x="607483" y="78636"/>
                      </a:cubicBezTo>
                      <a:cubicBezTo>
                        <a:pt x="606474" y="72587"/>
                        <a:pt x="606474" y="66538"/>
                        <a:pt x="606474" y="60489"/>
                      </a:cubicBezTo>
                      <a:lnTo>
                        <a:pt x="606474" y="58473"/>
                      </a:lnTo>
                      <a:cubicBezTo>
                        <a:pt x="606474" y="52424"/>
                        <a:pt x="606474" y="47383"/>
                        <a:pt x="606474" y="41334"/>
                      </a:cubicBezTo>
                      <a:cubicBezTo>
                        <a:pt x="606474" y="37302"/>
                        <a:pt x="606474" y="33269"/>
                        <a:pt x="606474" y="30245"/>
                      </a:cubicBezTo>
                      <a:lnTo>
                        <a:pt x="606474" y="29236"/>
                      </a:lnTo>
                      <a:cubicBezTo>
                        <a:pt x="606474" y="25204"/>
                        <a:pt x="606474" y="21171"/>
                        <a:pt x="605466" y="16130"/>
                      </a:cubicBezTo>
                      <a:cubicBezTo>
                        <a:pt x="604458" y="12098"/>
                        <a:pt x="602442" y="7057"/>
                        <a:pt x="597401" y="4033"/>
                      </a:cubicBezTo>
                      <a:cubicBezTo>
                        <a:pt x="594377" y="2016"/>
                        <a:pt x="590344" y="0"/>
                        <a:pt x="586311" y="0"/>
                      </a:cubicBezTo>
                      <a:cubicBezTo>
                        <a:pt x="585303" y="0"/>
                        <a:pt x="584295" y="0"/>
                        <a:pt x="583287" y="0"/>
                      </a:cubicBezTo>
                      <a:cubicBezTo>
                        <a:pt x="579254" y="1008"/>
                        <a:pt x="576230" y="2016"/>
                        <a:pt x="573205" y="5041"/>
                      </a:cubicBezTo>
                      <a:cubicBezTo>
                        <a:pt x="571189" y="5041"/>
                        <a:pt x="568165" y="6049"/>
                        <a:pt x="566148" y="6049"/>
                      </a:cubicBezTo>
                      <a:cubicBezTo>
                        <a:pt x="562116" y="7057"/>
                        <a:pt x="557075" y="9073"/>
                        <a:pt x="552034" y="11089"/>
                      </a:cubicBezTo>
                      <a:cubicBezTo>
                        <a:pt x="543969" y="14114"/>
                        <a:pt x="536912" y="19155"/>
                        <a:pt x="529855" y="23187"/>
                      </a:cubicBezTo>
                      <a:cubicBezTo>
                        <a:pt x="514732" y="31253"/>
                        <a:pt x="500618" y="41334"/>
                        <a:pt x="484488" y="53432"/>
                      </a:cubicBezTo>
                      <a:cubicBezTo>
                        <a:pt x="458276" y="73595"/>
                        <a:pt x="434080" y="95775"/>
                        <a:pt x="409884" y="116946"/>
                      </a:cubicBezTo>
                      <a:lnTo>
                        <a:pt x="402827" y="122995"/>
                      </a:lnTo>
                      <a:cubicBezTo>
                        <a:pt x="384681" y="140133"/>
                        <a:pt x="365526" y="156264"/>
                        <a:pt x="347379" y="172394"/>
                      </a:cubicBezTo>
                      <a:cubicBezTo>
                        <a:pt x="337297" y="180460"/>
                        <a:pt x="327216" y="189533"/>
                        <a:pt x="318142" y="197598"/>
                      </a:cubicBezTo>
                      <a:cubicBezTo>
                        <a:pt x="304028" y="209696"/>
                        <a:pt x="289914" y="222802"/>
                        <a:pt x="274792" y="236916"/>
                      </a:cubicBezTo>
                      <a:cubicBezTo>
                        <a:pt x="267735" y="242965"/>
                        <a:pt x="261686" y="249014"/>
                        <a:pt x="256645" y="255063"/>
                      </a:cubicBezTo>
                      <a:cubicBezTo>
                        <a:pt x="251604" y="260104"/>
                        <a:pt x="246563" y="266153"/>
                        <a:pt x="241523" y="271193"/>
                      </a:cubicBezTo>
                      <a:lnTo>
                        <a:pt x="240515" y="272202"/>
                      </a:lnTo>
                      <a:lnTo>
                        <a:pt x="239506" y="273209"/>
                      </a:lnTo>
                      <a:lnTo>
                        <a:pt x="238498" y="274218"/>
                      </a:lnTo>
                      <a:lnTo>
                        <a:pt x="239506" y="274218"/>
                      </a:lnTo>
                      <a:cubicBezTo>
                        <a:pt x="226400" y="287324"/>
                        <a:pt x="215311" y="298413"/>
                        <a:pt x="202205" y="307487"/>
                      </a:cubicBezTo>
                      <a:cubicBezTo>
                        <a:pt x="199180" y="309503"/>
                        <a:pt x="196156" y="311520"/>
                        <a:pt x="192123" y="312528"/>
                      </a:cubicBezTo>
                      <a:cubicBezTo>
                        <a:pt x="181033" y="306479"/>
                        <a:pt x="167927" y="301438"/>
                        <a:pt x="158854" y="298413"/>
                      </a:cubicBezTo>
                      <a:cubicBezTo>
                        <a:pt x="151797" y="296397"/>
                        <a:pt x="143732" y="294381"/>
                        <a:pt x="134658" y="292365"/>
                      </a:cubicBezTo>
                      <a:cubicBezTo>
                        <a:pt x="127601" y="291356"/>
                        <a:pt x="120544" y="290348"/>
                        <a:pt x="113487" y="289340"/>
                      </a:cubicBezTo>
                      <a:cubicBezTo>
                        <a:pt x="111471" y="287324"/>
                        <a:pt x="109454" y="286316"/>
                        <a:pt x="107438" y="285307"/>
                      </a:cubicBezTo>
                      <a:cubicBezTo>
                        <a:pt x="105422" y="284299"/>
                        <a:pt x="104414" y="284299"/>
                        <a:pt x="102397" y="284299"/>
                      </a:cubicBezTo>
                      <a:cubicBezTo>
                        <a:pt x="100381" y="284299"/>
                        <a:pt x="98365" y="284299"/>
                        <a:pt x="97357" y="285307"/>
                      </a:cubicBezTo>
                      <a:cubicBezTo>
                        <a:pt x="94332" y="286316"/>
                        <a:pt x="91308" y="289340"/>
                        <a:pt x="90300" y="292365"/>
                      </a:cubicBezTo>
                      <a:cubicBezTo>
                        <a:pt x="89291" y="296397"/>
                        <a:pt x="89291" y="299422"/>
                        <a:pt x="90300" y="302446"/>
                      </a:cubicBezTo>
                      <a:cubicBezTo>
                        <a:pt x="95340" y="317569"/>
                        <a:pt x="102397" y="329666"/>
                        <a:pt x="109454" y="340756"/>
                      </a:cubicBezTo>
                      <a:cubicBezTo>
                        <a:pt x="112479" y="345797"/>
                        <a:pt x="116512" y="351846"/>
                        <a:pt x="119536" y="356886"/>
                      </a:cubicBezTo>
                      <a:cubicBezTo>
                        <a:pt x="119536" y="356886"/>
                        <a:pt x="118528" y="356886"/>
                        <a:pt x="118528" y="356886"/>
                      </a:cubicBezTo>
                      <a:cubicBezTo>
                        <a:pt x="117520" y="356886"/>
                        <a:pt x="117520" y="356886"/>
                        <a:pt x="116512" y="356886"/>
                      </a:cubicBezTo>
                      <a:cubicBezTo>
                        <a:pt x="107438" y="357895"/>
                        <a:pt x="99373" y="360919"/>
                        <a:pt x="89291" y="362935"/>
                      </a:cubicBezTo>
                      <a:cubicBezTo>
                        <a:pt x="80218" y="364952"/>
                        <a:pt x="71145" y="367976"/>
                        <a:pt x="61063" y="372009"/>
                      </a:cubicBezTo>
                      <a:cubicBezTo>
                        <a:pt x="52998" y="375033"/>
                        <a:pt x="43924" y="378058"/>
                        <a:pt x="34851" y="382090"/>
                      </a:cubicBezTo>
                      <a:cubicBezTo>
                        <a:pt x="28802" y="384106"/>
                        <a:pt x="23761" y="387131"/>
                        <a:pt x="17712" y="390155"/>
                      </a:cubicBezTo>
                      <a:cubicBezTo>
                        <a:pt x="14688" y="391164"/>
                        <a:pt x="12672" y="393180"/>
                        <a:pt x="9647" y="394188"/>
                      </a:cubicBezTo>
                      <a:cubicBezTo>
                        <a:pt x="1582" y="398221"/>
                        <a:pt x="-2451" y="407294"/>
                        <a:pt x="1582" y="416367"/>
                      </a:cubicBezTo>
                      <a:cubicBezTo>
                        <a:pt x="4606" y="422416"/>
                        <a:pt x="10655" y="426449"/>
                        <a:pt x="16704" y="426449"/>
                      </a:cubicBezTo>
                      <a:cubicBezTo>
                        <a:pt x="18721" y="426449"/>
                        <a:pt x="21745" y="425441"/>
                        <a:pt x="23761" y="425441"/>
                      </a:cubicBezTo>
                      <a:lnTo>
                        <a:pt x="25778" y="424433"/>
                      </a:lnTo>
                      <a:cubicBezTo>
                        <a:pt x="27794" y="425441"/>
                        <a:pt x="29810" y="427457"/>
                        <a:pt x="32835" y="427457"/>
                      </a:cubicBezTo>
                      <a:lnTo>
                        <a:pt x="35859" y="427457"/>
                      </a:lnTo>
                      <a:cubicBezTo>
                        <a:pt x="41908" y="427457"/>
                        <a:pt x="46949" y="427457"/>
                        <a:pt x="52998" y="427457"/>
                      </a:cubicBezTo>
                      <a:lnTo>
                        <a:pt x="60055" y="427457"/>
                      </a:lnTo>
                      <a:cubicBezTo>
                        <a:pt x="61063" y="427457"/>
                        <a:pt x="63079" y="427457"/>
                        <a:pt x="64088" y="427457"/>
                      </a:cubicBezTo>
                      <a:cubicBezTo>
                        <a:pt x="58039" y="432498"/>
                        <a:pt x="51990" y="436531"/>
                        <a:pt x="45941" y="440563"/>
                      </a:cubicBezTo>
                      <a:cubicBezTo>
                        <a:pt x="40900" y="443588"/>
                        <a:pt x="36867" y="446612"/>
                        <a:pt x="32835" y="449636"/>
                      </a:cubicBezTo>
                      <a:cubicBezTo>
                        <a:pt x="28802" y="452661"/>
                        <a:pt x="24770" y="457702"/>
                        <a:pt x="20737" y="462743"/>
                      </a:cubicBezTo>
                      <a:cubicBezTo>
                        <a:pt x="16704" y="467783"/>
                        <a:pt x="10655" y="478873"/>
                        <a:pt x="12672" y="491979"/>
                      </a:cubicBezTo>
                      <a:cubicBezTo>
                        <a:pt x="12672" y="493995"/>
                        <a:pt x="13680" y="497020"/>
                        <a:pt x="14688" y="499036"/>
                      </a:cubicBezTo>
                      <a:cubicBezTo>
                        <a:pt x="16704" y="503069"/>
                        <a:pt x="18721" y="505085"/>
                        <a:pt x="21745" y="508110"/>
                      </a:cubicBezTo>
                      <a:cubicBezTo>
                        <a:pt x="25778" y="511134"/>
                        <a:pt x="30818" y="513150"/>
                        <a:pt x="35859" y="514159"/>
                      </a:cubicBezTo>
                      <a:cubicBezTo>
                        <a:pt x="37876" y="514159"/>
                        <a:pt x="39892" y="515166"/>
                        <a:pt x="42916" y="515166"/>
                      </a:cubicBezTo>
                      <a:lnTo>
                        <a:pt x="43924" y="515166"/>
                      </a:lnTo>
                      <a:cubicBezTo>
                        <a:pt x="49973" y="515166"/>
                        <a:pt x="54006" y="515166"/>
                        <a:pt x="58039" y="514159"/>
                      </a:cubicBezTo>
                      <a:cubicBezTo>
                        <a:pt x="65096" y="513150"/>
                        <a:pt x="72153" y="511134"/>
                        <a:pt x="78202" y="509118"/>
                      </a:cubicBezTo>
                      <a:lnTo>
                        <a:pt x="77194" y="510126"/>
                      </a:lnTo>
                      <a:cubicBezTo>
                        <a:pt x="74169" y="514159"/>
                        <a:pt x="71145" y="518191"/>
                        <a:pt x="68120" y="523232"/>
                      </a:cubicBezTo>
                      <a:cubicBezTo>
                        <a:pt x="65096" y="528273"/>
                        <a:pt x="63079" y="533313"/>
                        <a:pt x="61063" y="537346"/>
                      </a:cubicBezTo>
                      <a:cubicBezTo>
                        <a:pt x="59047" y="542387"/>
                        <a:pt x="59047" y="547428"/>
                        <a:pt x="59047" y="553476"/>
                      </a:cubicBezTo>
                      <a:cubicBezTo>
                        <a:pt x="59047" y="557509"/>
                        <a:pt x="60055" y="560533"/>
                        <a:pt x="62071" y="563558"/>
                      </a:cubicBezTo>
                      <a:cubicBezTo>
                        <a:pt x="66104" y="570615"/>
                        <a:pt x="73161" y="575656"/>
                        <a:pt x="81226" y="575656"/>
                      </a:cubicBezTo>
                      <a:cubicBezTo>
                        <a:pt x="84251" y="575656"/>
                        <a:pt x="88283" y="575656"/>
                        <a:pt x="92316" y="574648"/>
                      </a:cubicBezTo>
                      <a:cubicBezTo>
                        <a:pt x="96348" y="573640"/>
                        <a:pt x="100381" y="571623"/>
                        <a:pt x="103406" y="570615"/>
                      </a:cubicBezTo>
                      <a:cubicBezTo>
                        <a:pt x="111471" y="566582"/>
                        <a:pt x="118528" y="562550"/>
                        <a:pt x="124577" y="557509"/>
                      </a:cubicBezTo>
                      <a:cubicBezTo>
                        <a:pt x="123569" y="559525"/>
                        <a:pt x="121552" y="561542"/>
                        <a:pt x="120544" y="563558"/>
                      </a:cubicBezTo>
                      <a:cubicBezTo>
                        <a:pt x="118528" y="566582"/>
                        <a:pt x="116512" y="569607"/>
                        <a:pt x="115503" y="571623"/>
                      </a:cubicBezTo>
                      <a:cubicBezTo>
                        <a:pt x="111471" y="577672"/>
                        <a:pt x="108446" y="584729"/>
                        <a:pt x="107438" y="591786"/>
                      </a:cubicBezTo>
                      <a:cubicBezTo>
                        <a:pt x="107438" y="600860"/>
                        <a:pt x="111471" y="607917"/>
                        <a:pt x="118528" y="610941"/>
                      </a:cubicBezTo>
                      <a:cubicBezTo>
                        <a:pt x="120544" y="611949"/>
                        <a:pt x="123569" y="612958"/>
                        <a:pt x="126593" y="612958"/>
                      </a:cubicBezTo>
                      <a:cubicBezTo>
                        <a:pt x="130626" y="612958"/>
                        <a:pt x="134658" y="611949"/>
                        <a:pt x="138691" y="610941"/>
                      </a:cubicBezTo>
                      <a:cubicBezTo>
                        <a:pt x="144740" y="608925"/>
                        <a:pt x="150789" y="604892"/>
                        <a:pt x="155830" y="601868"/>
                      </a:cubicBezTo>
                      <a:lnTo>
                        <a:pt x="156838" y="601868"/>
                      </a:lnTo>
                      <a:cubicBezTo>
                        <a:pt x="162887" y="597835"/>
                        <a:pt x="169944" y="592794"/>
                        <a:pt x="174985" y="588762"/>
                      </a:cubicBezTo>
                      <a:cubicBezTo>
                        <a:pt x="180025" y="584729"/>
                        <a:pt x="186074" y="580696"/>
                        <a:pt x="191115" y="575656"/>
                      </a:cubicBezTo>
                      <a:cubicBezTo>
                        <a:pt x="195148" y="572631"/>
                        <a:pt x="198172" y="569607"/>
                        <a:pt x="202205" y="567591"/>
                      </a:cubicBezTo>
                      <a:cubicBezTo>
                        <a:pt x="219343" y="557509"/>
                        <a:pt x="239506" y="549444"/>
                        <a:pt x="265718" y="540370"/>
                      </a:cubicBezTo>
                      <a:cubicBezTo>
                        <a:pt x="302012" y="529281"/>
                        <a:pt x="340322" y="521215"/>
                        <a:pt x="376615" y="513150"/>
                      </a:cubicBezTo>
                      <a:lnTo>
                        <a:pt x="379640" y="513150"/>
                      </a:lnTo>
                      <a:close/>
                      <a:moveTo>
                        <a:pt x="786934" y="1638250"/>
                      </a:moveTo>
                      <a:cubicBezTo>
                        <a:pt x="782901" y="1628169"/>
                        <a:pt x="773828" y="1621111"/>
                        <a:pt x="766771" y="1616071"/>
                      </a:cubicBezTo>
                      <a:cubicBezTo>
                        <a:pt x="756689" y="1609014"/>
                        <a:pt x="744592" y="1603973"/>
                        <a:pt x="732494" y="1598932"/>
                      </a:cubicBezTo>
                      <a:lnTo>
                        <a:pt x="729469" y="1597924"/>
                      </a:lnTo>
                      <a:cubicBezTo>
                        <a:pt x="708298" y="1588850"/>
                        <a:pt x="688135" y="1582802"/>
                        <a:pt x="667972" y="1578769"/>
                      </a:cubicBezTo>
                      <a:cubicBezTo>
                        <a:pt x="648817" y="1574736"/>
                        <a:pt x="627646" y="1572720"/>
                        <a:pt x="605466" y="1571712"/>
                      </a:cubicBezTo>
                      <a:lnTo>
                        <a:pt x="602442" y="1571712"/>
                      </a:lnTo>
                      <a:cubicBezTo>
                        <a:pt x="581271" y="1571712"/>
                        <a:pt x="560099" y="1574736"/>
                        <a:pt x="540944" y="1577761"/>
                      </a:cubicBezTo>
                      <a:lnTo>
                        <a:pt x="538928" y="1577761"/>
                      </a:lnTo>
                      <a:lnTo>
                        <a:pt x="536912" y="1577761"/>
                      </a:lnTo>
                      <a:lnTo>
                        <a:pt x="531871" y="1578769"/>
                      </a:lnTo>
                      <a:cubicBezTo>
                        <a:pt x="523806" y="1579777"/>
                        <a:pt x="515741" y="1580785"/>
                        <a:pt x="508684" y="1582802"/>
                      </a:cubicBezTo>
                      <a:cubicBezTo>
                        <a:pt x="505659" y="1583810"/>
                        <a:pt x="501626" y="1584818"/>
                        <a:pt x="498602" y="1585826"/>
                      </a:cubicBezTo>
                      <a:cubicBezTo>
                        <a:pt x="499610" y="1578769"/>
                        <a:pt x="494569" y="1571712"/>
                        <a:pt x="487512" y="1570704"/>
                      </a:cubicBezTo>
                      <a:cubicBezTo>
                        <a:pt x="486504" y="1570704"/>
                        <a:pt x="485496" y="1570704"/>
                        <a:pt x="483480" y="1570704"/>
                      </a:cubicBezTo>
                      <a:cubicBezTo>
                        <a:pt x="476423" y="1570704"/>
                        <a:pt x="470374" y="1575745"/>
                        <a:pt x="469365" y="1581794"/>
                      </a:cubicBezTo>
                      <a:cubicBezTo>
                        <a:pt x="468357" y="1586834"/>
                        <a:pt x="466341" y="1592883"/>
                        <a:pt x="463317" y="1598932"/>
                      </a:cubicBezTo>
                      <a:cubicBezTo>
                        <a:pt x="453235" y="1623128"/>
                        <a:pt x="439121" y="1646315"/>
                        <a:pt x="425007" y="1668495"/>
                      </a:cubicBezTo>
                      <a:lnTo>
                        <a:pt x="420974" y="1675552"/>
                      </a:lnTo>
                      <a:lnTo>
                        <a:pt x="417950" y="1680593"/>
                      </a:lnTo>
                      <a:cubicBezTo>
                        <a:pt x="402827" y="1705797"/>
                        <a:pt x="387705" y="1731001"/>
                        <a:pt x="375607" y="1758220"/>
                      </a:cubicBezTo>
                      <a:cubicBezTo>
                        <a:pt x="368550" y="1774351"/>
                        <a:pt x="364517" y="1786449"/>
                        <a:pt x="361493" y="1798546"/>
                      </a:cubicBezTo>
                      <a:cubicBezTo>
                        <a:pt x="358469" y="1812661"/>
                        <a:pt x="358469" y="1824759"/>
                        <a:pt x="360485" y="1836857"/>
                      </a:cubicBezTo>
                      <a:cubicBezTo>
                        <a:pt x="361493" y="1841897"/>
                        <a:pt x="363509" y="1846938"/>
                        <a:pt x="365526" y="1851979"/>
                      </a:cubicBezTo>
                      <a:cubicBezTo>
                        <a:pt x="367542" y="1856011"/>
                        <a:pt x="369558" y="1860044"/>
                        <a:pt x="372583" y="1864076"/>
                      </a:cubicBezTo>
                      <a:cubicBezTo>
                        <a:pt x="375607" y="1869117"/>
                        <a:pt x="379640" y="1873150"/>
                        <a:pt x="382664" y="1876174"/>
                      </a:cubicBezTo>
                      <a:cubicBezTo>
                        <a:pt x="386697" y="1880207"/>
                        <a:pt x="391738" y="1884239"/>
                        <a:pt x="396778" y="1888272"/>
                      </a:cubicBezTo>
                      <a:cubicBezTo>
                        <a:pt x="404844" y="1894321"/>
                        <a:pt x="413917" y="1899362"/>
                        <a:pt x="425007" y="1904403"/>
                      </a:cubicBezTo>
                      <a:cubicBezTo>
                        <a:pt x="436096" y="1909443"/>
                        <a:pt x="448194" y="1914484"/>
                        <a:pt x="462308" y="1918517"/>
                      </a:cubicBezTo>
                      <a:cubicBezTo>
                        <a:pt x="484488" y="1925574"/>
                        <a:pt x="508684" y="1931623"/>
                        <a:pt x="538928" y="1935656"/>
                      </a:cubicBezTo>
                      <a:cubicBezTo>
                        <a:pt x="563124" y="1939688"/>
                        <a:pt x="588328" y="1941704"/>
                        <a:pt x="612523" y="1943721"/>
                      </a:cubicBezTo>
                      <a:cubicBezTo>
                        <a:pt x="621597" y="1943721"/>
                        <a:pt x="629662" y="1944729"/>
                        <a:pt x="636719" y="1944729"/>
                      </a:cubicBezTo>
                      <a:cubicBezTo>
                        <a:pt x="651841" y="1944729"/>
                        <a:pt x="664947" y="1943721"/>
                        <a:pt x="677045" y="1941704"/>
                      </a:cubicBezTo>
                      <a:cubicBezTo>
                        <a:pt x="698216" y="1937672"/>
                        <a:pt x="716363" y="1929606"/>
                        <a:pt x="730477" y="1916500"/>
                      </a:cubicBezTo>
                      <a:cubicBezTo>
                        <a:pt x="742575" y="1905411"/>
                        <a:pt x="751649" y="1889280"/>
                        <a:pt x="758706" y="1868109"/>
                      </a:cubicBezTo>
                      <a:cubicBezTo>
                        <a:pt x="764755" y="1848954"/>
                        <a:pt x="766771" y="1828791"/>
                        <a:pt x="768787" y="1808628"/>
                      </a:cubicBezTo>
                      <a:cubicBezTo>
                        <a:pt x="769795" y="1800563"/>
                        <a:pt x="769795" y="1791490"/>
                        <a:pt x="770804" y="1783424"/>
                      </a:cubicBezTo>
                      <a:cubicBezTo>
                        <a:pt x="771812" y="1770318"/>
                        <a:pt x="772820" y="1757212"/>
                        <a:pt x="774836" y="1745114"/>
                      </a:cubicBezTo>
                      <a:cubicBezTo>
                        <a:pt x="776852" y="1732008"/>
                        <a:pt x="778869" y="1718903"/>
                        <a:pt x="781893" y="1705797"/>
                      </a:cubicBezTo>
                      <a:lnTo>
                        <a:pt x="782901" y="1702772"/>
                      </a:lnTo>
                      <a:cubicBezTo>
                        <a:pt x="785926" y="1690674"/>
                        <a:pt x="787942" y="1678576"/>
                        <a:pt x="789959" y="1666478"/>
                      </a:cubicBezTo>
                      <a:cubicBezTo>
                        <a:pt x="790967" y="1661438"/>
                        <a:pt x="790967" y="1657405"/>
                        <a:pt x="789959" y="1654380"/>
                      </a:cubicBezTo>
                      <a:cubicBezTo>
                        <a:pt x="790967" y="1649340"/>
                        <a:pt x="789959" y="1644299"/>
                        <a:pt x="786934" y="1638250"/>
                      </a:cubicBezTo>
                      <a:close/>
                      <a:moveTo>
                        <a:pt x="1583376" y="1909443"/>
                      </a:moveTo>
                      <a:cubicBezTo>
                        <a:pt x="1581359" y="1893313"/>
                        <a:pt x="1578335" y="1878191"/>
                        <a:pt x="1573294" y="1861052"/>
                      </a:cubicBezTo>
                      <a:cubicBezTo>
                        <a:pt x="1572286" y="1856011"/>
                        <a:pt x="1570270" y="1850970"/>
                        <a:pt x="1569262" y="1845930"/>
                      </a:cubicBezTo>
                      <a:cubicBezTo>
                        <a:pt x="1566237" y="1835848"/>
                        <a:pt x="1563213" y="1824759"/>
                        <a:pt x="1561196" y="1813669"/>
                      </a:cubicBezTo>
                      <a:cubicBezTo>
                        <a:pt x="1560188" y="1809636"/>
                        <a:pt x="1559180" y="1804596"/>
                        <a:pt x="1559180" y="1800563"/>
                      </a:cubicBezTo>
                      <a:cubicBezTo>
                        <a:pt x="1558172" y="1795522"/>
                        <a:pt x="1558172" y="1790481"/>
                        <a:pt x="1558172" y="1786449"/>
                      </a:cubicBezTo>
                      <a:cubicBezTo>
                        <a:pt x="1558172" y="1781408"/>
                        <a:pt x="1559180" y="1776367"/>
                        <a:pt x="1559180" y="1771327"/>
                      </a:cubicBezTo>
                      <a:lnTo>
                        <a:pt x="1558172" y="1775359"/>
                      </a:lnTo>
                      <a:cubicBezTo>
                        <a:pt x="1560188" y="1764269"/>
                        <a:pt x="1561196" y="1753179"/>
                        <a:pt x="1563213" y="1742090"/>
                      </a:cubicBezTo>
                      <a:cubicBezTo>
                        <a:pt x="1565229" y="1726968"/>
                        <a:pt x="1568253" y="1711845"/>
                        <a:pt x="1569262" y="1695715"/>
                      </a:cubicBezTo>
                      <a:cubicBezTo>
                        <a:pt x="1570270" y="1683617"/>
                        <a:pt x="1571278" y="1672527"/>
                        <a:pt x="1570270" y="1662446"/>
                      </a:cubicBezTo>
                      <a:cubicBezTo>
                        <a:pt x="1570270" y="1656397"/>
                        <a:pt x="1569262" y="1651356"/>
                        <a:pt x="1568253" y="1647323"/>
                      </a:cubicBezTo>
                      <a:cubicBezTo>
                        <a:pt x="1567245" y="1641275"/>
                        <a:pt x="1564221" y="1636234"/>
                        <a:pt x="1559180" y="1632201"/>
                      </a:cubicBezTo>
                      <a:cubicBezTo>
                        <a:pt x="1553131" y="1626152"/>
                        <a:pt x="1545066" y="1621111"/>
                        <a:pt x="1534984" y="1618087"/>
                      </a:cubicBezTo>
                      <a:cubicBezTo>
                        <a:pt x="1531960" y="1617079"/>
                        <a:pt x="1528935" y="1616071"/>
                        <a:pt x="1523895" y="1616071"/>
                      </a:cubicBezTo>
                      <a:cubicBezTo>
                        <a:pt x="1516837" y="1615063"/>
                        <a:pt x="1511797" y="1615063"/>
                        <a:pt x="1505748" y="1615063"/>
                      </a:cubicBezTo>
                      <a:lnTo>
                        <a:pt x="1507764" y="1615063"/>
                      </a:lnTo>
                      <a:cubicBezTo>
                        <a:pt x="1496674" y="1615063"/>
                        <a:pt x="1485585" y="1617079"/>
                        <a:pt x="1474495" y="1618087"/>
                      </a:cubicBezTo>
                      <a:cubicBezTo>
                        <a:pt x="1464414" y="1620104"/>
                        <a:pt x="1453324" y="1622119"/>
                        <a:pt x="1440218" y="1625144"/>
                      </a:cubicBezTo>
                      <a:cubicBezTo>
                        <a:pt x="1421063" y="1630185"/>
                        <a:pt x="1401908" y="1636234"/>
                        <a:pt x="1375696" y="1645307"/>
                      </a:cubicBezTo>
                      <a:cubicBezTo>
                        <a:pt x="1354525" y="1652364"/>
                        <a:pt x="1333353" y="1660430"/>
                        <a:pt x="1311174" y="1669503"/>
                      </a:cubicBezTo>
                      <a:cubicBezTo>
                        <a:pt x="1288995" y="1678576"/>
                        <a:pt x="1269840" y="1686642"/>
                        <a:pt x="1250685" y="1694707"/>
                      </a:cubicBezTo>
                      <a:cubicBezTo>
                        <a:pt x="1243628" y="1697731"/>
                        <a:pt x="1235563" y="1701764"/>
                        <a:pt x="1228506" y="1704788"/>
                      </a:cubicBezTo>
                      <a:cubicBezTo>
                        <a:pt x="1225481" y="1705797"/>
                        <a:pt x="1222457" y="1707812"/>
                        <a:pt x="1219432" y="1709829"/>
                      </a:cubicBezTo>
                      <a:lnTo>
                        <a:pt x="1219432" y="1708821"/>
                      </a:lnTo>
                      <a:cubicBezTo>
                        <a:pt x="1220440" y="1704788"/>
                        <a:pt x="1221448" y="1700756"/>
                        <a:pt x="1222457" y="1697731"/>
                      </a:cubicBezTo>
                      <a:cubicBezTo>
                        <a:pt x="1224473" y="1691682"/>
                        <a:pt x="1220440" y="1685634"/>
                        <a:pt x="1214391" y="1683617"/>
                      </a:cubicBezTo>
                      <a:cubicBezTo>
                        <a:pt x="1213383" y="1683617"/>
                        <a:pt x="1212375" y="1683617"/>
                        <a:pt x="1211367" y="1683617"/>
                      </a:cubicBezTo>
                      <a:cubicBezTo>
                        <a:pt x="1206326" y="1683617"/>
                        <a:pt x="1201285" y="1687649"/>
                        <a:pt x="1200277" y="1692690"/>
                      </a:cubicBezTo>
                      <a:cubicBezTo>
                        <a:pt x="1196245" y="1710837"/>
                        <a:pt x="1190196" y="1728984"/>
                        <a:pt x="1185155" y="1747131"/>
                      </a:cubicBezTo>
                      <a:cubicBezTo>
                        <a:pt x="1176082" y="1777375"/>
                        <a:pt x="1168016" y="1808628"/>
                        <a:pt x="1161967" y="1839881"/>
                      </a:cubicBezTo>
                      <a:cubicBezTo>
                        <a:pt x="1156927" y="1869117"/>
                        <a:pt x="1155918" y="1892305"/>
                        <a:pt x="1158943" y="1913476"/>
                      </a:cubicBezTo>
                      <a:cubicBezTo>
                        <a:pt x="1160959" y="1926582"/>
                        <a:pt x="1162976" y="1936664"/>
                        <a:pt x="1167008" y="1946745"/>
                      </a:cubicBezTo>
                      <a:cubicBezTo>
                        <a:pt x="1172049" y="1957835"/>
                        <a:pt x="1177090" y="1967917"/>
                        <a:pt x="1185155" y="1975982"/>
                      </a:cubicBezTo>
                      <a:cubicBezTo>
                        <a:pt x="1199269" y="1993121"/>
                        <a:pt x="1222457" y="2005218"/>
                        <a:pt x="1250685" y="2011267"/>
                      </a:cubicBezTo>
                      <a:cubicBezTo>
                        <a:pt x="1267823" y="2015299"/>
                        <a:pt x="1285970" y="2018324"/>
                        <a:pt x="1300084" y="2019332"/>
                      </a:cubicBezTo>
                      <a:cubicBezTo>
                        <a:pt x="1335370" y="2024373"/>
                        <a:pt x="1366623" y="2026390"/>
                        <a:pt x="1396867" y="2026390"/>
                      </a:cubicBezTo>
                      <a:cubicBezTo>
                        <a:pt x="1412998" y="2026390"/>
                        <a:pt x="1429128" y="2025381"/>
                        <a:pt x="1444250" y="2024373"/>
                      </a:cubicBezTo>
                      <a:cubicBezTo>
                        <a:pt x="1471471" y="2021349"/>
                        <a:pt x="1493650" y="2017316"/>
                        <a:pt x="1512805" y="2010259"/>
                      </a:cubicBezTo>
                      <a:cubicBezTo>
                        <a:pt x="1535993" y="2002194"/>
                        <a:pt x="1552123" y="1991104"/>
                        <a:pt x="1564221" y="1976990"/>
                      </a:cubicBezTo>
                      <a:cubicBezTo>
                        <a:pt x="1571278" y="1968925"/>
                        <a:pt x="1576319" y="1959851"/>
                        <a:pt x="1579343" y="1949769"/>
                      </a:cubicBezTo>
                      <a:cubicBezTo>
                        <a:pt x="1584384" y="1938680"/>
                        <a:pt x="1585392" y="1925574"/>
                        <a:pt x="1583376" y="1909443"/>
                      </a:cubicBezTo>
                      <a:close/>
                    </a:path>
                  </a:pathLst>
                </a:custGeom>
                <a:solidFill>
                  <a:srgbClr val="FFF6E4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xmlns="" id="{B64BADAF-B509-368B-A15C-81A2B6EA0DC7}"/>
                    </a:ext>
                  </a:extLst>
                </p:cNvPr>
                <p:cNvSpPr/>
                <p:nvPr/>
              </p:nvSpPr>
              <p:spPr>
                <a:xfrm>
                  <a:off x="737442" y="3033535"/>
                  <a:ext cx="1363019" cy="906330"/>
                </a:xfrm>
                <a:custGeom>
                  <a:avLst/>
                  <a:gdLst>
                    <a:gd name="connsiteX0" fmla="*/ 1361535 w 1363019"/>
                    <a:gd name="connsiteY0" fmla="*/ 339748 h 906330"/>
                    <a:gd name="connsiteX1" fmla="*/ 1354478 w 1363019"/>
                    <a:gd name="connsiteY1" fmla="*/ 335715 h 906330"/>
                    <a:gd name="connsiteX2" fmla="*/ 1343388 w 1363019"/>
                    <a:gd name="connsiteY2" fmla="*/ 316560 h 906330"/>
                    <a:gd name="connsiteX3" fmla="*/ 1323225 w 1363019"/>
                    <a:gd name="connsiteY3" fmla="*/ 287324 h 906330"/>
                    <a:gd name="connsiteX4" fmla="*/ 1322217 w 1363019"/>
                    <a:gd name="connsiteY4" fmla="*/ 267161 h 906330"/>
                    <a:gd name="connsiteX5" fmla="*/ 1297013 w 1363019"/>
                    <a:gd name="connsiteY5" fmla="*/ 229859 h 906330"/>
                    <a:gd name="connsiteX6" fmla="*/ 1286931 w 1363019"/>
                    <a:gd name="connsiteY6" fmla="*/ 213729 h 906330"/>
                    <a:gd name="connsiteX7" fmla="*/ 1268784 w 1363019"/>
                    <a:gd name="connsiteY7" fmla="*/ 183484 h 906330"/>
                    <a:gd name="connsiteX8" fmla="*/ 1233499 w 1363019"/>
                    <a:gd name="connsiteY8" fmla="*/ 137109 h 906330"/>
                    <a:gd name="connsiteX9" fmla="*/ 1219385 w 1363019"/>
                    <a:gd name="connsiteY9" fmla="*/ 121987 h 906330"/>
                    <a:gd name="connsiteX10" fmla="*/ 1211320 w 1363019"/>
                    <a:gd name="connsiteY10" fmla="*/ 113922 h 906330"/>
                    <a:gd name="connsiteX11" fmla="*/ 1189140 w 1363019"/>
                    <a:gd name="connsiteY11" fmla="*/ 90734 h 906330"/>
                    <a:gd name="connsiteX12" fmla="*/ 1144781 w 1363019"/>
                    <a:gd name="connsiteY12" fmla="*/ 42343 h 906330"/>
                    <a:gd name="connsiteX13" fmla="*/ 1135708 w 1363019"/>
                    <a:gd name="connsiteY13" fmla="*/ 38310 h 906330"/>
                    <a:gd name="connsiteX14" fmla="*/ 1128651 w 1363019"/>
                    <a:gd name="connsiteY14" fmla="*/ 41334 h 906330"/>
                    <a:gd name="connsiteX15" fmla="*/ 1126635 w 1363019"/>
                    <a:gd name="connsiteY15" fmla="*/ 43351 h 906330"/>
                    <a:gd name="connsiteX16" fmla="*/ 1100423 w 1363019"/>
                    <a:gd name="connsiteY16" fmla="*/ 11090 h 906330"/>
                    <a:gd name="connsiteX17" fmla="*/ 1097398 w 1363019"/>
                    <a:gd name="connsiteY17" fmla="*/ 5041 h 906330"/>
                    <a:gd name="connsiteX18" fmla="*/ 1090341 w 1363019"/>
                    <a:gd name="connsiteY18" fmla="*/ 0 h 906330"/>
                    <a:gd name="connsiteX19" fmla="*/ 1087317 w 1363019"/>
                    <a:gd name="connsiteY19" fmla="*/ 1008 h 906330"/>
                    <a:gd name="connsiteX20" fmla="*/ 1082276 w 1363019"/>
                    <a:gd name="connsiteY20" fmla="*/ 8065 h 906330"/>
                    <a:gd name="connsiteX21" fmla="*/ 1066145 w 1363019"/>
                    <a:gd name="connsiteY21" fmla="*/ 13106 h 906330"/>
                    <a:gd name="connsiteX22" fmla="*/ 1052031 w 1363019"/>
                    <a:gd name="connsiteY22" fmla="*/ 20163 h 906330"/>
                    <a:gd name="connsiteX23" fmla="*/ 1022795 w 1363019"/>
                    <a:gd name="connsiteY23" fmla="*/ 37302 h 906330"/>
                    <a:gd name="connsiteX24" fmla="*/ 980452 w 1363019"/>
                    <a:gd name="connsiteY24" fmla="*/ 68555 h 906330"/>
                    <a:gd name="connsiteX25" fmla="*/ 971379 w 1363019"/>
                    <a:gd name="connsiteY25" fmla="*/ 75612 h 906330"/>
                    <a:gd name="connsiteX26" fmla="*/ 964322 w 1363019"/>
                    <a:gd name="connsiteY26" fmla="*/ 80652 h 906330"/>
                    <a:gd name="connsiteX27" fmla="*/ 946175 w 1363019"/>
                    <a:gd name="connsiteY27" fmla="*/ 94766 h 906330"/>
                    <a:gd name="connsiteX28" fmla="*/ 919963 w 1363019"/>
                    <a:gd name="connsiteY28" fmla="*/ 114929 h 906330"/>
                    <a:gd name="connsiteX29" fmla="*/ 867539 w 1363019"/>
                    <a:gd name="connsiteY29" fmla="*/ 151223 h 906330"/>
                    <a:gd name="connsiteX30" fmla="*/ 838303 w 1363019"/>
                    <a:gd name="connsiteY30" fmla="*/ 166345 h 906330"/>
                    <a:gd name="connsiteX31" fmla="*/ 806042 w 1363019"/>
                    <a:gd name="connsiteY31" fmla="*/ 178443 h 906330"/>
                    <a:gd name="connsiteX32" fmla="*/ 794952 w 1363019"/>
                    <a:gd name="connsiteY32" fmla="*/ 182476 h 906330"/>
                    <a:gd name="connsiteX33" fmla="*/ 774789 w 1363019"/>
                    <a:gd name="connsiteY33" fmla="*/ 188525 h 906330"/>
                    <a:gd name="connsiteX34" fmla="*/ 764707 w 1363019"/>
                    <a:gd name="connsiteY34" fmla="*/ 192557 h 906330"/>
                    <a:gd name="connsiteX35" fmla="*/ 676998 w 1363019"/>
                    <a:gd name="connsiteY35" fmla="*/ 203647 h 906330"/>
                    <a:gd name="connsiteX36" fmla="*/ 672965 w 1363019"/>
                    <a:gd name="connsiteY36" fmla="*/ 203647 h 906330"/>
                    <a:gd name="connsiteX37" fmla="*/ 616509 w 1363019"/>
                    <a:gd name="connsiteY37" fmla="*/ 200623 h 906330"/>
                    <a:gd name="connsiteX38" fmla="*/ 606427 w 1363019"/>
                    <a:gd name="connsiteY38" fmla="*/ 201631 h 906330"/>
                    <a:gd name="connsiteX39" fmla="*/ 547954 w 1363019"/>
                    <a:gd name="connsiteY39" fmla="*/ 204655 h 906330"/>
                    <a:gd name="connsiteX40" fmla="*/ 535856 w 1363019"/>
                    <a:gd name="connsiteY40" fmla="*/ 204655 h 906330"/>
                    <a:gd name="connsiteX41" fmla="*/ 463269 w 1363019"/>
                    <a:gd name="connsiteY41" fmla="*/ 198606 h 906330"/>
                    <a:gd name="connsiteX42" fmla="*/ 458229 w 1363019"/>
                    <a:gd name="connsiteY42" fmla="*/ 196590 h 906330"/>
                    <a:gd name="connsiteX43" fmla="*/ 449155 w 1363019"/>
                    <a:gd name="connsiteY43" fmla="*/ 197598 h 906330"/>
                    <a:gd name="connsiteX44" fmla="*/ 392699 w 1363019"/>
                    <a:gd name="connsiteY44" fmla="*/ 212721 h 906330"/>
                    <a:gd name="connsiteX45" fmla="*/ 367495 w 1363019"/>
                    <a:gd name="connsiteY45" fmla="*/ 223810 h 906330"/>
                    <a:gd name="connsiteX46" fmla="*/ 339266 w 1363019"/>
                    <a:gd name="connsiteY46" fmla="*/ 237924 h 906330"/>
                    <a:gd name="connsiteX47" fmla="*/ 237443 w 1363019"/>
                    <a:gd name="connsiteY47" fmla="*/ 299422 h 906330"/>
                    <a:gd name="connsiteX48" fmla="*/ 228369 w 1363019"/>
                    <a:gd name="connsiteY48" fmla="*/ 305471 h 906330"/>
                    <a:gd name="connsiteX49" fmla="*/ 228369 w 1363019"/>
                    <a:gd name="connsiteY49" fmla="*/ 305471 h 906330"/>
                    <a:gd name="connsiteX50" fmla="*/ 218288 w 1363019"/>
                    <a:gd name="connsiteY50" fmla="*/ 308495 h 906330"/>
                    <a:gd name="connsiteX51" fmla="*/ 109407 w 1363019"/>
                    <a:gd name="connsiteY51" fmla="*/ 379066 h 906330"/>
                    <a:gd name="connsiteX52" fmla="*/ 16657 w 1363019"/>
                    <a:gd name="connsiteY52" fmla="*/ 469800 h 906330"/>
                    <a:gd name="connsiteX53" fmla="*/ 15649 w 1363019"/>
                    <a:gd name="connsiteY53" fmla="*/ 470808 h 906330"/>
                    <a:gd name="connsiteX54" fmla="*/ 14641 w 1363019"/>
                    <a:gd name="connsiteY54" fmla="*/ 470808 h 906330"/>
                    <a:gd name="connsiteX55" fmla="*/ 13633 w 1363019"/>
                    <a:gd name="connsiteY55" fmla="*/ 470808 h 906330"/>
                    <a:gd name="connsiteX56" fmla="*/ 527 w 1363019"/>
                    <a:gd name="connsiteY56" fmla="*/ 481898 h 906330"/>
                    <a:gd name="connsiteX57" fmla="*/ 28755 w 1363019"/>
                    <a:gd name="connsiteY57" fmla="*/ 672439 h 906330"/>
                    <a:gd name="connsiteX58" fmla="*/ 35812 w 1363019"/>
                    <a:gd name="connsiteY58" fmla="*/ 690585 h 906330"/>
                    <a:gd name="connsiteX59" fmla="*/ 34804 w 1363019"/>
                    <a:gd name="connsiteY59" fmla="*/ 694618 h 906330"/>
                    <a:gd name="connsiteX60" fmla="*/ 41861 w 1363019"/>
                    <a:gd name="connsiteY60" fmla="*/ 735952 h 906330"/>
                    <a:gd name="connsiteX61" fmla="*/ 46902 w 1363019"/>
                    <a:gd name="connsiteY61" fmla="*/ 740993 h 906330"/>
                    <a:gd name="connsiteX62" fmla="*/ 54967 w 1363019"/>
                    <a:gd name="connsiteY62" fmla="*/ 740993 h 906330"/>
                    <a:gd name="connsiteX63" fmla="*/ 60008 w 1363019"/>
                    <a:gd name="connsiteY63" fmla="*/ 734944 h 906330"/>
                    <a:gd name="connsiteX64" fmla="*/ 143685 w 1363019"/>
                    <a:gd name="connsiteY64" fmla="*/ 818621 h 906330"/>
                    <a:gd name="connsiteX65" fmla="*/ 192076 w 1363019"/>
                    <a:gd name="connsiteY65" fmla="*/ 842817 h 906330"/>
                    <a:gd name="connsiteX66" fmla="*/ 244500 w 1363019"/>
                    <a:gd name="connsiteY66" fmla="*/ 861972 h 906330"/>
                    <a:gd name="connsiteX67" fmla="*/ 357413 w 1363019"/>
                    <a:gd name="connsiteY67" fmla="*/ 888184 h 906330"/>
                    <a:gd name="connsiteX68" fmla="*/ 590297 w 1363019"/>
                    <a:gd name="connsiteY68" fmla="*/ 905322 h 906330"/>
                    <a:gd name="connsiteX69" fmla="*/ 646753 w 1363019"/>
                    <a:gd name="connsiteY69" fmla="*/ 906330 h 906330"/>
                    <a:gd name="connsiteX70" fmla="*/ 663892 w 1363019"/>
                    <a:gd name="connsiteY70" fmla="*/ 906330 h 906330"/>
                    <a:gd name="connsiteX71" fmla="*/ 704218 w 1363019"/>
                    <a:gd name="connsiteY71" fmla="*/ 906330 h 906330"/>
                    <a:gd name="connsiteX72" fmla="*/ 824188 w 1363019"/>
                    <a:gd name="connsiteY72" fmla="*/ 898265 h 906330"/>
                    <a:gd name="connsiteX73" fmla="*/ 882661 w 1363019"/>
                    <a:gd name="connsiteY73" fmla="*/ 886167 h 906330"/>
                    <a:gd name="connsiteX74" fmla="*/ 939118 w 1363019"/>
                    <a:gd name="connsiteY74" fmla="*/ 870037 h 906330"/>
                    <a:gd name="connsiteX75" fmla="*/ 940126 w 1363019"/>
                    <a:gd name="connsiteY75" fmla="*/ 870037 h 906330"/>
                    <a:gd name="connsiteX76" fmla="*/ 1031868 w 1363019"/>
                    <a:gd name="connsiteY76" fmla="*/ 835760 h 906330"/>
                    <a:gd name="connsiteX77" fmla="*/ 1095382 w 1363019"/>
                    <a:gd name="connsiteY77" fmla="*/ 793417 h 906330"/>
                    <a:gd name="connsiteX78" fmla="*/ 1121594 w 1363019"/>
                    <a:gd name="connsiteY78" fmla="*/ 763173 h 906330"/>
                    <a:gd name="connsiteX79" fmla="*/ 1141757 w 1363019"/>
                    <a:gd name="connsiteY79" fmla="*/ 726879 h 906330"/>
                    <a:gd name="connsiteX80" fmla="*/ 1155871 w 1363019"/>
                    <a:gd name="connsiteY80" fmla="*/ 683529 h 906330"/>
                    <a:gd name="connsiteX81" fmla="*/ 1164945 w 1363019"/>
                    <a:gd name="connsiteY81" fmla="*/ 640178 h 906330"/>
                    <a:gd name="connsiteX82" fmla="*/ 1167969 w 1363019"/>
                    <a:gd name="connsiteY82" fmla="*/ 619006 h 906330"/>
                    <a:gd name="connsiteX83" fmla="*/ 1179059 w 1363019"/>
                    <a:gd name="connsiteY83" fmla="*/ 555493 h 906330"/>
                    <a:gd name="connsiteX84" fmla="*/ 1198214 w 1363019"/>
                    <a:gd name="connsiteY84" fmla="*/ 505085 h 906330"/>
                    <a:gd name="connsiteX85" fmla="*/ 1235515 w 1363019"/>
                    <a:gd name="connsiteY85" fmla="*/ 457702 h 906330"/>
                    <a:gd name="connsiteX86" fmla="*/ 1291972 w 1363019"/>
                    <a:gd name="connsiteY86" fmla="*/ 409311 h 906330"/>
                    <a:gd name="connsiteX87" fmla="*/ 1313143 w 1363019"/>
                    <a:gd name="connsiteY87" fmla="*/ 393180 h 906330"/>
                    <a:gd name="connsiteX88" fmla="*/ 1323225 w 1363019"/>
                    <a:gd name="connsiteY88" fmla="*/ 385115 h 906330"/>
                    <a:gd name="connsiteX89" fmla="*/ 1325241 w 1363019"/>
                    <a:gd name="connsiteY89" fmla="*/ 383099 h 906330"/>
                    <a:gd name="connsiteX90" fmla="*/ 1347420 w 1363019"/>
                    <a:gd name="connsiteY90" fmla="*/ 364952 h 906330"/>
                    <a:gd name="connsiteX91" fmla="*/ 1349437 w 1363019"/>
                    <a:gd name="connsiteY91" fmla="*/ 364952 h 906330"/>
                    <a:gd name="connsiteX92" fmla="*/ 1352461 w 1363019"/>
                    <a:gd name="connsiteY92" fmla="*/ 363944 h 906330"/>
                    <a:gd name="connsiteX93" fmla="*/ 1356494 w 1363019"/>
                    <a:gd name="connsiteY93" fmla="*/ 354870 h 906330"/>
                    <a:gd name="connsiteX94" fmla="*/ 1357502 w 1363019"/>
                    <a:gd name="connsiteY94" fmla="*/ 350838 h 906330"/>
                    <a:gd name="connsiteX95" fmla="*/ 1361535 w 1363019"/>
                    <a:gd name="connsiteY95" fmla="*/ 339748 h 906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</a:cxnLst>
                  <a:rect l="l" t="t" r="r" b="b"/>
                  <a:pathLst>
                    <a:path w="1363019" h="906330">
                      <a:moveTo>
                        <a:pt x="1361535" y="339748"/>
                      </a:moveTo>
                      <a:cubicBezTo>
                        <a:pt x="1359518" y="337732"/>
                        <a:pt x="1357502" y="335715"/>
                        <a:pt x="1354478" y="335715"/>
                      </a:cubicBezTo>
                      <a:cubicBezTo>
                        <a:pt x="1351453" y="329666"/>
                        <a:pt x="1348429" y="323617"/>
                        <a:pt x="1343388" y="316560"/>
                      </a:cubicBezTo>
                      <a:cubicBezTo>
                        <a:pt x="1338347" y="307487"/>
                        <a:pt x="1331290" y="298414"/>
                        <a:pt x="1323225" y="287324"/>
                      </a:cubicBezTo>
                      <a:cubicBezTo>
                        <a:pt x="1327257" y="281275"/>
                        <a:pt x="1327257" y="273210"/>
                        <a:pt x="1322217" y="267161"/>
                      </a:cubicBezTo>
                      <a:cubicBezTo>
                        <a:pt x="1314151" y="256071"/>
                        <a:pt x="1306086" y="243973"/>
                        <a:pt x="1297013" y="229859"/>
                      </a:cubicBezTo>
                      <a:cubicBezTo>
                        <a:pt x="1293988" y="224819"/>
                        <a:pt x="1290964" y="218770"/>
                        <a:pt x="1286931" y="213729"/>
                      </a:cubicBezTo>
                      <a:cubicBezTo>
                        <a:pt x="1280882" y="203647"/>
                        <a:pt x="1274833" y="193566"/>
                        <a:pt x="1268784" y="183484"/>
                      </a:cubicBezTo>
                      <a:cubicBezTo>
                        <a:pt x="1258703" y="166345"/>
                        <a:pt x="1246605" y="151223"/>
                        <a:pt x="1233499" y="137109"/>
                      </a:cubicBezTo>
                      <a:cubicBezTo>
                        <a:pt x="1229466" y="132068"/>
                        <a:pt x="1224426" y="127027"/>
                        <a:pt x="1219385" y="121987"/>
                      </a:cubicBezTo>
                      <a:cubicBezTo>
                        <a:pt x="1216360" y="118962"/>
                        <a:pt x="1214344" y="116946"/>
                        <a:pt x="1211320" y="113922"/>
                      </a:cubicBezTo>
                      <a:lnTo>
                        <a:pt x="1189140" y="90734"/>
                      </a:lnTo>
                      <a:cubicBezTo>
                        <a:pt x="1175026" y="75612"/>
                        <a:pt x="1158896" y="59481"/>
                        <a:pt x="1144781" y="42343"/>
                      </a:cubicBezTo>
                      <a:cubicBezTo>
                        <a:pt x="1142765" y="39318"/>
                        <a:pt x="1138733" y="38310"/>
                        <a:pt x="1135708" y="38310"/>
                      </a:cubicBezTo>
                      <a:cubicBezTo>
                        <a:pt x="1132684" y="38310"/>
                        <a:pt x="1130667" y="39318"/>
                        <a:pt x="1128651" y="41334"/>
                      </a:cubicBezTo>
                      <a:cubicBezTo>
                        <a:pt x="1127643" y="42343"/>
                        <a:pt x="1127643" y="42343"/>
                        <a:pt x="1126635" y="43351"/>
                      </a:cubicBezTo>
                      <a:cubicBezTo>
                        <a:pt x="1117561" y="34277"/>
                        <a:pt x="1108488" y="24196"/>
                        <a:pt x="1100423" y="11090"/>
                      </a:cubicBezTo>
                      <a:cubicBezTo>
                        <a:pt x="1099415" y="9073"/>
                        <a:pt x="1098406" y="7057"/>
                        <a:pt x="1097398" y="5041"/>
                      </a:cubicBezTo>
                      <a:cubicBezTo>
                        <a:pt x="1096390" y="2016"/>
                        <a:pt x="1093366" y="0"/>
                        <a:pt x="1090341" y="0"/>
                      </a:cubicBezTo>
                      <a:cubicBezTo>
                        <a:pt x="1089333" y="0"/>
                        <a:pt x="1088325" y="0"/>
                        <a:pt x="1087317" y="1008"/>
                      </a:cubicBezTo>
                      <a:cubicBezTo>
                        <a:pt x="1084292" y="2016"/>
                        <a:pt x="1082276" y="5041"/>
                        <a:pt x="1082276" y="8065"/>
                      </a:cubicBezTo>
                      <a:cubicBezTo>
                        <a:pt x="1076227" y="9073"/>
                        <a:pt x="1071186" y="11090"/>
                        <a:pt x="1066145" y="13106"/>
                      </a:cubicBezTo>
                      <a:cubicBezTo>
                        <a:pt x="1061105" y="15122"/>
                        <a:pt x="1056064" y="18147"/>
                        <a:pt x="1052031" y="20163"/>
                      </a:cubicBezTo>
                      <a:cubicBezTo>
                        <a:pt x="1042958" y="25204"/>
                        <a:pt x="1034893" y="30245"/>
                        <a:pt x="1022795" y="37302"/>
                      </a:cubicBezTo>
                      <a:cubicBezTo>
                        <a:pt x="1007673" y="47383"/>
                        <a:pt x="993558" y="57465"/>
                        <a:pt x="980452" y="68555"/>
                      </a:cubicBezTo>
                      <a:lnTo>
                        <a:pt x="971379" y="75612"/>
                      </a:lnTo>
                      <a:lnTo>
                        <a:pt x="964322" y="80652"/>
                      </a:lnTo>
                      <a:cubicBezTo>
                        <a:pt x="958273" y="85693"/>
                        <a:pt x="952224" y="89726"/>
                        <a:pt x="946175" y="94766"/>
                      </a:cubicBezTo>
                      <a:cubicBezTo>
                        <a:pt x="937102" y="101824"/>
                        <a:pt x="928028" y="108881"/>
                        <a:pt x="919963" y="114929"/>
                      </a:cubicBezTo>
                      <a:cubicBezTo>
                        <a:pt x="899800" y="130052"/>
                        <a:pt x="882661" y="142150"/>
                        <a:pt x="867539" y="151223"/>
                      </a:cubicBezTo>
                      <a:cubicBezTo>
                        <a:pt x="856449" y="157272"/>
                        <a:pt x="847376" y="162313"/>
                        <a:pt x="838303" y="166345"/>
                      </a:cubicBezTo>
                      <a:cubicBezTo>
                        <a:pt x="827213" y="171386"/>
                        <a:pt x="816123" y="174411"/>
                        <a:pt x="806042" y="178443"/>
                      </a:cubicBezTo>
                      <a:cubicBezTo>
                        <a:pt x="802009" y="179452"/>
                        <a:pt x="798985" y="180460"/>
                        <a:pt x="794952" y="182476"/>
                      </a:cubicBezTo>
                      <a:cubicBezTo>
                        <a:pt x="787895" y="184492"/>
                        <a:pt x="781846" y="186508"/>
                        <a:pt x="774789" y="188525"/>
                      </a:cubicBezTo>
                      <a:cubicBezTo>
                        <a:pt x="771764" y="189533"/>
                        <a:pt x="767732" y="190541"/>
                        <a:pt x="764707" y="192557"/>
                      </a:cubicBezTo>
                      <a:cubicBezTo>
                        <a:pt x="735471" y="198606"/>
                        <a:pt x="705226" y="202639"/>
                        <a:pt x="676998" y="203647"/>
                      </a:cubicBezTo>
                      <a:lnTo>
                        <a:pt x="672965" y="203647"/>
                      </a:lnTo>
                      <a:cubicBezTo>
                        <a:pt x="653810" y="203647"/>
                        <a:pt x="634656" y="202639"/>
                        <a:pt x="616509" y="200623"/>
                      </a:cubicBezTo>
                      <a:cubicBezTo>
                        <a:pt x="613484" y="200623"/>
                        <a:pt x="609452" y="201631"/>
                        <a:pt x="606427" y="201631"/>
                      </a:cubicBezTo>
                      <a:cubicBezTo>
                        <a:pt x="586264" y="203647"/>
                        <a:pt x="567109" y="204655"/>
                        <a:pt x="547954" y="204655"/>
                      </a:cubicBezTo>
                      <a:cubicBezTo>
                        <a:pt x="543922" y="204655"/>
                        <a:pt x="539889" y="204655"/>
                        <a:pt x="535856" y="204655"/>
                      </a:cubicBezTo>
                      <a:cubicBezTo>
                        <a:pt x="512669" y="203647"/>
                        <a:pt x="487465" y="201631"/>
                        <a:pt x="463269" y="198606"/>
                      </a:cubicBezTo>
                      <a:cubicBezTo>
                        <a:pt x="461253" y="198606"/>
                        <a:pt x="459237" y="197598"/>
                        <a:pt x="458229" y="196590"/>
                      </a:cubicBezTo>
                      <a:cubicBezTo>
                        <a:pt x="455204" y="196590"/>
                        <a:pt x="452180" y="197598"/>
                        <a:pt x="449155" y="197598"/>
                      </a:cubicBezTo>
                      <a:cubicBezTo>
                        <a:pt x="431008" y="200623"/>
                        <a:pt x="411853" y="205663"/>
                        <a:pt x="392699" y="212721"/>
                      </a:cubicBezTo>
                      <a:cubicBezTo>
                        <a:pt x="383625" y="215745"/>
                        <a:pt x="375560" y="219778"/>
                        <a:pt x="367495" y="223810"/>
                      </a:cubicBezTo>
                      <a:cubicBezTo>
                        <a:pt x="358421" y="227843"/>
                        <a:pt x="350356" y="231875"/>
                        <a:pt x="339266" y="237924"/>
                      </a:cubicBezTo>
                      <a:cubicBezTo>
                        <a:pt x="305997" y="255063"/>
                        <a:pt x="272728" y="275226"/>
                        <a:pt x="237443" y="299422"/>
                      </a:cubicBezTo>
                      <a:cubicBezTo>
                        <a:pt x="234418" y="301438"/>
                        <a:pt x="231394" y="303454"/>
                        <a:pt x="228369" y="305471"/>
                      </a:cubicBezTo>
                      <a:cubicBezTo>
                        <a:pt x="228369" y="305471"/>
                        <a:pt x="228369" y="305471"/>
                        <a:pt x="228369" y="305471"/>
                      </a:cubicBezTo>
                      <a:cubicBezTo>
                        <a:pt x="224337" y="305471"/>
                        <a:pt x="222320" y="306479"/>
                        <a:pt x="218288" y="308495"/>
                      </a:cubicBezTo>
                      <a:cubicBezTo>
                        <a:pt x="181994" y="331683"/>
                        <a:pt x="144693" y="353862"/>
                        <a:pt x="109407" y="379066"/>
                      </a:cubicBezTo>
                      <a:cubicBezTo>
                        <a:pt x="74122" y="404270"/>
                        <a:pt x="40853" y="433506"/>
                        <a:pt x="16657" y="469800"/>
                      </a:cubicBezTo>
                      <a:cubicBezTo>
                        <a:pt x="16657" y="469800"/>
                        <a:pt x="15649" y="469800"/>
                        <a:pt x="15649" y="470808"/>
                      </a:cubicBezTo>
                      <a:cubicBezTo>
                        <a:pt x="15649" y="470808"/>
                        <a:pt x="15649" y="470808"/>
                        <a:pt x="14641" y="470808"/>
                      </a:cubicBezTo>
                      <a:cubicBezTo>
                        <a:pt x="14641" y="470808"/>
                        <a:pt x="13633" y="470808"/>
                        <a:pt x="13633" y="470808"/>
                      </a:cubicBezTo>
                      <a:cubicBezTo>
                        <a:pt x="7584" y="470808"/>
                        <a:pt x="1535" y="475849"/>
                        <a:pt x="527" y="481898"/>
                      </a:cubicBezTo>
                      <a:cubicBezTo>
                        <a:pt x="-2498" y="551460"/>
                        <a:pt x="7584" y="615982"/>
                        <a:pt x="28755" y="672439"/>
                      </a:cubicBezTo>
                      <a:cubicBezTo>
                        <a:pt x="30771" y="678488"/>
                        <a:pt x="33796" y="684537"/>
                        <a:pt x="35812" y="690585"/>
                      </a:cubicBezTo>
                      <a:cubicBezTo>
                        <a:pt x="34804" y="691594"/>
                        <a:pt x="34804" y="692602"/>
                        <a:pt x="34804" y="694618"/>
                      </a:cubicBezTo>
                      <a:cubicBezTo>
                        <a:pt x="31779" y="708732"/>
                        <a:pt x="34804" y="723855"/>
                        <a:pt x="41861" y="735952"/>
                      </a:cubicBezTo>
                      <a:cubicBezTo>
                        <a:pt x="42869" y="737969"/>
                        <a:pt x="44885" y="739985"/>
                        <a:pt x="46902" y="740993"/>
                      </a:cubicBezTo>
                      <a:cubicBezTo>
                        <a:pt x="48918" y="742001"/>
                        <a:pt x="51943" y="742001"/>
                        <a:pt x="54967" y="740993"/>
                      </a:cubicBezTo>
                      <a:cubicBezTo>
                        <a:pt x="57991" y="739985"/>
                        <a:pt x="60008" y="736961"/>
                        <a:pt x="60008" y="734944"/>
                      </a:cubicBezTo>
                      <a:cubicBezTo>
                        <a:pt x="82187" y="770230"/>
                        <a:pt x="111424" y="798458"/>
                        <a:pt x="143685" y="818621"/>
                      </a:cubicBezTo>
                      <a:cubicBezTo>
                        <a:pt x="159815" y="828703"/>
                        <a:pt x="176954" y="835760"/>
                        <a:pt x="192076" y="842817"/>
                      </a:cubicBezTo>
                      <a:cubicBezTo>
                        <a:pt x="208206" y="849874"/>
                        <a:pt x="225345" y="855923"/>
                        <a:pt x="244500" y="861972"/>
                      </a:cubicBezTo>
                      <a:cubicBezTo>
                        <a:pt x="278777" y="873061"/>
                        <a:pt x="316079" y="881127"/>
                        <a:pt x="357413" y="888184"/>
                      </a:cubicBezTo>
                      <a:cubicBezTo>
                        <a:pt x="436049" y="901290"/>
                        <a:pt x="515693" y="904314"/>
                        <a:pt x="590297" y="905322"/>
                      </a:cubicBezTo>
                      <a:cubicBezTo>
                        <a:pt x="609452" y="905322"/>
                        <a:pt x="627598" y="906330"/>
                        <a:pt x="646753" y="906330"/>
                      </a:cubicBezTo>
                      <a:lnTo>
                        <a:pt x="663892" y="906330"/>
                      </a:lnTo>
                      <a:cubicBezTo>
                        <a:pt x="676998" y="906330"/>
                        <a:pt x="691112" y="906330"/>
                        <a:pt x="704218" y="906330"/>
                      </a:cubicBezTo>
                      <a:cubicBezTo>
                        <a:pt x="750593" y="906330"/>
                        <a:pt x="788903" y="903306"/>
                        <a:pt x="824188" y="898265"/>
                      </a:cubicBezTo>
                      <a:cubicBezTo>
                        <a:pt x="843343" y="895241"/>
                        <a:pt x="862498" y="891208"/>
                        <a:pt x="882661" y="886167"/>
                      </a:cubicBezTo>
                      <a:cubicBezTo>
                        <a:pt x="901816" y="881127"/>
                        <a:pt x="920971" y="875078"/>
                        <a:pt x="939118" y="870037"/>
                      </a:cubicBezTo>
                      <a:lnTo>
                        <a:pt x="940126" y="870037"/>
                      </a:lnTo>
                      <a:cubicBezTo>
                        <a:pt x="970371" y="860963"/>
                        <a:pt x="1001624" y="850882"/>
                        <a:pt x="1031868" y="835760"/>
                      </a:cubicBezTo>
                      <a:cubicBezTo>
                        <a:pt x="1057072" y="823662"/>
                        <a:pt x="1078243" y="809548"/>
                        <a:pt x="1095382" y="793417"/>
                      </a:cubicBezTo>
                      <a:cubicBezTo>
                        <a:pt x="1105464" y="784344"/>
                        <a:pt x="1114537" y="774262"/>
                        <a:pt x="1121594" y="763173"/>
                      </a:cubicBezTo>
                      <a:cubicBezTo>
                        <a:pt x="1129659" y="753091"/>
                        <a:pt x="1135708" y="739985"/>
                        <a:pt x="1141757" y="726879"/>
                      </a:cubicBezTo>
                      <a:cubicBezTo>
                        <a:pt x="1147806" y="712765"/>
                        <a:pt x="1152847" y="697643"/>
                        <a:pt x="1155871" y="683529"/>
                      </a:cubicBezTo>
                      <a:cubicBezTo>
                        <a:pt x="1159904" y="668406"/>
                        <a:pt x="1161920" y="654292"/>
                        <a:pt x="1164945" y="640178"/>
                      </a:cubicBezTo>
                      <a:cubicBezTo>
                        <a:pt x="1165953" y="633121"/>
                        <a:pt x="1166961" y="626064"/>
                        <a:pt x="1167969" y="619006"/>
                      </a:cubicBezTo>
                      <a:cubicBezTo>
                        <a:pt x="1170994" y="597836"/>
                        <a:pt x="1174018" y="576664"/>
                        <a:pt x="1179059" y="555493"/>
                      </a:cubicBezTo>
                      <a:cubicBezTo>
                        <a:pt x="1184100" y="536338"/>
                        <a:pt x="1190148" y="519199"/>
                        <a:pt x="1198214" y="505085"/>
                      </a:cubicBezTo>
                      <a:cubicBezTo>
                        <a:pt x="1207287" y="489963"/>
                        <a:pt x="1219385" y="474841"/>
                        <a:pt x="1235515" y="457702"/>
                      </a:cubicBezTo>
                      <a:cubicBezTo>
                        <a:pt x="1254670" y="438547"/>
                        <a:pt x="1275841" y="421409"/>
                        <a:pt x="1291972" y="409311"/>
                      </a:cubicBezTo>
                      <a:cubicBezTo>
                        <a:pt x="1299029" y="404270"/>
                        <a:pt x="1306086" y="398221"/>
                        <a:pt x="1313143" y="393180"/>
                      </a:cubicBezTo>
                      <a:lnTo>
                        <a:pt x="1323225" y="385115"/>
                      </a:lnTo>
                      <a:lnTo>
                        <a:pt x="1325241" y="383099"/>
                      </a:lnTo>
                      <a:cubicBezTo>
                        <a:pt x="1332298" y="377050"/>
                        <a:pt x="1340363" y="372009"/>
                        <a:pt x="1347420" y="364952"/>
                      </a:cubicBezTo>
                      <a:cubicBezTo>
                        <a:pt x="1348429" y="364952"/>
                        <a:pt x="1348429" y="364952"/>
                        <a:pt x="1349437" y="364952"/>
                      </a:cubicBezTo>
                      <a:cubicBezTo>
                        <a:pt x="1350445" y="364952"/>
                        <a:pt x="1351453" y="364952"/>
                        <a:pt x="1352461" y="363944"/>
                      </a:cubicBezTo>
                      <a:cubicBezTo>
                        <a:pt x="1356494" y="361927"/>
                        <a:pt x="1357502" y="357895"/>
                        <a:pt x="1356494" y="354870"/>
                      </a:cubicBezTo>
                      <a:cubicBezTo>
                        <a:pt x="1357502" y="353862"/>
                        <a:pt x="1357502" y="352854"/>
                        <a:pt x="1357502" y="350838"/>
                      </a:cubicBezTo>
                      <a:cubicBezTo>
                        <a:pt x="1364559" y="345797"/>
                        <a:pt x="1363551" y="342772"/>
                        <a:pt x="1361535" y="339748"/>
                      </a:cubicBezTo>
                      <a:close/>
                    </a:path>
                  </a:pathLst>
                </a:custGeom>
                <a:solidFill>
                  <a:srgbClr val="FFC1B6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xmlns="" id="{DE02A78C-40D7-1917-4D4B-DE414C849D6F}"/>
                    </a:ext>
                  </a:extLst>
                </p:cNvPr>
                <p:cNvSpPr/>
                <p:nvPr/>
              </p:nvSpPr>
              <p:spPr>
                <a:xfrm>
                  <a:off x="940607" y="1896337"/>
                  <a:ext cx="1537029" cy="1450733"/>
                </a:xfrm>
                <a:custGeom>
                  <a:avLst/>
                  <a:gdLst>
                    <a:gd name="connsiteX0" fmla="*/ 931534 w 1537029"/>
                    <a:gd name="connsiteY0" fmla="*/ 1008 h 1450733"/>
                    <a:gd name="connsiteX1" fmla="*/ 921453 w 1537029"/>
                    <a:gd name="connsiteY1" fmla="*/ 9073 h 1450733"/>
                    <a:gd name="connsiteX2" fmla="*/ 921453 w 1537029"/>
                    <a:gd name="connsiteY2" fmla="*/ 30245 h 1450733"/>
                    <a:gd name="connsiteX3" fmla="*/ 813580 w 1537029"/>
                    <a:gd name="connsiteY3" fmla="*/ 12098 h 1450733"/>
                    <a:gd name="connsiteX4" fmla="*/ 807531 w 1537029"/>
                    <a:gd name="connsiteY4" fmla="*/ 12098 h 1450733"/>
                    <a:gd name="connsiteX5" fmla="*/ 798458 w 1537029"/>
                    <a:gd name="connsiteY5" fmla="*/ 12098 h 1450733"/>
                    <a:gd name="connsiteX6" fmla="*/ 783336 w 1537029"/>
                    <a:gd name="connsiteY6" fmla="*/ 12098 h 1450733"/>
                    <a:gd name="connsiteX7" fmla="*/ 748050 w 1537029"/>
                    <a:gd name="connsiteY7" fmla="*/ 17139 h 1450733"/>
                    <a:gd name="connsiteX8" fmla="*/ 687561 w 1537029"/>
                    <a:gd name="connsiteY8" fmla="*/ 36293 h 1450733"/>
                    <a:gd name="connsiteX9" fmla="*/ 577672 w 1537029"/>
                    <a:gd name="connsiteY9" fmla="*/ 98799 h 1450733"/>
                    <a:gd name="connsiteX10" fmla="*/ 483914 w 1537029"/>
                    <a:gd name="connsiteY10" fmla="*/ 174411 h 1450733"/>
                    <a:gd name="connsiteX11" fmla="*/ 326642 w 1537029"/>
                    <a:gd name="connsiteY11" fmla="*/ 350837 h 1450733"/>
                    <a:gd name="connsiteX12" fmla="*/ 199614 w 1537029"/>
                    <a:gd name="connsiteY12" fmla="*/ 553476 h 1450733"/>
                    <a:gd name="connsiteX13" fmla="*/ 140133 w 1537029"/>
                    <a:gd name="connsiteY13" fmla="*/ 654292 h 1450733"/>
                    <a:gd name="connsiteX14" fmla="*/ 82669 w 1537029"/>
                    <a:gd name="connsiteY14" fmla="*/ 752083 h 1450733"/>
                    <a:gd name="connsiteX15" fmla="*/ 32261 w 1537029"/>
                    <a:gd name="connsiteY15" fmla="*/ 857939 h 1450733"/>
                    <a:gd name="connsiteX16" fmla="*/ 3024 w 1537029"/>
                    <a:gd name="connsiteY16" fmla="*/ 966820 h 1450733"/>
                    <a:gd name="connsiteX17" fmla="*/ 0 w 1537029"/>
                    <a:gd name="connsiteY17" fmla="*/ 1023276 h 1450733"/>
                    <a:gd name="connsiteX18" fmla="*/ 8065 w 1537029"/>
                    <a:gd name="connsiteY18" fmla="*/ 1079733 h 1450733"/>
                    <a:gd name="connsiteX19" fmla="*/ 27220 w 1537029"/>
                    <a:gd name="connsiteY19" fmla="*/ 1135181 h 1450733"/>
                    <a:gd name="connsiteX20" fmla="*/ 53432 w 1537029"/>
                    <a:gd name="connsiteY20" fmla="*/ 1179540 h 1450733"/>
                    <a:gd name="connsiteX21" fmla="*/ 216753 w 1537029"/>
                    <a:gd name="connsiteY21" fmla="*/ 1289429 h 1450733"/>
                    <a:gd name="connsiteX22" fmla="*/ 223810 w 1537029"/>
                    <a:gd name="connsiteY22" fmla="*/ 1292453 h 1450733"/>
                    <a:gd name="connsiteX23" fmla="*/ 257079 w 1537029"/>
                    <a:gd name="connsiteY23" fmla="*/ 1308584 h 1450733"/>
                    <a:gd name="connsiteX24" fmla="*/ 253047 w 1537029"/>
                    <a:gd name="connsiteY24" fmla="*/ 1315641 h 1450733"/>
                    <a:gd name="connsiteX25" fmla="*/ 256071 w 1537029"/>
                    <a:gd name="connsiteY25" fmla="*/ 1327739 h 1450733"/>
                    <a:gd name="connsiteX26" fmla="*/ 265144 w 1537029"/>
                    <a:gd name="connsiteY26" fmla="*/ 1333788 h 1450733"/>
                    <a:gd name="connsiteX27" fmla="*/ 337732 w 1537029"/>
                    <a:gd name="connsiteY27" fmla="*/ 1339837 h 1450733"/>
                    <a:gd name="connsiteX28" fmla="*/ 349829 w 1537029"/>
                    <a:gd name="connsiteY28" fmla="*/ 1339837 h 1450733"/>
                    <a:gd name="connsiteX29" fmla="*/ 408302 w 1537029"/>
                    <a:gd name="connsiteY29" fmla="*/ 1336812 h 1450733"/>
                    <a:gd name="connsiteX30" fmla="*/ 546419 w 1537029"/>
                    <a:gd name="connsiteY30" fmla="*/ 1307576 h 1450733"/>
                    <a:gd name="connsiteX31" fmla="*/ 678488 w 1537029"/>
                    <a:gd name="connsiteY31" fmla="*/ 1254144 h 1450733"/>
                    <a:gd name="connsiteX32" fmla="*/ 801482 w 1537029"/>
                    <a:gd name="connsiteY32" fmla="*/ 1184581 h 1450733"/>
                    <a:gd name="connsiteX33" fmla="*/ 834752 w 1537029"/>
                    <a:gd name="connsiteY33" fmla="*/ 1162401 h 1450733"/>
                    <a:gd name="connsiteX34" fmla="*/ 855923 w 1537029"/>
                    <a:gd name="connsiteY34" fmla="*/ 1148287 h 1450733"/>
                    <a:gd name="connsiteX35" fmla="*/ 885159 w 1537029"/>
                    <a:gd name="connsiteY35" fmla="*/ 1130141 h 1450733"/>
                    <a:gd name="connsiteX36" fmla="*/ 892216 w 1537029"/>
                    <a:gd name="connsiteY36" fmla="*/ 1126108 h 1450733"/>
                    <a:gd name="connsiteX37" fmla="*/ 901290 w 1537029"/>
                    <a:gd name="connsiteY37" fmla="*/ 1135181 h 1450733"/>
                    <a:gd name="connsiteX38" fmla="*/ 916412 w 1537029"/>
                    <a:gd name="connsiteY38" fmla="*/ 1147279 h 1450733"/>
                    <a:gd name="connsiteX39" fmla="*/ 938591 w 1537029"/>
                    <a:gd name="connsiteY39" fmla="*/ 1162401 h 1450733"/>
                    <a:gd name="connsiteX40" fmla="*/ 950689 w 1537029"/>
                    <a:gd name="connsiteY40" fmla="*/ 1170467 h 1450733"/>
                    <a:gd name="connsiteX41" fmla="*/ 1002105 w 1537029"/>
                    <a:gd name="connsiteY41" fmla="*/ 1220875 h 1450733"/>
                    <a:gd name="connsiteX42" fmla="*/ 1037390 w 1537029"/>
                    <a:gd name="connsiteY42" fmla="*/ 1269266 h 1450733"/>
                    <a:gd name="connsiteX43" fmla="*/ 1074692 w 1537029"/>
                    <a:gd name="connsiteY43" fmla="*/ 1325723 h 1450733"/>
                    <a:gd name="connsiteX44" fmla="*/ 1111994 w 1537029"/>
                    <a:gd name="connsiteY44" fmla="*/ 1384195 h 1450733"/>
                    <a:gd name="connsiteX45" fmla="*/ 1137198 w 1537029"/>
                    <a:gd name="connsiteY45" fmla="*/ 1428554 h 1450733"/>
                    <a:gd name="connsiteX46" fmla="*/ 1145263 w 1537029"/>
                    <a:gd name="connsiteY46" fmla="*/ 1443676 h 1450733"/>
                    <a:gd name="connsiteX47" fmla="*/ 1158369 w 1537029"/>
                    <a:gd name="connsiteY47" fmla="*/ 1450734 h 1450733"/>
                    <a:gd name="connsiteX48" fmla="*/ 1162402 w 1537029"/>
                    <a:gd name="connsiteY48" fmla="*/ 1449725 h 1450733"/>
                    <a:gd name="connsiteX49" fmla="*/ 1171475 w 1537029"/>
                    <a:gd name="connsiteY49" fmla="*/ 1442668 h 1450733"/>
                    <a:gd name="connsiteX50" fmla="*/ 1172483 w 1537029"/>
                    <a:gd name="connsiteY50" fmla="*/ 1430570 h 1450733"/>
                    <a:gd name="connsiteX51" fmla="*/ 1171475 w 1537029"/>
                    <a:gd name="connsiteY51" fmla="*/ 1429562 h 1450733"/>
                    <a:gd name="connsiteX52" fmla="*/ 1170467 w 1537029"/>
                    <a:gd name="connsiteY52" fmla="*/ 1428554 h 1450733"/>
                    <a:gd name="connsiteX53" fmla="*/ 1171475 w 1537029"/>
                    <a:gd name="connsiteY53" fmla="*/ 1427546 h 1450733"/>
                    <a:gd name="connsiteX54" fmla="*/ 1212809 w 1537029"/>
                    <a:gd name="connsiteY54" fmla="*/ 1385204 h 1450733"/>
                    <a:gd name="connsiteX55" fmla="*/ 1250111 w 1537029"/>
                    <a:gd name="connsiteY55" fmla="*/ 1340845 h 1450733"/>
                    <a:gd name="connsiteX56" fmla="*/ 1316649 w 1537029"/>
                    <a:gd name="connsiteY56" fmla="*/ 1235997 h 1450733"/>
                    <a:gd name="connsiteX57" fmla="*/ 1419481 w 1537029"/>
                    <a:gd name="connsiteY57" fmla="*/ 1011178 h 1450733"/>
                    <a:gd name="connsiteX58" fmla="*/ 1433595 w 1537029"/>
                    <a:gd name="connsiteY58" fmla="*/ 972869 h 1450733"/>
                    <a:gd name="connsiteX59" fmla="*/ 1479970 w 1537029"/>
                    <a:gd name="connsiteY59" fmla="*/ 870037 h 1450733"/>
                    <a:gd name="connsiteX60" fmla="*/ 1485011 w 1537029"/>
                    <a:gd name="connsiteY60" fmla="*/ 859955 h 1450733"/>
                    <a:gd name="connsiteX61" fmla="*/ 1511223 w 1537029"/>
                    <a:gd name="connsiteY61" fmla="*/ 803499 h 1450733"/>
                    <a:gd name="connsiteX62" fmla="*/ 1524329 w 1537029"/>
                    <a:gd name="connsiteY62" fmla="*/ 768213 h 1450733"/>
                    <a:gd name="connsiteX63" fmla="*/ 1534410 w 1537029"/>
                    <a:gd name="connsiteY63" fmla="*/ 717805 h 1450733"/>
                    <a:gd name="connsiteX64" fmla="*/ 1536427 w 1537029"/>
                    <a:gd name="connsiteY64" fmla="*/ 653284 h 1450733"/>
                    <a:gd name="connsiteX65" fmla="*/ 1509207 w 1537029"/>
                    <a:gd name="connsiteY65" fmla="*/ 573640 h 1450733"/>
                    <a:gd name="connsiteX66" fmla="*/ 1478962 w 1537029"/>
                    <a:gd name="connsiteY66" fmla="*/ 556501 h 1450733"/>
                    <a:gd name="connsiteX67" fmla="*/ 1468880 w 1537029"/>
                    <a:gd name="connsiteY67" fmla="*/ 555493 h 1450733"/>
                    <a:gd name="connsiteX68" fmla="*/ 1439644 w 1537029"/>
                    <a:gd name="connsiteY68" fmla="*/ 561542 h 1450733"/>
                    <a:gd name="connsiteX69" fmla="*/ 1431579 w 1537029"/>
                    <a:gd name="connsiteY69" fmla="*/ 543395 h 1450733"/>
                    <a:gd name="connsiteX70" fmla="*/ 1389236 w 1537029"/>
                    <a:gd name="connsiteY70" fmla="*/ 519199 h 1450733"/>
                    <a:gd name="connsiteX71" fmla="*/ 1385204 w 1537029"/>
                    <a:gd name="connsiteY71" fmla="*/ 519199 h 1450733"/>
                    <a:gd name="connsiteX72" fmla="*/ 1364032 w 1537029"/>
                    <a:gd name="connsiteY72" fmla="*/ 542387 h 1450733"/>
                    <a:gd name="connsiteX73" fmla="*/ 1371090 w 1537029"/>
                    <a:gd name="connsiteY73" fmla="*/ 557509 h 1450733"/>
                    <a:gd name="connsiteX74" fmla="*/ 1370081 w 1537029"/>
                    <a:gd name="connsiteY74" fmla="*/ 558517 h 1450733"/>
                    <a:gd name="connsiteX75" fmla="*/ 1367057 w 1537029"/>
                    <a:gd name="connsiteY75" fmla="*/ 562550 h 1450733"/>
                    <a:gd name="connsiteX76" fmla="*/ 1362016 w 1537029"/>
                    <a:gd name="connsiteY76" fmla="*/ 570615 h 1450733"/>
                    <a:gd name="connsiteX77" fmla="*/ 1340845 w 1537029"/>
                    <a:gd name="connsiteY77" fmla="*/ 592794 h 1450733"/>
                    <a:gd name="connsiteX78" fmla="*/ 1329755 w 1537029"/>
                    <a:gd name="connsiteY78" fmla="*/ 600860 h 1450733"/>
                    <a:gd name="connsiteX79" fmla="*/ 1318666 w 1537029"/>
                    <a:gd name="connsiteY79" fmla="*/ 594811 h 1450733"/>
                    <a:gd name="connsiteX80" fmla="*/ 1311608 w 1537029"/>
                    <a:gd name="connsiteY80" fmla="*/ 587754 h 1450733"/>
                    <a:gd name="connsiteX81" fmla="*/ 1300519 w 1537029"/>
                    <a:gd name="connsiteY81" fmla="*/ 583721 h 1450733"/>
                    <a:gd name="connsiteX82" fmla="*/ 1288421 w 1537029"/>
                    <a:gd name="connsiteY82" fmla="*/ 588762 h 1450733"/>
                    <a:gd name="connsiteX83" fmla="*/ 1284388 w 1537029"/>
                    <a:gd name="connsiteY83" fmla="*/ 596827 h 1450733"/>
                    <a:gd name="connsiteX84" fmla="*/ 1281364 w 1537029"/>
                    <a:gd name="connsiteY84" fmla="*/ 600860 h 1450733"/>
                    <a:gd name="connsiteX85" fmla="*/ 1271282 w 1537029"/>
                    <a:gd name="connsiteY85" fmla="*/ 640178 h 1450733"/>
                    <a:gd name="connsiteX86" fmla="*/ 1271282 w 1537029"/>
                    <a:gd name="connsiteY86" fmla="*/ 641186 h 1450733"/>
                    <a:gd name="connsiteX87" fmla="*/ 1270274 w 1537029"/>
                    <a:gd name="connsiteY87" fmla="*/ 659333 h 1450733"/>
                    <a:gd name="connsiteX88" fmla="*/ 1269266 w 1537029"/>
                    <a:gd name="connsiteY88" fmla="*/ 678488 h 1450733"/>
                    <a:gd name="connsiteX89" fmla="*/ 1261201 w 1537029"/>
                    <a:gd name="connsiteY89" fmla="*/ 734944 h 1450733"/>
                    <a:gd name="connsiteX90" fmla="*/ 1245070 w 1537029"/>
                    <a:gd name="connsiteY90" fmla="*/ 792409 h 1450733"/>
                    <a:gd name="connsiteX91" fmla="*/ 1216842 w 1537029"/>
                    <a:gd name="connsiteY91" fmla="*/ 854914 h 1450733"/>
                    <a:gd name="connsiteX92" fmla="*/ 1178532 w 1537029"/>
                    <a:gd name="connsiteY92" fmla="*/ 918428 h 1450733"/>
                    <a:gd name="connsiteX93" fmla="*/ 1152320 w 1537029"/>
                    <a:gd name="connsiteY93" fmla="*/ 950689 h 1450733"/>
                    <a:gd name="connsiteX94" fmla="*/ 1124092 w 1537029"/>
                    <a:gd name="connsiteY94" fmla="*/ 976901 h 1450733"/>
                    <a:gd name="connsiteX95" fmla="*/ 1079733 w 1537029"/>
                    <a:gd name="connsiteY95" fmla="*/ 1010170 h 1450733"/>
                    <a:gd name="connsiteX96" fmla="*/ 1066627 w 1537029"/>
                    <a:gd name="connsiteY96" fmla="*/ 1020252 h 1450733"/>
                    <a:gd name="connsiteX97" fmla="*/ 1090823 w 1537029"/>
                    <a:gd name="connsiteY97" fmla="*/ 968836 h 1450733"/>
                    <a:gd name="connsiteX98" fmla="*/ 1137198 w 1537029"/>
                    <a:gd name="connsiteY98" fmla="*/ 861972 h 1450733"/>
                    <a:gd name="connsiteX99" fmla="*/ 1173491 w 1537029"/>
                    <a:gd name="connsiteY99" fmla="*/ 749058 h 1450733"/>
                    <a:gd name="connsiteX100" fmla="*/ 1188614 w 1537029"/>
                    <a:gd name="connsiteY100" fmla="*/ 630096 h 1450733"/>
                    <a:gd name="connsiteX101" fmla="*/ 1153328 w 1537029"/>
                    <a:gd name="connsiteY101" fmla="*/ 410319 h 1450733"/>
                    <a:gd name="connsiteX102" fmla="*/ 1104937 w 1537029"/>
                    <a:gd name="connsiteY102" fmla="*/ 307487 h 1450733"/>
                    <a:gd name="connsiteX103" fmla="*/ 1072676 w 1537029"/>
                    <a:gd name="connsiteY103" fmla="*/ 258087 h 1450733"/>
                    <a:gd name="connsiteX104" fmla="*/ 1035374 w 1537029"/>
                    <a:gd name="connsiteY104" fmla="*/ 203647 h 1450733"/>
                    <a:gd name="connsiteX105" fmla="*/ 986983 w 1537029"/>
                    <a:gd name="connsiteY105" fmla="*/ 128036 h 1450733"/>
                    <a:gd name="connsiteX106" fmla="*/ 952706 w 1537029"/>
                    <a:gd name="connsiteY106" fmla="*/ 67546 h 1450733"/>
                    <a:gd name="connsiteX107" fmla="*/ 954722 w 1537029"/>
                    <a:gd name="connsiteY107" fmla="*/ 69563 h 1450733"/>
                    <a:gd name="connsiteX108" fmla="*/ 953714 w 1537029"/>
                    <a:gd name="connsiteY108" fmla="*/ 68554 h 1450733"/>
                    <a:gd name="connsiteX109" fmla="*/ 954722 w 1537029"/>
                    <a:gd name="connsiteY109" fmla="*/ 70571 h 1450733"/>
                    <a:gd name="connsiteX110" fmla="*/ 941616 w 1537029"/>
                    <a:gd name="connsiteY110" fmla="*/ 31253 h 1450733"/>
                    <a:gd name="connsiteX111" fmla="*/ 940608 w 1537029"/>
                    <a:gd name="connsiteY111" fmla="*/ 14114 h 1450733"/>
                    <a:gd name="connsiteX112" fmla="*/ 940608 w 1537029"/>
                    <a:gd name="connsiteY112" fmla="*/ 13106 h 1450733"/>
                    <a:gd name="connsiteX113" fmla="*/ 940608 w 1537029"/>
                    <a:gd name="connsiteY113" fmla="*/ 12098 h 1450733"/>
                    <a:gd name="connsiteX114" fmla="*/ 932542 w 1537029"/>
                    <a:gd name="connsiteY114" fmla="*/ 0 h 1450733"/>
                    <a:gd name="connsiteX115" fmla="*/ 931534 w 1537029"/>
                    <a:gd name="connsiteY115" fmla="*/ 1008 h 1450733"/>
                    <a:gd name="connsiteX116" fmla="*/ 931534 w 1537029"/>
                    <a:gd name="connsiteY116" fmla="*/ 1008 h 1450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</a:cxnLst>
                  <a:rect l="l" t="t" r="r" b="b"/>
                  <a:pathLst>
                    <a:path w="1537029" h="1450733">
                      <a:moveTo>
                        <a:pt x="931534" y="1008"/>
                      </a:moveTo>
                      <a:cubicBezTo>
                        <a:pt x="927502" y="1008"/>
                        <a:pt x="922461" y="4033"/>
                        <a:pt x="921453" y="9073"/>
                      </a:cubicBezTo>
                      <a:cubicBezTo>
                        <a:pt x="920445" y="16130"/>
                        <a:pt x="920445" y="23187"/>
                        <a:pt x="921453" y="30245"/>
                      </a:cubicBezTo>
                      <a:cubicBezTo>
                        <a:pt x="888184" y="12098"/>
                        <a:pt x="846849" y="12098"/>
                        <a:pt x="813580" y="12098"/>
                      </a:cubicBezTo>
                      <a:lnTo>
                        <a:pt x="807531" y="12098"/>
                      </a:lnTo>
                      <a:cubicBezTo>
                        <a:pt x="804507" y="12098"/>
                        <a:pt x="801482" y="12098"/>
                        <a:pt x="798458" y="12098"/>
                      </a:cubicBezTo>
                      <a:cubicBezTo>
                        <a:pt x="793417" y="12098"/>
                        <a:pt x="788376" y="12098"/>
                        <a:pt x="783336" y="12098"/>
                      </a:cubicBezTo>
                      <a:cubicBezTo>
                        <a:pt x="771238" y="13106"/>
                        <a:pt x="759140" y="15122"/>
                        <a:pt x="748050" y="17139"/>
                      </a:cubicBezTo>
                      <a:cubicBezTo>
                        <a:pt x="728895" y="20163"/>
                        <a:pt x="709740" y="27220"/>
                        <a:pt x="687561" y="36293"/>
                      </a:cubicBezTo>
                      <a:cubicBezTo>
                        <a:pt x="654292" y="50408"/>
                        <a:pt x="619007" y="70571"/>
                        <a:pt x="577672" y="98799"/>
                      </a:cubicBezTo>
                      <a:cubicBezTo>
                        <a:pt x="546419" y="120978"/>
                        <a:pt x="515167" y="146182"/>
                        <a:pt x="483914" y="174411"/>
                      </a:cubicBezTo>
                      <a:cubicBezTo>
                        <a:pt x="429474" y="223810"/>
                        <a:pt x="378058" y="281275"/>
                        <a:pt x="326642" y="350837"/>
                      </a:cubicBezTo>
                      <a:cubicBezTo>
                        <a:pt x="282283" y="410319"/>
                        <a:pt x="240949" y="476857"/>
                        <a:pt x="199614" y="553476"/>
                      </a:cubicBezTo>
                      <a:cubicBezTo>
                        <a:pt x="180460" y="587754"/>
                        <a:pt x="160296" y="622031"/>
                        <a:pt x="140133" y="654292"/>
                      </a:cubicBezTo>
                      <a:cubicBezTo>
                        <a:pt x="120978" y="685545"/>
                        <a:pt x="100815" y="718814"/>
                        <a:pt x="82669" y="752083"/>
                      </a:cubicBezTo>
                      <a:cubicBezTo>
                        <a:pt x="61497" y="790393"/>
                        <a:pt x="44359" y="825678"/>
                        <a:pt x="32261" y="857939"/>
                      </a:cubicBezTo>
                      <a:cubicBezTo>
                        <a:pt x="17139" y="896249"/>
                        <a:pt x="7057" y="932542"/>
                        <a:pt x="3024" y="966820"/>
                      </a:cubicBezTo>
                      <a:cubicBezTo>
                        <a:pt x="1008" y="985974"/>
                        <a:pt x="0" y="1005129"/>
                        <a:pt x="0" y="1023276"/>
                      </a:cubicBezTo>
                      <a:cubicBezTo>
                        <a:pt x="1008" y="1041423"/>
                        <a:pt x="3024" y="1060578"/>
                        <a:pt x="8065" y="1079733"/>
                      </a:cubicBezTo>
                      <a:cubicBezTo>
                        <a:pt x="12098" y="1097880"/>
                        <a:pt x="18147" y="1117035"/>
                        <a:pt x="27220" y="1135181"/>
                      </a:cubicBezTo>
                      <a:cubicBezTo>
                        <a:pt x="34277" y="1151312"/>
                        <a:pt x="43351" y="1166434"/>
                        <a:pt x="53432" y="1179540"/>
                      </a:cubicBezTo>
                      <a:cubicBezTo>
                        <a:pt x="95775" y="1233980"/>
                        <a:pt x="159288" y="1263217"/>
                        <a:pt x="216753" y="1289429"/>
                      </a:cubicBezTo>
                      <a:lnTo>
                        <a:pt x="223810" y="1292453"/>
                      </a:lnTo>
                      <a:cubicBezTo>
                        <a:pt x="234900" y="1297494"/>
                        <a:pt x="245990" y="1302535"/>
                        <a:pt x="257079" y="1308584"/>
                      </a:cubicBezTo>
                      <a:cubicBezTo>
                        <a:pt x="255063" y="1310600"/>
                        <a:pt x="254055" y="1312616"/>
                        <a:pt x="253047" y="1315641"/>
                      </a:cubicBezTo>
                      <a:cubicBezTo>
                        <a:pt x="252039" y="1319674"/>
                        <a:pt x="253047" y="1324714"/>
                        <a:pt x="256071" y="1327739"/>
                      </a:cubicBezTo>
                      <a:cubicBezTo>
                        <a:pt x="258087" y="1330763"/>
                        <a:pt x="261112" y="1332779"/>
                        <a:pt x="265144" y="1333788"/>
                      </a:cubicBezTo>
                      <a:cubicBezTo>
                        <a:pt x="290348" y="1336812"/>
                        <a:pt x="314544" y="1339837"/>
                        <a:pt x="337732" y="1339837"/>
                      </a:cubicBezTo>
                      <a:cubicBezTo>
                        <a:pt x="341764" y="1339837"/>
                        <a:pt x="345797" y="1339837"/>
                        <a:pt x="349829" y="1339837"/>
                      </a:cubicBezTo>
                      <a:cubicBezTo>
                        <a:pt x="367976" y="1339837"/>
                        <a:pt x="387131" y="1338828"/>
                        <a:pt x="408302" y="1336812"/>
                      </a:cubicBezTo>
                      <a:cubicBezTo>
                        <a:pt x="451653" y="1332779"/>
                        <a:pt x="497020" y="1323706"/>
                        <a:pt x="546419" y="1307576"/>
                      </a:cubicBezTo>
                      <a:cubicBezTo>
                        <a:pt x="587754" y="1294470"/>
                        <a:pt x="631104" y="1277331"/>
                        <a:pt x="678488" y="1254144"/>
                      </a:cubicBezTo>
                      <a:cubicBezTo>
                        <a:pt x="716797" y="1235997"/>
                        <a:pt x="755107" y="1213817"/>
                        <a:pt x="801482" y="1184581"/>
                      </a:cubicBezTo>
                      <a:cubicBezTo>
                        <a:pt x="812572" y="1177524"/>
                        <a:pt x="823662" y="1170467"/>
                        <a:pt x="834752" y="1162401"/>
                      </a:cubicBezTo>
                      <a:cubicBezTo>
                        <a:pt x="841809" y="1157361"/>
                        <a:pt x="848866" y="1153328"/>
                        <a:pt x="855923" y="1148287"/>
                      </a:cubicBezTo>
                      <a:cubicBezTo>
                        <a:pt x="866004" y="1142238"/>
                        <a:pt x="875078" y="1136189"/>
                        <a:pt x="885159" y="1130141"/>
                      </a:cubicBezTo>
                      <a:cubicBezTo>
                        <a:pt x="887176" y="1129132"/>
                        <a:pt x="889192" y="1127116"/>
                        <a:pt x="892216" y="1126108"/>
                      </a:cubicBezTo>
                      <a:cubicBezTo>
                        <a:pt x="895241" y="1129132"/>
                        <a:pt x="898265" y="1132157"/>
                        <a:pt x="901290" y="1135181"/>
                      </a:cubicBezTo>
                      <a:cubicBezTo>
                        <a:pt x="905322" y="1139214"/>
                        <a:pt x="910363" y="1143247"/>
                        <a:pt x="916412" y="1147279"/>
                      </a:cubicBezTo>
                      <a:cubicBezTo>
                        <a:pt x="923469" y="1152320"/>
                        <a:pt x="931534" y="1157361"/>
                        <a:pt x="938591" y="1162401"/>
                      </a:cubicBezTo>
                      <a:cubicBezTo>
                        <a:pt x="942624" y="1165426"/>
                        <a:pt x="946657" y="1167442"/>
                        <a:pt x="950689" y="1170467"/>
                      </a:cubicBezTo>
                      <a:cubicBezTo>
                        <a:pt x="967828" y="1182565"/>
                        <a:pt x="983958" y="1198695"/>
                        <a:pt x="1002105" y="1220875"/>
                      </a:cubicBezTo>
                      <a:cubicBezTo>
                        <a:pt x="1015211" y="1238013"/>
                        <a:pt x="1027309" y="1255152"/>
                        <a:pt x="1037390" y="1269266"/>
                      </a:cubicBezTo>
                      <a:cubicBezTo>
                        <a:pt x="1050497" y="1288421"/>
                        <a:pt x="1062594" y="1307576"/>
                        <a:pt x="1074692" y="1325723"/>
                      </a:cubicBezTo>
                      <a:cubicBezTo>
                        <a:pt x="1087798" y="1345886"/>
                        <a:pt x="1099896" y="1365040"/>
                        <a:pt x="1111994" y="1384195"/>
                      </a:cubicBezTo>
                      <a:cubicBezTo>
                        <a:pt x="1121067" y="1399318"/>
                        <a:pt x="1129133" y="1414440"/>
                        <a:pt x="1137198" y="1428554"/>
                      </a:cubicBezTo>
                      <a:lnTo>
                        <a:pt x="1145263" y="1443676"/>
                      </a:lnTo>
                      <a:cubicBezTo>
                        <a:pt x="1147279" y="1447709"/>
                        <a:pt x="1153328" y="1450734"/>
                        <a:pt x="1158369" y="1450734"/>
                      </a:cubicBezTo>
                      <a:cubicBezTo>
                        <a:pt x="1160385" y="1450734"/>
                        <a:pt x="1161393" y="1450734"/>
                        <a:pt x="1162402" y="1449725"/>
                      </a:cubicBezTo>
                      <a:cubicBezTo>
                        <a:pt x="1166434" y="1448717"/>
                        <a:pt x="1169459" y="1445693"/>
                        <a:pt x="1171475" y="1442668"/>
                      </a:cubicBezTo>
                      <a:cubicBezTo>
                        <a:pt x="1173491" y="1439644"/>
                        <a:pt x="1174499" y="1434603"/>
                        <a:pt x="1172483" y="1430570"/>
                      </a:cubicBezTo>
                      <a:lnTo>
                        <a:pt x="1171475" y="1429562"/>
                      </a:lnTo>
                      <a:lnTo>
                        <a:pt x="1170467" y="1428554"/>
                      </a:lnTo>
                      <a:cubicBezTo>
                        <a:pt x="1170467" y="1428554"/>
                        <a:pt x="1171475" y="1428554"/>
                        <a:pt x="1171475" y="1427546"/>
                      </a:cubicBezTo>
                      <a:cubicBezTo>
                        <a:pt x="1186597" y="1413432"/>
                        <a:pt x="1200711" y="1399318"/>
                        <a:pt x="1212809" y="1385204"/>
                      </a:cubicBezTo>
                      <a:cubicBezTo>
                        <a:pt x="1225915" y="1371089"/>
                        <a:pt x="1239021" y="1355967"/>
                        <a:pt x="1250111" y="1340845"/>
                      </a:cubicBezTo>
                      <a:cubicBezTo>
                        <a:pt x="1276323" y="1306568"/>
                        <a:pt x="1297494" y="1270274"/>
                        <a:pt x="1316649" y="1235997"/>
                      </a:cubicBezTo>
                      <a:cubicBezTo>
                        <a:pt x="1352943" y="1169459"/>
                        <a:pt x="1387220" y="1095863"/>
                        <a:pt x="1419481" y="1011178"/>
                      </a:cubicBezTo>
                      <a:cubicBezTo>
                        <a:pt x="1424522" y="998072"/>
                        <a:pt x="1429562" y="985974"/>
                        <a:pt x="1433595" y="972869"/>
                      </a:cubicBezTo>
                      <a:cubicBezTo>
                        <a:pt x="1446701" y="937583"/>
                        <a:pt x="1463840" y="903306"/>
                        <a:pt x="1479970" y="870037"/>
                      </a:cubicBezTo>
                      <a:lnTo>
                        <a:pt x="1485011" y="859955"/>
                      </a:lnTo>
                      <a:cubicBezTo>
                        <a:pt x="1492068" y="844833"/>
                        <a:pt x="1502150" y="824670"/>
                        <a:pt x="1511223" y="803499"/>
                      </a:cubicBezTo>
                      <a:cubicBezTo>
                        <a:pt x="1516264" y="791401"/>
                        <a:pt x="1521304" y="780311"/>
                        <a:pt x="1524329" y="768213"/>
                      </a:cubicBezTo>
                      <a:cubicBezTo>
                        <a:pt x="1528361" y="753091"/>
                        <a:pt x="1532394" y="736961"/>
                        <a:pt x="1534410" y="717805"/>
                      </a:cubicBezTo>
                      <a:cubicBezTo>
                        <a:pt x="1537435" y="692602"/>
                        <a:pt x="1537435" y="672439"/>
                        <a:pt x="1536427" y="653284"/>
                      </a:cubicBezTo>
                      <a:cubicBezTo>
                        <a:pt x="1534410" y="630096"/>
                        <a:pt x="1529370" y="596827"/>
                        <a:pt x="1509207" y="573640"/>
                      </a:cubicBezTo>
                      <a:cubicBezTo>
                        <a:pt x="1501141" y="564566"/>
                        <a:pt x="1491060" y="558517"/>
                        <a:pt x="1478962" y="556501"/>
                      </a:cubicBezTo>
                      <a:cubicBezTo>
                        <a:pt x="1475937" y="555493"/>
                        <a:pt x="1471905" y="555493"/>
                        <a:pt x="1468880" y="555493"/>
                      </a:cubicBezTo>
                      <a:cubicBezTo>
                        <a:pt x="1459807" y="555493"/>
                        <a:pt x="1450734" y="557509"/>
                        <a:pt x="1439644" y="561542"/>
                      </a:cubicBezTo>
                      <a:cubicBezTo>
                        <a:pt x="1437628" y="555493"/>
                        <a:pt x="1435611" y="549444"/>
                        <a:pt x="1431579" y="543395"/>
                      </a:cubicBezTo>
                      <a:cubicBezTo>
                        <a:pt x="1422505" y="528273"/>
                        <a:pt x="1406375" y="519199"/>
                        <a:pt x="1389236" y="519199"/>
                      </a:cubicBezTo>
                      <a:cubicBezTo>
                        <a:pt x="1388228" y="519199"/>
                        <a:pt x="1386212" y="519199"/>
                        <a:pt x="1385204" y="519199"/>
                      </a:cubicBezTo>
                      <a:cubicBezTo>
                        <a:pt x="1372098" y="520207"/>
                        <a:pt x="1363024" y="530289"/>
                        <a:pt x="1364032" y="542387"/>
                      </a:cubicBezTo>
                      <a:cubicBezTo>
                        <a:pt x="1364032" y="548436"/>
                        <a:pt x="1367057" y="553476"/>
                        <a:pt x="1371090" y="557509"/>
                      </a:cubicBezTo>
                      <a:lnTo>
                        <a:pt x="1370081" y="558517"/>
                      </a:lnTo>
                      <a:cubicBezTo>
                        <a:pt x="1369073" y="559525"/>
                        <a:pt x="1368065" y="561542"/>
                        <a:pt x="1367057" y="562550"/>
                      </a:cubicBezTo>
                      <a:cubicBezTo>
                        <a:pt x="1365041" y="565574"/>
                        <a:pt x="1364032" y="567591"/>
                        <a:pt x="1362016" y="570615"/>
                      </a:cubicBezTo>
                      <a:cubicBezTo>
                        <a:pt x="1355967" y="578680"/>
                        <a:pt x="1348910" y="585737"/>
                        <a:pt x="1340845" y="592794"/>
                      </a:cubicBezTo>
                      <a:cubicBezTo>
                        <a:pt x="1337820" y="595819"/>
                        <a:pt x="1333788" y="597835"/>
                        <a:pt x="1329755" y="600860"/>
                      </a:cubicBezTo>
                      <a:cubicBezTo>
                        <a:pt x="1326731" y="598843"/>
                        <a:pt x="1322698" y="596827"/>
                        <a:pt x="1318666" y="594811"/>
                      </a:cubicBezTo>
                      <a:cubicBezTo>
                        <a:pt x="1315641" y="592794"/>
                        <a:pt x="1313625" y="590778"/>
                        <a:pt x="1311608" y="587754"/>
                      </a:cubicBezTo>
                      <a:cubicBezTo>
                        <a:pt x="1308584" y="584729"/>
                        <a:pt x="1303543" y="583721"/>
                        <a:pt x="1300519" y="583721"/>
                      </a:cubicBezTo>
                      <a:cubicBezTo>
                        <a:pt x="1295478" y="583721"/>
                        <a:pt x="1291445" y="585737"/>
                        <a:pt x="1288421" y="588762"/>
                      </a:cubicBezTo>
                      <a:cubicBezTo>
                        <a:pt x="1286404" y="590778"/>
                        <a:pt x="1284388" y="593803"/>
                        <a:pt x="1284388" y="596827"/>
                      </a:cubicBezTo>
                      <a:cubicBezTo>
                        <a:pt x="1283380" y="597835"/>
                        <a:pt x="1282372" y="598843"/>
                        <a:pt x="1281364" y="600860"/>
                      </a:cubicBezTo>
                      <a:cubicBezTo>
                        <a:pt x="1273299" y="612958"/>
                        <a:pt x="1272290" y="627072"/>
                        <a:pt x="1271282" y="640178"/>
                      </a:cubicBezTo>
                      <a:lnTo>
                        <a:pt x="1271282" y="641186"/>
                      </a:lnTo>
                      <a:cubicBezTo>
                        <a:pt x="1270274" y="647235"/>
                        <a:pt x="1270274" y="653284"/>
                        <a:pt x="1270274" y="659333"/>
                      </a:cubicBezTo>
                      <a:cubicBezTo>
                        <a:pt x="1270274" y="665382"/>
                        <a:pt x="1269266" y="672439"/>
                        <a:pt x="1269266" y="678488"/>
                      </a:cubicBezTo>
                      <a:cubicBezTo>
                        <a:pt x="1267250" y="699659"/>
                        <a:pt x="1265233" y="717805"/>
                        <a:pt x="1261201" y="734944"/>
                      </a:cubicBezTo>
                      <a:cubicBezTo>
                        <a:pt x="1257168" y="754099"/>
                        <a:pt x="1252127" y="772246"/>
                        <a:pt x="1245070" y="792409"/>
                      </a:cubicBezTo>
                      <a:cubicBezTo>
                        <a:pt x="1238013" y="811564"/>
                        <a:pt x="1227932" y="832735"/>
                        <a:pt x="1216842" y="854914"/>
                      </a:cubicBezTo>
                      <a:cubicBezTo>
                        <a:pt x="1204744" y="878102"/>
                        <a:pt x="1192646" y="899273"/>
                        <a:pt x="1178532" y="918428"/>
                      </a:cubicBezTo>
                      <a:cubicBezTo>
                        <a:pt x="1169459" y="931534"/>
                        <a:pt x="1161393" y="941616"/>
                        <a:pt x="1152320" y="950689"/>
                      </a:cubicBezTo>
                      <a:cubicBezTo>
                        <a:pt x="1144255" y="958755"/>
                        <a:pt x="1135181" y="967828"/>
                        <a:pt x="1124092" y="976901"/>
                      </a:cubicBezTo>
                      <a:cubicBezTo>
                        <a:pt x="1109978" y="988999"/>
                        <a:pt x="1094855" y="999081"/>
                        <a:pt x="1079733" y="1010170"/>
                      </a:cubicBezTo>
                      <a:cubicBezTo>
                        <a:pt x="1075700" y="1013195"/>
                        <a:pt x="1070660" y="1017227"/>
                        <a:pt x="1066627" y="1020252"/>
                      </a:cubicBezTo>
                      <a:cubicBezTo>
                        <a:pt x="1074692" y="1003113"/>
                        <a:pt x="1082757" y="986983"/>
                        <a:pt x="1090823" y="968836"/>
                      </a:cubicBezTo>
                      <a:cubicBezTo>
                        <a:pt x="1109978" y="927502"/>
                        <a:pt x="1125100" y="893224"/>
                        <a:pt x="1137198" y="861972"/>
                      </a:cubicBezTo>
                      <a:cubicBezTo>
                        <a:pt x="1153328" y="820637"/>
                        <a:pt x="1165426" y="784344"/>
                        <a:pt x="1173491" y="749058"/>
                      </a:cubicBezTo>
                      <a:cubicBezTo>
                        <a:pt x="1182565" y="711757"/>
                        <a:pt x="1187606" y="673447"/>
                        <a:pt x="1188614" y="630096"/>
                      </a:cubicBezTo>
                      <a:cubicBezTo>
                        <a:pt x="1191638" y="556501"/>
                        <a:pt x="1179540" y="480889"/>
                        <a:pt x="1153328" y="410319"/>
                      </a:cubicBezTo>
                      <a:cubicBezTo>
                        <a:pt x="1141230" y="377050"/>
                        <a:pt x="1125100" y="342772"/>
                        <a:pt x="1104937" y="307487"/>
                      </a:cubicBezTo>
                      <a:cubicBezTo>
                        <a:pt x="1095863" y="292365"/>
                        <a:pt x="1085782" y="276234"/>
                        <a:pt x="1072676" y="258087"/>
                      </a:cubicBezTo>
                      <a:cubicBezTo>
                        <a:pt x="1060578" y="239941"/>
                        <a:pt x="1048480" y="221794"/>
                        <a:pt x="1035374" y="203647"/>
                      </a:cubicBezTo>
                      <a:cubicBezTo>
                        <a:pt x="1017227" y="176427"/>
                        <a:pt x="1001097" y="152231"/>
                        <a:pt x="986983" y="128036"/>
                      </a:cubicBezTo>
                      <a:cubicBezTo>
                        <a:pt x="976901" y="110897"/>
                        <a:pt x="963795" y="88717"/>
                        <a:pt x="952706" y="67546"/>
                      </a:cubicBezTo>
                      <a:lnTo>
                        <a:pt x="954722" y="69563"/>
                      </a:lnTo>
                      <a:lnTo>
                        <a:pt x="953714" y="68554"/>
                      </a:lnTo>
                      <a:lnTo>
                        <a:pt x="954722" y="70571"/>
                      </a:lnTo>
                      <a:cubicBezTo>
                        <a:pt x="950689" y="60489"/>
                        <a:pt x="944640" y="46375"/>
                        <a:pt x="941616" y="31253"/>
                      </a:cubicBezTo>
                      <a:cubicBezTo>
                        <a:pt x="940608" y="25204"/>
                        <a:pt x="940608" y="20163"/>
                        <a:pt x="940608" y="14114"/>
                      </a:cubicBezTo>
                      <a:lnTo>
                        <a:pt x="940608" y="13106"/>
                      </a:lnTo>
                      <a:cubicBezTo>
                        <a:pt x="940608" y="13106"/>
                        <a:pt x="940608" y="12098"/>
                        <a:pt x="940608" y="12098"/>
                      </a:cubicBezTo>
                      <a:cubicBezTo>
                        <a:pt x="941616" y="6049"/>
                        <a:pt x="938591" y="1008"/>
                        <a:pt x="932542" y="0"/>
                      </a:cubicBezTo>
                      <a:cubicBezTo>
                        <a:pt x="933551" y="1008"/>
                        <a:pt x="932542" y="1008"/>
                        <a:pt x="931534" y="1008"/>
                      </a:cubicBezTo>
                      <a:lnTo>
                        <a:pt x="931534" y="1008"/>
                      </a:lnTo>
                      <a:close/>
                    </a:path>
                  </a:pathLst>
                </a:custGeom>
                <a:solidFill>
                  <a:srgbClr val="FFF6E4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xmlns="" id="{850DBF2E-BB19-7F6C-6C0B-6BDADB5CFF77}"/>
                    </a:ext>
                  </a:extLst>
                </p:cNvPr>
                <p:cNvSpPr/>
                <p:nvPr/>
              </p:nvSpPr>
              <p:spPr>
                <a:xfrm>
                  <a:off x="2583898" y="2664550"/>
                  <a:ext cx="134834" cy="137108"/>
                </a:xfrm>
                <a:custGeom>
                  <a:avLst/>
                  <a:gdLst>
                    <a:gd name="connsiteX0" fmla="*/ 31253 w 134834"/>
                    <a:gd name="connsiteY0" fmla="*/ 0 h 137108"/>
                    <a:gd name="connsiteX1" fmla="*/ 31253 w 134834"/>
                    <a:gd name="connsiteY1" fmla="*/ 0 h 137108"/>
                    <a:gd name="connsiteX2" fmla="*/ 11090 w 134834"/>
                    <a:gd name="connsiteY2" fmla="*/ 9074 h 137108"/>
                    <a:gd name="connsiteX3" fmla="*/ 1008 w 134834"/>
                    <a:gd name="connsiteY3" fmla="*/ 35285 h 137108"/>
                    <a:gd name="connsiteX4" fmla="*/ 5041 w 134834"/>
                    <a:gd name="connsiteY4" fmla="*/ 50408 h 137108"/>
                    <a:gd name="connsiteX5" fmla="*/ 10082 w 134834"/>
                    <a:gd name="connsiteY5" fmla="*/ 57465 h 137108"/>
                    <a:gd name="connsiteX6" fmla="*/ 12098 w 134834"/>
                    <a:gd name="connsiteY6" fmla="*/ 59481 h 137108"/>
                    <a:gd name="connsiteX7" fmla="*/ 14114 w 134834"/>
                    <a:gd name="connsiteY7" fmla="*/ 63514 h 137108"/>
                    <a:gd name="connsiteX8" fmla="*/ 16131 w 134834"/>
                    <a:gd name="connsiteY8" fmla="*/ 70571 h 137108"/>
                    <a:gd name="connsiteX9" fmla="*/ 8065 w 134834"/>
                    <a:gd name="connsiteY9" fmla="*/ 75612 h 137108"/>
                    <a:gd name="connsiteX10" fmla="*/ 0 w 134834"/>
                    <a:gd name="connsiteY10" fmla="*/ 96783 h 137108"/>
                    <a:gd name="connsiteX11" fmla="*/ 7057 w 134834"/>
                    <a:gd name="connsiteY11" fmla="*/ 115938 h 137108"/>
                    <a:gd name="connsiteX12" fmla="*/ 20163 w 134834"/>
                    <a:gd name="connsiteY12" fmla="*/ 122995 h 137108"/>
                    <a:gd name="connsiteX13" fmla="*/ 24196 w 134834"/>
                    <a:gd name="connsiteY13" fmla="*/ 129044 h 137108"/>
                    <a:gd name="connsiteX14" fmla="*/ 51416 w 134834"/>
                    <a:gd name="connsiteY14" fmla="*/ 137109 h 137108"/>
                    <a:gd name="connsiteX15" fmla="*/ 57465 w 134834"/>
                    <a:gd name="connsiteY15" fmla="*/ 137109 h 137108"/>
                    <a:gd name="connsiteX16" fmla="*/ 79644 w 134834"/>
                    <a:gd name="connsiteY16" fmla="*/ 134085 h 137108"/>
                    <a:gd name="connsiteX17" fmla="*/ 106864 w 134834"/>
                    <a:gd name="connsiteY17" fmla="*/ 122995 h 137108"/>
                    <a:gd name="connsiteX18" fmla="*/ 118962 w 134834"/>
                    <a:gd name="connsiteY18" fmla="*/ 115938 h 137108"/>
                    <a:gd name="connsiteX19" fmla="*/ 131060 w 134834"/>
                    <a:gd name="connsiteY19" fmla="*/ 106864 h 137108"/>
                    <a:gd name="connsiteX20" fmla="*/ 133076 w 134834"/>
                    <a:gd name="connsiteY20" fmla="*/ 91742 h 137108"/>
                    <a:gd name="connsiteX21" fmla="*/ 130052 w 134834"/>
                    <a:gd name="connsiteY21" fmla="*/ 88718 h 137108"/>
                    <a:gd name="connsiteX22" fmla="*/ 133076 w 134834"/>
                    <a:gd name="connsiteY22" fmla="*/ 83677 h 137108"/>
                    <a:gd name="connsiteX23" fmla="*/ 132068 w 134834"/>
                    <a:gd name="connsiteY23" fmla="*/ 72587 h 137108"/>
                    <a:gd name="connsiteX24" fmla="*/ 124003 w 134834"/>
                    <a:gd name="connsiteY24" fmla="*/ 65530 h 137108"/>
                    <a:gd name="connsiteX25" fmla="*/ 117954 w 134834"/>
                    <a:gd name="connsiteY25" fmla="*/ 61497 h 137108"/>
                    <a:gd name="connsiteX26" fmla="*/ 107873 w 134834"/>
                    <a:gd name="connsiteY26" fmla="*/ 52424 h 137108"/>
                    <a:gd name="connsiteX27" fmla="*/ 105856 w 134834"/>
                    <a:gd name="connsiteY27" fmla="*/ 50408 h 137108"/>
                    <a:gd name="connsiteX28" fmla="*/ 96783 w 134834"/>
                    <a:gd name="connsiteY28" fmla="*/ 41334 h 137108"/>
                    <a:gd name="connsiteX29" fmla="*/ 88718 w 134834"/>
                    <a:gd name="connsiteY29" fmla="*/ 34277 h 137108"/>
                    <a:gd name="connsiteX30" fmla="*/ 71579 w 134834"/>
                    <a:gd name="connsiteY30" fmla="*/ 19155 h 137108"/>
                    <a:gd name="connsiteX31" fmla="*/ 51416 w 134834"/>
                    <a:gd name="connsiteY31" fmla="*/ 6049 h 137108"/>
                    <a:gd name="connsiteX32" fmla="*/ 31253 w 134834"/>
                    <a:gd name="connsiteY32" fmla="*/ 0 h 137108"/>
                    <a:gd name="connsiteX33" fmla="*/ 31253 w 134834"/>
                    <a:gd name="connsiteY33" fmla="*/ 0 h 137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34834" h="137108">
                      <a:moveTo>
                        <a:pt x="31253" y="0"/>
                      </a:moveTo>
                      <a:lnTo>
                        <a:pt x="31253" y="0"/>
                      </a:lnTo>
                      <a:cubicBezTo>
                        <a:pt x="23188" y="0"/>
                        <a:pt x="15122" y="3025"/>
                        <a:pt x="11090" y="9074"/>
                      </a:cubicBezTo>
                      <a:cubicBezTo>
                        <a:pt x="5041" y="16131"/>
                        <a:pt x="1008" y="25204"/>
                        <a:pt x="1008" y="35285"/>
                      </a:cubicBezTo>
                      <a:cubicBezTo>
                        <a:pt x="1008" y="41334"/>
                        <a:pt x="3025" y="46375"/>
                        <a:pt x="5041" y="50408"/>
                      </a:cubicBezTo>
                      <a:cubicBezTo>
                        <a:pt x="6049" y="52424"/>
                        <a:pt x="8065" y="55448"/>
                        <a:pt x="10082" y="57465"/>
                      </a:cubicBezTo>
                      <a:lnTo>
                        <a:pt x="12098" y="59481"/>
                      </a:lnTo>
                      <a:cubicBezTo>
                        <a:pt x="13106" y="60489"/>
                        <a:pt x="14114" y="62506"/>
                        <a:pt x="14114" y="63514"/>
                      </a:cubicBezTo>
                      <a:cubicBezTo>
                        <a:pt x="15122" y="65530"/>
                        <a:pt x="15122" y="68555"/>
                        <a:pt x="16131" y="70571"/>
                      </a:cubicBezTo>
                      <a:cubicBezTo>
                        <a:pt x="13106" y="71579"/>
                        <a:pt x="10082" y="73595"/>
                        <a:pt x="8065" y="75612"/>
                      </a:cubicBezTo>
                      <a:cubicBezTo>
                        <a:pt x="2016" y="81661"/>
                        <a:pt x="0" y="91742"/>
                        <a:pt x="0" y="96783"/>
                      </a:cubicBezTo>
                      <a:cubicBezTo>
                        <a:pt x="0" y="103840"/>
                        <a:pt x="2016" y="110897"/>
                        <a:pt x="7057" y="115938"/>
                      </a:cubicBezTo>
                      <a:cubicBezTo>
                        <a:pt x="10082" y="118962"/>
                        <a:pt x="15122" y="121987"/>
                        <a:pt x="20163" y="122995"/>
                      </a:cubicBezTo>
                      <a:cubicBezTo>
                        <a:pt x="20163" y="126019"/>
                        <a:pt x="22180" y="128036"/>
                        <a:pt x="24196" y="129044"/>
                      </a:cubicBezTo>
                      <a:cubicBezTo>
                        <a:pt x="33269" y="134085"/>
                        <a:pt x="42343" y="136101"/>
                        <a:pt x="51416" y="137109"/>
                      </a:cubicBezTo>
                      <a:cubicBezTo>
                        <a:pt x="53432" y="137109"/>
                        <a:pt x="55448" y="137109"/>
                        <a:pt x="57465" y="137109"/>
                      </a:cubicBezTo>
                      <a:cubicBezTo>
                        <a:pt x="64522" y="137109"/>
                        <a:pt x="71579" y="136101"/>
                        <a:pt x="79644" y="134085"/>
                      </a:cubicBezTo>
                      <a:cubicBezTo>
                        <a:pt x="89726" y="131060"/>
                        <a:pt x="98799" y="127027"/>
                        <a:pt x="106864" y="122995"/>
                      </a:cubicBezTo>
                      <a:cubicBezTo>
                        <a:pt x="110897" y="120978"/>
                        <a:pt x="114930" y="118962"/>
                        <a:pt x="118962" y="115938"/>
                      </a:cubicBezTo>
                      <a:cubicBezTo>
                        <a:pt x="124003" y="112913"/>
                        <a:pt x="128036" y="109889"/>
                        <a:pt x="131060" y="106864"/>
                      </a:cubicBezTo>
                      <a:cubicBezTo>
                        <a:pt x="135093" y="102832"/>
                        <a:pt x="136101" y="96783"/>
                        <a:pt x="133076" y="91742"/>
                      </a:cubicBezTo>
                      <a:cubicBezTo>
                        <a:pt x="132068" y="90734"/>
                        <a:pt x="131060" y="89726"/>
                        <a:pt x="130052" y="88718"/>
                      </a:cubicBezTo>
                      <a:cubicBezTo>
                        <a:pt x="131060" y="87710"/>
                        <a:pt x="132068" y="85693"/>
                        <a:pt x="133076" y="83677"/>
                      </a:cubicBezTo>
                      <a:cubicBezTo>
                        <a:pt x="134085" y="79644"/>
                        <a:pt x="134085" y="75612"/>
                        <a:pt x="132068" y="72587"/>
                      </a:cubicBezTo>
                      <a:cubicBezTo>
                        <a:pt x="130052" y="69563"/>
                        <a:pt x="128036" y="67546"/>
                        <a:pt x="124003" y="65530"/>
                      </a:cubicBezTo>
                      <a:cubicBezTo>
                        <a:pt x="121987" y="64522"/>
                        <a:pt x="119971" y="63514"/>
                        <a:pt x="117954" y="61497"/>
                      </a:cubicBezTo>
                      <a:cubicBezTo>
                        <a:pt x="113922" y="58473"/>
                        <a:pt x="110897" y="55448"/>
                        <a:pt x="107873" y="52424"/>
                      </a:cubicBezTo>
                      <a:lnTo>
                        <a:pt x="105856" y="50408"/>
                      </a:lnTo>
                      <a:cubicBezTo>
                        <a:pt x="102832" y="47383"/>
                        <a:pt x="99807" y="44359"/>
                        <a:pt x="96783" y="41334"/>
                      </a:cubicBezTo>
                      <a:lnTo>
                        <a:pt x="88718" y="34277"/>
                      </a:lnTo>
                      <a:cubicBezTo>
                        <a:pt x="83677" y="29237"/>
                        <a:pt x="77628" y="24196"/>
                        <a:pt x="71579" y="19155"/>
                      </a:cubicBezTo>
                      <a:cubicBezTo>
                        <a:pt x="65530" y="14114"/>
                        <a:pt x="59481" y="9074"/>
                        <a:pt x="51416" y="6049"/>
                      </a:cubicBezTo>
                      <a:cubicBezTo>
                        <a:pt x="46375" y="3025"/>
                        <a:pt x="39318" y="0"/>
                        <a:pt x="31253" y="0"/>
                      </a:cubicBezTo>
                      <a:lnTo>
                        <a:pt x="31253" y="0"/>
                      </a:lnTo>
                      <a:close/>
                    </a:path>
                  </a:pathLst>
                </a:custGeom>
                <a:solidFill>
                  <a:srgbClr val="EDB083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xmlns="" id="{6D54FEE0-266A-AEE6-633A-20D211A1623E}"/>
                    </a:ext>
                  </a:extLst>
                </p:cNvPr>
                <p:cNvSpPr/>
                <p:nvPr/>
              </p:nvSpPr>
              <p:spPr>
                <a:xfrm>
                  <a:off x="200832" y="3197864"/>
                  <a:ext cx="2167573" cy="2073772"/>
                </a:xfrm>
                <a:custGeom>
                  <a:avLst/>
                  <a:gdLst>
                    <a:gd name="connsiteX0" fmla="*/ 1310390 w 2167573"/>
                    <a:gd name="connsiteY0" fmla="*/ 0 h 2073772"/>
                    <a:gd name="connsiteX1" fmla="*/ 1301317 w 2167573"/>
                    <a:gd name="connsiteY1" fmla="*/ 3024 h 2073772"/>
                    <a:gd name="connsiteX2" fmla="*/ 1284178 w 2167573"/>
                    <a:gd name="connsiteY2" fmla="*/ 20163 h 2073772"/>
                    <a:gd name="connsiteX3" fmla="*/ 1274097 w 2167573"/>
                    <a:gd name="connsiteY3" fmla="*/ 16130 h 2073772"/>
                    <a:gd name="connsiteX4" fmla="*/ 1268048 w 2167573"/>
                    <a:gd name="connsiteY4" fmla="*/ 17138 h 2073772"/>
                    <a:gd name="connsiteX5" fmla="*/ 1237803 w 2167573"/>
                    <a:gd name="connsiteY5" fmla="*/ 35285 h 2073772"/>
                    <a:gd name="connsiteX6" fmla="*/ 1211591 w 2167573"/>
                    <a:gd name="connsiteY6" fmla="*/ 59481 h 2073772"/>
                    <a:gd name="connsiteX7" fmla="*/ 1190420 w 2167573"/>
                    <a:gd name="connsiteY7" fmla="*/ 84685 h 2073772"/>
                    <a:gd name="connsiteX8" fmla="*/ 1172273 w 2167573"/>
                    <a:gd name="connsiteY8" fmla="*/ 111905 h 2073772"/>
                    <a:gd name="connsiteX9" fmla="*/ 1145053 w 2167573"/>
                    <a:gd name="connsiteY9" fmla="*/ 165337 h 2073772"/>
                    <a:gd name="connsiteX10" fmla="*/ 1142028 w 2167573"/>
                    <a:gd name="connsiteY10" fmla="*/ 168362 h 2073772"/>
                    <a:gd name="connsiteX11" fmla="*/ 1099686 w 2167573"/>
                    <a:gd name="connsiteY11" fmla="*/ 236916 h 2073772"/>
                    <a:gd name="connsiteX12" fmla="*/ 1059360 w 2167573"/>
                    <a:gd name="connsiteY12" fmla="*/ 287324 h 2073772"/>
                    <a:gd name="connsiteX13" fmla="*/ 1059360 w 2167573"/>
                    <a:gd name="connsiteY13" fmla="*/ 287324 h 2073772"/>
                    <a:gd name="connsiteX14" fmla="*/ 1059360 w 2167573"/>
                    <a:gd name="connsiteY14" fmla="*/ 287324 h 2073772"/>
                    <a:gd name="connsiteX15" fmla="*/ 1059360 w 2167573"/>
                    <a:gd name="connsiteY15" fmla="*/ 287324 h 2073772"/>
                    <a:gd name="connsiteX16" fmla="*/ 1058352 w 2167573"/>
                    <a:gd name="connsiteY16" fmla="*/ 288332 h 2073772"/>
                    <a:gd name="connsiteX17" fmla="*/ 1059360 w 2167573"/>
                    <a:gd name="connsiteY17" fmla="*/ 287324 h 2073772"/>
                    <a:gd name="connsiteX18" fmla="*/ 1002903 w 2167573"/>
                    <a:gd name="connsiteY18" fmla="*/ 331683 h 2073772"/>
                    <a:gd name="connsiteX19" fmla="*/ 1002903 w 2167573"/>
                    <a:gd name="connsiteY19" fmla="*/ 331683 h 2073772"/>
                    <a:gd name="connsiteX20" fmla="*/ 1002903 w 2167573"/>
                    <a:gd name="connsiteY20" fmla="*/ 331683 h 2073772"/>
                    <a:gd name="connsiteX21" fmla="*/ 1001895 w 2167573"/>
                    <a:gd name="connsiteY21" fmla="*/ 332691 h 2073772"/>
                    <a:gd name="connsiteX22" fmla="*/ 1002903 w 2167573"/>
                    <a:gd name="connsiteY22" fmla="*/ 331683 h 2073772"/>
                    <a:gd name="connsiteX23" fmla="*/ 1002903 w 2167573"/>
                    <a:gd name="connsiteY23" fmla="*/ 331683 h 2073772"/>
                    <a:gd name="connsiteX24" fmla="*/ 948463 w 2167573"/>
                    <a:gd name="connsiteY24" fmla="*/ 355878 h 2073772"/>
                    <a:gd name="connsiteX25" fmla="*/ 902088 w 2167573"/>
                    <a:gd name="connsiteY25" fmla="*/ 362935 h 2073772"/>
                    <a:gd name="connsiteX26" fmla="*/ 901080 w 2167573"/>
                    <a:gd name="connsiteY26" fmla="*/ 362935 h 2073772"/>
                    <a:gd name="connsiteX27" fmla="*/ 872851 w 2167573"/>
                    <a:gd name="connsiteY27" fmla="*/ 359911 h 2073772"/>
                    <a:gd name="connsiteX28" fmla="*/ 854705 w 2167573"/>
                    <a:gd name="connsiteY28" fmla="*/ 352854 h 2073772"/>
                    <a:gd name="connsiteX29" fmla="*/ 843615 w 2167573"/>
                    <a:gd name="connsiteY29" fmla="*/ 343780 h 2073772"/>
                    <a:gd name="connsiteX30" fmla="*/ 834541 w 2167573"/>
                    <a:gd name="connsiteY30" fmla="*/ 332691 h 2073772"/>
                    <a:gd name="connsiteX31" fmla="*/ 827484 w 2167573"/>
                    <a:gd name="connsiteY31" fmla="*/ 316560 h 2073772"/>
                    <a:gd name="connsiteX32" fmla="*/ 824460 w 2167573"/>
                    <a:gd name="connsiteY32" fmla="*/ 293373 h 2073772"/>
                    <a:gd name="connsiteX33" fmla="*/ 829501 w 2167573"/>
                    <a:gd name="connsiteY33" fmla="*/ 254055 h 2073772"/>
                    <a:gd name="connsiteX34" fmla="*/ 829501 w 2167573"/>
                    <a:gd name="connsiteY34" fmla="*/ 253046 h 2073772"/>
                    <a:gd name="connsiteX35" fmla="*/ 835550 w 2167573"/>
                    <a:gd name="connsiteY35" fmla="*/ 232883 h 2073772"/>
                    <a:gd name="connsiteX36" fmla="*/ 835550 w 2167573"/>
                    <a:gd name="connsiteY36" fmla="*/ 227843 h 2073772"/>
                    <a:gd name="connsiteX37" fmla="*/ 849664 w 2167573"/>
                    <a:gd name="connsiteY37" fmla="*/ 207679 h 2073772"/>
                    <a:gd name="connsiteX38" fmla="*/ 939389 w 2167573"/>
                    <a:gd name="connsiteY38" fmla="*/ 101823 h 2073772"/>
                    <a:gd name="connsiteX39" fmla="*/ 964593 w 2167573"/>
                    <a:gd name="connsiteY39" fmla="*/ 78636 h 2073772"/>
                    <a:gd name="connsiteX40" fmla="*/ 975683 w 2167573"/>
                    <a:gd name="connsiteY40" fmla="*/ 68554 h 2073772"/>
                    <a:gd name="connsiteX41" fmla="*/ 981732 w 2167573"/>
                    <a:gd name="connsiteY41" fmla="*/ 62505 h 2073772"/>
                    <a:gd name="connsiteX42" fmla="*/ 992822 w 2167573"/>
                    <a:gd name="connsiteY42" fmla="*/ 52424 h 2073772"/>
                    <a:gd name="connsiteX43" fmla="*/ 1005928 w 2167573"/>
                    <a:gd name="connsiteY43" fmla="*/ 41334 h 2073772"/>
                    <a:gd name="connsiteX44" fmla="*/ 1012985 w 2167573"/>
                    <a:gd name="connsiteY44" fmla="*/ 35285 h 2073772"/>
                    <a:gd name="connsiteX45" fmla="*/ 1013993 w 2167573"/>
                    <a:gd name="connsiteY45" fmla="*/ 23187 h 2073772"/>
                    <a:gd name="connsiteX46" fmla="*/ 1007944 w 2167573"/>
                    <a:gd name="connsiteY46" fmla="*/ 20163 h 2073772"/>
                    <a:gd name="connsiteX47" fmla="*/ 1001895 w 2167573"/>
                    <a:gd name="connsiteY47" fmla="*/ 22179 h 2073772"/>
                    <a:gd name="connsiteX48" fmla="*/ 987781 w 2167573"/>
                    <a:gd name="connsiteY48" fmla="*/ 32261 h 2073772"/>
                    <a:gd name="connsiteX49" fmla="*/ 981732 w 2167573"/>
                    <a:gd name="connsiteY49" fmla="*/ 37302 h 2073772"/>
                    <a:gd name="connsiteX50" fmla="*/ 973667 w 2167573"/>
                    <a:gd name="connsiteY50" fmla="*/ 43350 h 2073772"/>
                    <a:gd name="connsiteX51" fmla="*/ 945438 w 2167573"/>
                    <a:gd name="connsiteY51" fmla="*/ 68554 h 2073772"/>
                    <a:gd name="connsiteX52" fmla="*/ 897047 w 2167573"/>
                    <a:gd name="connsiteY52" fmla="*/ 120978 h 2073772"/>
                    <a:gd name="connsiteX53" fmla="*/ 812362 w 2167573"/>
                    <a:gd name="connsiteY53" fmla="*/ 227843 h 2073772"/>
                    <a:gd name="connsiteX54" fmla="*/ 806313 w 2167573"/>
                    <a:gd name="connsiteY54" fmla="*/ 236916 h 2073772"/>
                    <a:gd name="connsiteX55" fmla="*/ 758930 w 2167573"/>
                    <a:gd name="connsiteY55" fmla="*/ 298413 h 2073772"/>
                    <a:gd name="connsiteX56" fmla="*/ 696424 w 2167573"/>
                    <a:gd name="connsiteY56" fmla="*/ 394188 h 2073772"/>
                    <a:gd name="connsiteX57" fmla="*/ 639968 w 2167573"/>
                    <a:gd name="connsiteY57" fmla="*/ 496012 h 2073772"/>
                    <a:gd name="connsiteX58" fmla="*/ 594601 w 2167573"/>
                    <a:gd name="connsiteY58" fmla="*/ 588762 h 2073772"/>
                    <a:gd name="connsiteX59" fmla="*/ 588552 w 2167573"/>
                    <a:gd name="connsiteY59" fmla="*/ 600860 h 2073772"/>
                    <a:gd name="connsiteX60" fmla="*/ 552258 w 2167573"/>
                    <a:gd name="connsiteY60" fmla="*/ 679496 h 2073772"/>
                    <a:gd name="connsiteX61" fmla="*/ 540160 w 2167573"/>
                    <a:gd name="connsiteY61" fmla="*/ 705708 h 2073772"/>
                    <a:gd name="connsiteX62" fmla="*/ 531087 w 2167573"/>
                    <a:gd name="connsiteY62" fmla="*/ 725871 h 2073772"/>
                    <a:gd name="connsiteX63" fmla="*/ 492777 w 2167573"/>
                    <a:gd name="connsiteY63" fmla="*/ 808539 h 2073772"/>
                    <a:gd name="connsiteX64" fmla="*/ 477655 w 2167573"/>
                    <a:gd name="connsiteY64" fmla="*/ 841809 h 2073772"/>
                    <a:gd name="connsiteX65" fmla="*/ 383897 w 2167573"/>
                    <a:gd name="connsiteY65" fmla="*/ 1038399 h 2073772"/>
                    <a:gd name="connsiteX66" fmla="*/ 240739 w 2167573"/>
                    <a:gd name="connsiteY66" fmla="*/ 1312616 h 2073772"/>
                    <a:gd name="connsiteX67" fmla="*/ 241747 w 2167573"/>
                    <a:gd name="connsiteY67" fmla="*/ 1310600 h 2073772"/>
                    <a:gd name="connsiteX68" fmla="*/ 153029 w 2167573"/>
                    <a:gd name="connsiteY68" fmla="*/ 1457790 h 2073772"/>
                    <a:gd name="connsiteX69" fmla="*/ 104638 w 2167573"/>
                    <a:gd name="connsiteY69" fmla="*/ 1532394 h 2073772"/>
                    <a:gd name="connsiteX70" fmla="*/ 82459 w 2167573"/>
                    <a:gd name="connsiteY70" fmla="*/ 1565663 h 2073772"/>
                    <a:gd name="connsiteX71" fmla="*/ 46165 w 2167573"/>
                    <a:gd name="connsiteY71" fmla="*/ 1608006 h 2073772"/>
                    <a:gd name="connsiteX72" fmla="*/ 7855 w 2167573"/>
                    <a:gd name="connsiteY72" fmla="*/ 1641275 h 2073772"/>
                    <a:gd name="connsiteX73" fmla="*/ 1806 w 2167573"/>
                    <a:gd name="connsiteY73" fmla="*/ 1665470 h 2073772"/>
                    <a:gd name="connsiteX74" fmla="*/ 1806 w 2167573"/>
                    <a:gd name="connsiteY74" fmla="*/ 1671519 h 2073772"/>
                    <a:gd name="connsiteX75" fmla="*/ 7855 w 2167573"/>
                    <a:gd name="connsiteY75" fmla="*/ 1682609 h 2073772"/>
                    <a:gd name="connsiteX76" fmla="*/ 147989 w 2167573"/>
                    <a:gd name="connsiteY76" fmla="*/ 1799555 h 2073772"/>
                    <a:gd name="connsiteX77" fmla="*/ 306269 w 2167573"/>
                    <a:gd name="connsiteY77" fmla="*/ 1894321 h 2073772"/>
                    <a:gd name="connsiteX78" fmla="*/ 473622 w 2167573"/>
                    <a:gd name="connsiteY78" fmla="*/ 1962876 h 2073772"/>
                    <a:gd name="connsiteX79" fmla="*/ 647025 w 2167573"/>
                    <a:gd name="connsiteY79" fmla="*/ 2013284 h 2073772"/>
                    <a:gd name="connsiteX80" fmla="*/ 1012985 w 2167573"/>
                    <a:gd name="connsiteY80" fmla="*/ 2070748 h 2073772"/>
                    <a:gd name="connsiteX81" fmla="*/ 1113800 w 2167573"/>
                    <a:gd name="connsiteY81" fmla="*/ 2073773 h 2073772"/>
                    <a:gd name="connsiteX82" fmla="*/ 1197477 w 2167573"/>
                    <a:gd name="connsiteY82" fmla="*/ 2071756 h 2073772"/>
                    <a:gd name="connsiteX83" fmla="*/ 1286194 w 2167573"/>
                    <a:gd name="connsiteY83" fmla="*/ 2063691 h 2073772"/>
                    <a:gd name="connsiteX84" fmla="*/ 1374912 w 2167573"/>
                    <a:gd name="connsiteY84" fmla="*/ 2049577 h 2073772"/>
                    <a:gd name="connsiteX85" fmla="*/ 1757002 w 2167573"/>
                    <a:gd name="connsiteY85" fmla="*/ 1953802 h 2073772"/>
                    <a:gd name="connsiteX86" fmla="*/ 1943511 w 2167573"/>
                    <a:gd name="connsiteY86" fmla="*/ 1886256 h 2073772"/>
                    <a:gd name="connsiteX87" fmla="*/ 2029204 w 2167573"/>
                    <a:gd name="connsiteY87" fmla="*/ 1846938 h 2073772"/>
                    <a:gd name="connsiteX88" fmla="*/ 2070538 w 2167573"/>
                    <a:gd name="connsiteY88" fmla="*/ 1827783 h 2073772"/>
                    <a:gd name="connsiteX89" fmla="*/ 2090701 w 2167573"/>
                    <a:gd name="connsiteY89" fmla="*/ 1818710 h 2073772"/>
                    <a:gd name="connsiteX90" fmla="*/ 2114897 w 2167573"/>
                    <a:gd name="connsiteY90" fmla="*/ 1808628 h 2073772"/>
                    <a:gd name="connsiteX91" fmla="*/ 2161272 w 2167573"/>
                    <a:gd name="connsiteY91" fmla="*/ 1781408 h 2073772"/>
                    <a:gd name="connsiteX92" fmla="*/ 2167321 w 2167573"/>
                    <a:gd name="connsiteY92" fmla="*/ 1766286 h 2073772"/>
                    <a:gd name="connsiteX93" fmla="*/ 2153207 w 2167573"/>
                    <a:gd name="connsiteY93" fmla="*/ 1752172 h 2073772"/>
                    <a:gd name="connsiteX94" fmla="*/ 2150183 w 2167573"/>
                    <a:gd name="connsiteY94" fmla="*/ 1752172 h 2073772"/>
                    <a:gd name="connsiteX95" fmla="*/ 2147158 w 2167573"/>
                    <a:gd name="connsiteY95" fmla="*/ 1750155 h 2073772"/>
                    <a:gd name="connsiteX96" fmla="*/ 2124979 w 2167573"/>
                    <a:gd name="connsiteY96" fmla="*/ 1734025 h 2073772"/>
                    <a:gd name="connsiteX97" fmla="*/ 2100783 w 2167573"/>
                    <a:gd name="connsiteY97" fmla="*/ 1712854 h 2073772"/>
                    <a:gd name="connsiteX98" fmla="*/ 2018114 w 2167573"/>
                    <a:gd name="connsiteY98" fmla="*/ 1604981 h 2073772"/>
                    <a:gd name="connsiteX99" fmla="*/ 2017106 w 2167573"/>
                    <a:gd name="connsiteY99" fmla="*/ 1603973 h 2073772"/>
                    <a:gd name="connsiteX100" fmla="*/ 2017106 w 2167573"/>
                    <a:gd name="connsiteY100" fmla="*/ 1603973 h 2073772"/>
                    <a:gd name="connsiteX101" fmla="*/ 2017106 w 2167573"/>
                    <a:gd name="connsiteY101" fmla="*/ 1603973 h 2073772"/>
                    <a:gd name="connsiteX102" fmla="*/ 2017106 w 2167573"/>
                    <a:gd name="connsiteY102" fmla="*/ 1603973 h 2073772"/>
                    <a:gd name="connsiteX103" fmla="*/ 2017106 w 2167573"/>
                    <a:gd name="connsiteY103" fmla="*/ 1603973 h 2073772"/>
                    <a:gd name="connsiteX104" fmla="*/ 2016098 w 2167573"/>
                    <a:gd name="connsiteY104" fmla="*/ 1601957 h 2073772"/>
                    <a:gd name="connsiteX105" fmla="*/ 2015090 w 2167573"/>
                    <a:gd name="connsiteY105" fmla="*/ 1600948 h 2073772"/>
                    <a:gd name="connsiteX106" fmla="*/ 2015090 w 2167573"/>
                    <a:gd name="connsiteY106" fmla="*/ 1600948 h 2073772"/>
                    <a:gd name="connsiteX107" fmla="*/ 2015090 w 2167573"/>
                    <a:gd name="connsiteY107" fmla="*/ 1600948 h 2073772"/>
                    <a:gd name="connsiteX108" fmla="*/ 1956617 w 2167573"/>
                    <a:gd name="connsiteY108" fmla="*/ 1492068 h 2073772"/>
                    <a:gd name="connsiteX109" fmla="*/ 1952584 w 2167573"/>
                    <a:gd name="connsiteY109" fmla="*/ 1484002 h 2073772"/>
                    <a:gd name="connsiteX110" fmla="*/ 1937462 w 2167573"/>
                    <a:gd name="connsiteY110" fmla="*/ 1453758 h 2073772"/>
                    <a:gd name="connsiteX111" fmla="*/ 1919315 w 2167573"/>
                    <a:gd name="connsiteY111" fmla="*/ 1419481 h 2073772"/>
                    <a:gd name="connsiteX112" fmla="*/ 1884030 w 2167573"/>
                    <a:gd name="connsiteY112" fmla="*/ 1346893 h 2073772"/>
                    <a:gd name="connsiteX113" fmla="*/ 1760027 w 2167573"/>
                    <a:gd name="connsiteY113" fmla="*/ 1047472 h 2073772"/>
                    <a:gd name="connsiteX114" fmla="*/ 1758011 w 2167573"/>
                    <a:gd name="connsiteY114" fmla="*/ 1041423 h 2073772"/>
                    <a:gd name="connsiteX115" fmla="*/ 1704578 w 2167573"/>
                    <a:gd name="connsiteY115" fmla="*/ 887176 h 2073772"/>
                    <a:gd name="connsiteX116" fmla="*/ 1704578 w 2167573"/>
                    <a:gd name="connsiteY116" fmla="*/ 886167 h 2073772"/>
                    <a:gd name="connsiteX117" fmla="*/ 1703570 w 2167573"/>
                    <a:gd name="connsiteY117" fmla="*/ 884151 h 2073772"/>
                    <a:gd name="connsiteX118" fmla="*/ 1703570 w 2167573"/>
                    <a:gd name="connsiteY118" fmla="*/ 886167 h 2073772"/>
                    <a:gd name="connsiteX119" fmla="*/ 1689456 w 2167573"/>
                    <a:gd name="connsiteY119" fmla="*/ 829711 h 2073772"/>
                    <a:gd name="connsiteX120" fmla="*/ 1687440 w 2167573"/>
                    <a:gd name="connsiteY120" fmla="*/ 819629 h 2073772"/>
                    <a:gd name="connsiteX121" fmla="*/ 1694497 w 2167573"/>
                    <a:gd name="connsiteY121" fmla="*/ 814588 h 2073772"/>
                    <a:gd name="connsiteX122" fmla="*/ 1697521 w 2167573"/>
                    <a:gd name="connsiteY122" fmla="*/ 802490 h 2073772"/>
                    <a:gd name="connsiteX123" fmla="*/ 1682399 w 2167573"/>
                    <a:gd name="connsiteY123" fmla="*/ 683528 h 2073772"/>
                    <a:gd name="connsiteX124" fmla="*/ 1684415 w 2167573"/>
                    <a:gd name="connsiteY124" fmla="*/ 630096 h 2073772"/>
                    <a:gd name="connsiteX125" fmla="*/ 1678366 w 2167573"/>
                    <a:gd name="connsiteY125" fmla="*/ 615982 h 2073772"/>
                    <a:gd name="connsiteX126" fmla="*/ 1687440 w 2167573"/>
                    <a:gd name="connsiteY126" fmla="*/ 593803 h 2073772"/>
                    <a:gd name="connsiteX127" fmla="*/ 1688448 w 2167573"/>
                    <a:gd name="connsiteY127" fmla="*/ 591786 h 2073772"/>
                    <a:gd name="connsiteX128" fmla="*/ 1686432 w 2167573"/>
                    <a:gd name="connsiteY128" fmla="*/ 574648 h 2073772"/>
                    <a:gd name="connsiteX129" fmla="*/ 1679375 w 2167573"/>
                    <a:gd name="connsiteY129" fmla="*/ 572631 h 2073772"/>
                    <a:gd name="connsiteX130" fmla="*/ 1670301 w 2167573"/>
                    <a:gd name="connsiteY130" fmla="*/ 577672 h 2073772"/>
                    <a:gd name="connsiteX131" fmla="*/ 1650138 w 2167573"/>
                    <a:gd name="connsiteY131" fmla="*/ 583721 h 2073772"/>
                    <a:gd name="connsiteX132" fmla="*/ 1630983 w 2167573"/>
                    <a:gd name="connsiteY132" fmla="*/ 591786 h 2073772"/>
                    <a:gd name="connsiteX133" fmla="*/ 1614853 w 2167573"/>
                    <a:gd name="connsiteY133" fmla="*/ 599852 h 2073772"/>
                    <a:gd name="connsiteX134" fmla="*/ 1592673 w 2167573"/>
                    <a:gd name="connsiteY134" fmla="*/ 609933 h 2073772"/>
                    <a:gd name="connsiteX135" fmla="*/ 1539241 w 2167573"/>
                    <a:gd name="connsiteY135" fmla="*/ 628080 h 2073772"/>
                    <a:gd name="connsiteX136" fmla="*/ 1383985 w 2167573"/>
                    <a:gd name="connsiteY136" fmla="*/ 654292 h 2073772"/>
                    <a:gd name="connsiteX137" fmla="*/ 1382977 w 2167573"/>
                    <a:gd name="connsiteY137" fmla="*/ 654292 h 2073772"/>
                    <a:gd name="connsiteX138" fmla="*/ 1380961 w 2167573"/>
                    <a:gd name="connsiteY138" fmla="*/ 654292 h 2073772"/>
                    <a:gd name="connsiteX139" fmla="*/ 1380961 w 2167573"/>
                    <a:gd name="connsiteY139" fmla="*/ 654292 h 2073772"/>
                    <a:gd name="connsiteX140" fmla="*/ 1376928 w 2167573"/>
                    <a:gd name="connsiteY140" fmla="*/ 654292 h 2073772"/>
                    <a:gd name="connsiteX141" fmla="*/ 1289219 w 2167573"/>
                    <a:gd name="connsiteY141" fmla="*/ 644210 h 2073772"/>
                    <a:gd name="connsiteX142" fmla="*/ 1231754 w 2167573"/>
                    <a:gd name="connsiteY142" fmla="*/ 621023 h 2073772"/>
                    <a:gd name="connsiteX143" fmla="*/ 1192436 w 2167573"/>
                    <a:gd name="connsiteY143" fmla="*/ 591786 h 2073772"/>
                    <a:gd name="connsiteX144" fmla="*/ 1161183 w 2167573"/>
                    <a:gd name="connsiteY144" fmla="*/ 552468 h 2073772"/>
                    <a:gd name="connsiteX145" fmla="*/ 1137996 w 2167573"/>
                    <a:gd name="connsiteY145" fmla="*/ 499036 h 2073772"/>
                    <a:gd name="connsiteX146" fmla="*/ 1125898 w 2167573"/>
                    <a:gd name="connsiteY146" fmla="*/ 407294 h 2073772"/>
                    <a:gd name="connsiteX147" fmla="*/ 1129931 w 2167573"/>
                    <a:gd name="connsiteY147" fmla="*/ 332691 h 2073772"/>
                    <a:gd name="connsiteX148" fmla="*/ 1135980 w 2167573"/>
                    <a:gd name="connsiteY148" fmla="*/ 296397 h 2073772"/>
                    <a:gd name="connsiteX149" fmla="*/ 1142028 w 2167573"/>
                    <a:gd name="connsiteY149" fmla="*/ 290348 h 2073772"/>
                    <a:gd name="connsiteX150" fmla="*/ 1159167 w 2167573"/>
                    <a:gd name="connsiteY150" fmla="*/ 250022 h 2073772"/>
                    <a:gd name="connsiteX151" fmla="*/ 1163200 w 2167573"/>
                    <a:gd name="connsiteY151" fmla="*/ 238932 h 2073772"/>
                    <a:gd name="connsiteX152" fmla="*/ 1186387 w 2167573"/>
                    <a:gd name="connsiteY152" fmla="*/ 186508 h 2073772"/>
                    <a:gd name="connsiteX153" fmla="*/ 1189412 w 2167573"/>
                    <a:gd name="connsiteY153" fmla="*/ 182476 h 2073772"/>
                    <a:gd name="connsiteX154" fmla="*/ 1199493 w 2167573"/>
                    <a:gd name="connsiteY154" fmla="*/ 177435 h 2073772"/>
                    <a:gd name="connsiteX155" fmla="*/ 1218648 w 2167573"/>
                    <a:gd name="connsiteY155" fmla="*/ 152231 h 2073772"/>
                    <a:gd name="connsiteX156" fmla="*/ 1226713 w 2167573"/>
                    <a:gd name="connsiteY156" fmla="*/ 141142 h 2073772"/>
                    <a:gd name="connsiteX157" fmla="*/ 1255950 w 2167573"/>
                    <a:gd name="connsiteY157" fmla="*/ 104848 h 2073772"/>
                    <a:gd name="connsiteX158" fmla="*/ 1316439 w 2167573"/>
                    <a:gd name="connsiteY158" fmla="*/ 37302 h 2073772"/>
                    <a:gd name="connsiteX159" fmla="*/ 1323496 w 2167573"/>
                    <a:gd name="connsiteY159" fmla="*/ 30245 h 2073772"/>
                    <a:gd name="connsiteX160" fmla="*/ 1329545 w 2167573"/>
                    <a:gd name="connsiteY160" fmla="*/ 20163 h 2073772"/>
                    <a:gd name="connsiteX161" fmla="*/ 1326521 w 2167573"/>
                    <a:gd name="connsiteY161" fmla="*/ 9073 h 2073772"/>
                    <a:gd name="connsiteX162" fmla="*/ 1316439 w 2167573"/>
                    <a:gd name="connsiteY162" fmla="*/ 3024 h 2073772"/>
                    <a:gd name="connsiteX163" fmla="*/ 1310390 w 2167573"/>
                    <a:gd name="connsiteY163" fmla="*/ 0 h 2073772"/>
                    <a:gd name="connsiteX164" fmla="*/ 1310390 w 2167573"/>
                    <a:gd name="connsiteY164" fmla="*/ 0 h 2073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</a:cxnLst>
                  <a:rect l="l" t="t" r="r" b="b"/>
                  <a:pathLst>
                    <a:path w="2167573" h="2073772">
                      <a:moveTo>
                        <a:pt x="1310390" y="0"/>
                      </a:moveTo>
                      <a:cubicBezTo>
                        <a:pt x="1307366" y="0"/>
                        <a:pt x="1303333" y="1008"/>
                        <a:pt x="1301317" y="3024"/>
                      </a:cubicBezTo>
                      <a:cubicBezTo>
                        <a:pt x="1295268" y="9073"/>
                        <a:pt x="1289219" y="14114"/>
                        <a:pt x="1284178" y="20163"/>
                      </a:cubicBezTo>
                      <a:cubicBezTo>
                        <a:pt x="1281154" y="18147"/>
                        <a:pt x="1278129" y="16130"/>
                        <a:pt x="1274097" y="16130"/>
                      </a:cubicBezTo>
                      <a:cubicBezTo>
                        <a:pt x="1272080" y="16130"/>
                        <a:pt x="1270064" y="16130"/>
                        <a:pt x="1268048" y="17138"/>
                      </a:cubicBezTo>
                      <a:cubicBezTo>
                        <a:pt x="1255950" y="23187"/>
                        <a:pt x="1246877" y="29236"/>
                        <a:pt x="1237803" y="35285"/>
                      </a:cubicBezTo>
                      <a:cubicBezTo>
                        <a:pt x="1228730" y="42342"/>
                        <a:pt x="1220664" y="50408"/>
                        <a:pt x="1211591" y="59481"/>
                      </a:cubicBezTo>
                      <a:cubicBezTo>
                        <a:pt x="1204534" y="67546"/>
                        <a:pt x="1197477" y="76619"/>
                        <a:pt x="1190420" y="84685"/>
                      </a:cubicBezTo>
                      <a:cubicBezTo>
                        <a:pt x="1183363" y="94766"/>
                        <a:pt x="1177314" y="104848"/>
                        <a:pt x="1172273" y="111905"/>
                      </a:cubicBezTo>
                      <a:cubicBezTo>
                        <a:pt x="1162192" y="129044"/>
                        <a:pt x="1153118" y="148198"/>
                        <a:pt x="1145053" y="165337"/>
                      </a:cubicBezTo>
                      <a:cubicBezTo>
                        <a:pt x="1144045" y="166345"/>
                        <a:pt x="1142028" y="167353"/>
                        <a:pt x="1142028" y="168362"/>
                      </a:cubicBezTo>
                      <a:cubicBezTo>
                        <a:pt x="1126906" y="193565"/>
                        <a:pt x="1112792" y="215745"/>
                        <a:pt x="1099686" y="236916"/>
                      </a:cubicBezTo>
                      <a:cubicBezTo>
                        <a:pt x="1087588" y="255063"/>
                        <a:pt x="1074482" y="272202"/>
                        <a:pt x="1059360" y="287324"/>
                      </a:cubicBezTo>
                      <a:lnTo>
                        <a:pt x="1059360" y="287324"/>
                      </a:lnTo>
                      <a:lnTo>
                        <a:pt x="1059360" y="287324"/>
                      </a:lnTo>
                      <a:lnTo>
                        <a:pt x="1059360" y="287324"/>
                      </a:lnTo>
                      <a:lnTo>
                        <a:pt x="1058352" y="288332"/>
                      </a:lnTo>
                      <a:cubicBezTo>
                        <a:pt x="1058352" y="288332"/>
                        <a:pt x="1058352" y="288332"/>
                        <a:pt x="1059360" y="287324"/>
                      </a:cubicBezTo>
                      <a:cubicBezTo>
                        <a:pt x="1042221" y="304462"/>
                        <a:pt x="1023066" y="319585"/>
                        <a:pt x="1002903" y="331683"/>
                      </a:cubicBezTo>
                      <a:cubicBezTo>
                        <a:pt x="1002903" y="331683"/>
                        <a:pt x="1002903" y="331683"/>
                        <a:pt x="1002903" y="331683"/>
                      </a:cubicBezTo>
                      <a:cubicBezTo>
                        <a:pt x="1002903" y="331683"/>
                        <a:pt x="1002903" y="331683"/>
                        <a:pt x="1002903" y="331683"/>
                      </a:cubicBezTo>
                      <a:lnTo>
                        <a:pt x="1001895" y="332691"/>
                      </a:lnTo>
                      <a:lnTo>
                        <a:pt x="1002903" y="331683"/>
                      </a:lnTo>
                      <a:lnTo>
                        <a:pt x="1002903" y="331683"/>
                      </a:lnTo>
                      <a:cubicBezTo>
                        <a:pt x="985765" y="341764"/>
                        <a:pt x="966610" y="349829"/>
                        <a:pt x="948463" y="355878"/>
                      </a:cubicBezTo>
                      <a:cubicBezTo>
                        <a:pt x="933341" y="359911"/>
                        <a:pt x="917210" y="362935"/>
                        <a:pt x="902088" y="362935"/>
                      </a:cubicBezTo>
                      <a:lnTo>
                        <a:pt x="901080" y="362935"/>
                      </a:lnTo>
                      <a:cubicBezTo>
                        <a:pt x="890998" y="362935"/>
                        <a:pt x="881925" y="361927"/>
                        <a:pt x="872851" y="359911"/>
                      </a:cubicBezTo>
                      <a:cubicBezTo>
                        <a:pt x="865794" y="357895"/>
                        <a:pt x="860753" y="355878"/>
                        <a:pt x="854705" y="352854"/>
                      </a:cubicBezTo>
                      <a:cubicBezTo>
                        <a:pt x="850672" y="350837"/>
                        <a:pt x="846639" y="347813"/>
                        <a:pt x="843615" y="343780"/>
                      </a:cubicBezTo>
                      <a:cubicBezTo>
                        <a:pt x="840590" y="340756"/>
                        <a:pt x="837566" y="336723"/>
                        <a:pt x="834541" y="332691"/>
                      </a:cubicBezTo>
                      <a:cubicBezTo>
                        <a:pt x="831517" y="327650"/>
                        <a:pt x="829501" y="322609"/>
                        <a:pt x="827484" y="316560"/>
                      </a:cubicBezTo>
                      <a:cubicBezTo>
                        <a:pt x="825468" y="309503"/>
                        <a:pt x="824460" y="301438"/>
                        <a:pt x="824460" y="293373"/>
                      </a:cubicBezTo>
                      <a:cubicBezTo>
                        <a:pt x="824460" y="281275"/>
                        <a:pt x="825468" y="268169"/>
                        <a:pt x="829501" y="254055"/>
                      </a:cubicBezTo>
                      <a:lnTo>
                        <a:pt x="829501" y="253046"/>
                      </a:lnTo>
                      <a:cubicBezTo>
                        <a:pt x="831517" y="245990"/>
                        <a:pt x="833533" y="238932"/>
                        <a:pt x="835550" y="232883"/>
                      </a:cubicBezTo>
                      <a:cubicBezTo>
                        <a:pt x="836558" y="230867"/>
                        <a:pt x="836558" y="229859"/>
                        <a:pt x="835550" y="227843"/>
                      </a:cubicBezTo>
                      <a:cubicBezTo>
                        <a:pt x="840590" y="220786"/>
                        <a:pt x="845631" y="214737"/>
                        <a:pt x="849664" y="207679"/>
                      </a:cubicBezTo>
                      <a:cubicBezTo>
                        <a:pt x="876884" y="171386"/>
                        <a:pt x="906120" y="136101"/>
                        <a:pt x="939389" y="101823"/>
                      </a:cubicBezTo>
                      <a:cubicBezTo>
                        <a:pt x="947455" y="93758"/>
                        <a:pt x="956528" y="85693"/>
                        <a:pt x="964593" y="78636"/>
                      </a:cubicBezTo>
                      <a:cubicBezTo>
                        <a:pt x="968626" y="75612"/>
                        <a:pt x="971650" y="72587"/>
                        <a:pt x="975683" y="68554"/>
                      </a:cubicBezTo>
                      <a:lnTo>
                        <a:pt x="981732" y="62505"/>
                      </a:lnTo>
                      <a:cubicBezTo>
                        <a:pt x="985765" y="59481"/>
                        <a:pt x="988789" y="56456"/>
                        <a:pt x="992822" y="52424"/>
                      </a:cubicBezTo>
                      <a:cubicBezTo>
                        <a:pt x="996854" y="48391"/>
                        <a:pt x="1001895" y="44359"/>
                        <a:pt x="1005928" y="41334"/>
                      </a:cubicBezTo>
                      <a:cubicBezTo>
                        <a:pt x="1007944" y="39318"/>
                        <a:pt x="1010968" y="37302"/>
                        <a:pt x="1012985" y="35285"/>
                      </a:cubicBezTo>
                      <a:cubicBezTo>
                        <a:pt x="1017017" y="32261"/>
                        <a:pt x="1017017" y="27220"/>
                        <a:pt x="1013993" y="23187"/>
                      </a:cubicBezTo>
                      <a:cubicBezTo>
                        <a:pt x="1011977" y="21171"/>
                        <a:pt x="1009960" y="20163"/>
                        <a:pt x="1007944" y="20163"/>
                      </a:cubicBezTo>
                      <a:cubicBezTo>
                        <a:pt x="1005928" y="20163"/>
                        <a:pt x="1003911" y="21171"/>
                        <a:pt x="1001895" y="22179"/>
                      </a:cubicBezTo>
                      <a:cubicBezTo>
                        <a:pt x="997862" y="25204"/>
                        <a:pt x="992822" y="28228"/>
                        <a:pt x="987781" y="32261"/>
                      </a:cubicBezTo>
                      <a:cubicBezTo>
                        <a:pt x="985765" y="34277"/>
                        <a:pt x="983748" y="35285"/>
                        <a:pt x="981732" y="37302"/>
                      </a:cubicBezTo>
                      <a:cubicBezTo>
                        <a:pt x="978707" y="39318"/>
                        <a:pt x="976691" y="41334"/>
                        <a:pt x="973667" y="43350"/>
                      </a:cubicBezTo>
                      <a:cubicBezTo>
                        <a:pt x="964593" y="50408"/>
                        <a:pt x="955520" y="58473"/>
                        <a:pt x="945438" y="68554"/>
                      </a:cubicBezTo>
                      <a:cubicBezTo>
                        <a:pt x="929308" y="84685"/>
                        <a:pt x="913177" y="101823"/>
                        <a:pt x="897047" y="120978"/>
                      </a:cubicBezTo>
                      <a:cubicBezTo>
                        <a:pt x="867811" y="154247"/>
                        <a:pt x="838574" y="190541"/>
                        <a:pt x="812362" y="227843"/>
                      </a:cubicBezTo>
                      <a:cubicBezTo>
                        <a:pt x="810346" y="230867"/>
                        <a:pt x="808329" y="233892"/>
                        <a:pt x="806313" y="236916"/>
                      </a:cubicBezTo>
                      <a:cubicBezTo>
                        <a:pt x="790183" y="256071"/>
                        <a:pt x="775060" y="276234"/>
                        <a:pt x="758930" y="298413"/>
                      </a:cubicBezTo>
                      <a:cubicBezTo>
                        <a:pt x="736751" y="329666"/>
                        <a:pt x="715579" y="361927"/>
                        <a:pt x="696424" y="394188"/>
                      </a:cubicBezTo>
                      <a:cubicBezTo>
                        <a:pt x="679286" y="423425"/>
                        <a:pt x="661139" y="455685"/>
                        <a:pt x="639968" y="496012"/>
                      </a:cubicBezTo>
                      <a:cubicBezTo>
                        <a:pt x="623837" y="526256"/>
                        <a:pt x="608715" y="558517"/>
                        <a:pt x="594601" y="588762"/>
                      </a:cubicBezTo>
                      <a:lnTo>
                        <a:pt x="588552" y="600860"/>
                      </a:lnTo>
                      <a:cubicBezTo>
                        <a:pt x="576454" y="627072"/>
                        <a:pt x="564356" y="653284"/>
                        <a:pt x="552258" y="679496"/>
                      </a:cubicBezTo>
                      <a:lnTo>
                        <a:pt x="540160" y="705708"/>
                      </a:lnTo>
                      <a:lnTo>
                        <a:pt x="531087" y="725871"/>
                      </a:lnTo>
                      <a:cubicBezTo>
                        <a:pt x="518989" y="753091"/>
                        <a:pt x="505883" y="781319"/>
                        <a:pt x="492777" y="808539"/>
                      </a:cubicBezTo>
                      <a:lnTo>
                        <a:pt x="477655" y="841809"/>
                      </a:lnTo>
                      <a:cubicBezTo>
                        <a:pt x="447410" y="906330"/>
                        <a:pt x="416158" y="972869"/>
                        <a:pt x="383897" y="1038399"/>
                      </a:cubicBezTo>
                      <a:cubicBezTo>
                        <a:pt x="333489" y="1142238"/>
                        <a:pt x="286106" y="1231964"/>
                        <a:pt x="240739" y="1312616"/>
                      </a:cubicBezTo>
                      <a:lnTo>
                        <a:pt x="241747" y="1310600"/>
                      </a:lnTo>
                      <a:cubicBezTo>
                        <a:pt x="213519" y="1361008"/>
                        <a:pt x="183274" y="1410407"/>
                        <a:pt x="153029" y="1457790"/>
                      </a:cubicBezTo>
                      <a:cubicBezTo>
                        <a:pt x="137907" y="1481986"/>
                        <a:pt x="122785" y="1505174"/>
                        <a:pt x="104638" y="1532394"/>
                      </a:cubicBezTo>
                      <a:cubicBezTo>
                        <a:pt x="97581" y="1543484"/>
                        <a:pt x="89516" y="1554573"/>
                        <a:pt x="82459" y="1565663"/>
                      </a:cubicBezTo>
                      <a:cubicBezTo>
                        <a:pt x="70361" y="1580785"/>
                        <a:pt x="58263" y="1594899"/>
                        <a:pt x="46165" y="1608006"/>
                      </a:cubicBezTo>
                      <a:cubicBezTo>
                        <a:pt x="33059" y="1621111"/>
                        <a:pt x="20961" y="1632201"/>
                        <a:pt x="7855" y="1641275"/>
                      </a:cubicBezTo>
                      <a:cubicBezTo>
                        <a:pt x="798" y="1646315"/>
                        <a:pt x="-2226" y="1657405"/>
                        <a:pt x="1806" y="1665470"/>
                      </a:cubicBezTo>
                      <a:cubicBezTo>
                        <a:pt x="798" y="1667487"/>
                        <a:pt x="798" y="1669503"/>
                        <a:pt x="1806" y="1671519"/>
                      </a:cubicBezTo>
                      <a:cubicBezTo>
                        <a:pt x="2814" y="1675552"/>
                        <a:pt x="4831" y="1678576"/>
                        <a:pt x="7855" y="1682609"/>
                      </a:cubicBezTo>
                      <a:cubicBezTo>
                        <a:pt x="53222" y="1726968"/>
                        <a:pt x="100605" y="1766286"/>
                        <a:pt x="147989" y="1799555"/>
                      </a:cubicBezTo>
                      <a:cubicBezTo>
                        <a:pt x="196380" y="1833832"/>
                        <a:pt x="249812" y="1866093"/>
                        <a:pt x="306269" y="1894321"/>
                      </a:cubicBezTo>
                      <a:cubicBezTo>
                        <a:pt x="355668" y="1919525"/>
                        <a:pt x="411117" y="1941704"/>
                        <a:pt x="473622" y="1962876"/>
                      </a:cubicBezTo>
                      <a:cubicBezTo>
                        <a:pt x="528063" y="1981023"/>
                        <a:pt x="584519" y="1998161"/>
                        <a:pt x="647025" y="2013284"/>
                      </a:cubicBezTo>
                      <a:cubicBezTo>
                        <a:pt x="770020" y="2044536"/>
                        <a:pt x="893014" y="2063691"/>
                        <a:pt x="1012985" y="2070748"/>
                      </a:cubicBezTo>
                      <a:cubicBezTo>
                        <a:pt x="1046254" y="2072764"/>
                        <a:pt x="1080531" y="2073773"/>
                        <a:pt x="1113800" y="2073773"/>
                      </a:cubicBezTo>
                      <a:cubicBezTo>
                        <a:pt x="1142028" y="2073773"/>
                        <a:pt x="1170257" y="2072764"/>
                        <a:pt x="1197477" y="2071756"/>
                      </a:cubicBezTo>
                      <a:cubicBezTo>
                        <a:pt x="1226713" y="2069740"/>
                        <a:pt x="1256958" y="2067724"/>
                        <a:pt x="1286194" y="2063691"/>
                      </a:cubicBezTo>
                      <a:cubicBezTo>
                        <a:pt x="1312407" y="2060666"/>
                        <a:pt x="1339627" y="2055626"/>
                        <a:pt x="1374912" y="2049577"/>
                      </a:cubicBezTo>
                      <a:cubicBezTo>
                        <a:pt x="1514037" y="2022357"/>
                        <a:pt x="1639048" y="1991104"/>
                        <a:pt x="1757002" y="1953802"/>
                      </a:cubicBezTo>
                      <a:cubicBezTo>
                        <a:pt x="1822532" y="1932631"/>
                        <a:pt x="1885038" y="1910452"/>
                        <a:pt x="1943511" y="1886256"/>
                      </a:cubicBezTo>
                      <a:cubicBezTo>
                        <a:pt x="1972747" y="1874158"/>
                        <a:pt x="2002992" y="1860044"/>
                        <a:pt x="2029204" y="1846938"/>
                      </a:cubicBezTo>
                      <a:cubicBezTo>
                        <a:pt x="2043318" y="1839881"/>
                        <a:pt x="2056424" y="1833832"/>
                        <a:pt x="2070538" y="1827783"/>
                      </a:cubicBezTo>
                      <a:cubicBezTo>
                        <a:pt x="2077595" y="1824759"/>
                        <a:pt x="2083644" y="1821734"/>
                        <a:pt x="2090701" y="1818710"/>
                      </a:cubicBezTo>
                      <a:cubicBezTo>
                        <a:pt x="2098767" y="1815685"/>
                        <a:pt x="2106832" y="1811653"/>
                        <a:pt x="2114897" y="1808628"/>
                      </a:cubicBezTo>
                      <a:cubicBezTo>
                        <a:pt x="2134052" y="1799555"/>
                        <a:pt x="2149174" y="1791489"/>
                        <a:pt x="2161272" y="1781408"/>
                      </a:cubicBezTo>
                      <a:cubicBezTo>
                        <a:pt x="2166313" y="1777375"/>
                        <a:pt x="2168329" y="1771326"/>
                        <a:pt x="2167321" y="1766286"/>
                      </a:cubicBezTo>
                      <a:cubicBezTo>
                        <a:pt x="2166313" y="1759229"/>
                        <a:pt x="2160264" y="1753180"/>
                        <a:pt x="2153207" y="1752172"/>
                      </a:cubicBezTo>
                      <a:cubicBezTo>
                        <a:pt x="2152199" y="1752172"/>
                        <a:pt x="2151191" y="1752172"/>
                        <a:pt x="2150183" y="1752172"/>
                      </a:cubicBezTo>
                      <a:lnTo>
                        <a:pt x="2147158" y="1750155"/>
                      </a:lnTo>
                      <a:cubicBezTo>
                        <a:pt x="2140101" y="1745114"/>
                        <a:pt x="2132036" y="1739066"/>
                        <a:pt x="2124979" y="1734025"/>
                      </a:cubicBezTo>
                      <a:cubicBezTo>
                        <a:pt x="2116913" y="1727976"/>
                        <a:pt x="2108848" y="1720919"/>
                        <a:pt x="2100783" y="1712854"/>
                      </a:cubicBezTo>
                      <a:cubicBezTo>
                        <a:pt x="2071546" y="1684625"/>
                        <a:pt x="2046343" y="1650348"/>
                        <a:pt x="2018114" y="1604981"/>
                      </a:cubicBezTo>
                      <a:lnTo>
                        <a:pt x="2017106" y="1603973"/>
                      </a:lnTo>
                      <a:lnTo>
                        <a:pt x="2017106" y="1603973"/>
                      </a:lnTo>
                      <a:cubicBezTo>
                        <a:pt x="2017106" y="1603973"/>
                        <a:pt x="2017106" y="1603973"/>
                        <a:pt x="2017106" y="1603973"/>
                      </a:cubicBezTo>
                      <a:lnTo>
                        <a:pt x="2017106" y="1603973"/>
                      </a:lnTo>
                      <a:cubicBezTo>
                        <a:pt x="2017106" y="1603973"/>
                        <a:pt x="2017106" y="1603973"/>
                        <a:pt x="2017106" y="1603973"/>
                      </a:cubicBezTo>
                      <a:lnTo>
                        <a:pt x="2016098" y="1601957"/>
                      </a:lnTo>
                      <a:lnTo>
                        <a:pt x="2015090" y="1600948"/>
                      </a:lnTo>
                      <a:lnTo>
                        <a:pt x="2015090" y="1600948"/>
                      </a:lnTo>
                      <a:lnTo>
                        <a:pt x="2015090" y="1600948"/>
                      </a:lnTo>
                      <a:cubicBezTo>
                        <a:pt x="1993919" y="1565663"/>
                        <a:pt x="1974764" y="1528361"/>
                        <a:pt x="1956617" y="1492068"/>
                      </a:cubicBezTo>
                      <a:lnTo>
                        <a:pt x="1952584" y="1484002"/>
                      </a:lnTo>
                      <a:cubicBezTo>
                        <a:pt x="1947544" y="1473921"/>
                        <a:pt x="1942503" y="1463839"/>
                        <a:pt x="1937462" y="1453758"/>
                      </a:cubicBezTo>
                      <a:cubicBezTo>
                        <a:pt x="1931413" y="1442668"/>
                        <a:pt x="1925364" y="1430570"/>
                        <a:pt x="1919315" y="1419481"/>
                      </a:cubicBezTo>
                      <a:cubicBezTo>
                        <a:pt x="1908225" y="1396293"/>
                        <a:pt x="1896128" y="1373106"/>
                        <a:pt x="1884030" y="1346893"/>
                      </a:cubicBezTo>
                      <a:cubicBezTo>
                        <a:pt x="1833622" y="1240029"/>
                        <a:pt x="1791280" y="1131149"/>
                        <a:pt x="1760027" y="1047472"/>
                      </a:cubicBezTo>
                      <a:lnTo>
                        <a:pt x="1758011" y="1041423"/>
                      </a:lnTo>
                      <a:cubicBezTo>
                        <a:pt x="1738856" y="991015"/>
                        <a:pt x="1719701" y="939599"/>
                        <a:pt x="1704578" y="887176"/>
                      </a:cubicBezTo>
                      <a:lnTo>
                        <a:pt x="1704578" y="886167"/>
                      </a:lnTo>
                      <a:lnTo>
                        <a:pt x="1703570" y="884151"/>
                      </a:lnTo>
                      <a:lnTo>
                        <a:pt x="1703570" y="886167"/>
                      </a:lnTo>
                      <a:cubicBezTo>
                        <a:pt x="1698529" y="866004"/>
                        <a:pt x="1693489" y="847857"/>
                        <a:pt x="1689456" y="829711"/>
                      </a:cubicBezTo>
                      <a:cubicBezTo>
                        <a:pt x="1688448" y="826686"/>
                        <a:pt x="1688448" y="822653"/>
                        <a:pt x="1687440" y="819629"/>
                      </a:cubicBezTo>
                      <a:cubicBezTo>
                        <a:pt x="1690464" y="818621"/>
                        <a:pt x="1692481" y="816605"/>
                        <a:pt x="1694497" y="814588"/>
                      </a:cubicBezTo>
                      <a:cubicBezTo>
                        <a:pt x="1696513" y="811564"/>
                        <a:pt x="1698529" y="806523"/>
                        <a:pt x="1697521" y="802490"/>
                      </a:cubicBezTo>
                      <a:cubicBezTo>
                        <a:pt x="1688448" y="768213"/>
                        <a:pt x="1683407" y="728895"/>
                        <a:pt x="1682399" y="683528"/>
                      </a:cubicBezTo>
                      <a:cubicBezTo>
                        <a:pt x="1682399" y="664373"/>
                        <a:pt x="1682399" y="647235"/>
                        <a:pt x="1684415" y="630096"/>
                      </a:cubicBezTo>
                      <a:cubicBezTo>
                        <a:pt x="1684415" y="624047"/>
                        <a:pt x="1682399" y="619006"/>
                        <a:pt x="1678366" y="615982"/>
                      </a:cubicBezTo>
                      <a:cubicBezTo>
                        <a:pt x="1681391" y="607917"/>
                        <a:pt x="1684415" y="599852"/>
                        <a:pt x="1687440" y="593803"/>
                      </a:cubicBezTo>
                      <a:lnTo>
                        <a:pt x="1688448" y="591786"/>
                      </a:lnTo>
                      <a:cubicBezTo>
                        <a:pt x="1692481" y="585737"/>
                        <a:pt x="1691472" y="578680"/>
                        <a:pt x="1686432" y="574648"/>
                      </a:cubicBezTo>
                      <a:cubicBezTo>
                        <a:pt x="1684415" y="572631"/>
                        <a:pt x="1681391" y="572631"/>
                        <a:pt x="1679375" y="572631"/>
                      </a:cubicBezTo>
                      <a:cubicBezTo>
                        <a:pt x="1675342" y="572631"/>
                        <a:pt x="1672318" y="574648"/>
                        <a:pt x="1670301" y="577672"/>
                      </a:cubicBezTo>
                      <a:cubicBezTo>
                        <a:pt x="1663244" y="578680"/>
                        <a:pt x="1656187" y="581705"/>
                        <a:pt x="1650138" y="583721"/>
                      </a:cubicBezTo>
                      <a:cubicBezTo>
                        <a:pt x="1644089" y="585737"/>
                        <a:pt x="1637032" y="588762"/>
                        <a:pt x="1630983" y="591786"/>
                      </a:cubicBezTo>
                      <a:cubicBezTo>
                        <a:pt x="1625942" y="593803"/>
                        <a:pt x="1619894" y="596827"/>
                        <a:pt x="1614853" y="599852"/>
                      </a:cubicBezTo>
                      <a:cubicBezTo>
                        <a:pt x="1607796" y="602876"/>
                        <a:pt x="1599730" y="606909"/>
                        <a:pt x="1592673" y="609933"/>
                      </a:cubicBezTo>
                      <a:cubicBezTo>
                        <a:pt x="1575535" y="616990"/>
                        <a:pt x="1556380" y="623039"/>
                        <a:pt x="1539241" y="628080"/>
                      </a:cubicBezTo>
                      <a:cubicBezTo>
                        <a:pt x="1483793" y="644210"/>
                        <a:pt x="1432377" y="652275"/>
                        <a:pt x="1383985" y="654292"/>
                      </a:cubicBezTo>
                      <a:lnTo>
                        <a:pt x="1382977" y="654292"/>
                      </a:lnTo>
                      <a:cubicBezTo>
                        <a:pt x="1381969" y="654292"/>
                        <a:pt x="1381969" y="654292"/>
                        <a:pt x="1380961" y="654292"/>
                      </a:cubicBezTo>
                      <a:cubicBezTo>
                        <a:pt x="1380961" y="654292"/>
                        <a:pt x="1380961" y="654292"/>
                        <a:pt x="1380961" y="654292"/>
                      </a:cubicBezTo>
                      <a:lnTo>
                        <a:pt x="1376928" y="654292"/>
                      </a:lnTo>
                      <a:cubicBezTo>
                        <a:pt x="1345676" y="654292"/>
                        <a:pt x="1316439" y="651267"/>
                        <a:pt x="1289219" y="644210"/>
                      </a:cubicBezTo>
                      <a:cubicBezTo>
                        <a:pt x="1268048" y="638161"/>
                        <a:pt x="1248893" y="631104"/>
                        <a:pt x="1231754" y="621023"/>
                      </a:cubicBezTo>
                      <a:cubicBezTo>
                        <a:pt x="1217640" y="612958"/>
                        <a:pt x="1204534" y="602876"/>
                        <a:pt x="1192436" y="591786"/>
                      </a:cubicBezTo>
                      <a:cubicBezTo>
                        <a:pt x="1181347" y="579689"/>
                        <a:pt x="1170257" y="566582"/>
                        <a:pt x="1161183" y="552468"/>
                      </a:cubicBezTo>
                      <a:cubicBezTo>
                        <a:pt x="1151102" y="535330"/>
                        <a:pt x="1144045" y="517183"/>
                        <a:pt x="1137996" y="499036"/>
                      </a:cubicBezTo>
                      <a:cubicBezTo>
                        <a:pt x="1130939" y="471816"/>
                        <a:pt x="1125898" y="441571"/>
                        <a:pt x="1125898" y="407294"/>
                      </a:cubicBezTo>
                      <a:cubicBezTo>
                        <a:pt x="1125898" y="384106"/>
                        <a:pt x="1126906" y="359911"/>
                        <a:pt x="1129931" y="332691"/>
                      </a:cubicBezTo>
                      <a:cubicBezTo>
                        <a:pt x="1130939" y="320593"/>
                        <a:pt x="1132955" y="309503"/>
                        <a:pt x="1135980" y="296397"/>
                      </a:cubicBezTo>
                      <a:cubicBezTo>
                        <a:pt x="1137996" y="295389"/>
                        <a:pt x="1140012" y="293373"/>
                        <a:pt x="1142028" y="290348"/>
                      </a:cubicBezTo>
                      <a:cubicBezTo>
                        <a:pt x="1149085" y="277242"/>
                        <a:pt x="1154126" y="263128"/>
                        <a:pt x="1159167" y="250022"/>
                      </a:cubicBezTo>
                      <a:cubicBezTo>
                        <a:pt x="1160175" y="245990"/>
                        <a:pt x="1162192" y="242965"/>
                        <a:pt x="1163200" y="238932"/>
                      </a:cubicBezTo>
                      <a:cubicBezTo>
                        <a:pt x="1170257" y="218769"/>
                        <a:pt x="1177314" y="202639"/>
                        <a:pt x="1186387" y="186508"/>
                      </a:cubicBezTo>
                      <a:cubicBezTo>
                        <a:pt x="1187395" y="185500"/>
                        <a:pt x="1188404" y="183484"/>
                        <a:pt x="1189412" y="182476"/>
                      </a:cubicBezTo>
                      <a:cubicBezTo>
                        <a:pt x="1193444" y="182476"/>
                        <a:pt x="1197477" y="180460"/>
                        <a:pt x="1199493" y="177435"/>
                      </a:cubicBezTo>
                      <a:cubicBezTo>
                        <a:pt x="1206550" y="169370"/>
                        <a:pt x="1212599" y="160296"/>
                        <a:pt x="1218648" y="152231"/>
                      </a:cubicBezTo>
                      <a:cubicBezTo>
                        <a:pt x="1221673" y="148198"/>
                        <a:pt x="1223689" y="145174"/>
                        <a:pt x="1226713" y="141142"/>
                      </a:cubicBezTo>
                      <a:cubicBezTo>
                        <a:pt x="1235787" y="129044"/>
                        <a:pt x="1245868" y="116946"/>
                        <a:pt x="1255950" y="104848"/>
                      </a:cubicBezTo>
                      <a:cubicBezTo>
                        <a:pt x="1276113" y="80652"/>
                        <a:pt x="1296276" y="57465"/>
                        <a:pt x="1316439" y="37302"/>
                      </a:cubicBezTo>
                      <a:cubicBezTo>
                        <a:pt x="1318455" y="35285"/>
                        <a:pt x="1321480" y="32261"/>
                        <a:pt x="1323496" y="30245"/>
                      </a:cubicBezTo>
                      <a:cubicBezTo>
                        <a:pt x="1326521" y="27220"/>
                        <a:pt x="1328537" y="24196"/>
                        <a:pt x="1329545" y="20163"/>
                      </a:cubicBezTo>
                      <a:cubicBezTo>
                        <a:pt x="1329545" y="16130"/>
                        <a:pt x="1328537" y="12098"/>
                        <a:pt x="1326521" y="9073"/>
                      </a:cubicBezTo>
                      <a:cubicBezTo>
                        <a:pt x="1324504" y="6049"/>
                        <a:pt x="1320472" y="4033"/>
                        <a:pt x="1316439" y="3024"/>
                      </a:cubicBezTo>
                      <a:cubicBezTo>
                        <a:pt x="1311398" y="0"/>
                        <a:pt x="1311398" y="0"/>
                        <a:pt x="1310390" y="0"/>
                      </a:cubicBezTo>
                      <a:lnTo>
                        <a:pt x="1310390" y="0"/>
                      </a:lnTo>
                      <a:close/>
                    </a:path>
                  </a:pathLst>
                </a:custGeom>
                <a:solidFill>
                  <a:srgbClr val="00A8D2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xmlns="" id="{05BADE78-281A-AED2-F9CA-D8B5D9D3F5BA}"/>
                    </a:ext>
                  </a:extLst>
                </p:cNvPr>
                <p:cNvSpPr/>
                <p:nvPr/>
              </p:nvSpPr>
              <p:spPr>
                <a:xfrm>
                  <a:off x="79644" y="1316649"/>
                  <a:ext cx="1921541" cy="1706804"/>
                </a:xfrm>
                <a:custGeom>
                  <a:avLst/>
                  <a:gdLst>
                    <a:gd name="connsiteX0" fmla="*/ 1215834 w 1921541"/>
                    <a:gd name="connsiteY0" fmla="*/ 0 h 1706804"/>
                    <a:gd name="connsiteX1" fmla="*/ 1208777 w 1921541"/>
                    <a:gd name="connsiteY1" fmla="*/ 2016 h 1706804"/>
                    <a:gd name="connsiteX2" fmla="*/ 1199703 w 1921541"/>
                    <a:gd name="connsiteY2" fmla="*/ 12098 h 1706804"/>
                    <a:gd name="connsiteX3" fmla="*/ 1199703 w 1921541"/>
                    <a:gd name="connsiteY3" fmla="*/ 13106 h 1706804"/>
                    <a:gd name="connsiteX4" fmla="*/ 1098888 w 1921541"/>
                    <a:gd name="connsiteY4" fmla="*/ 24196 h 1706804"/>
                    <a:gd name="connsiteX5" fmla="*/ 946657 w 1921541"/>
                    <a:gd name="connsiteY5" fmla="*/ 71579 h 1706804"/>
                    <a:gd name="connsiteX6" fmla="*/ 726879 w 1921541"/>
                    <a:gd name="connsiteY6" fmla="*/ 204655 h 1706804"/>
                    <a:gd name="connsiteX7" fmla="*/ 696634 w 1921541"/>
                    <a:gd name="connsiteY7" fmla="*/ 220786 h 1706804"/>
                    <a:gd name="connsiteX8" fmla="*/ 619007 w 1921541"/>
                    <a:gd name="connsiteY8" fmla="*/ 268169 h 1706804"/>
                    <a:gd name="connsiteX9" fmla="*/ 549444 w 1921541"/>
                    <a:gd name="connsiteY9" fmla="*/ 323617 h 1706804"/>
                    <a:gd name="connsiteX10" fmla="*/ 521216 w 1921541"/>
                    <a:gd name="connsiteY10" fmla="*/ 354870 h 1706804"/>
                    <a:gd name="connsiteX11" fmla="*/ 503069 w 1921541"/>
                    <a:gd name="connsiteY11" fmla="*/ 383099 h 1706804"/>
                    <a:gd name="connsiteX12" fmla="*/ 449637 w 1921541"/>
                    <a:gd name="connsiteY12" fmla="*/ 428465 h 1706804"/>
                    <a:gd name="connsiteX13" fmla="*/ 240949 w 1921541"/>
                    <a:gd name="connsiteY13" fmla="*/ 650259 h 1706804"/>
                    <a:gd name="connsiteX14" fmla="*/ 197598 w 1921541"/>
                    <a:gd name="connsiteY14" fmla="*/ 713773 h 1706804"/>
                    <a:gd name="connsiteX15" fmla="*/ 157272 w 1921541"/>
                    <a:gd name="connsiteY15" fmla="*/ 777287 h 1706804"/>
                    <a:gd name="connsiteX16" fmla="*/ 80652 w 1921541"/>
                    <a:gd name="connsiteY16" fmla="*/ 912379 h 1706804"/>
                    <a:gd name="connsiteX17" fmla="*/ 13106 w 1921541"/>
                    <a:gd name="connsiteY17" fmla="*/ 1142238 h 1706804"/>
                    <a:gd name="connsiteX18" fmla="*/ 14114 w 1921541"/>
                    <a:gd name="connsiteY18" fmla="*/ 1202728 h 1706804"/>
                    <a:gd name="connsiteX19" fmla="*/ 25204 w 1921541"/>
                    <a:gd name="connsiteY19" fmla="*/ 1266241 h 1706804"/>
                    <a:gd name="connsiteX20" fmla="*/ 49400 w 1921541"/>
                    <a:gd name="connsiteY20" fmla="*/ 1343869 h 1706804"/>
                    <a:gd name="connsiteX21" fmla="*/ 64522 w 1921541"/>
                    <a:gd name="connsiteY21" fmla="*/ 1388228 h 1706804"/>
                    <a:gd name="connsiteX22" fmla="*/ 72587 w 1921541"/>
                    <a:gd name="connsiteY22" fmla="*/ 1417465 h 1706804"/>
                    <a:gd name="connsiteX23" fmla="*/ 78636 w 1921541"/>
                    <a:gd name="connsiteY23" fmla="*/ 1426538 h 1706804"/>
                    <a:gd name="connsiteX24" fmla="*/ 76620 w 1921541"/>
                    <a:gd name="connsiteY24" fmla="*/ 1430570 h 1706804"/>
                    <a:gd name="connsiteX25" fmla="*/ 74603 w 1921541"/>
                    <a:gd name="connsiteY25" fmla="*/ 1434603 h 1706804"/>
                    <a:gd name="connsiteX26" fmla="*/ 58473 w 1921541"/>
                    <a:gd name="connsiteY26" fmla="*/ 1473921 h 1706804"/>
                    <a:gd name="connsiteX27" fmla="*/ 48391 w 1921541"/>
                    <a:gd name="connsiteY27" fmla="*/ 1470897 h 1706804"/>
                    <a:gd name="connsiteX28" fmla="*/ 33269 w 1921541"/>
                    <a:gd name="connsiteY28" fmla="*/ 1478962 h 1706804"/>
                    <a:gd name="connsiteX29" fmla="*/ 13106 w 1921541"/>
                    <a:gd name="connsiteY29" fmla="*/ 1515255 h 1706804"/>
                    <a:gd name="connsiteX30" fmla="*/ 1008 w 1921541"/>
                    <a:gd name="connsiteY30" fmla="*/ 1553565 h 1706804"/>
                    <a:gd name="connsiteX31" fmla="*/ 0 w 1921541"/>
                    <a:gd name="connsiteY31" fmla="*/ 1569696 h 1706804"/>
                    <a:gd name="connsiteX32" fmla="*/ 2016 w 1921541"/>
                    <a:gd name="connsiteY32" fmla="*/ 1589859 h 1706804"/>
                    <a:gd name="connsiteX33" fmla="*/ 8065 w 1921541"/>
                    <a:gd name="connsiteY33" fmla="*/ 1609014 h 1706804"/>
                    <a:gd name="connsiteX34" fmla="*/ 19155 w 1921541"/>
                    <a:gd name="connsiteY34" fmla="*/ 1628169 h 1706804"/>
                    <a:gd name="connsiteX35" fmla="*/ 20163 w 1921541"/>
                    <a:gd name="connsiteY35" fmla="*/ 1630185 h 1706804"/>
                    <a:gd name="connsiteX36" fmla="*/ 23188 w 1921541"/>
                    <a:gd name="connsiteY36" fmla="*/ 1634218 h 1706804"/>
                    <a:gd name="connsiteX37" fmla="*/ 30245 w 1921541"/>
                    <a:gd name="connsiteY37" fmla="*/ 1672527 h 1706804"/>
                    <a:gd name="connsiteX38" fmla="*/ 60489 w 1921541"/>
                    <a:gd name="connsiteY38" fmla="*/ 1703780 h 1706804"/>
                    <a:gd name="connsiteX39" fmla="*/ 80652 w 1921541"/>
                    <a:gd name="connsiteY39" fmla="*/ 1706805 h 1706804"/>
                    <a:gd name="connsiteX40" fmla="*/ 112913 w 1921541"/>
                    <a:gd name="connsiteY40" fmla="*/ 1700756 h 1706804"/>
                    <a:gd name="connsiteX41" fmla="*/ 145174 w 1921541"/>
                    <a:gd name="connsiteY41" fmla="*/ 1686642 h 1706804"/>
                    <a:gd name="connsiteX42" fmla="*/ 152231 w 1921541"/>
                    <a:gd name="connsiteY42" fmla="*/ 1679585 h 1706804"/>
                    <a:gd name="connsiteX43" fmla="*/ 153239 w 1921541"/>
                    <a:gd name="connsiteY43" fmla="*/ 1679585 h 1706804"/>
                    <a:gd name="connsiteX44" fmla="*/ 154248 w 1921541"/>
                    <a:gd name="connsiteY44" fmla="*/ 1679585 h 1706804"/>
                    <a:gd name="connsiteX45" fmla="*/ 181468 w 1921541"/>
                    <a:gd name="connsiteY45" fmla="*/ 1667487 h 1706804"/>
                    <a:gd name="connsiteX46" fmla="*/ 202639 w 1921541"/>
                    <a:gd name="connsiteY46" fmla="*/ 1656397 h 1706804"/>
                    <a:gd name="connsiteX47" fmla="*/ 207680 w 1921541"/>
                    <a:gd name="connsiteY47" fmla="*/ 1653373 h 1706804"/>
                    <a:gd name="connsiteX48" fmla="*/ 228851 w 1921541"/>
                    <a:gd name="connsiteY48" fmla="*/ 1642283 h 1706804"/>
                    <a:gd name="connsiteX49" fmla="*/ 236916 w 1921541"/>
                    <a:gd name="connsiteY49" fmla="*/ 1638250 h 1706804"/>
                    <a:gd name="connsiteX50" fmla="*/ 290348 w 1921541"/>
                    <a:gd name="connsiteY50" fmla="*/ 1608006 h 1706804"/>
                    <a:gd name="connsiteX51" fmla="*/ 326642 w 1921541"/>
                    <a:gd name="connsiteY51" fmla="*/ 1578769 h 1706804"/>
                    <a:gd name="connsiteX52" fmla="*/ 355878 w 1921541"/>
                    <a:gd name="connsiteY52" fmla="*/ 1542476 h 1706804"/>
                    <a:gd name="connsiteX53" fmla="*/ 382090 w 1921541"/>
                    <a:gd name="connsiteY53" fmla="*/ 1496100 h 1706804"/>
                    <a:gd name="connsiteX54" fmla="*/ 405278 w 1921541"/>
                    <a:gd name="connsiteY54" fmla="*/ 1447709 h 1706804"/>
                    <a:gd name="connsiteX55" fmla="*/ 408302 w 1921541"/>
                    <a:gd name="connsiteY55" fmla="*/ 1441660 h 1706804"/>
                    <a:gd name="connsiteX56" fmla="*/ 443588 w 1921541"/>
                    <a:gd name="connsiteY56" fmla="*/ 1370081 h 1706804"/>
                    <a:gd name="connsiteX57" fmla="*/ 614974 w 1921541"/>
                    <a:gd name="connsiteY57" fmla="*/ 1125100 h 1706804"/>
                    <a:gd name="connsiteX58" fmla="*/ 713773 w 1921541"/>
                    <a:gd name="connsiteY58" fmla="*/ 1010170 h 1706804"/>
                    <a:gd name="connsiteX59" fmla="*/ 818621 w 1921541"/>
                    <a:gd name="connsiteY59" fmla="*/ 896249 h 1706804"/>
                    <a:gd name="connsiteX60" fmla="*/ 1057554 w 1921541"/>
                    <a:gd name="connsiteY60" fmla="*/ 666390 h 1706804"/>
                    <a:gd name="connsiteX61" fmla="*/ 1185589 w 1921541"/>
                    <a:gd name="connsiteY61" fmla="*/ 561542 h 1706804"/>
                    <a:gd name="connsiteX62" fmla="*/ 1251119 w 1921541"/>
                    <a:gd name="connsiteY62" fmla="*/ 513150 h 1706804"/>
                    <a:gd name="connsiteX63" fmla="*/ 1289429 w 1921541"/>
                    <a:gd name="connsiteY63" fmla="*/ 486938 h 1706804"/>
                    <a:gd name="connsiteX64" fmla="*/ 1293462 w 1921541"/>
                    <a:gd name="connsiteY64" fmla="*/ 484922 h 1706804"/>
                    <a:gd name="connsiteX65" fmla="*/ 1291445 w 1921541"/>
                    <a:gd name="connsiteY65" fmla="*/ 485930 h 1706804"/>
                    <a:gd name="connsiteX66" fmla="*/ 1397302 w 1921541"/>
                    <a:gd name="connsiteY66" fmla="*/ 429474 h 1706804"/>
                    <a:gd name="connsiteX67" fmla="*/ 1539451 w 1921541"/>
                    <a:gd name="connsiteY67" fmla="*/ 373017 h 1706804"/>
                    <a:gd name="connsiteX68" fmla="*/ 1658413 w 1921541"/>
                    <a:gd name="connsiteY68" fmla="*/ 350837 h 1706804"/>
                    <a:gd name="connsiteX69" fmla="*/ 1664462 w 1921541"/>
                    <a:gd name="connsiteY69" fmla="*/ 350837 h 1706804"/>
                    <a:gd name="connsiteX70" fmla="*/ 1710837 w 1921541"/>
                    <a:gd name="connsiteY70" fmla="*/ 355878 h 1706804"/>
                    <a:gd name="connsiteX71" fmla="*/ 1740074 w 1921541"/>
                    <a:gd name="connsiteY71" fmla="*/ 366968 h 1706804"/>
                    <a:gd name="connsiteX72" fmla="*/ 1759229 w 1921541"/>
                    <a:gd name="connsiteY72" fmla="*/ 381082 h 1706804"/>
                    <a:gd name="connsiteX73" fmla="*/ 1774351 w 1921541"/>
                    <a:gd name="connsiteY73" fmla="*/ 399229 h 1706804"/>
                    <a:gd name="connsiteX74" fmla="*/ 1786449 w 1921541"/>
                    <a:gd name="connsiteY74" fmla="*/ 425441 h 1706804"/>
                    <a:gd name="connsiteX75" fmla="*/ 1790482 w 1921541"/>
                    <a:gd name="connsiteY75" fmla="*/ 442580 h 1706804"/>
                    <a:gd name="connsiteX76" fmla="*/ 1800563 w 1921541"/>
                    <a:gd name="connsiteY76" fmla="*/ 451653 h 1706804"/>
                    <a:gd name="connsiteX77" fmla="*/ 1801571 w 1921541"/>
                    <a:gd name="connsiteY77" fmla="*/ 451653 h 1706804"/>
                    <a:gd name="connsiteX78" fmla="*/ 1805604 w 1921541"/>
                    <a:gd name="connsiteY78" fmla="*/ 450645 h 1706804"/>
                    <a:gd name="connsiteX79" fmla="*/ 1811653 w 1921541"/>
                    <a:gd name="connsiteY79" fmla="*/ 451653 h 1706804"/>
                    <a:gd name="connsiteX80" fmla="*/ 1821734 w 1921541"/>
                    <a:gd name="connsiteY80" fmla="*/ 447620 h 1706804"/>
                    <a:gd name="connsiteX81" fmla="*/ 1857020 w 1921541"/>
                    <a:gd name="connsiteY81" fmla="*/ 402253 h 1706804"/>
                    <a:gd name="connsiteX82" fmla="*/ 1860044 w 1921541"/>
                    <a:gd name="connsiteY82" fmla="*/ 389147 h 1706804"/>
                    <a:gd name="connsiteX83" fmla="*/ 1852987 w 1921541"/>
                    <a:gd name="connsiteY83" fmla="*/ 378058 h 1706804"/>
                    <a:gd name="connsiteX84" fmla="*/ 1863069 w 1921541"/>
                    <a:gd name="connsiteY84" fmla="*/ 360919 h 1706804"/>
                    <a:gd name="connsiteX85" fmla="*/ 1891297 w 1921541"/>
                    <a:gd name="connsiteY85" fmla="*/ 303454 h 1706804"/>
                    <a:gd name="connsiteX86" fmla="*/ 1912468 w 1921541"/>
                    <a:gd name="connsiteY86" fmla="*/ 241957 h 1706804"/>
                    <a:gd name="connsiteX87" fmla="*/ 1921542 w 1921541"/>
                    <a:gd name="connsiteY87" fmla="*/ 179451 h 1706804"/>
                    <a:gd name="connsiteX88" fmla="*/ 1912468 w 1921541"/>
                    <a:gd name="connsiteY88" fmla="*/ 120978 h 1706804"/>
                    <a:gd name="connsiteX89" fmla="*/ 1890289 w 1921541"/>
                    <a:gd name="connsiteY89" fmla="*/ 84685 h 1706804"/>
                    <a:gd name="connsiteX90" fmla="*/ 1820726 w 1921541"/>
                    <a:gd name="connsiteY90" fmla="*/ 46375 h 1706804"/>
                    <a:gd name="connsiteX91" fmla="*/ 1758221 w 1921541"/>
                    <a:gd name="connsiteY91" fmla="*/ 39318 h 1706804"/>
                    <a:gd name="connsiteX92" fmla="*/ 1728984 w 1921541"/>
                    <a:gd name="connsiteY92" fmla="*/ 40326 h 1706804"/>
                    <a:gd name="connsiteX93" fmla="*/ 1633210 w 1921541"/>
                    <a:gd name="connsiteY93" fmla="*/ 57465 h 1706804"/>
                    <a:gd name="connsiteX94" fmla="*/ 1544492 w 1921541"/>
                    <a:gd name="connsiteY94" fmla="*/ 89726 h 1706804"/>
                    <a:gd name="connsiteX95" fmla="*/ 1511223 w 1921541"/>
                    <a:gd name="connsiteY95" fmla="*/ 106864 h 1706804"/>
                    <a:gd name="connsiteX96" fmla="*/ 1278339 w 1921541"/>
                    <a:gd name="connsiteY96" fmla="*/ 18147 h 1706804"/>
                    <a:gd name="connsiteX97" fmla="*/ 1272290 w 1921541"/>
                    <a:gd name="connsiteY97" fmla="*/ 16130 h 1706804"/>
                    <a:gd name="connsiteX98" fmla="*/ 1223899 w 1921541"/>
                    <a:gd name="connsiteY98" fmla="*/ 2016 h 1706804"/>
                    <a:gd name="connsiteX99" fmla="*/ 1215834 w 1921541"/>
                    <a:gd name="connsiteY99" fmla="*/ 0 h 1706804"/>
                    <a:gd name="connsiteX100" fmla="*/ 1215834 w 1921541"/>
                    <a:gd name="connsiteY100" fmla="*/ 0 h 1706804"/>
                    <a:gd name="connsiteX101" fmla="*/ 359911 w 1921541"/>
                    <a:gd name="connsiteY101" fmla="*/ 564566 h 1706804"/>
                    <a:gd name="connsiteX102" fmla="*/ 362935 w 1921541"/>
                    <a:gd name="connsiteY102" fmla="*/ 561542 h 1706804"/>
                    <a:gd name="connsiteX103" fmla="*/ 364952 w 1921541"/>
                    <a:gd name="connsiteY103" fmla="*/ 559525 h 1706804"/>
                    <a:gd name="connsiteX104" fmla="*/ 359911 w 1921541"/>
                    <a:gd name="connsiteY104" fmla="*/ 564566 h 1706804"/>
                    <a:gd name="connsiteX105" fmla="*/ 359911 w 1921541"/>
                    <a:gd name="connsiteY105" fmla="*/ 564566 h 170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</a:cxnLst>
                  <a:rect l="l" t="t" r="r" b="b"/>
                  <a:pathLst>
                    <a:path w="1921541" h="1706804">
                      <a:moveTo>
                        <a:pt x="1215834" y="0"/>
                      </a:moveTo>
                      <a:cubicBezTo>
                        <a:pt x="1212809" y="0"/>
                        <a:pt x="1210793" y="1008"/>
                        <a:pt x="1208777" y="2016"/>
                      </a:cubicBezTo>
                      <a:cubicBezTo>
                        <a:pt x="1204744" y="4033"/>
                        <a:pt x="1200711" y="8065"/>
                        <a:pt x="1199703" y="12098"/>
                      </a:cubicBezTo>
                      <a:lnTo>
                        <a:pt x="1199703" y="13106"/>
                      </a:lnTo>
                      <a:cubicBezTo>
                        <a:pt x="1167442" y="14114"/>
                        <a:pt x="1134173" y="18147"/>
                        <a:pt x="1098888" y="24196"/>
                      </a:cubicBezTo>
                      <a:cubicBezTo>
                        <a:pt x="1047472" y="34277"/>
                        <a:pt x="996056" y="50408"/>
                        <a:pt x="946657" y="71579"/>
                      </a:cubicBezTo>
                      <a:cubicBezTo>
                        <a:pt x="879110" y="100815"/>
                        <a:pt x="809548" y="143158"/>
                        <a:pt x="726879" y="204655"/>
                      </a:cubicBezTo>
                      <a:cubicBezTo>
                        <a:pt x="715789" y="209696"/>
                        <a:pt x="705708" y="214737"/>
                        <a:pt x="696634" y="220786"/>
                      </a:cubicBezTo>
                      <a:cubicBezTo>
                        <a:pt x="669414" y="235908"/>
                        <a:pt x="643202" y="251030"/>
                        <a:pt x="619007" y="268169"/>
                      </a:cubicBezTo>
                      <a:cubicBezTo>
                        <a:pt x="592795" y="286316"/>
                        <a:pt x="569607" y="304462"/>
                        <a:pt x="549444" y="323617"/>
                      </a:cubicBezTo>
                      <a:cubicBezTo>
                        <a:pt x="539362" y="333699"/>
                        <a:pt x="529281" y="344789"/>
                        <a:pt x="521216" y="354870"/>
                      </a:cubicBezTo>
                      <a:cubicBezTo>
                        <a:pt x="515167" y="362935"/>
                        <a:pt x="509118" y="372009"/>
                        <a:pt x="503069" y="383099"/>
                      </a:cubicBezTo>
                      <a:cubicBezTo>
                        <a:pt x="483914" y="399229"/>
                        <a:pt x="465767" y="414351"/>
                        <a:pt x="449637" y="428465"/>
                      </a:cubicBezTo>
                      <a:cubicBezTo>
                        <a:pt x="362935" y="504077"/>
                        <a:pt x="294381" y="576664"/>
                        <a:pt x="240949" y="650259"/>
                      </a:cubicBezTo>
                      <a:cubicBezTo>
                        <a:pt x="225826" y="671430"/>
                        <a:pt x="211712" y="692602"/>
                        <a:pt x="197598" y="713773"/>
                      </a:cubicBezTo>
                      <a:cubicBezTo>
                        <a:pt x="183484" y="734944"/>
                        <a:pt x="170378" y="756115"/>
                        <a:pt x="157272" y="777287"/>
                      </a:cubicBezTo>
                      <a:cubicBezTo>
                        <a:pt x="125011" y="828703"/>
                        <a:pt x="100815" y="871045"/>
                        <a:pt x="80652" y="912379"/>
                      </a:cubicBezTo>
                      <a:cubicBezTo>
                        <a:pt x="39318" y="995048"/>
                        <a:pt x="17139" y="1070660"/>
                        <a:pt x="13106" y="1142238"/>
                      </a:cubicBezTo>
                      <a:cubicBezTo>
                        <a:pt x="12098" y="1162401"/>
                        <a:pt x="12098" y="1182565"/>
                        <a:pt x="14114" y="1202728"/>
                      </a:cubicBezTo>
                      <a:cubicBezTo>
                        <a:pt x="16130" y="1221883"/>
                        <a:pt x="19155" y="1242046"/>
                        <a:pt x="25204" y="1266241"/>
                      </a:cubicBezTo>
                      <a:cubicBezTo>
                        <a:pt x="32261" y="1292453"/>
                        <a:pt x="41334" y="1318665"/>
                        <a:pt x="49400" y="1343869"/>
                      </a:cubicBezTo>
                      <a:cubicBezTo>
                        <a:pt x="54440" y="1357983"/>
                        <a:pt x="59481" y="1373106"/>
                        <a:pt x="64522" y="1388228"/>
                      </a:cubicBezTo>
                      <a:cubicBezTo>
                        <a:pt x="67546" y="1397302"/>
                        <a:pt x="70571" y="1407383"/>
                        <a:pt x="72587" y="1417465"/>
                      </a:cubicBezTo>
                      <a:cubicBezTo>
                        <a:pt x="73595" y="1421497"/>
                        <a:pt x="75612" y="1424521"/>
                        <a:pt x="78636" y="1426538"/>
                      </a:cubicBezTo>
                      <a:lnTo>
                        <a:pt x="76620" y="1430570"/>
                      </a:lnTo>
                      <a:lnTo>
                        <a:pt x="74603" y="1434603"/>
                      </a:lnTo>
                      <a:cubicBezTo>
                        <a:pt x="68554" y="1447709"/>
                        <a:pt x="63514" y="1460815"/>
                        <a:pt x="58473" y="1473921"/>
                      </a:cubicBezTo>
                      <a:cubicBezTo>
                        <a:pt x="55448" y="1471905"/>
                        <a:pt x="51416" y="1470897"/>
                        <a:pt x="48391" y="1470897"/>
                      </a:cubicBezTo>
                      <a:cubicBezTo>
                        <a:pt x="42342" y="1470897"/>
                        <a:pt x="36294" y="1473921"/>
                        <a:pt x="33269" y="1478962"/>
                      </a:cubicBezTo>
                      <a:cubicBezTo>
                        <a:pt x="26212" y="1490051"/>
                        <a:pt x="19155" y="1502149"/>
                        <a:pt x="13106" y="1515255"/>
                      </a:cubicBezTo>
                      <a:cubicBezTo>
                        <a:pt x="7057" y="1527353"/>
                        <a:pt x="3024" y="1540459"/>
                        <a:pt x="1008" y="1553565"/>
                      </a:cubicBezTo>
                      <a:cubicBezTo>
                        <a:pt x="0" y="1558606"/>
                        <a:pt x="0" y="1563647"/>
                        <a:pt x="0" y="1569696"/>
                      </a:cubicBezTo>
                      <a:cubicBezTo>
                        <a:pt x="0" y="1576753"/>
                        <a:pt x="1008" y="1582802"/>
                        <a:pt x="2016" y="1589859"/>
                      </a:cubicBezTo>
                      <a:cubicBezTo>
                        <a:pt x="3024" y="1595908"/>
                        <a:pt x="5041" y="1601957"/>
                        <a:pt x="8065" y="1609014"/>
                      </a:cubicBezTo>
                      <a:cubicBezTo>
                        <a:pt x="11090" y="1616071"/>
                        <a:pt x="15122" y="1622120"/>
                        <a:pt x="19155" y="1628169"/>
                      </a:cubicBezTo>
                      <a:lnTo>
                        <a:pt x="20163" y="1630185"/>
                      </a:lnTo>
                      <a:cubicBezTo>
                        <a:pt x="21171" y="1631193"/>
                        <a:pt x="22179" y="1633209"/>
                        <a:pt x="23188" y="1634218"/>
                      </a:cubicBezTo>
                      <a:cubicBezTo>
                        <a:pt x="23188" y="1648332"/>
                        <a:pt x="26212" y="1661438"/>
                        <a:pt x="30245" y="1672527"/>
                      </a:cubicBezTo>
                      <a:cubicBezTo>
                        <a:pt x="36294" y="1687650"/>
                        <a:pt x="46375" y="1698739"/>
                        <a:pt x="60489" y="1703780"/>
                      </a:cubicBezTo>
                      <a:cubicBezTo>
                        <a:pt x="66538" y="1705796"/>
                        <a:pt x="73595" y="1706805"/>
                        <a:pt x="80652" y="1706805"/>
                      </a:cubicBezTo>
                      <a:cubicBezTo>
                        <a:pt x="89726" y="1706805"/>
                        <a:pt x="99807" y="1704788"/>
                        <a:pt x="112913" y="1700756"/>
                      </a:cubicBezTo>
                      <a:cubicBezTo>
                        <a:pt x="125011" y="1696723"/>
                        <a:pt x="136101" y="1691682"/>
                        <a:pt x="145174" y="1686642"/>
                      </a:cubicBezTo>
                      <a:cubicBezTo>
                        <a:pt x="148199" y="1684625"/>
                        <a:pt x="151223" y="1682609"/>
                        <a:pt x="152231" y="1679585"/>
                      </a:cubicBezTo>
                      <a:lnTo>
                        <a:pt x="153239" y="1679585"/>
                      </a:lnTo>
                      <a:lnTo>
                        <a:pt x="154248" y="1679585"/>
                      </a:lnTo>
                      <a:cubicBezTo>
                        <a:pt x="163321" y="1676560"/>
                        <a:pt x="171386" y="1672527"/>
                        <a:pt x="181468" y="1667487"/>
                      </a:cubicBezTo>
                      <a:cubicBezTo>
                        <a:pt x="188525" y="1663454"/>
                        <a:pt x="195582" y="1660429"/>
                        <a:pt x="202639" y="1656397"/>
                      </a:cubicBezTo>
                      <a:lnTo>
                        <a:pt x="207680" y="1653373"/>
                      </a:lnTo>
                      <a:cubicBezTo>
                        <a:pt x="214737" y="1649340"/>
                        <a:pt x="221794" y="1646315"/>
                        <a:pt x="228851" y="1642283"/>
                      </a:cubicBezTo>
                      <a:lnTo>
                        <a:pt x="236916" y="1638250"/>
                      </a:lnTo>
                      <a:cubicBezTo>
                        <a:pt x="256071" y="1628169"/>
                        <a:pt x="274218" y="1618087"/>
                        <a:pt x="290348" y="1608006"/>
                      </a:cubicBezTo>
                      <a:cubicBezTo>
                        <a:pt x="303454" y="1598932"/>
                        <a:pt x="316560" y="1588851"/>
                        <a:pt x="326642" y="1578769"/>
                      </a:cubicBezTo>
                      <a:cubicBezTo>
                        <a:pt x="337732" y="1567679"/>
                        <a:pt x="347813" y="1555581"/>
                        <a:pt x="355878" y="1542476"/>
                      </a:cubicBezTo>
                      <a:cubicBezTo>
                        <a:pt x="365960" y="1527353"/>
                        <a:pt x="374025" y="1511223"/>
                        <a:pt x="382090" y="1496100"/>
                      </a:cubicBezTo>
                      <a:cubicBezTo>
                        <a:pt x="390156" y="1479970"/>
                        <a:pt x="397213" y="1463839"/>
                        <a:pt x="405278" y="1447709"/>
                      </a:cubicBezTo>
                      <a:lnTo>
                        <a:pt x="408302" y="1441660"/>
                      </a:lnTo>
                      <a:cubicBezTo>
                        <a:pt x="419392" y="1416456"/>
                        <a:pt x="431490" y="1392261"/>
                        <a:pt x="443588" y="1370081"/>
                      </a:cubicBezTo>
                      <a:cubicBezTo>
                        <a:pt x="486938" y="1292453"/>
                        <a:pt x="540371" y="1214826"/>
                        <a:pt x="614974" y="1125100"/>
                      </a:cubicBezTo>
                      <a:cubicBezTo>
                        <a:pt x="650259" y="1082757"/>
                        <a:pt x="686553" y="1041423"/>
                        <a:pt x="713773" y="1010170"/>
                      </a:cubicBezTo>
                      <a:cubicBezTo>
                        <a:pt x="754099" y="964803"/>
                        <a:pt x="787368" y="928510"/>
                        <a:pt x="818621" y="896249"/>
                      </a:cubicBezTo>
                      <a:cubicBezTo>
                        <a:pt x="901290" y="808539"/>
                        <a:pt x="979926" y="733936"/>
                        <a:pt x="1057554" y="666390"/>
                      </a:cubicBezTo>
                      <a:cubicBezTo>
                        <a:pt x="1099896" y="629088"/>
                        <a:pt x="1143247" y="593803"/>
                        <a:pt x="1185589" y="561542"/>
                      </a:cubicBezTo>
                      <a:cubicBezTo>
                        <a:pt x="1206760" y="545411"/>
                        <a:pt x="1228940" y="529281"/>
                        <a:pt x="1251119" y="513150"/>
                      </a:cubicBezTo>
                      <a:cubicBezTo>
                        <a:pt x="1263217" y="504077"/>
                        <a:pt x="1276323" y="495004"/>
                        <a:pt x="1289429" y="486938"/>
                      </a:cubicBezTo>
                      <a:cubicBezTo>
                        <a:pt x="1290437" y="485930"/>
                        <a:pt x="1291445" y="485930"/>
                        <a:pt x="1293462" y="484922"/>
                      </a:cubicBezTo>
                      <a:cubicBezTo>
                        <a:pt x="1292454" y="484922"/>
                        <a:pt x="1292454" y="485930"/>
                        <a:pt x="1291445" y="485930"/>
                      </a:cubicBezTo>
                      <a:cubicBezTo>
                        <a:pt x="1321690" y="466775"/>
                        <a:pt x="1356975" y="448629"/>
                        <a:pt x="1397302" y="429474"/>
                      </a:cubicBezTo>
                      <a:cubicBezTo>
                        <a:pt x="1446701" y="405278"/>
                        <a:pt x="1493076" y="387131"/>
                        <a:pt x="1539451" y="373017"/>
                      </a:cubicBezTo>
                      <a:cubicBezTo>
                        <a:pt x="1584818" y="358903"/>
                        <a:pt x="1623128" y="351846"/>
                        <a:pt x="1658413" y="350837"/>
                      </a:cubicBezTo>
                      <a:cubicBezTo>
                        <a:pt x="1660430" y="350837"/>
                        <a:pt x="1662446" y="350837"/>
                        <a:pt x="1664462" y="350837"/>
                      </a:cubicBezTo>
                      <a:cubicBezTo>
                        <a:pt x="1681601" y="350837"/>
                        <a:pt x="1696723" y="352854"/>
                        <a:pt x="1710837" y="355878"/>
                      </a:cubicBezTo>
                      <a:cubicBezTo>
                        <a:pt x="1720919" y="358903"/>
                        <a:pt x="1731001" y="361927"/>
                        <a:pt x="1740074" y="366968"/>
                      </a:cubicBezTo>
                      <a:cubicBezTo>
                        <a:pt x="1747131" y="371001"/>
                        <a:pt x="1754188" y="376041"/>
                        <a:pt x="1759229" y="381082"/>
                      </a:cubicBezTo>
                      <a:cubicBezTo>
                        <a:pt x="1765278" y="387131"/>
                        <a:pt x="1770319" y="393180"/>
                        <a:pt x="1774351" y="399229"/>
                      </a:cubicBezTo>
                      <a:cubicBezTo>
                        <a:pt x="1779392" y="407294"/>
                        <a:pt x="1782416" y="415359"/>
                        <a:pt x="1786449" y="425441"/>
                      </a:cubicBezTo>
                      <a:cubicBezTo>
                        <a:pt x="1788465" y="431490"/>
                        <a:pt x="1789473" y="436531"/>
                        <a:pt x="1790482" y="442580"/>
                      </a:cubicBezTo>
                      <a:cubicBezTo>
                        <a:pt x="1791490" y="447620"/>
                        <a:pt x="1795522" y="451653"/>
                        <a:pt x="1800563" y="451653"/>
                      </a:cubicBezTo>
                      <a:cubicBezTo>
                        <a:pt x="1800563" y="451653"/>
                        <a:pt x="1801571" y="451653"/>
                        <a:pt x="1801571" y="451653"/>
                      </a:cubicBezTo>
                      <a:cubicBezTo>
                        <a:pt x="1802579" y="451653"/>
                        <a:pt x="1804596" y="451653"/>
                        <a:pt x="1805604" y="450645"/>
                      </a:cubicBezTo>
                      <a:cubicBezTo>
                        <a:pt x="1807620" y="451653"/>
                        <a:pt x="1809636" y="451653"/>
                        <a:pt x="1811653" y="451653"/>
                      </a:cubicBezTo>
                      <a:cubicBezTo>
                        <a:pt x="1815685" y="451653"/>
                        <a:pt x="1818710" y="450645"/>
                        <a:pt x="1821734" y="447620"/>
                      </a:cubicBezTo>
                      <a:cubicBezTo>
                        <a:pt x="1835849" y="433506"/>
                        <a:pt x="1846938" y="417376"/>
                        <a:pt x="1857020" y="402253"/>
                      </a:cubicBezTo>
                      <a:cubicBezTo>
                        <a:pt x="1860044" y="397213"/>
                        <a:pt x="1861052" y="393180"/>
                        <a:pt x="1860044" y="389147"/>
                      </a:cubicBezTo>
                      <a:cubicBezTo>
                        <a:pt x="1859036" y="385115"/>
                        <a:pt x="1857020" y="381082"/>
                        <a:pt x="1852987" y="378058"/>
                      </a:cubicBezTo>
                      <a:cubicBezTo>
                        <a:pt x="1856012" y="372009"/>
                        <a:pt x="1860044" y="366968"/>
                        <a:pt x="1863069" y="360919"/>
                      </a:cubicBezTo>
                      <a:cubicBezTo>
                        <a:pt x="1874158" y="341764"/>
                        <a:pt x="1883232" y="322609"/>
                        <a:pt x="1891297" y="303454"/>
                      </a:cubicBezTo>
                      <a:cubicBezTo>
                        <a:pt x="1899362" y="283291"/>
                        <a:pt x="1906419" y="262120"/>
                        <a:pt x="1912468" y="241957"/>
                      </a:cubicBezTo>
                      <a:cubicBezTo>
                        <a:pt x="1918517" y="218769"/>
                        <a:pt x="1921542" y="198606"/>
                        <a:pt x="1921542" y="179451"/>
                      </a:cubicBezTo>
                      <a:cubicBezTo>
                        <a:pt x="1921542" y="158280"/>
                        <a:pt x="1918517" y="139125"/>
                        <a:pt x="1912468" y="120978"/>
                      </a:cubicBezTo>
                      <a:cubicBezTo>
                        <a:pt x="1907428" y="107872"/>
                        <a:pt x="1900370" y="95775"/>
                        <a:pt x="1890289" y="84685"/>
                      </a:cubicBezTo>
                      <a:cubicBezTo>
                        <a:pt x="1873150" y="66538"/>
                        <a:pt x="1848955" y="53432"/>
                        <a:pt x="1820726" y="46375"/>
                      </a:cubicBezTo>
                      <a:cubicBezTo>
                        <a:pt x="1801571" y="41334"/>
                        <a:pt x="1780400" y="39318"/>
                        <a:pt x="1758221" y="39318"/>
                      </a:cubicBezTo>
                      <a:cubicBezTo>
                        <a:pt x="1749147" y="39318"/>
                        <a:pt x="1740074" y="39318"/>
                        <a:pt x="1728984" y="40326"/>
                      </a:cubicBezTo>
                      <a:cubicBezTo>
                        <a:pt x="1698740" y="42342"/>
                        <a:pt x="1667487" y="48391"/>
                        <a:pt x="1633210" y="57465"/>
                      </a:cubicBezTo>
                      <a:cubicBezTo>
                        <a:pt x="1601957" y="66538"/>
                        <a:pt x="1571712" y="77628"/>
                        <a:pt x="1544492" y="89726"/>
                      </a:cubicBezTo>
                      <a:cubicBezTo>
                        <a:pt x="1532394" y="95775"/>
                        <a:pt x="1521305" y="101823"/>
                        <a:pt x="1511223" y="106864"/>
                      </a:cubicBezTo>
                      <a:cubicBezTo>
                        <a:pt x="1427546" y="57465"/>
                        <a:pt x="1351935" y="28228"/>
                        <a:pt x="1278339" y="18147"/>
                      </a:cubicBezTo>
                      <a:lnTo>
                        <a:pt x="1272290" y="16130"/>
                      </a:lnTo>
                      <a:cubicBezTo>
                        <a:pt x="1256160" y="12098"/>
                        <a:pt x="1240029" y="7057"/>
                        <a:pt x="1223899" y="2016"/>
                      </a:cubicBezTo>
                      <a:cubicBezTo>
                        <a:pt x="1219866" y="0"/>
                        <a:pt x="1217850" y="0"/>
                        <a:pt x="1215834" y="0"/>
                      </a:cubicBezTo>
                      <a:lnTo>
                        <a:pt x="1215834" y="0"/>
                      </a:lnTo>
                      <a:close/>
                      <a:moveTo>
                        <a:pt x="359911" y="564566"/>
                      </a:moveTo>
                      <a:cubicBezTo>
                        <a:pt x="360919" y="563558"/>
                        <a:pt x="361927" y="562550"/>
                        <a:pt x="362935" y="561542"/>
                      </a:cubicBezTo>
                      <a:lnTo>
                        <a:pt x="364952" y="559525"/>
                      </a:lnTo>
                      <a:cubicBezTo>
                        <a:pt x="362935" y="561542"/>
                        <a:pt x="361927" y="563558"/>
                        <a:pt x="359911" y="564566"/>
                      </a:cubicBezTo>
                      <a:lnTo>
                        <a:pt x="359911" y="564566"/>
                      </a:lnTo>
                      <a:close/>
                    </a:path>
                  </a:pathLst>
                </a:custGeom>
                <a:solidFill>
                  <a:srgbClr val="EDB083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xmlns="" id="{CB42E37C-35BA-EADC-BDEA-E0AEC4B26C63}"/>
                    </a:ext>
                  </a:extLst>
                </p:cNvPr>
                <p:cNvSpPr/>
                <p:nvPr/>
              </p:nvSpPr>
              <p:spPr>
                <a:xfrm>
                  <a:off x="2160474" y="2354039"/>
                  <a:ext cx="393575" cy="317203"/>
                </a:xfrm>
                <a:custGeom>
                  <a:avLst/>
                  <a:gdLst>
                    <a:gd name="connsiteX0" fmla="*/ 135093 w 393575"/>
                    <a:gd name="connsiteY0" fmla="*/ 97791 h 317203"/>
                    <a:gd name="connsiteX1" fmla="*/ 133076 w 393575"/>
                    <a:gd name="connsiteY1" fmla="*/ 86701 h 317203"/>
                    <a:gd name="connsiteX2" fmla="*/ 110897 w 393575"/>
                    <a:gd name="connsiteY2" fmla="*/ 62506 h 317203"/>
                    <a:gd name="connsiteX3" fmla="*/ 87709 w 393575"/>
                    <a:gd name="connsiteY3" fmla="*/ 42342 h 317203"/>
                    <a:gd name="connsiteX4" fmla="*/ 36293 w 393575"/>
                    <a:gd name="connsiteY4" fmla="*/ 4033 h 317203"/>
                    <a:gd name="connsiteX5" fmla="*/ 39318 w 393575"/>
                    <a:gd name="connsiteY5" fmla="*/ 6049 h 317203"/>
                    <a:gd name="connsiteX6" fmla="*/ 37302 w 393575"/>
                    <a:gd name="connsiteY6" fmla="*/ 4033 h 317203"/>
                    <a:gd name="connsiteX7" fmla="*/ 26212 w 393575"/>
                    <a:gd name="connsiteY7" fmla="*/ 0 h 317203"/>
                    <a:gd name="connsiteX8" fmla="*/ 26212 w 393575"/>
                    <a:gd name="connsiteY8" fmla="*/ 0 h 317203"/>
                    <a:gd name="connsiteX9" fmla="*/ 15122 w 393575"/>
                    <a:gd name="connsiteY9" fmla="*/ 5041 h 317203"/>
                    <a:gd name="connsiteX10" fmla="*/ 11090 w 393575"/>
                    <a:gd name="connsiteY10" fmla="*/ 12098 h 317203"/>
                    <a:gd name="connsiteX11" fmla="*/ 5041 w 393575"/>
                    <a:gd name="connsiteY11" fmla="*/ 16131 h 317203"/>
                    <a:gd name="connsiteX12" fmla="*/ 0 w 393575"/>
                    <a:gd name="connsiteY12" fmla="*/ 29236 h 317203"/>
                    <a:gd name="connsiteX13" fmla="*/ 5041 w 393575"/>
                    <a:gd name="connsiteY13" fmla="*/ 41334 h 317203"/>
                    <a:gd name="connsiteX14" fmla="*/ 6049 w 393575"/>
                    <a:gd name="connsiteY14" fmla="*/ 47383 h 317203"/>
                    <a:gd name="connsiteX15" fmla="*/ 20163 w 393575"/>
                    <a:gd name="connsiteY15" fmla="*/ 67546 h 317203"/>
                    <a:gd name="connsiteX16" fmla="*/ 37302 w 393575"/>
                    <a:gd name="connsiteY16" fmla="*/ 86701 h 317203"/>
                    <a:gd name="connsiteX17" fmla="*/ 55448 w 393575"/>
                    <a:gd name="connsiteY17" fmla="*/ 103840 h 317203"/>
                    <a:gd name="connsiteX18" fmla="*/ 75612 w 393575"/>
                    <a:gd name="connsiteY18" fmla="*/ 118962 h 317203"/>
                    <a:gd name="connsiteX19" fmla="*/ 83677 w 393575"/>
                    <a:gd name="connsiteY19" fmla="*/ 119970 h 317203"/>
                    <a:gd name="connsiteX20" fmla="*/ 85693 w 393575"/>
                    <a:gd name="connsiteY20" fmla="*/ 121987 h 317203"/>
                    <a:gd name="connsiteX21" fmla="*/ 85693 w 393575"/>
                    <a:gd name="connsiteY21" fmla="*/ 121987 h 317203"/>
                    <a:gd name="connsiteX22" fmla="*/ 86701 w 393575"/>
                    <a:gd name="connsiteY22" fmla="*/ 122995 h 317203"/>
                    <a:gd name="connsiteX23" fmla="*/ 93758 w 393575"/>
                    <a:gd name="connsiteY23" fmla="*/ 131060 h 317203"/>
                    <a:gd name="connsiteX24" fmla="*/ 96783 w 393575"/>
                    <a:gd name="connsiteY24" fmla="*/ 133076 h 317203"/>
                    <a:gd name="connsiteX25" fmla="*/ 96783 w 393575"/>
                    <a:gd name="connsiteY25" fmla="*/ 134085 h 317203"/>
                    <a:gd name="connsiteX26" fmla="*/ 106864 w 393575"/>
                    <a:gd name="connsiteY26" fmla="*/ 146182 h 317203"/>
                    <a:gd name="connsiteX27" fmla="*/ 121987 w 393575"/>
                    <a:gd name="connsiteY27" fmla="*/ 147191 h 317203"/>
                    <a:gd name="connsiteX28" fmla="*/ 132068 w 393575"/>
                    <a:gd name="connsiteY28" fmla="*/ 140133 h 317203"/>
                    <a:gd name="connsiteX29" fmla="*/ 131060 w 393575"/>
                    <a:gd name="connsiteY29" fmla="*/ 141142 h 317203"/>
                    <a:gd name="connsiteX30" fmla="*/ 142150 w 393575"/>
                    <a:gd name="connsiteY30" fmla="*/ 129044 h 317203"/>
                    <a:gd name="connsiteX31" fmla="*/ 141142 w 393575"/>
                    <a:gd name="connsiteY31" fmla="*/ 101824 h 317203"/>
                    <a:gd name="connsiteX32" fmla="*/ 135093 w 393575"/>
                    <a:gd name="connsiteY32" fmla="*/ 97791 h 317203"/>
                    <a:gd name="connsiteX33" fmla="*/ 393180 w 393575"/>
                    <a:gd name="connsiteY33" fmla="*/ 292365 h 317203"/>
                    <a:gd name="connsiteX34" fmla="*/ 389147 w 393575"/>
                    <a:gd name="connsiteY34" fmla="*/ 284300 h 317203"/>
                    <a:gd name="connsiteX35" fmla="*/ 384107 w 393575"/>
                    <a:gd name="connsiteY35" fmla="*/ 277242 h 317203"/>
                    <a:gd name="connsiteX36" fmla="*/ 372009 w 393575"/>
                    <a:gd name="connsiteY36" fmla="*/ 263128 h 317203"/>
                    <a:gd name="connsiteX37" fmla="*/ 367976 w 393575"/>
                    <a:gd name="connsiteY37" fmla="*/ 258087 h 317203"/>
                    <a:gd name="connsiteX38" fmla="*/ 355878 w 393575"/>
                    <a:gd name="connsiteY38" fmla="*/ 249014 h 317203"/>
                    <a:gd name="connsiteX39" fmla="*/ 351846 w 393575"/>
                    <a:gd name="connsiteY39" fmla="*/ 248006 h 317203"/>
                    <a:gd name="connsiteX40" fmla="*/ 341764 w 393575"/>
                    <a:gd name="connsiteY40" fmla="*/ 251030 h 317203"/>
                    <a:gd name="connsiteX41" fmla="*/ 332691 w 393575"/>
                    <a:gd name="connsiteY41" fmla="*/ 263128 h 317203"/>
                    <a:gd name="connsiteX42" fmla="*/ 334707 w 393575"/>
                    <a:gd name="connsiteY42" fmla="*/ 277242 h 317203"/>
                    <a:gd name="connsiteX43" fmla="*/ 336723 w 393575"/>
                    <a:gd name="connsiteY43" fmla="*/ 279259 h 317203"/>
                    <a:gd name="connsiteX44" fmla="*/ 334707 w 393575"/>
                    <a:gd name="connsiteY44" fmla="*/ 282283 h 317203"/>
                    <a:gd name="connsiteX45" fmla="*/ 340756 w 393575"/>
                    <a:gd name="connsiteY45" fmla="*/ 301438 h 317203"/>
                    <a:gd name="connsiteX46" fmla="*/ 364952 w 393575"/>
                    <a:gd name="connsiteY46" fmla="*/ 315552 h 317203"/>
                    <a:gd name="connsiteX47" fmla="*/ 383099 w 393575"/>
                    <a:gd name="connsiteY47" fmla="*/ 311520 h 317203"/>
                    <a:gd name="connsiteX48" fmla="*/ 385115 w 393575"/>
                    <a:gd name="connsiteY48" fmla="*/ 310511 h 317203"/>
                    <a:gd name="connsiteX49" fmla="*/ 391164 w 393575"/>
                    <a:gd name="connsiteY49" fmla="*/ 303454 h 317203"/>
                    <a:gd name="connsiteX50" fmla="*/ 393180 w 393575"/>
                    <a:gd name="connsiteY50" fmla="*/ 292365 h 317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393575" h="317203">
                      <a:moveTo>
                        <a:pt x="135093" y="97791"/>
                      </a:moveTo>
                      <a:cubicBezTo>
                        <a:pt x="136101" y="93758"/>
                        <a:pt x="135093" y="90734"/>
                        <a:pt x="133076" y="86701"/>
                      </a:cubicBezTo>
                      <a:cubicBezTo>
                        <a:pt x="127027" y="77628"/>
                        <a:pt x="118962" y="69563"/>
                        <a:pt x="110897" y="62506"/>
                      </a:cubicBezTo>
                      <a:cubicBezTo>
                        <a:pt x="103840" y="55448"/>
                        <a:pt x="95775" y="48391"/>
                        <a:pt x="87709" y="42342"/>
                      </a:cubicBezTo>
                      <a:cubicBezTo>
                        <a:pt x="71579" y="29236"/>
                        <a:pt x="53432" y="17139"/>
                        <a:pt x="36293" y="4033"/>
                      </a:cubicBezTo>
                      <a:cubicBezTo>
                        <a:pt x="37302" y="5041"/>
                        <a:pt x="38310" y="6049"/>
                        <a:pt x="39318" y="6049"/>
                      </a:cubicBezTo>
                      <a:cubicBezTo>
                        <a:pt x="38310" y="5041"/>
                        <a:pt x="37302" y="5041"/>
                        <a:pt x="37302" y="4033"/>
                      </a:cubicBezTo>
                      <a:cubicBezTo>
                        <a:pt x="34277" y="2016"/>
                        <a:pt x="31253" y="0"/>
                        <a:pt x="26212" y="0"/>
                      </a:cubicBezTo>
                      <a:cubicBezTo>
                        <a:pt x="26212" y="0"/>
                        <a:pt x="26212" y="0"/>
                        <a:pt x="26212" y="0"/>
                      </a:cubicBezTo>
                      <a:cubicBezTo>
                        <a:pt x="22179" y="0"/>
                        <a:pt x="18147" y="2016"/>
                        <a:pt x="15122" y="5041"/>
                      </a:cubicBezTo>
                      <a:cubicBezTo>
                        <a:pt x="13106" y="7057"/>
                        <a:pt x="12098" y="9073"/>
                        <a:pt x="11090" y="12098"/>
                      </a:cubicBezTo>
                      <a:cubicBezTo>
                        <a:pt x="9073" y="13106"/>
                        <a:pt x="7057" y="14114"/>
                        <a:pt x="5041" y="16131"/>
                      </a:cubicBezTo>
                      <a:cubicBezTo>
                        <a:pt x="2016" y="20163"/>
                        <a:pt x="0" y="24196"/>
                        <a:pt x="0" y="29236"/>
                      </a:cubicBezTo>
                      <a:cubicBezTo>
                        <a:pt x="0" y="34277"/>
                        <a:pt x="2016" y="38310"/>
                        <a:pt x="5041" y="41334"/>
                      </a:cubicBezTo>
                      <a:cubicBezTo>
                        <a:pt x="5041" y="43351"/>
                        <a:pt x="5041" y="45367"/>
                        <a:pt x="6049" y="47383"/>
                      </a:cubicBezTo>
                      <a:cubicBezTo>
                        <a:pt x="10082" y="54440"/>
                        <a:pt x="15122" y="61497"/>
                        <a:pt x="20163" y="67546"/>
                      </a:cubicBezTo>
                      <a:cubicBezTo>
                        <a:pt x="25204" y="74603"/>
                        <a:pt x="31253" y="80652"/>
                        <a:pt x="37302" y="86701"/>
                      </a:cubicBezTo>
                      <a:cubicBezTo>
                        <a:pt x="43351" y="92750"/>
                        <a:pt x="49399" y="97791"/>
                        <a:pt x="55448" y="103840"/>
                      </a:cubicBezTo>
                      <a:cubicBezTo>
                        <a:pt x="61497" y="109889"/>
                        <a:pt x="68555" y="114929"/>
                        <a:pt x="75612" y="118962"/>
                      </a:cubicBezTo>
                      <a:cubicBezTo>
                        <a:pt x="77628" y="119970"/>
                        <a:pt x="80652" y="119970"/>
                        <a:pt x="83677" y="119970"/>
                      </a:cubicBezTo>
                      <a:cubicBezTo>
                        <a:pt x="84685" y="120978"/>
                        <a:pt x="84685" y="121987"/>
                        <a:pt x="85693" y="121987"/>
                      </a:cubicBezTo>
                      <a:cubicBezTo>
                        <a:pt x="85693" y="121987"/>
                        <a:pt x="85693" y="121987"/>
                        <a:pt x="85693" y="121987"/>
                      </a:cubicBezTo>
                      <a:cubicBezTo>
                        <a:pt x="85693" y="121987"/>
                        <a:pt x="86701" y="122995"/>
                        <a:pt x="86701" y="122995"/>
                      </a:cubicBezTo>
                      <a:cubicBezTo>
                        <a:pt x="88718" y="126019"/>
                        <a:pt x="91742" y="128036"/>
                        <a:pt x="93758" y="131060"/>
                      </a:cubicBezTo>
                      <a:cubicBezTo>
                        <a:pt x="94766" y="132068"/>
                        <a:pt x="95775" y="133076"/>
                        <a:pt x="96783" y="133076"/>
                      </a:cubicBezTo>
                      <a:cubicBezTo>
                        <a:pt x="96783" y="133076"/>
                        <a:pt x="96783" y="133076"/>
                        <a:pt x="96783" y="134085"/>
                      </a:cubicBezTo>
                      <a:cubicBezTo>
                        <a:pt x="97791" y="139125"/>
                        <a:pt x="101823" y="143158"/>
                        <a:pt x="106864" y="146182"/>
                      </a:cubicBezTo>
                      <a:cubicBezTo>
                        <a:pt x="110897" y="148199"/>
                        <a:pt x="116946" y="149207"/>
                        <a:pt x="121987" y="147191"/>
                      </a:cubicBezTo>
                      <a:cubicBezTo>
                        <a:pt x="127027" y="146182"/>
                        <a:pt x="130052" y="143158"/>
                        <a:pt x="132068" y="140133"/>
                      </a:cubicBezTo>
                      <a:cubicBezTo>
                        <a:pt x="132068" y="140133"/>
                        <a:pt x="132068" y="141142"/>
                        <a:pt x="131060" y="141142"/>
                      </a:cubicBezTo>
                      <a:cubicBezTo>
                        <a:pt x="134085" y="136101"/>
                        <a:pt x="138117" y="132068"/>
                        <a:pt x="142150" y="129044"/>
                      </a:cubicBezTo>
                      <a:cubicBezTo>
                        <a:pt x="150215" y="121987"/>
                        <a:pt x="148199" y="107872"/>
                        <a:pt x="141142" y="101824"/>
                      </a:cubicBezTo>
                      <a:cubicBezTo>
                        <a:pt x="140133" y="99807"/>
                        <a:pt x="137109" y="97791"/>
                        <a:pt x="135093" y="97791"/>
                      </a:cubicBezTo>
                      <a:close/>
                      <a:moveTo>
                        <a:pt x="393180" y="292365"/>
                      </a:moveTo>
                      <a:cubicBezTo>
                        <a:pt x="392172" y="289340"/>
                        <a:pt x="391164" y="286316"/>
                        <a:pt x="389147" y="284300"/>
                      </a:cubicBezTo>
                      <a:cubicBezTo>
                        <a:pt x="388139" y="281275"/>
                        <a:pt x="385115" y="279259"/>
                        <a:pt x="384107" y="277242"/>
                      </a:cubicBezTo>
                      <a:cubicBezTo>
                        <a:pt x="380074" y="272202"/>
                        <a:pt x="376041" y="268169"/>
                        <a:pt x="372009" y="263128"/>
                      </a:cubicBezTo>
                      <a:cubicBezTo>
                        <a:pt x="371001" y="261112"/>
                        <a:pt x="368984" y="260104"/>
                        <a:pt x="367976" y="258087"/>
                      </a:cubicBezTo>
                      <a:cubicBezTo>
                        <a:pt x="364952" y="254055"/>
                        <a:pt x="361927" y="251030"/>
                        <a:pt x="355878" y="249014"/>
                      </a:cubicBezTo>
                      <a:cubicBezTo>
                        <a:pt x="354870" y="249014"/>
                        <a:pt x="352854" y="248006"/>
                        <a:pt x="351846" y="248006"/>
                      </a:cubicBezTo>
                      <a:cubicBezTo>
                        <a:pt x="347813" y="248006"/>
                        <a:pt x="344789" y="249014"/>
                        <a:pt x="341764" y="251030"/>
                      </a:cubicBezTo>
                      <a:cubicBezTo>
                        <a:pt x="337732" y="254055"/>
                        <a:pt x="334707" y="258087"/>
                        <a:pt x="332691" y="263128"/>
                      </a:cubicBezTo>
                      <a:cubicBezTo>
                        <a:pt x="331683" y="267161"/>
                        <a:pt x="331683" y="274218"/>
                        <a:pt x="334707" y="277242"/>
                      </a:cubicBezTo>
                      <a:cubicBezTo>
                        <a:pt x="335715" y="278251"/>
                        <a:pt x="335715" y="279259"/>
                        <a:pt x="336723" y="279259"/>
                      </a:cubicBezTo>
                      <a:cubicBezTo>
                        <a:pt x="335715" y="280267"/>
                        <a:pt x="334707" y="281275"/>
                        <a:pt x="334707" y="282283"/>
                      </a:cubicBezTo>
                      <a:cubicBezTo>
                        <a:pt x="330675" y="289340"/>
                        <a:pt x="333699" y="297405"/>
                        <a:pt x="340756" y="301438"/>
                      </a:cubicBezTo>
                      <a:cubicBezTo>
                        <a:pt x="348821" y="306479"/>
                        <a:pt x="356886" y="311520"/>
                        <a:pt x="364952" y="315552"/>
                      </a:cubicBezTo>
                      <a:cubicBezTo>
                        <a:pt x="371001" y="318577"/>
                        <a:pt x="379066" y="317569"/>
                        <a:pt x="383099" y="311520"/>
                      </a:cubicBezTo>
                      <a:cubicBezTo>
                        <a:pt x="384107" y="311520"/>
                        <a:pt x="385115" y="310511"/>
                        <a:pt x="385115" y="310511"/>
                      </a:cubicBezTo>
                      <a:cubicBezTo>
                        <a:pt x="388139" y="308495"/>
                        <a:pt x="390156" y="306479"/>
                        <a:pt x="391164" y="303454"/>
                      </a:cubicBezTo>
                      <a:cubicBezTo>
                        <a:pt x="393180" y="302446"/>
                        <a:pt x="394188" y="296397"/>
                        <a:pt x="393180" y="292365"/>
                      </a:cubicBezTo>
                      <a:close/>
                    </a:path>
                  </a:pathLst>
                </a:custGeom>
                <a:solidFill>
                  <a:srgbClr val="CA8852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xmlns="" id="{541F8968-A2B9-D8A1-4982-D387FCD3BDD4}"/>
                    </a:ext>
                  </a:extLst>
                </p:cNvPr>
                <p:cNvSpPr/>
                <p:nvPr/>
              </p:nvSpPr>
              <p:spPr>
                <a:xfrm>
                  <a:off x="-2022" y="1614054"/>
                  <a:ext cx="1925234" cy="1947753"/>
                </a:xfrm>
                <a:custGeom>
                  <a:avLst/>
                  <a:gdLst>
                    <a:gd name="connsiteX0" fmla="*/ 1720925 w 1925234"/>
                    <a:gd name="connsiteY0" fmla="*/ 0 h 1947753"/>
                    <a:gd name="connsiteX1" fmla="*/ 1720925 w 1925234"/>
                    <a:gd name="connsiteY1" fmla="*/ 0 h 1947753"/>
                    <a:gd name="connsiteX2" fmla="*/ 1718909 w 1925234"/>
                    <a:gd name="connsiteY2" fmla="*/ 0 h 1947753"/>
                    <a:gd name="connsiteX3" fmla="*/ 1604987 w 1925234"/>
                    <a:gd name="connsiteY3" fmla="*/ 25204 h 1947753"/>
                    <a:gd name="connsiteX4" fmla="*/ 1550547 w 1925234"/>
                    <a:gd name="connsiteY4" fmla="*/ 49399 h 1947753"/>
                    <a:gd name="connsiteX5" fmla="*/ 1491066 w 1925234"/>
                    <a:gd name="connsiteY5" fmla="*/ 79644 h 1947753"/>
                    <a:gd name="connsiteX6" fmla="*/ 1011185 w 1925234"/>
                    <a:gd name="connsiteY6" fmla="*/ 412335 h 1947753"/>
                    <a:gd name="connsiteX7" fmla="*/ 801489 w 1925234"/>
                    <a:gd name="connsiteY7" fmla="*/ 616990 h 1947753"/>
                    <a:gd name="connsiteX8" fmla="*/ 715796 w 1925234"/>
                    <a:gd name="connsiteY8" fmla="*/ 711757 h 1947753"/>
                    <a:gd name="connsiteX9" fmla="*/ 707730 w 1925234"/>
                    <a:gd name="connsiteY9" fmla="*/ 721838 h 1947753"/>
                    <a:gd name="connsiteX10" fmla="*/ 521222 w 1925234"/>
                    <a:gd name="connsiteY10" fmla="*/ 955730 h 1947753"/>
                    <a:gd name="connsiteX11" fmla="*/ 435529 w 1925234"/>
                    <a:gd name="connsiteY11" fmla="*/ 1097880 h 1947753"/>
                    <a:gd name="connsiteX12" fmla="*/ 408309 w 1925234"/>
                    <a:gd name="connsiteY12" fmla="*/ 1162401 h 1947753"/>
                    <a:gd name="connsiteX13" fmla="*/ 396211 w 1925234"/>
                    <a:gd name="connsiteY13" fmla="*/ 1220875 h 1947753"/>
                    <a:gd name="connsiteX14" fmla="*/ 406292 w 1925234"/>
                    <a:gd name="connsiteY14" fmla="*/ 1274307 h 1947753"/>
                    <a:gd name="connsiteX15" fmla="*/ 418390 w 1925234"/>
                    <a:gd name="connsiteY15" fmla="*/ 1290437 h 1947753"/>
                    <a:gd name="connsiteX16" fmla="*/ 356893 w 1925234"/>
                    <a:gd name="connsiteY16" fmla="*/ 1315641 h 1947753"/>
                    <a:gd name="connsiteX17" fmla="*/ 255069 w 1925234"/>
                    <a:gd name="connsiteY17" fmla="*/ 1374114 h 1947753"/>
                    <a:gd name="connsiteX18" fmla="*/ 91748 w 1925234"/>
                    <a:gd name="connsiteY18" fmla="*/ 1533402 h 1947753"/>
                    <a:gd name="connsiteX19" fmla="*/ 34283 w 1925234"/>
                    <a:gd name="connsiteY19" fmla="*/ 1636234 h 1947753"/>
                    <a:gd name="connsiteX20" fmla="*/ 6055 w 1925234"/>
                    <a:gd name="connsiteY20" fmla="*/ 1716886 h 1947753"/>
                    <a:gd name="connsiteX21" fmla="*/ 7063 w 1925234"/>
                    <a:gd name="connsiteY21" fmla="*/ 1800563 h 1947753"/>
                    <a:gd name="connsiteX22" fmla="*/ 33275 w 1925234"/>
                    <a:gd name="connsiteY22" fmla="*/ 1830808 h 1947753"/>
                    <a:gd name="connsiteX23" fmla="*/ 54446 w 1925234"/>
                    <a:gd name="connsiteY23" fmla="*/ 1838873 h 1947753"/>
                    <a:gd name="connsiteX24" fmla="*/ 68561 w 1925234"/>
                    <a:gd name="connsiteY24" fmla="*/ 1840889 h 1947753"/>
                    <a:gd name="connsiteX25" fmla="*/ 71585 w 1925234"/>
                    <a:gd name="connsiteY25" fmla="*/ 1840889 h 1947753"/>
                    <a:gd name="connsiteX26" fmla="*/ 88724 w 1925234"/>
                    <a:gd name="connsiteY26" fmla="*/ 1837865 h 1947753"/>
                    <a:gd name="connsiteX27" fmla="*/ 94773 w 1925234"/>
                    <a:gd name="connsiteY27" fmla="*/ 1835848 h 1947753"/>
                    <a:gd name="connsiteX28" fmla="*/ 114936 w 1925234"/>
                    <a:gd name="connsiteY28" fmla="*/ 1831816 h 1947753"/>
                    <a:gd name="connsiteX29" fmla="*/ 128042 w 1925234"/>
                    <a:gd name="connsiteY29" fmla="*/ 1833832 h 1947753"/>
                    <a:gd name="connsiteX30" fmla="*/ 155262 w 1925234"/>
                    <a:gd name="connsiteY30" fmla="*/ 1844922 h 1947753"/>
                    <a:gd name="connsiteX31" fmla="*/ 173409 w 1925234"/>
                    <a:gd name="connsiteY31" fmla="*/ 1852987 h 1947753"/>
                    <a:gd name="connsiteX32" fmla="*/ 203653 w 1925234"/>
                    <a:gd name="connsiteY32" fmla="*/ 1862060 h 1947753"/>
                    <a:gd name="connsiteX33" fmla="*/ 236922 w 1925234"/>
                    <a:gd name="connsiteY33" fmla="*/ 1868109 h 1947753"/>
                    <a:gd name="connsiteX34" fmla="*/ 267167 w 1925234"/>
                    <a:gd name="connsiteY34" fmla="*/ 1870126 h 1947753"/>
                    <a:gd name="connsiteX35" fmla="*/ 269183 w 1925234"/>
                    <a:gd name="connsiteY35" fmla="*/ 1870126 h 1947753"/>
                    <a:gd name="connsiteX36" fmla="*/ 298420 w 1925234"/>
                    <a:gd name="connsiteY36" fmla="*/ 1867101 h 1947753"/>
                    <a:gd name="connsiteX37" fmla="*/ 326648 w 1925234"/>
                    <a:gd name="connsiteY37" fmla="*/ 1857019 h 1947753"/>
                    <a:gd name="connsiteX38" fmla="*/ 344795 w 1925234"/>
                    <a:gd name="connsiteY38" fmla="*/ 1849963 h 1947753"/>
                    <a:gd name="connsiteX39" fmla="*/ 353868 w 1925234"/>
                    <a:gd name="connsiteY39" fmla="*/ 1847946 h 1947753"/>
                    <a:gd name="connsiteX40" fmla="*/ 365966 w 1925234"/>
                    <a:gd name="connsiteY40" fmla="*/ 1848954 h 1947753"/>
                    <a:gd name="connsiteX41" fmla="*/ 389154 w 1925234"/>
                    <a:gd name="connsiteY41" fmla="*/ 1859036 h 1947753"/>
                    <a:gd name="connsiteX42" fmla="*/ 389154 w 1925234"/>
                    <a:gd name="connsiteY42" fmla="*/ 1859036 h 1947753"/>
                    <a:gd name="connsiteX43" fmla="*/ 389154 w 1925234"/>
                    <a:gd name="connsiteY43" fmla="*/ 1859036 h 1947753"/>
                    <a:gd name="connsiteX44" fmla="*/ 390162 w 1925234"/>
                    <a:gd name="connsiteY44" fmla="*/ 1859036 h 1947753"/>
                    <a:gd name="connsiteX45" fmla="*/ 399235 w 1925234"/>
                    <a:gd name="connsiteY45" fmla="*/ 1864077 h 1947753"/>
                    <a:gd name="connsiteX46" fmla="*/ 425447 w 1925234"/>
                    <a:gd name="connsiteY46" fmla="*/ 1878191 h 1947753"/>
                    <a:gd name="connsiteX47" fmla="*/ 445610 w 1925234"/>
                    <a:gd name="connsiteY47" fmla="*/ 1885248 h 1947753"/>
                    <a:gd name="connsiteX48" fmla="*/ 471822 w 1925234"/>
                    <a:gd name="connsiteY48" fmla="*/ 1889281 h 1947753"/>
                    <a:gd name="connsiteX49" fmla="*/ 481904 w 1925234"/>
                    <a:gd name="connsiteY49" fmla="*/ 1889281 h 1947753"/>
                    <a:gd name="connsiteX50" fmla="*/ 516181 w 1925234"/>
                    <a:gd name="connsiteY50" fmla="*/ 1887264 h 1947753"/>
                    <a:gd name="connsiteX51" fmla="*/ 528279 w 1925234"/>
                    <a:gd name="connsiteY51" fmla="*/ 1886256 h 1947753"/>
                    <a:gd name="connsiteX52" fmla="*/ 552475 w 1925234"/>
                    <a:gd name="connsiteY52" fmla="*/ 1884240 h 1947753"/>
                    <a:gd name="connsiteX53" fmla="*/ 554491 w 1925234"/>
                    <a:gd name="connsiteY53" fmla="*/ 1884240 h 1947753"/>
                    <a:gd name="connsiteX54" fmla="*/ 576670 w 1925234"/>
                    <a:gd name="connsiteY54" fmla="*/ 1886256 h 1947753"/>
                    <a:gd name="connsiteX55" fmla="*/ 593809 w 1925234"/>
                    <a:gd name="connsiteY55" fmla="*/ 1893313 h 1947753"/>
                    <a:gd name="connsiteX56" fmla="*/ 614980 w 1925234"/>
                    <a:gd name="connsiteY56" fmla="*/ 1908435 h 1947753"/>
                    <a:gd name="connsiteX57" fmla="*/ 623045 w 1925234"/>
                    <a:gd name="connsiteY57" fmla="*/ 1916501 h 1947753"/>
                    <a:gd name="connsiteX58" fmla="*/ 652282 w 1925234"/>
                    <a:gd name="connsiteY58" fmla="*/ 1941705 h 1947753"/>
                    <a:gd name="connsiteX59" fmla="*/ 672445 w 1925234"/>
                    <a:gd name="connsiteY59" fmla="*/ 1947753 h 1947753"/>
                    <a:gd name="connsiteX60" fmla="*/ 685551 w 1925234"/>
                    <a:gd name="connsiteY60" fmla="*/ 1944729 h 1947753"/>
                    <a:gd name="connsiteX61" fmla="*/ 710755 w 1925234"/>
                    <a:gd name="connsiteY61" fmla="*/ 1914484 h 1947753"/>
                    <a:gd name="connsiteX62" fmla="*/ 738983 w 1925234"/>
                    <a:gd name="connsiteY62" fmla="*/ 1860044 h 1947753"/>
                    <a:gd name="connsiteX63" fmla="*/ 777293 w 1925234"/>
                    <a:gd name="connsiteY63" fmla="*/ 1738057 h 1947753"/>
                    <a:gd name="connsiteX64" fmla="*/ 782334 w 1925234"/>
                    <a:gd name="connsiteY64" fmla="*/ 1610022 h 1947753"/>
                    <a:gd name="connsiteX65" fmla="*/ 778301 w 1925234"/>
                    <a:gd name="connsiteY65" fmla="*/ 1585826 h 1947753"/>
                    <a:gd name="connsiteX66" fmla="*/ 951704 w 1925234"/>
                    <a:gd name="connsiteY66" fmla="*/ 1638250 h 1947753"/>
                    <a:gd name="connsiteX67" fmla="*/ 999087 w 1925234"/>
                    <a:gd name="connsiteY67" fmla="*/ 1640266 h 1947753"/>
                    <a:gd name="connsiteX68" fmla="*/ 1062601 w 1925234"/>
                    <a:gd name="connsiteY68" fmla="*/ 1638250 h 1947753"/>
                    <a:gd name="connsiteX69" fmla="*/ 1102927 w 1925234"/>
                    <a:gd name="connsiteY69" fmla="*/ 1635226 h 1947753"/>
                    <a:gd name="connsiteX70" fmla="*/ 1109984 w 1925234"/>
                    <a:gd name="connsiteY70" fmla="*/ 1634218 h 1947753"/>
                    <a:gd name="connsiteX71" fmla="*/ 1157367 w 1925234"/>
                    <a:gd name="connsiteY71" fmla="*/ 1628169 h 1947753"/>
                    <a:gd name="connsiteX72" fmla="*/ 1218864 w 1925234"/>
                    <a:gd name="connsiteY72" fmla="*/ 1608006 h 1947753"/>
                    <a:gd name="connsiteX73" fmla="*/ 1246085 w 1925234"/>
                    <a:gd name="connsiteY73" fmla="*/ 1588851 h 1947753"/>
                    <a:gd name="connsiteX74" fmla="*/ 1268264 w 1925234"/>
                    <a:gd name="connsiteY74" fmla="*/ 1559614 h 1947753"/>
                    <a:gd name="connsiteX75" fmla="*/ 1279354 w 1925234"/>
                    <a:gd name="connsiteY75" fmla="*/ 1523321 h 1947753"/>
                    <a:gd name="connsiteX76" fmla="*/ 1278346 w 1925234"/>
                    <a:gd name="connsiteY76" fmla="*/ 1514247 h 1947753"/>
                    <a:gd name="connsiteX77" fmla="*/ 1276329 w 1925234"/>
                    <a:gd name="connsiteY77" fmla="*/ 1508198 h 1947753"/>
                    <a:gd name="connsiteX78" fmla="*/ 1275321 w 1925234"/>
                    <a:gd name="connsiteY78" fmla="*/ 1506182 h 1947753"/>
                    <a:gd name="connsiteX79" fmla="*/ 1268264 w 1925234"/>
                    <a:gd name="connsiteY79" fmla="*/ 1492068 h 1947753"/>
                    <a:gd name="connsiteX80" fmla="*/ 1267256 w 1925234"/>
                    <a:gd name="connsiteY80" fmla="*/ 1491060 h 1947753"/>
                    <a:gd name="connsiteX81" fmla="*/ 1258182 w 1925234"/>
                    <a:gd name="connsiteY81" fmla="*/ 1478962 h 1947753"/>
                    <a:gd name="connsiteX82" fmla="*/ 1243060 w 1925234"/>
                    <a:gd name="connsiteY82" fmla="*/ 1463839 h 1947753"/>
                    <a:gd name="connsiteX83" fmla="*/ 1230962 w 1925234"/>
                    <a:gd name="connsiteY83" fmla="*/ 1455774 h 1947753"/>
                    <a:gd name="connsiteX84" fmla="*/ 1229954 w 1925234"/>
                    <a:gd name="connsiteY84" fmla="*/ 1454766 h 1947753"/>
                    <a:gd name="connsiteX85" fmla="*/ 1216848 w 1925234"/>
                    <a:gd name="connsiteY85" fmla="*/ 1445693 h 1947753"/>
                    <a:gd name="connsiteX86" fmla="*/ 1211807 w 1925234"/>
                    <a:gd name="connsiteY86" fmla="*/ 1439644 h 1947753"/>
                    <a:gd name="connsiteX87" fmla="*/ 1207775 w 1925234"/>
                    <a:gd name="connsiteY87" fmla="*/ 1430570 h 1947753"/>
                    <a:gd name="connsiteX88" fmla="*/ 1203742 w 1925234"/>
                    <a:gd name="connsiteY88" fmla="*/ 1409399 h 1947753"/>
                    <a:gd name="connsiteX89" fmla="*/ 1203742 w 1925234"/>
                    <a:gd name="connsiteY89" fmla="*/ 1406375 h 1947753"/>
                    <a:gd name="connsiteX90" fmla="*/ 1195677 w 1925234"/>
                    <a:gd name="connsiteY90" fmla="*/ 1376130 h 1947753"/>
                    <a:gd name="connsiteX91" fmla="*/ 1180555 w 1925234"/>
                    <a:gd name="connsiteY91" fmla="*/ 1367057 h 1947753"/>
                    <a:gd name="connsiteX92" fmla="*/ 1173497 w 1925234"/>
                    <a:gd name="connsiteY92" fmla="*/ 1368065 h 1947753"/>
                    <a:gd name="connsiteX93" fmla="*/ 1164424 w 1925234"/>
                    <a:gd name="connsiteY93" fmla="*/ 1377138 h 1947753"/>
                    <a:gd name="connsiteX94" fmla="*/ 1162408 w 1925234"/>
                    <a:gd name="connsiteY94" fmla="*/ 1378146 h 1947753"/>
                    <a:gd name="connsiteX95" fmla="*/ 1155351 w 1925234"/>
                    <a:gd name="connsiteY95" fmla="*/ 1381171 h 1947753"/>
                    <a:gd name="connsiteX96" fmla="*/ 1118049 w 1925234"/>
                    <a:gd name="connsiteY96" fmla="*/ 1387220 h 1947753"/>
                    <a:gd name="connsiteX97" fmla="*/ 1115025 w 1925234"/>
                    <a:gd name="connsiteY97" fmla="*/ 1387220 h 1947753"/>
                    <a:gd name="connsiteX98" fmla="*/ 1082764 w 1925234"/>
                    <a:gd name="connsiteY98" fmla="*/ 1384195 h 1947753"/>
                    <a:gd name="connsiteX99" fmla="*/ 1051511 w 1925234"/>
                    <a:gd name="connsiteY99" fmla="*/ 1372098 h 1947753"/>
                    <a:gd name="connsiteX100" fmla="*/ 1025299 w 1925234"/>
                    <a:gd name="connsiteY100" fmla="*/ 1352942 h 1947753"/>
                    <a:gd name="connsiteX101" fmla="*/ 1003119 w 1925234"/>
                    <a:gd name="connsiteY101" fmla="*/ 1325723 h 1947753"/>
                    <a:gd name="connsiteX102" fmla="*/ 986989 w 1925234"/>
                    <a:gd name="connsiteY102" fmla="*/ 1291445 h 1947753"/>
                    <a:gd name="connsiteX103" fmla="*/ 980940 w 1925234"/>
                    <a:gd name="connsiteY103" fmla="*/ 1255152 h 1947753"/>
                    <a:gd name="connsiteX104" fmla="*/ 983965 w 1925234"/>
                    <a:gd name="connsiteY104" fmla="*/ 1219866 h 1947753"/>
                    <a:gd name="connsiteX105" fmla="*/ 995054 w 1925234"/>
                    <a:gd name="connsiteY105" fmla="*/ 1190630 h 1947753"/>
                    <a:gd name="connsiteX106" fmla="*/ 1012193 w 1925234"/>
                    <a:gd name="connsiteY106" fmla="*/ 1168450 h 1947753"/>
                    <a:gd name="connsiteX107" fmla="*/ 1036389 w 1925234"/>
                    <a:gd name="connsiteY107" fmla="*/ 1148287 h 1947753"/>
                    <a:gd name="connsiteX108" fmla="*/ 1072682 w 1925234"/>
                    <a:gd name="connsiteY108" fmla="*/ 1132157 h 1947753"/>
                    <a:gd name="connsiteX109" fmla="*/ 1075707 w 1925234"/>
                    <a:gd name="connsiteY109" fmla="*/ 1134173 h 1947753"/>
                    <a:gd name="connsiteX110" fmla="*/ 1084780 w 1925234"/>
                    <a:gd name="connsiteY110" fmla="*/ 1137198 h 1947753"/>
                    <a:gd name="connsiteX111" fmla="*/ 1087804 w 1925234"/>
                    <a:gd name="connsiteY111" fmla="*/ 1137198 h 1947753"/>
                    <a:gd name="connsiteX112" fmla="*/ 1097886 w 1925234"/>
                    <a:gd name="connsiteY112" fmla="*/ 1131149 h 1947753"/>
                    <a:gd name="connsiteX113" fmla="*/ 1128131 w 1925234"/>
                    <a:gd name="connsiteY113" fmla="*/ 1089815 h 1947753"/>
                    <a:gd name="connsiteX114" fmla="*/ 1155351 w 1925234"/>
                    <a:gd name="connsiteY114" fmla="*/ 1041423 h 1947753"/>
                    <a:gd name="connsiteX115" fmla="*/ 1171481 w 1925234"/>
                    <a:gd name="connsiteY115" fmla="*/ 987991 h 1947753"/>
                    <a:gd name="connsiteX116" fmla="*/ 1175514 w 1925234"/>
                    <a:gd name="connsiteY116" fmla="*/ 967828 h 1947753"/>
                    <a:gd name="connsiteX117" fmla="*/ 1180555 w 1925234"/>
                    <a:gd name="connsiteY117" fmla="*/ 938591 h 1947753"/>
                    <a:gd name="connsiteX118" fmla="*/ 1193661 w 1925234"/>
                    <a:gd name="connsiteY118" fmla="*/ 903306 h 1947753"/>
                    <a:gd name="connsiteX119" fmla="*/ 1232979 w 1925234"/>
                    <a:gd name="connsiteY119" fmla="*/ 852898 h 1947753"/>
                    <a:gd name="connsiteX120" fmla="*/ 1252134 w 1925234"/>
                    <a:gd name="connsiteY120" fmla="*/ 830719 h 1947753"/>
                    <a:gd name="connsiteX121" fmla="*/ 1277337 w 1925234"/>
                    <a:gd name="connsiteY121" fmla="*/ 792409 h 1947753"/>
                    <a:gd name="connsiteX122" fmla="*/ 1287419 w 1925234"/>
                    <a:gd name="connsiteY122" fmla="*/ 769221 h 1947753"/>
                    <a:gd name="connsiteX123" fmla="*/ 1297500 w 1925234"/>
                    <a:gd name="connsiteY123" fmla="*/ 745026 h 1947753"/>
                    <a:gd name="connsiteX124" fmla="*/ 1317664 w 1925234"/>
                    <a:gd name="connsiteY124" fmla="*/ 717806 h 1947753"/>
                    <a:gd name="connsiteX125" fmla="*/ 1337827 w 1925234"/>
                    <a:gd name="connsiteY125" fmla="*/ 698651 h 1947753"/>
                    <a:gd name="connsiteX126" fmla="*/ 1364039 w 1925234"/>
                    <a:gd name="connsiteY126" fmla="*/ 673447 h 1947753"/>
                    <a:gd name="connsiteX127" fmla="*/ 1386218 w 1925234"/>
                    <a:gd name="connsiteY127" fmla="*/ 644210 h 1947753"/>
                    <a:gd name="connsiteX128" fmla="*/ 1397308 w 1925234"/>
                    <a:gd name="connsiteY128" fmla="*/ 623039 h 1947753"/>
                    <a:gd name="connsiteX129" fmla="*/ 1403357 w 1925234"/>
                    <a:gd name="connsiteY129" fmla="*/ 610941 h 1947753"/>
                    <a:gd name="connsiteX130" fmla="*/ 1414446 w 1925234"/>
                    <a:gd name="connsiteY130" fmla="*/ 595819 h 1947753"/>
                    <a:gd name="connsiteX131" fmla="*/ 1423520 w 1925234"/>
                    <a:gd name="connsiteY131" fmla="*/ 587754 h 1947753"/>
                    <a:gd name="connsiteX132" fmla="*/ 1445699 w 1925234"/>
                    <a:gd name="connsiteY132" fmla="*/ 577672 h 1947753"/>
                    <a:gd name="connsiteX133" fmla="*/ 1455781 w 1925234"/>
                    <a:gd name="connsiteY133" fmla="*/ 573640 h 1947753"/>
                    <a:gd name="connsiteX134" fmla="*/ 1472919 w 1925234"/>
                    <a:gd name="connsiteY134" fmla="*/ 564566 h 1947753"/>
                    <a:gd name="connsiteX135" fmla="*/ 1490058 w 1925234"/>
                    <a:gd name="connsiteY135" fmla="*/ 549444 h 1947753"/>
                    <a:gd name="connsiteX136" fmla="*/ 1521311 w 1925234"/>
                    <a:gd name="connsiteY136" fmla="*/ 499036 h 1947753"/>
                    <a:gd name="connsiteX137" fmla="*/ 1528368 w 1925234"/>
                    <a:gd name="connsiteY137" fmla="*/ 484922 h 1947753"/>
                    <a:gd name="connsiteX138" fmla="*/ 1546514 w 1925234"/>
                    <a:gd name="connsiteY138" fmla="*/ 457702 h 1947753"/>
                    <a:gd name="connsiteX139" fmla="*/ 1572727 w 1925234"/>
                    <a:gd name="connsiteY139" fmla="*/ 437539 h 1947753"/>
                    <a:gd name="connsiteX140" fmla="*/ 1638257 w 1925234"/>
                    <a:gd name="connsiteY140" fmla="*/ 409310 h 1947753"/>
                    <a:gd name="connsiteX141" fmla="*/ 1666485 w 1925234"/>
                    <a:gd name="connsiteY141" fmla="*/ 401245 h 1947753"/>
                    <a:gd name="connsiteX142" fmla="*/ 1704795 w 1925234"/>
                    <a:gd name="connsiteY142" fmla="*/ 389147 h 1947753"/>
                    <a:gd name="connsiteX143" fmla="*/ 1766292 w 1925234"/>
                    <a:gd name="connsiteY143" fmla="*/ 361927 h 1947753"/>
                    <a:gd name="connsiteX144" fmla="*/ 1825773 w 1925234"/>
                    <a:gd name="connsiteY144" fmla="*/ 333699 h 1947753"/>
                    <a:gd name="connsiteX145" fmla="*/ 1842912 w 1925234"/>
                    <a:gd name="connsiteY145" fmla="*/ 327650 h 1947753"/>
                    <a:gd name="connsiteX146" fmla="*/ 1856018 w 1925234"/>
                    <a:gd name="connsiteY146" fmla="*/ 322609 h 1947753"/>
                    <a:gd name="connsiteX147" fmla="*/ 1883238 w 1925234"/>
                    <a:gd name="connsiteY147" fmla="*/ 308495 h 1947753"/>
                    <a:gd name="connsiteX148" fmla="*/ 1902393 w 1925234"/>
                    <a:gd name="connsiteY148" fmla="*/ 291356 h 1947753"/>
                    <a:gd name="connsiteX149" fmla="*/ 1916507 w 1925234"/>
                    <a:gd name="connsiteY149" fmla="*/ 270185 h 1947753"/>
                    <a:gd name="connsiteX150" fmla="*/ 1923564 w 1925234"/>
                    <a:gd name="connsiteY150" fmla="*/ 248006 h 1947753"/>
                    <a:gd name="connsiteX151" fmla="*/ 1924572 w 1925234"/>
                    <a:gd name="connsiteY151" fmla="*/ 222802 h 1947753"/>
                    <a:gd name="connsiteX152" fmla="*/ 1914491 w 1925234"/>
                    <a:gd name="connsiteY152" fmla="*/ 175419 h 1947753"/>
                    <a:gd name="connsiteX153" fmla="*/ 1893320 w 1925234"/>
                    <a:gd name="connsiteY153" fmla="*/ 130052 h 1947753"/>
                    <a:gd name="connsiteX154" fmla="*/ 1864083 w 1925234"/>
                    <a:gd name="connsiteY154" fmla="*/ 84685 h 1947753"/>
                    <a:gd name="connsiteX155" fmla="*/ 1849969 w 1925234"/>
                    <a:gd name="connsiteY155" fmla="*/ 65530 h 1947753"/>
                    <a:gd name="connsiteX156" fmla="*/ 1824765 w 1925234"/>
                    <a:gd name="connsiteY156" fmla="*/ 39318 h 1947753"/>
                    <a:gd name="connsiteX157" fmla="*/ 1720925 w 1925234"/>
                    <a:gd name="connsiteY157" fmla="*/ 0 h 1947753"/>
                    <a:gd name="connsiteX158" fmla="*/ 1720925 w 1925234"/>
                    <a:gd name="connsiteY158" fmla="*/ 0 h 1947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</a:cxnLst>
                  <a:rect l="l" t="t" r="r" b="b"/>
                  <a:pathLst>
                    <a:path w="1925234" h="1947753">
                      <a:moveTo>
                        <a:pt x="1720925" y="0"/>
                      </a:moveTo>
                      <a:lnTo>
                        <a:pt x="1720925" y="0"/>
                      </a:lnTo>
                      <a:lnTo>
                        <a:pt x="1718909" y="0"/>
                      </a:lnTo>
                      <a:cubicBezTo>
                        <a:pt x="1685640" y="0"/>
                        <a:pt x="1650354" y="8065"/>
                        <a:pt x="1604987" y="25204"/>
                      </a:cubicBezTo>
                      <a:cubicBezTo>
                        <a:pt x="1584824" y="33269"/>
                        <a:pt x="1564661" y="42342"/>
                        <a:pt x="1550547" y="49399"/>
                      </a:cubicBezTo>
                      <a:cubicBezTo>
                        <a:pt x="1531392" y="58473"/>
                        <a:pt x="1511229" y="68554"/>
                        <a:pt x="1491066" y="79644"/>
                      </a:cubicBezTo>
                      <a:cubicBezTo>
                        <a:pt x="1325729" y="166345"/>
                        <a:pt x="1164424" y="277242"/>
                        <a:pt x="1011185" y="412335"/>
                      </a:cubicBezTo>
                      <a:cubicBezTo>
                        <a:pt x="940614" y="474840"/>
                        <a:pt x="870043" y="543395"/>
                        <a:pt x="801489" y="616990"/>
                      </a:cubicBezTo>
                      <a:cubicBezTo>
                        <a:pt x="772252" y="648243"/>
                        <a:pt x="744024" y="680504"/>
                        <a:pt x="715796" y="711757"/>
                      </a:cubicBezTo>
                      <a:lnTo>
                        <a:pt x="707730" y="721838"/>
                      </a:lnTo>
                      <a:cubicBezTo>
                        <a:pt x="631111" y="809548"/>
                        <a:pt x="571630" y="884151"/>
                        <a:pt x="521222" y="955730"/>
                      </a:cubicBezTo>
                      <a:cubicBezTo>
                        <a:pt x="484928" y="1008154"/>
                        <a:pt x="456700" y="1053521"/>
                        <a:pt x="435529" y="1097880"/>
                      </a:cubicBezTo>
                      <a:cubicBezTo>
                        <a:pt x="423431" y="1121067"/>
                        <a:pt x="415366" y="1142238"/>
                        <a:pt x="408309" y="1162401"/>
                      </a:cubicBezTo>
                      <a:cubicBezTo>
                        <a:pt x="401251" y="1184581"/>
                        <a:pt x="397219" y="1203736"/>
                        <a:pt x="396211" y="1220875"/>
                      </a:cubicBezTo>
                      <a:cubicBezTo>
                        <a:pt x="395203" y="1242046"/>
                        <a:pt x="398227" y="1260193"/>
                        <a:pt x="406292" y="1274307"/>
                      </a:cubicBezTo>
                      <a:cubicBezTo>
                        <a:pt x="409317" y="1280356"/>
                        <a:pt x="413349" y="1285396"/>
                        <a:pt x="418390" y="1290437"/>
                      </a:cubicBezTo>
                      <a:cubicBezTo>
                        <a:pt x="397219" y="1298502"/>
                        <a:pt x="376048" y="1306568"/>
                        <a:pt x="356893" y="1315641"/>
                      </a:cubicBezTo>
                      <a:cubicBezTo>
                        <a:pt x="322615" y="1331771"/>
                        <a:pt x="288338" y="1350926"/>
                        <a:pt x="255069" y="1374114"/>
                      </a:cubicBezTo>
                      <a:cubicBezTo>
                        <a:pt x="189539" y="1418472"/>
                        <a:pt x="134091" y="1472913"/>
                        <a:pt x="91748" y="1533402"/>
                      </a:cubicBezTo>
                      <a:cubicBezTo>
                        <a:pt x="69569" y="1565663"/>
                        <a:pt x="49406" y="1599940"/>
                        <a:pt x="34283" y="1636234"/>
                      </a:cubicBezTo>
                      <a:cubicBezTo>
                        <a:pt x="21177" y="1665470"/>
                        <a:pt x="12104" y="1691682"/>
                        <a:pt x="6055" y="1716886"/>
                      </a:cubicBezTo>
                      <a:cubicBezTo>
                        <a:pt x="1014" y="1739066"/>
                        <a:pt x="-5035" y="1771326"/>
                        <a:pt x="7063" y="1800563"/>
                      </a:cubicBezTo>
                      <a:cubicBezTo>
                        <a:pt x="12104" y="1812661"/>
                        <a:pt x="21177" y="1823751"/>
                        <a:pt x="33275" y="1830808"/>
                      </a:cubicBezTo>
                      <a:cubicBezTo>
                        <a:pt x="40332" y="1834840"/>
                        <a:pt x="46381" y="1837865"/>
                        <a:pt x="54446" y="1838873"/>
                      </a:cubicBezTo>
                      <a:cubicBezTo>
                        <a:pt x="59487" y="1839881"/>
                        <a:pt x="64528" y="1840889"/>
                        <a:pt x="68561" y="1840889"/>
                      </a:cubicBezTo>
                      <a:cubicBezTo>
                        <a:pt x="69569" y="1840889"/>
                        <a:pt x="70577" y="1840889"/>
                        <a:pt x="71585" y="1840889"/>
                      </a:cubicBezTo>
                      <a:cubicBezTo>
                        <a:pt x="76626" y="1840889"/>
                        <a:pt x="81667" y="1839881"/>
                        <a:pt x="88724" y="1837865"/>
                      </a:cubicBezTo>
                      <a:cubicBezTo>
                        <a:pt x="90740" y="1836856"/>
                        <a:pt x="92756" y="1836856"/>
                        <a:pt x="94773" y="1835848"/>
                      </a:cubicBezTo>
                      <a:cubicBezTo>
                        <a:pt x="100822" y="1833832"/>
                        <a:pt x="107879" y="1831816"/>
                        <a:pt x="114936" y="1831816"/>
                      </a:cubicBezTo>
                      <a:cubicBezTo>
                        <a:pt x="118968" y="1831816"/>
                        <a:pt x="124009" y="1832824"/>
                        <a:pt x="128042" y="1833832"/>
                      </a:cubicBezTo>
                      <a:cubicBezTo>
                        <a:pt x="137115" y="1836856"/>
                        <a:pt x="146189" y="1840889"/>
                        <a:pt x="155262" y="1844922"/>
                      </a:cubicBezTo>
                      <a:cubicBezTo>
                        <a:pt x="161311" y="1847946"/>
                        <a:pt x="167360" y="1850971"/>
                        <a:pt x="173409" y="1852987"/>
                      </a:cubicBezTo>
                      <a:cubicBezTo>
                        <a:pt x="184498" y="1857019"/>
                        <a:pt x="195588" y="1860044"/>
                        <a:pt x="203653" y="1862060"/>
                      </a:cubicBezTo>
                      <a:cubicBezTo>
                        <a:pt x="214743" y="1865085"/>
                        <a:pt x="225833" y="1867101"/>
                        <a:pt x="236922" y="1868109"/>
                      </a:cubicBezTo>
                      <a:cubicBezTo>
                        <a:pt x="247004" y="1869117"/>
                        <a:pt x="256077" y="1870126"/>
                        <a:pt x="267167" y="1870126"/>
                      </a:cubicBezTo>
                      <a:lnTo>
                        <a:pt x="269183" y="1870126"/>
                      </a:lnTo>
                      <a:cubicBezTo>
                        <a:pt x="279265" y="1870126"/>
                        <a:pt x="289346" y="1870126"/>
                        <a:pt x="298420" y="1867101"/>
                      </a:cubicBezTo>
                      <a:cubicBezTo>
                        <a:pt x="308501" y="1865085"/>
                        <a:pt x="317575" y="1861052"/>
                        <a:pt x="326648" y="1857019"/>
                      </a:cubicBezTo>
                      <a:cubicBezTo>
                        <a:pt x="332697" y="1855003"/>
                        <a:pt x="338746" y="1851979"/>
                        <a:pt x="344795" y="1849963"/>
                      </a:cubicBezTo>
                      <a:cubicBezTo>
                        <a:pt x="347819" y="1848954"/>
                        <a:pt x="350844" y="1848954"/>
                        <a:pt x="353868" y="1847946"/>
                      </a:cubicBezTo>
                      <a:cubicBezTo>
                        <a:pt x="357901" y="1847946"/>
                        <a:pt x="361933" y="1848954"/>
                        <a:pt x="365966" y="1848954"/>
                      </a:cubicBezTo>
                      <a:cubicBezTo>
                        <a:pt x="373023" y="1850971"/>
                        <a:pt x="381088" y="1853995"/>
                        <a:pt x="389154" y="1859036"/>
                      </a:cubicBezTo>
                      <a:lnTo>
                        <a:pt x="389154" y="1859036"/>
                      </a:lnTo>
                      <a:cubicBezTo>
                        <a:pt x="389154" y="1859036"/>
                        <a:pt x="389154" y="1859036"/>
                        <a:pt x="389154" y="1859036"/>
                      </a:cubicBezTo>
                      <a:lnTo>
                        <a:pt x="390162" y="1859036"/>
                      </a:lnTo>
                      <a:cubicBezTo>
                        <a:pt x="393186" y="1861052"/>
                        <a:pt x="396211" y="1862060"/>
                        <a:pt x="399235" y="1864077"/>
                      </a:cubicBezTo>
                      <a:cubicBezTo>
                        <a:pt x="408309" y="1869117"/>
                        <a:pt x="416374" y="1874158"/>
                        <a:pt x="425447" y="1878191"/>
                      </a:cubicBezTo>
                      <a:cubicBezTo>
                        <a:pt x="431496" y="1881215"/>
                        <a:pt x="438553" y="1884240"/>
                        <a:pt x="445610" y="1885248"/>
                      </a:cubicBezTo>
                      <a:cubicBezTo>
                        <a:pt x="453675" y="1887264"/>
                        <a:pt x="461741" y="1888272"/>
                        <a:pt x="471822" y="1889281"/>
                      </a:cubicBezTo>
                      <a:cubicBezTo>
                        <a:pt x="474847" y="1889281"/>
                        <a:pt x="478879" y="1889281"/>
                        <a:pt x="481904" y="1889281"/>
                      </a:cubicBezTo>
                      <a:cubicBezTo>
                        <a:pt x="491985" y="1889281"/>
                        <a:pt x="503075" y="1888272"/>
                        <a:pt x="516181" y="1887264"/>
                      </a:cubicBezTo>
                      <a:cubicBezTo>
                        <a:pt x="520214" y="1887264"/>
                        <a:pt x="524246" y="1886256"/>
                        <a:pt x="528279" y="1886256"/>
                      </a:cubicBezTo>
                      <a:cubicBezTo>
                        <a:pt x="536344" y="1885248"/>
                        <a:pt x="544409" y="1884240"/>
                        <a:pt x="552475" y="1884240"/>
                      </a:cubicBezTo>
                      <a:lnTo>
                        <a:pt x="554491" y="1884240"/>
                      </a:lnTo>
                      <a:cubicBezTo>
                        <a:pt x="562556" y="1884240"/>
                        <a:pt x="569613" y="1885248"/>
                        <a:pt x="576670" y="1886256"/>
                      </a:cubicBezTo>
                      <a:cubicBezTo>
                        <a:pt x="582719" y="1888272"/>
                        <a:pt x="588768" y="1890289"/>
                        <a:pt x="593809" y="1893313"/>
                      </a:cubicBezTo>
                      <a:cubicBezTo>
                        <a:pt x="600866" y="1897346"/>
                        <a:pt x="607923" y="1902386"/>
                        <a:pt x="614980" y="1908435"/>
                      </a:cubicBezTo>
                      <a:cubicBezTo>
                        <a:pt x="618005" y="1911460"/>
                        <a:pt x="620021" y="1913476"/>
                        <a:pt x="623045" y="1916501"/>
                      </a:cubicBezTo>
                      <a:cubicBezTo>
                        <a:pt x="632119" y="1925574"/>
                        <a:pt x="641192" y="1934647"/>
                        <a:pt x="652282" y="1941705"/>
                      </a:cubicBezTo>
                      <a:cubicBezTo>
                        <a:pt x="659339" y="1945737"/>
                        <a:pt x="666396" y="1947753"/>
                        <a:pt x="672445" y="1947753"/>
                      </a:cubicBezTo>
                      <a:cubicBezTo>
                        <a:pt x="677486" y="1947753"/>
                        <a:pt x="681518" y="1946745"/>
                        <a:pt x="685551" y="1944729"/>
                      </a:cubicBezTo>
                      <a:cubicBezTo>
                        <a:pt x="697649" y="1937672"/>
                        <a:pt x="704706" y="1925574"/>
                        <a:pt x="710755" y="1914484"/>
                      </a:cubicBezTo>
                      <a:cubicBezTo>
                        <a:pt x="721844" y="1895329"/>
                        <a:pt x="730918" y="1878191"/>
                        <a:pt x="738983" y="1860044"/>
                      </a:cubicBezTo>
                      <a:cubicBezTo>
                        <a:pt x="756122" y="1822742"/>
                        <a:pt x="769228" y="1781408"/>
                        <a:pt x="777293" y="1738057"/>
                      </a:cubicBezTo>
                      <a:cubicBezTo>
                        <a:pt x="785358" y="1694707"/>
                        <a:pt x="787374" y="1651356"/>
                        <a:pt x="782334" y="1610022"/>
                      </a:cubicBezTo>
                      <a:cubicBezTo>
                        <a:pt x="781326" y="1601957"/>
                        <a:pt x="780317" y="1593892"/>
                        <a:pt x="778301" y="1585826"/>
                      </a:cubicBezTo>
                      <a:cubicBezTo>
                        <a:pt x="820644" y="1615063"/>
                        <a:pt x="877100" y="1632201"/>
                        <a:pt x="951704" y="1638250"/>
                      </a:cubicBezTo>
                      <a:cubicBezTo>
                        <a:pt x="966826" y="1639258"/>
                        <a:pt x="982956" y="1640266"/>
                        <a:pt x="999087" y="1640266"/>
                      </a:cubicBezTo>
                      <a:cubicBezTo>
                        <a:pt x="1018242" y="1640266"/>
                        <a:pt x="1039413" y="1639258"/>
                        <a:pt x="1062601" y="1638250"/>
                      </a:cubicBezTo>
                      <a:cubicBezTo>
                        <a:pt x="1075707" y="1637242"/>
                        <a:pt x="1089821" y="1636234"/>
                        <a:pt x="1102927" y="1635226"/>
                      </a:cubicBezTo>
                      <a:lnTo>
                        <a:pt x="1109984" y="1634218"/>
                      </a:lnTo>
                      <a:cubicBezTo>
                        <a:pt x="1129139" y="1632201"/>
                        <a:pt x="1144261" y="1631193"/>
                        <a:pt x="1157367" y="1628169"/>
                      </a:cubicBezTo>
                      <a:cubicBezTo>
                        <a:pt x="1181563" y="1624136"/>
                        <a:pt x="1201726" y="1617079"/>
                        <a:pt x="1218864" y="1608006"/>
                      </a:cubicBezTo>
                      <a:cubicBezTo>
                        <a:pt x="1228946" y="1602965"/>
                        <a:pt x="1238019" y="1595908"/>
                        <a:pt x="1246085" y="1588851"/>
                      </a:cubicBezTo>
                      <a:cubicBezTo>
                        <a:pt x="1255158" y="1580785"/>
                        <a:pt x="1262215" y="1571712"/>
                        <a:pt x="1268264" y="1559614"/>
                      </a:cubicBezTo>
                      <a:cubicBezTo>
                        <a:pt x="1276329" y="1545500"/>
                        <a:pt x="1279354" y="1533402"/>
                        <a:pt x="1279354" y="1523321"/>
                      </a:cubicBezTo>
                      <a:cubicBezTo>
                        <a:pt x="1279354" y="1520296"/>
                        <a:pt x="1279354" y="1517272"/>
                        <a:pt x="1278346" y="1514247"/>
                      </a:cubicBezTo>
                      <a:cubicBezTo>
                        <a:pt x="1278346" y="1512231"/>
                        <a:pt x="1277337" y="1510215"/>
                        <a:pt x="1276329" y="1508198"/>
                      </a:cubicBezTo>
                      <a:lnTo>
                        <a:pt x="1275321" y="1506182"/>
                      </a:lnTo>
                      <a:cubicBezTo>
                        <a:pt x="1273305" y="1501141"/>
                        <a:pt x="1270280" y="1496100"/>
                        <a:pt x="1268264" y="1492068"/>
                      </a:cubicBezTo>
                      <a:lnTo>
                        <a:pt x="1267256" y="1491060"/>
                      </a:lnTo>
                      <a:cubicBezTo>
                        <a:pt x="1264231" y="1487027"/>
                        <a:pt x="1261207" y="1482995"/>
                        <a:pt x="1258182" y="1478962"/>
                      </a:cubicBezTo>
                      <a:cubicBezTo>
                        <a:pt x="1253142" y="1473921"/>
                        <a:pt x="1249109" y="1467872"/>
                        <a:pt x="1243060" y="1463839"/>
                      </a:cubicBezTo>
                      <a:cubicBezTo>
                        <a:pt x="1239027" y="1460815"/>
                        <a:pt x="1234995" y="1457791"/>
                        <a:pt x="1230962" y="1455774"/>
                      </a:cubicBezTo>
                      <a:lnTo>
                        <a:pt x="1229954" y="1454766"/>
                      </a:lnTo>
                      <a:cubicBezTo>
                        <a:pt x="1225922" y="1452750"/>
                        <a:pt x="1220881" y="1449725"/>
                        <a:pt x="1216848" y="1445693"/>
                      </a:cubicBezTo>
                      <a:cubicBezTo>
                        <a:pt x="1214832" y="1443676"/>
                        <a:pt x="1213824" y="1441660"/>
                        <a:pt x="1211807" y="1439644"/>
                      </a:cubicBezTo>
                      <a:cubicBezTo>
                        <a:pt x="1210799" y="1436619"/>
                        <a:pt x="1208783" y="1433595"/>
                        <a:pt x="1207775" y="1430570"/>
                      </a:cubicBezTo>
                      <a:cubicBezTo>
                        <a:pt x="1205758" y="1423513"/>
                        <a:pt x="1204750" y="1416456"/>
                        <a:pt x="1203742" y="1409399"/>
                      </a:cubicBezTo>
                      <a:lnTo>
                        <a:pt x="1203742" y="1406375"/>
                      </a:lnTo>
                      <a:cubicBezTo>
                        <a:pt x="1201726" y="1394277"/>
                        <a:pt x="1199710" y="1384195"/>
                        <a:pt x="1195677" y="1376130"/>
                      </a:cubicBezTo>
                      <a:cubicBezTo>
                        <a:pt x="1192652" y="1370081"/>
                        <a:pt x="1186604" y="1367057"/>
                        <a:pt x="1180555" y="1367057"/>
                      </a:cubicBezTo>
                      <a:cubicBezTo>
                        <a:pt x="1178538" y="1367057"/>
                        <a:pt x="1176522" y="1367057"/>
                        <a:pt x="1173497" y="1368065"/>
                      </a:cubicBezTo>
                      <a:cubicBezTo>
                        <a:pt x="1169465" y="1370081"/>
                        <a:pt x="1166440" y="1373106"/>
                        <a:pt x="1164424" y="1377138"/>
                      </a:cubicBezTo>
                      <a:lnTo>
                        <a:pt x="1162408" y="1378146"/>
                      </a:lnTo>
                      <a:cubicBezTo>
                        <a:pt x="1160392" y="1379155"/>
                        <a:pt x="1157367" y="1380163"/>
                        <a:pt x="1155351" y="1381171"/>
                      </a:cubicBezTo>
                      <a:cubicBezTo>
                        <a:pt x="1142245" y="1384195"/>
                        <a:pt x="1130147" y="1386212"/>
                        <a:pt x="1118049" y="1387220"/>
                      </a:cubicBezTo>
                      <a:lnTo>
                        <a:pt x="1115025" y="1387220"/>
                      </a:lnTo>
                      <a:cubicBezTo>
                        <a:pt x="1103935" y="1387220"/>
                        <a:pt x="1092845" y="1386212"/>
                        <a:pt x="1082764" y="1384195"/>
                      </a:cubicBezTo>
                      <a:cubicBezTo>
                        <a:pt x="1071674" y="1381171"/>
                        <a:pt x="1061592" y="1377138"/>
                        <a:pt x="1051511" y="1372098"/>
                      </a:cubicBezTo>
                      <a:cubicBezTo>
                        <a:pt x="1042437" y="1367057"/>
                        <a:pt x="1033364" y="1360000"/>
                        <a:pt x="1025299" y="1352942"/>
                      </a:cubicBezTo>
                      <a:cubicBezTo>
                        <a:pt x="1017234" y="1344877"/>
                        <a:pt x="1009168" y="1334796"/>
                        <a:pt x="1003119" y="1325723"/>
                      </a:cubicBezTo>
                      <a:cubicBezTo>
                        <a:pt x="996062" y="1314633"/>
                        <a:pt x="991022" y="1303543"/>
                        <a:pt x="986989" y="1291445"/>
                      </a:cubicBezTo>
                      <a:cubicBezTo>
                        <a:pt x="983965" y="1279347"/>
                        <a:pt x="981948" y="1267249"/>
                        <a:pt x="980940" y="1255152"/>
                      </a:cubicBezTo>
                      <a:cubicBezTo>
                        <a:pt x="980940" y="1243054"/>
                        <a:pt x="981948" y="1230956"/>
                        <a:pt x="983965" y="1219866"/>
                      </a:cubicBezTo>
                      <a:cubicBezTo>
                        <a:pt x="986989" y="1209785"/>
                        <a:pt x="990013" y="1199703"/>
                        <a:pt x="995054" y="1190630"/>
                      </a:cubicBezTo>
                      <a:cubicBezTo>
                        <a:pt x="1000095" y="1182565"/>
                        <a:pt x="1005136" y="1175508"/>
                        <a:pt x="1012193" y="1168450"/>
                      </a:cubicBezTo>
                      <a:cubicBezTo>
                        <a:pt x="1019250" y="1161393"/>
                        <a:pt x="1027315" y="1154336"/>
                        <a:pt x="1036389" y="1148287"/>
                      </a:cubicBezTo>
                      <a:cubicBezTo>
                        <a:pt x="1047478" y="1142238"/>
                        <a:pt x="1059576" y="1136189"/>
                        <a:pt x="1072682" y="1132157"/>
                      </a:cubicBezTo>
                      <a:cubicBezTo>
                        <a:pt x="1073690" y="1133165"/>
                        <a:pt x="1074698" y="1134173"/>
                        <a:pt x="1075707" y="1134173"/>
                      </a:cubicBezTo>
                      <a:cubicBezTo>
                        <a:pt x="1078731" y="1136189"/>
                        <a:pt x="1081755" y="1137198"/>
                        <a:pt x="1084780" y="1137198"/>
                      </a:cubicBezTo>
                      <a:cubicBezTo>
                        <a:pt x="1085788" y="1137198"/>
                        <a:pt x="1086796" y="1137198"/>
                        <a:pt x="1087804" y="1137198"/>
                      </a:cubicBezTo>
                      <a:cubicBezTo>
                        <a:pt x="1091837" y="1136189"/>
                        <a:pt x="1094862" y="1134173"/>
                        <a:pt x="1097886" y="1131149"/>
                      </a:cubicBezTo>
                      <a:cubicBezTo>
                        <a:pt x="1108976" y="1118043"/>
                        <a:pt x="1119057" y="1102920"/>
                        <a:pt x="1128131" y="1089815"/>
                      </a:cubicBezTo>
                      <a:cubicBezTo>
                        <a:pt x="1139220" y="1073684"/>
                        <a:pt x="1148294" y="1057553"/>
                        <a:pt x="1155351" y="1041423"/>
                      </a:cubicBezTo>
                      <a:cubicBezTo>
                        <a:pt x="1162408" y="1026301"/>
                        <a:pt x="1167449" y="1010170"/>
                        <a:pt x="1171481" y="987991"/>
                      </a:cubicBezTo>
                      <a:cubicBezTo>
                        <a:pt x="1172489" y="980934"/>
                        <a:pt x="1174506" y="973877"/>
                        <a:pt x="1175514" y="967828"/>
                      </a:cubicBezTo>
                      <a:cubicBezTo>
                        <a:pt x="1177530" y="958754"/>
                        <a:pt x="1178538" y="948673"/>
                        <a:pt x="1180555" y="938591"/>
                      </a:cubicBezTo>
                      <a:cubicBezTo>
                        <a:pt x="1183579" y="925485"/>
                        <a:pt x="1187612" y="914396"/>
                        <a:pt x="1193661" y="903306"/>
                      </a:cubicBezTo>
                      <a:cubicBezTo>
                        <a:pt x="1204750" y="885159"/>
                        <a:pt x="1218864" y="869029"/>
                        <a:pt x="1232979" y="852898"/>
                      </a:cubicBezTo>
                      <a:cubicBezTo>
                        <a:pt x="1239027" y="845841"/>
                        <a:pt x="1246085" y="837776"/>
                        <a:pt x="1252134" y="830719"/>
                      </a:cubicBezTo>
                      <a:cubicBezTo>
                        <a:pt x="1261207" y="819629"/>
                        <a:pt x="1269272" y="806523"/>
                        <a:pt x="1277337" y="792409"/>
                      </a:cubicBezTo>
                      <a:cubicBezTo>
                        <a:pt x="1280362" y="785352"/>
                        <a:pt x="1283386" y="778295"/>
                        <a:pt x="1287419" y="769221"/>
                      </a:cubicBezTo>
                      <a:cubicBezTo>
                        <a:pt x="1290443" y="760148"/>
                        <a:pt x="1293468" y="753091"/>
                        <a:pt x="1297500" y="745026"/>
                      </a:cubicBezTo>
                      <a:cubicBezTo>
                        <a:pt x="1303549" y="734944"/>
                        <a:pt x="1309598" y="726879"/>
                        <a:pt x="1317664" y="717806"/>
                      </a:cubicBezTo>
                      <a:cubicBezTo>
                        <a:pt x="1323713" y="710749"/>
                        <a:pt x="1330770" y="704700"/>
                        <a:pt x="1337827" y="698651"/>
                      </a:cubicBezTo>
                      <a:cubicBezTo>
                        <a:pt x="1347908" y="689577"/>
                        <a:pt x="1355973" y="681512"/>
                        <a:pt x="1364039" y="673447"/>
                      </a:cubicBezTo>
                      <a:cubicBezTo>
                        <a:pt x="1374120" y="663365"/>
                        <a:pt x="1381177" y="653284"/>
                        <a:pt x="1386218" y="644210"/>
                      </a:cubicBezTo>
                      <a:cubicBezTo>
                        <a:pt x="1390251" y="637153"/>
                        <a:pt x="1393275" y="630096"/>
                        <a:pt x="1397308" y="623039"/>
                      </a:cubicBezTo>
                      <a:cubicBezTo>
                        <a:pt x="1399324" y="619006"/>
                        <a:pt x="1401340" y="614974"/>
                        <a:pt x="1403357" y="610941"/>
                      </a:cubicBezTo>
                      <a:cubicBezTo>
                        <a:pt x="1406381" y="604892"/>
                        <a:pt x="1410414" y="599852"/>
                        <a:pt x="1414446" y="595819"/>
                      </a:cubicBezTo>
                      <a:cubicBezTo>
                        <a:pt x="1417471" y="592794"/>
                        <a:pt x="1420495" y="590778"/>
                        <a:pt x="1423520" y="587754"/>
                      </a:cubicBezTo>
                      <a:cubicBezTo>
                        <a:pt x="1430577" y="583721"/>
                        <a:pt x="1437634" y="580697"/>
                        <a:pt x="1445699" y="577672"/>
                      </a:cubicBezTo>
                      <a:cubicBezTo>
                        <a:pt x="1448724" y="576664"/>
                        <a:pt x="1452756" y="574648"/>
                        <a:pt x="1455781" y="573640"/>
                      </a:cubicBezTo>
                      <a:cubicBezTo>
                        <a:pt x="1461830" y="570615"/>
                        <a:pt x="1466870" y="567591"/>
                        <a:pt x="1472919" y="564566"/>
                      </a:cubicBezTo>
                      <a:cubicBezTo>
                        <a:pt x="1478968" y="560534"/>
                        <a:pt x="1485017" y="555493"/>
                        <a:pt x="1490058" y="549444"/>
                      </a:cubicBezTo>
                      <a:cubicBezTo>
                        <a:pt x="1503164" y="534322"/>
                        <a:pt x="1512237" y="517183"/>
                        <a:pt x="1521311" y="499036"/>
                      </a:cubicBezTo>
                      <a:cubicBezTo>
                        <a:pt x="1523327" y="493995"/>
                        <a:pt x="1526351" y="488955"/>
                        <a:pt x="1528368" y="484922"/>
                      </a:cubicBezTo>
                      <a:cubicBezTo>
                        <a:pt x="1534417" y="473832"/>
                        <a:pt x="1540466" y="465767"/>
                        <a:pt x="1546514" y="457702"/>
                      </a:cubicBezTo>
                      <a:cubicBezTo>
                        <a:pt x="1553572" y="450645"/>
                        <a:pt x="1562645" y="443588"/>
                        <a:pt x="1572727" y="437539"/>
                      </a:cubicBezTo>
                      <a:cubicBezTo>
                        <a:pt x="1590873" y="426449"/>
                        <a:pt x="1612044" y="417376"/>
                        <a:pt x="1638257" y="409310"/>
                      </a:cubicBezTo>
                      <a:cubicBezTo>
                        <a:pt x="1646322" y="407294"/>
                        <a:pt x="1655395" y="404270"/>
                        <a:pt x="1666485" y="401245"/>
                      </a:cubicBezTo>
                      <a:cubicBezTo>
                        <a:pt x="1678583" y="398221"/>
                        <a:pt x="1691689" y="394188"/>
                        <a:pt x="1704795" y="389147"/>
                      </a:cubicBezTo>
                      <a:cubicBezTo>
                        <a:pt x="1725966" y="381082"/>
                        <a:pt x="1746129" y="372009"/>
                        <a:pt x="1766292" y="361927"/>
                      </a:cubicBezTo>
                      <a:cubicBezTo>
                        <a:pt x="1786455" y="351846"/>
                        <a:pt x="1805610" y="341764"/>
                        <a:pt x="1825773" y="333699"/>
                      </a:cubicBezTo>
                      <a:cubicBezTo>
                        <a:pt x="1830814" y="331683"/>
                        <a:pt x="1836863" y="329666"/>
                        <a:pt x="1842912" y="327650"/>
                      </a:cubicBezTo>
                      <a:cubicBezTo>
                        <a:pt x="1846944" y="325634"/>
                        <a:pt x="1851985" y="324626"/>
                        <a:pt x="1856018" y="322609"/>
                      </a:cubicBezTo>
                      <a:cubicBezTo>
                        <a:pt x="1864083" y="319585"/>
                        <a:pt x="1873156" y="314544"/>
                        <a:pt x="1883238" y="308495"/>
                      </a:cubicBezTo>
                      <a:cubicBezTo>
                        <a:pt x="1889287" y="304462"/>
                        <a:pt x="1896344" y="298413"/>
                        <a:pt x="1902393" y="291356"/>
                      </a:cubicBezTo>
                      <a:cubicBezTo>
                        <a:pt x="1907434" y="286316"/>
                        <a:pt x="1911466" y="279259"/>
                        <a:pt x="1916507" y="270185"/>
                      </a:cubicBezTo>
                      <a:cubicBezTo>
                        <a:pt x="1919531" y="263128"/>
                        <a:pt x="1921548" y="256071"/>
                        <a:pt x="1923564" y="248006"/>
                      </a:cubicBezTo>
                      <a:cubicBezTo>
                        <a:pt x="1925580" y="238932"/>
                        <a:pt x="1925580" y="230867"/>
                        <a:pt x="1924572" y="222802"/>
                      </a:cubicBezTo>
                      <a:cubicBezTo>
                        <a:pt x="1923564" y="205663"/>
                        <a:pt x="1918523" y="188525"/>
                        <a:pt x="1914491" y="175419"/>
                      </a:cubicBezTo>
                      <a:cubicBezTo>
                        <a:pt x="1909450" y="161305"/>
                        <a:pt x="1903401" y="147190"/>
                        <a:pt x="1893320" y="130052"/>
                      </a:cubicBezTo>
                      <a:cubicBezTo>
                        <a:pt x="1885254" y="114929"/>
                        <a:pt x="1875173" y="100815"/>
                        <a:pt x="1864083" y="84685"/>
                      </a:cubicBezTo>
                      <a:cubicBezTo>
                        <a:pt x="1859042" y="78636"/>
                        <a:pt x="1855010" y="71579"/>
                        <a:pt x="1849969" y="65530"/>
                      </a:cubicBezTo>
                      <a:cubicBezTo>
                        <a:pt x="1842912" y="57465"/>
                        <a:pt x="1835855" y="48391"/>
                        <a:pt x="1824765" y="39318"/>
                      </a:cubicBezTo>
                      <a:cubicBezTo>
                        <a:pt x="1799561" y="14114"/>
                        <a:pt x="1762260" y="0"/>
                        <a:pt x="1720925" y="0"/>
                      </a:cubicBezTo>
                      <a:lnTo>
                        <a:pt x="1720925" y="0"/>
                      </a:lnTo>
                      <a:close/>
                    </a:path>
                  </a:pathLst>
                </a:custGeom>
                <a:solidFill>
                  <a:srgbClr val="CA8852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xmlns="" id="{413EF4B3-90D8-8673-B5EE-1EB7EAD2D4F7}"/>
                    </a:ext>
                  </a:extLst>
                </p:cNvPr>
                <p:cNvSpPr/>
                <p:nvPr/>
              </p:nvSpPr>
              <p:spPr>
                <a:xfrm>
                  <a:off x="1351682" y="2546596"/>
                  <a:ext cx="507880" cy="487946"/>
                </a:xfrm>
                <a:custGeom>
                  <a:avLst/>
                  <a:gdLst>
                    <a:gd name="connsiteX0" fmla="*/ 297658 w 507880"/>
                    <a:gd name="connsiteY0" fmla="*/ 0 h 487946"/>
                    <a:gd name="connsiteX1" fmla="*/ 238176 w 507880"/>
                    <a:gd name="connsiteY1" fmla="*/ 6049 h 487946"/>
                    <a:gd name="connsiteX2" fmla="*/ 108125 w 507880"/>
                    <a:gd name="connsiteY2" fmla="*/ 66538 h 487946"/>
                    <a:gd name="connsiteX3" fmla="*/ 57717 w 507880"/>
                    <a:gd name="connsiteY3" fmla="*/ 115938 h 487946"/>
                    <a:gd name="connsiteX4" fmla="*/ 21423 w 507880"/>
                    <a:gd name="connsiteY4" fmla="*/ 175419 h 487946"/>
                    <a:gd name="connsiteX5" fmla="*/ 2268 w 507880"/>
                    <a:gd name="connsiteY5" fmla="*/ 242965 h 487946"/>
                    <a:gd name="connsiteX6" fmla="*/ 2268 w 507880"/>
                    <a:gd name="connsiteY6" fmla="*/ 315552 h 487946"/>
                    <a:gd name="connsiteX7" fmla="*/ 8317 w 507880"/>
                    <a:gd name="connsiteY7" fmla="*/ 345797 h 487946"/>
                    <a:gd name="connsiteX8" fmla="*/ 28480 w 507880"/>
                    <a:gd name="connsiteY8" fmla="*/ 403262 h 487946"/>
                    <a:gd name="connsiteX9" fmla="*/ 70823 w 507880"/>
                    <a:gd name="connsiteY9" fmla="*/ 451653 h 487946"/>
                    <a:gd name="connsiteX10" fmla="*/ 126271 w 507880"/>
                    <a:gd name="connsiteY10" fmla="*/ 478873 h 487946"/>
                    <a:gd name="connsiteX11" fmla="*/ 192809 w 507880"/>
                    <a:gd name="connsiteY11" fmla="*/ 487946 h 487946"/>
                    <a:gd name="connsiteX12" fmla="*/ 194826 w 507880"/>
                    <a:gd name="connsiteY12" fmla="*/ 487946 h 487946"/>
                    <a:gd name="connsiteX13" fmla="*/ 265396 w 507880"/>
                    <a:gd name="connsiteY13" fmla="*/ 480889 h 487946"/>
                    <a:gd name="connsiteX14" fmla="*/ 336975 w 507880"/>
                    <a:gd name="connsiteY14" fmla="*/ 458710 h 487946"/>
                    <a:gd name="connsiteX15" fmla="*/ 402505 w 507880"/>
                    <a:gd name="connsiteY15" fmla="*/ 422416 h 487946"/>
                    <a:gd name="connsiteX16" fmla="*/ 455938 w 507880"/>
                    <a:gd name="connsiteY16" fmla="*/ 372009 h 487946"/>
                    <a:gd name="connsiteX17" fmla="*/ 492231 w 507880"/>
                    <a:gd name="connsiteY17" fmla="*/ 308495 h 487946"/>
                    <a:gd name="connsiteX18" fmla="*/ 502313 w 507880"/>
                    <a:gd name="connsiteY18" fmla="*/ 273210 h 487946"/>
                    <a:gd name="connsiteX19" fmla="*/ 507353 w 507880"/>
                    <a:gd name="connsiteY19" fmla="*/ 235908 h 487946"/>
                    <a:gd name="connsiteX20" fmla="*/ 479125 w 507880"/>
                    <a:gd name="connsiteY20" fmla="*/ 102832 h 487946"/>
                    <a:gd name="connsiteX21" fmla="*/ 438799 w 507880"/>
                    <a:gd name="connsiteY21" fmla="*/ 51416 h 487946"/>
                    <a:gd name="connsiteX22" fmla="*/ 411579 w 507880"/>
                    <a:gd name="connsiteY22" fmla="*/ 30245 h 487946"/>
                    <a:gd name="connsiteX23" fmla="*/ 381334 w 507880"/>
                    <a:gd name="connsiteY23" fmla="*/ 14114 h 487946"/>
                    <a:gd name="connsiteX24" fmla="*/ 297658 w 507880"/>
                    <a:gd name="connsiteY24" fmla="*/ 0 h 487946"/>
                    <a:gd name="connsiteX25" fmla="*/ 297658 w 507880"/>
                    <a:gd name="connsiteY25" fmla="*/ 0 h 487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507880" h="487946">
                      <a:moveTo>
                        <a:pt x="297658" y="0"/>
                      </a:moveTo>
                      <a:cubicBezTo>
                        <a:pt x="278503" y="0"/>
                        <a:pt x="258339" y="2016"/>
                        <a:pt x="238176" y="6049"/>
                      </a:cubicBezTo>
                      <a:cubicBezTo>
                        <a:pt x="191801" y="15122"/>
                        <a:pt x="146434" y="36294"/>
                        <a:pt x="108125" y="66538"/>
                      </a:cubicBezTo>
                      <a:cubicBezTo>
                        <a:pt x="89978" y="80652"/>
                        <a:pt x="72839" y="97791"/>
                        <a:pt x="57717" y="115938"/>
                      </a:cubicBezTo>
                      <a:cubicBezTo>
                        <a:pt x="43603" y="134084"/>
                        <a:pt x="31505" y="153239"/>
                        <a:pt x="21423" y="175419"/>
                      </a:cubicBezTo>
                      <a:cubicBezTo>
                        <a:pt x="12350" y="195582"/>
                        <a:pt x="5293" y="218769"/>
                        <a:pt x="2268" y="242965"/>
                      </a:cubicBezTo>
                      <a:cubicBezTo>
                        <a:pt x="-756" y="266153"/>
                        <a:pt x="-756" y="290348"/>
                        <a:pt x="2268" y="315552"/>
                      </a:cubicBezTo>
                      <a:cubicBezTo>
                        <a:pt x="3276" y="326642"/>
                        <a:pt x="5293" y="336723"/>
                        <a:pt x="8317" y="345797"/>
                      </a:cubicBezTo>
                      <a:cubicBezTo>
                        <a:pt x="12350" y="366968"/>
                        <a:pt x="19407" y="386123"/>
                        <a:pt x="28480" y="403262"/>
                      </a:cubicBezTo>
                      <a:cubicBezTo>
                        <a:pt x="38562" y="421408"/>
                        <a:pt x="52676" y="437539"/>
                        <a:pt x="70823" y="451653"/>
                      </a:cubicBezTo>
                      <a:cubicBezTo>
                        <a:pt x="85945" y="463751"/>
                        <a:pt x="105100" y="472824"/>
                        <a:pt x="126271" y="478873"/>
                      </a:cubicBezTo>
                      <a:cubicBezTo>
                        <a:pt x="146434" y="484922"/>
                        <a:pt x="169622" y="487946"/>
                        <a:pt x="192809" y="487946"/>
                      </a:cubicBezTo>
                      <a:lnTo>
                        <a:pt x="194826" y="487946"/>
                      </a:lnTo>
                      <a:cubicBezTo>
                        <a:pt x="217005" y="487946"/>
                        <a:pt x="241201" y="485930"/>
                        <a:pt x="265396" y="480889"/>
                      </a:cubicBezTo>
                      <a:cubicBezTo>
                        <a:pt x="288584" y="475848"/>
                        <a:pt x="312780" y="468792"/>
                        <a:pt x="336975" y="458710"/>
                      </a:cubicBezTo>
                      <a:cubicBezTo>
                        <a:pt x="359155" y="449637"/>
                        <a:pt x="381334" y="437539"/>
                        <a:pt x="402505" y="422416"/>
                      </a:cubicBezTo>
                      <a:cubicBezTo>
                        <a:pt x="422669" y="408302"/>
                        <a:pt x="440815" y="391164"/>
                        <a:pt x="455938" y="372009"/>
                      </a:cubicBezTo>
                      <a:cubicBezTo>
                        <a:pt x="471060" y="352854"/>
                        <a:pt x="483158" y="331683"/>
                        <a:pt x="492231" y="308495"/>
                      </a:cubicBezTo>
                      <a:cubicBezTo>
                        <a:pt x="496264" y="298414"/>
                        <a:pt x="499288" y="287324"/>
                        <a:pt x="502313" y="273210"/>
                      </a:cubicBezTo>
                      <a:cubicBezTo>
                        <a:pt x="505337" y="260104"/>
                        <a:pt x="506345" y="248006"/>
                        <a:pt x="507353" y="235908"/>
                      </a:cubicBezTo>
                      <a:cubicBezTo>
                        <a:pt x="510378" y="189533"/>
                        <a:pt x="500296" y="142150"/>
                        <a:pt x="479125" y="102832"/>
                      </a:cubicBezTo>
                      <a:cubicBezTo>
                        <a:pt x="468036" y="83677"/>
                        <a:pt x="454929" y="66538"/>
                        <a:pt x="438799" y="51416"/>
                      </a:cubicBezTo>
                      <a:cubicBezTo>
                        <a:pt x="429726" y="43350"/>
                        <a:pt x="421660" y="36294"/>
                        <a:pt x="411579" y="30245"/>
                      </a:cubicBezTo>
                      <a:cubicBezTo>
                        <a:pt x="402505" y="24196"/>
                        <a:pt x="392424" y="19155"/>
                        <a:pt x="381334" y="14114"/>
                      </a:cubicBezTo>
                      <a:cubicBezTo>
                        <a:pt x="356130" y="5041"/>
                        <a:pt x="327902" y="0"/>
                        <a:pt x="297658" y="0"/>
                      </a:cubicBezTo>
                      <a:lnTo>
                        <a:pt x="297658" y="0"/>
                      </a:lnTo>
                      <a:close/>
                    </a:path>
                  </a:pathLst>
                </a:custGeom>
                <a:solidFill>
                  <a:srgbClr val="FFD6BB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xmlns="" id="{95C57292-27A3-D3A8-838C-C3150DB3178E}"/>
                    </a:ext>
                  </a:extLst>
                </p:cNvPr>
                <p:cNvSpPr/>
                <p:nvPr/>
              </p:nvSpPr>
              <p:spPr>
                <a:xfrm>
                  <a:off x="1505663" y="2690762"/>
                  <a:ext cx="176985" cy="181986"/>
                </a:xfrm>
                <a:custGeom>
                  <a:avLst/>
                  <a:gdLst>
                    <a:gd name="connsiteX0" fmla="*/ 109400 w 176985"/>
                    <a:gd name="connsiteY0" fmla="*/ 22180 h 181986"/>
                    <a:gd name="connsiteX1" fmla="*/ 113432 w 176985"/>
                    <a:gd name="connsiteY1" fmla="*/ 13106 h 181986"/>
                    <a:gd name="connsiteX2" fmla="*/ 109400 w 176985"/>
                    <a:gd name="connsiteY2" fmla="*/ 4033 h 181986"/>
                    <a:gd name="connsiteX3" fmla="*/ 99318 w 176985"/>
                    <a:gd name="connsiteY3" fmla="*/ 0 h 181986"/>
                    <a:gd name="connsiteX4" fmla="*/ 90245 w 176985"/>
                    <a:gd name="connsiteY4" fmla="*/ 4033 h 181986"/>
                    <a:gd name="connsiteX5" fmla="*/ 36813 w 176985"/>
                    <a:gd name="connsiteY5" fmla="*/ 77628 h 181986"/>
                    <a:gd name="connsiteX6" fmla="*/ 519 w 176985"/>
                    <a:gd name="connsiteY6" fmla="*/ 164329 h 181986"/>
                    <a:gd name="connsiteX7" fmla="*/ 9592 w 176985"/>
                    <a:gd name="connsiteY7" fmla="*/ 181468 h 181986"/>
                    <a:gd name="connsiteX8" fmla="*/ 26731 w 176985"/>
                    <a:gd name="connsiteY8" fmla="*/ 172394 h 181986"/>
                    <a:gd name="connsiteX9" fmla="*/ 44878 w 176985"/>
                    <a:gd name="connsiteY9" fmla="*/ 126019 h 181986"/>
                    <a:gd name="connsiteX10" fmla="*/ 73106 w 176985"/>
                    <a:gd name="connsiteY10" fmla="*/ 73595 h 181986"/>
                    <a:gd name="connsiteX11" fmla="*/ 109400 w 176985"/>
                    <a:gd name="connsiteY11" fmla="*/ 22180 h 181986"/>
                    <a:gd name="connsiteX12" fmla="*/ 109400 w 176985"/>
                    <a:gd name="connsiteY12" fmla="*/ 22180 h 181986"/>
                    <a:gd name="connsiteX13" fmla="*/ 169889 w 176985"/>
                    <a:gd name="connsiteY13" fmla="*/ 19155 h 181986"/>
                    <a:gd name="connsiteX14" fmla="*/ 161824 w 176985"/>
                    <a:gd name="connsiteY14" fmla="*/ 17139 h 181986"/>
                    <a:gd name="connsiteX15" fmla="*/ 157791 w 176985"/>
                    <a:gd name="connsiteY15" fmla="*/ 17139 h 181986"/>
                    <a:gd name="connsiteX16" fmla="*/ 148718 w 176985"/>
                    <a:gd name="connsiteY16" fmla="*/ 24196 h 181986"/>
                    <a:gd name="connsiteX17" fmla="*/ 114440 w 176985"/>
                    <a:gd name="connsiteY17" fmla="*/ 78636 h 181986"/>
                    <a:gd name="connsiteX18" fmla="*/ 87220 w 176985"/>
                    <a:gd name="connsiteY18" fmla="*/ 142150 h 181986"/>
                    <a:gd name="connsiteX19" fmla="*/ 97302 w 176985"/>
                    <a:gd name="connsiteY19" fmla="*/ 161305 h 181986"/>
                    <a:gd name="connsiteX20" fmla="*/ 116457 w 176985"/>
                    <a:gd name="connsiteY20" fmla="*/ 151223 h 181986"/>
                    <a:gd name="connsiteX21" fmla="*/ 129563 w 176985"/>
                    <a:gd name="connsiteY21" fmla="*/ 117954 h 181986"/>
                    <a:gd name="connsiteX22" fmla="*/ 148718 w 176985"/>
                    <a:gd name="connsiteY22" fmla="*/ 81661 h 181986"/>
                    <a:gd name="connsiteX23" fmla="*/ 174930 w 176985"/>
                    <a:gd name="connsiteY23" fmla="*/ 41334 h 181986"/>
                    <a:gd name="connsiteX24" fmla="*/ 169889 w 176985"/>
                    <a:gd name="connsiteY24" fmla="*/ 19155 h 181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76985" h="181986">
                      <a:moveTo>
                        <a:pt x="109400" y="22180"/>
                      </a:moveTo>
                      <a:cubicBezTo>
                        <a:pt x="111416" y="19155"/>
                        <a:pt x="113432" y="17139"/>
                        <a:pt x="113432" y="13106"/>
                      </a:cubicBezTo>
                      <a:cubicBezTo>
                        <a:pt x="113432" y="10082"/>
                        <a:pt x="112424" y="6049"/>
                        <a:pt x="109400" y="4033"/>
                      </a:cubicBezTo>
                      <a:cubicBezTo>
                        <a:pt x="106375" y="1008"/>
                        <a:pt x="103351" y="0"/>
                        <a:pt x="99318" y="0"/>
                      </a:cubicBezTo>
                      <a:cubicBezTo>
                        <a:pt x="96294" y="0"/>
                        <a:pt x="92261" y="1008"/>
                        <a:pt x="90245" y="4033"/>
                      </a:cubicBezTo>
                      <a:cubicBezTo>
                        <a:pt x="68065" y="25204"/>
                        <a:pt x="50927" y="50408"/>
                        <a:pt x="36813" y="77628"/>
                      </a:cubicBezTo>
                      <a:cubicBezTo>
                        <a:pt x="21690" y="104848"/>
                        <a:pt x="10601" y="134085"/>
                        <a:pt x="519" y="164329"/>
                      </a:cubicBezTo>
                      <a:cubicBezTo>
                        <a:pt x="-1497" y="171386"/>
                        <a:pt x="2535" y="178443"/>
                        <a:pt x="9592" y="181468"/>
                      </a:cubicBezTo>
                      <a:cubicBezTo>
                        <a:pt x="16650" y="183484"/>
                        <a:pt x="23707" y="179452"/>
                        <a:pt x="26731" y="172394"/>
                      </a:cubicBezTo>
                      <a:cubicBezTo>
                        <a:pt x="31772" y="156264"/>
                        <a:pt x="37821" y="141142"/>
                        <a:pt x="44878" y="126019"/>
                      </a:cubicBezTo>
                      <a:cubicBezTo>
                        <a:pt x="52943" y="107873"/>
                        <a:pt x="63025" y="90734"/>
                        <a:pt x="73106" y="73595"/>
                      </a:cubicBezTo>
                      <a:cubicBezTo>
                        <a:pt x="84196" y="53432"/>
                        <a:pt x="97302" y="37302"/>
                        <a:pt x="109400" y="22180"/>
                      </a:cubicBezTo>
                      <a:cubicBezTo>
                        <a:pt x="110408" y="22180"/>
                        <a:pt x="109400" y="22180"/>
                        <a:pt x="109400" y="22180"/>
                      </a:cubicBezTo>
                      <a:close/>
                      <a:moveTo>
                        <a:pt x="169889" y="19155"/>
                      </a:moveTo>
                      <a:cubicBezTo>
                        <a:pt x="167873" y="17139"/>
                        <a:pt x="164848" y="17139"/>
                        <a:pt x="161824" y="17139"/>
                      </a:cubicBezTo>
                      <a:cubicBezTo>
                        <a:pt x="160816" y="17139"/>
                        <a:pt x="159807" y="17139"/>
                        <a:pt x="157791" y="17139"/>
                      </a:cubicBezTo>
                      <a:cubicBezTo>
                        <a:pt x="153759" y="18147"/>
                        <a:pt x="150734" y="20163"/>
                        <a:pt x="148718" y="24196"/>
                      </a:cubicBezTo>
                      <a:cubicBezTo>
                        <a:pt x="135612" y="41334"/>
                        <a:pt x="124522" y="59481"/>
                        <a:pt x="114440" y="78636"/>
                      </a:cubicBezTo>
                      <a:cubicBezTo>
                        <a:pt x="104359" y="98799"/>
                        <a:pt x="95286" y="119970"/>
                        <a:pt x="87220" y="142150"/>
                      </a:cubicBezTo>
                      <a:cubicBezTo>
                        <a:pt x="84196" y="150215"/>
                        <a:pt x="89237" y="158280"/>
                        <a:pt x="97302" y="161305"/>
                      </a:cubicBezTo>
                      <a:cubicBezTo>
                        <a:pt x="105367" y="163321"/>
                        <a:pt x="113432" y="159289"/>
                        <a:pt x="116457" y="151223"/>
                      </a:cubicBezTo>
                      <a:cubicBezTo>
                        <a:pt x="120489" y="140133"/>
                        <a:pt x="124522" y="129044"/>
                        <a:pt x="129563" y="117954"/>
                      </a:cubicBezTo>
                      <a:cubicBezTo>
                        <a:pt x="135612" y="105856"/>
                        <a:pt x="141661" y="93759"/>
                        <a:pt x="148718" y="81661"/>
                      </a:cubicBezTo>
                      <a:cubicBezTo>
                        <a:pt x="156783" y="67546"/>
                        <a:pt x="165856" y="54440"/>
                        <a:pt x="174930" y="41334"/>
                      </a:cubicBezTo>
                      <a:cubicBezTo>
                        <a:pt x="178962" y="33269"/>
                        <a:pt x="176946" y="23188"/>
                        <a:pt x="169889" y="19155"/>
                      </a:cubicBezTo>
                      <a:close/>
                    </a:path>
                  </a:pathLst>
                </a:custGeom>
                <a:solidFill>
                  <a:srgbClr val="FFAD6D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xmlns="" id="{5B4121C7-4CC9-968C-84A8-B8D787BE08DD}"/>
                    </a:ext>
                  </a:extLst>
                </p:cNvPr>
                <p:cNvSpPr/>
                <p:nvPr/>
              </p:nvSpPr>
              <p:spPr>
                <a:xfrm>
                  <a:off x="299421" y="1510214"/>
                  <a:ext cx="2194561" cy="3468049"/>
                </a:xfrm>
                <a:custGeom>
                  <a:avLst/>
                  <a:gdLst>
                    <a:gd name="connsiteX0" fmla="*/ 1492068 w 2194561"/>
                    <a:gd name="connsiteY0" fmla="*/ 128036 h 3468049"/>
                    <a:gd name="connsiteX1" fmla="*/ 1505174 w 2194561"/>
                    <a:gd name="connsiteY1" fmla="*/ 129044 h 3468049"/>
                    <a:gd name="connsiteX2" fmla="*/ 1520296 w 2194561"/>
                    <a:gd name="connsiteY2" fmla="*/ 134085 h 3468049"/>
                    <a:gd name="connsiteX3" fmla="*/ 1531386 w 2194561"/>
                    <a:gd name="connsiteY3" fmla="*/ 141142 h 3468049"/>
                    <a:gd name="connsiteX4" fmla="*/ 1541468 w 2194561"/>
                    <a:gd name="connsiteY4" fmla="*/ 152231 h 3468049"/>
                    <a:gd name="connsiteX5" fmla="*/ 1557598 w 2194561"/>
                    <a:gd name="connsiteY5" fmla="*/ 186508 h 3468049"/>
                    <a:gd name="connsiteX6" fmla="*/ 1558606 w 2194561"/>
                    <a:gd name="connsiteY6" fmla="*/ 188525 h 3468049"/>
                    <a:gd name="connsiteX7" fmla="*/ 1567680 w 2194561"/>
                    <a:gd name="connsiteY7" fmla="*/ 208688 h 3468049"/>
                    <a:gd name="connsiteX8" fmla="*/ 1579777 w 2194561"/>
                    <a:gd name="connsiteY8" fmla="*/ 226835 h 3468049"/>
                    <a:gd name="connsiteX9" fmla="*/ 1586835 w 2194561"/>
                    <a:gd name="connsiteY9" fmla="*/ 229859 h 3468049"/>
                    <a:gd name="connsiteX10" fmla="*/ 1592883 w 2194561"/>
                    <a:gd name="connsiteY10" fmla="*/ 227843 h 3468049"/>
                    <a:gd name="connsiteX11" fmla="*/ 1612038 w 2194561"/>
                    <a:gd name="connsiteY11" fmla="*/ 185500 h 3468049"/>
                    <a:gd name="connsiteX12" fmla="*/ 1606998 w 2194561"/>
                    <a:gd name="connsiteY12" fmla="*/ 133076 h 3468049"/>
                    <a:gd name="connsiteX13" fmla="*/ 1560622 w 2194561"/>
                    <a:gd name="connsiteY13" fmla="*/ 47383 h 3468049"/>
                    <a:gd name="connsiteX14" fmla="*/ 1476946 w 2194561"/>
                    <a:gd name="connsiteY14" fmla="*/ 6049 h 3468049"/>
                    <a:gd name="connsiteX15" fmla="*/ 1414440 w 2194561"/>
                    <a:gd name="connsiteY15" fmla="*/ 0 h 3468049"/>
                    <a:gd name="connsiteX16" fmla="*/ 1375122 w 2194561"/>
                    <a:gd name="connsiteY16" fmla="*/ 2016 h 3468049"/>
                    <a:gd name="connsiteX17" fmla="*/ 1183573 w 2194561"/>
                    <a:gd name="connsiteY17" fmla="*/ 46375 h 3468049"/>
                    <a:gd name="connsiteX18" fmla="*/ 1067635 w 2194561"/>
                    <a:gd name="connsiteY18" fmla="*/ 93758 h 3468049"/>
                    <a:gd name="connsiteX19" fmla="*/ 949681 w 2194561"/>
                    <a:gd name="connsiteY19" fmla="*/ 157272 h 3468049"/>
                    <a:gd name="connsiteX20" fmla="*/ 728895 w 2194561"/>
                    <a:gd name="connsiteY20" fmla="*/ 319585 h 3468049"/>
                    <a:gd name="connsiteX21" fmla="*/ 533313 w 2194561"/>
                    <a:gd name="connsiteY21" fmla="*/ 507101 h 3468049"/>
                    <a:gd name="connsiteX22" fmla="*/ 348821 w 2194561"/>
                    <a:gd name="connsiteY22" fmla="*/ 714781 h 3468049"/>
                    <a:gd name="connsiteX23" fmla="*/ 183484 w 2194561"/>
                    <a:gd name="connsiteY23" fmla="*/ 942624 h 3468049"/>
                    <a:gd name="connsiteX24" fmla="*/ 62506 w 2194561"/>
                    <a:gd name="connsiteY24" fmla="*/ 1170467 h 3468049"/>
                    <a:gd name="connsiteX25" fmla="*/ 17139 w 2194561"/>
                    <a:gd name="connsiteY25" fmla="*/ 1289429 h 3468049"/>
                    <a:gd name="connsiteX26" fmla="*/ 3024 w 2194561"/>
                    <a:gd name="connsiteY26" fmla="*/ 1353951 h 3468049"/>
                    <a:gd name="connsiteX27" fmla="*/ 0 w 2194561"/>
                    <a:gd name="connsiteY27" fmla="*/ 1384195 h 3468049"/>
                    <a:gd name="connsiteX28" fmla="*/ 1008 w 2194561"/>
                    <a:gd name="connsiteY28" fmla="*/ 1401334 h 3468049"/>
                    <a:gd name="connsiteX29" fmla="*/ 2016 w 2194561"/>
                    <a:gd name="connsiteY29" fmla="*/ 1411415 h 3468049"/>
                    <a:gd name="connsiteX30" fmla="*/ 4033 w 2194561"/>
                    <a:gd name="connsiteY30" fmla="*/ 1416456 h 3468049"/>
                    <a:gd name="connsiteX31" fmla="*/ 19155 w 2194561"/>
                    <a:gd name="connsiteY31" fmla="*/ 1431579 h 3468049"/>
                    <a:gd name="connsiteX32" fmla="*/ 19155 w 2194561"/>
                    <a:gd name="connsiteY32" fmla="*/ 1431579 h 3468049"/>
                    <a:gd name="connsiteX33" fmla="*/ 34277 w 2194561"/>
                    <a:gd name="connsiteY33" fmla="*/ 1419481 h 3468049"/>
                    <a:gd name="connsiteX34" fmla="*/ 89726 w 2194561"/>
                    <a:gd name="connsiteY34" fmla="*/ 1391252 h 3468049"/>
                    <a:gd name="connsiteX35" fmla="*/ 147190 w 2194561"/>
                    <a:gd name="connsiteY35" fmla="*/ 1377138 h 3468049"/>
                    <a:gd name="connsiteX36" fmla="*/ 176427 w 2194561"/>
                    <a:gd name="connsiteY36" fmla="*/ 1376130 h 3468049"/>
                    <a:gd name="connsiteX37" fmla="*/ 189533 w 2194561"/>
                    <a:gd name="connsiteY37" fmla="*/ 1364032 h 3468049"/>
                    <a:gd name="connsiteX38" fmla="*/ 189533 w 2194561"/>
                    <a:gd name="connsiteY38" fmla="*/ 1363024 h 3468049"/>
                    <a:gd name="connsiteX39" fmla="*/ 196590 w 2194561"/>
                    <a:gd name="connsiteY39" fmla="*/ 1355967 h 3468049"/>
                    <a:gd name="connsiteX40" fmla="*/ 253047 w 2194561"/>
                    <a:gd name="connsiteY40" fmla="*/ 1196679 h 3468049"/>
                    <a:gd name="connsiteX41" fmla="*/ 252039 w 2194561"/>
                    <a:gd name="connsiteY41" fmla="*/ 1198695 h 3468049"/>
                    <a:gd name="connsiteX42" fmla="*/ 458710 w 2194561"/>
                    <a:gd name="connsiteY42" fmla="*/ 882135 h 3468049"/>
                    <a:gd name="connsiteX43" fmla="*/ 638162 w 2194561"/>
                    <a:gd name="connsiteY43" fmla="*/ 686553 h 3468049"/>
                    <a:gd name="connsiteX44" fmla="*/ 838784 w 2194561"/>
                    <a:gd name="connsiteY44" fmla="*/ 499036 h 3468049"/>
                    <a:gd name="connsiteX45" fmla="*/ 1003113 w 2194561"/>
                    <a:gd name="connsiteY45" fmla="*/ 371001 h 3468049"/>
                    <a:gd name="connsiteX46" fmla="*/ 1003113 w 2194561"/>
                    <a:gd name="connsiteY46" fmla="*/ 371001 h 3468049"/>
                    <a:gd name="connsiteX47" fmla="*/ 1003113 w 2194561"/>
                    <a:gd name="connsiteY47" fmla="*/ 371001 h 3468049"/>
                    <a:gd name="connsiteX48" fmla="*/ 1383187 w 2194561"/>
                    <a:gd name="connsiteY48" fmla="*/ 162313 h 3468049"/>
                    <a:gd name="connsiteX49" fmla="*/ 1417465 w 2194561"/>
                    <a:gd name="connsiteY49" fmla="*/ 150215 h 3468049"/>
                    <a:gd name="connsiteX50" fmla="*/ 1429562 w 2194561"/>
                    <a:gd name="connsiteY50" fmla="*/ 145174 h 3468049"/>
                    <a:gd name="connsiteX51" fmla="*/ 1480978 w 2194561"/>
                    <a:gd name="connsiteY51" fmla="*/ 131060 h 3468049"/>
                    <a:gd name="connsiteX52" fmla="*/ 1492068 w 2194561"/>
                    <a:gd name="connsiteY52" fmla="*/ 128036 h 3468049"/>
                    <a:gd name="connsiteX53" fmla="*/ 2191727 w 2194561"/>
                    <a:gd name="connsiteY53" fmla="*/ 1120059 h 3468049"/>
                    <a:gd name="connsiteX54" fmla="*/ 2188703 w 2194561"/>
                    <a:gd name="connsiteY54" fmla="*/ 1119051 h 3468049"/>
                    <a:gd name="connsiteX55" fmla="*/ 2183662 w 2194561"/>
                    <a:gd name="connsiteY55" fmla="*/ 1122075 h 3468049"/>
                    <a:gd name="connsiteX56" fmla="*/ 2143336 w 2194561"/>
                    <a:gd name="connsiteY56" fmla="*/ 1201720 h 3468049"/>
                    <a:gd name="connsiteX57" fmla="*/ 2092928 w 2194561"/>
                    <a:gd name="connsiteY57" fmla="*/ 1276323 h 3468049"/>
                    <a:gd name="connsiteX58" fmla="*/ 2089903 w 2194561"/>
                    <a:gd name="connsiteY58" fmla="*/ 1280355 h 3468049"/>
                    <a:gd name="connsiteX59" fmla="*/ 2040504 w 2194561"/>
                    <a:gd name="connsiteY59" fmla="*/ 1350926 h 3468049"/>
                    <a:gd name="connsiteX60" fmla="*/ 1991104 w 2194561"/>
                    <a:gd name="connsiteY60" fmla="*/ 1431579 h 3468049"/>
                    <a:gd name="connsiteX61" fmla="*/ 1972957 w 2194561"/>
                    <a:gd name="connsiteY61" fmla="*/ 1463840 h 3468049"/>
                    <a:gd name="connsiteX62" fmla="*/ 1893313 w 2194561"/>
                    <a:gd name="connsiteY62" fmla="*/ 1594900 h 3468049"/>
                    <a:gd name="connsiteX63" fmla="*/ 1830808 w 2194561"/>
                    <a:gd name="connsiteY63" fmla="*/ 1670511 h 3468049"/>
                    <a:gd name="connsiteX64" fmla="*/ 1760237 w 2194561"/>
                    <a:gd name="connsiteY64" fmla="*/ 1738058 h 3468049"/>
                    <a:gd name="connsiteX65" fmla="*/ 1698740 w 2194561"/>
                    <a:gd name="connsiteY65" fmla="*/ 1791490 h 3468049"/>
                    <a:gd name="connsiteX66" fmla="*/ 1612038 w 2194561"/>
                    <a:gd name="connsiteY66" fmla="*/ 1868109 h 3468049"/>
                    <a:gd name="connsiteX67" fmla="*/ 1543484 w 2194561"/>
                    <a:gd name="connsiteY67" fmla="*/ 1938680 h 3468049"/>
                    <a:gd name="connsiteX68" fmla="*/ 1488035 w 2194561"/>
                    <a:gd name="connsiteY68" fmla="*/ 2018324 h 3468049"/>
                    <a:gd name="connsiteX69" fmla="*/ 1454766 w 2194561"/>
                    <a:gd name="connsiteY69" fmla="*/ 2104017 h 3468049"/>
                    <a:gd name="connsiteX70" fmla="*/ 1440652 w 2194561"/>
                    <a:gd name="connsiteY70" fmla="*/ 2194751 h 3468049"/>
                    <a:gd name="connsiteX71" fmla="*/ 1451742 w 2194561"/>
                    <a:gd name="connsiteY71" fmla="*/ 2380252 h 3468049"/>
                    <a:gd name="connsiteX72" fmla="*/ 1469889 w 2194561"/>
                    <a:gd name="connsiteY72" fmla="*/ 2479051 h 3468049"/>
                    <a:gd name="connsiteX73" fmla="*/ 1495092 w 2194561"/>
                    <a:gd name="connsiteY73" fmla="*/ 2580874 h 3468049"/>
                    <a:gd name="connsiteX74" fmla="*/ 1648332 w 2194561"/>
                    <a:gd name="connsiteY74" fmla="*/ 2980103 h 3468049"/>
                    <a:gd name="connsiteX75" fmla="*/ 1719911 w 2194561"/>
                    <a:gd name="connsiteY75" fmla="*/ 3121245 h 3468049"/>
                    <a:gd name="connsiteX76" fmla="*/ 1804596 w 2194561"/>
                    <a:gd name="connsiteY76" fmla="*/ 3251296 h 3468049"/>
                    <a:gd name="connsiteX77" fmla="*/ 1907427 w 2194561"/>
                    <a:gd name="connsiteY77" fmla="*/ 3366226 h 3468049"/>
                    <a:gd name="connsiteX78" fmla="*/ 1959852 w 2194561"/>
                    <a:gd name="connsiteY78" fmla="*/ 3412601 h 3468049"/>
                    <a:gd name="connsiteX79" fmla="*/ 1962876 w 2194561"/>
                    <a:gd name="connsiteY79" fmla="*/ 3415626 h 3468049"/>
                    <a:gd name="connsiteX80" fmla="*/ 1963884 w 2194561"/>
                    <a:gd name="connsiteY80" fmla="*/ 3416634 h 3468049"/>
                    <a:gd name="connsiteX81" fmla="*/ 1985055 w 2194561"/>
                    <a:gd name="connsiteY81" fmla="*/ 3434781 h 3468049"/>
                    <a:gd name="connsiteX82" fmla="*/ 1994129 w 2194561"/>
                    <a:gd name="connsiteY82" fmla="*/ 3438813 h 3468049"/>
                    <a:gd name="connsiteX83" fmla="*/ 2035463 w 2194561"/>
                    <a:gd name="connsiteY83" fmla="*/ 3466033 h 3468049"/>
                    <a:gd name="connsiteX84" fmla="*/ 2041512 w 2194561"/>
                    <a:gd name="connsiteY84" fmla="*/ 3468050 h 3468049"/>
                    <a:gd name="connsiteX85" fmla="*/ 2054618 w 2194561"/>
                    <a:gd name="connsiteY85" fmla="*/ 3460993 h 3468049"/>
                    <a:gd name="connsiteX86" fmla="*/ 2048569 w 2194561"/>
                    <a:gd name="connsiteY86" fmla="*/ 3441838 h 3468049"/>
                    <a:gd name="connsiteX87" fmla="*/ 2014292 w 2194561"/>
                    <a:gd name="connsiteY87" fmla="*/ 3419658 h 3468049"/>
                    <a:gd name="connsiteX88" fmla="*/ 2009251 w 2194561"/>
                    <a:gd name="connsiteY88" fmla="*/ 3409577 h 3468049"/>
                    <a:gd name="connsiteX89" fmla="*/ 1991104 w 2194561"/>
                    <a:gd name="connsiteY89" fmla="*/ 3393446 h 3468049"/>
                    <a:gd name="connsiteX90" fmla="*/ 1972957 w 2194561"/>
                    <a:gd name="connsiteY90" fmla="*/ 3374291 h 3468049"/>
                    <a:gd name="connsiteX91" fmla="*/ 1938680 w 2194561"/>
                    <a:gd name="connsiteY91" fmla="*/ 3334973 h 3468049"/>
                    <a:gd name="connsiteX92" fmla="*/ 1767294 w 2194561"/>
                    <a:gd name="connsiteY92" fmla="*/ 3055715 h 3468049"/>
                    <a:gd name="connsiteX93" fmla="*/ 1718903 w 2194561"/>
                    <a:gd name="connsiteY93" fmla="*/ 2938769 h 3468049"/>
                    <a:gd name="connsiteX94" fmla="*/ 1698740 w 2194561"/>
                    <a:gd name="connsiteY94" fmla="*/ 2879288 h 3468049"/>
                    <a:gd name="connsiteX95" fmla="*/ 1691682 w 2194561"/>
                    <a:gd name="connsiteY95" fmla="*/ 2857109 h 3468049"/>
                    <a:gd name="connsiteX96" fmla="*/ 1673536 w 2194561"/>
                    <a:gd name="connsiteY96" fmla="*/ 2801660 h 3468049"/>
                    <a:gd name="connsiteX97" fmla="*/ 1592883 w 2194561"/>
                    <a:gd name="connsiteY97" fmla="*/ 2497197 h 3468049"/>
                    <a:gd name="connsiteX98" fmla="*/ 1592883 w 2194561"/>
                    <a:gd name="connsiteY98" fmla="*/ 2496189 h 3468049"/>
                    <a:gd name="connsiteX99" fmla="*/ 1578769 w 2194561"/>
                    <a:gd name="connsiteY99" fmla="*/ 2375211 h 3468049"/>
                    <a:gd name="connsiteX100" fmla="*/ 1579777 w 2194561"/>
                    <a:gd name="connsiteY100" fmla="*/ 2247175 h 3468049"/>
                    <a:gd name="connsiteX101" fmla="*/ 1591875 w 2194561"/>
                    <a:gd name="connsiteY101" fmla="*/ 2165515 h 3468049"/>
                    <a:gd name="connsiteX102" fmla="*/ 1614055 w 2194561"/>
                    <a:gd name="connsiteY102" fmla="*/ 2083854 h 3468049"/>
                    <a:gd name="connsiteX103" fmla="*/ 1648332 w 2194561"/>
                    <a:gd name="connsiteY103" fmla="*/ 2019332 h 3468049"/>
                    <a:gd name="connsiteX104" fmla="*/ 1727976 w 2194561"/>
                    <a:gd name="connsiteY104" fmla="*/ 1937672 h 3468049"/>
                    <a:gd name="connsiteX105" fmla="*/ 1741082 w 2194561"/>
                    <a:gd name="connsiteY105" fmla="*/ 1927590 h 3468049"/>
                    <a:gd name="connsiteX106" fmla="*/ 1758221 w 2194561"/>
                    <a:gd name="connsiteY106" fmla="*/ 1913476 h 3468049"/>
                    <a:gd name="connsiteX107" fmla="*/ 1783425 w 2194561"/>
                    <a:gd name="connsiteY107" fmla="*/ 1886256 h 3468049"/>
                    <a:gd name="connsiteX108" fmla="*/ 1789473 w 2194561"/>
                    <a:gd name="connsiteY108" fmla="*/ 1876174 h 3468049"/>
                    <a:gd name="connsiteX109" fmla="*/ 1793506 w 2194561"/>
                    <a:gd name="connsiteY109" fmla="*/ 1866093 h 3468049"/>
                    <a:gd name="connsiteX110" fmla="*/ 1794514 w 2194561"/>
                    <a:gd name="connsiteY110" fmla="*/ 1864077 h 3468049"/>
                    <a:gd name="connsiteX111" fmla="*/ 1798547 w 2194561"/>
                    <a:gd name="connsiteY111" fmla="*/ 1852987 h 3468049"/>
                    <a:gd name="connsiteX112" fmla="*/ 1801571 w 2194561"/>
                    <a:gd name="connsiteY112" fmla="*/ 1843914 h 3468049"/>
                    <a:gd name="connsiteX113" fmla="*/ 1834840 w 2194561"/>
                    <a:gd name="connsiteY113" fmla="*/ 1788465 h 3468049"/>
                    <a:gd name="connsiteX114" fmla="*/ 1834840 w 2194561"/>
                    <a:gd name="connsiteY114" fmla="*/ 1787457 h 3468049"/>
                    <a:gd name="connsiteX115" fmla="*/ 1833832 w 2194561"/>
                    <a:gd name="connsiteY115" fmla="*/ 1788465 h 3468049"/>
                    <a:gd name="connsiteX116" fmla="*/ 1885248 w 2194561"/>
                    <a:gd name="connsiteY116" fmla="*/ 1721927 h 3468049"/>
                    <a:gd name="connsiteX117" fmla="*/ 1903395 w 2194561"/>
                    <a:gd name="connsiteY117" fmla="*/ 1698739 h 3468049"/>
                    <a:gd name="connsiteX118" fmla="*/ 1971949 w 2194561"/>
                    <a:gd name="connsiteY118" fmla="*/ 1604981 h 3468049"/>
                    <a:gd name="connsiteX119" fmla="*/ 2000178 w 2194561"/>
                    <a:gd name="connsiteY119" fmla="*/ 1557598 h 3468049"/>
                    <a:gd name="connsiteX120" fmla="*/ 2023365 w 2194561"/>
                    <a:gd name="connsiteY120" fmla="*/ 1506182 h 3468049"/>
                    <a:gd name="connsiteX121" fmla="*/ 2051593 w 2194561"/>
                    <a:gd name="connsiteY121" fmla="*/ 1432587 h 3468049"/>
                    <a:gd name="connsiteX122" fmla="*/ 2061675 w 2194561"/>
                    <a:gd name="connsiteY122" fmla="*/ 1405367 h 3468049"/>
                    <a:gd name="connsiteX123" fmla="*/ 2061675 w 2194561"/>
                    <a:gd name="connsiteY123" fmla="*/ 1404359 h 3468049"/>
                    <a:gd name="connsiteX124" fmla="*/ 2061675 w 2194561"/>
                    <a:gd name="connsiteY124" fmla="*/ 1403350 h 3468049"/>
                    <a:gd name="connsiteX125" fmla="*/ 2061675 w 2194561"/>
                    <a:gd name="connsiteY125" fmla="*/ 1403350 h 3468049"/>
                    <a:gd name="connsiteX126" fmla="*/ 2061675 w 2194561"/>
                    <a:gd name="connsiteY126" fmla="*/ 1403350 h 3468049"/>
                    <a:gd name="connsiteX127" fmla="*/ 2061675 w 2194561"/>
                    <a:gd name="connsiteY127" fmla="*/ 1403350 h 3468049"/>
                    <a:gd name="connsiteX128" fmla="*/ 2130230 w 2194561"/>
                    <a:gd name="connsiteY128" fmla="*/ 1263217 h 3468049"/>
                    <a:gd name="connsiteX129" fmla="*/ 2131238 w 2194561"/>
                    <a:gd name="connsiteY129" fmla="*/ 1262209 h 3468049"/>
                    <a:gd name="connsiteX130" fmla="*/ 2132246 w 2194561"/>
                    <a:gd name="connsiteY130" fmla="*/ 1261201 h 3468049"/>
                    <a:gd name="connsiteX131" fmla="*/ 2134262 w 2194561"/>
                    <a:gd name="connsiteY131" fmla="*/ 1255152 h 3468049"/>
                    <a:gd name="connsiteX132" fmla="*/ 2131238 w 2194561"/>
                    <a:gd name="connsiteY132" fmla="*/ 1249103 h 3468049"/>
                    <a:gd name="connsiteX133" fmla="*/ 2128213 w 2194561"/>
                    <a:gd name="connsiteY133" fmla="*/ 1247086 h 3468049"/>
                    <a:gd name="connsiteX134" fmla="*/ 2159466 w 2194561"/>
                    <a:gd name="connsiteY134" fmla="*/ 1195671 h 3468049"/>
                    <a:gd name="connsiteX135" fmla="*/ 2192735 w 2194561"/>
                    <a:gd name="connsiteY135" fmla="*/ 1125100 h 3468049"/>
                    <a:gd name="connsiteX136" fmla="*/ 2191727 w 2194561"/>
                    <a:gd name="connsiteY136" fmla="*/ 1120059 h 3468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</a:cxnLst>
                  <a:rect l="l" t="t" r="r" b="b"/>
                  <a:pathLst>
                    <a:path w="2194561" h="3468049">
                      <a:moveTo>
                        <a:pt x="1492068" y="128036"/>
                      </a:moveTo>
                      <a:cubicBezTo>
                        <a:pt x="1496101" y="128036"/>
                        <a:pt x="1501141" y="128036"/>
                        <a:pt x="1505174" y="129044"/>
                      </a:cubicBezTo>
                      <a:cubicBezTo>
                        <a:pt x="1510215" y="130052"/>
                        <a:pt x="1515256" y="132068"/>
                        <a:pt x="1520296" y="134085"/>
                      </a:cubicBezTo>
                      <a:cubicBezTo>
                        <a:pt x="1524329" y="136101"/>
                        <a:pt x="1528362" y="138117"/>
                        <a:pt x="1531386" y="141142"/>
                      </a:cubicBezTo>
                      <a:cubicBezTo>
                        <a:pt x="1535419" y="144166"/>
                        <a:pt x="1538443" y="148199"/>
                        <a:pt x="1541468" y="152231"/>
                      </a:cubicBezTo>
                      <a:cubicBezTo>
                        <a:pt x="1548525" y="163321"/>
                        <a:pt x="1553565" y="174411"/>
                        <a:pt x="1557598" y="186508"/>
                      </a:cubicBezTo>
                      <a:lnTo>
                        <a:pt x="1558606" y="188525"/>
                      </a:lnTo>
                      <a:cubicBezTo>
                        <a:pt x="1560622" y="193566"/>
                        <a:pt x="1563647" y="201631"/>
                        <a:pt x="1567680" y="208688"/>
                      </a:cubicBezTo>
                      <a:cubicBezTo>
                        <a:pt x="1570704" y="214737"/>
                        <a:pt x="1574737" y="219778"/>
                        <a:pt x="1579777" y="226835"/>
                      </a:cubicBezTo>
                      <a:cubicBezTo>
                        <a:pt x="1580786" y="228851"/>
                        <a:pt x="1583810" y="229859"/>
                        <a:pt x="1586835" y="229859"/>
                      </a:cubicBezTo>
                      <a:cubicBezTo>
                        <a:pt x="1588851" y="229859"/>
                        <a:pt x="1591875" y="228851"/>
                        <a:pt x="1592883" y="227843"/>
                      </a:cubicBezTo>
                      <a:cubicBezTo>
                        <a:pt x="1602965" y="217761"/>
                        <a:pt x="1610022" y="203647"/>
                        <a:pt x="1612038" y="185500"/>
                      </a:cubicBezTo>
                      <a:cubicBezTo>
                        <a:pt x="1614055" y="170378"/>
                        <a:pt x="1613046" y="154248"/>
                        <a:pt x="1606998" y="133076"/>
                      </a:cubicBezTo>
                      <a:cubicBezTo>
                        <a:pt x="1598932" y="98799"/>
                        <a:pt x="1582802" y="68555"/>
                        <a:pt x="1560622" y="47383"/>
                      </a:cubicBezTo>
                      <a:cubicBezTo>
                        <a:pt x="1540459" y="27220"/>
                        <a:pt x="1511223" y="13106"/>
                        <a:pt x="1476946" y="6049"/>
                      </a:cubicBezTo>
                      <a:cubicBezTo>
                        <a:pt x="1457791" y="2016"/>
                        <a:pt x="1436619" y="0"/>
                        <a:pt x="1414440" y="0"/>
                      </a:cubicBezTo>
                      <a:cubicBezTo>
                        <a:pt x="1402342" y="0"/>
                        <a:pt x="1389236" y="1008"/>
                        <a:pt x="1375122" y="2016"/>
                      </a:cubicBezTo>
                      <a:cubicBezTo>
                        <a:pt x="1318666" y="7057"/>
                        <a:pt x="1258176" y="21171"/>
                        <a:pt x="1183573" y="46375"/>
                      </a:cubicBezTo>
                      <a:cubicBezTo>
                        <a:pt x="1143247" y="59481"/>
                        <a:pt x="1104937" y="75612"/>
                        <a:pt x="1067635" y="93758"/>
                      </a:cubicBezTo>
                      <a:cubicBezTo>
                        <a:pt x="1028317" y="111905"/>
                        <a:pt x="990007" y="133076"/>
                        <a:pt x="949681" y="157272"/>
                      </a:cubicBezTo>
                      <a:cubicBezTo>
                        <a:pt x="877094" y="201631"/>
                        <a:pt x="804507" y="255063"/>
                        <a:pt x="728895" y="319585"/>
                      </a:cubicBezTo>
                      <a:cubicBezTo>
                        <a:pt x="666390" y="373017"/>
                        <a:pt x="601868" y="434514"/>
                        <a:pt x="533313" y="507101"/>
                      </a:cubicBezTo>
                      <a:cubicBezTo>
                        <a:pt x="467783" y="575656"/>
                        <a:pt x="406286" y="645219"/>
                        <a:pt x="348821" y="714781"/>
                      </a:cubicBezTo>
                      <a:cubicBezTo>
                        <a:pt x="286316" y="791401"/>
                        <a:pt x="230867" y="868020"/>
                        <a:pt x="183484" y="942624"/>
                      </a:cubicBezTo>
                      <a:cubicBezTo>
                        <a:pt x="137109" y="1017227"/>
                        <a:pt x="95775" y="1093847"/>
                        <a:pt x="62506" y="1170467"/>
                      </a:cubicBezTo>
                      <a:cubicBezTo>
                        <a:pt x="47383" y="1204744"/>
                        <a:pt x="30245" y="1246078"/>
                        <a:pt x="17139" y="1289429"/>
                      </a:cubicBezTo>
                      <a:cubicBezTo>
                        <a:pt x="11090" y="1309592"/>
                        <a:pt x="6049" y="1331771"/>
                        <a:pt x="3024" y="1353951"/>
                      </a:cubicBezTo>
                      <a:cubicBezTo>
                        <a:pt x="1008" y="1364032"/>
                        <a:pt x="0" y="1375122"/>
                        <a:pt x="0" y="1384195"/>
                      </a:cubicBezTo>
                      <a:cubicBezTo>
                        <a:pt x="0" y="1389236"/>
                        <a:pt x="0" y="1395285"/>
                        <a:pt x="1008" y="1401334"/>
                      </a:cubicBezTo>
                      <a:cubicBezTo>
                        <a:pt x="1008" y="1404359"/>
                        <a:pt x="2016" y="1408391"/>
                        <a:pt x="2016" y="1411415"/>
                      </a:cubicBezTo>
                      <a:cubicBezTo>
                        <a:pt x="2016" y="1413432"/>
                        <a:pt x="3024" y="1414440"/>
                        <a:pt x="4033" y="1416456"/>
                      </a:cubicBezTo>
                      <a:cubicBezTo>
                        <a:pt x="4033" y="1424522"/>
                        <a:pt x="11090" y="1431579"/>
                        <a:pt x="19155" y="1431579"/>
                      </a:cubicBezTo>
                      <a:lnTo>
                        <a:pt x="19155" y="1431579"/>
                      </a:lnTo>
                      <a:cubicBezTo>
                        <a:pt x="26212" y="1431579"/>
                        <a:pt x="33269" y="1426538"/>
                        <a:pt x="34277" y="1419481"/>
                      </a:cubicBezTo>
                      <a:cubicBezTo>
                        <a:pt x="51416" y="1408391"/>
                        <a:pt x="70571" y="1399318"/>
                        <a:pt x="89726" y="1391252"/>
                      </a:cubicBezTo>
                      <a:cubicBezTo>
                        <a:pt x="109889" y="1383187"/>
                        <a:pt x="129044" y="1379155"/>
                        <a:pt x="147190" y="1377138"/>
                      </a:cubicBezTo>
                      <a:cubicBezTo>
                        <a:pt x="155256" y="1376130"/>
                        <a:pt x="165337" y="1376130"/>
                        <a:pt x="176427" y="1376130"/>
                      </a:cubicBezTo>
                      <a:cubicBezTo>
                        <a:pt x="183484" y="1376130"/>
                        <a:pt x="189533" y="1371089"/>
                        <a:pt x="189533" y="1364032"/>
                      </a:cubicBezTo>
                      <a:cubicBezTo>
                        <a:pt x="189533" y="1364032"/>
                        <a:pt x="189533" y="1363024"/>
                        <a:pt x="189533" y="1363024"/>
                      </a:cubicBezTo>
                      <a:cubicBezTo>
                        <a:pt x="193566" y="1362016"/>
                        <a:pt x="195582" y="1358992"/>
                        <a:pt x="196590" y="1355967"/>
                      </a:cubicBezTo>
                      <a:cubicBezTo>
                        <a:pt x="209696" y="1303543"/>
                        <a:pt x="228851" y="1249103"/>
                        <a:pt x="253047" y="1196679"/>
                      </a:cubicBezTo>
                      <a:lnTo>
                        <a:pt x="252039" y="1198695"/>
                      </a:lnTo>
                      <a:cubicBezTo>
                        <a:pt x="298414" y="1096872"/>
                        <a:pt x="365960" y="993032"/>
                        <a:pt x="458710" y="882135"/>
                      </a:cubicBezTo>
                      <a:cubicBezTo>
                        <a:pt x="509118" y="821646"/>
                        <a:pt x="565574" y="760148"/>
                        <a:pt x="638162" y="686553"/>
                      </a:cubicBezTo>
                      <a:cubicBezTo>
                        <a:pt x="704700" y="619006"/>
                        <a:pt x="772246" y="555493"/>
                        <a:pt x="838784" y="499036"/>
                      </a:cubicBezTo>
                      <a:cubicBezTo>
                        <a:pt x="892216" y="453669"/>
                        <a:pt x="947665" y="410319"/>
                        <a:pt x="1003113" y="371001"/>
                      </a:cubicBezTo>
                      <a:cubicBezTo>
                        <a:pt x="1003113" y="371001"/>
                        <a:pt x="1003113" y="371001"/>
                        <a:pt x="1003113" y="371001"/>
                      </a:cubicBezTo>
                      <a:lnTo>
                        <a:pt x="1003113" y="371001"/>
                      </a:lnTo>
                      <a:cubicBezTo>
                        <a:pt x="1134173" y="278250"/>
                        <a:pt x="1258176" y="209696"/>
                        <a:pt x="1383187" y="162313"/>
                      </a:cubicBezTo>
                      <a:cubicBezTo>
                        <a:pt x="1394277" y="158280"/>
                        <a:pt x="1405367" y="154248"/>
                        <a:pt x="1417465" y="150215"/>
                      </a:cubicBezTo>
                      <a:lnTo>
                        <a:pt x="1429562" y="145174"/>
                      </a:lnTo>
                      <a:cubicBezTo>
                        <a:pt x="1444685" y="140133"/>
                        <a:pt x="1461823" y="134085"/>
                        <a:pt x="1480978" y="131060"/>
                      </a:cubicBezTo>
                      <a:cubicBezTo>
                        <a:pt x="1486019" y="128036"/>
                        <a:pt x="1489043" y="128036"/>
                        <a:pt x="1492068" y="128036"/>
                      </a:cubicBezTo>
                      <a:close/>
                      <a:moveTo>
                        <a:pt x="2191727" y="1120059"/>
                      </a:moveTo>
                      <a:cubicBezTo>
                        <a:pt x="2190719" y="1120059"/>
                        <a:pt x="2189711" y="1119051"/>
                        <a:pt x="2188703" y="1119051"/>
                      </a:cubicBezTo>
                      <a:cubicBezTo>
                        <a:pt x="2186686" y="1119051"/>
                        <a:pt x="2184670" y="1120059"/>
                        <a:pt x="2183662" y="1122075"/>
                      </a:cubicBezTo>
                      <a:cubicBezTo>
                        <a:pt x="2172572" y="1148288"/>
                        <a:pt x="2159466" y="1174499"/>
                        <a:pt x="2143336" y="1201720"/>
                      </a:cubicBezTo>
                      <a:cubicBezTo>
                        <a:pt x="2127205" y="1227932"/>
                        <a:pt x="2110066" y="1252127"/>
                        <a:pt x="2092928" y="1276323"/>
                      </a:cubicBezTo>
                      <a:lnTo>
                        <a:pt x="2089903" y="1280355"/>
                      </a:lnTo>
                      <a:cubicBezTo>
                        <a:pt x="2073773" y="1303543"/>
                        <a:pt x="2056634" y="1326731"/>
                        <a:pt x="2040504" y="1350926"/>
                      </a:cubicBezTo>
                      <a:cubicBezTo>
                        <a:pt x="2022357" y="1378146"/>
                        <a:pt x="2005218" y="1406375"/>
                        <a:pt x="1991104" y="1431579"/>
                      </a:cubicBezTo>
                      <a:cubicBezTo>
                        <a:pt x="1985055" y="1442668"/>
                        <a:pt x="1979006" y="1453758"/>
                        <a:pt x="1972957" y="1463840"/>
                      </a:cubicBezTo>
                      <a:cubicBezTo>
                        <a:pt x="1948762" y="1508198"/>
                        <a:pt x="1922550" y="1553565"/>
                        <a:pt x="1893313" y="1594900"/>
                      </a:cubicBezTo>
                      <a:cubicBezTo>
                        <a:pt x="1875166" y="1620103"/>
                        <a:pt x="1853995" y="1645307"/>
                        <a:pt x="1830808" y="1670511"/>
                      </a:cubicBezTo>
                      <a:cubicBezTo>
                        <a:pt x="1811653" y="1690674"/>
                        <a:pt x="1789473" y="1711846"/>
                        <a:pt x="1760237" y="1738058"/>
                      </a:cubicBezTo>
                      <a:cubicBezTo>
                        <a:pt x="1740074" y="1756204"/>
                        <a:pt x="1718903" y="1774351"/>
                        <a:pt x="1698740" y="1791490"/>
                      </a:cubicBezTo>
                      <a:cubicBezTo>
                        <a:pt x="1670511" y="1816693"/>
                        <a:pt x="1640267" y="1841897"/>
                        <a:pt x="1612038" y="1868109"/>
                      </a:cubicBezTo>
                      <a:cubicBezTo>
                        <a:pt x="1586835" y="1892305"/>
                        <a:pt x="1563647" y="1915492"/>
                        <a:pt x="1543484" y="1938680"/>
                      </a:cubicBezTo>
                      <a:cubicBezTo>
                        <a:pt x="1521305" y="1963884"/>
                        <a:pt x="1502150" y="1991104"/>
                        <a:pt x="1488035" y="2018324"/>
                      </a:cubicBezTo>
                      <a:cubicBezTo>
                        <a:pt x="1474929" y="2043528"/>
                        <a:pt x="1463840" y="2072765"/>
                        <a:pt x="1454766" y="2104017"/>
                      </a:cubicBezTo>
                      <a:cubicBezTo>
                        <a:pt x="1447709" y="2130229"/>
                        <a:pt x="1443677" y="2159466"/>
                        <a:pt x="1440652" y="2194751"/>
                      </a:cubicBezTo>
                      <a:cubicBezTo>
                        <a:pt x="1435611" y="2260281"/>
                        <a:pt x="1443677" y="2325811"/>
                        <a:pt x="1451742" y="2380252"/>
                      </a:cubicBezTo>
                      <a:cubicBezTo>
                        <a:pt x="1456783" y="2413521"/>
                        <a:pt x="1462832" y="2446790"/>
                        <a:pt x="1469889" y="2479051"/>
                      </a:cubicBezTo>
                      <a:cubicBezTo>
                        <a:pt x="1476946" y="2512320"/>
                        <a:pt x="1485011" y="2545589"/>
                        <a:pt x="1495092" y="2580874"/>
                      </a:cubicBezTo>
                      <a:cubicBezTo>
                        <a:pt x="1529370" y="2704877"/>
                        <a:pt x="1579777" y="2834929"/>
                        <a:pt x="1648332" y="2980103"/>
                      </a:cubicBezTo>
                      <a:cubicBezTo>
                        <a:pt x="1668495" y="3022446"/>
                        <a:pt x="1692691" y="3072853"/>
                        <a:pt x="1719911" y="3121245"/>
                      </a:cubicBezTo>
                      <a:cubicBezTo>
                        <a:pt x="1746123" y="3167620"/>
                        <a:pt x="1774351" y="3210970"/>
                        <a:pt x="1804596" y="3251296"/>
                      </a:cubicBezTo>
                      <a:cubicBezTo>
                        <a:pt x="1835849" y="3293639"/>
                        <a:pt x="1871134" y="3331949"/>
                        <a:pt x="1907427" y="3366226"/>
                      </a:cubicBezTo>
                      <a:cubicBezTo>
                        <a:pt x="1923558" y="3381349"/>
                        <a:pt x="1940697" y="3396471"/>
                        <a:pt x="1959852" y="3412601"/>
                      </a:cubicBezTo>
                      <a:lnTo>
                        <a:pt x="1962876" y="3415626"/>
                      </a:lnTo>
                      <a:lnTo>
                        <a:pt x="1963884" y="3416634"/>
                      </a:lnTo>
                      <a:cubicBezTo>
                        <a:pt x="1970941" y="3423691"/>
                        <a:pt x="1977998" y="3429740"/>
                        <a:pt x="1985055" y="3434781"/>
                      </a:cubicBezTo>
                      <a:cubicBezTo>
                        <a:pt x="1988080" y="3437805"/>
                        <a:pt x="1991104" y="3438813"/>
                        <a:pt x="1994129" y="3438813"/>
                      </a:cubicBezTo>
                      <a:cubicBezTo>
                        <a:pt x="2008243" y="3448895"/>
                        <a:pt x="2021349" y="3457968"/>
                        <a:pt x="2035463" y="3466033"/>
                      </a:cubicBezTo>
                      <a:cubicBezTo>
                        <a:pt x="2037479" y="3467042"/>
                        <a:pt x="2039496" y="3468050"/>
                        <a:pt x="2041512" y="3468050"/>
                      </a:cubicBezTo>
                      <a:cubicBezTo>
                        <a:pt x="2046553" y="3468050"/>
                        <a:pt x="2051593" y="3465025"/>
                        <a:pt x="2054618" y="3460993"/>
                      </a:cubicBezTo>
                      <a:cubicBezTo>
                        <a:pt x="2058650" y="3453935"/>
                        <a:pt x="2055626" y="3445870"/>
                        <a:pt x="2048569" y="3441838"/>
                      </a:cubicBezTo>
                      <a:cubicBezTo>
                        <a:pt x="2036471" y="3434781"/>
                        <a:pt x="2025382" y="3426716"/>
                        <a:pt x="2014292" y="3419658"/>
                      </a:cubicBezTo>
                      <a:cubicBezTo>
                        <a:pt x="2013284" y="3415626"/>
                        <a:pt x="2011267" y="3411593"/>
                        <a:pt x="2009251" y="3409577"/>
                      </a:cubicBezTo>
                      <a:cubicBezTo>
                        <a:pt x="2003202" y="3404536"/>
                        <a:pt x="1997153" y="3399495"/>
                        <a:pt x="1991104" y="3393446"/>
                      </a:cubicBezTo>
                      <a:cubicBezTo>
                        <a:pt x="1985055" y="3387397"/>
                        <a:pt x="1979006" y="3381349"/>
                        <a:pt x="1972957" y="3374291"/>
                      </a:cubicBezTo>
                      <a:cubicBezTo>
                        <a:pt x="1961868" y="3362193"/>
                        <a:pt x="1950778" y="3350096"/>
                        <a:pt x="1938680" y="3334973"/>
                      </a:cubicBezTo>
                      <a:cubicBezTo>
                        <a:pt x="1874158" y="3256337"/>
                        <a:pt x="1818710" y="3164595"/>
                        <a:pt x="1767294" y="3055715"/>
                      </a:cubicBezTo>
                      <a:cubicBezTo>
                        <a:pt x="1749147" y="3017405"/>
                        <a:pt x="1733017" y="2978087"/>
                        <a:pt x="1718903" y="2938769"/>
                      </a:cubicBezTo>
                      <a:cubicBezTo>
                        <a:pt x="1712854" y="2921630"/>
                        <a:pt x="1705797" y="2902475"/>
                        <a:pt x="1698740" y="2879288"/>
                      </a:cubicBezTo>
                      <a:lnTo>
                        <a:pt x="1691682" y="2857109"/>
                      </a:lnTo>
                      <a:cubicBezTo>
                        <a:pt x="1685634" y="2838962"/>
                        <a:pt x="1679585" y="2819807"/>
                        <a:pt x="1673536" y="2801660"/>
                      </a:cubicBezTo>
                      <a:cubicBezTo>
                        <a:pt x="1638250" y="2689755"/>
                        <a:pt x="1611030" y="2594988"/>
                        <a:pt x="1592883" y="2497197"/>
                      </a:cubicBezTo>
                      <a:lnTo>
                        <a:pt x="1592883" y="2496189"/>
                      </a:lnTo>
                      <a:cubicBezTo>
                        <a:pt x="1585826" y="2453847"/>
                        <a:pt x="1580786" y="2414529"/>
                        <a:pt x="1578769" y="2375211"/>
                      </a:cubicBezTo>
                      <a:cubicBezTo>
                        <a:pt x="1575745" y="2332868"/>
                        <a:pt x="1576753" y="2289518"/>
                        <a:pt x="1579777" y="2247175"/>
                      </a:cubicBezTo>
                      <a:cubicBezTo>
                        <a:pt x="1582802" y="2219955"/>
                        <a:pt x="1586835" y="2191727"/>
                        <a:pt x="1591875" y="2165515"/>
                      </a:cubicBezTo>
                      <a:cubicBezTo>
                        <a:pt x="1597924" y="2135270"/>
                        <a:pt x="1604981" y="2108050"/>
                        <a:pt x="1614055" y="2083854"/>
                      </a:cubicBezTo>
                      <a:cubicBezTo>
                        <a:pt x="1623128" y="2061675"/>
                        <a:pt x="1634218" y="2039496"/>
                        <a:pt x="1648332" y="2019332"/>
                      </a:cubicBezTo>
                      <a:cubicBezTo>
                        <a:pt x="1667487" y="1992112"/>
                        <a:pt x="1693699" y="1966908"/>
                        <a:pt x="1727976" y="1937672"/>
                      </a:cubicBezTo>
                      <a:cubicBezTo>
                        <a:pt x="1732009" y="1933639"/>
                        <a:pt x="1737049" y="1930615"/>
                        <a:pt x="1741082" y="1927590"/>
                      </a:cubicBezTo>
                      <a:cubicBezTo>
                        <a:pt x="1747131" y="1922550"/>
                        <a:pt x="1753180" y="1918517"/>
                        <a:pt x="1758221" y="1913476"/>
                      </a:cubicBezTo>
                      <a:cubicBezTo>
                        <a:pt x="1769310" y="1904403"/>
                        <a:pt x="1777376" y="1895329"/>
                        <a:pt x="1783425" y="1886256"/>
                      </a:cubicBezTo>
                      <a:cubicBezTo>
                        <a:pt x="1785441" y="1883232"/>
                        <a:pt x="1787457" y="1880207"/>
                        <a:pt x="1789473" y="1876174"/>
                      </a:cubicBezTo>
                      <a:cubicBezTo>
                        <a:pt x="1791490" y="1873150"/>
                        <a:pt x="1792498" y="1869118"/>
                        <a:pt x="1793506" y="1866093"/>
                      </a:cubicBezTo>
                      <a:lnTo>
                        <a:pt x="1794514" y="1864077"/>
                      </a:lnTo>
                      <a:cubicBezTo>
                        <a:pt x="1795522" y="1860044"/>
                        <a:pt x="1796530" y="1857020"/>
                        <a:pt x="1798547" y="1852987"/>
                      </a:cubicBezTo>
                      <a:cubicBezTo>
                        <a:pt x="1799555" y="1849962"/>
                        <a:pt x="1800563" y="1846938"/>
                        <a:pt x="1801571" y="1843914"/>
                      </a:cubicBezTo>
                      <a:cubicBezTo>
                        <a:pt x="1809636" y="1823751"/>
                        <a:pt x="1822743" y="1805604"/>
                        <a:pt x="1834840" y="1788465"/>
                      </a:cubicBezTo>
                      <a:lnTo>
                        <a:pt x="1834840" y="1787457"/>
                      </a:lnTo>
                      <a:lnTo>
                        <a:pt x="1833832" y="1788465"/>
                      </a:lnTo>
                      <a:cubicBezTo>
                        <a:pt x="1849963" y="1766286"/>
                        <a:pt x="1868109" y="1743098"/>
                        <a:pt x="1885248" y="1721927"/>
                      </a:cubicBezTo>
                      <a:cubicBezTo>
                        <a:pt x="1891297" y="1713862"/>
                        <a:pt x="1897346" y="1705797"/>
                        <a:pt x="1903395" y="1698739"/>
                      </a:cubicBezTo>
                      <a:cubicBezTo>
                        <a:pt x="1925574" y="1669503"/>
                        <a:pt x="1949770" y="1638250"/>
                        <a:pt x="1971949" y="1604981"/>
                      </a:cubicBezTo>
                      <a:cubicBezTo>
                        <a:pt x="1983039" y="1587842"/>
                        <a:pt x="1992112" y="1572720"/>
                        <a:pt x="2000178" y="1557598"/>
                      </a:cubicBezTo>
                      <a:cubicBezTo>
                        <a:pt x="2007235" y="1543484"/>
                        <a:pt x="2014292" y="1527353"/>
                        <a:pt x="2023365" y="1506182"/>
                      </a:cubicBezTo>
                      <a:cubicBezTo>
                        <a:pt x="2033447" y="1481986"/>
                        <a:pt x="2042520" y="1456782"/>
                        <a:pt x="2051593" y="1432587"/>
                      </a:cubicBezTo>
                      <a:cubicBezTo>
                        <a:pt x="2054618" y="1423513"/>
                        <a:pt x="2058650" y="1414440"/>
                        <a:pt x="2061675" y="1405367"/>
                      </a:cubicBezTo>
                      <a:cubicBezTo>
                        <a:pt x="2061675" y="1405367"/>
                        <a:pt x="2061675" y="1405367"/>
                        <a:pt x="2061675" y="1404359"/>
                      </a:cubicBezTo>
                      <a:cubicBezTo>
                        <a:pt x="2061675" y="1404359"/>
                        <a:pt x="2061675" y="1404359"/>
                        <a:pt x="2061675" y="1403350"/>
                      </a:cubicBezTo>
                      <a:lnTo>
                        <a:pt x="2061675" y="1403350"/>
                      </a:lnTo>
                      <a:lnTo>
                        <a:pt x="2061675" y="1403350"/>
                      </a:lnTo>
                      <a:cubicBezTo>
                        <a:pt x="2061675" y="1403350"/>
                        <a:pt x="2061675" y="1403350"/>
                        <a:pt x="2061675" y="1403350"/>
                      </a:cubicBezTo>
                      <a:cubicBezTo>
                        <a:pt x="2079822" y="1355967"/>
                        <a:pt x="2099985" y="1306567"/>
                        <a:pt x="2130230" y="1263217"/>
                      </a:cubicBezTo>
                      <a:lnTo>
                        <a:pt x="2131238" y="1262209"/>
                      </a:lnTo>
                      <a:lnTo>
                        <a:pt x="2132246" y="1261201"/>
                      </a:lnTo>
                      <a:cubicBezTo>
                        <a:pt x="2133254" y="1259184"/>
                        <a:pt x="2134262" y="1257168"/>
                        <a:pt x="2134262" y="1255152"/>
                      </a:cubicBezTo>
                      <a:cubicBezTo>
                        <a:pt x="2134262" y="1253135"/>
                        <a:pt x="2133254" y="1251119"/>
                        <a:pt x="2131238" y="1249103"/>
                      </a:cubicBezTo>
                      <a:cubicBezTo>
                        <a:pt x="2130230" y="1248095"/>
                        <a:pt x="2129221" y="1248095"/>
                        <a:pt x="2128213" y="1247086"/>
                      </a:cubicBezTo>
                      <a:cubicBezTo>
                        <a:pt x="2139303" y="1228940"/>
                        <a:pt x="2149384" y="1211801"/>
                        <a:pt x="2159466" y="1195671"/>
                      </a:cubicBezTo>
                      <a:cubicBezTo>
                        <a:pt x="2172572" y="1173491"/>
                        <a:pt x="2183662" y="1149295"/>
                        <a:pt x="2192735" y="1125100"/>
                      </a:cubicBezTo>
                      <a:cubicBezTo>
                        <a:pt x="2195760" y="1124092"/>
                        <a:pt x="2194751" y="1121067"/>
                        <a:pt x="2191727" y="1120059"/>
                      </a:cubicBezTo>
                      <a:close/>
                    </a:path>
                  </a:pathLst>
                </a:custGeom>
                <a:solidFill>
                  <a:schemeClr val="tx1">
                    <a:alpha val="33000"/>
                  </a:schemeClr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xmlns="" id="{8D15484B-9B75-6CC0-4316-36AA96F4432D}"/>
                    </a:ext>
                  </a:extLst>
                </p:cNvPr>
                <p:cNvSpPr/>
                <p:nvPr/>
              </p:nvSpPr>
              <p:spPr>
                <a:xfrm>
                  <a:off x="1799554" y="2397390"/>
                  <a:ext cx="122994" cy="120978"/>
                </a:xfrm>
                <a:custGeom>
                  <a:avLst/>
                  <a:gdLst>
                    <a:gd name="connsiteX0" fmla="*/ 104848 w 122994"/>
                    <a:gd name="connsiteY0" fmla="*/ 0 h 120978"/>
                    <a:gd name="connsiteX1" fmla="*/ 104848 w 122994"/>
                    <a:gd name="connsiteY1" fmla="*/ 0 h 120978"/>
                    <a:gd name="connsiteX2" fmla="*/ 61497 w 122994"/>
                    <a:gd name="connsiteY2" fmla="*/ 31253 h 120978"/>
                    <a:gd name="connsiteX3" fmla="*/ 60489 w 122994"/>
                    <a:gd name="connsiteY3" fmla="*/ 32261 h 120978"/>
                    <a:gd name="connsiteX4" fmla="*/ 52424 w 122994"/>
                    <a:gd name="connsiteY4" fmla="*/ 38310 h 120978"/>
                    <a:gd name="connsiteX5" fmla="*/ 41334 w 122994"/>
                    <a:gd name="connsiteY5" fmla="*/ 45367 h 120978"/>
                    <a:gd name="connsiteX6" fmla="*/ 0 w 122994"/>
                    <a:gd name="connsiteY6" fmla="*/ 74603 h 120978"/>
                    <a:gd name="connsiteX7" fmla="*/ 1008 w 122994"/>
                    <a:gd name="connsiteY7" fmla="*/ 77628 h 120978"/>
                    <a:gd name="connsiteX8" fmla="*/ 10082 w 122994"/>
                    <a:gd name="connsiteY8" fmla="*/ 95775 h 120978"/>
                    <a:gd name="connsiteX9" fmla="*/ 20163 w 122994"/>
                    <a:gd name="connsiteY9" fmla="*/ 106864 h 120978"/>
                    <a:gd name="connsiteX10" fmla="*/ 31253 w 122994"/>
                    <a:gd name="connsiteY10" fmla="*/ 114929 h 120978"/>
                    <a:gd name="connsiteX11" fmla="*/ 44359 w 122994"/>
                    <a:gd name="connsiteY11" fmla="*/ 119970 h 120978"/>
                    <a:gd name="connsiteX12" fmla="*/ 56457 w 122994"/>
                    <a:gd name="connsiteY12" fmla="*/ 120978 h 120978"/>
                    <a:gd name="connsiteX13" fmla="*/ 60489 w 122994"/>
                    <a:gd name="connsiteY13" fmla="*/ 120978 h 120978"/>
                    <a:gd name="connsiteX14" fmla="*/ 77628 w 122994"/>
                    <a:gd name="connsiteY14" fmla="*/ 116946 h 120978"/>
                    <a:gd name="connsiteX15" fmla="*/ 94766 w 122994"/>
                    <a:gd name="connsiteY15" fmla="*/ 107872 h 120978"/>
                    <a:gd name="connsiteX16" fmla="*/ 107872 w 122994"/>
                    <a:gd name="connsiteY16" fmla="*/ 96783 h 120978"/>
                    <a:gd name="connsiteX17" fmla="*/ 116946 w 122994"/>
                    <a:gd name="connsiteY17" fmla="*/ 82669 h 120978"/>
                    <a:gd name="connsiteX18" fmla="*/ 121987 w 122994"/>
                    <a:gd name="connsiteY18" fmla="*/ 66538 h 120978"/>
                    <a:gd name="connsiteX19" fmla="*/ 122995 w 122994"/>
                    <a:gd name="connsiteY19" fmla="*/ 48391 h 120978"/>
                    <a:gd name="connsiteX20" fmla="*/ 117954 w 122994"/>
                    <a:gd name="connsiteY20" fmla="*/ 27220 h 120978"/>
                    <a:gd name="connsiteX21" fmla="*/ 104848 w 122994"/>
                    <a:gd name="connsiteY21" fmla="*/ 1008 h 120978"/>
                    <a:gd name="connsiteX22" fmla="*/ 104848 w 122994"/>
                    <a:gd name="connsiteY22" fmla="*/ 0 h 120978"/>
                    <a:gd name="connsiteX23" fmla="*/ 104848 w 122994"/>
                    <a:gd name="connsiteY23" fmla="*/ 0 h 120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22994" h="120978">
                      <a:moveTo>
                        <a:pt x="104848" y="0"/>
                      </a:moveTo>
                      <a:lnTo>
                        <a:pt x="104848" y="0"/>
                      </a:lnTo>
                      <a:cubicBezTo>
                        <a:pt x="90734" y="11090"/>
                        <a:pt x="75612" y="21171"/>
                        <a:pt x="61497" y="31253"/>
                      </a:cubicBezTo>
                      <a:lnTo>
                        <a:pt x="60489" y="32261"/>
                      </a:lnTo>
                      <a:lnTo>
                        <a:pt x="52424" y="38310"/>
                      </a:lnTo>
                      <a:lnTo>
                        <a:pt x="41334" y="45367"/>
                      </a:lnTo>
                      <a:lnTo>
                        <a:pt x="0" y="74603"/>
                      </a:lnTo>
                      <a:cubicBezTo>
                        <a:pt x="0" y="75612"/>
                        <a:pt x="1008" y="76620"/>
                        <a:pt x="1008" y="77628"/>
                      </a:cubicBezTo>
                      <a:cubicBezTo>
                        <a:pt x="3024" y="84685"/>
                        <a:pt x="6049" y="90734"/>
                        <a:pt x="10082" y="95775"/>
                      </a:cubicBezTo>
                      <a:cubicBezTo>
                        <a:pt x="13106" y="99807"/>
                        <a:pt x="16131" y="103840"/>
                        <a:pt x="20163" y="106864"/>
                      </a:cubicBezTo>
                      <a:cubicBezTo>
                        <a:pt x="24196" y="109889"/>
                        <a:pt x="27220" y="111905"/>
                        <a:pt x="31253" y="114929"/>
                      </a:cubicBezTo>
                      <a:cubicBezTo>
                        <a:pt x="35285" y="116946"/>
                        <a:pt x="40326" y="117954"/>
                        <a:pt x="44359" y="119970"/>
                      </a:cubicBezTo>
                      <a:cubicBezTo>
                        <a:pt x="48391" y="120978"/>
                        <a:pt x="52424" y="120978"/>
                        <a:pt x="56457" y="120978"/>
                      </a:cubicBezTo>
                      <a:cubicBezTo>
                        <a:pt x="57465" y="120978"/>
                        <a:pt x="59481" y="120978"/>
                        <a:pt x="60489" y="120978"/>
                      </a:cubicBezTo>
                      <a:cubicBezTo>
                        <a:pt x="66538" y="119970"/>
                        <a:pt x="72587" y="118962"/>
                        <a:pt x="77628" y="116946"/>
                      </a:cubicBezTo>
                      <a:cubicBezTo>
                        <a:pt x="83677" y="114929"/>
                        <a:pt x="88718" y="111905"/>
                        <a:pt x="94766" y="107872"/>
                      </a:cubicBezTo>
                      <a:cubicBezTo>
                        <a:pt x="99807" y="104848"/>
                        <a:pt x="103840" y="100815"/>
                        <a:pt x="107872" y="96783"/>
                      </a:cubicBezTo>
                      <a:cubicBezTo>
                        <a:pt x="110897" y="92750"/>
                        <a:pt x="113921" y="87709"/>
                        <a:pt x="116946" y="82669"/>
                      </a:cubicBezTo>
                      <a:cubicBezTo>
                        <a:pt x="118962" y="77628"/>
                        <a:pt x="120978" y="72587"/>
                        <a:pt x="121987" y="66538"/>
                      </a:cubicBezTo>
                      <a:cubicBezTo>
                        <a:pt x="122995" y="60489"/>
                        <a:pt x="122995" y="54440"/>
                        <a:pt x="122995" y="48391"/>
                      </a:cubicBezTo>
                      <a:cubicBezTo>
                        <a:pt x="121987" y="41334"/>
                        <a:pt x="120978" y="34277"/>
                        <a:pt x="117954" y="27220"/>
                      </a:cubicBezTo>
                      <a:cubicBezTo>
                        <a:pt x="114930" y="18147"/>
                        <a:pt x="109889" y="9073"/>
                        <a:pt x="104848" y="1008"/>
                      </a:cubicBezTo>
                      <a:lnTo>
                        <a:pt x="104848" y="0"/>
                      </a:lnTo>
                      <a:lnTo>
                        <a:pt x="104848" y="0"/>
                      </a:lnTo>
                      <a:close/>
                    </a:path>
                  </a:pathLst>
                </a:custGeom>
                <a:solidFill>
                  <a:srgbClr val="F37480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F19A7678-6558-CB63-8593-DC72A3BD2223}"/>
                  </a:ext>
                </a:extLst>
              </p:cNvPr>
              <p:cNvSpPr/>
              <p:nvPr/>
            </p:nvSpPr>
            <p:spPr>
              <a:xfrm>
                <a:off x="-5303" y="1300518"/>
                <a:ext cx="2757563" cy="4436885"/>
              </a:xfrm>
              <a:custGeom>
                <a:avLst/>
                <a:gdLst>
                  <a:gd name="connsiteX0" fmla="*/ 1721181 w 2757563"/>
                  <a:gd name="connsiteY0" fmla="*/ 1113002 h 4436885"/>
                  <a:gd name="connsiteX1" fmla="*/ 1745377 w 2757563"/>
                  <a:gd name="connsiteY1" fmla="*/ 1104937 h 4436885"/>
                  <a:gd name="connsiteX2" fmla="*/ 1756467 w 2757563"/>
                  <a:gd name="connsiteY2" fmla="*/ 1081749 h 4436885"/>
                  <a:gd name="connsiteX3" fmla="*/ 1725214 w 2757563"/>
                  <a:gd name="connsiteY3" fmla="*/ 1046464 h 4436885"/>
                  <a:gd name="connsiteX4" fmla="*/ 1701018 w 2757563"/>
                  <a:gd name="connsiteY4" fmla="*/ 1054529 h 4436885"/>
                  <a:gd name="connsiteX5" fmla="*/ 1689929 w 2757563"/>
                  <a:gd name="connsiteY5" fmla="*/ 1077717 h 4436885"/>
                  <a:gd name="connsiteX6" fmla="*/ 1721181 w 2757563"/>
                  <a:gd name="connsiteY6" fmla="*/ 1113002 h 4436885"/>
                  <a:gd name="connsiteX7" fmla="*/ 1860306 w 2757563"/>
                  <a:gd name="connsiteY7" fmla="*/ 956738 h 4436885"/>
                  <a:gd name="connsiteX8" fmla="*/ 1836111 w 2757563"/>
                  <a:gd name="connsiteY8" fmla="*/ 964803 h 4436885"/>
                  <a:gd name="connsiteX9" fmla="*/ 1825021 w 2757563"/>
                  <a:gd name="connsiteY9" fmla="*/ 986983 h 4436885"/>
                  <a:gd name="connsiteX10" fmla="*/ 1856274 w 2757563"/>
                  <a:gd name="connsiteY10" fmla="*/ 1021260 h 4436885"/>
                  <a:gd name="connsiteX11" fmla="*/ 1880470 w 2757563"/>
                  <a:gd name="connsiteY11" fmla="*/ 1013195 h 4436885"/>
                  <a:gd name="connsiteX12" fmla="*/ 1891559 w 2757563"/>
                  <a:gd name="connsiteY12" fmla="*/ 990007 h 4436885"/>
                  <a:gd name="connsiteX13" fmla="*/ 1860306 w 2757563"/>
                  <a:gd name="connsiteY13" fmla="*/ 956738 h 4436885"/>
                  <a:gd name="connsiteX14" fmla="*/ 1787719 w 2757563"/>
                  <a:gd name="connsiteY14" fmla="*/ 1179540 h 4436885"/>
                  <a:gd name="connsiteX15" fmla="*/ 1788727 w 2757563"/>
                  <a:gd name="connsiteY15" fmla="*/ 1182565 h 4436885"/>
                  <a:gd name="connsiteX16" fmla="*/ 1797801 w 2757563"/>
                  <a:gd name="connsiteY16" fmla="*/ 1202728 h 4436885"/>
                  <a:gd name="connsiteX17" fmla="*/ 1804858 w 2757563"/>
                  <a:gd name="connsiteY17" fmla="*/ 1212809 h 4436885"/>
                  <a:gd name="connsiteX18" fmla="*/ 1813931 w 2757563"/>
                  <a:gd name="connsiteY18" fmla="*/ 1220875 h 4436885"/>
                  <a:gd name="connsiteX19" fmla="*/ 1851233 w 2757563"/>
                  <a:gd name="connsiteY19" fmla="*/ 1237005 h 4436885"/>
                  <a:gd name="connsiteX20" fmla="*/ 1871396 w 2757563"/>
                  <a:gd name="connsiteY20" fmla="*/ 1237005 h 4436885"/>
                  <a:gd name="connsiteX21" fmla="*/ 1891559 w 2757563"/>
                  <a:gd name="connsiteY21" fmla="*/ 1231964 h 4436885"/>
                  <a:gd name="connsiteX22" fmla="*/ 1923820 w 2757563"/>
                  <a:gd name="connsiteY22" fmla="*/ 1209785 h 4436885"/>
                  <a:gd name="connsiteX23" fmla="*/ 1946000 w 2757563"/>
                  <a:gd name="connsiteY23" fmla="*/ 1155345 h 4436885"/>
                  <a:gd name="connsiteX24" fmla="*/ 1939951 w 2757563"/>
                  <a:gd name="connsiteY24" fmla="*/ 1121067 h 4436885"/>
                  <a:gd name="connsiteX25" fmla="*/ 1931885 w 2757563"/>
                  <a:gd name="connsiteY25" fmla="*/ 1103929 h 4436885"/>
                  <a:gd name="connsiteX26" fmla="*/ 1925836 w 2757563"/>
                  <a:gd name="connsiteY26" fmla="*/ 1094855 h 4436885"/>
                  <a:gd name="connsiteX27" fmla="*/ 1922812 w 2757563"/>
                  <a:gd name="connsiteY27" fmla="*/ 1089815 h 4436885"/>
                  <a:gd name="connsiteX28" fmla="*/ 1916763 w 2757563"/>
                  <a:gd name="connsiteY28" fmla="*/ 1081749 h 4436885"/>
                  <a:gd name="connsiteX29" fmla="*/ 1898616 w 2757563"/>
                  <a:gd name="connsiteY29" fmla="*/ 1084774 h 4436885"/>
                  <a:gd name="connsiteX30" fmla="*/ 1880470 w 2757563"/>
                  <a:gd name="connsiteY30" fmla="*/ 1095863 h 4436885"/>
                  <a:gd name="connsiteX31" fmla="*/ 1845184 w 2757563"/>
                  <a:gd name="connsiteY31" fmla="*/ 1120059 h 4436885"/>
                  <a:gd name="connsiteX32" fmla="*/ 1787719 w 2757563"/>
                  <a:gd name="connsiteY32" fmla="*/ 1161393 h 4436885"/>
                  <a:gd name="connsiteX33" fmla="*/ 1787719 w 2757563"/>
                  <a:gd name="connsiteY33" fmla="*/ 1179540 h 4436885"/>
                  <a:gd name="connsiteX34" fmla="*/ 1846192 w 2757563"/>
                  <a:gd name="connsiteY34" fmla="*/ 1143247 h 4436885"/>
                  <a:gd name="connsiteX35" fmla="*/ 1857282 w 2757563"/>
                  <a:gd name="connsiteY35" fmla="*/ 1136190 h 4436885"/>
                  <a:gd name="connsiteX36" fmla="*/ 1865347 w 2757563"/>
                  <a:gd name="connsiteY36" fmla="*/ 1130141 h 4436885"/>
                  <a:gd name="connsiteX37" fmla="*/ 1866355 w 2757563"/>
                  <a:gd name="connsiteY37" fmla="*/ 1129132 h 4436885"/>
                  <a:gd name="connsiteX38" fmla="*/ 1909706 w 2757563"/>
                  <a:gd name="connsiteY38" fmla="*/ 1097880 h 4436885"/>
                  <a:gd name="connsiteX39" fmla="*/ 1909706 w 2757563"/>
                  <a:gd name="connsiteY39" fmla="*/ 1097880 h 4436885"/>
                  <a:gd name="connsiteX40" fmla="*/ 1909706 w 2757563"/>
                  <a:gd name="connsiteY40" fmla="*/ 1097880 h 4436885"/>
                  <a:gd name="connsiteX41" fmla="*/ 1909706 w 2757563"/>
                  <a:gd name="connsiteY41" fmla="*/ 1097880 h 4436885"/>
                  <a:gd name="connsiteX42" fmla="*/ 1910714 w 2757563"/>
                  <a:gd name="connsiteY42" fmla="*/ 1098888 h 4436885"/>
                  <a:gd name="connsiteX43" fmla="*/ 1923820 w 2757563"/>
                  <a:gd name="connsiteY43" fmla="*/ 1125100 h 4436885"/>
                  <a:gd name="connsiteX44" fmla="*/ 1928861 w 2757563"/>
                  <a:gd name="connsiteY44" fmla="*/ 1146271 h 4436885"/>
                  <a:gd name="connsiteX45" fmla="*/ 1927853 w 2757563"/>
                  <a:gd name="connsiteY45" fmla="*/ 1164418 h 4436885"/>
                  <a:gd name="connsiteX46" fmla="*/ 1922812 w 2757563"/>
                  <a:gd name="connsiteY46" fmla="*/ 1180548 h 4436885"/>
                  <a:gd name="connsiteX47" fmla="*/ 1913739 w 2757563"/>
                  <a:gd name="connsiteY47" fmla="*/ 1194662 h 4436885"/>
                  <a:gd name="connsiteX48" fmla="*/ 1900633 w 2757563"/>
                  <a:gd name="connsiteY48" fmla="*/ 1205752 h 4436885"/>
                  <a:gd name="connsiteX49" fmla="*/ 1883494 w 2757563"/>
                  <a:gd name="connsiteY49" fmla="*/ 1214826 h 4436885"/>
                  <a:gd name="connsiteX50" fmla="*/ 1866355 w 2757563"/>
                  <a:gd name="connsiteY50" fmla="*/ 1218858 h 4436885"/>
                  <a:gd name="connsiteX51" fmla="*/ 1862323 w 2757563"/>
                  <a:gd name="connsiteY51" fmla="*/ 1218858 h 4436885"/>
                  <a:gd name="connsiteX52" fmla="*/ 1850225 w 2757563"/>
                  <a:gd name="connsiteY52" fmla="*/ 1217850 h 4436885"/>
                  <a:gd name="connsiteX53" fmla="*/ 1837119 w 2757563"/>
                  <a:gd name="connsiteY53" fmla="*/ 1212809 h 4436885"/>
                  <a:gd name="connsiteX54" fmla="*/ 1826029 w 2757563"/>
                  <a:gd name="connsiteY54" fmla="*/ 1205752 h 4436885"/>
                  <a:gd name="connsiteX55" fmla="*/ 1815948 w 2757563"/>
                  <a:gd name="connsiteY55" fmla="*/ 1194662 h 4436885"/>
                  <a:gd name="connsiteX56" fmla="*/ 1806874 w 2757563"/>
                  <a:gd name="connsiteY56" fmla="*/ 1176516 h 4436885"/>
                  <a:gd name="connsiteX57" fmla="*/ 1805866 w 2757563"/>
                  <a:gd name="connsiteY57" fmla="*/ 1173491 h 4436885"/>
                  <a:gd name="connsiteX58" fmla="*/ 1805866 w 2757563"/>
                  <a:gd name="connsiteY58" fmla="*/ 1173491 h 4436885"/>
                  <a:gd name="connsiteX59" fmla="*/ 1805866 w 2757563"/>
                  <a:gd name="connsiteY59" fmla="*/ 1173491 h 4436885"/>
                  <a:gd name="connsiteX60" fmla="*/ 1846192 w 2757563"/>
                  <a:gd name="connsiteY60" fmla="*/ 1143247 h 4436885"/>
                  <a:gd name="connsiteX61" fmla="*/ 1568950 w 2757563"/>
                  <a:gd name="connsiteY61" fmla="*/ 1008154 h 4436885"/>
                  <a:gd name="connsiteX62" fmla="*/ 1573991 w 2757563"/>
                  <a:gd name="connsiteY62" fmla="*/ 1000089 h 4436885"/>
                  <a:gd name="connsiteX63" fmla="*/ 1582056 w 2757563"/>
                  <a:gd name="connsiteY63" fmla="*/ 993032 h 4436885"/>
                  <a:gd name="connsiteX64" fmla="*/ 1594154 w 2757563"/>
                  <a:gd name="connsiteY64" fmla="*/ 986983 h 4436885"/>
                  <a:gd name="connsiteX65" fmla="*/ 1611292 w 2757563"/>
                  <a:gd name="connsiteY65" fmla="*/ 982950 h 4436885"/>
                  <a:gd name="connsiteX66" fmla="*/ 1622382 w 2757563"/>
                  <a:gd name="connsiteY66" fmla="*/ 982950 h 4436885"/>
                  <a:gd name="connsiteX67" fmla="*/ 1630447 w 2757563"/>
                  <a:gd name="connsiteY67" fmla="*/ 976901 h 4436885"/>
                  <a:gd name="connsiteX68" fmla="*/ 1625407 w 2757563"/>
                  <a:gd name="connsiteY68" fmla="*/ 966820 h 4436885"/>
                  <a:gd name="connsiteX69" fmla="*/ 1611292 w 2757563"/>
                  <a:gd name="connsiteY69" fmla="*/ 964803 h 4436885"/>
                  <a:gd name="connsiteX70" fmla="*/ 1609276 w 2757563"/>
                  <a:gd name="connsiteY70" fmla="*/ 964803 h 4436885"/>
                  <a:gd name="connsiteX71" fmla="*/ 1596170 w 2757563"/>
                  <a:gd name="connsiteY71" fmla="*/ 965812 h 4436885"/>
                  <a:gd name="connsiteX72" fmla="*/ 1582056 w 2757563"/>
                  <a:gd name="connsiteY72" fmla="*/ 969844 h 4436885"/>
                  <a:gd name="connsiteX73" fmla="*/ 1568950 w 2757563"/>
                  <a:gd name="connsiteY73" fmla="*/ 976901 h 4436885"/>
                  <a:gd name="connsiteX74" fmla="*/ 1559877 w 2757563"/>
                  <a:gd name="connsiteY74" fmla="*/ 984966 h 4436885"/>
                  <a:gd name="connsiteX75" fmla="*/ 1551811 w 2757563"/>
                  <a:gd name="connsiteY75" fmla="*/ 997064 h 4436885"/>
                  <a:gd name="connsiteX76" fmla="*/ 1546771 w 2757563"/>
                  <a:gd name="connsiteY76" fmla="*/ 1011178 h 4436885"/>
                  <a:gd name="connsiteX77" fmla="*/ 1545762 w 2757563"/>
                  <a:gd name="connsiteY77" fmla="*/ 1027309 h 4436885"/>
                  <a:gd name="connsiteX78" fmla="*/ 1547779 w 2757563"/>
                  <a:gd name="connsiteY78" fmla="*/ 1034366 h 4436885"/>
                  <a:gd name="connsiteX79" fmla="*/ 1553828 w 2757563"/>
                  <a:gd name="connsiteY79" fmla="*/ 1037390 h 4436885"/>
                  <a:gd name="connsiteX80" fmla="*/ 1560885 w 2757563"/>
                  <a:gd name="connsiteY80" fmla="*/ 1035374 h 4436885"/>
                  <a:gd name="connsiteX81" fmla="*/ 1563909 w 2757563"/>
                  <a:gd name="connsiteY81" fmla="*/ 1029325 h 4436885"/>
                  <a:gd name="connsiteX82" fmla="*/ 1563909 w 2757563"/>
                  <a:gd name="connsiteY82" fmla="*/ 1017227 h 4436885"/>
                  <a:gd name="connsiteX83" fmla="*/ 1568950 w 2757563"/>
                  <a:gd name="connsiteY83" fmla="*/ 1008154 h 4436885"/>
                  <a:gd name="connsiteX84" fmla="*/ 1760499 w 2757563"/>
                  <a:gd name="connsiteY84" fmla="*/ 891208 h 4436885"/>
                  <a:gd name="connsiteX85" fmla="*/ 1771589 w 2757563"/>
                  <a:gd name="connsiteY85" fmla="*/ 886167 h 4436885"/>
                  <a:gd name="connsiteX86" fmla="*/ 1774613 w 2757563"/>
                  <a:gd name="connsiteY86" fmla="*/ 877094 h 4436885"/>
                  <a:gd name="connsiteX87" fmla="*/ 1778646 w 2757563"/>
                  <a:gd name="connsiteY87" fmla="*/ 871045 h 4436885"/>
                  <a:gd name="connsiteX88" fmla="*/ 1783687 w 2757563"/>
                  <a:gd name="connsiteY88" fmla="*/ 866004 h 4436885"/>
                  <a:gd name="connsiteX89" fmla="*/ 1789736 w 2757563"/>
                  <a:gd name="connsiteY89" fmla="*/ 862980 h 4436885"/>
                  <a:gd name="connsiteX90" fmla="*/ 1795785 w 2757563"/>
                  <a:gd name="connsiteY90" fmla="*/ 861972 h 4436885"/>
                  <a:gd name="connsiteX91" fmla="*/ 1802842 w 2757563"/>
                  <a:gd name="connsiteY91" fmla="*/ 861972 h 4436885"/>
                  <a:gd name="connsiteX92" fmla="*/ 1811915 w 2757563"/>
                  <a:gd name="connsiteY92" fmla="*/ 864996 h 4436885"/>
                  <a:gd name="connsiteX93" fmla="*/ 1814940 w 2757563"/>
                  <a:gd name="connsiteY93" fmla="*/ 866004 h 4436885"/>
                  <a:gd name="connsiteX94" fmla="*/ 1823005 w 2757563"/>
                  <a:gd name="connsiteY94" fmla="*/ 867012 h 4436885"/>
                  <a:gd name="connsiteX95" fmla="*/ 1829054 w 2757563"/>
                  <a:gd name="connsiteY95" fmla="*/ 862980 h 4436885"/>
                  <a:gd name="connsiteX96" fmla="*/ 1830062 w 2757563"/>
                  <a:gd name="connsiteY96" fmla="*/ 854915 h 4436885"/>
                  <a:gd name="connsiteX97" fmla="*/ 1826029 w 2757563"/>
                  <a:gd name="connsiteY97" fmla="*/ 848866 h 4436885"/>
                  <a:gd name="connsiteX98" fmla="*/ 1802842 w 2757563"/>
                  <a:gd name="connsiteY98" fmla="*/ 839792 h 4436885"/>
                  <a:gd name="connsiteX99" fmla="*/ 1798809 w 2757563"/>
                  <a:gd name="connsiteY99" fmla="*/ 839792 h 4436885"/>
                  <a:gd name="connsiteX100" fmla="*/ 1780662 w 2757563"/>
                  <a:gd name="connsiteY100" fmla="*/ 843825 h 4436885"/>
                  <a:gd name="connsiteX101" fmla="*/ 1763524 w 2757563"/>
                  <a:gd name="connsiteY101" fmla="*/ 857939 h 4436885"/>
                  <a:gd name="connsiteX102" fmla="*/ 1758483 w 2757563"/>
                  <a:gd name="connsiteY102" fmla="*/ 867012 h 4436885"/>
                  <a:gd name="connsiteX103" fmla="*/ 1754450 w 2757563"/>
                  <a:gd name="connsiteY103" fmla="*/ 878102 h 4436885"/>
                  <a:gd name="connsiteX104" fmla="*/ 1755459 w 2757563"/>
                  <a:gd name="connsiteY104" fmla="*/ 885159 h 4436885"/>
                  <a:gd name="connsiteX105" fmla="*/ 1760499 w 2757563"/>
                  <a:gd name="connsiteY105" fmla="*/ 891208 h 4436885"/>
                  <a:gd name="connsiteX106" fmla="*/ 1230210 w 2757563"/>
                  <a:gd name="connsiteY106" fmla="*/ 1597924 h 4436885"/>
                  <a:gd name="connsiteX107" fmla="*/ 1219121 w 2757563"/>
                  <a:gd name="connsiteY107" fmla="*/ 1590867 h 4436885"/>
                  <a:gd name="connsiteX108" fmla="*/ 1212063 w 2757563"/>
                  <a:gd name="connsiteY108" fmla="*/ 1601957 h 4436885"/>
                  <a:gd name="connsiteX109" fmla="*/ 1213072 w 2757563"/>
                  <a:gd name="connsiteY109" fmla="*/ 1608006 h 4436885"/>
                  <a:gd name="connsiteX110" fmla="*/ 1212063 w 2757563"/>
                  <a:gd name="connsiteY110" fmla="*/ 1628169 h 4436885"/>
                  <a:gd name="connsiteX111" fmla="*/ 1207023 w 2757563"/>
                  <a:gd name="connsiteY111" fmla="*/ 1643291 h 4436885"/>
                  <a:gd name="connsiteX112" fmla="*/ 1197949 w 2757563"/>
                  <a:gd name="connsiteY112" fmla="*/ 1656397 h 4436885"/>
                  <a:gd name="connsiteX113" fmla="*/ 1184843 w 2757563"/>
                  <a:gd name="connsiteY113" fmla="*/ 1667487 h 4436885"/>
                  <a:gd name="connsiteX114" fmla="*/ 1164680 w 2757563"/>
                  <a:gd name="connsiteY114" fmla="*/ 1677568 h 4436885"/>
                  <a:gd name="connsiteX115" fmla="*/ 1132419 w 2757563"/>
                  <a:gd name="connsiteY115" fmla="*/ 1684625 h 4436885"/>
                  <a:gd name="connsiteX116" fmla="*/ 1103183 w 2757563"/>
                  <a:gd name="connsiteY116" fmla="*/ 1682609 h 4436885"/>
                  <a:gd name="connsiteX117" fmla="*/ 1077979 w 2757563"/>
                  <a:gd name="connsiteY117" fmla="*/ 1674544 h 4436885"/>
                  <a:gd name="connsiteX118" fmla="*/ 1054791 w 2757563"/>
                  <a:gd name="connsiteY118" fmla="*/ 1659422 h 4436885"/>
                  <a:gd name="connsiteX119" fmla="*/ 1034628 w 2757563"/>
                  <a:gd name="connsiteY119" fmla="*/ 1637242 h 4436885"/>
                  <a:gd name="connsiteX120" fmla="*/ 1019506 w 2757563"/>
                  <a:gd name="connsiteY120" fmla="*/ 1608006 h 4436885"/>
                  <a:gd name="connsiteX121" fmla="*/ 1012449 w 2757563"/>
                  <a:gd name="connsiteY121" fmla="*/ 1574737 h 4436885"/>
                  <a:gd name="connsiteX122" fmla="*/ 1014465 w 2757563"/>
                  <a:gd name="connsiteY122" fmla="*/ 1540459 h 4436885"/>
                  <a:gd name="connsiteX123" fmla="*/ 1024547 w 2757563"/>
                  <a:gd name="connsiteY123" fmla="*/ 1509207 h 4436885"/>
                  <a:gd name="connsiteX124" fmla="*/ 1037653 w 2757563"/>
                  <a:gd name="connsiteY124" fmla="*/ 1489044 h 4436885"/>
                  <a:gd name="connsiteX125" fmla="*/ 1053783 w 2757563"/>
                  <a:gd name="connsiteY125" fmla="*/ 1474929 h 4436885"/>
                  <a:gd name="connsiteX126" fmla="*/ 1071930 w 2757563"/>
                  <a:gd name="connsiteY126" fmla="*/ 1465856 h 4436885"/>
                  <a:gd name="connsiteX127" fmla="*/ 1093101 w 2757563"/>
                  <a:gd name="connsiteY127" fmla="*/ 1460815 h 4436885"/>
                  <a:gd name="connsiteX128" fmla="*/ 1116289 w 2757563"/>
                  <a:gd name="connsiteY128" fmla="*/ 1461823 h 4436885"/>
                  <a:gd name="connsiteX129" fmla="*/ 1137460 w 2757563"/>
                  <a:gd name="connsiteY129" fmla="*/ 1468880 h 4436885"/>
                  <a:gd name="connsiteX130" fmla="*/ 1156615 w 2757563"/>
                  <a:gd name="connsiteY130" fmla="*/ 1481986 h 4436885"/>
                  <a:gd name="connsiteX131" fmla="*/ 1172745 w 2757563"/>
                  <a:gd name="connsiteY131" fmla="*/ 1499125 h 4436885"/>
                  <a:gd name="connsiteX132" fmla="*/ 1180811 w 2757563"/>
                  <a:gd name="connsiteY132" fmla="*/ 1512231 h 4436885"/>
                  <a:gd name="connsiteX133" fmla="*/ 1196941 w 2757563"/>
                  <a:gd name="connsiteY133" fmla="*/ 1517272 h 4436885"/>
                  <a:gd name="connsiteX134" fmla="*/ 1201982 w 2757563"/>
                  <a:gd name="connsiteY134" fmla="*/ 1501141 h 4436885"/>
                  <a:gd name="connsiteX135" fmla="*/ 1154599 w 2757563"/>
                  <a:gd name="connsiteY135" fmla="*/ 1448717 h 4436885"/>
                  <a:gd name="connsiteX136" fmla="*/ 1123346 w 2757563"/>
                  <a:gd name="connsiteY136" fmla="*/ 1436619 h 4436885"/>
                  <a:gd name="connsiteX137" fmla="*/ 1106207 w 2757563"/>
                  <a:gd name="connsiteY137" fmla="*/ 1433595 h 4436885"/>
                  <a:gd name="connsiteX138" fmla="*/ 1100158 w 2757563"/>
                  <a:gd name="connsiteY138" fmla="*/ 1433595 h 4436885"/>
                  <a:gd name="connsiteX139" fmla="*/ 1089069 w 2757563"/>
                  <a:gd name="connsiteY139" fmla="*/ 1434603 h 4436885"/>
                  <a:gd name="connsiteX140" fmla="*/ 1028579 w 2757563"/>
                  <a:gd name="connsiteY140" fmla="*/ 1459807 h 4436885"/>
                  <a:gd name="connsiteX141" fmla="*/ 1005392 w 2757563"/>
                  <a:gd name="connsiteY141" fmla="*/ 1487027 h 4436885"/>
                  <a:gd name="connsiteX142" fmla="*/ 990269 w 2757563"/>
                  <a:gd name="connsiteY142" fmla="*/ 1523321 h 4436885"/>
                  <a:gd name="connsiteX143" fmla="*/ 989261 w 2757563"/>
                  <a:gd name="connsiteY143" fmla="*/ 1597924 h 4436885"/>
                  <a:gd name="connsiteX144" fmla="*/ 1021522 w 2757563"/>
                  <a:gd name="connsiteY144" fmla="*/ 1662446 h 4436885"/>
                  <a:gd name="connsiteX145" fmla="*/ 1078987 w 2757563"/>
                  <a:gd name="connsiteY145" fmla="*/ 1702772 h 4436885"/>
                  <a:gd name="connsiteX146" fmla="*/ 1114272 w 2757563"/>
                  <a:gd name="connsiteY146" fmla="*/ 1709829 h 4436885"/>
                  <a:gd name="connsiteX147" fmla="*/ 1152582 w 2757563"/>
                  <a:gd name="connsiteY147" fmla="*/ 1705797 h 4436885"/>
                  <a:gd name="connsiteX148" fmla="*/ 1186860 w 2757563"/>
                  <a:gd name="connsiteY148" fmla="*/ 1691682 h 4436885"/>
                  <a:gd name="connsiteX149" fmla="*/ 1202990 w 2757563"/>
                  <a:gd name="connsiteY149" fmla="*/ 1680593 h 4436885"/>
                  <a:gd name="connsiteX150" fmla="*/ 1216096 w 2757563"/>
                  <a:gd name="connsiteY150" fmla="*/ 1667487 h 4436885"/>
                  <a:gd name="connsiteX151" fmla="*/ 1230210 w 2757563"/>
                  <a:gd name="connsiteY151" fmla="*/ 1597924 h 4436885"/>
                  <a:gd name="connsiteX152" fmla="*/ 1129395 w 2757563"/>
                  <a:gd name="connsiteY152" fmla="*/ 1584818 h 4436885"/>
                  <a:gd name="connsiteX153" fmla="*/ 1133427 w 2757563"/>
                  <a:gd name="connsiteY153" fmla="*/ 1578769 h 4436885"/>
                  <a:gd name="connsiteX154" fmla="*/ 1139476 w 2757563"/>
                  <a:gd name="connsiteY154" fmla="*/ 1572720 h 4436885"/>
                  <a:gd name="connsiteX155" fmla="*/ 1149558 w 2757563"/>
                  <a:gd name="connsiteY155" fmla="*/ 1567679 h 4436885"/>
                  <a:gd name="connsiteX156" fmla="*/ 1152582 w 2757563"/>
                  <a:gd name="connsiteY156" fmla="*/ 1566671 h 4436885"/>
                  <a:gd name="connsiteX157" fmla="*/ 1159639 w 2757563"/>
                  <a:gd name="connsiteY157" fmla="*/ 1561630 h 4436885"/>
                  <a:gd name="connsiteX158" fmla="*/ 1161656 w 2757563"/>
                  <a:gd name="connsiteY158" fmla="*/ 1552557 h 4436885"/>
                  <a:gd name="connsiteX159" fmla="*/ 1149558 w 2757563"/>
                  <a:gd name="connsiteY159" fmla="*/ 1543484 h 4436885"/>
                  <a:gd name="connsiteX160" fmla="*/ 1147542 w 2757563"/>
                  <a:gd name="connsiteY160" fmla="*/ 1543484 h 4436885"/>
                  <a:gd name="connsiteX161" fmla="*/ 1128387 w 2757563"/>
                  <a:gd name="connsiteY161" fmla="*/ 1550541 h 4436885"/>
                  <a:gd name="connsiteX162" fmla="*/ 1112256 w 2757563"/>
                  <a:gd name="connsiteY162" fmla="*/ 1564655 h 4436885"/>
                  <a:gd name="connsiteX163" fmla="*/ 1103183 w 2757563"/>
                  <a:gd name="connsiteY163" fmla="*/ 1581794 h 4436885"/>
                  <a:gd name="connsiteX164" fmla="*/ 1101166 w 2757563"/>
                  <a:gd name="connsiteY164" fmla="*/ 1605989 h 4436885"/>
                  <a:gd name="connsiteX165" fmla="*/ 1106207 w 2757563"/>
                  <a:gd name="connsiteY165" fmla="*/ 1614055 h 4436885"/>
                  <a:gd name="connsiteX166" fmla="*/ 1115281 w 2757563"/>
                  <a:gd name="connsiteY166" fmla="*/ 1616071 h 4436885"/>
                  <a:gd name="connsiteX167" fmla="*/ 1123346 w 2757563"/>
                  <a:gd name="connsiteY167" fmla="*/ 1611030 h 4436885"/>
                  <a:gd name="connsiteX168" fmla="*/ 1125362 w 2757563"/>
                  <a:gd name="connsiteY168" fmla="*/ 1602965 h 4436885"/>
                  <a:gd name="connsiteX169" fmla="*/ 1125362 w 2757563"/>
                  <a:gd name="connsiteY169" fmla="*/ 1592883 h 4436885"/>
                  <a:gd name="connsiteX170" fmla="*/ 1129395 w 2757563"/>
                  <a:gd name="connsiteY170" fmla="*/ 1584818 h 4436885"/>
                  <a:gd name="connsiteX171" fmla="*/ 1188876 w 2757563"/>
                  <a:gd name="connsiteY171" fmla="*/ 1875166 h 4436885"/>
                  <a:gd name="connsiteX172" fmla="*/ 1209039 w 2757563"/>
                  <a:gd name="connsiteY172" fmla="*/ 1844922 h 4436885"/>
                  <a:gd name="connsiteX173" fmla="*/ 1221137 w 2757563"/>
                  <a:gd name="connsiteY173" fmla="*/ 1810645 h 4436885"/>
                  <a:gd name="connsiteX174" fmla="*/ 1224161 w 2757563"/>
                  <a:gd name="connsiteY174" fmla="*/ 1774351 h 4436885"/>
                  <a:gd name="connsiteX175" fmla="*/ 1220129 w 2757563"/>
                  <a:gd name="connsiteY175" fmla="*/ 1763261 h 4436885"/>
                  <a:gd name="connsiteX176" fmla="*/ 1210047 w 2757563"/>
                  <a:gd name="connsiteY176" fmla="*/ 1758220 h 4436885"/>
                  <a:gd name="connsiteX177" fmla="*/ 1209039 w 2757563"/>
                  <a:gd name="connsiteY177" fmla="*/ 1758220 h 4436885"/>
                  <a:gd name="connsiteX178" fmla="*/ 1193917 w 2757563"/>
                  <a:gd name="connsiteY178" fmla="*/ 1772335 h 4436885"/>
                  <a:gd name="connsiteX179" fmla="*/ 1191900 w 2757563"/>
                  <a:gd name="connsiteY179" fmla="*/ 1795522 h 4436885"/>
                  <a:gd name="connsiteX180" fmla="*/ 1181819 w 2757563"/>
                  <a:gd name="connsiteY180" fmla="*/ 1824759 h 4436885"/>
                  <a:gd name="connsiteX181" fmla="*/ 1166696 w 2757563"/>
                  <a:gd name="connsiteY181" fmla="*/ 1846938 h 4436885"/>
                  <a:gd name="connsiteX182" fmla="*/ 1142501 w 2757563"/>
                  <a:gd name="connsiteY182" fmla="*/ 1869117 h 4436885"/>
                  <a:gd name="connsiteX183" fmla="*/ 1139476 w 2757563"/>
                  <a:gd name="connsiteY183" fmla="*/ 1888272 h 4436885"/>
                  <a:gd name="connsiteX184" fmla="*/ 1148550 w 2757563"/>
                  <a:gd name="connsiteY184" fmla="*/ 1896338 h 4436885"/>
                  <a:gd name="connsiteX185" fmla="*/ 1160648 w 2757563"/>
                  <a:gd name="connsiteY185" fmla="*/ 1895329 h 4436885"/>
                  <a:gd name="connsiteX186" fmla="*/ 1188876 w 2757563"/>
                  <a:gd name="connsiteY186" fmla="*/ 1875166 h 4436885"/>
                  <a:gd name="connsiteX187" fmla="*/ 695889 w 2757563"/>
                  <a:gd name="connsiteY187" fmla="*/ 1664462 h 4436885"/>
                  <a:gd name="connsiteX188" fmla="*/ 703954 w 2757563"/>
                  <a:gd name="connsiteY188" fmla="*/ 1665471 h 4436885"/>
                  <a:gd name="connsiteX189" fmla="*/ 712019 w 2757563"/>
                  <a:gd name="connsiteY189" fmla="*/ 1653373 h 4436885"/>
                  <a:gd name="connsiteX190" fmla="*/ 708995 w 2757563"/>
                  <a:gd name="connsiteY190" fmla="*/ 1640267 h 4436885"/>
                  <a:gd name="connsiteX191" fmla="*/ 701937 w 2757563"/>
                  <a:gd name="connsiteY191" fmla="*/ 1625144 h 4436885"/>
                  <a:gd name="connsiteX192" fmla="*/ 682783 w 2757563"/>
                  <a:gd name="connsiteY192" fmla="*/ 1601957 h 4436885"/>
                  <a:gd name="connsiteX193" fmla="*/ 656571 w 2757563"/>
                  <a:gd name="connsiteY193" fmla="*/ 1584818 h 4436885"/>
                  <a:gd name="connsiteX194" fmla="*/ 626326 w 2757563"/>
                  <a:gd name="connsiteY194" fmla="*/ 1572720 h 4436885"/>
                  <a:gd name="connsiteX195" fmla="*/ 571886 w 2757563"/>
                  <a:gd name="connsiteY195" fmla="*/ 1564655 h 4436885"/>
                  <a:gd name="connsiteX196" fmla="*/ 564829 w 2757563"/>
                  <a:gd name="connsiteY196" fmla="*/ 1564655 h 4436885"/>
                  <a:gd name="connsiteX197" fmla="*/ 508372 w 2757563"/>
                  <a:gd name="connsiteY197" fmla="*/ 1577761 h 4436885"/>
                  <a:gd name="connsiteX198" fmla="*/ 504339 w 2757563"/>
                  <a:gd name="connsiteY198" fmla="*/ 1590867 h 4436885"/>
                  <a:gd name="connsiteX199" fmla="*/ 517445 w 2757563"/>
                  <a:gd name="connsiteY199" fmla="*/ 1594900 h 4436885"/>
                  <a:gd name="connsiteX200" fmla="*/ 525511 w 2757563"/>
                  <a:gd name="connsiteY200" fmla="*/ 1591875 h 4436885"/>
                  <a:gd name="connsiteX201" fmla="*/ 553739 w 2757563"/>
                  <a:gd name="connsiteY201" fmla="*/ 1585826 h 4436885"/>
                  <a:gd name="connsiteX202" fmla="*/ 595073 w 2757563"/>
                  <a:gd name="connsiteY202" fmla="*/ 1588851 h 4436885"/>
                  <a:gd name="connsiteX203" fmla="*/ 635399 w 2757563"/>
                  <a:gd name="connsiteY203" fmla="*/ 1601957 h 4436885"/>
                  <a:gd name="connsiteX204" fmla="*/ 665644 w 2757563"/>
                  <a:gd name="connsiteY204" fmla="*/ 1622120 h 4436885"/>
                  <a:gd name="connsiteX205" fmla="*/ 682783 w 2757563"/>
                  <a:gd name="connsiteY205" fmla="*/ 1640267 h 4436885"/>
                  <a:gd name="connsiteX206" fmla="*/ 691856 w 2757563"/>
                  <a:gd name="connsiteY206" fmla="*/ 1656397 h 4436885"/>
                  <a:gd name="connsiteX207" fmla="*/ 695889 w 2757563"/>
                  <a:gd name="connsiteY207" fmla="*/ 1664462 h 4436885"/>
                  <a:gd name="connsiteX208" fmla="*/ 60751 w 2757563"/>
                  <a:gd name="connsiteY208" fmla="*/ 1962876 h 4436885"/>
                  <a:gd name="connsiteX209" fmla="*/ 130314 w 2757563"/>
                  <a:gd name="connsiteY209" fmla="*/ 1837865 h 4436885"/>
                  <a:gd name="connsiteX210" fmla="*/ 248268 w 2757563"/>
                  <a:gd name="connsiteY210" fmla="*/ 1713862 h 4436885"/>
                  <a:gd name="connsiteX211" fmla="*/ 372271 w 2757563"/>
                  <a:gd name="connsiteY211" fmla="*/ 1636234 h 4436885"/>
                  <a:gd name="connsiteX212" fmla="*/ 465021 w 2757563"/>
                  <a:gd name="connsiteY212" fmla="*/ 1606997 h 4436885"/>
                  <a:gd name="connsiteX213" fmla="*/ 467038 w 2757563"/>
                  <a:gd name="connsiteY213" fmla="*/ 1606997 h 4436885"/>
                  <a:gd name="connsiteX214" fmla="*/ 473087 w 2757563"/>
                  <a:gd name="connsiteY214" fmla="*/ 1603973 h 4436885"/>
                  <a:gd name="connsiteX215" fmla="*/ 477119 w 2757563"/>
                  <a:gd name="connsiteY215" fmla="*/ 1594900 h 4436885"/>
                  <a:gd name="connsiteX216" fmla="*/ 477119 w 2757563"/>
                  <a:gd name="connsiteY216" fmla="*/ 1591875 h 4436885"/>
                  <a:gd name="connsiteX217" fmla="*/ 480144 w 2757563"/>
                  <a:gd name="connsiteY217" fmla="*/ 1593892 h 4436885"/>
                  <a:gd name="connsiteX218" fmla="*/ 488209 w 2757563"/>
                  <a:gd name="connsiteY218" fmla="*/ 1589859 h 4436885"/>
                  <a:gd name="connsiteX219" fmla="*/ 493250 w 2757563"/>
                  <a:gd name="connsiteY219" fmla="*/ 1574737 h 4436885"/>
                  <a:gd name="connsiteX220" fmla="*/ 500307 w 2757563"/>
                  <a:gd name="connsiteY220" fmla="*/ 1564655 h 4436885"/>
                  <a:gd name="connsiteX221" fmla="*/ 510388 w 2757563"/>
                  <a:gd name="connsiteY221" fmla="*/ 1555581 h 4436885"/>
                  <a:gd name="connsiteX222" fmla="*/ 523494 w 2757563"/>
                  <a:gd name="connsiteY222" fmla="*/ 1548525 h 4436885"/>
                  <a:gd name="connsiteX223" fmla="*/ 544665 w 2757563"/>
                  <a:gd name="connsiteY223" fmla="*/ 1544492 h 4436885"/>
                  <a:gd name="connsiteX224" fmla="*/ 582975 w 2757563"/>
                  <a:gd name="connsiteY224" fmla="*/ 1547516 h 4436885"/>
                  <a:gd name="connsiteX225" fmla="*/ 636407 w 2757563"/>
                  <a:gd name="connsiteY225" fmla="*/ 1565663 h 4436885"/>
                  <a:gd name="connsiteX226" fmla="*/ 688832 w 2757563"/>
                  <a:gd name="connsiteY226" fmla="*/ 1599941 h 4436885"/>
                  <a:gd name="connsiteX227" fmla="*/ 710003 w 2757563"/>
                  <a:gd name="connsiteY227" fmla="*/ 1623128 h 4436885"/>
                  <a:gd name="connsiteX228" fmla="*/ 715043 w 2757563"/>
                  <a:gd name="connsiteY228" fmla="*/ 1632201 h 4436885"/>
                  <a:gd name="connsiteX229" fmla="*/ 715043 w 2757563"/>
                  <a:gd name="connsiteY229" fmla="*/ 1632201 h 4436885"/>
                  <a:gd name="connsiteX230" fmla="*/ 719076 w 2757563"/>
                  <a:gd name="connsiteY230" fmla="*/ 1638250 h 4436885"/>
                  <a:gd name="connsiteX231" fmla="*/ 726133 w 2757563"/>
                  <a:gd name="connsiteY231" fmla="*/ 1639258 h 4436885"/>
                  <a:gd name="connsiteX232" fmla="*/ 732182 w 2757563"/>
                  <a:gd name="connsiteY232" fmla="*/ 1635226 h 4436885"/>
                  <a:gd name="connsiteX233" fmla="*/ 733190 w 2757563"/>
                  <a:gd name="connsiteY233" fmla="*/ 1628169 h 4436885"/>
                  <a:gd name="connsiteX234" fmla="*/ 732182 w 2757563"/>
                  <a:gd name="connsiteY234" fmla="*/ 1626152 h 4436885"/>
                  <a:gd name="connsiteX235" fmla="*/ 725125 w 2757563"/>
                  <a:gd name="connsiteY235" fmla="*/ 1609014 h 4436885"/>
                  <a:gd name="connsiteX236" fmla="*/ 714035 w 2757563"/>
                  <a:gd name="connsiteY236" fmla="*/ 1592883 h 4436885"/>
                  <a:gd name="connsiteX237" fmla="*/ 682783 w 2757563"/>
                  <a:gd name="connsiteY237" fmla="*/ 1564655 h 4436885"/>
                  <a:gd name="connsiteX238" fmla="*/ 642456 w 2757563"/>
                  <a:gd name="connsiteY238" fmla="*/ 1543484 h 4436885"/>
                  <a:gd name="connsiteX239" fmla="*/ 600114 w 2757563"/>
                  <a:gd name="connsiteY239" fmla="*/ 1530378 h 4436885"/>
                  <a:gd name="connsiteX240" fmla="*/ 561804 w 2757563"/>
                  <a:gd name="connsiteY240" fmla="*/ 1526345 h 4436885"/>
                  <a:gd name="connsiteX241" fmla="*/ 558780 w 2757563"/>
                  <a:gd name="connsiteY241" fmla="*/ 1526345 h 4436885"/>
                  <a:gd name="connsiteX242" fmla="*/ 538617 w 2757563"/>
                  <a:gd name="connsiteY242" fmla="*/ 1528362 h 4436885"/>
                  <a:gd name="connsiteX243" fmla="*/ 519462 w 2757563"/>
                  <a:gd name="connsiteY243" fmla="*/ 1533402 h 4436885"/>
                  <a:gd name="connsiteX244" fmla="*/ 492241 w 2757563"/>
                  <a:gd name="connsiteY244" fmla="*/ 1551549 h 4436885"/>
                  <a:gd name="connsiteX245" fmla="*/ 476111 w 2757563"/>
                  <a:gd name="connsiteY245" fmla="*/ 1584818 h 4436885"/>
                  <a:gd name="connsiteX246" fmla="*/ 476111 w 2757563"/>
                  <a:gd name="connsiteY246" fmla="*/ 1586834 h 4436885"/>
                  <a:gd name="connsiteX247" fmla="*/ 474095 w 2757563"/>
                  <a:gd name="connsiteY247" fmla="*/ 1583810 h 4436885"/>
                  <a:gd name="connsiteX248" fmla="*/ 466029 w 2757563"/>
                  <a:gd name="connsiteY248" fmla="*/ 1579777 h 4436885"/>
                  <a:gd name="connsiteX249" fmla="*/ 465021 w 2757563"/>
                  <a:gd name="connsiteY249" fmla="*/ 1579777 h 4436885"/>
                  <a:gd name="connsiteX250" fmla="*/ 427720 w 2757563"/>
                  <a:gd name="connsiteY250" fmla="*/ 1587843 h 4436885"/>
                  <a:gd name="connsiteX251" fmla="*/ 391426 w 2757563"/>
                  <a:gd name="connsiteY251" fmla="*/ 1598932 h 4436885"/>
                  <a:gd name="connsiteX252" fmla="*/ 317831 w 2757563"/>
                  <a:gd name="connsiteY252" fmla="*/ 1632201 h 4436885"/>
                  <a:gd name="connsiteX253" fmla="*/ 236170 w 2757563"/>
                  <a:gd name="connsiteY253" fmla="*/ 1684625 h 4436885"/>
                  <a:gd name="connsiteX254" fmla="*/ 158542 w 2757563"/>
                  <a:gd name="connsiteY254" fmla="*/ 1702772 h 4436885"/>
                  <a:gd name="connsiteX255" fmla="*/ 147453 w 2757563"/>
                  <a:gd name="connsiteY255" fmla="*/ 1698739 h 4436885"/>
                  <a:gd name="connsiteX256" fmla="*/ 137371 w 2757563"/>
                  <a:gd name="connsiteY256" fmla="*/ 1691682 h 4436885"/>
                  <a:gd name="connsiteX257" fmla="*/ 127290 w 2757563"/>
                  <a:gd name="connsiteY257" fmla="*/ 1679585 h 4436885"/>
                  <a:gd name="connsiteX258" fmla="*/ 118216 w 2757563"/>
                  <a:gd name="connsiteY258" fmla="*/ 1658413 h 4436885"/>
                  <a:gd name="connsiteX259" fmla="*/ 114184 w 2757563"/>
                  <a:gd name="connsiteY259" fmla="*/ 1628169 h 4436885"/>
                  <a:gd name="connsiteX260" fmla="*/ 122249 w 2757563"/>
                  <a:gd name="connsiteY260" fmla="*/ 1569696 h 4436885"/>
                  <a:gd name="connsiteX261" fmla="*/ 156526 w 2757563"/>
                  <a:gd name="connsiteY261" fmla="*/ 1472913 h 4436885"/>
                  <a:gd name="connsiteX262" fmla="*/ 209958 w 2757563"/>
                  <a:gd name="connsiteY262" fmla="*/ 1361008 h 4436885"/>
                  <a:gd name="connsiteX263" fmla="*/ 405540 w 2757563"/>
                  <a:gd name="connsiteY263" fmla="*/ 1084774 h 4436885"/>
                  <a:gd name="connsiteX264" fmla="*/ 619269 w 2757563"/>
                  <a:gd name="connsiteY264" fmla="*/ 840800 h 4436885"/>
                  <a:gd name="connsiteX265" fmla="*/ 1131411 w 2757563"/>
                  <a:gd name="connsiteY265" fmla="*/ 392172 h 4436885"/>
                  <a:gd name="connsiteX266" fmla="*/ 1297756 w 2757563"/>
                  <a:gd name="connsiteY266" fmla="*/ 281275 h 4436885"/>
                  <a:gd name="connsiteX267" fmla="*/ 1526607 w 2757563"/>
                  <a:gd name="connsiteY267" fmla="*/ 156264 h 4436885"/>
                  <a:gd name="connsiteX268" fmla="*/ 1683880 w 2757563"/>
                  <a:gd name="connsiteY268" fmla="*/ 92750 h 4436885"/>
                  <a:gd name="connsiteX269" fmla="*/ 1837119 w 2757563"/>
                  <a:gd name="connsiteY269" fmla="*/ 66538 h 4436885"/>
                  <a:gd name="connsiteX270" fmla="*/ 1909706 w 2757563"/>
                  <a:gd name="connsiteY270" fmla="*/ 73595 h 4436885"/>
                  <a:gd name="connsiteX271" fmla="*/ 1946000 w 2757563"/>
                  <a:gd name="connsiteY271" fmla="*/ 87709 h 4436885"/>
                  <a:gd name="connsiteX272" fmla="*/ 1967171 w 2757563"/>
                  <a:gd name="connsiteY272" fmla="*/ 103840 h 4436885"/>
                  <a:gd name="connsiteX273" fmla="*/ 1983301 w 2757563"/>
                  <a:gd name="connsiteY273" fmla="*/ 124003 h 4436885"/>
                  <a:gd name="connsiteX274" fmla="*/ 1994391 w 2757563"/>
                  <a:gd name="connsiteY274" fmla="*/ 150215 h 4436885"/>
                  <a:gd name="connsiteX275" fmla="*/ 2000440 w 2757563"/>
                  <a:gd name="connsiteY275" fmla="*/ 192557 h 4436885"/>
                  <a:gd name="connsiteX276" fmla="*/ 1990358 w 2757563"/>
                  <a:gd name="connsiteY276" fmla="*/ 270185 h 4436885"/>
                  <a:gd name="connsiteX277" fmla="*/ 1957089 w 2757563"/>
                  <a:gd name="connsiteY277" fmla="*/ 355878 h 4436885"/>
                  <a:gd name="connsiteX278" fmla="*/ 1935918 w 2757563"/>
                  <a:gd name="connsiteY278" fmla="*/ 396205 h 4436885"/>
                  <a:gd name="connsiteX279" fmla="*/ 1912730 w 2757563"/>
                  <a:gd name="connsiteY279" fmla="*/ 439555 h 4436885"/>
                  <a:gd name="connsiteX280" fmla="*/ 1916763 w 2757563"/>
                  <a:gd name="connsiteY280" fmla="*/ 453669 h 4436885"/>
                  <a:gd name="connsiteX281" fmla="*/ 1933902 w 2757563"/>
                  <a:gd name="connsiteY281" fmla="*/ 450645 h 4436885"/>
                  <a:gd name="connsiteX282" fmla="*/ 1956081 w 2757563"/>
                  <a:gd name="connsiteY282" fmla="*/ 415359 h 4436885"/>
                  <a:gd name="connsiteX283" fmla="*/ 1978260 w 2757563"/>
                  <a:gd name="connsiteY283" fmla="*/ 376041 h 4436885"/>
                  <a:gd name="connsiteX284" fmla="*/ 2011530 w 2757563"/>
                  <a:gd name="connsiteY284" fmla="*/ 296397 h 4436885"/>
                  <a:gd name="connsiteX285" fmla="*/ 2026652 w 2757563"/>
                  <a:gd name="connsiteY285" fmla="*/ 172394 h 4436885"/>
                  <a:gd name="connsiteX286" fmla="*/ 1995399 w 2757563"/>
                  <a:gd name="connsiteY286" fmla="*/ 93758 h 4436885"/>
                  <a:gd name="connsiteX287" fmla="*/ 1929869 w 2757563"/>
                  <a:gd name="connsiteY287" fmla="*/ 51416 h 4436885"/>
                  <a:gd name="connsiteX288" fmla="*/ 1845184 w 2757563"/>
                  <a:gd name="connsiteY288" fmla="*/ 39318 h 4436885"/>
                  <a:gd name="connsiteX289" fmla="*/ 1840143 w 2757563"/>
                  <a:gd name="connsiteY289" fmla="*/ 39318 h 4436885"/>
                  <a:gd name="connsiteX290" fmla="*/ 1743361 w 2757563"/>
                  <a:gd name="connsiteY290" fmla="*/ 49399 h 4436885"/>
                  <a:gd name="connsiteX291" fmla="*/ 1574999 w 2757563"/>
                  <a:gd name="connsiteY291" fmla="*/ 101824 h 4436885"/>
                  <a:gd name="connsiteX292" fmla="*/ 1377401 w 2757563"/>
                  <a:gd name="connsiteY292" fmla="*/ 10082 h 4436885"/>
                  <a:gd name="connsiteX293" fmla="*/ 1314895 w 2757563"/>
                  <a:gd name="connsiteY293" fmla="*/ 0 h 4436885"/>
                  <a:gd name="connsiteX294" fmla="*/ 1305822 w 2757563"/>
                  <a:gd name="connsiteY294" fmla="*/ 0 h 4436885"/>
                  <a:gd name="connsiteX295" fmla="*/ 1247349 w 2757563"/>
                  <a:gd name="connsiteY295" fmla="*/ 6049 h 4436885"/>
                  <a:gd name="connsiteX296" fmla="*/ 1180811 w 2757563"/>
                  <a:gd name="connsiteY296" fmla="*/ 23188 h 4436885"/>
                  <a:gd name="connsiteX297" fmla="*/ 1116289 w 2757563"/>
                  <a:gd name="connsiteY297" fmla="*/ 45367 h 4436885"/>
                  <a:gd name="connsiteX298" fmla="*/ 1054791 w 2757563"/>
                  <a:gd name="connsiteY298" fmla="*/ 66538 h 4436885"/>
                  <a:gd name="connsiteX299" fmla="*/ 993294 w 2757563"/>
                  <a:gd name="connsiteY299" fmla="*/ 90734 h 4436885"/>
                  <a:gd name="connsiteX300" fmla="*/ 874332 w 2757563"/>
                  <a:gd name="connsiteY300" fmla="*/ 150215 h 4436885"/>
                  <a:gd name="connsiteX301" fmla="*/ 654554 w 2757563"/>
                  <a:gd name="connsiteY301" fmla="*/ 302446 h 4436885"/>
                  <a:gd name="connsiteX302" fmla="*/ 560796 w 2757563"/>
                  <a:gd name="connsiteY302" fmla="*/ 384107 h 4436885"/>
                  <a:gd name="connsiteX303" fmla="*/ 473087 w 2757563"/>
                  <a:gd name="connsiteY303" fmla="*/ 467783 h 4436885"/>
                  <a:gd name="connsiteX304" fmla="*/ 306741 w 2757563"/>
                  <a:gd name="connsiteY304" fmla="*/ 652276 h 4436885"/>
                  <a:gd name="connsiteX305" fmla="*/ 171648 w 2757563"/>
                  <a:gd name="connsiteY305" fmla="*/ 857939 h 4436885"/>
                  <a:gd name="connsiteX306" fmla="*/ 86964 w 2757563"/>
                  <a:gd name="connsiteY306" fmla="*/ 1085782 h 4436885"/>
                  <a:gd name="connsiteX307" fmla="*/ 78898 w 2757563"/>
                  <a:gd name="connsiteY307" fmla="*/ 1127116 h 4436885"/>
                  <a:gd name="connsiteX308" fmla="*/ 75874 w 2757563"/>
                  <a:gd name="connsiteY308" fmla="*/ 1170467 h 4436885"/>
                  <a:gd name="connsiteX309" fmla="*/ 84947 w 2757563"/>
                  <a:gd name="connsiteY309" fmla="*/ 1258176 h 4436885"/>
                  <a:gd name="connsiteX310" fmla="*/ 110151 w 2757563"/>
                  <a:gd name="connsiteY310" fmla="*/ 1341853 h 4436885"/>
                  <a:gd name="connsiteX311" fmla="*/ 141404 w 2757563"/>
                  <a:gd name="connsiteY311" fmla="*/ 1425530 h 4436885"/>
                  <a:gd name="connsiteX312" fmla="*/ 141404 w 2757563"/>
                  <a:gd name="connsiteY312" fmla="*/ 1425530 h 4436885"/>
                  <a:gd name="connsiteX313" fmla="*/ 112167 w 2757563"/>
                  <a:gd name="connsiteY313" fmla="*/ 1497109 h 4436885"/>
                  <a:gd name="connsiteX314" fmla="*/ 85955 w 2757563"/>
                  <a:gd name="connsiteY314" fmla="*/ 1582802 h 4436885"/>
                  <a:gd name="connsiteX315" fmla="*/ 81923 w 2757563"/>
                  <a:gd name="connsiteY315" fmla="*/ 1627160 h 4436885"/>
                  <a:gd name="connsiteX316" fmla="*/ 82931 w 2757563"/>
                  <a:gd name="connsiteY316" fmla="*/ 1647324 h 4436885"/>
                  <a:gd name="connsiteX317" fmla="*/ 87972 w 2757563"/>
                  <a:gd name="connsiteY317" fmla="*/ 1669503 h 4436885"/>
                  <a:gd name="connsiteX318" fmla="*/ 105110 w 2757563"/>
                  <a:gd name="connsiteY318" fmla="*/ 1701764 h 4436885"/>
                  <a:gd name="connsiteX319" fmla="*/ 132330 w 2757563"/>
                  <a:gd name="connsiteY319" fmla="*/ 1722935 h 4436885"/>
                  <a:gd name="connsiteX320" fmla="*/ 166608 w 2757563"/>
                  <a:gd name="connsiteY320" fmla="*/ 1728984 h 4436885"/>
                  <a:gd name="connsiteX321" fmla="*/ 176689 w 2757563"/>
                  <a:gd name="connsiteY321" fmla="*/ 1727976 h 4436885"/>
                  <a:gd name="connsiteX322" fmla="*/ 171648 w 2757563"/>
                  <a:gd name="connsiteY322" fmla="*/ 1732008 h 4436885"/>
                  <a:gd name="connsiteX323" fmla="*/ 62768 w 2757563"/>
                  <a:gd name="connsiteY323" fmla="*/ 1866093 h 4436885"/>
                  <a:gd name="connsiteX324" fmla="*/ 25466 w 2757563"/>
                  <a:gd name="connsiteY324" fmla="*/ 1942713 h 4436885"/>
                  <a:gd name="connsiteX325" fmla="*/ 4295 w 2757563"/>
                  <a:gd name="connsiteY325" fmla="*/ 2019332 h 4436885"/>
                  <a:gd name="connsiteX326" fmla="*/ 262 w 2757563"/>
                  <a:gd name="connsiteY326" fmla="*/ 2087887 h 4436885"/>
                  <a:gd name="connsiteX327" fmla="*/ 3287 w 2757563"/>
                  <a:gd name="connsiteY327" fmla="*/ 2121156 h 4436885"/>
                  <a:gd name="connsiteX328" fmla="*/ 6311 w 2757563"/>
                  <a:gd name="connsiteY328" fmla="*/ 2139303 h 4436885"/>
                  <a:gd name="connsiteX329" fmla="*/ 10344 w 2757563"/>
                  <a:gd name="connsiteY329" fmla="*/ 2155433 h 4436885"/>
                  <a:gd name="connsiteX330" fmla="*/ 25466 w 2757563"/>
                  <a:gd name="connsiteY330" fmla="*/ 2163499 h 4436885"/>
                  <a:gd name="connsiteX331" fmla="*/ 33531 w 2757563"/>
                  <a:gd name="connsiteY331" fmla="*/ 2148376 h 4436885"/>
                  <a:gd name="connsiteX332" fmla="*/ 32523 w 2757563"/>
                  <a:gd name="connsiteY332" fmla="*/ 2143335 h 4436885"/>
                  <a:gd name="connsiteX333" fmla="*/ 28491 w 2757563"/>
                  <a:gd name="connsiteY333" fmla="*/ 2103009 h 4436885"/>
                  <a:gd name="connsiteX334" fmla="*/ 29499 w 2757563"/>
                  <a:gd name="connsiteY334" fmla="*/ 2059658 h 4436885"/>
                  <a:gd name="connsiteX335" fmla="*/ 60751 w 2757563"/>
                  <a:gd name="connsiteY335" fmla="*/ 1962876 h 4436885"/>
                  <a:gd name="connsiteX336" fmla="*/ 127290 w 2757563"/>
                  <a:gd name="connsiteY336" fmla="*/ 1303543 h 4436885"/>
                  <a:gd name="connsiteX337" fmla="*/ 106118 w 2757563"/>
                  <a:gd name="connsiteY337" fmla="*/ 1184581 h 4436885"/>
                  <a:gd name="connsiteX338" fmla="*/ 109143 w 2757563"/>
                  <a:gd name="connsiteY338" fmla="*/ 1129132 h 4436885"/>
                  <a:gd name="connsiteX339" fmla="*/ 120233 w 2757563"/>
                  <a:gd name="connsiteY339" fmla="*/ 1075700 h 4436885"/>
                  <a:gd name="connsiteX340" fmla="*/ 210966 w 2757563"/>
                  <a:gd name="connsiteY340" fmla="*/ 849874 h 4436885"/>
                  <a:gd name="connsiteX341" fmla="*/ 445866 w 2757563"/>
                  <a:gd name="connsiteY341" fmla="*/ 539362 h 4436885"/>
                  <a:gd name="connsiteX342" fmla="*/ 444858 w 2757563"/>
                  <a:gd name="connsiteY342" fmla="*/ 540371 h 4436885"/>
                  <a:gd name="connsiteX343" fmla="*/ 445866 w 2757563"/>
                  <a:gd name="connsiteY343" fmla="*/ 538354 h 4436885"/>
                  <a:gd name="connsiteX344" fmla="*/ 446874 w 2757563"/>
                  <a:gd name="connsiteY344" fmla="*/ 537346 h 4436885"/>
                  <a:gd name="connsiteX345" fmla="*/ 445866 w 2757563"/>
                  <a:gd name="connsiteY345" fmla="*/ 538354 h 4436885"/>
                  <a:gd name="connsiteX346" fmla="*/ 619269 w 2757563"/>
                  <a:gd name="connsiteY346" fmla="*/ 372009 h 4436885"/>
                  <a:gd name="connsiteX347" fmla="*/ 718068 w 2757563"/>
                  <a:gd name="connsiteY347" fmla="*/ 288332 h 4436885"/>
                  <a:gd name="connsiteX348" fmla="*/ 826949 w 2757563"/>
                  <a:gd name="connsiteY348" fmla="*/ 210704 h 4436885"/>
                  <a:gd name="connsiteX349" fmla="*/ 847112 w 2757563"/>
                  <a:gd name="connsiteY349" fmla="*/ 198606 h 4436885"/>
                  <a:gd name="connsiteX350" fmla="*/ 1019506 w 2757563"/>
                  <a:gd name="connsiteY350" fmla="*/ 109889 h 4436885"/>
                  <a:gd name="connsiteX351" fmla="*/ 1063865 w 2757563"/>
                  <a:gd name="connsiteY351" fmla="*/ 92750 h 4436885"/>
                  <a:gd name="connsiteX352" fmla="*/ 1110240 w 2757563"/>
                  <a:gd name="connsiteY352" fmla="*/ 76620 h 4436885"/>
                  <a:gd name="connsiteX353" fmla="*/ 1203998 w 2757563"/>
                  <a:gd name="connsiteY353" fmla="*/ 44359 h 4436885"/>
                  <a:gd name="connsiteX354" fmla="*/ 1302797 w 2757563"/>
                  <a:gd name="connsiteY354" fmla="*/ 27220 h 4436885"/>
                  <a:gd name="connsiteX355" fmla="*/ 1358246 w 2757563"/>
                  <a:gd name="connsiteY355" fmla="*/ 33269 h 4436885"/>
                  <a:gd name="connsiteX356" fmla="*/ 1470151 w 2757563"/>
                  <a:gd name="connsiteY356" fmla="*/ 83677 h 4436885"/>
                  <a:gd name="connsiteX357" fmla="*/ 1526607 w 2757563"/>
                  <a:gd name="connsiteY357" fmla="*/ 110897 h 4436885"/>
                  <a:gd name="connsiteX358" fmla="*/ 1539713 w 2757563"/>
                  <a:gd name="connsiteY358" fmla="*/ 115938 h 4436885"/>
                  <a:gd name="connsiteX359" fmla="*/ 1262471 w 2757563"/>
                  <a:gd name="connsiteY359" fmla="*/ 267161 h 4436885"/>
                  <a:gd name="connsiteX360" fmla="*/ 983212 w 2757563"/>
                  <a:gd name="connsiteY360" fmla="*/ 464759 h 4436885"/>
                  <a:gd name="connsiteX361" fmla="*/ 490225 w 2757563"/>
                  <a:gd name="connsiteY361" fmla="*/ 935567 h 4436885"/>
                  <a:gd name="connsiteX362" fmla="*/ 383361 w 2757563"/>
                  <a:gd name="connsiteY362" fmla="*/ 1061586 h 4436885"/>
                  <a:gd name="connsiteX363" fmla="*/ 275488 w 2757563"/>
                  <a:gd name="connsiteY363" fmla="*/ 1199703 h 4436885"/>
                  <a:gd name="connsiteX364" fmla="*/ 180722 w 2757563"/>
                  <a:gd name="connsiteY364" fmla="*/ 1346894 h 4436885"/>
                  <a:gd name="connsiteX365" fmla="*/ 156526 w 2757563"/>
                  <a:gd name="connsiteY365" fmla="*/ 1394277 h 4436885"/>
                  <a:gd name="connsiteX366" fmla="*/ 127290 w 2757563"/>
                  <a:gd name="connsiteY366" fmla="*/ 1303543 h 4436885"/>
                  <a:gd name="connsiteX367" fmla="*/ 127290 w 2757563"/>
                  <a:gd name="connsiteY367" fmla="*/ 1303543 h 4436885"/>
                  <a:gd name="connsiteX368" fmla="*/ 153502 w 2757563"/>
                  <a:gd name="connsiteY368" fmla="*/ 2158458 h 4436885"/>
                  <a:gd name="connsiteX369" fmla="*/ 160559 w 2757563"/>
                  <a:gd name="connsiteY369" fmla="*/ 2153417 h 4436885"/>
                  <a:gd name="connsiteX370" fmla="*/ 161567 w 2757563"/>
                  <a:gd name="connsiteY370" fmla="*/ 2144344 h 4436885"/>
                  <a:gd name="connsiteX371" fmla="*/ 150477 w 2757563"/>
                  <a:gd name="connsiteY371" fmla="*/ 2107042 h 4436885"/>
                  <a:gd name="connsiteX372" fmla="*/ 149469 w 2757563"/>
                  <a:gd name="connsiteY372" fmla="*/ 2064699 h 4436885"/>
                  <a:gd name="connsiteX373" fmla="*/ 164591 w 2757563"/>
                  <a:gd name="connsiteY373" fmla="*/ 2004210 h 4436885"/>
                  <a:gd name="connsiteX374" fmla="*/ 186771 w 2757563"/>
                  <a:gd name="connsiteY374" fmla="*/ 1958843 h 4436885"/>
                  <a:gd name="connsiteX375" fmla="*/ 216007 w 2757563"/>
                  <a:gd name="connsiteY375" fmla="*/ 1913476 h 4436885"/>
                  <a:gd name="connsiteX376" fmla="*/ 214999 w 2757563"/>
                  <a:gd name="connsiteY376" fmla="*/ 1914484 h 4436885"/>
                  <a:gd name="connsiteX377" fmla="*/ 249276 w 2757563"/>
                  <a:gd name="connsiteY377" fmla="*/ 1874158 h 4436885"/>
                  <a:gd name="connsiteX378" fmla="*/ 249276 w 2757563"/>
                  <a:gd name="connsiteY378" fmla="*/ 1866093 h 4436885"/>
                  <a:gd name="connsiteX379" fmla="*/ 245244 w 2757563"/>
                  <a:gd name="connsiteY379" fmla="*/ 1865085 h 4436885"/>
                  <a:gd name="connsiteX380" fmla="*/ 241211 w 2757563"/>
                  <a:gd name="connsiteY380" fmla="*/ 1867101 h 4436885"/>
                  <a:gd name="connsiteX381" fmla="*/ 198869 w 2757563"/>
                  <a:gd name="connsiteY381" fmla="*/ 1912468 h 4436885"/>
                  <a:gd name="connsiteX382" fmla="*/ 178706 w 2757563"/>
                  <a:gd name="connsiteY382" fmla="*/ 1939688 h 4436885"/>
                  <a:gd name="connsiteX383" fmla="*/ 161567 w 2757563"/>
                  <a:gd name="connsiteY383" fmla="*/ 1967917 h 4436885"/>
                  <a:gd name="connsiteX384" fmla="*/ 136363 w 2757563"/>
                  <a:gd name="connsiteY384" fmla="*/ 2031430 h 4436885"/>
                  <a:gd name="connsiteX385" fmla="*/ 128298 w 2757563"/>
                  <a:gd name="connsiteY385" fmla="*/ 2095952 h 4436885"/>
                  <a:gd name="connsiteX386" fmla="*/ 140396 w 2757563"/>
                  <a:gd name="connsiteY386" fmla="*/ 2152409 h 4436885"/>
                  <a:gd name="connsiteX387" fmla="*/ 141404 w 2757563"/>
                  <a:gd name="connsiteY387" fmla="*/ 2155433 h 4436885"/>
                  <a:gd name="connsiteX388" fmla="*/ 145436 w 2757563"/>
                  <a:gd name="connsiteY388" fmla="*/ 2159466 h 4436885"/>
                  <a:gd name="connsiteX389" fmla="*/ 153502 w 2757563"/>
                  <a:gd name="connsiteY389" fmla="*/ 2158458 h 4436885"/>
                  <a:gd name="connsiteX390" fmla="*/ 640440 w 2757563"/>
                  <a:gd name="connsiteY390" fmla="*/ 2089903 h 4436885"/>
                  <a:gd name="connsiteX391" fmla="*/ 640440 w 2757563"/>
                  <a:gd name="connsiteY391" fmla="*/ 2089903 h 4436885"/>
                  <a:gd name="connsiteX392" fmla="*/ 640440 w 2757563"/>
                  <a:gd name="connsiteY392" fmla="*/ 2089903 h 4436885"/>
                  <a:gd name="connsiteX393" fmla="*/ 640440 w 2757563"/>
                  <a:gd name="connsiteY393" fmla="*/ 2089903 h 4436885"/>
                  <a:gd name="connsiteX394" fmla="*/ 591041 w 2757563"/>
                  <a:gd name="connsiteY394" fmla="*/ 2217939 h 4436885"/>
                  <a:gd name="connsiteX395" fmla="*/ 600114 w 2757563"/>
                  <a:gd name="connsiteY395" fmla="*/ 2213906 h 4436885"/>
                  <a:gd name="connsiteX396" fmla="*/ 624310 w 2757563"/>
                  <a:gd name="connsiteY396" fmla="*/ 2177613 h 4436885"/>
                  <a:gd name="connsiteX397" fmla="*/ 643465 w 2757563"/>
                  <a:gd name="connsiteY397" fmla="*/ 2140311 h 4436885"/>
                  <a:gd name="connsiteX398" fmla="*/ 671693 w 2757563"/>
                  <a:gd name="connsiteY398" fmla="*/ 2061675 h 4436885"/>
                  <a:gd name="connsiteX399" fmla="*/ 682783 w 2757563"/>
                  <a:gd name="connsiteY399" fmla="*/ 1980014 h 4436885"/>
                  <a:gd name="connsiteX400" fmla="*/ 675725 w 2757563"/>
                  <a:gd name="connsiteY400" fmla="*/ 1897346 h 4436885"/>
                  <a:gd name="connsiteX401" fmla="*/ 669677 w 2757563"/>
                  <a:gd name="connsiteY401" fmla="*/ 1869117 h 4436885"/>
                  <a:gd name="connsiteX402" fmla="*/ 663628 w 2757563"/>
                  <a:gd name="connsiteY402" fmla="*/ 1865085 h 4436885"/>
                  <a:gd name="connsiteX403" fmla="*/ 661611 w 2757563"/>
                  <a:gd name="connsiteY403" fmla="*/ 1865085 h 4436885"/>
                  <a:gd name="connsiteX404" fmla="*/ 657579 w 2757563"/>
                  <a:gd name="connsiteY404" fmla="*/ 1873150 h 4436885"/>
                  <a:gd name="connsiteX405" fmla="*/ 661611 w 2757563"/>
                  <a:gd name="connsiteY405" fmla="*/ 1893313 h 4436885"/>
                  <a:gd name="connsiteX406" fmla="*/ 664636 w 2757563"/>
                  <a:gd name="connsiteY406" fmla="*/ 1990096 h 4436885"/>
                  <a:gd name="connsiteX407" fmla="*/ 640440 w 2757563"/>
                  <a:gd name="connsiteY407" fmla="*/ 2088895 h 4436885"/>
                  <a:gd name="connsiteX408" fmla="*/ 641448 w 2757563"/>
                  <a:gd name="connsiteY408" fmla="*/ 2086879 h 4436885"/>
                  <a:gd name="connsiteX409" fmla="*/ 640440 w 2757563"/>
                  <a:gd name="connsiteY409" fmla="*/ 2088895 h 4436885"/>
                  <a:gd name="connsiteX410" fmla="*/ 640440 w 2757563"/>
                  <a:gd name="connsiteY410" fmla="*/ 2088895 h 4436885"/>
                  <a:gd name="connsiteX411" fmla="*/ 640440 w 2757563"/>
                  <a:gd name="connsiteY411" fmla="*/ 2088895 h 4436885"/>
                  <a:gd name="connsiteX412" fmla="*/ 640440 w 2757563"/>
                  <a:gd name="connsiteY412" fmla="*/ 2088895 h 4436885"/>
                  <a:gd name="connsiteX413" fmla="*/ 615236 w 2757563"/>
                  <a:gd name="connsiteY413" fmla="*/ 2143335 h 4436885"/>
                  <a:gd name="connsiteX414" fmla="*/ 599106 w 2757563"/>
                  <a:gd name="connsiteY414" fmla="*/ 2170555 h 4436885"/>
                  <a:gd name="connsiteX415" fmla="*/ 580959 w 2757563"/>
                  <a:gd name="connsiteY415" fmla="*/ 2196768 h 4436885"/>
                  <a:gd name="connsiteX416" fmla="*/ 578943 w 2757563"/>
                  <a:gd name="connsiteY416" fmla="*/ 2203825 h 4436885"/>
                  <a:gd name="connsiteX417" fmla="*/ 582975 w 2757563"/>
                  <a:gd name="connsiteY417" fmla="*/ 2212898 h 4436885"/>
                  <a:gd name="connsiteX418" fmla="*/ 591041 w 2757563"/>
                  <a:gd name="connsiteY418" fmla="*/ 2217939 h 4436885"/>
                  <a:gd name="connsiteX419" fmla="*/ 581967 w 2757563"/>
                  <a:gd name="connsiteY419" fmla="*/ 1759229 h 4436885"/>
                  <a:gd name="connsiteX420" fmla="*/ 584992 w 2757563"/>
                  <a:gd name="connsiteY420" fmla="*/ 1751164 h 4436885"/>
                  <a:gd name="connsiteX421" fmla="*/ 581967 w 2757563"/>
                  <a:gd name="connsiteY421" fmla="*/ 1744106 h 4436885"/>
                  <a:gd name="connsiteX422" fmla="*/ 574910 w 2757563"/>
                  <a:gd name="connsiteY422" fmla="*/ 1741082 h 4436885"/>
                  <a:gd name="connsiteX423" fmla="*/ 574910 w 2757563"/>
                  <a:gd name="connsiteY423" fmla="*/ 1741082 h 4436885"/>
                  <a:gd name="connsiteX424" fmla="*/ 567853 w 2757563"/>
                  <a:gd name="connsiteY424" fmla="*/ 1744106 h 4436885"/>
                  <a:gd name="connsiteX425" fmla="*/ 510388 w 2757563"/>
                  <a:gd name="connsiteY425" fmla="*/ 1829799 h 4436885"/>
                  <a:gd name="connsiteX426" fmla="*/ 466029 w 2757563"/>
                  <a:gd name="connsiteY426" fmla="*/ 1922550 h 4436885"/>
                  <a:gd name="connsiteX427" fmla="*/ 436793 w 2757563"/>
                  <a:gd name="connsiteY427" fmla="*/ 2021349 h 4436885"/>
                  <a:gd name="connsiteX428" fmla="*/ 426711 w 2757563"/>
                  <a:gd name="connsiteY428" fmla="*/ 2124181 h 4436885"/>
                  <a:gd name="connsiteX429" fmla="*/ 427720 w 2757563"/>
                  <a:gd name="connsiteY429" fmla="*/ 2153417 h 4436885"/>
                  <a:gd name="connsiteX430" fmla="*/ 440826 w 2757563"/>
                  <a:gd name="connsiteY430" fmla="*/ 2165515 h 4436885"/>
                  <a:gd name="connsiteX431" fmla="*/ 452923 w 2757563"/>
                  <a:gd name="connsiteY431" fmla="*/ 2152409 h 4436885"/>
                  <a:gd name="connsiteX432" fmla="*/ 452923 w 2757563"/>
                  <a:gd name="connsiteY432" fmla="*/ 2113091 h 4436885"/>
                  <a:gd name="connsiteX433" fmla="*/ 454940 w 2757563"/>
                  <a:gd name="connsiteY433" fmla="*/ 2072765 h 4436885"/>
                  <a:gd name="connsiteX434" fmla="*/ 491233 w 2757563"/>
                  <a:gd name="connsiteY434" fmla="*/ 1925574 h 4436885"/>
                  <a:gd name="connsiteX435" fmla="*/ 578943 w 2757563"/>
                  <a:gd name="connsiteY435" fmla="*/ 1765278 h 4436885"/>
                  <a:gd name="connsiteX436" fmla="*/ 581967 w 2757563"/>
                  <a:gd name="connsiteY436" fmla="*/ 1759229 h 4436885"/>
                  <a:gd name="connsiteX437" fmla="*/ 549706 w 2757563"/>
                  <a:gd name="connsiteY437" fmla="*/ 1955819 h 4436885"/>
                  <a:gd name="connsiteX438" fmla="*/ 541641 w 2757563"/>
                  <a:gd name="connsiteY438" fmla="*/ 1958843 h 4436885"/>
                  <a:gd name="connsiteX439" fmla="*/ 522486 w 2757563"/>
                  <a:gd name="connsiteY439" fmla="*/ 1990096 h 4436885"/>
                  <a:gd name="connsiteX440" fmla="*/ 508372 w 2757563"/>
                  <a:gd name="connsiteY440" fmla="*/ 2026390 h 4436885"/>
                  <a:gd name="connsiteX441" fmla="*/ 494258 w 2757563"/>
                  <a:gd name="connsiteY441" fmla="*/ 2100993 h 4436885"/>
                  <a:gd name="connsiteX442" fmla="*/ 495266 w 2757563"/>
                  <a:gd name="connsiteY442" fmla="*/ 2110066 h 4436885"/>
                  <a:gd name="connsiteX443" fmla="*/ 502323 w 2757563"/>
                  <a:gd name="connsiteY443" fmla="*/ 2115107 h 4436885"/>
                  <a:gd name="connsiteX444" fmla="*/ 516437 w 2757563"/>
                  <a:gd name="connsiteY444" fmla="*/ 2107042 h 4436885"/>
                  <a:gd name="connsiteX445" fmla="*/ 538617 w 2757563"/>
                  <a:gd name="connsiteY445" fmla="*/ 2013284 h 4436885"/>
                  <a:gd name="connsiteX446" fmla="*/ 559788 w 2757563"/>
                  <a:gd name="connsiteY446" fmla="*/ 1973965 h 4436885"/>
                  <a:gd name="connsiteX447" fmla="*/ 560796 w 2757563"/>
                  <a:gd name="connsiteY447" fmla="*/ 1967917 h 4436885"/>
                  <a:gd name="connsiteX448" fmla="*/ 557771 w 2757563"/>
                  <a:gd name="connsiteY448" fmla="*/ 1959851 h 4436885"/>
                  <a:gd name="connsiteX449" fmla="*/ 549706 w 2757563"/>
                  <a:gd name="connsiteY449" fmla="*/ 1955819 h 4436885"/>
                  <a:gd name="connsiteX450" fmla="*/ 549706 w 2757563"/>
                  <a:gd name="connsiteY450" fmla="*/ 1955819 h 4436885"/>
                  <a:gd name="connsiteX451" fmla="*/ 351100 w 2757563"/>
                  <a:gd name="connsiteY451" fmla="*/ 2051593 h 4436885"/>
                  <a:gd name="connsiteX452" fmla="*/ 351100 w 2757563"/>
                  <a:gd name="connsiteY452" fmla="*/ 2051593 h 4436885"/>
                  <a:gd name="connsiteX453" fmla="*/ 351100 w 2757563"/>
                  <a:gd name="connsiteY453" fmla="*/ 2051593 h 4436885"/>
                  <a:gd name="connsiteX454" fmla="*/ 351100 w 2757563"/>
                  <a:gd name="connsiteY454" fmla="*/ 2051593 h 4436885"/>
                  <a:gd name="connsiteX455" fmla="*/ 423687 w 2757563"/>
                  <a:gd name="connsiteY455" fmla="*/ 1926582 h 4436885"/>
                  <a:gd name="connsiteX456" fmla="*/ 420662 w 2757563"/>
                  <a:gd name="connsiteY456" fmla="*/ 1919525 h 4436885"/>
                  <a:gd name="connsiteX457" fmla="*/ 413605 w 2757563"/>
                  <a:gd name="connsiteY457" fmla="*/ 1916501 h 4436885"/>
                  <a:gd name="connsiteX458" fmla="*/ 413605 w 2757563"/>
                  <a:gd name="connsiteY458" fmla="*/ 1916501 h 4436885"/>
                  <a:gd name="connsiteX459" fmla="*/ 406548 w 2757563"/>
                  <a:gd name="connsiteY459" fmla="*/ 1919525 h 4436885"/>
                  <a:gd name="connsiteX460" fmla="*/ 331945 w 2757563"/>
                  <a:gd name="connsiteY460" fmla="*/ 2045544 h 4436885"/>
                  <a:gd name="connsiteX461" fmla="*/ 314806 w 2757563"/>
                  <a:gd name="connsiteY461" fmla="*/ 2114099 h 4436885"/>
                  <a:gd name="connsiteX462" fmla="*/ 313798 w 2757563"/>
                  <a:gd name="connsiteY462" fmla="*/ 2151401 h 4436885"/>
                  <a:gd name="connsiteX463" fmla="*/ 318839 w 2757563"/>
                  <a:gd name="connsiteY463" fmla="*/ 2189711 h 4436885"/>
                  <a:gd name="connsiteX464" fmla="*/ 331945 w 2757563"/>
                  <a:gd name="connsiteY464" fmla="*/ 2196768 h 4436885"/>
                  <a:gd name="connsiteX465" fmla="*/ 337994 w 2757563"/>
                  <a:gd name="connsiteY465" fmla="*/ 2191727 h 4436885"/>
                  <a:gd name="connsiteX466" fmla="*/ 339002 w 2757563"/>
                  <a:gd name="connsiteY466" fmla="*/ 2183662 h 4436885"/>
                  <a:gd name="connsiteX467" fmla="*/ 336986 w 2757563"/>
                  <a:gd name="connsiteY467" fmla="*/ 2175596 h 4436885"/>
                  <a:gd name="connsiteX468" fmla="*/ 334969 w 2757563"/>
                  <a:gd name="connsiteY468" fmla="*/ 2120148 h 4436885"/>
                  <a:gd name="connsiteX469" fmla="*/ 352108 w 2757563"/>
                  <a:gd name="connsiteY469" fmla="*/ 2051593 h 4436885"/>
                  <a:gd name="connsiteX470" fmla="*/ 351100 w 2757563"/>
                  <a:gd name="connsiteY470" fmla="*/ 2053610 h 4436885"/>
                  <a:gd name="connsiteX471" fmla="*/ 352108 w 2757563"/>
                  <a:gd name="connsiteY471" fmla="*/ 2051593 h 4436885"/>
                  <a:gd name="connsiteX472" fmla="*/ 352108 w 2757563"/>
                  <a:gd name="connsiteY472" fmla="*/ 2051593 h 4436885"/>
                  <a:gd name="connsiteX473" fmla="*/ 352108 w 2757563"/>
                  <a:gd name="connsiteY473" fmla="*/ 2051593 h 4436885"/>
                  <a:gd name="connsiteX474" fmla="*/ 352108 w 2757563"/>
                  <a:gd name="connsiteY474" fmla="*/ 2051593 h 4436885"/>
                  <a:gd name="connsiteX475" fmla="*/ 410581 w 2757563"/>
                  <a:gd name="connsiteY475" fmla="*/ 1949770 h 4436885"/>
                  <a:gd name="connsiteX476" fmla="*/ 409573 w 2757563"/>
                  <a:gd name="connsiteY476" fmla="*/ 1951786 h 4436885"/>
                  <a:gd name="connsiteX477" fmla="*/ 421671 w 2757563"/>
                  <a:gd name="connsiteY477" fmla="*/ 1935656 h 4436885"/>
                  <a:gd name="connsiteX478" fmla="*/ 423687 w 2757563"/>
                  <a:gd name="connsiteY478" fmla="*/ 1926582 h 4436885"/>
                  <a:gd name="connsiteX479" fmla="*/ 1165688 w 2757563"/>
                  <a:gd name="connsiteY479" fmla="*/ 1943721 h 4436885"/>
                  <a:gd name="connsiteX480" fmla="*/ 1162664 w 2757563"/>
                  <a:gd name="connsiteY480" fmla="*/ 1943721 h 4436885"/>
                  <a:gd name="connsiteX481" fmla="*/ 1149558 w 2757563"/>
                  <a:gd name="connsiteY481" fmla="*/ 1948762 h 4436885"/>
                  <a:gd name="connsiteX482" fmla="*/ 1143509 w 2757563"/>
                  <a:gd name="connsiteY482" fmla="*/ 1959851 h 4436885"/>
                  <a:gd name="connsiteX483" fmla="*/ 1154599 w 2757563"/>
                  <a:gd name="connsiteY483" fmla="*/ 1965900 h 4436885"/>
                  <a:gd name="connsiteX484" fmla="*/ 1167705 w 2757563"/>
                  <a:gd name="connsiteY484" fmla="*/ 1960860 h 4436885"/>
                  <a:gd name="connsiteX485" fmla="*/ 1173754 w 2757563"/>
                  <a:gd name="connsiteY485" fmla="*/ 1949770 h 4436885"/>
                  <a:gd name="connsiteX486" fmla="*/ 1165688 w 2757563"/>
                  <a:gd name="connsiteY486" fmla="*/ 1943721 h 4436885"/>
                  <a:gd name="connsiteX487" fmla="*/ 1559877 w 2757563"/>
                  <a:gd name="connsiteY487" fmla="*/ 717806 h 4436885"/>
                  <a:gd name="connsiteX488" fmla="*/ 1577015 w 2757563"/>
                  <a:gd name="connsiteY488" fmla="*/ 739985 h 4436885"/>
                  <a:gd name="connsiteX489" fmla="*/ 1588105 w 2757563"/>
                  <a:gd name="connsiteY489" fmla="*/ 758132 h 4436885"/>
                  <a:gd name="connsiteX490" fmla="*/ 1597178 w 2757563"/>
                  <a:gd name="connsiteY490" fmla="*/ 766197 h 4436885"/>
                  <a:gd name="connsiteX491" fmla="*/ 1609276 w 2757563"/>
                  <a:gd name="connsiteY491" fmla="*/ 766197 h 4436885"/>
                  <a:gd name="connsiteX492" fmla="*/ 1617341 w 2757563"/>
                  <a:gd name="connsiteY492" fmla="*/ 757124 h 4436885"/>
                  <a:gd name="connsiteX493" fmla="*/ 1617341 w 2757563"/>
                  <a:gd name="connsiteY493" fmla="*/ 745026 h 4436885"/>
                  <a:gd name="connsiteX494" fmla="*/ 1590121 w 2757563"/>
                  <a:gd name="connsiteY494" fmla="*/ 699659 h 4436885"/>
                  <a:gd name="connsiteX495" fmla="*/ 1568950 w 2757563"/>
                  <a:gd name="connsiteY495" fmla="*/ 682520 h 4436885"/>
                  <a:gd name="connsiteX496" fmla="*/ 1541730 w 2757563"/>
                  <a:gd name="connsiteY496" fmla="*/ 672439 h 4436885"/>
                  <a:gd name="connsiteX497" fmla="*/ 1539713 w 2757563"/>
                  <a:gd name="connsiteY497" fmla="*/ 672439 h 4436885"/>
                  <a:gd name="connsiteX498" fmla="*/ 1529632 w 2757563"/>
                  <a:gd name="connsiteY498" fmla="*/ 676471 h 4436885"/>
                  <a:gd name="connsiteX499" fmla="*/ 1523583 w 2757563"/>
                  <a:gd name="connsiteY499" fmla="*/ 687561 h 4436885"/>
                  <a:gd name="connsiteX500" fmla="*/ 1527616 w 2757563"/>
                  <a:gd name="connsiteY500" fmla="*/ 699659 h 4436885"/>
                  <a:gd name="connsiteX501" fmla="*/ 1538705 w 2757563"/>
                  <a:gd name="connsiteY501" fmla="*/ 705708 h 4436885"/>
                  <a:gd name="connsiteX502" fmla="*/ 1538705 w 2757563"/>
                  <a:gd name="connsiteY502" fmla="*/ 705708 h 4436885"/>
                  <a:gd name="connsiteX503" fmla="*/ 1549795 w 2757563"/>
                  <a:gd name="connsiteY503" fmla="*/ 709740 h 4436885"/>
                  <a:gd name="connsiteX504" fmla="*/ 1559877 w 2757563"/>
                  <a:gd name="connsiteY504" fmla="*/ 717806 h 4436885"/>
                  <a:gd name="connsiteX505" fmla="*/ 1648594 w 2757563"/>
                  <a:gd name="connsiteY505" fmla="*/ 699659 h 4436885"/>
                  <a:gd name="connsiteX506" fmla="*/ 1656659 w 2757563"/>
                  <a:gd name="connsiteY506" fmla="*/ 718814 h 4436885"/>
                  <a:gd name="connsiteX507" fmla="*/ 1662708 w 2757563"/>
                  <a:gd name="connsiteY507" fmla="*/ 728895 h 4436885"/>
                  <a:gd name="connsiteX508" fmla="*/ 1673798 w 2757563"/>
                  <a:gd name="connsiteY508" fmla="*/ 731920 h 4436885"/>
                  <a:gd name="connsiteX509" fmla="*/ 1686904 w 2757563"/>
                  <a:gd name="connsiteY509" fmla="*/ 714781 h 4436885"/>
                  <a:gd name="connsiteX510" fmla="*/ 1678839 w 2757563"/>
                  <a:gd name="connsiteY510" fmla="*/ 691594 h 4436885"/>
                  <a:gd name="connsiteX511" fmla="*/ 1665733 w 2757563"/>
                  <a:gd name="connsiteY511" fmla="*/ 671431 h 4436885"/>
                  <a:gd name="connsiteX512" fmla="*/ 1627423 w 2757563"/>
                  <a:gd name="connsiteY512" fmla="*/ 643202 h 4436885"/>
                  <a:gd name="connsiteX513" fmla="*/ 1621374 w 2757563"/>
                  <a:gd name="connsiteY513" fmla="*/ 642194 h 4436885"/>
                  <a:gd name="connsiteX514" fmla="*/ 1606252 w 2757563"/>
                  <a:gd name="connsiteY514" fmla="*/ 652276 h 4436885"/>
                  <a:gd name="connsiteX515" fmla="*/ 1615325 w 2757563"/>
                  <a:gd name="connsiteY515" fmla="*/ 672439 h 4436885"/>
                  <a:gd name="connsiteX516" fmla="*/ 1622382 w 2757563"/>
                  <a:gd name="connsiteY516" fmla="*/ 675463 h 4436885"/>
                  <a:gd name="connsiteX517" fmla="*/ 1636496 w 2757563"/>
                  <a:gd name="connsiteY517" fmla="*/ 685545 h 4436885"/>
                  <a:gd name="connsiteX518" fmla="*/ 1648594 w 2757563"/>
                  <a:gd name="connsiteY518" fmla="*/ 699659 h 4436885"/>
                  <a:gd name="connsiteX519" fmla="*/ 1790744 w 2757563"/>
                  <a:gd name="connsiteY519" fmla="*/ 554485 h 4436885"/>
                  <a:gd name="connsiteX520" fmla="*/ 1786711 w 2757563"/>
                  <a:gd name="connsiteY520" fmla="*/ 553476 h 4436885"/>
                  <a:gd name="connsiteX521" fmla="*/ 1775622 w 2757563"/>
                  <a:gd name="connsiteY521" fmla="*/ 561542 h 4436885"/>
                  <a:gd name="connsiteX522" fmla="*/ 1782679 w 2757563"/>
                  <a:gd name="connsiteY522" fmla="*/ 577672 h 4436885"/>
                  <a:gd name="connsiteX523" fmla="*/ 1790744 w 2757563"/>
                  <a:gd name="connsiteY523" fmla="*/ 581705 h 4436885"/>
                  <a:gd name="connsiteX524" fmla="*/ 1806874 w 2757563"/>
                  <a:gd name="connsiteY524" fmla="*/ 593803 h 4436885"/>
                  <a:gd name="connsiteX525" fmla="*/ 1819980 w 2757563"/>
                  <a:gd name="connsiteY525" fmla="*/ 609933 h 4436885"/>
                  <a:gd name="connsiteX526" fmla="*/ 1828046 w 2757563"/>
                  <a:gd name="connsiteY526" fmla="*/ 629088 h 4436885"/>
                  <a:gd name="connsiteX527" fmla="*/ 1829054 w 2757563"/>
                  <a:gd name="connsiteY527" fmla="*/ 635137 h 4436885"/>
                  <a:gd name="connsiteX528" fmla="*/ 1843168 w 2757563"/>
                  <a:gd name="connsiteY528" fmla="*/ 646227 h 4436885"/>
                  <a:gd name="connsiteX529" fmla="*/ 1854257 w 2757563"/>
                  <a:gd name="connsiteY529" fmla="*/ 632113 h 4436885"/>
                  <a:gd name="connsiteX530" fmla="*/ 1833086 w 2757563"/>
                  <a:gd name="connsiteY530" fmla="*/ 586746 h 4436885"/>
                  <a:gd name="connsiteX531" fmla="*/ 1790744 w 2757563"/>
                  <a:gd name="connsiteY531" fmla="*/ 554485 h 4436885"/>
                  <a:gd name="connsiteX532" fmla="*/ 1905673 w 2757563"/>
                  <a:gd name="connsiteY532" fmla="*/ 568599 h 4436885"/>
                  <a:gd name="connsiteX533" fmla="*/ 1911722 w 2757563"/>
                  <a:gd name="connsiteY533" fmla="*/ 612958 h 4436885"/>
                  <a:gd name="connsiteX534" fmla="*/ 1921804 w 2757563"/>
                  <a:gd name="connsiteY534" fmla="*/ 623039 h 4436885"/>
                  <a:gd name="connsiteX535" fmla="*/ 1934910 w 2757563"/>
                  <a:gd name="connsiteY535" fmla="*/ 612958 h 4436885"/>
                  <a:gd name="connsiteX536" fmla="*/ 1931885 w 2757563"/>
                  <a:gd name="connsiteY536" fmla="*/ 572632 h 4436885"/>
                  <a:gd name="connsiteX537" fmla="*/ 1918779 w 2757563"/>
                  <a:gd name="connsiteY537" fmla="*/ 536338 h 4436885"/>
                  <a:gd name="connsiteX538" fmla="*/ 1893576 w 2757563"/>
                  <a:gd name="connsiteY538" fmla="*/ 506093 h 4436885"/>
                  <a:gd name="connsiteX539" fmla="*/ 1860306 w 2757563"/>
                  <a:gd name="connsiteY539" fmla="*/ 484922 h 4436885"/>
                  <a:gd name="connsiteX540" fmla="*/ 1856274 w 2757563"/>
                  <a:gd name="connsiteY540" fmla="*/ 483914 h 4436885"/>
                  <a:gd name="connsiteX541" fmla="*/ 1845184 w 2757563"/>
                  <a:gd name="connsiteY541" fmla="*/ 490971 h 4436885"/>
                  <a:gd name="connsiteX542" fmla="*/ 1851233 w 2757563"/>
                  <a:gd name="connsiteY542" fmla="*/ 506093 h 4436885"/>
                  <a:gd name="connsiteX543" fmla="*/ 1858290 w 2757563"/>
                  <a:gd name="connsiteY543" fmla="*/ 509118 h 4436885"/>
                  <a:gd name="connsiteX544" fmla="*/ 1877445 w 2757563"/>
                  <a:gd name="connsiteY544" fmla="*/ 523232 h 4436885"/>
                  <a:gd name="connsiteX545" fmla="*/ 1893576 w 2757563"/>
                  <a:gd name="connsiteY545" fmla="*/ 543395 h 4436885"/>
                  <a:gd name="connsiteX546" fmla="*/ 1905673 w 2757563"/>
                  <a:gd name="connsiteY546" fmla="*/ 568599 h 4436885"/>
                  <a:gd name="connsiteX547" fmla="*/ 1314895 w 2757563"/>
                  <a:gd name="connsiteY547" fmla="*/ 935567 h 4436885"/>
                  <a:gd name="connsiteX548" fmla="*/ 1290699 w 2757563"/>
                  <a:gd name="connsiteY548" fmla="*/ 931534 h 4436885"/>
                  <a:gd name="connsiteX549" fmla="*/ 1286667 w 2757563"/>
                  <a:gd name="connsiteY549" fmla="*/ 931534 h 4436885"/>
                  <a:gd name="connsiteX550" fmla="*/ 1260455 w 2757563"/>
                  <a:gd name="connsiteY550" fmla="*/ 937583 h 4436885"/>
                  <a:gd name="connsiteX551" fmla="*/ 1252390 w 2757563"/>
                  <a:gd name="connsiteY551" fmla="*/ 957746 h 4436885"/>
                  <a:gd name="connsiteX552" fmla="*/ 1272553 w 2757563"/>
                  <a:gd name="connsiteY552" fmla="*/ 964803 h 4436885"/>
                  <a:gd name="connsiteX553" fmla="*/ 1277593 w 2757563"/>
                  <a:gd name="connsiteY553" fmla="*/ 962787 h 4436885"/>
                  <a:gd name="connsiteX554" fmla="*/ 1287675 w 2757563"/>
                  <a:gd name="connsiteY554" fmla="*/ 960771 h 4436885"/>
                  <a:gd name="connsiteX555" fmla="*/ 1298765 w 2757563"/>
                  <a:gd name="connsiteY555" fmla="*/ 961779 h 4436885"/>
                  <a:gd name="connsiteX556" fmla="*/ 1310863 w 2757563"/>
                  <a:gd name="connsiteY556" fmla="*/ 966820 h 4436885"/>
                  <a:gd name="connsiteX557" fmla="*/ 1324977 w 2757563"/>
                  <a:gd name="connsiteY557" fmla="*/ 976901 h 4436885"/>
                  <a:gd name="connsiteX558" fmla="*/ 1333042 w 2757563"/>
                  <a:gd name="connsiteY558" fmla="*/ 984966 h 4436885"/>
                  <a:gd name="connsiteX559" fmla="*/ 1354213 w 2757563"/>
                  <a:gd name="connsiteY559" fmla="*/ 986983 h 4436885"/>
                  <a:gd name="connsiteX560" fmla="*/ 1359254 w 2757563"/>
                  <a:gd name="connsiteY560" fmla="*/ 976901 h 4436885"/>
                  <a:gd name="connsiteX561" fmla="*/ 1356229 w 2757563"/>
                  <a:gd name="connsiteY561" fmla="*/ 965812 h 4436885"/>
                  <a:gd name="connsiteX562" fmla="*/ 1314895 w 2757563"/>
                  <a:gd name="connsiteY562" fmla="*/ 935567 h 4436885"/>
                  <a:gd name="connsiteX563" fmla="*/ 1377401 w 2757563"/>
                  <a:gd name="connsiteY563" fmla="*/ 935567 h 4436885"/>
                  <a:gd name="connsiteX564" fmla="*/ 1385466 w 2757563"/>
                  <a:gd name="connsiteY564" fmla="*/ 954722 h 4436885"/>
                  <a:gd name="connsiteX565" fmla="*/ 1388490 w 2757563"/>
                  <a:gd name="connsiteY565" fmla="*/ 968836 h 4436885"/>
                  <a:gd name="connsiteX566" fmla="*/ 1407645 w 2757563"/>
                  <a:gd name="connsiteY566" fmla="*/ 982950 h 4436885"/>
                  <a:gd name="connsiteX567" fmla="*/ 1421759 w 2757563"/>
                  <a:gd name="connsiteY567" fmla="*/ 963795 h 4436885"/>
                  <a:gd name="connsiteX568" fmla="*/ 1394539 w 2757563"/>
                  <a:gd name="connsiteY568" fmla="*/ 902298 h 4436885"/>
                  <a:gd name="connsiteX569" fmla="*/ 1366311 w 2757563"/>
                  <a:gd name="connsiteY569" fmla="*/ 883143 h 4436885"/>
                  <a:gd name="connsiteX570" fmla="*/ 1332034 w 2757563"/>
                  <a:gd name="connsiteY570" fmla="*/ 876086 h 4436885"/>
                  <a:gd name="connsiteX571" fmla="*/ 1332034 w 2757563"/>
                  <a:gd name="connsiteY571" fmla="*/ 876086 h 4436885"/>
                  <a:gd name="connsiteX572" fmla="*/ 1319936 w 2757563"/>
                  <a:gd name="connsiteY572" fmla="*/ 880118 h 4436885"/>
                  <a:gd name="connsiteX573" fmla="*/ 1313887 w 2757563"/>
                  <a:gd name="connsiteY573" fmla="*/ 891208 h 4436885"/>
                  <a:gd name="connsiteX574" fmla="*/ 1317920 w 2757563"/>
                  <a:gd name="connsiteY574" fmla="*/ 903306 h 4436885"/>
                  <a:gd name="connsiteX575" fmla="*/ 1329009 w 2757563"/>
                  <a:gd name="connsiteY575" fmla="*/ 909355 h 4436885"/>
                  <a:gd name="connsiteX576" fmla="*/ 1347156 w 2757563"/>
                  <a:gd name="connsiteY576" fmla="*/ 911371 h 4436885"/>
                  <a:gd name="connsiteX577" fmla="*/ 1359254 w 2757563"/>
                  <a:gd name="connsiteY577" fmla="*/ 916412 h 4436885"/>
                  <a:gd name="connsiteX578" fmla="*/ 1369335 w 2757563"/>
                  <a:gd name="connsiteY578" fmla="*/ 924477 h 4436885"/>
                  <a:gd name="connsiteX579" fmla="*/ 1377401 w 2757563"/>
                  <a:gd name="connsiteY579" fmla="*/ 935567 h 4436885"/>
                  <a:gd name="connsiteX580" fmla="*/ 1165688 w 2757563"/>
                  <a:gd name="connsiteY580" fmla="*/ 1187605 h 4436885"/>
                  <a:gd name="connsiteX581" fmla="*/ 1185851 w 2757563"/>
                  <a:gd name="connsiteY581" fmla="*/ 1208777 h 4436885"/>
                  <a:gd name="connsiteX582" fmla="*/ 1211055 w 2757563"/>
                  <a:gd name="connsiteY582" fmla="*/ 1224907 h 4436885"/>
                  <a:gd name="connsiteX583" fmla="*/ 1227186 w 2757563"/>
                  <a:gd name="connsiteY583" fmla="*/ 1219866 h 4436885"/>
                  <a:gd name="connsiteX584" fmla="*/ 1229202 w 2757563"/>
                  <a:gd name="connsiteY584" fmla="*/ 1209785 h 4436885"/>
                  <a:gd name="connsiteX585" fmla="*/ 1224161 w 2757563"/>
                  <a:gd name="connsiteY585" fmla="*/ 1200711 h 4436885"/>
                  <a:gd name="connsiteX586" fmla="*/ 1195933 w 2757563"/>
                  <a:gd name="connsiteY586" fmla="*/ 1180548 h 4436885"/>
                  <a:gd name="connsiteX587" fmla="*/ 1179803 w 2757563"/>
                  <a:gd name="connsiteY587" fmla="*/ 1160385 h 4436885"/>
                  <a:gd name="connsiteX588" fmla="*/ 1169721 w 2757563"/>
                  <a:gd name="connsiteY588" fmla="*/ 1139214 h 4436885"/>
                  <a:gd name="connsiteX589" fmla="*/ 1167705 w 2757563"/>
                  <a:gd name="connsiteY589" fmla="*/ 1131149 h 4436885"/>
                  <a:gd name="connsiteX590" fmla="*/ 1154599 w 2757563"/>
                  <a:gd name="connsiteY590" fmla="*/ 1120059 h 4436885"/>
                  <a:gd name="connsiteX591" fmla="*/ 1152582 w 2757563"/>
                  <a:gd name="connsiteY591" fmla="*/ 1120059 h 4436885"/>
                  <a:gd name="connsiteX592" fmla="*/ 1141493 w 2757563"/>
                  <a:gd name="connsiteY592" fmla="*/ 1135181 h 4436885"/>
                  <a:gd name="connsiteX593" fmla="*/ 1150566 w 2757563"/>
                  <a:gd name="connsiteY593" fmla="*/ 1163410 h 4436885"/>
                  <a:gd name="connsiteX594" fmla="*/ 1165688 w 2757563"/>
                  <a:gd name="connsiteY594" fmla="*/ 1187605 h 4436885"/>
                  <a:gd name="connsiteX595" fmla="*/ 1121330 w 2757563"/>
                  <a:gd name="connsiteY595" fmla="*/ 1204744 h 4436885"/>
                  <a:gd name="connsiteX596" fmla="*/ 1113264 w 2757563"/>
                  <a:gd name="connsiteY596" fmla="*/ 1199703 h 4436885"/>
                  <a:gd name="connsiteX597" fmla="*/ 1110240 w 2757563"/>
                  <a:gd name="connsiteY597" fmla="*/ 1200711 h 4436885"/>
                  <a:gd name="connsiteX598" fmla="*/ 1106207 w 2757563"/>
                  <a:gd name="connsiteY598" fmla="*/ 1211801 h 4436885"/>
                  <a:gd name="connsiteX599" fmla="*/ 1169721 w 2757563"/>
                  <a:gd name="connsiteY599" fmla="*/ 1278339 h 4436885"/>
                  <a:gd name="connsiteX600" fmla="*/ 1181819 w 2757563"/>
                  <a:gd name="connsiteY600" fmla="*/ 1273299 h 4436885"/>
                  <a:gd name="connsiteX601" fmla="*/ 1181819 w 2757563"/>
                  <a:gd name="connsiteY601" fmla="*/ 1266241 h 4436885"/>
                  <a:gd name="connsiteX602" fmla="*/ 1176778 w 2757563"/>
                  <a:gd name="connsiteY602" fmla="*/ 1261201 h 4436885"/>
                  <a:gd name="connsiteX603" fmla="*/ 1171737 w 2757563"/>
                  <a:gd name="connsiteY603" fmla="*/ 1259184 h 4436885"/>
                  <a:gd name="connsiteX604" fmla="*/ 1146533 w 2757563"/>
                  <a:gd name="connsiteY604" fmla="*/ 1241038 h 4436885"/>
                  <a:gd name="connsiteX605" fmla="*/ 1129395 w 2757563"/>
                  <a:gd name="connsiteY605" fmla="*/ 1219866 h 4436885"/>
                  <a:gd name="connsiteX606" fmla="*/ 1121330 w 2757563"/>
                  <a:gd name="connsiteY606" fmla="*/ 1204744 h 4436885"/>
                  <a:gd name="connsiteX607" fmla="*/ 1082012 w 2757563"/>
                  <a:gd name="connsiteY607" fmla="*/ 1352943 h 4436885"/>
                  <a:gd name="connsiteX608" fmla="*/ 1070922 w 2757563"/>
                  <a:gd name="connsiteY608" fmla="*/ 1328747 h 4436885"/>
                  <a:gd name="connsiteX609" fmla="*/ 1068906 w 2757563"/>
                  <a:gd name="connsiteY609" fmla="*/ 1318665 h 4436885"/>
                  <a:gd name="connsiteX610" fmla="*/ 1054791 w 2757563"/>
                  <a:gd name="connsiteY610" fmla="*/ 1306568 h 4436885"/>
                  <a:gd name="connsiteX611" fmla="*/ 1052775 w 2757563"/>
                  <a:gd name="connsiteY611" fmla="*/ 1306568 h 4436885"/>
                  <a:gd name="connsiteX612" fmla="*/ 1040677 w 2757563"/>
                  <a:gd name="connsiteY612" fmla="*/ 1322698 h 4436885"/>
                  <a:gd name="connsiteX613" fmla="*/ 1067897 w 2757563"/>
                  <a:gd name="connsiteY613" fmla="*/ 1384195 h 4436885"/>
                  <a:gd name="connsiteX614" fmla="*/ 1093101 w 2757563"/>
                  <a:gd name="connsiteY614" fmla="*/ 1406375 h 4436885"/>
                  <a:gd name="connsiteX615" fmla="*/ 1109232 w 2757563"/>
                  <a:gd name="connsiteY615" fmla="*/ 1414440 h 4436885"/>
                  <a:gd name="connsiteX616" fmla="*/ 1127379 w 2757563"/>
                  <a:gd name="connsiteY616" fmla="*/ 1419481 h 4436885"/>
                  <a:gd name="connsiteX617" fmla="*/ 1135444 w 2757563"/>
                  <a:gd name="connsiteY617" fmla="*/ 1418473 h 4436885"/>
                  <a:gd name="connsiteX618" fmla="*/ 1143509 w 2757563"/>
                  <a:gd name="connsiteY618" fmla="*/ 1410407 h 4436885"/>
                  <a:gd name="connsiteX619" fmla="*/ 1143509 w 2757563"/>
                  <a:gd name="connsiteY619" fmla="*/ 1398310 h 4436885"/>
                  <a:gd name="connsiteX620" fmla="*/ 1135444 w 2757563"/>
                  <a:gd name="connsiteY620" fmla="*/ 1390244 h 4436885"/>
                  <a:gd name="connsiteX621" fmla="*/ 1114272 w 2757563"/>
                  <a:gd name="connsiteY621" fmla="*/ 1382179 h 4436885"/>
                  <a:gd name="connsiteX622" fmla="*/ 1098142 w 2757563"/>
                  <a:gd name="connsiteY622" fmla="*/ 1370081 h 4436885"/>
                  <a:gd name="connsiteX623" fmla="*/ 1082012 w 2757563"/>
                  <a:gd name="connsiteY623" fmla="*/ 1352943 h 4436885"/>
                  <a:gd name="connsiteX624" fmla="*/ 1784695 w 2757563"/>
                  <a:gd name="connsiteY624" fmla="*/ 331683 h 4436885"/>
                  <a:gd name="connsiteX625" fmla="*/ 1809899 w 2757563"/>
                  <a:gd name="connsiteY625" fmla="*/ 340756 h 4436885"/>
                  <a:gd name="connsiteX626" fmla="*/ 1827037 w 2757563"/>
                  <a:gd name="connsiteY626" fmla="*/ 352854 h 4436885"/>
                  <a:gd name="connsiteX627" fmla="*/ 1841152 w 2757563"/>
                  <a:gd name="connsiteY627" fmla="*/ 371001 h 4436885"/>
                  <a:gd name="connsiteX628" fmla="*/ 1853249 w 2757563"/>
                  <a:gd name="connsiteY628" fmla="*/ 398221 h 4436885"/>
                  <a:gd name="connsiteX629" fmla="*/ 1856274 w 2757563"/>
                  <a:gd name="connsiteY629" fmla="*/ 410319 h 4436885"/>
                  <a:gd name="connsiteX630" fmla="*/ 1859298 w 2757563"/>
                  <a:gd name="connsiteY630" fmla="*/ 426449 h 4436885"/>
                  <a:gd name="connsiteX631" fmla="*/ 1873413 w 2757563"/>
                  <a:gd name="connsiteY631" fmla="*/ 436531 h 4436885"/>
                  <a:gd name="connsiteX632" fmla="*/ 1881478 w 2757563"/>
                  <a:gd name="connsiteY632" fmla="*/ 431490 h 4436885"/>
                  <a:gd name="connsiteX633" fmla="*/ 1883494 w 2757563"/>
                  <a:gd name="connsiteY633" fmla="*/ 422416 h 4436885"/>
                  <a:gd name="connsiteX634" fmla="*/ 1883494 w 2757563"/>
                  <a:gd name="connsiteY634" fmla="*/ 420400 h 4436885"/>
                  <a:gd name="connsiteX635" fmla="*/ 1883494 w 2757563"/>
                  <a:gd name="connsiteY635" fmla="*/ 420400 h 4436885"/>
                  <a:gd name="connsiteX636" fmla="*/ 1879461 w 2757563"/>
                  <a:gd name="connsiteY636" fmla="*/ 386123 h 4436885"/>
                  <a:gd name="connsiteX637" fmla="*/ 1868372 w 2757563"/>
                  <a:gd name="connsiteY637" fmla="*/ 354870 h 4436885"/>
                  <a:gd name="connsiteX638" fmla="*/ 1828046 w 2757563"/>
                  <a:gd name="connsiteY638" fmla="*/ 311520 h 4436885"/>
                  <a:gd name="connsiteX639" fmla="*/ 1800825 w 2757563"/>
                  <a:gd name="connsiteY639" fmla="*/ 299422 h 4436885"/>
                  <a:gd name="connsiteX640" fmla="*/ 1769573 w 2757563"/>
                  <a:gd name="connsiteY640" fmla="*/ 293373 h 4436885"/>
                  <a:gd name="connsiteX641" fmla="*/ 1752434 w 2757563"/>
                  <a:gd name="connsiteY641" fmla="*/ 292365 h 4436885"/>
                  <a:gd name="connsiteX642" fmla="*/ 1702026 w 2757563"/>
                  <a:gd name="connsiteY642" fmla="*/ 297405 h 4436885"/>
                  <a:gd name="connsiteX643" fmla="*/ 1628431 w 2757563"/>
                  <a:gd name="connsiteY643" fmla="*/ 316560 h 4436885"/>
                  <a:gd name="connsiteX644" fmla="*/ 1554836 w 2757563"/>
                  <a:gd name="connsiteY644" fmla="*/ 344789 h 4436885"/>
                  <a:gd name="connsiteX645" fmla="*/ 1484265 w 2757563"/>
                  <a:gd name="connsiteY645" fmla="*/ 379066 h 4436885"/>
                  <a:gd name="connsiteX646" fmla="*/ 1419743 w 2757563"/>
                  <a:gd name="connsiteY646" fmla="*/ 414351 h 4436885"/>
                  <a:gd name="connsiteX647" fmla="*/ 1328001 w 2757563"/>
                  <a:gd name="connsiteY647" fmla="*/ 471816 h 4436885"/>
                  <a:gd name="connsiteX648" fmla="*/ 1119313 w 2757563"/>
                  <a:gd name="connsiteY648" fmla="*/ 631104 h 4436885"/>
                  <a:gd name="connsiteX649" fmla="*/ 738231 w 2757563"/>
                  <a:gd name="connsiteY649" fmla="*/ 1002105 h 4436885"/>
                  <a:gd name="connsiteX650" fmla="*/ 593057 w 2757563"/>
                  <a:gd name="connsiteY650" fmla="*/ 1177524 h 4436885"/>
                  <a:gd name="connsiteX651" fmla="*/ 526519 w 2757563"/>
                  <a:gd name="connsiteY651" fmla="*/ 1267250 h 4436885"/>
                  <a:gd name="connsiteX652" fmla="*/ 441834 w 2757563"/>
                  <a:gd name="connsiteY652" fmla="*/ 1398310 h 4436885"/>
                  <a:gd name="connsiteX653" fmla="*/ 410581 w 2757563"/>
                  <a:gd name="connsiteY653" fmla="*/ 1461823 h 4436885"/>
                  <a:gd name="connsiteX654" fmla="*/ 401508 w 2757563"/>
                  <a:gd name="connsiteY654" fmla="*/ 1489044 h 4436885"/>
                  <a:gd name="connsiteX655" fmla="*/ 396467 w 2757563"/>
                  <a:gd name="connsiteY655" fmla="*/ 1514247 h 4436885"/>
                  <a:gd name="connsiteX656" fmla="*/ 400499 w 2757563"/>
                  <a:gd name="connsiteY656" fmla="*/ 1541467 h 4436885"/>
                  <a:gd name="connsiteX657" fmla="*/ 406548 w 2757563"/>
                  <a:gd name="connsiteY657" fmla="*/ 1551549 h 4436885"/>
                  <a:gd name="connsiteX658" fmla="*/ 418646 w 2757563"/>
                  <a:gd name="connsiteY658" fmla="*/ 1560622 h 4436885"/>
                  <a:gd name="connsiteX659" fmla="*/ 427720 w 2757563"/>
                  <a:gd name="connsiteY659" fmla="*/ 1560622 h 4436885"/>
                  <a:gd name="connsiteX660" fmla="*/ 433768 w 2757563"/>
                  <a:gd name="connsiteY660" fmla="*/ 1554574 h 4436885"/>
                  <a:gd name="connsiteX661" fmla="*/ 433768 w 2757563"/>
                  <a:gd name="connsiteY661" fmla="*/ 1545500 h 4436885"/>
                  <a:gd name="connsiteX662" fmla="*/ 429736 w 2757563"/>
                  <a:gd name="connsiteY662" fmla="*/ 1540459 h 4436885"/>
                  <a:gd name="connsiteX663" fmla="*/ 429736 w 2757563"/>
                  <a:gd name="connsiteY663" fmla="*/ 1540459 h 4436885"/>
                  <a:gd name="connsiteX664" fmla="*/ 429736 w 2757563"/>
                  <a:gd name="connsiteY664" fmla="*/ 1540459 h 4436885"/>
                  <a:gd name="connsiteX665" fmla="*/ 428728 w 2757563"/>
                  <a:gd name="connsiteY665" fmla="*/ 1540459 h 4436885"/>
                  <a:gd name="connsiteX666" fmla="*/ 425703 w 2757563"/>
                  <a:gd name="connsiteY666" fmla="*/ 1538443 h 4436885"/>
                  <a:gd name="connsiteX667" fmla="*/ 423687 w 2757563"/>
                  <a:gd name="connsiteY667" fmla="*/ 1535418 h 4436885"/>
                  <a:gd name="connsiteX668" fmla="*/ 421671 w 2757563"/>
                  <a:gd name="connsiteY668" fmla="*/ 1531386 h 4436885"/>
                  <a:gd name="connsiteX669" fmla="*/ 420662 w 2757563"/>
                  <a:gd name="connsiteY669" fmla="*/ 1522313 h 4436885"/>
                  <a:gd name="connsiteX670" fmla="*/ 423687 w 2757563"/>
                  <a:gd name="connsiteY670" fmla="*/ 1500133 h 4436885"/>
                  <a:gd name="connsiteX671" fmla="*/ 437801 w 2757563"/>
                  <a:gd name="connsiteY671" fmla="*/ 1460815 h 4436885"/>
                  <a:gd name="connsiteX672" fmla="*/ 460989 w 2757563"/>
                  <a:gd name="connsiteY672" fmla="*/ 1414440 h 4436885"/>
                  <a:gd name="connsiteX673" fmla="*/ 543657 w 2757563"/>
                  <a:gd name="connsiteY673" fmla="*/ 1284388 h 4436885"/>
                  <a:gd name="connsiteX674" fmla="*/ 611204 w 2757563"/>
                  <a:gd name="connsiteY674" fmla="*/ 1192646 h 4436885"/>
                  <a:gd name="connsiteX675" fmla="*/ 845095 w 2757563"/>
                  <a:gd name="connsiteY675" fmla="*/ 920445 h 4436885"/>
                  <a:gd name="connsiteX676" fmla="*/ 1239284 w 2757563"/>
                  <a:gd name="connsiteY676" fmla="*/ 567591 h 4436885"/>
                  <a:gd name="connsiteX677" fmla="*/ 1345140 w 2757563"/>
                  <a:gd name="connsiteY677" fmla="*/ 490971 h 4436885"/>
                  <a:gd name="connsiteX678" fmla="*/ 1384458 w 2757563"/>
                  <a:gd name="connsiteY678" fmla="*/ 465767 h 4436885"/>
                  <a:gd name="connsiteX679" fmla="*/ 1500396 w 2757563"/>
                  <a:gd name="connsiteY679" fmla="*/ 402253 h 4436885"/>
                  <a:gd name="connsiteX680" fmla="*/ 1572983 w 2757563"/>
                  <a:gd name="connsiteY680" fmla="*/ 369992 h 4436885"/>
                  <a:gd name="connsiteX681" fmla="*/ 1646578 w 2757563"/>
                  <a:gd name="connsiteY681" fmla="*/ 343781 h 4436885"/>
                  <a:gd name="connsiteX682" fmla="*/ 1744369 w 2757563"/>
                  <a:gd name="connsiteY682" fmla="*/ 326642 h 4436885"/>
                  <a:gd name="connsiteX683" fmla="*/ 1784695 w 2757563"/>
                  <a:gd name="connsiteY683" fmla="*/ 331683 h 4436885"/>
                  <a:gd name="connsiteX684" fmla="*/ 447883 w 2757563"/>
                  <a:gd name="connsiteY684" fmla="*/ 538354 h 4436885"/>
                  <a:gd name="connsiteX685" fmla="*/ 447883 w 2757563"/>
                  <a:gd name="connsiteY685" fmla="*/ 538354 h 4436885"/>
                  <a:gd name="connsiteX686" fmla="*/ 447883 w 2757563"/>
                  <a:gd name="connsiteY686" fmla="*/ 538354 h 4436885"/>
                  <a:gd name="connsiteX687" fmla="*/ 447883 w 2757563"/>
                  <a:gd name="connsiteY687" fmla="*/ 538354 h 4436885"/>
                  <a:gd name="connsiteX688" fmla="*/ 2748490 w 2757563"/>
                  <a:gd name="connsiteY688" fmla="*/ 1412424 h 4436885"/>
                  <a:gd name="connsiteX689" fmla="*/ 2745466 w 2757563"/>
                  <a:gd name="connsiteY689" fmla="*/ 1412424 h 4436885"/>
                  <a:gd name="connsiteX690" fmla="*/ 2738409 w 2757563"/>
                  <a:gd name="connsiteY690" fmla="*/ 1415448 h 4436885"/>
                  <a:gd name="connsiteX691" fmla="*/ 2734376 w 2757563"/>
                  <a:gd name="connsiteY691" fmla="*/ 1416456 h 4436885"/>
                  <a:gd name="connsiteX692" fmla="*/ 2729335 w 2757563"/>
                  <a:gd name="connsiteY692" fmla="*/ 1418473 h 4436885"/>
                  <a:gd name="connsiteX693" fmla="*/ 2722278 w 2757563"/>
                  <a:gd name="connsiteY693" fmla="*/ 1420489 h 4436885"/>
                  <a:gd name="connsiteX694" fmla="*/ 2721270 w 2757563"/>
                  <a:gd name="connsiteY694" fmla="*/ 1420489 h 4436885"/>
                  <a:gd name="connsiteX695" fmla="*/ 2716229 w 2757563"/>
                  <a:gd name="connsiteY695" fmla="*/ 1420489 h 4436885"/>
                  <a:gd name="connsiteX696" fmla="*/ 2708164 w 2757563"/>
                  <a:gd name="connsiteY696" fmla="*/ 1417465 h 4436885"/>
                  <a:gd name="connsiteX697" fmla="*/ 2686993 w 2757563"/>
                  <a:gd name="connsiteY697" fmla="*/ 1402342 h 4436885"/>
                  <a:gd name="connsiteX698" fmla="*/ 2685985 w 2757563"/>
                  <a:gd name="connsiteY698" fmla="*/ 1401334 h 4436885"/>
                  <a:gd name="connsiteX699" fmla="*/ 2684976 w 2757563"/>
                  <a:gd name="connsiteY699" fmla="*/ 1400326 h 4436885"/>
                  <a:gd name="connsiteX700" fmla="*/ 2671871 w 2757563"/>
                  <a:gd name="connsiteY700" fmla="*/ 1388228 h 4436885"/>
                  <a:gd name="connsiteX701" fmla="*/ 2631544 w 2757563"/>
                  <a:gd name="connsiteY701" fmla="*/ 1354959 h 4436885"/>
                  <a:gd name="connsiteX702" fmla="*/ 2597267 w 2757563"/>
                  <a:gd name="connsiteY702" fmla="*/ 1340845 h 4436885"/>
                  <a:gd name="connsiteX703" fmla="*/ 2580128 w 2757563"/>
                  <a:gd name="connsiteY703" fmla="*/ 1338828 h 4436885"/>
                  <a:gd name="connsiteX704" fmla="*/ 2577104 w 2757563"/>
                  <a:gd name="connsiteY704" fmla="*/ 1338828 h 4436885"/>
                  <a:gd name="connsiteX705" fmla="*/ 2563998 w 2757563"/>
                  <a:gd name="connsiteY705" fmla="*/ 1340845 h 4436885"/>
                  <a:gd name="connsiteX706" fmla="*/ 2554925 w 2757563"/>
                  <a:gd name="connsiteY706" fmla="*/ 1326731 h 4436885"/>
                  <a:gd name="connsiteX707" fmla="*/ 2554925 w 2757563"/>
                  <a:gd name="connsiteY707" fmla="*/ 1325723 h 4436885"/>
                  <a:gd name="connsiteX708" fmla="*/ 2543835 w 2757563"/>
                  <a:gd name="connsiteY708" fmla="*/ 1311608 h 4436885"/>
                  <a:gd name="connsiteX709" fmla="*/ 2519639 w 2757563"/>
                  <a:gd name="connsiteY709" fmla="*/ 1285396 h 4436885"/>
                  <a:gd name="connsiteX710" fmla="*/ 2517623 w 2757563"/>
                  <a:gd name="connsiteY710" fmla="*/ 1283380 h 4436885"/>
                  <a:gd name="connsiteX711" fmla="*/ 2516615 w 2757563"/>
                  <a:gd name="connsiteY711" fmla="*/ 1250111 h 4436885"/>
                  <a:gd name="connsiteX712" fmla="*/ 2501493 w 2757563"/>
                  <a:gd name="connsiteY712" fmla="*/ 1195671 h 4436885"/>
                  <a:gd name="connsiteX713" fmla="*/ 2463183 w 2757563"/>
                  <a:gd name="connsiteY713" fmla="*/ 1155345 h 4436885"/>
                  <a:gd name="connsiteX714" fmla="*/ 2401685 w 2757563"/>
                  <a:gd name="connsiteY714" fmla="*/ 1140222 h 4436885"/>
                  <a:gd name="connsiteX715" fmla="*/ 2397653 w 2757563"/>
                  <a:gd name="connsiteY715" fmla="*/ 1140222 h 4436885"/>
                  <a:gd name="connsiteX716" fmla="*/ 2381522 w 2757563"/>
                  <a:gd name="connsiteY716" fmla="*/ 1119051 h 4436885"/>
                  <a:gd name="connsiteX717" fmla="*/ 2365392 w 2757563"/>
                  <a:gd name="connsiteY717" fmla="*/ 1108969 h 4436885"/>
                  <a:gd name="connsiteX718" fmla="*/ 2352286 w 2757563"/>
                  <a:gd name="connsiteY718" fmla="*/ 1106953 h 4436885"/>
                  <a:gd name="connsiteX719" fmla="*/ 2347245 w 2757563"/>
                  <a:gd name="connsiteY719" fmla="*/ 1106953 h 4436885"/>
                  <a:gd name="connsiteX720" fmla="*/ 2330106 w 2757563"/>
                  <a:gd name="connsiteY720" fmla="*/ 1114010 h 4436885"/>
                  <a:gd name="connsiteX721" fmla="*/ 2310951 w 2757563"/>
                  <a:gd name="connsiteY721" fmla="*/ 1132157 h 4436885"/>
                  <a:gd name="connsiteX722" fmla="*/ 2309943 w 2757563"/>
                  <a:gd name="connsiteY722" fmla="*/ 1133165 h 4436885"/>
                  <a:gd name="connsiteX723" fmla="*/ 2309943 w 2757563"/>
                  <a:gd name="connsiteY723" fmla="*/ 1132157 h 4436885"/>
                  <a:gd name="connsiteX724" fmla="*/ 2305911 w 2757563"/>
                  <a:gd name="connsiteY724" fmla="*/ 1129132 h 4436885"/>
                  <a:gd name="connsiteX725" fmla="*/ 2297845 w 2757563"/>
                  <a:gd name="connsiteY725" fmla="*/ 1121067 h 4436885"/>
                  <a:gd name="connsiteX726" fmla="*/ 2287764 w 2757563"/>
                  <a:gd name="connsiteY726" fmla="*/ 1110986 h 4436885"/>
                  <a:gd name="connsiteX727" fmla="*/ 2281715 w 2757563"/>
                  <a:gd name="connsiteY727" fmla="*/ 1104937 h 4436885"/>
                  <a:gd name="connsiteX728" fmla="*/ 2238364 w 2757563"/>
                  <a:gd name="connsiteY728" fmla="*/ 1066627 h 4436885"/>
                  <a:gd name="connsiteX729" fmla="*/ 2214169 w 2757563"/>
                  <a:gd name="connsiteY729" fmla="*/ 1053521 h 4436885"/>
                  <a:gd name="connsiteX730" fmla="*/ 2202071 w 2757563"/>
                  <a:gd name="connsiteY730" fmla="*/ 1050496 h 4436885"/>
                  <a:gd name="connsiteX731" fmla="*/ 2195014 w 2757563"/>
                  <a:gd name="connsiteY731" fmla="*/ 1049488 h 4436885"/>
                  <a:gd name="connsiteX732" fmla="*/ 2188965 w 2757563"/>
                  <a:gd name="connsiteY732" fmla="*/ 1049488 h 4436885"/>
                  <a:gd name="connsiteX733" fmla="*/ 2167794 w 2757563"/>
                  <a:gd name="connsiteY733" fmla="*/ 1060578 h 4436885"/>
                  <a:gd name="connsiteX734" fmla="*/ 2157712 w 2757563"/>
                  <a:gd name="connsiteY734" fmla="*/ 1082757 h 4436885"/>
                  <a:gd name="connsiteX735" fmla="*/ 2160736 w 2757563"/>
                  <a:gd name="connsiteY735" fmla="*/ 1101912 h 4436885"/>
                  <a:gd name="connsiteX736" fmla="*/ 2169810 w 2757563"/>
                  <a:gd name="connsiteY736" fmla="*/ 1119051 h 4436885"/>
                  <a:gd name="connsiteX737" fmla="*/ 2200054 w 2757563"/>
                  <a:gd name="connsiteY737" fmla="*/ 1151312 h 4436885"/>
                  <a:gd name="connsiteX738" fmla="*/ 2233324 w 2757563"/>
                  <a:gd name="connsiteY738" fmla="*/ 1178532 h 4436885"/>
                  <a:gd name="connsiteX739" fmla="*/ 2231307 w 2757563"/>
                  <a:gd name="connsiteY739" fmla="*/ 1180548 h 4436885"/>
                  <a:gd name="connsiteX740" fmla="*/ 2214169 w 2757563"/>
                  <a:gd name="connsiteY740" fmla="*/ 1214826 h 4436885"/>
                  <a:gd name="connsiteX741" fmla="*/ 2207111 w 2757563"/>
                  <a:gd name="connsiteY741" fmla="*/ 1253135 h 4436885"/>
                  <a:gd name="connsiteX742" fmla="*/ 2208120 w 2757563"/>
                  <a:gd name="connsiteY742" fmla="*/ 1275315 h 4436885"/>
                  <a:gd name="connsiteX743" fmla="*/ 2208120 w 2757563"/>
                  <a:gd name="connsiteY743" fmla="*/ 1277331 h 4436885"/>
                  <a:gd name="connsiteX744" fmla="*/ 2209128 w 2757563"/>
                  <a:gd name="connsiteY744" fmla="*/ 1288421 h 4436885"/>
                  <a:gd name="connsiteX745" fmla="*/ 2207111 w 2757563"/>
                  <a:gd name="connsiteY745" fmla="*/ 1323706 h 4436885"/>
                  <a:gd name="connsiteX746" fmla="*/ 2189973 w 2757563"/>
                  <a:gd name="connsiteY746" fmla="*/ 1373106 h 4436885"/>
                  <a:gd name="connsiteX747" fmla="*/ 2138557 w 2757563"/>
                  <a:gd name="connsiteY747" fmla="*/ 1453758 h 4436885"/>
                  <a:gd name="connsiteX748" fmla="*/ 2077060 w 2757563"/>
                  <a:gd name="connsiteY748" fmla="*/ 1531386 h 4436885"/>
                  <a:gd name="connsiteX749" fmla="*/ 2076051 w 2757563"/>
                  <a:gd name="connsiteY749" fmla="*/ 1532394 h 4436885"/>
                  <a:gd name="connsiteX750" fmla="*/ 2075043 w 2757563"/>
                  <a:gd name="connsiteY750" fmla="*/ 1533402 h 4436885"/>
                  <a:gd name="connsiteX751" fmla="*/ 2026652 w 2757563"/>
                  <a:gd name="connsiteY751" fmla="*/ 1585826 h 4436885"/>
                  <a:gd name="connsiteX752" fmla="*/ 2061937 w 2757563"/>
                  <a:gd name="connsiteY752" fmla="*/ 1533402 h 4436885"/>
                  <a:gd name="connsiteX753" fmla="*/ 2103272 w 2757563"/>
                  <a:gd name="connsiteY753" fmla="*/ 1455774 h 4436885"/>
                  <a:gd name="connsiteX754" fmla="*/ 2133516 w 2757563"/>
                  <a:gd name="connsiteY754" fmla="*/ 1376130 h 4436885"/>
                  <a:gd name="connsiteX755" fmla="*/ 2151663 w 2757563"/>
                  <a:gd name="connsiteY755" fmla="*/ 1290437 h 4436885"/>
                  <a:gd name="connsiteX756" fmla="*/ 2142590 w 2757563"/>
                  <a:gd name="connsiteY756" fmla="*/ 1116026 h 4436885"/>
                  <a:gd name="connsiteX757" fmla="*/ 2003464 w 2757563"/>
                  <a:gd name="connsiteY757" fmla="*/ 828703 h 4436885"/>
                  <a:gd name="connsiteX758" fmla="*/ 2000440 w 2757563"/>
                  <a:gd name="connsiteY758" fmla="*/ 823662 h 4436885"/>
                  <a:gd name="connsiteX759" fmla="*/ 1906682 w 2757563"/>
                  <a:gd name="connsiteY759" fmla="*/ 658325 h 4436885"/>
                  <a:gd name="connsiteX760" fmla="*/ 1898616 w 2757563"/>
                  <a:gd name="connsiteY760" fmla="*/ 653284 h 4436885"/>
                  <a:gd name="connsiteX761" fmla="*/ 1894584 w 2757563"/>
                  <a:gd name="connsiteY761" fmla="*/ 654292 h 4436885"/>
                  <a:gd name="connsiteX762" fmla="*/ 1890551 w 2757563"/>
                  <a:gd name="connsiteY762" fmla="*/ 666390 h 4436885"/>
                  <a:gd name="connsiteX763" fmla="*/ 1968179 w 2757563"/>
                  <a:gd name="connsiteY763" fmla="*/ 810556 h 4436885"/>
                  <a:gd name="connsiteX764" fmla="*/ 1982293 w 2757563"/>
                  <a:gd name="connsiteY764" fmla="*/ 833743 h 4436885"/>
                  <a:gd name="connsiteX765" fmla="*/ 1983301 w 2757563"/>
                  <a:gd name="connsiteY765" fmla="*/ 834752 h 4436885"/>
                  <a:gd name="connsiteX766" fmla="*/ 2049839 w 2757563"/>
                  <a:gd name="connsiteY766" fmla="*/ 951697 h 4436885"/>
                  <a:gd name="connsiteX767" fmla="*/ 2096214 w 2757563"/>
                  <a:gd name="connsiteY767" fmla="*/ 1055537 h 4436885"/>
                  <a:gd name="connsiteX768" fmla="*/ 2126459 w 2757563"/>
                  <a:gd name="connsiteY768" fmla="*/ 1193654 h 4436885"/>
                  <a:gd name="connsiteX769" fmla="*/ 2119402 w 2757563"/>
                  <a:gd name="connsiteY769" fmla="*/ 1324714 h 4436885"/>
                  <a:gd name="connsiteX770" fmla="*/ 2119402 w 2757563"/>
                  <a:gd name="connsiteY770" fmla="*/ 1325723 h 4436885"/>
                  <a:gd name="connsiteX771" fmla="*/ 2119402 w 2757563"/>
                  <a:gd name="connsiteY771" fmla="*/ 1326731 h 4436885"/>
                  <a:gd name="connsiteX772" fmla="*/ 2119402 w 2757563"/>
                  <a:gd name="connsiteY772" fmla="*/ 1327739 h 4436885"/>
                  <a:gd name="connsiteX773" fmla="*/ 2119402 w 2757563"/>
                  <a:gd name="connsiteY773" fmla="*/ 1327739 h 4436885"/>
                  <a:gd name="connsiteX774" fmla="*/ 2119402 w 2757563"/>
                  <a:gd name="connsiteY774" fmla="*/ 1327739 h 4436885"/>
                  <a:gd name="connsiteX775" fmla="*/ 2119402 w 2757563"/>
                  <a:gd name="connsiteY775" fmla="*/ 1326731 h 4436885"/>
                  <a:gd name="connsiteX776" fmla="*/ 2070003 w 2757563"/>
                  <a:gd name="connsiteY776" fmla="*/ 1469888 h 4436885"/>
                  <a:gd name="connsiteX777" fmla="*/ 2016570 w 2757563"/>
                  <a:gd name="connsiteY777" fmla="*/ 1561630 h 4436885"/>
                  <a:gd name="connsiteX778" fmla="*/ 1950032 w 2757563"/>
                  <a:gd name="connsiteY778" fmla="*/ 1648332 h 4436885"/>
                  <a:gd name="connsiteX779" fmla="*/ 1950032 w 2757563"/>
                  <a:gd name="connsiteY779" fmla="*/ 1648332 h 4436885"/>
                  <a:gd name="connsiteX780" fmla="*/ 1950032 w 2757563"/>
                  <a:gd name="connsiteY780" fmla="*/ 1648332 h 4436885"/>
                  <a:gd name="connsiteX781" fmla="*/ 1919787 w 2757563"/>
                  <a:gd name="connsiteY781" fmla="*/ 1680593 h 4436885"/>
                  <a:gd name="connsiteX782" fmla="*/ 1903657 w 2757563"/>
                  <a:gd name="connsiteY782" fmla="*/ 1695715 h 4436885"/>
                  <a:gd name="connsiteX783" fmla="*/ 1864339 w 2757563"/>
                  <a:gd name="connsiteY783" fmla="*/ 1727976 h 4436885"/>
                  <a:gd name="connsiteX784" fmla="*/ 1858290 w 2757563"/>
                  <a:gd name="connsiteY784" fmla="*/ 1721927 h 4436885"/>
                  <a:gd name="connsiteX785" fmla="*/ 1847200 w 2757563"/>
                  <a:gd name="connsiteY785" fmla="*/ 1712854 h 4436885"/>
                  <a:gd name="connsiteX786" fmla="*/ 1811915 w 2757563"/>
                  <a:gd name="connsiteY786" fmla="*/ 1724952 h 4436885"/>
                  <a:gd name="connsiteX787" fmla="*/ 1799817 w 2757563"/>
                  <a:gd name="connsiteY787" fmla="*/ 1731001 h 4436885"/>
                  <a:gd name="connsiteX788" fmla="*/ 1770581 w 2757563"/>
                  <a:gd name="connsiteY788" fmla="*/ 1746123 h 4436885"/>
                  <a:gd name="connsiteX789" fmla="*/ 1731263 w 2757563"/>
                  <a:gd name="connsiteY789" fmla="*/ 1767294 h 4436885"/>
                  <a:gd name="connsiteX790" fmla="*/ 1650610 w 2757563"/>
                  <a:gd name="connsiteY790" fmla="*/ 1817702 h 4436885"/>
                  <a:gd name="connsiteX791" fmla="*/ 1589113 w 2757563"/>
                  <a:gd name="connsiteY791" fmla="*/ 1862061 h 4436885"/>
                  <a:gd name="connsiteX792" fmla="*/ 1580040 w 2757563"/>
                  <a:gd name="connsiteY792" fmla="*/ 1865085 h 4436885"/>
                  <a:gd name="connsiteX793" fmla="*/ 1578023 w 2757563"/>
                  <a:gd name="connsiteY793" fmla="*/ 1866093 h 4436885"/>
                  <a:gd name="connsiteX794" fmla="*/ 1571974 w 2757563"/>
                  <a:gd name="connsiteY794" fmla="*/ 1868109 h 4436885"/>
                  <a:gd name="connsiteX795" fmla="*/ 1549795 w 2757563"/>
                  <a:gd name="connsiteY795" fmla="*/ 1876175 h 4436885"/>
                  <a:gd name="connsiteX796" fmla="*/ 1504428 w 2757563"/>
                  <a:gd name="connsiteY796" fmla="*/ 1891297 h 4436885"/>
                  <a:gd name="connsiteX797" fmla="*/ 1409662 w 2757563"/>
                  <a:gd name="connsiteY797" fmla="*/ 1913476 h 4436885"/>
                  <a:gd name="connsiteX798" fmla="*/ 1410670 w 2757563"/>
                  <a:gd name="connsiteY798" fmla="*/ 1913476 h 4436885"/>
                  <a:gd name="connsiteX799" fmla="*/ 1409662 w 2757563"/>
                  <a:gd name="connsiteY799" fmla="*/ 1913476 h 4436885"/>
                  <a:gd name="connsiteX800" fmla="*/ 1408653 w 2757563"/>
                  <a:gd name="connsiteY800" fmla="*/ 1913476 h 4436885"/>
                  <a:gd name="connsiteX801" fmla="*/ 1409662 w 2757563"/>
                  <a:gd name="connsiteY801" fmla="*/ 1913476 h 4436885"/>
                  <a:gd name="connsiteX802" fmla="*/ 1299773 w 2757563"/>
                  <a:gd name="connsiteY802" fmla="*/ 1922550 h 4436885"/>
                  <a:gd name="connsiteX803" fmla="*/ 1262471 w 2757563"/>
                  <a:gd name="connsiteY803" fmla="*/ 1921542 h 4436885"/>
                  <a:gd name="connsiteX804" fmla="*/ 1254406 w 2757563"/>
                  <a:gd name="connsiteY804" fmla="*/ 1924566 h 4436885"/>
                  <a:gd name="connsiteX805" fmla="*/ 1251381 w 2757563"/>
                  <a:gd name="connsiteY805" fmla="*/ 1932631 h 4436885"/>
                  <a:gd name="connsiteX806" fmla="*/ 1254406 w 2757563"/>
                  <a:gd name="connsiteY806" fmla="*/ 1940696 h 4436885"/>
                  <a:gd name="connsiteX807" fmla="*/ 1262471 w 2757563"/>
                  <a:gd name="connsiteY807" fmla="*/ 1943721 h 4436885"/>
                  <a:gd name="connsiteX808" fmla="*/ 1320944 w 2757563"/>
                  <a:gd name="connsiteY808" fmla="*/ 1945737 h 4436885"/>
                  <a:gd name="connsiteX809" fmla="*/ 1409662 w 2757563"/>
                  <a:gd name="connsiteY809" fmla="*/ 1940696 h 4436885"/>
                  <a:gd name="connsiteX810" fmla="*/ 1399580 w 2757563"/>
                  <a:gd name="connsiteY810" fmla="*/ 1949770 h 4436885"/>
                  <a:gd name="connsiteX811" fmla="*/ 1359254 w 2757563"/>
                  <a:gd name="connsiteY811" fmla="*/ 2002194 h 4436885"/>
                  <a:gd name="connsiteX812" fmla="*/ 1328001 w 2757563"/>
                  <a:gd name="connsiteY812" fmla="*/ 2058651 h 4436885"/>
                  <a:gd name="connsiteX813" fmla="*/ 1319936 w 2757563"/>
                  <a:gd name="connsiteY813" fmla="*/ 2074781 h 4436885"/>
                  <a:gd name="connsiteX814" fmla="*/ 1296748 w 2757563"/>
                  <a:gd name="connsiteY814" fmla="*/ 2117123 h 4436885"/>
                  <a:gd name="connsiteX815" fmla="*/ 1267512 w 2757563"/>
                  <a:gd name="connsiteY815" fmla="*/ 2162490 h 4436885"/>
                  <a:gd name="connsiteX816" fmla="*/ 1266504 w 2757563"/>
                  <a:gd name="connsiteY816" fmla="*/ 2163499 h 4436885"/>
                  <a:gd name="connsiteX817" fmla="*/ 1265496 w 2757563"/>
                  <a:gd name="connsiteY817" fmla="*/ 2164507 h 4436885"/>
                  <a:gd name="connsiteX818" fmla="*/ 1266504 w 2757563"/>
                  <a:gd name="connsiteY818" fmla="*/ 2164507 h 4436885"/>
                  <a:gd name="connsiteX819" fmla="*/ 1221137 w 2757563"/>
                  <a:gd name="connsiteY819" fmla="*/ 2210882 h 4436885"/>
                  <a:gd name="connsiteX820" fmla="*/ 1173754 w 2757563"/>
                  <a:gd name="connsiteY820" fmla="*/ 2238102 h 4436885"/>
                  <a:gd name="connsiteX821" fmla="*/ 1124354 w 2757563"/>
                  <a:gd name="connsiteY821" fmla="*/ 2251208 h 4436885"/>
                  <a:gd name="connsiteX822" fmla="*/ 1107215 w 2757563"/>
                  <a:gd name="connsiteY822" fmla="*/ 2252216 h 4436885"/>
                  <a:gd name="connsiteX823" fmla="*/ 1094109 w 2757563"/>
                  <a:gd name="connsiteY823" fmla="*/ 2251208 h 4436885"/>
                  <a:gd name="connsiteX824" fmla="*/ 1075963 w 2757563"/>
                  <a:gd name="connsiteY824" fmla="*/ 2246167 h 4436885"/>
                  <a:gd name="connsiteX825" fmla="*/ 1062857 w 2757563"/>
                  <a:gd name="connsiteY825" fmla="*/ 2239110 h 4436885"/>
                  <a:gd name="connsiteX826" fmla="*/ 1052775 w 2757563"/>
                  <a:gd name="connsiteY826" fmla="*/ 2229029 h 4436885"/>
                  <a:gd name="connsiteX827" fmla="*/ 1044710 w 2757563"/>
                  <a:gd name="connsiteY827" fmla="*/ 2214914 h 4436885"/>
                  <a:gd name="connsiteX828" fmla="*/ 1039669 w 2757563"/>
                  <a:gd name="connsiteY828" fmla="*/ 2194751 h 4436885"/>
                  <a:gd name="connsiteX829" fmla="*/ 1039669 w 2757563"/>
                  <a:gd name="connsiteY829" fmla="*/ 2168539 h 4436885"/>
                  <a:gd name="connsiteX830" fmla="*/ 1048742 w 2757563"/>
                  <a:gd name="connsiteY830" fmla="*/ 2133254 h 4436885"/>
                  <a:gd name="connsiteX831" fmla="*/ 1088061 w 2757563"/>
                  <a:gd name="connsiteY831" fmla="*/ 2066716 h 4436885"/>
                  <a:gd name="connsiteX832" fmla="*/ 1223153 w 2757563"/>
                  <a:gd name="connsiteY832" fmla="*/ 1931623 h 4436885"/>
                  <a:gd name="connsiteX833" fmla="*/ 1227186 w 2757563"/>
                  <a:gd name="connsiteY833" fmla="*/ 1927591 h 4436885"/>
                  <a:gd name="connsiteX834" fmla="*/ 1229202 w 2757563"/>
                  <a:gd name="connsiteY834" fmla="*/ 1923558 h 4436885"/>
                  <a:gd name="connsiteX835" fmla="*/ 1233235 w 2757563"/>
                  <a:gd name="connsiteY835" fmla="*/ 1922550 h 4436885"/>
                  <a:gd name="connsiteX836" fmla="*/ 1293724 w 2757563"/>
                  <a:gd name="connsiteY836" fmla="*/ 1840889 h 4436885"/>
                  <a:gd name="connsiteX837" fmla="*/ 1292716 w 2757563"/>
                  <a:gd name="connsiteY837" fmla="*/ 1827783 h 4436885"/>
                  <a:gd name="connsiteX838" fmla="*/ 1282634 w 2757563"/>
                  <a:gd name="connsiteY838" fmla="*/ 1819718 h 4436885"/>
                  <a:gd name="connsiteX839" fmla="*/ 1277593 w 2757563"/>
                  <a:gd name="connsiteY839" fmla="*/ 1818710 h 4436885"/>
                  <a:gd name="connsiteX840" fmla="*/ 1261463 w 2757563"/>
                  <a:gd name="connsiteY840" fmla="*/ 1829799 h 4436885"/>
                  <a:gd name="connsiteX841" fmla="*/ 1253398 w 2757563"/>
                  <a:gd name="connsiteY841" fmla="*/ 1851979 h 4436885"/>
                  <a:gd name="connsiteX842" fmla="*/ 1239284 w 2757563"/>
                  <a:gd name="connsiteY842" fmla="*/ 1873150 h 4436885"/>
                  <a:gd name="connsiteX843" fmla="*/ 1222145 w 2757563"/>
                  <a:gd name="connsiteY843" fmla="*/ 1888272 h 4436885"/>
                  <a:gd name="connsiteX844" fmla="*/ 1217104 w 2757563"/>
                  <a:gd name="connsiteY844" fmla="*/ 1891297 h 4436885"/>
                  <a:gd name="connsiteX845" fmla="*/ 1209039 w 2757563"/>
                  <a:gd name="connsiteY845" fmla="*/ 1901378 h 4436885"/>
                  <a:gd name="connsiteX846" fmla="*/ 1210047 w 2757563"/>
                  <a:gd name="connsiteY846" fmla="*/ 1914484 h 4436885"/>
                  <a:gd name="connsiteX847" fmla="*/ 1212063 w 2757563"/>
                  <a:gd name="connsiteY847" fmla="*/ 1918517 h 4436885"/>
                  <a:gd name="connsiteX848" fmla="*/ 1207023 w 2757563"/>
                  <a:gd name="connsiteY848" fmla="*/ 1922550 h 4436885"/>
                  <a:gd name="connsiteX849" fmla="*/ 1131411 w 2757563"/>
                  <a:gd name="connsiteY849" fmla="*/ 1992112 h 4436885"/>
                  <a:gd name="connsiteX850" fmla="*/ 1087052 w 2757563"/>
                  <a:gd name="connsiteY850" fmla="*/ 2040504 h 4436885"/>
                  <a:gd name="connsiteX851" fmla="*/ 1063865 w 2757563"/>
                  <a:gd name="connsiteY851" fmla="*/ 2070748 h 4436885"/>
                  <a:gd name="connsiteX852" fmla="*/ 1063865 w 2757563"/>
                  <a:gd name="connsiteY852" fmla="*/ 2069740 h 4436885"/>
                  <a:gd name="connsiteX853" fmla="*/ 1056808 w 2757563"/>
                  <a:gd name="connsiteY853" fmla="*/ 2066716 h 4436885"/>
                  <a:gd name="connsiteX854" fmla="*/ 1048742 w 2757563"/>
                  <a:gd name="connsiteY854" fmla="*/ 2069740 h 4436885"/>
                  <a:gd name="connsiteX855" fmla="*/ 905585 w 2757563"/>
                  <a:gd name="connsiteY855" fmla="*/ 2256249 h 4436885"/>
                  <a:gd name="connsiteX856" fmla="*/ 794688 w 2757563"/>
                  <a:gd name="connsiteY856" fmla="*/ 2460904 h 4436885"/>
                  <a:gd name="connsiteX857" fmla="*/ 791663 w 2757563"/>
                  <a:gd name="connsiteY857" fmla="*/ 2449814 h 4436885"/>
                  <a:gd name="connsiteX858" fmla="*/ 790655 w 2757563"/>
                  <a:gd name="connsiteY858" fmla="*/ 2446790 h 4436885"/>
                  <a:gd name="connsiteX859" fmla="*/ 777549 w 2757563"/>
                  <a:gd name="connsiteY859" fmla="*/ 2401423 h 4436885"/>
                  <a:gd name="connsiteX860" fmla="*/ 759402 w 2757563"/>
                  <a:gd name="connsiteY860" fmla="*/ 2309681 h 4436885"/>
                  <a:gd name="connsiteX861" fmla="*/ 759402 w 2757563"/>
                  <a:gd name="connsiteY861" fmla="*/ 2311697 h 4436885"/>
                  <a:gd name="connsiteX862" fmla="*/ 755370 w 2757563"/>
                  <a:gd name="connsiteY862" fmla="*/ 2208866 h 4436885"/>
                  <a:gd name="connsiteX863" fmla="*/ 774525 w 2757563"/>
                  <a:gd name="connsiteY863" fmla="*/ 2192735 h 4436885"/>
                  <a:gd name="connsiteX864" fmla="*/ 783598 w 2757563"/>
                  <a:gd name="connsiteY864" fmla="*/ 2184670 h 4436885"/>
                  <a:gd name="connsiteX865" fmla="*/ 797712 w 2757563"/>
                  <a:gd name="connsiteY865" fmla="*/ 2172572 h 4436885"/>
                  <a:gd name="connsiteX866" fmla="*/ 800737 w 2757563"/>
                  <a:gd name="connsiteY866" fmla="*/ 2169548 h 4436885"/>
                  <a:gd name="connsiteX867" fmla="*/ 816867 w 2757563"/>
                  <a:gd name="connsiteY867" fmla="*/ 2155433 h 4436885"/>
                  <a:gd name="connsiteX868" fmla="*/ 882397 w 2757563"/>
                  <a:gd name="connsiteY868" fmla="*/ 2102001 h 4436885"/>
                  <a:gd name="connsiteX869" fmla="*/ 999343 w 2757563"/>
                  <a:gd name="connsiteY869" fmla="*/ 2020341 h 4436885"/>
                  <a:gd name="connsiteX870" fmla="*/ 1125362 w 2757563"/>
                  <a:gd name="connsiteY870" fmla="*/ 1948762 h 4436885"/>
                  <a:gd name="connsiteX871" fmla="*/ 1130403 w 2757563"/>
                  <a:gd name="connsiteY871" fmla="*/ 1942713 h 4436885"/>
                  <a:gd name="connsiteX872" fmla="*/ 1146533 w 2757563"/>
                  <a:gd name="connsiteY872" fmla="*/ 1935656 h 4436885"/>
                  <a:gd name="connsiteX873" fmla="*/ 1150566 w 2757563"/>
                  <a:gd name="connsiteY873" fmla="*/ 1930615 h 4436885"/>
                  <a:gd name="connsiteX874" fmla="*/ 1151574 w 2757563"/>
                  <a:gd name="connsiteY874" fmla="*/ 1920533 h 4436885"/>
                  <a:gd name="connsiteX875" fmla="*/ 1139476 w 2757563"/>
                  <a:gd name="connsiteY875" fmla="*/ 1911460 h 4436885"/>
                  <a:gd name="connsiteX876" fmla="*/ 1135444 w 2757563"/>
                  <a:gd name="connsiteY876" fmla="*/ 1912468 h 4436885"/>
                  <a:gd name="connsiteX877" fmla="*/ 1060840 w 2757563"/>
                  <a:gd name="connsiteY877" fmla="*/ 1933639 h 4436885"/>
                  <a:gd name="connsiteX878" fmla="*/ 1014465 w 2757563"/>
                  <a:gd name="connsiteY878" fmla="*/ 1938680 h 4436885"/>
                  <a:gd name="connsiteX879" fmla="*/ 1002367 w 2757563"/>
                  <a:gd name="connsiteY879" fmla="*/ 1938680 h 4436885"/>
                  <a:gd name="connsiteX880" fmla="*/ 968090 w 2757563"/>
                  <a:gd name="connsiteY880" fmla="*/ 1936664 h 4436885"/>
                  <a:gd name="connsiteX881" fmla="*/ 857193 w 2757563"/>
                  <a:gd name="connsiteY881" fmla="*/ 1909444 h 4436885"/>
                  <a:gd name="connsiteX882" fmla="*/ 856185 w 2757563"/>
                  <a:gd name="connsiteY882" fmla="*/ 1909444 h 4436885"/>
                  <a:gd name="connsiteX883" fmla="*/ 846104 w 2757563"/>
                  <a:gd name="connsiteY883" fmla="*/ 1905411 h 4436885"/>
                  <a:gd name="connsiteX884" fmla="*/ 842071 w 2757563"/>
                  <a:gd name="connsiteY884" fmla="*/ 1904403 h 4436885"/>
                  <a:gd name="connsiteX885" fmla="*/ 840055 w 2757563"/>
                  <a:gd name="connsiteY885" fmla="*/ 1904403 h 4436885"/>
                  <a:gd name="connsiteX886" fmla="*/ 835014 w 2757563"/>
                  <a:gd name="connsiteY886" fmla="*/ 1908435 h 4436885"/>
                  <a:gd name="connsiteX887" fmla="*/ 835014 w 2757563"/>
                  <a:gd name="connsiteY887" fmla="*/ 1915493 h 4436885"/>
                  <a:gd name="connsiteX888" fmla="*/ 839046 w 2757563"/>
                  <a:gd name="connsiteY888" fmla="*/ 1919525 h 4436885"/>
                  <a:gd name="connsiteX889" fmla="*/ 914658 w 2757563"/>
                  <a:gd name="connsiteY889" fmla="*/ 1946745 h 4436885"/>
                  <a:gd name="connsiteX890" fmla="*/ 950952 w 2757563"/>
                  <a:gd name="connsiteY890" fmla="*/ 1955819 h 4436885"/>
                  <a:gd name="connsiteX891" fmla="*/ 991278 w 2757563"/>
                  <a:gd name="connsiteY891" fmla="*/ 1960860 h 4436885"/>
                  <a:gd name="connsiteX892" fmla="*/ 1021522 w 2757563"/>
                  <a:gd name="connsiteY892" fmla="*/ 1961868 h 4436885"/>
                  <a:gd name="connsiteX893" fmla="*/ 1053783 w 2757563"/>
                  <a:gd name="connsiteY893" fmla="*/ 1959851 h 4436885"/>
                  <a:gd name="connsiteX894" fmla="*/ 1027571 w 2757563"/>
                  <a:gd name="connsiteY894" fmla="*/ 1972957 h 4436885"/>
                  <a:gd name="connsiteX895" fmla="*/ 941878 w 2757563"/>
                  <a:gd name="connsiteY895" fmla="*/ 2023365 h 4436885"/>
                  <a:gd name="connsiteX896" fmla="*/ 860218 w 2757563"/>
                  <a:gd name="connsiteY896" fmla="*/ 2080830 h 4436885"/>
                  <a:gd name="connsiteX897" fmla="*/ 782590 w 2757563"/>
                  <a:gd name="connsiteY897" fmla="*/ 2146360 h 4436885"/>
                  <a:gd name="connsiteX898" fmla="*/ 760410 w 2757563"/>
                  <a:gd name="connsiteY898" fmla="*/ 2168539 h 4436885"/>
                  <a:gd name="connsiteX899" fmla="*/ 761419 w 2757563"/>
                  <a:gd name="connsiteY899" fmla="*/ 2177613 h 4436885"/>
                  <a:gd name="connsiteX900" fmla="*/ 758394 w 2757563"/>
                  <a:gd name="connsiteY900" fmla="*/ 2180637 h 4436885"/>
                  <a:gd name="connsiteX901" fmla="*/ 772508 w 2757563"/>
                  <a:gd name="connsiteY901" fmla="*/ 2147368 h 4436885"/>
                  <a:gd name="connsiteX902" fmla="*/ 798720 w 2757563"/>
                  <a:gd name="connsiteY902" fmla="*/ 2000177 h 4436885"/>
                  <a:gd name="connsiteX903" fmla="*/ 794688 w 2757563"/>
                  <a:gd name="connsiteY903" fmla="*/ 1925574 h 4436885"/>
                  <a:gd name="connsiteX904" fmla="*/ 780574 w 2757563"/>
                  <a:gd name="connsiteY904" fmla="*/ 1849963 h 4436885"/>
                  <a:gd name="connsiteX905" fmla="*/ 760410 w 2757563"/>
                  <a:gd name="connsiteY905" fmla="*/ 1776367 h 4436885"/>
                  <a:gd name="connsiteX906" fmla="*/ 735207 w 2757563"/>
                  <a:gd name="connsiteY906" fmla="*/ 1704788 h 4436885"/>
                  <a:gd name="connsiteX907" fmla="*/ 734198 w 2757563"/>
                  <a:gd name="connsiteY907" fmla="*/ 1700756 h 4436885"/>
                  <a:gd name="connsiteX908" fmla="*/ 725125 w 2757563"/>
                  <a:gd name="connsiteY908" fmla="*/ 1694707 h 4436885"/>
                  <a:gd name="connsiteX909" fmla="*/ 722101 w 2757563"/>
                  <a:gd name="connsiteY909" fmla="*/ 1694707 h 4436885"/>
                  <a:gd name="connsiteX910" fmla="*/ 717060 w 2757563"/>
                  <a:gd name="connsiteY910" fmla="*/ 1699748 h 4436885"/>
                  <a:gd name="connsiteX911" fmla="*/ 717060 w 2757563"/>
                  <a:gd name="connsiteY911" fmla="*/ 1705797 h 4436885"/>
                  <a:gd name="connsiteX912" fmla="*/ 744280 w 2757563"/>
                  <a:gd name="connsiteY912" fmla="*/ 1788465 h 4436885"/>
                  <a:gd name="connsiteX913" fmla="*/ 763435 w 2757563"/>
                  <a:gd name="connsiteY913" fmla="*/ 1873150 h 4436885"/>
                  <a:gd name="connsiteX914" fmla="*/ 763435 w 2757563"/>
                  <a:gd name="connsiteY914" fmla="*/ 1872142 h 4436885"/>
                  <a:gd name="connsiteX915" fmla="*/ 771500 w 2757563"/>
                  <a:gd name="connsiteY915" fmla="*/ 1954811 h 4436885"/>
                  <a:gd name="connsiteX916" fmla="*/ 769484 w 2757563"/>
                  <a:gd name="connsiteY916" fmla="*/ 2036471 h 4436885"/>
                  <a:gd name="connsiteX917" fmla="*/ 743272 w 2757563"/>
                  <a:gd name="connsiteY917" fmla="*/ 2149384 h 4436885"/>
                  <a:gd name="connsiteX918" fmla="*/ 721092 w 2757563"/>
                  <a:gd name="connsiteY918" fmla="*/ 2197776 h 4436885"/>
                  <a:gd name="connsiteX919" fmla="*/ 690848 w 2757563"/>
                  <a:gd name="connsiteY919" fmla="*/ 2245159 h 4436885"/>
                  <a:gd name="connsiteX920" fmla="*/ 689840 w 2757563"/>
                  <a:gd name="connsiteY920" fmla="*/ 2246167 h 4436885"/>
                  <a:gd name="connsiteX921" fmla="*/ 688832 w 2757563"/>
                  <a:gd name="connsiteY921" fmla="*/ 2247175 h 4436885"/>
                  <a:gd name="connsiteX922" fmla="*/ 671693 w 2757563"/>
                  <a:gd name="connsiteY922" fmla="*/ 2269355 h 4436885"/>
                  <a:gd name="connsiteX923" fmla="*/ 668668 w 2757563"/>
                  <a:gd name="connsiteY923" fmla="*/ 2276412 h 4436885"/>
                  <a:gd name="connsiteX924" fmla="*/ 671693 w 2757563"/>
                  <a:gd name="connsiteY924" fmla="*/ 2283469 h 4436885"/>
                  <a:gd name="connsiteX925" fmla="*/ 672701 w 2757563"/>
                  <a:gd name="connsiteY925" fmla="*/ 2284477 h 4436885"/>
                  <a:gd name="connsiteX926" fmla="*/ 641448 w 2757563"/>
                  <a:gd name="connsiteY926" fmla="*/ 2306656 h 4436885"/>
                  <a:gd name="connsiteX927" fmla="*/ 486193 w 2757563"/>
                  <a:gd name="connsiteY927" fmla="*/ 2421586 h 4436885"/>
                  <a:gd name="connsiteX928" fmla="*/ 412597 w 2757563"/>
                  <a:gd name="connsiteY928" fmla="*/ 2485100 h 4436885"/>
                  <a:gd name="connsiteX929" fmla="*/ 377312 w 2757563"/>
                  <a:gd name="connsiteY929" fmla="*/ 2520385 h 4436885"/>
                  <a:gd name="connsiteX930" fmla="*/ 361181 w 2757563"/>
                  <a:gd name="connsiteY930" fmla="*/ 2538532 h 4436885"/>
                  <a:gd name="connsiteX931" fmla="*/ 352108 w 2757563"/>
                  <a:gd name="connsiteY931" fmla="*/ 2549621 h 4436885"/>
                  <a:gd name="connsiteX932" fmla="*/ 319847 w 2757563"/>
                  <a:gd name="connsiteY932" fmla="*/ 2533491 h 4436885"/>
                  <a:gd name="connsiteX933" fmla="*/ 278513 w 2757563"/>
                  <a:gd name="connsiteY933" fmla="*/ 2520385 h 4436885"/>
                  <a:gd name="connsiteX934" fmla="*/ 268431 w 2757563"/>
                  <a:gd name="connsiteY934" fmla="*/ 2519377 h 4436885"/>
                  <a:gd name="connsiteX935" fmla="*/ 261374 w 2757563"/>
                  <a:gd name="connsiteY935" fmla="*/ 2520385 h 4436885"/>
                  <a:gd name="connsiteX936" fmla="*/ 246252 w 2757563"/>
                  <a:gd name="connsiteY936" fmla="*/ 2529458 h 4436885"/>
                  <a:gd name="connsiteX937" fmla="*/ 241211 w 2757563"/>
                  <a:gd name="connsiteY937" fmla="*/ 2547605 h 4436885"/>
                  <a:gd name="connsiteX938" fmla="*/ 243227 w 2757563"/>
                  <a:gd name="connsiteY938" fmla="*/ 2556679 h 4436885"/>
                  <a:gd name="connsiteX939" fmla="*/ 245244 w 2757563"/>
                  <a:gd name="connsiteY939" fmla="*/ 2563736 h 4436885"/>
                  <a:gd name="connsiteX940" fmla="*/ 248268 w 2757563"/>
                  <a:gd name="connsiteY940" fmla="*/ 2569784 h 4436885"/>
                  <a:gd name="connsiteX941" fmla="*/ 258350 w 2757563"/>
                  <a:gd name="connsiteY941" fmla="*/ 2579866 h 4436885"/>
                  <a:gd name="connsiteX942" fmla="*/ 260366 w 2757563"/>
                  <a:gd name="connsiteY942" fmla="*/ 2580874 h 4436885"/>
                  <a:gd name="connsiteX943" fmla="*/ 268431 w 2757563"/>
                  <a:gd name="connsiteY943" fmla="*/ 2586923 h 4436885"/>
                  <a:gd name="connsiteX944" fmla="*/ 270448 w 2757563"/>
                  <a:gd name="connsiteY944" fmla="*/ 2588939 h 4436885"/>
                  <a:gd name="connsiteX945" fmla="*/ 270448 w 2757563"/>
                  <a:gd name="connsiteY945" fmla="*/ 2589948 h 4436885"/>
                  <a:gd name="connsiteX946" fmla="*/ 270448 w 2757563"/>
                  <a:gd name="connsiteY946" fmla="*/ 2590956 h 4436885"/>
                  <a:gd name="connsiteX947" fmla="*/ 270448 w 2757563"/>
                  <a:gd name="connsiteY947" fmla="*/ 2592972 h 4436885"/>
                  <a:gd name="connsiteX948" fmla="*/ 269439 w 2757563"/>
                  <a:gd name="connsiteY948" fmla="*/ 2594988 h 4436885"/>
                  <a:gd name="connsiteX949" fmla="*/ 266415 w 2757563"/>
                  <a:gd name="connsiteY949" fmla="*/ 2597005 h 4436885"/>
                  <a:gd name="connsiteX950" fmla="*/ 253309 w 2757563"/>
                  <a:gd name="connsiteY950" fmla="*/ 2602046 h 4436885"/>
                  <a:gd name="connsiteX951" fmla="*/ 237178 w 2757563"/>
                  <a:gd name="connsiteY951" fmla="*/ 2605070 h 4436885"/>
                  <a:gd name="connsiteX952" fmla="*/ 214999 w 2757563"/>
                  <a:gd name="connsiteY952" fmla="*/ 2610111 h 4436885"/>
                  <a:gd name="connsiteX953" fmla="*/ 177697 w 2757563"/>
                  <a:gd name="connsiteY953" fmla="*/ 2625233 h 4436885"/>
                  <a:gd name="connsiteX954" fmla="*/ 158542 w 2757563"/>
                  <a:gd name="connsiteY954" fmla="*/ 2637331 h 4436885"/>
                  <a:gd name="connsiteX955" fmla="*/ 145436 w 2757563"/>
                  <a:gd name="connsiteY955" fmla="*/ 2654469 h 4436885"/>
                  <a:gd name="connsiteX956" fmla="*/ 144428 w 2757563"/>
                  <a:gd name="connsiteY956" fmla="*/ 2665559 h 4436885"/>
                  <a:gd name="connsiteX957" fmla="*/ 149469 w 2757563"/>
                  <a:gd name="connsiteY957" fmla="*/ 2677657 h 4436885"/>
                  <a:gd name="connsiteX958" fmla="*/ 152494 w 2757563"/>
                  <a:gd name="connsiteY958" fmla="*/ 2681690 h 4436885"/>
                  <a:gd name="connsiteX959" fmla="*/ 157534 w 2757563"/>
                  <a:gd name="connsiteY959" fmla="*/ 2685722 h 4436885"/>
                  <a:gd name="connsiteX960" fmla="*/ 169632 w 2757563"/>
                  <a:gd name="connsiteY960" fmla="*/ 2689755 h 4436885"/>
                  <a:gd name="connsiteX961" fmla="*/ 174673 w 2757563"/>
                  <a:gd name="connsiteY961" fmla="*/ 2689755 h 4436885"/>
                  <a:gd name="connsiteX962" fmla="*/ 183746 w 2757563"/>
                  <a:gd name="connsiteY962" fmla="*/ 2688747 h 4436885"/>
                  <a:gd name="connsiteX963" fmla="*/ 197860 w 2757563"/>
                  <a:gd name="connsiteY963" fmla="*/ 2686730 h 4436885"/>
                  <a:gd name="connsiteX964" fmla="*/ 198869 w 2757563"/>
                  <a:gd name="connsiteY964" fmla="*/ 2686730 h 4436885"/>
                  <a:gd name="connsiteX965" fmla="*/ 199877 w 2757563"/>
                  <a:gd name="connsiteY965" fmla="*/ 2686730 h 4436885"/>
                  <a:gd name="connsiteX966" fmla="*/ 179714 w 2757563"/>
                  <a:gd name="connsiteY966" fmla="*/ 2706893 h 4436885"/>
                  <a:gd name="connsiteX967" fmla="*/ 169632 w 2757563"/>
                  <a:gd name="connsiteY967" fmla="*/ 2742179 h 4436885"/>
                  <a:gd name="connsiteX968" fmla="*/ 183746 w 2757563"/>
                  <a:gd name="connsiteY968" fmla="*/ 2755285 h 4436885"/>
                  <a:gd name="connsiteX969" fmla="*/ 193828 w 2757563"/>
                  <a:gd name="connsiteY969" fmla="*/ 2757301 h 4436885"/>
                  <a:gd name="connsiteX970" fmla="*/ 202901 w 2757563"/>
                  <a:gd name="connsiteY970" fmla="*/ 2756293 h 4436885"/>
                  <a:gd name="connsiteX971" fmla="*/ 228105 w 2757563"/>
                  <a:gd name="connsiteY971" fmla="*/ 2749236 h 4436885"/>
                  <a:gd name="connsiteX972" fmla="*/ 243227 w 2757563"/>
                  <a:gd name="connsiteY972" fmla="*/ 2744195 h 4436885"/>
                  <a:gd name="connsiteX973" fmla="*/ 247260 w 2757563"/>
                  <a:gd name="connsiteY973" fmla="*/ 2743187 h 4436885"/>
                  <a:gd name="connsiteX974" fmla="*/ 237178 w 2757563"/>
                  <a:gd name="connsiteY974" fmla="*/ 2756293 h 4436885"/>
                  <a:gd name="connsiteX975" fmla="*/ 233146 w 2757563"/>
                  <a:gd name="connsiteY975" fmla="*/ 2760326 h 4436885"/>
                  <a:gd name="connsiteX976" fmla="*/ 223064 w 2757563"/>
                  <a:gd name="connsiteY976" fmla="*/ 2772423 h 4436885"/>
                  <a:gd name="connsiteX977" fmla="*/ 212983 w 2757563"/>
                  <a:gd name="connsiteY977" fmla="*/ 2789562 h 4436885"/>
                  <a:gd name="connsiteX978" fmla="*/ 210966 w 2757563"/>
                  <a:gd name="connsiteY978" fmla="*/ 2806701 h 4436885"/>
                  <a:gd name="connsiteX979" fmla="*/ 222056 w 2757563"/>
                  <a:gd name="connsiteY979" fmla="*/ 2819807 h 4436885"/>
                  <a:gd name="connsiteX980" fmla="*/ 230121 w 2757563"/>
                  <a:gd name="connsiteY980" fmla="*/ 2821823 h 4436885"/>
                  <a:gd name="connsiteX981" fmla="*/ 240203 w 2757563"/>
                  <a:gd name="connsiteY981" fmla="*/ 2819807 h 4436885"/>
                  <a:gd name="connsiteX982" fmla="*/ 260366 w 2757563"/>
                  <a:gd name="connsiteY982" fmla="*/ 2811741 h 4436885"/>
                  <a:gd name="connsiteX983" fmla="*/ 281537 w 2757563"/>
                  <a:gd name="connsiteY983" fmla="*/ 2802668 h 4436885"/>
                  <a:gd name="connsiteX984" fmla="*/ 280529 w 2757563"/>
                  <a:gd name="connsiteY984" fmla="*/ 2803676 h 4436885"/>
                  <a:gd name="connsiteX985" fmla="*/ 270448 w 2757563"/>
                  <a:gd name="connsiteY985" fmla="*/ 2821823 h 4436885"/>
                  <a:gd name="connsiteX986" fmla="*/ 262382 w 2757563"/>
                  <a:gd name="connsiteY986" fmla="*/ 2838962 h 4436885"/>
                  <a:gd name="connsiteX987" fmla="*/ 261374 w 2757563"/>
                  <a:gd name="connsiteY987" fmla="*/ 2856100 h 4436885"/>
                  <a:gd name="connsiteX988" fmla="*/ 266415 w 2757563"/>
                  <a:gd name="connsiteY988" fmla="*/ 2863157 h 4436885"/>
                  <a:gd name="connsiteX989" fmla="*/ 274480 w 2757563"/>
                  <a:gd name="connsiteY989" fmla="*/ 2866182 h 4436885"/>
                  <a:gd name="connsiteX990" fmla="*/ 279521 w 2757563"/>
                  <a:gd name="connsiteY990" fmla="*/ 2866182 h 4436885"/>
                  <a:gd name="connsiteX991" fmla="*/ 284562 w 2757563"/>
                  <a:gd name="connsiteY991" fmla="*/ 2866182 h 4436885"/>
                  <a:gd name="connsiteX992" fmla="*/ 297668 w 2757563"/>
                  <a:gd name="connsiteY992" fmla="*/ 2864166 h 4436885"/>
                  <a:gd name="connsiteX993" fmla="*/ 327912 w 2757563"/>
                  <a:gd name="connsiteY993" fmla="*/ 2853076 h 4436885"/>
                  <a:gd name="connsiteX994" fmla="*/ 361181 w 2757563"/>
                  <a:gd name="connsiteY994" fmla="*/ 2832913 h 4436885"/>
                  <a:gd name="connsiteX995" fmla="*/ 383361 w 2757563"/>
                  <a:gd name="connsiteY995" fmla="*/ 2818799 h 4436885"/>
                  <a:gd name="connsiteX996" fmla="*/ 407557 w 2757563"/>
                  <a:gd name="connsiteY996" fmla="*/ 2807709 h 4436885"/>
                  <a:gd name="connsiteX997" fmla="*/ 429736 w 2757563"/>
                  <a:gd name="connsiteY997" fmla="*/ 2800652 h 4436885"/>
                  <a:gd name="connsiteX998" fmla="*/ 433768 w 2757563"/>
                  <a:gd name="connsiteY998" fmla="*/ 2799644 h 4436885"/>
                  <a:gd name="connsiteX999" fmla="*/ 487201 w 2757563"/>
                  <a:gd name="connsiteY999" fmla="*/ 2784521 h 4436885"/>
                  <a:gd name="connsiteX1000" fmla="*/ 486193 w 2757563"/>
                  <a:gd name="connsiteY1000" fmla="*/ 2784521 h 4436885"/>
                  <a:gd name="connsiteX1001" fmla="*/ 510388 w 2757563"/>
                  <a:gd name="connsiteY1001" fmla="*/ 2778472 h 4436885"/>
                  <a:gd name="connsiteX1002" fmla="*/ 520470 w 2757563"/>
                  <a:gd name="connsiteY1002" fmla="*/ 2775448 h 4436885"/>
                  <a:gd name="connsiteX1003" fmla="*/ 546682 w 2757563"/>
                  <a:gd name="connsiteY1003" fmla="*/ 2768391 h 4436885"/>
                  <a:gd name="connsiteX1004" fmla="*/ 577935 w 2757563"/>
                  <a:gd name="connsiteY1004" fmla="*/ 2759318 h 4436885"/>
                  <a:gd name="connsiteX1005" fmla="*/ 609187 w 2757563"/>
                  <a:gd name="connsiteY1005" fmla="*/ 2750244 h 4436885"/>
                  <a:gd name="connsiteX1006" fmla="*/ 667660 w 2757563"/>
                  <a:gd name="connsiteY1006" fmla="*/ 2727057 h 4436885"/>
                  <a:gd name="connsiteX1007" fmla="*/ 678750 w 2757563"/>
                  <a:gd name="connsiteY1007" fmla="*/ 2721008 h 4436885"/>
                  <a:gd name="connsiteX1008" fmla="*/ 636407 w 2757563"/>
                  <a:gd name="connsiteY1008" fmla="*/ 2810733 h 4436885"/>
                  <a:gd name="connsiteX1009" fmla="*/ 632375 w 2757563"/>
                  <a:gd name="connsiteY1009" fmla="*/ 2819807 h 4436885"/>
                  <a:gd name="connsiteX1010" fmla="*/ 630359 w 2757563"/>
                  <a:gd name="connsiteY1010" fmla="*/ 2824848 h 4436885"/>
                  <a:gd name="connsiteX1011" fmla="*/ 578943 w 2757563"/>
                  <a:gd name="connsiteY1011" fmla="*/ 2933728 h 4436885"/>
                  <a:gd name="connsiteX1012" fmla="*/ 457964 w 2757563"/>
                  <a:gd name="connsiteY1012" fmla="*/ 3170644 h 4436885"/>
                  <a:gd name="connsiteX1013" fmla="*/ 390418 w 2757563"/>
                  <a:gd name="connsiteY1013" fmla="*/ 3284566 h 4436885"/>
                  <a:gd name="connsiteX1014" fmla="*/ 315814 w 2757563"/>
                  <a:gd name="connsiteY1014" fmla="*/ 3394455 h 4436885"/>
                  <a:gd name="connsiteX1015" fmla="*/ 313798 w 2757563"/>
                  <a:gd name="connsiteY1015" fmla="*/ 3396471 h 4436885"/>
                  <a:gd name="connsiteX1016" fmla="*/ 315814 w 2757563"/>
                  <a:gd name="connsiteY1016" fmla="*/ 3393446 h 4436885"/>
                  <a:gd name="connsiteX1017" fmla="*/ 251293 w 2757563"/>
                  <a:gd name="connsiteY1017" fmla="*/ 3475107 h 4436885"/>
                  <a:gd name="connsiteX1018" fmla="*/ 194836 w 2757563"/>
                  <a:gd name="connsiteY1018" fmla="*/ 3538621 h 4436885"/>
                  <a:gd name="connsiteX1019" fmla="*/ 179714 w 2757563"/>
                  <a:gd name="connsiteY1019" fmla="*/ 3554751 h 4436885"/>
                  <a:gd name="connsiteX1020" fmla="*/ 176689 w 2757563"/>
                  <a:gd name="connsiteY1020" fmla="*/ 3567857 h 4436885"/>
                  <a:gd name="connsiteX1021" fmla="*/ 181730 w 2757563"/>
                  <a:gd name="connsiteY1021" fmla="*/ 3575922 h 4436885"/>
                  <a:gd name="connsiteX1022" fmla="*/ 209958 w 2757563"/>
                  <a:gd name="connsiteY1022" fmla="*/ 3599110 h 4436885"/>
                  <a:gd name="connsiteX1023" fmla="*/ 214999 w 2757563"/>
                  <a:gd name="connsiteY1023" fmla="*/ 3603142 h 4436885"/>
                  <a:gd name="connsiteX1024" fmla="*/ 251293 w 2757563"/>
                  <a:gd name="connsiteY1024" fmla="*/ 3633387 h 4436885"/>
                  <a:gd name="connsiteX1025" fmla="*/ 321863 w 2757563"/>
                  <a:gd name="connsiteY1025" fmla="*/ 3686819 h 4436885"/>
                  <a:gd name="connsiteX1026" fmla="*/ 470062 w 2757563"/>
                  <a:gd name="connsiteY1026" fmla="*/ 3777553 h 4436885"/>
                  <a:gd name="connsiteX1027" fmla="*/ 618261 w 2757563"/>
                  <a:gd name="connsiteY1027" fmla="*/ 3844091 h 4436885"/>
                  <a:gd name="connsiteX1028" fmla="*/ 611204 w 2757563"/>
                  <a:gd name="connsiteY1028" fmla="*/ 3861230 h 4436885"/>
                  <a:gd name="connsiteX1029" fmla="*/ 599106 w 2757563"/>
                  <a:gd name="connsiteY1029" fmla="*/ 3888450 h 4436885"/>
                  <a:gd name="connsiteX1030" fmla="*/ 599106 w 2757563"/>
                  <a:gd name="connsiteY1030" fmla="*/ 3889458 h 4436885"/>
                  <a:gd name="connsiteX1031" fmla="*/ 599106 w 2757563"/>
                  <a:gd name="connsiteY1031" fmla="*/ 3890466 h 4436885"/>
                  <a:gd name="connsiteX1032" fmla="*/ 555755 w 2757563"/>
                  <a:gd name="connsiteY1032" fmla="*/ 3970110 h 4436885"/>
                  <a:gd name="connsiteX1033" fmla="*/ 554747 w 2757563"/>
                  <a:gd name="connsiteY1033" fmla="*/ 3971119 h 4436885"/>
                  <a:gd name="connsiteX1034" fmla="*/ 539625 w 2757563"/>
                  <a:gd name="connsiteY1034" fmla="*/ 3998338 h 4436885"/>
                  <a:gd name="connsiteX1035" fmla="*/ 481152 w 2757563"/>
                  <a:gd name="connsiteY1035" fmla="*/ 4117301 h 4436885"/>
                  <a:gd name="connsiteX1036" fmla="*/ 465021 w 2757563"/>
                  <a:gd name="connsiteY1036" fmla="*/ 4173757 h 4436885"/>
                  <a:gd name="connsiteX1037" fmla="*/ 464013 w 2757563"/>
                  <a:gd name="connsiteY1037" fmla="*/ 4225173 h 4436885"/>
                  <a:gd name="connsiteX1038" fmla="*/ 484176 w 2757563"/>
                  <a:gd name="connsiteY1038" fmla="*/ 4270540 h 4436885"/>
                  <a:gd name="connsiteX1039" fmla="*/ 504339 w 2757563"/>
                  <a:gd name="connsiteY1039" fmla="*/ 4289695 h 4436885"/>
                  <a:gd name="connsiteX1040" fmla="*/ 528535 w 2757563"/>
                  <a:gd name="connsiteY1040" fmla="*/ 4305826 h 4436885"/>
                  <a:gd name="connsiteX1041" fmla="*/ 589024 w 2757563"/>
                  <a:gd name="connsiteY1041" fmla="*/ 4330021 h 4436885"/>
                  <a:gd name="connsiteX1042" fmla="*/ 658587 w 2757563"/>
                  <a:gd name="connsiteY1042" fmla="*/ 4341111 h 4436885"/>
                  <a:gd name="connsiteX1043" fmla="*/ 685807 w 2757563"/>
                  <a:gd name="connsiteY1043" fmla="*/ 4342119 h 4436885"/>
                  <a:gd name="connsiteX1044" fmla="*/ 730166 w 2757563"/>
                  <a:gd name="connsiteY1044" fmla="*/ 4340103 h 4436885"/>
                  <a:gd name="connsiteX1045" fmla="*/ 794688 w 2757563"/>
                  <a:gd name="connsiteY1045" fmla="*/ 4325989 h 4436885"/>
                  <a:gd name="connsiteX1046" fmla="*/ 824932 w 2757563"/>
                  <a:gd name="connsiteY1046" fmla="*/ 4312883 h 4436885"/>
                  <a:gd name="connsiteX1047" fmla="*/ 852152 w 2757563"/>
                  <a:gd name="connsiteY1047" fmla="*/ 4296753 h 4436885"/>
                  <a:gd name="connsiteX1048" fmla="*/ 873324 w 2757563"/>
                  <a:gd name="connsiteY1048" fmla="*/ 4277597 h 4436885"/>
                  <a:gd name="connsiteX1049" fmla="*/ 896511 w 2757563"/>
                  <a:gd name="connsiteY1049" fmla="*/ 4247353 h 4436885"/>
                  <a:gd name="connsiteX1050" fmla="*/ 927764 w 2757563"/>
                  <a:gd name="connsiteY1050" fmla="*/ 4177790 h 4436885"/>
                  <a:gd name="connsiteX1051" fmla="*/ 946919 w 2757563"/>
                  <a:gd name="connsiteY1051" fmla="*/ 4099154 h 4436885"/>
                  <a:gd name="connsiteX1052" fmla="*/ 958009 w 2757563"/>
                  <a:gd name="connsiteY1052" fmla="*/ 4025559 h 4436885"/>
                  <a:gd name="connsiteX1053" fmla="*/ 970106 w 2757563"/>
                  <a:gd name="connsiteY1053" fmla="*/ 3949947 h 4436885"/>
                  <a:gd name="connsiteX1054" fmla="*/ 971115 w 2757563"/>
                  <a:gd name="connsiteY1054" fmla="*/ 3944906 h 4436885"/>
                  <a:gd name="connsiteX1055" fmla="*/ 972123 w 2757563"/>
                  <a:gd name="connsiteY1055" fmla="*/ 3941882 h 4436885"/>
                  <a:gd name="connsiteX1056" fmla="*/ 1163672 w 2757563"/>
                  <a:gd name="connsiteY1056" fmla="*/ 3969102 h 4436885"/>
                  <a:gd name="connsiteX1057" fmla="*/ 1330017 w 2757563"/>
                  <a:gd name="connsiteY1057" fmla="*/ 3976160 h 4436885"/>
                  <a:gd name="connsiteX1058" fmla="*/ 1341107 w 2757563"/>
                  <a:gd name="connsiteY1058" fmla="*/ 3976160 h 4436885"/>
                  <a:gd name="connsiteX1059" fmla="*/ 1331026 w 2757563"/>
                  <a:gd name="connsiteY1059" fmla="*/ 4038665 h 4436885"/>
                  <a:gd name="connsiteX1060" fmla="*/ 1331026 w 2757563"/>
                  <a:gd name="connsiteY1060" fmla="*/ 4037657 h 4436885"/>
                  <a:gd name="connsiteX1061" fmla="*/ 1323969 w 2757563"/>
                  <a:gd name="connsiteY1061" fmla="*/ 4072942 h 4436885"/>
                  <a:gd name="connsiteX1062" fmla="*/ 1322960 w 2757563"/>
                  <a:gd name="connsiteY1062" fmla="*/ 4078991 h 4436885"/>
                  <a:gd name="connsiteX1063" fmla="*/ 1315903 w 2757563"/>
                  <a:gd name="connsiteY1063" fmla="*/ 4113268 h 4436885"/>
                  <a:gd name="connsiteX1064" fmla="*/ 1314895 w 2757563"/>
                  <a:gd name="connsiteY1064" fmla="*/ 4116293 h 4436885"/>
                  <a:gd name="connsiteX1065" fmla="*/ 1305822 w 2757563"/>
                  <a:gd name="connsiteY1065" fmla="*/ 4168717 h 4436885"/>
                  <a:gd name="connsiteX1066" fmla="*/ 1303805 w 2757563"/>
                  <a:gd name="connsiteY1066" fmla="*/ 4293728 h 4436885"/>
                  <a:gd name="connsiteX1067" fmla="*/ 1321952 w 2757563"/>
                  <a:gd name="connsiteY1067" fmla="*/ 4347160 h 4436885"/>
                  <a:gd name="connsiteX1068" fmla="*/ 1359254 w 2757563"/>
                  <a:gd name="connsiteY1068" fmla="*/ 4391519 h 4436885"/>
                  <a:gd name="connsiteX1069" fmla="*/ 1417727 w 2757563"/>
                  <a:gd name="connsiteY1069" fmla="*/ 4421763 h 4436885"/>
                  <a:gd name="connsiteX1070" fmla="*/ 1500396 w 2757563"/>
                  <a:gd name="connsiteY1070" fmla="*/ 4435878 h 4436885"/>
                  <a:gd name="connsiteX1071" fmla="*/ 1523583 w 2757563"/>
                  <a:gd name="connsiteY1071" fmla="*/ 4436886 h 4436885"/>
                  <a:gd name="connsiteX1072" fmla="*/ 1653635 w 2757563"/>
                  <a:gd name="connsiteY1072" fmla="*/ 4407649 h 4436885"/>
                  <a:gd name="connsiteX1073" fmla="*/ 1708075 w 2757563"/>
                  <a:gd name="connsiteY1073" fmla="*/ 4366315 h 4436885"/>
                  <a:gd name="connsiteX1074" fmla="*/ 1746385 w 2757563"/>
                  <a:gd name="connsiteY1074" fmla="*/ 4306834 h 4436885"/>
                  <a:gd name="connsiteX1075" fmla="*/ 1764532 w 2757563"/>
                  <a:gd name="connsiteY1075" fmla="*/ 4190896 h 4436885"/>
                  <a:gd name="connsiteX1076" fmla="*/ 1756467 w 2757563"/>
                  <a:gd name="connsiteY1076" fmla="*/ 4115285 h 4436885"/>
                  <a:gd name="connsiteX1077" fmla="*/ 1755459 w 2757563"/>
                  <a:gd name="connsiteY1077" fmla="*/ 4104195 h 4436885"/>
                  <a:gd name="connsiteX1078" fmla="*/ 1755459 w 2757563"/>
                  <a:gd name="connsiteY1078" fmla="*/ 4101170 h 4436885"/>
                  <a:gd name="connsiteX1079" fmla="*/ 1745377 w 2757563"/>
                  <a:gd name="connsiteY1079" fmla="*/ 4014469 h 4436885"/>
                  <a:gd name="connsiteX1080" fmla="*/ 1743361 w 2757563"/>
                  <a:gd name="connsiteY1080" fmla="*/ 3932808 h 4436885"/>
                  <a:gd name="connsiteX1081" fmla="*/ 2260544 w 2757563"/>
                  <a:gd name="connsiteY1081" fmla="*/ 3750333 h 4436885"/>
                  <a:gd name="connsiteX1082" fmla="*/ 2382530 w 2757563"/>
                  <a:gd name="connsiteY1082" fmla="*/ 3683795 h 4436885"/>
                  <a:gd name="connsiteX1083" fmla="*/ 2385555 w 2757563"/>
                  <a:gd name="connsiteY1083" fmla="*/ 3680770 h 4436885"/>
                  <a:gd name="connsiteX1084" fmla="*/ 2388579 w 2757563"/>
                  <a:gd name="connsiteY1084" fmla="*/ 3678754 h 4436885"/>
                  <a:gd name="connsiteX1085" fmla="*/ 2391604 w 2757563"/>
                  <a:gd name="connsiteY1085" fmla="*/ 3668672 h 4436885"/>
                  <a:gd name="connsiteX1086" fmla="*/ 2387571 w 2757563"/>
                  <a:gd name="connsiteY1086" fmla="*/ 3660607 h 4436885"/>
                  <a:gd name="connsiteX1087" fmla="*/ 2378498 w 2757563"/>
                  <a:gd name="connsiteY1087" fmla="*/ 3652542 h 4436885"/>
                  <a:gd name="connsiteX1088" fmla="*/ 2374465 w 2757563"/>
                  <a:gd name="connsiteY1088" fmla="*/ 3648509 h 4436885"/>
                  <a:gd name="connsiteX1089" fmla="*/ 2359343 w 2757563"/>
                  <a:gd name="connsiteY1089" fmla="*/ 3634395 h 4436885"/>
                  <a:gd name="connsiteX1090" fmla="*/ 2332123 w 2757563"/>
                  <a:gd name="connsiteY1090" fmla="*/ 3607175 h 4436885"/>
                  <a:gd name="connsiteX1091" fmla="*/ 2279699 w 2757563"/>
                  <a:gd name="connsiteY1091" fmla="*/ 3547694 h 4436885"/>
                  <a:gd name="connsiteX1092" fmla="*/ 2280707 w 2757563"/>
                  <a:gd name="connsiteY1092" fmla="*/ 3548702 h 4436885"/>
                  <a:gd name="connsiteX1093" fmla="*/ 2170818 w 2757563"/>
                  <a:gd name="connsiteY1093" fmla="*/ 3385381 h 4436885"/>
                  <a:gd name="connsiteX1094" fmla="*/ 2085125 w 2757563"/>
                  <a:gd name="connsiteY1094" fmla="*/ 3217019 h 4436885"/>
                  <a:gd name="connsiteX1095" fmla="*/ 2085125 w 2757563"/>
                  <a:gd name="connsiteY1095" fmla="*/ 3216011 h 4436885"/>
                  <a:gd name="connsiteX1096" fmla="*/ 2085125 w 2757563"/>
                  <a:gd name="connsiteY1096" fmla="*/ 3215003 h 4436885"/>
                  <a:gd name="connsiteX1097" fmla="*/ 2085125 w 2757563"/>
                  <a:gd name="connsiteY1097" fmla="*/ 3213995 h 4436885"/>
                  <a:gd name="connsiteX1098" fmla="*/ 1934910 w 2757563"/>
                  <a:gd name="connsiteY1098" fmla="*/ 2765366 h 4436885"/>
                  <a:gd name="connsiteX1099" fmla="*/ 1926845 w 2757563"/>
                  <a:gd name="connsiteY1099" fmla="*/ 2722016 h 4436885"/>
                  <a:gd name="connsiteX1100" fmla="*/ 1913739 w 2757563"/>
                  <a:gd name="connsiteY1100" fmla="*/ 2438724 h 4436885"/>
                  <a:gd name="connsiteX1101" fmla="*/ 1957089 w 2757563"/>
                  <a:gd name="connsiteY1101" fmla="*/ 2252216 h 4436885"/>
                  <a:gd name="connsiteX1102" fmla="*/ 1956081 w 2757563"/>
                  <a:gd name="connsiteY1102" fmla="*/ 2253224 h 4436885"/>
                  <a:gd name="connsiteX1103" fmla="*/ 1973220 w 2757563"/>
                  <a:gd name="connsiteY1103" fmla="*/ 2214914 h 4436885"/>
                  <a:gd name="connsiteX1104" fmla="*/ 1980277 w 2757563"/>
                  <a:gd name="connsiteY1104" fmla="*/ 2209874 h 4436885"/>
                  <a:gd name="connsiteX1105" fmla="*/ 1987334 w 2757563"/>
                  <a:gd name="connsiteY1105" fmla="*/ 2204833 h 4436885"/>
                  <a:gd name="connsiteX1106" fmla="*/ 2043790 w 2757563"/>
                  <a:gd name="connsiteY1106" fmla="*/ 2160474 h 4436885"/>
                  <a:gd name="connsiteX1107" fmla="*/ 2045807 w 2757563"/>
                  <a:gd name="connsiteY1107" fmla="*/ 2159466 h 4436885"/>
                  <a:gd name="connsiteX1108" fmla="*/ 2057905 w 2757563"/>
                  <a:gd name="connsiteY1108" fmla="*/ 2150392 h 4436885"/>
                  <a:gd name="connsiteX1109" fmla="*/ 2103272 w 2757563"/>
                  <a:gd name="connsiteY1109" fmla="*/ 2114099 h 4436885"/>
                  <a:gd name="connsiteX1110" fmla="*/ 2104280 w 2757563"/>
                  <a:gd name="connsiteY1110" fmla="*/ 2113091 h 4436885"/>
                  <a:gd name="connsiteX1111" fmla="*/ 2128476 w 2757563"/>
                  <a:gd name="connsiteY1111" fmla="*/ 2093936 h 4436885"/>
                  <a:gd name="connsiteX1112" fmla="*/ 2132508 w 2757563"/>
                  <a:gd name="connsiteY1112" fmla="*/ 2086879 h 4436885"/>
                  <a:gd name="connsiteX1113" fmla="*/ 2129484 w 2757563"/>
                  <a:gd name="connsiteY1113" fmla="*/ 2077805 h 4436885"/>
                  <a:gd name="connsiteX1114" fmla="*/ 2128476 w 2757563"/>
                  <a:gd name="connsiteY1114" fmla="*/ 2074781 h 4436885"/>
                  <a:gd name="connsiteX1115" fmla="*/ 2121418 w 2757563"/>
                  <a:gd name="connsiteY1115" fmla="*/ 2059658 h 4436885"/>
                  <a:gd name="connsiteX1116" fmla="*/ 2186948 w 2757563"/>
                  <a:gd name="connsiteY1116" fmla="*/ 1989088 h 4436885"/>
                  <a:gd name="connsiteX1117" fmla="*/ 2250462 w 2757563"/>
                  <a:gd name="connsiteY1117" fmla="*/ 1903395 h 4436885"/>
                  <a:gd name="connsiteX1118" fmla="*/ 2308935 w 2757563"/>
                  <a:gd name="connsiteY1118" fmla="*/ 1812661 h 4436885"/>
                  <a:gd name="connsiteX1119" fmla="*/ 2357326 w 2757563"/>
                  <a:gd name="connsiteY1119" fmla="*/ 1715878 h 4436885"/>
                  <a:gd name="connsiteX1120" fmla="*/ 2403701 w 2757563"/>
                  <a:gd name="connsiteY1120" fmla="*/ 1599941 h 4436885"/>
                  <a:gd name="connsiteX1121" fmla="*/ 2413783 w 2757563"/>
                  <a:gd name="connsiteY1121" fmla="*/ 1574737 h 4436885"/>
                  <a:gd name="connsiteX1122" fmla="*/ 2472256 w 2757563"/>
                  <a:gd name="connsiteY1122" fmla="*/ 1437628 h 4436885"/>
                  <a:gd name="connsiteX1123" fmla="*/ 2480321 w 2757563"/>
                  <a:gd name="connsiteY1123" fmla="*/ 1421497 h 4436885"/>
                  <a:gd name="connsiteX1124" fmla="*/ 2481329 w 2757563"/>
                  <a:gd name="connsiteY1124" fmla="*/ 1419481 h 4436885"/>
                  <a:gd name="connsiteX1125" fmla="*/ 2482338 w 2757563"/>
                  <a:gd name="connsiteY1125" fmla="*/ 1417465 h 4436885"/>
                  <a:gd name="connsiteX1126" fmla="*/ 2491411 w 2757563"/>
                  <a:gd name="connsiteY1126" fmla="*/ 1398310 h 4436885"/>
                  <a:gd name="connsiteX1127" fmla="*/ 2501493 w 2757563"/>
                  <a:gd name="connsiteY1127" fmla="*/ 1373106 h 4436885"/>
                  <a:gd name="connsiteX1128" fmla="*/ 2503509 w 2757563"/>
                  <a:gd name="connsiteY1128" fmla="*/ 1366049 h 4436885"/>
                  <a:gd name="connsiteX1129" fmla="*/ 2512582 w 2757563"/>
                  <a:gd name="connsiteY1129" fmla="*/ 1371089 h 4436885"/>
                  <a:gd name="connsiteX1130" fmla="*/ 2516615 w 2757563"/>
                  <a:gd name="connsiteY1130" fmla="*/ 1373106 h 4436885"/>
                  <a:gd name="connsiteX1131" fmla="*/ 2533753 w 2757563"/>
                  <a:gd name="connsiteY1131" fmla="*/ 1382179 h 4436885"/>
                  <a:gd name="connsiteX1132" fmla="*/ 2535770 w 2757563"/>
                  <a:gd name="connsiteY1132" fmla="*/ 1382179 h 4436885"/>
                  <a:gd name="connsiteX1133" fmla="*/ 2538794 w 2757563"/>
                  <a:gd name="connsiteY1133" fmla="*/ 1431579 h 4436885"/>
                  <a:gd name="connsiteX1134" fmla="*/ 2561982 w 2757563"/>
                  <a:gd name="connsiteY1134" fmla="*/ 1474929 h 4436885"/>
                  <a:gd name="connsiteX1135" fmla="*/ 2647675 w 2757563"/>
                  <a:gd name="connsiteY1135" fmla="*/ 1513239 h 4436885"/>
                  <a:gd name="connsiteX1136" fmla="*/ 2650699 w 2757563"/>
                  <a:gd name="connsiteY1136" fmla="*/ 1513239 h 4436885"/>
                  <a:gd name="connsiteX1137" fmla="*/ 2682960 w 2757563"/>
                  <a:gd name="connsiteY1137" fmla="*/ 1508198 h 4436885"/>
                  <a:gd name="connsiteX1138" fmla="*/ 2701107 w 2757563"/>
                  <a:gd name="connsiteY1138" fmla="*/ 1501141 h 4436885"/>
                  <a:gd name="connsiteX1139" fmla="*/ 2717237 w 2757563"/>
                  <a:gd name="connsiteY1139" fmla="*/ 1491060 h 4436885"/>
                  <a:gd name="connsiteX1140" fmla="*/ 2742441 w 2757563"/>
                  <a:gd name="connsiteY1140" fmla="*/ 1462832 h 4436885"/>
                  <a:gd name="connsiteX1141" fmla="*/ 2757564 w 2757563"/>
                  <a:gd name="connsiteY1141" fmla="*/ 1420489 h 4436885"/>
                  <a:gd name="connsiteX1142" fmla="*/ 2748490 w 2757563"/>
                  <a:gd name="connsiteY1142" fmla="*/ 1412424 h 4436885"/>
                  <a:gd name="connsiteX1143" fmla="*/ 2214169 w 2757563"/>
                  <a:gd name="connsiteY1143" fmla="*/ 1140222 h 4436885"/>
                  <a:gd name="connsiteX1144" fmla="*/ 2183924 w 2757563"/>
                  <a:gd name="connsiteY1144" fmla="*/ 1108969 h 4436885"/>
                  <a:gd name="connsiteX1145" fmla="*/ 2176867 w 2757563"/>
                  <a:gd name="connsiteY1145" fmla="*/ 1095863 h 4436885"/>
                  <a:gd name="connsiteX1146" fmla="*/ 2174851 w 2757563"/>
                  <a:gd name="connsiteY1146" fmla="*/ 1088806 h 4436885"/>
                  <a:gd name="connsiteX1147" fmla="*/ 2174851 w 2757563"/>
                  <a:gd name="connsiteY1147" fmla="*/ 1084774 h 4436885"/>
                  <a:gd name="connsiteX1148" fmla="*/ 2175859 w 2757563"/>
                  <a:gd name="connsiteY1148" fmla="*/ 1080741 h 4436885"/>
                  <a:gd name="connsiteX1149" fmla="*/ 2178883 w 2757563"/>
                  <a:gd name="connsiteY1149" fmla="*/ 1076709 h 4436885"/>
                  <a:gd name="connsiteX1150" fmla="*/ 2181908 w 2757563"/>
                  <a:gd name="connsiteY1150" fmla="*/ 1073684 h 4436885"/>
                  <a:gd name="connsiteX1151" fmla="*/ 2184932 w 2757563"/>
                  <a:gd name="connsiteY1151" fmla="*/ 1071668 h 4436885"/>
                  <a:gd name="connsiteX1152" fmla="*/ 2188965 w 2757563"/>
                  <a:gd name="connsiteY1152" fmla="*/ 1070660 h 4436885"/>
                  <a:gd name="connsiteX1153" fmla="*/ 2195014 w 2757563"/>
                  <a:gd name="connsiteY1153" fmla="*/ 1070660 h 4436885"/>
                  <a:gd name="connsiteX1154" fmla="*/ 2207111 w 2757563"/>
                  <a:gd name="connsiteY1154" fmla="*/ 1074692 h 4436885"/>
                  <a:gd name="connsiteX1155" fmla="*/ 2236348 w 2757563"/>
                  <a:gd name="connsiteY1155" fmla="*/ 1094855 h 4436885"/>
                  <a:gd name="connsiteX1156" fmla="*/ 2268609 w 2757563"/>
                  <a:gd name="connsiteY1156" fmla="*/ 1126108 h 4436885"/>
                  <a:gd name="connsiteX1157" fmla="*/ 2269617 w 2757563"/>
                  <a:gd name="connsiteY1157" fmla="*/ 1127116 h 4436885"/>
                  <a:gd name="connsiteX1158" fmla="*/ 2280707 w 2757563"/>
                  <a:gd name="connsiteY1158" fmla="*/ 1137198 h 4436885"/>
                  <a:gd name="connsiteX1159" fmla="*/ 2288772 w 2757563"/>
                  <a:gd name="connsiteY1159" fmla="*/ 1145263 h 4436885"/>
                  <a:gd name="connsiteX1160" fmla="*/ 2292805 w 2757563"/>
                  <a:gd name="connsiteY1160" fmla="*/ 1149296 h 4436885"/>
                  <a:gd name="connsiteX1161" fmla="*/ 2299862 w 2757563"/>
                  <a:gd name="connsiteY1161" fmla="*/ 1155345 h 4436885"/>
                  <a:gd name="connsiteX1162" fmla="*/ 2300870 w 2757563"/>
                  <a:gd name="connsiteY1162" fmla="*/ 1156353 h 4436885"/>
                  <a:gd name="connsiteX1163" fmla="*/ 2303894 w 2757563"/>
                  <a:gd name="connsiteY1163" fmla="*/ 1158369 h 4436885"/>
                  <a:gd name="connsiteX1164" fmla="*/ 2291796 w 2757563"/>
                  <a:gd name="connsiteY1164" fmla="*/ 1176516 h 4436885"/>
                  <a:gd name="connsiteX1165" fmla="*/ 2275666 w 2757563"/>
                  <a:gd name="connsiteY1165" fmla="*/ 1191638 h 4436885"/>
                  <a:gd name="connsiteX1166" fmla="*/ 2274658 w 2757563"/>
                  <a:gd name="connsiteY1166" fmla="*/ 1192646 h 4436885"/>
                  <a:gd name="connsiteX1167" fmla="*/ 2270625 w 2757563"/>
                  <a:gd name="connsiteY1167" fmla="*/ 1183573 h 4436885"/>
                  <a:gd name="connsiteX1168" fmla="*/ 2256511 w 2757563"/>
                  <a:gd name="connsiteY1168" fmla="*/ 1173491 h 4436885"/>
                  <a:gd name="connsiteX1169" fmla="*/ 2255503 w 2757563"/>
                  <a:gd name="connsiteY1169" fmla="*/ 1172483 h 4436885"/>
                  <a:gd name="connsiteX1170" fmla="*/ 2246430 w 2757563"/>
                  <a:gd name="connsiteY1170" fmla="*/ 1166434 h 4436885"/>
                  <a:gd name="connsiteX1171" fmla="*/ 2214169 w 2757563"/>
                  <a:gd name="connsiteY1171" fmla="*/ 1140222 h 4436885"/>
                  <a:gd name="connsiteX1172" fmla="*/ 734198 w 2757563"/>
                  <a:gd name="connsiteY1172" fmla="*/ 2222980 h 4436885"/>
                  <a:gd name="connsiteX1173" fmla="*/ 733190 w 2757563"/>
                  <a:gd name="connsiteY1173" fmla="*/ 2239110 h 4436885"/>
                  <a:gd name="connsiteX1174" fmla="*/ 714035 w 2757563"/>
                  <a:gd name="connsiteY1174" fmla="*/ 2253224 h 4436885"/>
                  <a:gd name="connsiteX1175" fmla="*/ 710003 w 2757563"/>
                  <a:gd name="connsiteY1175" fmla="*/ 2256249 h 4436885"/>
                  <a:gd name="connsiteX1176" fmla="*/ 734198 w 2757563"/>
                  <a:gd name="connsiteY1176" fmla="*/ 2222980 h 4436885"/>
                  <a:gd name="connsiteX1177" fmla="*/ 651530 w 2757563"/>
                  <a:gd name="connsiteY1177" fmla="*/ 2695804 h 4436885"/>
                  <a:gd name="connsiteX1178" fmla="*/ 624310 w 2757563"/>
                  <a:gd name="connsiteY1178" fmla="*/ 2709918 h 4436885"/>
                  <a:gd name="connsiteX1179" fmla="*/ 592049 w 2757563"/>
                  <a:gd name="connsiteY1179" fmla="*/ 2724032 h 4436885"/>
                  <a:gd name="connsiteX1180" fmla="*/ 559788 w 2757563"/>
                  <a:gd name="connsiteY1180" fmla="*/ 2737138 h 4436885"/>
                  <a:gd name="connsiteX1181" fmla="*/ 526519 w 2757563"/>
                  <a:gd name="connsiteY1181" fmla="*/ 2748228 h 4436885"/>
                  <a:gd name="connsiteX1182" fmla="*/ 493250 w 2757563"/>
                  <a:gd name="connsiteY1182" fmla="*/ 2758309 h 4436885"/>
                  <a:gd name="connsiteX1183" fmla="*/ 477119 w 2757563"/>
                  <a:gd name="connsiteY1183" fmla="*/ 2763350 h 4436885"/>
                  <a:gd name="connsiteX1184" fmla="*/ 474095 w 2757563"/>
                  <a:gd name="connsiteY1184" fmla="*/ 2764358 h 4436885"/>
                  <a:gd name="connsiteX1185" fmla="*/ 459980 w 2757563"/>
                  <a:gd name="connsiteY1185" fmla="*/ 2768391 h 4436885"/>
                  <a:gd name="connsiteX1186" fmla="*/ 426711 w 2757563"/>
                  <a:gd name="connsiteY1186" fmla="*/ 2778472 h 4436885"/>
                  <a:gd name="connsiteX1187" fmla="*/ 423687 w 2757563"/>
                  <a:gd name="connsiteY1187" fmla="*/ 2779481 h 4436885"/>
                  <a:gd name="connsiteX1188" fmla="*/ 394450 w 2757563"/>
                  <a:gd name="connsiteY1188" fmla="*/ 2789562 h 4436885"/>
                  <a:gd name="connsiteX1189" fmla="*/ 358157 w 2757563"/>
                  <a:gd name="connsiteY1189" fmla="*/ 2810733 h 4436885"/>
                  <a:gd name="connsiteX1190" fmla="*/ 352108 w 2757563"/>
                  <a:gd name="connsiteY1190" fmla="*/ 2814766 h 4436885"/>
                  <a:gd name="connsiteX1191" fmla="*/ 349084 w 2757563"/>
                  <a:gd name="connsiteY1191" fmla="*/ 2816782 h 4436885"/>
                  <a:gd name="connsiteX1192" fmla="*/ 322872 w 2757563"/>
                  <a:gd name="connsiteY1192" fmla="*/ 2833921 h 4436885"/>
                  <a:gd name="connsiteX1193" fmla="*/ 323880 w 2757563"/>
                  <a:gd name="connsiteY1193" fmla="*/ 2833921 h 4436885"/>
                  <a:gd name="connsiteX1194" fmla="*/ 294643 w 2757563"/>
                  <a:gd name="connsiteY1194" fmla="*/ 2846019 h 4436885"/>
                  <a:gd name="connsiteX1195" fmla="*/ 280529 w 2757563"/>
                  <a:gd name="connsiteY1195" fmla="*/ 2848035 h 4436885"/>
                  <a:gd name="connsiteX1196" fmla="*/ 276496 w 2757563"/>
                  <a:gd name="connsiteY1196" fmla="*/ 2848035 h 4436885"/>
                  <a:gd name="connsiteX1197" fmla="*/ 276496 w 2757563"/>
                  <a:gd name="connsiteY1197" fmla="*/ 2847027 h 4436885"/>
                  <a:gd name="connsiteX1198" fmla="*/ 277505 w 2757563"/>
                  <a:gd name="connsiteY1198" fmla="*/ 2842994 h 4436885"/>
                  <a:gd name="connsiteX1199" fmla="*/ 286578 w 2757563"/>
                  <a:gd name="connsiteY1199" fmla="*/ 2823839 h 4436885"/>
                  <a:gd name="connsiteX1200" fmla="*/ 287586 w 2757563"/>
                  <a:gd name="connsiteY1200" fmla="*/ 2820815 h 4436885"/>
                  <a:gd name="connsiteX1201" fmla="*/ 300692 w 2757563"/>
                  <a:gd name="connsiteY1201" fmla="*/ 2793595 h 4436885"/>
                  <a:gd name="connsiteX1202" fmla="*/ 300692 w 2757563"/>
                  <a:gd name="connsiteY1202" fmla="*/ 2788554 h 4436885"/>
                  <a:gd name="connsiteX1203" fmla="*/ 295651 w 2757563"/>
                  <a:gd name="connsiteY1203" fmla="*/ 2785529 h 4436885"/>
                  <a:gd name="connsiteX1204" fmla="*/ 291619 w 2757563"/>
                  <a:gd name="connsiteY1204" fmla="*/ 2785529 h 4436885"/>
                  <a:gd name="connsiteX1205" fmla="*/ 266415 w 2757563"/>
                  <a:gd name="connsiteY1205" fmla="*/ 2793595 h 4436885"/>
                  <a:gd name="connsiteX1206" fmla="*/ 259358 w 2757563"/>
                  <a:gd name="connsiteY1206" fmla="*/ 2797627 h 4436885"/>
                  <a:gd name="connsiteX1207" fmla="*/ 238187 w 2757563"/>
                  <a:gd name="connsiteY1207" fmla="*/ 2807709 h 4436885"/>
                  <a:gd name="connsiteX1208" fmla="*/ 233146 w 2757563"/>
                  <a:gd name="connsiteY1208" fmla="*/ 2808717 h 4436885"/>
                  <a:gd name="connsiteX1209" fmla="*/ 230121 w 2757563"/>
                  <a:gd name="connsiteY1209" fmla="*/ 2808717 h 4436885"/>
                  <a:gd name="connsiteX1210" fmla="*/ 228105 w 2757563"/>
                  <a:gd name="connsiteY1210" fmla="*/ 2807709 h 4436885"/>
                  <a:gd name="connsiteX1211" fmla="*/ 226089 w 2757563"/>
                  <a:gd name="connsiteY1211" fmla="*/ 2805692 h 4436885"/>
                  <a:gd name="connsiteX1212" fmla="*/ 224072 w 2757563"/>
                  <a:gd name="connsiteY1212" fmla="*/ 2802668 h 4436885"/>
                  <a:gd name="connsiteX1213" fmla="*/ 223064 w 2757563"/>
                  <a:gd name="connsiteY1213" fmla="*/ 2800652 h 4436885"/>
                  <a:gd name="connsiteX1214" fmla="*/ 223064 w 2757563"/>
                  <a:gd name="connsiteY1214" fmla="*/ 2797627 h 4436885"/>
                  <a:gd name="connsiteX1215" fmla="*/ 224072 w 2757563"/>
                  <a:gd name="connsiteY1215" fmla="*/ 2792587 h 4436885"/>
                  <a:gd name="connsiteX1216" fmla="*/ 228105 w 2757563"/>
                  <a:gd name="connsiteY1216" fmla="*/ 2782505 h 4436885"/>
                  <a:gd name="connsiteX1217" fmla="*/ 245244 w 2757563"/>
                  <a:gd name="connsiteY1217" fmla="*/ 2759318 h 4436885"/>
                  <a:gd name="connsiteX1218" fmla="*/ 247260 w 2757563"/>
                  <a:gd name="connsiteY1218" fmla="*/ 2757301 h 4436885"/>
                  <a:gd name="connsiteX1219" fmla="*/ 256333 w 2757563"/>
                  <a:gd name="connsiteY1219" fmla="*/ 2745203 h 4436885"/>
                  <a:gd name="connsiteX1220" fmla="*/ 261374 w 2757563"/>
                  <a:gd name="connsiteY1220" fmla="*/ 2735122 h 4436885"/>
                  <a:gd name="connsiteX1221" fmla="*/ 260366 w 2757563"/>
                  <a:gd name="connsiteY1221" fmla="*/ 2731089 h 4436885"/>
                  <a:gd name="connsiteX1222" fmla="*/ 257342 w 2757563"/>
                  <a:gd name="connsiteY1222" fmla="*/ 2730081 h 4436885"/>
                  <a:gd name="connsiteX1223" fmla="*/ 256333 w 2757563"/>
                  <a:gd name="connsiteY1223" fmla="*/ 2730081 h 4436885"/>
                  <a:gd name="connsiteX1224" fmla="*/ 243227 w 2757563"/>
                  <a:gd name="connsiteY1224" fmla="*/ 2732097 h 4436885"/>
                  <a:gd name="connsiteX1225" fmla="*/ 231130 w 2757563"/>
                  <a:gd name="connsiteY1225" fmla="*/ 2735122 h 4436885"/>
                  <a:gd name="connsiteX1226" fmla="*/ 225081 w 2757563"/>
                  <a:gd name="connsiteY1226" fmla="*/ 2737138 h 4436885"/>
                  <a:gd name="connsiteX1227" fmla="*/ 200885 w 2757563"/>
                  <a:gd name="connsiteY1227" fmla="*/ 2741171 h 4436885"/>
                  <a:gd name="connsiteX1228" fmla="*/ 193828 w 2757563"/>
                  <a:gd name="connsiteY1228" fmla="*/ 2740162 h 4436885"/>
                  <a:gd name="connsiteX1229" fmla="*/ 190803 w 2757563"/>
                  <a:gd name="connsiteY1229" fmla="*/ 2739155 h 4436885"/>
                  <a:gd name="connsiteX1230" fmla="*/ 188787 w 2757563"/>
                  <a:gd name="connsiteY1230" fmla="*/ 2738146 h 4436885"/>
                  <a:gd name="connsiteX1231" fmla="*/ 186771 w 2757563"/>
                  <a:gd name="connsiteY1231" fmla="*/ 2736130 h 4436885"/>
                  <a:gd name="connsiteX1232" fmla="*/ 185763 w 2757563"/>
                  <a:gd name="connsiteY1232" fmla="*/ 2733106 h 4436885"/>
                  <a:gd name="connsiteX1233" fmla="*/ 185763 w 2757563"/>
                  <a:gd name="connsiteY1233" fmla="*/ 2730081 h 4436885"/>
                  <a:gd name="connsiteX1234" fmla="*/ 185763 w 2757563"/>
                  <a:gd name="connsiteY1234" fmla="*/ 2727057 h 4436885"/>
                  <a:gd name="connsiteX1235" fmla="*/ 187779 w 2757563"/>
                  <a:gd name="connsiteY1235" fmla="*/ 2722016 h 4436885"/>
                  <a:gd name="connsiteX1236" fmla="*/ 196852 w 2757563"/>
                  <a:gd name="connsiteY1236" fmla="*/ 2710926 h 4436885"/>
                  <a:gd name="connsiteX1237" fmla="*/ 216007 w 2757563"/>
                  <a:gd name="connsiteY1237" fmla="*/ 2694796 h 4436885"/>
                  <a:gd name="connsiteX1238" fmla="*/ 218024 w 2757563"/>
                  <a:gd name="connsiteY1238" fmla="*/ 2692779 h 4436885"/>
                  <a:gd name="connsiteX1239" fmla="*/ 221048 w 2757563"/>
                  <a:gd name="connsiteY1239" fmla="*/ 2690763 h 4436885"/>
                  <a:gd name="connsiteX1240" fmla="*/ 224072 w 2757563"/>
                  <a:gd name="connsiteY1240" fmla="*/ 2688747 h 4436885"/>
                  <a:gd name="connsiteX1241" fmla="*/ 229113 w 2757563"/>
                  <a:gd name="connsiteY1241" fmla="*/ 2684714 h 4436885"/>
                  <a:gd name="connsiteX1242" fmla="*/ 238187 w 2757563"/>
                  <a:gd name="connsiteY1242" fmla="*/ 2675641 h 4436885"/>
                  <a:gd name="connsiteX1243" fmla="*/ 239195 w 2757563"/>
                  <a:gd name="connsiteY1243" fmla="*/ 2665559 h 4436885"/>
                  <a:gd name="connsiteX1244" fmla="*/ 236170 w 2757563"/>
                  <a:gd name="connsiteY1244" fmla="*/ 2661527 h 4436885"/>
                  <a:gd name="connsiteX1245" fmla="*/ 231130 w 2757563"/>
                  <a:gd name="connsiteY1245" fmla="*/ 2659510 h 4436885"/>
                  <a:gd name="connsiteX1246" fmla="*/ 225081 w 2757563"/>
                  <a:gd name="connsiteY1246" fmla="*/ 2658502 h 4436885"/>
                  <a:gd name="connsiteX1247" fmla="*/ 220040 w 2757563"/>
                  <a:gd name="connsiteY1247" fmla="*/ 2658502 h 4436885"/>
                  <a:gd name="connsiteX1248" fmla="*/ 206934 w 2757563"/>
                  <a:gd name="connsiteY1248" fmla="*/ 2659510 h 4436885"/>
                  <a:gd name="connsiteX1249" fmla="*/ 205926 w 2757563"/>
                  <a:gd name="connsiteY1249" fmla="*/ 2659510 h 4436885"/>
                  <a:gd name="connsiteX1250" fmla="*/ 196852 w 2757563"/>
                  <a:gd name="connsiteY1250" fmla="*/ 2661527 h 4436885"/>
                  <a:gd name="connsiteX1251" fmla="*/ 174673 w 2757563"/>
                  <a:gd name="connsiteY1251" fmla="*/ 2664551 h 4436885"/>
                  <a:gd name="connsiteX1252" fmla="*/ 169632 w 2757563"/>
                  <a:gd name="connsiteY1252" fmla="*/ 2664551 h 4436885"/>
                  <a:gd name="connsiteX1253" fmla="*/ 168624 w 2757563"/>
                  <a:gd name="connsiteY1253" fmla="*/ 2663543 h 4436885"/>
                  <a:gd name="connsiteX1254" fmla="*/ 166608 w 2757563"/>
                  <a:gd name="connsiteY1254" fmla="*/ 2661527 h 4436885"/>
                  <a:gd name="connsiteX1255" fmla="*/ 166608 w 2757563"/>
                  <a:gd name="connsiteY1255" fmla="*/ 2660518 h 4436885"/>
                  <a:gd name="connsiteX1256" fmla="*/ 166608 w 2757563"/>
                  <a:gd name="connsiteY1256" fmla="*/ 2659510 h 4436885"/>
                  <a:gd name="connsiteX1257" fmla="*/ 167616 w 2757563"/>
                  <a:gd name="connsiteY1257" fmla="*/ 2657494 h 4436885"/>
                  <a:gd name="connsiteX1258" fmla="*/ 171648 w 2757563"/>
                  <a:gd name="connsiteY1258" fmla="*/ 2652453 h 4436885"/>
                  <a:gd name="connsiteX1259" fmla="*/ 188787 w 2757563"/>
                  <a:gd name="connsiteY1259" fmla="*/ 2640355 h 4436885"/>
                  <a:gd name="connsiteX1260" fmla="*/ 213991 w 2757563"/>
                  <a:gd name="connsiteY1260" fmla="*/ 2628258 h 4436885"/>
                  <a:gd name="connsiteX1261" fmla="*/ 233146 w 2757563"/>
                  <a:gd name="connsiteY1261" fmla="*/ 2621200 h 4436885"/>
                  <a:gd name="connsiteX1262" fmla="*/ 236170 w 2757563"/>
                  <a:gd name="connsiteY1262" fmla="*/ 2620192 h 4436885"/>
                  <a:gd name="connsiteX1263" fmla="*/ 258350 w 2757563"/>
                  <a:gd name="connsiteY1263" fmla="*/ 2614143 h 4436885"/>
                  <a:gd name="connsiteX1264" fmla="*/ 270448 w 2757563"/>
                  <a:gd name="connsiteY1264" fmla="*/ 2609102 h 4436885"/>
                  <a:gd name="connsiteX1265" fmla="*/ 279521 w 2757563"/>
                  <a:gd name="connsiteY1265" fmla="*/ 2603054 h 4436885"/>
                  <a:gd name="connsiteX1266" fmla="*/ 282545 w 2757563"/>
                  <a:gd name="connsiteY1266" fmla="*/ 2599021 h 4436885"/>
                  <a:gd name="connsiteX1267" fmla="*/ 284562 w 2757563"/>
                  <a:gd name="connsiteY1267" fmla="*/ 2591964 h 4436885"/>
                  <a:gd name="connsiteX1268" fmla="*/ 281537 w 2757563"/>
                  <a:gd name="connsiteY1268" fmla="*/ 2578858 h 4436885"/>
                  <a:gd name="connsiteX1269" fmla="*/ 269439 w 2757563"/>
                  <a:gd name="connsiteY1269" fmla="*/ 2566760 h 4436885"/>
                  <a:gd name="connsiteX1270" fmla="*/ 268431 w 2757563"/>
                  <a:gd name="connsiteY1270" fmla="*/ 2566760 h 4436885"/>
                  <a:gd name="connsiteX1271" fmla="*/ 262382 w 2757563"/>
                  <a:gd name="connsiteY1271" fmla="*/ 2561719 h 4436885"/>
                  <a:gd name="connsiteX1272" fmla="*/ 259358 w 2757563"/>
                  <a:gd name="connsiteY1272" fmla="*/ 2558695 h 4436885"/>
                  <a:gd name="connsiteX1273" fmla="*/ 258350 w 2757563"/>
                  <a:gd name="connsiteY1273" fmla="*/ 2556679 h 4436885"/>
                  <a:gd name="connsiteX1274" fmla="*/ 257342 w 2757563"/>
                  <a:gd name="connsiteY1274" fmla="*/ 2546597 h 4436885"/>
                  <a:gd name="connsiteX1275" fmla="*/ 257342 w 2757563"/>
                  <a:gd name="connsiteY1275" fmla="*/ 2541556 h 4436885"/>
                  <a:gd name="connsiteX1276" fmla="*/ 258350 w 2757563"/>
                  <a:gd name="connsiteY1276" fmla="*/ 2539540 h 4436885"/>
                  <a:gd name="connsiteX1277" fmla="*/ 259358 w 2757563"/>
                  <a:gd name="connsiteY1277" fmla="*/ 2538532 h 4436885"/>
                  <a:gd name="connsiteX1278" fmla="*/ 260366 w 2757563"/>
                  <a:gd name="connsiteY1278" fmla="*/ 2537524 h 4436885"/>
                  <a:gd name="connsiteX1279" fmla="*/ 262382 w 2757563"/>
                  <a:gd name="connsiteY1279" fmla="*/ 2536516 h 4436885"/>
                  <a:gd name="connsiteX1280" fmla="*/ 266415 w 2757563"/>
                  <a:gd name="connsiteY1280" fmla="*/ 2536516 h 4436885"/>
                  <a:gd name="connsiteX1281" fmla="*/ 278513 w 2757563"/>
                  <a:gd name="connsiteY1281" fmla="*/ 2538532 h 4436885"/>
                  <a:gd name="connsiteX1282" fmla="*/ 313798 w 2757563"/>
                  <a:gd name="connsiteY1282" fmla="*/ 2552646 h 4436885"/>
                  <a:gd name="connsiteX1283" fmla="*/ 336986 w 2757563"/>
                  <a:gd name="connsiteY1283" fmla="*/ 2564744 h 4436885"/>
                  <a:gd name="connsiteX1284" fmla="*/ 345051 w 2757563"/>
                  <a:gd name="connsiteY1284" fmla="*/ 2568776 h 4436885"/>
                  <a:gd name="connsiteX1285" fmla="*/ 349084 w 2757563"/>
                  <a:gd name="connsiteY1285" fmla="*/ 2569784 h 4436885"/>
                  <a:gd name="connsiteX1286" fmla="*/ 353116 w 2757563"/>
                  <a:gd name="connsiteY1286" fmla="*/ 2568776 h 4436885"/>
                  <a:gd name="connsiteX1287" fmla="*/ 357149 w 2757563"/>
                  <a:gd name="connsiteY1287" fmla="*/ 2566760 h 4436885"/>
                  <a:gd name="connsiteX1288" fmla="*/ 366222 w 2757563"/>
                  <a:gd name="connsiteY1288" fmla="*/ 2558695 h 4436885"/>
                  <a:gd name="connsiteX1289" fmla="*/ 369247 w 2757563"/>
                  <a:gd name="connsiteY1289" fmla="*/ 2555670 h 4436885"/>
                  <a:gd name="connsiteX1290" fmla="*/ 383361 w 2757563"/>
                  <a:gd name="connsiteY1290" fmla="*/ 2542565 h 4436885"/>
                  <a:gd name="connsiteX1291" fmla="*/ 397475 w 2757563"/>
                  <a:gd name="connsiteY1291" fmla="*/ 2529458 h 4436885"/>
                  <a:gd name="connsiteX1292" fmla="*/ 411589 w 2757563"/>
                  <a:gd name="connsiteY1292" fmla="*/ 2516352 h 4436885"/>
                  <a:gd name="connsiteX1293" fmla="*/ 468046 w 2757563"/>
                  <a:gd name="connsiteY1293" fmla="*/ 2465945 h 4436885"/>
                  <a:gd name="connsiteX1294" fmla="*/ 587008 w 2757563"/>
                  <a:gd name="connsiteY1294" fmla="*/ 2370170 h 4436885"/>
                  <a:gd name="connsiteX1295" fmla="*/ 691856 w 2757563"/>
                  <a:gd name="connsiteY1295" fmla="*/ 2292542 h 4436885"/>
                  <a:gd name="connsiteX1296" fmla="*/ 694880 w 2757563"/>
                  <a:gd name="connsiteY1296" fmla="*/ 2290526 h 4436885"/>
                  <a:gd name="connsiteX1297" fmla="*/ 732182 w 2757563"/>
                  <a:gd name="connsiteY1297" fmla="*/ 2263306 h 4436885"/>
                  <a:gd name="connsiteX1298" fmla="*/ 732182 w 2757563"/>
                  <a:gd name="connsiteY1298" fmla="*/ 2284477 h 4436885"/>
                  <a:gd name="connsiteX1299" fmla="*/ 739239 w 2757563"/>
                  <a:gd name="connsiteY1299" fmla="*/ 2362105 h 4436885"/>
                  <a:gd name="connsiteX1300" fmla="*/ 754362 w 2757563"/>
                  <a:gd name="connsiteY1300" fmla="*/ 2434692 h 4436885"/>
                  <a:gd name="connsiteX1301" fmla="*/ 766459 w 2757563"/>
                  <a:gd name="connsiteY1301" fmla="*/ 2469977 h 4436885"/>
                  <a:gd name="connsiteX1302" fmla="*/ 775533 w 2757563"/>
                  <a:gd name="connsiteY1302" fmla="*/ 2490140 h 4436885"/>
                  <a:gd name="connsiteX1303" fmla="*/ 781582 w 2757563"/>
                  <a:gd name="connsiteY1303" fmla="*/ 2498206 h 4436885"/>
                  <a:gd name="connsiteX1304" fmla="*/ 782590 w 2757563"/>
                  <a:gd name="connsiteY1304" fmla="*/ 2499214 h 4436885"/>
                  <a:gd name="connsiteX1305" fmla="*/ 756378 w 2757563"/>
                  <a:gd name="connsiteY1305" fmla="*/ 2555670 h 4436885"/>
                  <a:gd name="connsiteX1306" fmla="*/ 743272 w 2757563"/>
                  <a:gd name="connsiteY1306" fmla="*/ 2582891 h 4436885"/>
                  <a:gd name="connsiteX1307" fmla="*/ 724117 w 2757563"/>
                  <a:gd name="connsiteY1307" fmla="*/ 2622209 h 4436885"/>
                  <a:gd name="connsiteX1308" fmla="*/ 719076 w 2757563"/>
                  <a:gd name="connsiteY1308" fmla="*/ 2632290 h 4436885"/>
                  <a:gd name="connsiteX1309" fmla="*/ 702946 w 2757563"/>
                  <a:gd name="connsiteY1309" fmla="*/ 2665559 h 4436885"/>
                  <a:gd name="connsiteX1310" fmla="*/ 699921 w 2757563"/>
                  <a:gd name="connsiteY1310" fmla="*/ 2667576 h 4436885"/>
                  <a:gd name="connsiteX1311" fmla="*/ 697905 w 2757563"/>
                  <a:gd name="connsiteY1311" fmla="*/ 2669592 h 4436885"/>
                  <a:gd name="connsiteX1312" fmla="*/ 694880 w 2757563"/>
                  <a:gd name="connsiteY1312" fmla="*/ 2671608 h 4436885"/>
                  <a:gd name="connsiteX1313" fmla="*/ 691856 w 2757563"/>
                  <a:gd name="connsiteY1313" fmla="*/ 2673625 h 4436885"/>
                  <a:gd name="connsiteX1314" fmla="*/ 690848 w 2757563"/>
                  <a:gd name="connsiteY1314" fmla="*/ 2673625 h 4436885"/>
                  <a:gd name="connsiteX1315" fmla="*/ 688832 w 2757563"/>
                  <a:gd name="connsiteY1315" fmla="*/ 2674632 h 4436885"/>
                  <a:gd name="connsiteX1316" fmla="*/ 680766 w 2757563"/>
                  <a:gd name="connsiteY1316" fmla="*/ 2679673 h 4436885"/>
                  <a:gd name="connsiteX1317" fmla="*/ 679758 w 2757563"/>
                  <a:gd name="connsiteY1317" fmla="*/ 2680681 h 4436885"/>
                  <a:gd name="connsiteX1318" fmla="*/ 677742 w 2757563"/>
                  <a:gd name="connsiteY1318" fmla="*/ 2681690 h 4436885"/>
                  <a:gd name="connsiteX1319" fmla="*/ 651530 w 2757563"/>
                  <a:gd name="connsiteY1319" fmla="*/ 2695804 h 4436885"/>
                  <a:gd name="connsiteX1320" fmla="*/ 931797 w 2757563"/>
                  <a:gd name="connsiteY1320" fmla="*/ 4010436 h 4436885"/>
                  <a:gd name="connsiteX1321" fmla="*/ 930788 w 2757563"/>
                  <a:gd name="connsiteY1321" fmla="*/ 4015477 h 4436885"/>
                  <a:gd name="connsiteX1322" fmla="*/ 930788 w 2757563"/>
                  <a:gd name="connsiteY1322" fmla="*/ 4016486 h 4436885"/>
                  <a:gd name="connsiteX1323" fmla="*/ 918691 w 2757563"/>
                  <a:gd name="connsiteY1323" fmla="*/ 4094113 h 4436885"/>
                  <a:gd name="connsiteX1324" fmla="*/ 918691 w 2757563"/>
                  <a:gd name="connsiteY1324" fmla="*/ 4095122 h 4436885"/>
                  <a:gd name="connsiteX1325" fmla="*/ 918691 w 2757563"/>
                  <a:gd name="connsiteY1325" fmla="*/ 4096130 h 4436885"/>
                  <a:gd name="connsiteX1326" fmla="*/ 918691 w 2757563"/>
                  <a:gd name="connsiteY1326" fmla="*/ 4096130 h 4436885"/>
                  <a:gd name="connsiteX1327" fmla="*/ 901552 w 2757563"/>
                  <a:gd name="connsiteY1327" fmla="*/ 4165692 h 4436885"/>
                  <a:gd name="connsiteX1328" fmla="*/ 896511 w 2757563"/>
                  <a:gd name="connsiteY1328" fmla="*/ 4165692 h 4436885"/>
                  <a:gd name="connsiteX1329" fmla="*/ 891470 w 2757563"/>
                  <a:gd name="connsiteY1329" fmla="*/ 4165692 h 4436885"/>
                  <a:gd name="connsiteX1330" fmla="*/ 869291 w 2757563"/>
                  <a:gd name="connsiteY1330" fmla="*/ 4164684 h 4436885"/>
                  <a:gd name="connsiteX1331" fmla="*/ 820900 w 2757563"/>
                  <a:gd name="connsiteY1331" fmla="*/ 4161660 h 4436885"/>
                  <a:gd name="connsiteX1332" fmla="*/ 718068 w 2757563"/>
                  <a:gd name="connsiteY1332" fmla="*/ 4148554 h 4436885"/>
                  <a:gd name="connsiteX1333" fmla="*/ 718068 w 2757563"/>
                  <a:gd name="connsiteY1333" fmla="*/ 4148554 h 4436885"/>
                  <a:gd name="connsiteX1334" fmla="*/ 718068 w 2757563"/>
                  <a:gd name="connsiteY1334" fmla="*/ 4148554 h 4436885"/>
                  <a:gd name="connsiteX1335" fmla="*/ 584992 w 2757563"/>
                  <a:gd name="connsiteY1335" fmla="*/ 4107220 h 4436885"/>
                  <a:gd name="connsiteX1336" fmla="*/ 538617 w 2757563"/>
                  <a:gd name="connsiteY1336" fmla="*/ 4077983 h 4436885"/>
                  <a:gd name="connsiteX1337" fmla="*/ 528535 w 2757563"/>
                  <a:gd name="connsiteY1337" fmla="*/ 4067901 h 4436885"/>
                  <a:gd name="connsiteX1338" fmla="*/ 565837 w 2757563"/>
                  <a:gd name="connsiteY1338" fmla="*/ 3998338 h 4436885"/>
                  <a:gd name="connsiteX1339" fmla="*/ 568861 w 2757563"/>
                  <a:gd name="connsiteY1339" fmla="*/ 3993298 h 4436885"/>
                  <a:gd name="connsiteX1340" fmla="*/ 584992 w 2757563"/>
                  <a:gd name="connsiteY1340" fmla="*/ 3963053 h 4436885"/>
                  <a:gd name="connsiteX1341" fmla="*/ 613220 w 2757563"/>
                  <a:gd name="connsiteY1341" fmla="*/ 3906597 h 4436885"/>
                  <a:gd name="connsiteX1342" fmla="*/ 631367 w 2757563"/>
                  <a:gd name="connsiteY1342" fmla="*/ 3857197 h 4436885"/>
                  <a:gd name="connsiteX1343" fmla="*/ 633383 w 2757563"/>
                  <a:gd name="connsiteY1343" fmla="*/ 3849132 h 4436885"/>
                  <a:gd name="connsiteX1344" fmla="*/ 794688 w 2757563"/>
                  <a:gd name="connsiteY1344" fmla="*/ 3900548 h 4436885"/>
                  <a:gd name="connsiteX1345" fmla="*/ 943894 w 2757563"/>
                  <a:gd name="connsiteY1345" fmla="*/ 3935833 h 4436885"/>
                  <a:gd name="connsiteX1346" fmla="*/ 931797 w 2757563"/>
                  <a:gd name="connsiteY1346" fmla="*/ 4010436 h 4436885"/>
                  <a:gd name="connsiteX1347" fmla="*/ 1739328 w 2757563"/>
                  <a:gd name="connsiteY1347" fmla="*/ 4210051 h 4436885"/>
                  <a:gd name="connsiteX1348" fmla="*/ 1739328 w 2757563"/>
                  <a:gd name="connsiteY1348" fmla="*/ 4210051 h 4436885"/>
                  <a:gd name="connsiteX1349" fmla="*/ 1737312 w 2757563"/>
                  <a:gd name="connsiteY1349" fmla="*/ 4210051 h 4436885"/>
                  <a:gd name="connsiteX1350" fmla="*/ 1732271 w 2757563"/>
                  <a:gd name="connsiteY1350" fmla="*/ 4211059 h 4436885"/>
                  <a:gd name="connsiteX1351" fmla="*/ 1728238 w 2757563"/>
                  <a:gd name="connsiteY1351" fmla="*/ 4212067 h 4436885"/>
                  <a:gd name="connsiteX1352" fmla="*/ 1722189 w 2757563"/>
                  <a:gd name="connsiteY1352" fmla="*/ 4214084 h 4436885"/>
                  <a:gd name="connsiteX1353" fmla="*/ 1719165 w 2757563"/>
                  <a:gd name="connsiteY1353" fmla="*/ 4215092 h 4436885"/>
                  <a:gd name="connsiteX1354" fmla="*/ 1715132 w 2757563"/>
                  <a:gd name="connsiteY1354" fmla="*/ 4216100 h 4436885"/>
                  <a:gd name="connsiteX1355" fmla="*/ 1702026 w 2757563"/>
                  <a:gd name="connsiteY1355" fmla="*/ 4220132 h 4436885"/>
                  <a:gd name="connsiteX1356" fmla="*/ 1666741 w 2757563"/>
                  <a:gd name="connsiteY1356" fmla="*/ 4229206 h 4436885"/>
                  <a:gd name="connsiteX1357" fmla="*/ 1596170 w 2757563"/>
                  <a:gd name="connsiteY1357" fmla="*/ 4240296 h 4436885"/>
                  <a:gd name="connsiteX1358" fmla="*/ 1550803 w 2757563"/>
                  <a:gd name="connsiteY1358" fmla="*/ 4242312 h 4436885"/>
                  <a:gd name="connsiteX1359" fmla="*/ 1430833 w 2757563"/>
                  <a:gd name="connsiteY1359" fmla="*/ 4231223 h 4436885"/>
                  <a:gd name="connsiteX1360" fmla="*/ 1322960 w 2757563"/>
                  <a:gd name="connsiteY1360" fmla="*/ 4200978 h 4436885"/>
                  <a:gd name="connsiteX1361" fmla="*/ 1331026 w 2757563"/>
                  <a:gd name="connsiteY1361" fmla="*/ 4140489 h 4436885"/>
                  <a:gd name="connsiteX1362" fmla="*/ 1334050 w 2757563"/>
                  <a:gd name="connsiteY1362" fmla="*/ 4124358 h 4436885"/>
                  <a:gd name="connsiteX1363" fmla="*/ 1335058 w 2757563"/>
                  <a:gd name="connsiteY1363" fmla="*/ 4119317 h 4436885"/>
                  <a:gd name="connsiteX1364" fmla="*/ 1335058 w 2757563"/>
                  <a:gd name="connsiteY1364" fmla="*/ 4116293 h 4436885"/>
                  <a:gd name="connsiteX1365" fmla="*/ 1336066 w 2757563"/>
                  <a:gd name="connsiteY1365" fmla="*/ 4111252 h 4436885"/>
                  <a:gd name="connsiteX1366" fmla="*/ 1337075 w 2757563"/>
                  <a:gd name="connsiteY1366" fmla="*/ 4107220 h 4436885"/>
                  <a:gd name="connsiteX1367" fmla="*/ 1343123 w 2757563"/>
                  <a:gd name="connsiteY1367" fmla="*/ 4077983 h 4436885"/>
                  <a:gd name="connsiteX1368" fmla="*/ 1350180 w 2757563"/>
                  <a:gd name="connsiteY1368" fmla="*/ 4041690 h 4436885"/>
                  <a:gd name="connsiteX1369" fmla="*/ 1361270 w 2757563"/>
                  <a:gd name="connsiteY1369" fmla="*/ 3975151 h 4436885"/>
                  <a:gd name="connsiteX1370" fmla="*/ 1361270 w 2757563"/>
                  <a:gd name="connsiteY1370" fmla="*/ 3974143 h 4436885"/>
                  <a:gd name="connsiteX1371" fmla="*/ 1535681 w 2757563"/>
                  <a:gd name="connsiteY1371" fmla="*/ 3963053 h 4436885"/>
                  <a:gd name="connsiteX1372" fmla="*/ 1716140 w 2757563"/>
                  <a:gd name="connsiteY1372" fmla="*/ 3935833 h 4436885"/>
                  <a:gd name="connsiteX1373" fmla="*/ 1715132 w 2757563"/>
                  <a:gd name="connsiteY1373" fmla="*/ 3991282 h 4436885"/>
                  <a:gd name="connsiteX1374" fmla="*/ 1722189 w 2757563"/>
                  <a:gd name="connsiteY1374" fmla="*/ 4056812 h 4436885"/>
                  <a:gd name="connsiteX1375" fmla="*/ 1727230 w 2757563"/>
                  <a:gd name="connsiteY1375" fmla="*/ 4091089 h 4436885"/>
                  <a:gd name="connsiteX1376" fmla="*/ 1728238 w 2757563"/>
                  <a:gd name="connsiteY1376" fmla="*/ 4096130 h 4436885"/>
                  <a:gd name="connsiteX1377" fmla="*/ 1739328 w 2757563"/>
                  <a:gd name="connsiteY1377" fmla="*/ 4180815 h 4436885"/>
                  <a:gd name="connsiteX1378" fmla="*/ 1739328 w 2757563"/>
                  <a:gd name="connsiteY1378" fmla="*/ 4210051 h 4436885"/>
                  <a:gd name="connsiteX1379" fmla="*/ 1935918 w 2757563"/>
                  <a:gd name="connsiteY1379" fmla="*/ 2908524 h 4436885"/>
                  <a:gd name="connsiteX1380" fmla="*/ 2015562 w 2757563"/>
                  <a:gd name="connsiteY1380" fmla="*/ 3134351 h 4436885"/>
                  <a:gd name="connsiteX1381" fmla="*/ 2112345 w 2757563"/>
                  <a:gd name="connsiteY1381" fmla="*/ 3343039 h 4436885"/>
                  <a:gd name="connsiteX1382" fmla="*/ 2240381 w 2757563"/>
                  <a:gd name="connsiteY1382" fmla="*/ 3545678 h 4436885"/>
                  <a:gd name="connsiteX1383" fmla="*/ 2300870 w 2757563"/>
                  <a:gd name="connsiteY1383" fmla="*/ 3616248 h 4436885"/>
                  <a:gd name="connsiteX1384" fmla="*/ 2333131 w 2757563"/>
                  <a:gd name="connsiteY1384" fmla="*/ 3648509 h 4436885"/>
                  <a:gd name="connsiteX1385" fmla="*/ 2358335 w 2757563"/>
                  <a:gd name="connsiteY1385" fmla="*/ 3669681 h 4436885"/>
                  <a:gd name="connsiteX1386" fmla="*/ 1845184 w 2757563"/>
                  <a:gd name="connsiteY1386" fmla="*/ 3883409 h 4436885"/>
                  <a:gd name="connsiteX1387" fmla="*/ 1844176 w 2757563"/>
                  <a:gd name="connsiteY1387" fmla="*/ 3883409 h 4436885"/>
                  <a:gd name="connsiteX1388" fmla="*/ 1843168 w 2757563"/>
                  <a:gd name="connsiteY1388" fmla="*/ 3883409 h 4436885"/>
                  <a:gd name="connsiteX1389" fmla="*/ 1334050 w 2757563"/>
                  <a:gd name="connsiteY1389" fmla="*/ 3950956 h 4436885"/>
                  <a:gd name="connsiteX1390" fmla="*/ 1325985 w 2757563"/>
                  <a:gd name="connsiteY1390" fmla="*/ 3950956 h 4436885"/>
                  <a:gd name="connsiteX1391" fmla="*/ 1064873 w 2757563"/>
                  <a:gd name="connsiteY1391" fmla="*/ 3930793 h 4436885"/>
                  <a:gd name="connsiteX1392" fmla="*/ 934821 w 2757563"/>
                  <a:gd name="connsiteY1392" fmla="*/ 3906597 h 4436885"/>
                  <a:gd name="connsiteX1393" fmla="*/ 811826 w 2757563"/>
                  <a:gd name="connsiteY1393" fmla="*/ 3876352 h 4436885"/>
                  <a:gd name="connsiteX1394" fmla="*/ 812834 w 2757563"/>
                  <a:gd name="connsiteY1394" fmla="*/ 3877360 h 4436885"/>
                  <a:gd name="connsiteX1395" fmla="*/ 611204 w 2757563"/>
                  <a:gd name="connsiteY1395" fmla="*/ 3810822 h 4436885"/>
                  <a:gd name="connsiteX1396" fmla="*/ 422679 w 2757563"/>
                  <a:gd name="connsiteY1396" fmla="*/ 3721096 h 4436885"/>
                  <a:gd name="connsiteX1397" fmla="*/ 305733 w 2757563"/>
                  <a:gd name="connsiteY1397" fmla="*/ 3645485 h 4436885"/>
                  <a:gd name="connsiteX1398" fmla="*/ 249276 w 2757563"/>
                  <a:gd name="connsiteY1398" fmla="*/ 3602134 h 4436885"/>
                  <a:gd name="connsiteX1399" fmla="*/ 222056 w 2757563"/>
                  <a:gd name="connsiteY1399" fmla="*/ 3578947 h 4436885"/>
                  <a:gd name="connsiteX1400" fmla="*/ 208950 w 2757563"/>
                  <a:gd name="connsiteY1400" fmla="*/ 3566849 h 4436885"/>
                  <a:gd name="connsiteX1401" fmla="*/ 207942 w 2757563"/>
                  <a:gd name="connsiteY1401" fmla="*/ 3565841 h 4436885"/>
                  <a:gd name="connsiteX1402" fmla="*/ 247260 w 2757563"/>
                  <a:gd name="connsiteY1402" fmla="*/ 3527531 h 4436885"/>
                  <a:gd name="connsiteX1403" fmla="*/ 289602 w 2757563"/>
                  <a:gd name="connsiteY1403" fmla="*/ 3476115 h 4436885"/>
                  <a:gd name="connsiteX1404" fmla="*/ 329929 w 2757563"/>
                  <a:gd name="connsiteY1404" fmla="*/ 3421675 h 4436885"/>
                  <a:gd name="connsiteX1405" fmla="*/ 368238 w 2757563"/>
                  <a:gd name="connsiteY1405" fmla="*/ 3367234 h 4436885"/>
                  <a:gd name="connsiteX1406" fmla="*/ 503331 w 2757563"/>
                  <a:gd name="connsiteY1406" fmla="*/ 3140400 h 4436885"/>
                  <a:gd name="connsiteX1407" fmla="*/ 652538 w 2757563"/>
                  <a:gd name="connsiteY1407" fmla="*/ 2829888 h 4436885"/>
                  <a:gd name="connsiteX1408" fmla="*/ 731174 w 2757563"/>
                  <a:gd name="connsiteY1408" fmla="*/ 2660518 h 4436885"/>
                  <a:gd name="connsiteX1409" fmla="*/ 767467 w 2757563"/>
                  <a:gd name="connsiteY1409" fmla="*/ 2583899 h 4436885"/>
                  <a:gd name="connsiteX1410" fmla="*/ 768476 w 2757563"/>
                  <a:gd name="connsiteY1410" fmla="*/ 2581882 h 4436885"/>
                  <a:gd name="connsiteX1411" fmla="*/ 832997 w 2757563"/>
                  <a:gd name="connsiteY1411" fmla="*/ 2446790 h 4436885"/>
                  <a:gd name="connsiteX1412" fmla="*/ 950952 w 2757563"/>
                  <a:gd name="connsiteY1412" fmla="*/ 2235078 h 4436885"/>
                  <a:gd name="connsiteX1413" fmla="*/ 984221 w 2757563"/>
                  <a:gd name="connsiteY1413" fmla="*/ 2186686 h 4436885"/>
                  <a:gd name="connsiteX1414" fmla="*/ 1042694 w 2757563"/>
                  <a:gd name="connsiteY1414" fmla="*/ 2115107 h 4436885"/>
                  <a:gd name="connsiteX1415" fmla="*/ 1027571 w 2757563"/>
                  <a:gd name="connsiteY1415" fmla="*/ 2154425 h 4436885"/>
                  <a:gd name="connsiteX1416" fmla="*/ 1025555 w 2757563"/>
                  <a:gd name="connsiteY1416" fmla="*/ 2208866 h 4436885"/>
                  <a:gd name="connsiteX1417" fmla="*/ 1050759 w 2757563"/>
                  <a:gd name="connsiteY1417" fmla="*/ 2253224 h 4436885"/>
                  <a:gd name="connsiteX1418" fmla="*/ 1071930 w 2757563"/>
                  <a:gd name="connsiteY1418" fmla="*/ 2265322 h 4436885"/>
                  <a:gd name="connsiteX1419" fmla="*/ 1095118 w 2757563"/>
                  <a:gd name="connsiteY1419" fmla="*/ 2270363 h 4436885"/>
                  <a:gd name="connsiteX1420" fmla="*/ 1108224 w 2757563"/>
                  <a:gd name="connsiteY1420" fmla="*/ 2271371 h 4436885"/>
                  <a:gd name="connsiteX1421" fmla="*/ 1146533 w 2757563"/>
                  <a:gd name="connsiteY1421" fmla="*/ 2266330 h 4436885"/>
                  <a:gd name="connsiteX1422" fmla="*/ 1196941 w 2757563"/>
                  <a:gd name="connsiteY1422" fmla="*/ 2248183 h 4436885"/>
                  <a:gd name="connsiteX1423" fmla="*/ 1218112 w 2757563"/>
                  <a:gd name="connsiteY1423" fmla="*/ 2237094 h 4436885"/>
                  <a:gd name="connsiteX1424" fmla="*/ 1239284 w 2757563"/>
                  <a:gd name="connsiteY1424" fmla="*/ 2221971 h 4436885"/>
                  <a:gd name="connsiteX1425" fmla="*/ 1283642 w 2757563"/>
                  <a:gd name="connsiteY1425" fmla="*/ 2176604 h 4436885"/>
                  <a:gd name="connsiteX1426" fmla="*/ 1345140 w 2757563"/>
                  <a:gd name="connsiteY1426" fmla="*/ 2082846 h 4436885"/>
                  <a:gd name="connsiteX1427" fmla="*/ 1403613 w 2757563"/>
                  <a:gd name="connsiteY1427" fmla="*/ 1991104 h 4436885"/>
                  <a:gd name="connsiteX1428" fmla="*/ 1429825 w 2757563"/>
                  <a:gd name="connsiteY1428" fmla="*/ 1960860 h 4436885"/>
                  <a:gd name="connsiteX1429" fmla="*/ 1444947 w 2757563"/>
                  <a:gd name="connsiteY1429" fmla="*/ 1945737 h 4436885"/>
                  <a:gd name="connsiteX1430" fmla="*/ 1447972 w 2757563"/>
                  <a:gd name="connsiteY1430" fmla="*/ 1942713 h 4436885"/>
                  <a:gd name="connsiteX1431" fmla="*/ 1454020 w 2757563"/>
                  <a:gd name="connsiteY1431" fmla="*/ 1937672 h 4436885"/>
                  <a:gd name="connsiteX1432" fmla="*/ 1522575 w 2757563"/>
                  <a:gd name="connsiteY1432" fmla="*/ 1920533 h 4436885"/>
                  <a:gd name="connsiteX1433" fmla="*/ 1494347 w 2757563"/>
                  <a:gd name="connsiteY1433" fmla="*/ 1946745 h 4436885"/>
                  <a:gd name="connsiteX1434" fmla="*/ 1372360 w 2757563"/>
                  <a:gd name="connsiteY1434" fmla="*/ 2103009 h 4436885"/>
                  <a:gd name="connsiteX1435" fmla="*/ 1334050 w 2757563"/>
                  <a:gd name="connsiteY1435" fmla="*/ 2191727 h 4436885"/>
                  <a:gd name="connsiteX1436" fmla="*/ 1316912 w 2757563"/>
                  <a:gd name="connsiteY1436" fmla="*/ 2286493 h 4436885"/>
                  <a:gd name="connsiteX1437" fmla="*/ 1323969 w 2757563"/>
                  <a:gd name="connsiteY1437" fmla="*/ 2385292 h 4436885"/>
                  <a:gd name="connsiteX1438" fmla="*/ 1354213 w 2757563"/>
                  <a:gd name="connsiteY1438" fmla="*/ 2468969 h 4436885"/>
                  <a:gd name="connsiteX1439" fmla="*/ 1405629 w 2757563"/>
                  <a:gd name="connsiteY1439" fmla="*/ 2526434 h 4436885"/>
                  <a:gd name="connsiteX1440" fmla="*/ 1470151 w 2757563"/>
                  <a:gd name="connsiteY1440" fmla="*/ 2558695 h 4436885"/>
                  <a:gd name="connsiteX1441" fmla="*/ 1545762 w 2757563"/>
                  <a:gd name="connsiteY1441" fmla="*/ 2571801 h 4436885"/>
                  <a:gd name="connsiteX1442" fmla="*/ 1572983 w 2757563"/>
                  <a:gd name="connsiteY1442" fmla="*/ 2572809 h 4436885"/>
                  <a:gd name="connsiteX1443" fmla="*/ 1626415 w 2757563"/>
                  <a:gd name="connsiteY1443" fmla="*/ 2569784 h 4436885"/>
                  <a:gd name="connsiteX1444" fmla="*/ 1783687 w 2757563"/>
                  <a:gd name="connsiteY1444" fmla="*/ 2534499 h 4436885"/>
                  <a:gd name="connsiteX1445" fmla="*/ 1877445 w 2757563"/>
                  <a:gd name="connsiteY1445" fmla="*/ 2496189 h 4436885"/>
                  <a:gd name="connsiteX1446" fmla="*/ 1884502 w 2757563"/>
                  <a:gd name="connsiteY1446" fmla="*/ 2669592 h 4436885"/>
                  <a:gd name="connsiteX1447" fmla="*/ 1935918 w 2757563"/>
                  <a:gd name="connsiteY1447" fmla="*/ 2908524 h 4436885"/>
                  <a:gd name="connsiteX1448" fmla="*/ 2060929 w 2757563"/>
                  <a:gd name="connsiteY1448" fmla="*/ 2112083 h 4436885"/>
                  <a:gd name="connsiteX1449" fmla="*/ 2057905 w 2757563"/>
                  <a:gd name="connsiteY1449" fmla="*/ 2114099 h 4436885"/>
                  <a:gd name="connsiteX1450" fmla="*/ 2047823 w 2757563"/>
                  <a:gd name="connsiteY1450" fmla="*/ 2121156 h 4436885"/>
                  <a:gd name="connsiteX1451" fmla="*/ 2037742 w 2757563"/>
                  <a:gd name="connsiteY1451" fmla="*/ 2128213 h 4436885"/>
                  <a:gd name="connsiteX1452" fmla="*/ 2022619 w 2757563"/>
                  <a:gd name="connsiteY1452" fmla="*/ 2139303 h 4436885"/>
                  <a:gd name="connsiteX1453" fmla="*/ 2016570 w 2757563"/>
                  <a:gd name="connsiteY1453" fmla="*/ 2144344 h 4436885"/>
                  <a:gd name="connsiteX1454" fmla="*/ 1966163 w 2757563"/>
                  <a:gd name="connsiteY1454" fmla="*/ 2181645 h 4436885"/>
                  <a:gd name="connsiteX1455" fmla="*/ 1895592 w 2757563"/>
                  <a:gd name="connsiteY1455" fmla="*/ 2236085 h 4436885"/>
                  <a:gd name="connsiteX1456" fmla="*/ 1827037 w 2757563"/>
                  <a:gd name="connsiteY1456" fmla="*/ 2295567 h 4436885"/>
                  <a:gd name="connsiteX1457" fmla="*/ 1826029 w 2757563"/>
                  <a:gd name="connsiteY1457" fmla="*/ 2314722 h 4436885"/>
                  <a:gd name="connsiteX1458" fmla="*/ 1836111 w 2757563"/>
                  <a:gd name="connsiteY1458" fmla="*/ 2318754 h 4436885"/>
                  <a:gd name="connsiteX1459" fmla="*/ 1845184 w 2757563"/>
                  <a:gd name="connsiteY1459" fmla="*/ 2315730 h 4436885"/>
                  <a:gd name="connsiteX1460" fmla="*/ 1848209 w 2757563"/>
                  <a:gd name="connsiteY1460" fmla="*/ 2313713 h 4436885"/>
                  <a:gd name="connsiteX1461" fmla="*/ 1850225 w 2757563"/>
                  <a:gd name="connsiteY1461" fmla="*/ 2312705 h 4436885"/>
                  <a:gd name="connsiteX1462" fmla="*/ 1912730 w 2757563"/>
                  <a:gd name="connsiteY1462" fmla="*/ 2259273 h 4436885"/>
                  <a:gd name="connsiteX1463" fmla="*/ 1928861 w 2757563"/>
                  <a:gd name="connsiteY1463" fmla="*/ 2246167 h 4436885"/>
                  <a:gd name="connsiteX1464" fmla="*/ 1906682 w 2757563"/>
                  <a:gd name="connsiteY1464" fmla="*/ 2312705 h 4436885"/>
                  <a:gd name="connsiteX1465" fmla="*/ 1884502 w 2757563"/>
                  <a:gd name="connsiteY1465" fmla="*/ 2427635 h 4436885"/>
                  <a:gd name="connsiteX1466" fmla="*/ 1880470 w 2757563"/>
                  <a:gd name="connsiteY1466" fmla="*/ 2464937 h 4436885"/>
                  <a:gd name="connsiteX1467" fmla="*/ 1877445 w 2757563"/>
                  <a:gd name="connsiteY1467" fmla="*/ 2465945 h 4436885"/>
                  <a:gd name="connsiteX1468" fmla="*/ 1799817 w 2757563"/>
                  <a:gd name="connsiteY1468" fmla="*/ 2499214 h 4436885"/>
                  <a:gd name="connsiteX1469" fmla="*/ 1616333 w 2757563"/>
                  <a:gd name="connsiteY1469" fmla="*/ 2540548 h 4436885"/>
                  <a:gd name="connsiteX1470" fmla="*/ 1577015 w 2757563"/>
                  <a:gd name="connsiteY1470" fmla="*/ 2542565 h 4436885"/>
                  <a:gd name="connsiteX1471" fmla="*/ 1508461 w 2757563"/>
                  <a:gd name="connsiteY1471" fmla="*/ 2536516 h 4436885"/>
                  <a:gd name="connsiteX1472" fmla="*/ 1449988 w 2757563"/>
                  <a:gd name="connsiteY1472" fmla="*/ 2517361 h 4436885"/>
                  <a:gd name="connsiteX1473" fmla="*/ 1411678 w 2757563"/>
                  <a:gd name="connsiteY1473" fmla="*/ 2492157 h 4436885"/>
                  <a:gd name="connsiteX1474" fmla="*/ 1384458 w 2757563"/>
                  <a:gd name="connsiteY1474" fmla="*/ 2461912 h 4436885"/>
                  <a:gd name="connsiteX1475" fmla="*/ 1362278 w 2757563"/>
                  <a:gd name="connsiteY1475" fmla="*/ 2418561 h 4436885"/>
                  <a:gd name="connsiteX1476" fmla="*/ 1345140 w 2757563"/>
                  <a:gd name="connsiteY1476" fmla="*/ 2334885 h 4436885"/>
                  <a:gd name="connsiteX1477" fmla="*/ 1345140 w 2757563"/>
                  <a:gd name="connsiteY1477" fmla="*/ 2333877 h 4436885"/>
                  <a:gd name="connsiteX1478" fmla="*/ 1350180 w 2757563"/>
                  <a:gd name="connsiteY1478" fmla="*/ 2242134 h 4436885"/>
                  <a:gd name="connsiteX1479" fmla="*/ 1384458 w 2757563"/>
                  <a:gd name="connsiteY1479" fmla="*/ 2141319 h 4436885"/>
                  <a:gd name="connsiteX1480" fmla="*/ 1466118 w 2757563"/>
                  <a:gd name="connsiteY1480" fmla="*/ 2020341 h 4436885"/>
                  <a:gd name="connsiteX1481" fmla="*/ 1658676 w 2757563"/>
                  <a:gd name="connsiteY1481" fmla="*/ 1851979 h 4436885"/>
                  <a:gd name="connsiteX1482" fmla="*/ 1658676 w 2757563"/>
                  <a:gd name="connsiteY1482" fmla="*/ 1851979 h 4436885"/>
                  <a:gd name="connsiteX1483" fmla="*/ 1740336 w 2757563"/>
                  <a:gd name="connsiteY1483" fmla="*/ 1799555 h 4436885"/>
                  <a:gd name="connsiteX1484" fmla="*/ 1780662 w 2757563"/>
                  <a:gd name="connsiteY1484" fmla="*/ 1776367 h 4436885"/>
                  <a:gd name="connsiteX1485" fmla="*/ 1793768 w 2757563"/>
                  <a:gd name="connsiteY1485" fmla="*/ 1768302 h 4436885"/>
                  <a:gd name="connsiteX1486" fmla="*/ 1807882 w 2757563"/>
                  <a:gd name="connsiteY1486" fmla="*/ 1760237 h 4436885"/>
                  <a:gd name="connsiteX1487" fmla="*/ 1825021 w 2757563"/>
                  <a:gd name="connsiteY1487" fmla="*/ 1750155 h 4436885"/>
                  <a:gd name="connsiteX1488" fmla="*/ 1830062 w 2757563"/>
                  <a:gd name="connsiteY1488" fmla="*/ 1747131 h 4436885"/>
                  <a:gd name="connsiteX1489" fmla="*/ 1832078 w 2757563"/>
                  <a:gd name="connsiteY1489" fmla="*/ 1746123 h 4436885"/>
                  <a:gd name="connsiteX1490" fmla="*/ 1834094 w 2757563"/>
                  <a:gd name="connsiteY1490" fmla="*/ 1745115 h 4436885"/>
                  <a:gd name="connsiteX1491" fmla="*/ 1840143 w 2757563"/>
                  <a:gd name="connsiteY1491" fmla="*/ 1741082 h 4436885"/>
                  <a:gd name="connsiteX1492" fmla="*/ 2009513 w 2757563"/>
                  <a:gd name="connsiteY1492" fmla="*/ 1937672 h 4436885"/>
                  <a:gd name="connsiteX1493" fmla="*/ 2054880 w 2757563"/>
                  <a:gd name="connsiteY1493" fmla="*/ 2008243 h 4436885"/>
                  <a:gd name="connsiteX1494" fmla="*/ 2063954 w 2757563"/>
                  <a:gd name="connsiteY1494" fmla="*/ 2023365 h 4436885"/>
                  <a:gd name="connsiteX1495" fmla="*/ 2086133 w 2757563"/>
                  <a:gd name="connsiteY1495" fmla="*/ 2058651 h 4436885"/>
                  <a:gd name="connsiteX1496" fmla="*/ 2089157 w 2757563"/>
                  <a:gd name="connsiteY1496" fmla="*/ 2063691 h 4436885"/>
                  <a:gd name="connsiteX1497" fmla="*/ 2091174 w 2757563"/>
                  <a:gd name="connsiteY1497" fmla="*/ 2065707 h 4436885"/>
                  <a:gd name="connsiteX1498" fmla="*/ 2101255 w 2757563"/>
                  <a:gd name="connsiteY1498" fmla="*/ 2080830 h 4436885"/>
                  <a:gd name="connsiteX1499" fmla="*/ 2060929 w 2757563"/>
                  <a:gd name="connsiteY1499" fmla="*/ 2112083 h 4436885"/>
                  <a:gd name="connsiteX1500" fmla="*/ 2490403 w 2757563"/>
                  <a:gd name="connsiteY1500" fmla="*/ 1313625 h 4436885"/>
                  <a:gd name="connsiteX1501" fmla="*/ 2490403 w 2757563"/>
                  <a:gd name="connsiteY1501" fmla="*/ 1313625 h 4436885"/>
                  <a:gd name="connsiteX1502" fmla="*/ 2490403 w 2757563"/>
                  <a:gd name="connsiteY1502" fmla="*/ 1316649 h 4436885"/>
                  <a:gd name="connsiteX1503" fmla="*/ 2490403 w 2757563"/>
                  <a:gd name="connsiteY1503" fmla="*/ 1315641 h 4436885"/>
                  <a:gd name="connsiteX1504" fmla="*/ 2468223 w 2757563"/>
                  <a:gd name="connsiteY1504" fmla="*/ 1381171 h 4436885"/>
                  <a:gd name="connsiteX1505" fmla="*/ 2458142 w 2757563"/>
                  <a:gd name="connsiteY1505" fmla="*/ 1399318 h 4436885"/>
                  <a:gd name="connsiteX1506" fmla="*/ 2457134 w 2757563"/>
                  <a:gd name="connsiteY1506" fmla="*/ 1400326 h 4436885"/>
                  <a:gd name="connsiteX1507" fmla="*/ 2451085 w 2757563"/>
                  <a:gd name="connsiteY1507" fmla="*/ 1411416 h 4436885"/>
                  <a:gd name="connsiteX1508" fmla="*/ 2426889 w 2757563"/>
                  <a:gd name="connsiteY1508" fmla="*/ 1460815 h 4436885"/>
                  <a:gd name="connsiteX1509" fmla="*/ 2386563 w 2757563"/>
                  <a:gd name="connsiteY1509" fmla="*/ 1559614 h 4436885"/>
                  <a:gd name="connsiteX1510" fmla="*/ 2372449 w 2757563"/>
                  <a:gd name="connsiteY1510" fmla="*/ 1595908 h 4436885"/>
                  <a:gd name="connsiteX1511" fmla="*/ 2370433 w 2757563"/>
                  <a:gd name="connsiteY1511" fmla="*/ 1600948 h 4436885"/>
                  <a:gd name="connsiteX1512" fmla="*/ 2305911 w 2757563"/>
                  <a:gd name="connsiteY1512" fmla="*/ 1758220 h 4436885"/>
                  <a:gd name="connsiteX1513" fmla="*/ 2254495 w 2757563"/>
                  <a:gd name="connsiteY1513" fmla="*/ 1847946 h 4436885"/>
                  <a:gd name="connsiteX1514" fmla="*/ 2191989 w 2757563"/>
                  <a:gd name="connsiteY1514" fmla="*/ 1929607 h 4436885"/>
                  <a:gd name="connsiteX1515" fmla="*/ 2158720 w 2757563"/>
                  <a:gd name="connsiteY1515" fmla="*/ 1966908 h 4436885"/>
                  <a:gd name="connsiteX1516" fmla="*/ 2154687 w 2757563"/>
                  <a:gd name="connsiteY1516" fmla="*/ 1971949 h 4436885"/>
                  <a:gd name="connsiteX1517" fmla="*/ 2142590 w 2757563"/>
                  <a:gd name="connsiteY1517" fmla="*/ 1985055 h 4436885"/>
                  <a:gd name="connsiteX1518" fmla="*/ 2104280 w 2757563"/>
                  <a:gd name="connsiteY1518" fmla="*/ 2030422 h 4436885"/>
                  <a:gd name="connsiteX1519" fmla="*/ 2073027 w 2757563"/>
                  <a:gd name="connsiteY1519" fmla="*/ 1975982 h 4436885"/>
                  <a:gd name="connsiteX1520" fmla="*/ 2009513 w 2757563"/>
                  <a:gd name="connsiteY1520" fmla="*/ 1883232 h 4436885"/>
                  <a:gd name="connsiteX1521" fmla="*/ 1881478 w 2757563"/>
                  <a:gd name="connsiteY1521" fmla="*/ 1741082 h 4436885"/>
                  <a:gd name="connsiteX1522" fmla="*/ 2030684 w 2757563"/>
                  <a:gd name="connsiteY1522" fmla="*/ 1612038 h 4436885"/>
                  <a:gd name="connsiteX1523" fmla="*/ 2166785 w 2757563"/>
                  <a:gd name="connsiteY1523" fmla="*/ 1458799 h 4436885"/>
                  <a:gd name="connsiteX1524" fmla="*/ 2224250 w 2757563"/>
                  <a:gd name="connsiteY1524" fmla="*/ 1362016 h 4436885"/>
                  <a:gd name="connsiteX1525" fmla="*/ 2236348 w 2757563"/>
                  <a:gd name="connsiteY1525" fmla="*/ 1307576 h 4436885"/>
                  <a:gd name="connsiteX1526" fmla="*/ 2233324 w 2757563"/>
                  <a:gd name="connsiteY1526" fmla="*/ 1271282 h 4436885"/>
                  <a:gd name="connsiteX1527" fmla="*/ 2231307 w 2757563"/>
                  <a:gd name="connsiteY1527" fmla="*/ 1253135 h 4436885"/>
                  <a:gd name="connsiteX1528" fmla="*/ 2232315 w 2757563"/>
                  <a:gd name="connsiteY1528" fmla="*/ 1227932 h 4436885"/>
                  <a:gd name="connsiteX1529" fmla="*/ 2244413 w 2757563"/>
                  <a:gd name="connsiteY1529" fmla="*/ 1193654 h 4436885"/>
                  <a:gd name="connsiteX1530" fmla="*/ 2247438 w 2757563"/>
                  <a:gd name="connsiteY1530" fmla="*/ 1186597 h 4436885"/>
                  <a:gd name="connsiteX1531" fmla="*/ 2251470 w 2757563"/>
                  <a:gd name="connsiteY1531" fmla="*/ 1189622 h 4436885"/>
                  <a:gd name="connsiteX1532" fmla="*/ 2260544 w 2757563"/>
                  <a:gd name="connsiteY1532" fmla="*/ 1196679 h 4436885"/>
                  <a:gd name="connsiteX1533" fmla="*/ 2262560 w 2757563"/>
                  <a:gd name="connsiteY1533" fmla="*/ 1197687 h 4436885"/>
                  <a:gd name="connsiteX1534" fmla="*/ 2259536 w 2757563"/>
                  <a:gd name="connsiteY1534" fmla="*/ 1208777 h 4436885"/>
                  <a:gd name="connsiteX1535" fmla="*/ 2267601 w 2757563"/>
                  <a:gd name="connsiteY1535" fmla="*/ 1213817 h 4436885"/>
                  <a:gd name="connsiteX1536" fmla="*/ 2271633 w 2757563"/>
                  <a:gd name="connsiteY1536" fmla="*/ 1212809 h 4436885"/>
                  <a:gd name="connsiteX1537" fmla="*/ 2305911 w 2757563"/>
                  <a:gd name="connsiteY1537" fmla="*/ 1190630 h 4436885"/>
                  <a:gd name="connsiteX1538" fmla="*/ 2320025 w 2757563"/>
                  <a:gd name="connsiteY1538" fmla="*/ 1174499 h 4436885"/>
                  <a:gd name="connsiteX1539" fmla="*/ 2326074 w 2757563"/>
                  <a:gd name="connsiteY1539" fmla="*/ 1157361 h 4436885"/>
                  <a:gd name="connsiteX1540" fmla="*/ 2327082 w 2757563"/>
                  <a:gd name="connsiteY1540" fmla="*/ 1154336 h 4436885"/>
                  <a:gd name="connsiteX1541" fmla="*/ 2327082 w 2757563"/>
                  <a:gd name="connsiteY1541" fmla="*/ 1151312 h 4436885"/>
                  <a:gd name="connsiteX1542" fmla="*/ 2323049 w 2757563"/>
                  <a:gd name="connsiteY1542" fmla="*/ 1145263 h 4436885"/>
                  <a:gd name="connsiteX1543" fmla="*/ 2321033 w 2757563"/>
                  <a:gd name="connsiteY1543" fmla="*/ 1142239 h 4436885"/>
                  <a:gd name="connsiteX1544" fmla="*/ 2324057 w 2757563"/>
                  <a:gd name="connsiteY1544" fmla="*/ 1139214 h 4436885"/>
                  <a:gd name="connsiteX1545" fmla="*/ 2325066 w 2757563"/>
                  <a:gd name="connsiteY1545" fmla="*/ 1138206 h 4436885"/>
                  <a:gd name="connsiteX1546" fmla="*/ 2326074 w 2757563"/>
                  <a:gd name="connsiteY1546" fmla="*/ 1137198 h 4436885"/>
                  <a:gd name="connsiteX1547" fmla="*/ 2327082 w 2757563"/>
                  <a:gd name="connsiteY1547" fmla="*/ 1136190 h 4436885"/>
                  <a:gd name="connsiteX1548" fmla="*/ 2337163 w 2757563"/>
                  <a:gd name="connsiteY1548" fmla="*/ 1127116 h 4436885"/>
                  <a:gd name="connsiteX1549" fmla="*/ 2344220 w 2757563"/>
                  <a:gd name="connsiteY1549" fmla="*/ 1123084 h 4436885"/>
                  <a:gd name="connsiteX1550" fmla="*/ 2349261 w 2757563"/>
                  <a:gd name="connsiteY1550" fmla="*/ 1122075 h 4436885"/>
                  <a:gd name="connsiteX1551" fmla="*/ 2354302 w 2757563"/>
                  <a:gd name="connsiteY1551" fmla="*/ 1122075 h 4436885"/>
                  <a:gd name="connsiteX1552" fmla="*/ 2359343 w 2757563"/>
                  <a:gd name="connsiteY1552" fmla="*/ 1124092 h 4436885"/>
                  <a:gd name="connsiteX1553" fmla="*/ 2365392 w 2757563"/>
                  <a:gd name="connsiteY1553" fmla="*/ 1128124 h 4436885"/>
                  <a:gd name="connsiteX1554" fmla="*/ 2372449 w 2757563"/>
                  <a:gd name="connsiteY1554" fmla="*/ 1136190 h 4436885"/>
                  <a:gd name="connsiteX1555" fmla="*/ 2380514 w 2757563"/>
                  <a:gd name="connsiteY1555" fmla="*/ 1153328 h 4436885"/>
                  <a:gd name="connsiteX1556" fmla="*/ 2385555 w 2757563"/>
                  <a:gd name="connsiteY1556" fmla="*/ 1176516 h 4436885"/>
                  <a:gd name="connsiteX1557" fmla="*/ 2385555 w 2757563"/>
                  <a:gd name="connsiteY1557" fmla="*/ 1190630 h 4436885"/>
                  <a:gd name="connsiteX1558" fmla="*/ 2387571 w 2757563"/>
                  <a:gd name="connsiteY1558" fmla="*/ 1197687 h 4436885"/>
                  <a:gd name="connsiteX1559" fmla="*/ 2395636 w 2757563"/>
                  <a:gd name="connsiteY1559" fmla="*/ 1201720 h 4436885"/>
                  <a:gd name="connsiteX1560" fmla="*/ 2403701 w 2757563"/>
                  <a:gd name="connsiteY1560" fmla="*/ 1198695 h 4436885"/>
                  <a:gd name="connsiteX1561" fmla="*/ 2407734 w 2757563"/>
                  <a:gd name="connsiteY1561" fmla="*/ 1190630 h 4436885"/>
                  <a:gd name="connsiteX1562" fmla="*/ 2407734 w 2757563"/>
                  <a:gd name="connsiteY1562" fmla="*/ 1169459 h 4436885"/>
                  <a:gd name="connsiteX1563" fmla="*/ 2405718 w 2757563"/>
                  <a:gd name="connsiteY1563" fmla="*/ 1157361 h 4436885"/>
                  <a:gd name="connsiteX1564" fmla="*/ 2425881 w 2757563"/>
                  <a:gd name="connsiteY1564" fmla="*/ 1159377 h 4436885"/>
                  <a:gd name="connsiteX1565" fmla="*/ 2449068 w 2757563"/>
                  <a:gd name="connsiteY1565" fmla="*/ 1166434 h 4436885"/>
                  <a:gd name="connsiteX1566" fmla="*/ 2465199 w 2757563"/>
                  <a:gd name="connsiteY1566" fmla="*/ 1176516 h 4436885"/>
                  <a:gd name="connsiteX1567" fmla="*/ 2477297 w 2757563"/>
                  <a:gd name="connsiteY1567" fmla="*/ 1190630 h 4436885"/>
                  <a:gd name="connsiteX1568" fmla="*/ 2488387 w 2757563"/>
                  <a:gd name="connsiteY1568" fmla="*/ 1212809 h 4436885"/>
                  <a:gd name="connsiteX1569" fmla="*/ 2495444 w 2757563"/>
                  <a:gd name="connsiteY1569" fmla="*/ 1248095 h 4436885"/>
                  <a:gd name="connsiteX1570" fmla="*/ 2495444 w 2757563"/>
                  <a:gd name="connsiteY1570" fmla="*/ 1249103 h 4436885"/>
                  <a:gd name="connsiteX1571" fmla="*/ 2495444 w 2757563"/>
                  <a:gd name="connsiteY1571" fmla="*/ 1250111 h 4436885"/>
                  <a:gd name="connsiteX1572" fmla="*/ 2495444 w 2757563"/>
                  <a:gd name="connsiteY1572" fmla="*/ 1251119 h 4436885"/>
                  <a:gd name="connsiteX1573" fmla="*/ 2490403 w 2757563"/>
                  <a:gd name="connsiteY1573" fmla="*/ 1313625 h 4436885"/>
                  <a:gd name="connsiteX1574" fmla="*/ 2546859 w 2757563"/>
                  <a:gd name="connsiteY1574" fmla="*/ 1348910 h 4436885"/>
                  <a:gd name="connsiteX1575" fmla="*/ 2544843 w 2757563"/>
                  <a:gd name="connsiteY1575" fmla="*/ 1356975 h 4436885"/>
                  <a:gd name="connsiteX1576" fmla="*/ 2540810 w 2757563"/>
                  <a:gd name="connsiteY1576" fmla="*/ 1364032 h 4436885"/>
                  <a:gd name="connsiteX1577" fmla="*/ 2521656 w 2757563"/>
                  <a:gd name="connsiteY1577" fmla="*/ 1351935 h 4436885"/>
                  <a:gd name="connsiteX1578" fmla="*/ 2508550 w 2757563"/>
                  <a:gd name="connsiteY1578" fmla="*/ 1345886 h 4436885"/>
                  <a:gd name="connsiteX1579" fmla="*/ 2515607 w 2757563"/>
                  <a:gd name="connsiteY1579" fmla="*/ 1312617 h 4436885"/>
                  <a:gd name="connsiteX1580" fmla="*/ 2516615 w 2757563"/>
                  <a:gd name="connsiteY1580" fmla="*/ 1308584 h 4436885"/>
                  <a:gd name="connsiteX1581" fmla="*/ 2529721 w 2757563"/>
                  <a:gd name="connsiteY1581" fmla="*/ 1323706 h 4436885"/>
                  <a:gd name="connsiteX1582" fmla="*/ 2537786 w 2757563"/>
                  <a:gd name="connsiteY1582" fmla="*/ 1333788 h 4436885"/>
                  <a:gd name="connsiteX1583" fmla="*/ 2540810 w 2757563"/>
                  <a:gd name="connsiteY1583" fmla="*/ 1337820 h 4436885"/>
                  <a:gd name="connsiteX1584" fmla="*/ 2546859 w 2757563"/>
                  <a:gd name="connsiteY1584" fmla="*/ 1345886 h 4436885"/>
                  <a:gd name="connsiteX1585" fmla="*/ 2548876 w 2757563"/>
                  <a:gd name="connsiteY1585" fmla="*/ 1347902 h 4436885"/>
                  <a:gd name="connsiteX1586" fmla="*/ 2546859 w 2757563"/>
                  <a:gd name="connsiteY1586" fmla="*/ 1348910 h 4436885"/>
                  <a:gd name="connsiteX1587" fmla="*/ 2701107 w 2757563"/>
                  <a:gd name="connsiteY1587" fmla="*/ 1471905 h 4436885"/>
                  <a:gd name="connsiteX1588" fmla="*/ 2680944 w 2757563"/>
                  <a:gd name="connsiteY1588" fmla="*/ 1481986 h 4436885"/>
                  <a:gd name="connsiteX1589" fmla="*/ 2656748 w 2757563"/>
                  <a:gd name="connsiteY1589" fmla="*/ 1487027 h 4436885"/>
                  <a:gd name="connsiteX1590" fmla="*/ 2650699 w 2757563"/>
                  <a:gd name="connsiteY1590" fmla="*/ 1487027 h 4436885"/>
                  <a:gd name="connsiteX1591" fmla="*/ 2629528 w 2757563"/>
                  <a:gd name="connsiteY1591" fmla="*/ 1485011 h 4436885"/>
                  <a:gd name="connsiteX1592" fmla="*/ 2603316 w 2757563"/>
                  <a:gd name="connsiteY1592" fmla="*/ 1475937 h 4436885"/>
                  <a:gd name="connsiteX1593" fmla="*/ 2581137 w 2757563"/>
                  <a:gd name="connsiteY1593" fmla="*/ 1461823 h 4436885"/>
                  <a:gd name="connsiteX1594" fmla="*/ 2566014 w 2757563"/>
                  <a:gd name="connsiteY1594" fmla="*/ 1444685 h 4436885"/>
                  <a:gd name="connsiteX1595" fmla="*/ 2556941 w 2757563"/>
                  <a:gd name="connsiteY1595" fmla="*/ 1426538 h 4436885"/>
                  <a:gd name="connsiteX1596" fmla="*/ 2551900 w 2757563"/>
                  <a:gd name="connsiteY1596" fmla="*/ 1404358 h 4436885"/>
                  <a:gd name="connsiteX1597" fmla="*/ 2552908 w 2757563"/>
                  <a:gd name="connsiteY1597" fmla="*/ 1377138 h 4436885"/>
                  <a:gd name="connsiteX1598" fmla="*/ 2552908 w 2757563"/>
                  <a:gd name="connsiteY1598" fmla="*/ 1374114 h 4436885"/>
                  <a:gd name="connsiteX1599" fmla="*/ 2558957 w 2757563"/>
                  <a:gd name="connsiteY1599" fmla="*/ 1367057 h 4436885"/>
                  <a:gd name="connsiteX1600" fmla="*/ 2563998 w 2757563"/>
                  <a:gd name="connsiteY1600" fmla="*/ 1355967 h 4436885"/>
                  <a:gd name="connsiteX1601" fmla="*/ 2573071 w 2757563"/>
                  <a:gd name="connsiteY1601" fmla="*/ 1353951 h 4436885"/>
                  <a:gd name="connsiteX1602" fmla="*/ 2577104 w 2757563"/>
                  <a:gd name="connsiteY1602" fmla="*/ 1353951 h 4436885"/>
                  <a:gd name="connsiteX1603" fmla="*/ 2588194 w 2757563"/>
                  <a:gd name="connsiteY1603" fmla="*/ 1354959 h 4436885"/>
                  <a:gd name="connsiteX1604" fmla="*/ 2605332 w 2757563"/>
                  <a:gd name="connsiteY1604" fmla="*/ 1361008 h 4436885"/>
                  <a:gd name="connsiteX1605" fmla="*/ 2628520 w 2757563"/>
                  <a:gd name="connsiteY1605" fmla="*/ 1377138 h 4436885"/>
                  <a:gd name="connsiteX1606" fmla="*/ 2649691 w 2757563"/>
                  <a:gd name="connsiteY1606" fmla="*/ 1398310 h 4436885"/>
                  <a:gd name="connsiteX1607" fmla="*/ 2680944 w 2757563"/>
                  <a:gd name="connsiteY1607" fmla="*/ 1427546 h 4436885"/>
                  <a:gd name="connsiteX1608" fmla="*/ 2696066 w 2757563"/>
                  <a:gd name="connsiteY1608" fmla="*/ 1436619 h 4436885"/>
                  <a:gd name="connsiteX1609" fmla="*/ 2703123 w 2757563"/>
                  <a:gd name="connsiteY1609" fmla="*/ 1439644 h 4436885"/>
                  <a:gd name="connsiteX1610" fmla="*/ 2686993 w 2757563"/>
                  <a:gd name="connsiteY1610" fmla="*/ 1442668 h 4436885"/>
                  <a:gd name="connsiteX1611" fmla="*/ 2682960 w 2757563"/>
                  <a:gd name="connsiteY1611" fmla="*/ 1442668 h 4436885"/>
                  <a:gd name="connsiteX1612" fmla="*/ 2668846 w 2757563"/>
                  <a:gd name="connsiteY1612" fmla="*/ 1441660 h 4436885"/>
                  <a:gd name="connsiteX1613" fmla="*/ 2651707 w 2757563"/>
                  <a:gd name="connsiteY1613" fmla="*/ 1435611 h 4436885"/>
                  <a:gd name="connsiteX1614" fmla="*/ 2637593 w 2757563"/>
                  <a:gd name="connsiteY1614" fmla="*/ 1426538 h 4436885"/>
                  <a:gd name="connsiteX1615" fmla="*/ 2628520 w 2757563"/>
                  <a:gd name="connsiteY1615" fmla="*/ 1416456 h 4436885"/>
                  <a:gd name="connsiteX1616" fmla="*/ 2621463 w 2757563"/>
                  <a:gd name="connsiteY1616" fmla="*/ 1413432 h 4436885"/>
                  <a:gd name="connsiteX1617" fmla="*/ 2614406 w 2757563"/>
                  <a:gd name="connsiteY1617" fmla="*/ 1415448 h 4436885"/>
                  <a:gd name="connsiteX1618" fmla="*/ 2613398 w 2757563"/>
                  <a:gd name="connsiteY1618" fmla="*/ 1428554 h 4436885"/>
                  <a:gd name="connsiteX1619" fmla="*/ 2641626 w 2757563"/>
                  <a:gd name="connsiteY1619" fmla="*/ 1452750 h 4436885"/>
                  <a:gd name="connsiteX1620" fmla="*/ 2677920 w 2757563"/>
                  <a:gd name="connsiteY1620" fmla="*/ 1463840 h 4436885"/>
                  <a:gd name="connsiteX1621" fmla="*/ 2682960 w 2757563"/>
                  <a:gd name="connsiteY1621" fmla="*/ 1463840 h 4436885"/>
                  <a:gd name="connsiteX1622" fmla="*/ 2696066 w 2757563"/>
                  <a:gd name="connsiteY1622" fmla="*/ 1462832 h 4436885"/>
                  <a:gd name="connsiteX1623" fmla="*/ 2711188 w 2757563"/>
                  <a:gd name="connsiteY1623" fmla="*/ 1458799 h 4436885"/>
                  <a:gd name="connsiteX1624" fmla="*/ 2701107 w 2757563"/>
                  <a:gd name="connsiteY1624" fmla="*/ 1471905 h 4436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</a:cxnLst>
                <a:rect l="l" t="t" r="r" b="b"/>
                <a:pathLst>
                  <a:path w="2757563" h="4436885">
                    <a:moveTo>
                      <a:pt x="1721181" y="1113002"/>
                    </a:moveTo>
                    <a:cubicBezTo>
                      <a:pt x="1730255" y="1113002"/>
                      <a:pt x="1738320" y="1110986"/>
                      <a:pt x="1745377" y="1104937"/>
                    </a:cubicBezTo>
                    <a:cubicBezTo>
                      <a:pt x="1751426" y="1098888"/>
                      <a:pt x="1755459" y="1090823"/>
                      <a:pt x="1756467" y="1081749"/>
                    </a:cubicBezTo>
                    <a:cubicBezTo>
                      <a:pt x="1757475" y="1064611"/>
                      <a:pt x="1743361" y="1046464"/>
                      <a:pt x="1725214" y="1046464"/>
                    </a:cubicBezTo>
                    <a:cubicBezTo>
                      <a:pt x="1716140" y="1046464"/>
                      <a:pt x="1708075" y="1048480"/>
                      <a:pt x="1701018" y="1054529"/>
                    </a:cubicBezTo>
                    <a:cubicBezTo>
                      <a:pt x="1694969" y="1060578"/>
                      <a:pt x="1690937" y="1068643"/>
                      <a:pt x="1689929" y="1077717"/>
                    </a:cubicBezTo>
                    <a:cubicBezTo>
                      <a:pt x="1688920" y="1094855"/>
                      <a:pt x="1703034" y="1113002"/>
                      <a:pt x="1721181" y="1113002"/>
                    </a:cubicBezTo>
                    <a:close/>
                    <a:moveTo>
                      <a:pt x="1860306" y="956738"/>
                    </a:moveTo>
                    <a:cubicBezTo>
                      <a:pt x="1851233" y="956738"/>
                      <a:pt x="1843168" y="958755"/>
                      <a:pt x="1836111" y="964803"/>
                    </a:cubicBezTo>
                    <a:cubicBezTo>
                      <a:pt x="1830062" y="970852"/>
                      <a:pt x="1826029" y="978918"/>
                      <a:pt x="1825021" y="986983"/>
                    </a:cubicBezTo>
                    <a:cubicBezTo>
                      <a:pt x="1824013" y="1004121"/>
                      <a:pt x="1838127" y="1021260"/>
                      <a:pt x="1856274" y="1021260"/>
                    </a:cubicBezTo>
                    <a:cubicBezTo>
                      <a:pt x="1865347" y="1021260"/>
                      <a:pt x="1873413" y="1019244"/>
                      <a:pt x="1880470" y="1013195"/>
                    </a:cubicBezTo>
                    <a:cubicBezTo>
                      <a:pt x="1886519" y="1007146"/>
                      <a:pt x="1890551" y="999081"/>
                      <a:pt x="1891559" y="990007"/>
                    </a:cubicBezTo>
                    <a:cubicBezTo>
                      <a:pt x="1892567" y="973877"/>
                      <a:pt x="1878453" y="956738"/>
                      <a:pt x="1860306" y="956738"/>
                    </a:cubicBezTo>
                    <a:close/>
                    <a:moveTo>
                      <a:pt x="1787719" y="1179540"/>
                    </a:moveTo>
                    <a:cubicBezTo>
                      <a:pt x="1787719" y="1180548"/>
                      <a:pt x="1788727" y="1181556"/>
                      <a:pt x="1788727" y="1182565"/>
                    </a:cubicBezTo>
                    <a:cubicBezTo>
                      <a:pt x="1790744" y="1189622"/>
                      <a:pt x="1793768" y="1196679"/>
                      <a:pt x="1797801" y="1202728"/>
                    </a:cubicBezTo>
                    <a:cubicBezTo>
                      <a:pt x="1799817" y="1205752"/>
                      <a:pt x="1802842" y="1209785"/>
                      <a:pt x="1804858" y="1212809"/>
                    </a:cubicBezTo>
                    <a:cubicBezTo>
                      <a:pt x="1807882" y="1215834"/>
                      <a:pt x="1810907" y="1218858"/>
                      <a:pt x="1813931" y="1220875"/>
                    </a:cubicBezTo>
                    <a:cubicBezTo>
                      <a:pt x="1824013" y="1229948"/>
                      <a:pt x="1838127" y="1234989"/>
                      <a:pt x="1851233" y="1237005"/>
                    </a:cubicBezTo>
                    <a:cubicBezTo>
                      <a:pt x="1858290" y="1238013"/>
                      <a:pt x="1864339" y="1238013"/>
                      <a:pt x="1871396" y="1237005"/>
                    </a:cubicBezTo>
                    <a:cubicBezTo>
                      <a:pt x="1878453" y="1235997"/>
                      <a:pt x="1884502" y="1233980"/>
                      <a:pt x="1891559" y="1231964"/>
                    </a:cubicBezTo>
                    <a:cubicBezTo>
                      <a:pt x="1903657" y="1227932"/>
                      <a:pt x="1915755" y="1219866"/>
                      <a:pt x="1923820" y="1209785"/>
                    </a:cubicBezTo>
                    <a:cubicBezTo>
                      <a:pt x="1937934" y="1194662"/>
                      <a:pt x="1944991" y="1175508"/>
                      <a:pt x="1946000" y="1155345"/>
                    </a:cubicBezTo>
                    <a:cubicBezTo>
                      <a:pt x="1946000" y="1143247"/>
                      <a:pt x="1943983" y="1132157"/>
                      <a:pt x="1939951" y="1121067"/>
                    </a:cubicBezTo>
                    <a:cubicBezTo>
                      <a:pt x="1937934" y="1115018"/>
                      <a:pt x="1934910" y="1109978"/>
                      <a:pt x="1931885" y="1103929"/>
                    </a:cubicBezTo>
                    <a:cubicBezTo>
                      <a:pt x="1929869" y="1100904"/>
                      <a:pt x="1927853" y="1097880"/>
                      <a:pt x="1925836" y="1094855"/>
                    </a:cubicBezTo>
                    <a:cubicBezTo>
                      <a:pt x="1924828" y="1092839"/>
                      <a:pt x="1923820" y="1091831"/>
                      <a:pt x="1922812" y="1089815"/>
                    </a:cubicBezTo>
                    <a:cubicBezTo>
                      <a:pt x="1920796" y="1086790"/>
                      <a:pt x="1918779" y="1084774"/>
                      <a:pt x="1916763" y="1081749"/>
                    </a:cubicBezTo>
                    <a:cubicBezTo>
                      <a:pt x="1911722" y="1075700"/>
                      <a:pt x="1903657" y="1081749"/>
                      <a:pt x="1898616" y="1084774"/>
                    </a:cubicBezTo>
                    <a:cubicBezTo>
                      <a:pt x="1892567" y="1088806"/>
                      <a:pt x="1886519" y="1091831"/>
                      <a:pt x="1880470" y="1095863"/>
                    </a:cubicBezTo>
                    <a:cubicBezTo>
                      <a:pt x="1868372" y="1103929"/>
                      <a:pt x="1857282" y="1111994"/>
                      <a:pt x="1845184" y="1120059"/>
                    </a:cubicBezTo>
                    <a:cubicBezTo>
                      <a:pt x="1826029" y="1134173"/>
                      <a:pt x="1806874" y="1148287"/>
                      <a:pt x="1787719" y="1161393"/>
                    </a:cubicBezTo>
                    <a:cubicBezTo>
                      <a:pt x="1784695" y="1165426"/>
                      <a:pt x="1785703" y="1173491"/>
                      <a:pt x="1787719" y="1179540"/>
                    </a:cubicBezTo>
                    <a:close/>
                    <a:moveTo>
                      <a:pt x="1846192" y="1143247"/>
                    </a:moveTo>
                    <a:lnTo>
                      <a:pt x="1857282" y="1136190"/>
                    </a:lnTo>
                    <a:lnTo>
                      <a:pt x="1865347" y="1130141"/>
                    </a:lnTo>
                    <a:lnTo>
                      <a:pt x="1866355" y="1129132"/>
                    </a:lnTo>
                    <a:cubicBezTo>
                      <a:pt x="1880470" y="1119051"/>
                      <a:pt x="1895592" y="1107961"/>
                      <a:pt x="1909706" y="1097880"/>
                    </a:cubicBezTo>
                    <a:lnTo>
                      <a:pt x="1909706" y="1097880"/>
                    </a:lnTo>
                    <a:lnTo>
                      <a:pt x="1909706" y="1097880"/>
                    </a:lnTo>
                    <a:lnTo>
                      <a:pt x="1909706" y="1097880"/>
                    </a:lnTo>
                    <a:lnTo>
                      <a:pt x="1910714" y="1098888"/>
                    </a:lnTo>
                    <a:cubicBezTo>
                      <a:pt x="1916763" y="1107961"/>
                      <a:pt x="1920796" y="1117035"/>
                      <a:pt x="1923820" y="1125100"/>
                    </a:cubicBezTo>
                    <a:cubicBezTo>
                      <a:pt x="1925836" y="1132157"/>
                      <a:pt x="1927853" y="1139214"/>
                      <a:pt x="1928861" y="1146271"/>
                    </a:cubicBezTo>
                    <a:cubicBezTo>
                      <a:pt x="1928861" y="1152320"/>
                      <a:pt x="1928861" y="1158369"/>
                      <a:pt x="1927853" y="1164418"/>
                    </a:cubicBezTo>
                    <a:cubicBezTo>
                      <a:pt x="1926845" y="1170467"/>
                      <a:pt x="1924828" y="1175508"/>
                      <a:pt x="1922812" y="1180548"/>
                    </a:cubicBezTo>
                    <a:cubicBezTo>
                      <a:pt x="1920796" y="1185589"/>
                      <a:pt x="1917771" y="1189622"/>
                      <a:pt x="1913739" y="1194662"/>
                    </a:cubicBezTo>
                    <a:cubicBezTo>
                      <a:pt x="1909706" y="1198695"/>
                      <a:pt x="1905673" y="1202728"/>
                      <a:pt x="1900633" y="1205752"/>
                    </a:cubicBezTo>
                    <a:cubicBezTo>
                      <a:pt x="1895592" y="1209785"/>
                      <a:pt x="1889543" y="1211801"/>
                      <a:pt x="1883494" y="1214826"/>
                    </a:cubicBezTo>
                    <a:cubicBezTo>
                      <a:pt x="1877445" y="1216842"/>
                      <a:pt x="1872404" y="1217850"/>
                      <a:pt x="1866355" y="1218858"/>
                    </a:cubicBezTo>
                    <a:cubicBezTo>
                      <a:pt x="1865347" y="1218858"/>
                      <a:pt x="1863331" y="1218858"/>
                      <a:pt x="1862323" y="1218858"/>
                    </a:cubicBezTo>
                    <a:cubicBezTo>
                      <a:pt x="1858290" y="1218858"/>
                      <a:pt x="1854257" y="1218858"/>
                      <a:pt x="1850225" y="1217850"/>
                    </a:cubicBezTo>
                    <a:cubicBezTo>
                      <a:pt x="1845184" y="1216842"/>
                      <a:pt x="1841152" y="1214826"/>
                      <a:pt x="1837119" y="1212809"/>
                    </a:cubicBezTo>
                    <a:cubicBezTo>
                      <a:pt x="1833086" y="1210793"/>
                      <a:pt x="1829054" y="1207769"/>
                      <a:pt x="1826029" y="1205752"/>
                    </a:cubicBezTo>
                    <a:cubicBezTo>
                      <a:pt x="1821997" y="1202728"/>
                      <a:pt x="1818972" y="1198695"/>
                      <a:pt x="1815948" y="1194662"/>
                    </a:cubicBezTo>
                    <a:cubicBezTo>
                      <a:pt x="1812923" y="1189622"/>
                      <a:pt x="1809899" y="1183573"/>
                      <a:pt x="1806874" y="1176516"/>
                    </a:cubicBezTo>
                    <a:cubicBezTo>
                      <a:pt x="1806874" y="1175508"/>
                      <a:pt x="1805866" y="1174499"/>
                      <a:pt x="1805866" y="1173491"/>
                    </a:cubicBezTo>
                    <a:cubicBezTo>
                      <a:pt x="1805866" y="1173491"/>
                      <a:pt x="1805866" y="1173491"/>
                      <a:pt x="1805866" y="1173491"/>
                    </a:cubicBezTo>
                    <a:lnTo>
                      <a:pt x="1805866" y="1173491"/>
                    </a:lnTo>
                    <a:lnTo>
                      <a:pt x="1846192" y="1143247"/>
                    </a:lnTo>
                    <a:close/>
                    <a:moveTo>
                      <a:pt x="1568950" y="1008154"/>
                    </a:moveTo>
                    <a:cubicBezTo>
                      <a:pt x="1570966" y="1005129"/>
                      <a:pt x="1571974" y="1003113"/>
                      <a:pt x="1573991" y="1000089"/>
                    </a:cubicBezTo>
                    <a:cubicBezTo>
                      <a:pt x="1577015" y="997064"/>
                      <a:pt x="1579032" y="995048"/>
                      <a:pt x="1582056" y="993032"/>
                    </a:cubicBezTo>
                    <a:cubicBezTo>
                      <a:pt x="1586089" y="991015"/>
                      <a:pt x="1590121" y="988999"/>
                      <a:pt x="1594154" y="986983"/>
                    </a:cubicBezTo>
                    <a:cubicBezTo>
                      <a:pt x="1599195" y="984966"/>
                      <a:pt x="1605243" y="983958"/>
                      <a:pt x="1611292" y="982950"/>
                    </a:cubicBezTo>
                    <a:cubicBezTo>
                      <a:pt x="1615325" y="982950"/>
                      <a:pt x="1618350" y="982950"/>
                      <a:pt x="1622382" y="982950"/>
                    </a:cubicBezTo>
                    <a:cubicBezTo>
                      <a:pt x="1626415" y="982950"/>
                      <a:pt x="1629439" y="980934"/>
                      <a:pt x="1630447" y="976901"/>
                    </a:cubicBezTo>
                    <a:cubicBezTo>
                      <a:pt x="1631456" y="972869"/>
                      <a:pt x="1629439" y="967828"/>
                      <a:pt x="1625407" y="966820"/>
                    </a:cubicBezTo>
                    <a:cubicBezTo>
                      <a:pt x="1620366" y="965812"/>
                      <a:pt x="1616333" y="964803"/>
                      <a:pt x="1611292" y="964803"/>
                    </a:cubicBezTo>
                    <a:cubicBezTo>
                      <a:pt x="1610284" y="964803"/>
                      <a:pt x="1610284" y="964803"/>
                      <a:pt x="1609276" y="964803"/>
                    </a:cubicBezTo>
                    <a:cubicBezTo>
                      <a:pt x="1605243" y="964803"/>
                      <a:pt x="1600203" y="965812"/>
                      <a:pt x="1596170" y="965812"/>
                    </a:cubicBezTo>
                    <a:cubicBezTo>
                      <a:pt x="1591129" y="966820"/>
                      <a:pt x="1586089" y="968836"/>
                      <a:pt x="1582056" y="969844"/>
                    </a:cubicBezTo>
                    <a:cubicBezTo>
                      <a:pt x="1577015" y="971860"/>
                      <a:pt x="1572983" y="974885"/>
                      <a:pt x="1568950" y="976901"/>
                    </a:cubicBezTo>
                    <a:cubicBezTo>
                      <a:pt x="1565926" y="978918"/>
                      <a:pt x="1562901" y="981942"/>
                      <a:pt x="1559877" y="984966"/>
                    </a:cubicBezTo>
                    <a:cubicBezTo>
                      <a:pt x="1556852" y="988999"/>
                      <a:pt x="1553828" y="992023"/>
                      <a:pt x="1551811" y="997064"/>
                    </a:cubicBezTo>
                    <a:cubicBezTo>
                      <a:pt x="1549795" y="1002105"/>
                      <a:pt x="1547779" y="1006138"/>
                      <a:pt x="1546771" y="1011178"/>
                    </a:cubicBezTo>
                    <a:cubicBezTo>
                      <a:pt x="1545762" y="1016219"/>
                      <a:pt x="1545762" y="1021260"/>
                      <a:pt x="1545762" y="1027309"/>
                    </a:cubicBezTo>
                    <a:cubicBezTo>
                      <a:pt x="1545762" y="1030333"/>
                      <a:pt x="1546771" y="1032350"/>
                      <a:pt x="1547779" y="1034366"/>
                    </a:cubicBezTo>
                    <a:cubicBezTo>
                      <a:pt x="1549795" y="1036382"/>
                      <a:pt x="1551811" y="1037390"/>
                      <a:pt x="1553828" y="1037390"/>
                    </a:cubicBezTo>
                    <a:cubicBezTo>
                      <a:pt x="1555844" y="1037390"/>
                      <a:pt x="1558868" y="1036382"/>
                      <a:pt x="1560885" y="1035374"/>
                    </a:cubicBezTo>
                    <a:cubicBezTo>
                      <a:pt x="1562901" y="1034366"/>
                      <a:pt x="1563909" y="1031342"/>
                      <a:pt x="1563909" y="1029325"/>
                    </a:cubicBezTo>
                    <a:cubicBezTo>
                      <a:pt x="1563909" y="1025293"/>
                      <a:pt x="1563909" y="1021260"/>
                      <a:pt x="1563909" y="1017227"/>
                    </a:cubicBezTo>
                    <a:cubicBezTo>
                      <a:pt x="1565926" y="1014203"/>
                      <a:pt x="1566934" y="1011178"/>
                      <a:pt x="1568950" y="1008154"/>
                    </a:cubicBezTo>
                    <a:close/>
                    <a:moveTo>
                      <a:pt x="1760499" y="891208"/>
                    </a:moveTo>
                    <a:cubicBezTo>
                      <a:pt x="1764532" y="892216"/>
                      <a:pt x="1770581" y="890200"/>
                      <a:pt x="1771589" y="886167"/>
                    </a:cubicBezTo>
                    <a:cubicBezTo>
                      <a:pt x="1772597" y="883143"/>
                      <a:pt x="1773605" y="880118"/>
                      <a:pt x="1774613" y="877094"/>
                    </a:cubicBezTo>
                    <a:cubicBezTo>
                      <a:pt x="1775622" y="875078"/>
                      <a:pt x="1776630" y="873061"/>
                      <a:pt x="1778646" y="871045"/>
                    </a:cubicBezTo>
                    <a:cubicBezTo>
                      <a:pt x="1780662" y="869029"/>
                      <a:pt x="1781670" y="868021"/>
                      <a:pt x="1783687" y="866004"/>
                    </a:cubicBezTo>
                    <a:cubicBezTo>
                      <a:pt x="1785703" y="864996"/>
                      <a:pt x="1787719" y="863988"/>
                      <a:pt x="1789736" y="862980"/>
                    </a:cubicBezTo>
                    <a:cubicBezTo>
                      <a:pt x="1791752" y="861972"/>
                      <a:pt x="1793768" y="861972"/>
                      <a:pt x="1795785" y="861972"/>
                    </a:cubicBezTo>
                    <a:cubicBezTo>
                      <a:pt x="1797801" y="861972"/>
                      <a:pt x="1800825" y="861972"/>
                      <a:pt x="1802842" y="861972"/>
                    </a:cubicBezTo>
                    <a:cubicBezTo>
                      <a:pt x="1805866" y="862980"/>
                      <a:pt x="1808891" y="863988"/>
                      <a:pt x="1811915" y="864996"/>
                    </a:cubicBezTo>
                    <a:cubicBezTo>
                      <a:pt x="1812923" y="864996"/>
                      <a:pt x="1813931" y="866004"/>
                      <a:pt x="1814940" y="866004"/>
                    </a:cubicBezTo>
                    <a:cubicBezTo>
                      <a:pt x="1817964" y="867012"/>
                      <a:pt x="1819980" y="868021"/>
                      <a:pt x="1823005" y="867012"/>
                    </a:cubicBezTo>
                    <a:cubicBezTo>
                      <a:pt x="1826029" y="866004"/>
                      <a:pt x="1828046" y="864996"/>
                      <a:pt x="1829054" y="862980"/>
                    </a:cubicBezTo>
                    <a:cubicBezTo>
                      <a:pt x="1831070" y="860963"/>
                      <a:pt x="1831070" y="857939"/>
                      <a:pt x="1830062" y="854915"/>
                    </a:cubicBezTo>
                    <a:cubicBezTo>
                      <a:pt x="1829054" y="851890"/>
                      <a:pt x="1828046" y="849874"/>
                      <a:pt x="1826029" y="848866"/>
                    </a:cubicBezTo>
                    <a:cubicBezTo>
                      <a:pt x="1818972" y="843825"/>
                      <a:pt x="1811915" y="840800"/>
                      <a:pt x="1802842" y="839792"/>
                    </a:cubicBezTo>
                    <a:cubicBezTo>
                      <a:pt x="1801834" y="839792"/>
                      <a:pt x="1799817" y="839792"/>
                      <a:pt x="1798809" y="839792"/>
                    </a:cubicBezTo>
                    <a:cubicBezTo>
                      <a:pt x="1792760" y="839792"/>
                      <a:pt x="1786711" y="841809"/>
                      <a:pt x="1780662" y="843825"/>
                    </a:cubicBezTo>
                    <a:cubicBezTo>
                      <a:pt x="1773605" y="846849"/>
                      <a:pt x="1768564" y="851890"/>
                      <a:pt x="1763524" y="857939"/>
                    </a:cubicBezTo>
                    <a:cubicBezTo>
                      <a:pt x="1761507" y="860963"/>
                      <a:pt x="1759491" y="863988"/>
                      <a:pt x="1758483" y="867012"/>
                    </a:cubicBezTo>
                    <a:cubicBezTo>
                      <a:pt x="1756467" y="871045"/>
                      <a:pt x="1755459" y="874069"/>
                      <a:pt x="1754450" y="878102"/>
                    </a:cubicBezTo>
                    <a:cubicBezTo>
                      <a:pt x="1753442" y="880118"/>
                      <a:pt x="1753442" y="882135"/>
                      <a:pt x="1755459" y="885159"/>
                    </a:cubicBezTo>
                    <a:cubicBezTo>
                      <a:pt x="1756467" y="889192"/>
                      <a:pt x="1758483" y="891208"/>
                      <a:pt x="1760499" y="891208"/>
                    </a:cubicBezTo>
                    <a:close/>
                    <a:moveTo>
                      <a:pt x="1230210" y="1597924"/>
                    </a:moveTo>
                    <a:cubicBezTo>
                      <a:pt x="1229202" y="1592883"/>
                      <a:pt x="1224161" y="1589859"/>
                      <a:pt x="1219121" y="1590867"/>
                    </a:cubicBezTo>
                    <a:cubicBezTo>
                      <a:pt x="1214080" y="1591875"/>
                      <a:pt x="1211055" y="1596916"/>
                      <a:pt x="1212063" y="1601957"/>
                    </a:cubicBezTo>
                    <a:cubicBezTo>
                      <a:pt x="1212063" y="1603973"/>
                      <a:pt x="1213072" y="1605989"/>
                      <a:pt x="1213072" y="1608006"/>
                    </a:cubicBezTo>
                    <a:cubicBezTo>
                      <a:pt x="1213072" y="1615063"/>
                      <a:pt x="1213072" y="1621111"/>
                      <a:pt x="1212063" y="1628169"/>
                    </a:cubicBezTo>
                    <a:cubicBezTo>
                      <a:pt x="1211055" y="1633209"/>
                      <a:pt x="1209039" y="1638250"/>
                      <a:pt x="1207023" y="1643291"/>
                    </a:cubicBezTo>
                    <a:cubicBezTo>
                      <a:pt x="1205006" y="1648332"/>
                      <a:pt x="1201982" y="1652364"/>
                      <a:pt x="1197949" y="1656397"/>
                    </a:cubicBezTo>
                    <a:cubicBezTo>
                      <a:pt x="1193917" y="1660430"/>
                      <a:pt x="1189884" y="1664462"/>
                      <a:pt x="1184843" y="1667487"/>
                    </a:cubicBezTo>
                    <a:cubicBezTo>
                      <a:pt x="1178794" y="1671519"/>
                      <a:pt x="1171737" y="1675552"/>
                      <a:pt x="1164680" y="1677568"/>
                    </a:cubicBezTo>
                    <a:cubicBezTo>
                      <a:pt x="1154599" y="1680593"/>
                      <a:pt x="1143509" y="1683617"/>
                      <a:pt x="1132419" y="1684625"/>
                    </a:cubicBezTo>
                    <a:cubicBezTo>
                      <a:pt x="1122338" y="1685634"/>
                      <a:pt x="1113264" y="1684625"/>
                      <a:pt x="1103183" y="1682609"/>
                    </a:cubicBezTo>
                    <a:cubicBezTo>
                      <a:pt x="1094109" y="1680593"/>
                      <a:pt x="1086044" y="1677568"/>
                      <a:pt x="1077979" y="1674544"/>
                    </a:cubicBezTo>
                    <a:cubicBezTo>
                      <a:pt x="1069914" y="1670511"/>
                      <a:pt x="1061849" y="1665471"/>
                      <a:pt x="1054791" y="1659422"/>
                    </a:cubicBezTo>
                    <a:cubicBezTo>
                      <a:pt x="1046726" y="1652364"/>
                      <a:pt x="1040677" y="1645307"/>
                      <a:pt x="1034628" y="1637242"/>
                    </a:cubicBezTo>
                    <a:cubicBezTo>
                      <a:pt x="1028579" y="1628169"/>
                      <a:pt x="1023539" y="1618087"/>
                      <a:pt x="1019506" y="1608006"/>
                    </a:cubicBezTo>
                    <a:cubicBezTo>
                      <a:pt x="1015473" y="1596916"/>
                      <a:pt x="1013457" y="1585826"/>
                      <a:pt x="1012449" y="1574737"/>
                    </a:cubicBezTo>
                    <a:cubicBezTo>
                      <a:pt x="1011441" y="1563647"/>
                      <a:pt x="1012449" y="1551549"/>
                      <a:pt x="1014465" y="1540459"/>
                    </a:cubicBezTo>
                    <a:cubicBezTo>
                      <a:pt x="1016482" y="1529370"/>
                      <a:pt x="1020514" y="1519288"/>
                      <a:pt x="1024547" y="1509207"/>
                    </a:cubicBezTo>
                    <a:cubicBezTo>
                      <a:pt x="1028579" y="1502149"/>
                      <a:pt x="1032612" y="1495092"/>
                      <a:pt x="1037653" y="1489044"/>
                    </a:cubicBezTo>
                    <a:cubicBezTo>
                      <a:pt x="1042694" y="1484003"/>
                      <a:pt x="1047734" y="1478962"/>
                      <a:pt x="1053783" y="1474929"/>
                    </a:cubicBezTo>
                    <a:cubicBezTo>
                      <a:pt x="1059832" y="1470897"/>
                      <a:pt x="1065881" y="1467872"/>
                      <a:pt x="1071930" y="1465856"/>
                    </a:cubicBezTo>
                    <a:cubicBezTo>
                      <a:pt x="1078987" y="1463840"/>
                      <a:pt x="1086044" y="1461823"/>
                      <a:pt x="1093101" y="1460815"/>
                    </a:cubicBezTo>
                    <a:cubicBezTo>
                      <a:pt x="1101166" y="1460815"/>
                      <a:pt x="1108224" y="1460815"/>
                      <a:pt x="1116289" y="1461823"/>
                    </a:cubicBezTo>
                    <a:cubicBezTo>
                      <a:pt x="1123346" y="1463840"/>
                      <a:pt x="1130403" y="1465856"/>
                      <a:pt x="1137460" y="1468880"/>
                    </a:cubicBezTo>
                    <a:cubicBezTo>
                      <a:pt x="1144517" y="1472913"/>
                      <a:pt x="1150566" y="1476946"/>
                      <a:pt x="1156615" y="1481986"/>
                    </a:cubicBezTo>
                    <a:cubicBezTo>
                      <a:pt x="1162664" y="1487027"/>
                      <a:pt x="1167705" y="1493076"/>
                      <a:pt x="1172745" y="1499125"/>
                    </a:cubicBezTo>
                    <a:cubicBezTo>
                      <a:pt x="1175770" y="1503158"/>
                      <a:pt x="1177786" y="1508198"/>
                      <a:pt x="1180811" y="1512231"/>
                    </a:cubicBezTo>
                    <a:cubicBezTo>
                      <a:pt x="1183835" y="1518280"/>
                      <a:pt x="1191900" y="1520296"/>
                      <a:pt x="1196941" y="1517272"/>
                    </a:cubicBezTo>
                    <a:cubicBezTo>
                      <a:pt x="1202990" y="1514247"/>
                      <a:pt x="1205006" y="1507190"/>
                      <a:pt x="1201982" y="1501141"/>
                    </a:cubicBezTo>
                    <a:cubicBezTo>
                      <a:pt x="1190892" y="1479970"/>
                      <a:pt x="1174762" y="1460815"/>
                      <a:pt x="1154599" y="1448717"/>
                    </a:cubicBezTo>
                    <a:cubicBezTo>
                      <a:pt x="1144517" y="1443677"/>
                      <a:pt x="1134436" y="1438636"/>
                      <a:pt x="1123346" y="1436619"/>
                    </a:cubicBezTo>
                    <a:cubicBezTo>
                      <a:pt x="1118305" y="1435611"/>
                      <a:pt x="1112256" y="1434603"/>
                      <a:pt x="1106207" y="1433595"/>
                    </a:cubicBezTo>
                    <a:cubicBezTo>
                      <a:pt x="1104191" y="1433595"/>
                      <a:pt x="1102175" y="1433595"/>
                      <a:pt x="1100158" y="1433595"/>
                    </a:cubicBezTo>
                    <a:cubicBezTo>
                      <a:pt x="1096126" y="1433595"/>
                      <a:pt x="1092093" y="1433595"/>
                      <a:pt x="1089069" y="1434603"/>
                    </a:cubicBezTo>
                    <a:cubicBezTo>
                      <a:pt x="1066889" y="1436619"/>
                      <a:pt x="1045718" y="1445693"/>
                      <a:pt x="1028579" y="1459807"/>
                    </a:cubicBezTo>
                    <a:cubicBezTo>
                      <a:pt x="1019506" y="1467872"/>
                      <a:pt x="1011441" y="1476946"/>
                      <a:pt x="1005392" y="1487027"/>
                    </a:cubicBezTo>
                    <a:cubicBezTo>
                      <a:pt x="998335" y="1498117"/>
                      <a:pt x="993294" y="1510215"/>
                      <a:pt x="990269" y="1523321"/>
                    </a:cubicBezTo>
                    <a:cubicBezTo>
                      <a:pt x="984221" y="1547516"/>
                      <a:pt x="983212" y="1573728"/>
                      <a:pt x="989261" y="1597924"/>
                    </a:cubicBezTo>
                    <a:cubicBezTo>
                      <a:pt x="994302" y="1621111"/>
                      <a:pt x="1005392" y="1643291"/>
                      <a:pt x="1021522" y="1662446"/>
                    </a:cubicBezTo>
                    <a:cubicBezTo>
                      <a:pt x="1036645" y="1680593"/>
                      <a:pt x="1056808" y="1694707"/>
                      <a:pt x="1078987" y="1702772"/>
                    </a:cubicBezTo>
                    <a:cubicBezTo>
                      <a:pt x="1090077" y="1706805"/>
                      <a:pt x="1102175" y="1708821"/>
                      <a:pt x="1114272" y="1709829"/>
                    </a:cubicBezTo>
                    <a:cubicBezTo>
                      <a:pt x="1127379" y="1710837"/>
                      <a:pt x="1140484" y="1708821"/>
                      <a:pt x="1152582" y="1705797"/>
                    </a:cubicBezTo>
                    <a:cubicBezTo>
                      <a:pt x="1164680" y="1702772"/>
                      <a:pt x="1175770" y="1697731"/>
                      <a:pt x="1186860" y="1691682"/>
                    </a:cubicBezTo>
                    <a:cubicBezTo>
                      <a:pt x="1191900" y="1688658"/>
                      <a:pt x="1197949" y="1684625"/>
                      <a:pt x="1202990" y="1680593"/>
                    </a:cubicBezTo>
                    <a:cubicBezTo>
                      <a:pt x="1208031" y="1676560"/>
                      <a:pt x="1212063" y="1672527"/>
                      <a:pt x="1216096" y="1667487"/>
                    </a:cubicBezTo>
                    <a:cubicBezTo>
                      <a:pt x="1233235" y="1649340"/>
                      <a:pt x="1237267" y="1622120"/>
                      <a:pt x="1230210" y="1597924"/>
                    </a:cubicBezTo>
                    <a:close/>
                    <a:moveTo>
                      <a:pt x="1129395" y="1584818"/>
                    </a:moveTo>
                    <a:cubicBezTo>
                      <a:pt x="1130403" y="1582802"/>
                      <a:pt x="1132419" y="1580785"/>
                      <a:pt x="1133427" y="1578769"/>
                    </a:cubicBezTo>
                    <a:cubicBezTo>
                      <a:pt x="1135444" y="1576753"/>
                      <a:pt x="1137460" y="1574737"/>
                      <a:pt x="1139476" y="1572720"/>
                    </a:cubicBezTo>
                    <a:cubicBezTo>
                      <a:pt x="1142501" y="1570704"/>
                      <a:pt x="1146533" y="1568688"/>
                      <a:pt x="1149558" y="1567679"/>
                    </a:cubicBezTo>
                    <a:cubicBezTo>
                      <a:pt x="1150566" y="1567679"/>
                      <a:pt x="1151574" y="1566671"/>
                      <a:pt x="1152582" y="1566671"/>
                    </a:cubicBezTo>
                    <a:cubicBezTo>
                      <a:pt x="1155607" y="1565663"/>
                      <a:pt x="1157623" y="1564655"/>
                      <a:pt x="1159639" y="1561630"/>
                    </a:cubicBezTo>
                    <a:cubicBezTo>
                      <a:pt x="1161656" y="1558606"/>
                      <a:pt x="1161656" y="1555581"/>
                      <a:pt x="1161656" y="1552557"/>
                    </a:cubicBezTo>
                    <a:cubicBezTo>
                      <a:pt x="1160648" y="1546508"/>
                      <a:pt x="1155607" y="1543484"/>
                      <a:pt x="1149558" y="1543484"/>
                    </a:cubicBezTo>
                    <a:cubicBezTo>
                      <a:pt x="1148550" y="1543484"/>
                      <a:pt x="1148550" y="1543484"/>
                      <a:pt x="1147542" y="1543484"/>
                    </a:cubicBezTo>
                    <a:cubicBezTo>
                      <a:pt x="1140484" y="1544492"/>
                      <a:pt x="1134436" y="1547516"/>
                      <a:pt x="1128387" y="1550541"/>
                    </a:cubicBezTo>
                    <a:cubicBezTo>
                      <a:pt x="1122338" y="1554574"/>
                      <a:pt x="1117297" y="1558606"/>
                      <a:pt x="1112256" y="1564655"/>
                    </a:cubicBezTo>
                    <a:cubicBezTo>
                      <a:pt x="1108224" y="1569696"/>
                      <a:pt x="1105199" y="1575745"/>
                      <a:pt x="1103183" y="1581794"/>
                    </a:cubicBezTo>
                    <a:cubicBezTo>
                      <a:pt x="1101166" y="1589859"/>
                      <a:pt x="1101166" y="1597924"/>
                      <a:pt x="1101166" y="1605989"/>
                    </a:cubicBezTo>
                    <a:cubicBezTo>
                      <a:pt x="1101166" y="1609014"/>
                      <a:pt x="1104191" y="1612038"/>
                      <a:pt x="1106207" y="1614055"/>
                    </a:cubicBezTo>
                    <a:cubicBezTo>
                      <a:pt x="1109232" y="1616071"/>
                      <a:pt x="1112256" y="1616071"/>
                      <a:pt x="1115281" y="1616071"/>
                    </a:cubicBezTo>
                    <a:cubicBezTo>
                      <a:pt x="1118305" y="1615063"/>
                      <a:pt x="1121330" y="1613046"/>
                      <a:pt x="1123346" y="1611030"/>
                    </a:cubicBezTo>
                    <a:cubicBezTo>
                      <a:pt x="1125362" y="1608006"/>
                      <a:pt x="1125362" y="1605989"/>
                      <a:pt x="1125362" y="1602965"/>
                    </a:cubicBezTo>
                    <a:cubicBezTo>
                      <a:pt x="1125362" y="1599941"/>
                      <a:pt x="1125362" y="1596916"/>
                      <a:pt x="1125362" y="1592883"/>
                    </a:cubicBezTo>
                    <a:cubicBezTo>
                      <a:pt x="1127379" y="1589859"/>
                      <a:pt x="1128387" y="1587843"/>
                      <a:pt x="1129395" y="1584818"/>
                    </a:cubicBezTo>
                    <a:close/>
                    <a:moveTo>
                      <a:pt x="1188876" y="1875166"/>
                    </a:moveTo>
                    <a:cubicBezTo>
                      <a:pt x="1196941" y="1866093"/>
                      <a:pt x="1203998" y="1856012"/>
                      <a:pt x="1209039" y="1844922"/>
                    </a:cubicBezTo>
                    <a:cubicBezTo>
                      <a:pt x="1214080" y="1833832"/>
                      <a:pt x="1218112" y="1822742"/>
                      <a:pt x="1221137" y="1810645"/>
                    </a:cubicBezTo>
                    <a:cubicBezTo>
                      <a:pt x="1223153" y="1798547"/>
                      <a:pt x="1224161" y="1786449"/>
                      <a:pt x="1224161" y="1774351"/>
                    </a:cubicBezTo>
                    <a:cubicBezTo>
                      <a:pt x="1224161" y="1770318"/>
                      <a:pt x="1223153" y="1766286"/>
                      <a:pt x="1220129" y="1763261"/>
                    </a:cubicBezTo>
                    <a:cubicBezTo>
                      <a:pt x="1217104" y="1760237"/>
                      <a:pt x="1214080" y="1758220"/>
                      <a:pt x="1210047" y="1758220"/>
                    </a:cubicBezTo>
                    <a:cubicBezTo>
                      <a:pt x="1210047" y="1758220"/>
                      <a:pt x="1210047" y="1758220"/>
                      <a:pt x="1209039" y="1758220"/>
                    </a:cubicBezTo>
                    <a:cubicBezTo>
                      <a:pt x="1201982" y="1758220"/>
                      <a:pt x="1193917" y="1764269"/>
                      <a:pt x="1193917" y="1772335"/>
                    </a:cubicBezTo>
                    <a:cubicBezTo>
                      <a:pt x="1193917" y="1780400"/>
                      <a:pt x="1193917" y="1788465"/>
                      <a:pt x="1191900" y="1795522"/>
                    </a:cubicBezTo>
                    <a:cubicBezTo>
                      <a:pt x="1189884" y="1805604"/>
                      <a:pt x="1186860" y="1814677"/>
                      <a:pt x="1181819" y="1824759"/>
                    </a:cubicBezTo>
                    <a:cubicBezTo>
                      <a:pt x="1177786" y="1832824"/>
                      <a:pt x="1172745" y="1839881"/>
                      <a:pt x="1166696" y="1846938"/>
                    </a:cubicBezTo>
                    <a:cubicBezTo>
                      <a:pt x="1159639" y="1855003"/>
                      <a:pt x="1150566" y="1862061"/>
                      <a:pt x="1142501" y="1869117"/>
                    </a:cubicBezTo>
                    <a:cubicBezTo>
                      <a:pt x="1137460" y="1874158"/>
                      <a:pt x="1135444" y="1882224"/>
                      <a:pt x="1139476" y="1888272"/>
                    </a:cubicBezTo>
                    <a:cubicBezTo>
                      <a:pt x="1141493" y="1892305"/>
                      <a:pt x="1144517" y="1894321"/>
                      <a:pt x="1148550" y="1896338"/>
                    </a:cubicBezTo>
                    <a:cubicBezTo>
                      <a:pt x="1152582" y="1897346"/>
                      <a:pt x="1156615" y="1897346"/>
                      <a:pt x="1160648" y="1895329"/>
                    </a:cubicBezTo>
                    <a:cubicBezTo>
                      <a:pt x="1171737" y="1890289"/>
                      <a:pt x="1180811" y="1883232"/>
                      <a:pt x="1188876" y="1875166"/>
                    </a:cubicBezTo>
                    <a:close/>
                    <a:moveTo>
                      <a:pt x="695889" y="1664462"/>
                    </a:moveTo>
                    <a:cubicBezTo>
                      <a:pt x="697905" y="1666478"/>
                      <a:pt x="700929" y="1666478"/>
                      <a:pt x="703954" y="1665471"/>
                    </a:cubicBezTo>
                    <a:cubicBezTo>
                      <a:pt x="708995" y="1664462"/>
                      <a:pt x="713027" y="1658413"/>
                      <a:pt x="712019" y="1653373"/>
                    </a:cubicBezTo>
                    <a:cubicBezTo>
                      <a:pt x="711011" y="1649340"/>
                      <a:pt x="710003" y="1644299"/>
                      <a:pt x="708995" y="1640267"/>
                    </a:cubicBezTo>
                    <a:cubicBezTo>
                      <a:pt x="706978" y="1635226"/>
                      <a:pt x="704962" y="1630185"/>
                      <a:pt x="701937" y="1625144"/>
                    </a:cubicBezTo>
                    <a:cubicBezTo>
                      <a:pt x="696897" y="1616071"/>
                      <a:pt x="689840" y="1609014"/>
                      <a:pt x="682783" y="1601957"/>
                    </a:cubicBezTo>
                    <a:cubicBezTo>
                      <a:pt x="674717" y="1594900"/>
                      <a:pt x="666652" y="1588851"/>
                      <a:pt x="656571" y="1584818"/>
                    </a:cubicBezTo>
                    <a:cubicBezTo>
                      <a:pt x="646489" y="1579777"/>
                      <a:pt x="636407" y="1575745"/>
                      <a:pt x="626326" y="1572720"/>
                    </a:cubicBezTo>
                    <a:cubicBezTo>
                      <a:pt x="608179" y="1567679"/>
                      <a:pt x="590032" y="1564655"/>
                      <a:pt x="571886" y="1564655"/>
                    </a:cubicBezTo>
                    <a:cubicBezTo>
                      <a:pt x="569869" y="1564655"/>
                      <a:pt x="566845" y="1564655"/>
                      <a:pt x="564829" y="1564655"/>
                    </a:cubicBezTo>
                    <a:cubicBezTo>
                      <a:pt x="545674" y="1565663"/>
                      <a:pt x="526519" y="1569696"/>
                      <a:pt x="508372" y="1577761"/>
                    </a:cubicBezTo>
                    <a:cubicBezTo>
                      <a:pt x="503331" y="1579777"/>
                      <a:pt x="501315" y="1585826"/>
                      <a:pt x="504339" y="1590867"/>
                    </a:cubicBezTo>
                    <a:cubicBezTo>
                      <a:pt x="506356" y="1595908"/>
                      <a:pt x="512404" y="1597924"/>
                      <a:pt x="517445" y="1594900"/>
                    </a:cubicBezTo>
                    <a:cubicBezTo>
                      <a:pt x="520470" y="1593892"/>
                      <a:pt x="522486" y="1592883"/>
                      <a:pt x="525511" y="1591875"/>
                    </a:cubicBezTo>
                    <a:cubicBezTo>
                      <a:pt x="534584" y="1588851"/>
                      <a:pt x="544665" y="1586834"/>
                      <a:pt x="553739" y="1585826"/>
                    </a:cubicBezTo>
                    <a:cubicBezTo>
                      <a:pt x="567853" y="1584818"/>
                      <a:pt x="581967" y="1585826"/>
                      <a:pt x="595073" y="1588851"/>
                    </a:cubicBezTo>
                    <a:cubicBezTo>
                      <a:pt x="609187" y="1591875"/>
                      <a:pt x="622293" y="1595908"/>
                      <a:pt x="635399" y="1601957"/>
                    </a:cubicBezTo>
                    <a:cubicBezTo>
                      <a:pt x="646489" y="1606997"/>
                      <a:pt x="656571" y="1614055"/>
                      <a:pt x="665644" y="1622120"/>
                    </a:cubicBezTo>
                    <a:cubicBezTo>
                      <a:pt x="671693" y="1628169"/>
                      <a:pt x="677742" y="1634218"/>
                      <a:pt x="682783" y="1640267"/>
                    </a:cubicBezTo>
                    <a:cubicBezTo>
                      <a:pt x="685807" y="1645307"/>
                      <a:pt x="688832" y="1651356"/>
                      <a:pt x="691856" y="1656397"/>
                    </a:cubicBezTo>
                    <a:cubicBezTo>
                      <a:pt x="691856" y="1661438"/>
                      <a:pt x="692864" y="1663454"/>
                      <a:pt x="695889" y="1664462"/>
                    </a:cubicBezTo>
                    <a:close/>
                    <a:moveTo>
                      <a:pt x="60751" y="1962876"/>
                    </a:moveTo>
                    <a:cubicBezTo>
                      <a:pt x="77890" y="1918517"/>
                      <a:pt x="102086" y="1877183"/>
                      <a:pt x="130314" y="1837865"/>
                    </a:cubicBezTo>
                    <a:cubicBezTo>
                      <a:pt x="164591" y="1792498"/>
                      <a:pt x="203909" y="1750155"/>
                      <a:pt x="248268" y="1713862"/>
                    </a:cubicBezTo>
                    <a:cubicBezTo>
                      <a:pt x="286578" y="1683617"/>
                      <a:pt x="327912" y="1656397"/>
                      <a:pt x="372271" y="1636234"/>
                    </a:cubicBezTo>
                    <a:cubicBezTo>
                      <a:pt x="402516" y="1623128"/>
                      <a:pt x="432760" y="1612038"/>
                      <a:pt x="465021" y="1606997"/>
                    </a:cubicBezTo>
                    <a:cubicBezTo>
                      <a:pt x="466029" y="1606997"/>
                      <a:pt x="466029" y="1606997"/>
                      <a:pt x="467038" y="1606997"/>
                    </a:cubicBezTo>
                    <a:cubicBezTo>
                      <a:pt x="469054" y="1605989"/>
                      <a:pt x="471070" y="1604981"/>
                      <a:pt x="473087" y="1603973"/>
                    </a:cubicBezTo>
                    <a:cubicBezTo>
                      <a:pt x="475103" y="1600948"/>
                      <a:pt x="477119" y="1597924"/>
                      <a:pt x="477119" y="1594900"/>
                    </a:cubicBezTo>
                    <a:cubicBezTo>
                      <a:pt x="477119" y="1593892"/>
                      <a:pt x="477119" y="1592883"/>
                      <a:pt x="477119" y="1591875"/>
                    </a:cubicBezTo>
                    <a:cubicBezTo>
                      <a:pt x="478127" y="1592883"/>
                      <a:pt x="479135" y="1593892"/>
                      <a:pt x="480144" y="1593892"/>
                    </a:cubicBezTo>
                    <a:cubicBezTo>
                      <a:pt x="483168" y="1594900"/>
                      <a:pt x="487201" y="1592883"/>
                      <a:pt x="488209" y="1589859"/>
                    </a:cubicBezTo>
                    <a:cubicBezTo>
                      <a:pt x="489217" y="1584818"/>
                      <a:pt x="491233" y="1579777"/>
                      <a:pt x="493250" y="1574737"/>
                    </a:cubicBezTo>
                    <a:cubicBezTo>
                      <a:pt x="495266" y="1570704"/>
                      <a:pt x="497282" y="1567679"/>
                      <a:pt x="500307" y="1564655"/>
                    </a:cubicBezTo>
                    <a:cubicBezTo>
                      <a:pt x="503331" y="1561630"/>
                      <a:pt x="506356" y="1558606"/>
                      <a:pt x="510388" y="1555581"/>
                    </a:cubicBezTo>
                    <a:cubicBezTo>
                      <a:pt x="514421" y="1552557"/>
                      <a:pt x="519462" y="1550541"/>
                      <a:pt x="523494" y="1548525"/>
                    </a:cubicBezTo>
                    <a:cubicBezTo>
                      <a:pt x="530551" y="1546508"/>
                      <a:pt x="537608" y="1544492"/>
                      <a:pt x="544665" y="1544492"/>
                    </a:cubicBezTo>
                    <a:cubicBezTo>
                      <a:pt x="557771" y="1543484"/>
                      <a:pt x="569869" y="1544492"/>
                      <a:pt x="582975" y="1547516"/>
                    </a:cubicBezTo>
                    <a:cubicBezTo>
                      <a:pt x="601122" y="1551549"/>
                      <a:pt x="619269" y="1557598"/>
                      <a:pt x="636407" y="1565663"/>
                    </a:cubicBezTo>
                    <a:cubicBezTo>
                      <a:pt x="655562" y="1574737"/>
                      <a:pt x="673709" y="1586834"/>
                      <a:pt x="688832" y="1599941"/>
                    </a:cubicBezTo>
                    <a:cubicBezTo>
                      <a:pt x="696897" y="1606997"/>
                      <a:pt x="703954" y="1615063"/>
                      <a:pt x="710003" y="1623128"/>
                    </a:cubicBezTo>
                    <a:cubicBezTo>
                      <a:pt x="712019" y="1626152"/>
                      <a:pt x="714035" y="1629177"/>
                      <a:pt x="715043" y="1632201"/>
                    </a:cubicBezTo>
                    <a:cubicBezTo>
                      <a:pt x="715043" y="1632201"/>
                      <a:pt x="715043" y="1632201"/>
                      <a:pt x="715043" y="1632201"/>
                    </a:cubicBezTo>
                    <a:cubicBezTo>
                      <a:pt x="716052" y="1635226"/>
                      <a:pt x="717060" y="1637242"/>
                      <a:pt x="719076" y="1638250"/>
                    </a:cubicBezTo>
                    <a:cubicBezTo>
                      <a:pt x="721092" y="1639258"/>
                      <a:pt x="724117" y="1640267"/>
                      <a:pt x="726133" y="1639258"/>
                    </a:cubicBezTo>
                    <a:cubicBezTo>
                      <a:pt x="728149" y="1638250"/>
                      <a:pt x="731174" y="1637242"/>
                      <a:pt x="732182" y="1635226"/>
                    </a:cubicBezTo>
                    <a:cubicBezTo>
                      <a:pt x="733190" y="1633209"/>
                      <a:pt x="734198" y="1630185"/>
                      <a:pt x="733190" y="1628169"/>
                    </a:cubicBezTo>
                    <a:cubicBezTo>
                      <a:pt x="733190" y="1627160"/>
                      <a:pt x="732182" y="1626152"/>
                      <a:pt x="732182" y="1626152"/>
                    </a:cubicBezTo>
                    <a:cubicBezTo>
                      <a:pt x="730166" y="1620104"/>
                      <a:pt x="728149" y="1615063"/>
                      <a:pt x="725125" y="1609014"/>
                    </a:cubicBezTo>
                    <a:cubicBezTo>
                      <a:pt x="722101" y="1602965"/>
                      <a:pt x="718068" y="1597924"/>
                      <a:pt x="714035" y="1592883"/>
                    </a:cubicBezTo>
                    <a:cubicBezTo>
                      <a:pt x="704962" y="1581794"/>
                      <a:pt x="693872" y="1572720"/>
                      <a:pt x="682783" y="1564655"/>
                    </a:cubicBezTo>
                    <a:cubicBezTo>
                      <a:pt x="669677" y="1555581"/>
                      <a:pt x="656571" y="1549533"/>
                      <a:pt x="642456" y="1543484"/>
                    </a:cubicBezTo>
                    <a:cubicBezTo>
                      <a:pt x="628342" y="1538443"/>
                      <a:pt x="614228" y="1533402"/>
                      <a:pt x="600114" y="1530378"/>
                    </a:cubicBezTo>
                    <a:cubicBezTo>
                      <a:pt x="587008" y="1527353"/>
                      <a:pt x="574910" y="1526345"/>
                      <a:pt x="561804" y="1526345"/>
                    </a:cubicBezTo>
                    <a:cubicBezTo>
                      <a:pt x="560796" y="1526345"/>
                      <a:pt x="559788" y="1526345"/>
                      <a:pt x="558780" y="1526345"/>
                    </a:cubicBezTo>
                    <a:cubicBezTo>
                      <a:pt x="551723" y="1526345"/>
                      <a:pt x="545674" y="1527353"/>
                      <a:pt x="538617" y="1528362"/>
                    </a:cubicBezTo>
                    <a:cubicBezTo>
                      <a:pt x="532568" y="1529370"/>
                      <a:pt x="525511" y="1531386"/>
                      <a:pt x="519462" y="1533402"/>
                    </a:cubicBezTo>
                    <a:cubicBezTo>
                      <a:pt x="509380" y="1537435"/>
                      <a:pt x="499299" y="1543484"/>
                      <a:pt x="492241" y="1551549"/>
                    </a:cubicBezTo>
                    <a:cubicBezTo>
                      <a:pt x="484176" y="1560622"/>
                      <a:pt x="478127" y="1572720"/>
                      <a:pt x="476111" y="1584818"/>
                    </a:cubicBezTo>
                    <a:cubicBezTo>
                      <a:pt x="476111" y="1585826"/>
                      <a:pt x="476111" y="1586834"/>
                      <a:pt x="476111" y="1586834"/>
                    </a:cubicBezTo>
                    <a:cubicBezTo>
                      <a:pt x="475103" y="1585826"/>
                      <a:pt x="475103" y="1584818"/>
                      <a:pt x="474095" y="1583810"/>
                    </a:cubicBezTo>
                    <a:cubicBezTo>
                      <a:pt x="472078" y="1581794"/>
                      <a:pt x="469054" y="1579777"/>
                      <a:pt x="466029" y="1579777"/>
                    </a:cubicBezTo>
                    <a:cubicBezTo>
                      <a:pt x="466029" y="1579777"/>
                      <a:pt x="465021" y="1579777"/>
                      <a:pt x="465021" y="1579777"/>
                    </a:cubicBezTo>
                    <a:cubicBezTo>
                      <a:pt x="452923" y="1581794"/>
                      <a:pt x="439817" y="1583810"/>
                      <a:pt x="427720" y="1587843"/>
                    </a:cubicBezTo>
                    <a:cubicBezTo>
                      <a:pt x="415622" y="1590867"/>
                      <a:pt x="403524" y="1594900"/>
                      <a:pt x="391426" y="1598932"/>
                    </a:cubicBezTo>
                    <a:cubicBezTo>
                      <a:pt x="366222" y="1608006"/>
                      <a:pt x="341018" y="1619095"/>
                      <a:pt x="317831" y="1632201"/>
                    </a:cubicBezTo>
                    <a:cubicBezTo>
                      <a:pt x="288594" y="1647324"/>
                      <a:pt x="262382" y="1665471"/>
                      <a:pt x="236170" y="1684625"/>
                    </a:cubicBezTo>
                    <a:cubicBezTo>
                      <a:pt x="217015" y="1698739"/>
                      <a:pt x="181730" y="1708821"/>
                      <a:pt x="158542" y="1702772"/>
                    </a:cubicBezTo>
                    <a:cubicBezTo>
                      <a:pt x="154510" y="1701764"/>
                      <a:pt x="150477" y="1699748"/>
                      <a:pt x="147453" y="1698739"/>
                    </a:cubicBezTo>
                    <a:cubicBezTo>
                      <a:pt x="144428" y="1696723"/>
                      <a:pt x="140396" y="1694707"/>
                      <a:pt x="137371" y="1691682"/>
                    </a:cubicBezTo>
                    <a:cubicBezTo>
                      <a:pt x="133339" y="1687650"/>
                      <a:pt x="130314" y="1683617"/>
                      <a:pt x="127290" y="1679585"/>
                    </a:cubicBezTo>
                    <a:cubicBezTo>
                      <a:pt x="123257" y="1672527"/>
                      <a:pt x="120233" y="1665471"/>
                      <a:pt x="118216" y="1658413"/>
                    </a:cubicBezTo>
                    <a:cubicBezTo>
                      <a:pt x="115192" y="1648332"/>
                      <a:pt x="114184" y="1638250"/>
                      <a:pt x="114184" y="1628169"/>
                    </a:cubicBezTo>
                    <a:cubicBezTo>
                      <a:pt x="114184" y="1608006"/>
                      <a:pt x="117208" y="1588851"/>
                      <a:pt x="122249" y="1569696"/>
                    </a:cubicBezTo>
                    <a:cubicBezTo>
                      <a:pt x="131322" y="1536427"/>
                      <a:pt x="143420" y="1504166"/>
                      <a:pt x="156526" y="1472913"/>
                    </a:cubicBezTo>
                    <a:cubicBezTo>
                      <a:pt x="171648" y="1434603"/>
                      <a:pt x="189795" y="1397302"/>
                      <a:pt x="209958" y="1361008"/>
                    </a:cubicBezTo>
                    <a:cubicBezTo>
                      <a:pt x="265407" y="1262209"/>
                      <a:pt x="333961" y="1172483"/>
                      <a:pt x="405540" y="1084774"/>
                    </a:cubicBezTo>
                    <a:cubicBezTo>
                      <a:pt x="474095" y="1001097"/>
                      <a:pt x="545674" y="919436"/>
                      <a:pt x="619269" y="840800"/>
                    </a:cubicBezTo>
                    <a:cubicBezTo>
                      <a:pt x="776541" y="676471"/>
                      <a:pt x="946919" y="524240"/>
                      <a:pt x="1131411" y="392172"/>
                    </a:cubicBezTo>
                    <a:cubicBezTo>
                      <a:pt x="1185851" y="353862"/>
                      <a:pt x="1241300" y="316560"/>
                      <a:pt x="1297756" y="281275"/>
                    </a:cubicBezTo>
                    <a:cubicBezTo>
                      <a:pt x="1371352" y="235908"/>
                      <a:pt x="1447972" y="193566"/>
                      <a:pt x="1526607" y="156264"/>
                    </a:cubicBezTo>
                    <a:cubicBezTo>
                      <a:pt x="1577015" y="132068"/>
                      <a:pt x="1630447" y="108881"/>
                      <a:pt x="1683880" y="92750"/>
                    </a:cubicBezTo>
                    <a:cubicBezTo>
                      <a:pt x="1733279" y="78636"/>
                      <a:pt x="1784695" y="67546"/>
                      <a:pt x="1837119" y="66538"/>
                    </a:cubicBezTo>
                    <a:cubicBezTo>
                      <a:pt x="1861315" y="66538"/>
                      <a:pt x="1885510" y="67546"/>
                      <a:pt x="1909706" y="73595"/>
                    </a:cubicBezTo>
                    <a:cubicBezTo>
                      <a:pt x="1921804" y="76620"/>
                      <a:pt x="1933902" y="81661"/>
                      <a:pt x="1946000" y="87709"/>
                    </a:cubicBezTo>
                    <a:cubicBezTo>
                      <a:pt x="1954065" y="91742"/>
                      <a:pt x="1961122" y="97791"/>
                      <a:pt x="1967171" y="103840"/>
                    </a:cubicBezTo>
                    <a:cubicBezTo>
                      <a:pt x="1973220" y="109889"/>
                      <a:pt x="1979269" y="116946"/>
                      <a:pt x="1983301" y="124003"/>
                    </a:cubicBezTo>
                    <a:cubicBezTo>
                      <a:pt x="1988342" y="132068"/>
                      <a:pt x="1991366" y="141142"/>
                      <a:pt x="1994391" y="150215"/>
                    </a:cubicBezTo>
                    <a:cubicBezTo>
                      <a:pt x="1998424" y="164329"/>
                      <a:pt x="2000440" y="178443"/>
                      <a:pt x="2000440" y="192557"/>
                    </a:cubicBezTo>
                    <a:cubicBezTo>
                      <a:pt x="2000440" y="218769"/>
                      <a:pt x="1996407" y="244981"/>
                      <a:pt x="1990358" y="270185"/>
                    </a:cubicBezTo>
                    <a:cubicBezTo>
                      <a:pt x="1982293" y="300430"/>
                      <a:pt x="1970195" y="328658"/>
                      <a:pt x="1957089" y="355878"/>
                    </a:cubicBezTo>
                    <a:cubicBezTo>
                      <a:pt x="1950032" y="368984"/>
                      <a:pt x="1942975" y="382090"/>
                      <a:pt x="1935918" y="396205"/>
                    </a:cubicBezTo>
                    <a:cubicBezTo>
                      <a:pt x="1927853" y="410319"/>
                      <a:pt x="1920796" y="425441"/>
                      <a:pt x="1912730" y="439555"/>
                    </a:cubicBezTo>
                    <a:cubicBezTo>
                      <a:pt x="1909706" y="444596"/>
                      <a:pt x="1912730" y="450645"/>
                      <a:pt x="1916763" y="453669"/>
                    </a:cubicBezTo>
                    <a:cubicBezTo>
                      <a:pt x="1921804" y="457702"/>
                      <a:pt x="1929869" y="456694"/>
                      <a:pt x="1933902" y="450645"/>
                    </a:cubicBezTo>
                    <a:cubicBezTo>
                      <a:pt x="1940959" y="438547"/>
                      <a:pt x="1949024" y="427457"/>
                      <a:pt x="1956081" y="415359"/>
                    </a:cubicBezTo>
                    <a:cubicBezTo>
                      <a:pt x="1964146" y="402253"/>
                      <a:pt x="1971203" y="389148"/>
                      <a:pt x="1978260" y="376041"/>
                    </a:cubicBezTo>
                    <a:cubicBezTo>
                      <a:pt x="1991366" y="350838"/>
                      <a:pt x="2003464" y="323617"/>
                      <a:pt x="2011530" y="296397"/>
                    </a:cubicBezTo>
                    <a:cubicBezTo>
                      <a:pt x="2023627" y="257079"/>
                      <a:pt x="2030684" y="213729"/>
                      <a:pt x="2026652" y="172394"/>
                    </a:cubicBezTo>
                    <a:cubicBezTo>
                      <a:pt x="2023627" y="144166"/>
                      <a:pt x="2013546" y="115938"/>
                      <a:pt x="1995399" y="93758"/>
                    </a:cubicBezTo>
                    <a:cubicBezTo>
                      <a:pt x="1978260" y="73595"/>
                      <a:pt x="1955073" y="59481"/>
                      <a:pt x="1929869" y="51416"/>
                    </a:cubicBezTo>
                    <a:cubicBezTo>
                      <a:pt x="1902649" y="42342"/>
                      <a:pt x="1873413" y="39318"/>
                      <a:pt x="1845184" y="39318"/>
                    </a:cubicBezTo>
                    <a:lnTo>
                      <a:pt x="1840143" y="39318"/>
                    </a:lnTo>
                    <a:cubicBezTo>
                      <a:pt x="1807882" y="39318"/>
                      <a:pt x="1775622" y="43351"/>
                      <a:pt x="1743361" y="49399"/>
                    </a:cubicBezTo>
                    <a:cubicBezTo>
                      <a:pt x="1685896" y="60489"/>
                      <a:pt x="1629439" y="78636"/>
                      <a:pt x="1574999" y="101824"/>
                    </a:cubicBezTo>
                    <a:cubicBezTo>
                      <a:pt x="1507453" y="75612"/>
                      <a:pt x="1447972" y="30245"/>
                      <a:pt x="1377401" y="10082"/>
                    </a:cubicBezTo>
                    <a:cubicBezTo>
                      <a:pt x="1357238" y="4033"/>
                      <a:pt x="1336066" y="0"/>
                      <a:pt x="1314895" y="0"/>
                    </a:cubicBezTo>
                    <a:cubicBezTo>
                      <a:pt x="1311871" y="0"/>
                      <a:pt x="1308846" y="0"/>
                      <a:pt x="1305822" y="0"/>
                    </a:cubicBezTo>
                    <a:cubicBezTo>
                      <a:pt x="1286667" y="0"/>
                      <a:pt x="1266504" y="2016"/>
                      <a:pt x="1247349" y="6049"/>
                    </a:cubicBezTo>
                    <a:cubicBezTo>
                      <a:pt x="1224161" y="10082"/>
                      <a:pt x="1201982" y="16131"/>
                      <a:pt x="1180811" y="23188"/>
                    </a:cubicBezTo>
                    <a:cubicBezTo>
                      <a:pt x="1159639" y="30245"/>
                      <a:pt x="1138468" y="37302"/>
                      <a:pt x="1116289" y="45367"/>
                    </a:cubicBezTo>
                    <a:cubicBezTo>
                      <a:pt x="1096126" y="52424"/>
                      <a:pt x="1074954" y="59481"/>
                      <a:pt x="1054791" y="66538"/>
                    </a:cubicBezTo>
                    <a:cubicBezTo>
                      <a:pt x="1033620" y="73595"/>
                      <a:pt x="1013457" y="81661"/>
                      <a:pt x="993294" y="90734"/>
                    </a:cubicBezTo>
                    <a:cubicBezTo>
                      <a:pt x="952968" y="107872"/>
                      <a:pt x="912642" y="128036"/>
                      <a:pt x="874332" y="150215"/>
                    </a:cubicBezTo>
                    <a:cubicBezTo>
                      <a:pt x="796704" y="194574"/>
                      <a:pt x="723109" y="245990"/>
                      <a:pt x="654554" y="302446"/>
                    </a:cubicBezTo>
                    <a:cubicBezTo>
                      <a:pt x="622293" y="328658"/>
                      <a:pt x="592049" y="355878"/>
                      <a:pt x="560796" y="384107"/>
                    </a:cubicBezTo>
                    <a:cubicBezTo>
                      <a:pt x="530551" y="411327"/>
                      <a:pt x="501315" y="439555"/>
                      <a:pt x="473087" y="467783"/>
                    </a:cubicBezTo>
                    <a:cubicBezTo>
                      <a:pt x="414614" y="526256"/>
                      <a:pt x="358157" y="586746"/>
                      <a:pt x="306741" y="652276"/>
                    </a:cubicBezTo>
                    <a:cubicBezTo>
                      <a:pt x="256333" y="716798"/>
                      <a:pt x="209958" y="785352"/>
                      <a:pt x="171648" y="857939"/>
                    </a:cubicBezTo>
                    <a:cubicBezTo>
                      <a:pt x="134347" y="930526"/>
                      <a:pt x="105110" y="1007146"/>
                      <a:pt x="86964" y="1085782"/>
                    </a:cubicBezTo>
                    <a:cubicBezTo>
                      <a:pt x="83939" y="1099896"/>
                      <a:pt x="80915" y="1113002"/>
                      <a:pt x="78898" y="1127116"/>
                    </a:cubicBezTo>
                    <a:cubicBezTo>
                      <a:pt x="76882" y="1141230"/>
                      <a:pt x="75874" y="1156353"/>
                      <a:pt x="75874" y="1170467"/>
                    </a:cubicBezTo>
                    <a:cubicBezTo>
                      <a:pt x="75874" y="1199703"/>
                      <a:pt x="78898" y="1228940"/>
                      <a:pt x="84947" y="1258176"/>
                    </a:cubicBezTo>
                    <a:cubicBezTo>
                      <a:pt x="90996" y="1286405"/>
                      <a:pt x="100069" y="1314633"/>
                      <a:pt x="110151" y="1341853"/>
                    </a:cubicBezTo>
                    <a:cubicBezTo>
                      <a:pt x="120233" y="1370081"/>
                      <a:pt x="131322" y="1397302"/>
                      <a:pt x="141404" y="1425530"/>
                    </a:cubicBezTo>
                    <a:cubicBezTo>
                      <a:pt x="141404" y="1425530"/>
                      <a:pt x="141404" y="1425530"/>
                      <a:pt x="141404" y="1425530"/>
                    </a:cubicBezTo>
                    <a:cubicBezTo>
                      <a:pt x="131322" y="1448717"/>
                      <a:pt x="121241" y="1472913"/>
                      <a:pt x="112167" y="1497109"/>
                    </a:cubicBezTo>
                    <a:cubicBezTo>
                      <a:pt x="101078" y="1525337"/>
                      <a:pt x="92004" y="1553565"/>
                      <a:pt x="85955" y="1582802"/>
                    </a:cubicBezTo>
                    <a:cubicBezTo>
                      <a:pt x="82931" y="1597924"/>
                      <a:pt x="81923" y="1612038"/>
                      <a:pt x="81923" y="1627160"/>
                    </a:cubicBezTo>
                    <a:cubicBezTo>
                      <a:pt x="81923" y="1634218"/>
                      <a:pt x="82931" y="1640267"/>
                      <a:pt x="82931" y="1647324"/>
                    </a:cubicBezTo>
                    <a:cubicBezTo>
                      <a:pt x="83939" y="1654381"/>
                      <a:pt x="85955" y="1662446"/>
                      <a:pt x="87972" y="1669503"/>
                    </a:cubicBezTo>
                    <a:cubicBezTo>
                      <a:pt x="92004" y="1681601"/>
                      <a:pt x="98053" y="1692690"/>
                      <a:pt x="105110" y="1701764"/>
                    </a:cubicBezTo>
                    <a:cubicBezTo>
                      <a:pt x="112167" y="1710837"/>
                      <a:pt x="122249" y="1717894"/>
                      <a:pt x="132330" y="1722935"/>
                    </a:cubicBezTo>
                    <a:cubicBezTo>
                      <a:pt x="143420" y="1727976"/>
                      <a:pt x="155518" y="1729992"/>
                      <a:pt x="166608" y="1728984"/>
                    </a:cubicBezTo>
                    <a:cubicBezTo>
                      <a:pt x="169632" y="1728984"/>
                      <a:pt x="173665" y="1728984"/>
                      <a:pt x="176689" y="1727976"/>
                    </a:cubicBezTo>
                    <a:cubicBezTo>
                      <a:pt x="174673" y="1728984"/>
                      <a:pt x="173665" y="1731001"/>
                      <a:pt x="171648" y="1732008"/>
                    </a:cubicBezTo>
                    <a:cubicBezTo>
                      <a:pt x="129306" y="1771327"/>
                      <a:pt x="93012" y="1816694"/>
                      <a:pt x="62768" y="1866093"/>
                    </a:cubicBezTo>
                    <a:cubicBezTo>
                      <a:pt x="47645" y="1890289"/>
                      <a:pt x="35548" y="1916501"/>
                      <a:pt x="25466" y="1942713"/>
                    </a:cubicBezTo>
                    <a:cubicBezTo>
                      <a:pt x="16393" y="1967917"/>
                      <a:pt x="8327" y="1993121"/>
                      <a:pt x="4295" y="2019332"/>
                    </a:cubicBezTo>
                    <a:cubicBezTo>
                      <a:pt x="1270" y="2042520"/>
                      <a:pt x="-746" y="2064699"/>
                      <a:pt x="262" y="2087887"/>
                    </a:cubicBezTo>
                    <a:cubicBezTo>
                      <a:pt x="262" y="2098977"/>
                      <a:pt x="1270" y="2110066"/>
                      <a:pt x="3287" y="2121156"/>
                    </a:cubicBezTo>
                    <a:cubicBezTo>
                      <a:pt x="4295" y="2127205"/>
                      <a:pt x="5303" y="2133254"/>
                      <a:pt x="6311" y="2139303"/>
                    </a:cubicBezTo>
                    <a:cubicBezTo>
                      <a:pt x="7319" y="2144344"/>
                      <a:pt x="9336" y="2150392"/>
                      <a:pt x="10344" y="2155433"/>
                    </a:cubicBezTo>
                    <a:cubicBezTo>
                      <a:pt x="12360" y="2161482"/>
                      <a:pt x="19417" y="2165515"/>
                      <a:pt x="25466" y="2163499"/>
                    </a:cubicBezTo>
                    <a:cubicBezTo>
                      <a:pt x="32523" y="2161482"/>
                      <a:pt x="35548" y="2154425"/>
                      <a:pt x="33531" y="2148376"/>
                    </a:cubicBezTo>
                    <a:cubicBezTo>
                      <a:pt x="33531" y="2146360"/>
                      <a:pt x="32523" y="2144344"/>
                      <a:pt x="32523" y="2143335"/>
                    </a:cubicBezTo>
                    <a:cubicBezTo>
                      <a:pt x="30507" y="2130229"/>
                      <a:pt x="28491" y="2117123"/>
                      <a:pt x="28491" y="2103009"/>
                    </a:cubicBezTo>
                    <a:cubicBezTo>
                      <a:pt x="27482" y="2088895"/>
                      <a:pt x="28491" y="2073773"/>
                      <a:pt x="29499" y="2059658"/>
                    </a:cubicBezTo>
                    <a:cubicBezTo>
                      <a:pt x="39580" y="2028406"/>
                      <a:pt x="48654" y="1994128"/>
                      <a:pt x="60751" y="1962876"/>
                    </a:cubicBezTo>
                    <a:close/>
                    <a:moveTo>
                      <a:pt x="127290" y="1303543"/>
                    </a:moveTo>
                    <a:cubicBezTo>
                      <a:pt x="116200" y="1265233"/>
                      <a:pt x="108135" y="1224907"/>
                      <a:pt x="106118" y="1184581"/>
                    </a:cubicBezTo>
                    <a:cubicBezTo>
                      <a:pt x="106118" y="1166434"/>
                      <a:pt x="107127" y="1147279"/>
                      <a:pt x="109143" y="1129132"/>
                    </a:cubicBezTo>
                    <a:cubicBezTo>
                      <a:pt x="111159" y="1110986"/>
                      <a:pt x="116200" y="1092839"/>
                      <a:pt x="120233" y="1075700"/>
                    </a:cubicBezTo>
                    <a:cubicBezTo>
                      <a:pt x="140396" y="997064"/>
                      <a:pt x="171648" y="921453"/>
                      <a:pt x="210966" y="849874"/>
                    </a:cubicBezTo>
                    <a:cubicBezTo>
                      <a:pt x="274480" y="735952"/>
                      <a:pt x="356141" y="633121"/>
                      <a:pt x="445866" y="539362"/>
                    </a:cubicBezTo>
                    <a:lnTo>
                      <a:pt x="444858" y="540371"/>
                    </a:lnTo>
                    <a:cubicBezTo>
                      <a:pt x="444858" y="539362"/>
                      <a:pt x="445866" y="539362"/>
                      <a:pt x="445866" y="538354"/>
                    </a:cubicBezTo>
                    <a:cubicBezTo>
                      <a:pt x="445866" y="538354"/>
                      <a:pt x="446874" y="537346"/>
                      <a:pt x="446874" y="537346"/>
                    </a:cubicBezTo>
                    <a:cubicBezTo>
                      <a:pt x="446874" y="537346"/>
                      <a:pt x="445866" y="538354"/>
                      <a:pt x="445866" y="538354"/>
                    </a:cubicBezTo>
                    <a:cubicBezTo>
                      <a:pt x="501315" y="480889"/>
                      <a:pt x="558780" y="425441"/>
                      <a:pt x="619269" y="372009"/>
                    </a:cubicBezTo>
                    <a:cubicBezTo>
                      <a:pt x="651530" y="342772"/>
                      <a:pt x="683791" y="314544"/>
                      <a:pt x="718068" y="288332"/>
                    </a:cubicBezTo>
                    <a:cubicBezTo>
                      <a:pt x="753353" y="261112"/>
                      <a:pt x="789647" y="234900"/>
                      <a:pt x="826949" y="210704"/>
                    </a:cubicBezTo>
                    <a:cubicBezTo>
                      <a:pt x="832997" y="206672"/>
                      <a:pt x="840055" y="202639"/>
                      <a:pt x="847112" y="198606"/>
                    </a:cubicBezTo>
                    <a:cubicBezTo>
                      <a:pt x="902560" y="164329"/>
                      <a:pt x="960025" y="135093"/>
                      <a:pt x="1019506" y="109889"/>
                    </a:cubicBezTo>
                    <a:cubicBezTo>
                      <a:pt x="1033620" y="103840"/>
                      <a:pt x="1048742" y="97791"/>
                      <a:pt x="1063865" y="92750"/>
                    </a:cubicBezTo>
                    <a:cubicBezTo>
                      <a:pt x="1078987" y="86701"/>
                      <a:pt x="1095118" y="81661"/>
                      <a:pt x="1110240" y="76620"/>
                    </a:cubicBezTo>
                    <a:cubicBezTo>
                      <a:pt x="1141493" y="65530"/>
                      <a:pt x="1172745" y="54440"/>
                      <a:pt x="1203998" y="44359"/>
                    </a:cubicBezTo>
                    <a:cubicBezTo>
                      <a:pt x="1236259" y="35285"/>
                      <a:pt x="1269528" y="28228"/>
                      <a:pt x="1302797" y="27220"/>
                    </a:cubicBezTo>
                    <a:cubicBezTo>
                      <a:pt x="1320944" y="27220"/>
                      <a:pt x="1340099" y="29236"/>
                      <a:pt x="1358246" y="33269"/>
                    </a:cubicBezTo>
                    <a:cubicBezTo>
                      <a:pt x="1398572" y="44359"/>
                      <a:pt x="1433857" y="64522"/>
                      <a:pt x="1470151" y="83677"/>
                    </a:cubicBezTo>
                    <a:cubicBezTo>
                      <a:pt x="1488298" y="93758"/>
                      <a:pt x="1507453" y="102832"/>
                      <a:pt x="1526607" y="110897"/>
                    </a:cubicBezTo>
                    <a:cubicBezTo>
                      <a:pt x="1530640" y="112913"/>
                      <a:pt x="1535681" y="114929"/>
                      <a:pt x="1539713" y="115938"/>
                    </a:cubicBezTo>
                    <a:cubicBezTo>
                      <a:pt x="1443939" y="160296"/>
                      <a:pt x="1352197" y="210704"/>
                      <a:pt x="1262471" y="267161"/>
                    </a:cubicBezTo>
                    <a:cubicBezTo>
                      <a:pt x="1165688" y="327650"/>
                      <a:pt x="1072938" y="394188"/>
                      <a:pt x="983212" y="464759"/>
                    </a:cubicBezTo>
                    <a:cubicBezTo>
                      <a:pt x="804769" y="605901"/>
                      <a:pt x="640440" y="765189"/>
                      <a:pt x="490225" y="935567"/>
                    </a:cubicBezTo>
                    <a:cubicBezTo>
                      <a:pt x="453932" y="976901"/>
                      <a:pt x="417638" y="1019244"/>
                      <a:pt x="383361" y="1061586"/>
                    </a:cubicBezTo>
                    <a:cubicBezTo>
                      <a:pt x="346059" y="1106953"/>
                      <a:pt x="309766" y="1152320"/>
                      <a:pt x="275488" y="1199703"/>
                    </a:cubicBezTo>
                    <a:cubicBezTo>
                      <a:pt x="241211" y="1247086"/>
                      <a:pt x="208950" y="1296486"/>
                      <a:pt x="180722" y="1346894"/>
                    </a:cubicBezTo>
                    <a:cubicBezTo>
                      <a:pt x="171648" y="1362016"/>
                      <a:pt x="163583" y="1378147"/>
                      <a:pt x="156526" y="1394277"/>
                    </a:cubicBezTo>
                    <a:cubicBezTo>
                      <a:pt x="147453" y="1364032"/>
                      <a:pt x="136363" y="1333788"/>
                      <a:pt x="127290" y="1303543"/>
                    </a:cubicBezTo>
                    <a:cubicBezTo>
                      <a:pt x="127290" y="1303543"/>
                      <a:pt x="127290" y="1303543"/>
                      <a:pt x="127290" y="1303543"/>
                    </a:cubicBezTo>
                    <a:close/>
                    <a:moveTo>
                      <a:pt x="153502" y="2158458"/>
                    </a:moveTo>
                    <a:cubicBezTo>
                      <a:pt x="156526" y="2157450"/>
                      <a:pt x="158542" y="2155433"/>
                      <a:pt x="160559" y="2153417"/>
                    </a:cubicBezTo>
                    <a:cubicBezTo>
                      <a:pt x="161567" y="2151401"/>
                      <a:pt x="162575" y="2147368"/>
                      <a:pt x="161567" y="2144344"/>
                    </a:cubicBezTo>
                    <a:cubicBezTo>
                      <a:pt x="156526" y="2132246"/>
                      <a:pt x="152494" y="2120148"/>
                      <a:pt x="150477" y="2107042"/>
                    </a:cubicBezTo>
                    <a:cubicBezTo>
                      <a:pt x="148461" y="2092928"/>
                      <a:pt x="148461" y="2078814"/>
                      <a:pt x="149469" y="2064699"/>
                    </a:cubicBezTo>
                    <a:cubicBezTo>
                      <a:pt x="151485" y="2043528"/>
                      <a:pt x="156526" y="2023365"/>
                      <a:pt x="164591" y="2004210"/>
                    </a:cubicBezTo>
                    <a:cubicBezTo>
                      <a:pt x="170640" y="1988080"/>
                      <a:pt x="178706" y="1972957"/>
                      <a:pt x="186771" y="1958843"/>
                    </a:cubicBezTo>
                    <a:cubicBezTo>
                      <a:pt x="195844" y="1942713"/>
                      <a:pt x="205926" y="1928598"/>
                      <a:pt x="216007" y="1913476"/>
                    </a:cubicBezTo>
                    <a:cubicBezTo>
                      <a:pt x="216007" y="1913476"/>
                      <a:pt x="214999" y="1914484"/>
                      <a:pt x="214999" y="1914484"/>
                    </a:cubicBezTo>
                    <a:cubicBezTo>
                      <a:pt x="225081" y="1900370"/>
                      <a:pt x="237178" y="1886256"/>
                      <a:pt x="249276" y="1874158"/>
                    </a:cubicBezTo>
                    <a:cubicBezTo>
                      <a:pt x="251293" y="1872142"/>
                      <a:pt x="251293" y="1868109"/>
                      <a:pt x="249276" y="1866093"/>
                    </a:cubicBezTo>
                    <a:cubicBezTo>
                      <a:pt x="248268" y="1865085"/>
                      <a:pt x="247260" y="1865085"/>
                      <a:pt x="245244" y="1865085"/>
                    </a:cubicBezTo>
                    <a:cubicBezTo>
                      <a:pt x="244236" y="1865085"/>
                      <a:pt x="242219" y="1866093"/>
                      <a:pt x="241211" y="1867101"/>
                    </a:cubicBezTo>
                    <a:cubicBezTo>
                      <a:pt x="226089" y="1881215"/>
                      <a:pt x="211975" y="1896338"/>
                      <a:pt x="198869" y="1912468"/>
                    </a:cubicBezTo>
                    <a:cubicBezTo>
                      <a:pt x="191812" y="1921542"/>
                      <a:pt x="185763" y="1930615"/>
                      <a:pt x="178706" y="1939688"/>
                    </a:cubicBezTo>
                    <a:cubicBezTo>
                      <a:pt x="172657" y="1948762"/>
                      <a:pt x="166608" y="1958843"/>
                      <a:pt x="161567" y="1967917"/>
                    </a:cubicBezTo>
                    <a:cubicBezTo>
                      <a:pt x="150477" y="1988080"/>
                      <a:pt x="142412" y="2009251"/>
                      <a:pt x="136363" y="2031430"/>
                    </a:cubicBezTo>
                    <a:cubicBezTo>
                      <a:pt x="130314" y="2052602"/>
                      <a:pt x="127290" y="2073773"/>
                      <a:pt x="128298" y="2095952"/>
                    </a:cubicBezTo>
                    <a:cubicBezTo>
                      <a:pt x="129306" y="2115107"/>
                      <a:pt x="133339" y="2134262"/>
                      <a:pt x="140396" y="2152409"/>
                    </a:cubicBezTo>
                    <a:lnTo>
                      <a:pt x="141404" y="2155433"/>
                    </a:lnTo>
                    <a:cubicBezTo>
                      <a:pt x="142412" y="2157450"/>
                      <a:pt x="143420" y="2158458"/>
                      <a:pt x="145436" y="2159466"/>
                    </a:cubicBezTo>
                    <a:cubicBezTo>
                      <a:pt x="147453" y="2158458"/>
                      <a:pt x="150477" y="2159466"/>
                      <a:pt x="153502" y="2158458"/>
                    </a:cubicBezTo>
                    <a:close/>
                    <a:moveTo>
                      <a:pt x="640440" y="2089903"/>
                    </a:moveTo>
                    <a:cubicBezTo>
                      <a:pt x="640440" y="2089903"/>
                      <a:pt x="640440" y="2089903"/>
                      <a:pt x="640440" y="2089903"/>
                    </a:cubicBezTo>
                    <a:cubicBezTo>
                      <a:pt x="639432" y="2089903"/>
                      <a:pt x="639432" y="2089903"/>
                      <a:pt x="640440" y="2089903"/>
                    </a:cubicBezTo>
                    <a:cubicBezTo>
                      <a:pt x="640440" y="2089903"/>
                      <a:pt x="640440" y="2089903"/>
                      <a:pt x="640440" y="2089903"/>
                    </a:cubicBezTo>
                    <a:close/>
                    <a:moveTo>
                      <a:pt x="591041" y="2217939"/>
                    </a:moveTo>
                    <a:cubicBezTo>
                      <a:pt x="594065" y="2217939"/>
                      <a:pt x="598098" y="2216931"/>
                      <a:pt x="600114" y="2213906"/>
                    </a:cubicBezTo>
                    <a:cubicBezTo>
                      <a:pt x="609187" y="2202817"/>
                      <a:pt x="617253" y="2189711"/>
                      <a:pt x="624310" y="2177613"/>
                    </a:cubicBezTo>
                    <a:cubicBezTo>
                      <a:pt x="631367" y="2165515"/>
                      <a:pt x="637416" y="2153417"/>
                      <a:pt x="643465" y="2140311"/>
                    </a:cubicBezTo>
                    <a:cubicBezTo>
                      <a:pt x="655562" y="2115107"/>
                      <a:pt x="664636" y="2088895"/>
                      <a:pt x="671693" y="2061675"/>
                    </a:cubicBezTo>
                    <a:cubicBezTo>
                      <a:pt x="678750" y="2035463"/>
                      <a:pt x="681774" y="2007235"/>
                      <a:pt x="682783" y="1980014"/>
                    </a:cubicBezTo>
                    <a:cubicBezTo>
                      <a:pt x="683791" y="1952794"/>
                      <a:pt x="680766" y="1924566"/>
                      <a:pt x="675725" y="1897346"/>
                    </a:cubicBezTo>
                    <a:cubicBezTo>
                      <a:pt x="673709" y="1888272"/>
                      <a:pt x="671693" y="1878191"/>
                      <a:pt x="669677" y="1869117"/>
                    </a:cubicBezTo>
                    <a:cubicBezTo>
                      <a:pt x="668668" y="1866093"/>
                      <a:pt x="666652" y="1865085"/>
                      <a:pt x="663628" y="1865085"/>
                    </a:cubicBezTo>
                    <a:cubicBezTo>
                      <a:pt x="662619" y="1865085"/>
                      <a:pt x="662619" y="1865085"/>
                      <a:pt x="661611" y="1865085"/>
                    </a:cubicBezTo>
                    <a:cubicBezTo>
                      <a:pt x="658587" y="1866093"/>
                      <a:pt x="656571" y="1869117"/>
                      <a:pt x="657579" y="1873150"/>
                    </a:cubicBezTo>
                    <a:cubicBezTo>
                      <a:pt x="659595" y="1880207"/>
                      <a:pt x="660603" y="1887264"/>
                      <a:pt x="661611" y="1893313"/>
                    </a:cubicBezTo>
                    <a:cubicBezTo>
                      <a:pt x="666652" y="1925574"/>
                      <a:pt x="667660" y="1957835"/>
                      <a:pt x="664636" y="1990096"/>
                    </a:cubicBezTo>
                    <a:cubicBezTo>
                      <a:pt x="660603" y="2024373"/>
                      <a:pt x="652538" y="2057642"/>
                      <a:pt x="640440" y="2088895"/>
                    </a:cubicBezTo>
                    <a:cubicBezTo>
                      <a:pt x="640440" y="2087887"/>
                      <a:pt x="640440" y="2087887"/>
                      <a:pt x="641448" y="2086879"/>
                    </a:cubicBezTo>
                    <a:cubicBezTo>
                      <a:pt x="641448" y="2087887"/>
                      <a:pt x="640440" y="2087887"/>
                      <a:pt x="640440" y="2088895"/>
                    </a:cubicBezTo>
                    <a:cubicBezTo>
                      <a:pt x="640440" y="2088895"/>
                      <a:pt x="640440" y="2088895"/>
                      <a:pt x="640440" y="2088895"/>
                    </a:cubicBezTo>
                    <a:cubicBezTo>
                      <a:pt x="640440" y="2088895"/>
                      <a:pt x="640440" y="2088895"/>
                      <a:pt x="640440" y="2088895"/>
                    </a:cubicBezTo>
                    <a:cubicBezTo>
                      <a:pt x="640440" y="2088895"/>
                      <a:pt x="640440" y="2088895"/>
                      <a:pt x="640440" y="2088895"/>
                    </a:cubicBezTo>
                    <a:cubicBezTo>
                      <a:pt x="633383" y="2108050"/>
                      <a:pt x="624310" y="2126197"/>
                      <a:pt x="615236" y="2143335"/>
                    </a:cubicBezTo>
                    <a:cubicBezTo>
                      <a:pt x="610195" y="2152409"/>
                      <a:pt x="604147" y="2161482"/>
                      <a:pt x="599106" y="2170555"/>
                    </a:cubicBezTo>
                    <a:cubicBezTo>
                      <a:pt x="593057" y="2179629"/>
                      <a:pt x="587008" y="2188702"/>
                      <a:pt x="580959" y="2196768"/>
                    </a:cubicBezTo>
                    <a:cubicBezTo>
                      <a:pt x="579951" y="2198784"/>
                      <a:pt x="578943" y="2200800"/>
                      <a:pt x="578943" y="2203825"/>
                    </a:cubicBezTo>
                    <a:cubicBezTo>
                      <a:pt x="578943" y="2206849"/>
                      <a:pt x="580959" y="2209874"/>
                      <a:pt x="582975" y="2212898"/>
                    </a:cubicBezTo>
                    <a:cubicBezTo>
                      <a:pt x="584992" y="2215922"/>
                      <a:pt x="588016" y="2217939"/>
                      <a:pt x="591041" y="2217939"/>
                    </a:cubicBezTo>
                    <a:close/>
                    <a:moveTo>
                      <a:pt x="581967" y="1759229"/>
                    </a:moveTo>
                    <a:cubicBezTo>
                      <a:pt x="583983" y="1757212"/>
                      <a:pt x="584992" y="1754188"/>
                      <a:pt x="584992" y="1751164"/>
                    </a:cubicBezTo>
                    <a:cubicBezTo>
                      <a:pt x="584992" y="1748139"/>
                      <a:pt x="583983" y="1746123"/>
                      <a:pt x="581967" y="1744106"/>
                    </a:cubicBezTo>
                    <a:cubicBezTo>
                      <a:pt x="579951" y="1742090"/>
                      <a:pt x="576926" y="1741082"/>
                      <a:pt x="574910" y="1741082"/>
                    </a:cubicBezTo>
                    <a:cubicBezTo>
                      <a:pt x="574910" y="1741082"/>
                      <a:pt x="574910" y="1741082"/>
                      <a:pt x="574910" y="1741082"/>
                    </a:cubicBezTo>
                    <a:cubicBezTo>
                      <a:pt x="572894" y="1741082"/>
                      <a:pt x="568861" y="1742090"/>
                      <a:pt x="567853" y="1744106"/>
                    </a:cubicBezTo>
                    <a:cubicBezTo>
                      <a:pt x="546682" y="1771327"/>
                      <a:pt x="527527" y="1799555"/>
                      <a:pt x="510388" y="1829799"/>
                    </a:cubicBezTo>
                    <a:cubicBezTo>
                      <a:pt x="493250" y="1859036"/>
                      <a:pt x="478127" y="1890289"/>
                      <a:pt x="466029" y="1922550"/>
                    </a:cubicBezTo>
                    <a:cubicBezTo>
                      <a:pt x="453932" y="1954811"/>
                      <a:pt x="443850" y="1988080"/>
                      <a:pt x="436793" y="2021349"/>
                    </a:cubicBezTo>
                    <a:cubicBezTo>
                      <a:pt x="429736" y="2055626"/>
                      <a:pt x="426711" y="2089903"/>
                      <a:pt x="426711" y="2124181"/>
                    </a:cubicBezTo>
                    <a:cubicBezTo>
                      <a:pt x="426711" y="2134262"/>
                      <a:pt x="426711" y="2143335"/>
                      <a:pt x="427720" y="2153417"/>
                    </a:cubicBezTo>
                    <a:cubicBezTo>
                      <a:pt x="428728" y="2160474"/>
                      <a:pt x="433768" y="2165515"/>
                      <a:pt x="440826" y="2165515"/>
                    </a:cubicBezTo>
                    <a:cubicBezTo>
                      <a:pt x="447883" y="2165515"/>
                      <a:pt x="452923" y="2159466"/>
                      <a:pt x="452923" y="2152409"/>
                    </a:cubicBezTo>
                    <a:cubicBezTo>
                      <a:pt x="452923" y="2139303"/>
                      <a:pt x="451915" y="2126197"/>
                      <a:pt x="452923" y="2113091"/>
                    </a:cubicBezTo>
                    <a:cubicBezTo>
                      <a:pt x="452923" y="2099985"/>
                      <a:pt x="453932" y="2085871"/>
                      <a:pt x="454940" y="2072765"/>
                    </a:cubicBezTo>
                    <a:cubicBezTo>
                      <a:pt x="459980" y="2022357"/>
                      <a:pt x="473087" y="1972957"/>
                      <a:pt x="491233" y="1925574"/>
                    </a:cubicBezTo>
                    <a:cubicBezTo>
                      <a:pt x="513413" y="1869117"/>
                      <a:pt x="543657" y="1814677"/>
                      <a:pt x="578943" y="1765278"/>
                    </a:cubicBezTo>
                    <a:cubicBezTo>
                      <a:pt x="577935" y="1763261"/>
                      <a:pt x="579951" y="1761245"/>
                      <a:pt x="581967" y="1759229"/>
                    </a:cubicBezTo>
                    <a:close/>
                    <a:moveTo>
                      <a:pt x="549706" y="1955819"/>
                    </a:moveTo>
                    <a:cubicBezTo>
                      <a:pt x="546682" y="1955819"/>
                      <a:pt x="543657" y="1956827"/>
                      <a:pt x="541641" y="1958843"/>
                    </a:cubicBezTo>
                    <a:cubicBezTo>
                      <a:pt x="534584" y="1968925"/>
                      <a:pt x="527527" y="1979006"/>
                      <a:pt x="522486" y="1990096"/>
                    </a:cubicBezTo>
                    <a:cubicBezTo>
                      <a:pt x="516437" y="2002194"/>
                      <a:pt x="512404" y="2014292"/>
                      <a:pt x="508372" y="2026390"/>
                    </a:cubicBezTo>
                    <a:cubicBezTo>
                      <a:pt x="501315" y="2050585"/>
                      <a:pt x="497282" y="2075789"/>
                      <a:pt x="494258" y="2100993"/>
                    </a:cubicBezTo>
                    <a:cubicBezTo>
                      <a:pt x="494258" y="2104018"/>
                      <a:pt x="494258" y="2107042"/>
                      <a:pt x="495266" y="2110066"/>
                    </a:cubicBezTo>
                    <a:cubicBezTo>
                      <a:pt x="497282" y="2113091"/>
                      <a:pt x="499299" y="2114099"/>
                      <a:pt x="502323" y="2115107"/>
                    </a:cubicBezTo>
                    <a:cubicBezTo>
                      <a:pt x="508372" y="2116115"/>
                      <a:pt x="515429" y="2113091"/>
                      <a:pt x="516437" y="2107042"/>
                    </a:cubicBezTo>
                    <a:cubicBezTo>
                      <a:pt x="522486" y="2075789"/>
                      <a:pt x="526519" y="2043528"/>
                      <a:pt x="538617" y="2013284"/>
                    </a:cubicBezTo>
                    <a:cubicBezTo>
                      <a:pt x="543657" y="1999169"/>
                      <a:pt x="550714" y="1986063"/>
                      <a:pt x="559788" y="1973965"/>
                    </a:cubicBezTo>
                    <a:cubicBezTo>
                      <a:pt x="560796" y="1971949"/>
                      <a:pt x="560796" y="1969933"/>
                      <a:pt x="560796" y="1967917"/>
                    </a:cubicBezTo>
                    <a:cubicBezTo>
                      <a:pt x="560796" y="1964892"/>
                      <a:pt x="559788" y="1961868"/>
                      <a:pt x="557771" y="1959851"/>
                    </a:cubicBezTo>
                    <a:cubicBezTo>
                      <a:pt x="555755" y="1956827"/>
                      <a:pt x="552731" y="1955819"/>
                      <a:pt x="549706" y="1955819"/>
                    </a:cubicBezTo>
                    <a:cubicBezTo>
                      <a:pt x="549706" y="1955819"/>
                      <a:pt x="549706" y="1955819"/>
                      <a:pt x="549706" y="1955819"/>
                    </a:cubicBezTo>
                    <a:close/>
                    <a:moveTo>
                      <a:pt x="351100" y="2051593"/>
                    </a:moveTo>
                    <a:cubicBezTo>
                      <a:pt x="351100" y="2051593"/>
                      <a:pt x="352108" y="2051593"/>
                      <a:pt x="351100" y="2051593"/>
                    </a:cubicBezTo>
                    <a:cubicBezTo>
                      <a:pt x="352108" y="2051593"/>
                      <a:pt x="352108" y="2051593"/>
                      <a:pt x="351100" y="2051593"/>
                    </a:cubicBezTo>
                    <a:cubicBezTo>
                      <a:pt x="351100" y="2051593"/>
                      <a:pt x="351100" y="2051593"/>
                      <a:pt x="351100" y="2051593"/>
                    </a:cubicBezTo>
                    <a:close/>
                    <a:moveTo>
                      <a:pt x="423687" y="1926582"/>
                    </a:moveTo>
                    <a:cubicBezTo>
                      <a:pt x="423687" y="1923558"/>
                      <a:pt x="422679" y="1921542"/>
                      <a:pt x="420662" y="1919525"/>
                    </a:cubicBezTo>
                    <a:cubicBezTo>
                      <a:pt x="418646" y="1917509"/>
                      <a:pt x="416630" y="1916501"/>
                      <a:pt x="413605" y="1916501"/>
                    </a:cubicBezTo>
                    <a:cubicBezTo>
                      <a:pt x="413605" y="1916501"/>
                      <a:pt x="413605" y="1916501"/>
                      <a:pt x="413605" y="1916501"/>
                    </a:cubicBezTo>
                    <a:cubicBezTo>
                      <a:pt x="411589" y="1916501"/>
                      <a:pt x="408565" y="1917509"/>
                      <a:pt x="406548" y="1919525"/>
                    </a:cubicBezTo>
                    <a:cubicBezTo>
                      <a:pt x="376304" y="1957835"/>
                      <a:pt x="349084" y="1999169"/>
                      <a:pt x="331945" y="2045544"/>
                    </a:cubicBezTo>
                    <a:cubicBezTo>
                      <a:pt x="323880" y="2067724"/>
                      <a:pt x="317831" y="2090911"/>
                      <a:pt x="314806" y="2114099"/>
                    </a:cubicBezTo>
                    <a:cubicBezTo>
                      <a:pt x="313798" y="2126197"/>
                      <a:pt x="312790" y="2139303"/>
                      <a:pt x="313798" y="2151401"/>
                    </a:cubicBezTo>
                    <a:cubicBezTo>
                      <a:pt x="314806" y="2164507"/>
                      <a:pt x="316823" y="2176604"/>
                      <a:pt x="318839" y="2189711"/>
                    </a:cubicBezTo>
                    <a:cubicBezTo>
                      <a:pt x="319847" y="2194751"/>
                      <a:pt x="326904" y="2197776"/>
                      <a:pt x="331945" y="2196768"/>
                    </a:cubicBezTo>
                    <a:cubicBezTo>
                      <a:pt x="333961" y="2195759"/>
                      <a:pt x="336986" y="2193743"/>
                      <a:pt x="337994" y="2191727"/>
                    </a:cubicBezTo>
                    <a:cubicBezTo>
                      <a:pt x="339002" y="2188702"/>
                      <a:pt x="339002" y="2186686"/>
                      <a:pt x="339002" y="2183662"/>
                    </a:cubicBezTo>
                    <a:cubicBezTo>
                      <a:pt x="337994" y="2180637"/>
                      <a:pt x="337994" y="2177613"/>
                      <a:pt x="336986" y="2175596"/>
                    </a:cubicBezTo>
                    <a:cubicBezTo>
                      <a:pt x="333961" y="2157450"/>
                      <a:pt x="332953" y="2138295"/>
                      <a:pt x="334969" y="2120148"/>
                    </a:cubicBezTo>
                    <a:cubicBezTo>
                      <a:pt x="336986" y="2096960"/>
                      <a:pt x="343035" y="2073773"/>
                      <a:pt x="352108" y="2051593"/>
                    </a:cubicBezTo>
                    <a:cubicBezTo>
                      <a:pt x="352108" y="2052602"/>
                      <a:pt x="352108" y="2052602"/>
                      <a:pt x="351100" y="2053610"/>
                    </a:cubicBezTo>
                    <a:cubicBezTo>
                      <a:pt x="351100" y="2052602"/>
                      <a:pt x="351100" y="2052602"/>
                      <a:pt x="352108" y="2051593"/>
                    </a:cubicBezTo>
                    <a:cubicBezTo>
                      <a:pt x="352108" y="2051593"/>
                      <a:pt x="352108" y="2051593"/>
                      <a:pt x="352108" y="2051593"/>
                    </a:cubicBezTo>
                    <a:cubicBezTo>
                      <a:pt x="352108" y="2051593"/>
                      <a:pt x="352108" y="2051593"/>
                      <a:pt x="352108" y="2051593"/>
                    </a:cubicBezTo>
                    <a:cubicBezTo>
                      <a:pt x="352108" y="2051593"/>
                      <a:pt x="352108" y="2051593"/>
                      <a:pt x="352108" y="2051593"/>
                    </a:cubicBezTo>
                    <a:cubicBezTo>
                      <a:pt x="366222" y="2015300"/>
                      <a:pt x="387393" y="1981023"/>
                      <a:pt x="410581" y="1949770"/>
                    </a:cubicBezTo>
                    <a:cubicBezTo>
                      <a:pt x="410581" y="1950778"/>
                      <a:pt x="409573" y="1950778"/>
                      <a:pt x="409573" y="1951786"/>
                    </a:cubicBezTo>
                    <a:cubicBezTo>
                      <a:pt x="413605" y="1945737"/>
                      <a:pt x="417638" y="1940696"/>
                      <a:pt x="421671" y="1935656"/>
                    </a:cubicBezTo>
                    <a:cubicBezTo>
                      <a:pt x="422679" y="1931623"/>
                      <a:pt x="424695" y="1929607"/>
                      <a:pt x="423687" y="1926582"/>
                    </a:cubicBezTo>
                    <a:close/>
                    <a:moveTo>
                      <a:pt x="1165688" y="1943721"/>
                    </a:moveTo>
                    <a:cubicBezTo>
                      <a:pt x="1164680" y="1943721"/>
                      <a:pt x="1163672" y="1943721"/>
                      <a:pt x="1162664" y="1943721"/>
                    </a:cubicBezTo>
                    <a:cubicBezTo>
                      <a:pt x="1158631" y="1945737"/>
                      <a:pt x="1153591" y="1946745"/>
                      <a:pt x="1149558" y="1948762"/>
                    </a:cubicBezTo>
                    <a:cubicBezTo>
                      <a:pt x="1144517" y="1950778"/>
                      <a:pt x="1142501" y="1954811"/>
                      <a:pt x="1143509" y="1959851"/>
                    </a:cubicBezTo>
                    <a:cubicBezTo>
                      <a:pt x="1144517" y="1963884"/>
                      <a:pt x="1150566" y="1967917"/>
                      <a:pt x="1154599" y="1965900"/>
                    </a:cubicBezTo>
                    <a:cubicBezTo>
                      <a:pt x="1158631" y="1964892"/>
                      <a:pt x="1163672" y="1962876"/>
                      <a:pt x="1167705" y="1960860"/>
                    </a:cubicBezTo>
                    <a:cubicBezTo>
                      <a:pt x="1172745" y="1958843"/>
                      <a:pt x="1174762" y="1954811"/>
                      <a:pt x="1173754" y="1949770"/>
                    </a:cubicBezTo>
                    <a:cubicBezTo>
                      <a:pt x="1172745" y="1946745"/>
                      <a:pt x="1169721" y="1943721"/>
                      <a:pt x="1165688" y="1943721"/>
                    </a:cubicBezTo>
                    <a:close/>
                    <a:moveTo>
                      <a:pt x="1559877" y="717806"/>
                    </a:moveTo>
                    <a:cubicBezTo>
                      <a:pt x="1566934" y="724863"/>
                      <a:pt x="1571974" y="731920"/>
                      <a:pt x="1577015" y="739985"/>
                    </a:cubicBezTo>
                    <a:cubicBezTo>
                      <a:pt x="1581048" y="746034"/>
                      <a:pt x="1584072" y="752083"/>
                      <a:pt x="1588105" y="758132"/>
                    </a:cubicBezTo>
                    <a:cubicBezTo>
                      <a:pt x="1590121" y="762164"/>
                      <a:pt x="1592137" y="765189"/>
                      <a:pt x="1597178" y="766197"/>
                    </a:cubicBezTo>
                    <a:cubicBezTo>
                      <a:pt x="1601211" y="768213"/>
                      <a:pt x="1605243" y="767205"/>
                      <a:pt x="1609276" y="766197"/>
                    </a:cubicBezTo>
                    <a:cubicBezTo>
                      <a:pt x="1613309" y="764181"/>
                      <a:pt x="1616333" y="761156"/>
                      <a:pt x="1617341" y="757124"/>
                    </a:cubicBezTo>
                    <a:cubicBezTo>
                      <a:pt x="1619358" y="753091"/>
                      <a:pt x="1618350" y="749058"/>
                      <a:pt x="1617341" y="745026"/>
                    </a:cubicBezTo>
                    <a:cubicBezTo>
                      <a:pt x="1611292" y="727887"/>
                      <a:pt x="1602219" y="712765"/>
                      <a:pt x="1590121" y="699659"/>
                    </a:cubicBezTo>
                    <a:cubicBezTo>
                      <a:pt x="1584072" y="692602"/>
                      <a:pt x="1577015" y="687561"/>
                      <a:pt x="1568950" y="682520"/>
                    </a:cubicBezTo>
                    <a:cubicBezTo>
                      <a:pt x="1559877" y="677479"/>
                      <a:pt x="1551811" y="674455"/>
                      <a:pt x="1541730" y="672439"/>
                    </a:cubicBezTo>
                    <a:cubicBezTo>
                      <a:pt x="1540722" y="672439"/>
                      <a:pt x="1540722" y="672439"/>
                      <a:pt x="1539713" y="672439"/>
                    </a:cubicBezTo>
                    <a:cubicBezTo>
                      <a:pt x="1535681" y="672439"/>
                      <a:pt x="1532656" y="674455"/>
                      <a:pt x="1529632" y="676471"/>
                    </a:cubicBezTo>
                    <a:cubicBezTo>
                      <a:pt x="1526607" y="679496"/>
                      <a:pt x="1524591" y="683528"/>
                      <a:pt x="1523583" y="687561"/>
                    </a:cubicBezTo>
                    <a:cubicBezTo>
                      <a:pt x="1522575" y="691594"/>
                      <a:pt x="1524591" y="696634"/>
                      <a:pt x="1527616" y="699659"/>
                    </a:cubicBezTo>
                    <a:cubicBezTo>
                      <a:pt x="1530640" y="703692"/>
                      <a:pt x="1533665" y="704700"/>
                      <a:pt x="1538705" y="705708"/>
                    </a:cubicBezTo>
                    <a:cubicBezTo>
                      <a:pt x="1538705" y="705708"/>
                      <a:pt x="1538705" y="705708"/>
                      <a:pt x="1538705" y="705708"/>
                    </a:cubicBezTo>
                    <a:cubicBezTo>
                      <a:pt x="1542738" y="706716"/>
                      <a:pt x="1545762" y="708732"/>
                      <a:pt x="1549795" y="709740"/>
                    </a:cubicBezTo>
                    <a:cubicBezTo>
                      <a:pt x="1551811" y="711757"/>
                      <a:pt x="1555844" y="713773"/>
                      <a:pt x="1559877" y="717806"/>
                    </a:cubicBezTo>
                    <a:close/>
                    <a:moveTo>
                      <a:pt x="1648594" y="699659"/>
                    </a:moveTo>
                    <a:cubicBezTo>
                      <a:pt x="1652627" y="705708"/>
                      <a:pt x="1654643" y="712765"/>
                      <a:pt x="1656659" y="718814"/>
                    </a:cubicBezTo>
                    <a:cubicBezTo>
                      <a:pt x="1657667" y="722846"/>
                      <a:pt x="1658676" y="725871"/>
                      <a:pt x="1662708" y="728895"/>
                    </a:cubicBezTo>
                    <a:cubicBezTo>
                      <a:pt x="1665733" y="730912"/>
                      <a:pt x="1669765" y="731920"/>
                      <a:pt x="1673798" y="731920"/>
                    </a:cubicBezTo>
                    <a:cubicBezTo>
                      <a:pt x="1681863" y="730912"/>
                      <a:pt x="1687912" y="722846"/>
                      <a:pt x="1686904" y="714781"/>
                    </a:cubicBezTo>
                    <a:cubicBezTo>
                      <a:pt x="1684888" y="706716"/>
                      <a:pt x="1682871" y="698651"/>
                      <a:pt x="1678839" y="691594"/>
                    </a:cubicBezTo>
                    <a:cubicBezTo>
                      <a:pt x="1675814" y="684537"/>
                      <a:pt x="1670773" y="677479"/>
                      <a:pt x="1665733" y="671431"/>
                    </a:cubicBezTo>
                    <a:cubicBezTo>
                      <a:pt x="1655651" y="659333"/>
                      <a:pt x="1641537" y="649251"/>
                      <a:pt x="1627423" y="643202"/>
                    </a:cubicBezTo>
                    <a:cubicBezTo>
                      <a:pt x="1625407" y="642194"/>
                      <a:pt x="1623390" y="642194"/>
                      <a:pt x="1621374" y="642194"/>
                    </a:cubicBezTo>
                    <a:cubicBezTo>
                      <a:pt x="1615325" y="642194"/>
                      <a:pt x="1609276" y="646227"/>
                      <a:pt x="1606252" y="652276"/>
                    </a:cubicBezTo>
                    <a:cubicBezTo>
                      <a:pt x="1603227" y="660341"/>
                      <a:pt x="1607260" y="669414"/>
                      <a:pt x="1615325" y="672439"/>
                    </a:cubicBezTo>
                    <a:cubicBezTo>
                      <a:pt x="1617341" y="673447"/>
                      <a:pt x="1620366" y="674455"/>
                      <a:pt x="1622382" y="675463"/>
                    </a:cubicBezTo>
                    <a:cubicBezTo>
                      <a:pt x="1627423" y="678488"/>
                      <a:pt x="1632464" y="681512"/>
                      <a:pt x="1636496" y="685545"/>
                    </a:cubicBezTo>
                    <a:cubicBezTo>
                      <a:pt x="1641537" y="689577"/>
                      <a:pt x="1645570" y="694618"/>
                      <a:pt x="1648594" y="699659"/>
                    </a:cubicBezTo>
                    <a:close/>
                    <a:moveTo>
                      <a:pt x="1790744" y="554485"/>
                    </a:moveTo>
                    <a:cubicBezTo>
                      <a:pt x="1789736" y="553476"/>
                      <a:pt x="1787719" y="553476"/>
                      <a:pt x="1786711" y="553476"/>
                    </a:cubicBezTo>
                    <a:cubicBezTo>
                      <a:pt x="1781670" y="553476"/>
                      <a:pt x="1777638" y="556501"/>
                      <a:pt x="1775622" y="561542"/>
                    </a:cubicBezTo>
                    <a:cubicBezTo>
                      <a:pt x="1773605" y="567591"/>
                      <a:pt x="1776630" y="574648"/>
                      <a:pt x="1782679" y="577672"/>
                    </a:cubicBezTo>
                    <a:cubicBezTo>
                      <a:pt x="1785703" y="578680"/>
                      <a:pt x="1787719" y="579689"/>
                      <a:pt x="1790744" y="581705"/>
                    </a:cubicBezTo>
                    <a:cubicBezTo>
                      <a:pt x="1796793" y="584729"/>
                      <a:pt x="1801834" y="588762"/>
                      <a:pt x="1806874" y="593803"/>
                    </a:cubicBezTo>
                    <a:cubicBezTo>
                      <a:pt x="1811915" y="598843"/>
                      <a:pt x="1815948" y="603884"/>
                      <a:pt x="1819980" y="609933"/>
                    </a:cubicBezTo>
                    <a:cubicBezTo>
                      <a:pt x="1823005" y="615982"/>
                      <a:pt x="1826029" y="622031"/>
                      <a:pt x="1828046" y="629088"/>
                    </a:cubicBezTo>
                    <a:cubicBezTo>
                      <a:pt x="1828046" y="631104"/>
                      <a:pt x="1829054" y="633121"/>
                      <a:pt x="1829054" y="635137"/>
                    </a:cubicBezTo>
                    <a:cubicBezTo>
                      <a:pt x="1830062" y="642194"/>
                      <a:pt x="1836111" y="647235"/>
                      <a:pt x="1843168" y="646227"/>
                    </a:cubicBezTo>
                    <a:cubicBezTo>
                      <a:pt x="1850225" y="645219"/>
                      <a:pt x="1855266" y="638162"/>
                      <a:pt x="1854257" y="632113"/>
                    </a:cubicBezTo>
                    <a:cubicBezTo>
                      <a:pt x="1851233" y="614974"/>
                      <a:pt x="1844176" y="599852"/>
                      <a:pt x="1833086" y="586746"/>
                    </a:cubicBezTo>
                    <a:cubicBezTo>
                      <a:pt x="1820989" y="571623"/>
                      <a:pt x="1805866" y="561542"/>
                      <a:pt x="1790744" y="554485"/>
                    </a:cubicBezTo>
                    <a:close/>
                    <a:moveTo>
                      <a:pt x="1905673" y="568599"/>
                    </a:moveTo>
                    <a:cubicBezTo>
                      <a:pt x="1909706" y="582713"/>
                      <a:pt x="1910714" y="597835"/>
                      <a:pt x="1911722" y="612958"/>
                    </a:cubicBezTo>
                    <a:cubicBezTo>
                      <a:pt x="1911722" y="617998"/>
                      <a:pt x="1917771" y="622031"/>
                      <a:pt x="1921804" y="623039"/>
                    </a:cubicBezTo>
                    <a:cubicBezTo>
                      <a:pt x="1927853" y="624047"/>
                      <a:pt x="1934910" y="619006"/>
                      <a:pt x="1934910" y="612958"/>
                    </a:cubicBezTo>
                    <a:cubicBezTo>
                      <a:pt x="1935918" y="599852"/>
                      <a:pt x="1934910" y="585738"/>
                      <a:pt x="1931885" y="572632"/>
                    </a:cubicBezTo>
                    <a:cubicBezTo>
                      <a:pt x="1928861" y="559525"/>
                      <a:pt x="1924828" y="547428"/>
                      <a:pt x="1918779" y="536338"/>
                    </a:cubicBezTo>
                    <a:cubicBezTo>
                      <a:pt x="1911722" y="524240"/>
                      <a:pt x="1903657" y="514159"/>
                      <a:pt x="1893576" y="506093"/>
                    </a:cubicBezTo>
                    <a:cubicBezTo>
                      <a:pt x="1883494" y="497020"/>
                      <a:pt x="1872404" y="489963"/>
                      <a:pt x="1860306" y="484922"/>
                    </a:cubicBezTo>
                    <a:cubicBezTo>
                      <a:pt x="1859298" y="483914"/>
                      <a:pt x="1857282" y="483914"/>
                      <a:pt x="1856274" y="483914"/>
                    </a:cubicBezTo>
                    <a:cubicBezTo>
                      <a:pt x="1851233" y="483914"/>
                      <a:pt x="1847200" y="486938"/>
                      <a:pt x="1845184" y="490971"/>
                    </a:cubicBezTo>
                    <a:cubicBezTo>
                      <a:pt x="1843168" y="497020"/>
                      <a:pt x="1846192" y="503069"/>
                      <a:pt x="1851233" y="506093"/>
                    </a:cubicBezTo>
                    <a:cubicBezTo>
                      <a:pt x="1853249" y="507101"/>
                      <a:pt x="1856274" y="508110"/>
                      <a:pt x="1858290" y="509118"/>
                    </a:cubicBezTo>
                    <a:cubicBezTo>
                      <a:pt x="1865347" y="513150"/>
                      <a:pt x="1871396" y="517183"/>
                      <a:pt x="1877445" y="523232"/>
                    </a:cubicBezTo>
                    <a:cubicBezTo>
                      <a:pt x="1883494" y="529281"/>
                      <a:pt x="1888535" y="535330"/>
                      <a:pt x="1893576" y="543395"/>
                    </a:cubicBezTo>
                    <a:cubicBezTo>
                      <a:pt x="1899624" y="550452"/>
                      <a:pt x="1902649" y="559525"/>
                      <a:pt x="1905673" y="568599"/>
                    </a:cubicBezTo>
                    <a:close/>
                    <a:moveTo>
                      <a:pt x="1314895" y="935567"/>
                    </a:moveTo>
                    <a:cubicBezTo>
                      <a:pt x="1306830" y="932542"/>
                      <a:pt x="1298765" y="931534"/>
                      <a:pt x="1290699" y="931534"/>
                    </a:cubicBezTo>
                    <a:cubicBezTo>
                      <a:pt x="1289691" y="931534"/>
                      <a:pt x="1288683" y="931534"/>
                      <a:pt x="1286667" y="931534"/>
                    </a:cubicBezTo>
                    <a:cubicBezTo>
                      <a:pt x="1277593" y="931534"/>
                      <a:pt x="1268520" y="934559"/>
                      <a:pt x="1260455" y="937583"/>
                    </a:cubicBezTo>
                    <a:cubicBezTo>
                      <a:pt x="1252390" y="940608"/>
                      <a:pt x="1249365" y="949681"/>
                      <a:pt x="1252390" y="957746"/>
                    </a:cubicBezTo>
                    <a:cubicBezTo>
                      <a:pt x="1255414" y="965812"/>
                      <a:pt x="1264487" y="968836"/>
                      <a:pt x="1272553" y="964803"/>
                    </a:cubicBezTo>
                    <a:cubicBezTo>
                      <a:pt x="1274569" y="963795"/>
                      <a:pt x="1275577" y="963795"/>
                      <a:pt x="1277593" y="962787"/>
                    </a:cubicBezTo>
                    <a:cubicBezTo>
                      <a:pt x="1280618" y="961779"/>
                      <a:pt x="1284651" y="961779"/>
                      <a:pt x="1287675" y="960771"/>
                    </a:cubicBezTo>
                    <a:cubicBezTo>
                      <a:pt x="1291708" y="960771"/>
                      <a:pt x="1295740" y="961779"/>
                      <a:pt x="1298765" y="961779"/>
                    </a:cubicBezTo>
                    <a:cubicBezTo>
                      <a:pt x="1302797" y="962787"/>
                      <a:pt x="1306830" y="964803"/>
                      <a:pt x="1310863" y="966820"/>
                    </a:cubicBezTo>
                    <a:cubicBezTo>
                      <a:pt x="1315903" y="969844"/>
                      <a:pt x="1319936" y="972869"/>
                      <a:pt x="1324977" y="976901"/>
                    </a:cubicBezTo>
                    <a:cubicBezTo>
                      <a:pt x="1328001" y="979926"/>
                      <a:pt x="1330017" y="982950"/>
                      <a:pt x="1333042" y="984966"/>
                    </a:cubicBezTo>
                    <a:cubicBezTo>
                      <a:pt x="1338083" y="991015"/>
                      <a:pt x="1347156" y="992023"/>
                      <a:pt x="1354213" y="986983"/>
                    </a:cubicBezTo>
                    <a:cubicBezTo>
                      <a:pt x="1357238" y="984966"/>
                      <a:pt x="1359254" y="980934"/>
                      <a:pt x="1359254" y="976901"/>
                    </a:cubicBezTo>
                    <a:cubicBezTo>
                      <a:pt x="1359254" y="972869"/>
                      <a:pt x="1358246" y="968836"/>
                      <a:pt x="1356229" y="965812"/>
                    </a:cubicBezTo>
                    <a:cubicBezTo>
                      <a:pt x="1347156" y="952706"/>
                      <a:pt x="1332034" y="941616"/>
                      <a:pt x="1314895" y="935567"/>
                    </a:cubicBezTo>
                    <a:close/>
                    <a:moveTo>
                      <a:pt x="1377401" y="935567"/>
                    </a:moveTo>
                    <a:cubicBezTo>
                      <a:pt x="1380425" y="941616"/>
                      <a:pt x="1383450" y="947665"/>
                      <a:pt x="1385466" y="954722"/>
                    </a:cubicBezTo>
                    <a:cubicBezTo>
                      <a:pt x="1386474" y="959763"/>
                      <a:pt x="1387482" y="964803"/>
                      <a:pt x="1388490" y="968836"/>
                    </a:cubicBezTo>
                    <a:cubicBezTo>
                      <a:pt x="1389499" y="977909"/>
                      <a:pt x="1398572" y="983958"/>
                      <a:pt x="1407645" y="982950"/>
                    </a:cubicBezTo>
                    <a:cubicBezTo>
                      <a:pt x="1416719" y="981942"/>
                      <a:pt x="1422768" y="972869"/>
                      <a:pt x="1421759" y="963795"/>
                    </a:cubicBezTo>
                    <a:cubicBezTo>
                      <a:pt x="1418735" y="941616"/>
                      <a:pt x="1410670" y="918428"/>
                      <a:pt x="1394539" y="902298"/>
                    </a:cubicBezTo>
                    <a:cubicBezTo>
                      <a:pt x="1386474" y="894233"/>
                      <a:pt x="1377401" y="887176"/>
                      <a:pt x="1366311" y="883143"/>
                    </a:cubicBezTo>
                    <a:cubicBezTo>
                      <a:pt x="1355221" y="878102"/>
                      <a:pt x="1343123" y="876086"/>
                      <a:pt x="1332034" y="876086"/>
                    </a:cubicBezTo>
                    <a:lnTo>
                      <a:pt x="1332034" y="876086"/>
                    </a:lnTo>
                    <a:cubicBezTo>
                      <a:pt x="1326993" y="876086"/>
                      <a:pt x="1323969" y="877094"/>
                      <a:pt x="1319936" y="880118"/>
                    </a:cubicBezTo>
                    <a:cubicBezTo>
                      <a:pt x="1316912" y="883143"/>
                      <a:pt x="1313887" y="887176"/>
                      <a:pt x="1313887" y="891208"/>
                    </a:cubicBezTo>
                    <a:cubicBezTo>
                      <a:pt x="1312879" y="895241"/>
                      <a:pt x="1314895" y="900282"/>
                      <a:pt x="1317920" y="903306"/>
                    </a:cubicBezTo>
                    <a:cubicBezTo>
                      <a:pt x="1319936" y="906330"/>
                      <a:pt x="1324977" y="909355"/>
                      <a:pt x="1329009" y="909355"/>
                    </a:cubicBezTo>
                    <a:cubicBezTo>
                      <a:pt x="1335058" y="909355"/>
                      <a:pt x="1341107" y="910363"/>
                      <a:pt x="1347156" y="911371"/>
                    </a:cubicBezTo>
                    <a:cubicBezTo>
                      <a:pt x="1351189" y="912379"/>
                      <a:pt x="1355221" y="914396"/>
                      <a:pt x="1359254" y="916412"/>
                    </a:cubicBezTo>
                    <a:cubicBezTo>
                      <a:pt x="1363287" y="918428"/>
                      <a:pt x="1366311" y="921453"/>
                      <a:pt x="1369335" y="924477"/>
                    </a:cubicBezTo>
                    <a:cubicBezTo>
                      <a:pt x="1371352" y="927502"/>
                      <a:pt x="1375384" y="931534"/>
                      <a:pt x="1377401" y="935567"/>
                    </a:cubicBezTo>
                    <a:close/>
                    <a:moveTo>
                      <a:pt x="1165688" y="1187605"/>
                    </a:moveTo>
                    <a:cubicBezTo>
                      <a:pt x="1171737" y="1195671"/>
                      <a:pt x="1178794" y="1201720"/>
                      <a:pt x="1185851" y="1208777"/>
                    </a:cubicBezTo>
                    <a:cubicBezTo>
                      <a:pt x="1192909" y="1214826"/>
                      <a:pt x="1201982" y="1219866"/>
                      <a:pt x="1211055" y="1224907"/>
                    </a:cubicBezTo>
                    <a:cubicBezTo>
                      <a:pt x="1216096" y="1227932"/>
                      <a:pt x="1223153" y="1224907"/>
                      <a:pt x="1227186" y="1219866"/>
                    </a:cubicBezTo>
                    <a:cubicBezTo>
                      <a:pt x="1229202" y="1216842"/>
                      <a:pt x="1230210" y="1213817"/>
                      <a:pt x="1229202" y="1209785"/>
                    </a:cubicBezTo>
                    <a:cubicBezTo>
                      <a:pt x="1229202" y="1206760"/>
                      <a:pt x="1227186" y="1202728"/>
                      <a:pt x="1224161" y="1200711"/>
                    </a:cubicBezTo>
                    <a:cubicBezTo>
                      <a:pt x="1214080" y="1194662"/>
                      <a:pt x="1205006" y="1188614"/>
                      <a:pt x="1195933" y="1180548"/>
                    </a:cubicBezTo>
                    <a:cubicBezTo>
                      <a:pt x="1189884" y="1174499"/>
                      <a:pt x="1184843" y="1167442"/>
                      <a:pt x="1179803" y="1160385"/>
                    </a:cubicBezTo>
                    <a:cubicBezTo>
                      <a:pt x="1175770" y="1153328"/>
                      <a:pt x="1172745" y="1146271"/>
                      <a:pt x="1169721" y="1139214"/>
                    </a:cubicBezTo>
                    <a:cubicBezTo>
                      <a:pt x="1168713" y="1136190"/>
                      <a:pt x="1168713" y="1134173"/>
                      <a:pt x="1167705" y="1131149"/>
                    </a:cubicBezTo>
                    <a:cubicBezTo>
                      <a:pt x="1166696" y="1125100"/>
                      <a:pt x="1160648" y="1120059"/>
                      <a:pt x="1154599" y="1120059"/>
                    </a:cubicBezTo>
                    <a:cubicBezTo>
                      <a:pt x="1153591" y="1120059"/>
                      <a:pt x="1153591" y="1120059"/>
                      <a:pt x="1152582" y="1120059"/>
                    </a:cubicBezTo>
                    <a:cubicBezTo>
                      <a:pt x="1145525" y="1121067"/>
                      <a:pt x="1140484" y="1128124"/>
                      <a:pt x="1141493" y="1135181"/>
                    </a:cubicBezTo>
                    <a:cubicBezTo>
                      <a:pt x="1143509" y="1145263"/>
                      <a:pt x="1146533" y="1154336"/>
                      <a:pt x="1150566" y="1163410"/>
                    </a:cubicBezTo>
                    <a:cubicBezTo>
                      <a:pt x="1154599" y="1171475"/>
                      <a:pt x="1159639" y="1179540"/>
                      <a:pt x="1165688" y="1187605"/>
                    </a:cubicBezTo>
                    <a:close/>
                    <a:moveTo>
                      <a:pt x="1121330" y="1204744"/>
                    </a:moveTo>
                    <a:cubicBezTo>
                      <a:pt x="1120321" y="1201720"/>
                      <a:pt x="1116289" y="1199703"/>
                      <a:pt x="1113264" y="1199703"/>
                    </a:cubicBezTo>
                    <a:cubicBezTo>
                      <a:pt x="1112256" y="1199703"/>
                      <a:pt x="1111248" y="1199703"/>
                      <a:pt x="1110240" y="1200711"/>
                    </a:cubicBezTo>
                    <a:cubicBezTo>
                      <a:pt x="1106207" y="1202728"/>
                      <a:pt x="1104191" y="1207769"/>
                      <a:pt x="1106207" y="1211801"/>
                    </a:cubicBezTo>
                    <a:cubicBezTo>
                      <a:pt x="1118305" y="1241038"/>
                      <a:pt x="1141493" y="1265233"/>
                      <a:pt x="1169721" y="1278339"/>
                    </a:cubicBezTo>
                    <a:cubicBezTo>
                      <a:pt x="1173754" y="1280356"/>
                      <a:pt x="1179803" y="1277331"/>
                      <a:pt x="1181819" y="1273299"/>
                    </a:cubicBezTo>
                    <a:cubicBezTo>
                      <a:pt x="1182827" y="1271282"/>
                      <a:pt x="1182827" y="1268258"/>
                      <a:pt x="1181819" y="1266241"/>
                    </a:cubicBezTo>
                    <a:cubicBezTo>
                      <a:pt x="1180811" y="1264225"/>
                      <a:pt x="1178794" y="1262209"/>
                      <a:pt x="1176778" y="1261201"/>
                    </a:cubicBezTo>
                    <a:cubicBezTo>
                      <a:pt x="1174762" y="1260193"/>
                      <a:pt x="1173754" y="1259184"/>
                      <a:pt x="1171737" y="1259184"/>
                    </a:cubicBezTo>
                    <a:cubicBezTo>
                      <a:pt x="1162664" y="1254144"/>
                      <a:pt x="1153591" y="1248095"/>
                      <a:pt x="1146533" y="1241038"/>
                    </a:cubicBezTo>
                    <a:cubicBezTo>
                      <a:pt x="1140484" y="1234989"/>
                      <a:pt x="1134436" y="1227932"/>
                      <a:pt x="1129395" y="1219866"/>
                    </a:cubicBezTo>
                    <a:cubicBezTo>
                      <a:pt x="1125362" y="1214826"/>
                      <a:pt x="1123346" y="1209785"/>
                      <a:pt x="1121330" y="1204744"/>
                    </a:cubicBezTo>
                    <a:close/>
                    <a:moveTo>
                      <a:pt x="1082012" y="1352943"/>
                    </a:moveTo>
                    <a:cubicBezTo>
                      <a:pt x="1077979" y="1344877"/>
                      <a:pt x="1073946" y="1336812"/>
                      <a:pt x="1070922" y="1328747"/>
                    </a:cubicBezTo>
                    <a:cubicBezTo>
                      <a:pt x="1069914" y="1325723"/>
                      <a:pt x="1068906" y="1322698"/>
                      <a:pt x="1068906" y="1318665"/>
                    </a:cubicBezTo>
                    <a:cubicBezTo>
                      <a:pt x="1067897" y="1311608"/>
                      <a:pt x="1061849" y="1306568"/>
                      <a:pt x="1054791" y="1306568"/>
                    </a:cubicBezTo>
                    <a:cubicBezTo>
                      <a:pt x="1053783" y="1306568"/>
                      <a:pt x="1053783" y="1306568"/>
                      <a:pt x="1052775" y="1306568"/>
                    </a:cubicBezTo>
                    <a:cubicBezTo>
                      <a:pt x="1045718" y="1307576"/>
                      <a:pt x="1039669" y="1314633"/>
                      <a:pt x="1040677" y="1322698"/>
                    </a:cubicBezTo>
                    <a:cubicBezTo>
                      <a:pt x="1044710" y="1344877"/>
                      <a:pt x="1052775" y="1366049"/>
                      <a:pt x="1067897" y="1384195"/>
                    </a:cubicBezTo>
                    <a:cubicBezTo>
                      <a:pt x="1074954" y="1393269"/>
                      <a:pt x="1083020" y="1400326"/>
                      <a:pt x="1093101" y="1406375"/>
                    </a:cubicBezTo>
                    <a:cubicBezTo>
                      <a:pt x="1098142" y="1409399"/>
                      <a:pt x="1103183" y="1412424"/>
                      <a:pt x="1109232" y="1414440"/>
                    </a:cubicBezTo>
                    <a:cubicBezTo>
                      <a:pt x="1115281" y="1416456"/>
                      <a:pt x="1121330" y="1418473"/>
                      <a:pt x="1127379" y="1419481"/>
                    </a:cubicBezTo>
                    <a:cubicBezTo>
                      <a:pt x="1130403" y="1419481"/>
                      <a:pt x="1132419" y="1419481"/>
                      <a:pt x="1135444" y="1418473"/>
                    </a:cubicBezTo>
                    <a:cubicBezTo>
                      <a:pt x="1139476" y="1416456"/>
                      <a:pt x="1141493" y="1413432"/>
                      <a:pt x="1143509" y="1410407"/>
                    </a:cubicBezTo>
                    <a:cubicBezTo>
                      <a:pt x="1144517" y="1406375"/>
                      <a:pt x="1144517" y="1402342"/>
                      <a:pt x="1143509" y="1398310"/>
                    </a:cubicBezTo>
                    <a:cubicBezTo>
                      <a:pt x="1142501" y="1395285"/>
                      <a:pt x="1138468" y="1391253"/>
                      <a:pt x="1135444" y="1390244"/>
                    </a:cubicBezTo>
                    <a:cubicBezTo>
                      <a:pt x="1128387" y="1388228"/>
                      <a:pt x="1121330" y="1385204"/>
                      <a:pt x="1114272" y="1382179"/>
                    </a:cubicBezTo>
                    <a:cubicBezTo>
                      <a:pt x="1108224" y="1379155"/>
                      <a:pt x="1103183" y="1375122"/>
                      <a:pt x="1098142" y="1370081"/>
                    </a:cubicBezTo>
                    <a:cubicBezTo>
                      <a:pt x="1091085" y="1365040"/>
                      <a:pt x="1086044" y="1360000"/>
                      <a:pt x="1082012" y="1352943"/>
                    </a:cubicBezTo>
                    <a:close/>
                    <a:moveTo>
                      <a:pt x="1784695" y="331683"/>
                    </a:moveTo>
                    <a:cubicBezTo>
                      <a:pt x="1793768" y="333699"/>
                      <a:pt x="1801834" y="336723"/>
                      <a:pt x="1809899" y="340756"/>
                    </a:cubicBezTo>
                    <a:cubicBezTo>
                      <a:pt x="1815948" y="344789"/>
                      <a:pt x="1821997" y="348821"/>
                      <a:pt x="1827037" y="352854"/>
                    </a:cubicBezTo>
                    <a:cubicBezTo>
                      <a:pt x="1832078" y="357895"/>
                      <a:pt x="1837119" y="363944"/>
                      <a:pt x="1841152" y="371001"/>
                    </a:cubicBezTo>
                    <a:cubicBezTo>
                      <a:pt x="1846192" y="380074"/>
                      <a:pt x="1850225" y="389148"/>
                      <a:pt x="1853249" y="398221"/>
                    </a:cubicBezTo>
                    <a:cubicBezTo>
                      <a:pt x="1854257" y="402253"/>
                      <a:pt x="1855266" y="406286"/>
                      <a:pt x="1856274" y="410319"/>
                    </a:cubicBezTo>
                    <a:cubicBezTo>
                      <a:pt x="1857282" y="415359"/>
                      <a:pt x="1858290" y="421408"/>
                      <a:pt x="1859298" y="426449"/>
                    </a:cubicBezTo>
                    <a:cubicBezTo>
                      <a:pt x="1860306" y="433506"/>
                      <a:pt x="1867364" y="437539"/>
                      <a:pt x="1873413" y="436531"/>
                    </a:cubicBezTo>
                    <a:cubicBezTo>
                      <a:pt x="1876437" y="435522"/>
                      <a:pt x="1879461" y="434514"/>
                      <a:pt x="1881478" y="431490"/>
                    </a:cubicBezTo>
                    <a:cubicBezTo>
                      <a:pt x="1883494" y="428465"/>
                      <a:pt x="1883494" y="425441"/>
                      <a:pt x="1883494" y="422416"/>
                    </a:cubicBezTo>
                    <a:cubicBezTo>
                      <a:pt x="1883494" y="421408"/>
                      <a:pt x="1883494" y="421408"/>
                      <a:pt x="1883494" y="420400"/>
                    </a:cubicBezTo>
                    <a:lnTo>
                      <a:pt x="1883494" y="420400"/>
                    </a:lnTo>
                    <a:cubicBezTo>
                      <a:pt x="1883494" y="408302"/>
                      <a:pt x="1881478" y="397213"/>
                      <a:pt x="1879461" y="386123"/>
                    </a:cubicBezTo>
                    <a:cubicBezTo>
                      <a:pt x="1876437" y="375033"/>
                      <a:pt x="1873413" y="364952"/>
                      <a:pt x="1868372" y="354870"/>
                    </a:cubicBezTo>
                    <a:cubicBezTo>
                      <a:pt x="1859298" y="336723"/>
                      <a:pt x="1845184" y="321601"/>
                      <a:pt x="1828046" y="311520"/>
                    </a:cubicBezTo>
                    <a:cubicBezTo>
                      <a:pt x="1818972" y="306479"/>
                      <a:pt x="1809899" y="302446"/>
                      <a:pt x="1800825" y="299422"/>
                    </a:cubicBezTo>
                    <a:cubicBezTo>
                      <a:pt x="1790744" y="296397"/>
                      <a:pt x="1779654" y="294381"/>
                      <a:pt x="1769573" y="293373"/>
                    </a:cubicBezTo>
                    <a:cubicBezTo>
                      <a:pt x="1763524" y="293373"/>
                      <a:pt x="1757475" y="292365"/>
                      <a:pt x="1752434" y="292365"/>
                    </a:cubicBezTo>
                    <a:cubicBezTo>
                      <a:pt x="1735295" y="292365"/>
                      <a:pt x="1719165" y="294381"/>
                      <a:pt x="1702026" y="297405"/>
                    </a:cubicBezTo>
                    <a:cubicBezTo>
                      <a:pt x="1676822" y="301438"/>
                      <a:pt x="1652627" y="308495"/>
                      <a:pt x="1628431" y="316560"/>
                    </a:cubicBezTo>
                    <a:cubicBezTo>
                      <a:pt x="1603227" y="324626"/>
                      <a:pt x="1579032" y="334707"/>
                      <a:pt x="1554836" y="344789"/>
                    </a:cubicBezTo>
                    <a:cubicBezTo>
                      <a:pt x="1530640" y="354870"/>
                      <a:pt x="1507453" y="366968"/>
                      <a:pt x="1484265" y="379066"/>
                    </a:cubicBezTo>
                    <a:cubicBezTo>
                      <a:pt x="1462086" y="390156"/>
                      <a:pt x="1440914" y="402253"/>
                      <a:pt x="1419743" y="414351"/>
                    </a:cubicBezTo>
                    <a:cubicBezTo>
                      <a:pt x="1388490" y="432498"/>
                      <a:pt x="1357238" y="450645"/>
                      <a:pt x="1328001" y="471816"/>
                    </a:cubicBezTo>
                    <a:cubicBezTo>
                      <a:pt x="1256422" y="522224"/>
                      <a:pt x="1186860" y="575656"/>
                      <a:pt x="1119313" y="631104"/>
                    </a:cubicBezTo>
                    <a:cubicBezTo>
                      <a:pt x="983212" y="744018"/>
                      <a:pt x="856185" y="869029"/>
                      <a:pt x="738231" y="1002105"/>
                    </a:cubicBezTo>
                    <a:cubicBezTo>
                      <a:pt x="687823" y="1058562"/>
                      <a:pt x="639432" y="1118043"/>
                      <a:pt x="593057" y="1177524"/>
                    </a:cubicBezTo>
                    <a:cubicBezTo>
                      <a:pt x="569869" y="1206760"/>
                      <a:pt x="548698" y="1237005"/>
                      <a:pt x="526519" y="1267250"/>
                    </a:cubicBezTo>
                    <a:cubicBezTo>
                      <a:pt x="496274" y="1309592"/>
                      <a:pt x="467038" y="1352943"/>
                      <a:pt x="441834" y="1398310"/>
                    </a:cubicBezTo>
                    <a:cubicBezTo>
                      <a:pt x="429736" y="1419481"/>
                      <a:pt x="418646" y="1439644"/>
                      <a:pt x="410581" y="1461823"/>
                    </a:cubicBezTo>
                    <a:cubicBezTo>
                      <a:pt x="406548" y="1470897"/>
                      <a:pt x="403524" y="1479970"/>
                      <a:pt x="401508" y="1489044"/>
                    </a:cubicBezTo>
                    <a:cubicBezTo>
                      <a:pt x="399491" y="1497109"/>
                      <a:pt x="397475" y="1506182"/>
                      <a:pt x="396467" y="1514247"/>
                    </a:cubicBezTo>
                    <a:cubicBezTo>
                      <a:pt x="395459" y="1523321"/>
                      <a:pt x="396467" y="1532394"/>
                      <a:pt x="400499" y="1541467"/>
                    </a:cubicBezTo>
                    <a:cubicBezTo>
                      <a:pt x="401508" y="1545500"/>
                      <a:pt x="404532" y="1548525"/>
                      <a:pt x="406548" y="1551549"/>
                    </a:cubicBezTo>
                    <a:cubicBezTo>
                      <a:pt x="409573" y="1555581"/>
                      <a:pt x="413605" y="1557598"/>
                      <a:pt x="418646" y="1560622"/>
                    </a:cubicBezTo>
                    <a:cubicBezTo>
                      <a:pt x="421671" y="1561630"/>
                      <a:pt x="424695" y="1561630"/>
                      <a:pt x="427720" y="1560622"/>
                    </a:cubicBezTo>
                    <a:cubicBezTo>
                      <a:pt x="430744" y="1559614"/>
                      <a:pt x="432760" y="1557598"/>
                      <a:pt x="433768" y="1554574"/>
                    </a:cubicBezTo>
                    <a:cubicBezTo>
                      <a:pt x="434777" y="1551549"/>
                      <a:pt x="434777" y="1548525"/>
                      <a:pt x="433768" y="1545500"/>
                    </a:cubicBezTo>
                    <a:cubicBezTo>
                      <a:pt x="432760" y="1543484"/>
                      <a:pt x="430744" y="1541467"/>
                      <a:pt x="429736" y="1540459"/>
                    </a:cubicBezTo>
                    <a:cubicBezTo>
                      <a:pt x="429736" y="1540459"/>
                      <a:pt x="429736" y="1540459"/>
                      <a:pt x="429736" y="1540459"/>
                    </a:cubicBezTo>
                    <a:lnTo>
                      <a:pt x="429736" y="1540459"/>
                    </a:lnTo>
                    <a:cubicBezTo>
                      <a:pt x="429736" y="1540459"/>
                      <a:pt x="428728" y="1540459"/>
                      <a:pt x="428728" y="1540459"/>
                    </a:cubicBezTo>
                    <a:cubicBezTo>
                      <a:pt x="427720" y="1539451"/>
                      <a:pt x="426711" y="1539451"/>
                      <a:pt x="425703" y="1538443"/>
                    </a:cubicBezTo>
                    <a:cubicBezTo>
                      <a:pt x="424695" y="1537435"/>
                      <a:pt x="424695" y="1536427"/>
                      <a:pt x="423687" y="1535418"/>
                    </a:cubicBezTo>
                    <a:cubicBezTo>
                      <a:pt x="422679" y="1534411"/>
                      <a:pt x="422679" y="1532394"/>
                      <a:pt x="421671" y="1531386"/>
                    </a:cubicBezTo>
                    <a:cubicBezTo>
                      <a:pt x="420662" y="1528362"/>
                      <a:pt x="420662" y="1525337"/>
                      <a:pt x="420662" y="1522313"/>
                    </a:cubicBezTo>
                    <a:cubicBezTo>
                      <a:pt x="420662" y="1515255"/>
                      <a:pt x="421671" y="1507190"/>
                      <a:pt x="423687" y="1500133"/>
                    </a:cubicBezTo>
                    <a:cubicBezTo>
                      <a:pt x="427720" y="1486019"/>
                      <a:pt x="432760" y="1472913"/>
                      <a:pt x="437801" y="1460815"/>
                    </a:cubicBezTo>
                    <a:cubicBezTo>
                      <a:pt x="444858" y="1444685"/>
                      <a:pt x="452923" y="1429562"/>
                      <a:pt x="460989" y="1414440"/>
                    </a:cubicBezTo>
                    <a:cubicBezTo>
                      <a:pt x="486193" y="1369073"/>
                      <a:pt x="514421" y="1326731"/>
                      <a:pt x="543657" y="1284388"/>
                    </a:cubicBezTo>
                    <a:cubicBezTo>
                      <a:pt x="565837" y="1253135"/>
                      <a:pt x="588016" y="1222891"/>
                      <a:pt x="611204" y="1192646"/>
                    </a:cubicBezTo>
                    <a:cubicBezTo>
                      <a:pt x="684799" y="1097880"/>
                      <a:pt x="762427" y="1007146"/>
                      <a:pt x="845095" y="920445"/>
                    </a:cubicBezTo>
                    <a:cubicBezTo>
                      <a:pt x="967082" y="792409"/>
                      <a:pt x="1098142" y="673447"/>
                      <a:pt x="1239284" y="567591"/>
                    </a:cubicBezTo>
                    <a:cubicBezTo>
                      <a:pt x="1273561" y="541379"/>
                      <a:pt x="1308846" y="516175"/>
                      <a:pt x="1345140" y="490971"/>
                    </a:cubicBezTo>
                    <a:cubicBezTo>
                      <a:pt x="1358246" y="481898"/>
                      <a:pt x="1371352" y="473832"/>
                      <a:pt x="1384458" y="465767"/>
                    </a:cubicBezTo>
                    <a:cubicBezTo>
                      <a:pt x="1421759" y="442580"/>
                      <a:pt x="1461077" y="421408"/>
                      <a:pt x="1500396" y="402253"/>
                    </a:cubicBezTo>
                    <a:cubicBezTo>
                      <a:pt x="1523583" y="391164"/>
                      <a:pt x="1547779" y="380074"/>
                      <a:pt x="1572983" y="369992"/>
                    </a:cubicBezTo>
                    <a:cubicBezTo>
                      <a:pt x="1597178" y="359911"/>
                      <a:pt x="1621374" y="350838"/>
                      <a:pt x="1646578" y="343781"/>
                    </a:cubicBezTo>
                    <a:cubicBezTo>
                      <a:pt x="1678839" y="334707"/>
                      <a:pt x="1711100" y="327650"/>
                      <a:pt x="1744369" y="326642"/>
                    </a:cubicBezTo>
                    <a:cubicBezTo>
                      <a:pt x="1755459" y="327650"/>
                      <a:pt x="1770581" y="328658"/>
                      <a:pt x="1784695" y="331683"/>
                    </a:cubicBezTo>
                    <a:close/>
                    <a:moveTo>
                      <a:pt x="447883" y="538354"/>
                    </a:moveTo>
                    <a:cubicBezTo>
                      <a:pt x="447883" y="538354"/>
                      <a:pt x="446874" y="538354"/>
                      <a:pt x="447883" y="538354"/>
                    </a:cubicBezTo>
                    <a:cubicBezTo>
                      <a:pt x="447883" y="538354"/>
                      <a:pt x="447883" y="538354"/>
                      <a:pt x="447883" y="538354"/>
                    </a:cubicBezTo>
                    <a:cubicBezTo>
                      <a:pt x="447883" y="537346"/>
                      <a:pt x="447883" y="537346"/>
                      <a:pt x="447883" y="538354"/>
                    </a:cubicBezTo>
                    <a:close/>
                    <a:moveTo>
                      <a:pt x="2748490" y="1412424"/>
                    </a:moveTo>
                    <a:cubicBezTo>
                      <a:pt x="2747482" y="1412424"/>
                      <a:pt x="2746474" y="1412424"/>
                      <a:pt x="2745466" y="1412424"/>
                    </a:cubicBezTo>
                    <a:cubicBezTo>
                      <a:pt x="2742441" y="1412424"/>
                      <a:pt x="2740425" y="1413432"/>
                      <a:pt x="2738409" y="1415448"/>
                    </a:cubicBezTo>
                    <a:cubicBezTo>
                      <a:pt x="2737401" y="1415448"/>
                      <a:pt x="2735384" y="1415448"/>
                      <a:pt x="2734376" y="1416456"/>
                    </a:cubicBezTo>
                    <a:cubicBezTo>
                      <a:pt x="2732360" y="1417465"/>
                      <a:pt x="2731352" y="1417465"/>
                      <a:pt x="2729335" y="1418473"/>
                    </a:cubicBezTo>
                    <a:cubicBezTo>
                      <a:pt x="2727319" y="1419481"/>
                      <a:pt x="2724295" y="1419481"/>
                      <a:pt x="2722278" y="1420489"/>
                    </a:cubicBezTo>
                    <a:lnTo>
                      <a:pt x="2721270" y="1420489"/>
                    </a:lnTo>
                    <a:cubicBezTo>
                      <a:pt x="2719254" y="1420489"/>
                      <a:pt x="2718246" y="1420489"/>
                      <a:pt x="2716229" y="1420489"/>
                    </a:cubicBezTo>
                    <a:cubicBezTo>
                      <a:pt x="2713205" y="1419481"/>
                      <a:pt x="2710180" y="1418473"/>
                      <a:pt x="2708164" y="1417465"/>
                    </a:cubicBezTo>
                    <a:cubicBezTo>
                      <a:pt x="2700099" y="1413432"/>
                      <a:pt x="2693042" y="1407383"/>
                      <a:pt x="2686993" y="1402342"/>
                    </a:cubicBezTo>
                    <a:lnTo>
                      <a:pt x="2685985" y="1401334"/>
                    </a:lnTo>
                    <a:lnTo>
                      <a:pt x="2684976" y="1400326"/>
                    </a:lnTo>
                    <a:cubicBezTo>
                      <a:pt x="2680944" y="1396293"/>
                      <a:pt x="2675903" y="1392261"/>
                      <a:pt x="2671871" y="1388228"/>
                    </a:cubicBezTo>
                    <a:cubicBezTo>
                      <a:pt x="2658765" y="1376130"/>
                      <a:pt x="2645658" y="1364032"/>
                      <a:pt x="2631544" y="1354959"/>
                    </a:cubicBezTo>
                    <a:cubicBezTo>
                      <a:pt x="2620455" y="1347902"/>
                      <a:pt x="2609365" y="1342861"/>
                      <a:pt x="2597267" y="1340845"/>
                    </a:cubicBezTo>
                    <a:cubicBezTo>
                      <a:pt x="2591218" y="1339837"/>
                      <a:pt x="2586177" y="1338828"/>
                      <a:pt x="2580128" y="1338828"/>
                    </a:cubicBezTo>
                    <a:cubicBezTo>
                      <a:pt x="2579120" y="1338828"/>
                      <a:pt x="2578112" y="1338828"/>
                      <a:pt x="2577104" y="1338828"/>
                    </a:cubicBezTo>
                    <a:cubicBezTo>
                      <a:pt x="2572063" y="1338828"/>
                      <a:pt x="2568031" y="1339837"/>
                      <a:pt x="2563998" y="1340845"/>
                    </a:cubicBezTo>
                    <a:cubicBezTo>
                      <a:pt x="2561982" y="1335804"/>
                      <a:pt x="2557949" y="1330763"/>
                      <a:pt x="2554925" y="1326731"/>
                    </a:cubicBezTo>
                    <a:lnTo>
                      <a:pt x="2554925" y="1325723"/>
                    </a:lnTo>
                    <a:cubicBezTo>
                      <a:pt x="2550892" y="1320682"/>
                      <a:pt x="2546859" y="1315641"/>
                      <a:pt x="2543835" y="1311608"/>
                    </a:cubicBezTo>
                    <a:cubicBezTo>
                      <a:pt x="2535770" y="1302535"/>
                      <a:pt x="2527704" y="1293461"/>
                      <a:pt x="2519639" y="1285396"/>
                    </a:cubicBezTo>
                    <a:lnTo>
                      <a:pt x="2517623" y="1283380"/>
                    </a:lnTo>
                    <a:cubicBezTo>
                      <a:pt x="2517623" y="1270274"/>
                      <a:pt x="2517623" y="1260193"/>
                      <a:pt x="2516615" y="1250111"/>
                    </a:cubicBezTo>
                    <a:cubicBezTo>
                      <a:pt x="2514598" y="1229948"/>
                      <a:pt x="2509558" y="1211801"/>
                      <a:pt x="2501493" y="1195671"/>
                    </a:cubicBezTo>
                    <a:cubicBezTo>
                      <a:pt x="2492419" y="1178532"/>
                      <a:pt x="2479313" y="1164418"/>
                      <a:pt x="2463183" y="1155345"/>
                    </a:cubicBezTo>
                    <a:cubicBezTo>
                      <a:pt x="2446044" y="1145263"/>
                      <a:pt x="2424873" y="1140222"/>
                      <a:pt x="2401685" y="1140222"/>
                    </a:cubicBezTo>
                    <a:cubicBezTo>
                      <a:pt x="2400677" y="1140222"/>
                      <a:pt x="2399669" y="1140222"/>
                      <a:pt x="2397653" y="1140222"/>
                    </a:cubicBezTo>
                    <a:cubicBezTo>
                      <a:pt x="2392612" y="1131149"/>
                      <a:pt x="2387571" y="1124092"/>
                      <a:pt x="2381522" y="1119051"/>
                    </a:cubicBezTo>
                    <a:cubicBezTo>
                      <a:pt x="2376481" y="1114010"/>
                      <a:pt x="2371441" y="1110986"/>
                      <a:pt x="2365392" y="1108969"/>
                    </a:cubicBezTo>
                    <a:cubicBezTo>
                      <a:pt x="2361359" y="1106953"/>
                      <a:pt x="2357326" y="1106953"/>
                      <a:pt x="2352286" y="1106953"/>
                    </a:cubicBezTo>
                    <a:cubicBezTo>
                      <a:pt x="2350269" y="1106953"/>
                      <a:pt x="2349261" y="1106953"/>
                      <a:pt x="2347245" y="1106953"/>
                    </a:cubicBezTo>
                    <a:cubicBezTo>
                      <a:pt x="2340188" y="1107961"/>
                      <a:pt x="2334139" y="1110986"/>
                      <a:pt x="2330106" y="1114010"/>
                    </a:cubicBezTo>
                    <a:cubicBezTo>
                      <a:pt x="2323049" y="1118043"/>
                      <a:pt x="2317000" y="1124092"/>
                      <a:pt x="2310951" y="1132157"/>
                    </a:cubicBezTo>
                    <a:cubicBezTo>
                      <a:pt x="2310951" y="1132157"/>
                      <a:pt x="2310951" y="1133165"/>
                      <a:pt x="2309943" y="1133165"/>
                    </a:cubicBezTo>
                    <a:lnTo>
                      <a:pt x="2309943" y="1132157"/>
                    </a:lnTo>
                    <a:lnTo>
                      <a:pt x="2305911" y="1129132"/>
                    </a:lnTo>
                    <a:cubicBezTo>
                      <a:pt x="2302886" y="1126108"/>
                      <a:pt x="2299862" y="1124092"/>
                      <a:pt x="2297845" y="1121067"/>
                    </a:cubicBezTo>
                    <a:cubicBezTo>
                      <a:pt x="2294821" y="1118043"/>
                      <a:pt x="2290788" y="1115018"/>
                      <a:pt x="2287764" y="1110986"/>
                    </a:cubicBezTo>
                    <a:lnTo>
                      <a:pt x="2281715" y="1104937"/>
                    </a:lnTo>
                    <a:cubicBezTo>
                      <a:pt x="2268609" y="1091831"/>
                      <a:pt x="2254495" y="1077717"/>
                      <a:pt x="2238364" y="1066627"/>
                    </a:cubicBezTo>
                    <a:cubicBezTo>
                      <a:pt x="2230299" y="1060578"/>
                      <a:pt x="2222234" y="1056545"/>
                      <a:pt x="2214169" y="1053521"/>
                    </a:cubicBezTo>
                    <a:cubicBezTo>
                      <a:pt x="2210136" y="1052513"/>
                      <a:pt x="2207111" y="1050496"/>
                      <a:pt x="2202071" y="1050496"/>
                    </a:cubicBezTo>
                    <a:cubicBezTo>
                      <a:pt x="2200054" y="1050496"/>
                      <a:pt x="2197030" y="1049488"/>
                      <a:pt x="2195014" y="1049488"/>
                    </a:cubicBezTo>
                    <a:cubicBezTo>
                      <a:pt x="2192997" y="1049488"/>
                      <a:pt x="2190981" y="1049488"/>
                      <a:pt x="2188965" y="1049488"/>
                    </a:cubicBezTo>
                    <a:cubicBezTo>
                      <a:pt x="2181908" y="1050496"/>
                      <a:pt x="2173842" y="1054529"/>
                      <a:pt x="2167794" y="1060578"/>
                    </a:cubicBezTo>
                    <a:cubicBezTo>
                      <a:pt x="2161745" y="1066627"/>
                      <a:pt x="2158720" y="1074692"/>
                      <a:pt x="2157712" y="1082757"/>
                    </a:cubicBezTo>
                    <a:cubicBezTo>
                      <a:pt x="2156704" y="1088806"/>
                      <a:pt x="2157712" y="1093847"/>
                      <a:pt x="2160736" y="1101912"/>
                    </a:cubicBezTo>
                    <a:cubicBezTo>
                      <a:pt x="2162753" y="1107961"/>
                      <a:pt x="2166785" y="1114010"/>
                      <a:pt x="2169810" y="1119051"/>
                    </a:cubicBezTo>
                    <a:cubicBezTo>
                      <a:pt x="2177875" y="1131149"/>
                      <a:pt x="2188965" y="1141230"/>
                      <a:pt x="2200054" y="1151312"/>
                    </a:cubicBezTo>
                    <a:cubicBezTo>
                      <a:pt x="2210136" y="1159377"/>
                      <a:pt x="2220217" y="1168450"/>
                      <a:pt x="2233324" y="1178532"/>
                    </a:cubicBezTo>
                    <a:cubicBezTo>
                      <a:pt x="2232315" y="1178532"/>
                      <a:pt x="2232315" y="1179540"/>
                      <a:pt x="2231307" y="1180548"/>
                    </a:cubicBezTo>
                    <a:cubicBezTo>
                      <a:pt x="2225258" y="1189622"/>
                      <a:pt x="2219209" y="1200711"/>
                      <a:pt x="2214169" y="1214826"/>
                    </a:cubicBezTo>
                    <a:cubicBezTo>
                      <a:pt x="2209128" y="1226923"/>
                      <a:pt x="2207111" y="1240029"/>
                      <a:pt x="2207111" y="1253135"/>
                    </a:cubicBezTo>
                    <a:cubicBezTo>
                      <a:pt x="2207111" y="1260193"/>
                      <a:pt x="2207111" y="1268258"/>
                      <a:pt x="2208120" y="1275315"/>
                    </a:cubicBezTo>
                    <a:lnTo>
                      <a:pt x="2208120" y="1277331"/>
                    </a:lnTo>
                    <a:cubicBezTo>
                      <a:pt x="2208120" y="1281364"/>
                      <a:pt x="2208120" y="1284388"/>
                      <a:pt x="2209128" y="1288421"/>
                    </a:cubicBezTo>
                    <a:cubicBezTo>
                      <a:pt x="2210136" y="1301527"/>
                      <a:pt x="2209128" y="1312617"/>
                      <a:pt x="2207111" y="1323706"/>
                    </a:cubicBezTo>
                    <a:cubicBezTo>
                      <a:pt x="2204087" y="1339837"/>
                      <a:pt x="2198038" y="1355967"/>
                      <a:pt x="2189973" y="1373106"/>
                    </a:cubicBezTo>
                    <a:cubicBezTo>
                      <a:pt x="2174851" y="1403350"/>
                      <a:pt x="2155696" y="1430570"/>
                      <a:pt x="2138557" y="1453758"/>
                    </a:cubicBezTo>
                    <a:cubicBezTo>
                      <a:pt x="2120410" y="1478962"/>
                      <a:pt x="2100247" y="1504166"/>
                      <a:pt x="2077060" y="1531386"/>
                    </a:cubicBezTo>
                    <a:lnTo>
                      <a:pt x="2076051" y="1532394"/>
                    </a:lnTo>
                    <a:lnTo>
                      <a:pt x="2075043" y="1533402"/>
                    </a:lnTo>
                    <a:cubicBezTo>
                      <a:pt x="2058913" y="1552557"/>
                      <a:pt x="2042782" y="1569696"/>
                      <a:pt x="2026652" y="1585826"/>
                    </a:cubicBezTo>
                    <a:cubicBezTo>
                      <a:pt x="2038750" y="1569696"/>
                      <a:pt x="2050848" y="1551549"/>
                      <a:pt x="2061937" y="1533402"/>
                    </a:cubicBezTo>
                    <a:cubicBezTo>
                      <a:pt x="2077060" y="1508198"/>
                      <a:pt x="2091174" y="1481986"/>
                      <a:pt x="2103272" y="1455774"/>
                    </a:cubicBezTo>
                    <a:cubicBezTo>
                      <a:pt x="2115370" y="1429562"/>
                      <a:pt x="2125451" y="1402342"/>
                      <a:pt x="2133516" y="1376130"/>
                    </a:cubicBezTo>
                    <a:cubicBezTo>
                      <a:pt x="2141581" y="1348910"/>
                      <a:pt x="2147630" y="1320682"/>
                      <a:pt x="2151663" y="1290437"/>
                    </a:cubicBezTo>
                    <a:cubicBezTo>
                      <a:pt x="2158720" y="1231964"/>
                      <a:pt x="2155696" y="1173491"/>
                      <a:pt x="2142590" y="1116026"/>
                    </a:cubicBezTo>
                    <a:cubicBezTo>
                      <a:pt x="2118394" y="1011178"/>
                      <a:pt x="2059921" y="918428"/>
                      <a:pt x="2003464" y="828703"/>
                    </a:cubicBezTo>
                    <a:lnTo>
                      <a:pt x="2000440" y="823662"/>
                    </a:lnTo>
                    <a:cubicBezTo>
                      <a:pt x="1969187" y="774262"/>
                      <a:pt x="1933902" y="717806"/>
                      <a:pt x="1906682" y="658325"/>
                    </a:cubicBezTo>
                    <a:cubicBezTo>
                      <a:pt x="1905673" y="655300"/>
                      <a:pt x="1901641" y="653284"/>
                      <a:pt x="1898616" y="653284"/>
                    </a:cubicBezTo>
                    <a:cubicBezTo>
                      <a:pt x="1897608" y="653284"/>
                      <a:pt x="1895592" y="653284"/>
                      <a:pt x="1894584" y="654292"/>
                    </a:cubicBezTo>
                    <a:cubicBezTo>
                      <a:pt x="1890551" y="656308"/>
                      <a:pt x="1888535" y="662357"/>
                      <a:pt x="1890551" y="666390"/>
                    </a:cubicBezTo>
                    <a:cubicBezTo>
                      <a:pt x="1914747" y="718814"/>
                      <a:pt x="1942975" y="769222"/>
                      <a:pt x="1968179" y="810556"/>
                    </a:cubicBezTo>
                    <a:lnTo>
                      <a:pt x="1982293" y="833743"/>
                    </a:lnTo>
                    <a:lnTo>
                      <a:pt x="1983301" y="834752"/>
                    </a:lnTo>
                    <a:cubicBezTo>
                      <a:pt x="2005481" y="873061"/>
                      <a:pt x="2029676" y="911371"/>
                      <a:pt x="2049839" y="951697"/>
                    </a:cubicBezTo>
                    <a:cubicBezTo>
                      <a:pt x="2070003" y="990007"/>
                      <a:pt x="2085125" y="1023276"/>
                      <a:pt x="2096214" y="1055537"/>
                    </a:cubicBezTo>
                    <a:cubicBezTo>
                      <a:pt x="2112345" y="1101912"/>
                      <a:pt x="2122427" y="1148287"/>
                      <a:pt x="2126459" y="1193654"/>
                    </a:cubicBezTo>
                    <a:cubicBezTo>
                      <a:pt x="2129484" y="1237005"/>
                      <a:pt x="2127467" y="1281364"/>
                      <a:pt x="2119402" y="1324714"/>
                    </a:cubicBezTo>
                    <a:lnTo>
                      <a:pt x="2119402" y="1325723"/>
                    </a:lnTo>
                    <a:lnTo>
                      <a:pt x="2119402" y="1326731"/>
                    </a:lnTo>
                    <a:lnTo>
                      <a:pt x="2119402" y="1327739"/>
                    </a:lnTo>
                    <a:cubicBezTo>
                      <a:pt x="2119402" y="1327739"/>
                      <a:pt x="2119402" y="1327739"/>
                      <a:pt x="2119402" y="1327739"/>
                    </a:cubicBezTo>
                    <a:cubicBezTo>
                      <a:pt x="2119402" y="1327739"/>
                      <a:pt x="2119402" y="1327739"/>
                      <a:pt x="2119402" y="1327739"/>
                    </a:cubicBezTo>
                    <a:lnTo>
                      <a:pt x="2119402" y="1326731"/>
                    </a:lnTo>
                    <a:cubicBezTo>
                      <a:pt x="2109321" y="1374114"/>
                      <a:pt x="2093190" y="1422505"/>
                      <a:pt x="2070003" y="1469888"/>
                    </a:cubicBezTo>
                    <a:cubicBezTo>
                      <a:pt x="2054880" y="1500133"/>
                      <a:pt x="2037742" y="1530378"/>
                      <a:pt x="2016570" y="1561630"/>
                    </a:cubicBezTo>
                    <a:cubicBezTo>
                      <a:pt x="1997415" y="1590867"/>
                      <a:pt x="1976244" y="1619095"/>
                      <a:pt x="1950032" y="1648332"/>
                    </a:cubicBezTo>
                    <a:cubicBezTo>
                      <a:pt x="1950032" y="1648332"/>
                      <a:pt x="1950032" y="1648332"/>
                      <a:pt x="1950032" y="1648332"/>
                    </a:cubicBezTo>
                    <a:cubicBezTo>
                      <a:pt x="1950032" y="1648332"/>
                      <a:pt x="1950032" y="1648332"/>
                      <a:pt x="1950032" y="1648332"/>
                    </a:cubicBezTo>
                    <a:cubicBezTo>
                      <a:pt x="1938943" y="1660430"/>
                      <a:pt x="1928861" y="1671519"/>
                      <a:pt x="1919787" y="1680593"/>
                    </a:cubicBezTo>
                    <a:cubicBezTo>
                      <a:pt x="1914747" y="1685634"/>
                      <a:pt x="1909706" y="1690674"/>
                      <a:pt x="1903657" y="1695715"/>
                    </a:cubicBezTo>
                    <a:cubicBezTo>
                      <a:pt x="1890551" y="1706805"/>
                      <a:pt x="1877445" y="1717894"/>
                      <a:pt x="1864339" y="1727976"/>
                    </a:cubicBezTo>
                    <a:cubicBezTo>
                      <a:pt x="1862323" y="1725960"/>
                      <a:pt x="1860306" y="1723943"/>
                      <a:pt x="1858290" y="1721927"/>
                    </a:cubicBezTo>
                    <a:cubicBezTo>
                      <a:pt x="1854257" y="1718903"/>
                      <a:pt x="1851233" y="1715878"/>
                      <a:pt x="1847200" y="1712854"/>
                    </a:cubicBezTo>
                    <a:cubicBezTo>
                      <a:pt x="1839135" y="1705797"/>
                      <a:pt x="1818972" y="1720919"/>
                      <a:pt x="1811915" y="1724952"/>
                    </a:cubicBezTo>
                    <a:cubicBezTo>
                      <a:pt x="1807882" y="1726968"/>
                      <a:pt x="1803850" y="1728984"/>
                      <a:pt x="1799817" y="1731001"/>
                    </a:cubicBezTo>
                    <a:cubicBezTo>
                      <a:pt x="1789736" y="1736041"/>
                      <a:pt x="1780662" y="1741082"/>
                      <a:pt x="1770581" y="1746123"/>
                    </a:cubicBezTo>
                    <a:cubicBezTo>
                      <a:pt x="1758483" y="1752172"/>
                      <a:pt x="1745377" y="1759229"/>
                      <a:pt x="1731263" y="1767294"/>
                    </a:cubicBezTo>
                    <a:cubicBezTo>
                      <a:pt x="1705051" y="1782416"/>
                      <a:pt x="1678839" y="1798547"/>
                      <a:pt x="1650610" y="1817702"/>
                    </a:cubicBezTo>
                    <a:cubicBezTo>
                      <a:pt x="1629439" y="1831816"/>
                      <a:pt x="1608268" y="1846938"/>
                      <a:pt x="1589113" y="1862061"/>
                    </a:cubicBezTo>
                    <a:cubicBezTo>
                      <a:pt x="1586089" y="1863068"/>
                      <a:pt x="1583064" y="1864077"/>
                      <a:pt x="1580040" y="1865085"/>
                    </a:cubicBezTo>
                    <a:lnTo>
                      <a:pt x="1578023" y="1866093"/>
                    </a:lnTo>
                    <a:lnTo>
                      <a:pt x="1571974" y="1868109"/>
                    </a:lnTo>
                    <a:cubicBezTo>
                      <a:pt x="1563909" y="1871134"/>
                      <a:pt x="1556852" y="1874158"/>
                      <a:pt x="1549795" y="1876175"/>
                    </a:cubicBezTo>
                    <a:cubicBezTo>
                      <a:pt x="1532656" y="1882224"/>
                      <a:pt x="1518542" y="1887264"/>
                      <a:pt x="1504428" y="1891297"/>
                    </a:cubicBezTo>
                    <a:cubicBezTo>
                      <a:pt x="1474183" y="1900370"/>
                      <a:pt x="1441923" y="1908435"/>
                      <a:pt x="1409662" y="1913476"/>
                    </a:cubicBezTo>
                    <a:lnTo>
                      <a:pt x="1410670" y="1913476"/>
                    </a:lnTo>
                    <a:cubicBezTo>
                      <a:pt x="1410670" y="1913476"/>
                      <a:pt x="1409662" y="1913476"/>
                      <a:pt x="1409662" y="1913476"/>
                    </a:cubicBezTo>
                    <a:lnTo>
                      <a:pt x="1408653" y="1913476"/>
                    </a:lnTo>
                    <a:lnTo>
                      <a:pt x="1409662" y="1913476"/>
                    </a:lnTo>
                    <a:cubicBezTo>
                      <a:pt x="1371352" y="1919525"/>
                      <a:pt x="1335058" y="1922550"/>
                      <a:pt x="1299773" y="1922550"/>
                    </a:cubicBezTo>
                    <a:cubicBezTo>
                      <a:pt x="1287675" y="1922550"/>
                      <a:pt x="1274569" y="1922550"/>
                      <a:pt x="1262471" y="1921542"/>
                    </a:cubicBezTo>
                    <a:cubicBezTo>
                      <a:pt x="1259447" y="1921542"/>
                      <a:pt x="1256422" y="1923558"/>
                      <a:pt x="1254406" y="1924566"/>
                    </a:cubicBezTo>
                    <a:cubicBezTo>
                      <a:pt x="1252390" y="1926582"/>
                      <a:pt x="1251381" y="1929607"/>
                      <a:pt x="1251381" y="1932631"/>
                    </a:cubicBezTo>
                    <a:cubicBezTo>
                      <a:pt x="1251381" y="1935656"/>
                      <a:pt x="1252390" y="1938680"/>
                      <a:pt x="1254406" y="1940696"/>
                    </a:cubicBezTo>
                    <a:cubicBezTo>
                      <a:pt x="1256422" y="1942713"/>
                      <a:pt x="1259447" y="1943721"/>
                      <a:pt x="1262471" y="1943721"/>
                    </a:cubicBezTo>
                    <a:cubicBezTo>
                      <a:pt x="1282634" y="1944729"/>
                      <a:pt x="1301789" y="1945737"/>
                      <a:pt x="1320944" y="1945737"/>
                    </a:cubicBezTo>
                    <a:cubicBezTo>
                      <a:pt x="1351189" y="1945737"/>
                      <a:pt x="1380425" y="1943721"/>
                      <a:pt x="1409662" y="1940696"/>
                    </a:cubicBezTo>
                    <a:cubicBezTo>
                      <a:pt x="1406637" y="1943721"/>
                      <a:pt x="1403613" y="1946745"/>
                      <a:pt x="1399580" y="1949770"/>
                    </a:cubicBezTo>
                    <a:cubicBezTo>
                      <a:pt x="1385466" y="1963884"/>
                      <a:pt x="1372360" y="1981023"/>
                      <a:pt x="1359254" y="2002194"/>
                    </a:cubicBezTo>
                    <a:cubicBezTo>
                      <a:pt x="1348164" y="2020341"/>
                      <a:pt x="1338083" y="2039495"/>
                      <a:pt x="1328001" y="2058651"/>
                    </a:cubicBezTo>
                    <a:lnTo>
                      <a:pt x="1319936" y="2074781"/>
                    </a:lnTo>
                    <a:cubicBezTo>
                      <a:pt x="1311871" y="2089903"/>
                      <a:pt x="1304814" y="2104018"/>
                      <a:pt x="1296748" y="2117123"/>
                    </a:cubicBezTo>
                    <a:cubicBezTo>
                      <a:pt x="1286667" y="2135270"/>
                      <a:pt x="1276585" y="2150392"/>
                      <a:pt x="1267512" y="2162490"/>
                    </a:cubicBezTo>
                    <a:lnTo>
                      <a:pt x="1266504" y="2163499"/>
                    </a:lnTo>
                    <a:lnTo>
                      <a:pt x="1265496" y="2164507"/>
                    </a:lnTo>
                    <a:lnTo>
                      <a:pt x="1266504" y="2164507"/>
                    </a:lnTo>
                    <a:cubicBezTo>
                      <a:pt x="1251381" y="2183662"/>
                      <a:pt x="1237267" y="2198784"/>
                      <a:pt x="1221137" y="2210882"/>
                    </a:cubicBezTo>
                    <a:cubicBezTo>
                      <a:pt x="1207023" y="2220963"/>
                      <a:pt x="1191900" y="2230037"/>
                      <a:pt x="1173754" y="2238102"/>
                    </a:cubicBezTo>
                    <a:cubicBezTo>
                      <a:pt x="1156615" y="2245159"/>
                      <a:pt x="1140484" y="2249192"/>
                      <a:pt x="1124354" y="2251208"/>
                    </a:cubicBezTo>
                    <a:cubicBezTo>
                      <a:pt x="1118305" y="2252216"/>
                      <a:pt x="1113264" y="2252216"/>
                      <a:pt x="1107215" y="2252216"/>
                    </a:cubicBezTo>
                    <a:cubicBezTo>
                      <a:pt x="1103183" y="2252216"/>
                      <a:pt x="1098142" y="2252216"/>
                      <a:pt x="1094109" y="2251208"/>
                    </a:cubicBezTo>
                    <a:cubicBezTo>
                      <a:pt x="1088061" y="2250200"/>
                      <a:pt x="1081003" y="2249192"/>
                      <a:pt x="1075963" y="2246167"/>
                    </a:cubicBezTo>
                    <a:cubicBezTo>
                      <a:pt x="1071930" y="2244151"/>
                      <a:pt x="1066889" y="2242134"/>
                      <a:pt x="1062857" y="2239110"/>
                    </a:cubicBezTo>
                    <a:cubicBezTo>
                      <a:pt x="1058824" y="2236085"/>
                      <a:pt x="1055800" y="2233061"/>
                      <a:pt x="1052775" y="2229029"/>
                    </a:cubicBezTo>
                    <a:cubicBezTo>
                      <a:pt x="1049751" y="2224996"/>
                      <a:pt x="1046726" y="2219955"/>
                      <a:pt x="1044710" y="2214914"/>
                    </a:cubicBezTo>
                    <a:cubicBezTo>
                      <a:pt x="1042694" y="2208866"/>
                      <a:pt x="1040677" y="2201808"/>
                      <a:pt x="1039669" y="2194751"/>
                    </a:cubicBezTo>
                    <a:cubicBezTo>
                      <a:pt x="1038661" y="2186686"/>
                      <a:pt x="1038661" y="2177613"/>
                      <a:pt x="1039669" y="2168539"/>
                    </a:cubicBezTo>
                    <a:cubicBezTo>
                      <a:pt x="1041685" y="2157450"/>
                      <a:pt x="1044710" y="2145352"/>
                      <a:pt x="1048742" y="2133254"/>
                    </a:cubicBezTo>
                    <a:cubicBezTo>
                      <a:pt x="1057816" y="2112083"/>
                      <a:pt x="1069914" y="2090911"/>
                      <a:pt x="1088061" y="2066716"/>
                    </a:cubicBezTo>
                    <a:cubicBezTo>
                      <a:pt x="1127379" y="2016308"/>
                      <a:pt x="1175770" y="1972957"/>
                      <a:pt x="1223153" y="1931623"/>
                    </a:cubicBezTo>
                    <a:lnTo>
                      <a:pt x="1227186" y="1927591"/>
                    </a:lnTo>
                    <a:cubicBezTo>
                      <a:pt x="1228194" y="1926582"/>
                      <a:pt x="1229202" y="1925574"/>
                      <a:pt x="1229202" y="1923558"/>
                    </a:cubicBezTo>
                    <a:cubicBezTo>
                      <a:pt x="1230210" y="1923558"/>
                      <a:pt x="1232226" y="1922550"/>
                      <a:pt x="1233235" y="1922550"/>
                    </a:cubicBezTo>
                    <a:cubicBezTo>
                      <a:pt x="1262471" y="1907427"/>
                      <a:pt x="1284651" y="1877183"/>
                      <a:pt x="1293724" y="1840889"/>
                    </a:cubicBezTo>
                    <a:cubicBezTo>
                      <a:pt x="1294732" y="1835848"/>
                      <a:pt x="1294732" y="1831816"/>
                      <a:pt x="1292716" y="1827783"/>
                    </a:cubicBezTo>
                    <a:cubicBezTo>
                      <a:pt x="1290699" y="1823751"/>
                      <a:pt x="1287675" y="1820726"/>
                      <a:pt x="1282634" y="1819718"/>
                    </a:cubicBezTo>
                    <a:cubicBezTo>
                      <a:pt x="1280618" y="1818710"/>
                      <a:pt x="1279610" y="1818710"/>
                      <a:pt x="1277593" y="1818710"/>
                    </a:cubicBezTo>
                    <a:cubicBezTo>
                      <a:pt x="1270536" y="1818710"/>
                      <a:pt x="1263479" y="1822742"/>
                      <a:pt x="1261463" y="1829799"/>
                    </a:cubicBezTo>
                    <a:cubicBezTo>
                      <a:pt x="1259447" y="1837865"/>
                      <a:pt x="1256422" y="1844922"/>
                      <a:pt x="1253398" y="1851979"/>
                    </a:cubicBezTo>
                    <a:cubicBezTo>
                      <a:pt x="1249365" y="1860044"/>
                      <a:pt x="1244324" y="1867101"/>
                      <a:pt x="1239284" y="1873150"/>
                    </a:cubicBezTo>
                    <a:cubicBezTo>
                      <a:pt x="1234243" y="1879199"/>
                      <a:pt x="1228194" y="1884240"/>
                      <a:pt x="1222145" y="1888272"/>
                    </a:cubicBezTo>
                    <a:cubicBezTo>
                      <a:pt x="1220129" y="1889281"/>
                      <a:pt x="1219121" y="1890289"/>
                      <a:pt x="1217104" y="1891297"/>
                    </a:cubicBezTo>
                    <a:cubicBezTo>
                      <a:pt x="1213072" y="1894321"/>
                      <a:pt x="1210047" y="1897346"/>
                      <a:pt x="1209039" y="1901378"/>
                    </a:cubicBezTo>
                    <a:cubicBezTo>
                      <a:pt x="1208031" y="1905411"/>
                      <a:pt x="1208031" y="1910452"/>
                      <a:pt x="1210047" y="1914484"/>
                    </a:cubicBezTo>
                    <a:cubicBezTo>
                      <a:pt x="1211055" y="1915493"/>
                      <a:pt x="1211055" y="1916501"/>
                      <a:pt x="1212063" y="1918517"/>
                    </a:cubicBezTo>
                    <a:lnTo>
                      <a:pt x="1207023" y="1922550"/>
                    </a:lnTo>
                    <a:cubicBezTo>
                      <a:pt x="1181819" y="1944729"/>
                      <a:pt x="1155607" y="1967917"/>
                      <a:pt x="1131411" y="1992112"/>
                    </a:cubicBezTo>
                    <a:cubicBezTo>
                      <a:pt x="1115281" y="2008243"/>
                      <a:pt x="1100158" y="2024373"/>
                      <a:pt x="1087052" y="2040504"/>
                    </a:cubicBezTo>
                    <a:cubicBezTo>
                      <a:pt x="1077979" y="2050585"/>
                      <a:pt x="1070922" y="2060667"/>
                      <a:pt x="1063865" y="2070748"/>
                    </a:cubicBezTo>
                    <a:lnTo>
                      <a:pt x="1063865" y="2069740"/>
                    </a:lnTo>
                    <a:cubicBezTo>
                      <a:pt x="1061849" y="2067724"/>
                      <a:pt x="1058824" y="2066716"/>
                      <a:pt x="1056808" y="2066716"/>
                    </a:cubicBezTo>
                    <a:cubicBezTo>
                      <a:pt x="1053783" y="2066716"/>
                      <a:pt x="1050759" y="2067724"/>
                      <a:pt x="1048742" y="2069740"/>
                    </a:cubicBezTo>
                    <a:cubicBezTo>
                      <a:pt x="999343" y="2119140"/>
                      <a:pt x="951960" y="2180637"/>
                      <a:pt x="905585" y="2256249"/>
                    </a:cubicBezTo>
                    <a:cubicBezTo>
                      <a:pt x="861226" y="2327828"/>
                      <a:pt x="824932" y="2399407"/>
                      <a:pt x="794688" y="2460904"/>
                    </a:cubicBezTo>
                    <a:cubicBezTo>
                      <a:pt x="793679" y="2456871"/>
                      <a:pt x="792671" y="2452839"/>
                      <a:pt x="791663" y="2449814"/>
                    </a:cubicBezTo>
                    <a:lnTo>
                      <a:pt x="790655" y="2446790"/>
                    </a:lnTo>
                    <a:cubicBezTo>
                      <a:pt x="786622" y="2433684"/>
                      <a:pt x="781582" y="2417553"/>
                      <a:pt x="777549" y="2401423"/>
                    </a:cubicBezTo>
                    <a:cubicBezTo>
                      <a:pt x="769484" y="2370170"/>
                      <a:pt x="763435" y="2339926"/>
                      <a:pt x="759402" y="2309681"/>
                    </a:cubicBezTo>
                    <a:lnTo>
                      <a:pt x="759402" y="2311697"/>
                    </a:lnTo>
                    <a:cubicBezTo>
                      <a:pt x="755370" y="2276412"/>
                      <a:pt x="753353" y="2241126"/>
                      <a:pt x="755370" y="2208866"/>
                    </a:cubicBezTo>
                    <a:cubicBezTo>
                      <a:pt x="762427" y="2203825"/>
                      <a:pt x="768476" y="2197776"/>
                      <a:pt x="774525" y="2192735"/>
                    </a:cubicBezTo>
                    <a:cubicBezTo>
                      <a:pt x="777549" y="2189711"/>
                      <a:pt x="780574" y="2187694"/>
                      <a:pt x="783598" y="2184670"/>
                    </a:cubicBezTo>
                    <a:cubicBezTo>
                      <a:pt x="788639" y="2180637"/>
                      <a:pt x="792671" y="2176604"/>
                      <a:pt x="797712" y="2172572"/>
                    </a:cubicBezTo>
                    <a:lnTo>
                      <a:pt x="800737" y="2169548"/>
                    </a:lnTo>
                    <a:cubicBezTo>
                      <a:pt x="805777" y="2164507"/>
                      <a:pt x="811826" y="2160474"/>
                      <a:pt x="816867" y="2155433"/>
                    </a:cubicBezTo>
                    <a:cubicBezTo>
                      <a:pt x="840055" y="2135270"/>
                      <a:pt x="862234" y="2118132"/>
                      <a:pt x="882397" y="2102001"/>
                    </a:cubicBezTo>
                    <a:cubicBezTo>
                      <a:pt x="918691" y="2073773"/>
                      <a:pt x="959017" y="2046553"/>
                      <a:pt x="999343" y="2020341"/>
                    </a:cubicBezTo>
                    <a:cubicBezTo>
                      <a:pt x="1043702" y="1992112"/>
                      <a:pt x="1085036" y="1967917"/>
                      <a:pt x="1125362" y="1948762"/>
                    </a:cubicBezTo>
                    <a:cubicBezTo>
                      <a:pt x="1127379" y="1947754"/>
                      <a:pt x="1129395" y="1945737"/>
                      <a:pt x="1130403" y="1942713"/>
                    </a:cubicBezTo>
                    <a:cubicBezTo>
                      <a:pt x="1135444" y="1940696"/>
                      <a:pt x="1140484" y="1938680"/>
                      <a:pt x="1146533" y="1935656"/>
                    </a:cubicBezTo>
                    <a:cubicBezTo>
                      <a:pt x="1148550" y="1934647"/>
                      <a:pt x="1149558" y="1932631"/>
                      <a:pt x="1150566" y="1930615"/>
                    </a:cubicBezTo>
                    <a:cubicBezTo>
                      <a:pt x="1152582" y="1927591"/>
                      <a:pt x="1152582" y="1923558"/>
                      <a:pt x="1151574" y="1920533"/>
                    </a:cubicBezTo>
                    <a:cubicBezTo>
                      <a:pt x="1149558" y="1915493"/>
                      <a:pt x="1144517" y="1911460"/>
                      <a:pt x="1139476" y="1911460"/>
                    </a:cubicBezTo>
                    <a:cubicBezTo>
                      <a:pt x="1138468" y="1911460"/>
                      <a:pt x="1136452" y="1911460"/>
                      <a:pt x="1135444" y="1912468"/>
                    </a:cubicBezTo>
                    <a:cubicBezTo>
                      <a:pt x="1109232" y="1922550"/>
                      <a:pt x="1085036" y="1929607"/>
                      <a:pt x="1060840" y="1933639"/>
                    </a:cubicBezTo>
                    <a:cubicBezTo>
                      <a:pt x="1044710" y="1936664"/>
                      <a:pt x="1029588" y="1937672"/>
                      <a:pt x="1014465" y="1938680"/>
                    </a:cubicBezTo>
                    <a:cubicBezTo>
                      <a:pt x="1010433" y="1938680"/>
                      <a:pt x="1006400" y="1938680"/>
                      <a:pt x="1002367" y="1938680"/>
                    </a:cubicBezTo>
                    <a:cubicBezTo>
                      <a:pt x="991278" y="1938680"/>
                      <a:pt x="980188" y="1937672"/>
                      <a:pt x="968090" y="1936664"/>
                    </a:cubicBezTo>
                    <a:cubicBezTo>
                      <a:pt x="931797" y="1932631"/>
                      <a:pt x="894495" y="1923558"/>
                      <a:pt x="857193" y="1909444"/>
                    </a:cubicBezTo>
                    <a:lnTo>
                      <a:pt x="856185" y="1909444"/>
                    </a:lnTo>
                    <a:cubicBezTo>
                      <a:pt x="852152" y="1908435"/>
                      <a:pt x="849128" y="1906419"/>
                      <a:pt x="846104" y="1905411"/>
                    </a:cubicBezTo>
                    <a:cubicBezTo>
                      <a:pt x="845095" y="1905411"/>
                      <a:pt x="843079" y="1904403"/>
                      <a:pt x="842071" y="1904403"/>
                    </a:cubicBezTo>
                    <a:cubicBezTo>
                      <a:pt x="841063" y="1904403"/>
                      <a:pt x="840055" y="1904403"/>
                      <a:pt x="840055" y="1904403"/>
                    </a:cubicBezTo>
                    <a:cubicBezTo>
                      <a:pt x="838038" y="1905411"/>
                      <a:pt x="836022" y="1906419"/>
                      <a:pt x="835014" y="1908435"/>
                    </a:cubicBezTo>
                    <a:cubicBezTo>
                      <a:pt x="834006" y="1910452"/>
                      <a:pt x="834006" y="1913476"/>
                      <a:pt x="835014" y="1915493"/>
                    </a:cubicBezTo>
                    <a:cubicBezTo>
                      <a:pt x="836022" y="1917509"/>
                      <a:pt x="837030" y="1919525"/>
                      <a:pt x="839046" y="1919525"/>
                    </a:cubicBezTo>
                    <a:cubicBezTo>
                      <a:pt x="867275" y="1931623"/>
                      <a:pt x="891470" y="1939688"/>
                      <a:pt x="914658" y="1946745"/>
                    </a:cubicBezTo>
                    <a:cubicBezTo>
                      <a:pt x="925748" y="1949770"/>
                      <a:pt x="938854" y="1952794"/>
                      <a:pt x="950952" y="1955819"/>
                    </a:cubicBezTo>
                    <a:cubicBezTo>
                      <a:pt x="963049" y="1957835"/>
                      <a:pt x="975147" y="1959851"/>
                      <a:pt x="991278" y="1960860"/>
                    </a:cubicBezTo>
                    <a:cubicBezTo>
                      <a:pt x="1001359" y="1961868"/>
                      <a:pt x="1011441" y="1961868"/>
                      <a:pt x="1021522" y="1961868"/>
                    </a:cubicBezTo>
                    <a:cubicBezTo>
                      <a:pt x="1032612" y="1961868"/>
                      <a:pt x="1042694" y="1960860"/>
                      <a:pt x="1053783" y="1959851"/>
                    </a:cubicBezTo>
                    <a:cubicBezTo>
                      <a:pt x="1044710" y="1963884"/>
                      <a:pt x="1036645" y="1968925"/>
                      <a:pt x="1027571" y="1972957"/>
                    </a:cubicBezTo>
                    <a:cubicBezTo>
                      <a:pt x="998335" y="1989088"/>
                      <a:pt x="969098" y="2006226"/>
                      <a:pt x="941878" y="2023365"/>
                    </a:cubicBezTo>
                    <a:cubicBezTo>
                      <a:pt x="913650" y="2040504"/>
                      <a:pt x="886430" y="2060667"/>
                      <a:pt x="860218" y="2080830"/>
                    </a:cubicBezTo>
                    <a:cubicBezTo>
                      <a:pt x="828965" y="2104018"/>
                      <a:pt x="804769" y="2125189"/>
                      <a:pt x="782590" y="2146360"/>
                    </a:cubicBezTo>
                    <a:cubicBezTo>
                      <a:pt x="773516" y="2154425"/>
                      <a:pt x="766459" y="2161482"/>
                      <a:pt x="760410" y="2168539"/>
                    </a:cubicBezTo>
                    <a:lnTo>
                      <a:pt x="761419" y="2177613"/>
                    </a:lnTo>
                    <a:lnTo>
                      <a:pt x="758394" y="2180637"/>
                    </a:lnTo>
                    <a:cubicBezTo>
                      <a:pt x="763435" y="2171564"/>
                      <a:pt x="767467" y="2161482"/>
                      <a:pt x="772508" y="2147368"/>
                    </a:cubicBezTo>
                    <a:cubicBezTo>
                      <a:pt x="789647" y="2103009"/>
                      <a:pt x="798720" y="2053610"/>
                      <a:pt x="798720" y="2000177"/>
                    </a:cubicBezTo>
                    <a:cubicBezTo>
                      <a:pt x="798720" y="1975982"/>
                      <a:pt x="797712" y="1950778"/>
                      <a:pt x="794688" y="1925574"/>
                    </a:cubicBezTo>
                    <a:cubicBezTo>
                      <a:pt x="791663" y="1902387"/>
                      <a:pt x="786622" y="1877183"/>
                      <a:pt x="780574" y="1849963"/>
                    </a:cubicBezTo>
                    <a:cubicBezTo>
                      <a:pt x="774525" y="1824759"/>
                      <a:pt x="767467" y="1800563"/>
                      <a:pt x="760410" y="1776367"/>
                    </a:cubicBezTo>
                    <a:cubicBezTo>
                      <a:pt x="753353" y="1755196"/>
                      <a:pt x="745288" y="1732008"/>
                      <a:pt x="735207" y="1704788"/>
                    </a:cubicBezTo>
                    <a:lnTo>
                      <a:pt x="734198" y="1700756"/>
                    </a:lnTo>
                    <a:cubicBezTo>
                      <a:pt x="732182" y="1696723"/>
                      <a:pt x="729158" y="1694707"/>
                      <a:pt x="725125" y="1694707"/>
                    </a:cubicBezTo>
                    <a:cubicBezTo>
                      <a:pt x="724117" y="1694707"/>
                      <a:pt x="723109" y="1694707"/>
                      <a:pt x="722101" y="1694707"/>
                    </a:cubicBezTo>
                    <a:cubicBezTo>
                      <a:pt x="720084" y="1695715"/>
                      <a:pt x="718068" y="1697731"/>
                      <a:pt x="717060" y="1699748"/>
                    </a:cubicBezTo>
                    <a:cubicBezTo>
                      <a:pt x="716052" y="1701764"/>
                      <a:pt x="716052" y="1703780"/>
                      <a:pt x="717060" y="1705797"/>
                    </a:cubicBezTo>
                    <a:cubicBezTo>
                      <a:pt x="727141" y="1732008"/>
                      <a:pt x="736215" y="1760237"/>
                      <a:pt x="744280" y="1788465"/>
                    </a:cubicBezTo>
                    <a:cubicBezTo>
                      <a:pt x="752345" y="1818710"/>
                      <a:pt x="759402" y="1845930"/>
                      <a:pt x="763435" y="1873150"/>
                    </a:cubicBezTo>
                    <a:lnTo>
                      <a:pt x="763435" y="1872142"/>
                    </a:lnTo>
                    <a:cubicBezTo>
                      <a:pt x="767467" y="1899362"/>
                      <a:pt x="770492" y="1927591"/>
                      <a:pt x="771500" y="1954811"/>
                    </a:cubicBezTo>
                    <a:cubicBezTo>
                      <a:pt x="772508" y="1982031"/>
                      <a:pt x="772508" y="2009251"/>
                      <a:pt x="769484" y="2036471"/>
                    </a:cubicBezTo>
                    <a:cubicBezTo>
                      <a:pt x="765451" y="2076797"/>
                      <a:pt x="756378" y="2114099"/>
                      <a:pt x="743272" y="2149384"/>
                    </a:cubicBezTo>
                    <a:cubicBezTo>
                      <a:pt x="736215" y="2166523"/>
                      <a:pt x="729158" y="2182653"/>
                      <a:pt x="721092" y="2197776"/>
                    </a:cubicBezTo>
                    <a:cubicBezTo>
                      <a:pt x="713027" y="2212898"/>
                      <a:pt x="702946" y="2228020"/>
                      <a:pt x="690848" y="2245159"/>
                    </a:cubicBezTo>
                    <a:lnTo>
                      <a:pt x="689840" y="2246167"/>
                    </a:lnTo>
                    <a:lnTo>
                      <a:pt x="688832" y="2247175"/>
                    </a:lnTo>
                    <a:cubicBezTo>
                      <a:pt x="683791" y="2254232"/>
                      <a:pt x="677742" y="2262298"/>
                      <a:pt x="671693" y="2269355"/>
                    </a:cubicBezTo>
                    <a:cubicBezTo>
                      <a:pt x="669677" y="2272379"/>
                      <a:pt x="668668" y="2274396"/>
                      <a:pt x="668668" y="2276412"/>
                    </a:cubicBezTo>
                    <a:cubicBezTo>
                      <a:pt x="668668" y="2279436"/>
                      <a:pt x="669677" y="2281452"/>
                      <a:pt x="671693" y="2283469"/>
                    </a:cubicBezTo>
                    <a:lnTo>
                      <a:pt x="672701" y="2284477"/>
                    </a:lnTo>
                    <a:cubicBezTo>
                      <a:pt x="662619" y="2291534"/>
                      <a:pt x="652538" y="2298591"/>
                      <a:pt x="641448" y="2306656"/>
                    </a:cubicBezTo>
                    <a:cubicBezTo>
                      <a:pt x="590032" y="2342950"/>
                      <a:pt x="536600" y="2381260"/>
                      <a:pt x="486193" y="2421586"/>
                    </a:cubicBezTo>
                    <a:cubicBezTo>
                      <a:pt x="457964" y="2443765"/>
                      <a:pt x="433768" y="2464937"/>
                      <a:pt x="412597" y="2485100"/>
                    </a:cubicBezTo>
                    <a:cubicBezTo>
                      <a:pt x="399491" y="2497198"/>
                      <a:pt x="387393" y="2509295"/>
                      <a:pt x="377312" y="2520385"/>
                    </a:cubicBezTo>
                    <a:cubicBezTo>
                      <a:pt x="372271" y="2525426"/>
                      <a:pt x="367230" y="2532483"/>
                      <a:pt x="361181" y="2538532"/>
                    </a:cubicBezTo>
                    <a:cubicBezTo>
                      <a:pt x="358157" y="2542565"/>
                      <a:pt x="355132" y="2545589"/>
                      <a:pt x="352108" y="2549621"/>
                    </a:cubicBezTo>
                    <a:cubicBezTo>
                      <a:pt x="341018" y="2543572"/>
                      <a:pt x="330937" y="2538532"/>
                      <a:pt x="319847" y="2533491"/>
                    </a:cubicBezTo>
                    <a:cubicBezTo>
                      <a:pt x="303717" y="2526434"/>
                      <a:pt x="290611" y="2522401"/>
                      <a:pt x="278513" y="2520385"/>
                    </a:cubicBezTo>
                    <a:cubicBezTo>
                      <a:pt x="274480" y="2519377"/>
                      <a:pt x="271456" y="2519377"/>
                      <a:pt x="268431" y="2519377"/>
                    </a:cubicBezTo>
                    <a:cubicBezTo>
                      <a:pt x="265407" y="2519377"/>
                      <a:pt x="263390" y="2519377"/>
                      <a:pt x="261374" y="2520385"/>
                    </a:cubicBezTo>
                    <a:cubicBezTo>
                      <a:pt x="255325" y="2521393"/>
                      <a:pt x="249276" y="2524418"/>
                      <a:pt x="246252" y="2529458"/>
                    </a:cubicBezTo>
                    <a:cubicBezTo>
                      <a:pt x="242219" y="2533491"/>
                      <a:pt x="241211" y="2539540"/>
                      <a:pt x="241211" y="2547605"/>
                    </a:cubicBezTo>
                    <a:cubicBezTo>
                      <a:pt x="241211" y="2550630"/>
                      <a:pt x="242219" y="2553654"/>
                      <a:pt x="243227" y="2556679"/>
                    </a:cubicBezTo>
                    <a:cubicBezTo>
                      <a:pt x="244236" y="2558695"/>
                      <a:pt x="244236" y="2560711"/>
                      <a:pt x="245244" y="2563736"/>
                    </a:cubicBezTo>
                    <a:cubicBezTo>
                      <a:pt x="246252" y="2565752"/>
                      <a:pt x="247260" y="2567768"/>
                      <a:pt x="248268" y="2569784"/>
                    </a:cubicBezTo>
                    <a:cubicBezTo>
                      <a:pt x="251293" y="2573817"/>
                      <a:pt x="254317" y="2576842"/>
                      <a:pt x="258350" y="2579866"/>
                    </a:cubicBezTo>
                    <a:lnTo>
                      <a:pt x="260366" y="2580874"/>
                    </a:lnTo>
                    <a:cubicBezTo>
                      <a:pt x="263390" y="2582891"/>
                      <a:pt x="266415" y="2584907"/>
                      <a:pt x="268431" y="2586923"/>
                    </a:cubicBezTo>
                    <a:cubicBezTo>
                      <a:pt x="269439" y="2587931"/>
                      <a:pt x="269439" y="2588939"/>
                      <a:pt x="270448" y="2588939"/>
                    </a:cubicBezTo>
                    <a:cubicBezTo>
                      <a:pt x="270448" y="2588939"/>
                      <a:pt x="270448" y="2589948"/>
                      <a:pt x="270448" y="2589948"/>
                    </a:cubicBezTo>
                    <a:cubicBezTo>
                      <a:pt x="270448" y="2589948"/>
                      <a:pt x="270448" y="2590956"/>
                      <a:pt x="270448" y="2590956"/>
                    </a:cubicBezTo>
                    <a:cubicBezTo>
                      <a:pt x="270448" y="2591964"/>
                      <a:pt x="270448" y="2591964"/>
                      <a:pt x="270448" y="2592972"/>
                    </a:cubicBezTo>
                    <a:cubicBezTo>
                      <a:pt x="270448" y="2593980"/>
                      <a:pt x="269439" y="2593980"/>
                      <a:pt x="269439" y="2594988"/>
                    </a:cubicBezTo>
                    <a:cubicBezTo>
                      <a:pt x="268431" y="2595997"/>
                      <a:pt x="267423" y="2597005"/>
                      <a:pt x="266415" y="2597005"/>
                    </a:cubicBezTo>
                    <a:cubicBezTo>
                      <a:pt x="262382" y="2599021"/>
                      <a:pt x="257342" y="2601037"/>
                      <a:pt x="253309" y="2602046"/>
                    </a:cubicBezTo>
                    <a:cubicBezTo>
                      <a:pt x="248268" y="2603054"/>
                      <a:pt x="242219" y="2604062"/>
                      <a:pt x="237178" y="2605070"/>
                    </a:cubicBezTo>
                    <a:cubicBezTo>
                      <a:pt x="230121" y="2606078"/>
                      <a:pt x="222056" y="2608095"/>
                      <a:pt x="214999" y="2610111"/>
                    </a:cubicBezTo>
                    <a:cubicBezTo>
                      <a:pt x="199877" y="2615151"/>
                      <a:pt x="188787" y="2619184"/>
                      <a:pt x="177697" y="2625233"/>
                    </a:cubicBezTo>
                    <a:cubicBezTo>
                      <a:pt x="169632" y="2629266"/>
                      <a:pt x="163583" y="2633298"/>
                      <a:pt x="158542" y="2637331"/>
                    </a:cubicBezTo>
                    <a:cubicBezTo>
                      <a:pt x="152494" y="2642372"/>
                      <a:pt x="147453" y="2648421"/>
                      <a:pt x="145436" y="2654469"/>
                    </a:cubicBezTo>
                    <a:cubicBezTo>
                      <a:pt x="144428" y="2658502"/>
                      <a:pt x="143420" y="2661527"/>
                      <a:pt x="144428" y="2665559"/>
                    </a:cubicBezTo>
                    <a:cubicBezTo>
                      <a:pt x="144428" y="2669592"/>
                      <a:pt x="147453" y="2673625"/>
                      <a:pt x="149469" y="2677657"/>
                    </a:cubicBezTo>
                    <a:cubicBezTo>
                      <a:pt x="150477" y="2678665"/>
                      <a:pt x="151485" y="2679673"/>
                      <a:pt x="152494" y="2681690"/>
                    </a:cubicBezTo>
                    <a:cubicBezTo>
                      <a:pt x="153502" y="2682698"/>
                      <a:pt x="155518" y="2684714"/>
                      <a:pt x="157534" y="2685722"/>
                    </a:cubicBezTo>
                    <a:cubicBezTo>
                      <a:pt x="161567" y="2687739"/>
                      <a:pt x="165600" y="2689755"/>
                      <a:pt x="169632" y="2689755"/>
                    </a:cubicBezTo>
                    <a:cubicBezTo>
                      <a:pt x="171648" y="2689755"/>
                      <a:pt x="172657" y="2689755"/>
                      <a:pt x="174673" y="2689755"/>
                    </a:cubicBezTo>
                    <a:cubicBezTo>
                      <a:pt x="177697" y="2689755"/>
                      <a:pt x="180722" y="2689755"/>
                      <a:pt x="183746" y="2688747"/>
                    </a:cubicBezTo>
                    <a:cubicBezTo>
                      <a:pt x="188787" y="2687739"/>
                      <a:pt x="193828" y="2687739"/>
                      <a:pt x="197860" y="2686730"/>
                    </a:cubicBezTo>
                    <a:lnTo>
                      <a:pt x="198869" y="2686730"/>
                    </a:lnTo>
                    <a:lnTo>
                      <a:pt x="199877" y="2686730"/>
                    </a:lnTo>
                    <a:cubicBezTo>
                      <a:pt x="192820" y="2692779"/>
                      <a:pt x="185763" y="2699836"/>
                      <a:pt x="179714" y="2706893"/>
                    </a:cubicBezTo>
                    <a:cubicBezTo>
                      <a:pt x="172657" y="2715967"/>
                      <a:pt x="164591" y="2729073"/>
                      <a:pt x="169632" y="2742179"/>
                    </a:cubicBezTo>
                    <a:cubicBezTo>
                      <a:pt x="172657" y="2748228"/>
                      <a:pt x="176689" y="2753269"/>
                      <a:pt x="183746" y="2755285"/>
                    </a:cubicBezTo>
                    <a:cubicBezTo>
                      <a:pt x="186771" y="2756293"/>
                      <a:pt x="189795" y="2757301"/>
                      <a:pt x="193828" y="2757301"/>
                    </a:cubicBezTo>
                    <a:cubicBezTo>
                      <a:pt x="196852" y="2757301"/>
                      <a:pt x="199877" y="2757301"/>
                      <a:pt x="202901" y="2756293"/>
                    </a:cubicBezTo>
                    <a:cubicBezTo>
                      <a:pt x="211975" y="2755285"/>
                      <a:pt x="220040" y="2752260"/>
                      <a:pt x="228105" y="2749236"/>
                    </a:cubicBezTo>
                    <a:cubicBezTo>
                      <a:pt x="233146" y="2747220"/>
                      <a:pt x="238187" y="2745203"/>
                      <a:pt x="243227" y="2744195"/>
                    </a:cubicBezTo>
                    <a:cubicBezTo>
                      <a:pt x="244236" y="2744195"/>
                      <a:pt x="246252" y="2743187"/>
                      <a:pt x="247260" y="2743187"/>
                    </a:cubicBezTo>
                    <a:cubicBezTo>
                      <a:pt x="244236" y="2747220"/>
                      <a:pt x="241211" y="2752260"/>
                      <a:pt x="237178" y="2756293"/>
                    </a:cubicBezTo>
                    <a:lnTo>
                      <a:pt x="233146" y="2760326"/>
                    </a:lnTo>
                    <a:cubicBezTo>
                      <a:pt x="230121" y="2764358"/>
                      <a:pt x="226089" y="2768391"/>
                      <a:pt x="223064" y="2772423"/>
                    </a:cubicBezTo>
                    <a:cubicBezTo>
                      <a:pt x="218024" y="2778472"/>
                      <a:pt x="214999" y="2784521"/>
                      <a:pt x="212983" y="2789562"/>
                    </a:cubicBezTo>
                    <a:cubicBezTo>
                      <a:pt x="210966" y="2793595"/>
                      <a:pt x="208950" y="2800652"/>
                      <a:pt x="210966" y="2806701"/>
                    </a:cubicBezTo>
                    <a:cubicBezTo>
                      <a:pt x="211975" y="2812750"/>
                      <a:pt x="216007" y="2817790"/>
                      <a:pt x="222056" y="2819807"/>
                    </a:cubicBezTo>
                    <a:cubicBezTo>
                      <a:pt x="224072" y="2820815"/>
                      <a:pt x="227097" y="2821823"/>
                      <a:pt x="230121" y="2821823"/>
                    </a:cubicBezTo>
                    <a:cubicBezTo>
                      <a:pt x="233146" y="2821823"/>
                      <a:pt x="236170" y="2820815"/>
                      <a:pt x="240203" y="2819807"/>
                    </a:cubicBezTo>
                    <a:cubicBezTo>
                      <a:pt x="247260" y="2817790"/>
                      <a:pt x="254317" y="2814766"/>
                      <a:pt x="260366" y="2811741"/>
                    </a:cubicBezTo>
                    <a:cubicBezTo>
                      <a:pt x="267423" y="2808717"/>
                      <a:pt x="274480" y="2804685"/>
                      <a:pt x="281537" y="2802668"/>
                    </a:cubicBezTo>
                    <a:lnTo>
                      <a:pt x="280529" y="2803676"/>
                    </a:lnTo>
                    <a:cubicBezTo>
                      <a:pt x="276496" y="2809725"/>
                      <a:pt x="273472" y="2815774"/>
                      <a:pt x="270448" y="2821823"/>
                    </a:cubicBezTo>
                    <a:cubicBezTo>
                      <a:pt x="267423" y="2827872"/>
                      <a:pt x="264399" y="2832913"/>
                      <a:pt x="262382" y="2838962"/>
                    </a:cubicBezTo>
                    <a:cubicBezTo>
                      <a:pt x="261374" y="2842994"/>
                      <a:pt x="259358" y="2849043"/>
                      <a:pt x="261374" y="2856100"/>
                    </a:cubicBezTo>
                    <a:cubicBezTo>
                      <a:pt x="262382" y="2858117"/>
                      <a:pt x="263390" y="2860133"/>
                      <a:pt x="266415" y="2863157"/>
                    </a:cubicBezTo>
                    <a:cubicBezTo>
                      <a:pt x="268431" y="2865174"/>
                      <a:pt x="271456" y="2866182"/>
                      <a:pt x="274480" y="2866182"/>
                    </a:cubicBezTo>
                    <a:cubicBezTo>
                      <a:pt x="275488" y="2866182"/>
                      <a:pt x="277505" y="2866182"/>
                      <a:pt x="279521" y="2866182"/>
                    </a:cubicBezTo>
                    <a:cubicBezTo>
                      <a:pt x="281537" y="2866182"/>
                      <a:pt x="282545" y="2866182"/>
                      <a:pt x="284562" y="2866182"/>
                    </a:cubicBezTo>
                    <a:cubicBezTo>
                      <a:pt x="289602" y="2866182"/>
                      <a:pt x="293635" y="2865174"/>
                      <a:pt x="297668" y="2864166"/>
                    </a:cubicBezTo>
                    <a:cubicBezTo>
                      <a:pt x="307749" y="2862149"/>
                      <a:pt x="317831" y="2858117"/>
                      <a:pt x="327912" y="2853076"/>
                    </a:cubicBezTo>
                    <a:cubicBezTo>
                      <a:pt x="339002" y="2847027"/>
                      <a:pt x="350092" y="2839970"/>
                      <a:pt x="361181" y="2832913"/>
                    </a:cubicBezTo>
                    <a:cubicBezTo>
                      <a:pt x="368238" y="2828880"/>
                      <a:pt x="375296" y="2823839"/>
                      <a:pt x="383361" y="2818799"/>
                    </a:cubicBezTo>
                    <a:cubicBezTo>
                      <a:pt x="392434" y="2813758"/>
                      <a:pt x="400499" y="2809725"/>
                      <a:pt x="407557" y="2807709"/>
                    </a:cubicBezTo>
                    <a:cubicBezTo>
                      <a:pt x="414614" y="2804685"/>
                      <a:pt x="422679" y="2802668"/>
                      <a:pt x="429736" y="2800652"/>
                    </a:cubicBezTo>
                    <a:lnTo>
                      <a:pt x="433768" y="2799644"/>
                    </a:lnTo>
                    <a:cubicBezTo>
                      <a:pt x="452923" y="2793595"/>
                      <a:pt x="473087" y="2788554"/>
                      <a:pt x="487201" y="2784521"/>
                    </a:cubicBezTo>
                    <a:lnTo>
                      <a:pt x="486193" y="2784521"/>
                    </a:lnTo>
                    <a:lnTo>
                      <a:pt x="510388" y="2778472"/>
                    </a:lnTo>
                    <a:lnTo>
                      <a:pt x="520470" y="2775448"/>
                    </a:lnTo>
                    <a:cubicBezTo>
                      <a:pt x="529543" y="2773432"/>
                      <a:pt x="537608" y="2771415"/>
                      <a:pt x="546682" y="2768391"/>
                    </a:cubicBezTo>
                    <a:cubicBezTo>
                      <a:pt x="556763" y="2765366"/>
                      <a:pt x="567853" y="2762342"/>
                      <a:pt x="577935" y="2759318"/>
                    </a:cubicBezTo>
                    <a:cubicBezTo>
                      <a:pt x="587008" y="2756293"/>
                      <a:pt x="598098" y="2753269"/>
                      <a:pt x="609187" y="2750244"/>
                    </a:cubicBezTo>
                    <a:cubicBezTo>
                      <a:pt x="631367" y="2743187"/>
                      <a:pt x="650522" y="2735122"/>
                      <a:pt x="667660" y="2727057"/>
                    </a:cubicBezTo>
                    <a:cubicBezTo>
                      <a:pt x="671693" y="2725040"/>
                      <a:pt x="674717" y="2723024"/>
                      <a:pt x="678750" y="2721008"/>
                    </a:cubicBezTo>
                    <a:cubicBezTo>
                      <a:pt x="664636" y="2750244"/>
                      <a:pt x="650522" y="2780489"/>
                      <a:pt x="636407" y="2810733"/>
                    </a:cubicBezTo>
                    <a:lnTo>
                      <a:pt x="632375" y="2819807"/>
                    </a:lnTo>
                    <a:lnTo>
                      <a:pt x="630359" y="2824848"/>
                    </a:lnTo>
                    <a:cubicBezTo>
                      <a:pt x="613220" y="2861141"/>
                      <a:pt x="596081" y="2897435"/>
                      <a:pt x="578943" y="2933728"/>
                    </a:cubicBezTo>
                    <a:cubicBezTo>
                      <a:pt x="534584" y="3027486"/>
                      <a:pt x="496274" y="3103098"/>
                      <a:pt x="457964" y="3170644"/>
                    </a:cubicBezTo>
                    <a:cubicBezTo>
                      <a:pt x="434777" y="3211979"/>
                      <a:pt x="413605" y="3249280"/>
                      <a:pt x="390418" y="3284566"/>
                    </a:cubicBezTo>
                    <a:cubicBezTo>
                      <a:pt x="368238" y="3319851"/>
                      <a:pt x="344043" y="3355136"/>
                      <a:pt x="315814" y="3394455"/>
                    </a:cubicBezTo>
                    <a:lnTo>
                      <a:pt x="313798" y="3396471"/>
                    </a:lnTo>
                    <a:lnTo>
                      <a:pt x="315814" y="3393446"/>
                    </a:lnTo>
                    <a:cubicBezTo>
                      <a:pt x="293635" y="3422683"/>
                      <a:pt x="272464" y="3449903"/>
                      <a:pt x="251293" y="3475107"/>
                    </a:cubicBezTo>
                    <a:cubicBezTo>
                      <a:pt x="232138" y="3497286"/>
                      <a:pt x="211975" y="3519466"/>
                      <a:pt x="194836" y="3538621"/>
                    </a:cubicBezTo>
                    <a:lnTo>
                      <a:pt x="179714" y="3554751"/>
                    </a:lnTo>
                    <a:cubicBezTo>
                      <a:pt x="176689" y="3558784"/>
                      <a:pt x="175681" y="3562816"/>
                      <a:pt x="176689" y="3567857"/>
                    </a:cubicBezTo>
                    <a:cubicBezTo>
                      <a:pt x="176689" y="3570882"/>
                      <a:pt x="178706" y="3573906"/>
                      <a:pt x="181730" y="3575922"/>
                    </a:cubicBezTo>
                    <a:cubicBezTo>
                      <a:pt x="191812" y="3582979"/>
                      <a:pt x="200885" y="3591045"/>
                      <a:pt x="209958" y="3599110"/>
                    </a:cubicBezTo>
                    <a:lnTo>
                      <a:pt x="214999" y="3603142"/>
                    </a:lnTo>
                    <a:cubicBezTo>
                      <a:pt x="227097" y="3613224"/>
                      <a:pt x="239195" y="3623305"/>
                      <a:pt x="251293" y="3633387"/>
                    </a:cubicBezTo>
                    <a:cubicBezTo>
                      <a:pt x="273472" y="3651534"/>
                      <a:pt x="297668" y="3669681"/>
                      <a:pt x="321863" y="3686819"/>
                    </a:cubicBezTo>
                    <a:cubicBezTo>
                      <a:pt x="367230" y="3719080"/>
                      <a:pt x="417638" y="3749325"/>
                      <a:pt x="470062" y="3777553"/>
                    </a:cubicBezTo>
                    <a:cubicBezTo>
                      <a:pt x="516437" y="3801749"/>
                      <a:pt x="565837" y="3823928"/>
                      <a:pt x="618261" y="3844091"/>
                    </a:cubicBezTo>
                    <a:cubicBezTo>
                      <a:pt x="616244" y="3850140"/>
                      <a:pt x="613220" y="3856189"/>
                      <a:pt x="611204" y="3861230"/>
                    </a:cubicBezTo>
                    <a:cubicBezTo>
                      <a:pt x="608179" y="3869295"/>
                      <a:pt x="604147" y="3877360"/>
                      <a:pt x="599106" y="3888450"/>
                    </a:cubicBezTo>
                    <a:lnTo>
                      <a:pt x="599106" y="3889458"/>
                    </a:lnTo>
                    <a:lnTo>
                      <a:pt x="599106" y="3890466"/>
                    </a:lnTo>
                    <a:cubicBezTo>
                      <a:pt x="586000" y="3917686"/>
                      <a:pt x="570877" y="3943899"/>
                      <a:pt x="555755" y="3970110"/>
                    </a:cubicBezTo>
                    <a:lnTo>
                      <a:pt x="554747" y="3971119"/>
                    </a:lnTo>
                    <a:cubicBezTo>
                      <a:pt x="549706" y="3980192"/>
                      <a:pt x="544665" y="3989265"/>
                      <a:pt x="539625" y="3998338"/>
                    </a:cubicBezTo>
                    <a:cubicBezTo>
                      <a:pt x="518453" y="4035640"/>
                      <a:pt x="497282" y="4075966"/>
                      <a:pt x="481152" y="4117301"/>
                    </a:cubicBezTo>
                    <a:cubicBezTo>
                      <a:pt x="473087" y="4136456"/>
                      <a:pt x="468046" y="4155611"/>
                      <a:pt x="465021" y="4173757"/>
                    </a:cubicBezTo>
                    <a:cubicBezTo>
                      <a:pt x="461997" y="4191904"/>
                      <a:pt x="460989" y="4209043"/>
                      <a:pt x="464013" y="4225173"/>
                    </a:cubicBezTo>
                    <a:cubicBezTo>
                      <a:pt x="467038" y="4241304"/>
                      <a:pt x="474095" y="4257434"/>
                      <a:pt x="484176" y="4270540"/>
                    </a:cubicBezTo>
                    <a:cubicBezTo>
                      <a:pt x="490225" y="4277597"/>
                      <a:pt x="497282" y="4283647"/>
                      <a:pt x="504339" y="4289695"/>
                    </a:cubicBezTo>
                    <a:cubicBezTo>
                      <a:pt x="511396" y="4294736"/>
                      <a:pt x="518453" y="4299777"/>
                      <a:pt x="528535" y="4305826"/>
                    </a:cubicBezTo>
                    <a:cubicBezTo>
                      <a:pt x="546682" y="4315907"/>
                      <a:pt x="566845" y="4323973"/>
                      <a:pt x="589024" y="4330021"/>
                    </a:cubicBezTo>
                    <a:cubicBezTo>
                      <a:pt x="611204" y="4336070"/>
                      <a:pt x="634391" y="4340103"/>
                      <a:pt x="658587" y="4341111"/>
                    </a:cubicBezTo>
                    <a:cubicBezTo>
                      <a:pt x="667660" y="4342119"/>
                      <a:pt x="676734" y="4342119"/>
                      <a:pt x="685807" y="4342119"/>
                    </a:cubicBezTo>
                    <a:cubicBezTo>
                      <a:pt x="699921" y="4342119"/>
                      <a:pt x="715043" y="4341111"/>
                      <a:pt x="730166" y="4340103"/>
                    </a:cubicBezTo>
                    <a:cubicBezTo>
                      <a:pt x="753353" y="4338087"/>
                      <a:pt x="774525" y="4333046"/>
                      <a:pt x="794688" y="4325989"/>
                    </a:cubicBezTo>
                    <a:cubicBezTo>
                      <a:pt x="806785" y="4321956"/>
                      <a:pt x="815859" y="4317924"/>
                      <a:pt x="824932" y="4312883"/>
                    </a:cubicBezTo>
                    <a:cubicBezTo>
                      <a:pt x="834006" y="4307842"/>
                      <a:pt x="843079" y="4302801"/>
                      <a:pt x="852152" y="4296753"/>
                    </a:cubicBezTo>
                    <a:cubicBezTo>
                      <a:pt x="859209" y="4291712"/>
                      <a:pt x="866267" y="4284655"/>
                      <a:pt x="873324" y="4277597"/>
                    </a:cubicBezTo>
                    <a:cubicBezTo>
                      <a:pt x="881389" y="4268524"/>
                      <a:pt x="889454" y="4257434"/>
                      <a:pt x="896511" y="4247353"/>
                    </a:cubicBezTo>
                    <a:cubicBezTo>
                      <a:pt x="908609" y="4228198"/>
                      <a:pt x="918691" y="4205010"/>
                      <a:pt x="927764" y="4177790"/>
                    </a:cubicBezTo>
                    <a:cubicBezTo>
                      <a:pt x="936837" y="4149562"/>
                      <a:pt x="942886" y="4121333"/>
                      <a:pt x="946919" y="4099154"/>
                    </a:cubicBezTo>
                    <a:cubicBezTo>
                      <a:pt x="951960" y="4073950"/>
                      <a:pt x="954984" y="4048746"/>
                      <a:pt x="958009" y="4025559"/>
                    </a:cubicBezTo>
                    <a:cubicBezTo>
                      <a:pt x="961033" y="4000355"/>
                      <a:pt x="965066" y="3975151"/>
                      <a:pt x="970106" y="3949947"/>
                    </a:cubicBezTo>
                    <a:cubicBezTo>
                      <a:pt x="970106" y="3947931"/>
                      <a:pt x="971115" y="3945915"/>
                      <a:pt x="971115" y="3944906"/>
                    </a:cubicBezTo>
                    <a:lnTo>
                      <a:pt x="972123" y="3941882"/>
                    </a:lnTo>
                    <a:cubicBezTo>
                      <a:pt x="1036645" y="3953980"/>
                      <a:pt x="1101166" y="3963053"/>
                      <a:pt x="1163672" y="3969102"/>
                    </a:cubicBezTo>
                    <a:cubicBezTo>
                      <a:pt x="1218112" y="3974143"/>
                      <a:pt x="1274569" y="3976160"/>
                      <a:pt x="1330017" y="3976160"/>
                    </a:cubicBezTo>
                    <a:lnTo>
                      <a:pt x="1341107" y="3976160"/>
                    </a:lnTo>
                    <a:cubicBezTo>
                      <a:pt x="1339091" y="3994306"/>
                      <a:pt x="1335058" y="4013461"/>
                      <a:pt x="1331026" y="4038665"/>
                    </a:cubicBezTo>
                    <a:lnTo>
                      <a:pt x="1331026" y="4037657"/>
                    </a:lnTo>
                    <a:cubicBezTo>
                      <a:pt x="1329009" y="4048746"/>
                      <a:pt x="1325985" y="4060844"/>
                      <a:pt x="1323969" y="4072942"/>
                    </a:cubicBezTo>
                    <a:lnTo>
                      <a:pt x="1322960" y="4078991"/>
                    </a:lnTo>
                    <a:cubicBezTo>
                      <a:pt x="1320944" y="4090081"/>
                      <a:pt x="1317920" y="4102179"/>
                      <a:pt x="1315903" y="4113268"/>
                    </a:cubicBezTo>
                    <a:cubicBezTo>
                      <a:pt x="1315903" y="4114276"/>
                      <a:pt x="1315903" y="4115285"/>
                      <a:pt x="1314895" y="4116293"/>
                    </a:cubicBezTo>
                    <a:cubicBezTo>
                      <a:pt x="1310863" y="4136456"/>
                      <a:pt x="1307838" y="4153594"/>
                      <a:pt x="1305822" y="4168717"/>
                    </a:cubicBezTo>
                    <a:cubicBezTo>
                      <a:pt x="1300781" y="4202994"/>
                      <a:pt x="1295740" y="4248361"/>
                      <a:pt x="1303805" y="4293728"/>
                    </a:cubicBezTo>
                    <a:cubicBezTo>
                      <a:pt x="1306830" y="4312883"/>
                      <a:pt x="1313887" y="4331029"/>
                      <a:pt x="1321952" y="4347160"/>
                    </a:cubicBezTo>
                    <a:cubicBezTo>
                      <a:pt x="1331026" y="4364299"/>
                      <a:pt x="1344132" y="4378413"/>
                      <a:pt x="1359254" y="4391519"/>
                    </a:cubicBezTo>
                    <a:cubicBezTo>
                      <a:pt x="1374376" y="4403617"/>
                      <a:pt x="1394539" y="4413698"/>
                      <a:pt x="1417727" y="4421763"/>
                    </a:cubicBezTo>
                    <a:cubicBezTo>
                      <a:pt x="1440914" y="4429829"/>
                      <a:pt x="1468135" y="4433861"/>
                      <a:pt x="1500396" y="4435878"/>
                    </a:cubicBezTo>
                    <a:cubicBezTo>
                      <a:pt x="1507453" y="4435878"/>
                      <a:pt x="1515518" y="4436886"/>
                      <a:pt x="1523583" y="4436886"/>
                    </a:cubicBezTo>
                    <a:cubicBezTo>
                      <a:pt x="1572983" y="4436886"/>
                      <a:pt x="1616333" y="4426804"/>
                      <a:pt x="1653635" y="4407649"/>
                    </a:cubicBezTo>
                    <a:cubicBezTo>
                      <a:pt x="1673798" y="4396559"/>
                      <a:pt x="1692953" y="4382446"/>
                      <a:pt x="1708075" y="4366315"/>
                    </a:cubicBezTo>
                    <a:cubicBezTo>
                      <a:pt x="1724206" y="4349177"/>
                      <a:pt x="1736303" y="4330021"/>
                      <a:pt x="1746385" y="4306834"/>
                    </a:cubicBezTo>
                    <a:cubicBezTo>
                      <a:pt x="1760499" y="4273565"/>
                      <a:pt x="1766548" y="4234247"/>
                      <a:pt x="1764532" y="4190896"/>
                    </a:cubicBezTo>
                    <a:cubicBezTo>
                      <a:pt x="1763524" y="4165692"/>
                      <a:pt x="1759491" y="4139480"/>
                      <a:pt x="1756467" y="4115285"/>
                    </a:cubicBezTo>
                    <a:lnTo>
                      <a:pt x="1755459" y="4104195"/>
                    </a:lnTo>
                    <a:lnTo>
                      <a:pt x="1755459" y="4101170"/>
                    </a:lnTo>
                    <a:cubicBezTo>
                      <a:pt x="1752434" y="4075966"/>
                      <a:pt x="1747393" y="4044714"/>
                      <a:pt x="1745377" y="4014469"/>
                    </a:cubicBezTo>
                    <a:cubicBezTo>
                      <a:pt x="1743361" y="3988257"/>
                      <a:pt x="1742352" y="3960029"/>
                      <a:pt x="1743361" y="3932808"/>
                    </a:cubicBezTo>
                    <a:cubicBezTo>
                      <a:pt x="1920796" y="3895507"/>
                      <a:pt x="2095206" y="3834009"/>
                      <a:pt x="2260544" y="3750333"/>
                    </a:cubicBezTo>
                    <a:cubicBezTo>
                      <a:pt x="2300870" y="3730170"/>
                      <a:pt x="2341196" y="3707990"/>
                      <a:pt x="2382530" y="3683795"/>
                    </a:cubicBezTo>
                    <a:cubicBezTo>
                      <a:pt x="2383538" y="3682786"/>
                      <a:pt x="2384547" y="3681778"/>
                      <a:pt x="2385555" y="3680770"/>
                    </a:cubicBezTo>
                    <a:cubicBezTo>
                      <a:pt x="2386563" y="3679762"/>
                      <a:pt x="2387571" y="3679762"/>
                      <a:pt x="2388579" y="3678754"/>
                    </a:cubicBezTo>
                    <a:cubicBezTo>
                      <a:pt x="2390596" y="3676738"/>
                      <a:pt x="2392612" y="3672705"/>
                      <a:pt x="2391604" y="3668672"/>
                    </a:cubicBezTo>
                    <a:cubicBezTo>
                      <a:pt x="2391604" y="3665648"/>
                      <a:pt x="2389587" y="3662623"/>
                      <a:pt x="2387571" y="3660607"/>
                    </a:cubicBezTo>
                    <a:cubicBezTo>
                      <a:pt x="2384547" y="3657583"/>
                      <a:pt x="2381522" y="3655566"/>
                      <a:pt x="2378498" y="3652542"/>
                    </a:cubicBezTo>
                    <a:lnTo>
                      <a:pt x="2374465" y="3648509"/>
                    </a:lnTo>
                    <a:cubicBezTo>
                      <a:pt x="2369424" y="3643468"/>
                      <a:pt x="2364384" y="3639436"/>
                      <a:pt x="2359343" y="3634395"/>
                    </a:cubicBezTo>
                    <a:cubicBezTo>
                      <a:pt x="2350269" y="3625322"/>
                      <a:pt x="2341196" y="3616248"/>
                      <a:pt x="2332123" y="3607175"/>
                    </a:cubicBezTo>
                    <a:cubicBezTo>
                      <a:pt x="2314984" y="3589028"/>
                      <a:pt x="2297845" y="3569873"/>
                      <a:pt x="2279699" y="3547694"/>
                    </a:cubicBezTo>
                    <a:lnTo>
                      <a:pt x="2280707" y="3548702"/>
                    </a:lnTo>
                    <a:cubicBezTo>
                      <a:pt x="2242397" y="3501319"/>
                      <a:pt x="2207111" y="3447887"/>
                      <a:pt x="2170818" y="3385381"/>
                    </a:cubicBezTo>
                    <a:cubicBezTo>
                      <a:pt x="2141581" y="3334973"/>
                      <a:pt x="2113353" y="3279525"/>
                      <a:pt x="2085125" y="3217019"/>
                    </a:cubicBezTo>
                    <a:lnTo>
                      <a:pt x="2085125" y="3216011"/>
                    </a:lnTo>
                    <a:lnTo>
                      <a:pt x="2085125" y="3215003"/>
                    </a:lnTo>
                    <a:lnTo>
                      <a:pt x="2085125" y="3213995"/>
                    </a:lnTo>
                    <a:cubicBezTo>
                      <a:pt x="2012538" y="3051682"/>
                      <a:pt x="1963138" y="2905500"/>
                      <a:pt x="1934910" y="2765366"/>
                    </a:cubicBezTo>
                    <a:cubicBezTo>
                      <a:pt x="1931885" y="2751252"/>
                      <a:pt x="1929869" y="2737138"/>
                      <a:pt x="1926845" y="2722016"/>
                    </a:cubicBezTo>
                    <a:cubicBezTo>
                      <a:pt x="1909706" y="2619184"/>
                      <a:pt x="1905673" y="2526434"/>
                      <a:pt x="1913739" y="2438724"/>
                    </a:cubicBezTo>
                    <a:cubicBezTo>
                      <a:pt x="1920796" y="2372186"/>
                      <a:pt x="1934910" y="2309681"/>
                      <a:pt x="1957089" y="2252216"/>
                    </a:cubicBezTo>
                    <a:lnTo>
                      <a:pt x="1956081" y="2253224"/>
                    </a:lnTo>
                    <a:cubicBezTo>
                      <a:pt x="1962130" y="2239110"/>
                      <a:pt x="1967171" y="2226004"/>
                      <a:pt x="1973220" y="2214914"/>
                    </a:cubicBezTo>
                    <a:lnTo>
                      <a:pt x="1980277" y="2209874"/>
                    </a:lnTo>
                    <a:lnTo>
                      <a:pt x="1987334" y="2204833"/>
                    </a:lnTo>
                    <a:cubicBezTo>
                      <a:pt x="2006489" y="2189711"/>
                      <a:pt x="2025644" y="2175596"/>
                      <a:pt x="2043790" y="2160474"/>
                    </a:cubicBezTo>
                    <a:lnTo>
                      <a:pt x="2045807" y="2159466"/>
                    </a:lnTo>
                    <a:lnTo>
                      <a:pt x="2057905" y="2150392"/>
                    </a:lnTo>
                    <a:cubicBezTo>
                      <a:pt x="2073027" y="2138295"/>
                      <a:pt x="2088149" y="2126197"/>
                      <a:pt x="2103272" y="2114099"/>
                    </a:cubicBezTo>
                    <a:lnTo>
                      <a:pt x="2104280" y="2113091"/>
                    </a:lnTo>
                    <a:cubicBezTo>
                      <a:pt x="2112345" y="2107042"/>
                      <a:pt x="2120410" y="2099985"/>
                      <a:pt x="2128476" y="2093936"/>
                    </a:cubicBezTo>
                    <a:cubicBezTo>
                      <a:pt x="2130492" y="2091920"/>
                      <a:pt x="2131500" y="2089903"/>
                      <a:pt x="2132508" y="2086879"/>
                    </a:cubicBezTo>
                    <a:cubicBezTo>
                      <a:pt x="2132508" y="2083854"/>
                      <a:pt x="2131500" y="2080830"/>
                      <a:pt x="2129484" y="2077805"/>
                    </a:cubicBezTo>
                    <a:cubicBezTo>
                      <a:pt x="2129484" y="2076797"/>
                      <a:pt x="2129484" y="2075789"/>
                      <a:pt x="2128476" y="2074781"/>
                    </a:cubicBezTo>
                    <a:cubicBezTo>
                      <a:pt x="2126459" y="2069740"/>
                      <a:pt x="2123435" y="2064699"/>
                      <a:pt x="2121418" y="2059658"/>
                    </a:cubicBezTo>
                    <a:cubicBezTo>
                      <a:pt x="2145614" y="2038487"/>
                      <a:pt x="2167794" y="2013284"/>
                      <a:pt x="2186948" y="1989088"/>
                    </a:cubicBezTo>
                    <a:cubicBezTo>
                      <a:pt x="2206103" y="1964892"/>
                      <a:pt x="2226266" y="1938680"/>
                      <a:pt x="2250462" y="1903395"/>
                    </a:cubicBezTo>
                    <a:cubicBezTo>
                      <a:pt x="2273650" y="1870126"/>
                      <a:pt x="2292805" y="1839881"/>
                      <a:pt x="2308935" y="1812661"/>
                    </a:cubicBezTo>
                    <a:cubicBezTo>
                      <a:pt x="2325066" y="1784433"/>
                      <a:pt x="2341196" y="1753180"/>
                      <a:pt x="2357326" y="1715878"/>
                    </a:cubicBezTo>
                    <a:cubicBezTo>
                      <a:pt x="2374465" y="1677568"/>
                      <a:pt x="2389587" y="1638250"/>
                      <a:pt x="2403701" y="1599941"/>
                    </a:cubicBezTo>
                    <a:lnTo>
                      <a:pt x="2413783" y="1574737"/>
                    </a:lnTo>
                    <a:cubicBezTo>
                      <a:pt x="2429914" y="1533402"/>
                      <a:pt x="2449068" y="1486019"/>
                      <a:pt x="2472256" y="1437628"/>
                    </a:cubicBezTo>
                    <a:cubicBezTo>
                      <a:pt x="2475280" y="1432587"/>
                      <a:pt x="2477297" y="1426538"/>
                      <a:pt x="2480321" y="1421497"/>
                    </a:cubicBezTo>
                    <a:lnTo>
                      <a:pt x="2481329" y="1419481"/>
                    </a:lnTo>
                    <a:lnTo>
                      <a:pt x="2482338" y="1417465"/>
                    </a:lnTo>
                    <a:cubicBezTo>
                      <a:pt x="2485362" y="1411416"/>
                      <a:pt x="2488387" y="1405367"/>
                      <a:pt x="2491411" y="1398310"/>
                    </a:cubicBezTo>
                    <a:cubicBezTo>
                      <a:pt x="2495444" y="1391253"/>
                      <a:pt x="2498468" y="1382179"/>
                      <a:pt x="2501493" y="1373106"/>
                    </a:cubicBezTo>
                    <a:cubicBezTo>
                      <a:pt x="2502501" y="1371089"/>
                      <a:pt x="2503509" y="1369073"/>
                      <a:pt x="2503509" y="1366049"/>
                    </a:cubicBezTo>
                    <a:cubicBezTo>
                      <a:pt x="2506533" y="1368065"/>
                      <a:pt x="2509558" y="1370081"/>
                      <a:pt x="2512582" y="1371089"/>
                    </a:cubicBezTo>
                    <a:lnTo>
                      <a:pt x="2516615" y="1373106"/>
                    </a:lnTo>
                    <a:cubicBezTo>
                      <a:pt x="2522664" y="1377138"/>
                      <a:pt x="2527704" y="1380163"/>
                      <a:pt x="2533753" y="1382179"/>
                    </a:cubicBezTo>
                    <a:cubicBezTo>
                      <a:pt x="2534762" y="1382179"/>
                      <a:pt x="2534762" y="1382179"/>
                      <a:pt x="2535770" y="1382179"/>
                    </a:cubicBezTo>
                    <a:cubicBezTo>
                      <a:pt x="2532745" y="1399318"/>
                      <a:pt x="2533753" y="1416456"/>
                      <a:pt x="2538794" y="1431579"/>
                    </a:cubicBezTo>
                    <a:cubicBezTo>
                      <a:pt x="2542827" y="1447709"/>
                      <a:pt x="2550892" y="1462832"/>
                      <a:pt x="2561982" y="1474929"/>
                    </a:cubicBezTo>
                    <a:cubicBezTo>
                      <a:pt x="2583153" y="1498117"/>
                      <a:pt x="2614406" y="1513239"/>
                      <a:pt x="2647675" y="1513239"/>
                    </a:cubicBezTo>
                    <a:cubicBezTo>
                      <a:pt x="2648683" y="1513239"/>
                      <a:pt x="2649691" y="1513239"/>
                      <a:pt x="2650699" y="1513239"/>
                    </a:cubicBezTo>
                    <a:cubicBezTo>
                      <a:pt x="2661789" y="1513239"/>
                      <a:pt x="2672879" y="1511223"/>
                      <a:pt x="2682960" y="1508198"/>
                    </a:cubicBezTo>
                    <a:cubicBezTo>
                      <a:pt x="2689009" y="1506182"/>
                      <a:pt x="2695058" y="1504166"/>
                      <a:pt x="2701107" y="1501141"/>
                    </a:cubicBezTo>
                    <a:cubicBezTo>
                      <a:pt x="2706148" y="1499125"/>
                      <a:pt x="2711188" y="1495092"/>
                      <a:pt x="2717237" y="1491060"/>
                    </a:cubicBezTo>
                    <a:cubicBezTo>
                      <a:pt x="2727319" y="1484003"/>
                      <a:pt x="2735384" y="1473921"/>
                      <a:pt x="2742441" y="1462832"/>
                    </a:cubicBezTo>
                    <a:cubicBezTo>
                      <a:pt x="2749498" y="1451742"/>
                      <a:pt x="2754539" y="1437628"/>
                      <a:pt x="2757564" y="1420489"/>
                    </a:cubicBezTo>
                    <a:cubicBezTo>
                      <a:pt x="2755547" y="1418473"/>
                      <a:pt x="2752523" y="1413432"/>
                      <a:pt x="2748490" y="1412424"/>
                    </a:cubicBezTo>
                    <a:close/>
                    <a:moveTo>
                      <a:pt x="2214169" y="1140222"/>
                    </a:moveTo>
                    <a:cubicBezTo>
                      <a:pt x="2201063" y="1128124"/>
                      <a:pt x="2190981" y="1119051"/>
                      <a:pt x="2183924" y="1108969"/>
                    </a:cubicBezTo>
                    <a:cubicBezTo>
                      <a:pt x="2180900" y="1103929"/>
                      <a:pt x="2177875" y="1099896"/>
                      <a:pt x="2176867" y="1095863"/>
                    </a:cubicBezTo>
                    <a:cubicBezTo>
                      <a:pt x="2175859" y="1092839"/>
                      <a:pt x="2175859" y="1090823"/>
                      <a:pt x="2174851" y="1088806"/>
                    </a:cubicBezTo>
                    <a:cubicBezTo>
                      <a:pt x="2174851" y="1087798"/>
                      <a:pt x="2174851" y="1085782"/>
                      <a:pt x="2174851" y="1084774"/>
                    </a:cubicBezTo>
                    <a:cubicBezTo>
                      <a:pt x="2174851" y="1083766"/>
                      <a:pt x="2175859" y="1082757"/>
                      <a:pt x="2175859" y="1080741"/>
                    </a:cubicBezTo>
                    <a:cubicBezTo>
                      <a:pt x="2176867" y="1079733"/>
                      <a:pt x="2177875" y="1077717"/>
                      <a:pt x="2178883" y="1076709"/>
                    </a:cubicBezTo>
                    <a:cubicBezTo>
                      <a:pt x="2179891" y="1075700"/>
                      <a:pt x="2180900" y="1074692"/>
                      <a:pt x="2181908" y="1073684"/>
                    </a:cubicBezTo>
                    <a:cubicBezTo>
                      <a:pt x="2182916" y="1072676"/>
                      <a:pt x="2183924" y="1072676"/>
                      <a:pt x="2184932" y="1071668"/>
                    </a:cubicBezTo>
                    <a:cubicBezTo>
                      <a:pt x="2185940" y="1071668"/>
                      <a:pt x="2187957" y="1070660"/>
                      <a:pt x="2188965" y="1070660"/>
                    </a:cubicBezTo>
                    <a:cubicBezTo>
                      <a:pt x="2190981" y="1070660"/>
                      <a:pt x="2192997" y="1070660"/>
                      <a:pt x="2195014" y="1070660"/>
                    </a:cubicBezTo>
                    <a:cubicBezTo>
                      <a:pt x="2199046" y="1071668"/>
                      <a:pt x="2202071" y="1072676"/>
                      <a:pt x="2207111" y="1074692"/>
                    </a:cubicBezTo>
                    <a:cubicBezTo>
                      <a:pt x="2216185" y="1079733"/>
                      <a:pt x="2225258" y="1085782"/>
                      <a:pt x="2236348" y="1094855"/>
                    </a:cubicBezTo>
                    <a:cubicBezTo>
                      <a:pt x="2247438" y="1103929"/>
                      <a:pt x="2257519" y="1114010"/>
                      <a:pt x="2268609" y="1126108"/>
                    </a:cubicBezTo>
                    <a:lnTo>
                      <a:pt x="2269617" y="1127116"/>
                    </a:lnTo>
                    <a:cubicBezTo>
                      <a:pt x="2273650" y="1131149"/>
                      <a:pt x="2276674" y="1134173"/>
                      <a:pt x="2280707" y="1137198"/>
                    </a:cubicBezTo>
                    <a:lnTo>
                      <a:pt x="2288772" y="1145263"/>
                    </a:lnTo>
                    <a:lnTo>
                      <a:pt x="2292805" y="1149296"/>
                    </a:lnTo>
                    <a:cubicBezTo>
                      <a:pt x="2294821" y="1151312"/>
                      <a:pt x="2297845" y="1153328"/>
                      <a:pt x="2299862" y="1155345"/>
                    </a:cubicBezTo>
                    <a:lnTo>
                      <a:pt x="2300870" y="1156353"/>
                    </a:lnTo>
                    <a:cubicBezTo>
                      <a:pt x="2301878" y="1157361"/>
                      <a:pt x="2302886" y="1157361"/>
                      <a:pt x="2303894" y="1158369"/>
                    </a:cubicBezTo>
                    <a:cubicBezTo>
                      <a:pt x="2299862" y="1165426"/>
                      <a:pt x="2295829" y="1171475"/>
                      <a:pt x="2291796" y="1176516"/>
                    </a:cubicBezTo>
                    <a:cubicBezTo>
                      <a:pt x="2286756" y="1181556"/>
                      <a:pt x="2281715" y="1186597"/>
                      <a:pt x="2275666" y="1191638"/>
                    </a:cubicBezTo>
                    <a:lnTo>
                      <a:pt x="2274658" y="1192646"/>
                    </a:lnTo>
                    <a:cubicBezTo>
                      <a:pt x="2274658" y="1189622"/>
                      <a:pt x="2273650" y="1186597"/>
                      <a:pt x="2270625" y="1183573"/>
                    </a:cubicBezTo>
                    <a:cubicBezTo>
                      <a:pt x="2265584" y="1180548"/>
                      <a:pt x="2261552" y="1176516"/>
                      <a:pt x="2256511" y="1173491"/>
                    </a:cubicBezTo>
                    <a:lnTo>
                      <a:pt x="2255503" y="1172483"/>
                    </a:lnTo>
                    <a:cubicBezTo>
                      <a:pt x="2252478" y="1170467"/>
                      <a:pt x="2249454" y="1168450"/>
                      <a:pt x="2246430" y="1166434"/>
                    </a:cubicBezTo>
                    <a:cubicBezTo>
                      <a:pt x="2234332" y="1156353"/>
                      <a:pt x="2224250" y="1148287"/>
                      <a:pt x="2214169" y="1140222"/>
                    </a:cubicBezTo>
                    <a:close/>
                    <a:moveTo>
                      <a:pt x="734198" y="2222980"/>
                    </a:moveTo>
                    <a:cubicBezTo>
                      <a:pt x="733190" y="2228020"/>
                      <a:pt x="733190" y="2234069"/>
                      <a:pt x="733190" y="2239110"/>
                    </a:cubicBezTo>
                    <a:cubicBezTo>
                      <a:pt x="727141" y="2244151"/>
                      <a:pt x="720084" y="2248183"/>
                      <a:pt x="714035" y="2253224"/>
                    </a:cubicBezTo>
                    <a:lnTo>
                      <a:pt x="710003" y="2256249"/>
                    </a:lnTo>
                    <a:cubicBezTo>
                      <a:pt x="718068" y="2246167"/>
                      <a:pt x="726133" y="2234069"/>
                      <a:pt x="734198" y="2222980"/>
                    </a:cubicBezTo>
                    <a:close/>
                    <a:moveTo>
                      <a:pt x="651530" y="2695804"/>
                    </a:moveTo>
                    <a:cubicBezTo>
                      <a:pt x="642456" y="2700845"/>
                      <a:pt x="633383" y="2705885"/>
                      <a:pt x="624310" y="2709918"/>
                    </a:cubicBezTo>
                    <a:cubicBezTo>
                      <a:pt x="614228" y="2714959"/>
                      <a:pt x="604147" y="2719999"/>
                      <a:pt x="592049" y="2724032"/>
                    </a:cubicBezTo>
                    <a:cubicBezTo>
                      <a:pt x="580959" y="2729073"/>
                      <a:pt x="569869" y="2733106"/>
                      <a:pt x="559788" y="2737138"/>
                    </a:cubicBezTo>
                    <a:cubicBezTo>
                      <a:pt x="549706" y="2740162"/>
                      <a:pt x="539625" y="2744195"/>
                      <a:pt x="526519" y="2748228"/>
                    </a:cubicBezTo>
                    <a:cubicBezTo>
                      <a:pt x="515429" y="2752260"/>
                      <a:pt x="504339" y="2755285"/>
                      <a:pt x="493250" y="2758309"/>
                    </a:cubicBezTo>
                    <a:cubicBezTo>
                      <a:pt x="488209" y="2760326"/>
                      <a:pt x="482160" y="2761334"/>
                      <a:pt x="477119" y="2763350"/>
                    </a:cubicBezTo>
                    <a:lnTo>
                      <a:pt x="474095" y="2764358"/>
                    </a:lnTo>
                    <a:lnTo>
                      <a:pt x="459980" y="2768391"/>
                    </a:lnTo>
                    <a:cubicBezTo>
                      <a:pt x="447883" y="2772423"/>
                      <a:pt x="436793" y="2775448"/>
                      <a:pt x="426711" y="2778472"/>
                    </a:cubicBezTo>
                    <a:lnTo>
                      <a:pt x="423687" y="2779481"/>
                    </a:lnTo>
                    <a:cubicBezTo>
                      <a:pt x="413605" y="2782505"/>
                      <a:pt x="403524" y="2785529"/>
                      <a:pt x="394450" y="2789562"/>
                    </a:cubicBezTo>
                    <a:cubicBezTo>
                      <a:pt x="381344" y="2795611"/>
                      <a:pt x="370255" y="2802668"/>
                      <a:pt x="358157" y="2810733"/>
                    </a:cubicBezTo>
                    <a:lnTo>
                      <a:pt x="352108" y="2814766"/>
                    </a:lnTo>
                    <a:lnTo>
                      <a:pt x="349084" y="2816782"/>
                    </a:lnTo>
                    <a:cubicBezTo>
                      <a:pt x="341018" y="2821823"/>
                      <a:pt x="331945" y="2828880"/>
                      <a:pt x="322872" y="2833921"/>
                    </a:cubicBezTo>
                    <a:lnTo>
                      <a:pt x="323880" y="2833921"/>
                    </a:lnTo>
                    <a:cubicBezTo>
                      <a:pt x="313798" y="2838962"/>
                      <a:pt x="303717" y="2842994"/>
                      <a:pt x="294643" y="2846019"/>
                    </a:cubicBezTo>
                    <a:cubicBezTo>
                      <a:pt x="290611" y="2847027"/>
                      <a:pt x="285570" y="2848035"/>
                      <a:pt x="280529" y="2848035"/>
                    </a:cubicBezTo>
                    <a:cubicBezTo>
                      <a:pt x="279521" y="2848035"/>
                      <a:pt x="278513" y="2848035"/>
                      <a:pt x="276496" y="2848035"/>
                    </a:cubicBezTo>
                    <a:lnTo>
                      <a:pt x="276496" y="2847027"/>
                    </a:lnTo>
                    <a:cubicBezTo>
                      <a:pt x="276496" y="2846019"/>
                      <a:pt x="276496" y="2845011"/>
                      <a:pt x="277505" y="2842994"/>
                    </a:cubicBezTo>
                    <a:cubicBezTo>
                      <a:pt x="279521" y="2835937"/>
                      <a:pt x="282545" y="2829888"/>
                      <a:pt x="286578" y="2823839"/>
                    </a:cubicBezTo>
                    <a:lnTo>
                      <a:pt x="287586" y="2820815"/>
                    </a:lnTo>
                    <a:cubicBezTo>
                      <a:pt x="292627" y="2810733"/>
                      <a:pt x="296660" y="2802668"/>
                      <a:pt x="300692" y="2793595"/>
                    </a:cubicBezTo>
                    <a:cubicBezTo>
                      <a:pt x="301700" y="2791578"/>
                      <a:pt x="301700" y="2789562"/>
                      <a:pt x="300692" y="2788554"/>
                    </a:cubicBezTo>
                    <a:cubicBezTo>
                      <a:pt x="299684" y="2786538"/>
                      <a:pt x="297668" y="2785529"/>
                      <a:pt x="295651" y="2785529"/>
                    </a:cubicBezTo>
                    <a:cubicBezTo>
                      <a:pt x="294643" y="2785529"/>
                      <a:pt x="292627" y="2785529"/>
                      <a:pt x="291619" y="2785529"/>
                    </a:cubicBezTo>
                    <a:cubicBezTo>
                      <a:pt x="282545" y="2785529"/>
                      <a:pt x="274480" y="2789562"/>
                      <a:pt x="266415" y="2793595"/>
                    </a:cubicBezTo>
                    <a:cubicBezTo>
                      <a:pt x="264399" y="2794603"/>
                      <a:pt x="261374" y="2796619"/>
                      <a:pt x="259358" y="2797627"/>
                    </a:cubicBezTo>
                    <a:cubicBezTo>
                      <a:pt x="252301" y="2801660"/>
                      <a:pt x="245244" y="2805692"/>
                      <a:pt x="238187" y="2807709"/>
                    </a:cubicBezTo>
                    <a:cubicBezTo>
                      <a:pt x="236170" y="2807709"/>
                      <a:pt x="235162" y="2808717"/>
                      <a:pt x="233146" y="2808717"/>
                    </a:cubicBezTo>
                    <a:cubicBezTo>
                      <a:pt x="232138" y="2808717"/>
                      <a:pt x="231130" y="2808717"/>
                      <a:pt x="230121" y="2808717"/>
                    </a:cubicBezTo>
                    <a:cubicBezTo>
                      <a:pt x="229113" y="2808717"/>
                      <a:pt x="229113" y="2808717"/>
                      <a:pt x="228105" y="2807709"/>
                    </a:cubicBezTo>
                    <a:cubicBezTo>
                      <a:pt x="227097" y="2806701"/>
                      <a:pt x="226089" y="2806701"/>
                      <a:pt x="226089" y="2805692"/>
                    </a:cubicBezTo>
                    <a:cubicBezTo>
                      <a:pt x="225081" y="2804685"/>
                      <a:pt x="225081" y="2803676"/>
                      <a:pt x="224072" y="2802668"/>
                    </a:cubicBezTo>
                    <a:cubicBezTo>
                      <a:pt x="224072" y="2801660"/>
                      <a:pt x="223064" y="2801660"/>
                      <a:pt x="223064" y="2800652"/>
                    </a:cubicBezTo>
                    <a:cubicBezTo>
                      <a:pt x="223064" y="2799644"/>
                      <a:pt x="223064" y="2798636"/>
                      <a:pt x="223064" y="2797627"/>
                    </a:cubicBezTo>
                    <a:cubicBezTo>
                      <a:pt x="223064" y="2795611"/>
                      <a:pt x="223064" y="2794603"/>
                      <a:pt x="224072" y="2792587"/>
                    </a:cubicBezTo>
                    <a:cubicBezTo>
                      <a:pt x="225081" y="2789562"/>
                      <a:pt x="226089" y="2786538"/>
                      <a:pt x="228105" y="2782505"/>
                    </a:cubicBezTo>
                    <a:cubicBezTo>
                      <a:pt x="233146" y="2773432"/>
                      <a:pt x="239195" y="2766375"/>
                      <a:pt x="245244" y="2759318"/>
                    </a:cubicBezTo>
                    <a:lnTo>
                      <a:pt x="247260" y="2757301"/>
                    </a:lnTo>
                    <a:cubicBezTo>
                      <a:pt x="250284" y="2753269"/>
                      <a:pt x="253309" y="2749236"/>
                      <a:pt x="256333" y="2745203"/>
                    </a:cubicBezTo>
                    <a:cubicBezTo>
                      <a:pt x="258350" y="2742179"/>
                      <a:pt x="260366" y="2739155"/>
                      <a:pt x="261374" y="2735122"/>
                    </a:cubicBezTo>
                    <a:cubicBezTo>
                      <a:pt x="261374" y="2734114"/>
                      <a:pt x="261374" y="2732097"/>
                      <a:pt x="260366" y="2731089"/>
                    </a:cubicBezTo>
                    <a:cubicBezTo>
                      <a:pt x="259358" y="2730081"/>
                      <a:pt x="258350" y="2730081"/>
                      <a:pt x="257342" y="2730081"/>
                    </a:cubicBezTo>
                    <a:lnTo>
                      <a:pt x="256333" y="2730081"/>
                    </a:lnTo>
                    <a:cubicBezTo>
                      <a:pt x="251293" y="2730081"/>
                      <a:pt x="247260" y="2731089"/>
                      <a:pt x="243227" y="2732097"/>
                    </a:cubicBezTo>
                    <a:cubicBezTo>
                      <a:pt x="239195" y="2733106"/>
                      <a:pt x="235162" y="2734114"/>
                      <a:pt x="231130" y="2735122"/>
                    </a:cubicBezTo>
                    <a:lnTo>
                      <a:pt x="225081" y="2737138"/>
                    </a:lnTo>
                    <a:cubicBezTo>
                      <a:pt x="218024" y="2739155"/>
                      <a:pt x="209958" y="2741171"/>
                      <a:pt x="200885" y="2741171"/>
                    </a:cubicBezTo>
                    <a:cubicBezTo>
                      <a:pt x="198869" y="2741171"/>
                      <a:pt x="195844" y="2741171"/>
                      <a:pt x="193828" y="2740162"/>
                    </a:cubicBezTo>
                    <a:cubicBezTo>
                      <a:pt x="192820" y="2740162"/>
                      <a:pt x="191812" y="2739155"/>
                      <a:pt x="190803" y="2739155"/>
                    </a:cubicBezTo>
                    <a:cubicBezTo>
                      <a:pt x="189795" y="2739155"/>
                      <a:pt x="189795" y="2738146"/>
                      <a:pt x="188787" y="2738146"/>
                    </a:cubicBezTo>
                    <a:cubicBezTo>
                      <a:pt x="187779" y="2737138"/>
                      <a:pt x="187779" y="2737138"/>
                      <a:pt x="186771" y="2736130"/>
                    </a:cubicBezTo>
                    <a:cubicBezTo>
                      <a:pt x="186771" y="2735122"/>
                      <a:pt x="185763" y="2734114"/>
                      <a:pt x="185763" y="2733106"/>
                    </a:cubicBezTo>
                    <a:cubicBezTo>
                      <a:pt x="185763" y="2732097"/>
                      <a:pt x="185763" y="2731089"/>
                      <a:pt x="185763" y="2730081"/>
                    </a:cubicBezTo>
                    <a:cubicBezTo>
                      <a:pt x="185763" y="2729073"/>
                      <a:pt x="185763" y="2728065"/>
                      <a:pt x="185763" y="2727057"/>
                    </a:cubicBezTo>
                    <a:cubicBezTo>
                      <a:pt x="185763" y="2725040"/>
                      <a:pt x="186771" y="2724032"/>
                      <a:pt x="187779" y="2722016"/>
                    </a:cubicBezTo>
                    <a:cubicBezTo>
                      <a:pt x="189795" y="2717983"/>
                      <a:pt x="192820" y="2714959"/>
                      <a:pt x="196852" y="2710926"/>
                    </a:cubicBezTo>
                    <a:cubicBezTo>
                      <a:pt x="202901" y="2704877"/>
                      <a:pt x="209958" y="2699836"/>
                      <a:pt x="216007" y="2694796"/>
                    </a:cubicBezTo>
                    <a:lnTo>
                      <a:pt x="218024" y="2692779"/>
                    </a:lnTo>
                    <a:lnTo>
                      <a:pt x="221048" y="2690763"/>
                    </a:lnTo>
                    <a:lnTo>
                      <a:pt x="224072" y="2688747"/>
                    </a:lnTo>
                    <a:cubicBezTo>
                      <a:pt x="226089" y="2687739"/>
                      <a:pt x="227097" y="2685722"/>
                      <a:pt x="229113" y="2684714"/>
                    </a:cubicBezTo>
                    <a:cubicBezTo>
                      <a:pt x="233146" y="2681690"/>
                      <a:pt x="235162" y="2678665"/>
                      <a:pt x="238187" y="2675641"/>
                    </a:cubicBezTo>
                    <a:cubicBezTo>
                      <a:pt x="240203" y="2672616"/>
                      <a:pt x="241211" y="2668584"/>
                      <a:pt x="239195" y="2665559"/>
                    </a:cubicBezTo>
                    <a:cubicBezTo>
                      <a:pt x="238187" y="2663543"/>
                      <a:pt x="237178" y="2662535"/>
                      <a:pt x="236170" y="2661527"/>
                    </a:cubicBezTo>
                    <a:cubicBezTo>
                      <a:pt x="234154" y="2660518"/>
                      <a:pt x="233146" y="2659510"/>
                      <a:pt x="231130" y="2659510"/>
                    </a:cubicBezTo>
                    <a:cubicBezTo>
                      <a:pt x="229113" y="2659510"/>
                      <a:pt x="227097" y="2658502"/>
                      <a:pt x="225081" y="2658502"/>
                    </a:cubicBezTo>
                    <a:cubicBezTo>
                      <a:pt x="223064" y="2658502"/>
                      <a:pt x="222056" y="2658502"/>
                      <a:pt x="220040" y="2658502"/>
                    </a:cubicBezTo>
                    <a:cubicBezTo>
                      <a:pt x="214999" y="2658502"/>
                      <a:pt x="210966" y="2659510"/>
                      <a:pt x="206934" y="2659510"/>
                    </a:cubicBezTo>
                    <a:lnTo>
                      <a:pt x="205926" y="2659510"/>
                    </a:lnTo>
                    <a:lnTo>
                      <a:pt x="196852" y="2661527"/>
                    </a:lnTo>
                    <a:cubicBezTo>
                      <a:pt x="189795" y="2662535"/>
                      <a:pt x="181730" y="2663543"/>
                      <a:pt x="174673" y="2664551"/>
                    </a:cubicBezTo>
                    <a:cubicBezTo>
                      <a:pt x="172657" y="2664551"/>
                      <a:pt x="171648" y="2664551"/>
                      <a:pt x="169632" y="2664551"/>
                    </a:cubicBezTo>
                    <a:lnTo>
                      <a:pt x="168624" y="2663543"/>
                    </a:lnTo>
                    <a:cubicBezTo>
                      <a:pt x="167616" y="2662535"/>
                      <a:pt x="167616" y="2661527"/>
                      <a:pt x="166608" y="2661527"/>
                    </a:cubicBezTo>
                    <a:lnTo>
                      <a:pt x="166608" y="2660518"/>
                    </a:lnTo>
                    <a:lnTo>
                      <a:pt x="166608" y="2659510"/>
                    </a:lnTo>
                    <a:cubicBezTo>
                      <a:pt x="166608" y="2658502"/>
                      <a:pt x="167616" y="2657494"/>
                      <a:pt x="167616" y="2657494"/>
                    </a:cubicBezTo>
                    <a:cubicBezTo>
                      <a:pt x="168624" y="2655478"/>
                      <a:pt x="169632" y="2654469"/>
                      <a:pt x="171648" y="2652453"/>
                    </a:cubicBezTo>
                    <a:cubicBezTo>
                      <a:pt x="175681" y="2648421"/>
                      <a:pt x="181730" y="2644388"/>
                      <a:pt x="188787" y="2640355"/>
                    </a:cubicBezTo>
                    <a:cubicBezTo>
                      <a:pt x="195844" y="2636323"/>
                      <a:pt x="203909" y="2632290"/>
                      <a:pt x="213991" y="2628258"/>
                    </a:cubicBezTo>
                    <a:cubicBezTo>
                      <a:pt x="220040" y="2625233"/>
                      <a:pt x="226089" y="2623217"/>
                      <a:pt x="233146" y="2621200"/>
                    </a:cubicBezTo>
                    <a:lnTo>
                      <a:pt x="236170" y="2620192"/>
                    </a:lnTo>
                    <a:cubicBezTo>
                      <a:pt x="243227" y="2618176"/>
                      <a:pt x="251293" y="2616160"/>
                      <a:pt x="258350" y="2614143"/>
                    </a:cubicBezTo>
                    <a:cubicBezTo>
                      <a:pt x="263390" y="2612127"/>
                      <a:pt x="266415" y="2611119"/>
                      <a:pt x="270448" y="2609102"/>
                    </a:cubicBezTo>
                    <a:cubicBezTo>
                      <a:pt x="273472" y="2607086"/>
                      <a:pt x="277505" y="2606078"/>
                      <a:pt x="279521" y="2603054"/>
                    </a:cubicBezTo>
                    <a:cubicBezTo>
                      <a:pt x="280529" y="2602046"/>
                      <a:pt x="282545" y="2600029"/>
                      <a:pt x="282545" y="2599021"/>
                    </a:cubicBezTo>
                    <a:cubicBezTo>
                      <a:pt x="283554" y="2597005"/>
                      <a:pt x="284562" y="2594988"/>
                      <a:pt x="284562" y="2591964"/>
                    </a:cubicBezTo>
                    <a:cubicBezTo>
                      <a:pt x="285570" y="2586923"/>
                      <a:pt x="283554" y="2580874"/>
                      <a:pt x="281537" y="2578858"/>
                    </a:cubicBezTo>
                    <a:cubicBezTo>
                      <a:pt x="278513" y="2573817"/>
                      <a:pt x="274480" y="2570793"/>
                      <a:pt x="269439" y="2566760"/>
                    </a:cubicBezTo>
                    <a:lnTo>
                      <a:pt x="268431" y="2566760"/>
                    </a:lnTo>
                    <a:cubicBezTo>
                      <a:pt x="266415" y="2564744"/>
                      <a:pt x="264399" y="2563736"/>
                      <a:pt x="262382" y="2561719"/>
                    </a:cubicBezTo>
                    <a:cubicBezTo>
                      <a:pt x="261374" y="2560711"/>
                      <a:pt x="260366" y="2559703"/>
                      <a:pt x="259358" y="2558695"/>
                    </a:cubicBezTo>
                    <a:cubicBezTo>
                      <a:pt x="259358" y="2557687"/>
                      <a:pt x="258350" y="2557687"/>
                      <a:pt x="258350" y="2556679"/>
                    </a:cubicBezTo>
                    <a:cubicBezTo>
                      <a:pt x="257342" y="2552646"/>
                      <a:pt x="257342" y="2549621"/>
                      <a:pt x="257342" y="2546597"/>
                    </a:cubicBezTo>
                    <a:cubicBezTo>
                      <a:pt x="257342" y="2544581"/>
                      <a:pt x="257342" y="2543572"/>
                      <a:pt x="257342" y="2541556"/>
                    </a:cubicBezTo>
                    <a:cubicBezTo>
                      <a:pt x="257342" y="2540548"/>
                      <a:pt x="257342" y="2540548"/>
                      <a:pt x="258350" y="2539540"/>
                    </a:cubicBezTo>
                    <a:lnTo>
                      <a:pt x="259358" y="2538532"/>
                    </a:lnTo>
                    <a:lnTo>
                      <a:pt x="260366" y="2537524"/>
                    </a:lnTo>
                    <a:cubicBezTo>
                      <a:pt x="261374" y="2537524"/>
                      <a:pt x="261374" y="2537524"/>
                      <a:pt x="262382" y="2536516"/>
                    </a:cubicBezTo>
                    <a:cubicBezTo>
                      <a:pt x="263390" y="2536516"/>
                      <a:pt x="265407" y="2536516"/>
                      <a:pt x="266415" y="2536516"/>
                    </a:cubicBezTo>
                    <a:cubicBezTo>
                      <a:pt x="270448" y="2536516"/>
                      <a:pt x="273472" y="2537524"/>
                      <a:pt x="278513" y="2538532"/>
                    </a:cubicBezTo>
                    <a:cubicBezTo>
                      <a:pt x="290611" y="2541556"/>
                      <a:pt x="302708" y="2547605"/>
                      <a:pt x="313798" y="2552646"/>
                    </a:cubicBezTo>
                    <a:cubicBezTo>
                      <a:pt x="321863" y="2556679"/>
                      <a:pt x="329929" y="2560711"/>
                      <a:pt x="336986" y="2564744"/>
                    </a:cubicBezTo>
                    <a:lnTo>
                      <a:pt x="345051" y="2568776"/>
                    </a:lnTo>
                    <a:cubicBezTo>
                      <a:pt x="346059" y="2569784"/>
                      <a:pt x="347067" y="2569784"/>
                      <a:pt x="349084" y="2569784"/>
                    </a:cubicBezTo>
                    <a:cubicBezTo>
                      <a:pt x="350092" y="2569784"/>
                      <a:pt x="352108" y="2569784"/>
                      <a:pt x="353116" y="2568776"/>
                    </a:cubicBezTo>
                    <a:cubicBezTo>
                      <a:pt x="355132" y="2568776"/>
                      <a:pt x="356141" y="2567768"/>
                      <a:pt x="357149" y="2566760"/>
                    </a:cubicBezTo>
                    <a:cubicBezTo>
                      <a:pt x="360173" y="2564744"/>
                      <a:pt x="363198" y="2561719"/>
                      <a:pt x="366222" y="2558695"/>
                    </a:cubicBezTo>
                    <a:lnTo>
                      <a:pt x="369247" y="2555670"/>
                    </a:lnTo>
                    <a:cubicBezTo>
                      <a:pt x="374287" y="2551638"/>
                      <a:pt x="379328" y="2546597"/>
                      <a:pt x="383361" y="2542565"/>
                    </a:cubicBezTo>
                    <a:lnTo>
                      <a:pt x="397475" y="2529458"/>
                    </a:lnTo>
                    <a:lnTo>
                      <a:pt x="411589" y="2516352"/>
                    </a:lnTo>
                    <a:cubicBezTo>
                      <a:pt x="430744" y="2499214"/>
                      <a:pt x="448891" y="2482075"/>
                      <a:pt x="468046" y="2465945"/>
                    </a:cubicBezTo>
                    <a:cubicBezTo>
                      <a:pt x="502323" y="2436708"/>
                      <a:pt x="540633" y="2406464"/>
                      <a:pt x="587008" y="2370170"/>
                    </a:cubicBezTo>
                    <a:cubicBezTo>
                      <a:pt x="621285" y="2343958"/>
                      <a:pt x="656571" y="2317746"/>
                      <a:pt x="691856" y="2292542"/>
                    </a:cubicBezTo>
                    <a:lnTo>
                      <a:pt x="694880" y="2290526"/>
                    </a:lnTo>
                    <a:cubicBezTo>
                      <a:pt x="706978" y="2281452"/>
                      <a:pt x="720084" y="2272379"/>
                      <a:pt x="732182" y="2263306"/>
                    </a:cubicBezTo>
                    <a:cubicBezTo>
                      <a:pt x="732182" y="2269355"/>
                      <a:pt x="732182" y="2276412"/>
                      <a:pt x="732182" y="2284477"/>
                    </a:cubicBezTo>
                    <a:cubicBezTo>
                      <a:pt x="733190" y="2310689"/>
                      <a:pt x="735207" y="2336901"/>
                      <a:pt x="739239" y="2362105"/>
                    </a:cubicBezTo>
                    <a:cubicBezTo>
                      <a:pt x="742264" y="2386301"/>
                      <a:pt x="748313" y="2411505"/>
                      <a:pt x="754362" y="2434692"/>
                    </a:cubicBezTo>
                    <a:cubicBezTo>
                      <a:pt x="758394" y="2447798"/>
                      <a:pt x="762427" y="2459896"/>
                      <a:pt x="766459" y="2469977"/>
                    </a:cubicBezTo>
                    <a:cubicBezTo>
                      <a:pt x="769484" y="2476026"/>
                      <a:pt x="771500" y="2483083"/>
                      <a:pt x="775533" y="2490140"/>
                    </a:cubicBezTo>
                    <a:cubicBezTo>
                      <a:pt x="777549" y="2493165"/>
                      <a:pt x="778557" y="2495181"/>
                      <a:pt x="781582" y="2498206"/>
                    </a:cubicBezTo>
                    <a:lnTo>
                      <a:pt x="782590" y="2499214"/>
                    </a:lnTo>
                    <a:cubicBezTo>
                      <a:pt x="773516" y="2518369"/>
                      <a:pt x="764443" y="2538532"/>
                      <a:pt x="756378" y="2555670"/>
                    </a:cubicBezTo>
                    <a:lnTo>
                      <a:pt x="743272" y="2582891"/>
                    </a:lnTo>
                    <a:cubicBezTo>
                      <a:pt x="737223" y="2595997"/>
                      <a:pt x="730166" y="2609102"/>
                      <a:pt x="724117" y="2622209"/>
                    </a:cubicBezTo>
                    <a:lnTo>
                      <a:pt x="719076" y="2632290"/>
                    </a:lnTo>
                    <a:cubicBezTo>
                      <a:pt x="714035" y="2643380"/>
                      <a:pt x="707986" y="2654469"/>
                      <a:pt x="702946" y="2665559"/>
                    </a:cubicBezTo>
                    <a:cubicBezTo>
                      <a:pt x="701937" y="2665559"/>
                      <a:pt x="700929" y="2666567"/>
                      <a:pt x="699921" y="2667576"/>
                    </a:cubicBezTo>
                    <a:cubicBezTo>
                      <a:pt x="698913" y="2668584"/>
                      <a:pt x="697905" y="2668584"/>
                      <a:pt x="697905" y="2669592"/>
                    </a:cubicBezTo>
                    <a:cubicBezTo>
                      <a:pt x="696897" y="2670600"/>
                      <a:pt x="695889" y="2670600"/>
                      <a:pt x="694880" y="2671608"/>
                    </a:cubicBezTo>
                    <a:cubicBezTo>
                      <a:pt x="693872" y="2672616"/>
                      <a:pt x="692864" y="2672616"/>
                      <a:pt x="691856" y="2673625"/>
                    </a:cubicBezTo>
                    <a:lnTo>
                      <a:pt x="690848" y="2673625"/>
                    </a:lnTo>
                    <a:lnTo>
                      <a:pt x="688832" y="2674632"/>
                    </a:lnTo>
                    <a:cubicBezTo>
                      <a:pt x="685807" y="2676649"/>
                      <a:pt x="682783" y="2678665"/>
                      <a:pt x="680766" y="2679673"/>
                    </a:cubicBezTo>
                    <a:lnTo>
                      <a:pt x="679758" y="2680681"/>
                    </a:lnTo>
                    <a:lnTo>
                      <a:pt x="677742" y="2681690"/>
                    </a:lnTo>
                    <a:cubicBezTo>
                      <a:pt x="668668" y="2686730"/>
                      <a:pt x="659595" y="2691771"/>
                      <a:pt x="651530" y="2695804"/>
                    </a:cubicBezTo>
                    <a:close/>
                    <a:moveTo>
                      <a:pt x="931797" y="4010436"/>
                    </a:moveTo>
                    <a:lnTo>
                      <a:pt x="930788" y="4015477"/>
                    </a:lnTo>
                    <a:lnTo>
                      <a:pt x="930788" y="4016486"/>
                    </a:lnTo>
                    <a:cubicBezTo>
                      <a:pt x="926756" y="4041690"/>
                      <a:pt x="923731" y="4067901"/>
                      <a:pt x="918691" y="4094113"/>
                    </a:cubicBezTo>
                    <a:cubicBezTo>
                      <a:pt x="918691" y="4094113"/>
                      <a:pt x="918691" y="4095122"/>
                      <a:pt x="918691" y="4095122"/>
                    </a:cubicBezTo>
                    <a:lnTo>
                      <a:pt x="918691" y="4096130"/>
                    </a:lnTo>
                    <a:lnTo>
                      <a:pt x="918691" y="4096130"/>
                    </a:lnTo>
                    <a:cubicBezTo>
                      <a:pt x="912642" y="4124358"/>
                      <a:pt x="907601" y="4146537"/>
                      <a:pt x="901552" y="4165692"/>
                    </a:cubicBezTo>
                    <a:lnTo>
                      <a:pt x="896511" y="4165692"/>
                    </a:lnTo>
                    <a:lnTo>
                      <a:pt x="891470" y="4165692"/>
                    </a:lnTo>
                    <a:cubicBezTo>
                      <a:pt x="884413" y="4165692"/>
                      <a:pt x="877356" y="4165692"/>
                      <a:pt x="869291" y="4164684"/>
                    </a:cubicBezTo>
                    <a:cubicBezTo>
                      <a:pt x="853161" y="4163676"/>
                      <a:pt x="837030" y="4162668"/>
                      <a:pt x="820900" y="4161660"/>
                    </a:cubicBezTo>
                    <a:cubicBezTo>
                      <a:pt x="784606" y="4158635"/>
                      <a:pt x="750329" y="4154602"/>
                      <a:pt x="718068" y="4148554"/>
                    </a:cubicBezTo>
                    <a:lnTo>
                      <a:pt x="718068" y="4148554"/>
                    </a:lnTo>
                    <a:lnTo>
                      <a:pt x="718068" y="4148554"/>
                    </a:lnTo>
                    <a:cubicBezTo>
                      <a:pt x="663628" y="4138472"/>
                      <a:pt x="621285" y="4125366"/>
                      <a:pt x="584992" y="4107220"/>
                    </a:cubicBezTo>
                    <a:cubicBezTo>
                      <a:pt x="566845" y="4098146"/>
                      <a:pt x="551723" y="4088064"/>
                      <a:pt x="538617" y="4077983"/>
                    </a:cubicBezTo>
                    <a:cubicBezTo>
                      <a:pt x="534584" y="4074959"/>
                      <a:pt x="531559" y="4070926"/>
                      <a:pt x="528535" y="4067901"/>
                    </a:cubicBezTo>
                    <a:cubicBezTo>
                      <a:pt x="540633" y="4044714"/>
                      <a:pt x="553739" y="4019510"/>
                      <a:pt x="565837" y="3998338"/>
                    </a:cubicBezTo>
                    <a:lnTo>
                      <a:pt x="568861" y="3993298"/>
                    </a:lnTo>
                    <a:cubicBezTo>
                      <a:pt x="573902" y="3983216"/>
                      <a:pt x="579951" y="3973135"/>
                      <a:pt x="584992" y="3963053"/>
                    </a:cubicBezTo>
                    <a:cubicBezTo>
                      <a:pt x="597089" y="3941882"/>
                      <a:pt x="606163" y="3923735"/>
                      <a:pt x="613220" y="3906597"/>
                    </a:cubicBezTo>
                    <a:cubicBezTo>
                      <a:pt x="622293" y="3887442"/>
                      <a:pt x="628342" y="3872319"/>
                      <a:pt x="631367" y="3857197"/>
                    </a:cubicBezTo>
                    <a:cubicBezTo>
                      <a:pt x="632375" y="3854173"/>
                      <a:pt x="632375" y="3852156"/>
                      <a:pt x="633383" y="3849132"/>
                    </a:cubicBezTo>
                    <a:cubicBezTo>
                      <a:pt x="682783" y="3867278"/>
                      <a:pt x="737223" y="3884417"/>
                      <a:pt x="794688" y="3900548"/>
                    </a:cubicBezTo>
                    <a:cubicBezTo>
                      <a:pt x="845095" y="3913654"/>
                      <a:pt x="895503" y="3925752"/>
                      <a:pt x="943894" y="3935833"/>
                    </a:cubicBezTo>
                    <a:cubicBezTo>
                      <a:pt x="938854" y="3959021"/>
                      <a:pt x="935829" y="3983216"/>
                      <a:pt x="931797" y="4010436"/>
                    </a:cubicBezTo>
                    <a:close/>
                    <a:moveTo>
                      <a:pt x="1739328" y="4210051"/>
                    </a:moveTo>
                    <a:cubicBezTo>
                      <a:pt x="1739328" y="4210051"/>
                      <a:pt x="1739328" y="4210051"/>
                      <a:pt x="1739328" y="4210051"/>
                    </a:cubicBezTo>
                    <a:cubicBezTo>
                      <a:pt x="1738320" y="4210051"/>
                      <a:pt x="1737312" y="4210051"/>
                      <a:pt x="1737312" y="4210051"/>
                    </a:cubicBezTo>
                    <a:cubicBezTo>
                      <a:pt x="1735295" y="4210051"/>
                      <a:pt x="1734287" y="4211059"/>
                      <a:pt x="1732271" y="4211059"/>
                    </a:cubicBezTo>
                    <a:cubicBezTo>
                      <a:pt x="1731263" y="4211059"/>
                      <a:pt x="1729246" y="4211059"/>
                      <a:pt x="1728238" y="4212067"/>
                    </a:cubicBezTo>
                    <a:cubicBezTo>
                      <a:pt x="1726222" y="4213076"/>
                      <a:pt x="1724206" y="4213076"/>
                      <a:pt x="1722189" y="4214084"/>
                    </a:cubicBezTo>
                    <a:lnTo>
                      <a:pt x="1719165" y="4215092"/>
                    </a:lnTo>
                    <a:lnTo>
                      <a:pt x="1715132" y="4216100"/>
                    </a:lnTo>
                    <a:cubicBezTo>
                      <a:pt x="1711100" y="4217108"/>
                      <a:pt x="1706059" y="4219125"/>
                      <a:pt x="1702026" y="4220132"/>
                    </a:cubicBezTo>
                    <a:cubicBezTo>
                      <a:pt x="1687912" y="4224165"/>
                      <a:pt x="1676822" y="4227190"/>
                      <a:pt x="1666741" y="4229206"/>
                    </a:cubicBezTo>
                    <a:cubicBezTo>
                      <a:pt x="1644562" y="4234247"/>
                      <a:pt x="1620366" y="4238280"/>
                      <a:pt x="1596170" y="4240296"/>
                    </a:cubicBezTo>
                    <a:cubicBezTo>
                      <a:pt x="1581048" y="4241304"/>
                      <a:pt x="1565926" y="4242312"/>
                      <a:pt x="1550803" y="4242312"/>
                    </a:cubicBezTo>
                    <a:cubicBezTo>
                      <a:pt x="1511485" y="4242312"/>
                      <a:pt x="1471159" y="4238280"/>
                      <a:pt x="1430833" y="4231223"/>
                    </a:cubicBezTo>
                    <a:cubicBezTo>
                      <a:pt x="1392523" y="4224165"/>
                      <a:pt x="1356229" y="4214084"/>
                      <a:pt x="1322960" y="4200978"/>
                    </a:cubicBezTo>
                    <a:cubicBezTo>
                      <a:pt x="1324977" y="4183839"/>
                      <a:pt x="1326993" y="4164684"/>
                      <a:pt x="1331026" y="4140489"/>
                    </a:cubicBezTo>
                    <a:cubicBezTo>
                      <a:pt x="1332034" y="4135448"/>
                      <a:pt x="1333042" y="4130407"/>
                      <a:pt x="1334050" y="4124358"/>
                    </a:cubicBezTo>
                    <a:lnTo>
                      <a:pt x="1335058" y="4119317"/>
                    </a:lnTo>
                    <a:lnTo>
                      <a:pt x="1335058" y="4116293"/>
                    </a:lnTo>
                    <a:lnTo>
                      <a:pt x="1336066" y="4111252"/>
                    </a:lnTo>
                    <a:lnTo>
                      <a:pt x="1337075" y="4107220"/>
                    </a:lnTo>
                    <a:cubicBezTo>
                      <a:pt x="1339091" y="4097138"/>
                      <a:pt x="1341107" y="4088064"/>
                      <a:pt x="1343123" y="4077983"/>
                    </a:cubicBezTo>
                    <a:cubicBezTo>
                      <a:pt x="1345140" y="4065885"/>
                      <a:pt x="1348164" y="4053787"/>
                      <a:pt x="1350180" y="4041690"/>
                    </a:cubicBezTo>
                    <a:cubicBezTo>
                      <a:pt x="1354213" y="4021526"/>
                      <a:pt x="1358246" y="3998338"/>
                      <a:pt x="1361270" y="3975151"/>
                    </a:cubicBezTo>
                    <a:cubicBezTo>
                      <a:pt x="1361270" y="3975151"/>
                      <a:pt x="1361270" y="3974143"/>
                      <a:pt x="1361270" y="3974143"/>
                    </a:cubicBezTo>
                    <a:cubicBezTo>
                      <a:pt x="1418735" y="3973135"/>
                      <a:pt x="1478216" y="3969102"/>
                      <a:pt x="1535681" y="3963053"/>
                    </a:cubicBezTo>
                    <a:cubicBezTo>
                      <a:pt x="1595162" y="3957004"/>
                      <a:pt x="1655651" y="3947931"/>
                      <a:pt x="1716140" y="3935833"/>
                    </a:cubicBezTo>
                    <a:cubicBezTo>
                      <a:pt x="1714124" y="3951964"/>
                      <a:pt x="1714124" y="3970110"/>
                      <a:pt x="1715132" y="3991282"/>
                    </a:cubicBezTo>
                    <a:cubicBezTo>
                      <a:pt x="1716140" y="4010436"/>
                      <a:pt x="1718157" y="4030600"/>
                      <a:pt x="1722189" y="4056812"/>
                    </a:cubicBezTo>
                    <a:cubicBezTo>
                      <a:pt x="1724206" y="4067901"/>
                      <a:pt x="1725214" y="4079999"/>
                      <a:pt x="1727230" y="4091089"/>
                    </a:cubicBezTo>
                    <a:lnTo>
                      <a:pt x="1728238" y="4096130"/>
                    </a:lnTo>
                    <a:cubicBezTo>
                      <a:pt x="1732271" y="4124358"/>
                      <a:pt x="1736303" y="4152587"/>
                      <a:pt x="1739328" y="4180815"/>
                    </a:cubicBezTo>
                    <a:cubicBezTo>
                      <a:pt x="1739328" y="4190896"/>
                      <a:pt x="1739328" y="4199969"/>
                      <a:pt x="1739328" y="4210051"/>
                    </a:cubicBezTo>
                    <a:close/>
                    <a:moveTo>
                      <a:pt x="1935918" y="2908524"/>
                    </a:moveTo>
                    <a:cubicBezTo>
                      <a:pt x="1957089" y="2981111"/>
                      <a:pt x="1982293" y="3055715"/>
                      <a:pt x="2015562" y="3134351"/>
                    </a:cubicBezTo>
                    <a:cubicBezTo>
                      <a:pt x="2045807" y="3207946"/>
                      <a:pt x="2078068" y="3278517"/>
                      <a:pt x="2112345" y="3343039"/>
                    </a:cubicBezTo>
                    <a:cubicBezTo>
                      <a:pt x="2153679" y="3421675"/>
                      <a:pt x="2195014" y="3487205"/>
                      <a:pt x="2240381" y="3545678"/>
                    </a:cubicBezTo>
                    <a:cubicBezTo>
                      <a:pt x="2260544" y="3571889"/>
                      <a:pt x="2280707" y="3595077"/>
                      <a:pt x="2300870" y="3616248"/>
                    </a:cubicBezTo>
                    <a:cubicBezTo>
                      <a:pt x="2310951" y="3627338"/>
                      <a:pt x="2322041" y="3638428"/>
                      <a:pt x="2333131" y="3648509"/>
                    </a:cubicBezTo>
                    <a:cubicBezTo>
                      <a:pt x="2342204" y="3656575"/>
                      <a:pt x="2350269" y="3663632"/>
                      <a:pt x="2358335" y="3669681"/>
                    </a:cubicBezTo>
                    <a:cubicBezTo>
                      <a:pt x="2196022" y="3763439"/>
                      <a:pt x="2022619" y="3836026"/>
                      <a:pt x="1845184" y="3883409"/>
                    </a:cubicBezTo>
                    <a:lnTo>
                      <a:pt x="1844176" y="3883409"/>
                    </a:lnTo>
                    <a:cubicBezTo>
                      <a:pt x="1844176" y="3883409"/>
                      <a:pt x="1843168" y="3883409"/>
                      <a:pt x="1843168" y="3883409"/>
                    </a:cubicBezTo>
                    <a:cubicBezTo>
                      <a:pt x="1674806" y="3927768"/>
                      <a:pt x="1503420" y="3950956"/>
                      <a:pt x="1334050" y="3950956"/>
                    </a:cubicBezTo>
                    <a:lnTo>
                      <a:pt x="1325985" y="3950956"/>
                    </a:lnTo>
                    <a:cubicBezTo>
                      <a:pt x="1237267" y="3949947"/>
                      <a:pt x="1149558" y="3943899"/>
                      <a:pt x="1064873" y="3930793"/>
                    </a:cubicBezTo>
                    <a:cubicBezTo>
                      <a:pt x="1025555" y="3924743"/>
                      <a:pt x="983212" y="3916678"/>
                      <a:pt x="934821" y="3906597"/>
                    </a:cubicBezTo>
                    <a:cubicBezTo>
                      <a:pt x="892479" y="3897523"/>
                      <a:pt x="851144" y="3887442"/>
                      <a:pt x="811826" y="3876352"/>
                    </a:cubicBezTo>
                    <a:lnTo>
                      <a:pt x="812834" y="3877360"/>
                    </a:lnTo>
                    <a:cubicBezTo>
                      <a:pt x="740247" y="3857197"/>
                      <a:pt x="673709" y="3836026"/>
                      <a:pt x="611204" y="3810822"/>
                    </a:cubicBezTo>
                    <a:cubicBezTo>
                      <a:pt x="545674" y="3784610"/>
                      <a:pt x="482160" y="3755374"/>
                      <a:pt x="422679" y="3721096"/>
                    </a:cubicBezTo>
                    <a:cubicBezTo>
                      <a:pt x="381344" y="3697909"/>
                      <a:pt x="342026" y="3671697"/>
                      <a:pt x="305733" y="3645485"/>
                    </a:cubicBezTo>
                    <a:cubicBezTo>
                      <a:pt x="286578" y="3632379"/>
                      <a:pt x="268431" y="3617256"/>
                      <a:pt x="249276" y="3602134"/>
                    </a:cubicBezTo>
                    <a:cubicBezTo>
                      <a:pt x="240203" y="3595077"/>
                      <a:pt x="231130" y="3587012"/>
                      <a:pt x="222056" y="3578947"/>
                    </a:cubicBezTo>
                    <a:cubicBezTo>
                      <a:pt x="218024" y="3574914"/>
                      <a:pt x="212983" y="3570882"/>
                      <a:pt x="208950" y="3566849"/>
                    </a:cubicBezTo>
                    <a:lnTo>
                      <a:pt x="207942" y="3565841"/>
                    </a:lnTo>
                    <a:cubicBezTo>
                      <a:pt x="222056" y="3553743"/>
                      <a:pt x="235162" y="3539629"/>
                      <a:pt x="247260" y="3527531"/>
                    </a:cubicBezTo>
                    <a:cubicBezTo>
                      <a:pt x="260366" y="3512408"/>
                      <a:pt x="274480" y="3496278"/>
                      <a:pt x="289602" y="3476115"/>
                    </a:cubicBezTo>
                    <a:cubicBezTo>
                      <a:pt x="304725" y="3456960"/>
                      <a:pt x="318839" y="3437805"/>
                      <a:pt x="329929" y="3421675"/>
                    </a:cubicBezTo>
                    <a:cubicBezTo>
                      <a:pt x="344043" y="3401512"/>
                      <a:pt x="357149" y="3383365"/>
                      <a:pt x="368238" y="3367234"/>
                    </a:cubicBezTo>
                    <a:cubicBezTo>
                      <a:pt x="413605" y="3300696"/>
                      <a:pt x="457964" y="3226093"/>
                      <a:pt x="503331" y="3140400"/>
                    </a:cubicBezTo>
                    <a:cubicBezTo>
                      <a:pt x="556763" y="3038576"/>
                      <a:pt x="605155" y="2932720"/>
                      <a:pt x="652538" y="2829888"/>
                    </a:cubicBezTo>
                    <a:cubicBezTo>
                      <a:pt x="678750" y="2773432"/>
                      <a:pt x="704962" y="2715967"/>
                      <a:pt x="731174" y="2660518"/>
                    </a:cubicBezTo>
                    <a:cubicBezTo>
                      <a:pt x="743272" y="2635315"/>
                      <a:pt x="755370" y="2610111"/>
                      <a:pt x="767467" y="2583899"/>
                    </a:cubicBezTo>
                    <a:lnTo>
                      <a:pt x="768476" y="2581882"/>
                    </a:lnTo>
                    <a:cubicBezTo>
                      <a:pt x="789647" y="2537524"/>
                      <a:pt x="810818" y="2492157"/>
                      <a:pt x="832997" y="2446790"/>
                    </a:cubicBezTo>
                    <a:cubicBezTo>
                      <a:pt x="876348" y="2359080"/>
                      <a:pt x="912642" y="2293550"/>
                      <a:pt x="950952" y="2235078"/>
                    </a:cubicBezTo>
                    <a:cubicBezTo>
                      <a:pt x="962041" y="2217939"/>
                      <a:pt x="973131" y="2201808"/>
                      <a:pt x="984221" y="2186686"/>
                    </a:cubicBezTo>
                    <a:cubicBezTo>
                      <a:pt x="1003376" y="2160474"/>
                      <a:pt x="1023539" y="2136278"/>
                      <a:pt x="1042694" y="2115107"/>
                    </a:cubicBezTo>
                    <a:cubicBezTo>
                      <a:pt x="1035636" y="2128213"/>
                      <a:pt x="1030596" y="2141319"/>
                      <a:pt x="1027571" y="2154425"/>
                    </a:cubicBezTo>
                    <a:cubicBezTo>
                      <a:pt x="1022530" y="2173580"/>
                      <a:pt x="1022530" y="2191727"/>
                      <a:pt x="1025555" y="2208866"/>
                    </a:cubicBezTo>
                    <a:cubicBezTo>
                      <a:pt x="1029588" y="2227012"/>
                      <a:pt x="1037653" y="2243143"/>
                      <a:pt x="1050759" y="2253224"/>
                    </a:cubicBezTo>
                    <a:cubicBezTo>
                      <a:pt x="1056808" y="2258265"/>
                      <a:pt x="1063865" y="2262298"/>
                      <a:pt x="1071930" y="2265322"/>
                    </a:cubicBezTo>
                    <a:cubicBezTo>
                      <a:pt x="1079995" y="2268347"/>
                      <a:pt x="1089069" y="2270363"/>
                      <a:pt x="1095118" y="2270363"/>
                    </a:cubicBezTo>
                    <a:cubicBezTo>
                      <a:pt x="1099150" y="2270363"/>
                      <a:pt x="1104191" y="2271371"/>
                      <a:pt x="1108224" y="2271371"/>
                    </a:cubicBezTo>
                    <a:cubicBezTo>
                      <a:pt x="1119313" y="2271371"/>
                      <a:pt x="1132419" y="2269355"/>
                      <a:pt x="1146533" y="2266330"/>
                    </a:cubicBezTo>
                    <a:cubicBezTo>
                      <a:pt x="1162664" y="2262298"/>
                      <a:pt x="1179803" y="2256249"/>
                      <a:pt x="1196941" y="2248183"/>
                    </a:cubicBezTo>
                    <a:cubicBezTo>
                      <a:pt x="1203998" y="2245159"/>
                      <a:pt x="1211055" y="2241126"/>
                      <a:pt x="1218112" y="2237094"/>
                    </a:cubicBezTo>
                    <a:cubicBezTo>
                      <a:pt x="1224161" y="2233061"/>
                      <a:pt x="1231218" y="2228020"/>
                      <a:pt x="1239284" y="2221971"/>
                    </a:cubicBezTo>
                    <a:cubicBezTo>
                      <a:pt x="1254406" y="2209874"/>
                      <a:pt x="1269528" y="2194751"/>
                      <a:pt x="1283642" y="2176604"/>
                    </a:cubicBezTo>
                    <a:cubicBezTo>
                      <a:pt x="1306830" y="2146360"/>
                      <a:pt x="1326993" y="2113091"/>
                      <a:pt x="1345140" y="2082846"/>
                    </a:cubicBezTo>
                    <a:cubicBezTo>
                      <a:pt x="1364295" y="2049577"/>
                      <a:pt x="1382442" y="2019332"/>
                      <a:pt x="1403613" y="1991104"/>
                    </a:cubicBezTo>
                    <a:cubicBezTo>
                      <a:pt x="1412686" y="1980014"/>
                      <a:pt x="1420751" y="1969933"/>
                      <a:pt x="1429825" y="1960860"/>
                    </a:cubicBezTo>
                    <a:cubicBezTo>
                      <a:pt x="1434866" y="1955819"/>
                      <a:pt x="1439906" y="1950778"/>
                      <a:pt x="1444947" y="1945737"/>
                    </a:cubicBezTo>
                    <a:lnTo>
                      <a:pt x="1447972" y="1942713"/>
                    </a:lnTo>
                    <a:cubicBezTo>
                      <a:pt x="1449988" y="1940696"/>
                      <a:pt x="1452004" y="1938680"/>
                      <a:pt x="1454020" y="1937672"/>
                    </a:cubicBezTo>
                    <a:cubicBezTo>
                      <a:pt x="1478216" y="1933639"/>
                      <a:pt x="1501404" y="1927591"/>
                      <a:pt x="1522575" y="1920533"/>
                    </a:cubicBezTo>
                    <a:cubicBezTo>
                      <a:pt x="1513502" y="1928598"/>
                      <a:pt x="1503420" y="1937672"/>
                      <a:pt x="1494347" y="1946745"/>
                    </a:cubicBezTo>
                    <a:cubicBezTo>
                      <a:pt x="1442931" y="1997153"/>
                      <a:pt x="1401596" y="2049577"/>
                      <a:pt x="1372360" y="2103009"/>
                    </a:cubicBezTo>
                    <a:cubicBezTo>
                      <a:pt x="1356229" y="2132246"/>
                      <a:pt x="1343123" y="2162490"/>
                      <a:pt x="1334050" y="2191727"/>
                    </a:cubicBezTo>
                    <a:cubicBezTo>
                      <a:pt x="1323969" y="2222980"/>
                      <a:pt x="1318928" y="2254232"/>
                      <a:pt x="1316912" y="2286493"/>
                    </a:cubicBezTo>
                    <a:cubicBezTo>
                      <a:pt x="1314895" y="2318754"/>
                      <a:pt x="1317920" y="2352023"/>
                      <a:pt x="1323969" y="2385292"/>
                    </a:cubicBezTo>
                    <a:cubicBezTo>
                      <a:pt x="1331026" y="2418561"/>
                      <a:pt x="1341107" y="2445782"/>
                      <a:pt x="1354213" y="2468969"/>
                    </a:cubicBezTo>
                    <a:cubicBezTo>
                      <a:pt x="1367319" y="2491149"/>
                      <a:pt x="1384458" y="2510303"/>
                      <a:pt x="1405629" y="2526434"/>
                    </a:cubicBezTo>
                    <a:cubicBezTo>
                      <a:pt x="1423776" y="2539540"/>
                      <a:pt x="1445955" y="2550630"/>
                      <a:pt x="1470151" y="2558695"/>
                    </a:cubicBezTo>
                    <a:cubicBezTo>
                      <a:pt x="1492330" y="2565752"/>
                      <a:pt x="1517534" y="2569784"/>
                      <a:pt x="1545762" y="2571801"/>
                    </a:cubicBezTo>
                    <a:cubicBezTo>
                      <a:pt x="1554836" y="2572809"/>
                      <a:pt x="1563909" y="2572809"/>
                      <a:pt x="1572983" y="2572809"/>
                    </a:cubicBezTo>
                    <a:cubicBezTo>
                      <a:pt x="1589113" y="2572809"/>
                      <a:pt x="1607260" y="2571801"/>
                      <a:pt x="1626415" y="2569784"/>
                    </a:cubicBezTo>
                    <a:cubicBezTo>
                      <a:pt x="1675814" y="2564744"/>
                      <a:pt x="1727230" y="2553654"/>
                      <a:pt x="1783687" y="2534499"/>
                    </a:cubicBezTo>
                    <a:cubicBezTo>
                      <a:pt x="1816956" y="2523409"/>
                      <a:pt x="1849217" y="2510303"/>
                      <a:pt x="1877445" y="2496189"/>
                    </a:cubicBezTo>
                    <a:cubicBezTo>
                      <a:pt x="1874421" y="2550630"/>
                      <a:pt x="1877445" y="2609102"/>
                      <a:pt x="1884502" y="2669592"/>
                    </a:cubicBezTo>
                    <a:cubicBezTo>
                      <a:pt x="1895592" y="2745203"/>
                      <a:pt x="1911722" y="2823839"/>
                      <a:pt x="1935918" y="2908524"/>
                    </a:cubicBezTo>
                    <a:close/>
                    <a:moveTo>
                      <a:pt x="2060929" y="2112083"/>
                    </a:moveTo>
                    <a:lnTo>
                      <a:pt x="2057905" y="2114099"/>
                    </a:lnTo>
                    <a:lnTo>
                      <a:pt x="2047823" y="2121156"/>
                    </a:lnTo>
                    <a:lnTo>
                      <a:pt x="2037742" y="2128213"/>
                    </a:lnTo>
                    <a:lnTo>
                      <a:pt x="2022619" y="2139303"/>
                    </a:lnTo>
                    <a:lnTo>
                      <a:pt x="2016570" y="2144344"/>
                    </a:lnTo>
                    <a:cubicBezTo>
                      <a:pt x="1999432" y="2156441"/>
                      <a:pt x="1983301" y="2168539"/>
                      <a:pt x="1966163" y="2181645"/>
                    </a:cubicBezTo>
                    <a:cubicBezTo>
                      <a:pt x="1938943" y="2202817"/>
                      <a:pt x="1916763" y="2219955"/>
                      <a:pt x="1895592" y="2236085"/>
                    </a:cubicBezTo>
                    <a:cubicBezTo>
                      <a:pt x="1874421" y="2253224"/>
                      <a:pt x="1850225" y="2273387"/>
                      <a:pt x="1827037" y="2295567"/>
                    </a:cubicBezTo>
                    <a:cubicBezTo>
                      <a:pt x="1821997" y="2300608"/>
                      <a:pt x="1820989" y="2308673"/>
                      <a:pt x="1826029" y="2314722"/>
                    </a:cubicBezTo>
                    <a:cubicBezTo>
                      <a:pt x="1829054" y="2317746"/>
                      <a:pt x="1832078" y="2318754"/>
                      <a:pt x="1836111" y="2318754"/>
                    </a:cubicBezTo>
                    <a:cubicBezTo>
                      <a:pt x="1839135" y="2318754"/>
                      <a:pt x="1842160" y="2317746"/>
                      <a:pt x="1845184" y="2315730"/>
                    </a:cubicBezTo>
                    <a:lnTo>
                      <a:pt x="1848209" y="2313713"/>
                    </a:lnTo>
                    <a:lnTo>
                      <a:pt x="1850225" y="2312705"/>
                    </a:lnTo>
                    <a:cubicBezTo>
                      <a:pt x="1870388" y="2294559"/>
                      <a:pt x="1891559" y="2276412"/>
                      <a:pt x="1912730" y="2259273"/>
                    </a:cubicBezTo>
                    <a:cubicBezTo>
                      <a:pt x="1917771" y="2255241"/>
                      <a:pt x="1922812" y="2250200"/>
                      <a:pt x="1928861" y="2246167"/>
                    </a:cubicBezTo>
                    <a:cubicBezTo>
                      <a:pt x="1920796" y="2267338"/>
                      <a:pt x="1912730" y="2289518"/>
                      <a:pt x="1906682" y="2312705"/>
                    </a:cubicBezTo>
                    <a:cubicBezTo>
                      <a:pt x="1896600" y="2347991"/>
                      <a:pt x="1889543" y="2387309"/>
                      <a:pt x="1884502" y="2427635"/>
                    </a:cubicBezTo>
                    <a:cubicBezTo>
                      <a:pt x="1883494" y="2440741"/>
                      <a:pt x="1881478" y="2452839"/>
                      <a:pt x="1880470" y="2464937"/>
                    </a:cubicBezTo>
                    <a:cubicBezTo>
                      <a:pt x="1879461" y="2464937"/>
                      <a:pt x="1878453" y="2464937"/>
                      <a:pt x="1877445" y="2465945"/>
                    </a:cubicBezTo>
                    <a:cubicBezTo>
                      <a:pt x="1854257" y="2478042"/>
                      <a:pt x="1829054" y="2488124"/>
                      <a:pt x="1799817" y="2499214"/>
                    </a:cubicBezTo>
                    <a:cubicBezTo>
                      <a:pt x="1737312" y="2521393"/>
                      <a:pt x="1675814" y="2535507"/>
                      <a:pt x="1616333" y="2540548"/>
                    </a:cubicBezTo>
                    <a:cubicBezTo>
                      <a:pt x="1603227" y="2541556"/>
                      <a:pt x="1590121" y="2542565"/>
                      <a:pt x="1577015" y="2542565"/>
                    </a:cubicBezTo>
                    <a:cubicBezTo>
                      <a:pt x="1552819" y="2542565"/>
                      <a:pt x="1529632" y="2540548"/>
                      <a:pt x="1508461" y="2536516"/>
                    </a:cubicBezTo>
                    <a:cubicBezTo>
                      <a:pt x="1487289" y="2532483"/>
                      <a:pt x="1467126" y="2525426"/>
                      <a:pt x="1449988" y="2517361"/>
                    </a:cubicBezTo>
                    <a:cubicBezTo>
                      <a:pt x="1435874" y="2510303"/>
                      <a:pt x="1423776" y="2502238"/>
                      <a:pt x="1411678" y="2492157"/>
                    </a:cubicBezTo>
                    <a:cubicBezTo>
                      <a:pt x="1401596" y="2483083"/>
                      <a:pt x="1392523" y="2473002"/>
                      <a:pt x="1384458" y="2461912"/>
                    </a:cubicBezTo>
                    <a:cubicBezTo>
                      <a:pt x="1375384" y="2448806"/>
                      <a:pt x="1368327" y="2434692"/>
                      <a:pt x="1362278" y="2418561"/>
                    </a:cubicBezTo>
                    <a:cubicBezTo>
                      <a:pt x="1353205" y="2393358"/>
                      <a:pt x="1347156" y="2365129"/>
                      <a:pt x="1345140" y="2334885"/>
                    </a:cubicBezTo>
                    <a:lnTo>
                      <a:pt x="1345140" y="2333877"/>
                    </a:lnTo>
                    <a:cubicBezTo>
                      <a:pt x="1343123" y="2303632"/>
                      <a:pt x="1345140" y="2272379"/>
                      <a:pt x="1350180" y="2242134"/>
                    </a:cubicBezTo>
                    <a:cubicBezTo>
                      <a:pt x="1357238" y="2208866"/>
                      <a:pt x="1368327" y="2175596"/>
                      <a:pt x="1384458" y="2141319"/>
                    </a:cubicBezTo>
                    <a:cubicBezTo>
                      <a:pt x="1404621" y="2100993"/>
                      <a:pt x="1432849" y="2059658"/>
                      <a:pt x="1466118" y="2020341"/>
                    </a:cubicBezTo>
                    <a:cubicBezTo>
                      <a:pt x="1517534" y="1960860"/>
                      <a:pt x="1581048" y="1906419"/>
                      <a:pt x="1658676" y="1851979"/>
                    </a:cubicBezTo>
                    <a:lnTo>
                      <a:pt x="1658676" y="1851979"/>
                    </a:lnTo>
                    <a:cubicBezTo>
                      <a:pt x="1682871" y="1834840"/>
                      <a:pt x="1710092" y="1818710"/>
                      <a:pt x="1740336" y="1799555"/>
                    </a:cubicBezTo>
                    <a:cubicBezTo>
                      <a:pt x="1753442" y="1791490"/>
                      <a:pt x="1766548" y="1783424"/>
                      <a:pt x="1780662" y="1776367"/>
                    </a:cubicBezTo>
                    <a:cubicBezTo>
                      <a:pt x="1784695" y="1773343"/>
                      <a:pt x="1789736" y="1771327"/>
                      <a:pt x="1793768" y="1768302"/>
                    </a:cubicBezTo>
                    <a:cubicBezTo>
                      <a:pt x="1798809" y="1765278"/>
                      <a:pt x="1802842" y="1763261"/>
                      <a:pt x="1807882" y="1760237"/>
                    </a:cubicBezTo>
                    <a:cubicBezTo>
                      <a:pt x="1813931" y="1757212"/>
                      <a:pt x="1818972" y="1753180"/>
                      <a:pt x="1825021" y="1750155"/>
                    </a:cubicBezTo>
                    <a:cubicBezTo>
                      <a:pt x="1827037" y="1749147"/>
                      <a:pt x="1828046" y="1748139"/>
                      <a:pt x="1830062" y="1747131"/>
                    </a:cubicBezTo>
                    <a:lnTo>
                      <a:pt x="1832078" y="1746123"/>
                    </a:lnTo>
                    <a:lnTo>
                      <a:pt x="1834094" y="1745115"/>
                    </a:lnTo>
                    <a:cubicBezTo>
                      <a:pt x="1836111" y="1744106"/>
                      <a:pt x="1838127" y="1743098"/>
                      <a:pt x="1840143" y="1741082"/>
                    </a:cubicBezTo>
                    <a:cubicBezTo>
                      <a:pt x="1898616" y="1793506"/>
                      <a:pt x="1954065" y="1857020"/>
                      <a:pt x="2009513" y="1937672"/>
                    </a:cubicBezTo>
                    <a:cubicBezTo>
                      <a:pt x="2026652" y="1962876"/>
                      <a:pt x="2042782" y="1988080"/>
                      <a:pt x="2054880" y="2008243"/>
                    </a:cubicBezTo>
                    <a:lnTo>
                      <a:pt x="2063954" y="2023365"/>
                    </a:lnTo>
                    <a:cubicBezTo>
                      <a:pt x="2071011" y="2035463"/>
                      <a:pt x="2079076" y="2047561"/>
                      <a:pt x="2086133" y="2058651"/>
                    </a:cubicBezTo>
                    <a:cubicBezTo>
                      <a:pt x="2086133" y="2060667"/>
                      <a:pt x="2087141" y="2062683"/>
                      <a:pt x="2089157" y="2063691"/>
                    </a:cubicBezTo>
                    <a:cubicBezTo>
                      <a:pt x="2089157" y="2064699"/>
                      <a:pt x="2090166" y="2064699"/>
                      <a:pt x="2091174" y="2065707"/>
                    </a:cubicBezTo>
                    <a:cubicBezTo>
                      <a:pt x="2094198" y="2070748"/>
                      <a:pt x="2098231" y="2075789"/>
                      <a:pt x="2101255" y="2080830"/>
                    </a:cubicBezTo>
                    <a:cubicBezTo>
                      <a:pt x="2088149" y="2091920"/>
                      <a:pt x="2075043" y="2103009"/>
                      <a:pt x="2060929" y="2112083"/>
                    </a:cubicBezTo>
                    <a:close/>
                    <a:moveTo>
                      <a:pt x="2490403" y="1313625"/>
                    </a:moveTo>
                    <a:lnTo>
                      <a:pt x="2490403" y="1313625"/>
                    </a:lnTo>
                    <a:lnTo>
                      <a:pt x="2490403" y="1316649"/>
                    </a:lnTo>
                    <a:lnTo>
                      <a:pt x="2490403" y="1315641"/>
                    </a:lnTo>
                    <a:cubicBezTo>
                      <a:pt x="2485362" y="1338828"/>
                      <a:pt x="2478305" y="1361008"/>
                      <a:pt x="2468223" y="1381171"/>
                    </a:cubicBezTo>
                    <a:cubicBezTo>
                      <a:pt x="2465199" y="1387220"/>
                      <a:pt x="2461166" y="1393269"/>
                      <a:pt x="2458142" y="1399318"/>
                    </a:cubicBezTo>
                    <a:lnTo>
                      <a:pt x="2457134" y="1400326"/>
                    </a:lnTo>
                    <a:cubicBezTo>
                      <a:pt x="2455117" y="1404358"/>
                      <a:pt x="2453101" y="1408391"/>
                      <a:pt x="2451085" y="1411416"/>
                    </a:cubicBezTo>
                    <a:cubicBezTo>
                      <a:pt x="2443020" y="1426538"/>
                      <a:pt x="2434954" y="1442668"/>
                      <a:pt x="2426889" y="1460815"/>
                    </a:cubicBezTo>
                    <a:cubicBezTo>
                      <a:pt x="2410759" y="1495092"/>
                      <a:pt x="2397653" y="1529370"/>
                      <a:pt x="2386563" y="1559614"/>
                    </a:cubicBezTo>
                    <a:cubicBezTo>
                      <a:pt x="2381522" y="1571712"/>
                      <a:pt x="2377490" y="1583810"/>
                      <a:pt x="2372449" y="1595908"/>
                    </a:cubicBezTo>
                    <a:lnTo>
                      <a:pt x="2370433" y="1600948"/>
                    </a:lnTo>
                    <a:cubicBezTo>
                      <a:pt x="2351278" y="1653373"/>
                      <a:pt x="2331114" y="1706805"/>
                      <a:pt x="2305911" y="1758220"/>
                    </a:cubicBezTo>
                    <a:cubicBezTo>
                      <a:pt x="2289780" y="1790482"/>
                      <a:pt x="2272641" y="1820726"/>
                      <a:pt x="2254495" y="1847946"/>
                    </a:cubicBezTo>
                    <a:cubicBezTo>
                      <a:pt x="2236348" y="1874158"/>
                      <a:pt x="2216185" y="1901378"/>
                      <a:pt x="2191989" y="1929607"/>
                    </a:cubicBezTo>
                    <a:cubicBezTo>
                      <a:pt x="2180900" y="1942713"/>
                      <a:pt x="2169810" y="1954811"/>
                      <a:pt x="2158720" y="1966908"/>
                    </a:cubicBezTo>
                    <a:lnTo>
                      <a:pt x="2154687" y="1971949"/>
                    </a:lnTo>
                    <a:lnTo>
                      <a:pt x="2142590" y="1985055"/>
                    </a:lnTo>
                    <a:cubicBezTo>
                      <a:pt x="2129484" y="1999169"/>
                      <a:pt x="2116378" y="2014292"/>
                      <a:pt x="2104280" y="2030422"/>
                    </a:cubicBezTo>
                    <a:cubicBezTo>
                      <a:pt x="2096214" y="2014292"/>
                      <a:pt x="2086133" y="1996145"/>
                      <a:pt x="2073027" y="1975982"/>
                    </a:cubicBezTo>
                    <a:cubicBezTo>
                      <a:pt x="2053872" y="1945737"/>
                      <a:pt x="2032701" y="1914484"/>
                      <a:pt x="2009513" y="1883232"/>
                    </a:cubicBezTo>
                    <a:cubicBezTo>
                      <a:pt x="1971203" y="1831816"/>
                      <a:pt x="1927853" y="1784433"/>
                      <a:pt x="1881478" y="1741082"/>
                    </a:cubicBezTo>
                    <a:cubicBezTo>
                      <a:pt x="1936926" y="1697731"/>
                      <a:pt x="1986326" y="1656397"/>
                      <a:pt x="2030684" y="1612038"/>
                    </a:cubicBezTo>
                    <a:cubicBezTo>
                      <a:pt x="2084117" y="1560622"/>
                      <a:pt x="2128476" y="1510215"/>
                      <a:pt x="2166785" y="1458799"/>
                    </a:cubicBezTo>
                    <a:cubicBezTo>
                      <a:pt x="2188965" y="1429562"/>
                      <a:pt x="2211144" y="1397302"/>
                      <a:pt x="2224250" y="1362016"/>
                    </a:cubicBezTo>
                    <a:cubicBezTo>
                      <a:pt x="2231307" y="1343869"/>
                      <a:pt x="2235340" y="1325723"/>
                      <a:pt x="2236348" y="1307576"/>
                    </a:cubicBezTo>
                    <a:cubicBezTo>
                      <a:pt x="2237356" y="1295478"/>
                      <a:pt x="2235340" y="1283380"/>
                      <a:pt x="2233324" y="1271282"/>
                    </a:cubicBezTo>
                    <a:cubicBezTo>
                      <a:pt x="2232315" y="1265233"/>
                      <a:pt x="2231307" y="1259184"/>
                      <a:pt x="2231307" y="1253135"/>
                    </a:cubicBezTo>
                    <a:cubicBezTo>
                      <a:pt x="2230299" y="1244062"/>
                      <a:pt x="2231307" y="1235997"/>
                      <a:pt x="2232315" y="1227932"/>
                    </a:cubicBezTo>
                    <a:cubicBezTo>
                      <a:pt x="2235340" y="1214826"/>
                      <a:pt x="2240381" y="1202728"/>
                      <a:pt x="2244413" y="1193654"/>
                    </a:cubicBezTo>
                    <a:cubicBezTo>
                      <a:pt x="2245421" y="1191638"/>
                      <a:pt x="2246430" y="1189622"/>
                      <a:pt x="2247438" y="1186597"/>
                    </a:cubicBezTo>
                    <a:lnTo>
                      <a:pt x="2251470" y="1189622"/>
                    </a:lnTo>
                    <a:cubicBezTo>
                      <a:pt x="2254495" y="1191638"/>
                      <a:pt x="2257519" y="1194662"/>
                      <a:pt x="2260544" y="1196679"/>
                    </a:cubicBezTo>
                    <a:cubicBezTo>
                      <a:pt x="2261552" y="1196679"/>
                      <a:pt x="2261552" y="1197687"/>
                      <a:pt x="2262560" y="1197687"/>
                    </a:cubicBezTo>
                    <a:cubicBezTo>
                      <a:pt x="2259536" y="1199703"/>
                      <a:pt x="2257519" y="1204744"/>
                      <a:pt x="2259536" y="1208777"/>
                    </a:cubicBezTo>
                    <a:cubicBezTo>
                      <a:pt x="2260544" y="1211801"/>
                      <a:pt x="2263568" y="1213817"/>
                      <a:pt x="2267601" y="1213817"/>
                    </a:cubicBezTo>
                    <a:cubicBezTo>
                      <a:pt x="2268609" y="1213817"/>
                      <a:pt x="2270625" y="1213817"/>
                      <a:pt x="2271633" y="1212809"/>
                    </a:cubicBezTo>
                    <a:cubicBezTo>
                      <a:pt x="2283731" y="1206760"/>
                      <a:pt x="2295829" y="1199703"/>
                      <a:pt x="2305911" y="1190630"/>
                    </a:cubicBezTo>
                    <a:cubicBezTo>
                      <a:pt x="2311960" y="1185589"/>
                      <a:pt x="2315992" y="1180548"/>
                      <a:pt x="2320025" y="1174499"/>
                    </a:cubicBezTo>
                    <a:cubicBezTo>
                      <a:pt x="2323049" y="1169459"/>
                      <a:pt x="2325066" y="1163410"/>
                      <a:pt x="2326074" y="1157361"/>
                    </a:cubicBezTo>
                    <a:cubicBezTo>
                      <a:pt x="2326074" y="1156353"/>
                      <a:pt x="2327082" y="1155345"/>
                      <a:pt x="2327082" y="1154336"/>
                    </a:cubicBezTo>
                    <a:cubicBezTo>
                      <a:pt x="2327082" y="1153328"/>
                      <a:pt x="2327082" y="1152320"/>
                      <a:pt x="2327082" y="1151312"/>
                    </a:cubicBezTo>
                    <a:cubicBezTo>
                      <a:pt x="2327082" y="1149296"/>
                      <a:pt x="2325066" y="1147279"/>
                      <a:pt x="2323049" y="1145263"/>
                    </a:cubicBezTo>
                    <a:cubicBezTo>
                      <a:pt x="2322041" y="1144255"/>
                      <a:pt x="2322041" y="1143247"/>
                      <a:pt x="2321033" y="1142239"/>
                    </a:cubicBezTo>
                    <a:cubicBezTo>
                      <a:pt x="2322041" y="1142239"/>
                      <a:pt x="2323049" y="1141230"/>
                      <a:pt x="2324057" y="1139214"/>
                    </a:cubicBezTo>
                    <a:lnTo>
                      <a:pt x="2325066" y="1138206"/>
                    </a:lnTo>
                    <a:lnTo>
                      <a:pt x="2326074" y="1137198"/>
                    </a:lnTo>
                    <a:lnTo>
                      <a:pt x="2327082" y="1136190"/>
                    </a:lnTo>
                    <a:cubicBezTo>
                      <a:pt x="2330106" y="1132157"/>
                      <a:pt x="2333131" y="1130141"/>
                      <a:pt x="2337163" y="1127116"/>
                    </a:cubicBezTo>
                    <a:cubicBezTo>
                      <a:pt x="2339180" y="1126108"/>
                      <a:pt x="2341196" y="1124092"/>
                      <a:pt x="2344220" y="1123084"/>
                    </a:cubicBezTo>
                    <a:cubicBezTo>
                      <a:pt x="2346237" y="1122075"/>
                      <a:pt x="2348253" y="1122075"/>
                      <a:pt x="2349261" y="1122075"/>
                    </a:cubicBezTo>
                    <a:cubicBezTo>
                      <a:pt x="2351278" y="1122075"/>
                      <a:pt x="2353294" y="1122075"/>
                      <a:pt x="2354302" y="1122075"/>
                    </a:cubicBezTo>
                    <a:cubicBezTo>
                      <a:pt x="2356318" y="1122075"/>
                      <a:pt x="2357326" y="1123084"/>
                      <a:pt x="2359343" y="1124092"/>
                    </a:cubicBezTo>
                    <a:cubicBezTo>
                      <a:pt x="2361359" y="1125100"/>
                      <a:pt x="2363375" y="1127116"/>
                      <a:pt x="2365392" y="1128124"/>
                    </a:cubicBezTo>
                    <a:cubicBezTo>
                      <a:pt x="2368416" y="1130141"/>
                      <a:pt x="2370433" y="1133165"/>
                      <a:pt x="2372449" y="1136190"/>
                    </a:cubicBezTo>
                    <a:cubicBezTo>
                      <a:pt x="2375473" y="1141230"/>
                      <a:pt x="2378498" y="1146271"/>
                      <a:pt x="2380514" y="1153328"/>
                    </a:cubicBezTo>
                    <a:cubicBezTo>
                      <a:pt x="2383538" y="1161393"/>
                      <a:pt x="2384547" y="1168450"/>
                      <a:pt x="2385555" y="1176516"/>
                    </a:cubicBezTo>
                    <a:cubicBezTo>
                      <a:pt x="2385555" y="1181556"/>
                      <a:pt x="2385555" y="1186597"/>
                      <a:pt x="2385555" y="1190630"/>
                    </a:cubicBezTo>
                    <a:cubicBezTo>
                      <a:pt x="2385555" y="1193654"/>
                      <a:pt x="2386563" y="1195671"/>
                      <a:pt x="2387571" y="1197687"/>
                    </a:cubicBezTo>
                    <a:cubicBezTo>
                      <a:pt x="2389587" y="1199703"/>
                      <a:pt x="2392612" y="1201720"/>
                      <a:pt x="2395636" y="1201720"/>
                    </a:cubicBezTo>
                    <a:cubicBezTo>
                      <a:pt x="2398661" y="1201720"/>
                      <a:pt x="2401685" y="1200711"/>
                      <a:pt x="2403701" y="1198695"/>
                    </a:cubicBezTo>
                    <a:cubicBezTo>
                      <a:pt x="2406726" y="1196679"/>
                      <a:pt x="2406726" y="1193654"/>
                      <a:pt x="2407734" y="1190630"/>
                    </a:cubicBezTo>
                    <a:cubicBezTo>
                      <a:pt x="2408742" y="1182565"/>
                      <a:pt x="2408742" y="1175508"/>
                      <a:pt x="2407734" y="1169459"/>
                    </a:cubicBezTo>
                    <a:cubicBezTo>
                      <a:pt x="2407734" y="1165426"/>
                      <a:pt x="2406726" y="1161393"/>
                      <a:pt x="2405718" y="1157361"/>
                    </a:cubicBezTo>
                    <a:cubicBezTo>
                      <a:pt x="2412775" y="1157361"/>
                      <a:pt x="2419832" y="1158369"/>
                      <a:pt x="2425881" y="1159377"/>
                    </a:cubicBezTo>
                    <a:cubicBezTo>
                      <a:pt x="2433946" y="1161393"/>
                      <a:pt x="2442011" y="1163410"/>
                      <a:pt x="2449068" y="1166434"/>
                    </a:cubicBezTo>
                    <a:cubicBezTo>
                      <a:pt x="2455117" y="1169459"/>
                      <a:pt x="2460158" y="1172483"/>
                      <a:pt x="2465199" y="1176516"/>
                    </a:cubicBezTo>
                    <a:cubicBezTo>
                      <a:pt x="2470240" y="1180548"/>
                      <a:pt x="2474272" y="1185589"/>
                      <a:pt x="2477297" y="1190630"/>
                    </a:cubicBezTo>
                    <a:cubicBezTo>
                      <a:pt x="2481329" y="1197687"/>
                      <a:pt x="2485362" y="1204744"/>
                      <a:pt x="2488387" y="1212809"/>
                    </a:cubicBezTo>
                    <a:cubicBezTo>
                      <a:pt x="2492419" y="1223899"/>
                      <a:pt x="2494435" y="1235997"/>
                      <a:pt x="2495444" y="1248095"/>
                    </a:cubicBezTo>
                    <a:lnTo>
                      <a:pt x="2495444" y="1249103"/>
                    </a:lnTo>
                    <a:cubicBezTo>
                      <a:pt x="2495444" y="1249103"/>
                      <a:pt x="2495444" y="1250111"/>
                      <a:pt x="2495444" y="1250111"/>
                    </a:cubicBezTo>
                    <a:lnTo>
                      <a:pt x="2495444" y="1251119"/>
                    </a:lnTo>
                    <a:cubicBezTo>
                      <a:pt x="2495444" y="1274307"/>
                      <a:pt x="2494435" y="1292454"/>
                      <a:pt x="2490403" y="1313625"/>
                    </a:cubicBezTo>
                    <a:close/>
                    <a:moveTo>
                      <a:pt x="2546859" y="1348910"/>
                    </a:moveTo>
                    <a:cubicBezTo>
                      <a:pt x="2545851" y="1351935"/>
                      <a:pt x="2545851" y="1353951"/>
                      <a:pt x="2544843" y="1356975"/>
                    </a:cubicBezTo>
                    <a:cubicBezTo>
                      <a:pt x="2543835" y="1358991"/>
                      <a:pt x="2541819" y="1361008"/>
                      <a:pt x="2540810" y="1364032"/>
                    </a:cubicBezTo>
                    <a:cubicBezTo>
                      <a:pt x="2535770" y="1358991"/>
                      <a:pt x="2528713" y="1354959"/>
                      <a:pt x="2521656" y="1351935"/>
                    </a:cubicBezTo>
                    <a:cubicBezTo>
                      <a:pt x="2517623" y="1349918"/>
                      <a:pt x="2512582" y="1347902"/>
                      <a:pt x="2508550" y="1345886"/>
                    </a:cubicBezTo>
                    <a:cubicBezTo>
                      <a:pt x="2511574" y="1335804"/>
                      <a:pt x="2513590" y="1324714"/>
                      <a:pt x="2515607" y="1312617"/>
                    </a:cubicBezTo>
                    <a:lnTo>
                      <a:pt x="2516615" y="1308584"/>
                    </a:lnTo>
                    <a:cubicBezTo>
                      <a:pt x="2520647" y="1313625"/>
                      <a:pt x="2524680" y="1318665"/>
                      <a:pt x="2529721" y="1323706"/>
                    </a:cubicBezTo>
                    <a:cubicBezTo>
                      <a:pt x="2532745" y="1326731"/>
                      <a:pt x="2535770" y="1330763"/>
                      <a:pt x="2537786" y="1333788"/>
                    </a:cubicBezTo>
                    <a:lnTo>
                      <a:pt x="2540810" y="1337820"/>
                    </a:lnTo>
                    <a:cubicBezTo>
                      <a:pt x="2542827" y="1340845"/>
                      <a:pt x="2544843" y="1342861"/>
                      <a:pt x="2546859" y="1345886"/>
                    </a:cubicBezTo>
                    <a:cubicBezTo>
                      <a:pt x="2547868" y="1346894"/>
                      <a:pt x="2547868" y="1347902"/>
                      <a:pt x="2548876" y="1347902"/>
                    </a:cubicBezTo>
                    <a:cubicBezTo>
                      <a:pt x="2546859" y="1347902"/>
                      <a:pt x="2546859" y="1347902"/>
                      <a:pt x="2546859" y="1348910"/>
                    </a:cubicBezTo>
                    <a:close/>
                    <a:moveTo>
                      <a:pt x="2701107" y="1471905"/>
                    </a:moveTo>
                    <a:cubicBezTo>
                      <a:pt x="2695058" y="1475937"/>
                      <a:pt x="2688001" y="1478962"/>
                      <a:pt x="2680944" y="1481986"/>
                    </a:cubicBezTo>
                    <a:cubicBezTo>
                      <a:pt x="2672879" y="1485011"/>
                      <a:pt x="2664813" y="1486019"/>
                      <a:pt x="2656748" y="1487027"/>
                    </a:cubicBezTo>
                    <a:cubicBezTo>
                      <a:pt x="2654732" y="1487027"/>
                      <a:pt x="2652716" y="1487027"/>
                      <a:pt x="2650699" y="1487027"/>
                    </a:cubicBezTo>
                    <a:cubicBezTo>
                      <a:pt x="2643642" y="1487027"/>
                      <a:pt x="2636585" y="1486019"/>
                      <a:pt x="2629528" y="1485011"/>
                    </a:cubicBezTo>
                    <a:cubicBezTo>
                      <a:pt x="2620455" y="1482995"/>
                      <a:pt x="2611381" y="1479970"/>
                      <a:pt x="2603316" y="1475937"/>
                    </a:cubicBezTo>
                    <a:cubicBezTo>
                      <a:pt x="2595251" y="1471905"/>
                      <a:pt x="2588194" y="1466864"/>
                      <a:pt x="2581137" y="1461823"/>
                    </a:cubicBezTo>
                    <a:cubicBezTo>
                      <a:pt x="2576096" y="1456783"/>
                      <a:pt x="2571055" y="1451742"/>
                      <a:pt x="2566014" y="1444685"/>
                    </a:cubicBezTo>
                    <a:cubicBezTo>
                      <a:pt x="2561982" y="1438636"/>
                      <a:pt x="2558957" y="1432587"/>
                      <a:pt x="2556941" y="1426538"/>
                    </a:cubicBezTo>
                    <a:cubicBezTo>
                      <a:pt x="2554925" y="1419481"/>
                      <a:pt x="2552908" y="1412424"/>
                      <a:pt x="2551900" y="1404358"/>
                    </a:cubicBezTo>
                    <a:cubicBezTo>
                      <a:pt x="2550892" y="1395285"/>
                      <a:pt x="2551900" y="1387220"/>
                      <a:pt x="2552908" y="1377138"/>
                    </a:cubicBezTo>
                    <a:cubicBezTo>
                      <a:pt x="2552908" y="1376130"/>
                      <a:pt x="2552908" y="1375122"/>
                      <a:pt x="2552908" y="1374114"/>
                    </a:cubicBezTo>
                    <a:cubicBezTo>
                      <a:pt x="2554925" y="1372098"/>
                      <a:pt x="2556941" y="1370081"/>
                      <a:pt x="2558957" y="1367057"/>
                    </a:cubicBezTo>
                    <a:cubicBezTo>
                      <a:pt x="2560974" y="1364032"/>
                      <a:pt x="2562990" y="1360000"/>
                      <a:pt x="2563998" y="1355967"/>
                    </a:cubicBezTo>
                    <a:cubicBezTo>
                      <a:pt x="2567023" y="1354959"/>
                      <a:pt x="2570047" y="1354959"/>
                      <a:pt x="2573071" y="1353951"/>
                    </a:cubicBezTo>
                    <a:cubicBezTo>
                      <a:pt x="2574080" y="1353951"/>
                      <a:pt x="2576096" y="1353951"/>
                      <a:pt x="2577104" y="1353951"/>
                    </a:cubicBezTo>
                    <a:cubicBezTo>
                      <a:pt x="2581137" y="1353951"/>
                      <a:pt x="2585169" y="1353951"/>
                      <a:pt x="2588194" y="1354959"/>
                    </a:cubicBezTo>
                    <a:cubicBezTo>
                      <a:pt x="2594243" y="1355967"/>
                      <a:pt x="2599283" y="1357984"/>
                      <a:pt x="2605332" y="1361008"/>
                    </a:cubicBezTo>
                    <a:cubicBezTo>
                      <a:pt x="2613398" y="1365040"/>
                      <a:pt x="2620455" y="1370081"/>
                      <a:pt x="2628520" y="1377138"/>
                    </a:cubicBezTo>
                    <a:cubicBezTo>
                      <a:pt x="2635577" y="1384195"/>
                      <a:pt x="2642634" y="1391253"/>
                      <a:pt x="2649691" y="1398310"/>
                    </a:cubicBezTo>
                    <a:cubicBezTo>
                      <a:pt x="2658765" y="1408391"/>
                      <a:pt x="2668846" y="1418473"/>
                      <a:pt x="2680944" y="1427546"/>
                    </a:cubicBezTo>
                    <a:cubicBezTo>
                      <a:pt x="2684976" y="1430570"/>
                      <a:pt x="2690017" y="1433595"/>
                      <a:pt x="2696066" y="1436619"/>
                    </a:cubicBezTo>
                    <a:cubicBezTo>
                      <a:pt x="2698083" y="1437628"/>
                      <a:pt x="2701107" y="1438636"/>
                      <a:pt x="2703123" y="1439644"/>
                    </a:cubicBezTo>
                    <a:cubicBezTo>
                      <a:pt x="2697074" y="1440652"/>
                      <a:pt x="2692034" y="1442668"/>
                      <a:pt x="2686993" y="1442668"/>
                    </a:cubicBezTo>
                    <a:cubicBezTo>
                      <a:pt x="2685985" y="1442668"/>
                      <a:pt x="2683968" y="1442668"/>
                      <a:pt x="2682960" y="1442668"/>
                    </a:cubicBezTo>
                    <a:cubicBezTo>
                      <a:pt x="2677920" y="1442668"/>
                      <a:pt x="2673887" y="1442668"/>
                      <a:pt x="2668846" y="1441660"/>
                    </a:cubicBezTo>
                    <a:cubicBezTo>
                      <a:pt x="2662797" y="1440652"/>
                      <a:pt x="2656748" y="1438636"/>
                      <a:pt x="2651707" y="1435611"/>
                    </a:cubicBezTo>
                    <a:cubicBezTo>
                      <a:pt x="2646667" y="1432587"/>
                      <a:pt x="2641626" y="1430570"/>
                      <a:pt x="2637593" y="1426538"/>
                    </a:cubicBezTo>
                    <a:cubicBezTo>
                      <a:pt x="2634569" y="1423514"/>
                      <a:pt x="2631544" y="1420489"/>
                      <a:pt x="2628520" y="1416456"/>
                    </a:cubicBezTo>
                    <a:cubicBezTo>
                      <a:pt x="2626504" y="1414440"/>
                      <a:pt x="2624487" y="1413432"/>
                      <a:pt x="2621463" y="1413432"/>
                    </a:cubicBezTo>
                    <a:cubicBezTo>
                      <a:pt x="2619446" y="1413432"/>
                      <a:pt x="2616422" y="1414440"/>
                      <a:pt x="2614406" y="1415448"/>
                    </a:cubicBezTo>
                    <a:cubicBezTo>
                      <a:pt x="2610373" y="1418473"/>
                      <a:pt x="2610373" y="1424521"/>
                      <a:pt x="2613398" y="1428554"/>
                    </a:cubicBezTo>
                    <a:cubicBezTo>
                      <a:pt x="2621463" y="1438636"/>
                      <a:pt x="2631544" y="1447709"/>
                      <a:pt x="2641626" y="1452750"/>
                    </a:cubicBezTo>
                    <a:cubicBezTo>
                      <a:pt x="2652716" y="1458799"/>
                      <a:pt x="2664813" y="1462832"/>
                      <a:pt x="2677920" y="1463840"/>
                    </a:cubicBezTo>
                    <a:cubicBezTo>
                      <a:pt x="2679936" y="1463840"/>
                      <a:pt x="2680944" y="1463840"/>
                      <a:pt x="2682960" y="1463840"/>
                    </a:cubicBezTo>
                    <a:cubicBezTo>
                      <a:pt x="2686993" y="1463840"/>
                      <a:pt x="2691025" y="1463840"/>
                      <a:pt x="2696066" y="1462832"/>
                    </a:cubicBezTo>
                    <a:cubicBezTo>
                      <a:pt x="2701107" y="1461823"/>
                      <a:pt x="2706148" y="1460815"/>
                      <a:pt x="2711188" y="1458799"/>
                    </a:cubicBezTo>
                    <a:cubicBezTo>
                      <a:pt x="2709172" y="1465856"/>
                      <a:pt x="2705139" y="1468880"/>
                      <a:pt x="2701107" y="1471905"/>
                    </a:cubicBezTo>
                    <a:close/>
                  </a:path>
                </a:pathLst>
              </a:custGeom>
              <a:solidFill>
                <a:srgbClr val="0E0E0E"/>
              </a:solidFill>
              <a:ln w="10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5" name="Graphic 4">
              <a:extLst>
                <a:ext uri="{FF2B5EF4-FFF2-40B4-BE49-F238E27FC236}">
                  <a16:creationId xmlns:a16="http://schemas.microsoft.com/office/drawing/2014/main" xmlns="" id="{469D81E2-E6D0-EF6A-9C0F-F9A0657F7B47}"/>
                </a:ext>
              </a:extLst>
            </p:cNvPr>
            <p:cNvGrpSpPr/>
            <p:nvPr/>
          </p:nvGrpSpPr>
          <p:grpSpPr>
            <a:xfrm>
              <a:off x="379984" y="2284322"/>
              <a:ext cx="971805" cy="536445"/>
              <a:chOff x="498618" y="561541"/>
              <a:chExt cx="971805" cy="536445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4FB0D0D3-5E76-3146-513B-ECDE6E091D74}"/>
                  </a:ext>
                </a:extLst>
              </p:cNvPr>
              <p:cNvSpPr/>
              <p:nvPr/>
            </p:nvSpPr>
            <p:spPr>
              <a:xfrm>
                <a:off x="498618" y="561541"/>
                <a:ext cx="971805" cy="536445"/>
              </a:xfrm>
              <a:custGeom>
                <a:avLst/>
                <a:gdLst>
                  <a:gd name="connsiteX0" fmla="*/ 968245 w 971805"/>
                  <a:gd name="connsiteY0" fmla="*/ 234900 h 536445"/>
                  <a:gd name="connsiteX1" fmla="*/ 956148 w 971805"/>
                  <a:gd name="connsiteY1" fmla="*/ 201631 h 536445"/>
                  <a:gd name="connsiteX2" fmla="*/ 940017 w 971805"/>
                  <a:gd name="connsiteY2" fmla="*/ 174411 h 536445"/>
                  <a:gd name="connsiteX3" fmla="*/ 895658 w 971805"/>
                  <a:gd name="connsiteY3" fmla="*/ 138117 h 536445"/>
                  <a:gd name="connsiteX4" fmla="*/ 838194 w 971805"/>
                  <a:gd name="connsiteY4" fmla="*/ 115938 h 536445"/>
                  <a:gd name="connsiteX5" fmla="*/ 746452 w 971805"/>
                  <a:gd name="connsiteY5" fmla="*/ 111905 h 536445"/>
                  <a:gd name="connsiteX6" fmla="*/ 704109 w 971805"/>
                  <a:gd name="connsiteY6" fmla="*/ 124003 h 536445"/>
                  <a:gd name="connsiteX7" fmla="*/ 684954 w 971805"/>
                  <a:gd name="connsiteY7" fmla="*/ 134084 h 536445"/>
                  <a:gd name="connsiteX8" fmla="*/ 651685 w 971805"/>
                  <a:gd name="connsiteY8" fmla="*/ 33269 h 536445"/>
                  <a:gd name="connsiteX9" fmla="*/ 592204 w 971805"/>
                  <a:gd name="connsiteY9" fmla="*/ 2016 h 536445"/>
                  <a:gd name="connsiteX10" fmla="*/ 569016 w 971805"/>
                  <a:gd name="connsiteY10" fmla="*/ 0 h 536445"/>
                  <a:gd name="connsiteX11" fmla="*/ 525666 w 971805"/>
                  <a:gd name="connsiteY11" fmla="*/ 7057 h 536445"/>
                  <a:gd name="connsiteX12" fmla="*/ 455095 w 971805"/>
                  <a:gd name="connsiteY12" fmla="*/ 49400 h 536445"/>
                  <a:gd name="connsiteX13" fmla="*/ 430899 w 971805"/>
                  <a:gd name="connsiteY13" fmla="*/ 80652 h 536445"/>
                  <a:gd name="connsiteX14" fmla="*/ 427875 w 971805"/>
                  <a:gd name="connsiteY14" fmla="*/ 86701 h 536445"/>
                  <a:gd name="connsiteX15" fmla="*/ 418802 w 971805"/>
                  <a:gd name="connsiteY15" fmla="*/ 71579 h 536445"/>
                  <a:gd name="connsiteX16" fmla="*/ 403679 w 971805"/>
                  <a:gd name="connsiteY16" fmla="*/ 53432 h 536445"/>
                  <a:gd name="connsiteX17" fmla="*/ 385532 w 971805"/>
                  <a:gd name="connsiteY17" fmla="*/ 40326 h 536445"/>
                  <a:gd name="connsiteX18" fmla="*/ 297823 w 971805"/>
                  <a:gd name="connsiteY18" fmla="*/ 29236 h 536445"/>
                  <a:gd name="connsiteX19" fmla="*/ 253464 w 971805"/>
                  <a:gd name="connsiteY19" fmla="*/ 44359 h 536445"/>
                  <a:gd name="connsiteX20" fmla="*/ 214146 w 971805"/>
                  <a:gd name="connsiteY20" fmla="*/ 70571 h 536445"/>
                  <a:gd name="connsiteX21" fmla="*/ 184910 w 971805"/>
                  <a:gd name="connsiteY21" fmla="*/ 105856 h 536445"/>
                  <a:gd name="connsiteX22" fmla="*/ 174828 w 971805"/>
                  <a:gd name="connsiteY22" fmla="*/ 127027 h 536445"/>
                  <a:gd name="connsiteX23" fmla="*/ 168779 w 971805"/>
                  <a:gd name="connsiteY23" fmla="*/ 151223 h 536445"/>
                  <a:gd name="connsiteX24" fmla="*/ 167771 w 971805"/>
                  <a:gd name="connsiteY24" fmla="*/ 182476 h 536445"/>
                  <a:gd name="connsiteX25" fmla="*/ 146600 w 971805"/>
                  <a:gd name="connsiteY25" fmla="*/ 178443 h 536445"/>
                  <a:gd name="connsiteX26" fmla="*/ 114339 w 971805"/>
                  <a:gd name="connsiteY26" fmla="*/ 178443 h 536445"/>
                  <a:gd name="connsiteX27" fmla="*/ 84094 w 971805"/>
                  <a:gd name="connsiteY27" fmla="*/ 186508 h 536445"/>
                  <a:gd name="connsiteX28" fmla="*/ 57882 w 971805"/>
                  <a:gd name="connsiteY28" fmla="*/ 201631 h 536445"/>
                  <a:gd name="connsiteX29" fmla="*/ 18564 w 971805"/>
                  <a:gd name="connsiteY29" fmla="*/ 248006 h 536445"/>
                  <a:gd name="connsiteX30" fmla="*/ 418 w 971805"/>
                  <a:gd name="connsiteY30" fmla="*/ 309503 h 536445"/>
                  <a:gd name="connsiteX31" fmla="*/ 1426 w 971805"/>
                  <a:gd name="connsiteY31" fmla="*/ 342772 h 536445"/>
                  <a:gd name="connsiteX32" fmla="*/ 10499 w 971805"/>
                  <a:gd name="connsiteY32" fmla="*/ 375033 h 536445"/>
                  <a:gd name="connsiteX33" fmla="*/ 23605 w 971805"/>
                  <a:gd name="connsiteY33" fmla="*/ 398221 h 536445"/>
                  <a:gd name="connsiteX34" fmla="*/ 41752 w 971805"/>
                  <a:gd name="connsiteY34" fmla="*/ 418384 h 536445"/>
                  <a:gd name="connsiteX35" fmla="*/ 92160 w 971805"/>
                  <a:gd name="connsiteY35" fmla="*/ 449637 h 536445"/>
                  <a:gd name="connsiteX36" fmla="*/ 149624 w 971805"/>
                  <a:gd name="connsiteY36" fmla="*/ 461735 h 536445"/>
                  <a:gd name="connsiteX37" fmla="*/ 205073 w 971805"/>
                  <a:gd name="connsiteY37" fmla="*/ 450645 h 536445"/>
                  <a:gd name="connsiteX38" fmla="*/ 238342 w 971805"/>
                  <a:gd name="connsiteY38" fmla="*/ 424433 h 536445"/>
                  <a:gd name="connsiteX39" fmla="*/ 247415 w 971805"/>
                  <a:gd name="connsiteY39" fmla="*/ 442580 h 536445"/>
                  <a:gd name="connsiteX40" fmla="*/ 266570 w 971805"/>
                  <a:gd name="connsiteY40" fmla="*/ 473832 h 536445"/>
                  <a:gd name="connsiteX41" fmla="*/ 320002 w 971805"/>
                  <a:gd name="connsiteY41" fmla="*/ 521216 h 536445"/>
                  <a:gd name="connsiteX42" fmla="*/ 351255 w 971805"/>
                  <a:gd name="connsiteY42" fmla="*/ 532305 h 536445"/>
                  <a:gd name="connsiteX43" fmla="*/ 379483 w 971805"/>
                  <a:gd name="connsiteY43" fmla="*/ 535330 h 536445"/>
                  <a:gd name="connsiteX44" fmla="*/ 440981 w 971805"/>
                  <a:gd name="connsiteY44" fmla="*/ 526256 h 536445"/>
                  <a:gd name="connsiteX45" fmla="*/ 498446 w 971805"/>
                  <a:gd name="connsiteY45" fmla="*/ 497020 h 536445"/>
                  <a:gd name="connsiteX46" fmla="*/ 523650 w 971805"/>
                  <a:gd name="connsiteY46" fmla="*/ 467783 h 536445"/>
                  <a:gd name="connsiteX47" fmla="*/ 524658 w 971805"/>
                  <a:gd name="connsiteY47" fmla="*/ 469800 h 536445"/>
                  <a:gd name="connsiteX48" fmla="*/ 537764 w 971805"/>
                  <a:gd name="connsiteY48" fmla="*/ 488955 h 536445"/>
                  <a:gd name="connsiteX49" fmla="*/ 573049 w 971805"/>
                  <a:gd name="connsiteY49" fmla="*/ 516175 h 536445"/>
                  <a:gd name="connsiteX50" fmla="*/ 663783 w 971805"/>
                  <a:gd name="connsiteY50" fmla="*/ 536338 h 536445"/>
                  <a:gd name="connsiteX51" fmla="*/ 709150 w 971805"/>
                  <a:gd name="connsiteY51" fmla="*/ 529281 h 536445"/>
                  <a:gd name="connsiteX52" fmla="*/ 730321 w 971805"/>
                  <a:gd name="connsiteY52" fmla="*/ 521216 h 536445"/>
                  <a:gd name="connsiteX53" fmla="*/ 749476 w 971805"/>
                  <a:gd name="connsiteY53" fmla="*/ 510126 h 536445"/>
                  <a:gd name="connsiteX54" fmla="*/ 775688 w 971805"/>
                  <a:gd name="connsiteY54" fmla="*/ 479881 h 536445"/>
                  <a:gd name="connsiteX55" fmla="*/ 782745 w 971805"/>
                  <a:gd name="connsiteY55" fmla="*/ 459718 h 536445"/>
                  <a:gd name="connsiteX56" fmla="*/ 784761 w 971805"/>
                  <a:gd name="connsiteY56" fmla="*/ 436531 h 536445"/>
                  <a:gd name="connsiteX57" fmla="*/ 784761 w 971805"/>
                  <a:gd name="connsiteY57" fmla="*/ 431490 h 536445"/>
                  <a:gd name="connsiteX58" fmla="*/ 794843 w 971805"/>
                  <a:gd name="connsiteY58" fmla="*/ 434514 h 536445"/>
                  <a:gd name="connsiteX59" fmla="*/ 828112 w 971805"/>
                  <a:gd name="connsiteY59" fmla="*/ 432498 h 536445"/>
                  <a:gd name="connsiteX60" fmla="*/ 860373 w 971805"/>
                  <a:gd name="connsiteY60" fmla="*/ 422416 h 536445"/>
                  <a:gd name="connsiteX61" fmla="*/ 890618 w 971805"/>
                  <a:gd name="connsiteY61" fmla="*/ 407294 h 536445"/>
                  <a:gd name="connsiteX62" fmla="*/ 966229 w 971805"/>
                  <a:gd name="connsiteY62" fmla="*/ 300430 h 536445"/>
                  <a:gd name="connsiteX63" fmla="*/ 968245 w 971805"/>
                  <a:gd name="connsiteY63" fmla="*/ 234900 h 536445"/>
                  <a:gd name="connsiteX64" fmla="*/ 954131 w 971805"/>
                  <a:gd name="connsiteY64" fmla="*/ 293373 h 536445"/>
                  <a:gd name="connsiteX65" fmla="*/ 942033 w 971805"/>
                  <a:gd name="connsiteY65" fmla="*/ 331683 h 536445"/>
                  <a:gd name="connsiteX66" fmla="*/ 920862 w 971805"/>
                  <a:gd name="connsiteY66" fmla="*/ 363944 h 536445"/>
                  <a:gd name="connsiteX67" fmla="*/ 890618 w 971805"/>
                  <a:gd name="connsiteY67" fmla="*/ 391164 h 536445"/>
                  <a:gd name="connsiteX68" fmla="*/ 853316 w 971805"/>
                  <a:gd name="connsiteY68" fmla="*/ 411327 h 536445"/>
                  <a:gd name="connsiteX69" fmla="*/ 852308 w 971805"/>
                  <a:gd name="connsiteY69" fmla="*/ 411327 h 536445"/>
                  <a:gd name="connsiteX70" fmla="*/ 851300 w 971805"/>
                  <a:gd name="connsiteY70" fmla="*/ 411327 h 536445"/>
                  <a:gd name="connsiteX71" fmla="*/ 811982 w 971805"/>
                  <a:gd name="connsiteY71" fmla="*/ 421408 h 536445"/>
                  <a:gd name="connsiteX72" fmla="*/ 807949 w 971805"/>
                  <a:gd name="connsiteY72" fmla="*/ 421408 h 536445"/>
                  <a:gd name="connsiteX73" fmla="*/ 799884 w 971805"/>
                  <a:gd name="connsiteY73" fmla="*/ 420400 h 536445"/>
                  <a:gd name="connsiteX74" fmla="*/ 792827 w 971805"/>
                  <a:gd name="connsiteY74" fmla="*/ 418384 h 536445"/>
                  <a:gd name="connsiteX75" fmla="*/ 786778 w 971805"/>
                  <a:gd name="connsiteY75" fmla="*/ 414351 h 536445"/>
                  <a:gd name="connsiteX76" fmla="*/ 781737 w 971805"/>
                  <a:gd name="connsiteY76" fmla="*/ 409311 h 536445"/>
                  <a:gd name="connsiteX77" fmla="*/ 777704 w 971805"/>
                  <a:gd name="connsiteY77" fmla="*/ 407294 h 536445"/>
                  <a:gd name="connsiteX78" fmla="*/ 775688 w 971805"/>
                  <a:gd name="connsiteY78" fmla="*/ 407294 h 536445"/>
                  <a:gd name="connsiteX79" fmla="*/ 774680 w 971805"/>
                  <a:gd name="connsiteY79" fmla="*/ 407294 h 536445"/>
                  <a:gd name="connsiteX80" fmla="*/ 772664 w 971805"/>
                  <a:gd name="connsiteY80" fmla="*/ 407294 h 536445"/>
                  <a:gd name="connsiteX81" fmla="*/ 766615 w 971805"/>
                  <a:gd name="connsiteY81" fmla="*/ 412335 h 536445"/>
                  <a:gd name="connsiteX82" fmla="*/ 765607 w 971805"/>
                  <a:gd name="connsiteY82" fmla="*/ 420400 h 536445"/>
                  <a:gd name="connsiteX83" fmla="*/ 767623 w 971805"/>
                  <a:gd name="connsiteY83" fmla="*/ 433506 h 536445"/>
                  <a:gd name="connsiteX84" fmla="*/ 766615 w 971805"/>
                  <a:gd name="connsiteY84" fmla="*/ 452661 h 536445"/>
                  <a:gd name="connsiteX85" fmla="*/ 761574 w 971805"/>
                  <a:gd name="connsiteY85" fmla="*/ 468792 h 536445"/>
                  <a:gd name="connsiteX86" fmla="*/ 752500 w 971805"/>
                  <a:gd name="connsiteY86" fmla="*/ 482906 h 536445"/>
                  <a:gd name="connsiteX87" fmla="*/ 737378 w 971805"/>
                  <a:gd name="connsiteY87" fmla="*/ 497020 h 536445"/>
                  <a:gd name="connsiteX88" fmla="*/ 712174 w 971805"/>
                  <a:gd name="connsiteY88" fmla="*/ 510126 h 536445"/>
                  <a:gd name="connsiteX89" fmla="*/ 673865 w 971805"/>
                  <a:gd name="connsiteY89" fmla="*/ 519199 h 536445"/>
                  <a:gd name="connsiteX90" fmla="*/ 658742 w 971805"/>
                  <a:gd name="connsiteY90" fmla="*/ 520207 h 536445"/>
                  <a:gd name="connsiteX91" fmla="*/ 627489 w 971805"/>
                  <a:gd name="connsiteY91" fmla="*/ 517183 h 536445"/>
                  <a:gd name="connsiteX92" fmla="*/ 589180 w 971805"/>
                  <a:gd name="connsiteY92" fmla="*/ 505085 h 536445"/>
                  <a:gd name="connsiteX93" fmla="*/ 563976 w 971805"/>
                  <a:gd name="connsiteY93" fmla="*/ 488955 h 536445"/>
                  <a:gd name="connsiteX94" fmla="*/ 547845 w 971805"/>
                  <a:gd name="connsiteY94" fmla="*/ 470808 h 536445"/>
                  <a:gd name="connsiteX95" fmla="*/ 537764 w 971805"/>
                  <a:gd name="connsiteY95" fmla="*/ 450645 h 536445"/>
                  <a:gd name="connsiteX96" fmla="*/ 536756 w 971805"/>
                  <a:gd name="connsiteY96" fmla="*/ 446612 h 536445"/>
                  <a:gd name="connsiteX97" fmla="*/ 528690 w 971805"/>
                  <a:gd name="connsiteY97" fmla="*/ 439555 h 536445"/>
                  <a:gd name="connsiteX98" fmla="*/ 520625 w 971805"/>
                  <a:gd name="connsiteY98" fmla="*/ 445604 h 536445"/>
                  <a:gd name="connsiteX99" fmla="*/ 516592 w 971805"/>
                  <a:gd name="connsiteY99" fmla="*/ 455686 h 536445"/>
                  <a:gd name="connsiteX100" fmla="*/ 505503 w 971805"/>
                  <a:gd name="connsiteY100" fmla="*/ 471816 h 536445"/>
                  <a:gd name="connsiteX101" fmla="*/ 485340 w 971805"/>
                  <a:gd name="connsiteY101" fmla="*/ 489963 h 536445"/>
                  <a:gd name="connsiteX102" fmla="*/ 449046 w 971805"/>
                  <a:gd name="connsiteY102" fmla="*/ 508110 h 536445"/>
                  <a:gd name="connsiteX103" fmla="*/ 398638 w 971805"/>
                  <a:gd name="connsiteY103" fmla="*/ 519199 h 536445"/>
                  <a:gd name="connsiteX104" fmla="*/ 384524 w 971805"/>
                  <a:gd name="connsiteY104" fmla="*/ 520207 h 536445"/>
                  <a:gd name="connsiteX105" fmla="*/ 361337 w 971805"/>
                  <a:gd name="connsiteY105" fmla="*/ 518191 h 536445"/>
                  <a:gd name="connsiteX106" fmla="*/ 335125 w 971805"/>
                  <a:gd name="connsiteY106" fmla="*/ 509118 h 536445"/>
                  <a:gd name="connsiteX107" fmla="*/ 309921 w 971805"/>
                  <a:gd name="connsiteY107" fmla="*/ 492987 h 536445"/>
                  <a:gd name="connsiteX108" fmla="*/ 283709 w 971805"/>
                  <a:gd name="connsiteY108" fmla="*/ 462743 h 536445"/>
                  <a:gd name="connsiteX109" fmla="*/ 252456 w 971805"/>
                  <a:gd name="connsiteY109" fmla="*/ 403262 h 536445"/>
                  <a:gd name="connsiteX110" fmla="*/ 244391 w 971805"/>
                  <a:gd name="connsiteY110" fmla="*/ 398221 h 536445"/>
                  <a:gd name="connsiteX111" fmla="*/ 237334 w 971805"/>
                  <a:gd name="connsiteY111" fmla="*/ 402253 h 536445"/>
                  <a:gd name="connsiteX112" fmla="*/ 229269 w 971805"/>
                  <a:gd name="connsiteY112" fmla="*/ 413343 h 536445"/>
                  <a:gd name="connsiteX113" fmla="*/ 214146 w 971805"/>
                  <a:gd name="connsiteY113" fmla="*/ 427457 h 536445"/>
                  <a:gd name="connsiteX114" fmla="*/ 195999 w 971805"/>
                  <a:gd name="connsiteY114" fmla="*/ 437539 h 536445"/>
                  <a:gd name="connsiteX115" fmla="*/ 169787 w 971805"/>
                  <a:gd name="connsiteY115" fmla="*/ 443588 h 536445"/>
                  <a:gd name="connsiteX116" fmla="*/ 159706 w 971805"/>
                  <a:gd name="connsiteY116" fmla="*/ 443588 h 536445"/>
                  <a:gd name="connsiteX117" fmla="*/ 134502 w 971805"/>
                  <a:gd name="connsiteY117" fmla="*/ 441571 h 536445"/>
                  <a:gd name="connsiteX118" fmla="*/ 95184 w 971805"/>
                  <a:gd name="connsiteY118" fmla="*/ 428465 h 536445"/>
                  <a:gd name="connsiteX119" fmla="*/ 61915 w 971805"/>
                  <a:gd name="connsiteY119" fmla="*/ 407294 h 536445"/>
                  <a:gd name="connsiteX120" fmla="*/ 40744 w 971805"/>
                  <a:gd name="connsiteY120" fmla="*/ 384107 h 536445"/>
                  <a:gd name="connsiteX121" fmla="*/ 29654 w 971805"/>
                  <a:gd name="connsiteY121" fmla="*/ 361927 h 536445"/>
                  <a:gd name="connsiteX122" fmla="*/ 22597 w 971805"/>
                  <a:gd name="connsiteY122" fmla="*/ 330675 h 536445"/>
                  <a:gd name="connsiteX123" fmla="*/ 24613 w 971805"/>
                  <a:gd name="connsiteY123" fmla="*/ 294381 h 536445"/>
                  <a:gd name="connsiteX124" fmla="*/ 35703 w 971805"/>
                  <a:gd name="connsiteY124" fmla="*/ 260104 h 536445"/>
                  <a:gd name="connsiteX125" fmla="*/ 53850 w 971805"/>
                  <a:gd name="connsiteY125" fmla="*/ 231875 h 536445"/>
                  <a:gd name="connsiteX126" fmla="*/ 77037 w 971805"/>
                  <a:gd name="connsiteY126" fmla="*/ 210704 h 536445"/>
                  <a:gd name="connsiteX127" fmla="*/ 101233 w 971805"/>
                  <a:gd name="connsiteY127" fmla="*/ 197598 h 536445"/>
                  <a:gd name="connsiteX128" fmla="*/ 127445 w 971805"/>
                  <a:gd name="connsiteY128" fmla="*/ 191549 h 536445"/>
                  <a:gd name="connsiteX129" fmla="*/ 135510 w 971805"/>
                  <a:gd name="connsiteY129" fmla="*/ 191549 h 536445"/>
                  <a:gd name="connsiteX130" fmla="*/ 156681 w 971805"/>
                  <a:gd name="connsiteY130" fmla="*/ 193566 h 536445"/>
                  <a:gd name="connsiteX131" fmla="*/ 180877 w 971805"/>
                  <a:gd name="connsiteY131" fmla="*/ 200623 h 536445"/>
                  <a:gd name="connsiteX132" fmla="*/ 182893 w 971805"/>
                  <a:gd name="connsiteY132" fmla="*/ 200623 h 536445"/>
                  <a:gd name="connsiteX133" fmla="*/ 188942 w 971805"/>
                  <a:gd name="connsiteY133" fmla="*/ 198606 h 536445"/>
                  <a:gd name="connsiteX134" fmla="*/ 190959 w 971805"/>
                  <a:gd name="connsiteY134" fmla="*/ 190541 h 536445"/>
                  <a:gd name="connsiteX135" fmla="*/ 188942 w 971805"/>
                  <a:gd name="connsiteY135" fmla="*/ 179451 h 536445"/>
                  <a:gd name="connsiteX136" fmla="*/ 189951 w 971805"/>
                  <a:gd name="connsiteY136" fmla="*/ 151223 h 536445"/>
                  <a:gd name="connsiteX137" fmla="*/ 199024 w 971805"/>
                  <a:gd name="connsiteY137" fmla="*/ 125011 h 536445"/>
                  <a:gd name="connsiteX138" fmla="*/ 198016 w 971805"/>
                  <a:gd name="connsiteY138" fmla="*/ 126019 h 536445"/>
                  <a:gd name="connsiteX139" fmla="*/ 199024 w 971805"/>
                  <a:gd name="connsiteY139" fmla="*/ 125011 h 536445"/>
                  <a:gd name="connsiteX140" fmla="*/ 198016 w 971805"/>
                  <a:gd name="connsiteY140" fmla="*/ 126019 h 536445"/>
                  <a:gd name="connsiteX141" fmla="*/ 198016 w 971805"/>
                  <a:gd name="connsiteY141" fmla="*/ 125011 h 536445"/>
                  <a:gd name="connsiteX142" fmla="*/ 215154 w 971805"/>
                  <a:gd name="connsiteY142" fmla="*/ 98799 h 536445"/>
                  <a:gd name="connsiteX143" fmla="*/ 242375 w 971805"/>
                  <a:gd name="connsiteY143" fmla="*/ 73595 h 536445"/>
                  <a:gd name="connsiteX144" fmla="*/ 278668 w 971805"/>
                  <a:gd name="connsiteY144" fmla="*/ 54440 h 536445"/>
                  <a:gd name="connsiteX145" fmla="*/ 316978 w 971805"/>
                  <a:gd name="connsiteY145" fmla="*/ 45367 h 536445"/>
                  <a:gd name="connsiteX146" fmla="*/ 328068 w 971805"/>
                  <a:gd name="connsiteY146" fmla="*/ 45367 h 536445"/>
                  <a:gd name="connsiteX147" fmla="*/ 348231 w 971805"/>
                  <a:gd name="connsiteY147" fmla="*/ 47383 h 536445"/>
                  <a:gd name="connsiteX148" fmla="*/ 371418 w 971805"/>
                  <a:gd name="connsiteY148" fmla="*/ 54440 h 536445"/>
                  <a:gd name="connsiteX149" fmla="*/ 388557 w 971805"/>
                  <a:gd name="connsiteY149" fmla="*/ 65530 h 536445"/>
                  <a:gd name="connsiteX150" fmla="*/ 401663 w 971805"/>
                  <a:gd name="connsiteY150" fmla="*/ 80652 h 536445"/>
                  <a:gd name="connsiteX151" fmla="*/ 413761 w 971805"/>
                  <a:gd name="connsiteY151" fmla="*/ 102832 h 536445"/>
                  <a:gd name="connsiteX152" fmla="*/ 418802 w 971805"/>
                  <a:gd name="connsiteY152" fmla="*/ 122995 h 536445"/>
                  <a:gd name="connsiteX153" fmla="*/ 428883 w 971805"/>
                  <a:gd name="connsiteY153" fmla="*/ 131060 h 536445"/>
                  <a:gd name="connsiteX154" fmla="*/ 435940 w 971805"/>
                  <a:gd name="connsiteY154" fmla="*/ 128036 h 536445"/>
                  <a:gd name="connsiteX155" fmla="*/ 438965 w 971805"/>
                  <a:gd name="connsiteY155" fmla="*/ 120978 h 536445"/>
                  <a:gd name="connsiteX156" fmla="*/ 438965 w 971805"/>
                  <a:gd name="connsiteY156" fmla="*/ 118962 h 536445"/>
                  <a:gd name="connsiteX157" fmla="*/ 438965 w 971805"/>
                  <a:gd name="connsiteY157" fmla="*/ 116946 h 536445"/>
                  <a:gd name="connsiteX158" fmla="*/ 446022 w 971805"/>
                  <a:gd name="connsiteY158" fmla="*/ 96783 h 536445"/>
                  <a:gd name="connsiteX159" fmla="*/ 462152 w 971805"/>
                  <a:gd name="connsiteY159" fmla="*/ 71579 h 536445"/>
                  <a:gd name="connsiteX160" fmla="*/ 490380 w 971805"/>
                  <a:gd name="connsiteY160" fmla="*/ 45367 h 536445"/>
                  <a:gd name="connsiteX161" fmla="*/ 525666 w 971805"/>
                  <a:gd name="connsiteY161" fmla="*/ 27220 h 536445"/>
                  <a:gd name="connsiteX162" fmla="*/ 559943 w 971805"/>
                  <a:gd name="connsiteY162" fmla="*/ 19155 h 536445"/>
                  <a:gd name="connsiteX163" fmla="*/ 569016 w 971805"/>
                  <a:gd name="connsiteY163" fmla="*/ 19155 h 536445"/>
                  <a:gd name="connsiteX164" fmla="*/ 586155 w 971805"/>
                  <a:gd name="connsiteY164" fmla="*/ 20163 h 536445"/>
                  <a:gd name="connsiteX165" fmla="*/ 613375 w 971805"/>
                  <a:gd name="connsiteY165" fmla="*/ 29236 h 536445"/>
                  <a:gd name="connsiteX166" fmla="*/ 631522 w 971805"/>
                  <a:gd name="connsiteY166" fmla="*/ 40326 h 536445"/>
                  <a:gd name="connsiteX167" fmla="*/ 644628 w 971805"/>
                  <a:gd name="connsiteY167" fmla="*/ 55448 h 536445"/>
                  <a:gd name="connsiteX168" fmla="*/ 655718 w 971805"/>
                  <a:gd name="connsiteY168" fmla="*/ 77628 h 536445"/>
                  <a:gd name="connsiteX169" fmla="*/ 663783 w 971805"/>
                  <a:gd name="connsiteY169" fmla="*/ 114930 h 536445"/>
                  <a:gd name="connsiteX170" fmla="*/ 663783 w 971805"/>
                  <a:gd name="connsiteY170" fmla="*/ 152231 h 536445"/>
                  <a:gd name="connsiteX171" fmla="*/ 667816 w 971805"/>
                  <a:gd name="connsiteY171" fmla="*/ 160296 h 536445"/>
                  <a:gd name="connsiteX172" fmla="*/ 672856 w 971805"/>
                  <a:gd name="connsiteY172" fmla="*/ 161305 h 536445"/>
                  <a:gd name="connsiteX173" fmla="*/ 678905 w 971805"/>
                  <a:gd name="connsiteY173" fmla="*/ 159288 h 536445"/>
                  <a:gd name="connsiteX174" fmla="*/ 688987 w 971805"/>
                  <a:gd name="connsiteY174" fmla="*/ 151223 h 536445"/>
                  <a:gd name="connsiteX175" fmla="*/ 716207 w 971805"/>
                  <a:gd name="connsiteY175" fmla="*/ 137109 h 536445"/>
                  <a:gd name="connsiteX176" fmla="*/ 717215 w 971805"/>
                  <a:gd name="connsiteY176" fmla="*/ 137109 h 536445"/>
                  <a:gd name="connsiteX177" fmla="*/ 761574 w 971805"/>
                  <a:gd name="connsiteY177" fmla="*/ 127027 h 536445"/>
                  <a:gd name="connsiteX178" fmla="*/ 780729 w 971805"/>
                  <a:gd name="connsiteY178" fmla="*/ 126019 h 536445"/>
                  <a:gd name="connsiteX179" fmla="*/ 822063 w 971805"/>
                  <a:gd name="connsiteY179" fmla="*/ 129044 h 536445"/>
                  <a:gd name="connsiteX180" fmla="*/ 877512 w 971805"/>
                  <a:gd name="connsiteY180" fmla="*/ 146182 h 536445"/>
                  <a:gd name="connsiteX181" fmla="*/ 910781 w 971805"/>
                  <a:gd name="connsiteY181" fmla="*/ 167354 h 536445"/>
                  <a:gd name="connsiteX182" fmla="*/ 929936 w 971805"/>
                  <a:gd name="connsiteY182" fmla="*/ 188525 h 536445"/>
                  <a:gd name="connsiteX183" fmla="*/ 946066 w 971805"/>
                  <a:gd name="connsiteY183" fmla="*/ 219778 h 536445"/>
                  <a:gd name="connsiteX184" fmla="*/ 954131 w 971805"/>
                  <a:gd name="connsiteY184" fmla="*/ 255063 h 536445"/>
                  <a:gd name="connsiteX185" fmla="*/ 954131 w 971805"/>
                  <a:gd name="connsiteY185" fmla="*/ 293373 h 536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</a:cxnLst>
                <a:rect l="l" t="t" r="r" b="b"/>
                <a:pathLst>
                  <a:path w="971805" h="536445">
                    <a:moveTo>
                      <a:pt x="968245" y="234900"/>
                    </a:moveTo>
                    <a:cubicBezTo>
                      <a:pt x="966229" y="223810"/>
                      <a:pt x="961188" y="211712"/>
                      <a:pt x="956148" y="201631"/>
                    </a:cubicBezTo>
                    <a:cubicBezTo>
                      <a:pt x="952115" y="192557"/>
                      <a:pt x="946066" y="183484"/>
                      <a:pt x="940017" y="174411"/>
                    </a:cubicBezTo>
                    <a:cubicBezTo>
                      <a:pt x="927919" y="159288"/>
                      <a:pt x="912797" y="147191"/>
                      <a:pt x="895658" y="138117"/>
                    </a:cubicBezTo>
                    <a:cubicBezTo>
                      <a:pt x="877512" y="128036"/>
                      <a:pt x="858357" y="120978"/>
                      <a:pt x="838194" y="115938"/>
                    </a:cubicBezTo>
                    <a:cubicBezTo>
                      <a:pt x="807949" y="108881"/>
                      <a:pt x="776696" y="106864"/>
                      <a:pt x="746452" y="111905"/>
                    </a:cubicBezTo>
                    <a:cubicBezTo>
                      <a:pt x="731329" y="113921"/>
                      <a:pt x="717215" y="117954"/>
                      <a:pt x="704109" y="124003"/>
                    </a:cubicBezTo>
                    <a:cubicBezTo>
                      <a:pt x="697052" y="127027"/>
                      <a:pt x="691003" y="130052"/>
                      <a:pt x="684954" y="134084"/>
                    </a:cubicBezTo>
                    <a:cubicBezTo>
                      <a:pt x="684954" y="97791"/>
                      <a:pt x="676889" y="60489"/>
                      <a:pt x="651685" y="33269"/>
                    </a:cubicBezTo>
                    <a:cubicBezTo>
                      <a:pt x="635555" y="17139"/>
                      <a:pt x="614383" y="7057"/>
                      <a:pt x="592204" y="2016"/>
                    </a:cubicBezTo>
                    <a:cubicBezTo>
                      <a:pt x="584139" y="0"/>
                      <a:pt x="577082" y="0"/>
                      <a:pt x="569016" y="0"/>
                    </a:cubicBezTo>
                    <a:cubicBezTo>
                      <a:pt x="554902" y="0"/>
                      <a:pt x="539780" y="2016"/>
                      <a:pt x="525666" y="7057"/>
                    </a:cubicBezTo>
                    <a:cubicBezTo>
                      <a:pt x="499454" y="15122"/>
                      <a:pt x="475258" y="30245"/>
                      <a:pt x="455095" y="49400"/>
                    </a:cubicBezTo>
                    <a:cubicBezTo>
                      <a:pt x="446022" y="58473"/>
                      <a:pt x="436948" y="69563"/>
                      <a:pt x="430899" y="80652"/>
                    </a:cubicBezTo>
                    <a:cubicBezTo>
                      <a:pt x="429891" y="82669"/>
                      <a:pt x="428883" y="84685"/>
                      <a:pt x="427875" y="86701"/>
                    </a:cubicBezTo>
                    <a:cubicBezTo>
                      <a:pt x="425859" y="81660"/>
                      <a:pt x="422834" y="76620"/>
                      <a:pt x="418802" y="71579"/>
                    </a:cubicBezTo>
                    <a:cubicBezTo>
                      <a:pt x="414769" y="65530"/>
                      <a:pt x="409728" y="59481"/>
                      <a:pt x="403679" y="53432"/>
                    </a:cubicBezTo>
                    <a:cubicBezTo>
                      <a:pt x="397630" y="48391"/>
                      <a:pt x="392590" y="43351"/>
                      <a:pt x="385532" y="40326"/>
                    </a:cubicBezTo>
                    <a:cubicBezTo>
                      <a:pt x="359320" y="25204"/>
                      <a:pt x="327060" y="23188"/>
                      <a:pt x="297823" y="29236"/>
                    </a:cubicBezTo>
                    <a:cubicBezTo>
                      <a:pt x="282701" y="32261"/>
                      <a:pt x="267578" y="37302"/>
                      <a:pt x="253464" y="44359"/>
                    </a:cubicBezTo>
                    <a:cubicBezTo>
                      <a:pt x="239350" y="51416"/>
                      <a:pt x="226244" y="60489"/>
                      <a:pt x="214146" y="70571"/>
                    </a:cubicBezTo>
                    <a:cubicBezTo>
                      <a:pt x="203057" y="80652"/>
                      <a:pt x="191967" y="92750"/>
                      <a:pt x="184910" y="105856"/>
                    </a:cubicBezTo>
                    <a:cubicBezTo>
                      <a:pt x="180877" y="112913"/>
                      <a:pt x="177853" y="119970"/>
                      <a:pt x="174828" y="127027"/>
                    </a:cubicBezTo>
                    <a:cubicBezTo>
                      <a:pt x="171804" y="135093"/>
                      <a:pt x="169787" y="143158"/>
                      <a:pt x="168779" y="151223"/>
                    </a:cubicBezTo>
                    <a:cubicBezTo>
                      <a:pt x="166763" y="161305"/>
                      <a:pt x="166763" y="171386"/>
                      <a:pt x="167771" y="182476"/>
                    </a:cubicBezTo>
                    <a:cubicBezTo>
                      <a:pt x="160714" y="180460"/>
                      <a:pt x="153657" y="179451"/>
                      <a:pt x="146600" y="178443"/>
                    </a:cubicBezTo>
                    <a:cubicBezTo>
                      <a:pt x="135510" y="177435"/>
                      <a:pt x="124421" y="177435"/>
                      <a:pt x="114339" y="178443"/>
                    </a:cubicBezTo>
                    <a:cubicBezTo>
                      <a:pt x="104257" y="179451"/>
                      <a:pt x="94176" y="182476"/>
                      <a:pt x="84094" y="186508"/>
                    </a:cubicBezTo>
                    <a:cubicBezTo>
                      <a:pt x="75021" y="190541"/>
                      <a:pt x="65948" y="195582"/>
                      <a:pt x="57882" y="201631"/>
                    </a:cubicBezTo>
                    <a:cubicBezTo>
                      <a:pt x="41752" y="213729"/>
                      <a:pt x="27638" y="230867"/>
                      <a:pt x="18564" y="248006"/>
                    </a:cubicBezTo>
                    <a:cubicBezTo>
                      <a:pt x="8483" y="267161"/>
                      <a:pt x="2434" y="288332"/>
                      <a:pt x="418" y="309503"/>
                    </a:cubicBezTo>
                    <a:cubicBezTo>
                      <a:pt x="-591" y="320593"/>
                      <a:pt x="418" y="331683"/>
                      <a:pt x="1426" y="342772"/>
                    </a:cubicBezTo>
                    <a:cubicBezTo>
                      <a:pt x="3442" y="353862"/>
                      <a:pt x="6466" y="364952"/>
                      <a:pt x="10499" y="375033"/>
                    </a:cubicBezTo>
                    <a:cubicBezTo>
                      <a:pt x="13524" y="383098"/>
                      <a:pt x="18564" y="391164"/>
                      <a:pt x="23605" y="398221"/>
                    </a:cubicBezTo>
                    <a:cubicBezTo>
                      <a:pt x="28646" y="405278"/>
                      <a:pt x="35703" y="412335"/>
                      <a:pt x="41752" y="418384"/>
                    </a:cubicBezTo>
                    <a:cubicBezTo>
                      <a:pt x="56874" y="431490"/>
                      <a:pt x="74013" y="441571"/>
                      <a:pt x="92160" y="449637"/>
                    </a:cubicBezTo>
                    <a:cubicBezTo>
                      <a:pt x="110306" y="456694"/>
                      <a:pt x="129461" y="461735"/>
                      <a:pt x="149624" y="461735"/>
                    </a:cubicBezTo>
                    <a:cubicBezTo>
                      <a:pt x="168779" y="462743"/>
                      <a:pt x="187934" y="458710"/>
                      <a:pt x="205073" y="450645"/>
                    </a:cubicBezTo>
                    <a:cubicBezTo>
                      <a:pt x="218179" y="444596"/>
                      <a:pt x="229269" y="435523"/>
                      <a:pt x="238342" y="424433"/>
                    </a:cubicBezTo>
                    <a:cubicBezTo>
                      <a:pt x="241366" y="430482"/>
                      <a:pt x="244391" y="436531"/>
                      <a:pt x="247415" y="442580"/>
                    </a:cubicBezTo>
                    <a:cubicBezTo>
                      <a:pt x="253464" y="453669"/>
                      <a:pt x="259513" y="463751"/>
                      <a:pt x="266570" y="473832"/>
                    </a:cubicBezTo>
                    <a:cubicBezTo>
                      <a:pt x="280684" y="492987"/>
                      <a:pt x="297823" y="510126"/>
                      <a:pt x="320002" y="521216"/>
                    </a:cubicBezTo>
                    <a:cubicBezTo>
                      <a:pt x="330084" y="526256"/>
                      <a:pt x="340165" y="530289"/>
                      <a:pt x="351255" y="532305"/>
                    </a:cubicBezTo>
                    <a:cubicBezTo>
                      <a:pt x="360329" y="534322"/>
                      <a:pt x="370410" y="535330"/>
                      <a:pt x="379483" y="535330"/>
                    </a:cubicBezTo>
                    <a:cubicBezTo>
                      <a:pt x="400655" y="535330"/>
                      <a:pt x="420818" y="532305"/>
                      <a:pt x="440981" y="526256"/>
                    </a:cubicBezTo>
                    <a:cubicBezTo>
                      <a:pt x="461144" y="520207"/>
                      <a:pt x="481307" y="510126"/>
                      <a:pt x="498446" y="497020"/>
                    </a:cubicBezTo>
                    <a:cubicBezTo>
                      <a:pt x="508527" y="488955"/>
                      <a:pt x="517601" y="479881"/>
                      <a:pt x="523650" y="467783"/>
                    </a:cubicBezTo>
                    <a:cubicBezTo>
                      <a:pt x="523650" y="468792"/>
                      <a:pt x="524658" y="468792"/>
                      <a:pt x="524658" y="469800"/>
                    </a:cubicBezTo>
                    <a:cubicBezTo>
                      <a:pt x="528690" y="476857"/>
                      <a:pt x="532723" y="482906"/>
                      <a:pt x="537764" y="488955"/>
                    </a:cubicBezTo>
                    <a:cubicBezTo>
                      <a:pt x="547845" y="500044"/>
                      <a:pt x="559943" y="509118"/>
                      <a:pt x="573049" y="516175"/>
                    </a:cubicBezTo>
                    <a:cubicBezTo>
                      <a:pt x="601277" y="531297"/>
                      <a:pt x="632530" y="537346"/>
                      <a:pt x="663783" y="536338"/>
                    </a:cubicBezTo>
                    <a:cubicBezTo>
                      <a:pt x="678905" y="535330"/>
                      <a:pt x="695036" y="533313"/>
                      <a:pt x="709150" y="529281"/>
                    </a:cubicBezTo>
                    <a:cubicBezTo>
                      <a:pt x="716207" y="527265"/>
                      <a:pt x="723264" y="524240"/>
                      <a:pt x="730321" y="521216"/>
                    </a:cubicBezTo>
                    <a:cubicBezTo>
                      <a:pt x="737378" y="518191"/>
                      <a:pt x="743427" y="514158"/>
                      <a:pt x="749476" y="510126"/>
                    </a:cubicBezTo>
                    <a:cubicBezTo>
                      <a:pt x="760566" y="502061"/>
                      <a:pt x="769639" y="491979"/>
                      <a:pt x="775688" y="479881"/>
                    </a:cubicBezTo>
                    <a:cubicBezTo>
                      <a:pt x="778712" y="473832"/>
                      <a:pt x="781737" y="466775"/>
                      <a:pt x="782745" y="459718"/>
                    </a:cubicBezTo>
                    <a:cubicBezTo>
                      <a:pt x="784761" y="451653"/>
                      <a:pt x="784761" y="444596"/>
                      <a:pt x="784761" y="436531"/>
                    </a:cubicBezTo>
                    <a:cubicBezTo>
                      <a:pt x="784761" y="434514"/>
                      <a:pt x="784761" y="433506"/>
                      <a:pt x="784761" y="431490"/>
                    </a:cubicBezTo>
                    <a:cubicBezTo>
                      <a:pt x="787786" y="433506"/>
                      <a:pt x="791819" y="434514"/>
                      <a:pt x="794843" y="434514"/>
                    </a:cubicBezTo>
                    <a:cubicBezTo>
                      <a:pt x="805933" y="436531"/>
                      <a:pt x="817022" y="435523"/>
                      <a:pt x="828112" y="432498"/>
                    </a:cubicBezTo>
                    <a:cubicBezTo>
                      <a:pt x="839202" y="430482"/>
                      <a:pt x="849283" y="426449"/>
                      <a:pt x="860373" y="422416"/>
                    </a:cubicBezTo>
                    <a:cubicBezTo>
                      <a:pt x="871463" y="418384"/>
                      <a:pt x="881544" y="413343"/>
                      <a:pt x="890618" y="407294"/>
                    </a:cubicBezTo>
                    <a:cubicBezTo>
                      <a:pt x="927919" y="383098"/>
                      <a:pt x="956148" y="344789"/>
                      <a:pt x="966229" y="300430"/>
                    </a:cubicBezTo>
                    <a:cubicBezTo>
                      <a:pt x="973286" y="280267"/>
                      <a:pt x="973286" y="257079"/>
                      <a:pt x="968245" y="234900"/>
                    </a:cubicBezTo>
                    <a:close/>
                    <a:moveTo>
                      <a:pt x="954131" y="293373"/>
                    </a:moveTo>
                    <a:cubicBezTo>
                      <a:pt x="952115" y="306479"/>
                      <a:pt x="947074" y="319585"/>
                      <a:pt x="942033" y="331683"/>
                    </a:cubicBezTo>
                    <a:cubicBezTo>
                      <a:pt x="935985" y="342772"/>
                      <a:pt x="928928" y="353862"/>
                      <a:pt x="920862" y="363944"/>
                    </a:cubicBezTo>
                    <a:cubicBezTo>
                      <a:pt x="911789" y="374025"/>
                      <a:pt x="901707" y="384107"/>
                      <a:pt x="890618" y="391164"/>
                    </a:cubicBezTo>
                    <a:cubicBezTo>
                      <a:pt x="878520" y="399229"/>
                      <a:pt x="866422" y="406286"/>
                      <a:pt x="853316" y="411327"/>
                    </a:cubicBezTo>
                    <a:lnTo>
                      <a:pt x="852308" y="411327"/>
                    </a:lnTo>
                    <a:lnTo>
                      <a:pt x="851300" y="411327"/>
                    </a:lnTo>
                    <a:cubicBezTo>
                      <a:pt x="839202" y="415359"/>
                      <a:pt x="826096" y="420400"/>
                      <a:pt x="811982" y="421408"/>
                    </a:cubicBezTo>
                    <a:cubicBezTo>
                      <a:pt x="810973" y="421408"/>
                      <a:pt x="808957" y="421408"/>
                      <a:pt x="807949" y="421408"/>
                    </a:cubicBezTo>
                    <a:cubicBezTo>
                      <a:pt x="804925" y="421408"/>
                      <a:pt x="802908" y="421408"/>
                      <a:pt x="799884" y="420400"/>
                    </a:cubicBezTo>
                    <a:cubicBezTo>
                      <a:pt x="796859" y="419392"/>
                      <a:pt x="794843" y="419392"/>
                      <a:pt x="792827" y="418384"/>
                    </a:cubicBezTo>
                    <a:cubicBezTo>
                      <a:pt x="790810" y="417376"/>
                      <a:pt x="788794" y="416368"/>
                      <a:pt x="786778" y="414351"/>
                    </a:cubicBezTo>
                    <a:cubicBezTo>
                      <a:pt x="784761" y="412335"/>
                      <a:pt x="783753" y="411327"/>
                      <a:pt x="781737" y="409311"/>
                    </a:cubicBezTo>
                    <a:cubicBezTo>
                      <a:pt x="780729" y="408302"/>
                      <a:pt x="778712" y="407294"/>
                      <a:pt x="777704" y="407294"/>
                    </a:cubicBezTo>
                    <a:cubicBezTo>
                      <a:pt x="776696" y="407294"/>
                      <a:pt x="776696" y="407294"/>
                      <a:pt x="775688" y="407294"/>
                    </a:cubicBezTo>
                    <a:cubicBezTo>
                      <a:pt x="775688" y="407294"/>
                      <a:pt x="774680" y="407294"/>
                      <a:pt x="774680" y="407294"/>
                    </a:cubicBezTo>
                    <a:cubicBezTo>
                      <a:pt x="773672" y="407294"/>
                      <a:pt x="772664" y="407294"/>
                      <a:pt x="772664" y="407294"/>
                    </a:cubicBezTo>
                    <a:cubicBezTo>
                      <a:pt x="769639" y="408302"/>
                      <a:pt x="767623" y="409311"/>
                      <a:pt x="766615" y="412335"/>
                    </a:cubicBezTo>
                    <a:cubicBezTo>
                      <a:pt x="765607" y="414351"/>
                      <a:pt x="764598" y="417376"/>
                      <a:pt x="765607" y="420400"/>
                    </a:cubicBezTo>
                    <a:cubicBezTo>
                      <a:pt x="766615" y="424433"/>
                      <a:pt x="767623" y="429474"/>
                      <a:pt x="767623" y="433506"/>
                    </a:cubicBezTo>
                    <a:cubicBezTo>
                      <a:pt x="767623" y="440563"/>
                      <a:pt x="767623" y="446612"/>
                      <a:pt x="766615" y="452661"/>
                    </a:cubicBezTo>
                    <a:cubicBezTo>
                      <a:pt x="765607" y="457702"/>
                      <a:pt x="763590" y="463751"/>
                      <a:pt x="761574" y="468792"/>
                    </a:cubicBezTo>
                    <a:cubicBezTo>
                      <a:pt x="759558" y="473832"/>
                      <a:pt x="756533" y="478873"/>
                      <a:pt x="752500" y="482906"/>
                    </a:cubicBezTo>
                    <a:cubicBezTo>
                      <a:pt x="748468" y="487947"/>
                      <a:pt x="743427" y="491979"/>
                      <a:pt x="737378" y="497020"/>
                    </a:cubicBezTo>
                    <a:cubicBezTo>
                      <a:pt x="730321" y="502061"/>
                      <a:pt x="721248" y="506093"/>
                      <a:pt x="712174" y="510126"/>
                    </a:cubicBezTo>
                    <a:cubicBezTo>
                      <a:pt x="700077" y="514158"/>
                      <a:pt x="686970" y="517183"/>
                      <a:pt x="673865" y="519199"/>
                    </a:cubicBezTo>
                    <a:cubicBezTo>
                      <a:pt x="668824" y="519199"/>
                      <a:pt x="663783" y="520207"/>
                      <a:pt x="658742" y="520207"/>
                    </a:cubicBezTo>
                    <a:cubicBezTo>
                      <a:pt x="648661" y="520207"/>
                      <a:pt x="637571" y="519199"/>
                      <a:pt x="627489" y="517183"/>
                    </a:cubicBezTo>
                    <a:cubicBezTo>
                      <a:pt x="613375" y="514158"/>
                      <a:pt x="601277" y="510126"/>
                      <a:pt x="589180" y="505085"/>
                    </a:cubicBezTo>
                    <a:cubicBezTo>
                      <a:pt x="580106" y="500044"/>
                      <a:pt x="571033" y="495004"/>
                      <a:pt x="563976" y="488955"/>
                    </a:cubicBezTo>
                    <a:cubicBezTo>
                      <a:pt x="557927" y="483914"/>
                      <a:pt x="551878" y="477865"/>
                      <a:pt x="547845" y="470808"/>
                    </a:cubicBezTo>
                    <a:cubicBezTo>
                      <a:pt x="543813" y="464759"/>
                      <a:pt x="539780" y="457702"/>
                      <a:pt x="537764" y="450645"/>
                    </a:cubicBezTo>
                    <a:cubicBezTo>
                      <a:pt x="536756" y="449637"/>
                      <a:pt x="536756" y="447620"/>
                      <a:pt x="536756" y="446612"/>
                    </a:cubicBezTo>
                    <a:cubicBezTo>
                      <a:pt x="535747" y="442580"/>
                      <a:pt x="532723" y="440563"/>
                      <a:pt x="528690" y="439555"/>
                    </a:cubicBezTo>
                    <a:cubicBezTo>
                      <a:pt x="524658" y="439555"/>
                      <a:pt x="521633" y="441571"/>
                      <a:pt x="520625" y="445604"/>
                    </a:cubicBezTo>
                    <a:cubicBezTo>
                      <a:pt x="519617" y="448628"/>
                      <a:pt x="518609" y="452661"/>
                      <a:pt x="516592" y="455686"/>
                    </a:cubicBezTo>
                    <a:cubicBezTo>
                      <a:pt x="513568" y="461735"/>
                      <a:pt x="510544" y="466775"/>
                      <a:pt x="505503" y="471816"/>
                    </a:cubicBezTo>
                    <a:cubicBezTo>
                      <a:pt x="500462" y="477865"/>
                      <a:pt x="493405" y="483914"/>
                      <a:pt x="485340" y="489963"/>
                    </a:cubicBezTo>
                    <a:cubicBezTo>
                      <a:pt x="475258" y="497020"/>
                      <a:pt x="463160" y="503069"/>
                      <a:pt x="449046" y="508110"/>
                    </a:cubicBezTo>
                    <a:cubicBezTo>
                      <a:pt x="432916" y="514158"/>
                      <a:pt x="415777" y="518191"/>
                      <a:pt x="398638" y="519199"/>
                    </a:cubicBezTo>
                    <a:cubicBezTo>
                      <a:pt x="393598" y="519199"/>
                      <a:pt x="388557" y="520207"/>
                      <a:pt x="384524" y="520207"/>
                    </a:cubicBezTo>
                    <a:cubicBezTo>
                      <a:pt x="376459" y="520207"/>
                      <a:pt x="368394" y="519199"/>
                      <a:pt x="361337" y="518191"/>
                    </a:cubicBezTo>
                    <a:cubicBezTo>
                      <a:pt x="352263" y="516175"/>
                      <a:pt x="343190" y="513150"/>
                      <a:pt x="335125" y="509118"/>
                    </a:cubicBezTo>
                    <a:cubicBezTo>
                      <a:pt x="326051" y="505085"/>
                      <a:pt x="317986" y="499036"/>
                      <a:pt x="309921" y="492987"/>
                    </a:cubicBezTo>
                    <a:cubicBezTo>
                      <a:pt x="300848" y="484922"/>
                      <a:pt x="291774" y="474841"/>
                      <a:pt x="283709" y="462743"/>
                    </a:cubicBezTo>
                    <a:cubicBezTo>
                      <a:pt x="272619" y="446612"/>
                      <a:pt x="262538" y="427457"/>
                      <a:pt x="252456" y="403262"/>
                    </a:cubicBezTo>
                    <a:cubicBezTo>
                      <a:pt x="251448" y="400237"/>
                      <a:pt x="247415" y="398221"/>
                      <a:pt x="244391" y="398221"/>
                    </a:cubicBezTo>
                    <a:cubicBezTo>
                      <a:pt x="241366" y="398221"/>
                      <a:pt x="238342" y="400237"/>
                      <a:pt x="237334" y="402253"/>
                    </a:cubicBezTo>
                    <a:cubicBezTo>
                      <a:pt x="235318" y="406286"/>
                      <a:pt x="232293" y="410319"/>
                      <a:pt x="229269" y="413343"/>
                    </a:cubicBezTo>
                    <a:cubicBezTo>
                      <a:pt x="224228" y="418384"/>
                      <a:pt x="219187" y="423425"/>
                      <a:pt x="214146" y="427457"/>
                    </a:cubicBezTo>
                    <a:cubicBezTo>
                      <a:pt x="208097" y="431490"/>
                      <a:pt x="202048" y="434514"/>
                      <a:pt x="195999" y="437539"/>
                    </a:cubicBezTo>
                    <a:cubicBezTo>
                      <a:pt x="187934" y="440563"/>
                      <a:pt x="178861" y="442580"/>
                      <a:pt x="169787" y="443588"/>
                    </a:cubicBezTo>
                    <a:cubicBezTo>
                      <a:pt x="166763" y="443588"/>
                      <a:pt x="162730" y="443588"/>
                      <a:pt x="159706" y="443588"/>
                    </a:cubicBezTo>
                    <a:cubicBezTo>
                      <a:pt x="151641" y="443588"/>
                      <a:pt x="143575" y="442580"/>
                      <a:pt x="134502" y="441571"/>
                    </a:cubicBezTo>
                    <a:cubicBezTo>
                      <a:pt x="121396" y="438547"/>
                      <a:pt x="108290" y="434514"/>
                      <a:pt x="95184" y="428465"/>
                    </a:cubicBezTo>
                    <a:cubicBezTo>
                      <a:pt x="83086" y="422416"/>
                      <a:pt x="71997" y="415359"/>
                      <a:pt x="61915" y="407294"/>
                    </a:cubicBezTo>
                    <a:cubicBezTo>
                      <a:pt x="53850" y="400237"/>
                      <a:pt x="46793" y="392172"/>
                      <a:pt x="40744" y="384107"/>
                    </a:cubicBezTo>
                    <a:cubicBezTo>
                      <a:pt x="35703" y="377050"/>
                      <a:pt x="32679" y="369993"/>
                      <a:pt x="29654" y="361927"/>
                    </a:cubicBezTo>
                    <a:cubicBezTo>
                      <a:pt x="25621" y="351846"/>
                      <a:pt x="23605" y="340756"/>
                      <a:pt x="22597" y="330675"/>
                    </a:cubicBezTo>
                    <a:cubicBezTo>
                      <a:pt x="21589" y="318577"/>
                      <a:pt x="22597" y="306479"/>
                      <a:pt x="24613" y="294381"/>
                    </a:cubicBezTo>
                    <a:cubicBezTo>
                      <a:pt x="26630" y="282283"/>
                      <a:pt x="30662" y="271193"/>
                      <a:pt x="35703" y="260104"/>
                    </a:cubicBezTo>
                    <a:cubicBezTo>
                      <a:pt x="40744" y="250022"/>
                      <a:pt x="46793" y="239941"/>
                      <a:pt x="53850" y="231875"/>
                    </a:cubicBezTo>
                    <a:cubicBezTo>
                      <a:pt x="60907" y="223810"/>
                      <a:pt x="68972" y="216753"/>
                      <a:pt x="77037" y="210704"/>
                    </a:cubicBezTo>
                    <a:cubicBezTo>
                      <a:pt x="85103" y="205663"/>
                      <a:pt x="93168" y="201631"/>
                      <a:pt x="101233" y="197598"/>
                    </a:cubicBezTo>
                    <a:cubicBezTo>
                      <a:pt x="109298" y="194574"/>
                      <a:pt x="118372" y="192557"/>
                      <a:pt x="127445" y="191549"/>
                    </a:cubicBezTo>
                    <a:cubicBezTo>
                      <a:pt x="130469" y="191549"/>
                      <a:pt x="132486" y="191549"/>
                      <a:pt x="135510" y="191549"/>
                    </a:cubicBezTo>
                    <a:cubicBezTo>
                      <a:pt x="142567" y="191549"/>
                      <a:pt x="149624" y="192557"/>
                      <a:pt x="156681" y="193566"/>
                    </a:cubicBezTo>
                    <a:cubicBezTo>
                      <a:pt x="164747" y="195582"/>
                      <a:pt x="172812" y="197598"/>
                      <a:pt x="180877" y="200623"/>
                    </a:cubicBezTo>
                    <a:cubicBezTo>
                      <a:pt x="181885" y="200623"/>
                      <a:pt x="182893" y="200623"/>
                      <a:pt x="182893" y="200623"/>
                    </a:cubicBezTo>
                    <a:cubicBezTo>
                      <a:pt x="184910" y="200623"/>
                      <a:pt x="186926" y="199614"/>
                      <a:pt x="188942" y="198606"/>
                    </a:cubicBezTo>
                    <a:cubicBezTo>
                      <a:pt x="190959" y="196590"/>
                      <a:pt x="191967" y="193566"/>
                      <a:pt x="190959" y="190541"/>
                    </a:cubicBezTo>
                    <a:cubicBezTo>
                      <a:pt x="189951" y="186508"/>
                      <a:pt x="189951" y="182476"/>
                      <a:pt x="188942" y="179451"/>
                    </a:cubicBezTo>
                    <a:cubicBezTo>
                      <a:pt x="187934" y="170378"/>
                      <a:pt x="188942" y="160296"/>
                      <a:pt x="189951" y="151223"/>
                    </a:cubicBezTo>
                    <a:cubicBezTo>
                      <a:pt x="191967" y="142150"/>
                      <a:pt x="194991" y="133076"/>
                      <a:pt x="199024" y="125011"/>
                    </a:cubicBezTo>
                    <a:cubicBezTo>
                      <a:pt x="199024" y="125011"/>
                      <a:pt x="199024" y="126019"/>
                      <a:pt x="198016" y="126019"/>
                    </a:cubicBezTo>
                    <a:cubicBezTo>
                      <a:pt x="198016" y="126019"/>
                      <a:pt x="198016" y="125011"/>
                      <a:pt x="199024" y="125011"/>
                    </a:cubicBezTo>
                    <a:lnTo>
                      <a:pt x="198016" y="126019"/>
                    </a:lnTo>
                    <a:lnTo>
                      <a:pt x="198016" y="125011"/>
                    </a:lnTo>
                    <a:cubicBezTo>
                      <a:pt x="203057" y="115938"/>
                      <a:pt x="208097" y="106864"/>
                      <a:pt x="215154" y="98799"/>
                    </a:cubicBezTo>
                    <a:cubicBezTo>
                      <a:pt x="223220" y="89726"/>
                      <a:pt x="232293" y="80652"/>
                      <a:pt x="242375" y="73595"/>
                    </a:cubicBezTo>
                    <a:cubicBezTo>
                      <a:pt x="253464" y="65530"/>
                      <a:pt x="266570" y="59481"/>
                      <a:pt x="278668" y="54440"/>
                    </a:cubicBezTo>
                    <a:cubicBezTo>
                      <a:pt x="291774" y="49400"/>
                      <a:pt x="304880" y="46375"/>
                      <a:pt x="316978" y="45367"/>
                    </a:cubicBezTo>
                    <a:cubicBezTo>
                      <a:pt x="321011" y="45367"/>
                      <a:pt x="324035" y="45367"/>
                      <a:pt x="328068" y="45367"/>
                    </a:cubicBezTo>
                    <a:cubicBezTo>
                      <a:pt x="335125" y="45367"/>
                      <a:pt x="341174" y="46375"/>
                      <a:pt x="348231" y="47383"/>
                    </a:cubicBezTo>
                    <a:cubicBezTo>
                      <a:pt x="356296" y="49400"/>
                      <a:pt x="364361" y="51416"/>
                      <a:pt x="371418" y="54440"/>
                    </a:cubicBezTo>
                    <a:cubicBezTo>
                      <a:pt x="377467" y="57465"/>
                      <a:pt x="383516" y="61497"/>
                      <a:pt x="388557" y="65530"/>
                    </a:cubicBezTo>
                    <a:cubicBezTo>
                      <a:pt x="393598" y="69563"/>
                      <a:pt x="397630" y="74603"/>
                      <a:pt x="401663" y="80652"/>
                    </a:cubicBezTo>
                    <a:cubicBezTo>
                      <a:pt x="406704" y="87709"/>
                      <a:pt x="409728" y="94766"/>
                      <a:pt x="413761" y="102832"/>
                    </a:cubicBezTo>
                    <a:cubicBezTo>
                      <a:pt x="415777" y="108881"/>
                      <a:pt x="417793" y="115938"/>
                      <a:pt x="418802" y="122995"/>
                    </a:cubicBezTo>
                    <a:cubicBezTo>
                      <a:pt x="419810" y="128036"/>
                      <a:pt x="423842" y="131060"/>
                      <a:pt x="428883" y="131060"/>
                    </a:cubicBezTo>
                    <a:cubicBezTo>
                      <a:pt x="431908" y="131060"/>
                      <a:pt x="433924" y="130052"/>
                      <a:pt x="435940" y="128036"/>
                    </a:cubicBezTo>
                    <a:cubicBezTo>
                      <a:pt x="437956" y="126019"/>
                      <a:pt x="438965" y="124003"/>
                      <a:pt x="438965" y="120978"/>
                    </a:cubicBezTo>
                    <a:lnTo>
                      <a:pt x="438965" y="118962"/>
                    </a:lnTo>
                    <a:lnTo>
                      <a:pt x="438965" y="116946"/>
                    </a:lnTo>
                    <a:cubicBezTo>
                      <a:pt x="439973" y="109889"/>
                      <a:pt x="442997" y="102832"/>
                      <a:pt x="446022" y="96783"/>
                    </a:cubicBezTo>
                    <a:cubicBezTo>
                      <a:pt x="450054" y="87709"/>
                      <a:pt x="456103" y="79644"/>
                      <a:pt x="462152" y="71579"/>
                    </a:cubicBezTo>
                    <a:cubicBezTo>
                      <a:pt x="470217" y="62506"/>
                      <a:pt x="480299" y="53432"/>
                      <a:pt x="490380" y="45367"/>
                    </a:cubicBezTo>
                    <a:cubicBezTo>
                      <a:pt x="501470" y="37302"/>
                      <a:pt x="513568" y="31253"/>
                      <a:pt x="525666" y="27220"/>
                    </a:cubicBezTo>
                    <a:cubicBezTo>
                      <a:pt x="536756" y="23188"/>
                      <a:pt x="548853" y="20163"/>
                      <a:pt x="559943" y="19155"/>
                    </a:cubicBezTo>
                    <a:cubicBezTo>
                      <a:pt x="562968" y="19155"/>
                      <a:pt x="565992" y="19155"/>
                      <a:pt x="569016" y="19155"/>
                    </a:cubicBezTo>
                    <a:cubicBezTo>
                      <a:pt x="575065" y="19155"/>
                      <a:pt x="581114" y="19155"/>
                      <a:pt x="586155" y="20163"/>
                    </a:cubicBezTo>
                    <a:cubicBezTo>
                      <a:pt x="595228" y="22179"/>
                      <a:pt x="605310" y="25204"/>
                      <a:pt x="613375" y="29236"/>
                    </a:cubicBezTo>
                    <a:cubicBezTo>
                      <a:pt x="619424" y="32261"/>
                      <a:pt x="625473" y="36294"/>
                      <a:pt x="631522" y="40326"/>
                    </a:cubicBezTo>
                    <a:cubicBezTo>
                      <a:pt x="636563" y="44359"/>
                      <a:pt x="640595" y="49400"/>
                      <a:pt x="644628" y="55448"/>
                    </a:cubicBezTo>
                    <a:cubicBezTo>
                      <a:pt x="649669" y="62506"/>
                      <a:pt x="652693" y="69563"/>
                      <a:pt x="655718" y="77628"/>
                    </a:cubicBezTo>
                    <a:cubicBezTo>
                      <a:pt x="659750" y="88718"/>
                      <a:pt x="662775" y="100815"/>
                      <a:pt x="663783" y="114930"/>
                    </a:cubicBezTo>
                    <a:cubicBezTo>
                      <a:pt x="664791" y="126019"/>
                      <a:pt x="664791" y="138117"/>
                      <a:pt x="663783" y="152231"/>
                    </a:cubicBezTo>
                    <a:cubicBezTo>
                      <a:pt x="663783" y="155256"/>
                      <a:pt x="664791" y="158280"/>
                      <a:pt x="667816" y="160296"/>
                    </a:cubicBezTo>
                    <a:cubicBezTo>
                      <a:pt x="668824" y="161305"/>
                      <a:pt x="670840" y="161305"/>
                      <a:pt x="672856" y="161305"/>
                    </a:cubicBezTo>
                    <a:cubicBezTo>
                      <a:pt x="674873" y="161305"/>
                      <a:pt x="676889" y="160296"/>
                      <a:pt x="678905" y="159288"/>
                    </a:cubicBezTo>
                    <a:cubicBezTo>
                      <a:pt x="681930" y="156264"/>
                      <a:pt x="685962" y="153239"/>
                      <a:pt x="688987" y="151223"/>
                    </a:cubicBezTo>
                    <a:cubicBezTo>
                      <a:pt x="697052" y="146182"/>
                      <a:pt x="706125" y="141142"/>
                      <a:pt x="716207" y="137109"/>
                    </a:cubicBezTo>
                    <a:lnTo>
                      <a:pt x="717215" y="137109"/>
                    </a:lnTo>
                    <a:cubicBezTo>
                      <a:pt x="730321" y="132068"/>
                      <a:pt x="745443" y="129044"/>
                      <a:pt x="761574" y="127027"/>
                    </a:cubicBezTo>
                    <a:cubicBezTo>
                      <a:pt x="767623" y="126019"/>
                      <a:pt x="774680" y="126019"/>
                      <a:pt x="780729" y="126019"/>
                    </a:cubicBezTo>
                    <a:cubicBezTo>
                      <a:pt x="793835" y="126019"/>
                      <a:pt x="807949" y="127027"/>
                      <a:pt x="822063" y="129044"/>
                    </a:cubicBezTo>
                    <a:cubicBezTo>
                      <a:pt x="842226" y="133076"/>
                      <a:pt x="860373" y="138117"/>
                      <a:pt x="877512" y="146182"/>
                    </a:cubicBezTo>
                    <a:cubicBezTo>
                      <a:pt x="889609" y="152231"/>
                      <a:pt x="901707" y="159288"/>
                      <a:pt x="910781" y="167354"/>
                    </a:cubicBezTo>
                    <a:cubicBezTo>
                      <a:pt x="918846" y="174411"/>
                      <a:pt x="924895" y="181468"/>
                      <a:pt x="929936" y="188525"/>
                    </a:cubicBezTo>
                    <a:cubicBezTo>
                      <a:pt x="935985" y="197598"/>
                      <a:pt x="942033" y="208688"/>
                      <a:pt x="946066" y="219778"/>
                    </a:cubicBezTo>
                    <a:cubicBezTo>
                      <a:pt x="950099" y="230867"/>
                      <a:pt x="953123" y="242965"/>
                      <a:pt x="954131" y="255063"/>
                    </a:cubicBezTo>
                    <a:cubicBezTo>
                      <a:pt x="956148" y="268169"/>
                      <a:pt x="956148" y="281275"/>
                      <a:pt x="954131" y="293373"/>
                    </a:cubicBezTo>
                    <a:close/>
                  </a:path>
                </a:pathLst>
              </a:custGeom>
              <a:solidFill>
                <a:srgbClr val="0E0E0E"/>
              </a:solidFill>
              <a:ln w="10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DB79FBED-57CE-8D9D-F017-311E06B57BEC}"/>
                  </a:ext>
                </a:extLst>
              </p:cNvPr>
              <p:cNvSpPr/>
              <p:nvPr/>
            </p:nvSpPr>
            <p:spPr>
              <a:xfrm>
                <a:off x="520207" y="580696"/>
                <a:ext cx="934954" cy="503068"/>
              </a:xfrm>
              <a:custGeom>
                <a:avLst/>
                <a:gdLst>
                  <a:gd name="connsiteX0" fmla="*/ 547428 w 934954"/>
                  <a:gd name="connsiteY0" fmla="*/ 0 h 503068"/>
                  <a:gd name="connsiteX1" fmla="*/ 538354 w 934954"/>
                  <a:gd name="connsiteY1" fmla="*/ 0 h 503068"/>
                  <a:gd name="connsiteX2" fmla="*/ 504077 w 934954"/>
                  <a:gd name="connsiteY2" fmla="*/ 8065 h 503068"/>
                  <a:gd name="connsiteX3" fmla="*/ 468792 w 934954"/>
                  <a:gd name="connsiteY3" fmla="*/ 26212 h 503068"/>
                  <a:gd name="connsiteX4" fmla="*/ 440563 w 934954"/>
                  <a:gd name="connsiteY4" fmla="*/ 52424 h 503068"/>
                  <a:gd name="connsiteX5" fmla="*/ 424433 w 934954"/>
                  <a:gd name="connsiteY5" fmla="*/ 77628 h 503068"/>
                  <a:gd name="connsiteX6" fmla="*/ 417376 w 934954"/>
                  <a:gd name="connsiteY6" fmla="*/ 98799 h 503068"/>
                  <a:gd name="connsiteX7" fmla="*/ 417376 w 934954"/>
                  <a:gd name="connsiteY7" fmla="*/ 100815 h 503068"/>
                  <a:gd name="connsiteX8" fmla="*/ 417376 w 934954"/>
                  <a:gd name="connsiteY8" fmla="*/ 102832 h 503068"/>
                  <a:gd name="connsiteX9" fmla="*/ 414351 w 934954"/>
                  <a:gd name="connsiteY9" fmla="*/ 109889 h 503068"/>
                  <a:gd name="connsiteX10" fmla="*/ 407294 w 934954"/>
                  <a:gd name="connsiteY10" fmla="*/ 112913 h 503068"/>
                  <a:gd name="connsiteX11" fmla="*/ 397213 w 934954"/>
                  <a:gd name="connsiteY11" fmla="*/ 104848 h 503068"/>
                  <a:gd name="connsiteX12" fmla="*/ 392172 w 934954"/>
                  <a:gd name="connsiteY12" fmla="*/ 84685 h 503068"/>
                  <a:gd name="connsiteX13" fmla="*/ 380074 w 934954"/>
                  <a:gd name="connsiteY13" fmla="*/ 62506 h 503068"/>
                  <a:gd name="connsiteX14" fmla="*/ 366968 w 934954"/>
                  <a:gd name="connsiteY14" fmla="*/ 48391 h 503068"/>
                  <a:gd name="connsiteX15" fmla="*/ 349830 w 934954"/>
                  <a:gd name="connsiteY15" fmla="*/ 37302 h 503068"/>
                  <a:gd name="connsiteX16" fmla="*/ 326642 w 934954"/>
                  <a:gd name="connsiteY16" fmla="*/ 30245 h 503068"/>
                  <a:gd name="connsiteX17" fmla="*/ 306479 w 934954"/>
                  <a:gd name="connsiteY17" fmla="*/ 28228 h 503068"/>
                  <a:gd name="connsiteX18" fmla="*/ 295389 w 934954"/>
                  <a:gd name="connsiteY18" fmla="*/ 28228 h 503068"/>
                  <a:gd name="connsiteX19" fmla="*/ 257079 w 934954"/>
                  <a:gd name="connsiteY19" fmla="*/ 37302 h 503068"/>
                  <a:gd name="connsiteX20" fmla="*/ 219778 w 934954"/>
                  <a:gd name="connsiteY20" fmla="*/ 56457 h 503068"/>
                  <a:gd name="connsiteX21" fmla="*/ 192557 w 934954"/>
                  <a:gd name="connsiteY21" fmla="*/ 81660 h 503068"/>
                  <a:gd name="connsiteX22" fmla="*/ 175419 w 934954"/>
                  <a:gd name="connsiteY22" fmla="*/ 107873 h 503068"/>
                  <a:gd name="connsiteX23" fmla="*/ 175419 w 934954"/>
                  <a:gd name="connsiteY23" fmla="*/ 108881 h 503068"/>
                  <a:gd name="connsiteX24" fmla="*/ 176427 w 934954"/>
                  <a:gd name="connsiteY24" fmla="*/ 107873 h 503068"/>
                  <a:gd name="connsiteX25" fmla="*/ 167354 w 934954"/>
                  <a:gd name="connsiteY25" fmla="*/ 134085 h 503068"/>
                  <a:gd name="connsiteX26" fmla="*/ 166345 w 934954"/>
                  <a:gd name="connsiteY26" fmla="*/ 162313 h 503068"/>
                  <a:gd name="connsiteX27" fmla="*/ 168362 w 934954"/>
                  <a:gd name="connsiteY27" fmla="*/ 173403 h 503068"/>
                  <a:gd name="connsiteX28" fmla="*/ 166345 w 934954"/>
                  <a:gd name="connsiteY28" fmla="*/ 181468 h 503068"/>
                  <a:gd name="connsiteX29" fmla="*/ 160297 w 934954"/>
                  <a:gd name="connsiteY29" fmla="*/ 183484 h 503068"/>
                  <a:gd name="connsiteX30" fmla="*/ 158280 w 934954"/>
                  <a:gd name="connsiteY30" fmla="*/ 183484 h 503068"/>
                  <a:gd name="connsiteX31" fmla="*/ 134085 w 934954"/>
                  <a:gd name="connsiteY31" fmla="*/ 176427 h 503068"/>
                  <a:gd name="connsiteX32" fmla="*/ 112913 w 934954"/>
                  <a:gd name="connsiteY32" fmla="*/ 174411 h 503068"/>
                  <a:gd name="connsiteX33" fmla="*/ 104848 w 934954"/>
                  <a:gd name="connsiteY33" fmla="*/ 174411 h 503068"/>
                  <a:gd name="connsiteX34" fmla="*/ 78636 w 934954"/>
                  <a:gd name="connsiteY34" fmla="*/ 180460 h 503068"/>
                  <a:gd name="connsiteX35" fmla="*/ 54440 w 934954"/>
                  <a:gd name="connsiteY35" fmla="*/ 193566 h 503068"/>
                  <a:gd name="connsiteX36" fmla="*/ 31253 w 934954"/>
                  <a:gd name="connsiteY36" fmla="*/ 214737 h 503068"/>
                  <a:gd name="connsiteX37" fmla="*/ 13106 w 934954"/>
                  <a:gd name="connsiteY37" fmla="*/ 242965 h 503068"/>
                  <a:gd name="connsiteX38" fmla="*/ 2016 w 934954"/>
                  <a:gd name="connsiteY38" fmla="*/ 277242 h 503068"/>
                  <a:gd name="connsiteX39" fmla="*/ 0 w 934954"/>
                  <a:gd name="connsiteY39" fmla="*/ 313536 h 503068"/>
                  <a:gd name="connsiteX40" fmla="*/ 7057 w 934954"/>
                  <a:gd name="connsiteY40" fmla="*/ 344789 h 503068"/>
                  <a:gd name="connsiteX41" fmla="*/ 18147 w 934954"/>
                  <a:gd name="connsiteY41" fmla="*/ 366968 h 503068"/>
                  <a:gd name="connsiteX42" fmla="*/ 39318 w 934954"/>
                  <a:gd name="connsiteY42" fmla="*/ 390156 h 503068"/>
                  <a:gd name="connsiteX43" fmla="*/ 72587 w 934954"/>
                  <a:gd name="connsiteY43" fmla="*/ 411327 h 503068"/>
                  <a:gd name="connsiteX44" fmla="*/ 111905 w 934954"/>
                  <a:gd name="connsiteY44" fmla="*/ 424433 h 503068"/>
                  <a:gd name="connsiteX45" fmla="*/ 137109 w 934954"/>
                  <a:gd name="connsiteY45" fmla="*/ 426449 h 503068"/>
                  <a:gd name="connsiteX46" fmla="*/ 147190 w 934954"/>
                  <a:gd name="connsiteY46" fmla="*/ 426449 h 503068"/>
                  <a:gd name="connsiteX47" fmla="*/ 173403 w 934954"/>
                  <a:gd name="connsiteY47" fmla="*/ 420400 h 503068"/>
                  <a:gd name="connsiteX48" fmla="*/ 191549 w 934954"/>
                  <a:gd name="connsiteY48" fmla="*/ 410319 h 503068"/>
                  <a:gd name="connsiteX49" fmla="*/ 206672 w 934954"/>
                  <a:gd name="connsiteY49" fmla="*/ 396205 h 503068"/>
                  <a:gd name="connsiteX50" fmla="*/ 214737 w 934954"/>
                  <a:gd name="connsiteY50" fmla="*/ 385115 h 503068"/>
                  <a:gd name="connsiteX51" fmla="*/ 221794 w 934954"/>
                  <a:gd name="connsiteY51" fmla="*/ 381082 h 503068"/>
                  <a:gd name="connsiteX52" fmla="*/ 229859 w 934954"/>
                  <a:gd name="connsiteY52" fmla="*/ 386123 h 503068"/>
                  <a:gd name="connsiteX53" fmla="*/ 261112 w 934954"/>
                  <a:gd name="connsiteY53" fmla="*/ 445604 h 503068"/>
                  <a:gd name="connsiteX54" fmla="*/ 287324 w 934954"/>
                  <a:gd name="connsiteY54" fmla="*/ 475849 h 503068"/>
                  <a:gd name="connsiteX55" fmla="*/ 312528 w 934954"/>
                  <a:gd name="connsiteY55" fmla="*/ 491979 h 503068"/>
                  <a:gd name="connsiteX56" fmla="*/ 338740 w 934954"/>
                  <a:gd name="connsiteY56" fmla="*/ 501053 h 503068"/>
                  <a:gd name="connsiteX57" fmla="*/ 361927 w 934954"/>
                  <a:gd name="connsiteY57" fmla="*/ 503069 h 503068"/>
                  <a:gd name="connsiteX58" fmla="*/ 376041 w 934954"/>
                  <a:gd name="connsiteY58" fmla="*/ 502061 h 503068"/>
                  <a:gd name="connsiteX59" fmla="*/ 426449 w 934954"/>
                  <a:gd name="connsiteY59" fmla="*/ 490971 h 503068"/>
                  <a:gd name="connsiteX60" fmla="*/ 462743 w 934954"/>
                  <a:gd name="connsiteY60" fmla="*/ 472824 h 503068"/>
                  <a:gd name="connsiteX61" fmla="*/ 482906 w 934954"/>
                  <a:gd name="connsiteY61" fmla="*/ 454677 h 503068"/>
                  <a:gd name="connsiteX62" fmla="*/ 493995 w 934954"/>
                  <a:gd name="connsiteY62" fmla="*/ 438547 h 503068"/>
                  <a:gd name="connsiteX63" fmla="*/ 498028 w 934954"/>
                  <a:gd name="connsiteY63" fmla="*/ 428465 h 503068"/>
                  <a:gd name="connsiteX64" fmla="*/ 506093 w 934954"/>
                  <a:gd name="connsiteY64" fmla="*/ 422417 h 503068"/>
                  <a:gd name="connsiteX65" fmla="*/ 514159 w 934954"/>
                  <a:gd name="connsiteY65" fmla="*/ 429474 h 503068"/>
                  <a:gd name="connsiteX66" fmla="*/ 515167 w 934954"/>
                  <a:gd name="connsiteY66" fmla="*/ 433506 h 503068"/>
                  <a:gd name="connsiteX67" fmla="*/ 525248 w 934954"/>
                  <a:gd name="connsiteY67" fmla="*/ 453669 h 503068"/>
                  <a:gd name="connsiteX68" fmla="*/ 541379 w 934954"/>
                  <a:gd name="connsiteY68" fmla="*/ 471816 h 503068"/>
                  <a:gd name="connsiteX69" fmla="*/ 566583 w 934954"/>
                  <a:gd name="connsiteY69" fmla="*/ 487947 h 503068"/>
                  <a:gd name="connsiteX70" fmla="*/ 604892 w 934954"/>
                  <a:gd name="connsiteY70" fmla="*/ 500044 h 503068"/>
                  <a:gd name="connsiteX71" fmla="*/ 636145 w 934954"/>
                  <a:gd name="connsiteY71" fmla="*/ 503069 h 503068"/>
                  <a:gd name="connsiteX72" fmla="*/ 651268 w 934954"/>
                  <a:gd name="connsiteY72" fmla="*/ 502061 h 503068"/>
                  <a:gd name="connsiteX73" fmla="*/ 689577 w 934954"/>
                  <a:gd name="connsiteY73" fmla="*/ 492987 h 503068"/>
                  <a:gd name="connsiteX74" fmla="*/ 714781 w 934954"/>
                  <a:gd name="connsiteY74" fmla="*/ 479881 h 503068"/>
                  <a:gd name="connsiteX75" fmla="*/ 729904 w 934954"/>
                  <a:gd name="connsiteY75" fmla="*/ 465767 h 503068"/>
                  <a:gd name="connsiteX76" fmla="*/ 738977 w 934954"/>
                  <a:gd name="connsiteY76" fmla="*/ 451653 h 503068"/>
                  <a:gd name="connsiteX77" fmla="*/ 744018 w 934954"/>
                  <a:gd name="connsiteY77" fmla="*/ 435523 h 503068"/>
                  <a:gd name="connsiteX78" fmla="*/ 745026 w 934954"/>
                  <a:gd name="connsiteY78" fmla="*/ 416368 h 503068"/>
                  <a:gd name="connsiteX79" fmla="*/ 743010 w 934954"/>
                  <a:gd name="connsiteY79" fmla="*/ 403262 h 503068"/>
                  <a:gd name="connsiteX80" fmla="*/ 744018 w 934954"/>
                  <a:gd name="connsiteY80" fmla="*/ 395196 h 503068"/>
                  <a:gd name="connsiteX81" fmla="*/ 750067 w 934954"/>
                  <a:gd name="connsiteY81" fmla="*/ 390156 h 503068"/>
                  <a:gd name="connsiteX82" fmla="*/ 752083 w 934954"/>
                  <a:gd name="connsiteY82" fmla="*/ 390156 h 503068"/>
                  <a:gd name="connsiteX83" fmla="*/ 752083 w 934954"/>
                  <a:gd name="connsiteY83" fmla="*/ 390156 h 503068"/>
                  <a:gd name="connsiteX84" fmla="*/ 753091 w 934954"/>
                  <a:gd name="connsiteY84" fmla="*/ 390156 h 503068"/>
                  <a:gd name="connsiteX85" fmla="*/ 755107 w 934954"/>
                  <a:gd name="connsiteY85" fmla="*/ 390156 h 503068"/>
                  <a:gd name="connsiteX86" fmla="*/ 759140 w 934954"/>
                  <a:gd name="connsiteY86" fmla="*/ 392172 h 503068"/>
                  <a:gd name="connsiteX87" fmla="*/ 764181 w 934954"/>
                  <a:gd name="connsiteY87" fmla="*/ 397213 h 503068"/>
                  <a:gd name="connsiteX88" fmla="*/ 770230 w 934954"/>
                  <a:gd name="connsiteY88" fmla="*/ 401245 h 503068"/>
                  <a:gd name="connsiteX89" fmla="*/ 777287 w 934954"/>
                  <a:gd name="connsiteY89" fmla="*/ 403262 h 503068"/>
                  <a:gd name="connsiteX90" fmla="*/ 785352 w 934954"/>
                  <a:gd name="connsiteY90" fmla="*/ 404270 h 503068"/>
                  <a:gd name="connsiteX91" fmla="*/ 790393 w 934954"/>
                  <a:gd name="connsiteY91" fmla="*/ 404270 h 503068"/>
                  <a:gd name="connsiteX92" fmla="*/ 829711 w 934954"/>
                  <a:gd name="connsiteY92" fmla="*/ 394188 h 503068"/>
                  <a:gd name="connsiteX93" fmla="*/ 830719 w 934954"/>
                  <a:gd name="connsiteY93" fmla="*/ 394188 h 503068"/>
                  <a:gd name="connsiteX94" fmla="*/ 831727 w 934954"/>
                  <a:gd name="connsiteY94" fmla="*/ 394188 h 503068"/>
                  <a:gd name="connsiteX95" fmla="*/ 869029 w 934954"/>
                  <a:gd name="connsiteY95" fmla="*/ 374025 h 503068"/>
                  <a:gd name="connsiteX96" fmla="*/ 899273 w 934954"/>
                  <a:gd name="connsiteY96" fmla="*/ 346805 h 503068"/>
                  <a:gd name="connsiteX97" fmla="*/ 920445 w 934954"/>
                  <a:gd name="connsiteY97" fmla="*/ 314544 h 503068"/>
                  <a:gd name="connsiteX98" fmla="*/ 932543 w 934954"/>
                  <a:gd name="connsiteY98" fmla="*/ 276234 h 503068"/>
                  <a:gd name="connsiteX99" fmla="*/ 934559 w 934954"/>
                  <a:gd name="connsiteY99" fmla="*/ 239941 h 503068"/>
                  <a:gd name="connsiteX100" fmla="*/ 926494 w 934954"/>
                  <a:gd name="connsiteY100" fmla="*/ 204655 h 503068"/>
                  <a:gd name="connsiteX101" fmla="*/ 910363 w 934954"/>
                  <a:gd name="connsiteY101" fmla="*/ 173403 h 503068"/>
                  <a:gd name="connsiteX102" fmla="*/ 891208 w 934954"/>
                  <a:gd name="connsiteY102" fmla="*/ 152231 h 503068"/>
                  <a:gd name="connsiteX103" fmla="*/ 857939 w 934954"/>
                  <a:gd name="connsiteY103" fmla="*/ 131060 h 503068"/>
                  <a:gd name="connsiteX104" fmla="*/ 802491 w 934954"/>
                  <a:gd name="connsiteY104" fmla="*/ 113921 h 503068"/>
                  <a:gd name="connsiteX105" fmla="*/ 761156 w 934954"/>
                  <a:gd name="connsiteY105" fmla="*/ 110897 h 503068"/>
                  <a:gd name="connsiteX106" fmla="*/ 742001 w 934954"/>
                  <a:gd name="connsiteY106" fmla="*/ 111905 h 503068"/>
                  <a:gd name="connsiteX107" fmla="*/ 697643 w 934954"/>
                  <a:gd name="connsiteY107" fmla="*/ 121987 h 503068"/>
                  <a:gd name="connsiteX108" fmla="*/ 696634 w 934954"/>
                  <a:gd name="connsiteY108" fmla="*/ 121987 h 503068"/>
                  <a:gd name="connsiteX109" fmla="*/ 669414 w 934954"/>
                  <a:gd name="connsiteY109" fmla="*/ 136101 h 503068"/>
                  <a:gd name="connsiteX110" fmla="*/ 659333 w 934954"/>
                  <a:gd name="connsiteY110" fmla="*/ 144166 h 503068"/>
                  <a:gd name="connsiteX111" fmla="*/ 653284 w 934954"/>
                  <a:gd name="connsiteY111" fmla="*/ 146182 h 503068"/>
                  <a:gd name="connsiteX112" fmla="*/ 648243 w 934954"/>
                  <a:gd name="connsiteY112" fmla="*/ 145174 h 503068"/>
                  <a:gd name="connsiteX113" fmla="*/ 644210 w 934954"/>
                  <a:gd name="connsiteY113" fmla="*/ 137109 h 503068"/>
                  <a:gd name="connsiteX114" fmla="*/ 644210 w 934954"/>
                  <a:gd name="connsiteY114" fmla="*/ 99807 h 503068"/>
                  <a:gd name="connsiteX115" fmla="*/ 636145 w 934954"/>
                  <a:gd name="connsiteY115" fmla="*/ 62506 h 503068"/>
                  <a:gd name="connsiteX116" fmla="*/ 625056 w 934954"/>
                  <a:gd name="connsiteY116" fmla="*/ 40326 h 503068"/>
                  <a:gd name="connsiteX117" fmla="*/ 611950 w 934954"/>
                  <a:gd name="connsiteY117" fmla="*/ 25204 h 503068"/>
                  <a:gd name="connsiteX118" fmla="*/ 593803 w 934954"/>
                  <a:gd name="connsiteY118" fmla="*/ 14114 h 503068"/>
                  <a:gd name="connsiteX119" fmla="*/ 566583 w 934954"/>
                  <a:gd name="connsiteY119" fmla="*/ 5041 h 503068"/>
                  <a:gd name="connsiteX120" fmla="*/ 547428 w 934954"/>
                  <a:gd name="connsiteY120" fmla="*/ 0 h 503068"/>
                  <a:gd name="connsiteX121" fmla="*/ 547428 w 934954"/>
                  <a:gd name="connsiteY121" fmla="*/ 0 h 503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934954" h="503068">
                    <a:moveTo>
                      <a:pt x="547428" y="0"/>
                    </a:moveTo>
                    <a:cubicBezTo>
                      <a:pt x="544403" y="0"/>
                      <a:pt x="541379" y="0"/>
                      <a:pt x="538354" y="0"/>
                    </a:cubicBezTo>
                    <a:cubicBezTo>
                      <a:pt x="527265" y="1008"/>
                      <a:pt x="516175" y="4033"/>
                      <a:pt x="504077" y="8065"/>
                    </a:cubicBezTo>
                    <a:cubicBezTo>
                      <a:pt x="491979" y="13106"/>
                      <a:pt x="479881" y="19155"/>
                      <a:pt x="468792" y="26212"/>
                    </a:cubicBezTo>
                    <a:cubicBezTo>
                      <a:pt x="457702" y="34277"/>
                      <a:pt x="448629" y="42342"/>
                      <a:pt x="440563" y="52424"/>
                    </a:cubicBezTo>
                    <a:cubicBezTo>
                      <a:pt x="433506" y="60489"/>
                      <a:pt x="428465" y="68555"/>
                      <a:pt x="424433" y="77628"/>
                    </a:cubicBezTo>
                    <a:cubicBezTo>
                      <a:pt x="421408" y="84685"/>
                      <a:pt x="418384" y="91742"/>
                      <a:pt x="417376" y="98799"/>
                    </a:cubicBezTo>
                    <a:lnTo>
                      <a:pt x="417376" y="100815"/>
                    </a:lnTo>
                    <a:lnTo>
                      <a:pt x="417376" y="102832"/>
                    </a:lnTo>
                    <a:cubicBezTo>
                      <a:pt x="417376" y="105856"/>
                      <a:pt x="416368" y="107873"/>
                      <a:pt x="414351" y="109889"/>
                    </a:cubicBezTo>
                    <a:cubicBezTo>
                      <a:pt x="412335" y="111905"/>
                      <a:pt x="410319" y="112913"/>
                      <a:pt x="407294" y="112913"/>
                    </a:cubicBezTo>
                    <a:cubicBezTo>
                      <a:pt x="402253" y="112913"/>
                      <a:pt x="398221" y="108881"/>
                      <a:pt x="397213" y="104848"/>
                    </a:cubicBezTo>
                    <a:cubicBezTo>
                      <a:pt x="396205" y="97791"/>
                      <a:pt x="394188" y="91742"/>
                      <a:pt x="392172" y="84685"/>
                    </a:cubicBezTo>
                    <a:cubicBezTo>
                      <a:pt x="389147" y="76620"/>
                      <a:pt x="385115" y="69563"/>
                      <a:pt x="380074" y="62506"/>
                    </a:cubicBezTo>
                    <a:cubicBezTo>
                      <a:pt x="376041" y="57465"/>
                      <a:pt x="372009" y="52424"/>
                      <a:pt x="366968" y="48391"/>
                    </a:cubicBezTo>
                    <a:cubicBezTo>
                      <a:pt x="361927" y="44359"/>
                      <a:pt x="355878" y="40326"/>
                      <a:pt x="349830" y="37302"/>
                    </a:cubicBezTo>
                    <a:cubicBezTo>
                      <a:pt x="342772" y="34277"/>
                      <a:pt x="334707" y="31253"/>
                      <a:pt x="326642" y="30245"/>
                    </a:cubicBezTo>
                    <a:cubicBezTo>
                      <a:pt x="320593" y="29236"/>
                      <a:pt x="313536" y="28228"/>
                      <a:pt x="306479" y="28228"/>
                    </a:cubicBezTo>
                    <a:cubicBezTo>
                      <a:pt x="302446" y="28228"/>
                      <a:pt x="299422" y="28228"/>
                      <a:pt x="295389" y="28228"/>
                    </a:cubicBezTo>
                    <a:cubicBezTo>
                      <a:pt x="282283" y="29236"/>
                      <a:pt x="269177" y="32261"/>
                      <a:pt x="257079" y="37302"/>
                    </a:cubicBezTo>
                    <a:cubicBezTo>
                      <a:pt x="243973" y="42342"/>
                      <a:pt x="231875" y="48391"/>
                      <a:pt x="219778" y="56457"/>
                    </a:cubicBezTo>
                    <a:cubicBezTo>
                      <a:pt x="209696" y="63514"/>
                      <a:pt x="200623" y="72587"/>
                      <a:pt x="192557" y="81660"/>
                    </a:cubicBezTo>
                    <a:cubicBezTo>
                      <a:pt x="185500" y="89726"/>
                      <a:pt x="180460" y="98799"/>
                      <a:pt x="175419" y="107873"/>
                    </a:cubicBezTo>
                    <a:lnTo>
                      <a:pt x="175419" y="108881"/>
                    </a:lnTo>
                    <a:lnTo>
                      <a:pt x="176427" y="107873"/>
                    </a:lnTo>
                    <a:cubicBezTo>
                      <a:pt x="172394" y="115938"/>
                      <a:pt x="169370" y="125011"/>
                      <a:pt x="167354" y="134085"/>
                    </a:cubicBezTo>
                    <a:cubicBezTo>
                      <a:pt x="166345" y="143158"/>
                      <a:pt x="165337" y="152231"/>
                      <a:pt x="166345" y="162313"/>
                    </a:cubicBezTo>
                    <a:cubicBezTo>
                      <a:pt x="166345" y="166345"/>
                      <a:pt x="167354" y="170378"/>
                      <a:pt x="168362" y="173403"/>
                    </a:cubicBezTo>
                    <a:cubicBezTo>
                      <a:pt x="169370" y="176427"/>
                      <a:pt x="168362" y="179451"/>
                      <a:pt x="166345" y="181468"/>
                    </a:cubicBezTo>
                    <a:cubicBezTo>
                      <a:pt x="164329" y="182476"/>
                      <a:pt x="162313" y="183484"/>
                      <a:pt x="160297" y="183484"/>
                    </a:cubicBezTo>
                    <a:cubicBezTo>
                      <a:pt x="159288" y="183484"/>
                      <a:pt x="158280" y="183484"/>
                      <a:pt x="158280" y="183484"/>
                    </a:cubicBezTo>
                    <a:cubicBezTo>
                      <a:pt x="150215" y="180460"/>
                      <a:pt x="142150" y="177435"/>
                      <a:pt x="134085" y="176427"/>
                    </a:cubicBezTo>
                    <a:cubicBezTo>
                      <a:pt x="127027" y="175419"/>
                      <a:pt x="119970" y="174411"/>
                      <a:pt x="112913" y="174411"/>
                    </a:cubicBezTo>
                    <a:cubicBezTo>
                      <a:pt x="109889" y="174411"/>
                      <a:pt x="107872" y="174411"/>
                      <a:pt x="104848" y="174411"/>
                    </a:cubicBezTo>
                    <a:cubicBezTo>
                      <a:pt x="95775" y="175419"/>
                      <a:pt x="86701" y="177435"/>
                      <a:pt x="78636" y="180460"/>
                    </a:cubicBezTo>
                    <a:cubicBezTo>
                      <a:pt x="69563" y="183484"/>
                      <a:pt x="61497" y="188525"/>
                      <a:pt x="54440" y="193566"/>
                    </a:cubicBezTo>
                    <a:cubicBezTo>
                      <a:pt x="46375" y="199615"/>
                      <a:pt x="38310" y="206672"/>
                      <a:pt x="31253" y="214737"/>
                    </a:cubicBezTo>
                    <a:cubicBezTo>
                      <a:pt x="24196" y="223810"/>
                      <a:pt x="18147" y="232884"/>
                      <a:pt x="13106" y="242965"/>
                    </a:cubicBezTo>
                    <a:cubicBezTo>
                      <a:pt x="8065" y="254055"/>
                      <a:pt x="4033" y="265145"/>
                      <a:pt x="2016" y="277242"/>
                    </a:cubicBezTo>
                    <a:cubicBezTo>
                      <a:pt x="0" y="289340"/>
                      <a:pt x="0" y="301438"/>
                      <a:pt x="0" y="313536"/>
                    </a:cubicBezTo>
                    <a:cubicBezTo>
                      <a:pt x="1008" y="324626"/>
                      <a:pt x="4033" y="334707"/>
                      <a:pt x="7057" y="344789"/>
                    </a:cubicBezTo>
                    <a:cubicBezTo>
                      <a:pt x="10082" y="352854"/>
                      <a:pt x="14114" y="359911"/>
                      <a:pt x="18147" y="366968"/>
                    </a:cubicBezTo>
                    <a:cubicBezTo>
                      <a:pt x="24196" y="375033"/>
                      <a:pt x="31253" y="383099"/>
                      <a:pt x="39318" y="390156"/>
                    </a:cubicBezTo>
                    <a:cubicBezTo>
                      <a:pt x="49400" y="398221"/>
                      <a:pt x="60489" y="405278"/>
                      <a:pt x="72587" y="411327"/>
                    </a:cubicBezTo>
                    <a:cubicBezTo>
                      <a:pt x="85693" y="417376"/>
                      <a:pt x="98799" y="421408"/>
                      <a:pt x="111905" y="424433"/>
                    </a:cubicBezTo>
                    <a:cubicBezTo>
                      <a:pt x="119970" y="425441"/>
                      <a:pt x="129044" y="426449"/>
                      <a:pt x="137109" y="426449"/>
                    </a:cubicBezTo>
                    <a:cubicBezTo>
                      <a:pt x="140133" y="426449"/>
                      <a:pt x="144166" y="426449"/>
                      <a:pt x="147190" y="426449"/>
                    </a:cubicBezTo>
                    <a:cubicBezTo>
                      <a:pt x="156264" y="425441"/>
                      <a:pt x="165337" y="423425"/>
                      <a:pt x="173403" y="420400"/>
                    </a:cubicBezTo>
                    <a:cubicBezTo>
                      <a:pt x="180460" y="417376"/>
                      <a:pt x="186509" y="414351"/>
                      <a:pt x="191549" y="410319"/>
                    </a:cubicBezTo>
                    <a:cubicBezTo>
                      <a:pt x="197598" y="406286"/>
                      <a:pt x="202639" y="401245"/>
                      <a:pt x="206672" y="396205"/>
                    </a:cubicBezTo>
                    <a:cubicBezTo>
                      <a:pt x="209696" y="392172"/>
                      <a:pt x="212720" y="389147"/>
                      <a:pt x="214737" y="385115"/>
                    </a:cubicBezTo>
                    <a:cubicBezTo>
                      <a:pt x="216753" y="383099"/>
                      <a:pt x="218769" y="381082"/>
                      <a:pt x="221794" y="381082"/>
                    </a:cubicBezTo>
                    <a:cubicBezTo>
                      <a:pt x="224818" y="381082"/>
                      <a:pt x="227843" y="383099"/>
                      <a:pt x="229859" y="386123"/>
                    </a:cubicBezTo>
                    <a:cubicBezTo>
                      <a:pt x="239941" y="409311"/>
                      <a:pt x="250022" y="429474"/>
                      <a:pt x="261112" y="445604"/>
                    </a:cubicBezTo>
                    <a:cubicBezTo>
                      <a:pt x="269177" y="457702"/>
                      <a:pt x="278251" y="466775"/>
                      <a:pt x="287324" y="475849"/>
                    </a:cubicBezTo>
                    <a:cubicBezTo>
                      <a:pt x="295389" y="481898"/>
                      <a:pt x="303454" y="487947"/>
                      <a:pt x="312528" y="491979"/>
                    </a:cubicBezTo>
                    <a:cubicBezTo>
                      <a:pt x="321601" y="496012"/>
                      <a:pt x="329666" y="499036"/>
                      <a:pt x="338740" y="501053"/>
                    </a:cubicBezTo>
                    <a:cubicBezTo>
                      <a:pt x="346805" y="502061"/>
                      <a:pt x="353862" y="503069"/>
                      <a:pt x="361927" y="503069"/>
                    </a:cubicBezTo>
                    <a:cubicBezTo>
                      <a:pt x="365960" y="503069"/>
                      <a:pt x="371001" y="503069"/>
                      <a:pt x="376041" y="502061"/>
                    </a:cubicBezTo>
                    <a:cubicBezTo>
                      <a:pt x="393180" y="500044"/>
                      <a:pt x="410319" y="497020"/>
                      <a:pt x="426449" y="490971"/>
                    </a:cubicBezTo>
                    <a:cubicBezTo>
                      <a:pt x="440563" y="485930"/>
                      <a:pt x="451653" y="479881"/>
                      <a:pt x="462743" y="472824"/>
                    </a:cubicBezTo>
                    <a:cubicBezTo>
                      <a:pt x="469800" y="467783"/>
                      <a:pt x="476857" y="461735"/>
                      <a:pt x="482906" y="454677"/>
                    </a:cubicBezTo>
                    <a:cubicBezTo>
                      <a:pt x="486938" y="449637"/>
                      <a:pt x="490971" y="443588"/>
                      <a:pt x="493995" y="438547"/>
                    </a:cubicBezTo>
                    <a:cubicBezTo>
                      <a:pt x="495004" y="435523"/>
                      <a:pt x="497020" y="432498"/>
                      <a:pt x="498028" y="428465"/>
                    </a:cubicBezTo>
                    <a:cubicBezTo>
                      <a:pt x="499036" y="425441"/>
                      <a:pt x="502061" y="422417"/>
                      <a:pt x="506093" y="422417"/>
                    </a:cubicBezTo>
                    <a:cubicBezTo>
                      <a:pt x="510126" y="422417"/>
                      <a:pt x="513150" y="425441"/>
                      <a:pt x="514159" y="429474"/>
                    </a:cubicBezTo>
                    <a:cubicBezTo>
                      <a:pt x="514159" y="430482"/>
                      <a:pt x="515167" y="432498"/>
                      <a:pt x="515167" y="433506"/>
                    </a:cubicBezTo>
                    <a:cubicBezTo>
                      <a:pt x="518191" y="440563"/>
                      <a:pt x="521216" y="447620"/>
                      <a:pt x="525248" y="453669"/>
                    </a:cubicBezTo>
                    <a:cubicBezTo>
                      <a:pt x="530289" y="459718"/>
                      <a:pt x="535330" y="465767"/>
                      <a:pt x="541379" y="471816"/>
                    </a:cubicBezTo>
                    <a:cubicBezTo>
                      <a:pt x="548436" y="477865"/>
                      <a:pt x="557509" y="482906"/>
                      <a:pt x="566583" y="487947"/>
                    </a:cubicBezTo>
                    <a:cubicBezTo>
                      <a:pt x="578680" y="492987"/>
                      <a:pt x="591786" y="497020"/>
                      <a:pt x="604892" y="500044"/>
                    </a:cubicBezTo>
                    <a:cubicBezTo>
                      <a:pt x="614974" y="502061"/>
                      <a:pt x="626064" y="503069"/>
                      <a:pt x="636145" y="503069"/>
                    </a:cubicBezTo>
                    <a:cubicBezTo>
                      <a:pt x="641186" y="503069"/>
                      <a:pt x="646227" y="503069"/>
                      <a:pt x="651268" y="502061"/>
                    </a:cubicBezTo>
                    <a:cubicBezTo>
                      <a:pt x="664374" y="501053"/>
                      <a:pt x="677480" y="498028"/>
                      <a:pt x="689577" y="492987"/>
                    </a:cubicBezTo>
                    <a:cubicBezTo>
                      <a:pt x="698651" y="489963"/>
                      <a:pt x="706716" y="484922"/>
                      <a:pt x="714781" y="479881"/>
                    </a:cubicBezTo>
                    <a:cubicBezTo>
                      <a:pt x="720830" y="475849"/>
                      <a:pt x="725871" y="470808"/>
                      <a:pt x="729904" y="465767"/>
                    </a:cubicBezTo>
                    <a:cubicBezTo>
                      <a:pt x="733936" y="461735"/>
                      <a:pt x="736961" y="456694"/>
                      <a:pt x="738977" y="451653"/>
                    </a:cubicBezTo>
                    <a:cubicBezTo>
                      <a:pt x="740993" y="446612"/>
                      <a:pt x="743010" y="441571"/>
                      <a:pt x="744018" y="435523"/>
                    </a:cubicBezTo>
                    <a:cubicBezTo>
                      <a:pt x="745026" y="429474"/>
                      <a:pt x="745026" y="422417"/>
                      <a:pt x="745026" y="416368"/>
                    </a:cubicBezTo>
                    <a:cubicBezTo>
                      <a:pt x="745026" y="412335"/>
                      <a:pt x="744018" y="407294"/>
                      <a:pt x="743010" y="403262"/>
                    </a:cubicBezTo>
                    <a:cubicBezTo>
                      <a:pt x="742001" y="400237"/>
                      <a:pt x="743010" y="398221"/>
                      <a:pt x="744018" y="395196"/>
                    </a:cubicBezTo>
                    <a:cubicBezTo>
                      <a:pt x="745026" y="393180"/>
                      <a:pt x="748050" y="391164"/>
                      <a:pt x="750067" y="390156"/>
                    </a:cubicBezTo>
                    <a:cubicBezTo>
                      <a:pt x="751075" y="390156"/>
                      <a:pt x="752083" y="390156"/>
                      <a:pt x="752083" y="390156"/>
                    </a:cubicBezTo>
                    <a:lnTo>
                      <a:pt x="752083" y="390156"/>
                    </a:lnTo>
                    <a:cubicBezTo>
                      <a:pt x="752083" y="390156"/>
                      <a:pt x="753091" y="390156"/>
                      <a:pt x="753091" y="390156"/>
                    </a:cubicBezTo>
                    <a:cubicBezTo>
                      <a:pt x="754099" y="390156"/>
                      <a:pt x="754099" y="390156"/>
                      <a:pt x="755107" y="390156"/>
                    </a:cubicBezTo>
                    <a:cubicBezTo>
                      <a:pt x="757124" y="390156"/>
                      <a:pt x="758132" y="391164"/>
                      <a:pt x="759140" y="392172"/>
                    </a:cubicBezTo>
                    <a:cubicBezTo>
                      <a:pt x="761156" y="394188"/>
                      <a:pt x="762164" y="396205"/>
                      <a:pt x="764181" y="397213"/>
                    </a:cubicBezTo>
                    <a:cubicBezTo>
                      <a:pt x="766197" y="398221"/>
                      <a:pt x="768213" y="400237"/>
                      <a:pt x="770230" y="401245"/>
                    </a:cubicBezTo>
                    <a:cubicBezTo>
                      <a:pt x="772246" y="402253"/>
                      <a:pt x="775270" y="403262"/>
                      <a:pt x="777287" y="403262"/>
                    </a:cubicBezTo>
                    <a:cubicBezTo>
                      <a:pt x="780311" y="403262"/>
                      <a:pt x="782328" y="404270"/>
                      <a:pt x="785352" y="404270"/>
                    </a:cubicBezTo>
                    <a:cubicBezTo>
                      <a:pt x="787368" y="404270"/>
                      <a:pt x="788377" y="404270"/>
                      <a:pt x="790393" y="404270"/>
                    </a:cubicBezTo>
                    <a:cubicBezTo>
                      <a:pt x="803499" y="403262"/>
                      <a:pt x="816605" y="398221"/>
                      <a:pt x="829711" y="394188"/>
                    </a:cubicBezTo>
                    <a:cubicBezTo>
                      <a:pt x="829711" y="394188"/>
                      <a:pt x="830719" y="394188"/>
                      <a:pt x="830719" y="394188"/>
                    </a:cubicBezTo>
                    <a:lnTo>
                      <a:pt x="831727" y="394188"/>
                    </a:lnTo>
                    <a:cubicBezTo>
                      <a:pt x="844833" y="389147"/>
                      <a:pt x="856931" y="383099"/>
                      <a:pt x="869029" y="374025"/>
                    </a:cubicBezTo>
                    <a:cubicBezTo>
                      <a:pt x="880118" y="365960"/>
                      <a:pt x="890200" y="356887"/>
                      <a:pt x="899273" y="346805"/>
                    </a:cubicBezTo>
                    <a:cubicBezTo>
                      <a:pt x="907339" y="336723"/>
                      <a:pt x="914396" y="325634"/>
                      <a:pt x="920445" y="314544"/>
                    </a:cubicBezTo>
                    <a:cubicBezTo>
                      <a:pt x="926494" y="302446"/>
                      <a:pt x="930526" y="289340"/>
                      <a:pt x="932543" y="276234"/>
                    </a:cubicBezTo>
                    <a:cubicBezTo>
                      <a:pt x="934559" y="264136"/>
                      <a:pt x="935567" y="252038"/>
                      <a:pt x="934559" y="239941"/>
                    </a:cubicBezTo>
                    <a:cubicBezTo>
                      <a:pt x="933551" y="227843"/>
                      <a:pt x="930526" y="215745"/>
                      <a:pt x="926494" y="204655"/>
                    </a:cubicBezTo>
                    <a:cubicBezTo>
                      <a:pt x="922461" y="192557"/>
                      <a:pt x="916412" y="182476"/>
                      <a:pt x="910363" y="173403"/>
                    </a:cubicBezTo>
                    <a:cubicBezTo>
                      <a:pt x="905322" y="166345"/>
                      <a:pt x="898265" y="159288"/>
                      <a:pt x="891208" y="152231"/>
                    </a:cubicBezTo>
                    <a:cubicBezTo>
                      <a:pt x="881127" y="144166"/>
                      <a:pt x="870037" y="137109"/>
                      <a:pt x="857939" y="131060"/>
                    </a:cubicBezTo>
                    <a:cubicBezTo>
                      <a:pt x="840800" y="122995"/>
                      <a:pt x="822654" y="116946"/>
                      <a:pt x="802491" y="113921"/>
                    </a:cubicBezTo>
                    <a:cubicBezTo>
                      <a:pt x="788377" y="111905"/>
                      <a:pt x="775270" y="110897"/>
                      <a:pt x="761156" y="110897"/>
                    </a:cubicBezTo>
                    <a:cubicBezTo>
                      <a:pt x="755107" y="110897"/>
                      <a:pt x="748050" y="110897"/>
                      <a:pt x="742001" y="111905"/>
                    </a:cubicBezTo>
                    <a:cubicBezTo>
                      <a:pt x="725871" y="113921"/>
                      <a:pt x="711757" y="116946"/>
                      <a:pt x="697643" y="121987"/>
                    </a:cubicBezTo>
                    <a:lnTo>
                      <a:pt x="696634" y="121987"/>
                    </a:lnTo>
                    <a:cubicBezTo>
                      <a:pt x="686553" y="126019"/>
                      <a:pt x="677480" y="131060"/>
                      <a:pt x="669414" y="136101"/>
                    </a:cubicBezTo>
                    <a:cubicBezTo>
                      <a:pt x="666390" y="138117"/>
                      <a:pt x="663365" y="141142"/>
                      <a:pt x="659333" y="144166"/>
                    </a:cubicBezTo>
                    <a:cubicBezTo>
                      <a:pt x="657316" y="146182"/>
                      <a:pt x="655300" y="146182"/>
                      <a:pt x="653284" y="146182"/>
                    </a:cubicBezTo>
                    <a:cubicBezTo>
                      <a:pt x="651268" y="146182"/>
                      <a:pt x="650259" y="146182"/>
                      <a:pt x="648243" y="145174"/>
                    </a:cubicBezTo>
                    <a:cubicBezTo>
                      <a:pt x="645219" y="143158"/>
                      <a:pt x="644210" y="140133"/>
                      <a:pt x="644210" y="137109"/>
                    </a:cubicBezTo>
                    <a:cubicBezTo>
                      <a:pt x="645219" y="122995"/>
                      <a:pt x="644210" y="110897"/>
                      <a:pt x="644210" y="99807"/>
                    </a:cubicBezTo>
                    <a:cubicBezTo>
                      <a:pt x="643202" y="85693"/>
                      <a:pt x="640178" y="73595"/>
                      <a:pt x="636145" y="62506"/>
                    </a:cubicBezTo>
                    <a:cubicBezTo>
                      <a:pt x="633121" y="54440"/>
                      <a:pt x="629088" y="47383"/>
                      <a:pt x="625056" y="40326"/>
                    </a:cubicBezTo>
                    <a:cubicBezTo>
                      <a:pt x="621023" y="35285"/>
                      <a:pt x="616990" y="30245"/>
                      <a:pt x="611950" y="25204"/>
                    </a:cubicBezTo>
                    <a:cubicBezTo>
                      <a:pt x="606909" y="21171"/>
                      <a:pt x="600860" y="17139"/>
                      <a:pt x="593803" y="14114"/>
                    </a:cubicBezTo>
                    <a:cubicBezTo>
                      <a:pt x="584729" y="10082"/>
                      <a:pt x="575656" y="7057"/>
                      <a:pt x="566583" y="5041"/>
                    </a:cubicBezTo>
                    <a:cubicBezTo>
                      <a:pt x="559526" y="0"/>
                      <a:pt x="553477" y="0"/>
                      <a:pt x="547428" y="0"/>
                    </a:cubicBezTo>
                    <a:lnTo>
                      <a:pt x="547428" y="0"/>
                    </a:lnTo>
                    <a:close/>
                  </a:path>
                </a:pathLst>
              </a:custGeom>
              <a:solidFill>
                <a:srgbClr val="FDFDFD"/>
              </a:solidFill>
              <a:ln w="10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8" name="Graphic 4">
              <a:extLst>
                <a:ext uri="{FF2B5EF4-FFF2-40B4-BE49-F238E27FC236}">
                  <a16:creationId xmlns:a16="http://schemas.microsoft.com/office/drawing/2014/main" xmlns="" id="{2E7C59E7-6A72-8DE9-B9FC-3C44EB745288}"/>
                </a:ext>
              </a:extLst>
            </p:cNvPr>
            <p:cNvGrpSpPr/>
            <p:nvPr/>
          </p:nvGrpSpPr>
          <p:grpSpPr>
            <a:xfrm>
              <a:off x="2370498" y="5308784"/>
              <a:ext cx="421170" cy="397212"/>
              <a:chOff x="2489132" y="3586003"/>
              <a:chExt cx="421170" cy="397212"/>
            </a:xfrm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FC0D2C84-54E9-8AE2-C29D-BE7AF127CB75}"/>
                  </a:ext>
                </a:extLst>
              </p:cNvPr>
              <p:cNvSpPr/>
              <p:nvPr/>
            </p:nvSpPr>
            <p:spPr>
              <a:xfrm>
                <a:off x="2489132" y="3586003"/>
                <a:ext cx="421170" cy="397212"/>
              </a:xfrm>
              <a:custGeom>
                <a:avLst/>
                <a:gdLst>
                  <a:gd name="connsiteX0" fmla="*/ 412335 w 421170"/>
                  <a:gd name="connsiteY0" fmla="*/ 136101 h 397212"/>
                  <a:gd name="connsiteX1" fmla="*/ 398221 w 421170"/>
                  <a:gd name="connsiteY1" fmla="*/ 115938 h 397212"/>
                  <a:gd name="connsiteX2" fmla="*/ 388139 w 421170"/>
                  <a:gd name="connsiteY2" fmla="*/ 107872 h 397212"/>
                  <a:gd name="connsiteX3" fmla="*/ 376042 w 421170"/>
                  <a:gd name="connsiteY3" fmla="*/ 101823 h 397212"/>
                  <a:gd name="connsiteX4" fmla="*/ 348821 w 421170"/>
                  <a:gd name="connsiteY4" fmla="*/ 96783 h 397212"/>
                  <a:gd name="connsiteX5" fmla="*/ 327650 w 421170"/>
                  <a:gd name="connsiteY5" fmla="*/ 98799 h 397212"/>
                  <a:gd name="connsiteX6" fmla="*/ 328658 w 421170"/>
                  <a:gd name="connsiteY6" fmla="*/ 96783 h 397212"/>
                  <a:gd name="connsiteX7" fmla="*/ 336723 w 421170"/>
                  <a:gd name="connsiteY7" fmla="*/ 79644 h 397212"/>
                  <a:gd name="connsiteX8" fmla="*/ 339748 w 421170"/>
                  <a:gd name="connsiteY8" fmla="*/ 63514 h 397212"/>
                  <a:gd name="connsiteX9" fmla="*/ 338740 w 421170"/>
                  <a:gd name="connsiteY9" fmla="*/ 48391 h 397212"/>
                  <a:gd name="connsiteX10" fmla="*/ 307487 w 421170"/>
                  <a:gd name="connsiteY10" fmla="*/ 7057 h 397212"/>
                  <a:gd name="connsiteX11" fmla="*/ 276234 w 421170"/>
                  <a:gd name="connsiteY11" fmla="*/ 0 h 397212"/>
                  <a:gd name="connsiteX12" fmla="*/ 255063 w 421170"/>
                  <a:gd name="connsiteY12" fmla="*/ 4033 h 397212"/>
                  <a:gd name="connsiteX13" fmla="*/ 230867 w 421170"/>
                  <a:gd name="connsiteY13" fmla="*/ 19155 h 397212"/>
                  <a:gd name="connsiteX14" fmla="*/ 216753 w 421170"/>
                  <a:gd name="connsiteY14" fmla="*/ 41334 h 397212"/>
                  <a:gd name="connsiteX15" fmla="*/ 216753 w 421170"/>
                  <a:gd name="connsiteY15" fmla="*/ 41334 h 397212"/>
                  <a:gd name="connsiteX16" fmla="*/ 200623 w 421170"/>
                  <a:gd name="connsiteY16" fmla="*/ 19155 h 397212"/>
                  <a:gd name="connsiteX17" fmla="*/ 152231 w 421170"/>
                  <a:gd name="connsiteY17" fmla="*/ 3024 h 397212"/>
                  <a:gd name="connsiteX18" fmla="*/ 100815 w 421170"/>
                  <a:gd name="connsiteY18" fmla="*/ 19155 h 397212"/>
                  <a:gd name="connsiteX19" fmla="*/ 66538 w 421170"/>
                  <a:gd name="connsiteY19" fmla="*/ 59481 h 397212"/>
                  <a:gd name="connsiteX20" fmla="*/ 66538 w 421170"/>
                  <a:gd name="connsiteY20" fmla="*/ 96783 h 397212"/>
                  <a:gd name="connsiteX21" fmla="*/ 73595 w 421170"/>
                  <a:gd name="connsiteY21" fmla="*/ 111905 h 397212"/>
                  <a:gd name="connsiteX22" fmla="*/ 69563 w 421170"/>
                  <a:gd name="connsiteY22" fmla="*/ 110897 h 397212"/>
                  <a:gd name="connsiteX23" fmla="*/ 41334 w 421170"/>
                  <a:gd name="connsiteY23" fmla="*/ 112913 h 397212"/>
                  <a:gd name="connsiteX24" fmla="*/ 19155 w 421170"/>
                  <a:gd name="connsiteY24" fmla="*/ 128035 h 397212"/>
                  <a:gd name="connsiteX25" fmla="*/ 5041 w 421170"/>
                  <a:gd name="connsiteY25" fmla="*/ 152231 h 397212"/>
                  <a:gd name="connsiteX26" fmla="*/ 0 w 421170"/>
                  <a:gd name="connsiteY26" fmla="*/ 179451 h 397212"/>
                  <a:gd name="connsiteX27" fmla="*/ 1008 w 421170"/>
                  <a:gd name="connsiteY27" fmla="*/ 193565 h 397212"/>
                  <a:gd name="connsiteX28" fmla="*/ 5041 w 421170"/>
                  <a:gd name="connsiteY28" fmla="*/ 207679 h 397212"/>
                  <a:gd name="connsiteX29" fmla="*/ 21171 w 421170"/>
                  <a:gd name="connsiteY29" fmla="*/ 229859 h 397212"/>
                  <a:gd name="connsiteX30" fmla="*/ 34277 w 421170"/>
                  <a:gd name="connsiteY30" fmla="*/ 237924 h 397212"/>
                  <a:gd name="connsiteX31" fmla="*/ 44359 w 421170"/>
                  <a:gd name="connsiteY31" fmla="*/ 241957 h 397212"/>
                  <a:gd name="connsiteX32" fmla="*/ 39318 w 421170"/>
                  <a:gd name="connsiteY32" fmla="*/ 246998 h 397212"/>
                  <a:gd name="connsiteX33" fmla="*/ 32261 w 421170"/>
                  <a:gd name="connsiteY33" fmla="*/ 256071 h 397212"/>
                  <a:gd name="connsiteX34" fmla="*/ 22180 w 421170"/>
                  <a:gd name="connsiteY34" fmla="*/ 275226 h 397212"/>
                  <a:gd name="connsiteX35" fmla="*/ 18147 w 421170"/>
                  <a:gd name="connsiteY35" fmla="*/ 295389 h 397212"/>
                  <a:gd name="connsiteX36" fmla="*/ 21171 w 421170"/>
                  <a:gd name="connsiteY36" fmla="*/ 315552 h 397212"/>
                  <a:gd name="connsiteX37" fmla="*/ 32261 w 421170"/>
                  <a:gd name="connsiteY37" fmla="*/ 334707 h 397212"/>
                  <a:gd name="connsiteX38" fmla="*/ 40326 w 421170"/>
                  <a:gd name="connsiteY38" fmla="*/ 341764 h 397212"/>
                  <a:gd name="connsiteX39" fmla="*/ 50408 w 421170"/>
                  <a:gd name="connsiteY39" fmla="*/ 347813 h 397212"/>
                  <a:gd name="connsiteX40" fmla="*/ 75612 w 421170"/>
                  <a:gd name="connsiteY40" fmla="*/ 352854 h 397212"/>
                  <a:gd name="connsiteX41" fmla="*/ 100815 w 421170"/>
                  <a:gd name="connsiteY41" fmla="*/ 347813 h 397212"/>
                  <a:gd name="connsiteX42" fmla="*/ 126019 w 421170"/>
                  <a:gd name="connsiteY42" fmla="*/ 336723 h 397212"/>
                  <a:gd name="connsiteX43" fmla="*/ 154248 w 421170"/>
                  <a:gd name="connsiteY43" fmla="*/ 317569 h 397212"/>
                  <a:gd name="connsiteX44" fmla="*/ 159289 w 421170"/>
                  <a:gd name="connsiteY44" fmla="*/ 340756 h 397212"/>
                  <a:gd name="connsiteX45" fmla="*/ 166345 w 421170"/>
                  <a:gd name="connsiteY45" fmla="*/ 356886 h 397212"/>
                  <a:gd name="connsiteX46" fmla="*/ 175419 w 421170"/>
                  <a:gd name="connsiteY46" fmla="*/ 369992 h 397212"/>
                  <a:gd name="connsiteX47" fmla="*/ 220786 w 421170"/>
                  <a:gd name="connsiteY47" fmla="*/ 396204 h 397212"/>
                  <a:gd name="connsiteX48" fmla="*/ 234900 w 421170"/>
                  <a:gd name="connsiteY48" fmla="*/ 397213 h 397212"/>
                  <a:gd name="connsiteX49" fmla="*/ 249014 w 421170"/>
                  <a:gd name="connsiteY49" fmla="*/ 396204 h 397212"/>
                  <a:gd name="connsiteX50" fmla="*/ 274218 w 421170"/>
                  <a:gd name="connsiteY50" fmla="*/ 388139 h 397212"/>
                  <a:gd name="connsiteX51" fmla="*/ 313536 w 421170"/>
                  <a:gd name="connsiteY51" fmla="*/ 353862 h 397212"/>
                  <a:gd name="connsiteX52" fmla="*/ 324626 w 421170"/>
                  <a:gd name="connsiteY52" fmla="*/ 310511 h 397212"/>
                  <a:gd name="connsiteX53" fmla="*/ 313536 w 421170"/>
                  <a:gd name="connsiteY53" fmla="*/ 273209 h 397212"/>
                  <a:gd name="connsiteX54" fmla="*/ 316560 w 421170"/>
                  <a:gd name="connsiteY54" fmla="*/ 274218 h 397212"/>
                  <a:gd name="connsiteX55" fmla="*/ 332691 w 421170"/>
                  <a:gd name="connsiteY55" fmla="*/ 276234 h 397212"/>
                  <a:gd name="connsiteX56" fmla="*/ 360919 w 421170"/>
                  <a:gd name="connsiteY56" fmla="*/ 272202 h 397212"/>
                  <a:gd name="connsiteX57" fmla="*/ 385115 w 421170"/>
                  <a:gd name="connsiteY57" fmla="*/ 259095 h 397212"/>
                  <a:gd name="connsiteX58" fmla="*/ 402253 w 421170"/>
                  <a:gd name="connsiteY58" fmla="*/ 239941 h 397212"/>
                  <a:gd name="connsiteX59" fmla="*/ 419392 w 421170"/>
                  <a:gd name="connsiteY59" fmla="*/ 189533 h 397212"/>
                  <a:gd name="connsiteX60" fmla="*/ 412335 w 421170"/>
                  <a:gd name="connsiteY60" fmla="*/ 136101 h 397212"/>
                  <a:gd name="connsiteX61" fmla="*/ 407294 w 421170"/>
                  <a:gd name="connsiteY61" fmla="*/ 191549 h 397212"/>
                  <a:gd name="connsiteX62" fmla="*/ 400237 w 421170"/>
                  <a:gd name="connsiteY62" fmla="*/ 216753 h 397212"/>
                  <a:gd name="connsiteX63" fmla="*/ 389148 w 421170"/>
                  <a:gd name="connsiteY63" fmla="*/ 235908 h 397212"/>
                  <a:gd name="connsiteX64" fmla="*/ 376042 w 421170"/>
                  <a:gd name="connsiteY64" fmla="*/ 249014 h 397212"/>
                  <a:gd name="connsiteX65" fmla="*/ 361927 w 421170"/>
                  <a:gd name="connsiteY65" fmla="*/ 257079 h 397212"/>
                  <a:gd name="connsiteX66" fmla="*/ 344789 w 421170"/>
                  <a:gd name="connsiteY66" fmla="*/ 262120 h 397212"/>
                  <a:gd name="connsiteX67" fmla="*/ 333699 w 421170"/>
                  <a:gd name="connsiteY67" fmla="*/ 263128 h 397212"/>
                  <a:gd name="connsiteX68" fmla="*/ 321601 w 421170"/>
                  <a:gd name="connsiteY68" fmla="*/ 262120 h 397212"/>
                  <a:gd name="connsiteX69" fmla="*/ 312528 w 421170"/>
                  <a:gd name="connsiteY69" fmla="*/ 260104 h 397212"/>
                  <a:gd name="connsiteX70" fmla="*/ 307487 w 421170"/>
                  <a:gd name="connsiteY70" fmla="*/ 259095 h 397212"/>
                  <a:gd name="connsiteX71" fmla="*/ 304463 w 421170"/>
                  <a:gd name="connsiteY71" fmla="*/ 258087 h 397212"/>
                  <a:gd name="connsiteX72" fmla="*/ 303454 w 421170"/>
                  <a:gd name="connsiteY72" fmla="*/ 257079 h 397212"/>
                  <a:gd name="connsiteX73" fmla="*/ 299422 w 421170"/>
                  <a:gd name="connsiteY73" fmla="*/ 254055 h 397212"/>
                  <a:gd name="connsiteX74" fmla="*/ 297405 w 421170"/>
                  <a:gd name="connsiteY74" fmla="*/ 254055 h 397212"/>
                  <a:gd name="connsiteX75" fmla="*/ 293373 w 421170"/>
                  <a:gd name="connsiteY75" fmla="*/ 255063 h 397212"/>
                  <a:gd name="connsiteX76" fmla="*/ 290349 w 421170"/>
                  <a:gd name="connsiteY76" fmla="*/ 259095 h 397212"/>
                  <a:gd name="connsiteX77" fmla="*/ 291356 w 421170"/>
                  <a:gd name="connsiteY77" fmla="*/ 264136 h 397212"/>
                  <a:gd name="connsiteX78" fmla="*/ 303454 w 421170"/>
                  <a:gd name="connsiteY78" fmla="*/ 285307 h 397212"/>
                  <a:gd name="connsiteX79" fmla="*/ 308495 w 421170"/>
                  <a:gd name="connsiteY79" fmla="*/ 304462 h 397212"/>
                  <a:gd name="connsiteX80" fmla="*/ 308495 w 421170"/>
                  <a:gd name="connsiteY80" fmla="*/ 320593 h 397212"/>
                  <a:gd name="connsiteX81" fmla="*/ 304463 w 421170"/>
                  <a:gd name="connsiteY81" fmla="*/ 335715 h 397212"/>
                  <a:gd name="connsiteX82" fmla="*/ 296397 w 421170"/>
                  <a:gd name="connsiteY82" fmla="*/ 349829 h 397212"/>
                  <a:gd name="connsiteX83" fmla="*/ 283291 w 421170"/>
                  <a:gd name="connsiteY83" fmla="*/ 362935 h 397212"/>
                  <a:gd name="connsiteX84" fmla="*/ 264136 w 421170"/>
                  <a:gd name="connsiteY84" fmla="*/ 374025 h 397212"/>
                  <a:gd name="connsiteX85" fmla="*/ 242965 w 421170"/>
                  <a:gd name="connsiteY85" fmla="*/ 380074 h 397212"/>
                  <a:gd name="connsiteX86" fmla="*/ 232884 w 421170"/>
                  <a:gd name="connsiteY86" fmla="*/ 381082 h 397212"/>
                  <a:gd name="connsiteX87" fmla="*/ 222802 w 421170"/>
                  <a:gd name="connsiteY87" fmla="*/ 380074 h 397212"/>
                  <a:gd name="connsiteX88" fmla="*/ 207680 w 421170"/>
                  <a:gd name="connsiteY88" fmla="*/ 376041 h 397212"/>
                  <a:gd name="connsiteX89" fmla="*/ 194574 w 421170"/>
                  <a:gd name="connsiteY89" fmla="*/ 368984 h 397212"/>
                  <a:gd name="connsiteX90" fmla="*/ 184492 w 421170"/>
                  <a:gd name="connsiteY90" fmla="*/ 358903 h 397212"/>
                  <a:gd name="connsiteX91" fmla="*/ 175419 w 421170"/>
                  <a:gd name="connsiteY91" fmla="*/ 342772 h 397212"/>
                  <a:gd name="connsiteX92" fmla="*/ 168362 w 421170"/>
                  <a:gd name="connsiteY92" fmla="*/ 317569 h 397212"/>
                  <a:gd name="connsiteX93" fmla="*/ 167354 w 421170"/>
                  <a:gd name="connsiteY93" fmla="*/ 301438 h 397212"/>
                  <a:gd name="connsiteX94" fmla="*/ 163321 w 421170"/>
                  <a:gd name="connsiteY94" fmla="*/ 295389 h 397212"/>
                  <a:gd name="connsiteX95" fmla="*/ 159289 w 421170"/>
                  <a:gd name="connsiteY95" fmla="*/ 294381 h 397212"/>
                  <a:gd name="connsiteX96" fmla="*/ 154248 w 421170"/>
                  <a:gd name="connsiteY96" fmla="*/ 296397 h 397212"/>
                  <a:gd name="connsiteX97" fmla="*/ 141142 w 421170"/>
                  <a:gd name="connsiteY97" fmla="*/ 307487 h 397212"/>
                  <a:gd name="connsiteX98" fmla="*/ 102832 w 421170"/>
                  <a:gd name="connsiteY98" fmla="*/ 330674 h 397212"/>
                  <a:gd name="connsiteX99" fmla="*/ 79644 w 421170"/>
                  <a:gd name="connsiteY99" fmla="*/ 336723 h 397212"/>
                  <a:gd name="connsiteX100" fmla="*/ 72587 w 421170"/>
                  <a:gd name="connsiteY100" fmla="*/ 336723 h 397212"/>
                  <a:gd name="connsiteX101" fmla="*/ 66538 w 421170"/>
                  <a:gd name="connsiteY101" fmla="*/ 336723 h 397212"/>
                  <a:gd name="connsiteX102" fmla="*/ 56457 w 421170"/>
                  <a:gd name="connsiteY102" fmla="*/ 333699 h 397212"/>
                  <a:gd name="connsiteX103" fmla="*/ 47383 w 421170"/>
                  <a:gd name="connsiteY103" fmla="*/ 328658 h 397212"/>
                  <a:gd name="connsiteX104" fmla="*/ 40326 w 421170"/>
                  <a:gd name="connsiteY104" fmla="*/ 321601 h 397212"/>
                  <a:gd name="connsiteX105" fmla="*/ 36294 w 421170"/>
                  <a:gd name="connsiteY105" fmla="*/ 313536 h 397212"/>
                  <a:gd name="connsiteX106" fmla="*/ 33269 w 421170"/>
                  <a:gd name="connsiteY106" fmla="*/ 303454 h 397212"/>
                  <a:gd name="connsiteX107" fmla="*/ 33269 w 421170"/>
                  <a:gd name="connsiteY107" fmla="*/ 291356 h 397212"/>
                  <a:gd name="connsiteX108" fmla="*/ 37302 w 421170"/>
                  <a:gd name="connsiteY108" fmla="*/ 276234 h 397212"/>
                  <a:gd name="connsiteX109" fmla="*/ 45367 w 421170"/>
                  <a:gd name="connsiteY109" fmla="*/ 263128 h 397212"/>
                  <a:gd name="connsiteX110" fmla="*/ 55448 w 421170"/>
                  <a:gd name="connsiteY110" fmla="*/ 253046 h 397212"/>
                  <a:gd name="connsiteX111" fmla="*/ 66538 w 421170"/>
                  <a:gd name="connsiteY111" fmla="*/ 246998 h 397212"/>
                  <a:gd name="connsiteX112" fmla="*/ 70571 w 421170"/>
                  <a:gd name="connsiteY112" fmla="*/ 245990 h 397212"/>
                  <a:gd name="connsiteX113" fmla="*/ 76620 w 421170"/>
                  <a:gd name="connsiteY113" fmla="*/ 238932 h 397212"/>
                  <a:gd name="connsiteX114" fmla="*/ 68555 w 421170"/>
                  <a:gd name="connsiteY114" fmla="*/ 230867 h 397212"/>
                  <a:gd name="connsiteX115" fmla="*/ 59481 w 421170"/>
                  <a:gd name="connsiteY115" fmla="*/ 229859 h 397212"/>
                  <a:gd name="connsiteX116" fmla="*/ 42343 w 421170"/>
                  <a:gd name="connsiteY116" fmla="*/ 225826 h 397212"/>
                  <a:gd name="connsiteX117" fmla="*/ 31253 w 421170"/>
                  <a:gd name="connsiteY117" fmla="*/ 219777 h 397212"/>
                  <a:gd name="connsiteX118" fmla="*/ 24196 w 421170"/>
                  <a:gd name="connsiteY118" fmla="*/ 212720 h 397212"/>
                  <a:gd name="connsiteX119" fmla="*/ 18147 w 421170"/>
                  <a:gd name="connsiteY119" fmla="*/ 202639 h 397212"/>
                  <a:gd name="connsiteX120" fmla="*/ 14114 w 421170"/>
                  <a:gd name="connsiteY120" fmla="*/ 189533 h 397212"/>
                  <a:gd name="connsiteX121" fmla="*/ 14114 w 421170"/>
                  <a:gd name="connsiteY121" fmla="*/ 173402 h 397212"/>
                  <a:gd name="connsiteX122" fmla="*/ 19155 w 421170"/>
                  <a:gd name="connsiteY122" fmla="*/ 156264 h 397212"/>
                  <a:gd name="connsiteX123" fmla="*/ 26212 w 421170"/>
                  <a:gd name="connsiteY123" fmla="*/ 143158 h 397212"/>
                  <a:gd name="connsiteX124" fmla="*/ 34277 w 421170"/>
                  <a:gd name="connsiteY124" fmla="*/ 135093 h 397212"/>
                  <a:gd name="connsiteX125" fmla="*/ 43351 w 421170"/>
                  <a:gd name="connsiteY125" fmla="*/ 130052 h 397212"/>
                  <a:gd name="connsiteX126" fmla="*/ 52424 w 421170"/>
                  <a:gd name="connsiteY126" fmla="*/ 127027 h 397212"/>
                  <a:gd name="connsiteX127" fmla="*/ 57465 w 421170"/>
                  <a:gd name="connsiteY127" fmla="*/ 127027 h 397212"/>
                  <a:gd name="connsiteX128" fmla="*/ 62506 w 421170"/>
                  <a:gd name="connsiteY128" fmla="*/ 127027 h 397212"/>
                  <a:gd name="connsiteX129" fmla="*/ 76620 w 421170"/>
                  <a:gd name="connsiteY129" fmla="*/ 131060 h 397212"/>
                  <a:gd name="connsiteX130" fmla="*/ 89726 w 421170"/>
                  <a:gd name="connsiteY130" fmla="*/ 138117 h 397212"/>
                  <a:gd name="connsiteX131" fmla="*/ 92750 w 421170"/>
                  <a:gd name="connsiteY131" fmla="*/ 140133 h 397212"/>
                  <a:gd name="connsiteX132" fmla="*/ 94766 w 421170"/>
                  <a:gd name="connsiteY132" fmla="*/ 140133 h 397212"/>
                  <a:gd name="connsiteX133" fmla="*/ 100815 w 421170"/>
                  <a:gd name="connsiteY133" fmla="*/ 137109 h 397212"/>
                  <a:gd name="connsiteX134" fmla="*/ 101824 w 421170"/>
                  <a:gd name="connsiteY134" fmla="*/ 131060 h 397212"/>
                  <a:gd name="connsiteX135" fmla="*/ 99807 w 421170"/>
                  <a:gd name="connsiteY135" fmla="*/ 127027 h 397212"/>
                  <a:gd name="connsiteX136" fmla="*/ 94766 w 421170"/>
                  <a:gd name="connsiteY136" fmla="*/ 121986 h 397212"/>
                  <a:gd name="connsiteX137" fmla="*/ 93759 w 421170"/>
                  <a:gd name="connsiteY137" fmla="*/ 120978 h 397212"/>
                  <a:gd name="connsiteX138" fmla="*/ 89726 w 421170"/>
                  <a:gd name="connsiteY138" fmla="*/ 115938 h 397212"/>
                  <a:gd name="connsiteX139" fmla="*/ 79644 w 421170"/>
                  <a:gd name="connsiteY139" fmla="*/ 98799 h 397212"/>
                  <a:gd name="connsiteX140" fmla="*/ 75612 w 421170"/>
                  <a:gd name="connsiteY140" fmla="*/ 85693 h 397212"/>
                  <a:gd name="connsiteX141" fmla="*/ 75612 w 421170"/>
                  <a:gd name="connsiteY141" fmla="*/ 72587 h 397212"/>
                  <a:gd name="connsiteX142" fmla="*/ 78636 w 421170"/>
                  <a:gd name="connsiteY142" fmla="*/ 60489 h 397212"/>
                  <a:gd name="connsiteX143" fmla="*/ 85693 w 421170"/>
                  <a:gd name="connsiteY143" fmla="*/ 48391 h 397212"/>
                  <a:gd name="connsiteX144" fmla="*/ 98799 w 421170"/>
                  <a:gd name="connsiteY144" fmla="*/ 36293 h 397212"/>
                  <a:gd name="connsiteX145" fmla="*/ 119970 w 421170"/>
                  <a:gd name="connsiteY145" fmla="*/ 24196 h 397212"/>
                  <a:gd name="connsiteX146" fmla="*/ 139125 w 421170"/>
                  <a:gd name="connsiteY146" fmla="*/ 18147 h 397212"/>
                  <a:gd name="connsiteX147" fmla="*/ 143158 w 421170"/>
                  <a:gd name="connsiteY147" fmla="*/ 17138 h 397212"/>
                  <a:gd name="connsiteX148" fmla="*/ 143158 w 421170"/>
                  <a:gd name="connsiteY148" fmla="*/ 17138 h 397212"/>
                  <a:gd name="connsiteX149" fmla="*/ 143158 w 421170"/>
                  <a:gd name="connsiteY149" fmla="*/ 17138 h 397212"/>
                  <a:gd name="connsiteX150" fmla="*/ 143158 w 421170"/>
                  <a:gd name="connsiteY150" fmla="*/ 17138 h 397212"/>
                  <a:gd name="connsiteX151" fmla="*/ 143158 w 421170"/>
                  <a:gd name="connsiteY151" fmla="*/ 17138 h 397212"/>
                  <a:gd name="connsiteX152" fmla="*/ 155256 w 421170"/>
                  <a:gd name="connsiteY152" fmla="*/ 16130 h 397212"/>
                  <a:gd name="connsiteX153" fmla="*/ 164329 w 421170"/>
                  <a:gd name="connsiteY153" fmla="*/ 16130 h 397212"/>
                  <a:gd name="connsiteX154" fmla="*/ 165337 w 421170"/>
                  <a:gd name="connsiteY154" fmla="*/ 16130 h 397212"/>
                  <a:gd name="connsiteX155" fmla="*/ 180460 w 421170"/>
                  <a:gd name="connsiteY155" fmla="*/ 20163 h 397212"/>
                  <a:gd name="connsiteX156" fmla="*/ 190541 w 421170"/>
                  <a:gd name="connsiteY156" fmla="*/ 26212 h 397212"/>
                  <a:gd name="connsiteX157" fmla="*/ 190541 w 421170"/>
                  <a:gd name="connsiteY157" fmla="*/ 26212 h 397212"/>
                  <a:gd name="connsiteX158" fmla="*/ 190541 w 421170"/>
                  <a:gd name="connsiteY158" fmla="*/ 26212 h 397212"/>
                  <a:gd name="connsiteX159" fmla="*/ 190541 w 421170"/>
                  <a:gd name="connsiteY159" fmla="*/ 26212 h 397212"/>
                  <a:gd name="connsiteX160" fmla="*/ 191549 w 421170"/>
                  <a:gd name="connsiteY160" fmla="*/ 26212 h 397212"/>
                  <a:gd name="connsiteX161" fmla="*/ 199615 w 421170"/>
                  <a:gd name="connsiteY161" fmla="*/ 34277 h 397212"/>
                  <a:gd name="connsiteX162" fmla="*/ 205663 w 421170"/>
                  <a:gd name="connsiteY162" fmla="*/ 45367 h 397212"/>
                  <a:gd name="connsiteX163" fmla="*/ 208688 w 421170"/>
                  <a:gd name="connsiteY163" fmla="*/ 57465 h 397212"/>
                  <a:gd name="connsiteX164" fmla="*/ 209696 w 421170"/>
                  <a:gd name="connsiteY164" fmla="*/ 60489 h 397212"/>
                  <a:gd name="connsiteX165" fmla="*/ 209696 w 421170"/>
                  <a:gd name="connsiteY165" fmla="*/ 60489 h 397212"/>
                  <a:gd name="connsiteX166" fmla="*/ 209696 w 421170"/>
                  <a:gd name="connsiteY166" fmla="*/ 60489 h 397212"/>
                  <a:gd name="connsiteX167" fmla="*/ 209696 w 421170"/>
                  <a:gd name="connsiteY167" fmla="*/ 60489 h 397212"/>
                  <a:gd name="connsiteX168" fmla="*/ 209696 w 421170"/>
                  <a:gd name="connsiteY168" fmla="*/ 60489 h 397212"/>
                  <a:gd name="connsiteX169" fmla="*/ 210704 w 421170"/>
                  <a:gd name="connsiteY169" fmla="*/ 72587 h 397212"/>
                  <a:gd name="connsiteX170" fmla="*/ 216753 w 421170"/>
                  <a:gd name="connsiteY170" fmla="*/ 78636 h 397212"/>
                  <a:gd name="connsiteX171" fmla="*/ 222802 w 421170"/>
                  <a:gd name="connsiteY171" fmla="*/ 72587 h 397212"/>
                  <a:gd name="connsiteX172" fmla="*/ 223810 w 421170"/>
                  <a:gd name="connsiteY172" fmla="*/ 66538 h 397212"/>
                  <a:gd name="connsiteX173" fmla="*/ 229859 w 421170"/>
                  <a:gd name="connsiteY173" fmla="*/ 45367 h 397212"/>
                  <a:gd name="connsiteX174" fmla="*/ 236916 w 421170"/>
                  <a:gd name="connsiteY174" fmla="*/ 32261 h 397212"/>
                  <a:gd name="connsiteX175" fmla="*/ 245990 w 421170"/>
                  <a:gd name="connsiteY175" fmla="*/ 23187 h 397212"/>
                  <a:gd name="connsiteX176" fmla="*/ 257079 w 421170"/>
                  <a:gd name="connsiteY176" fmla="*/ 17138 h 397212"/>
                  <a:gd name="connsiteX177" fmla="*/ 270185 w 421170"/>
                  <a:gd name="connsiteY177" fmla="*/ 14114 h 397212"/>
                  <a:gd name="connsiteX178" fmla="*/ 277242 w 421170"/>
                  <a:gd name="connsiteY178" fmla="*/ 14114 h 397212"/>
                  <a:gd name="connsiteX179" fmla="*/ 284300 w 421170"/>
                  <a:gd name="connsiteY179" fmla="*/ 14114 h 397212"/>
                  <a:gd name="connsiteX180" fmla="*/ 298414 w 421170"/>
                  <a:gd name="connsiteY180" fmla="*/ 18147 h 397212"/>
                  <a:gd name="connsiteX181" fmla="*/ 309503 w 421170"/>
                  <a:gd name="connsiteY181" fmla="*/ 25204 h 397212"/>
                  <a:gd name="connsiteX182" fmla="*/ 317569 w 421170"/>
                  <a:gd name="connsiteY182" fmla="*/ 33269 h 397212"/>
                  <a:gd name="connsiteX183" fmla="*/ 322609 w 421170"/>
                  <a:gd name="connsiteY183" fmla="*/ 42342 h 397212"/>
                  <a:gd name="connsiteX184" fmla="*/ 325634 w 421170"/>
                  <a:gd name="connsiteY184" fmla="*/ 53432 h 397212"/>
                  <a:gd name="connsiteX185" fmla="*/ 325634 w 421170"/>
                  <a:gd name="connsiteY185" fmla="*/ 66538 h 397212"/>
                  <a:gd name="connsiteX186" fmla="*/ 320593 w 421170"/>
                  <a:gd name="connsiteY186" fmla="*/ 82668 h 397212"/>
                  <a:gd name="connsiteX187" fmla="*/ 307487 w 421170"/>
                  <a:gd name="connsiteY187" fmla="*/ 104848 h 397212"/>
                  <a:gd name="connsiteX188" fmla="*/ 306479 w 421170"/>
                  <a:gd name="connsiteY188" fmla="*/ 106864 h 397212"/>
                  <a:gd name="connsiteX189" fmla="*/ 304463 w 421170"/>
                  <a:gd name="connsiteY189" fmla="*/ 109889 h 397212"/>
                  <a:gd name="connsiteX190" fmla="*/ 305471 w 421170"/>
                  <a:gd name="connsiteY190" fmla="*/ 114929 h 397212"/>
                  <a:gd name="connsiteX191" fmla="*/ 311520 w 421170"/>
                  <a:gd name="connsiteY191" fmla="*/ 117954 h 397212"/>
                  <a:gd name="connsiteX192" fmla="*/ 313536 w 421170"/>
                  <a:gd name="connsiteY192" fmla="*/ 117954 h 397212"/>
                  <a:gd name="connsiteX193" fmla="*/ 336723 w 421170"/>
                  <a:gd name="connsiteY193" fmla="*/ 111905 h 397212"/>
                  <a:gd name="connsiteX194" fmla="*/ 348821 w 421170"/>
                  <a:gd name="connsiteY194" fmla="*/ 110897 h 397212"/>
                  <a:gd name="connsiteX195" fmla="*/ 357895 w 421170"/>
                  <a:gd name="connsiteY195" fmla="*/ 111905 h 397212"/>
                  <a:gd name="connsiteX196" fmla="*/ 372009 w 421170"/>
                  <a:gd name="connsiteY196" fmla="*/ 115938 h 397212"/>
                  <a:gd name="connsiteX197" fmla="*/ 383099 w 421170"/>
                  <a:gd name="connsiteY197" fmla="*/ 122995 h 397212"/>
                  <a:gd name="connsiteX198" fmla="*/ 392172 w 421170"/>
                  <a:gd name="connsiteY198" fmla="*/ 132068 h 397212"/>
                  <a:gd name="connsiteX199" fmla="*/ 400237 w 421170"/>
                  <a:gd name="connsiteY199" fmla="*/ 146182 h 397212"/>
                  <a:gd name="connsiteX200" fmla="*/ 406286 w 421170"/>
                  <a:gd name="connsiteY200" fmla="*/ 167353 h 397212"/>
                  <a:gd name="connsiteX201" fmla="*/ 407294 w 421170"/>
                  <a:gd name="connsiteY201" fmla="*/ 191549 h 39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</a:cxnLst>
                <a:rect l="l" t="t" r="r" b="b"/>
                <a:pathLst>
                  <a:path w="421170" h="397212">
                    <a:moveTo>
                      <a:pt x="412335" y="136101"/>
                    </a:moveTo>
                    <a:cubicBezTo>
                      <a:pt x="409311" y="129044"/>
                      <a:pt x="404270" y="121986"/>
                      <a:pt x="398221" y="115938"/>
                    </a:cubicBezTo>
                    <a:cubicBezTo>
                      <a:pt x="395197" y="112913"/>
                      <a:pt x="392172" y="109889"/>
                      <a:pt x="388139" y="107872"/>
                    </a:cubicBezTo>
                    <a:cubicBezTo>
                      <a:pt x="384107" y="104848"/>
                      <a:pt x="380074" y="103840"/>
                      <a:pt x="376042" y="101823"/>
                    </a:cubicBezTo>
                    <a:cubicBezTo>
                      <a:pt x="366968" y="97791"/>
                      <a:pt x="357895" y="96783"/>
                      <a:pt x="348821" y="96783"/>
                    </a:cubicBezTo>
                    <a:cubicBezTo>
                      <a:pt x="341764" y="96783"/>
                      <a:pt x="334707" y="97791"/>
                      <a:pt x="327650" y="98799"/>
                    </a:cubicBezTo>
                    <a:cubicBezTo>
                      <a:pt x="327650" y="97791"/>
                      <a:pt x="328658" y="97791"/>
                      <a:pt x="328658" y="96783"/>
                    </a:cubicBezTo>
                    <a:cubicBezTo>
                      <a:pt x="331683" y="90734"/>
                      <a:pt x="334707" y="85693"/>
                      <a:pt x="336723" y="79644"/>
                    </a:cubicBezTo>
                    <a:cubicBezTo>
                      <a:pt x="338740" y="74603"/>
                      <a:pt x="339748" y="68554"/>
                      <a:pt x="339748" y="63514"/>
                    </a:cubicBezTo>
                    <a:cubicBezTo>
                      <a:pt x="339748" y="58473"/>
                      <a:pt x="339748" y="53432"/>
                      <a:pt x="338740" y="48391"/>
                    </a:cubicBezTo>
                    <a:cubicBezTo>
                      <a:pt x="335715" y="30245"/>
                      <a:pt x="323618" y="15122"/>
                      <a:pt x="307487" y="7057"/>
                    </a:cubicBezTo>
                    <a:cubicBezTo>
                      <a:pt x="298414" y="2016"/>
                      <a:pt x="287324" y="0"/>
                      <a:pt x="276234" y="0"/>
                    </a:cubicBezTo>
                    <a:cubicBezTo>
                      <a:pt x="269177" y="0"/>
                      <a:pt x="262120" y="1008"/>
                      <a:pt x="255063" y="4033"/>
                    </a:cubicBezTo>
                    <a:cubicBezTo>
                      <a:pt x="245990" y="7057"/>
                      <a:pt x="237924" y="12098"/>
                      <a:pt x="230867" y="19155"/>
                    </a:cubicBezTo>
                    <a:cubicBezTo>
                      <a:pt x="224819" y="25204"/>
                      <a:pt x="219778" y="33269"/>
                      <a:pt x="216753" y="41334"/>
                    </a:cubicBezTo>
                    <a:cubicBezTo>
                      <a:pt x="216753" y="41334"/>
                      <a:pt x="216753" y="41334"/>
                      <a:pt x="216753" y="41334"/>
                    </a:cubicBezTo>
                    <a:cubicBezTo>
                      <a:pt x="212721" y="32261"/>
                      <a:pt x="207680" y="25204"/>
                      <a:pt x="200623" y="19155"/>
                    </a:cubicBezTo>
                    <a:cubicBezTo>
                      <a:pt x="187517" y="7057"/>
                      <a:pt x="169370" y="3024"/>
                      <a:pt x="152231" y="3024"/>
                    </a:cubicBezTo>
                    <a:cubicBezTo>
                      <a:pt x="134085" y="4033"/>
                      <a:pt x="115938" y="9073"/>
                      <a:pt x="100815" y="19155"/>
                    </a:cubicBezTo>
                    <a:cubicBezTo>
                      <a:pt x="85693" y="28228"/>
                      <a:pt x="72587" y="42342"/>
                      <a:pt x="66538" y="59481"/>
                    </a:cubicBezTo>
                    <a:cubicBezTo>
                      <a:pt x="62506" y="71579"/>
                      <a:pt x="62506" y="84685"/>
                      <a:pt x="66538" y="96783"/>
                    </a:cubicBezTo>
                    <a:cubicBezTo>
                      <a:pt x="68555" y="101823"/>
                      <a:pt x="70571" y="106864"/>
                      <a:pt x="73595" y="111905"/>
                    </a:cubicBezTo>
                    <a:cubicBezTo>
                      <a:pt x="72587" y="111905"/>
                      <a:pt x="70571" y="110897"/>
                      <a:pt x="69563" y="110897"/>
                    </a:cubicBezTo>
                    <a:cubicBezTo>
                      <a:pt x="60489" y="108881"/>
                      <a:pt x="50408" y="109889"/>
                      <a:pt x="41334" y="112913"/>
                    </a:cubicBezTo>
                    <a:cubicBezTo>
                      <a:pt x="32261" y="115938"/>
                      <a:pt x="25204" y="121986"/>
                      <a:pt x="19155" y="128035"/>
                    </a:cubicBezTo>
                    <a:cubicBezTo>
                      <a:pt x="13106" y="135093"/>
                      <a:pt x="8065" y="143158"/>
                      <a:pt x="5041" y="152231"/>
                    </a:cubicBezTo>
                    <a:cubicBezTo>
                      <a:pt x="2016" y="161305"/>
                      <a:pt x="0" y="170378"/>
                      <a:pt x="0" y="179451"/>
                    </a:cubicBezTo>
                    <a:cubicBezTo>
                      <a:pt x="0" y="184492"/>
                      <a:pt x="1008" y="189533"/>
                      <a:pt x="1008" y="193565"/>
                    </a:cubicBezTo>
                    <a:cubicBezTo>
                      <a:pt x="2016" y="198606"/>
                      <a:pt x="3024" y="202639"/>
                      <a:pt x="5041" y="207679"/>
                    </a:cubicBezTo>
                    <a:cubicBezTo>
                      <a:pt x="9073" y="215745"/>
                      <a:pt x="14114" y="223810"/>
                      <a:pt x="21171" y="229859"/>
                    </a:cubicBezTo>
                    <a:cubicBezTo>
                      <a:pt x="25204" y="232883"/>
                      <a:pt x="29237" y="235908"/>
                      <a:pt x="34277" y="237924"/>
                    </a:cubicBezTo>
                    <a:cubicBezTo>
                      <a:pt x="37302" y="238932"/>
                      <a:pt x="40326" y="240949"/>
                      <a:pt x="44359" y="241957"/>
                    </a:cubicBezTo>
                    <a:cubicBezTo>
                      <a:pt x="42343" y="242965"/>
                      <a:pt x="41334" y="244981"/>
                      <a:pt x="39318" y="246998"/>
                    </a:cubicBezTo>
                    <a:cubicBezTo>
                      <a:pt x="36294" y="250022"/>
                      <a:pt x="34277" y="253046"/>
                      <a:pt x="32261" y="256071"/>
                    </a:cubicBezTo>
                    <a:cubicBezTo>
                      <a:pt x="28228" y="262120"/>
                      <a:pt x="25204" y="268169"/>
                      <a:pt x="22180" y="275226"/>
                    </a:cubicBezTo>
                    <a:cubicBezTo>
                      <a:pt x="20163" y="281275"/>
                      <a:pt x="18147" y="288332"/>
                      <a:pt x="18147" y="295389"/>
                    </a:cubicBezTo>
                    <a:cubicBezTo>
                      <a:pt x="18147" y="302446"/>
                      <a:pt x="19155" y="309503"/>
                      <a:pt x="21171" y="315552"/>
                    </a:cubicBezTo>
                    <a:cubicBezTo>
                      <a:pt x="23188" y="322609"/>
                      <a:pt x="27220" y="328658"/>
                      <a:pt x="32261" y="334707"/>
                    </a:cubicBezTo>
                    <a:cubicBezTo>
                      <a:pt x="34277" y="337732"/>
                      <a:pt x="37302" y="339748"/>
                      <a:pt x="40326" y="341764"/>
                    </a:cubicBezTo>
                    <a:cubicBezTo>
                      <a:pt x="43351" y="343780"/>
                      <a:pt x="47383" y="345797"/>
                      <a:pt x="50408" y="347813"/>
                    </a:cubicBezTo>
                    <a:cubicBezTo>
                      <a:pt x="58473" y="350837"/>
                      <a:pt x="66538" y="352854"/>
                      <a:pt x="75612" y="352854"/>
                    </a:cubicBezTo>
                    <a:cubicBezTo>
                      <a:pt x="84685" y="352854"/>
                      <a:pt x="92750" y="350837"/>
                      <a:pt x="100815" y="347813"/>
                    </a:cubicBezTo>
                    <a:cubicBezTo>
                      <a:pt x="109889" y="344788"/>
                      <a:pt x="117954" y="340756"/>
                      <a:pt x="126019" y="336723"/>
                    </a:cubicBezTo>
                    <a:cubicBezTo>
                      <a:pt x="136101" y="330674"/>
                      <a:pt x="145174" y="324625"/>
                      <a:pt x="154248" y="317569"/>
                    </a:cubicBezTo>
                    <a:cubicBezTo>
                      <a:pt x="155256" y="325634"/>
                      <a:pt x="157272" y="332691"/>
                      <a:pt x="159289" y="340756"/>
                    </a:cubicBezTo>
                    <a:cubicBezTo>
                      <a:pt x="161305" y="345797"/>
                      <a:pt x="163321" y="351846"/>
                      <a:pt x="166345" y="356886"/>
                    </a:cubicBezTo>
                    <a:cubicBezTo>
                      <a:pt x="168362" y="361927"/>
                      <a:pt x="171386" y="365960"/>
                      <a:pt x="175419" y="369992"/>
                    </a:cubicBezTo>
                    <a:cubicBezTo>
                      <a:pt x="186509" y="384106"/>
                      <a:pt x="203647" y="393180"/>
                      <a:pt x="220786" y="396204"/>
                    </a:cubicBezTo>
                    <a:cubicBezTo>
                      <a:pt x="225826" y="397213"/>
                      <a:pt x="229859" y="397213"/>
                      <a:pt x="234900" y="397213"/>
                    </a:cubicBezTo>
                    <a:cubicBezTo>
                      <a:pt x="239941" y="397213"/>
                      <a:pt x="243973" y="397213"/>
                      <a:pt x="249014" y="396204"/>
                    </a:cubicBezTo>
                    <a:cubicBezTo>
                      <a:pt x="258087" y="395196"/>
                      <a:pt x="266153" y="392172"/>
                      <a:pt x="274218" y="388139"/>
                    </a:cubicBezTo>
                    <a:cubicBezTo>
                      <a:pt x="290349" y="381082"/>
                      <a:pt x="304463" y="368984"/>
                      <a:pt x="313536" y="353862"/>
                    </a:cubicBezTo>
                    <a:cubicBezTo>
                      <a:pt x="321601" y="340756"/>
                      <a:pt x="325634" y="325634"/>
                      <a:pt x="324626" y="310511"/>
                    </a:cubicBezTo>
                    <a:cubicBezTo>
                      <a:pt x="323618" y="297405"/>
                      <a:pt x="319585" y="285307"/>
                      <a:pt x="313536" y="273209"/>
                    </a:cubicBezTo>
                    <a:lnTo>
                      <a:pt x="316560" y="274218"/>
                    </a:lnTo>
                    <a:cubicBezTo>
                      <a:pt x="321601" y="275226"/>
                      <a:pt x="327650" y="276234"/>
                      <a:pt x="332691" y="276234"/>
                    </a:cubicBezTo>
                    <a:cubicBezTo>
                      <a:pt x="342772" y="277242"/>
                      <a:pt x="351846" y="275226"/>
                      <a:pt x="360919" y="272202"/>
                    </a:cubicBezTo>
                    <a:cubicBezTo>
                      <a:pt x="369993" y="269177"/>
                      <a:pt x="378058" y="264136"/>
                      <a:pt x="385115" y="259095"/>
                    </a:cubicBezTo>
                    <a:cubicBezTo>
                      <a:pt x="392172" y="254055"/>
                      <a:pt x="398221" y="246998"/>
                      <a:pt x="402253" y="239941"/>
                    </a:cubicBezTo>
                    <a:cubicBezTo>
                      <a:pt x="412335" y="224818"/>
                      <a:pt x="417376" y="206672"/>
                      <a:pt x="419392" y="189533"/>
                    </a:cubicBezTo>
                    <a:cubicBezTo>
                      <a:pt x="423425" y="169370"/>
                      <a:pt x="420400" y="152231"/>
                      <a:pt x="412335" y="136101"/>
                    </a:cubicBezTo>
                    <a:close/>
                    <a:moveTo>
                      <a:pt x="407294" y="191549"/>
                    </a:moveTo>
                    <a:cubicBezTo>
                      <a:pt x="406286" y="200623"/>
                      <a:pt x="403262" y="208688"/>
                      <a:pt x="400237" y="216753"/>
                    </a:cubicBezTo>
                    <a:cubicBezTo>
                      <a:pt x="397213" y="223810"/>
                      <a:pt x="393180" y="229859"/>
                      <a:pt x="389148" y="235908"/>
                    </a:cubicBezTo>
                    <a:cubicBezTo>
                      <a:pt x="385115" y="240949"/>
                      <a:pt x="381082" y="244981"/>
                      <a:pt x="376042" y="249014"/>
                    </a:cubicBezTo>
                    <a:cubicBezTo>
                      <a:pt x="372009" y="252038"/>
                      <a:pt x="366968" y="255063"/>
                      <a:pt x="361927" y="257079"/>
                    </a:cubicBezTo>
                    <a:cubicBezTo>
                      <a:pt x="356886" y="259095"/>
                      <a:pt x="350838" y="261112"/>
                      <a:pt x="344789" y="262120"/>
                    </a:cubicBezTo>
                    <a:cubicBezTo>
                      <a:pt x="340756" y="262120"/>
                      <a:pt x="337732" y="263128"/>
                      <a:pt x="333699" y="263128"/>
                    </a:cubicBezTo>
                    <a:cubicBezTo>
                      <a:pt x="329667" y="263128"/>
                      <a:pt x="325634" y="263128"/>
                      <a:pt x="321601" y="262120"/>
                    </a:cubicBezTo>
                    <a:cubicBezTo>
                      <a:pt x="318577" y="262120"/>
                      <a:pt x="316560" y="261112"/>
                      <a:pt x="312528" y="260104"/>
                    </a:cubicBezTo>
                    <a:cubicBezTo>
                      <a:pt x="310512" y="260104"/>
                      <a:pt x="309503" y="259095"/>
                      <a:pt x="307487" y="259095"/>
                    </a:cubicBezTo>
                    <a:cubicBezTo>
                      <a:pt x="306479" y="259095"/>
                      <a:pt x="305471" y="258087"/>
                      <a:pt x="304463" y="258087"/>
                    </a:cubicBezTo>
                    <a:lnTo>
                      <a:pt x="303454" y="257079"/>
                    </a:lnTo>
                    <a:cubicBezTo>
                      <a:pt x="302446" y="256071"/>
                      <a:pt x="301438" y="254055"/>
                      <a:pt x="299422" y="254055"/>
                    </a:cubicBezTo>
                    <a:cubicBezTo>
                      <a:pt x="298414" y="254055"/>
                      <a:pt x="298414" y="254055"/>
                      <a:pt x="297405" y="254055"/>
                    </a:cubicBezTo>
                    <a:cubicBezTo>
                      <a:pt x="296397" y="254055"/>
                      <a:pt x="295389" y="254055"/>
                      <a:pt x="293373" y="255063"/>
                    </a:cubicBezTo>
                    <a:cubicBezTo>
                      <a:pt x="291356" y="256071"/>
                      <a:pt x="290349" y="257079"/>
                      <a:pt x="290349" y="259095"/>
                    </a:cubicBezTo>
                    <a:cubicBezTo>
                      <a:pt x="290349" y="261112"/>
                      <a:pt x="290349" y="263128"/>
                      <a:pt x="291356" y="264136"/>
                    </a:cubicBezTo>
                    <a:cubicBezTo>
                      <a:pt x="296397" y="271193"/>
                      <a:pt x="300430" y="278250"/>
                      <a:pt x="303454" y="285307"/>
                    </a:cubicBezTo>
                    <a:cubicBezTo>
                      <a:pt x="306479" y="291356"/>
                      <a:pt x="307487" y="298413"/>
                      <a:pt x="308495" y="304462"/>
                    </a:cubicBezTo>
                    <a:cubicBezTo>
                      <a:pt x="309503" y="309503"/>
                      <a:pt x="309503" y="315552"/>
                      <a:pt x="308495" y="320593"/>
                    </a:cubicBezTo>
                    <a:cubicBezTo>
                      <a:pt x="307487" y="325634"/>
                      <a:pt x="306479" y="330674"/>
                      <a:pt x="304463" y="335715"/>
                    </a:cubicBezTo>
                    <a:cubicBezTo>
                      <a:pt x="302446" y="340756"/>
                      <a:pt x="299422" y="345797"/>
                      <a:pt x="296397" y="349829"/>
                    </a:cubicBezTo>
                    <a:cubicBezTo>
                      <a:pt x="292365" y="354870"/>
                      <a:pt x="288332" y="358903"/>
                      <a:pt x="283291" y="362935"/>
                    </a:cubicBezTo>
                    <a:cubicBezTo>
                      <a:pt x="277242" y="366968"/>
                      <a:pt x="271193" y="371001"/>
                      <a:pt x="264136" y="374025"/>
                    </a:cubicBezTo>
                    <a:cubicBezTo>
                      <a:pt x="257079" y="377050"/>
                      <a:pt x="250022" y="379066"/>
                      <a:pt x="242965" y="380074"/>
                    </a:cubicBezTo>
                    <a:cubicBezTo>
                      <a:pt x="239941" y="380074"/>
                      <a:pt x="235908" y="381082"/>
                      <a:pt x="232884" y="381082"/>
                    </a:cubicBezTo>
                    <a:cubicBezTo>
                      <a:pt x="229859" y="381082"/>
                      <a:pt x="225826" y="381082"/>
                      <a:pt x="222802" y="380074"/>
                    </a:cubicBezTo>
                    <a:cubicBezTo>
                      <a:pt x="217761" y="379066"/>
                      <a:pt x="211712" y="378058"/>
                      <a:pt x="207680" y="376041"/>
                    </a:cubicBezTo>
                    <a:cubicBezTo>
                      <a:pt x="203647" y="374025"/>
                      <a:pt x="198606" y="372009"/>
                      <a:pt x="194574" y="368984"/>
                    </a:cubicBezTo>
                    <a:cubicBezTo>
                      <a:pt x="190541" y="365960"/>
                      <a:pt x="187517" y="361927"/>
                      <a:pt x="184492" y="358903"/>
                    </a:cubicBezTo>
                    <a:cubicBezTo>
                      <a:pt x="180460" y="353862"/>
                      <a:pt x="177435" y="348821"/>
                      <a:pt x="175419" y="342772"/>
                    </a:cubicBezTo>
                    <a:cubicBezTo>
                      <a:pt x="172394" y="334707"/>
                      <a:pt x="170378" y="326642"/>
                      <a:pt x="168362" y="317569"/>
                    </a:cubicBezTo>
                    <a:cubicBezTo>
                      <a:pt x="167354" y="312528"/>
                      <a:pt x="167354" y="307487"/>
                      <a:pt x="167354" y="301438"/>
                    </a:cubicBezTo>
                    <a:cubicBezTo>
                      <a:pt x="167354" y="298413"/>
                      <a:pt x="166345" y="296397"/>
                      <a:pt x="163321" y="295389"/>
                    </a:cubicBezTo>
                    <a:cubicBezTo>
                      <a:pt x="162313" y="294381"/>
                      <a:pt x="161305" y="294381"/>
                      <a:pt x="159289" y="294381"/>
                    </a:cubicBezTo>
                    <a:cubicBezTo>
                      <a:pt x="157272" y="294381"/>
                      <a:pt x="155256" y="295389"/>
                      <a:pt x="154248" y="296397"/>
                    </a:cubicBezTo>
                    <a:cubicBezTo>
                      <a:pt x="150215" y="299422"/>
                      <a:pt x="146182" y="303454"/>
                      <a:pt x="141142" y="307487"/>
                    </a:cubicBezTo>
                    <a:cubicBezTo>
                      <a:pt x="128036" y="317569"/>
                      <a:pt x="114930" y="325634"/>
                      <a:pt x="102832" y="330674"/>
                    </a:cubicBezTo>
                    <a:cubicBezTo>
                      <a:pt x="94766" y="333699"/>
                      <a:pt x="87710" y="335715"/>
                      <a:pt x="79644" y="336723"/>
                    </a:cubicBezTo>
                    <a:cubicBezTo>
                      <a:pt x="77628" y="336723"/>
                      <a:pt x="74603" y="336723"/>
                      <a:pt x="72587" y="336723"/>
                    </a:cubicBezTo>
                    <a:cubicBezTo>
                      <a:pt x="70571" y="336723"/>
                      <a:pt x="68555" y="336723"/>
                      <a:pt x="66538" y="336723"/>
                    </a:cubicBezTo>
                    <a:cubicBezTo>
                      <a:pt x="62506" y="335715"/>
                      <a:pt x="59481" y="334707"/>
                      <a:pt x="56457" y="333699"/>
                    </a:cubicBezTo>
                    <a:cubicBezTo>
                      <a:pt x="53432" y="332691"/>
                      <a:pt x="50408" y="330674"/>
                      <a:pt x="47383" y="328658"/>
                    </a:cubicBezTo>
                    <a:cubicBezTo>
                      <a:pt x="44359" y="326642"/>
                      <a:pt x="42343" y="324625"/>
                      <a:pt x="40326" y="321601"/>
                    </a:cubicBezTo>
                    <a:cubicBezTo>
                      <a:pt x="38310" y="318576"/>
                      <a:pt x="37302" y="316560"/>
                      <a:pt x="36294" y="313536"/>
                    </a:cubicBezTo>
                    <a:cubicBezTo>
                      <a:pt x="35285" y="310511"/>
                      <a:pt x="34277" y="307487"/>
                      <a:pt x="33269" y="303454"/>
                    </a:cubicBezTo>
                    <a:cubicBezTo>
                      <a:pt x="33269" y="299422"/>
                      <a:pt x="33269" y="295389"/>
                      <a:pt x="33269" y="291356"/>
                    </a:cubicBezTo>
                    <a:cubicBezTo>
                      <a:pt x="34277" y="286316"/>
                      <a:pt x="35285" y="281275"/>
                      <a:pt x="37302" y="276234"/>
                    </a:cubicBezTo>
                    <a:cubicBezTo>
                      <a:pt x="39318" y="271193"/>
                      <a:pt x="42343" y="267161"/>
                      <a:pt x="45367" y="263128"/>
                    </a:cubicBezTo>
                    <a:cubicBezTo>
                      <a:pt x="48391" y="259095"/>
                      <a:pt x="51416" y="256071"/>
                      <a:pt x="55448" y="253046"/>
                    </a:cubicBezTo>
                    <a:cubicBezTo>
                      <a:pt x="59481" y="250022"/>
                      <a:pt x="62506" y="248006"/>
                      <a:pt x="66538" y="246998"/>
                    </a:cubicBezTo>
                    <a:cubicBezTo>
                      <a:pt x="67546" y="245990"/>
                      <a:pt x="69563" y="245990"/>
                      <a:pt x="70571" y="245990"/>
                    </a:cubicBezTo>
                    <a:cubicBezTo>
                      <a:pt x="73595" y="244981"/>
                      <a:pt x="76620" y="241957"/>
                      <a:pt x="76620" y="238932"/>
                    </a:cubicBezTo>
                    <a:cubicBezTo>
                      <a:pt x="76620" y="234900"/>
                      <a:pt x="73595" y="230867"/>
                      <a:pt x="68555" y="230867"/>
                    </a:cubicBezTo>
                    <a:cubicBezTo>
                      <a:pt x="65530" y="230867"/>
                      <a:pt x="62506" y="230867"/>
                      <a:pt x="59481" y="229859"/>
                    </a:cubicBezTo>
                    <a:cubicBezTo>
                      <a:pt x="53432" y="228851"/>
                      <a:pt x="47383" y="227843"/>
                      <a:pt x="42343" y="225826"/>
                    </a:cubicBezTo>
                    <a:cubicBezTo>
                      <a:pt x="38310" y="223810"/>
                      <a:pt x="35285" y="221794"/>
                      <a:pt x="31253" y="219777"/>
                    </a:cubicBezTo>
                    <a:cubicBezTo>
                      <a:pt x="28228" y="217761"/>
                      <a:pt x="26212" y="214737"/>
                      <a:pt x="24196" y="212720"/>
                    </a:cubicBezTo>
                    <a:cubicBezTo>
                      <a:pt x="22180" y="209696"/>
                      <a:pt x="20163" y="206672"/>
                      <a:pt x="18147" y="202639"/>
                    </a:cubicBezTo>
                    <a:cubicBezTo>
                      <a:pt x="16131" y="198606"/>
                      <a:pt x="15122" y="194574"/>
                      <a:pt x="14114" y="189533"/>
                    </a:cubicBezTo>
                    <a:cubicBezTo>
                      <a:pt x="13106" y="184492"/>
                      <a:pt x="13106" y="178443"/>
                      <a:pt x="14114" y="173402"/>
                    </a:cubicBezTo>
                    <a:cubicBezTo>
                      <a:pt x="15122" y="167353"/>
                      <a:pt x="16131" y="161305"/>
                      <a:pt x="19155" y="156264"/>
                    </a:cubicBezTo>
                    <a:cubicBezTo>
                      <a:pt x="21171" y="151223"/>
                      <a:pt x="24196" y="147190"/>
                      <a:pt x="26212" y="143158"/>
                    </a:cubicBezTo>
                    <a:cubicBezTo>
                      <a:pt x="28228" y="140133"/>
                      <a:pt x="31253" y="137109"/>
                      <a:pt x="34277" y="135093"/>
                    </a:cubicBezTo>
                    <a:cubicBezTo>
                      <a:pt x="37302" y="133076"/>
                      <a:pt x="40326" y="131060"/>
                      <a:pt x="43351" y="130052"/>
                    </a:cubicBezTo>
                    <a:cubicBezTo>
                      <a:pt x="46375" y="129044"/>
                      <a:pt x="49400" y="128035"/>
                      <a:pt x="52424" y="127027"/>
                    </a:cubicBezTo>
                    <a:cubicBezTo>
                      <a:pt x="54440" y="127027"/>
                      <a:pt x="55448" y="127027"/>
                      <a:pt x="57465" y="127027"/>
                    </a:cubicBezTo>
                    <a:cubicBezTo>
                      <a:pt x="59481" y="127027"/>
                      <a:pt x="61497" y="127027"/>
                      <a:pt x="62506" y="127027"/>
                    </a:cubicBezTo>
                    <a:cubicBezTo>
                      <a:pt x="67546" y="128035"/>
                      <a:pt x="71579" y="129044"/>
                      <a:pt x="76620" y="131060"/>
                    </a:cubicBezTo>
                    <a:cubicBezTo>
                      <a:pt x="80652" y="133076"/>
                      <a:pt x="85693" y="135093"/>
                      <a:pt x="89726" y="138117"/>
                    </a:cubicBezTo>
                    <a:cubicBezTo>
                      <a:pt x="90734" y="139125"/>
                      <a:pt x="91742" y="139125"/>
                      <a:pt x="92750" y="140133"/>
                    </a:cubicBezTo>
                    <a:cubicBezTo>
                      <a:pt x="93759" y="140133"/>
                      <a:pt x="93759" y="140133"/>
                      <a:pt x="94766" y="140133"/>
                    </a:cubicBezTo>
                    <a:cubicBezTo>
                      <a:pt x="97791" y="140133"/>
                      <a:pt x="99807" y="139125"/>
                      <a:pt x="100815" y="137109"/>
                    </a:cubicBezTo>
                    <a:cubicBezTo>
                      <a:pt x="101824" y="135093"/>
                      <a:pt x="101824" y="133076"/>
                      <a:pt x="101824" y="131060"/>
                    </a:cubicBezTo>
                    <a:cubicBezTo>
                      <a:pt x="101824" y="130052"/>
                      <a:pt x="100815" y="129044"/>
                      <a:pt x="99807" y="127027"/>
                    </a:cubicBezTo>
                    <a:cubicBezTo>
                      <a:pt x="97791" y="125011"/>
                      <a:pt x="96783" y="122995"/>
                      <a:pt x="94766" y="121986"/>
                    </a:cubicBezTo>
                    <a:lnTo>
                      <a:pt x="93759" y="120978"/>
                    </a:lnTo>
                    <a:cubicBezTo>
                      <a:pt x="92750" y="119970"/>
                      <a:pt x="90734" y="117954"/>
                      <a:pt x="89726" y="115938"/>
                    </a:cubicBezTo>
                    <a:cubicBezTo>
                      <a:pt x="85693" y="109889"/>
                      <a:pt x="81661" y="104848"/>
                      <a:pt x="79644" y="98799"/>
                    </a:cubicBezTo>
                    <a:cubicBezTo>
                      <a:pt x="77628" y="94766"/>
                      <a:pt x="76620" y="89726"/>
                      <a:pt x="75612" y="85693"/>
                    </a:cubicBezTo>
                    <a:cubicBezTo>
                      <a:pt x="74603" y="81660"/>
                      <a:pt x="74603" y="76619"/>
                      <a:pt x="75612" y="72587"/>
                    </a:cubicBezTo>
                    <a:cubicBezTo>
                      <a:pt x="76620" y="68554"/>
                      <a:pt x="77628" y="64522"/>
                      <a:pt x="78636" y="60489"/>
                    </a:cubicBezTo>
                    <a:cubicBezTo>
                      <a:pt x="80652" y="56456"/>
                      <a:pt x="82669" y="52424"/>
                      <a:pt x="85693" y="48391"/>
                    </a:cubicBezTo>
                    <a:cubicBezTo>
                      <a:pt x="88718" y="44359"/>
                      <a:pt x="93759" y="39318"/>
                      <a:pt x="98799" y="36293"/>
                    </a:cubicBezTo>
                    <a:cubicBezTo>
                      <a:pt x="104848" y="31253"/>
                      <a:pt x="111905" y="27220"/>
                      <a:pt x="119970" y="24196"/>
                    </a:cubicBezTo>
                    <a:cubicBezTo>
                      <a:pt x="126019" y="21171"/>
                      <a:pt x="133076" y="19155"/>
                      <a:pt x="139125" y="18147"/>
                    </a:cubicBezTo>
                    <a:cubicBezTo>
                      <a:pt x="140133" y="18147"/>
                      <a:pt x="141142" y="18147"/>
                      <a:pt x="143158" y="17138"/>
                    </a:cubicBezTo>
                    <a:lnTo>
                      <a:pt x="143158" y="17138"/>
                    </a:lnTo>
                    <a:cubicBezTo>
                      <a:pt x="143158" y="17138"/>
                      <a:pt x="143158" y="17138"/>
                      <a:pt x="143158" y="17138"/>
                    </a:cubicBezTo>
                    <a:cubicBezTo>
                      <a:pt x="143158" y="17138"/>
                      <a:pt x="143158" y="17138"/>
                      <a:pt x="143158" y="17138"/>
                    </a:cubicBezTo>
                    <a:lnTo>
                      <a:pt x="143158" y="17138"/>
                    </a:lnTo>
                    <a:cubicBezTo>
                      <a:pt x="147191" y="16130"/>
                      <a:pt x="151223" y="16130"/>
                      <a:pt x="155256" y="16130"/>
                    </a:cubicBezTo>
                    <a:cubicBezTo>
                      <a:pt x="158280" y="16130"/>
                      <a:pt x="161305" y="16130"/>
                      <a:pt x="164329" y="16130"/>
                    </a:cubicBezTo>
                    <a:lnTo>
                      <a:pt x="165337" y="16130"/>
                    </a:lnTo>
                    <a:cubicBezTo>
                      <a:pt x="170378" y="17138"/>
                      <a:pt x="175419" y="18147"/>
                      <a:pt x="180460" y="20163"/>
                    </a:cubicBezTo>
                    <a:cubicBezTo>
                      <a:pt x="184492" y="22179"/>
                      <a:pt x="187517" y="24196"/>
                      <a:pt x="190541" y="26212"/>
                    </a:cubicBezTo>
                    <a:lnTo>
                      <a:pt x="190541" y="26212"/>
                    </a:lnTo>
                    <a:lnTo>
                      <a:pt x="190541" y="26212"/>
                    </a:lnTo>
                    <a:cubicBezTo>
                      <a:pt x="190541" y="26212"/>
                      <a:pt x="190541" y="26212"/>
                      <a:pt x="190541" y="26212"/>
                    </a:cubicBezTo>
                    <a:lnTo>
                      <a:pt x="191549" y="26212"/>
                    </a:lnTo>
                    <a:cubicBezTo>
                      <a:pt x="194574" y="28228"/>
                      <a:pt x="196590" y="31253"/>
                      <a:pt x="199615" y="34277"/>
                    </a:cubicBezTo>
                    <a:cubicBezTo>
                      <a:pt x="202639" y="37302"/>
                      <a:pt x="204655" y="41334"/>
                      <a:pt x="205663" y="45367"/>
                    </a:cubicBezTo>
                    <a:cubicBezTo>
                      <a:pt x="207680" y="49399"/>
                      <a:pt x="208688" y="53432"/>
                      <a:pt x="208688" y="57465"/>
                    </a:cubicBezTo>
                    <a:cubicBezTo>
                      <a:pt x="208688" y="58473"/>
                      <a:pt x="208688" y="59481"/>
                      <a:pt x="209696" y="60489"/>
                    </a:cubicBezTo>
                    <a:lnTo>
                      <a:pt x="209696" y="60489"/>
                    </a:lnTo>
                    <a:cubicBezTo>
                      <a:pt x="209696" y="60489"/>
                      <a:pt x="209696" y="60489"/>
                      <a:pt x="209696" y="60489"/>
                    </a:cubicBezTo>
                    <a:cubicBezTo>
                      <a:pt x="209696" y="60489"/>
                      <a:pt x="209696" y="60489"/>
                      <a:pt x="209696" y="60489"/>
                    </a:cubicBezTo>
                    <a:lnTo>
                      <a:pt x="209696" y="60489"/>
                    </a:lnTo>
                    <a:cubicBezTo>
                      <a:pt x="210704" y="64522"/>
                      <a:pt x="210704" y="68554"/>
                      <a:pt x="210704" y="72587"/>
                    </a:cubicBezTo>
                    <a:cubicBezTo>
                      <a:pt x="210704" y="75612"/>
                      <a:pt x="213729" y="78636"/>
                      <a:pt x="216753" y="78636"/>
                    </a:cubicBezTo>
                    <a:cubicBezTo>
                      <a:pt x="219778" y="78636"/>
                      <a:pt x="222802" y="75612"/>
                      <a:pt x="222802" y="72587"/>
                    </a:cubicBezTo>
                    <a:cubicBezTo>
                      <a:pt x="222802" y="70571"/>
                      <a:pt x="222802" y="68554"/>
                      <a:pt x="223810" y="66538"/>
                    </a:cubicBezTo>
                    <a:cubicBezTo>
                      <a:pt x="224819" y="58473"/>
                      <a:pt x="226835" y="51416"/>
                      <a:pt x="229859" y="45367"/>
                    </a:cubicBezTo>
                    <a:cubicBezTo>
                      <a:pt x="231875" y="40326"/>
                      <a:pt x="234900" y="36293"/>
                      <a:pt x="236916" y="32261"/>
                    </a:cubicBezTo>
                    <a:cubicBezTo>
                      <a:pt x="239941" y="29236"/>
                      <a:pt x="242965" y="26212"/>
                      <a:pt x="245990" y="23187"/>
                    </a:cubicBezTo>
                    <a:cubicBezTo>
                      <a:pt x="250022" y="20163"/>
                      <a:pt x="253047" y="18147"/>
                      <a:pt x="257079" y="17138"/>
                    </a:cubicBezTo>
                    <a:cubicBezTo>
                      <a:pt x="261112" y="15122"/>
                      <a:pt x="265145" y="14114"/>
                      <a:pt x="270185" y="14114"/>
                    </a:cubicBezTo>
                    <a:cubicBezTo>
                      <a:pt x="272202" y="14114"/>
                      <a:pt x="275226" y="14114"/>
                      <a:pt x="277242" y="14114"/>
                    </a:cubicBezTo>
                    <a:cubicBezTo>
                      <a:pt x="279259" y="14114"/>
                      <a:pt x="282283" y="14114"/>
                      <a:pt x="284300" y="14114"/>
                    </a:cubicBezTo>
                    <a:cubicBezTo>
                      <a:pt x="289340" y="15122"/>
                      <a:pt x="293373" y="16130"/>
                      <a:pt x="298414" y="18147"/>
                    </a:cubicBezTo>
                    <a:cubicBezTo>
                      <a:pt x="302446" y="20163"/>
                      <a:pt x="306479" y="22179"/>
                      <a:pt x="309503" y="25204"/>
                    </a:cubicBezTo>
                    <a:cubicBezTo>
                      <a:pt x="312528" y="27220"/>
                      <a:pt x="315552" y="30245"/>
                      <a:pt x="317569" y="33269"/>
                    </a:cubicBezTo>
                    <a:cubicBezTo>
                      <a:pt x="319585" y="36293"/>
                      <a:pt x="321601" y="39318"/>
                      <a:pt x="322609" y="42342"/>
                    </a:cubicBezTo>
                    <a:cubicBezTo>
                      <a:pt x="323618" y="45367"/>
                      <a:pt x="324626" y="49399"/>
                      <a:pt x="325634" y="53432"/>
                    </a:cubicBezTo>
                    <a:cubicBezTo>
                      <a:pt x="325634" y="57465"/>
                      <a:pt x="325634" y="62505"/>
                      <a:pt x="325634" y="66538"/>
                    </a:cubicBezTo>
                    <a:cubicBezTo>
                      <a:pt x="324626" y="71579"/>
                      <a:pt x="322609" y="77628"/>
                      <a:pt x="320593" y="82668"/>
                    </a:cubicBezTo>
                    <a:cubicBezTo>
                      <a:pt x="317569" y="89726"/>
                      <a:pt x="312528" y="97791"/>
                      <a:pt x="307487" y="104848"/>
                    </a:cubicBezTo>
                    <a:lnTo>
                      <a:pt x="306479" y="106864"/>
                    </a:lnTo>
                    <a:cubicBezTo>
                      <a:pt x="305471" y="107872"/>
                      <a:pt x="305471" y="108881"/>
                      <a:pt x="304463" y="109889"/>
                    </a:cubicBezTo>
                    <a:cubicBezTo>
                      <a:pt x="304463" y="111905"/>
                      <a:pt x="304463" y="113921"/>
                      <a:pt x="305471" y="114929"/>
                    </a:cubicBezTo>
                    <a:cubicBezTo>
                      <a:pt x="306479" y="116946"/>
                      <a:pt x="309503" y="117954"/>
                      <a:pt x="311520" y="117954"/>
                    </a:cubicBezTo>
                    <a:cubicBezTo>
                      <a:pt x="312528" y="117954"/>
                      <a:pt x="312528" y="117954"/>
                      <a:pt x="313536" y="117954"/>
                    </a:cubicBezTo>
                    <a:cubicBezTo>
                      <a:pt x="321601" y="114929"/>
                      <a:pt x="329667" y="112913"/>
                      <a:pt x="336723" y="111905"/>
                    </a:cubicBezTo>
                    <a:cubicBezTo>
                      <a:pt x="340756" y="111905"/>
                      <a:pt x="344789" y="110897"/>
                      <a:pt x="348821" y="110897"/>
                    </a:cubicBezTo>
                    <a:cubicBezTo>
                      <a:pt x="351846" y="110897"/>
                      <a:pt x="354870" y="110897"/>
                      <a:pt x="357895" y="111905"/>
                    </a:cubicBezTo>
                    <a:cubicBezTo>
                      <a:pt x="362935" y="112913"/>
                      <a:pt x="367976" y="113921"/>
                      <a:pt x="372009" y="115938"/>
                    </a:cubicBezTo>
                    <a:cubicBezTo>
                      <a:pt x="376042" y="117954"/>
                      <a:pt x="380074" y="119970"/>
                      <a:pt x="383099" y="122995"/>
                    </a:cubicBezTo>
                    <a:cubicBezTo>
                      <a:pt x="386123" y="126019"/>
                      <a:pt x="389148" y="129044"/>
                      <a:pt x="392172" y="132068"/>
                    </a:cubicBezTo>
                    <a:cubicBezTo>
                      <a:pt x="395197" y="136101"/>
                      <a:pt x="398221" y="141142"/>
                      <a:pt x="400237" y="146182"/>
                    </a:cubicBezTo>
                    <a:cubicBezTo>
                      <a:pt x="403262" y="152231"/>
                      <a:pt x="405278" y="159288"/>
                      <a:pt x="406286" y="167353"/>
                    </a:cubicBezTo>
                    <a:cubicBezTo>
                      <a:pt x="408302" y="174411"/>
                      <a:pt x="408302" y="182476"/>
                      <a:pt x="407294" y="191549"/>
                    </a:cubicBezTo>
                    <a:close/>
                  </a:path>
                </a:pathLst>
              </a:custGeom>
              <a:solidFill>
                <a:srgbClr val="0E0E0E"/>
              </a:solidFill>
              <a:ln w="10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xmlns="" id="{BFD28811-21FE-727C-B5DE-A0F4C0E0261A}"/>
                  </a:ext>
                </a:extLst>
              </p:cNvPr>
              <p:cNvSpPr/>
              <p:nvPr/>
            </p:nvSpPr>
            <p:spPr>
              <a:xfrm>
                <a:off x="2502490" y="3598101"/>
                <a:ext cx="395700" cy="366967"/>
              </a:xfrm>
              <a:custGeom>
                <a:avLst/>
                <a:gdLst>
                  <a:gd name="connsiteX0" fmla="*/ 263884 w 395700"/>
                  <a:gd name="connsiteY0" fmla="*/ 0 h 366967"/>
                  <a:gd name="connsiteX1" fmla="*/ 256827 w 395700"/>
                  <a:gd name="connsiteY1" fmla="*/ 0 h 366967"/>
                  <a:gd name="connsiteX2" fmla="*/ 243721 w 395700"/>
                  <a:gd name="connsiteY2" fmla="*/ 3025 h 366967"/>
                  <a:gd name="connsiteX3" fmla="*/ 232631 w 395700"/>
                  <a:gd name="connsiteY3" fmla="*/ 9073 h 366967"/>
                  <a:gd name="connsiteX4" fmla="*/ 223558 w 395700"/>
                  <a:gd name="connsiteY4" fmla="*/ 18147 h 366967"/>
                  <a:gd name="connsiteX5" fmla="*/ 216501 w 395700"/>
                  <a:gd name="connsiteY5" fmla="*/ 31253 h 366967"/>
                  <a:gd name="connsiteX6" fmla="*/ 210452 w 395700"/>
                  <a:gd name="connsiteY6" fmla="*/ 52424 h 366967"/>
                  <a:gd name="connsiteX7" fmla="*/ 209444 w 395700"/>
                  <a:gd name="connsiteY7" fmla="*/ 58473 h 366967"/>
                  <a:gd name="connsiteX8" fmla="*/ 203395 w 395700"/>
                  <a:gd name="connsiteY8" fmla="*/ 64522 h 366967"/>
                  <a:gd name="connsiteX9" fmla="*/ 197346 w 395700"/>
                  <a:gd name="connsiteY9" fmla="*/ 58473 h 366967"/>
                  <a:gd name="connsiteX10" fmla="*/ 196338 w 395700"/>
                  <a:gd name="connsiteY10" fmla="*/ 46375 h 366967"/>
                  <a:gd name="connsiteX11" fmla="*/ 196338 w 395700"/>
                  <a:gd name="connsiteY11" fmla="*/ 47383 h 366967"/>
                  <a:gd name="connsiteX12" fmla="*/ 192305 w 395700"/>
                  <a:gd name="connsiteY12" fmla="*/ 31253 h 366967"/>
                  <a:gd name="connsiteX13" fmla="*/ 186257 w 395700"/>
                  <a:gd name="connsiteY13" fmla="*/ 20163 h 366967"/>
                  <a:gd name="connsiteX14" fmla="*/ 178191 w 395700"/>
                  <a:gd name="connsiteY14" fmla="*/ 12098 h 366967"/>
                  <a:gd name="connsiteX15" fmla="*/ 177183 w 395700"/>
                  <a:gd name="connsiteY15" fmla="*/ 12098 h 366967"/>
                  <a:gd name="connsiteX16" fmla="*/ 177183 w 395700"/>
                  <a:gd name="connsiteY16" fmla="*/ 12098 h 366967"/>
                  <a:gd name="connsiteX17" fmla="*/ 167101 w 395700"/>
                  <a:gd name="connsiteY17" fmla="*/ 6049 h 366967"/>
                  <a:gd name="connsiteX18" fmla="*/ 151979 w 395700"/>
                  <a:gd name="connsiteY18" fmla="*/ 2016 h 366967"/>
                  <a:gd name="connsiteX19" fmla="*/ 150971 w 395700"/>
                  <a:gd name="connsiteY19" fmla="*/ 2016 h 366967"/>
                  <a:gd name="connsiteX20" fmla="*/ 141898 w 395700"/>
                  <a:gd name="connsiteY20" fmla="*/ 2016 h 366967"/>
                  <a:gd name="connsiteX21" fmla="*/ 129800 w 395700"/>
                  <a:gd name="connsiteY21" fmla="*/ 3025 h 366967"/>
                  <a:gd name="connsiteX22" fmla="*/ 130808 w 395700"/>
                  <a:gd name="connsiteY22" fmla="*/ 3025 h 366967"/>
                  <a:gd name="connsiteX23" fmla="*/ 130808 w 395700"/>
                  <a:gd name="connsiteY23" fmla="*/ 3025 h 366967"/>
                  <a:gd name="connsiteX24" fmla="*/ 106612 w 395700"/>
                  <a:gd name="connsiteY24" fmla="*/ 9073 h 366967"/>
                  <a:gd name="connsiteX25" fmla="*/ 85441 w 395700"/>
                  <a:gd name="connsiteY25" fmla="*/ 21171 h 366967"/>
                  <a:gd name="connsiteX26" fmla="*/ 72335 w 395700"/>
                  <a:gd name="connsiteY26" fmla="*/ 34277 h 366967"/>
                  <a:gd name="connsiteX27" fmla="*/ 65278 w 395700"/>
                  <a:gd name="connsiteY27" fmla="*/ 46375 h 366967"/>
                  <a:gd name="connsiteX28" fmla="*/ 62253 w 395700"/>
                  <a:gd name="connsiteY28" fmla="*/ 58473 h 366967"/>
                  <a:gd name="connsiteX29" fmla="*/ 62253 w 395700"/>
                  <a:gd name="connsiteY29" fmla="*/ 71579 h 366967"/>
                  <a:gd name="connsiteX30" fmla="*/ 66286 w 395700"/>
                  <a:gd name="connsiteY30" fmla="*/ 84685 h 366967"/>
                  <a:gd name="connsiteX31" fmla="*/ 76368 w 395700"/>
                  <a:gd name="connsiteY31" fmla="*/ 101824 h 366967"/>
                  <a:gd name="connsiteX32" fmla="*/ 80400 w 395700"/>
                  <a:gd name="connsiteY32" fmla="*/ 106864 h 366967"/>
                  <a:gd name="connsiteX33" fmla="*/ 81408 w 395700"/>
                  <a:gd name="connsiteY33" fmla="*/ 107873 h 366967"/>
                  <a:gd name="connsiteX34" fmla="*/ 86449 w 395700"/>
                  <a:gd name="connsiteY34" fmla="*/ 112913 h 366967"/>
                  <a:gd name="connsiteX35" fmla="*/ 88466 w 395700"/>
                  <a:gd name="connsiteY35" fmla="*/ 116946 h 366967"/>
                  <a:gd name="connsiteX36" fmla="*/ 87457 w 395700"/>
                  <a:gd name="connsiteY36" fmla="*/ 122995 h 366967"/>
                  <a:gd name="connsiteX37" fmla="*/ 81408 w 395700"/>
                  <a:gd name="connsiteY37" fmla="*/ 126019 h 366967"/>
                  <a:gd name="connsiteX38" fmla="*/ 79392 w 395700"/>
                  <a:gd name="connsiteY38" fmla="*/ 126019 h 366967"/>
                  <a:gd name="connsiteX39" fmla="*/ 76368 w 395700"/>
                  <a:gd name="connsiteY39" fmla="*/ 124003 h 366967"/>
                  <a:gd name="connsiteX40" fmla="*/ 63262 w 395700"/>
                  <a:gd name="connsiteY40" fmla="*/ 116946 h 366967"/>
                  <a:gd name="connsiteX41" fmla="*/ 49148 w 395700"/>
                  <a:gd name="connsiteY41" fmla="*/ 112913 h 366967"/>
                  <a:gd name="connsiteX42" fmla="*/ 44107 w 395700"/>
                  <a:gd name="connsiteY42" fmla="*/ 112913 h 366967"/>
                  <a:gd name="connsiteX43" fmla="*/ 39066 w 395700"/>
                  <a:gd name="connsiteY43" fmla="*/ 112913 h 366967"/>
                  <a:gd name="connsiteX44" fmla="*/ 29993 w 395700"/>
                  <a:gd name="connsiteY44" fmla="*/ 115938 h 366967"/>
                  <a:gd name="connsiteX45" fmla="*/ 20919 w 395700"/>
                  <a:gd name="connsiteY45" fmla="*/ 120978 h 366967"/>
                  <a:gd name="connsiteX46" fmla="*/ 12854 w 395700"/>
                  <a:gd name="connsiteY46" fmla="*/ 129044 h 366967"/>
                  <a:gd name="connsiteX47" fmla="*/ 5797 w 395700"/>
                  <a:gd name="connsiteY47" fmla="*/ 142150 h 366967"/>
                  <a:gd name="connsiteX48" fmla="*/ 756 w 395700"/>
                  <a:gd name="connsiteY48" fmla="*/ 159289 h 366967"/>
                  <a:gd name="connsiteX49" fmla="*/ 756 w 395700"/>
                  <a:gd name="connsiteY49" fmla="*/ 175419 h 366967"/>
                  <a:gd name="connsiteX50" fmla="*/ 4789 w 395700"/>
                  <a:gd name="connsiteY50" fmla="*/ 188525 h 366967"/>
                  <a:gd name="connsiteX51" fmla="*/ 10838 w 395700"/>
                  <a:gd name="connsiteY51" fmla="*/ 198606 h 366967"/>
                  <a:gd name="connsiteX52" fmla="*/ 17895 w 395700"/>
                  <a:gd name="connsiteY52" fmla="*/ 205663 h 366967"/>
                  <a:gd name="connsiteX53" fmla="*/ 28985 w 395700"/>
                  <a:gd name="connsiteY53" fmla="*/ 211712 h 366967"/>
                  <a:gd name="connsiteX54" fmla="*/ 46123 w 395700"/>
                  <a:gd name="connsiteY54" fmla="*/ 215745 h 366967"/>
                  <a:gd name="connsiteX55" fmla="*/ 55196 w 395700"/>
                  <a:gd name="connsiteY55" fmla="*/ 216753 h 366967"/>
                  <a:gd name="connsiteX56" fmla="*/ 63262 w 395700"/>
                  <a:gd name="connsiteY56" fmla="*/ 224819 h 366967"/>
                  <a:gd name="connsiteX57" fmla="*/ 57213 w 395700"/>
                  <a:gd name="connsiteY57" fmla="*/ 231875 h 366967"/>
                  <a:gd name="connsiteX58" fmla="*/ 53180 w 395700"/>
                  <a:gd name="connsiteY58" fmla="*/ 232884 h 366967"/>
                  <a:gd name="connsiteX59" fmla="*/ 42090 w 395700"/>
                  <a:gd name="connsiteY59" fmla="*/ 238933 h 366967"/>
                  <a:gd name="connsiteX60" fmla="*/ 32009 w 395700"/>
                  <a:gd name="connsiteY60" fmla="*/ 249014 h 366967"/>
                  <a:gd name="connsiteX61" fmla="*/ 23944 w 395700"/>
                  <a:gd name="connsiteY61" fmla="*/ 262120 h 366967"/>
                  <a:gd name="connsiteX62" fmla="*/ 19911 w 395700"/>
                  <a:gd name="connsiteY62" fmla="*/ 277242 h 366967"/>
                  <a:gd name="connsiteX63" fmla="*/ 19911 w 395700"/>
                  <a:gd name="connsiteY63" fmla="*/ 289340 h 366967"/>
                  <a:gd name="connsiteX64" fmla="*/ 22936 w 395700"/>
                  <a:gd name="connsiteY64" fmla="*/ 299422 h 366967"/>
                  <a:gd name="connsiteX65" fmla="*/ 27976 w 395700"/>
                  <a:gd name="connsiteY65" fmla="*/ 307487 h 366967"/>
                  <a:gd name="connsiteX66" fmla="*/ 35033 w 395700"/>
                  <a:gd name="connsiteY66" fmla="*/ 314544 h 366967"/>
                  <a:gd name="connsiteX67" fmla="*/ 44107 w 395700"/>
                  <a:gd name="connsiteY67" fmla="*/ 319585 h 366967"/>
                  <a:gd name="connsiteX68" fmla="*/ 54188 w 395700"/>
                  <a:gd name="connsiteY68" fmla="*/ 322609 h 366967"/>
                  <a:gd name="connsiteX69" fmla="*/ 60237 w 395700"/>
                  <a:gd name="connsiteY69" fmla="*/ 322609 h 366967"/>
                  <a:gd name="connsiteX70" fmla="*/ 67294 w 395700"/>
                  <a:gd name="connsiteY70" fmla="*/ 322609 h 366967"/>
                  <a:gd name="connsiteX71" fmla="*/ 90482 w 395700"/>
                  <a:gd name="connsiteY71" fmla="*/ 316560 h 366967"/>
                  <a:gd name="connsiteX72" fmla="*/ 128792 w 395700"/>
                  <a:gd name="connsiteY72" fmla="*/ 293373 h 366967"/>
                  <a:gd name="connsiteX73" fmla="*/ 141898 w 395700"/>
                  <a:gd name="connsiteY73" fmla="*/ 282283 h 366967"/>
                  <a:gd name="connsiteX74" fmla="*/ 146938 w 395700"/>
                  <a:gd name="connsiteY74" fmla="*/ 280267 h 366967"/>
                  <a:gd name="connsiteX75" fmla="*/ 150971 w 395700"/>
                  <a:gd name="connsiteY75" fmla="*/ 281275 h 366967"/>
                  <a:gd name="connsiteX76" fmla="*/ 155004 w 395700"/>
                  <a:gd name="connsiteY76" fmla="*/ 287324 h 366967"/>
                  <a:gd name="connsiteX77" fmla="*/ 156012 w 395700"/>
                  <a:gd name="connsiteY77" fmla="*/ 303454 h 366967"/>
                  <a:gd name="connsiteX78" fmla="*/ 163069 w 395700"/>
                  <a:gd name="connsiteY78" fmla="*/ 328658 h 366967"/>
                  <a:gd name="connsiteX79" fmla="*/ 172142 w 395700"/>
                  <a:gd name="connsiteY79" fmla="*/ 344789 h 366967"/>
                  <a:gd name="connsiteX80" fmla="*/ 182224 w 395700"/>
                  <a:gd name="connsiteY80" fmla="*/ 354870 h 366967"/>
                  <a:gd name="connsiteX81" fmla="*/ 195330 w 395700"/>
                  <a:gd name="connsiteY81" fmla="*/ 361927 h 366967"/>
                  <a:gd name="connsiteX82" fmla="*/ 210452 w 395700"/>
                  <a:gd name="connsiteY82" fmla="*/ 365960 h 366967"/>
                  <a:gd name="connsiteX83" fmla="*/ 220534 w 395700"/>
                  <a:gd name="connsiteY83" fmla="*/ 366968 h 366967"/>
                  <a:gd name="connsiteX84" fmla="*/ 230615 w 395700"/>
                  <a:gd name="connsiteY84" fmla="*/ 365960 h 366967"/>
                  <a:gd name="connsiteX85" fmla="*/ 251787 w 395700"/>
                  <a:gd name="connsiteY85" fmla="*/ 359911 h 366967"/>
                  <a:gd name="connsiteX86" fmla="*/ 270941 w 395700"/>
                  <a:gd name="connsiteY86" fmla="*/ 348821 h 366967"/>
                  <a:gd name="connsiteX87" fmla="*/ 284047 w 395700"/>
                  <a:gd name="connsiteY87" fmla="*/ 335715 h 366967"/>
                  <a:gd name="connsiteX88" fmla="*/ 292113 w 395700"/>
                  <a:gd name="connsiteY88" fmla="*/ 321601 h 366967"/>
                  <a:gd name="connsiteX89" fmla="*/ 296145 w 395700"/>
                  <a:gd name="connsiteY89" fmla="*/ 307487 h 366967"/>
                  <a:gd name="connsiteX90" fmla="*/ 296145 w 395700"/>
                  <a:gd name="connsiteY90" fmla="*/ 291356 h 366967"/>
                  <a:gd name="connsiteX91" fmla="*/ 291105 w 395700"/>
                  <a:gd name="connsiteY91" fmla="*/ 272202 h 366967"/>
                  <a:gd name="connsiteX92" fmla="*/ 279007 w 395700"/>
                  <a:gd name="connsiteY92" fmla="*/ 251030 h 366967"/>
                  <a:gd name="connsiteX93" fmla="*/ 277998 w 395700"/>
                  <a:gd name="connsiteY93" fmla="*/ 245990 h 366967"/>
                  <a:gd name="connsiteX94" fmla="*/ 281023 w 395700"/>
                  <a:gd name="connsiteY94" fmla="*/ 241957 h 366967"/>
                  <a:gd name="connsiteX95" fmla="*/ 285056 w 395700"/>
                  <a:gd name="connsiteY95" fmla="*/ 240949 h 366967"/>
                  <a:gd name="connsiteX96" fmla="*/ 287072 w 395700"/>
                  <a:gd name="connsiteY96" fmla="*/ 240949 h 366967"/>
                  <a:gd name="connsiteX97" fmla="*/ 291105 w 395700"/>
                  <a:gd name="connsiteY97" fmla="*/ 243973 h 366967"/>
                  <a:gd name="connsiteX98" fmla="*/ 292113 w 395700"/>
                  <a:gd name="connsiteY98" fmla="*/ 244982 h 366967"/>
                  <a:gd name="connsiteX99" fmla="*/ 295137 w 395700"/>
                  <a:gd name="connsiteY99" fmla="*/ 245990 h 366967"/>
                  <a:gd name="connsiteX100" fmla="*/ 300178 w 395700"/>
                  <a:gd name="connsiteY100" fmla="*/ 246998 h 366967"/>
                  <a:gd name="connsiteX101" fmla="*/ 309251 w 395700"/>
                  <a:gd name="connsiteY101" fmla="*/ 249014 h 366967"/>
                  <a:gd name="connsiteX102" fmla="*/ 321349 w 395700"/>
                  <a:gd name="connsiteY102" fmla="*/ 250022 h 366967"/>
                  <a:gd name="connsiteX103" fmla="*/ 332439 w 395700"/>
                  <a:gd name="connsiteY103" fmla="*/ 249014 h 366967"/>
                  <a:gd name="connsiteX104" fmla="*/ 349577 w 395700"/>
                  <a:gd name="connsiteY104" fmla="*/ 244982 h 366967"/>
                  <a:gd name="connsiteX105" fmla="*/ 363691 w 395700"/>
                  <a:gd name="connsiteY105" fmla="*/ 236916 h 366967"/>
                  <a:gd name="connsiteX106" fmla="*/ 376798 w 395700"/>
                  <a:gd name="connsiteY106" fmla="*/ 223810 h 366967"/>
                  <a:gd name="connsiteX107" fmla="*/ 387887 w 395700"/>
                  <a:gd name="connsiteY107" fmla="*/ 204655 h 366967"/>
                  <a:gd name="connsiteX108" fmla="*/ 394944 w 395700"/>
                  <a:gd name="connsiteY108" fmla="*/ 179452 h 366967"/>
                  <a:gd name="connsiteX109" fmla="*/ 394944 w 395700"/>
                  <a:gd name="connsiteY109" fmla="*/ 153240 h 366967"/>
                  <a:gd name="connsiteX110" fmla="*/ 388895 w 395700"/>
                  <a:gd name="connsiteY110" fmla="*/ 132068 h 366967"/>
                  <a:gd name="connsiteX111" fmla="*/ 380830 w 395700"/>
                  <a:gd name="connsiteY111" fmla="*/ 117954 h 366967"/>
                  <a:gd name="connsiteX112" fmla="*/ 371757 w 395700"/>
                  <a:gd name="connsiteY112" fmla="*/ 108881 h 366967"/>
                  <a:gd name="connsiteX113" fmla="*/ 360667 w 395700"/>
                  <a:gd name="connsiteY113" fmla="*/ 101824 h 366967"/>
                  <a:gd name="connsiteX114" fmla="*/ 346553 w 395700"/>
                  <a:gd name="connsiteY114" fmla="*/ 97791 h 366967"/>
                  <a:gd name="connsiteX115" fmla="*/ 337480 w 395700"/>
                  <a:gd name="connsiteY115" fmla="*/ 96783 h 366967"/>
                  <a:gd name="connsiteX116" fmla="*/ 325382 w 395700"/>
                  <a:gd name="connsiteY116" fmla="*/ 97791 h 366967"/>
                  <a:gd name="connsiteX117" fmla="*/ 302194 w 395700"/>
                  <a:gd name="connsiteY117" fmla="*/ 103840 h 366967"/>
                  <a:gd name="connsiteX118" fmla="*/ 300178 w 395700"/>
                  <a:gd name="connsiteY118" fmla="*/ 103840 h 366967"/>
                  <a:gd name="connsiteX119" fmla="*/ 294129 w 395700"/>
                  <a:gd name="connsiteY119" fmla="*/ 100815 h 366967"/>
                  <a:gd name="connsiteX120" fmla="*/ 293121 w 395700"/>
                  <a:gd name="connsiteY120" fmla="*/ 95775 h 366967"/>
                  <a:gd name="connsiteX121" fmla="*/ 295137 w 395700"/>
                  <a:gd name="connsiteY121" fmla="*/ 92750 h 366967"/>
                  <a:gd name="connsiteX122" fmla="*/ 296145 w 395700"/>
                  <a:gd name="connsiteY122" fmla="*/ 90734 h 366967"/>
                  <a:gd name="connsiteX123" fmla="*/ 309251 w 395700"/>
                  <a:gd name="connsiteY123" fmla="*/ 68555 h 366967"/>
                  <a:gd name="connsiteX124" fmla="*/ 314292 w 395700"/>
                  <a:gd name="connsiteY124" fmla="*/ 52424 h 366967"/>
                  <a:gd name="connsiteX125" fmla="*/ 314292 w 395700"/>
                  <a:gd name="connsiteY125" fmla="*/ 39318 h 366967"/>
                  <a:gd name="connsiteX126" fmla="*/ 311268 w 395700"/>
                  <a:gd name="connsiteY126" fmla="*/ 28228 h 366967"/>
                  <a:gd name="connsiteX127" fmla="*/ 306227 w 395700"/>
                  <a:gd name="connsiteY127" fmla="*/ 19155 h 366967"/>
                  <a:gd name="connsiteX128" fmla="*/ 298161 w 395700"/>
                  <a:gd name="connsiteY128" fmla="*/ 11090 h 366967"/>
                  <a:gd name="connsiteX129" fmla="*/ 287072 w 395700"/>
                  <a:gd name="connsiteY129" fmla="*/ 4033 h 366967"/>
                  <a:gd name="connsiteX130" fmla="*/ 272958 w 395700"/>
                  <a:gd name="connsiteY130" fmla="*/ 0 h 366967"/>
                  <a:gd name="connsiteX131" fmla="*/ 263884 w 395700"/>
                  <a:gd name="connsiteY131" fmla="*/ 0 h 366967"/>
                  <a:gd name="connsiteX132" fmla="*/ 263884 w 395700"/>
                  <a:gd name="connsiteY132" fmla="*/ 0 h 366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395700" h="366967">
                    <a:moveTo>
                      <a:pt x="263884" y="0"/>
                    </a:moveTo>
                    <a:cubicBezTo>
                      <a:pt x="261868" y="0"/>
                      <a:pt x="258844" y="0"/>
                      <a:pt x="256827" y="0"/>
                    </a:cubicBezTo>
                    <a:cubicBezTo>
                      <a:pt x="252795" y="1008"/>
                      <a:pt x="247754" y="2016"/>
                      <a:pt x="243721" y="3025"/>
                    </a:cubicBezTo>
                    <a:cubicBezTo>
                      <a:pt x="239689" y="5041"/>
                      <a:pt x="236664" y="7057"/>
                      <a:pt x="232631" y="9073"/>
                    </a:cubicBezTo>
                    <a:cubicBezTo>
                      <a:pt x="229607" y="12098"/>
                      <a:pt x="226583" y="14114"/>
                      <a:pt x="223558" y="18147"/>
                    </a:cubicBezTo>
                    <a:cubicBezTo>
                      <a:pt x="220534" y="22180"/>
                      <a:pt x="218517" y="26212"/>
                      <a:pt x="216501" y="31253"/>
                    </a:cubicBezTo>
                    <a:cubicBezTo>
                      <a:pt x="213477" y="37302"/>
                      <a:pt x="211460" y="45367"/>
                      <a:pt x="210452" y="52424"/>
                    </a:cubicBezTo>
                    <a:cubicBezTo>
                      <a:pt x="210452" y="54440"/>
                      <a:pt x="210452" y="56457"/>
                      <a:pt x="209444" y="58473"/>
                    </a:cubicBezTo>
                    <a:cubicBezTo>
                      <a:pt x="209444" y="61497"/>
                      <a:pt x="206420" y="64522"/>
                      <a:pt x="203395" y="64522"/>
                    </a:cubicBezTo>
                    <a:cubicBezTo>
                      <a:pt x="200371" y="64522"/>
                      <a:pt x="197346" y="61497"/>
                      <a:pt x="197346" y="58473"/>
                    </a:cubicBezTo>
                    <a:cubicBezTo>
                      <a:pt x="197346" y="54440"/>
                      <a:pt x="197346" y="50408"/>
                      <a:pt x="196338" y="46375"/>
                    </a:cubicBezTo>
                    <a:lnTo>
                      <a:pt x="196338" y="47383"/>
                    </a:lnTo>
                    <a:cubicBezTo>
                      <a:pt x="195330" y="42343"/>
                      <a:pt x="194322" y="36294"/>
                      <a:pt x="192305" y="31253"/>
                    </a:cubicBezTo>
                    <a:cubicBezTo>
                      <a:pt x="190289" y="27220"/>
                      <a:pt x="188273" y="23188"/>
                      <a:pt x="186257" y="20163"/>
                    </a:cubicBezTo>
                    <a:cubicBezTo>
                      <a:pt x="184240" y="17139"/>
                      <a:pt x="181216" y="15122"/>
                      <a:pt x="178191" y="12098"/>
                    </a:cubicBezTo>
                    <a:lnTo>
                      <a:pt x="177183" y="12098"/>
                    </a:lnTo>
                    <a:lnTo>
                      <a:pt x="177183" y="12098"/>
                    </a:lnTo>
                    <a:cubicBezTo>
                      <a:pt x="174159" y="10082"/>
                      <a:pt x="171134" y="8065"/>
                      <a:pt x="167101" y="6049"/>
                    </a:cubicBezTo>
                    <a:cubicBezTo>
                      <a:pt x="162061" y="4033"/>
                      <a:pt x="158028" y="3025"/>
                      <a:pt x="151979" y="2016"/>
                    </a:cubicBezTo>
                    <a:cubicBezTo>
                      <a:pt x="151979" y="2016"/>
                      <a:pt x="150971" y="2016"/>
                      <a:pt x="150971" y="2016"/>
                    </a:cubicBezTo>
                    <a:cubicBezTo>
                      <a:pt x="147947" y="2016"/>
                      <a:pt x="144922" y="2016"/>
                      <a:pt x="141898" y="2016"/>
                    </a:cubicBezTo>
                    <a:cubicBezTo>
                      <a:pt x="137865" y="2016"/>
                      <a:pt x="133832" y="2016"/>
                      <a:pt x="129800" y="3025"/>
                    </a:cubicBezTo>
                    <a:lnTo>
                      <a:pt x="130808" y="3025"/>
                    </a:lnTo>
                    <a:lnTo>
                      <a:pt x="130808" y="3025"/>
                    </a:lnTo>
                    <a:cubicBezTo>
                      <a:pt x="122743" y="4033"/>
                      <a:pt x="114678" y="6049"/>
                      <a:pt x="106612" y="9073"/>
                    </a:cubicBezTo>
                    <a:cubicBezTo>
                      <a:pt x="99555" y="12098"/>
                      <a:pt x="92498" y="16131"/>
                      <a:pt x="85441" y="21171"/>
                    </a:cubicBezTo>
                    <a:cubicBezTo>
                      <a:pt x="80400" y="25204"/>
                      <a:pt x="76368" y="29236"/>
                      <a:pt x="72335" y="34277"/>
                    </a:cubicBezTo>
                    <a:cubicBezTo>
                      <a:pt x="69311" y="38310"/>
                      <a:pt x="67294" y="42343"/>
                      <a:pt x="65278" y="46375"/>
                    </a:cubicBezTo>
                    <a:cubicBezTo>
                      <a:pt x="63262" y="50408"/>
                      <a:pt x="62253" y="54440"/>
                      <a:pt x="62253" y="58473"/>
                    </a:cubicBezTo>
                    <a:cubicBezTo>
                      <a:pt x="62253" y="62506"/>
                      <a:pt x="62253" y="66538"/>
                      <a:pt x="62253" y="71579"/>
                    </a:cubicBezTo>
                    <a:cubicBezTo>
                      <a:pt x="63262" y="75612"/>
                      <a:pt x="64270" y="80652"/>
                      <a:pt x="66286" y="84685"/>
                    </a:cubicBezTo>
                    <a:cubicBezTo>
                      <a:pt x="69311" y="90734"/>
                      <a:pt x="72335" y="96783"/>
                      <a:pt x="76368" y="101824"/>
                    </a:cubicBezTo>
                    <a:cubicBezTo>
                      <a:pt x="77376" y="103840"/>
                      <a:pt x="79392" y="104848"/>
                      <a:pt x="80400" y="106864"/>
                    </a:cubicBezTo>
                    <a:lnTo>
                      <a:pt x="81408" y="107873"/>
                    </a:lnTo>
                    <a:cubicBezTo>
                      <a:pt x="83425" y="109889"/>
                      <a:pt x="84433" y="111905"/>
                      <a:pt x="86449" y="112913"/>
                    </a:cubicBezTo>
                    <a:cubicBezTo>
                      <a:pt x="87457" y="113922"/>
                      <a:pt x="88466" y="114929"/>
                      <a:pt x="88466" y="116946"/>
                    </a:cubicBezTo>
                    <a:cubicBezTo>
                      <a:pt x="88466" y="118962"/>
                      <a:pt x="88466" y="120978"/>
                      <a:pt x="87457" y="122995"/>
                    </a:cubicBezTo>
                    <a:cubicBezTo>
                      <a:pt x="86449" y="125011"/>
                      <a:pt x="83425" y="126019"/>
                      <a:pt x="81408" y="126019"/>
                    </a:cubicBezTo>
                    <a:cubicBezTo>
                      <a:pt x="80400" y="126019"/>
                      <a:pt x="80400" y="126019"/>
                      <a:pt x="79392" y="126019"/>
                    </a:cubicBezTo>
                    <a:cubicBezTo>
                      <a:pt x="78384" y="126019"/>
                      <a:pt x="77376" y="125011"/>
                      <a:pt x="76368" y="124003"/>
                    </a:cubicBezTo>
                    <a:cubicBezTo>
                      <a:pt x="72335" y="120978"/>
                      <a:pt x="67294" y="118962"/>
                      <a:pt x="63262" y="116946"/>
                    </a:cubicBezTo>
                    <a:cubicBezTo>
                      <a:pt x="58221" y="114929"/>
                      <a:pt x="54188" y="113922"/>
                      <a:pt x="49148" y="112913"/>
                    </a:cubicBezTo>
                    <a:cubicBezTo>
                      <a:pt x="47131" y="112913"/>
                      <a:pt x="45115" y="112913"/>
                      <a:pt x="44107" y="112913"/>
                    </a:cubicBezTo>
                    <a:cubicBezTo>
                      <a:pt x="42090" y="112913"/>
                      <a:pt x="41082" y="112913"/>
                      <a:pt x="39066" y="112913"/>
                    </a:cubicBezTo>
                    <a:cubicBezTo>
                      <a:pt x="36042" y="113922"/>
                      <a:pt x="32009" y="113922"/>
                      <a:pt x="29993" y="115938"/>
                    </a:cubicBezTo>
                    <a:cubicBezTo>
                      <a:pt x="26968" y="116946"/>
                      <a:pt x="23944" y="118962"/>
                      <a:pt x="20919" y="120978"/>
                    </a:cubicBezTo>
                    <a:cubicBezTo>
                      <a:pt x="17895" y="124003"/>
                      <a:pt x="14870" y="126019"/>
                      <a:pt x="12854" y="129044"/>
                    </a:cubicBezTo>
                    <a:cubicBezTo>
                      <a:pt x="9829" y="133076"/>
                      <a:pt x="7813" y="137109"/>
                      <a:pt x="5797" y="142150"/>
                    </a:cubicBezTo>
                    <a:cubicBezTo>
                      <a:pt x="3781" y="147191"/>
                      <a:pt x="1764" y="153240"/>
                      <a:pt x="756" y="159289"/>
                    </a:cubicBezTo>
                    <a:cubicBezTo>
                      <a:pt x="-252" y="164329"/>
                      <a:pt x="-252" y="170378"/>
                      <a:pt x="756" y="175419"/>
                    </a:cubicBezTo>
                    <a:cubicBezTo>
                      <a:pt x="1764" y="180460"/>
                      <a:pt x="2772" y="184492"/>
                      <a:pt x="4789" y="188525"/>
                    </a:cubicBezTo>
                    <a:cubicBezTo>
                      <a:pt x="6805" y="192557"/>
                      <a:pt x="7813" y="195582"/>
                      <a:pt x="10838" y="198606"/>
                    </a:cubicBezTo>
                    <a:cubicBezTo>
                      <a:pt x="12854" y="201631"/>
                      <a:pt x="15878" y="203647"/>
                      <a:pt x="17895" y="205663"/>
                    </a:cubicBezTo>
                    <a:cubicBezTo>
                      <a:pt x="20919" y="207680"/>
                      <a:pt x="24952" y="209696"/>
                      <a:pt x="28985" y="211712"/>
                    </a:cubicBezTo>
                    <a:cubicBezTo>
                      <a:pt x="34025" y="213729"/>
                      <a:pt x="40074" y="215745"/>
                      <a:pt x="46123" y="215745"/>
                    </a:cubicBezTo>
                    <a:cubicBezTo>
                      <a:pt x="49148" y="215745"/>
                      <a:pt x="52172" y="216753"/>
                      <a:pt x="55196" y="216753"/>
                    </a:cubicBezTo>
                    <a:cubicBezTo>
                      <a:pt x="59229" y="216753"/>
                      <a:pt x="63262" y="220786"/>
                      <a:pt x="63262" y="224819"/>
                    </a:cubicBezTo>
                    <a:cubicBezTo>
                      <a:pt x="63262" y="227843"/>
                      <a:pt x="61245" y="230867"/>
                      <a:pt x="57213" y="231875"/>
                    </a:cubicBezTo>
                    <a:cubicBezTo>
                      <a:pt x="56205" y="231875"/>
                      <a:pt x="54188" y="232884"/>
                      <a:pt x="53180" y="232884"/>
                    </a:cubicBezTo>
                    <a:cubicBezTo>
                      <a:pt x="49148" y="234900"/>
                      <a:pt x="46123" y="236916"/>
                      <a:pt x="42090" y="238933"/>
                    </a:cubicBezTo>
                    <a:cubicBezTo>
                      <a:pt x="39066" y="241957"/>
                      <a:pt x="35033" y="244982"/>
                      <a:pt x="32009" y="249014"/>
                    </a:cubicBezTo>
                    <a:cubicBezTo>
                      <a:pt x="28985" y="253047"/>
                      <a:pt x="25960" y="257079"/>
                      <a:pt x="23944" y="262120"/>
                    </a:cubicBezTo>
                    <a:cubicBezTo>
                      <a:pt x="21927" y="267161"/>
                      <a:pt x="20919" y="272202"/>
                      <a:pt x="19911" y="277242"/>
                    </a:cubicBezTo>
                    <a:cubicBezTo>
                      <a:pt x="19911" y="281275"/>
                      <a:pt x="19911" y="285308"/>
                      <a:pt x="19911" y="289340"/>
                    </a:cubicBezTo>
                    <a:cubicBezTo>
                      <a:pt x="20919" y="293373"/>
                      <a:pt x="21927" y="296397"/>
                      <a:pt x="22936" y="299422"/>
                    </a:cubicBezTo>
                    <a:cubicBezTo>
                      <a:pt x="23944" y="302446"/>
                      <a:pt x="25960" y="304463"/>
                      <a:pt x="27976" y="307487"/>
                    </a:cubicBezTo>
                    <a:cubicBezTo>
                      <a:pt x="29993" y="310512"/>
                      <a:pt x="32009" y="312528"/>
                      <a:pt x="35033" y="314544"/>
                    </a:cubicBezTo>
                    <a:cubicBezTo>
                      <a:pt x="38058" y="316560"/>
                      <a:pt x="41082" y="318577"/>
                      <a:pt x="44107" y="319585"/>
                    </a:cubicBezTo>
                    <a:cubicBezTo>
                      <a:pt x="47131" y="320593"/>
                      <a:pt x="51164" y="321601"/>
                      <a:pt x="54188" y="322609"/>
                    </a:cubicBezTo>
                    <a:cubicBezTo>
                      <a:pt x="56205" y="322609"/>
                      <a:pt x="58221" y="322609"/>
                      <a:pt x="60237" y="322609"/>
                    </a:cubicBezTo>
                    <a:cubicBezTo>
                      <a:pt x="62253" y="322609"/>
                      <a:pt x="65278" y="322609"/>
                      <a:pt x="67294" y="322609"/>
                    </a:cubicBezTo>
                    <a:cubicBezTo>
                      <a:pt x="74351" y="321601"/>
                      <a:pt x="82417" y="319585"/>
                      <a:pt x="90482" y="316560"/>
                    </a:cubicBezTo>
                    <a:cubicBezTo>
                      <a:pt x="102580" y="311520"/>
                      <a:pt x="115686" y="303454"/>
                      <a:pt x="128792" y="293373"/>
                    </a:cubicBezTo>
                    <a:cubicBezTo>
                      <a:pt x="133832" y="289340"/>
                      <a:pt x="137865" y="286316"/>
                      <a:pt x="141898" y="282283"/>
                    </a:cubicBezTo>
                    <a:cubicBezTo>
                      <a:pt x="143914" y="281275"/>
                      <a:pt x="144922" y="280267"/>
                      <a:pt x="146938" y="280267"/>
                    </a:cubicBezTo>
                    <a:cubicBezTo>
                      <a:pt x="147947" y="280267"/>
                      <a:pt x="148955" y="280267"/>
                      <a:pt x="150971" y="281275"/>
                    </a:cubicBezTo>
                    <a:cubicBezTo>
                      <a:pt x="152987" y="282283"/>
                      <a:pt x="155004" y="285308"/>
                      <a:pt x="155004" y="287324"/>
                    </a:cubicBezTo>
                    <a:cubicBezTo>
                      <a:pt x="155004" y="293373"/>
                      <a:pt x="156012" y="298414"/>
                      <a:pt x="156012" y="303454"/>
                    </a:cubicBezTo>
                    <a:cubicBezTo>
                      <a:pt x="157020" y="312528"/>
                      <a:pt x="159036" y="320593"/>
                      <a:pt x="163069" y="328658"/>
                    </a:cubicBezTo>
                    <a:cubicBezTo>
                      <a:pt x="166094" y="334707"/>
                      <a:pt x="169118" y="339748"/>
                      <a:pt x="172142" y="344789"/>
                    </a:cubicBezTo>
                    <a:cubicBezTo>
                      <a:pt x="175167" y="348821"/>
                      <a:pt x="179199" y="351846"/>
                      <a:pt x="182224" y="354870"/>
                    </a:cubicBezTo>
                    <a:cubicBezTo>
                      <a:pt x="186257" y="357895"/>
                      <a:pt x="190289" y="359911"/>
                      <a:pt x="195330" y="361927"/>
                    </a:cubicBezTo>
                    <a:cubicBezTo>
                      <a:pt x="200371" y="363944"/>
                      <a:pt x="205411" y="364952"/>
                      <a:pt x="210452" y="365960"/>
                    </a:cubicBezTo>
                    <a:cubicBezTo>
                      <a:pt x="213477" y="365960"/>
                      <a:pt x="217509" y="366968"/>
                      <a:pt x="220534" y="366968"/>
                    </a:cubicBezTo>
                    <a:cubicBezTo>
                      <a:pt x="223558" y="366968"/>
                      <a:pt x="227591" y="366968"/>
                      <a:pt x="230615" y="365960"/>
                    </a:cubicBezTo>
                    <a:cubicBezTo>
                      <a:pt x="237672" y="364952"/>
                      <a:pt x="244729" y="362935"/>
                      <a:pt x="251787" y="359911"/>
                    </a:cubicBezTo>
                    <a:cubicBezTo>
                      <a:pt x="258844" y="356886"/>
                      <a:pt x="264892" y="352854"/>
                      <a:pt x="270941" y="348821"/>
                    </a:cubicBezTo>
                    <a:cubicBezTo>
                      <a:pt x="275982" y="344789"/>
                      <a:pt x="280015" y="340756"/>
                      <a:pt x="284047" y="335715"/>
                    </a:cubicBezTo>
                    <a:cubicBezTo>
                      <a:pt x="287072" y="330675"/>
                      <a:pt x="290096" y="326642"/>
                      <a:pt x="292113" y="321601"/>
                    </a:cubicBezTo>
                    <a:cubicBezTo>
                      <a:pt x="294129" y="316560"/>
                      <a:pt x="295137" y="311520"/>
                      <a:pt x="296145" y="307487"/>
                    </a:cubicBezTo>
                    <a:cubicBezTo>
                      <a:pt x="297154" y="302446"/>
                      <a:pt x="297154" y="296397"/>
                      <a:pt x="296145" y="291356"/>
                    </a:cubicBezTo>
                    <a:cubicBezTo>
                      <a:pt x="295137" y="285308"/>
                      <a:pt x="293121" y="278251"/>
                      <a:pt x="291105" y="272202"/>
                    </a:cubicBezTo>
                    <a:cubicBezTo>
                      <a:pt x="288080" y="265145"/>
                      <a:pt x="284047" y="258087"/>
                      <a:pt x="279007" y="251030"/>
                    </a:cubicBezTo>
                    <a:cubicBezTo>
                      <a:pt x="277998" y="250022"/>
                      <a:pt x="277998" y="246998"/>
                      <a:pt x="277998" y="245990"/>
                    </a:cubicBezTo>
                    <a:cubicBezTo>
                      <a:pt x="277998" y="243973"/>
                      <a:pt x="280015" y="242965"/>
                      <a:pt x="281023" y="241957"/>
                    </a:cubicBezTo>
                    <a:cubicBezTo>
                      <a:pt x="282031" y="240949"/>
                      <a:pt x="283039" y="240949"/>
                      <a:pt x="285056" y="240949"/>
                    </a:cubicBezTo>
                    <a:cubicBezTo>
                      <a:pt x="286064" y="240949"/>
                      <a:pt x="286064" y="240949"/>
                      <a:pt x="287072" y="240949"/>
                    </a:cubicBezTo>
                    <a:cubicBezTo>
                      <a:pt x="289088" y="241957"/>
                      <a:pt x="290096" y="242965"/>
                      <a:pt x="291105" y="243973"/>
                    </a:cubicBezTo>
                    <a:lnTo>
                      <a:pt x="292113" y="244982"/>
                    </a:lnTo>
                    <a:cubicBezTo>
                      <a:pt x="293121" y="245990"/>
                      <a:pt x="294129" y="245990"/>
                      <a:pt x="295137" y="245990"/>
                    </a:cubicBezTo>
                    <a:cubicBezTo>
                      <a:pt x="297154" y="245990"/>
                      <a:pt x="298161" y="246998"/>
                      <a:pt x="300178" y="246998"/>
                    </a:cubicBezTo>
                    <a:cubicBezTo>
                      <a:pt x="303202" y="248006"/>
                      <a:pt x="306227" y="248006"/>
                      <a:pt x="309251" y="249014"/>
                    </a:cubicBezTo>
                    <a:cubicBezTo>
                      <a:pt x="313284" y="249014"/>
                      <a:pt x="317317" y="250022"/>
                      <a:pt x="321349" y="250022"/>
                    </a:cubicBezTo>
                    <a:cubicBezTo>
                      <a:pt x="324374" y="250022"/>
                      <a:pt x="328406" y="250022"/>
                      <a:pt x="332439" y="249014"/>
                    </a:cubicBezTo>
                    <a:cubicBezTo>
                      <a:pt x="338488" y="248006"/>
                      <a:pt x="343528" y="246998"/>
                      <a:pt x="349577" y="244982"/>
                    </a:cubicBezTo>
                    <a:cubicBezTo>
                      <a:pt x="354618" y="242965"/>
                      <a:pt x="359659" y="239941"/>
                      <a:pt x="363691" y="236916"/>
                    </a:cubicBezTo>
                    <a:cubicBezTo>
                      <a:pt x="368732" y="232884"/>
                      <a:pt x="372765" y="228851"/>
                      <a:pt x="376798" y="223810"/>
                    </a:cubicBezTo>
                    <a:cubicBezTo>
                      <a:pt x="380830" y="217761"/>
                      <a:pt x="384863" y="211712"/>
                      <a:pt x="387887" y="204655"/>
                    </a:cubicBezTo>
                    <a:cubicBezTo>
                      <a:pt x="390912" y="196590"/>
                      <a:pt x="393936" y="188525"/>
                      <a:pt x="394944" y="179452"/>
                    </a:cubicBezTo>
                    <a:cubicBezTo>
                      <a:pt x="395953" y="170378"/>
                      <a:pt x="395953" y="161305"/>
                      <a:pt x="394944" y="153240"/>
                    </a:cubicBezTo>
                    <a:cubicBezTo>
                      <a:pt x="393936" y="146182"/>
                      <a:pt x="391920" y="139125"/>
                      <a:pt x="388895" y="132068"/>
                    </a:cubicBezTo>
                    <a:cubicBezTo>
                      <a:pt x="386879" y="127027"/>
                      <a:pt x="383855" y="121987"/>
                      <a:pt x="380830" y="117954"/>
                    </a:cubicBezTo>
                    <a:cubicBezTo>
                      <a:pt x="377806" y="114929"/>
                      <a:pt x="374781" y="110897"/>
                      <a:pt x="371757" y="108881"/>
                    </a:cubicBezTo>
                    <a:cubicBezTo>
                      <a:pt x="367724" y="105856"/>
                      <a:pt x="364700" y="103840"/>
                      <a:pt x="360667" y="101824"/>
                    </a:cubicBezTo>
                    <a:cubicBezTo>
                      <a:pt x="355626" y="99807"/>
                      <a:pt x="350586" y="98799"/>
                      <a:pt x="346553" y="97791"/>
                    </a:cubicBezTo>
                    <a:cubicBezTo>
                      <a:pt x="343528" y="97791"/>
                      <a:pt x="340504" y="96783"/>
                      <a:pt x="337480" y="96783"/>
                    </a:cubicBezTo>
                    <a:cubicBezTo>
                      <a:pt x="333447" y="96783"/>
                      <a:pt x="329414" y="96783"/>
                      <a:pt x="325382" y="97791"/>
                    </a:cubicBezTo>
                    <a:cubicBezTo>
                      <a:pt x="318325" y="98799"/>
                      <a:pt x="310259" y="100815"/>
                      <a:pt x="302194" y="103840"/>
                    </a:cubicBezTo>
                    <a:cubicBezTo>
                      <a:pt x="301186" y="103840"/>
                      <a:pt x="301186" y="103840"/>
                      <a:pt x="300178" y="103840"/>
                    </a:cubicBezTo>
                    <a:cubicBezTo>
                      <a:pt x="298161" y="103840"/>
                      <a:pt x="295137" y="102832"/>
                      <a:pt x="294129" y="100815"/>
                    </a:cubicBezTo>
                    <a:cubicBezTo>
                      <a:pt x="293121" y="98799"/>
                      <a:pt x="293121" y="97791"/>
                      <a:pt x="293121" y="95775"/>
                    </a:cubicBezTo>
                    <a:cubicBezTo>
                      <a:pt x="293121" y="94766"/>
                      <a:pt x="294129" y="93759"/>
                      <a:pt x="295137" y="92750"/>
                    </a:cubicBezTo>
                    <a:lnTo>
                      <a:pt x="296145" y="90734"/>
                    </a:lnTo>
                    <a:cubicBezTo>
                      <a:pt x="302194" y="82669"/>
                      <a:pt x="306227" y="75612"/>
                      <a:pt x="309251" y="68555"/>
                    </a:cubicBezTo>
                    <a:cubicBezTo>
                      <a:pt x="311268" y="62506"/>
                      <a:pt x="313284" y="57465"/>
                      <a:pt x="314292" y="52424"/>
                    </a:cubicBezTo>
                    <a:cubicBezTo>
                      <a:pt x="315300" y="47383"/>
                      <a:pt x="315300" y="43351"/>
                      <a:pt x="314292" y="39318"/>
                    </a:cubicBezTo>
                    <a:cubicBezTo>
                      <a:pt x="313284" y="35285"/>
                      <a:pt x="312276" y="32261"/>
                      <a:pt x="311268" y="28228"/>
                    </a:cubicBezTo>
                    <a:cubicBezTo>
                      <a:pt x="310259" y="25204"/>
                      <a:pt x="308243" y="22180"/>
                      <a:pt x="306227" y="19155"/>
                    </a:cubicBezTo>
                    <a:cubicBezTo>
                      <a:pt x="304210" y="16131"/>
                      <a:pt x="301186" y="13106"/>
                      <a:pt x="298161" y="11090"/>
                    </a:cubicBezTo>
                    <a:cubicBezTo>
                      <a:pt x="295137" y="8065"/>
                      <a:pt x="291105" y="6049"/>
                      <a:pt x="287072" y="4033"/>
                    </a:cubicBezTo>
                    <a:cubicBezTo>
                      <a:pt x="282031" y="2016"/>
                      <a:pt x="277998" y="1008"/>
                      <a:pt x="272958" y="0"/>
                    </a:cubicBezTo>
                    <a:cubicBezTo>
                      <a:pt x="268925" y="0"/>
                      <a:pt x="266909" y="0"/>
                      <a:pt x="263884" y="0"/>
                    </a:cubicBezTo>
                    <a:lnTo>
                      <a:pt x="263884" y="0"/>
                    </a:lnTo>
                    <a:close/>
                  </a:path>
                </a:pathLst>
              </a:custGeom>
              <a:solidFill>
                <a:srgbClr val="FFCDDB"/>
              </a:solidFill>
              <a:ln w="10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868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37A675B-67C2-4AEC-EA2D-C24C58552A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9" b="5277"/>
          <a:stretch/>
        </p:blipFill>
        <p:spPr>
          <a:xfrm>
            <a:off x="0" y="-71120"/>
            <a:ext cx="12192000" cy="6929120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xmlns="" id="{FDAA07AF-A62A-AD82-10A3-81281B28469A}"/>
              </a:ext>
            </a:extLst>
          </p:cNvPr>
          <p:cNvSpPr/>
          <p:nvPr/>
        </p:nvSpPr>
        <p:spPr>
          <a:xfrm>
            <a:off x="508393" y="924790"/>
            <a:ext cx="6671726" cy="1984664"/>
          </a:xfrm>
          <a:custGeom>
            <a:avLst/>
            <a:gdLst>
              <a:gd name="connsiteX0" fmla="*/ 0 w 6671726"/>
              <a:gd name="connsiteY0" fmla="*/ 330784 h 1984664"/>
              <a:gd name="connsiteX1" fmla="*/ 330784 w 6671726"/>
              <a:gd name="connsiteY1" fmla="*/ 0 h 1984664"/>
              <a:gd name="connsiteX2" fmla="*/ 3891840 w 6671726"/>
              <a:gd name="connsiteY2" fmla="*/ 0 h 1984664"/>
              <a:gd name="connsiteX3" fmla="*/ 3891840 w 6671726"/>
              <a:gd name="connsiteY3" fmla="*/ 0 h 1984664"/>
              <a:gd name="connsiteX4" fmla="*/ 5559772 w 6671726"/>
              <a:gd name="connsiteY4" fmla="*/ 0 h 1984664"/>
              <a:gd name="connsiteX5" fmla="*/ 6340942 w 6671726"/>
              <a:gd name="connsiteY5" fmla="*/ 0 h 1984664"/>
              <a:gd name="connsiteX6" fmla="*/ 6671726 w 6671726"/>
              <a:gd name="connsiteY6" fmla="*/ 330784 h 1984664"/>
              <a:gd name="connsiteX7" fmla="*/ 6671726 w 6671726"/>
              <a:gd name="connsiteY7" fmla="*/ 1157721 h 1984664"/>
              <a:gd name="connsiteX8" fmla="*/ 7531645 w 6671726"/>
              <a:gd name="connsiteY8" fmla="*/ 1848476 h 1984664"/>
              <a:gd name="connsiteX9" fmla="*/ 6671726 w 6671726"/>
              <a:gd name="connsiteY9" fmla="*/ 1653887 h 1984664"/>
              <a:gd name="connsiteX10" fmla="*/ 6671726 w 6671726"/>
              <a:gd name="connsiteY10" fmla="*/ 1653880 h 1984664"/>
              <a:gd name="connsiteX11" fmla="*/ 6340942 w 6671726"/>
              <a:gd name="connsiteY11" fmla="*/ 1984664 h 1984664"/>
              <a:gd name="connsiteX12" fmla="*/ 5559772 w 6671726"/>
              <a:gd name="connsiteY12" fmla="*/ 1984664 h 1984664"/>
              <a:gd name="connsiteX13" fmla="*/ 3891840 w 6671726"/>
              <a:gd name="connsiteY13" fmla="*/ 1984664 h 1984664"/>
              <a:gd name="connsiteX14" fmla="*/ 3891840 w 6671726"/>
              <a:gd name="connsiteY14" fmla="*/ 1984664 h 1984664"/>
              <a:gd name="connsiteX15" fmla="*/ 330784 w 6671726"/>
              <a:gd name="connsiteY15" fmla="*/ 1984664 h 1984664"/>
              <a:gd name="connsiteX16" fmla="*/ 0 w 6671726"/>
              <a:gd name="connsiteY16" fmla="*/ 1653880 h 1984664"/>
              <a:gd name="connsiteX17" fmla="*/ 0 w 6671726"/>
              <a:gd name="connsiteY17" fmla="*/ 1653887 h 1984664"/>
              <a:gd name="connsiteX18" fmla="*/ 0 w 6671726"/>
              <a:gd name="connsiteY18" fmla="*/ 1157721 h 1984664"/>
              <a:gd name="connsiteX19" fmla="*/ 0 w 6671726"/>
              <a:gd name="connsiteY19" fmla="*/ 1157721 h 1984664"/>
              <a:gd name="connsiteX20" fmla="*/ 0 w 6671726"/>
              <a:gd name="connsiteY20" fmla="*/ 330784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671726" h="1984664" fill="none" extrusionOk="0">
                <a:moveTo>
                  <a:pt x="0" y="330784"/>
                </a:moveTo>
                <a:cubicBezTo>
                  <a:pt x="-6499" y="155910"/>
                  <a:pt x="154832" y="-18221"/>
                  <a:pt x="330784" y="0"/>
                </a:cubicBezTo>
                <a:cubicBezTo>
                  <a:pt x="1420961" y="129591"/>
                  <a:pt x="3349684" y="-79037"/>
                  <a:pt x="3891840" y="0"/>
                </a:cubicBezTo>
                <a:lnTo>
                  <a:pt x="3891840" y="0"/>
                </a:lnTo>
                <a:cubicBezTo>
                  <a:pt x="4140327" y="126344"/>
                  <a:pt x="5301510" y="85997"/>
                  <a:pt x="5559772" y="0"/>
                </a:cubicBezTo>
                <a:cubicBezTo>
                  <a:pt x="5938179" y="-50787"/>
                  <a:pt x="6005591" y="-19734"/>
                  <a:pt x="6340942" y="0"/>
                </a:cubicBezTo>
                <a:cubicBezTo>
                  <a:pt x="6548559" y="20057"/>
                  <a:pt x="6652339" y="141811"/>
                  <a:pt x="6671726" y="330784"/>
                </a:cubicBezTo>
                <a:cubicBezTo>
                  <a:pt x="6733496" y="575903"/>
                  <a:pt x="6723091" y="877809"/>
                  <a:pt x="6671726" y="1157721"/>
                </a:cubicBezTo>
                <a:cubicBezTo>
                  <a:pt x="6824153" y="1286231"/>
                  <a:pt x="7281665" y="1688346"/>
                  <a:pt x="7531645" y="1848476"/>
                </a:cubicBezTo>
                <a:cubicBezTo>
                  <a:pt x="7406971" y="1890814"/>
                  <a:pt x="6862395" y="1668882"/>
                  <a:pt x="6671726" y="1653887"/>
                </a:cubicBezTo>
                <a:lnTo>
                  <a:pt x="6671726" y="1653880"/>
                </a:lnTo>
                <a:cubicBezTo>
                  <a:pt x="6698845" y="1818290"/>
                  <a:pt x="6529103" y="1988045"/>
                  <a:pt x="6340942" y="1984664"/>
                </a:cubicBezTo>
                <a:cubicBezTo>
                  <a:pt x="5963698" y="2048895"/>
                  <a:pt x="5642322" y="2038478"/>
                  <a:pt x="5559772" y="1984664"/>
                </a:cubicBezTo>
                <a:cubicBezTo>
                  <a:pt x="4919227" y="2117463"/>
                  <a:pt x="4156044" y="1996405"/>
                  <a:pt x="3891840" y="1984664"/>
                </a:cubicBezTo>
                <a:lnTo>
                  <a:pt x="3891840" y="1984664"/>
                </a:lnTo>
                <a:cubicBezTo>
                  <a:pt x="2611293" y="1944998"/>
                  <a:pt x="1488607" y="2112313"/>
                  <a:pt x="330784" y="1984664"/>
                </a:cubicBezTo>
                <a:cubicBezTo>
                  <a:pt x="136412" y="1970884"/>
                  <a:pt x="26535" y="1852598"/>
                  <a:pt x="0" y="1653880"/>
                </a:cubicBezTo>
                <a:lnTo>
                  <a:pt x="0" y="1653887"/>
                </a:lnTo>
                <a:cubicBezTo>
                  <a:pt x="-8008" y="1447095"/>
                  <a:pt x="-20760" y="1369473"/>
                  <a:pt x="0" y="1157721"/>
                </a:cubicBezTo>
                <a:lnTo>
                  <a:pt x="0" y="1157721"/>
                </a:lnTo>
                <a:cubicBezTo>
                  <a:pt x="62229" y="1055329"/>
                  <a:pt x="-54370" y="657288"/>
                  <a:pt x="0" y="330784"/>
                </a:cubicBezTo>
                <a:close/>
              </a:path>
              <a:path w="6671726" h="1984664" stroke="0" extrusionOk="0">
                <a:moveTo>
                  <a:pt x="0" y="330784"/>
                </a:moveTo>
                <a:cubicBezTo>
                  <a:pt x="2522" y="139890"/>
                  <a:pt x="126915" y="21841"/>
                  <a:pt x="330784" y="0"/>
                </a:cubicBezTo>
                <a:cubicBezTo>
                  <a:pt x="1063753" y="-30226"/>
                  <a:pt x="3481311" y="19287"/>
                  <a:pt x="3891840" y="0"/>
                </a:cubicBezTo>
                <a:lnTo>
                  <a:pt x="3891840" y="0"/>
                </a:lnTo>
                <a:cubicBezTo>
                  <a:pt x="4486798" y="-60282"/>
                  <a:pt x="4910001" y="67625"/>
                  <a:pt x="5559772" y="0"/>
                </a:cubicBezTo>
                <a:cubicBezTo>
                  <a:pt x="5934283" y="-13502"/>
                  <a:pt x="6208803" y="-29046"/>
                  <a:pt x="6340942" y="0"/>
                </a:cubicBezTo>
                <a:cubicBezTo>
                  <a:pt x="6533007" y="-1119"/>
                  <a:pt x="6665612" y="139351"/>
                  <a:pt x="6671726" y="330784"/>
                </a:cubicBezTo>
                <a:cubicBezTo>
                  <a:pt x="6682467" y="484424"/>
                  <a:pt x="6669280" y="797739"/>
                  <a:pt x="6671726" y="1157721"/>
                </a:cubicBezTo>
                <a:cubicBezTo>
                  <a:pt x="6808545" y="1382353"/>
                  <a:pt x="7166762" y="1432062"/>
                  <a:pt x="7531645" y="1848476"/>
                </a:cubicBezTo>
                <a:cubicBezTo>
                  <a:pt x="7315827" y="1774584"/>
                  <a:pt x="7094310" y="1675631"/>
                  <a:pt x="6671726" y="1653887"/>
                </a:cubicBezTo>
                <a:lnTo>
                  <a:pt x="6671726" y="1653880"/>
                </a:lnTo>
                <a:cubicBezTo>
                  <a:pt x="6687441" y="1826912"/>
                  <a:pt x="6520699" y="1953271"/>
                  <a:pt x="6340942" y="1984664"/>
                </a:cubicBezTo>
                <a:cubicBezTo>
                  <a:pt x="6245792" y="2019086"/>
                  <a:pt x="5923688" y="2052429"/>
                  <a:pt x="5559772" y="1984664"/>
                </a:cubicBezTo>
                <a:cubicBezTo>
                  <a:pt x="5114435" y="2130015"/>
                  <a:pt x="4595538" y="1913352"/>
                  <a:pt x="3891840" y="1984664"/>
                </a:cubicBezTo>
                <a:lnTo>
                  <a:pt x="3891840" y="1984664"/>
                </a:lnTo>
                <a:cubicBezTo>
                  <a:pt x="2402947" y="2079696"/>
                  <a:pt x="833944" y="1934741"/>
                  <a:pt x="330784" y="1984664"/>
                </a:cubicBezTo>
                <a:cubicBezTo>
                  <a:pt x="146839" y="1980657"/>
                  <a:pt x="4453" y="1843661"/>
                  <a:pt x="0" y="1653880"/>
                </a:cubicBezTo>
                <a:lnTo>
                  <a:pt x="0" y="1653887"/>
                </a:lnTo>
                <a:cubicBezTo>
                  <a:pt x="-25661" y="1562446"/>
                  <a:pt x="-1624" y="1321114"/>
                  <a:pt x="0" y="1157721"/>
                </a:cubicBezTo>
                <a:lnTo>
                  <a:pt x="0" y="1157721"/>
                </a:lnTo>
                <a:cubicBezTo>
                  <a:pt x="52287" y="796198"/>
                  <a:pt x="-18272" y="724819"/>
                  <a:pt x="0" y="330784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44475365">
                  <a:prstGeom prst="wedgeRoundRectCallout">
                    <a:avLst>
                      <a:gd name="adj1" fmla="val 62889"/>
                      <a:gd name="adj2" fmla="val 43138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b="1" dirty="0">
                <a:solidFill>
                  <a:srgbClr val="002060"/>
                </a:solidFill>
              </a:rPr>
              <a:t>Theo </a:t>
            </a:r>
            <a:r>
              <a:rPr lang="en-US" sz="4800" b="1" dirty="0" err="1">
                <a:solidFill>
                  <a:srgbClr val="002060"/>
                </a:solidFill>
              </a:rPr>
              <a:t>em</a:t>
            </a:r>
            <a:r>
              <a:rPr lang="en-US" sz="4800" b="1" dirty="0">
                <a:solidFill>
                  <a:srgbClr val="002060"/>
                </a:solidFill>
              </a:rPr>
              <a:t>, </a:t>
            </a:r>
            <a:r>
              <a:rPr lang="en-US" sz="4800" b="1" dirty="0" err="1">
                <a:solidFill>
                  <a:srgbClr val="002060"/>
                </a:solidFill>
              </a:rPr>
              <a:t>giọng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đọc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của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bài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như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thế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nào</a:t>
            </a:r>
            <a:r>
              <a:rPr lang="en-US" sz="4800" b="1" dirty="0">
                <a:solidFill>
                  <a:srgbClr val="002060"/>
                </a:solidFill>
              </a:rPr>
              <a:t>?</a:t>
            </a:r>
            <a:endParaRPr lang="vi-VN" sz="4800" b="1" dirty="0">
              <a:solidFill>
                <a:srgbClr val="00206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8167CE3B-04EA-789B-A369-7F4DBDA49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7629375" y="1697955"/>
            <a:ext cx="4471353" cy="487058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48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</p:bldLst>
      </p:timing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37A675B-67C2-4AEC-EA2D-C24C58552A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9" b="5277"/>
          <a:stretch/>
        </p:blipFill>
        <p:spPr>
          <a:xfrm>
            <a:off x="0" y="-71120"/>
            <a:ext cx="12192000" cy="692912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1FC70809-E570-895A-F14E-C8F6E40FF130}"/>
              </a:ext>
            </a:extLst>
          </p:cNvPr>
          <p:cNvSpPr/>
          <p:nvPr/>
        </p:nvSpPr>
        <p:spPr>
          <a:xfrm>
            <a:off x="410309" y="289464"/>
            <a:ext cx="9326544" cy="4070265"/>
          </a:xfrm>
          <a:custGeom>
            <a:avLst/>
            <a:gdLst>
              <a:gd name="connsiteX0" fmla="*/ 0 w 7127794"/>
              <a:gd name="connsiteY0" fmla="*/ 510045 h 4070265"/>
              <a:gd name="connsiteX1" fmla="*/ 510045 w 7127794"/>
              <a:gd name="connsiteY1" fmla="*/ 0 h 4070265"/>
              <a:gd name="connsiteX2" fmla="*/ 1127602 w 7127794"/>
              <a:gd name="connsiteY2" fmla="*/ 0 h 4070265"/>
              <a:gd name="connsiteX3" fmla="*/ 1623004 w 7127794"/>
              <a:gd name="connsiteY3" fmla="*/ 0 h 4070265"/>
              <a:gd name="connsiteX4" fmla="*/ 2118407 w 7127794"/>
              <a:gd name="connsiteY4" fmla="*/ 0 h 4070265"/>
              <a:gd name="connsiteX5" fmla="*/ 2797041 w 7127794"/>
              <a:gd name="connsiteY5" fmla="*/ 0 h 4070265"/>
              <a:gd name="connsiteX6" fmla="*/ 3475675 w 7127794"/>
              <a:gd name="connsiteY6" fmla="*/ 0 h 4070265"/>
              <a:gd name="connsiteX7" fmla="*/ 4154308 w 7127794"/>
              <a:gd name="connsiteY7" fmla="*/ 0 h 4070265"/>
              <a:gd name="connsiteX8" fmla="*/ 4955096 w 7127794"/>
              <a:gd name="connsiteY8" fmla="*/ 0 h 4070265"/>
              <a:gd name="connsiteX9" fmla="*/ 5633730 w 7127794"/>
              <a:gd name="connsiteY9" fmla="*/ 0 h 4070265"/>
              <a:gd name="connsiteX10" fmla="*/ 6617749 w 7127794"/>
              <a:gd name="connsiteY10" fmla="*/ 0 h 4070265"/>
              <a:gd name="connsiteX11" fmla="*/ 7127794 w 7127794"/>
              <a:gd name="connsiteY11" fmla="*/ 510045 h 4070265"/>
              <a:gd name="connsiteX12" fmla="*/ 7127794 w 7127794"/>
              <a:gd name="connsiteY12" fmla="*/ 1120080 h 4070265"/>
              <a:gd name="connsiteX13" fmla="*/ 7127794 w 7127794"/>
              <a:gd name="connsiteY13" fmla="*/ 1699613 h 4070265"/>
              <a:gd name="connsiteX14" fmla="*/ 7127794 w 7127794"/>
              <a:gd name="connsiteY14" fmla="*/ 2218143 h 4070265"/>
              <a:gd name="connsiteX15" fmla="*/ 7127794 w 7127794"/>
              <a:gd name="connsiteY15" fmla="*/ 2797676 h 4070265"/>
              <a:gd name="connsiteX16" fmla="*/ 7127794 w 7127794"/>
              <a:gd name="connsiteY16" fmla="*/ 3560220 h 4070265"/>
              <a:gd name="connsiteX17" fmla="*/ 6617749 w 7127794"/>
              <a:gd name="connsiteY17" fmla="*/ 4070265 h 4070265"/>
              <a:gd name="connsiteX18" fmla="*/ 5878038 w 7127794"/>
              <a:gd name="connsiteY18" fmla="*/ 4070265 h 4070265"/>
              <a:gd name="connsiteX19" fmla="*/ 5260481 w 7127794"/>
              <a:gd name="connsiteY19" fmla="*/ 4070265 h 4070265"/>
              <a:gd name="connsiteX20" fmla="*/ 4520771 w 7127794"/>
              <a:gd name="connsiteY20" fmla="*/ 4070265 h 4070265"/>
              <a:gd name="connsiteX21" fmla="*/ 3842137 w 7127794"/>
              <a:gd name="connsiteY21" fmla="*/ 4070265 h 4070265"/>
              <a:gd name="connsiteX22" fmla="*/ 3224580 w 7127794"/>
              <a:gd name="connsiteY22" fmla="*/ 4070265 h 4070265"/>
              <a:gd name="connsiteX23" fmla="*/ 2729177 w 7127794"/>
              <a:gd name="connsiteY23" fmla="*/ 4070265 h 4070265"/>
              <a:gd name="connsiteX24" fmla="*/ 2111621 w 7127794"/>
              <a:gd name="connsiteY24" fmla="*/ 4070265 h 4070265"/>
              <a:gd name="connsiteX25" fmla="*/ 1494064 w 7127794"/>
              <a:gd name="connsiteY25" fmla="*/ 4070265 h 4070265"/>
              <a:gd name="connsiteX26" fmla="*/ 510045 w 7127794"/>
              <a:gd name="connsiteY26" fmla="*/ 4070265 h 4070265"/>
              <a:gd name="connsiteX27" fmla="*/ 0 w 7127794"/>
              <a:gd name="connsiteY27" fmla="*/ 3560220 h 4070265"/>
              <a:gd name="connsiteX28" fmla="*/ 0 w 7127794"/>
              <a:gd name="connsiteY28" fmla="*/ 2919683 h 4070265"/>
              <a:gd name="connsiteX29" fmla="*/ 0 w 7127794"/>
              <a:gd name="connsiteY29" fmla="*/ 2370652 h 4070265"/>
              <a:gd name="connsiteX30" fmla="*/ 0 w 7127794"/>
              <a:gd name="connsiteY30" fmla="*/ 1821620 h 4070265"/>
              <a:gd name="connsiteX31" fmla="*/ 0 w 7127794"/>
              <a:gd name="connsiteY31" fmla="*/ 1150582 h 4070265"/>
              <a:gd name="connsiteX32" fmla="*/ 0 w 7127794"/>
              <a:gd name="connsiteY32" fmla="*/ 510045 h 4070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127794" h="4070265" fill="none" extrusionOk="0">
                <a:moveTo>
                  <a:pt x="0" y="510045"/>
                </a:moveTo>
                <a:cubicBezTo>
                  <a:pt x="59882" y="223434"/>
                  <a:pt x="202872" y="-49443"/>
                  <a:pt x="510045" y="0"/>
                </a:cubicBezTo>
                <a:cubicBezTo>
                  <a:pt x="807965" y="-8276"/>
                  <a:pt x="819973" y="-29559"/>
                  <a:pt x="1127602" y="0"/>
                </a:cubicBezTo>
                <a:cubicBezTo>
                  <a:pt x="1435231" y="29559"/>
                  <a:pt x="1456441" y="-18713"/>
                  <a:pt x="1623004" y="0"/>
                </a:cubicBezTo>
                <a:cubicBezTo>
                  <a:pt x="1789567" y="18713"/>
                  <a:pt x="2011241" y="-15840"/>
                  <a:pt x="2118407" y="0"/>
                </a:cubicBezTo>
                <a:cubicBezTo>
                  <a:pt x="2225573" y="15840"/>
                  <a:pt x="2476628" y="-29879"/>
                  <a:pt x="2797041" y="0"/>
                </a:cubicBezTo>
                <a:cubicBezTo>
                  <a:pt x="3117454" y="29879"/>
                  <a:pt x="3184444" y="-32735"/>
                  <a:pt x="3475675" y="0"/>
                </a:cubicBezTo>
                <a:cubicBezTo>
                  <a:pt x="3766906" y="32735"/>
                  <a:pt x="3908926" y="26863"/>
                  <a:pt x="4154308" y="0"/>
                </a:cubicBezTo>
                <a:cubicBezTo>
                  <a:pt x="4399690" y="-26863"/>
                  <a:pt x="4704654" y="-21691"/>
                  <a:pt x="4955096" y="0"/>
                </a:cubicBezTo>
                <a:cubicBezTo>
                  <a:pt x="5205538" y="21691"/>
                  <a:pt x="5429080" y="25690"/>
                  <a:pt x="5633730" y="0"/>
                </a:cubicBezTo>
                <a:cubicBezTo>
                  <a:pt x="5838380" y="-25690"/>
                  <a:pt x="6416048" y="2823"/>
                  <a:pt x="6617749" y="0"/>
                </a:cubicBezTo>
                <a:cubicBezTo>
                  <a:pt x="6873424" y="-54942"/>
                  <a:pt x="7117039" y="236817"/>
                  <a:pt x="7127794" y="510045"/>
                </a:cubicBezTo>
                <a:cubicBezTo>
                  <a:pt x="7138240" y="653408"/>
                  <a:pt x="7111066" y="838531"/>
                  <a:pt x="7127794" y="1120080"/>
                </a:cubicBezTo>
                <a:cubicBezTo>
                  <a:pt x="7144522" y="1401630"/>
                  <a:pt x="7123055" y="1443995"/>
                  <a:pt x="7127794" y="1699613"/>
                </a:cubicBezTo>
                <a:cubicBezTo>
                  <a:pt x="7132533" y="1955231"/>
                  <a:pt x="7139802" y="1963261"/>
                  <a:pt x="7127794" y="2218143"/>
                </a:cubicBezTo>
                <a:cubicBezTo>
                  <a:pt x="7115787" y="2473025"/>
                  <a:pt x="7129567" y="2675295"/>
                  <a:pt x="7127794" y="2797676"/>
                </a:cubicBezTo>
                <a:cubicBezTo>
                  <a:pt x="7126021" y="2920057"/>
                  <a:pt x="7091034" y="3267948"/>
                  <a:pt x="7127794" y="3560220"/>
                </a:cubicBezTo>
                <a:cubicBezTo>
                  <a:pt x="7144224" y="3865116"/>
                  <a:pt x="6913707" y="4062228"/>
                  <a:pt x="6617749" y="4070265"/>
                </a:cubicBezTo>
                <a:cubicBezTo>
                  <a:pt x="6465533" y="4092545"/>
                  <a:pt x="6187245" y="4054494"/>
                  <a:pt x="5878038" y="4070265"/>
                </a:cubicBezTo>
                <a:cubicBezTo>
                  <a:pt x="5568831" y="4086036"/>
                  <a:pt x="5541662" y="4081747"/>
                  <a:pt x="5260481" y="4070265"/>
                </a:cubicBezTo>
                <a:cubicBezTo>
                  <a:pt x="4979300" y="4058783"/>
                  <a:pt x="4816077" y="4058281"/>
                  <a:pt x="4520771" y="4070265"/>
                </a:cubicBezTo>
                <a:cubicBezTo>
                  <a:pt x="4225465" y="4082250"/>
                  <a:pt x="4072252" y="4073698"/>
                  <a:pt x="3842137" y="4070265"/>
                </a:cubicBezTo>
                <a:cubicBezTo>
                  <a:pt x="3612022" y="4066832"/>
                  <a:pt x="3441366" y="4100946"/>
                  <a:pt x="3224580" y="4070265"/>
                </a:cubicBezTo>
                <a:cubicBezTo>
                  <a:pt x="3007794" y="4039584"/>
                  <a:pt x="2945308" y="4069110"/>
                  <a:pt x="2729177" y="4070265"/>
                </a:cubicBezTo>
                <a:cubicBezTo>
                  <a:pt x="2513046" y="4071420"/>
                  <a:pt x="2264805" y="4068041"/>
                  <a:pt x="2111621" y="4070265"/>
                </a:cubicBezTo>
                <a:cubicBezTo>
                  <a:pt x="1958437" y="4072489"/>
                  <a:pt x="1726467" y="4040764"/>
                  <a:pt x="1494064" y="4070265"/>
                </a:cubicBezTo>
                <a:cubicBezTo>
                  <a:pt x="1261661" y="4099766"/>
                  <a:pt x="995760" y="4045953"/>
                  <a:pt x="510045" y="4070265"/>
                </a:cubicBezTo>
                <a:cubicBezTo>
                  <a:pt x="269999" y="4038153"/>
                  <a:pt x="-22938" y="3776675"/>
                  <a:pt x="0" y="3560220"/>
                </a:cubicBezTo>
                <a:cubicBezTo>
                  <a:pt x="22640" y="3290033"/>
                  <a:pt x="31358" y="3097695"/>
                  <a:pt x="0" y="2919683"/>
                </a:cubicBezTo>
                <a:cubicBezTo>
                  <a:pt x="-31358" y="2741671"/>
                  <a:pt x="-25906" y="2549523"/>
                  <a:pt x="0" y="2370652"/>
                </a:cubicBezTo>
                <a:cubicBezTo>
                  <a:pt x="25906" y="2191781"/>
                  <a:pt x="2682" y="2051089"/>
                  <a:pt x="0" y="1821620"/>
                </a:cubicBezTo>
                <a:cubicBezTo>
                  <a:pt x="-2682" y="1592151"/>
                  <a:pt x="-13808" y="1372402"/>
                  <a:pt x="0" y="1150582"/>
                </a:cubicBezTo>
                <a:cubicBezTo>
                  <a:pt x="13808" y="928762"/>
                  <a:pt x="-22835" y="663610"/>
                  <a:pt x="0" y="510045"/>
                </a:cubicBezTo>
                <a:close/>
              </a:path>
              <a:path w="7127794" h="4070265" stroke="0" extrusionOk="0">
                <a:moveTo>
                  <a:pt x="0" y="510045"/>
                </a:moveTo>
                <a:cubicBezTo>
                  <a:pt x="1653" y="278913"/>
                  <a:pt x="257313" y="51744"/>
                  <a:pt x="510045" y="0"/>
                </a:cubicBezTo>
                <a:cubicBezTo>
                  <a:pt x="800897" y="20826"/>
                  <a:pt x="969792" y="36338"/>
                  <a:pt x="1249756" y="0"/>
                </a:cubicBezTo>
                <a:cubicBezTo>
                  <a:pt x="1529720" y="-36338"/>
                  <a:pt x="1675567" y="-25827"/>
                  <a:pt x="1806236" y="0"/>
                </a:cubicBezTo>
                <a:cubicBezTo>
                  <a:pt x="1936905" y="25827"/>
                  <a:pt x="2146285" y="-10065"/>
                  <a:pt x="2362715" y="0"/>
                </a:cubicBezTo>
                <a:cubicBezTo>
                  <a:pt x="2579145" y="10065"/>
                  <a:pt x="2885705" y="-6708"/>
                  <a:pt x="3102426" y="0"/>
                </a:cubicBezTo>
                <a:cubicBezTo>
                  <a:pt x="3319147" y="6708"/>
                  <a:pt x="3510504" y="4504"/>
                  <a:pt x="3719983" y="0"/>
                </a:cubicBezTo>
                <a:cubicBezTo>
                  <a:pt x="3929462" y="-4504"/>
                  <a:pt x="4351804" y="-27993"/>
                  <a:pt x="4520771" y="0"/>
                </a:cubicBezTo>
                <a:cubicBezTo>
                  <a:pt x="4689738" y="27993"/>
                  <a:pt x="4930123" y="-34457"/>
                  <a:pt x="5321558" y="0"/>
                </a:cubicBezTo>
                <a:cubicBezTo>
                  <a:pt x="5712993" y="34457"/>
                  <a:pt x="6281582" y="42965"/>
                  <a:pt x="6617749" y="0"/>
                </a:cubicBezTo>
                <a:cubicBezTo>
                  <a:pt x="6881010" y="-8280"/>
                  <a:pt x="7075778" y="227898"/>
                  <a:pt x="7127794" y="510045"/>
                </a:cubicBezTo>
                <a:cubicBezTo>
                  <a:pt x="7138002" y="703183"/>
                  <a:pt x="7116333" y="979571"/>
                  <a:pt x="7127794" y="1120080"/>
                </a:cubicBezTo>
                <a:cubicBezTo>
                  <a:pt x="7139255" y="1260590"/>
                  <a:pt x="7149053" y="1470650"/>
                  <a:pt x="7127794" y="1730115"/>
                </a:cubicBezTo>
                <a:cubicBezTo>
                  <a:pt x="7106535" y="1989580"/>
                  <a:pt x="7145381" y="2063067"/>
                  <a:pt x="7127794" y="2340150"/>
                </a:cubicBezTo>
                <a:cubicBezTo>
                  <a:pt x="7110207" y="2617233"/>
                  <a:pt x="7138101" y="2703645"/>
                  <a:pt x="7127794" y="2889182"/>
                </a:cubicBezTo>
                <a:cubicBezTo>
                  <a:pt x="7117487" y="3074719"/>
                  <a:pt x="7135177" y="3319198"/>
                  <a:pt x="7127794" y="3560220"/>
                </a:cubicBezTo>
                <a:cubicBezTo>
                  <a:pt x="7186879" y="3855318"/>
                  <a:pt x="6876707" y="4062741"/>
                  <a:pt x="6617749" y="4070265"/>
                </a:cubicBezTo>
                <a:cubicBezTo>
                  <a:pt x="6431346" y="4046075"/>
                  <a:pt x="6278462" y="4096136"/>
                  <a:pt x="6061269" y="4070265"/>
                </a:cubicBezTo>
                <a:cubicBezTo>
                  <a:pt x="5844076" y="4044394"/>
                  <a:pt x="5441186" y="4074369"/>
                  <a:pt x="5260481" y="4070265"/>
                </a:cubicBezTo>
                <a:cubicBezTo>
                  <a:pt x="5079776" y="4066161"/>
                  <a:pt x="4833123" y="4056037"/>
                  <a:pt x="4520771" y="4070265"/>
                </a:cubicBezTo>
                <a:cubicBezTo>
                  <a:pt x="4208419" y="4084494"/>
                  <a:pt x="4182224" y="4064557"/>
                  <a:pt x="3903214" y="4070265"/>
                </a:cubicBezTo>
                <a:cubicBezTo>
                  <a:pt x="3624204" y="4075973"/>
                  <a:pt x="3469347" y="4069061"/>
                  <a:pt x="3346734" y="4070265"/>
                </a:cubicBezTo>
                <a:cubicBezTo>
                  <a:pt x="3224121" y="4071469"/>
                  <a:pt x="2978877" y="4056449"/>
                  <a:pt x="2790254" y="4070265"/>
                </a:cubicBezTo>
                <a:cubicBezTo>
                  <a:pt x="2601631" y="4084081"/>
                  <a:pt x="2251383" y="4070455"/>
                  <a:pt x="1989467" y="4070265"/>
                </a:cubicBezTo>
                <a:cubicBezTo>
                  <a:pt x="1727551" y="4070075"/>
                  <a:pt x="1630627" y="4042057"/>
                  <a:pt x="1371910" y="4070265"/>
                </a:cubicBezTo>
                <a:cubicBezTo>
                  <a:pt x="1113193" y="4098473"/>
                  <a:pt x="848399" y="4066656"/>
                  <a:pt x="510045" y="4070265"/>
                </a:cubicBezTo>
                <a:cubicBezTo>
                  <a:pt x="211219" y="4019160"/>
                  <a:pt x="11139" y="3858217"/>
                  <a:pt x="0" y="3560220"/>
                </a:cubicBezTo>
                <a:cubicBezTo>
                  <a:pt x="-24928" y="3386405"/>
                  <a:pt x="-1018" y="3249128"/>
                  <a:pt x="0" y="2950185"/>
                </a:cubicBezTo>
                <a:cubicBezTo>
                  <a:pt x="1018" y="2651243"/>
                  <a:pt x="-14510" y="2586133"/>
                  <a:pt x="0" y="2401154"/>
                </a:cubicBezTo>
                <a:cubicBezTo>
                  <a:pt x="14510" y="2216175"/>
                  <a:pt x="18595" y="2001072"/>
                  <a:pt x="0" y="1852122"/>
                </a:cubicBezTo>
                <a:cubicBezTo>
                  <a:pt x="-18595" y="1703172"/>
                  <a:pt x="26112" y="1426754"/>
                  <a:pt x="0" y="1211585"/>
                </a:cubicBezTo>
                <a:cubicBezTo>
                  <a:pt x="-26112" y="996416"/>
                  <a:pt x="3620" y="816765"/>
                  <a:pt x="0" y="510045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975" algn="just">
              <a:lnSpc>
                <a:spcPct val="120000"/>
              </a:lnSpc>
            </a:pP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4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Giọng</a:t>
            </a: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thong </a:t>
            </a:r>
            <a:r>
              <a:rPr lang="en-US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chậm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rãi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endParaRPr lang="en-US" sz="4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180975" algn="just">
              <a:lnSpc>
                <a:spcPct val="120000"/>
              </a:lnSpc>
            </a:pP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4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4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ội</a:t>
            </a: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dung </a:t>
            </a:r>
            <a:r>
              <a:rPr lang="en-US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thiệu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Thu </a:t>
            </a:r>
            <a:r>
              <a:rPr lang="en-US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giọng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vui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tươi</a:t>
            </a:r>
            <a:endParaRPr lang="en-US" sz="4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180975" algn="just">
              <a:lnSpc>
                <a:spcPct val="120000"/>
              </a:lnSpc>
            </a:pP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4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iọng</a:t>
            </a: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thiện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trìu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mến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4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raphic 9">
            <a:extLst>
              <a:ext uri="{FF2B5EF4-FFF2-40B4-BE49-F238E27FC236}">
                <a16:creationId xmlns:a16="http://schemas.microsoft.com/office/drawing/2014/main" xmlns="" id="{8167CE3B-04EA-789B-A369-7F4DBDA49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8690415" y="2853731"/>
            <a:ext cx="3410312" cy="371480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0055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37A675B-67C2-4AEC-EA2D-C24C58552A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9" b="5277"/>
          <a:stretch/>
        </p:blipFill>
        <p:spPr>
          <a:xfrm>
            <a:off x="0" y="-71120"/>
            <a:ext cx="12192000" cy="692912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17F884C-FA24-9594-902F-228BC5A72F6F}"/>
              </a:ext>
            </a:extLst>
          </p:cNvPr>
          <p:cNvSpPr/>
          <p:nvPr/>
        </p:nvSpPr>
        <p:spPr>
          <a:xfrm>
            <a:off x="410309" y="2371549"/>
            <a:ext cx="11371382" cy="3365292"/>
          </a:xfrm>
          <a:custGeom>
            <a:avLst/>
            <a:gdLst>
              <a:gd name="connsiteX0" fmla="*/ 0 w 11371382"/>
              <a:gd name="connsiteY0" fmla="*/ 421705 h 3365292"/>
              <a:gd name="connsiteX1" fmla="*/ 421705 w 11371382"/>
              <a:gd name="connsiteY1" fmla="*/ 0 h 3365292"/>
              <a:gd name="connsiteX2" fmla="*/ 1184983 w 11371382"/>
              <a:gd name="connsiteY2" fmla="*/ 0 h 3365292"/>
              <a:gd name="connsiteX3" fmla="*/ 1527142 w 11371382"/>
              <a:gd name="connsiteY3" fmla="*/ 0 h 3365292"/>
              <a:gd name="connsiteX4" fmla="*/ 2395700 w 11371382"/>
              <a:gd name="connsiteY4" fmla="*/ 0 h 3365292"/>
              <a:gd name="connsiteX5" fmla="*/ 3053698 w 11371382"/>
              <a:gd name="connsiteY5" fmla="*/ 0 h 3365292"/>
              <a:gd name="connsiteX6" fmla="*/ 3606417 w 11371382"/>
              <a:gd name="connsiteY6" fmla="*/ 0 h 3365292"/>
              <a:gd name="connsiteX7" fmla="*/ 4369695 w 11371382"/>
              <a:gd name="connsiteY7" fmla="*/ 0 h 3365292"/>
              <a:gd name="connsiteX8" fmla="*/ 5027693 w 11371382"/>
              <a:gd name="connsiteY8" fmla="*/ 0 h 3365292"/>
              <a:gd name="connsiteX9" fmla="*/ 5580411 w 11371382"/>
              <a:gd name="connsiteY9" fmla="*/ 0 h 3365292"/>
              <a:gd name="connsiteX10" fmla="*/ 5922570 w 11371382"/>
              <a:gd name="connsiteY10" fmla="*/ 0 h 3365292"/>
              <a:gd name="connsiteX11" fmla="*/ 6475289 w 11371382"/>
              <a:gd name="connsiteY11" fmla="*/ 0 h 3365292"/>
              <a:gd name="connsiteX12" fmla="*/ 7028007 w 11371382"/>
              <a:gd name="connsiteY12" fmla="*/ 0 h 3365292"/>
              <a:gd name="connsiteX13" fmla="*/ 7370167 w 11371382"/>
              <a:gd name="connsiteY13" fmla="*/ 0 h 3365292"/>
              <a:gd name="connsiteX14" fmla="*/ 7817605 w 11371382"/>
              <a:gd name="connsiteY14" fmla="*/ 0 h 3365292"/>
              <a:gd name="connsiteX15" fmla="*/ 8159764 w 11371382"/>
              <a:gd name="connsiteY15" fmla="*/ 0 h 3365292"/>
              <a:gd name="connsiteX16" fmla="*/ 9028322 w 11371382"/>
              <a:gd name="connsiteY16" fmla="*/ 0 h 3365292"/>
              <a:gd name="connsiteX17" fmla="*/ 9475761 w 11371382"/>
              <a:gd name="connsiteY17" fmla="*/ 0 h 3365292"/>
              <a:gd name="connsiteX18" fmla="*/ 9923200 w 11371382"/>
              <a:gd name="connsiteY18" fmla="*/ 0 h 3365292"/>
              <a:gd name="connsiteX19" fmla="*/ 10949677 w 11371382"/>
              <a:gd name="connsiteY19" fmla="*/ 0 h 3365292"/>
              <a:gd name="connsiteX20" fmla="*/ 11371382 w 11371382"/>
              <a:gd name="connsiteY20" fmla="*/ 421705 h 3365292"/>
              <a:gd name="connsiteX21" fmla="*/ 11371382 w 11371382"/>
              <a:gd name="connsiteY21" fmla="*/ 1102613 h 3365292"/>
              <a:gd name="connsiteX22" fmla="*/ 11371382 w 11371382"/>
              <a:gd name="connsiteY22" fmla="*/ 1758302 h 3365292"/>
              <a:gd name="connsiteX23" fmla="*/ 11371382 w 11371382"/>
              <a:gd name="connsiteY23" fmla="*/ 2943587 h 3365292"/>
              <a:gd name="connsiteX24" fmla="*/ 10949677 w 11371382"/>
              <a:gd name="connsiteY24" fmla="*/ 3365292 h 3365292"/>
              <a:gd name="connsiteX25" fmla="*/ 10502238 w 11371382"/>
              <a:gd name="connsiteY25" fmla="*/ 3365292 h 3365292"/>
              <a:gd name="connsiteX26" fmla="*/ 9949520 w 11371382"/>
              <a:gd name="connsiteY26" fmla="*/ 3365292 h 3365292"/>
              <a:gd name="connsiteX27" fmla="*/ 9396801 w 11371382"/>
              <a:gd name="connsiteY27" fmla="*/ 3365292 h 3365292"/>
              <a:gd name="connsiteX28" fmla="*/ 8738803 w 11371382"/>
              <a:gd name="connsiteY28" fmla="*/ 3365292 h 3365292"/>
              <a:gd name="connsiteX29" fmla="*/ 7870245 w 11371382"/>
              <a:gd name="connsiteY29" fmla="*/ 3365292 h 3365292"/>
              <a:gd name="connsiteX30" fmla="*/ 7317527 w 11371382"/>
              <a:gd name="connsiteY30" fmla="*/ 3365292 h 3365292"/>
              <a:gd name="connsiteX31" fmla="*/ 6659528 w 11371382"/>
              <a:gd name="connsiteY31" fmla="*/ 3365292 h 3365292"/>
              <a:gd name="connsiteX32" fmla="*/ 6106810 w 11371382"/>
              <a:gd name="connsiteY32" fmla="*/ 3365292 h 3365292"/>
              <a:gd name="connsiteX33" fmla="*/ 5448812 w 11371382"/>
              <a:gd name="connsiteY33" fmla="*/ 3365292 h 3365292"/>
              <a:gd name="connsiteX34" fmla="*/ 4685534 w 11371382"/>
              <a:gd name="connsiteY34" fmla="*/ 3365292 h 3365292"/>
              <a:gd name="connsiteX35" fmla="*/ 4132815 w 11371382"/>
              <a:gd name="connsiteY35" fmla="*/ 3365292 h 3365292"/>
              <a:gd name="connsiteX36" fmla="*/ 3264257 w 11371382"/>
              <a:gd name="connsiteY36" fmla="*/ 3365292 h 3365292"/>
              <a:gd name="connsiteX37" fmla="*/ 2606259 w 11371382"/>
              <a:gd name="connsiteY37" fmla="*/ 3365292 h 3365292"/>
              <a:gd name="connsiteX38" fmla="*/ 2158820 w 11371382"/>
              <a:gd name="connsiteY38" fmla="*/ 3365292 h 3365292"/>
              <a:gd name="connsiteX39" fmla="*/ 1290263 w 11371382"/>
              <a:gd name="connsiteY39" fmla="*/ 3365292 h 3365292"/>
              <a:gd name="connsiteX40" fmla="*/ 421705 w 11371382"/>
              <a:gd name="connsiteY40" fmla="*/ 3365292 h 3365292"/>
              <a:gd name="connsiteX41" fmla="*/ 0 w 11371382"/>
              <a:gd name="connsiteY41" fmla="*/ 2943587 h 3365292"/>
              <a:gd name="connsiteX42" fmla="*/ 0 w 11371382"/>
              <a:gd name="connsiteY42" fmla="*/ 2313117 h 3365292"/>
              <a:gd name="connsiteX43" fmla="*/ 0 w 11371382"/>
              <a:gd name="connsiteY43" fmla="*/ 1657427 h 3365292"/>
              <a:gd name="connsiteX44" fmla="*/ 0 w 11371382"/>
              <a:gd name="connsiteY44" fmla="*/ 976519 h 3365292"/>
              <a:gd name="connsiteX45" fmla="*/ 0 w 11371382"/>
              <a:gd name="connsiteY45" fmla="*/ 421705 h 336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371382" h="3365292" fill="none" extrusionOk="0">
                <a:moveTo>
                  <a:pt x="0" y="421705"/>
                </a:moveTo>
                <a:cubicBezTo>
                  <a:pt x="32223" y="164127"/>
                  <a:pt x="174546" y="-20056"/>
                  <a:pt x="421705" y="0"/>
                </a:cubicBezTo>
                <a:cubicBezTo>
                  <a:pt x="778810" y="37616"/>
                  <a:pt x="875428" y="-6738"/>
                  <a:pt x="1184983" y="0"/>
                </a:cubicBezTo>
                <a:cubicBezTo>
                  <a:pt x="1494538" y="6738"/>
                  <a:pt x="1436361" y="14408"/>
                  <a:pt x="1527142" y="0"/>
                </a:cubicBezTo>
                <a:cubicBezTo>
                  <a:pt x="1617923" y="-14408"/>
                  <a:pt x="2194157" y="-20043"/>
                  <a:pt x="2395700" y="0"/>
                </a:cubicBezTo>
                <a:cubicBezTo>
                  <a:pt x="2597243" y="20043"/>
                  <a:pt x="2921888" y="18567"/>
                  <a:pt x="3053698" y="0"/>
                </a:cubicBezTo>
                <a:cubicBezTo>
                  <a:pt x="3185508" y="-18567"/>
                  <a:pt x="3347242" y="24382"/>
                  <a:pt x="3606417" y="0"/>
                </a:cubicBezTo>
                <a:cubicBezTo>
                  <a:pt x="3865592" y="-24382"/>
                  <a:pt x="4173088" y="-35801"/>
                  <a:pt x="4369695" y="0"/>
                </a:cubicBezTo>
                <a:cubicBezTo>
                  <a:pt x="4566302" y="35801"/>
                  <a:pt x="4747997" y="20464"/>
                  <a:pt x="5027693" y="0"/>
                </a:cubicBezTo>
                <a:cubicBezTo>
                  <a:pt x="5307389" y="-20464"/>
                  <a:pt x="5434255" y="-20096"/>
                  <a:pt x="5580411" y="0"/>
                </a:cubicBezTo>
                <a:cubicBezTo>
                  <a:pt x="5726567" y="20096"/>
                  <a:pt x="5829273" y="-11788"/>
                  <a:pt x="5922570" y="0"/>
                </a:cubicBezTo>
                <a:cubicBezTo>
                  <a:pt x="6015867" y="11788"/>
                  <a:pt x="6286883" y="4716"/>
                  <a:pt x="6475289" y="0"/>
                </a:cubicBezTo>
                <a:cubicBezTo>
                  <a:pt x="6663695" y="-4716"/>
                  <a:pt x="6810273" y="17022"/>
                  <a:pt x="7028007" y="0"/>
                </a:cubicBezTo>
                <a:cubicBezTo>
                  <a:pt x="7245741" y="-17022"/>
                  <a:pt x="7246360" y="8534"/>
                  <a:pt x="7370167" y="0"/>
                </a:cubicBezTo>
                <a:cubicBezTo>
                  <a:pt x="7493974" y="-8534"/>
                  <a:pt x="7655062" y="3706"/>
                  <a:pt x="7817605" y="0"/>
                </a:cubicBezTo>
                <a:cubicBezTo>
                  <a:pt x="7980148" y="-3706"/>
                  <a:pt x="8050496" y="15359"/>
                  <a:pt x="8159764" y="0"/>
                </a:cubicBezTo>
                <a:cubicBezTo>
                  <a:pt x="8269032" y="-15359"/>
                  <a:pt x="8661956" y="17438"/>
                  <a:pt x="9028322" y="0"/>
                </a:cubicBezTo>
                <a:cubicBezTo>
                  <a:pt x="9394688" y="-17438"/>
                  <a:pt x="9369919" y="-10832"/>
                  <a:pt x="9475761" y="0"/>
                </a:cubicBezTo>
                <a:cubicBezTo>
                  <a:pt x="9581603" y="10832"/>
                  <a:pt x="9802084" y="2517"/>
                  <a:pt x="9923200" y="0"/>
                </a:cubicBezTo>
                <a:cubicBezTo>
                  <a:pt x="10044316" y="-2517"/>
                  <a:pt x="10731873" y="10113"/>
                  <a:pt x="10949677" y="0"/>
                </a:cubicBezTo>
                <a:cubicBezTo>
                  <a:pt x="11173732" y="-391"/>
                  <a:pt x="11367891" y="197927"/>
                  <a:pt x="11371382" y="421705"/>
                </a:cubicBezTo>
                <a:cubicBezTo>
                  <a:pt x="11377725" y="568719"/>
                  <a:pt x="11359241" y="911537"/>
                  <a:pt x="11371382" y="1102613"/>
                </a:cubicBezTo>
                <a:cubicBezTo>
                  <a:pt x="11383523" y="1293689"/>
                  <a:pt x="11382752" y="1559263"/>
                  <a:pt x="11371382" y="1758302"/>
                </a:cubicBezTo>
                <a:cubicBezTo>
                  <a:pt x="11360012" y="1957341"/>
                  <a:pt x="11326557" y="2448017"/>
                  <a:pt x="11371382" y="2943587"/>
                </a:cubicBezTo>
                <a:cubicBezTo>
                  <a:pt x="11374792" y="3200771"/>
                  <a:pt x="11151940" y="3360400"/>
                  <a:pt x="10949677" y="3365292"/>
                </a:cubicBezTo>
                <a:cubicBezTo>
                  <a:pt x="10791691" y="3372867"/>
                  <a:pt x="10610711" y="3380965"/>
                  <a:pt x="10502238" y="3365292"/>
                </a:cubicBezTo>
                <a:cubicBezTo>
                  <a:pt x="10393765" y="3349619"/>
                  <a:pt x="10181210" y="3341932"/>
                  <a:pt x="9949520" y="3365292"/>
                </a:cubicBezTo>
                <a:cubicBezTo>
                  <a:pt x="9717830" y="3388652"/>
                  <a:pt x="9614722" y="3364969"/>
                  <a:pt x="9396801" y="3365292"/>
                </a:cubicBezTo>
                <a:cubicBezTo>
                  <a:pt x="9178880" y="3365615"/>
                  <a:pt x="8979273" y="3344700"/>
                  <a:pt x="8738803" y="3365292"/>
                </a:cubicBezTo>
                <a:cubicBezTo>
                  <a:pt x="8498333" y="3385884"/>
                  <a:pt x="8187455" y="3344697"/>
                  <a:pt x="7870245" y="3365292"/>
                </a:cubicBezTo>
                <a:cubicBezTo>
                  <a:pt x="7553035" y="3385887"/>
                  <a:pt x="7539103" y="3343849"/>
                  <a:pt x="7317527" y="3365292"/>
                </a:cubicBezTo>
                <a:cubicBezTo>
                  <a:pt x="7095951" y="3386735"/>
                  <a:pt x="6965128" y="3333625"/>
                  <a:pt x="6659528" y="3365292"/>
                </a:cubicBezTo>
                <a:cubicBezTo>
                  <a:pt x="6353928" y="3396959"/>
                  <a:pt x="6377127" y="3355841"/>
                  <a:pt x="6106810" y="3365292"/>
                </a:cubicBezTo>
                <a:cubicBezTo>
                  <a:pt x="5836493" y="3374743"/>
                  <a:pt x="5757751" y="3342178"/>
                  <a:pt x="5448812" y="3365292"/>
                </a:cubicBezTo>
                <a:cubicBezTo>
                  <a:pt x="5139873" y="3388406"/>
                  <a:pt x="5031584" y="3346142"/>
                  <a:pt x="4685534" y="3365292"/>
                </a:cubicBezTo>
                <a:cubicBezTo>
                  <a:pt x="4339484" y="3384442"/>
                  <a:pt x="4379785" y="3376300"/>
                  <a:pt x="4132815" y="3365292"/>
                </a:cubicBezTo>
                <a:cubicBezTo>
                  <a:pt x="3885845" y="3354284"/>
                  <a:pt x="3606780" y="3379462"/>
                  <a:pt x="3264257" y="3365292"/>
                </a:cubicBezTo>
                <a:cubicBezTo>
                  <a:pt x="2921734" y="3351122"/>
                  <a:pt x="2836582" y="3365312"/>
                  <a:pt x="2606259" y="3365292"/>
                </a:cubicBezTo>
                <a:cubicBezTo>
                  <a:pt x="2375936" y="3365272"/>
                  <a:pt x="2270012" y="3346424"/>
                  <a:pt x="2158820" y="3365292"/>
                </a:cubicBezTo>
                <a:cubicBezTo>
                  <a:pt x="2047628" y="3384160"/>
                  <a:pt x="1614948" y="3346499"/>
                  <a:pt x="1290263" y="3365292"/>
                </a:cubicBezTo>
                <a:cubicBezTo>
                  <a:pt x="965578" y="3384085"/>
                  <a:pt x="668892" y="3335785"/>
                  <a:pt x="421705" y="3365292"/>
                </a:cubicBezTo>
                <a:cubicBezTo>
                  <a:pt x="201484" y="3361591"/>
                  <a:pt x="43681" y="3189256"/>
                  <a:pt x="0" y="2943587"/>
                </a:cubicBezTo>
                <a:cubicBezTo>
                  <a:pt x="4963" y="2692807"/>
                  <a:pt x="-20551" y="2452337"/>
                  <a:pt x="0" y="2313117"/>
                </a:cubicBezTo>
                <a:cubicBezTo>
                  <a:pt x="20551" y="2173897"/>
                  <a:pt x="29936" y="1956496"/>
                  <a:pt x="0" y="1657427"/>
                </a:cubicBezTo>
                <a:cubicBezTo>
                  <a:pt x="-29936" y="1358358"/>
                  <a:pt x="-25440" y="1256310"/>
                  <a:pt x="0" y="976519"/>
                </a:cubicBezTo>
                <a:cubicBezTo>
                  <a:pt x="25440" y="696728"/>
                  <a:pt x="16677" y="631670"/>
                  <a:pt x="0" y="421705"/>
                </a:cubicBezTo>
                <a:close/>
              </a:path>
              <a:path w="11371382" h="3365292" stroke="0" extrusionOk="0">
                <a:moveTo>
                  <a:pt x="0" y="421705"/>
                </a:moveTo>
                <a:cubicBezTo>
                  <a:pt x="795" y="213117"/>
                  <a:pt x="198483" y="17296"/>
                  <a:pt x="421705" y="0"/>
                </a:cubicBezTo>
                <a:cubicBezTo>
                  <a:pt x="752569" y="-14357"/>
                  <a:pt x="1019984" y="27388"/>
                  <a:pt x="1184983" y="0"/>
                </a:cubicBezTo>
                <a:cubicBezTo>
                  <a:pt x="1349982" y="-27388"/>
                  <a:pt x="1450955" y="-587"/>
                  <a:pt x="1632422" y="0"/>
                </a:cubicBezTo>
                <a:cubicBezTo>
                  <a:pt x="1813889" y="587"/>
                  <a:pt x="1906337" y="13084"/>
                  <a:pt x="2079861" y="0"/>
                </a:cubicBezTo>
                <a:cubicBezTo>
                  <a:pt x="2253385" y="-13084"/>
                  <a:pt x="2477567" y="24548"/>
                  <a:pt x="2843139" y="0"/>
                </a:cubicBezTo>
                <a:cubicBezTo>
                  <a:pt x="3208711" y="-24548"/>
                  <a:pt x="3245783" y="-15531"/>
                  <a:pt x="3395857" y="0"/>
                </a:cubicBezTo>
                <a:cubicBezTo>
                  <a:pt x="3545931" y="15531"/>
                  <a:pt x="4064633" y="35669"/>
                  <a:pt x="4264415" y="0"/>
                </a:cubicBezTo>
                <a:cubicBezTo>
                  <a:pt x="4464197" y="-35669"/>
                  <a:pt x="4954440" y="18542"/>
                  <a:pt x="5132972" y="0"/>
                </a:cubicBezTo>
                <a:cubicBezTo>
                  <a:pt x="5311504" y="-18542"/>
                  <a:pt x="5740918" y="11685"/>
                  <a:pt x="5896250" y="0"/>
                </a:cubicBezTo>
                <a:cubicBezTo>
                  <a:pt x="6051582" y="-11685"/>
                  <a:pt x="6242081" y="-21367"/>
                  <a:pt x="6343689" y="0"/>
                </a:cubicBezTo>
                <a:cubicBezTo>
                  <a:pt x="6445297" y="21367"/>
                  <a:pt x="6542222" y="-1704"/>
                  <a:pt x="6685848" y="0"/>
                </a:cubicBezTo>
                <a:cubicBezTo>
                  <a:pt x="6829474" y="1704"/>
                  <a:pt x="7332068" y="-33752"/>
                  <a:pt x="7554406" y="0"/>
                </a:cubicBezTo>
                <a:cubicBezTo>
                  <a:pt x="7776744" y="33752"/>
                  <a:pt x="7988221" y="12298"/>
                  <a:pt x="8212404" y="0"/>
                </a:cubicBezTo>
                <a:cubicBezTo>
                  <a:pt x="8436587" y="-12298"/>
                  <a:pt x="8678387" y="7627"/>
                  <a:pt x="8870403" y="0"/>
                </a:cubicBezTo>
                <a:cubicBezTo>
                  <a:pt x="9062419" y="-7627"/>
                  <a:pt x="9113231" y="-4218"/>
                  <a:pt x="9317841" y="0"/>
                </a:cubicBezTo>
                <a:cubicBezTo>
                  <a:pt x="9522451" y="4218"/>
                  <a:pt x="9838521" y="10075"/>
                  <a:pt x="10081119" y="0"/>
                </a:cubicBezTo>
                <a:cubicBezTo>
                  <a:pt x="10323717" y="-10075"/>
                  <a:pt x="10620025" y="-30121"/>
                  <a:pt x="10949677" y="0"/>
                </a:cubicBezTo>
                <a:cubicBezTo>
                  <a:pt x="11201014" y="-38235"/>
                  <a:pt x="11382472" y="203340"/>
                  <a:pt x="11371382" y="421705"/>
                </a:cubicBezTo>
                <a:cubicBezTo>
                  <a:pt x="11393616" y="610090"/>
                  <a:pt x="11397902" y="750099"/>
                  <a:pt x="11371382" y="976519"/>
                </a:cubicBezTo>
                <a:cubicBezTo>
                  <a:pt x="11344862" y="1202939"/>
                  <a:pt x="11367942" y="1426269"/>
                  <a:pt x="11371382" y="1632208"/>
                </a:cubicBezTo>
                <a:cubicBezTo>
                  <a:pt x="11374822" y="1838147"/>
                  <a:pt x="11355741" y="2086722"/>
                  <a:pt x="11371382" y="2237460"/>
                </a:cubicBezTo>
                <a:cubicBezTo>
                  <a:pt x="11387023" y="2388198"/>
                  <a:pt x="11395838" y="2770360"/>
                  <a:pt x="11371382" y="2943587"/>
                </a:cubicBezTo>
                <a:cubicBezTo>
                  <a:pt x="11377508" y="3189788"/>
                  <a:pt x="11165600" y="3358910"/>
                  <a:pt x="10949677" y="3365292"/>
                </a:cubicBezTo>
                <a:cubicBezTo>
                  <a:pt x="10639554" y="3388158"/>
                  <a:pt x="10469253" y="3395759"/>
                  <a:pt x="10186399" y="3365292"/>
                </a:cubicBezTo>
                <a:cubicBezTo>
                  <a:pt x="9903545" y="3334825"/>
                  <a:pt x="9521157" y="3332954"/>
                  <a:pt x="9317841" y="3365292"/>
                </a:cubicBezTo>
                <a:cubicBezTo>
                  <a:pt x="9114525" y="3397630"/>
                  <a:pt x="8869728" y="3369084"/>
                  <a:pt x="8449284" y="3365292"/>
                </a:cubicBezTo>
                <a:cubicBezTo>
                  <a:pt x="8028840" y="3361500"/>
                  <a:pt x="8166142" y="3372102"/>
                  <a:pt x="7896565" y="3365292"/>
                </a:cubicBezTo>
                <a:cubicBezTo>
                  <a:pt x="7626988" y="3358482"/>
                  <a:pt x="7704800" y="3369958"/>
                  <a:pt x="7554406" y="3365292"/>
                </a:cubicBezTo>
                <a:cubicBezTo>
                  <a:pt x="7404012" y="3360626"/>
                  <a:pt x="7243722" y="3373671"/>
                  <a:pt x="7106967" y="3365292"/>
                </a:cubicBezTo>
                <a:cubicBezTo>
                  <a:pt x="6970212" y="3356913"/>
                  <a:pt x="6809286" y="3365303"/>
                  <a:pt x="6659528" y="3365292"/>
                </a:cubicBezTo>
                <a:cubicBezTo>
                  <a:pt x="6509770" y="3365281"/>
                  <a:pt x="6169402" y="3383188"/>
                  <a:pt x="5896250" y="3365292"/>
                </a:cubicBezTo>
                <a:cubicBezTo>
                  <a:pt x="5623098" y="3347396"/>
                  <a:pt x="5715027" y="3375107"/>
                  <a:pt x="5554091" y="3365292"/>
                </a:cubicBezTo>
                <a:cubicBezTo>
                  <a:pt x="5393155" y="3355477"/>
                  <a:pt x="5251794" y="3375742"/>
                  <a:pt x="5106653" y="3365292"/>
                </a:cubicBezTo>
                <a:cubicBezTo>
                  <a:pt x="4961512" y="3354842"/>
                  <a:pt x="4560507" y="3357017"/>
                  <a:pt x="4238095" y="3365292"/>
                </a:cubicBezTo>
                <a:cubicBezTo>
                  <a:pt x="3915683" y="3373567"/>
                  <a:pt x="4015498" y="3354878"/>
                  <a:pt x="3895936" y="3365292"/>
                </a:cubicBezTo>
                <a:cubicBezTo>
                  <a:pt x="3776374" y="3375706"/>
                  <a:pt x="3627505" y="3355447"/>
                  <a:pt x="3553777" y="3365292"/>
                </a:cubicBezTo>
                <a:cubicBezTo>
                  <a:pt x="3480049" y="3375137"/>
                  <a:pt x="3311816" y="3351828"/>
                  <a:pt x="3211618" y="3365292"/>
                </a:cubicBezTo>
                <a:cubicBezTo>
                  <a:pt x="3111420" y="3378756"/>
                  <a:pt x="2812691" y="3351238"/>
                  <a:pt x="2553619" y="3365292"/>
                </a:cubicBezTo>
                <a:cubicBezTo>
                  <a:pt x="2294547" y="3379346"/>
                  <a:pt x="2131839" y="3393328"/>
                  <a:pt x="1895621" y="3365292"/>
                </a:cubicBezTo>
                <a:cubicBezTo>
                  <a:pt x="1659403" y="3337256"/>
                  <a:pt x="1395117" y="3390395"/>
                  <a:pt x="1237623" y="3365292"/>
                </a:cubicBezTo>
                <a:cubicBezTo>
                  <a:pt x="1080129" y="3340189"/>
                  <a:pt x="670390" y="3327855"/>
                  <a:pt x="421705" y="3365292"/>
                </a:cubicBezTo>
                <a:cubicBezTo>
                  <a:pt x="213527" y="3394615"/>
                  <a:pt x="-31364" y="3191349"/>
                  <a:pt x="0" y="2943587"/>
                </a:cubicBezTo>
                <a:cubicBezTo>
                  <a:pt x="16561" y="2755488"/>
                  <a:pt x="13835" y="2596401"/>
                  <a:pt x="0" y="2313117"/>
                </a:cubicBezTo>
                <a:cubicBezTo>
                  <a:pt x="-13835" y="2029833"/>
                  <a:pt x="-2281" y="1901472"/>
                  <a:pt x="0" y="1682646"/>
                </a:cubicBezTo>
                <a:cubicBezTo>
                  <a:pt x="2281" y="1463820"/>
                  <a:pt x="-16153" y="1302955"/>
                  <a:pt x="0" y="1077394"/>
                </a:cubicBezTo>
                <a:cubicBezTo>
                  <a:pt x="16153" y="851833"/>
                  <a:pt x="-9308" y="602911"/>
                  <a:pt x="0" y="42170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20000"/>
              </a:lnSpc>
            </a:pP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17 – 9 – 2014.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Bố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hôm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đẹp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dịu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dàng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bố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Thu.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xíu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ước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mơ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lúc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rảnh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rỗi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thường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vẽ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gấp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giấy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mong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trở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dạy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Mĩ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thuật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vi-VN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BA211E8-F93D-F1E4-AA1A-16B86BFBB9FF}"/>
              </a:ext>
            </a:extLst>
          </p:cNvPr>
          <p:cNvGrpSpPr/>
          <p:nvPr/>
        </p:nvGrpSpPr>
        <p:grpSpPr>
          <a:xfrm>
            <a:off x="1884217" y="336543"/>
            <a:ext cx="8174184" cy="1209660"/>
            <a:chOff x="2114280" y="108649"/>
            <a:chExt cx="11932635" cy="120966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4CFD10F-CD53-FA0F-FAEF-70459AB344BA}"/>
                </a:ext>
              </a:extLst>
            </p:cNvPr>
            <p:cNvSpPr txBox="1"/>
            <p:nvPr/>
          </p:nvSpPr>
          <p:spPr>
            <a:xfrm>
              <a:off x="2114281" y="108649"/>
              <a:ext cx="11932634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7200" b="1" dirty="0" err="1">
                  <a:ln w="2921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Lắng</a:t>
              </a:r>
              <a:r>
                <a:rPr lang="en-US" sz="7200" b="1" dirty="0">
                  <a:ln w="2921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 Nghe </a:t>
              </a:r>
              <a:r>
                <a:rPr lang="en-US" sz="7200" b="1" dirty="0" err="1">
                  <a:ln w="2921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Đọc</a:t>
              </a:r>
              <a:r>
                <a:rPr lang="en-US" sz="7200" b="1" dirty="0">
                  <a:ln w="2921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 </a:t>
              </a:r>
              <a:r>
                <a:rPr lang="en-US" sz="7200" b="1" dirty="0" err="1">
                  <a:ln w="2921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Mẫu</a:t>
              </a:r>
              <a:endParaRPr lang="en-US" sz="7200" b="1" dirty="0">
                <a:ln w="292100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88F1E403-9E7C-1159-F268-9F57C8009CC5}"/>
                </a:ext>
              </a:extLst>
            </p:cNvPr>
            <p:cNvSpPr txBox="1"/>
            <p:nvPr/>
          </p:nvSpPr>
          <p:spPr>
            <a:xfrm>
              <a:off x="2114280" y="117980"/>
              <a:ext cx="11932634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72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Lắng</a:t>
              </a:r>
              <a:r>
                <a:rPr lang="en-US" sz="7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 Nghe </a:t>
              </a:r>
              <a:r>
                <a:rPr lang="en-US" sz="72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Đọc</a:t>
              </a:r>
              <a:r>
                <a:rPr lang="en-US" sz="7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 </a:t>
              </a:r>
              <a:r>
                <a:rPr lang="en-US" sz="72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Mẫu</a:t>
              </a:r>
              <a:endPara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85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37A675B-67C2-4AEC-EA2D-C24C58552A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9" b="5277"/>
          <a:stretch/>
        </p:blipFill>
        <p:spPr>
          <a:xfrm>
            <a:off x="0" y="-71120"/>
            <a:ext cx="12192000" cy="692912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B99CF61-2603-C066-E080-F28C4FA3A2C2}"/>
              </a:ext>
            </a:extLst>
          </p:cNvPr>
          <p:cNvGrpSpPr/>
          <p:nvPr/>
        </p:nvGrpSpPr>
        <p:grpSpPr>
          <a:xfrm>
            <a:off x="281899" y="1165565"/>
            <a:ext cx="5432196" cy="2287081"/>
            <a:chOff x="2975205" y="1255651"/>
            <a:chExt cx="5432196" cy="228708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36B936DC-7EC0-2AF4-5D65-B3E3CFD13E77}"/>
                </a:ext>
              </a:extLst>
            </p:cNvPr>
            <p:cNvSpPr/>
            <p:nvPr/>
          </p:nvSpPr>
          <p:spPr>
            <a:xfrm>
              <a:off x="2975205" y="1724298"/>
              <a:ext cx="5432196" cy="1818434"/>
            </a:xfrm>
            <a:custGeom>
              <a:avLst/>
              <a:gdLst>
                <a:gd name="connsiteX0" fmla="*/ 0 w 5432196"/>
                <a:gd name="connsiteY0" fmla="*/ 366815 h 1818434"/>
                <a:gd name="connsiteX1" fmla="*/ 366815 w 5432196"/>
                <a:gd name="connsiteY1" fmla="*/ 0 h 1818434"/>
                <a:gd name="connsiteX2" fmla="*/ 991053 w 5432196"/>
                <a:gd name="connsiteY2" fmla="*/ 0 h 1818434"/>
                <a:gd name="connsiteX3" fmla="*/ 1615291 w 5432196"/>
                <a:gd name="connsiteY3" fmla="*/ 0 h 1818434"/>
                <a:gd name="connsiteX4" fmla="*/ 2145558 w 5432196"/>
                <a:gd name="connsiteY4" fmla="*/ 0 h 1818434"/>
                <a:gd name="connsiteX5" fmla="*/ 2722810 w 5432196"/>
                <a:gd name="connsiteY5" fmla="*/ 0 h 1818434"/>
                <a:gd name="connsiteX6" fmla="*/ 3300063 w 5432196"/>
                <a:gd name="connsiteY6" fmla="*/ 0 h 1818434"/>
                <a:gd name="connsiteX7" fmla="*/ 4018272 w 5432196"/>
                <a:gd name="connsiteY7" fmla="*/ 0 h 1818434"/>
                <a:gd name="connsiteX8" fmla="*/ 5065381 w 5432196"/>
                <a:gd name="connsiteY8" fmla="*/ 0 h 1818434"/>
                <a:gd name="connsiteX9" fmla="*/ 5432196 w 5432196"/>
                <a:gd name="connsiteY9" fmla="*/ 366815 h 1818434"/>
                <a:gd name="connsiteX10" fmla="*/ 5432196 w 5432196"/>
                <a:gd name="connsiteY10" fmla="*/ 898369 h 1818434"/>
                <a:gd name="connsiteX11" fmla="*/ 5432196 w 5432196"/>
                <a:gd name="connsiteY11" fmla="*/ 1451619 h 1818434"/>
                <a:gd name="connsiteX12" fmla="*/ 5065381 w 5432196"/>
                <a:gd name="connsiteY12" fmla="*/ 1818434 h 1818434"/>
                <a:gd name="connsiteX13" fmla="*/ 4347172 w 5432196"/>
                <a:gd name="connsiteY13" fmla="*/ 1818434 h 1818434"/>
                <a:gd name="connsiteX14" fmla="*/ 3675948 w 5432196"/>
                <a:gd name="connsiteY14" fmla="*/ 1818434 h 1818434"/>
                <a:gd name="connsiteX15" fmla="*/ 2910753 w 5432196"/>
                <a:gd name="connsiteY15" fmla="*/ 1818434 h 1818434"/>
                <a:gd name="connsiteX16" fmla="*/ 2239529 w 5432196"/>
                <a:gd name="connsiteY16" fmla="*/ 1818434 h 1818434"/>
                <a:gd name="connsiteX17" fmla="*/ 1568305 w 5432196"/>
                <a:gd name="connsiteY17" fmla="*/ 1818434 h 1818434"/>
                <a:gd name="connsiteX18" fmla="*/ 366815 w 5432196"/>
                <a:gd name="connsiteY18" fmla="*/ 1818434 h 1818434"/>
                <a:gd name="connsiteX19" fmla="*/ 0 w 5432196"/>
                <a:gd name="connsiteY19" fmla="*/ 1451619 h 1818434"/>
                <a:gd name="connsiteX20" fmla="*/ 0 w 5432196"/>
                <a:gd name="connsiteY20" fmla="*/ 920065 h 1818434"/>
                <a:gd name="connsiteX21" fmla="*/ 0 w 5432196"/>
                <a:gd name="connsiteY21" fmla="*/ 366815 h 1818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432196" h="1818434" fill="none" extrusionOk="0">
                  <a:moveTo>
                    <a:pt x="0" y="366815"/>
                  </a:moveTo>
                  <a:cubicBezTo>
                    <a:pt x="23168" y="197046"/>
                    <a:pt x="157282" y="6359"/>
                    <a:pt x="366815" y="0"/>
                  </a:cubicBezTo>
                  <a:cubicBezTo>
                    <a:pt x="634020" y="-14910"/>
                    <a:pt x="855985" y="26119"/>
                    <a:pt x="991053" y="0"/>
                  </a:cubicBezTo>
                  <a:cubicBezTo>
                    <a:pt x="1126121" y="-26119"/>
                    <a:pt x="1321016" y="25330"/>
                    <a:pt x="1615291" y="0"/>
                  </a:cubicBezTo>
                  <a:cubicBezTo>
                    <a:pt x="1909566" y="-25330"/>
                    <a:pt x="1947361" y="-3192"/>
                    <a:pt x="2145558" y="0"/>
                  </a:cubicBezTo>
                  <a:cubicBezTo>
                    <a:pt x="2343755" y="3192"/>
                    <a:pt x="2490458" y="-9166"/>
                    <a:pt x="2722810" y="0"/>
                  </a:cubicBezTo>
                  <a:cubicBezTo>
                    <a:pt x="2955162" y="9166"/>
                    <a:pt x="3053876" y="-9627"/>
                    <a:pt x="3300063" y="0"/>
                  </a:cubicBezTo>
                  <a:cubicBezTo>
                    <a:pt x="3546250" y="9627"/>
                    <a:pt x="3767208" y="-20614"/>
                    <a:pt x="4018272" y="0"/>
                  </a:cubicBezTo>
                  <a:cubicBezTo>
                    <a:pt x="4269336" y="20614"/>
                    <a:pt x="4817351" y="46946"/>
                    <a:pt x="5065381" y="0"/>
                  </a:cubicBezTo>
                  <a:cubicBezTo>
                    <a:pt x="5317450" y="-4066"/>
                    <a:pt x="5429564" y="159122"/>
                    <a:pt x="5432196" y="366815"/>
                  </a:cubicBezTo>
                  <a:cubicBezTo>
                    <a:pt x="5449474" y="486221"/>
                    <a:pt x="5455439" y="669709"/>
                    <a:pt x="5432196" y="898369"/>
                  </a:cubicBezTo>
                  <a:cubicBezTo>
                    <a:pt x="5408953" y="1127029"/>
                    <a:pt x="5446538" y="1240988"/>
                    <a:pt x="5432196" y="1451619"/>
                  </a:cubicBezTo>
                  <a:cubicBezTo>
                    <a:pt x="5466981" y="1654502"/>
                    <a:pt x="5290985" y="1859032"/>
                    <a:pt x="5065381" y="1818434"/>
                  </a:cubicBezTo>
                  <a:cubicBezTo>
                    <a:pt x="4805524" y="1796453"/>
                    <a:pt x="4513732" y="1850917"/>
                    <a:pt x="4347172" y="1818434"/>
                  </a:cubicBezTo>
                  <a:cubicBezTo>
                    <a:pt x="4180612" y="1785951"/>
                    <a:pt x="3912815" y="1807785"/>
                    <a:pt x="3675948" y="1818434"/>
                  </a:cubicBezTo>
                  <a:cubicBezTo>
                    <a:pt x="3439081" y="1829083"/>
                    <a:pt x="3243344" y="1792656"/>
                    <a:pt x="2910753" y="1818434"/>
                  </a:cubicBezTo>
                  <a:cubicBezTo>
                    <a:pt x="2578163" y="1844212"/>
                    <a:pt x="2473268" y="1834076"/>
                    <a:pt x="2239529" y="1818434"/>
                  </a:cubicBezTo>
                  <a:cubicBezTo>
                    <a:pt x="2005790" y="1802792"/>
                    <a:pt x="1773298" y="1844065"/>
                    <a:pt x="1568305" y="1818434"/>
                  </a:cubicBezTo>
                  <a:cubicBezTo>
                    <a:pt x="1363312" y="1792803"/>
                    <a:pt x="691529" y="1834840"/>
                    <a:pt x="366815" y="1818434"/>
                  </a:cubicBezTo>
                  <a:cubicBezTo>
                    <a:pt x="162010" y="1844423"/>
                    <a:pt x="-484" y="1648647"/>
                    <a:pt x="0" y="1451619"/>
                  </a:cubicBezTo>
                  <a:cubicBezTo>
                    <a:pt x="-22837" y="1249773"/>
                    <a:pt x="-7323" y="1110313"/>
                    <a:pt x="0" y="920065"/>
                  </a:cubicBezTo>
                  <a:cubicBezTo>
                    <a:pt x="7323" y="729817"/>
                    <a:pt x="-26289" y="514113"/>
                    <a:pt x="0" y="366815"/>
                  </a:cubicBezTo>
                  <a:close/>
                </a:path>
                <a:path w="5432196" h="1818434" stroke="0" extrusionOk="0">
                  <a:moveTo>
                    <a:pt x="0" y="366815"/>
                  </a:moveTo>
                  <a:cubicBezTo>
                    <a:pt x="1303" y="204071"/>
                    <a:pt x="184267" y="35807"/>
                    <a:pt x="366815" y="0"/>
                  </a:cubicBezTo>
                  <a:cubicBezTo>
                    <a:pt x="631420" y="19239"/>
                    <a:pt x="898301" y="-18915"/>
                    <a:pt x="1085024" y="0"/>
                  </a:cubicBezTo>
                  <a:cubicBezTo>
                    <a:pt x="1271747" y="18915"/>
                    <a:pt x="1410160" y="13625"/>
                    <a:pt x="1662277" y="0"/>
                  </a:cubicBezTo>
                  <a:cubicBezTo>
                    <a:pt x="1914394" y="-13625"/>
                    <a:pt x="2112422" y="11403"/>
                    <a:pt x="2239529" y="0"/>
                  </a:cubicBezTo>
                  <a:cubicBezTo>
                    <a:pt x="2366636" y="-11403"/>
                    <a:pt x="2700957" y="19379"/>
                    <a:pt x="2957739" y="0"/>
                  </a:cubicBezTo>
                  <a:cubicBezTo>
                    <a:pt x="3214521" y="-19379"/>
                    <a:pt x="3454102" y="-7522"/>
                    <a:pt x="3581977" y="0"/>
                  </a:cubicBezTo>
                  <a:cubicBezTo>
                    <a:pt x="3709852" y="7522"/>
                    <a:pt x="3994613" y="12849"/>
                    <a:pt x="4347172" y="0"/>
                  </a:cubicBezTo>
                  <a:cubicBezTo>
                    <a:pt x="4699731" y="-12849"/>
                    <a:pt x="4850471" y="10384"/>
                    <a:pt x="5065381" y="0"/>
                  </a:cubicBezTo>
                  <a:cubicBezTo>
                    <a:pt x="5224301" y="22984"/>
                    <a:pt x="5441927" y="153457"/>
                    <a:pt x="5432196" y="366815"/>
                  </a:cubicBezTo>
                  <a:cubicBezTo>
                    <a:pt x="5417417" y="618250"/>
                    <a:pt x="5452233" y="668129"/>
                    <a:pt x="5432196" y="887521"/>
                  </a:cubicBezTo>
                  <a:cubicBezTo>
                    <a:pt x="5412159" y="1106913"/>
                    <a:pt x="5408705" y="1238100"/>
                    <a:pt x="5432196" y="1451619"/>
                  </a:cubicBezTo>
                  <a:cubicBezTo>
                    <a:pt x="5443392" y="1659716"/>
                    <a:pt x="5262038" y="1781278"/>
                    <a:pt x="5065381" y="1818434"/>
                  </a:cubicBezTo>
                  <a:cubicBezTo>
                    <a:pt x="4936643" y="1827501"/>
                    <a:pt x="4748278" y="1821536"/>
                    <a:pt x="4488129" y="1818434"/>
                  </a:cubicBezTo>
                  <a:cubicBezTo>
                    <a:pt x="4227980" y="1815332"/>
                    <a:pt x="3931352" y="1790229"/>
                    <a:pt x="3769919" y="1818434"/>
                  </a:cubicBezTo>
                  <a:cubicBezTo>
                    <a:pt x="3608486" y="1846640"/>
                    <a:pt x="3379899" y="1837165"/>
                    <a:pt x="3004724" y="1818434"/>
                  </a:cubicBezTo>
                  <a:cubicBezTo>
                    <a:pt x="2629549" y="1799703"/>
                    <a:pt x="2611194" y="1791865"/>
                    <a:pt x="2380486" y="1818434"/>
                  </a:cubicBezTo>
                  <a:cubicBezTo>
                    <a:pt x="2149778" y="1845003"/>
                    <a:pt x="2030938" y="1789146"/>
                    <a:pt x="1756248" y="1818434"/>
                  </a:cubicBezTo>
                  <a:cubicBezTo>
                    <a:pt x="1481558" y="1847722"/>
                    <a:pt x="1366010" y="1785585"/>
                    <a:pt x="991053" y="1818434"/>
                  </a:cubicBezTo>
                  <a:cubicBezTo>
                    <a:pt x="616097" y="1851283"/>
                    <a:pt x="535799" y="1828397"/>
                    <a:pt x="366815" y="1818434"/>
                  </a:cubicBezTo>
                  <a:cubicBezTo>
                    <a:pt x="176467" y="1815106"/>
                    <a:pt x="15649" y="1662172"/>
                    <a:pt x="0" y="1451619"/>
                  </a:cubicBezTo>
                  <a:cubicBezTo>
                    <a:pt x="-25157" y="1203821"/>
                    <a:pt x="22010" y="1108374"/>
                    <a:pt x="0" y="930913"/>
                  </a:cubicBezTo>
                  <a:cubicBezTo>
                    <a:pt x="-22010" y="753452"/>
                    <a:pt x="-24418" y="565536"/>
                    <a:pt x="0" y="366815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algn="just">
                <a:lnSpc>
                  <a:spcPct val="120000"/>
                </a:lnSpc>
              </a:pP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UTM Duepuntozero" panose="02040603050506020204" pitchFamily="18" charset="0"/>
                </a:rPr>
                <a:t>Phân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UTM Duepuntozero" panose="0204060305050602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UTM Duepuntozero" panose="02040603050506020204" pitchFamily="18" charset="0"/>
                </a:rPr>
                <a:t>công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UTM Duepuntozero" panose="0204060305050602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UTM Duepuntozero" panose="02040603050506020204" pitchFamily="18" charset="0"/>
                </a:rPr>
                <a:t>đọc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UTM Duepuntozero" panose="0204060305050602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UTM Duepuntozero" panose="02040603050506020204" pitchFamily="18" charset="0"/>
                </a:rPr>
                <a:t>phân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UTM Duepuntozero" panose="0204060305050602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UTM Duepuntozero" panose="02040603050506020204" pitchFamily="18" charset="0"/>
                </a:rPr>
                <a:t>vai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UTM Duepuntozero" panose="02040603050506020204" pitchFamily="18" charset="0"/>
                </a:rPr>
                <a:t>.</a:t>
              </a:r>
            </a:p>
            <a:p>
              <a:pPr marL="568325" algn="just">
                <a:lnSpc>
                  <a:spcPct val="120000"/>
                </a:lnSpc>
              </a:pP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UTM Duepuntozero" panose="02040603050506020204" pitchFamily="18" charset="0"/>
                </a:rPr>
                <a:t>Tất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UTM Duepuntozero" panose="0204060305050602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UTM Duepuntozero" panose="02040603050506020204" pitchFamily="18" charset="0"/>
                </a:rPr>
                <a:t>cả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UTM Duepuntozero" panose="0204060305050602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UTM Duepuntozero" panose="02040603050506020204" pitchFamily="18" charset="0"/>
                </a:rPr>
                <a:t>thành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UTM Duepuntozero" panose="0204060305050602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UTM Duepuntozero" panose="02040603050506020204" pitchFamily="18" charset="0"/>
                </a:rPr>
                <a:t>viên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UTM Duepuntozero" panose="0204060305050602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UTM Duepuntozero" panose="02040603050506020204" pitchFamily="18" charset="0"/>
                </a:rPr>
                <a:t>đều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UTM Duepuntozero" panose="0204060305050602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UTM Duepuntozero" panose="02040603050506020204" pitchFamily="18" charset="0"/>
                </a:rPr>
                <a:t>đọc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UTM Duepuntozero" panose="02040603050506020204" pitchFamily="18" charset="0"/>
                </a:rPr>
                <a:t>.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FE3A8779-8011-3D1A-D098-8CF9651ADAA7}"/>
                </a:ext>
              </a:extLst>
            </p:cNvPr>
            <p:cNvSpPr/>
            <p:nvPr/>
          </p:nvSpPr>
          <p:spPr>
            <a:xfrm>
              <a:off x="4308957" y="1255651"/>
              <a:ext cx="2764691" cy="796835"/>
            </a:xfrm>
            <a:prstGeom prst="roundRect">
              <a:avLst>
                <a:gd name="adj" fmla="val 50000"/>
              </a:avLst>
            </a:prstGeom>
            <a:solidFill>
              <a:srgbClr val="CCFFFF"/>
            </a:solidFill>
            <a:ln w="38100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Yêu</a:t>
              </a:r>
              <a:r>
                <a:rPr lang="en-US" sz="4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 </a:t>
              </a:r>
              <a:r>
                <a:rPr lang="en-US" sz="48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Cầu</a:t>
              </a:r>
              <a:endPara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E98347EE-3B40-FD5F-241A-CA5902872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3075433" y="1994777"/>
              <a:ext cx="609091" cy="60909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7D0F226C-AA2B-D92F-0AAF-257A34668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3075433" y="2684812"/>
              <a:ext cx="609091" cy="609091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1080ABA-119B-96F0-CA16-1DDD752D0B45}"/>
              </a:ext>
            </a:extLst>
          </p:cNvPr>
          <p:cNvGrpSpPr/>
          <p:nvPr/>
        </p:nvGrpSpPr>
        <p:grpSpPr>
          <a:xfrm>
            <a:off x="662806" y="3802442"/>
            <a:ext cx="7073839" cy="2842692"/>
            <a:chOff x="4841104" y="3817600"/>
            <a:chExt cx="7073839" cy="284269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DCD728C0-52D6-2FDB-E0FB-7C83F531DF9E}"/>
                </a:ext>
              </a:extLst>
            </p:cNvPr>
            <p:cNvGrpSpPr/>
            <p:nvPr/>
          </p:nvGrpSpPr>
          <p:grpSpPr>
            <a:xfrm>
              <a:off x="4841104" y="3817600"/>
              <a:ext cx="7073839" cy="2842692"/>
              <a:chOff x="2975204" y="1255651"/>
              <a:chExt cx="7073839" cy="2842692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xmlns="" id="{F732C42A-BEFE-1E0B-FEF0-044264A3282C}"/>
                  </a:ext>
                </a:extLst>
              </p:cNvPr>
              <p:cNvSpPr/>
              <p:nvPr/>
            </p:nvSpPr>
            <p:spPr>
              <a:xfrm>
                <a:off x="2975204" y="1724298"/>
                <a:ext cx="7073839" cy="2374045"/>
              </a:xfrm>
              <a:custGeom>
                <a:avLst/>
                <a:gdLst>
                  <a:gd name="connsiteX0" fmla="*/ 0 w 7073839"/>
                  <a:gd name="connsiteY0" fmla="*/ 478892 h 2374045"/>
                  <a:gd name="connsiteX1" fmla="*/ 478892 w 7073839"/>
                  <a:gd name="connsiteY1" fmla="*/ 0 h 2374045"/>
                  <a:gd name="connsiteX2" fmla="*/ 1097293 w 7073839"/>
                  <a:gd name="connsiteY2" fmla="*/ 0 h 2374045"/>
                  <a:gd name="connsiteX3" fmla="*/ 1593373 w 7073839"/>
                  <a:gd name="connsiteY3" fmla="*/ 0 h 2374045"/>
                  <a:gd name="connsiteX4" fmla="*/ 2150614 w 7073839"/>
                  <a:gd name="connsiteY4" fmla="*/ 0 h 2374045"/>
                  <a:gd name="connsiteX5" fmla="*/ 2952496 w 7073839"/>
                  <a:gd name="connsiteY5" fmla="*/ 0 h 2374045"/>
                  <a:gd name="connsiteX6" fmla="*/ 3448576 w 7073839"/>
                  <a:gd name="connsiteY6" fmla="*/ 0 h 2374045"/>
                  <a:gd name="connsiteX7" fmla="*/ 3944657 w 7073839"/>
                  <a:gd name="connsiteY7" fmla="*/ 0 h 2374045"/>
                  <a:gd name="connsiteX8" fmla="*/ 4440737 w 7073839"/>
                  <a:gd name="connsiteY8" fmla="*/ 0 h 2374045"/>
                  <a:gd name="connsiteX9" fmla="*/ 5120298 w 7073839"/>
                  <a:gd name="connsiteY9" fmla="*/ 0 h 2374045"/>
                  <a:gd name="connsiteX10" fmla="*/ 5799860 w 7073839"/>
                  <a:gd name="connsiteY10" fmla="*/ 0 h 2374045"/>
                  <a:gd name="connsiteX11" fmla="*/ 6594947 w 7073839"/>
                  <a:gd name="connsiteY11" fmla="*/ 0 h 2374045"/>
                  <a:gd name="connsiteX12" fmla="*/ 7073839 w 7073839"/>
                  <a:gd name="connsiteY12" fmla="*/ 478892 h 2374045"/>
                  <a:gd name="connsiteX13" fmla="*/ 7073839 w 7073839"/>
                  <a:gd name="connsiteY13" fmla="*/ 922654 h 2374045"/>
                  <a:gd name="connsiteX14" fmla="*/ 7073839 w 7073839"/>
                  <a:gd name="connsiteY14" fmla="*/ 1408903 h 2374045"/>
                  <a:gd name="connsiteX15" fmla="*/ 7073839 w 7073839"/>
                  <a:gd name="connsiteY15" fmla="*/ 1895153 h 2374045"/>
                  <a:gd name="connsiteX16" fmla="*/ 6594947 w 7073839"/>
                  <a:gd name="connsiteY16" fmla="*/ 2374045 h 2374045"/>
                  <a:gd name="connsiteX17" fmla="*/ 5854225 w 7073839"/>
                  <a:gd name="connsiteY17" fmla="*/ 2374045 h 2374045"/>
                  <a:gd name="connsiteX18" fmla="*/ 5235824 w 7073839"/>
                  <a:gd name="connsiteY18" fmla="*/ 2374045 h 2374045"/>
                  <a:gd name="connsiteX19" fmla="*/ 4678583 w 7073839"/>
                  <a:gd name="connsiteY19" fmla="*/ 2374045 h 2374045"/>
                  <a:gd name="connsiteX20" fmla="*/ 4182503 w 7073839"/>
                  <a:gd name="connsiteY20" fmla="*/ 2374045 h 2374045"/>
                  <a:gd name="connsiteX21" fmla="*/ 3380620 w 7073839"/>
                  <a:gd name="connsiteY21" fmla="*/ 2374045 h 2374045"/>
                  <a:gd name="connsiteX22" fmla="*/ 2701059 w 7073839"/>
                  <a:gd name="connsiteY22" fmla="*/ 2374045 h 2374045"/>
                  <a:gd name="connsiteX23" fmla="*/ 2082658 w 7073839"/>
                  <a:gd name="connsiteY23" fmla="*/ 2374045 h 2374045"/>
                  <a:gd name="connsiteX24" fmla="*/ 1341935 w 7073839"/>
                  <a:gd name="connsiteY24" fmla="*/ 2374045 h 2374045"/>
                  <a:gd name="connsiteX25" fmla="*/ 478892 w 7073839"/>
                  <a:gd name="connsiteY25" fmla="*/ 2374045 h 2374045"/>
                  <a:gd name="connsiteX26" fmla="*/ 0 w 7073839"/>
                  <a:gd name="connsiteY26" fmla="*/ 1895153 h 2374045"/>
                  <a:gd name="connsiteX27" fmla="*/ 0 w 7073839"/>
                  <a:gd name="connsiteY27" fmla="*/ 1451391 h 2374045"/>
                  <a:gd name="connsiteX28" fmla="*/ 0 w 7073839"/>
                  <a:gd name="connsiteY28" fmla="*/ 993467 h 2374045"/>
                  <a:gd name="connsiteX29" fmla="*/ 0 w 7073839"/>
                  <a:gd name="connsiteY29" fmla="*/ 478892 h 2374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073839" h="2374045" fill="none" extrusionOk="0">
                    <a:moveTo>
                      <a:pt x="0" y="478892"/>
                    </a:moveTo>
                    <a:cubicBezTo>
                      <a:pt x="-33932" y="205008"/>
                      <a:pt x="166216" y="53"/>
                      <a:pt x="478892" y="0"/>
                    </a:cubicBezTo>
                    <a:cubicBezTo>
                      <a:pt x="738913" y="25185"/>
                      <a:pt x="933003" y="20101"/>
                      <a:pt x="1097293" y="0"/>
                    </a:cubicBezTo>
                    <a:cubicBezTo>
                      <a:pt x="1261583" y="-20101"/>
                      <a:pt x="1349914" y="-1897"/>
                      <a:pt x="1593373" y="0"/>
                    </a:cubicBezTo>
                    <a:cubicBezTo>
                      <a:pt x="1836832" y="1897"/>
                      <a:pt x="1905197" y="-8320"/>
                      <a:pt x="2150614" y="0"/>
                    </a:cubicBezTo>
                    <a:cubicBezTo>
                      <a:pt x="2396031" y="8320"/>
                      <a:pt x="2714805" y="17423"/>
                      <a:pt x="2952496" y="0"/>
                    </a:cubicBezTo>
                    <a:cubicBezTo>
                      <a:pt x="3190187" y="-17423"/>
                      <a:pt x="3326616" y="17423"/>
                      <a:pt x="3448576" y="0"/>
                    </a:cubicBezTo>
                    <a:cubicBezTo>
                      <a:pt x="3570536" y="-17423"/>
                      <a:pt x="3725566" y="-21148"/>
                      <a:pt x="3944657" y="0"/>
                    </a:cubicBezTo>
                    <a:cubicBezTo>
                      <a:pt x="4163748" y="21148"/>
                      <a:pt x="4341473" y="-19653"/>
                      <a:pt x="4440737" y="0"/>
                    </a:cubicBezTo>
                    <a:cubicBezTo>
                      <a:pt x="4540001" y="19653"/>
                      <a:pt x="4848741" y="30927"/>
                      <a:pt x="5120298" y="0"/>
                    </a:cubicBezTo>
                    <a:cubicBezTo>
                      <a:pt x="5391855" y="-30927"/>
                      <a:pt x="5586431" y="12679"/>
                      <a:pt x="5799860" y="0"/>
                    </a:cubicBezTo>
                    <a:cubicBezTo>
                      <a:pt x="6013289" y="-12679"/>
                      <a:pt x="6424305" y="-15154"/>
                      <a:pt x="6594947" y="0"/>
                    </a:cubicBezTo>
                    <a:cubicBezTo>
                      <a:pt x="6866460" y="-15120"/>
                      <a:pt x="7082700" y="150941"/>
                      <a:pt x="7073839" y="478892"/>
                    </a:cubicBezTo>
                    <a:cubicBezTo>
                      <a:pt x="7062031" y="632193"/>
                      <a:pt x="7082946" y="745727"/>
                      <a:pt x="7073839" y="922654"/>
                    </a:cubicBezTo>
                    <a:cubicBezTo>
                      <a:pt x="7064732" y="1099581"/>
                      <a:pt x="7067799" y="1304638"/>
                      <a:pt x="7073839" y="1408903"/>
                    </a:cubicBezTo>
                    <a:cubicBezTo>
                      <a:pt x="7079879" y="1513168"/>
                      <a:pt x="7077814" y="1738021"/>
                      <a:pt x="7073839" y="1895153"/>
                    </a:cubicBezTo>
                    <a:cubicBezTo>
                      <a:pt x="7027852" y="2167025"/>
                      <a:pt x="6888758" y="2372166"/>
                      <a:pt x="6594947" y="2374045"/>
                    </a:cubicBezTo>
                    <a:cubicBezTo>
                      <a:pt x="6431924" y="2374600"/>
                      <a:pt x="6198848" y="2386783"/>
                      <a:pt x="5854225" y="2374045"/>
                    </a:cubicBezTo>
                    <a:cubicBezTo>
                      <a:pt x="5509602" y="2361307"/>
                      <a:pt x="5450220" y="2351113"/>
                      <a:pt x="5235824" y="2374045"/>
                    </a:cubicBezTo>
                    <a:cubicBezTo>
                      <a:pt x="5021428" y="2396977"/>
                      <a:pt x="4802329" y="2361097"/>
                      <a:pt x="4678583" y="2374045"/>
                    </a:cubicBezTo>
                    <a:cubicBezTo>
                      <a:pt x="4554837" y="2386993"/>
                      <a:pt x="4287584" y="2350186"/>
                      <a:pt x="4182503" y="2374045"/>
                    </a:cubicBezTo>
                    <a:cubicBezTo>
                      <a:pt x="4077422" y="2397904"/>
                      <a:pt x="3690946" y="2364882"/>
                      <a:pt x="3380620" y="2374045"/>
                    </a:cubicBezTo>
                    <a:cubicBezTo>
                      <a:pt x="3070294" y="2383208"/>
                      <a:pt x="2912805" y="2384628"/>
                      <a:pt x="2701059" y="2374045"/>
                    </a:cubicBezTo>
                    <a:cubicBezTo>
                      <a:pt x="2489313" y="2363462"/>
                      <a:pt x="2293632" y="2370090"/>
                      <a:pt x="2082658" y="2374045"/>
                    </a:cubicBezTo>
                    <a:cubicBezTo>
                      <a:pt x="1871684" y="2378000"/>
                      <a:pt x="1625941" y="2408564"/>
                      <a:pt x="1341935" y="2374045"/>
                    </a:cubicBezTo>
                    <a:cubicBezTo>
                      <a:pt x="1057929" y="2339526"/>
                      <a:pt x="748123" y="2370757"/>
                      <a:pt x="478892" y="2374045"/>
                    </a:cubicBezTo>
                    <a:cubicBezTo>
                      <a:pt x="205953" y="2438256"/>
                      <a:pt x="35798" y="2167204"/>
                      <a:pt x="0" y="1895153"/>
                    </a:cubicBezTo>
                    <a:cubicBezTo>
                      <a:pt x="-12492" y="1687798"/>
                      <a:pt x="19105" y="1626039"/>
                      <a:pt x="0" y="1451391"/>
                    </a:cubicBezTo>
                    <a:cubicBezTo>
                      <a:pt x="-19105" y="1276743"/>
                      <a:pt x="-1966" y="1218902"/>
                      <a:pt x="0" y="993467"/>
                    </a:cubicBezTo>
                    <a:cubicBezTo>
                      <a:pt x="1966" y="768032"/>
                      <a:pt x="2780" y="690888"/>
                      <a:pt x="0" y="478892"/>
                    </a:cubicBezTo>
                    <a:close/>
                  </a:path>
                  <a:path w="7073839" h="2374045" stroke="0" extrusionOk="0">
                    <a:moveTo>
                      <a:pt x="0" y="478892"/>
                    </a:moveTo>
                    <a:cubicBezTo>
                      <a:pt x="1648" y="264812"/>
                      <a:pt x="242370" y="49968"/>
                      <a:pt x="478892" y="0"/>
                    </a:cubicBezTo>
                    <a:cubicBezTo>
                      <a:pt x="846073" y="-21546"/>
                      <a:pt x="896275" y="27112"/>
                      <a:pt x="1219614" y="0"/>
                    </a:cubicBezTo>
                    <a:cubicBezTo>
                      <a:pt x="1542953" y="-27112"/>
                      <a:pt x="1555803" y="-27759"/>
                      <a:pt x="1776855" y="0"/>
                    </a:cubicBezTo>
                    <a:cubicBezTo>
                      <a:pt x="1997907" y="27759"/>
                      <a:pt x="2172020" y="20465"/>
                      <a:pt x="2334095" y="0"/>
                    </a:cubicBezTo>
                    <a:cubicBezTo>
                      <a:pt x="2496170" y="-20465"/>
                      <a:pt x="2849603" y="28605"/>
                      <a:pt x="3074818" y="0"/>
                    </a:cubicBezTo>
                    <a:cubicBezTo>
                      <a:pt x="3300033" y="-28605"/>
                      <a:pt x="3527499" y="-1748"/>
                      <a:pt x="3693219" y="0"/>
                    </a:cubicBezTo>
                    <a:cubicBezTo>
                      <a:pt x="3858939" y="1748"/>
                      <a:pt x="4319286" y="31299"/>
                      <a:pt x="4495101" y="0"/>
                    </a:cubicBezTo>
                    <a:cubicBezTo>
                      <a:pt x="4670916" y="-31299"/>
                      <a:pt x="4931001" y="-8594"/>
                      <a:pt x="5296984" y="0"/>
                    </a:cubicBezTo>
                    <a:cubicBezTo>
                      <a:pt x="5662967" y="8594"/>
                      <a:pt x="6235251" y="29344"/>
                      <a:pt x="6594947" y="0"/>
                    </a:cubicBezTo>
                    <a:cubicBezTo>
                      <a:pt x="6851797" y="-3430"/>
                      <a:pt x="7023339" y="213963"/>
                      <a:pt x="7073839" y="478892"/>
                    </a:cubicBezTo>
                    <a:cubicBezTo>
                      <a:pt x="7059093" y="687907"/>
                      <a:pt x="7073386" y="759322"/>
                      <a:pt x="7073839" y="950979"/>
                    </a:cubicBezTo>
                    <a:cubicBezTo>
                      <a:pt x="7074292" y="1142636"/>
                      <a:pt x="7080990" y="1295443"/>
                      <a:pt x="7073839" y="1423066"/>
                    </a:cubicBezTo>
                    <a:cubicBezTo>
                      <a:pt x="7066688" y="1550689"/>
                      <a:pt x="7075507" y="1672103"/>
                      <a:pt x="7073839" y="1895153"/>
                    </a:cubicBezTo>
                    <a:cubicBezTo>
                      <a:pt x="7103404" y="2163292"/>
                      <a:pt x="6862366" y="2388985"/>
                      <a:pt x="6594947" y="2374045"/>
                    </a:cubicBezTo>
                    <a:cubicBezTo>
                      <a:pt x="6408616" y="2362322"/>
                      <a:pt x="6081920" y="2348492"/>
                      <a:pt x="5854225" y="2374045"/>
                    </a:cubicBezTo>
                    <a:cubicBezTo>
                      <a:pt x="5626530" y="2399598"/>
                      <a:pt x="5471618" y="2376886"/>
                      <a:pt x="5235824" y="2374045"/>
                    </a:cubicBezTo>
                    <a:cubicBezTo>
                      <a:pt x="5000030" y="2371204"/>
                      <a:pt x="4892923" y="2365370"/>
                      <a:pt x="4617423" y="2374045"/>
                    </a:cubicBezTo>
                    <a:cubicBezTo>
                      <a:pt x="4341923" y="2382720"/>
                      <a:pt x="4064702" y="2372036"/>
                      <a:pt x="3815540" y="2374045"/>
                    </a:cubicBezTo>
                    <a:cubicBezTo>
                      <a:pt x="3566378" y="2376054"/>
                      <a:pt x="3294273" y="2349976"/>
                      <a:pt x="3074818" y="2374045"/>
                    </a:cubicBezTo>
                    <a:cubicBezTo>
                      <a:pt x="2855363" y="2398114"/>
                      <a:pt x="2724305" y="2362142"/>
                      <a:pt x="2456416" y="2374045"/>
                    </a:cubicBezTo>
                    <a:cubicBezTo>
                      <a:pt x="2188527" y="2385948"/>
                      <a:pt x="2025344" y="2351659"/>
                      <a:pt x="1899176" y="2374045"/>
                    </a:cubicBezTo>
                    <a:cubicBezTo>
                      <a:pt x="1773008" y="2396431"/>
                      <a:pt x="1470993" y="2349159"/>
                      <a:pt x="1341935" y="2374045"/>
                    </a:cubicBezTo>
                    <a:cubicBezTo>
                      <a:pt x="1212877" y="2398931"/>
                      <a:pt x="908163" y="2396379"/>
                      <a:pt x="478892" y="2374045"/>
                    </a:cubicBezTo>
                    <a:cubicBezTo>
                      <a:pt x="222251" y="2385156"/>
                      <a:pt x="-31856" y="2188796"/>
                      <a:pt x="0" y="1895153"/>
                    </a:cubicBezTo>
                    <a:cubicBezTo>
                      <a:pt x="-11774" y="1701122"/>
                      <a:pt x="17703" y="1559084"/>
                      <a:pt x="0" y="1437229"/>
                    </a:cubicBezTo>
                    <a:cubicBezTo>
                      <a:pt x="-17703" y="1315374"/>
                      <a:pt x="20067" y="1138095"/>
                      <a:pt x="0" y="979304"/>
                    </a:cubicBezTo>
                    <a:cubicBezTo>
                      <a:pt x="-20067" y="820514"/>
                      <a:pt x="19118" y="614517"/>
                      <a:pt x="0" y="478892"/>
                    </a:cubicBezTo>
                    <a:close/>
                  </a:path>
                </a:pathLst>
              </a:custGeom>
              <a:solidFill>
                <a:schemeClr val="bg1">
                  <a:alpha val="85000"/>
                </a:schemeClr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xmlns="" sd="2129858240">
                      <a:prstGeom prst="roundRect">
                        <a:avLst>
                          <a:gd name="adj" fmla="val 20172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just">
                  <a:lnSpc>
                    <a:spcPct val="110000"/>
                  </a:lnSpc>
                </a:pPr>
                <a:r>
                  <a:rPr lang="en-US" sz="3600" dirty="0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1. </a:t>
                </a:r>
                <a:r>
                  <a:rPr lang="en-US" sz="3600" dirty="0" err="1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Đọc</a:t>
                </a:r>
                <a:r>
                  <a:rPr lang="en-US" sz="3600" dirty="0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đúng</a:t>
                </a:r>
                <a:r>
                  <a:rPr lang="en-US" sz="3600" dirty="0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.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en-US" sz="3600" dirty="0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2. </a:t>
                </a:r>
                <a:r>
                  <a:rPr lang="en-US" sz="3600" dirty="0" err="1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Đọc</a:t>
                </a:r>
                <a:r>
                  <a:rPr lang="en-US" sz="3600" dirty="0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 to, </a:t>
                </a:r>
                <a:r>
                  <a:rPr lang="en-US" sz="3600" dirty="0" err="1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rõ</a:t>
                </a:r>
                <a:r>
                  <a:rPr lang="en-US" sz="3600" dirty="0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.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en-US" sz="3600" dirty="0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3. </a:t>
                </a:r>
                <a:r>
                  <a:rPr lang="en-US" sz="3600" dirty="0" err="1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Đọc</a:t>
                </a:r>
                <a:r>
                  <a:rPr lang="en-US" sz="3600" dirty="0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ngắt</a:t>
                </a:r>
                <a:r>
                  <a:rPr lang="en-US" sz="3600" dirty="0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, </a:t>
                </a:r>
                <a:r>
                  <a:rPr lang="en-US" sz="3600" dirty="0" err="1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nghỉ</a:t>
                </a:r>
                <a:r>
                  <a:rPr lang="en-US" sz="3600" dirty="0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đúng</a:t>
                </a:r>
                <a:r>
                  <a:rPr lang="en-US" sz="3600" dirty="0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chỗ</a:t>
                </a:r>
                <a:r>
                  <a:rPr lang="en-US" sz="3600" dirty="0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.</a:t>
                </a:r>
                <a:endParaRPr lang="en-US" sz="3600" b="0" i="0" dirty="0">
                  <a:solidFill>
                    <a:srgbClr val="000000"/>
                  </a:solidFill>
                  <a:effectLst/>
                  <a:latin typeface="UTM Duepuntozero" panose="02040603050506020204" pitchFamily="18" charset="0"/>
                </a:endParaRPr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xmlns="" id="{330B2DF7-794F-ACD7-235C-6AE613AE92B7}"/>
                  </a:ext>
                </a:extLst>
              </p:cNvPr>
              <p:cNvSpPr/>
              <p:nvPr/>
            </p:nvSpPr>
            <p:spPr>
              <a:xfrm>
                <a:off x="4201409" y="1255651"/>
                <a:ext cx="4621427" cy="796835"/>
              </a:xfrm>
              <a:prstGeom prst="roundRect">
                <a:avLst>
                  <a:gd name="adj" fmla="val 50000"/>
                </a:avLst>
              </a:prstGeom>
              <a:solidFill>
                <a:srgbClr val="CCFFFF"/>
              </a:solidFill>
              <a:ln w="38100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UVN Banh Mi" pitchFamily="2" charset="0"/>
                  </a:rPr>
                  <a:t>Tiêu</a:t>
                </a:r>
                <a:r>
                  <a:rPr lang="en-US" sz="48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UVN Banh Mi" pitchFamily="2" charset="0"/>
                  </a:rPr>
                  <a:t> </a:t>
                </a:r>
                <a:r>
                  <a:rPr lang="en-US" sz="48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UVN Banh Mi" pitchFamily="2" charset="0"/>
                  </a:rPr>
                  <a:t>chí</a:t>
                </a:r>
                <a:r>
                  <a:rPr lang="en-US" sz="48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UVN Banh Mi" pitchFamily="2" charset="0"/>
                  </a:rPr>
                  <a:t> </a:t>
                </a:r>
                <a:r>
                  <a:rPr lang="en-US" sz="48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UVN Banh Mi" pitchFamily="2" charset="0"/>
                  </a:rPr>
                  <a:t>đánh</a:t>
                </a:r>
                <a:r>
                  <a:rPr lang="en-US" sz="48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UVN Banh Mi" pitchFamily="2" charset="0"/>
                  </a:rPr>
                  <a:t> </a:t>
                </a:r>
                <a:r>
                  <a:rPr lang="en-US" sz="48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UVN Banh Mi" pitchFamily="2" charset="0"/>
                  </a:rPr>
                  <a:t>giá</a:t>
                </a:r>
                <a:endParaRPr lang="en-US" sz="4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endParaRP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FA1A5115-8C13-C9B8-566A-89BA4F571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57655" y="4716158"/>
              <a:ext cx="469963" cy="46996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E929E2A6-73E3-C5CB-47B6-DC6061E6A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00981" y="4716158"/>
              <a:ext cx="469963" cy="4699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D0DA146C-788D-2AAA-721E-707AF7FA9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14329" y="4716158"/>
              <a:ext cx="469963" cy="46996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7B4DCE0B-B2C8-F55D-F4C3-8ABF7E334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92636" y="5335445"/>
              <a:ext cx="469963" cy="46996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69ED88FC-6238-5446-8AE2-733F66ECF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35962" y="5335445"/>
              <a:ext cx="469963" cy="469963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0FCAA952-5827-10F2-CF9A-AF4DB427E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49310" y="5335445"/>
              <a:ext cx="469963" cy="4699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71CD64BA-8E73-94F0-F538-737C54CF7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85060" y="5928927"/>
              <a:ext cx="469963" cy="46996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5115A7C8-3376-0CCC-624E-D12915E1B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28386" y="5928927"/>
              <a:ext cx="469963" cy="46996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54A12DB7-1695-1FDB-8CEA-A069DA1AF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41734" y="5928927"/>
              <a:ext cx="469963" cy="469963"/>
            </a:xfrm>
            <a:prstGeom prst="rect">
              <a:avLst/>
            </a:prstGeom>
          </p:spPr>
        </p:pic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13263C8E-E39D-A841-A3AA-89E5633BF0DD}"/>
              </a:ext>
            </a:extLst>
          </p:cNvPr>
          <p:cNvSpPr/>
          <p:nvPr/>
        </p:nvSpPr>
        <p:spPr>
          <a:xfrm>
            <a:off x="7615998" y="1085286"/>
            <a:ext cx="2549264" cy="898362"/>
          </a:xfrm>
          <a:custGeom>
            <a:avLst/>
            <a:gdLst>
              <a:gd name="connsiteX0" fmla="*/ 0 w 2549264"/>
              <a:gd name="connsiteY0" fmla="*/ 149730 h 898362"/>
              <a:gd name="connsiteX1" fmla="*/ 149730 w 2549264"/>
              <a:gd name="connsiteY1" fmla="*/ 0 h 898362"/>
              <a:gd name="connsiteX2" fmla="*/ 2399534 w 2549264"/>
              <a:gd name="connsiteY2" fmla="*/ 0 h 898362"/>
              <a:gd name="connsiteX3" fmla="*/ 2549264 w 2549264"/>
              <a:gd name="connsiteY3" fmla="*/ 149730 h 898362"/>
              <a:gd name="connsiteX4" fmla="*/ 2549264 w 2549264"/>
              <a:gd name="connsiteY4" fmla="*/ 748632 h 898362"/>
              <a:gd name="connsiteX5" fmla="*/ 2399534 w 2549264"/>
              <a:gd name="connsiteY5" fmla="*/ 898362 h 898362"/>
              <a:gd name="connsiteX6" fmla="*/ 149730 w 2549264"/>
              <a:gd name="connsiteY6" fmla="*/ 898362 h 898362"/>
              <a:gd name="connsiteX7" fmla="*/ 0 w 2549264"/>
              <a:gd name="connsiteY7" fmla="*/ 748632 h 898362"/>
              <a:gd name="connsiteX8" fmla="*/ 0 w 2549264"/>
              <a:gd name="connsiteY8" fmla="*/ 149730 h 89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9264" h="898362" fill="none" extrusionOk="0">
                <a:moveTo>
                  <a:pt x="0" y="149730"/>
                </a:moveTo>
                <a:cubicBezTo>
                  <a:pt x="354" y="76608"/>
                  <a:pt x="73971" y="11639"/>
                  <a:pt x="149730" y="0"/>
                </a:cubicBezTo>
                <a:cubicBezTo>
                  <a:pt x="383634" y="72427"/>
                  <a:pt x="1710112" y="61419"/>
                  <a:pt x="2399534" y="0"/>
                </a:cubicBezTo>
                <a:cubicBezTo>
                  <a:pt x="2481220" y="-6936"/>
                  <a:pt x="2541347" y="64641"/>
                  <a:pt x="2549264" y="149730"/>
                </a:cubicBezTo>
                <a:cubicBezTo>
                  <a:pt x="2579558" y="445066"/>
                  <a:pt x="2566458" y="517764"/>
                  <a:pt x="2549264" y="748632"/>
                </a:cubicBezTo>
                <a:cubicBezTo>
                  <a:pt x="2549827" y="828468"/>
                  <a:pt x="2479912" y="895765"/>
                  <a:pt x="2399534" y="898362"/>
                </a:cubicBezTo>
                <a:cubicBezTo>
                  <a:pt x="1575120" y="928189"/>
                  <a:pt x="484393" y="819056"/>
                  <a:pt x="149730" y="898362"/>
                </a:cubicBezTo>
                <a:cubicBezTo>
                  <a:pt x="76262" y="897319"/>
                  <a:pt x="-5529" y="832419"/>
                  <a:pt x="0" y="748632"/>
                </a:cubicBezTo>
                <a:cubicBezTo>
                  <a:pt x="-2979" y="507546"/>
                  <a:pt x="27621" y="431083"/>
                  <a:pt x="0" y="149730"/>
                </a:cubicBezTo>
                <a:close/>
              </a:path>
              <a:path w="2549264" h="898362" stroke="0" extrusionOk="0">
                <a:moveTo>
                  <a:pt x="0" y="149730"/>
                </a:moveTo>
                <a:cubicBezTo>
                  <a:pt x="11921" y="70285"/>
                  <a:pt x="72200" y="10758"/>
                  <a:pt x="149730" y="0"/>
                </a:cubicBezTo>
                <a:cubicBezTo>
                  <a:pt x="1009444" y="123000"/>
                  <a:pt x="1745278" y="-96860"/>
                  <a:pt x="2399534" y="0"/>
                </a:cubicBezTo>
                <a:cubicBezTo>
                  <a:pt x="2480863" y="-1040"/>
                  <a:pt x="2553361" y="58776"/>
                  <a:pt x="2549264" y="149730"/>
                </a:cubicBezTo>
                <a:cubicBezTo>
                  <a:pt x="2521385" y="220076"/>
                  <a:pt x="2527197" y="673725"/>
                  <a:pt x="2549264" y="748632"/>
                </a:cubicBezTo>
                <a:cubicBezTo>
                  <a:pt x="2542838" y="833654"/>
                  <a:pt x="2472518" y="896773"/>
                  <a:pt x="2399534" y="898362"/>
                </a:cubicBezTo>
                <a:cubicBezTo>
                  <a:pt x="2015410" y="737655"/>
                  <a:pt x="1252153" y="938029"/>
                  <a:pt x="149730" y="898362"/>
                </a:cubicBezTo>
                <a:cubicBezTo>
                  <a:pt x="57375" y="896411"/>
                  <a:pt x="-6430" y="828413"/>
                  <a:pt x="0" y="748632"/>
                </a:cubicBezTo>
                <a:cubicBezTo>
                  <a:pt x="-27574" y="527223"/>
                  <a:pt x="-39309" y="381798"/>
                  <a:pt x="0" y="149730"/>
                </a:cubicBezTo>
                <a:close/>
              </a:path>
            </a:pathLst>
          </a:custGeom>
          <a:solidFill>
            <a:srgbClr val="CC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NHÓM 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9FAB7AA-B9BB-4B9A-1EBC-BBEFA16400AA}"/>
              </a:ext>
            </a:extLst>
          </p:cNvPr>
          <p:cNvSpPr txBox="1"/>
          <p:nvPr/>
        </p:nvSpPr>
        <p:spPr>
          <a:xfrm>
            <a:off x="2050865" y="100039"/>
            <a:ext cx="7889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LUYỆN ĐỌC TRONG NHÓM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D4BCC02-F565-9A76-241C-4F9E32E4EB91}"/>
              </a:ext>
            </a:extLst>
          </p:cNvPr>
          <p:cNvGrpSpPr/>
          <p:nvPr/>
        </p:nvGrpSpPr>
        <p:grpSpPr>
          <a:xfrm>
            <a:off x="5841791" y="1840779"/>
            <a:ext cx="6222513" cy="2116984"/>
            <a:chOff x="175741" y="2854216"/>
            <a:chExt cx="10917891" cy="3714416"/>
          </a:xfrm>
        </p:grpSpPr>
        <p:pic>
          <p:nvPicPr>
            <p:cNvPr id="37" name="Picture 36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xmlns="" id="{8292C27B-408C-26E1-2364-EDE0EB999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1540" y="2854216"/>
              <a:ext cx="4212092" cy="3502368"/>
            </a:xfrm>
            <a:prstGeom prst="rect">
              <a:avLst/>
            </a:prstGeom>
          </p:spPr>
        </p:pic>
        <p:pic>
          <p:nvPicPr>
            <p:cNvPr id="34" name="Picture 33" descr="Shape, circle&#10;&#10;Description automatically generated with medium confidence">
              <a:extLst>
                <a:ext uri="{FF2B5EF4-FFF2-40B4-BE49-F238E27FC236}">
                  <a16:creationId xmlns:a16="http://schemas.microsoft.com/office/drawing/2014/main" xmlns="" id="{70B0E22F-C797-BE84-009C-208F02FAC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994" y="2866523"/>
              <a:ext cx="2387447" cy="3502368"/>
            </a:xfrm>
            <a:prstGeom prst="rect">
              <a:avLst/>
            </a:prstGeom>
          </p:spPr>
        </p:pic>
        <p:pic>
          <p:nvPicPr>
            <p:cNvPr id="35" name="Picture 34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xmlns="" id="{9A738946-3955-9B9D-55A1-4A09783DD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741" y="3066265"/>
              <a:ext cx="3522676" cy="3502367"/>
            </a:xfrm>
            <a:prstGeom prst="rect">
              <a:avLst/>
            </a:prstGeom>
          </p:spPr>
        </p:pic>
        <p:pic>
          <p:nvPicPr>
            <p:cNvPr id="36" name="Picture 35" descr="A picture containing text&#10;&#10;Description automatically generated">
              <a:extLst>
                <a:ext uri="{FF2B5EF4-FFF2-40B4-BE49-F238E27FC236}">
                  <a16:creationId xmlns:a16="http://schemas.microsoft.com/office/drawing/2014/main" xmlns="" id="{900F03D8-364A-9B98-67B1-E6EB72DA4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4166" y="2871641"/>
              <a:ext cx="2427006" cy="35023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785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2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2" presetClass="emp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32" grpId="0"/>
        </p:bldLst>
      </p:timing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37A675B-67C2-4AEC-EA2D-C24C58552A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9" b="5277"/>
          <a:stretch/>
        </p:blipFill>
        <p:spPr>
          <a:xfrm>
            <a:off x="0" y="-71120"/>
            <a:ext cx="12192000" cy="692912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54E1EA-CA5A-FC7E-FD85-37F7419CD55F}"/>
              </a:ext>
            </a:extLst>
          </p:cNvPr>
          <p:cNvSpPr txBox="1"/>
          <p:nvPr/>
        </p:nvSpPr>
        <p:spPr>
          <a:xfrm>
            <a:off x="2050865" y="100039"/>
            <a:ext cx="7889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LUYỆN ĐỌC TRƯỚC LỚP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0093F8B1-96F1-F881-A7FB-D81AD77ECA6F}"/>
              </a:ext>
            </a:extLst>
          </p:cNvPr>
          <p:cNvGrpSpPr/>
          <p:nvPr/>
        </p:nvGrpSpPr>
        <p:grpSpPr>
          <a:xfrm>
            <a:off x="1534609" y="1194473"/>
            <a:ext cx="9122782" cy="3486442"/>
            <a:chOff x="4841104" y="3956892"/>
            <a:chExt cx="7073839" cy="270340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B35EEBB8-96E7-C040-43E0-1629CDCDF710}"/>
                </a:ext>
              </a:extLst>
            </p:cNvPr>
            <p:cNvGrpSpPr/>
            <p:nvPr/>
          </p:nvGrpSpPr>
          <p:grpSpPr>
            <a:xfrm>
              <a:off x="4841104" y="3956892"/>
              <a:ext cx="7073839" cy="2703400"/>
              <a:chOff x="2975204" y="1394943"/>
              <a:chExt cx="7073839" cy="2703400"/>
            </a:xfrm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xmlns="" id="{8E71BFB4-5FAC-EBFE-D545-0599336497FD}"/>
                  </a:ext>
                </a:extLst>
              </p:cNvPr>
              <p:cNvSpPr/>
              <p:nvPr/>
            </p:nvSpPr>
            <p:spPr>
              <a:xfrm>
                <a:off x="2975204" y="1724298"/>
                <a:ext cx="7073839" cy="2374045"/>
              </a:xfrm>
              <a:custGeom>
                <a:avLst/>
                <a:gdLst>
                  <a:gd name="connsiteX0" fmla="*/ 0 w 7073839"/>
                  <a:gd name="connsiteY0" fmla="*/ 478892 h 2374045"/>
                  <a:gd name="connsiteX1" fmla="*/ 478892 w 7073839"/>
                  <a:gd name="connsiteY1" fmla="*/ 0 h 2374045"/>
                  <a:gd name="connsiteX2" fmla="*/ 1097293 w 7073839"/>
                  <a:gd name="connsiteY2" fmla="*/ 0 h 2374045"/>
                  <a:gd name="connsiteX3" fmla="*/ 1593373 w 7073839"/>
                  <a:gd name="connsiteY3" fmla="*/ 0 h 2374045"/>
                  <a:gd name="connsiteX4" fmla="*/ 2150614 w 7073839"/>
                  <a:gd name="connsiteY4" fmla="*/ 0 h 2374045"/>
                  <a:gd name="connsiteX5" fmla="*/ 2952496 w 7073839"/>
                  <a:gd name="connsiteY5" fmla="*/ 0 h 2374045"/>
                  <a:gd name="connsiteX6" fmla="*/ 3448576 w 7073839"/>
                  <a:gd name="connsiteY6" fmla="*/ 0 h 2374045"/>
                  <a:gd name="connsiteX7" fmla="*/ 3944657 w 7073839"/>
                  <a:gd name="connsiteY7" fmla="*/ 0 h 2374045"/>
                  <a:gd name="connsiteX8" fmla="*/ 4440737 w 7073839"/>
                  <a:gd name="connsiteY8" fmla="*/ 0 h 2374045"/>
                  <a:gd name="connsiteX9" fmla="*/ 5120298 w 7073839"/>
                  <a:gd name="connsiteY9" fmla="*/ 0 h 2374045"/>
                  <a:gd name="connsiteX10" fmla="*/ 5799860 w 7073839"/>
                  <a:gd name="connsiteY10" fmla="*/ 0 h 2374045"/>
                  <a:gd name="connsiteX11" fmla="*/ 6594947 w 7073839"/>
                  <a:gd name="connsiteY11" fmla="*/ 0 h 2374045"/>
                  <a:gd name="connsiteX12" fmla="*/ 7073839 w 7073839"/>
                  <a:gd name="connsiteY12" fmla="*/ 478892 h 2374045"/>
                  <a:gd name="connsiteX13" fmla="*/ 7073839 w 7073839"/>
                  <a:gd name="connsiteY13" fmla="*/ 922654 h 2374045"/>
                  <a:gd name="connsiteX14" fmla="*/ 7073839 w 7073839"/>
                  <a:gd name="connsiteY14" fmla="*/ 1408903 h 2374045"/>
                  <a:gd name="connsiteX15" fmla="*/ 7073839 w 7073839"/>
                  <a:gd name="connsiteY15" fmla="*/ 1895153 h 2374045"/>
                  <a:gd name="connsiteX16" fmla="*/ 6594947 w 7073839"/>
                  <a:gd name="connsiteY16" fmla="*/ 2374045 h 2374045"/>
                  <a:gd name="connsiteX17" fmla="*/ 5854225 w 7073839"/>
                  <a:gd name="connsiteY17" fmla="*/ 2374045 h 2374045"/>
                  <a:gd name="connsiteX18" fmla="*/ 5235824 w 7073839"/>
                  <a:gd name="connsiteY18" fmla="*/ 2374045 h 2374045"/>
                  <a:gd name="connsiteX19" fmla="*/ 4678583 w 7073839"/>
                  <a:gd name="connsiteY19" fmla="*/ 2374045 h 2374045"/>
                  <a:gd name="connsiteX20" fmla="*/ 4182503 w 7073839"/>
                  <a:gd name="connsiteY20" fmla="*/ 2374045 h 2374045"/>
                  <a:gd name="connsiteX21" fmla="*/ 3380620 w 7073839"/>
                  <a:gd name="connsiteY21" fmla="*/ 2374045 h 2374045"/>
                  <a:gd name="connsiteX22" fmla="*/ 2701059 w 7073839"/>
                  <a:gd name="connsiteY22" fmla="*/ 2374045 h 2374045"/>
                  <a:gd name="connsiteX23" fmla="*/ 2082658 w 7073839"/>
                  <a:gd name="connsiteY23" fmla="*/ 2374045 h 2374045"/>
                  <a:gd name="connsiteX24" fmla="*/ 1341935 w 7073839"/>
                  <a:gd name="connsiteY24" fmla="*/ 2374045 h 2374045"/>
                  <a:gd name="connsiteX25" fmla="*/ 478892 w 7073839"/>
                  <a:gd name="connsiteY25" fmla="*/ 2374045 h 2374045"/>
                  <a:gd name="connsiteX26" fmla="*/ 0 w 7073839"/>
                  <a:gd name="connsiteY26" fmla="*/ 1895153 h 2374045"/>
                  <a:gd name="connsiteX27" fmla="*/ 0 w 7073839"/>
                  <a:gd name="connsiteY27" fmla="*/ 1451391 h 2374045"/>
                  <a:gd name="connsiteX28" fmla="*/ 0 w 7073839"/>
                  <a:gd name="connsiteY28" fmla="*/ 993467 h 2374045"/>
                  <a:gd name="connsiteX29" fmla="*/ 0 w 7073839"/>
                  <a:gd name="connsiteY29" fmla="*/ 478892 h 2374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073839" h="2374045" fill="none" extrusionOk="0">
                    <a:moveTo>
                      <a:pt x="0" y="478892"/>
                    </a:moveTo>
                    <a:cubicBezTo>
                      <a:pt x="-33932" y="205008"/>
                      <a:pt x="166216" y="53"/>
                      <a:pt x="478892" y="0"/>
                    </a:cubicBezTo>
                    <a:cubicBezTo>
                      <a:pt x="738913" y="25185"/>
                      <a:pt x="933003" y="20101"/>
                      <a:pt x="1097293" y="0"/>
                    </a:cubicBezTo>
                    <a:cubicBezTo>
                      <a:pt x="1261583" y="-20101"/>
                      <a:pt x="1349914" y="-1897"/>
                      <a:pt x="1593373" y="0"/>
                    </a:cubicBezTo>
                    <a:cubicBezTo>
                      <a:pt x="1836832" y="1897"/>
                      <a:pt x="1905197" y="-8320"/>
                      <a:pt x="2150614" y="0"/>
                    </a:cubicBezTo>
                    <a:cubicBezTo>
                      <a:pt x="2396031" y="8320"/>
                      <a:pt x="2714805" y="17423"/>
                      <a:pt x="2952496" y="0"/>
                    </a:cubicBezTo>
                    <a:cubicBezTo>
                      <a:pt x="3190187" y="-17423"/>
                      <a:pt x="3326616" y="17423"/>
                      <a:pt x="3448576" y="0"/>
                    </a:cubicBezTo>
                    <a:cubicBezTo>
                      <a:pt x="3570536" y="-17423"/>
                      <a:pt x="3725566" y="-21148"/>
                      <a:pt x="3944657" y="0"/>
                    </a:cubicBezTo>
                    <a:cubicBezTo>
                      <a:pt x="4163748" y="21148"/>
                      <a:pt x="4341473" y="-19653"/>
                      <a:pt x="4440737" y="0"/>
                    </a:cubicBezTo>
                    <a:cubicBezTo>
                      <a:pt x="4540001" y="19653"/>
                      <a:pt x="4848741" y="30927"/>
                      <a:pt x="5120298" y="0"/>
                    </a:cubicBezTo>
                    <a:cubicBezTo>
                      <a:pt x="5391855" y="-30927"/>
                      <a:pt x="5586431" y="12679"/>
                      <a:pt x="5799860" y="0"/>
                    </a:cubicBezTo>
                    <a:cubicBezTo>
                      <a:pt x="6013289" y="-12679"/>
                      <a:pt x="6424305" y="-15154"/>
                      <a:pt x="6594947" y="0"/>
                    </a:cubicBezTo>
                    <a:cubicBezTo>
                      <a:pt x="6866460" y="-15120"/>
                      <a:pt x="7082700" y="150941"/>
                      <a:pt x="7073839" y="478892"/>
                    </a:cubicBezTo>
                    <a:cubicBezTo>
                      <a:pt x="7062031" y="632193"/>
                      <a:pt x="7082946" y="745727"/>
                      <a:pt x="7073839" y="922654"/>
                    </a:cubicBezTo>
                    <a:cubicBezTo>
                      <a:pt x="7064732" y="1099581"/>
                      <a:pt x="7067799" y="1304638"/>
                      <a:pt x="7073839" y="1408903"/>
                    </a:cubicBezTo>
                    <a:cubicBezTo>
                      <a:pt x="7079879" y="1513168"/>
                      <a:pt x="7077814" y="1738021"/>
                      <a:pt x="7073839" y="1895153"/>
                    </a:cubicBezTo>
                    <a:cubicBezTo>
                      <a:pt x="7027852" y="2167025"/>
                      <a:pt x="6888758" y="2372166"/>
                      <a:pt x="6594947" y="2374045"/>
                    </a:cubicBezTo>
                    <a:cubicBezTo>
                      <a:pt x="6431924" y="2374600"/>
                      <a:pt x="6198848" y="2386783"/>
                      <a:pt x="5854225" y="2374045"/>
                    </a:cubicBezTo>
                    <a:cubicBezTo>
                      <a:pt x="5509602" y="2361307"/>
                      <a:pt x="5450220" y="2351113"/>
                      <a:pt x="5235824" y="2374045"/>
                    </a:cubicBezTo>
                    <a:cubicBezTo>
                      <a:pt x="5021428" y="2396977"/>
                      <a:pt x="4802329" y="2361097"/>
                      <a:pt x="4678583" y="2374045"/>
                    </a:cubicBezTo>
                    <a:cubicBezTo>
                      <a:pt x="4554837" y="2386993"/>
                      <a:pt x="4287584" y="2350186"/>
                      <a:pt x="4182503" y="2374045"/>
                    </a:cubicBezTo>
                    <a:cubicBezTo>
                      <a:pt x="4077422" y="2397904"/>
                      <a:pt x="3690946" y="2364882"/>
                      <a:pt x="3380620" y="2374045"/>
                    </a:cubicBezTo>
                    <a:cubicBezTo>
                      <a:pt x="3070294" y="2383208"/>
                      <a:pt x="2912805" y="2384628"/>
                      <a:pt x="2701059" y="2374045"/>
                    </a:cubicBezTo>
                    <a:cubicBezTo>
                      <a:pt x="2489313" y="2363462"/>
                      <a:pt x="2293632" y="2370090"/>
                      <a:pt x="2082658" y="2374045"/>
                    </a:cubicBezTo>
                    <a:cubicBezTo>
                      <a:pt x="1871684" y="2378000"/>
                      <a:pt x="1625941" y="2408564"/>
                      <a:pt x="1341935" y="2374045"/>
                    </a:cubicBezTo>
                    <a:cubicBezTo>
                      <a:pt x="1057929" y="2339526"/>
                      <a:pt x="748123" y="2370757"/>
                      <a:pt x="478892" y="2374045"/>
                    </a:cubicBezTo>
                    <a:cubicBezTo>
                      <a:pt x="205953" y="2438256"/>
                      <a:pt x="35798" y="2167204"/>
                      <a:pt x="0" y="1895153"/>
                    </a:cubicBezTo>
                    <a:cubicBezTo>
                      <a:pt x="-12492" y="1687798"/>
                      <a:pt x="19105" y="1626039"/>
                      <a:pt x="0" y="1451391"/>
                    </a:cubicBezTo>
                    <a:cubicBezTo>
                      <a:pt x="-19105" y="1276743"/>
                      <a:pt x="-1966" y="1218902"/>
                      <a:pt x="0" y="993467"/>
                    </a:cubicBezTo>
                    <a:cubicBezTo>
                      <a:pt x="1966" y="768032"/>
                      <a:pt x="2780" y="690888"/>
                      <a:pt x="0" y="478892"/>
                    </a:cubicBezTo>
                    <a:close/>
                  </a:path>
                  <a:path w="7073839" h="2374045" stroke="0" extrusionOk="0">
                    <a:moveTo>
                      <a:pt x="0" y="478892"/>
                    </a:moveTo>
                    <a:cubicBezTo>
                      <a:pt x="1648" y="264812"/>
                      <a:pt x="242370" y="49968"/>
                      <a:pt x="478892" y="0"/>
                    </a:cubicBezTo>
                    <a:cubicBezTo>
                      <a:pt x="846073" y="-21546"/>
                      <a:pt x="896275" y="27112"/>
                      <a:pt x="1219614" y="0"/>
                    </a:cubicBezTo>
                    <a:cubicBezTo>
                      <a:pt x="1542953" y="-27112"/>
                      <a:pt x="1555803" y="-27759"/>
                      <a:pt x="1776855" y="0"/>
                    </a:cubicBezTo>
                    <a:cubicBezTo>
                      <a:pt x="1997907" y="27759"/>
                      <a:pt x="2172020" y="20465"/>
                      <a:pt x="2334095" y="0"/>
                    </a:cubicBezTo>
                    <a:cubicBezTo>
                      <a:pt x="2496170" y="-20465"/>
                      <a:pt x="2849603" y="28605"/>
                      <a:pt x="3074818" y="0"/>
                    </a:cubicBezTo>
                    <a:cubicBezTo>
                      <a:pt x="3300033" y="-28605"/>
                      <a:pt x="3527499" y="-1748"/>
                      <a:pt x="3693219" y="0"/>
                    </a:cubicBezTo>
                    <a:cubicBezTo>
                      <a:pt x="3858939" y="1748"/>
                      <a:pt x="4319286" y="31299"/>
                      <a:pt x="4495101" y="0"/>
                    </a:cubicBezTo>
                    <a:cubicBezTo>
                      <a:pt x="4670916" y="-31299"/>
                      <a:pt x="4931001" y="-8594"/>
                      <a:pt x="5296984" y="0"/>
                    </a:cubicBezTo>
                    <a:cubicBezTo>
                      <a:pt x="5662967" y="8594"/>
                      <a:pt x="6235251" y="29344"/>
                      <a:pt x="6594947" y="0"/>
                    </a:cubicBezTo>
                    <a:cubicBezTo>
                      <a:pt x="6851797" y="-3430"/>
                      <a:pt x="7023339" y="213963"/>
                      <a:pt x="7073839" y="478892"/>
                    </a:cubicBezTo>
                    <a:cubicBezTo>
                      <a:pt x="7059093" y="687907"/>
                      <a:pt x="7073386" y="759322"/>
                      <a:pt x="7073839" y="950979"/>
                    </a:cubicBezTo>
                    <a:cubicBezTo>
                      <a:pt x="7074292" y="1142636"/>
                      <a:pt x="7080990" y="1295443"/>
                      <a:pt x="7073839" y="1423066"/>
                    </a:cubicBezTo>
                    <a:cubicBezTo>
                      <a:pt x="7066688" y="1550689"/>
                      <a:pt x="7075507" y="1672103"/>
                      <a:pt x="7073839" y="1895153"/>
                    </a:cubicBezTo>
                    <a:cubicBezTo>
                      <a:pt x="7103404" y="2163292"/>
                      <a:pt x="6862366" y="2388985"/>
                      <a:pt x="6594947" y="2374045"/>
                    </a:cubicBezTo>
                    <a:cubicBezTo>
                      <a:pt x="6408616" y="2362322"/>
                      <a:pt x="6081920" y="2348492"/>
                      <a:pt x="5854225" y="2374045"/>
                    </a:cubicBezTo>
                    <a:cubicBezTo>
                      <a:pt x="5626530" y="2399598"/>
                      <a:pt x="5471618" y="2376886"/>
                      <a:pt x="5235824" y="2374045"/>
                    </a:cubicBezTo>
                    <a:cubicBezTo>
                      <a:pt x="5000030" y="2371204"/>
                      <a:pt x="4892923" y="2365370"/>
                      <a:pt x="4617423" y="2374045"/>
                    </a:cubicBezTo>
                    <a:cubicBezTo>
                      <a:pt x="4341923" y="2382720"/>
                      <a:pt x="4064702" y="2372036"/>
                      <a:pt x="3815540" y="2374045"/>
                    </a:cubicBezTo>
                    <a:cubicBezTo>
                      <a:pt x="3566378" y="2376054"/>
                      <a:pt x="3294273" y="2349976"/>
                      <a:pt x="3074818" y="2374045"/>
                    </a:cubicBezTo>
                    <a:cubicBezTo>
                      <a:pt x="2855363" y="2398114"/>
                      <a:pt x="2724305" y="2362142"/>
                      <a:pt x="2456416" y="2374045"/>
                    </a:cubicBezTo>
                    <a:cubicBezTo>
                      <a:pt x="2188527" y="2385948"/>
                      <a:pt x="2025344" y="2351659"/>
                      <a:pt x="1899176" y="2374045"/>
                    </a:cubicBezTo>
                    <a:cubicBezTo>
                      <a:pt x="1773008" y="2396431"/>
                      <a:pt x="1470993" y="2349159"/>
                      <a:pt x="1341935" y="2374045"/>
                    </a:cubicBezTo>
                    <a:cubicBezTo>
                      <a:pt x="1212877" y="2398931"/>
                      <a:pt x="908163" y="2396379"/>
                      <a:pt x="478892" y="2374045"/>
                    </a:cubicBezTo>
                    <a:cubicBezTo>
                      <a:pt x="222251" y="2385156"/>
                      <a:pt x="-31856" y="2188796"/>
                      <a:pt x="0" y="1895153"/>
                    </a:cubicBezTo>
                    <a:cubicBezTo>
                      <a:pt x="-11774" y="1701122"/>
                      <a:pt x="17703" y="1559084"/>
                      <a:pt x="0" y="1437229"/>
                    </a:cubicBezTo>
                    <a:cubicBezTo>
                      <a:pt x="-17703" y="1315374"/>
                      <a:pt x="20067" y="1138095"/>
                      <a:pt x="0" y="979304"/>
                    </a:cubicBezTo>
                    <a:cubicBezTo>
                      <a:pt x="-20067" y="820514"/>
                      <a:pt x="19118" y="614517"/>
                      <a:pt x="0" y="478892"/>
                    </a:cubicBezTo>
                    <a:close/>
                  </a:path>
                </a:pathLst>
              </a:custGeom>
              <a:solidFill>
                <a:schemeClr val="bg1">
                  <a:alpha val="85000"/>
                </a:schemeClr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xmlns="" sd="2129858240">
                      <a:prstGeom prst="roundRect">
                        <a:avLst>
                          <a:gd name="adj" fmla="val 20172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just">
                  <a:lnSpc>
                    <a:spcPct val="110000"/>
                  </a:lnSpc>
                </a:pPr>
                <a:r>
                  <a:rPr lang="en-US" sz="4400" dirty="0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1. </a:t>
                </a:r>
                <a:r>
                  <a:rPr lang="en-US" sz="4400" dirty="0" err="1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Đọc</a:t>
                </a:r>
                <a:r>
                  <a:rPr lang="en-US" sz="4400" dirty="0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đúng</a:t>
                </a:r>
                <a:r>
                  <a:rPr lang="en-US" sz="4400" dirty="0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.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en-US" sz="4400" dirty="0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2. </a:t>
                </a:r>
                <a:r>
                  <a:rPr lang="en-US" sz="4400" dirty="0" err="1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Đọc</a:t>
                </a:r>
                <a:r>
                  <a:rPr lang="en-US" sz="4400" dirty="0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 to, </a:t>
                </a:r>
                <a:r>
                  <a:rPr lang="en-US" sz="4400" dirty="0" err="1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rõ</a:t>
                </a:r>
                <a:r>
                  <a:rPr lang="en-US" sz="4400" dirty="0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.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en-US" sz="4400" dirty="0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3. </a:t>
                </a:r>
                <a:r>
                  <a:rPr lang="en-US" sz="4400" dirty="0" err="1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Đọc</a:t>
                </a:r>
                <a:r>
                  <a:rPr lang="en-US" sz="4400" dirty="0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ngắt</a:t>
                </a:r>
                <a:r>
                  <a:rPr lang="en-US" sz="4400" dirty="0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, </a:t>
                </a:r>
                <a:r>
                  <a:rPr lang="en-US" sz="4400" dirty="0" err="1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nghỉ</a:t>
                </a:r>
                <a:r>
                  <a:rPr lang="en-US" sz="4400" dirty="0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đúng</a:t>
                </a:r>
                <a:r>
                  <a:rPr lang="en-US" sz="4400" dirty="0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chỗ</a:t>
                </a:r>
                <a:r>
                  <a:rPr lang="en-US" sz="4400" dirty="0">
                    <a:solidFill>
                      <a:srgbClr val="000000"/>
                    </a:solidFill>
                    <a:latin typeface="UTM Duepuntozero" panose="02040603050506020204" pitchFamily="18" charset="0"/>
                  </a:rPr>
                  <a:t>.</a:t>
                </a:r>
                <a:endParaRPr lang="en-US" sz="4400" b="0" i="0" dirty="0">
                  <a:solidFill>
                    <a:srgbClr val="000000"/>
                  </a:solidFill>
                  <a:effectLst/>
                  <a:latin typeface="UTM Duepuntozero" panose="02040603050506020204" pitchFamily="18" charset="0"/>
                </a:endParaRPr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xmlns="" id="{2A469B8A-EA39-288A-22C2-2FCE34D09281}"/>
                  </a:ext>
                </a:extLst>
              </p:cNvPr>
              <p:cNvSpPr/>
              <p:nvPr/>
            </p:nvSpPr>
            <p:spPr>
              <a:xfrm>
                <a:off x="4201409" y="1394943"/>
                <a:ext cx="4621427" cy="657543"/>
              </a:xfrm>
              <a:prstGeom prst="roundRect">
                <a:avLst>
                  <a:gd name="adj" fmla="val 50000"/>
                </a:avLst>
              </a:prstGeom>
              <a:solidFill>
                <a:srgbClr val="CCFFFF"/>
              </a:solidFill>
              <a:ln w="38100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UVN Banh Mi" pitchFamily="2" charset="0"/>
                  </a:rPr>
                  <a:t>Tiêu</a:t>
                </a:r>
                <a:r>
                  <a:rPr lang="en-US" sz="54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UVN Banh Mi" pitchFamily="2" charset="0"/>
                  </a:rPr>
                  <a:t> </a:t>
                </a:r>
                <a:r>
                  <a:rPr lang="en-US" sz="54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UVN Banh Mi" pitchFamily="2" charset="0"/>
                  </a:rPr>
                  <a:t>chí</a:t>
                </a:r>
                <a:r>
                  <a:rPr lang="en-US" sz="54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UVN Banh Mi" pitchFamily="2" charset="0"/>
                  </a:rPr>
                  <a:t> </a:t>
                </a:r>
                <a:r>
                  <a:rPr lang="en-US" sz="54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UVN Banh Mi" pitchFamily="2" charset="0"/>
                  </a:rPr>
                  <a:t>đánh</a:t>
                </a:r>
                <a:r>
                  <a:rPr lang="en-US" sz="54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UVN Banh Mi" pitchFamily="2" charset="0"/>
                  </a:rPr>
                  <a:t> </a:t>
                </a:r>
                <a:r>
                  <a:rPr lang="en-US" sz="54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UVN Banh Mi" pitchFamily="2" charset="0"/>
                  </a:rPr>
                  <a:t>giá</a:t>
                </a:r>
                <a:endParaRPr lang="en-US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endParaRPr>
              </a:p>
            </p:txBody>
          </p:sp>
        </p:grp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AD3E121B-0EEF-B9F4-9F66-D06132188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70944" y="4801718"/>
              <a:ext cx="469963" cy="469963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0B7CA7DE-773B-70AE-8446-355194D79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4270" y="4801718"/>
              <a:ext cx="469963" cy="469963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B6B5F22D-F7F4-0587-78C7-5AC8382CF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27618" y="4801718"/>
              <a:ext cx="469963" cy="469963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xmlns="" id="{28D9D089-D423-8864-4D55-549EB1929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92636" y="5402382"/>
              <a:ext cx="469963" cy="469963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2C428D14-7D68-13FC-F412-78B095186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5962" y="5402382"/>
              <a:ext cx="469963" cy="469963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793AEBD5-8318-06A6-37E9-69A9494DC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49310" y="5402382"/>
              <a:ext cx="469963" cy="469963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AD0DC8DA-C775-4C7F-E348-709957646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00985" y="5942562"/>
              <a:ext cx="469963" cy="469963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169EE7B6-D18F-5225-EDF7-9EDF4ECC3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44311" y="5942562"/>
              <a:ext cx="469963" cy="469963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xmlns="" id="{0356EDF8-711E-97A8-F56F-4D3960F89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57659" y="5942562"/>
              <a:ext cx="469963" cy="469963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AADB9C45-4A7E-CC4D-8EAB-F59271B7E6F6}"/>
              </a:ext>
            </a:extLst>
          </p:cNvPr>
          <p:cNvGrpSpPr/>
          <p:nvPr/>
        </p:nvGrpSpPr>
        <p:grpSpPr>
          <a:xfrm>
            <a:off x="2336773" y="4423495"/>
            <a:ext cx="7303936" cy="2390602"/>
            <a:chOff x="154457" y="2854216"/>
            <a:chExt cx="10939175" cy="3580428"/>
          </a:xfrm>
        </p:grpSpPr>
        <p:pic>
          <p:nvPicPr>
            <p:cNvPr id="52" name="Picture 51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xmlns="" id="{AB7DA842-458F-7C17-F655-B48F1920C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1540" y="2854216"/>
              <a:ext cx="4212092" cy="3502368"/>
            </a:xfrm>
            <a:prstGeom prst="rect">
              <a:avLst/>
            </a:prstGeom>
          </p:spPr>
        </p:pic>
        <p:pic>
          <p:nvPicPr>
            <p:cNvPr id="53" name="Picture 52" descr="Shape, circle&#10;&#10;Description automatically generated with medium confidence">
              <a:extLst>
                <a:ext uri="{FF2B5EF4-FFF2-40B4-BE49-F238E27FC236}">
                  <a16:creationId xmlns:a16="http://schemas.microsoft.com/office/drawing/2014/main" xmlns="" id="{372B04F0-0887-B422-7146-56E8600F6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994" y="2866523"/>
              <a:ext cx="2387447" cy="3502368"/>
            </a:xfrm>
            <a:prstGeom prst="rect">
              <a:avLst/>
            </a:prstGeom>
          </p:spPr>
        </p:pic>
        <p:pic>
          <p:nvPicPr>
            <p:cNvPr id="54" name="Picture 53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xmlns="" id="{65137CE6-D135-FB16-BFBC-B49AD7F89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457" y="2932277"/>
              <a:ext cx="3522676" cy="3502367"/>
            </a:xfrm>
            <a:prstGeom prst="rect">
              <a:avLst/>
            </a:prstGeom>
          </p:spPr>
        </p:pic>
        <p:pic>
          <p:nvPicPr>
            <p:cNvPr id="55" name="Picture 54" descr="A picture containing text&#10;&#10;Description automatically generated">
              <a:extLst>
                <a:ext uri="{FF2B5EF4-FFF2-40B4-BE49-F238E27FC236}">
                  <a16:creationId xmlns:a16="http://schemas.microsoft.com/office/drawing/2014/main" xmlns="" id="{CF71C3FB-3F42-99F8-296E-59C9CDC5E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4166" y="2871641"/>
              <a:ext cx="2427006" cy="35023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53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</p:bldLst>
      </p:timing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37A675B-67C2-4AEC-EA2D-C24C58552A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9" b="5277"/>
          <a:stretch/>
        </p:blipFill>
        <p:spPr>
          <a:xfrm>
            <a:off x="0" y="-71120"/>
            <a:ext cx="12192000" cy="692912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AE271C3-AD27-2474-3E1D-B34099E45068}"/>
              </a:ext>
            </a:extLst>
          </p:cNvPr>
          <p:cNvSpPr txBox="1"/>
          <p:nvPr/>
        </p:nvSpPr>
        <p:spPr>
          <a:xfrm>
            <a:off x="1603133" y="332720"/>
            <a:ext cx="8985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BÌNH CHỌN NHÓM ĐỌC HAY NHẤT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51DEB35F-407A-3528-4190-FB83985738D8}"/>
              </a:ext>
            </a:extLst>
          </p:cNvPr>
          <p:cNvGrpSpPr/>
          <p:nvPr/>
        </p:nvGrpSpPr>
        <p:grpSpPr>
          <a:xfrm>
            <a:off x="924803" y="3063708"/>
            <a:ext cx="10342387" cy="3385097"/>
            <a:chOff x="154457" y="2854216"/>
            <a:chExt cx="10939175" cy="3580428"/>
          </a:xfrm>
        </p:grpSpPr>
        <p:pic>
          <p:nvPicPr>
            <p:cNvPr id="25" name="Picture 24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xmlns="" id="{B3FBA3D2-252B-503C-68A6-D37709903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1540" y="2854216"/>
              <a:ext cx="4212092" cy="3502368"/>
            </a:xfrm>
            <a:prstGeom prst="rect">
              <a:avLst/>
            </a:prstGeom>
          </p:spPr>
        </p:pic>
        <p:pic>
          <p:nvPicPr>
            <p:cNvPr id="26" name="Picture 25" descr="Shape, circle&#10;&#10;Description automatically generated with medium confidence">
              <a:extLst>
                <a:ext uri="{FF2B5EF4-FFF2-40B4-BE49-F238E27FC236}">
                  <a16:creationId xmlns:a16="http://schemas.microsoft.com/office/drawing/2014/main" xmlns="" id="{1CAA528A-8937-7E8B-FED8-B90CB75FB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994" y="2866523"/>
              <a:ext cx="2387447" cy="3502368"/>
            </a:xfrm>
            <a:prstGeom prst="rect">
              <a:avLst/>
            </a:prstGeom>
          </p:spPr>
        </p:pic>
        <p:pic>
          <p:nvPicPr>
            <p:cNvPr id="27" name="Picture 26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xmlns="" id="{C072A94F-B221-DBDC-AF43-8763EF678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457" y="2932277"/>
              <a:ext cx="3522676" cy="3502367"/>
            </a:xfrm>
            <a:prstGeom prst="rect">
              <a:avLst/>
            </a:prstGeom>
          </p:spPr>
        </p:pic>
        <p:pic>
          <p:nvPicPr>
            <p:cNvPr id="28" name="Picture 27" descr="A picture containing text&#10;&#10;Description automatically generated">
              <a:extLst>
                <a:ext uri="{FF2B5EF4-FFF2-40B4-BE49-F238E27FC236}">
                  <a16:creationId xmlns:a16="http://schemas.microsoft.com/office/drawing/2014/main" xmlns="" id="{65E743A7-3FF6-2F8A-546F-5F384E260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4166" y="2871641"/>
              <a:ext cx="2427006" cy="3502368"/>
            </a:xfrm>
            <a:prstGeom prst="rect">
              <a:avLst/>
            </a:prstGeom>
          </p:spPr>
        </p:pic>
      </p:grpSp>
    </p:spTree>
    <p:controls>
      <mc:AlternateContent xmlns:mc="http://schemas.openxmlformats.org/markup-compatibility/2006">
        <mc:Choice xmlns:v="urn:schemas-microsoft-com:vml" Requires="v">
          <p:control spid="4100" name="TextBox1" r:id="rId2" imgW="5044320" imgH="830520"/>
        </mc:Choice>
        <mc:Fallback>
          <p:control name="TextBox1" r:id="rId2" imgW="5044320" imgH="830520">
            <p:pic>
              <p:nvPicPr>
                <p:cNvPr id="23" name="TextBox1">
                  <a:extLst>
                    <a:ext uri="{FF2B5EF4-FFF2-40B4-BE49-F238E27FC236}">
                      <a16:creationId xmlns:a16="http://schemas.microsoft.com/office/drawing/2014/main" xmlns="" id="{ABD9E21D-4A5D-BA2D-6A62-D9B86229A0D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575719" y="1823517"/>
                  <a:ext cx="5040557" cy="83099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5083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37A675B-67C2-4AEC-EA2D-C24C58552A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9" b="5277"/>
          <a:stretch/>
        </p:blipFill>
        <p:spPr>
          <a:xfrm>
            <a:off x="0" y="-71120"/>
            <a:ext cx="12192000" cy="692912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9481C7C-ACFC-2528-E4EF-5DEE65C1D5DA}"/>
              </a:ext>
            </a:extLst>
          </p:cNvPr>
          <p:cNvSpPr/>
          <p:nvPr/>
        </p:nvSpPr>
        <p:spPr>
          <a:xfrm>
            <a:off x="422564" y="281362"/>
            <a:ext cx="11346872" cy="6224155"/>
          </a:xfrm>
          <a:prstGeom prst="roundRect">
            <a:avLst>
              <a:gd name="adj" fmla="val 7819"/>
            </a:avLst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44A9DA0-9C28-AF68-7DF7-6C16ED82B14B}"/>
              </a:ext>
            </a:extLst>
          </p:cNvPr>
          <p:cNvGrpSpPr/>
          <p:nvPr/>
        </p:nvGrpSpPr>
        <p:grpSpPr>
          <a:xfrm>
            <a:off x="3563433" y="400756"/>
            <a:ext cx="4974772" cy="1107996"/>
            <a:chOff x="3608614" y="0"/>
            <a:chExt cx="4974772" cy="1107996"/>
          </a:xfrm>
        </p:grpSpPr>
        <p:sp>
          <p:nvSpPr>
            <p:cNvPr id="21" name="TextBox 24">
              <a:extLst>
                <a:ext uri="{FF2B5EF4-FFF2-40B4-BE49-F238E27FC236}">
                  <a16:creationId xmlns:a16="http://schemas.microsoft.com/office/drawing/2014/main" xmlns="" id="{258B65AA-9664-856A-9EB8-C342F7FF7A37}"/>
                </a:ext>
              </a:extLst>
            </p:cNvPr>
            <p:cNvSpPr txBox="1"/>
            <p:nvPr/>
          </p:nvSpPr>
          <p:spPr>
            <a:xfrm>
              <a:off x="3608614" y="0"/>
              <a:ext cx="497477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600" dirty="0">
                  <a:ln w="254000">
                    <a:solidFill>
                      <a:schemeClr val="bg1"/>
                    </a:solidFill>
                  </a:ln>
                  <a:latin typeface="UVN Banh Mi" pitchFamily="2" charset="0"/>
                </a:rPr>
                <a:t>DẶN DÒ</a:t>
              </a:r>
            </a:p>
          </p:txBody>
        </p:sp>
        <p:sp>
          <p:nvSpPr>
            <p:cNvPr id="29" name="TextBox 32">
              <a:extLst>
                <a:ext uri="{FF2B5EF4-FFF2-40B4-BE49-F238E27FC236}">
                  <a16:creationId xmlns:a16="http://schemas.microsoft.com/office/drawing/2014/main" xmlns="" id="{D36515C3-228C-CBF9-E63C-E12E05855093}"/>
                </a:ext>
              </a:extLst>
            </p:cNvPr>
            <p:cNvSpPr txBox="1"/>
            <p:nvPr/>
          </p:nvSpPr>
          <p:spPr>
            <a:xfrm>
              <a:off x="3608614" y="0"/>
              <a:ext cx="497477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DẶN DÒ</a:t>
              </a:r>
            </a:p>
          </p:txBody>
        </p:sp>
      </p:grpSp>
      <p:sp>
        <p:nvSpPr>
          <p:cNvPr id="12" name="TextBox 34">
            <a:extLst>
              <a:ext uri="{FF2B5EF4-FFF2-40B4-BE49-F238E27FC236}">
                <a16:creationId xmlns:a16="http://schemas.microsoft.com/office/drawing/2014/main" xmlns="" id="{708F51C4-8F94-5ADC-841E-29566372BA3F}"/>
              </a:ext>
            </a:extLst>
          </p:cNvPr>
          <p:cNvSpPr txBox="1"/>
          <p:nvPr/>
        </p:nvSpPr>
        <p:spPr>
          <a:xfrm>
            <a:off x="1819686" y="1800716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D8D9DFC-0B9F-7FAF-D9BF-90D939EBA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627572" y="1718065"/>
            <a:ext cx="919996" cy="919996"/>
          </a:xfrm>
          <a:prstGeom prst="rect">
            <a:avLst/>
          </a:prstGeom>
        </p:spPr>
      </p:pic>
      <p:sp>
        <p:nvSpPr>
          <p:cNvPr id="14" name="TextBox 36">
            <a:extLst>
              <a:ext uri="{FF2B5EF4-FFF2-40B4-BE49-F238E27FC236}">
                <a16:creationId xmlns:a16="http://schemas.microsoft.com/office/drawing/2014/main" xmlns="" id="{CEC06457-FD82-6DBC-5F17-41D803B6C86A}"/>
              </a:ext>
            </a:extLst>
          </p:cNvPr>
          <p:cNvSpPr txBox="1"/>
          <p:nvPr/>
        </p:nvSpPr>
        <p:spPr>
          <a:xfrm>
            <a:off x="1819686" y="2781728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85BBB2E-B2F7-229C-EC1A-2ACE7CF01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627572" y="2699077"/>
            <a:ext cx="919996" cy="919996"/>
          </a:xfrm>
          <a:prstGeom prst="rect">
            <a:avLst/>
          </a:prstGeom>
        </p:spPr>
      </p:pic>
      <p:sp>
        <p:nvSpPr>
          <p:cNvPr id="16" name="TextBox 38">
            <a:extLst>
              <a:ext uri="{FF2B5EF4-FFF2-40B4-BE49-F238E27FC236}">
                <a16:creationId xmlns:a16="http://schemas.microsoft.com/office/drawing/2014/main" xmlns="" id="{6B8B9607-DED3-70D7-41AB-B8731830E04B}"/>
              </a:ext>
            </a:extLst>
          </p:cNvPr>
          <p:cNvSpPr txBox="1"/>
          <p:nvPr/>
        </p:nvSpPr>
        <p:spPr>
          <a:xfrm>
            <a:off x="1819686" y="3762740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68E4764-5EF3-0748-223B-2A5B8640A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627572" y="3680089"/>
            <a:ext cx="919996" cy="919996"/>
          </a:xfrm>
          <a:prstGeom prst="rect">
            <a:avLst/>
          </a:prstGeom>
        </p:spPr>
      </p:pic>
      <p:sp>
        <p:nvSpPr>
          <p:cNvPr id="18" name="TextBox 40">
            <a:extLst>
              <a:ext uri="{FF2B5EF4-FFF2-40B4-BE49-F238E27FC236}">
                <a16:creationId xmlns:a16="http://schemas.microsoft.com/office/drawing/2014/main" xmlns="" id="{779F19BE-B6CA-B708-50BA-784DB815CAA7}"/>
              </a:ext>
            </a:extLst>
          </p:cNvPr>
          <p:cNvSpPr txBox="1"/>
          <p:nvPr/>
        </p:nvSpPr>
        <p:spPr>
          <a:xfrm>
            <a:off x="1819686" y="4743752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B6F0067-502C-9AE8-2219-F56F47F67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627572" y="4661101"/>
            <a:ext cx="919996" cy="919996"/>
          </a:xfrm>
          <a:prstGeom prst="rect">
            <a:avLst/>
          </a:prstGeom>
        </p:spPr>
      </p:pic>
      <p:pic>
        <p:nvPicPr>
          <p:cNvPr id="20" name="Graphic 42">
            <a:extLst>
              <a:ext uri="{FF2B5EF4-FFF2-40B4-BE49-F238E27FC236}">
                <a16:creationId xmlns:a16="http://schemas.microsoft.com/office/drawing/2014/main" xmlns="" id="{2FCAD5BF-C575-5B96-40F9-3B97B636B5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6826798" y="1394063"/>
            <a:ext cx="4737630" cy="506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173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437F4162-0B23-D8D5-14A4-B6BC7A456E06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custGeom>
            <a:avLst/>
            <a:gdLst>
              <a:gd name="connsiteX0" fmla="*/ 0 w 11159725"/>
              <a:gd name="connsiteY0" fmla="*/ 0 h 4463890"/>
              <a:gd name="connsiteX1" fmla="*/ 11159725 w 11159725"/>
              <a:gd name="connsiteY1" fmla="*/ 0 h 4463890"/>
              <a:gd name="connsiteX2" fmla="*/ 11159725 w 11159725"/>
              <a:gd name="connsiteY2" fmla="*/ 4463891 h 4463890"/>
              <a:gd name="connsiteX3" fmla="*/ 0 w 11159725"/>
              <a:gd name="connsiteY3" fmla="*/ 4463891 h 446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59725" h="4463890">
                <a:moveTo>
                  <a:pt x="0" y="0"/>
                </a:moveTo>
                <a:lnTo>
                  <a:pt x="11159725" y="0"/>
                </a:lnTo>
                <a:lnTo>
                  <a:pt x="11159725" y="4463891"/>
                </a:lnTo>
                <a:lnTo>
                  <a:pt x="0" y="4463891"/>
                </a:lnTo>
                <a:close/>
              </a:path>
            </a:pathLst>
          </a:custGeom>
          <a:solidFill>
            <a:srgbClr val="99FF99"/>
          </a:solidFill>
          <a:ln w="93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" name="Graphic 12">
            <a:extLst>
              <a:ext uri="{FF2B5EF4-FFF2-40B4-BE49-F238E27FC236}">
                <a16:creationId xmlns:a16="http://schemas.microsoft.com/office/drawing/2014/main" xmlns="" id="{582A1B61-8341-00DF-884B-9D19335C94B4}"/>
              </a:ext>
            </a:extLst>
          </p:cNvPr>
          <p:cNvGrpSpPr/>
          <p:nvPr/>
        </p:nvGrpSpPr>
        <p:grpSpPr>
          <a:xfrm>
            <a:off x="1523838" y="188673"/>
            <a:ext cx="1517482" cy="1605276"/>
            <a:chOff x="3042797" y="512245"/>
            <a:chExt cx="1222078" cy="1292781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0B44B623-8FFF-16C6-0D11-C84A34A9E26C}"/>
                </a:ext>
              </a:extLst>
            </p:cNvPr>
            <p:cNvSpPr/>
            <p:nvPr/>
          </p:nvSpPr>
          <p:spPr>
            <a:xfrm>
              <a:off x="3080578" y="612098"/>
              <a:ext cx="1184296" cy="1192928"/>
            </a:xfrm>
            <a:custGeom>
              <a:avLst/>
              <a:gdLst>
                <a:gd name="connsiteX0" fmla="*/ 323137 w 1184296"/>
                <a:gd name="connsiteY0" fmla="*/ 10230 h 1192928"/>
                <a:gd name="connsiteX1" fmla="*/ 310118 w 1184296"/>
                <a:gd name="connsiteY1" fmla="*/ 17670 h 1192928"/>
                <a:gd name="connsiteX2" fmla="*/ 299888 w 1184296"/>
                <a:gd name="connsiteY2" fmla="*/ 26039 h 1192928"/>
                <a:gd name="connsiteX3" fmla="*/ 290588 w 1184296"/>
                <a:gd name="connsiteY3" fmla="*/ 37199 h 1192928"/>
                <a:gd name="connsiteX4" fmla="*/ 273849 w 1184296"/>
                <a:gd name="connsiteY4" fmla="*/ 72538 h 1192928"/>
                <a:gd name="connsiteX5" fmla="*/ 267339 w 1184296"/>
                <a:gd name="connsiteY5" fmla="*/ 113457 h 1192928"/>
                <a:gd name="connsiteX6" fmla="*/ 269199 w 1184296"/>
                <a:gd name="connsiteY6" fmla="*/ 189715 h 1192928"/>
                <a:gd name="connsiteX7" fmla="*/ 271059 w 1184296"/>
                <a:gd name="connsiteY7" fmla="*/ 208315 h 1192928"/>
                <a:gd name="connsiteX8" fmla="*/ 273849 w 1184296"/>
                <a:gd name="connsiteY8" fmla="*/ 357111 h 1192928"/>
                <a:gd name="connsiteX9" fmla="*/ 258039 w 1184296"/>
                <a:gd name="connsiteY9" fmla="*/ 410120 h 1192928"/>
                <a:gd name="connsiteX10" fmla="*/ 232000 w 1184296"/>
                <a:gd name="connsiteY10" fmla="*/ 452899 h 1192928"/>
                <a:gd name="connsiteX11" fmla="*/ 180851 w 1184296"/>
                <a:gd name="connsiteY11" fmla="*/ 501258 h 1192928"/>
                <a:gd name="connsiteX12" fmla="*/ 131562 w 1184296"/>
                <a:gd name="connsiteY12" fmla="*/ 532877 h 1192928"/>
                <a:gd name="connsiteX13" fmla="*/ 91573 w 1184296"/>
                <a:gd name="connsiteY13" fmla="*/ 557986 h 1192928"/>
                <a:gd name="connsiteX14" fmla="*/ 49724 w 1184296"/>
                <a:gd name="connsiteY14" fmla="*/ 592396 h 1192928"/>
                <a:gd name="connsiteX15" fmla="*/ 39494 w 1184296"/>
                <a:gd name="connsiteY15" fmla="*/ 592396 h 1192928"/>
                <a:gd name="connsiteX16" fmla="*/ 35775 w 1184296"/>
                <a:gd name="connsiteY16" fmla="*/ 595185 h 1192928"/>
                <a:gd name="connsiteX17" fmla="*/ 4155 w 1184296"/>
                <a:gd name="connsiteY17" fmla="*/ 643544 h 1192928"/>
                <a:gd name="connsiteX18" fmla="*/ 2295 w 1184296"/>
                <a:gd name="connsiteY18" fmla="*/ 681673 h 1192928"/>
                <a:gd name="connsiteX19" fmla="*/ 61814 w 1184296"/>
                <a:gd name="connsiteY19" fmla="*/ 728172 h 1192928"/>
                <a:gd name="connsiteX20" fmla="*/ 106453 w 1184296"/>
                <a:gd name="connsiteY20" fmla="*/ 737472 h 1192928"/>
                <a:gd name="connsiteX21" fmla="*/ 151092 w 1184296"/>
                <a:gd name="connsiteY21" fmla="*/ 741192 h 1192928"/>
                <a:gd name="connsiteX22" fmla="*/ 181781 w 1184296"/>
                <a:gd name="connsiteY22" fmla="*/ 741192 h 1192928"/>
                <a:gd name="connsiteX23" fmla="*/ 246879 w 1184296"/>
                <a:gd name="connsiteY23" fmla="*/ 743982 h 1192928"/>
                <a:gd name="connsiteX24" fmla="*/ 279428 w 1184296"/>
                <a:gd name="connsiteY24" fmla="*/ 753282 h 1192928"/>
                <a:gd name="connsiteX25" fmla="*/ 299888 w 1184296"/>
                <a:gd name="connsiteY25" fmla="*/ 766301 h 1192928"/>
                <a:gd name="connsiteX26" fmla="*/ 317557 w 1184296"/>
                <a:gd name="connsiteY26" fmla="*/ 784901 h 1192928"/>
                <a:gd name="connsiteX27" fmla="*/ 331507 w 1184296"/>
                <a:gd name="connsiteY27" fmla="*/ 809080 h 1192928"/>
                <a:gd name="connsiteX28" fmla="*/ 339877 w 1184296"/>
                <a:gd name="connsiteY28" fmla="*/ 839769 h 1192928"/>
                <a:gd name="connsiteX29" fmla="*/ 345457 w 1184296"/>
                <a:gd name="connsiteY29" fmla="*/ 881618 h 1192928"/>
                <a:gd name="connsiteX30" fmla="*/ 351037 w 1184296"/>
                <a:gd name="connsiteY30" fmla="*/ 939277 h 1192928"/>
                <a:gd name="connsiteX31" fmla="*/ 353827 w 1184296"/>
                <a:gd name="connsiteY31" fmla="*/ 973686 h 1192928"/>
                <a:gd name="connsiteX32" fmla="*/ 366846 w 1184296"/>
                <a:gd name="connsiteY32" fmla="*/ 1072264 h 1192928"/>
                <a:gd name="connsiteX33" fmla="*/ 378006 w 1184296"/>
                <a:gd name="connsiteY33" fmla="*/ 1113183 h 1192928"/>
                <a:gd name="connsiteX34" fmla="*/ 394746 w 1184296"/>
                <a:gd name="connsiteY34" fmla="*/ 1150382 h 1192928"/>
                <a:gd name="connsiteX35" fmla="*/ 405905 w 1184296"/>
                <a:gd name="connsiteY35" fmla="*/ 1166191 h 1192928"/>
                <a:gd name="connsiteX36" fmla="*/ 420785 w 1184296"/>
                <a:gd name="connsiteY36" fmla="*/ 1179211 h 1192928"/>
                <a:gd name="connsiteX37" fmla="*/ 436595 w 1184296"/>
                <a:gd name="connsiteY37" fmla="*/ 1187581 h 1192928"/>
                <a:gd name="connsiteX38" fmla="*/ 455194 w 1184296"/>
                <a:gd name="connsiteY38" fmla="*/ 1192231 h 1192928"/>
                <a:gd name="connsiteX39" fmla="*/ 471934 w 1184296"/>
                <a:gd name="connsiteY39" fmla="*/ 1192231 h 1192928"/>
                <a:gd name="connsiteX40" fmla="*/ 494253 w 1184296"/>
                <a:gd name="connsiteY40" fmla="*/ 1188511 h 1192928"/>
                <a:gd name="connsiteX41" fmla="*/ 517503 w 1184296"/>
                <a:gd name="connsiteY41" fmla="*/ 1180141 h 1192928"/>
                <a:gd name="connsiteX42" fmla="*/ 531452 w 1184296"/>
                <a:gd name="connsiteY42" fmla="*/ 1172701 h 1192928"/>
                <a:gd name="connsiteX43" fmla="*/ 587251 w 1184296"/>
                <a:gd name="connsiteY43" fmla="*/ 1113183 h 1192928"/>
                <a:gd name="connsiteX44" fmla="*/ 624450 w 1184296"/>
                <a:gd name="connsiteY44" fmla="*/ 1034135 h 1192928"/>
                <a:gd name="connsiteX45" fmla="*/ 633750 w 1184296"/>
                <a:gd name="connsiteY45" fmla="*/ 1009025 h 1192928"/>
                <a:gd name="connsiteX46" fmla="*/ 654209 w 1184296"/>
                <a:gd name="connsiteY46" fmla="*/ 956947 h 1192928"/>
                <a:gd name="connsiteX47" fmla="*/ 687689 w 1184296"/>
                <a:gd name="connsiteY47" fmla="*/ 897428 h 1192928"/>
                <a:gd name="connsiteX48" fmla="*/ 708148 w 1184296"/>
                <a:gd name="connsiteY48" fmla="*/ 876969 h 1192928"/>
                <a:gd name="connsiteX49" fmla="*/ 724888 w 1184296"/>
                <a:gd name="connsiteY49" fmla="*/ 867669 h 1192928"/>
                <a:gd name="connsiteX50" fmla="*/ 726747 w 1184296"/>
                <a:gd name="connsiteY50" fmla="*/ 866739 h 1192928"/>
                <a:gd name="connsiteX51" fmla="*/ 748137 w 1184296"/>
                <a:gd name="connsiteY51" fmla="*/ 861159 h 1192928"/>
                <a:gd name="connsiteX52" fmla="*/ 771387 w 1184296"/>
                <a:gd name="connsiteY52" fmla="*/ 862089 h 1192928"/>
                <a:gd name="connsiteX53" fmla="*/ 831835 w 1184296"/>
                <a:gd name="connsiteY53" fmla="*/ 882548 h 1192928"/>
                <a:gd name="connsiteX54" fmla="*/ 877404 w 1184296"/>
                <a:gd name="connsiteY54" fmla="*/ 903938 h 1192928"/>
                <a:gd name="connsiteX55" fmla="*/ 916463 w 1184296"/>
                <a:gd name="connsiteY55" fmla="*/ 922537 h 1192928"/>
                <a:gd name="connsiteX56" fmla="*/ 1006671 w 1184296"/>
                <a:gd name="connsiteY56" fmla="*/ 956017 h 1192928"/>
                <a:gd name="connsiteX57" fmla="*/ 1093158 w 1184296"/>
                <a:gd name="connsiteY57" fmla="*/ 958806 h 1192928"/>
                <a:gd name="connsiteX58" fmla="*/ 1113618 w 1184296"/>
                <a:gd name="connsiteY58" fmla="*/ 951367 h 1192928"/>
                <a:gd name="connsiteX59" fmla="*/ 1133148 w 1184296"/>
                <a:gd name="connsiteY59" fmla="*/ 938347 h 1192928"/>
                <a:gd name="connsiteX60" fmla="*/ 1162907 w 1184296"/>
                <a:gd name="connsiteY60" fmla="*/ 903938 h 1192928"/>
                <a:gd name="connsiteX61" fmla="*/ 1174997 w 1184296"/>
                <a:gd name="connsiteY61" fmla="*/ 879758 h 1192928"/>
                <a:gd name="connsiteX62" fmla="*/ 1181506 w 1184296"/>
                <a:gd name="connsiteY62" fmla="*/ 859299 h 1192928"/>
                <a:gd name="connsiteX63" fmla="*/ 1184296 w 1184296"/>
                <a:gd name="connsiteY63" fmla="*/ 835120 h 1192928"/>
                <a:gd name="connsiteX64" fmla="*/ 1183366 w 1184296"/>
                <a:gd name="connsiteY64" fmla="*/ 808150 h 1192928"/>
                <a:gd name="connsiteX65" fmla="*/ 1151747 w 1184296"/>
                <a:gd name="connsiteY65" fmla="*/ 712363 h 1192928"/>
                <a:gd name="connsiteX66" fmla="*/ 1101528 w 1184296"/>
                <a:gd name="connsiteY66" fmla="*/ 624015 h 1192928"/>
                <a:gd name="connsiteX67" fmla="*/ 1096879 w 1184296"/>
                <a:gd name="connsiteY67" fmla="*/ 615645 h 1192928"/>
                <a:gd name="connsiteX68" fmla="*/ 1095948 w 1184296"/>
                <a:gd name="connsiteY68" fmla="*/ 613785 h 1192928"/>
                <a:gd name="connsiteX69" fmla="*/ 1042940 w 1184296"/>
                <a:gd name="connsiteY69" fmla="*/ 518927 h 1192928"/>
                <a:gd name="connsiteX70" fmla="*/ 1031780 w 1184296"/>
                <a:gd name="connsiteY70" fmla="*/ 492888 h 1192928"/>
                <a:gd name="connsiteX71" fmla="*/ 1017830 w 1184296"/>
                <a:gd name="connsiteY71" fmla="*/ 439879 h 1192928"/>
                <a:gd name="connsiteX72" fmla="*/ 1018760 w 1184296"/>
                <a:gd name="connsiteY72" fmla="*/ 404540 h 1192928"/>
                <a:gd name="connsiteX73" fmla="*/ 1031780 w 1184296"/>
                <a:gd name="connsiteY73" fmla="*/ 347811 h 1192928"/>
                <a:gd name="connsiteX74" fmla="*/ 1043870 w 1184296"/>
                <a:gd name="connsiteY74" fmla="*/ 293873 h 1192928"/>
                <a:gd name="connsiteX75" fmla="*/ 1032710 w 1184296"/>
                <a:gd name="connsiteY75" fmla="*/ 177626 h 1192928"/>
                <a:gd name="connsiteX76" fmla="*/ 991791 w 1184296"/>
                <a:gd name="connsiteY76" fmla="*/ 139497 h 1192928"/>
                <a:gd name="connsiteX77" fmla="*/ 941572 w 1184296"/>
                <a:gd name="connsiteY77" fmla="*/ 127407 h 1192928"/>
                <a:gd name="connsiteX78" fmla="*/ 890423 w 1184296"/>
                <a:gd name="connsiteY78" fmla="*/ 135777 h 1192928"/>
                <a:gd name="connsiteX79" fmla="*/ 845785 w 1184296"/>
                <a:gd name="connsiteY79" fmla="*/ 152516 h 1192928"/>
                <a:gd name="connsiteX80" fmla="*/ 839275 w 1184296"/>
                <a:gd name="connsiteY80" fmla="*/ 155306 h 1192928"/>
                <a:gd name="connsiteX81" fmla="*/ 787196 w 1184296"/>
                <a:gd name="connsiteY81" fmla="*/ 183206 h 1192928"/>
                <a:gd name="connsiteX82" fmla="*/ 776036 w 1184296"/>
                <a:gd name="connsiteY82" fmla="*/ 189715 h 1192928"/>
                <a:gd name="connsiteX83" fmla="*/ 730467 w 1184296"/>
                <a:gd name="connsiteY83" fmla="*/ 212965 h 1192928"/>
                <a:gd name="connsiteX84" fmla="*/ 710008 w 1184296"/>
                <a:gd name="connsiteY84" fmla="*/ 222265 h 1192928"/>
                <a:gd name="connsiteX85" fmla="*/ 665369 w 1184296"/>
                <a:gd name="connsiteY85" fmla="*/ 234354 h 1192928"/>
                <a:gd name="connsiteX86" fmla="*/ 644910 w 1184296"/>
                <a:gd name="connsiteY86" fmla="*/ 234354 h 1192928"/>
                <a:gd name="connsiteX87" fmla="*/ 627240 w 1184296"/>
                <a:gd name="connsiteY87" fmla="*/ 228774 h 1192928"/>
                <a:gd name="connsiteX88" fmla="*/ 602131 w 1184296"/>
                <a:gd name="connsiteY88" fmla="*/ 212965 h 1192928"/>
                <a:gd name="connsiteX89" fmla="*/ 539822 w 1184296"/>
                <a:gd name="connsiteY89" fmla="*/ 148796 h 1192928"/>
                <a:gd name="connsiteX90" fmla="*/ 537032 w 1184296"/>
                <a:gd name="connsiteY90" fmla="*/ 145076 h 1192928"/>
                <a:gd name="connsiteX91" fmla="*/ 506343 w 1184296"/>
                <a:gd name="connsiteY91" fmla="*/ 106947 h 1192928"/>
                <a:gd name="connsiteX92" fmla="*/ 472864 w 1184296"/>
                <a:gd name="connsiteY92" fmla="*/ 65098 h 1192928"/>
                <a:gd name="connsiteX93" fmla="*/ 431945 w 1184296"/>
                <a:gd name="connsiteY93" fmla="*/ 26039 h 1192928"/>
                <a:gd name="connsiteX94" fmla="*/ 386376 w 1184296"/>
                <a:gd name="connsiteY94" fmla="*/ 2790 h 1192928"/>
                <a:gd name="connsiteX95" fmla="*/ 361267 w 1184296"/>
                <a:gd name="connsiteY95" fmla="*/ 0 h 1192928"/>
                <a:gd name="connsiteX96" fmla="*/ 331507 w 1184296"/>
                <a:gd name="connsiteY96" fmla="*/ 5580 h 1192928"/>
                <a:gd name="connsiteX97" fmla="*/ 323137 w 1184296"/>
                <a:gd name="connsiteY97" fmla="*/ 10230 h 1192928"/>
                <a:gd name="connsiteX98" fmla="*/ 323137 w 1184296"/>
                <a:gd name="connsiteY98" fmla="*/ 10230 h 1192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184296" h="1192928">
                  <a:moveTo>
                    <a:pt x="323137" y="10230"/>
                  </a:moveTo>
                  <a:cubicBezTo>
                    <a:pt x="318488" y="12090"/>
                    <a:pt x="313838" y="14880"/>
                    <a:pt x="310118" y="17670"/>
                  </a:cubicBezTo>
                  <a:cubicBezTo>
                    <a:pt x="306398" y="20459"/>
                    <a:pt x="302678" y="23249"/>
                    <a:pt x="299888" y="26039"/>
                  </a:cubicBezTo>
                  <a:cubicBezTo>
                    <a:pt x="296168" y="29759"/>
                    <a:pt x="293378" y="33479"/>
                    <a:pt x="290588" y="37199"/>
                  </a:cubicBezTo>
                  <a:cubicBezTo>
                    <a:pt x="283149" y="46499"/>
                    <a:pt x="278499" y="57659"/>
                    <a:pt x="273849" y="72538"/>
                  </a:cubicBezTo>
                  <a:cubicBezTo>
                    <a:pt x="270129" y="83698"/>
                    <a:pt x="268269" y="96718"/>
                    <a:pt x="267339" y="113457"/>
                  </a:cubicBezTo>
                  <a:cubicBezTo>
                    <a:pt x="265479" y="139497"/>
                    <a:pt x="267339" y="166466"/>
                    <a:pt x="269199" y="189715"/>
                  </a:cubicBezTo>
                  <a:cubicBezTo>
                    <a:pt x="270129" y="196225"/>
                    <a:pt x="270129" y="201805"/>
                    <a:pt x="271059" y="208315"/>
                  </a:cubicBezTo>
                  <a:cubicBezTo>
                    <a:pt x="275709" y="257604"/>
                    <a:pt x="281288" y="307822"/>
                    <a:pt x="273849" y="357111"/>
                  </a:cubicBezTo>
                  <a:cubicBezTo>
                    <a:pt x="271059" y="375711"/>
                    <a:pt x="265479" y="394310"/>
                    <a:pt x="258039" y="410120"/>
                  </a:cubicBezTo>
                  <a:cubicBezTo>
                    <a:pt x="251529" y="425000"/>
                    <a:pt x="242229" y="438949"/>
                    <a:pt x="232000" y="452899"/>
                  </a:cubicBezTo>
                  <a:cubicBezTo>
                    <a:pt x="218050" y="470568"/>
                    <a:pt x="200380" y="486378"/>
                    <a:pt x="180851" y="501258"/>
                  </a:cubicBezTo>
                  <a:cubicBezTo>
                    <a:pt x="165041" y="512417"/>
                    <a:pt x="148302" y="522647"/>
                    <a:pt x="131562" y="532877"/>
                  </a:cubicBezTo>
                  <a:cubicBezTo>
                    <a:pt x="118542" y="541247"/>
                    <a:pt x="104593" y="548687"/>
                    <a:pt x="91573" y="557986"/>
                  </a:cubicBezTo>
                  <a:cubicBezTo>
                    <a:pt x="73904" y="570076"/>
                    <a:pt x="60884" y="580306"/>
                    <a:pt x="49724" y="592396"/>
                  </a:cubicBezTo>
                  <a:cubicBezTo>
                    <a:pt x="46004" y="590536"/>
                    <a:pt x="42284" y="590536"/>
                    <a:pt x="39494" y="592396"/>
                  </a:cubicBezTo>
                  <a:cubicBezTo>
                    <a:pt x="38564" y="593325"/>
                    <a:pt x="36705" y="594255"/>
                    <a:pt x="35775" y="595185"/>
                  </a:cubicBezTo>
                  <a:cubicBezTo>
                    <a:pt x="24615" y="607275"/>
                    <a:pt x="11595" y="624015"/>
                    <a:pt x="4155" y="643544"/>
                  </a:cubicBezTo>
                  <a:cubicBezTo>
                    <a:pt x="-495" y="656564"/>
                    <a:pt x="-1425" y="670514"/>
                    <a:pt x="2295" y="681673"/>
                  </a:cubicBezTo>
                  <a:cubicBezTo>
                    <a:pt x="8805" y="702133"/>
                    <a:pt x="28335" y="717942"/>
                    <a:pt x="61814" y="728172"/>
                  </a:cubicBezTo>
                  <a:cubicBezTo>
                    <a:pt x="77623" y="732822"/>
                    <a:pt x="93433" y="735612"/>
                    <a:pt x="106453" y="737472"/>
                  </a:cubicBezTo>
                  <a:cubicBezTo>
                    <a:pt x="119472" y="739332"/>
                    <a:pt x="134352" y="740262"/>
                    <a:pt x="151092" y="741192"/>
                  </a:cubicBezTo>
                  <a:cubicBezTo>
                    <a:pt x="161321" y="741192"/>
                    <a:pt x="171551" y="741192"/>
                    <a:pt x="181781" y="741192"/>
                  </a:cubicBezTo>
                  <a:cubicBezTo>
                    <a:pt x="203170" y="741192"/>
                    <a:pt x="225490" y="741192"/>
                    <a:pt x="246879" y="743982"/>
                  </a:cubicBezTo>
                  <a:cubicBezTo>
                    <a:pt x="258969" y="745842"/>
                    <a:pt x="270129" y="749562"/>
                    <a:pt x="279428" y="753282"/>
                  </a:cubicBezTo>
                  <a:cubicBezTo>
                    <a:pt x="286868" y="757001"/>
                    <a:pt x="293378" y="760721"/>
                    <a:pt x="299888" y="766301"/>
                  </a:cubicBezTo>
                  <a:cubicBezTo>
                    <a:pt x="306398" y="771881"/>
                    <a:pt x="311978" y="778391"/>
                    <a:pt x="317557" y="784901"/>
                  </a:cubicBezTo>
                  <a:cubicBezTo>
                    <a:pt x="324067" y="793271"/>
                    <a:pt x="327787" y="801640"/>
                    <a:pt x="331507" y="809080"/>
                  </a:cubicBezTo>
                  <a:cubicBezTo>
                    <a:pt x="335227" y="820240"/>
                    <a:pt x="338017" y="830470"/>
                    <a:pt x="339877" y="839769"/>
                  </a:cubicBezTo>
                  <a:cubicBezTo>
                    <a:pt x="342667" y="854649"/>
                    <a:pt x="344527" y="869529"/>
                    <a:pt x="345457" y="881618"/>
                  </a:cubicBezTo>
                  <a:cubicBezTo>
                    <a:pt x="347317" y="901148"/>
                    <a:pt x="349177" y="920677"/>
                    <a:pt x="351037" y="939277"/>
                  </a:cubicBezTo>
                  <a:cubicBezTo>
                    <a:pt x="351967" y="950437"/>
                    <a:pt x="352897" y="962526"/>
                    <a:pt x="353827" y="973686"/>
                  </a:cubicBezTo>
                  <a:cubicBezTo>
                    <a:pt x="356617" y="1003445"/>
                    <a:pt x="360336" y="1038785"/>
                    <a:pt x="366846" y="1072264"/>
                  </a:cubicBezTo>
                  <a:cubicBezTo>
                    <a:pt x="369636" y="1087143"/>
                    <a:pt x="373356" y="1101093"/>
                    <a:pt x="378006" y="1113183"/>
                  </a:cubicBezTo>
                  <a:cubicBezTo>
                    <a:pt x="383586" y="1128062"/>
                    <a:pt x="388236" y="1140152"/>
                    <a:pt x="394746" y="1150382"/>
                  </a:cubicBezTo>
                  <a:cubicBezTo>
                    <a:pt x="398466" y="1155962"/>
                    <a:pt x="402185" y="1160612"/>
                    <a:pt x="405905" y="1166191"/>
                  </a:cubicBezTo>
                  <a:cubicBezTo>
                    <a:pt x="410555" y="1171771"/>
                    <a:pt x="416135" y="1175491"/>
                    <a:pt x="420785" y="1179211"/>
                  </a:cubicBezTo>
                  <a:cubicBezTo>
                    <a:pt x="425435" y="1182931"/>
                    <a:pt x="431015" y="1185721"/>
                    <a:pt x="436595" y="1187581"/>
                  </a:cubicBezTo>
                  <a:cubicBezTo>
                    <a:pt x="442174" y="1190371"/>
                    <a:pt x="448684" y="1191301"/>
                    <a:pt x="455194" y="1192231"/>
                  </a:cubicBezTo>
                  <a:cubicBezTo>
                    <a:pt x="460774" y="1193161"/>
                    <a:pt x="466354" y="1193161"/>
                    <a:pt x="471934" y="1192231"/>
                  </a:cubicBezTo>
                  <a:cubicBezTo>
                    <a:pt x="480303" y="1191301"/>
                    <a:pt x="487743" y="1190371"/>
                    <a:pt x="494253" y="1188511"/>
                  </a:cubicBezTo>
                  <a:cubicBezTo>
                    <a:pt x="501693" y="1186651"/>
                    <a:pt x="510063" y="1183861"/>
                    <a:pt x="517503" y="1180141"/>
                  </a:cubicBezTo>
                  <a:cubicBezTo>
                    <a:pt x="522152" y="1178281"/>
                    <a:pt x="526802" y="1175491"/>
                    <a:pt x="531452" y="1172701"/>
                  </a:cubicBezTo>
                  <a:cubicBezTo>
                    <a:pt x="551912" y="1159682"/>
                    <a:pt x="570511" y="1140152"/>
                    <a:pt x="587251" y="1113183"/>
                  </a:cubicBezTo>
                  <a:cubicBezTo>
                    <a:pt x="602131" y="1088073"/>
                    <a:pt x="613290" y="1062034"/>
                    <a:pt x="624450" y="1034135"/>
                  </a:cubicBezTo>
                  <a:cubicBezTo>
                    <a:pt x="628170" y="1025765"/>
                    <a:pt x="630960" y="1017395"/>
                    <a:pt x="633750" y="1009025"/>
                  </a:cubicBezTo>
                  <a:cubicBezTo>
                    <a:pt x="640260" y="992286"/>
                    <a:pt x="646769" y="974616"/>
                    <a:pt x="654209" y="956947"/>
                  </a:cubicBezTo>
                  <a:cubicBezTo>
                    <a:pt x="661649" y="940207"/>
                    <a:pt x="672809" y="917888"/>
                    <a:pt x="687689" y="897428"/>
                  </a:cubicBezTo>
                  <a:cubicBezTo>
                    <a:pt x="694198" y="889058"/>
                    <a:pt x="701638" y="882548"/>
                    <a:pt x="708148" y="876969"/>
                  </a:cubicBezTo>
                  <a:cubicBezTo>
                    <a:pt x="713728" y="873249"/>
                    <a:pt x="719308" y="869529"/>
                    <a:pt x="724888" y="867669"/>
                  </a:cubicBezTo>
                  <a:lnTo>
                    <a:pt x="726747" y="866739"/>
                  </a:lnTo>
                  <a:cubicBezTo>
                    <a:pt x="733257" y="863949"/>
                    <a:pt x="740697" y="862089"/>
                    <a:pt x="748137" y="861159"/>
                  </a:cubicBezTo>
                  <a:cubicBezTo>
                    <a:pt x="756507" y="860229"/>
                    <a:pt x="763947" y="861159"/>
                    <a:pt x="771387" y="862089"/>
                  </a:cubicBezTo>
                  <a:cubicBezTo>
                    <a:pt x="792776" y="865809"/>
                    <a:pt x="814165" y="875109"/>
                    <a:pt x="831835" y="882548"/>
                  </a:cubicBezTo>
                  <a:cubicBezTo>
                    <a:pt x="846714" y="889058"/>
                    <a:pt x="862524" y="896498"/>
                    <a:pt x="877404" y="903938"/>
                  </a:cubicBezTo>
                  <a:cubicBezTo>
                    <a:pt x="890423" y="910448"/>
                    <a:pt x="903443" y="916028"/>
                    <a:pt x="916463" y="922537"/>
                  </a:cubicBezTo>
                  <a:cubicBezTo>
                    <a:pt x="949012" y="937417"/>
                    <a:pt x="976911" y="948577"/>
                    <a:pt x="1006671" y="956017"/>
                  </a:cubicBezTo>
                  <a:cubicBezTo>
                    <a:pt x="1040150" y="964386"/>
                    <a:pt x="1068979" y="965316"/>
                    <a:pt x="1093158" y="958806"/>
                  </a:cubicBezTo>
                  <a:cubicBezTo>
                    <a:pt x="1099668" y="956947"/>
                    <a:pt x="1106178" y="955087"/>
                    <a:pt x="1113618" y="951367"/>
                  </a:cubicBezTo>
                  <a:cubicBezTo>
                    <a:pt x="1121058" y="947647"/>
                    <a:pt x="1127568" y="942997"/>
                    <a:pt x="1133148" y="938347"/>
                  </a:cubicBezTo>
                  <a:cubicBezTo>
                    <a:pt x="1144307" y="929977"/>
                    <a:pt x="1154537" y="918818"/>
                    <a:pt x="1162907" y="903938"/>
                  </a:cubicBezTo>
                  <a:cubicBezTo>
                    <a:pt x="1167557" y="896498"/>
                    <a:pt x="1171277" y="888128"/>
                    <a:pt x="1174997" y="879758"/>
                  </a:cubicBezTo>
                  <a:cubicBezTo>
                    <a:pt x="1177786" y="873249"/>
                    <a:pt x="1179646" y="866739"/>
                    <a:pt x="1181506" y="859299"/>
                  </a:cubicBezTo>
                  <a:cubicBezTo>
                    <a:pt x="1183366" y="851859"/>
                    <a:pt x="1184296" y="843489"/>
                    <a:pt x="1184296" y="835120"/>
                  </a:cubicBezTo>
                  <a:cubicBezTo>
                    <a:pt x="1184296" y="825820"/>
                    <a:pt x="1183366" y="816520"/>
                    <a:pt x="1183366" y="808150"/>
                  </a:cubicBezTo>
                  <a:cubicBezTo>
                    <a:pt x="1179646" y="772811"/>
                    <a:pt x="1165697" y="740262"/>
                    <a:pt x="1151747" y="712363"/>
                  </a:cubicBezTo>
                  <a:cubicBezTo>
                    <a:pt x="1136867" y="681673"/>
                    <a:pt x="1119198" y="651914"/>
                    <a:pt x="1101528" y="624015"/>
                  </a:cubicBezTo>
                  <a:lnTo>
                    <a:pt x="1096879" y="615645"/>
                  </a:lnTo>
                  <a:lnTo>
                    <a:pt x="1095948" y="613785"/>
                  </a:lnTo>
                  <a:cubicBezTo>
                    <a:pt x="1077349" y="583096"/>
                    <a:pt x="1058749" y="551477"/>
                    <a:pt x="1042940" y="518927"/>
                  </a:cubicBezTo>
                  <a:cubicBezTo>
                    <a:pt x="1038290" y="509628"/>
                    <a:pt x="1034570" y="501258"/>
                    <a:pt x="1031780" y="492888"/>
                  </a:cubicBezTo>
                  <a:cubicBezTo>
                    <a:pt x="1024340" y="474288"/>
                    <a:pt x="1019690" y="456619"/>
                    <a:pt x="1017830" y="439879"/>
                  </a:cubicBezTo>
                  <a:cubicBezTo>
                    <a:pt x="1016900" y="428720"/>
                    <a:pt x="1017830" y="416630"/>
                    <a:pt x="1018760" y="404540"/>
                  </a:cubicBezTo>
                  <a:cubicBezTo>
                    <a:pt x="1022480" y="385011"/>
                    <a:pt x="1027130" y="366411"/>
                    <a:pt x="1031780" y="347811"/>
                  </a:cubicBezTo>
                  <a:cubicBezTo>
                    <a:pt x="1036430" y="330142"/>
                    <a:pt x="1041080" y="312472"/>
                    <a:pt x="1043870" y="293873"/>
                  </a:cubicBezTo>
                  <a:cubicBezTo>
                    <a:pt x="1050380" y="258534"/>
                    <a:pt x="1055030" y="213895"/>
                    <a:pt x="1032710" y="177626"/>
                  </a:cubicBezTo>
                  <a:cubicBezTo>
                    <a:pt x="1023410" y="161816"/>
                    <a:pt x="1008531" y="147866"/>
                    <a:pt x="991791" y="139497"/>
                  </a:cubicBezTo>
                  <a:cubicBezTo>
                    <a:pt x="976911" y="132057"/>
                    <a:pt x="960172" y="127407"/>
                    <a:pt x="941572" y="127407"/>
                  </a:cubicBezTo>
                  <a:cubicBezTo>
                    <a:pt x="925762" y="127407"/>
                    <a:pt x="909953" y="130197"/>
                    <a:pt x="890423" y="135777"/>
                  </a:cubicBezTo>
                  <a:cubicBezTo>
                    <a:pt x="877404" y="139497"/>
                    <a:pt x="862524" y="145076"/>
                    <a:pt x="845785" y="152516"/>
                  </a:cubicBezTo>
                  <a:cubicBezTo>
                    <a:pt x="843925" y="153446"/>
                    <a:pt x="841135" y="154376"/>
                    <a:pt x="839275" y="155306"/>
                  </a:cubicBezTo>
                  <a:cubicBezTo>
                    <a:pt x="821605" y="163676"/>
                    <a:pt x="803936" y="172976"/>
                    <a:pt x="787196" y="183206"/>
                  </a:cubicBezTo>
                  <a:lnTo>
                    <a:pt x="776036" y="189715"/>
                  </a:lnTo>
                  <a:cubicBezTo>
                    <a:pt x="759297" y="199015"/>
                    <a:pt x="744417" y="206455"/>
                    <a:pt x="730467" y="212965"/>
                  </a:cubicBezTo>
                  <a:cubicBezTo>
                    <a:pt x="723028" y="215755"/>
                    <a:pt x="716518" y="219475"/>
                    <a:pt x="710008" y="222265"/>
                  </a:cubicBezTo>
                  <a:cubicBezTo>
                    <a:pt x="693268" y="228774"/>
                    <a:pt x="678389" y="232494"/>
                    <a:pt x="665369" y="234354"/>
                  </a:cubicBezTo>
                  <a:cubicBezTo>
                    <a:pt x="657929" y="235284"/>
                    <a:pt x="651419" y="234354"/>
                    <a:pt x="644910" y="234354"/>
                  </a:cubicBezTo>
                  <a:cubicBezTo>
                    <a:pt x="639330" y="233424"/>
                    <a:pt x="632820" y="231564"/>
                    <a:pt x="627240" y="228774"/>
                  </a:cubicBezTo>
                  <a:cubicBezTo>
                    <a:pt x="618870" y="225054"/>
                    <a:pt x="610500" y="219475"/>
                    <a:pt x="602131" y="212965"/>
                  </a:cubicBezTo>
                  <a:cubicBezTo>
                    <a:pt x="578881" y="194365"/>
                    <a:pt x="559352" y="171116"/>
                    <a:pt x="539822" y="148796"/>
                  </a:cubicBezTo>
                  <a:lnTo>
                    <a:pt x="537032" y="145076"/>
                  </a:lnTo>
                  <a:cubicBezTo>
                    <a:pt x="526802" y="133917"/>
                    <a:pt x="517503" y="121827"/>
                    <a:pt x="506343" y="106947"/>
                  </a:cubicBezTo>
                  <a:cubicBezTo>
                    <a:pt x="495183" y="92998"/>
                    <a:pt x="484023" y="79048"/>
                    <a:pt x="472864" y="65098"/>
                  </a:cubicBezTo>
                  <a:cubicBezTo>
                    <a:pt x="459844" y="50219"/>
                    <a:pt x="446824" y="37199"/>
                    <a:pt x="431945" y="26039"/>
                  </a:cubicBezTo>
                  <a:cubicBezTo>
                    <a:pt x="417065" y="14880"/>
                    <a:pt x="401255" y="6510"/>
                    <a:pt x="386376" y="2790"/>
                  </a:cubicBezTo>
                  <a:cubicBezTo>
                    <a:pt x="378006" y="930"/>
                    <a:pt x="369636" y="0"/>
                    <a:pt x="361267" y="0"/>
                  </a:cubicBezTo>
                  <a:cubicBezTo>
                    <a:pt x="350107" y="930"/>
                    <a:pt x="340807" y="2790"/>
                    <a:pt x="331507" y="5580"/>
                  </a:cubicBezTo>
                  <a:cubicBezTo>
                    <a:pt x="328717" y="7440"/>
                    <a:pt x="325927" y="8370"/>
                    <a:pt x="323137" y="10230"/>
                  </a:cubicBezTo>
                  <a:lnTo>
                    <a:pt x="323137" y="10230"/>
                  </a:lnTo>
                  <a:close/>
                </a:path>
              </a:pathLst>
            </a:custGeom>
            <a:solidFill>
              <a:srgbClr val="6DB778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A5A9F368-2BB2-05AF-EC20-962C4C48E612}"/>
                </a:ext>
              </a:extLst>
            </p:cNvPr>
            <p:cNvSpPr/>
            <p:nvPr/>
          </p:nvSpPr>
          <p:spPr>
            <a:xfrm>
              <a:off x="3042797" y="512245"/>
              <a:ext cx="1136287" cy="1195494"/>
            </a:xfrm>
            <a:custGeom>
              <a:avLst/>
              <a:gdLst>
                <a:gd name="connsiteX0" fmla="*/ 374869 w 1136287"/>
                <a:gd name="connsiteY0" fmla="*/ 4995 h 1195494"/>
                <a:gd name="connsiteX1" fmla="*/ 356269 w 1136287"/>
                <a:gd name="connsiteY1" fmla="*/ 20805 h 1195494"/>
                <a:gd name="connsiteX2" fmla="*/ 344180 w 1136287"/>
                <a:gd name="connsiteY2" fmla="*/ 50564 h 1195494"/>
                <a:gd name="connsiteX3" fmla="*/ 339530 w 1136287"/>
                <a:gd name="connsiteY3" fmla="*/ 90553 h 1195494"/>
                <a:gd name="connsiteX4" fmla="*/ 341390 w 1136287"/>
                <a:gd name="connsiteY4" fmla="*/ 131472 h 1195494"/>
                <a:gd name="connsiteX5" fmla="*/ 354409 w 1136287"/>
                <a:gd name="connsiteY5" fmla="*/ 207730 h 1195494"/>
                <a:gd name="connsiteX6" fmla="*/ 373939 w 1136287"/>
                <a:gd name="connsiteY6" fmla="*/ 353737 h 1195494"/>
                <a:gd name="connsiteX7" fmla="*/ 367429 w 1136287"/>
                <a:gd name="connsiteY7" fmla="*/ 395586 h 1195494"/>
                <a:gd name="connsiteX8" fmla="*/ 355339 w 1136287"/>
                <a:gd name="connsiteY8" fmla="*/ 422555 h 1195494"/>
                <a:gd name="connsiteX9" fmla="*/ 337670 w 1136287"/>
                <a:gd name="connsiteY9" fmla="*/ 443945 h 1195494"/>
                <a:gd name="connsiteX10" fmla="*/ 300471 w 1136287"/>
                <a:gd name="connsiteY10" fmla="*/ 468124 h 1195494"/>
                <a:gd name="connsiteX11" fmla="*/ 217703 w 1136287"/>
                <a:gd name="connsiteY11" fmla="*/ 507183 h 1195494"/>
                <a:gd name="connsiteX12" fmla="*/ 179574 w 1136287"/>
                <a:gd name="connsiteY12" fmla="*/ 524853 h 1195494"/>
                <a:gd name="connsiteX13" fmla="*/ 112615 w 1136287"/>
                <a:gd name="connsiteY13" fmla="*/ 558332 h 1195494"/>
                <a:gd name="connsiteX14" fmla="*/ 56817 w 1136287"/>
                <a:gd name="connsiteY14" fmla="*/ 592741 h 1195494"/>
                <a:gd name="connsiteX15" fmla="*/ 32637 w 1136287"/>
                <a:gd name="connsiteY15" fmla="*/ 612270 h 1195494"/>
                <a:gd name="connsiteX16" fmla="*/ 15898 w 1136287"/>
                <a:gd name="connsiteY16" fmla="*/ 630870 h 1195494"/>
                <a:gd name="connsiteX17" fmla="*/ 88 w 1136287"/>
                <a:gd name="connsiteY17" fmla="*/ 677369 h 1195494"/>
                <a:gd name="connsiteX18" fmla="*/ 7528 w 1136287"/>
                <a:gd name="connsiteY18" fmla="*/ 702478 h 1195494"/>
                <a:gd name="connsiteX19" fmla="*/ 15898 w 1136287"/>
                <a:gd name="connsiteY19" fmla="*/ 715498 h 1195494"/>
                <a:gd name="connsiteX20" fmla="*/ 27057 w 1136287"/>
                <a:gd name="connsiteY20" fmla="*/ 727588 h 1195494"/>
                <a:gd name="connsiteX21" fmla="*/ 51237 w 1136287"/>
                <a:gd name="connsiteY21" fmla="*/ 743397 h 1195494"/>
                <a:gd name="connsiteX22" fmla="*/ 80996 w 1136287"/>
                <a:gd name="connsiteY22" fmla="*/ 752697 h 1195494"/>
                <a:gd name="connsiteX23" fmla="*/ 134935 w 1136287"/>
                <a:gd name="connsiteY23" fmla="*/ 758277 h 1195494"/>
                <a:gd name="connsiteX24" fmla="*/ 191663 w 1136287"/>
                <a:gd name="connsiteY24" fmla="*/ 757347 h 1195494"/>
                <a:gd name="connsiteX25" fmla="*/ 300471 w 1136287"/>
                <a:gd name="connsiteY25" fmla="*/ 754557 h 1195494"/>
                <a:gd name="connsiteX26" fmla="*/ 341390 w 1136287"/>
                <a:gd name="connsiteY26" fmla="*/ 760137 h 1195494"/>
                <a:gd name="connsiteX27" fmla="*/ 356269 w 1136287"/>
                <a:gd name="connsiteY27" fmla="*/ 766647 h 1195494"/>
                <a:gd name="connsiteX28" fmla="*/ 369289 w 1136287"/>
                <a:gd name="connsiteY28" fmla="*/ 777806 h 1195494"/>
                <a:gd name="connsiteX29" fmla="*/ 383239 w 1136287"/>
                <a:gd name="connsiteY29" fmla="*/ 798266 h 1195494"/>
                <a:gd name="connsiteX30" fmla="*/ 399978 w 1136287"/>
                <a:gd name="connsiteY30" fmla="*/ 845695 h 1195494"/>
                <a:gd name="connsiteX31" fmla="*/ 415788 w 1136287"/>
                <a:gd name="connsiteY31" fmla="*/ 1015881 h 1195494"/>
                <a:gd name="connsiteX32" fmla="*/ 420438 w 1136287"/>
                <a:gd name="connsiteY32" fmla="*/ 1049360 h 1195494"/>
                <a:gd name="connsiteX33" fmla="*/ 426018 w 1136287"/>
                <a:gd name="connsiteY33" fmla="*/ 1086559 h 1195494"/>
                <a:gd name="connsiteX34" fmla="*/ 440897 w 1136287"/>
                <a:gd name="connsiteY34" fmla="*/ 1154447 h 1195494"/>
                <a:gd name="connsiteX35" fmla="*/ 452987 w 1136287"/>
                <a:gd name="connsiteY35" fmla="*/ 1178627 h 1195494"/>
                <a:gd name="connsiteX36" fmla="*/ 470656 w 1136287"/>
                <a:gd name="connsiteY36" fmla="*/ 1193506 h 1195494"/>
                <a:gd name="connsiteX37" fmla="*/ 495766 w 1136287"/>
                <a:gd name="connsiteY37" fmla="*/ 1192576 h 1195494"/>
                <a:gd name="connsiteX38" fmla="*/ 521805 w 1136287"/>
                <a:gd name="connsiteY38" fmla="*/ 1173047 h 1195494"/>
                <a:gd name="connsiteX39" fmla="*/ 551564 w 1136287"/>
                <a:gd name="connsiteY39" fmla="*/ 1135848 h 1195494"/>
                <a:gd name="connsiteX40" fmla="*/ 585974 w 1136287"/>
                <a:gd name="connsiteY40" fmla="*/ 1083769 h 1195494"/>
                <a:gd name="connsiteX41" fmla="*/ 651072 w 1136287"/>
                <a:gd name="connsiteY41" fmla="*/ 976822 h 1195494"/>
                <a:gd name="connsiteX42" fmla="*/ 685481 w 1136287"/>
                <a:gd name="connsiteY42" fmla="*/ 921023 h 1195494"/>
                <a:gd name="connsiteX43" fmla="*/ 734770 w 1136287"/>
                <a:gd name="connsiteY43" fmla="*/ 846625 h 1195494"/>
                <a:gd name="connsiteX44" fmla="*/ 735700 w 1136287"/>
                <a:gd name="connsiteY44" fmla="*/ 846625 h 1195494"/>
                <a:gd name="connsiteX45" fmla="*/ 787779 w 1136287"/>
                <a:gd name="connsiteY45" fmla="*/ 869874 h 1195494"/>
                <a:gd name="connsiteX46" fmla="*/ 827768 w 1136287"/>
                <a:gd name="connsiteY46" fmla="*/ 889404 h 1195494"/>
                <a:gd name="connsiteX47" fmla="*/ 915186 w 1136287"/>
                <a:gd name="connsiteY47" fmla="*/ 933113 h 1195494"/>
                <a:gd name="connsiteX48" fmla="*/ 1008183 w 1136287"/>
                <a:gd name="connsiteY48" fmla="*/ 964732 h 1195494"/>
                <a:gd name="connsiteX49" fmla="*/ 1092811 w 1136287"/>
                <a:gd name="connsiteY49" fmla="*/ 961942 h 1195494"/>
                <a:gd name="connsiteX50" fmla="*/ 1132800 w 1136287"/>
                <a:gd name="connsiteY50" fmla="*/ 926603 h 1195494"/>
                <a:gd name="connsiteX51" fmla="*/ 1135590 w 1136287"/>
                <a:gd name="connsiteY51" fmla="*/ 913583 h 1195494"/>
                <a:gd name="connsiteX52" fmla="*/ 1135590 w 1136287"/>
                <a:gd name="connsiteY52" fmla="*/ 898703 h 1195494"/>
                <a:gd name="connsiteX53" fmla="*/ 1129080 w 1136287"/>
                <a:gd name="connsiteY53" fmla="*/ 871734 h 1195494"/>
                <a:gd name="connsiteX54" fmla="*/ 1116061 w 1136287"/>
                <a:gd name="connsiteY54" fmla="*/ 842905 h 1195494"/>
                <a:gd name="connsiteX55" fmla="*/ 1099321 w 1136287"/>
                <a:gd name="connsiteY55" fmla="*/ 815935 h 1195494"/>
                <a:gd name="connsiteX56" fmla="*/ 1061192 w 1136287"/>
                <a:gd name="connsiteY56" fmla="*/ 763857 h 1195494"/>
                <a:gd name="connsiteX57" fmla="*/ 1040732 w 1136287"/>
                <a:gd name="connsiteY57" fmla="*/ 736887 h 1195494"/>
                <a:gd name="connsiteX58" fmla="*/ 1020273 w 1136287"/>
                <a:gd name="connsiteY58" fmla="*/ 706198 h 1195494"/>
                <a:gd name="connsiteX59" fmla="*/ 967264 w 1136287"/>
                <a:gd name="connsiteY59" fmla="*/ 620640 h 1195494"/>
                <a:gd name="connsiteX60" fmla="*/ 944945 w 1136287"/>
                <a:gd name="connsiteY60" fmla="*/ 563912 h 1195494"/>
                <a:gd name="connsiteX61" fmla="*/ 941225 w 1136287"/>
                <a:gd name="connsiteY61" fmla="*/ 526713 h 1195494"/>
                <a:gd name="connsiteX62" fmla="*/ 948665 w 1136287"/>
                <a:gd name="connsiteY62" fmla="*/ 486724 h 1195494"/>
                <a:gd name="connsiteX63" fmla="*/ 982144 w 1136287"/>
                <a:gd name="connsiteY63" fmla="*/ 417905 h 1195494"/>
                <a:gd name="connsiteX64" fmla="*/ 1013763 w 1136287"/>
                <a:gd name="connsiteY64" fmla="*/ 372336 h 1195494"/>
                <a:gd name="connsiteX65" fmla="*/ 1052822 w 1136287"/>
                <a:gd name="connsiteY65" fmla="*/ 314678 h 1195494"/>
                <a:gd name="connsiteX66" fmla="*/ 1090021 w 1136287"/>
                <a:gd name="connsiteY66" fmla="*/ 247719 h 1195494"/>
                <a:gd name="connsiteX67" fmla="*/ 1105831 w 1136287"/>
                <a:gd name="connsiteY67" fmla="*/ 184481 h 1195494"/>
                <a:gd name="connsiteX68" fmla="*/ 1103971 w 1136287"/>
                <a:gd name="connsiteY68" fmla="*/ 169601 h 1195494"/>
                <a:gd name="connsiteX69" fmla="*/ 1098391 w 1136287"/>
                <a:gd name="connsiteY69" fmla="*/ 155652 h 1195494"/>
                <a:gd name="connsiteX70" fmla="*/ 1090021 w 1136287"/>
                <a:gd name="connsiteY70" fmla="*/ 145422 h 1195494"/>
                <a:gd name="connsiteX71" fmla="*/ 1077002 w 1136287"/>
                <a:gd name="connsiteY71" fmla="*/ 137052 h 1195494"/>
                <a:gd name="connsiteX72" fmla="*/ 1045382 w 1136287"/>
                <a:gd name="connsiteY72" fmla="*/ 132402 h 1195494"/>
                <a:gd name="connsiteX73" fmla="*/ 1010973 w 1136287"/>
                <a:gd name="connsiteY73" fmla="*/ 138912 h 1195494"/>
                <a:gd name="connsiteX74" fmla="*/ 941225 w 1136287"/>
                <a:gd name="connsiteY74" fmla="*/ 166811 h 1195494"/>
                <a:gd name="connsiteX75" fmla="*/ 885426 w 1136287"/>
                <a:gd name="connsiteY75" fmla="*/ 194711 h 1195494"/>
                <a:gd name="connsiteX76" fmla="*/ 853807 w 1136287"/>
                <a:gd name="connsiteY76" fmla="*/ 207730 h 1195494"/>
                <a:gd name="connsiteX77" fmla="*/ 814748 w 1136287"/>
                <a:gd name="connsiteY77" fmla="*/ 222610 h 1195494"/>
                <a:gd name="connsiteX78" fmla="*/ 751510 w 1136287"/>
                <a:gd name="connsiteY78" fmla="*/ 243069 h 1195494"/>
                <a:gd name="connsiteX79" fmla="*/ 709661 w 1136287"/>
                <a:gd name="connsiteY79" fmla="*/ 247719 h 1195494"/>
                <a:gd name="connsiteX80" fmla="*/ 682691 w 1136287"/>
                <a:gd name="connsiteY80" fmla="*/ 243069 h 1195494"/>
                <a:gd name="connsiteX81" fmla="*/ 654792 w 1136287"/>
                <a:gd name="connsiteY81" fmla="*/ 230050 h 1195494"/>
                <a:gd name="connsiteX82" fmla="*/ 609223 w 1136287"/>
                <a:gd name="connsiteY82" fmla="*/ 190991 h 1195494"/>
                <a:gd name="connsiteX83" fmla="*/ 566444 w 1136287"/>
                <a:gd name="connsiteY83" fmla="*/ 139842 h 1195494"/>
                <a:gd name="connsiteX84" fmla="*/ 524595 w 1136287"/>
                <a:gd name="connsiteY84" fmla="*/ 91483 h 1195494"/>
                <a:gd name="connsiteX85" fmla="*/ 474376 w 1136287"/>
                <a:gd name="connsiteY85" fmla="*/ 42194 h 1195494"/>
                <a:gd name="connsiteX86" fmla="*/ 425088 w 1136287"/>
                <a:gd name="connsiteY86" fmla="*/ 7785 h 1195494"/>
                <a:gd name="connsiteX87" fmla="*/ 376729 w 1136287"/>
                <a:gd name="connsiteY87" fmla="*/ 3135 h 1195494"/>
                <a:gd name="connsiteX88" fmla="*/ 374869 w 1136287"/>
                <a:gd name="connsiteY88" fmla="*/ 4995 h 1195494"/>
                <a:gd name="connsiteX89" fmla="*/ 262342 w 1136287"/>
                <a:gd name="connsiteY89" fmla="*/ 521133 h 1195494"/>
                <a:gd name="connsiteX90" fmla="*/ 320000 w 1136287"/>
                <a:gd name="connsiteY90" fmla="*/ 492303 h 1195494"/>
                <a:gd name="connsiteX91" fmla="*/ 357199 w 1136287"/>
                <a:gd name="connsiteY91" fmla="*/ 468124 h 1195494"/>
                <a:gd name="connsiteX92" fmla="*/ 371149 w 1136287"/>
                <a:gd name="connsiteY92" fmla="*/ 454174 h 1195494"/>
                <a:gd name="connsiteX93" fmla="*/ 383239 w 1136287"/>
                <a:gd name="connsiteY93" fmla="*/ 436505 h 1195494"/>
                <a:gd name="connsiteX94" fmla="*/ 398118 w 1136287"/>
                <a:gd name="connsiteY94" fmla="*/ 401166 h 1195494"/>
                <a:gd name="connsiteX95" fmla="*/ 405558 w 1136287"/>
                <a:gd name="connsiteY95" fmla="*/ 324907 h 1195494"/>
                <a:gd name="connsiteX96" fmla="*/ 394398 w 1136287"/>
                <a:gd name="connsiteY96" fmla="*/ 244929 h 1195494"/>
                <a:gd name="connsiteX97" fmla="*/ 387888 w 1136287"/>
                <a:gd name="connsiteY97" fmla="*/ 215170 h 1195494"/>
                <a:gd name="connsiteX98" fmla="*/ 387888 w 1136287"/>
                <a:gd name="connsiteY98" fmla="*/ 213310 h 1195494"/>
                <a:gd name="connsiteX99" fmla="*/ 387888 w 1136287"/>
                <a:gd name="connsiteY99" fmla="*/ 212380 h 1195494"/>
                <a:gd name="connsiteX100" fmla="*/ 378589 w 1136287"/>
                <a:gd name="connsiteY100" fmla="*/ 164951 h 1195494"/>
                <a:gd name="connsiteX101" fmla="*/ 371149 w 1136287"/>
                <a:gd name="connsiteY101" fmla="*/ 82183 h 1195494"/>
                <a:gd name="connsiteX102" fmla="*/ 375799 w 1136287"/>
                <a:gd name="connsiteY102" fmla="*/ 49634 h 1195494"/>
                <a:gd name="connsiteX103" fmla="*/ 380449 w 1136287"/>
                <a:gd name="connsiteY103" fmla="*/ 38474 h 1195494"/>
                <a:gd name="connsiteX104" fmla="*/ 384169 w 1136287"/>
                <a:gd name="connsiteY104" fmla="*/ 33825 h 1195494"/>
                <a:gd name="connsiteX105" fmla="*/ 386958 w 1136287"/>
                <a:gd name="connsiteY105" fmla="*/ 31965 h 1195494"/>
                <a:gd name="connsiteX106" fmla="*/ 389748 w 1136287"/>
                <a:gd name="connsiteY106" fmla="*/ 31035 h 1195494"/>
                <a:gd name="connsiteX107" fmla="*/ 394398 w 1136287"/>
                <a:gd name="connsiteY107" fmla="*/ 31035 h 1195494"/>
                <a:gd name="connsiteX108" fmla="*/ 403698 w 1136287"/>
                <a:gd name="connsiteY108" fmla="*/ 32895 h 1195494"/>
                <a:gd name="connsiteX109" fmla="*/ 424157 w 1136287"/>
                <a:gd name="connsiteY109" fmla="*/ 43124 h 1195494"/>
                <a:gd name="connsiteX110" fmla="*/ 458567 w 1136287"/>
                <a:gd name="connsiteY110" fmla="*/ 70094 h 1195494"/>
                <a:gd name="connsiteX111" fmla="*/ 492976 w 1136287"/>
                <a:gd name="connsiteY111" fmla="*/ 104503 h 1195494"/>
                <a:gd name="connsiteX112" fmla="*/ 492976 w 1136287"/>
                <a:gd name="connsiteY112" fmla="*/ 104503 h 1195494"/>
                <a:gd name="connsiteX113" fmla="*/ 492976 w 1136287"/>
                <a:gd name="connsiteY113" fmla="*/ 104503 h 1195494"/>
                <a:gd name="connsiteX114" fmla="*/ 493906 w 1136287"/>
                <a:gd name="connsiteY114" fmla="*/ 104503 h 1195494"/>
                <a:gd name="connsiteX115" fmla="*/ 494836 w 1136287"/>
                <a:gd name="connsiteY115" fmla="*/ 105433 h 1195494"/>
                <a:gd name="connsiteX116" fmla="*/ 535755 w 1136287"/>
                <a:gd name="connsiteY116" fmla="*/ 151932 h 1195494"/>
                <a:gd name="connsiteX117" fmla="*/ 551564 w 1136287"/>
                <a:gd name="connsiteY117" fmla="*/ 171461 h 1195494"/>
                <a:gd name="connsiteX118" fmla="*/ 552495 w 1136287"/>
                <a:gd name="connsiteY118" fmla="*/ 172391 h 1195494"/>
                <a:gd name="connsiteX119" fmla="*/ 577604 w 1136287"/>
                <a:gd name="connsiteY119" fmla="*/ 202150 h 1195494"/>
                <a:gd name="connsiteX120" fmla="*/ 633402 w 1136287"/>
                <a:gd name="connsiteY120" fmla="*/ 254229 h 1195494"/>
                <a:gd name="connsiteX121" fmla="*/ 690131 w 1136287"/>
                <a:gd name="connsiteY121" fmla="*/ 279339 h 1195494"/>
                <a:gd name="connsiteX122" fmla="*/ 747790 w 1136287"/>
                <a:gd name="connsiteY122" fmla="*/ 279339 h 1195494"/>
                <a:gd name="connsiteX123" fmla="*/ 814748 w 1136287"/>
                <a:gd name="connsiteY123" fmla="*/ 260739 h 1195494"/>
                <a:gd name="connsiteX124" fmla="*/ 884496 w 1136287"/>
                <a:gd name="connsiteY124" fmla="*/ 233770 h 1195494"/>
                <a:gd name="connsiteX125" fmla="*/ 886356 w 1136287"/>
                <a:gd name="connsiteY125" fmla="*/ 232840 h 1195494"/>
                <a:gd name="connsiteX126" fmla="*/ 891936 w 1136287"/>
                <a:gd name="connsiteY126" fmla="*/ 230050 h 1195494"/>
                <a:gd name="connsiteX127" fmla="*/ 898446 w 1136287"/>
                <a:gd name="connsiteY127" fmla="*/ 227260 h 1195494"/>
                <a:gd name="connsiteX128" fmla="*/ 909606 w 1136287"/>
                <a:gd name="connsiteY128" fmla="*/ 221680 h 1195494"/>
                <a:gd name="connsiteX129" fmla="*/ 911466 w 1136287"/>
                <a:gd name="connsiteY129" fmla="*/ 220750 h 1195494"/>
                <a:gd name="connsiteX130" fmla="*/ 914256 w 1136287"/>
                <a:gd name="connsiteY130" fmla="*/ 218890 h 1195494"/>
                <a:gd name="connsiteX131" fmla="*/ 925415 w 1136287"/>
                <a:gd name="connsiteY131" fmla="*/ 213310 h 1195494"/>
                <a:gd name="connsiteX132" fmla="*/ 930065 w 1136287"/>
                <a:gd name="connsiteY132" fmla="*/ 211450 h 1195494"/>
                <a:gd name="connsiteX133" fmla="*/ 944015 w 1136287"/>
                <a:gd name="connsiteY133" fmla="*/ 204010 h 1195494"/>
                <a:gd name="connsiteX134" fmla="*/ 968194 w 1136287"/>
                <a:gd name="connsiteY134" fmla="*/ 192851 h 1195494"/>
                <a:gd name="connsiteX135" fmla="*/ 988654 w 1136287"/>
                <a:gd name="connsiteY135" fmla="*/ 184481 h 1195494"/>
                <a:gd name="connsiteX136" fmla="*/ 1033293 w 1136287"/>
                <a:gd name="connsiteY136" fmla="*/ 169601 h 1195494"/>
                <a:gd name="connsiteX137" fmla="*/ 1056542 w 1136287"/>
                <a:gd name="connsiteY137" fmla="*/ 166811 h 1195494"/>
                <a:gd name="connsiteX138" fmla="*/ 1065842 w 1136287"/>
                <a:gd name="connsiteY138" fmla="*/ 168671 h 1195494"/>
                <a:gd name="connsiteX139" fmla="*/ 1070492 w 1136287"/>
                <a:gd name="connsiteY139" fmla="*/ 170531 h 1195494"/>
                <a:gd name="connsiteX140" fmla="*/ 1073282 w 1136287"/>
                <a:gd name="connsiteY140" fmla="*/ 173321 h 1195494"/>
                <a:gd name="connsiteX141" fmla="*/ 1076072 w 1136287"/>
                <a:gd name="connsiteY141" fmla="*/ 177041 h 1195494"/>
                <a:gd name="connsiteX142" fmla="*/ 1077932 w 1136287"/>
                <a:gd name="connsiteY142" fmla="*/ 182621 h 1195494"/>
                <a:gd name="connsiteX143" fmla="*/ 1078862 w 1136287"/>
                <a:gd name="connsiteY143" fmla="*/ 192851 h 1195494"/>
                <a:gd name="connsiteX144" fmla="*/ 1074212 w 1136287"/>
                <a:gd name="connsiteY144" fmla="*/ 217030 h 1195494"/>
                <a:gd name="connsiteX145" fmla="*/ 1036083 w 1136287"/>
                <a:gd name="connsiteY145" fmla="*/ 294218 h 1195494"/>
                <a:gd name="connsiteX146" fmla="*/ 997023 w 1136287"/>
                <a:gd name="connsiteY146" fmla="*/ 352807 h 1195494"/>
                <a:gd name="connsiteX147" fmla="*/ 989584 w 1136287"/>
                <a:gd name="connsiteY147" fmla="*/ 363037 h 1195494"/>
                <a:gd name="connsiteX148" fmla="*/ 966334 w 1136287"/>
                <a:gd name="connsiteY148" fmla="*/ 397446 h 1195494"/>
                <a:gd name="connsiteX149" fmla="*/ 926345 w 1136287"/>
                <a:gd name="connsiteY149" fmla="*/ 476494 h 1195494"/>
                <a:gd name="connsiteX150" fmla="*/ 917045 w 1136287"/>
                <a:gd name="connsiteY150" fmla="*/ 512763 h 1195494"/>
                <a:gd name="connsiteX151" fmla="*/ 915186 w 1136287"/>
                <a:gd name="connsiteY151" fmla="*/ 547172 h 1195494"/>
                <a:gd name="connsiteX152" fmla="*/ 930995 w 1136287"/>
                <a:gd name="connsiteY152" fmla="*/ 610411 h 1195494"/>
                <a:gd name="connsiteX153" fmla="*/ 967264 w 1136287"/>
                <a:gd name="connsiteY153" fmla="*/ 677369 h 1195494"/>
                <a:gd name="connsiteX154" fmla="*/ 990514 w 1136287"/>
                <a:gd name="connsiteY154" fmla="*/ 713638 h 1195494"/>
                <a:gd name="connsiteX155" fmla="*/ 997953 w 1136287"/>
                <a:gd name="connsiteY155" fmla="*/ 724798 h 1195494"/>
                <a:gd name="connsiteX156" fmla="*/ 1013763 w 1136287"/>
                <a:gd name="connsiteY156" fmla="*/ 748047 h 1195494"/>
                <a:gd name="connsiteX157" fmla="*/ 1037942 w 1136287"/>
                <a:gd name="connsiteY157" fmla="*/ 780596 h 1195494"/>
                <a:gd name="connsiteX158" fmla="*/ 1046312 w 1136287"/>
                <a:gd name="connsiteY158" fmla="*/ 790826 h 1195494"/>
                <a:gd name="connsiteX159" fmla="*/ 1098391 w 1136287"/>
                <a:gd name="connsiteY159" fmla="*/ 868014 h 1195494"/>
                <a:gd name="connsiteX160" fmla="*/ 1111411 w 1136287"/>
                <a:gd name="connsiteY160" fmla="*/ 900563 h 1195494"/>
                <a:gd name="connsiteX161" fmla="*/ 1112341 w 1136287"/>
                <a:gd name="connsiteY161" fmla="*/ 913583 h 1195494"/>
                <a:gd name="connsiteX162" fmla="*/ 1111411 w 1136287"/>
                <a:gd name="connsiteY162" fmla="*/ 921023 h 1195494"/>
                <a:gd name="connsiteX163" fmla="*/ 1108621 w 1136287"/>
                <a:gd name="connsiteY163" fmla="*/ 926603 h 1195494"/>
                <a:gd name="connsiteX164" fmla="*/ 1104901 w 1136287"/>
                <a:gd name="connsiteY164" fmla="*/ 931253 h 1195494"/>
                <a:gd name="connsiteX165" fmla="*/ 1097461 w 1136287"/>
                <a:gd name="connsiteY165" fmla="*/ 936832 h 1195494"/>
                <a:gd name="connsiteX166" fmla="*/ 1096531 w 1136287"/>
                <a:gd name="connsiteY166" fmla="*/ 937762 h 1195494"/>
                <a:gd name="connsiteX167" fmla="*/ 1079791 w 1136287"/>
                <a:gd name="connsiteY167" fmla="*/ 943342 h 1195494"/>
                <a:gd name="connsiteX168" fmla="*/ 1045382 w 1136287"/>
                <a:gd name="connsiteY168" fmla="*/ 946132 h 1195494"/>
                <a:gd name="connsiteX169" fmla="*/ 986794 w 1136287"/>
                <a:gd name="connsiteY169" fmla="*/ 934973 h 1195494"/>
                <a:gd name="connsiteX170" fmla="*/ 985864 w 1136287"/>
                <a:gd name="connsiteY170" fmla="*/ 934973 h 1195494"/>
                <a:gd name="connsiteX171" fmla="*/ 868687 w 1136287"/>
                <a:gd name="connsiteY171" fmla="*/ 882894 h 1195494"/>
                <a:gd name="connsiteX172" fmla="*/ 861247 w 1136287"/>
                <a:gd name="connsiteY172" fmla="*/ 879174 h 1195494"/>
                <a:gd name="connsiteX173" fmla="*/ 860317 w 1136287"/>
                <a:gd name="connsiteY173" fmla="*/ 879174 h 1195494"/>
                <a:gd name="connsiteX174" fmla="*/ 815678 w 1136287"/>
                <a:gd name="connsiteY174" fmla="*/ 856854 h 1195494"/>
                <a:gd name="connsiteX175" fmla="*/ 793359 w 1136287"/>
                <a:gd name="connsiteY175" fmla="*/ 846625 h 1195494"/>
                <a:gd name="connsiteX176" fmla="*/ 792428 w 1136287"/>
                <a:gd name="connsiteY176" fmla="*/ 845695 h 1195494"/>
                <a:gd name="connsiteX177" fmla="*/ 782199 w 1136287"/>
                <a:gd name="connsiteY177" fmla="*/ 841045 h 1195494"/>
                <a:gd name="connsiteX178" fmla="*/ 744070 w 1136287"/>
                <a:gd name="connsiteY178" fmla="*/ 827095 h 1195494"/>
                <a:gd name="connsiteX179" fmla="*/ 736630 w 1136287"/>
                <a:gd name="connsiteY179" fmla="*/ 828025 h 1195494"/>
                <a:gd name="connsiteX180" fmla="*/ 734770 w 1136287"/>
                <a:gd name="connsiteY180" fmla="*/ 828955 h 1195494"/>
                <a:gd name="connsiteX181" fmla="*/ 730120 w 1136287"/>
                <a:gd name="connsiteY181" fmla="*/ 836395 h 1195494"/>
                <a:gd name="connsiteX182" fmla="*/ 628752 w 1136287"/>
                <a:gd name="connsiteY182" fmla="*/ 992631 h 1195494"/>
                <a:gd name="connsiteX183" fmla="*/ 625963 w 1136287"/>
                <a:gd name="connsiteY183" fmla="*/ 996351 h 1195494"/>
                <a:gd name="connsiteX184" fmla="*/ 597133 w 1136287"/>
                <a:gd name="connsiteY184" fmla="*/ 1041920 h 1195494"/>
                <a:gd name="connsiteX185" fmla="*/ 550634 w 1136287"/>
                <a:gd name="connsiteY185" fmla="*/ 1113528 h 1195494"/>
                <a:gd name="connsiteX186" fmla="*/ 509715 w 1136287"/>
                <a:gd name="connsiteY186" fmla="*/ 1165607 h 1195494"/>
                <a:gd name="connsiteX187" fmla="*/ 496696 w 1136287"/>
                <a:gd name="connsiteY187" fmla="*/ 1175837 h 1195494"/>
                <a:gd name="connsiteX188" fmla="*/ 495766 w 1136287"/>
                <a:gd name="connsiteY188" fmla="*/ 1175837 h 1195494"/>
                <a:gd name="connsiteX189" fmla="*/ 491116 w 1136287"/>
                <a:gd name="connsiteY189" fmla="*/ 1177697 h 1195494"/>
                <a:gd name="connsiteX190" fmla="*/ 488326 w 1136287"/>
                <a:gd name="connsiteY190" fmla="*/ 1177697 h 1195494"/>
                <a:gd name="connsiteX191" fmla="*/ 486466 w 1136287"/>
                <a:gd name="connsiteY191" fmla="*/ 1177697 h 1195494"/>
                <a:gd name="connsiteX192" fmla="*/ 484606 w 1136287"/>
                <a:gd name="connsiteY192" fmla="*/ 1176767 h 1195494"/>
                <a:gd name="connsiteX193" fmla="*/ 481816 w 1136287"/>
                <a:gd name="connsiteY193" fmla="*/ 1174907 h 1195494"/>
                <a:gd name="connsiteX194" fmla="*/ 476236 w 1136287"/>
                <a:gd name="connsiteY194" fmla="*/ 1167467 h 1195494"/>
                <a:gd name="connsiteX195" fmla="*/ 464147 w 1136287"/>
                <a:gd name="connsiteY195" fmla="*/ 1129338 h 1195494"/>
                <a:gd name="connsiteX196" fmla="*/ 453917 w 1136287"/>
                <a:gd name="connsiteY196" fmla="*/ 1070749 h 1195494"/>
                <a:gd name="connsiteX197" fmla="*/ 453917 w 1136287"/>
                <a:gd name="connsiteY197" fmla="*/ 1069819 h 1195494"/>
                <a:gd name="connsiteX198" fmla="*/ 452057 w 1136287"/>
                <a:gd name="connsiteY198" fmla="*/ 1059590 h 1195494"/>
                <a:gd name="connsiteX199" fmla="*/ 451127 w 1136287"/>
                <a:gd name="connsiteY199" fmla="*/ 1054010 h 1195494"/>
                <a:gd name="connsiteX200" fmla="*/ 447407 w 1136287"/>
                <a:gd name="connsiteY200" fmla="*/ 1026110 h 1195494"/>
                <a:gd name="connsiteX201" fmla="*/ 444617 w 1136287"/>
                <a:gd name="connsiteY201" fmla="*/ 987981 h 1195494"/>
                <a:gd name="connsiteX202" fmla="*/ 443687 w 1136287"/>
                <a:gd name="connsiteY202" fmla="*/ 971242 h 1195494"/>
                <a:gd name="connsiteX203" fmla="*/ 443687 w 1136287"/>
                <a:gd name="connsiteY203" fmla="*/ 970312 h 1195494"/>
                <a:gd name="connsiteX204" fmla="*/ 439037 w 1136287"/>
                <a:gd name="connsiteY204" fmla="*/ 899633 h 1195494"/>
                <a:gd name="connsiteX205" fmla="*/ 422298 w 1136287"/>
                <a:gd name="connsiteY205" fmla="*/ 813146 h 1195494"/>
                <a:gd name="connsiteX206" fmla="*/ 379519 w 1136287"/>
                <a:gd name="connsiteY206" fmla="*/ 749907 h 1195494"/>
                <a:gd name="connsiteX207" fmla="*/ 325580 w 1136287"/>
                <a:gd name="connsiteY207" fmla="*/ 730378 h 1195494"/>
                <a:gd name="connsiteX208" fmla="*/ 258622 w 1136287"/>
                <a:gd name="connsiteY208" fmla="*/ 727588 h 1195494"/>
                <a:gd name="connsiteX209" fmla="*/ 217703 w 1136287"/>
                <a:gd name="connsiteY209" fmla="*/ 729448 h 1195494"/>
                <a:gd name="connsiteX210" fmla="*/ 216773 w 1136287"/>
                <a:gd name="connsiteY210" fmla="*/ 729448 h 1195494"/>
                <a:gd name="connsiteX211" fmla="*/ 187013 w 1136287"/>
                <a:gd name="connsiteY211" fmla="*/ 730378 h 1195494"/>
                <a:gd name="connsiteX212" fmla="*/ 135865 w 1136287"/>
                <a:gd name="connsiteY212" fmla="*/ 730378 h 1195494"/>
                <a:gd name="connsiteX213" fmla="*/ 80996 w 1136287"/>
                <a:gd name="connsiteY213" fmla="*/ 722008 h 1195494"/>
                <a:gd name="connsiteX214" fmla="*/ 60537 w 1136287"/>
                <a:gd name="connsiteY214" fmla="*/ 712708 h 1195494"/>
                <a:gd name="connsiteX215" fmla="*/ 49377 w 1136287"/>
                <a:gd name="connsiteY215" fmla="*/ 703408 h 1195494"/>
                <a:gd name="connsiteX216" fmla="*/ 41937 w 1136287"/>
                <a:gd name="connsiteY216" fmla="*/ 693178 h 1195494"/>
                <a:gd name="connsiteX217" fmla="*/ 38217 w 1136287"/>
                <a:gd name="connsiteY217" fmla="*/ 682949 h 1195494"/>
                <a:gd name="connsiteX218" fmla="*/ 37287 w 1136287"/>
                <a:gd name="connsiteY218" fmla="*/ 675509 h 1195494"/>
                <a:gd name="connsiteX219" fmla="*/ 39147 w 1136287"/>
                <a:gd name="connsiteY219" fmla="*/ 667139 h 1195494"/>
                <a:gd name="connsiteX220" fmla="*/ 44727 w 1136287"/>
                <a:gd name="connsiteY220" fmla="*/ 655979 h 1195494"/>
                <a:gd name="connsiteX221" fmla="*/ 61466 w 1136287"/>
                <a:gd name="connsiteY221" fmla="*/ 636450 h 1195494"/>
                <a:gd name="connsiteX222" fmla="*/ 138655 w 1136287"/>
                <a:gd name="connsiteY222" fmla="*/ 585301 h 1195494"/>
                <a:gd name="connsiteX223" fmla="*/ 217703 w 1136287"/>
                <a:gd name="connsiteY223" fmla="*/ 547172 h 1195494"/>
                <a:gd name="connsiteX224" fmla="*/ 237232 w 1136287"/>
                <a:gd name="connsiteY224" fmla="*/ 538802 h 1195494"/>
                <a:gd name="connsiteX225" fmla="*/ 254902 w 1136287"/>
                <a:gd name="connsiteY225" fmla="*/ 530432 h 1195494"/>
                <a:gd name="connsiteX226" fmla="*/ 262342 w 1136287"/>
                <a:gd name="connsiteY226" fmla="*/ 521133 h 1195494"/>
                <a:gd name="connsiteX227" fmla="*/ 984934 w 1136287"/>
                <a:gd name="connsiteY227" fmla="*/ 416975 h 1195494"/>
                <a:gd name="connsiteX228" fmla="*/ 984004 w 1136287"/>
                <a:gd name="connsiteY228" fmla="*/ 417905 h 1195494"/>
                <a:gd name="connsiteX229" fmla="*/ 984934 w 1136287"/>
                <a:gd name="connsiteY229" fmla="*/ 416975 h 1195494"/>
                <a:gd name="connsiteX230" fmla="*/ 984934 w 1136287"/>
                <a:gd name="connsiteY230" fmla="*/ 416975 h 119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</a:cxnLst>
              <a:rect l="l" t="t" r="r" b="b"/>
              <a:pathLst>
                <a:path w="1136287" h="1195494">
                  <a:moveTo>
                    <a:pt x="374869" y="4995"/>
                  </a:moveTo>
                  <a:cubicBezTo>
                    <a:pt x="367429" y="8715"/>
                    <a:pt x="360919" y="14295"/>
                    <a:pt x="356269" y="20805"/>
                  </a:cubicBezTo>
                  <a:cubicBezTo>
                    <a:pt x="349759" y="30105"/>
                    <a:pt x="346969" y="39404"/>
                    <a:pt x="344180" y="50564"/>
                  </a:cubicBezTo>
                  <a:cubicBezTo>
                    <a:pt x="341390" y="63584"/>
                    <a:pt x="340460" y="77534"/>
                    <a:pt x="339530" y="90553"/>
                  </a:cubicBezTo>
                  <a:cubicBezTo>
                    <a:pt x="339530" y="104503"/>
                    <a:pt x="339530" y="118453"/>
                    <a:pt x="341390" y="131472"/>
                  </a:cubicBezTo>
                  <a:cubicBezTo>
                    <a:pt x="344180" y="157512"/>
                    <a:pt x="349759" y="182621"/>
                    <a:pt x="354409" y="207730"/>
                  </a:cubicBezTo>
                  <a:cubicBezTo>
                    <a:pt x="364639" y="256089"/>
                    <a:pt x="375799" y="304448"/>
                    <a:pt x="373939" y="353737"/>
                  </a:cubicBezTo>
                  <a:cubicBezTo>
                    <a:pt x="373009" y="367686"/>
                    <a:pt x="371149" y="381636"/>
                    <a:pt x="367429" y="395586"/>
                  </a:cubicBezTo>
                  <a:cubicBezTo>
                    <a:pt x="364639" y="404886"/>
                    <a:pt x="359989" y="414185"/>
                    <a:pt x="355339" y="422555"/>
                  </a:cubicBezTo>
                  <a:cubicBezTo>
                    <a:pt x="349759" y="429995"/>
                    <a:pt x="344180" y="437435"/>
                    <a:pt x="337670" y="443945"/>
                  </a:cubicBezTo>
                  <a:cubicBezTo>
                    <a:pt x="326510" y="454174"/>
                    <a:pt x="313490" y="461614"/>
                    <a:pt x="300471" y="468124"/>
                  </a:cubicBezTo>
                  <a:cubicBezTo>
                    <a:pt x="273501" y="482074"/>
                    <a:pt x="245602" y="495093"/>
                    <a:pt x="217703" y="507183"/>
                  </a:cubicBezTo>
                  <a:cubicBezTo>
                    <a:pt x="204683" y="512763"/>
                    <a:pt x="192593" y="518343"/>
                    <a:pt x="179574" y="524853"/>
                  </a:cubicBezTo>
                  <a:cubicBezTo>
                    <a:pt x="157254" y="535082"/>
                    <a:pt x="134935" y="546242"/>
                    <a:pt x="112615" y="558332"/>
                  </a:cubicBezTo>
                  <a:cubicBezTo>
                    <a:pt x="93086" y="568562"/>
                    <a:pt x="74486" y="579721"/>
                    <a:pt x="56817" y="592741"/>
                  </a:cubicBezTo>
                  <a:cubicBezTo>
                    <a:pt x="48447" y="599251"/>
                    <a:pt x="40077" y="605761"/>
                    <a:pt x="32637" y="612270"/>
                  </a:cubicBezTo>
                  <a:cubicBezTo>
                    <a:pt x="27057" y="617850"/>
                    <a:pt x="21477" y="623430"/>
                    <a:pt x="15898" y="630870"/>
                  </a:cubicBezTo>
                  <a:cubicBezTo>
                    <a:pt x="5668" y="644820"/>
                    <a:pt x="-842" y="660629"/>
                    <a:pt x="88" y="677369"/>
                  </a:cubicBezTo>
                  <a:cubicBezTo>
                    <a:pt x="1018" y="685739"/>
                    <a:pt x="2878" y="694108"/>
                    <a:pt x="7528" y="702478"/>
                  </a:cubicBezTo>
                  <a:cubicBezTo>
                    <a:pt x="9388" y="707128"/>
                    <a:pt x="12178" y="711778"/>
                    <a:pt x="15898" y="715498"/>
                  </a:cubicBezTo>
                  <a:cubicBezTo>
                    <a:pt x="18688" y="720148"/>
                    <a:pt x="23338" y="723868"/>
                    <a:pt x="27057" y="727588"/>
                  </a:cubicBezTo>
                  <a:cubicBezTo>
                    <a:pt x="34497" y="734097"/>
                    <a:pt x="42867" y="738747"/>
                    <a:pt x="51237" y="743397"/>
                  </a:cubicBezTo>
                  <a:cubicBezTo>
                    <a:pt x="60537" y="748047"/>
                    <a:pt x="70766" y="750837"/>
                    <a:pt x="80996" y="752697"/>
                  </a:cubicBezTo>
                  <a:cubicBezTo>
                    <a:pt x="98665" y="756417"/>
                    <a:pt x="117265" y="758277"/>
                    <a:pt x="134935" y="758277"/>
                  </a:cubicBezTo>
                  <a:cubicBezTo>
                    <a:pt x="153534" y="759207"/>
                    <a:pt x="173064" y="758277"/>
                    <a:pt x="191663" y="757347"/>
                  </a:cubicBezTo>
                  <a:cubicBezTo>
                    <a:pt x="227933" y="755487"/>
                    <a:pt x="264202" y="752697"/>
                    <a:pt x="300471" y="754557"/>
                  </a:cubicBezTo>
                  <a:cubicBezTo>
                    <a:pt x="314420" y="755487"/>
                    <a:pt x="328370" y="756417"/>
                    <a:pt x="341390" y="760137"/>
                  </a:cubicBezTo>
                  <a:cubicBezTo>
                    <a:pt x="346969" y="761997"/>
                    <a:pt x="351619" y="763857"/>
                    <a:pt x="356269" y="766647"/>
                  </a:cubicBezTo>
                  <a:cubicBezTo>
                    <a:pt x="360919" y="769437"/>
                    <a:pt x="365569" y="773157"/>
                    <a:pt x="369289" y="777806"/>
                  </a:cubicBezTo>
                  <a:cubicBezTo>
                    <a:pt x="374869" y="784316"/>
                    <a:pt x="379519" y="790826"/>
                    <a:pt x="383239" y="798266"/>
                  </a:cubicBezTo>
                  <a:cubicBezTo>
                    <a:pt x="390679" y="813146"/>
                    <a:pt x="396258" y="829885"/>
                    <a:pt x="399978" y="845695"/>
                  </a:cubicBezTo>
                  <a:cubicBezTo>
                    <a:pt x="412068" y="901493"/>
                    <a:pt x="411138" y="959152"/>
                    <a:pt x="415788" y="1015881"/>
                  </a:cubicBezTo>
                  <a:cubicBezTo>
                    <a:pt x="416718" y="1027040"/>
                    <a:pt x="418578" y="1038200"/>
                    <a:pt x="420438" y="1049360"/>
                  </a:cubicBezTo>
                  <a:cubicBezTo>
                    <a:pt x="422298" y="1061449"/>
                    <a:pt x="424157" y="1074469"/>
                    <a:pt x="426018" y="1086559"/>
                  </a:cubicBezTo>
                  <a:cubicBezTo>
                    <a:pt x="429737" y="1109808"/>
                    <a:pt x="433457" y="1133058"/>
                    <a:pt x="440897" y="1154447"/>
                  </a:cubicBezTo>
                  <a:cubicBezTo>
                    <a:pt x="443687" y="1162817"/>
                    <a:pt x="447407" y="1171187"/>
                    <a:pt x="452987" y="1178627"/>
                  </a:cubicBezTo>
                  <a:cubicBezTo>
                    <a:pt x="457637" y="1185136"/>
                    <a:pt x="464147" y="1190716"/>
                    <a:pt x="470656" y="1193506"/>
                  </a:cubicBezTo>
                  <a:cubicBezTo>
                    <a:pt x="479026" y="1196296"/>
                    <a:pt x="487396" y="1196296"/>
                    <a:pt x="495766" y="1192576"/>
                  </a:cubicBezTo>
                  <a:cubicBezTo>
                    <a:pt x="505996" y="1187926"/>
                    <a:pt x="514365" y="1180487"/>
                    <a:pt x="521805" y="1173047"/>
                  </a:cubicBezTo>
                  <a:cubicBezTo>
                    <a:pt x="532965" y="1161887"/>
                    <a:pt x="542265" y="1148867"/>
                    <a:pt x="551564" y="1135848"/>
                  </a:cubicBezTo>
                  <a:cubicBezTo>
                    <a:pt x="563654" y="1118178"/>
                    <a:pt x="574814" y="1101439"/>
                    <a:pt x="585974" y="1083769"/>
                  </a:cubicBezTo>
                  <a:cubicBezTo>
                    <a:pt x="608293" y="1048430"/>
                    <a:pt x="629682" y="1012161"/>
                    <a:pt x="651072" y="976822"/>
                  </a:cubicBezTo>
                  <a:cubicBezTo>
                    <a:pt x="662232" y="958222"/>
                    <a:pt x="673392" y="939622"/>
                    <a:pt x="685481" y="921023"/>
                  </a:cubicBezTo>
                  <a:cubicBezTo>
                    <a:pt x="701291" y="895913"/>
                    <a:pt x="718030" y="870804"/>
                    <a:pt x="734770" y="846625"/>
                  </a:cubicBezTo>
                  <a:cubicBezTo>
                    <a:pt x="734770" y="846625"/>
                    <a:pt x="734770" y="846625"/>
                    <a:pt x="735700" y="846625"/>
                  </a:cubicBezTo>
                  <a:cubicBezTo>
                    <a:pt x="753370" y="853135"/>
                    <a:pt x="770109" y="861504"/>
                    <a:pt x="787779" y="869874"/>
                  </a:cubicBezTo>
                  <a:cubicBezTo>
                    <a:pt x="800798" y="876384"/>
                    <a:pt x="814748" y="882894"/>
                    <a:pt x="827768" y="889404"/>
                  </a:cubicBezTo>
                  <a:cubicBezTo>
                    <a:pt x="856597" y="904283"/>
                    <a:pt x="885426" y="919163"/>
                    <a:pt x="915186" y="933113"/>
                  </a:cubicBezTo>
                  <a:cubicBezTo>
                    <a:pt x="944945" y="947062"/>
                    <a:pt x="975634" y="958222"/>
                    <a:pt x="1008183" y="964732"/>
                  </a:cubicBezTo>
                  <a:cubicBezTo>
                    <a:pt x="1036083" y="970312"/>
                    <a:pt x="1065842" y="970312"/>
                    <a:pt x="1092811" y="961942"/>
                  </a:cubicBezTo>
                  <a:cubicBezTo>
                    <a:pt x="1110481" y="956362"/>
                    <a:pt x="1127220" y="944272"/>
                    <a:pt x="1132800" y="926603"/>
                  </a:cubicBezTo>
                  <a:cubicBezTo>
                    <a:pt x="1133730" y="922883"/>
                    <a:pt x="1135590" y="918233"/>
                    <a:pt x="1135590" y="913583"/>
                  </a:cubicBezTo>
                  <a:cubicBezTo>
                    <a:pt x="1136520" y="908933"/>
                    <a:pt x="1136520" y="904283"/>
                    <a:pt x="1135590" y="898703"/>
                  </a:cubicBezTo>
                  <a:cubicBezTo>
                    <a:pt x="1134660" y="889404"/>
                    <a:pt x="1131870" y="880104"/>
                    <a:pt x="1129080" y="871734"/>
                  </a:cubicBezTo>
                  <a:cubicBezTo>
                    <a:pt x="1125361" y="861504"/>
                    <a:pt x="1120711" y="852205"/>
                    <a:pt x="1116061" y="842905"/>
                  </a:cubicBezTo>
                  <a:cubicBezTo>
                    <a:pt x="1111411" y="833605"/>
                    <a:pt x="1105831" y="824305"/>
                    <a:pt x="1099321" y="815935"/>
                  </a:cubicBezTo>
                  <a:cubicBezTo>
                    <a:pt x="1087231" y="798266"/>
                    <a:pt x="1074212" y="780596"/>
                    <a:pt x="1061192" y="763857"/>
                  </a:cubicBezTo>
                  <a:cubicBezTo>
                    <a:pt x="1054682" y="754557"/>
                    <a:pt x="1047242" y="746187"/>
                    <a:pt x="1040732" y="736887"/>
                  </a:cubicBezTo>
                  <a:cubicBezTo>
                    <a:pt x="1033293" y="726658"/>
                    <a:pt x="1026783" y="716428"/>
                    <a:pt x="1020273" y="706198"/>
                  </a:cubicBezTo>
                  <a:cubicBezTo>
                    <a:pt x="1001673" y="678299"/>
                    <a:pt x="983074" y="649470"/>
                    <a:pt x="967264" y="620640"/>
                  </a:cubicBezTo>
                  <a:cubicBezTo>
                    <a:pt x="957965" y="602041"/>
                    <a:pt x="949595" y="583441"/>
                    <a:pt x="944945" y="563912"/>
                  </a:cubicBezTo>
                  <a:cubicBezTo>
                    <a:pt x="942155" y="551822"/>
                    <a:pt x="941225" y="538802"/>
                    <a:pt x="941225" y="526713"/>
                  </a:cubicBezTo>
                  <a:cubicBezTo>
                    <a:pt x="942155" y="512763"/>
                    <a:pt x="944945" y="499743"/>
                    <a:pt x="948665" y="486724"/>
                  </a:cubicBezTo>
                  <a:cubicBezTo>
                    <a:pt x="957035" y="462544"/>
                    <a:pt x="969124" y="439295"/>
                    <a:pt x="982144" y="417905"/>
                  </a:cubicBezTo>
                  <a:cubicBezTo>
                    <a:pt x="992374" y="402096"/>
                    <a:pt x="1002603" y="387216"/>
                    <a:pt x="1013763" y="372336"/>
                  </a:cubicBezTo>
                  <a:cubicBezTo>
                    <a:pt x="1027713" y="353737"/>
                    <a:pt x="1040732" y="334207"/>
                    <a:pt x="1052822" y="314678"/>
                  </a:cubicBezTo>
                  <a:cubicBezTo>
                    <a:pt x="1066772" y="293288"/>
                    <a:pt x="1079791" y="270969"/>
                    <a:pt x="1090021" y="247719"/>
                  </a:cubicBezTo>
                  <a:cubicBezTo>
                    <a:pt x="1099321" y="228190"/>
                    <a:pt x="1105831" y="205870"/>
                    <a:pt x="1105831" y="184481"/>
                  </a:cubicBezTo>
                  <a:cubicBezTo>
                    <a:pt x="1105831" y="179831"/>
                    <a:pt x="1104901" y="175181"/>
                    <a:pt x="1103971" y="169601"/>
                  </a:cubicBezTo>
                  <a:cubicBezTo>
                    <a:pt x="1103041" y="164951"/>
                    <a:pt x="1100251" y="160302"/>
                    <a:pt x="1098391" y="155652"/>
                  </a:cubicBezTo>
                  <a:cubicBezTo>
                    <a:pt x="1096531" y="151932"/>
                    <a:pt x="1092811" y="148212"/>
                    <a:pt x="1090021" y="145422"/>
                  </a:cubicBezTo>
                  <a:cubicBezTo>
                    <a:pt x="1086301" y="141702"/>
                    <a:pt x="1081651" y="138912"/>
                    <a:pt x="1077002" y="137052"/>
                  </a:cubicBezTo>
                  <a:cubicBezTo>
                    <a:pt x="1066772" y="132402"/>
                    <a:pt x="1055612" y="131472"/>
                    <a:pt x="1045382" y="132402"/>
                  </a:cubicBezTo>
                  <a:cubicBezTo>
                    <a:pt x="1033293" y="132402"/>
                    <a:pt x="1022133" y="135192"/>
                    <a:pt x="1010973" y="138912"/>
                  </a:cubicBezTo>
                  <a:cubicBezTo>
                    <a:pt x="986794" y="145422"/>
                    <a:pt x="963544" y="155652"/>
                    <a:pt x="941225" y="166811"/>
                  </a:cubicBezTo>
                  <a:cubicBezTo>
                    <a:pt x="922625" y="176111"/>
                    <a:pt x="904026" y="185411"/>
                    <a:pt x="885426" y="194711"/>
                  </a:cubicBezTo>
                  <a:cubicBezTo>
                    <a:pt x="875196" y="199361"/>
                    <a:pt x="864037" y="204010"/>
                    <a:pt x="853807" y="207730"/>
                  </a:cubicBezTo>
                  <a:cubicBezTo>
                    <a:pt x="840787" y="213310"/>
                    <a:pt x="827768" y="217960"/>
                    <a:pt x="814748" y="222610"/>
                  </a:cubicBezTo>
                  <a:cubicBezTo>
                    <a:pt x="794289" y="230050"/>
                    <a:pt x="772899" y="237490"/>
                    <a:pt x="751510" y="243069"/>
                  </a:cubicBezTo>
                  <a:cubicBezTo>
                    <a:pt x="737560" y="245859"/>
                    <a:pt x="723610" y="247719"/>
                    <a:pt x="709661" y="247719"/>
                  </a:cubicBezTo>
                  <a:cubicBezTo>
                    <a:pt x="700361" y="246789"/>
                    <a:pt x="691061" y="245859"/>
                    <a:pt x="682691" y="243069"/>
                  </a:cubicBezTo>
                  <a:cubicBezTo>
                    <a:pt x="672462" y="239350"/>
                    <a:pt x="663162" y="235630"/>
                    <a:pt x="654792" y="230050"/>
                  </a:cubicBezTo>
                  <a:cubicBezTo>
                    <a:pt x="638052" y="218890"/>
                    <a:pt x="623173" y="204940"/>
                    <a:pt x="609223" y="190991"/>
                  </a:cubicBezTo>
                  <a:cubicBezTo>
                    <a:pt x="594343" y="174251"/>
                    <a:pt x="580394" y="157512"/>
                    <a:pt x="566444" y="139842"/>
                  </a:cubicBezTo>
                  <a:cubicBezTo>
                    <a:pt x="553425" y="123102"/>
                    <a:pt x="539475" y="107293"/>
                    <a:pt x="524595" y="91483"/>
                  </a:cubicBezTo>
                  <a:cubicBezTo>
                    <a:pt x="508785" y="73814"/>
                    <a:pt x="492046" y="57074"/>
                    <a:pt x="474376" y="42194"/>
                  </a:cubicBezTo>
                  <a:cubicBezTo>
                    <a:pt x="459497" y="29175"/>
                    <a:pt x="442757" y="16155"/>
                    <a:pt x="425088" y="7785"/>
                  </a:cubicBezTo>
                  <a:cubicBezTo>
                    <a:pt x="410208" y="1275"/>
                    <a:pt x="392538" y="-3374"/>
                    <a:pt x="376729" y="3135"/>
                  </a:cubicBezTo>
                  <a:lnTo>
                    <a:pt x="374869" y="4995"/>
                  </a:lnTo>
                  <a:close/>
                  <a:moveTo>
                    <a:pt x="262342" y="521133"/>
                  </a:moveTo>
                  <a:cubicBezTo>
                    <a:pt x="278151" y="513693"/>
                    <a:pt x="299541" y="504393"/>
                    <a:pt x="320000" y="492303"/>
                  </a:cubicBezTo>
                  <a:cubicBezTo>
                    <a:pt x="333020" y="485794"/>
                    <a:pt x="346039" y="478354"/>
                    <a:pt x="357199" y="468124"/>
                  </a:cubicBezTo>
                  <a:cubicBezTo>
                    <a:pt x="362779" y="463474"/>
                    <a:pt x="367429" y="458824"/>
                    <a:pt x="371149" y="454174"/>
                  </a:cubicBezTo>
                  <a:cubicBezTo>
                    <a:pt x="375799" y="448594"/>
                    <a:pt x="379519" y="442085"/>
                    <a:pt x="383239" y="436505"/>
                  </a:cubicBezTo>
                  <a:cubicBezTo>
                    <a:pt x="388818" y="427205"/>
                    <a:pt x="393468" y="416045"/>
                    <a:pt x="398118" y="401166"/>
                  </a:cubicBezTo>
                  <a:cubicBezTo>
                    <a:pt x="404628" y="379776"/>
                    <a:pt x="406488" y="355597"/>
                    <a:pt x="405558" y="324907"/>
                  </a:cubicBezTo>
                  <a:cubicBezTo>
                    <a:pt x="403698" y="297938"/>
                    <a:pt x="399048" y="270039"/>
                    <a:pt x="394398" y="244929"/>
                  </a:cubicBezTo>
                  <a:cubicBezTo>
                    <a:pt x="392538" y="234700"/>
                    <a:pt x="390679" y="224470"/>
                    <a:pt x="387888" y="215170"/>
                  </a:cubicBezTo>
                  <a:lnTo>
                    <a:pt x="387888" y="213310"/>
                  </a:lnTo>
                  <a:lnTo>
                    <a:pt x="387888" y="212380"/>
                  </a:lnTo>
                  <a:cubicBezTo>
                    <a:pt x="385099" y="196571"/>
                    <a:pt x="381379" y="180761"/>
                    <a:pt x="378589" y="164951"/>
                  </a:cubicBezTo>
                  <a:cubicBezTo>
                    <a:pt x="373009" y="134262"/>
                    <a:pt x="371149" y="107293"/>
                    <a:pt x="371149" y="82183"/>
                  </a:cubicBezTo>
                  <a:cubicBezTo>
                    <a:pt x="372079" y="69164"/>
                    <a:pt x="373009" y="58934"/>
                    <a:pt x="375799" y="49634"/>
                  </a:cubicBezTo>
                  <a:cubicBezTo>
                    <a:pt x="377659" y="45914"/>
                    <a:pt x="378589" y="42194"/>
                    <a:pt x="380449" y="38474"/>
                  </a:cubicBezTo>
                  <a:cubicBezTo>
                    <a:pt x="381379" y="36615"/>
                    <a:pt x="382309" y="35685"/>
                    <a:pt x="384169" y="33825"/>
                  </a:cubicBezTo>
                  <a:cubicBezTo>
                    <a:pt x="385099" y="32895"/>
                    <a:pt x="386029" y="31965"/>
                    <a:pt x="386958" y="31965"/>
                  </a:cubicBezTo>
                  <a:cubicBezTo>
                    <a:pt x="387888" y="31965"/>
                    <a:pt x="388818" y="31035"/>
                    <a:pt x="389748" y="31035"/>
                  </a:cubicBezTo>
                  <a:cubicBezTo>
                    <a:pt x="391608" y="31035"/>
                    <a:pt x="392538" y="31035"/>
                    <a:pt x="394398" y="31035"/>
                  </a:cubicBezTo>
                  <a:cubicBezTo>
                    <a:pt x="397188" y="31035"/>
                    <a:pt x="399978" y="31965"/>
                    <a:pt x="403698" y="32895"/>
                  </a:cubicBezTo>
                  <a:cubicBezTo>
                    <a:pt x="410208" y="34755"/>
                    <a:pt x="416718" y="38474"/>
                    <a:pt x="424157" y="43124"/>
                  </a:cubicBezTo>
                  <a:cubicBezTo>
                    <a:pt x="435317" y="50564"/>
                    <a:pt x="446477" y="58934"/>
                    <a:pt x="458567" y="70094"/>
                  </a:cubicBezTo>
                  <a:cubicBezTo>
                    <a:pt x="469727" y="79393"/>
                    <a:pt x="480886" y="90553"/>
                    <a:pt x="492976" y="104503"/>
                  </a:cubicBezTo>
                  <a:cubicBezTo>
                    <a:pt x="492976" y="104503"/>
                    <a:pt x="492976" y="104503"/>
                    <a:pt x="492976" y="104503"/>
                  </a:cubicBezTo>
                  <a:cubicBezTo>
                    <a:pt x="492976" y="104503"/>
                    <a:pt x="492976" y="104503"/>
                    <a:pt x="492976" y="104503"/>
                  </a:cubicBezTo>
                  <a:lnTo>
                    <a:pt x="493906" y="104503"/>
                  </a:lnTo>
                  <a:lnTo>
                    <a:pt x="494836" y="105433"/>
                  </a:lnTo>
                  <a:cubicBezTo>
                    <a:pt x="507855" y="119383"/>
                    <a:pt x="521805" y="135192"/>
                    <a:pt x="535755" y="151932"/>
                  </a:cubicBezTo>
                  <a:cubicBezTo>
                    <a:pt x="541335" y="158442"/>
                    <a:pt x="545985" y="164951"/>
                    <a:pt x="551564" y="171461"/>
                  </a:cubicBezTo>
                  <a:lnTo>
                    <a:pt x="552495" y="172391"/>
                  </a:lnTo>
                  <a:cubicBezTo>
                    <a:pt x="560864" y="182621"/>
                    <a:pt x="568304" y="192851"/>
                    <a:pt x="577604" y="202150"/>
                  </a:cubicBezTo>
                  <a:cubicBezTo>
                    <a:pt x="598063" y="225400"/>
                    <a:pt x="614803" y="241210"/>
                    <a:pt x="633402" y="254229"/>
                  </a:cubicBezTo>
                  <a:cubicBezTo>
                    <a:pt x="652002" y="266319"/>
                    <a:pt x="670601" y="274689"/>
                    <a:pt x="690131" y="279339"/>
                  </a:cubicBezTo>
                  <a:cubicBezTo>
                    <a:pt x="707801" y="283059"/>
                    <a:pt x="726400" y="283059"/>
                    <a:pt x="747790" y="279339"/>
                  </a:cubicBezTo>
                  <a:cubicBezTo>
                    <a:pt x="772899" y="274689"/>
                    <a:pt x="796148" y="267249"/>
                    <a:pt x="814748" y="260739"/>
                  </a:cubicBezTo>
                  <a:cubicBezTo>
                    <a:pt x="837997" y="252369"/>
                    <a:pt x="862177" y="243069"/>
                    <a:pt x="884496" y="233770"/>
                  </a:cubicBezTo>
                  <a:lnTo>
                    <a:pt x="886356" y="232840"/>
                  </a:lnTo>
                  <a:lnTo>
                    <a:pt x="891936" y="230050"/>
                  </a:lnTo>
                  <a:cubicBezTo>
                    <a:pt x="893796" y="229120"/>
                    <a:pt x="895656" y="228190"/>
                    <a:pt x="898446" y="227260"/>
                  </a:cubicBezTo>
                  <a:cubicBezTo>
                    <a:pt x="902166" y="225400"/>
                    <a:pt x="905886" y="223540"/>
                    <a:pt x="909606" y="221680"/>
                  </a:cubicBezTo>
                  <a:lnTo>
                    <a:pt x="911466" y="220750"/>
                  </a:lnTo>
                  <a:lnTo>
                    <a:pt x="914256" y="218890"/>
                  </a:lnTo>
                  <a:lnTo>
                    <a:pt x="925415" y="213310"/>
                  </a:lnTo>
                  <a:lnTo>
                    <a:pt x="930065" y="211450"/>
                  </a:lnTo>
                  <a:cubicBezTo>
                    <a:pt x="934715" y="208660"/>
                    <a:pt x="939365" y="206800"/>
                    <a:pt x="944015" y="204010"/>
                  </a:cubicBezTo>
                  <a:cubicBezTo>
                    <a:pt x="952385" y="200291"/>
                    <a:pt x="959824" y="196571"/>
                    <a:pt x="968194" y="192851"/>
                  </a:cubicBezTo>
                  <a:cubicBezTo>
                    <a:pt x="974704" y="190061"/>
                    <a:pt x="981214" y="187271"/>
                    <a:pt x="988654" y="184481"/>
                  </a:cubicBezTo>
                  <a:cubicBezTo>
                    <a:pt x="1005393" y="177971"/>
                    <a:pt x="1019343" y="173321"/>
                    <a:pt x="1033293" y="169601"/>
                  </a:cubicBezTo>
                  <a:cubicBezTo>
                    <a:pt x="1041663" y="167741"/>
                    <a:pt x="1050032" y="166811"/>
                    <a:pt x="1056542" y="166811"/>
                  </a:cubicBezTo>
                  <a:cubicBezTo>
                    <a:pt x="1059332" y="166811"/>
                    <a:pt x="1063052" y="167741"/>
                    <a:pt x="1065842" y="168671"/>
                  </a:cubicBezTo>
                  <a:cubicBezTo>
                    <a:pt x="1067702" y="169601"/>
                    <a:pt x="1068632" y="169601"/>
                    <a:pt x="1070492" y="170531"/>
                  </a:cubicBezTo>
                  <a:cubicBezTo>
                    <a:pt x="1071422" y="171461"/>
                    <a:pt x="1072352" y="172391"/>
                    <a:pt x="1073282" y="173321"/>
                  </a:cubicBezTo>
                  <a:cubicBezTo>
                    <a:pt x="1074212" y="174251"/>
                    <a:pt x="1075142" y="175181"/>
                    <a:pt x="1076072" y="177041"/>
                  </a:cubicBezTo>
                  <a:cubicBezTo>
                    <a:pt x="1077002" y="178901"/>
                    <a:pt x="1077932" y="180761"/>
                    <a:pt x="1077932" y="182621"/>
                  </a:cubicBezTo>
                  <a:cubicBezTo>
                    <a:pt x="1078862" y="185411"/>
                    <a:pt x="1078862" y="189131"/>
                    <a:pt x="1078862" y="192851"/>
                  </a:cubicBezTo>
                  <a:cubicBezTo>
                    <a:pt x="1077932" y="200291"/>
                    <a:pt x="1077002" y="207730"/>
                    <a:pt x="1074212" y="217030"/>
                  </a:cubicBezTo>
                  <a:cubicBezTo>
                    <a:pt x="1064912" y="245859"/>
                    <a:pt x="1049102" y="271899"/>
                    <a:pt x="1036083" y="294218"/>
                  </a:cubicBezTo>
                  <a:cubicBezTo>
                    <a:pt x="1024923" y="311888"/>
                    <a:pt x="1012833" y="329557"/>
                    <a:pt x="997023" y="352807"/>
                  </a:cubicBezTo>
                  <a:lnTo>
                    <a:pt x="989584" y="363037"/>
                  </a:lnTo>
                  <a:cubicBezTo>
                    <a:pt x="981214" y="374196"/>
                    <a:pt x="973774" y="385356"/>
                    <a:pt x="966334" y="397446"/>
                  </a:cubicBezTo>
                  <a:cubicBezTo>
                    <a:pt x="946805" y="428135"/>
                    <a:pt x="934715" y="452314"/>
                    <a:pt x="926345" y="476494"/>
                  </a:cubicBezTo>
                  <a:cubicBezTo>
                    <a:pt x="921695" y="489513"/>
                    <a:pt x="918905" y="501603"/>
                    <a:pt x="917045" y="512763"/>
                  </a:cubicBezTo>
                  <a:cubicBezTo>
                    <a:pt x="915186" y="523923"/>
                    <a:pt x="915186" y="535082"/>
                    <a:pt x="915186" y="547172"/>
                  </a:cubicBezTo>
                  <a:cubicBezTo>
                    <a:pt x="916116" y="566702"/>
                    <a:pt x="921695" y="588091"/>
                    <a:pt x="930995" y="610411"/>
                  </a:cubicBezTo>
                  <a:cubicBezTo>
                    <a:pt x="941225" y="634590"/>
                    <a:pt x="954244" y="656909"/>
                    <a:pt x="967264" y="677369"/>
                  </a:cubicBezTo>
                  <a:cubicBezTo>
                    <a:pt x="975634" y="690389"/>
                    <a:pt x="983074" y="703408"/>
                    <a:pt x="990514" y="713638"/>
                  </a:cubicBezTo>
                  <a:cubicBezTo>
                    <a:pt x="993304" y="717358"/>
                    <a:pt x="995164" y="721078"/>
                    <a:pt x="997953" y="724798"/>
                  </a:cubicBezTo>
                  <a:cubicBezTo>
                    <a:pt x="1002603" y="732237"/>
                    <a:pt x="1008183" y="740607"/>
                    <a:pt x="1013763" y="748047"/>
                  </a:cubicBezTo>
                  <a:cubicBezTo>
                    <a:pt x="1021203" y="759207"/>
                    <a:pt x="1030503" y="770367"/>
                    <a:pt x="1037942" y="780596"/>
                  </a:cubicBezTo>
                  <a:cubicBezTo>
                    <a:pt x="1040732" y="784316"/>
                    <a:pt x="1043522" y="788036"/>
                    <a:pt x="1046312" y="790826"/>
                  </a:cubicBezTo>
                  <a:cubicBezTo>
                    <a:pt x="1065842" y="815935"/>
                    <a:pt x="1084441" y="841045"/>
                    <a:pt x="1098391" y="868014"/>
                  </a:cubicBezTo>
                  <a:cubicBezTo>
                    <a:pt x="1104901" y="880104"/>
                    <a:pt x="1108621" y="890334"/>
                    <a:pt x="1111411" y="900563"/>
                  </a:cubicBezTo>
                  <a:cubicBezTo>
                    <a:pt x="1112341" y="905213"/>
                    <a:pt x="1113271" y="909863"/>
                    <a:pt x="1112341" y="913583"/>
                  </a:cubicBezTo>
                  <a:cubicBezTo>
                    <a:pt x="1112341" y="916373"/>
                    <a:pt x="1111411" y="918233"/>
                    <a:pt x="1111411" y="921023"/>
                  </a:cubicBezTo>
                  <a:cubicBezTo>
                    <a:pt x="1110481" y="922883"/>
                    <a:pt x="1109551" y="924743"/>
                    <a:pt x="1108621" y="926603"/>
                  </a:cubicBezTo>
                  <a:cubicBezTo>
                    <a:pt x="1107691" y="928463"/>
                    <a:pt x="1105831" y="929393"/>
                    <a:pt x="1104901" y="931253"/>
                  </a:cubicBezTo>
                  <a:cubicBezTo>
                    <a:pt x="1102111" y="933113"/>
                    <a:pt x="1100251" y="934973"/>
                    <a:pt x="1097461" y="936832"/>
                  </a:cubicBezTo>
                  <a:lnTo>
                    <a:pt x="1096531" y="937762"/>
                  </a:lnTo>
                  <a:cubicBezTo>
                    <a:pt x="1091881" y="939622"/>
                    <a:pt x="1086301" y="941482"/>
                    <a:pt x="1079791" y="943342"/>
                  </a:cubicBezTo>
                  <a:cubicBezTo>
                    <a:pt x="1068632" y="945202"/>
                    <a:pt x="1057472" y="946132"/>
                    <a:pt x="1045382" y="946132"/>
                  </a:cubicBezTo>
                  <a:cubicBezTo>
                    <a:pt x="1027713" y="945202"/>
                    <a:pt x="1008183" y="941482"/>
                    <a:pt x="986794" y="934973"/>
                  </a:cubicBezTo>
                  <a:lnTo>
                    <a:pt x="985864" y="934973"/>
                  </a:lnTo>
                  <a:cubicBezTo>
                    <a:pt x="943085" y="921023"/>
                    <a:pt x="902166" y="900563"/>
                    <a:pt x="868687" y="882894"/>
                  </a:cubicBezTo>
                  <a:lnTo>
                    <a:pt x="861247" y="879174"/>
                  </a:lnTo>
                  <a:lnTo>
                    <a:pt x="860317" y="879174"/>
                  </a:lnTo>
                  <a:cubicBezTo>
                    <a:pt x="845437" y="871734"/>
                    <a:pt x="830558" y="864294"/>
                    <a:pt x="815678" y="856854"/>
                  </a:cubicBezTo>
                  <a:cubicBezTo>
                    <a:pt x="808238" y="853135"/>
                    <a:pt x="800798" y="850345"/>
                    <a:pt x="793359" y="846625"/>
                  </a:cubicBezTo>
                  <a:lnTo>
                    <a:pt x="792428" y="845695"/>
                  </a:lnTo>
                  <a:lnTo>
                    <a:pt x="782199" y="841045"/>
                  </a:lnTo>
                  <a:cubicBezTo>
                    <a:pt x="769179" y="834535"/>
                    <a:pt x="757089" y="829885"/>
                    <a:pt x="744070" y="827095"/>
                  </a:cubicBezTo>
                  <a:cubicBezTo>
                    <a:pt x="742210" y="826165"/>
                    <a:pt x="739420" y="827095"/>
                    <a:pt x="736630" y="828025"/>
                  </a:cubicBezTo>
                  <a:cubicBezTo>
                    <a:pt x="735700" y="828025"/>
                    <a:pt x="734770" y="828955"/>
                    <a:pt x="734770" y="828955"/>
                  </a:cubicBezTo>
                  <a:cubicBezTo>
                    <a:pt x="731980" y="830815"/>
                    <a:pt x="731050" y="832675"/>
                    <a:pt x="730120" y="836395"/>
                  </a:cubicBezTo>
                  <a:cubicBezTo>
                    <a:pt x="693851" y="887544"/>
                    <a:pt x="660372" y="941482"/>
                    <a:pt x="628752" y="992631"/>
                  </a:cubicBezTo>
                  <a:lnTo>
                    <a:pt x="625963" y="996351"/>
                  </a:lnTo>
                  <a:cubicBezTo>
                    <a:pt x="616663" y="1012161"/>
                    <a:pt x="607363" y="1027040"/>
                    <a:pt x="597133" y="1041920"/>
                  </a:cubicBezTo>
                  <a:cubicBezTo>
                    <a:pt x="579464" y="1070749"/>
                    <a:pt x="564584" y="1093069"/>
                    <a:pt x="550634" y="1113528"/>
                  </a:cubicBezTo>
                  <a:cubicBezTo>
                    <a:pt x="538545" y="1131198"/>
                    <a:pt x="525525" y="1149797"/>
                    <a:pt x="509715" y="1165607"/>
                  </a:cubicBezTo>
                  <a:cubicBezTo>
                    <a:pt x="505066" y="1170257"/>
                    <a:pt x="500416" y="1173047"/>
                    <a:pt x="496696" y="1175837"/>
                  </a:cubicBezTo>
                  <a:lnTo>
                    <a:pt x="495766" y="1175837"/>
                  </a:lnTo>
                  <a:cubicBezTo>
                    <a:pt x="493906" y="1176767"/>
                    <a:pt x="492976" y="1176767"/>
                    <a:pt x="491116" y="1177697"/>
                  </a:cubicBezTo>
                  <a:cubicBezTo>
                    <a:pt x="490186" y="1177697"/>
                    <a:pt x="489256" y="1177697"/>
                    <a:pt x="488326" y="1177697"/>
                  </a:cubicBezTo>
                  <a:cubicBezTo>
                    <a:pt x="487396" y="1177697"/>
                    <a:pt x="487396" y="1177697"/>
                    <a:pt x="486466" y="1177697"/>
                  </a:cubicBezTo>
                  <a:cubicBezTo>
                    <a:pt x="485536" y="1177697"/>
                    <a:pt x="485536" y="1176767"/>
                    <a:pt x="484606" y="1176767"/>
                  </a:cubicBezTo>
                  <a:cubicBezTo>
                    <a:pt x="483676" y="1175837"/>
                    <a:pt x="482746" y="1174907"/>
                    <a:pt x="481816" y="1174907"/>
                  </a:cubicBezTo>
                  <a:cubicBezTo>
                    <a:pt x="479956" y="1173047"/>
                    <a:pt x="478096" y="1170257"/>
                    <a:pt x="476236" y="1167467"/>
                  </a:cubicBezTo>
                  <a:cubicBezTo>
                    <a:pt x="470656" y="1155377"/>
                    <a:pt x="466936" y="1142357"/>
                    <a:pt x="464147" y="1129338"/>
                  </a:cubicBezTo>
                  <a:cubicBezTo>
                    <a:pt x="460427" y="1109808"/>
                    <a:pt x="456707" y="1090279"/>
                    <a:pt x="453917" y="1070749"/>
                  </a:cubicBezTo>
                  <a:lnTo>
                    <a:pt x="453917" y="1069819"/>
                  </a:lnTo>
                  <a:lnTo>
                    <a:pt x="452057" y="1059590"/>
                  </a:lnTo>
                  <a:lnTo>
                    <a:pt x="451127" y="1054010"/>
                  </a:lnTo>
                  <a:cubicBezTo>
                    <a:pt x="449267" y="1044710"/>
                    <a:pt x="448337" y="1035410"/>
                    <a:pt x="447407" y="1026110"/>
                  </a:cubicBezTo>
                  <a:cubicBezTo>
                    <a:pt x="446477" y="1014021"/>
                    <a:pt x="445547" y="1001931"/>
                    <a:pt x="444617" y="987981"/>
                  </a:cubicBezTo>
                  <a:lnTo>
                    <a:pt x="443687" y="971242"/>
                  </a:lnTo>
                  <a:lnTo>
                    <a:pt x="443687" y="970312"/>
                  </a:lnTo>
                  <a:cubicBezTo>
                    <a:pt x="442757" y="947062"/>
                    <a:pt x="441827" y="922883"/>
                    <a:pt x="439037" y="899633"/>
                  </a:cubicBezTo>
                  <a:cubicBezTo>
                    <a:pt x="435317" y="863364"/>
                    <a:pt x="430667" y="836395"/>
                    <a:pt x="422298" y="813146"/>
                  </a:cubicBezTo>
                  <a:cubicBezTo>
                    <a:pt x="412068" y="784316"/>
                    <a:pt x="398118" y="762927"/>
                    <a:pt x="379519" y="749907"/>
                  </a:cubicBezTo>
                  <a:cubicBezTo>
                    <a:pt x="365569" y="739677"/>
                    <a:pt x="348830" y="734097"/>
                    <a:pt x="325580" y="730378"/>
                  </a:cubicBezTo>
                  <a:cubicBezTo>
                    <a:pt x="305121" y="727588"/>
                    <a:pt x="283731" y="727588"/>
                    <a:pt x="258622" y="727588"/>
                  </a:cubicBezTo>
                  <a:cubicBezTo>
                    <a:pt x="244672" y="727588"/>
                    <a:pt x="231652" y="728518"/>
                    <a:pt x="217703" y="729448"/>
                  </a:cubicBezTo>
                  <a:lnTo>
                    <a:pt x="216773" y="729448"/>
                  </a:lnTo>
                  <a:cubicBezTo>
                    <a:pt x="206543" y="729448"/>
                    <a:pt x="197243" y="730378"/>
                    <a:pt x="187013" y="730378"/>
                  </a:cubicBezTo>
                  <a:cubicBezTo>
                    <a:pt x="166554" y="731308"/>
                    <a:pt x="150744" y="731308"/>
                    <a:pt x="135865" y="730378"/>
                  </a:cubicBezTo>
                  <a:cubicBezTo>
                    <a:pt x="112615" y="729448"/>
                    <a:pt x="95876" y="726658"/>
                    <a:pt x="80996" y="722008"/>
                  </a:cubicBezTo>
                  <a:cubicBezTo>
                    <a:pt x="73556" y="719218"/>
                    <a:pt x="67046" y="716428"/>
                    <a:pt x="60537" y="712708"/>
                  </a:cubicBezTo>
                  <a:cubicBezTo>
                    <a:pt x="56817" y="709918"/>
                    <a:pt x="53097" y="707128"/>
                    <a:pt x="49377" y="703408"/>
                  </a:cubicBezTo>
                  <a:cubicBezTo>
                    <a:pt x="46587" y="700618"/>
                    <a:pt x="43797" y="696898"/>
                    <a:pt x="41937" y="693178"/>
                  </a:cubicBezTo>
                  <a:cubicBezTo>
                    <a:pt x="40077" y="689459"/>
                    <a:pt x="39147" y="686669"/>
                    <a:pt x="38217" y="682949"/>
                  </a:cubicBezTo>
                  <a:cubicBezTo>
                    <a:pt x="38217" y="680159"/>
                    <a:pt x="37287" y="678299"/>
                    <a:pt x="37287" y="675509"/>
                  </a:cubicBezTo>
                  <a:cubicBezTo>
                    <a:pt x="37287" y="672719"/>
                    <a:pt x="38217" y="669929"/>
                    <a:pt x="39147" y="667139"/>
                  </a:cubicBezTo>
                  <a:cubicBezTo>
                    <a:pt x="41007" y="663419"/>
                    <a:pt x="41937" y="659699"/>
                    <a:pt x="44727" y="655979"/>
                  </a:cubicBezTo>
                  <a:cubicBezTo>
                    <a:pt x="49377" y="649470"/>
                    <a:pt x="54957" y="642960"/>
                    <a:pt x="61466" y="636450"/>
                  </a:cubicBezTo>
                  <a:cubicBezTo>
                    <a:pt x="84716" y="615060"/>
                    <a:pt x="112615" y="599251"/>
                    <a:pt x="138655" y="585301"/>
                  </a:cubicBezTo>
                  <a:cubicBezTo>
                    <a:pt x="165624" y="571351"/>
                    <a:pt x="192593" y="558332"/>
                    <a:pt x="217703" y="547172"/>
                  </a:cubicBezTo>
                  <a:lnTo>
                    <a:pt x="237232" y="538802"/>
                  </a:lnTo>
                  <a:lnTo>
                    <a:pt x="254902" y="530432"/>
                  </a:lnTo>
                  <a:lnTo>
                    <a:pt x="262342" y="521133"/>
                  </a:lnTo>
                  <a:close/>
                  <a:moveTo>
                    <a:pt x="984934" y="416975"/>
                  </a:moveTo>
                  <a:cubicBezTo>
                    <a:pt x="984934" y="416975"/>
                    <a:pt x="984934" y="417905"/>
                    <a:pt x="984004" y="417905"/>
                  </a:cubicBezTo>
                  <a:cubicBezTo>
                    <a:pt x="984934" y="417905"/>
                    <a:pt x="984934" y="416975"/>
                    <a:pt x="984934" y="416975"/>
                  </a:cubicBezTo>
                  <a:lnTo>
                    <a:pt x="984934" y="416975"/>
                  </a:ln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96A0956C-D909-7521-137D-64A9E9916ABF}"/>
                </a:ext>
              </a:extLst>
            </p:cNvPr>
            <p:cNvSpPr/>
            <p:nvPr/>
          </p:nvSpPr>
          <p:spPr>
            <a:xfrm>
              <a:off x="3074504" y="540490"/>
              <a:ext cx="1075053" cy="1146661"/>
            </a:xfrm>
            <a:custGeom>
              <a:avLst/>
              <a:gdLst>
                <a:gd name="connsiteX0" fmla="*/ 355251 w 1075053"/>
                <a:gd name="connsiteY0" fmla="*/ 4650 h 1146661"/>
                <a:gd name="connsiteX1" fmla="*/ 355251 w 1075053"/>
                <a:gd name="connsiteY1" fmla="*/ 4650 h 1146661"/>
                <a:gd name="connsiteX2" fmla="*/ 352461 w 1075053"/>
                <a:gd name="connsiteY2" fmla="*/ 6510 h 1146661"/>
                <a:gd name="connsiteX3" fmla="*/ 348741 w 1075053"/>
                <a:gd name="connsiteY3" fmla="*/ 11160 h 1146661"/>
                <a:gd name="connsiteX4" fmla="*/ 344092 w 1075053"/>
                <a:gd name="connsiteY4" fmla="*/ 22319 h 1146661"/>
                <a:gd name="connsiteX5" fmla="*/ 339442 w 1075053"/>
                <a:gd name="connsiteY5" fmla="*/ 54869 h 1146661"/>
                <a:gd name="connsiteX6" fmla="*/ 346881 w 1075053"/>
                <a:gd name="connsiteY6" fmla="*/ 137637 h 1146661"/>
                <a:gd name="connsiteX7" fmla="*/ 356181 w 1075053"/>
                <a:gd name="connsiteY7" fmla="*/ 185065 h 1146661"/>
                <a:gd name="connsiteX8" fmla="*/ 356181 w 1075053"/>
                <a:gd name="connsiteY8" fmla="*/ 185995 h 1146661"/>
                <a:gd name="connsiteX9" fmla="*/ 356181 w 1075053"/>
                <a:gd name="connsiteY9" fmla="*/ 187855 h 1146661"/>
                <a:gd name="connsiteX10" fmla="*/ 362691 w 1075053"/>
                <a:gd name="connsiteY10" fmla="*/ 217615 h 1146661"/>
                <a:gd name="connsiteX11" fmla="*/ 373851 w 1075053"/>
                <a:gd name="connsiteY11" fmla="*/ 297593 h 1146661"/>
                <a:gd name="connsiteX12" fmla="*/ 366411 w 1075053"/>
                <a:gd name="connsiteY12" fmla="*/ 373851 h 1146661"/>
                <a:gd name="connsiteX13" fmla="*/ 351531 w 1075053"/>
                <a:gd name="connsiteY13" fmla="*/ 409190 h 1146661"/>
                <a:gd name="connsiteX14" fmla="*/ 339442 w 1075053"/>
                <a:gd name="connsiteY14" fmla="*/ 426860 h 1146661"/>
                <a:gd name="connsiteX15" fmla="*/ 325492 w 1075053"/>
                <a:gd name="connsiteY15" fmla="*/ 440809 h 1146661"/>
                <a:gd name="connsiteX16" fmla="*/ 288293 w 1075053"/>
                <a:gd name="connsiteY16" fmla="*/ 464989 h 1146661"/>
                <a:gd name="connsiteX17" fmla="*/ 230634 w 1075053"/>
                <a:gd name="connsiteY17" fmla="*/ 493818 h 1146661"/>
                <a:gd name="connsiteX18" fmla="*/ 217615 w 1075053"/>
                <a:gd name="connsiteY18" fmla="*/ 499398 h 1146661"/>
                <a:gd name="connsiteX19" fmla="*/ 199945 w 1075053"/>
                <a:gd name="connsiteY19" fmla="*/ 507768 h 1146661"/>
                <a:gd name="connsiteX20" fmla="*/ 180416 w 1075053"/>
                <a:gd name="connsiteY20" fmla="*/ 516137 h 1146661"/>
                <a:gd name="connsiteX21" fmla="*/ 101367 w 1075053"/>
                <a:gd name="connsiteY21" fmla="*/ 554266 h 1146661"/>
                <a:gd name="connsiteX22" fmla="*/ 24179 w 1075053"/>
                <a:gd name="connsiteY22" fmla="*/ 605415 h 1146661"/>
                <a:gd name="connsiteX23" fmla="*/ 7440 w 1075053"/>
                <a:gd name="connsiteY23" fmla="*/ 624945 h 1146661"/>
                <a:gd name="connsiteX24" fmla="*/ 1860 w 1075053"/>
                <a:gd name="connsiteY24" fmla="*/ 636104 h 1146661"/>
                <a:gd name="connsiteX25" fmla="*/ 0 w 1075053"/>
                <a:gd name="connsiteY25" fmla="*/ 644474 h 1146661"/>
                <a:gd name="connsiteX26" fmla="*/ 930 w 1075053"/>
                <a:gd name="connsiteY26" fmla="*/ 651914 h 1146661"/>
                <a:gd name="connsiteX27" fmla="*/ 4650 w 1075053"/>
                <a:gd name="connsiteY27" fmla="*/ 662144 h 1146661"/>
                <a:gd name="connsiteX28" fmla="*/ 12090 w 1075053"/>
                <a:gd name="connsiteY28" fmla="*/ 672374 h 1146661"/>
                <a:gd name="connsiteX29" fmla="*/ 23249 w 1075053"/>
                <a:gd name="connsiteY29" fmla="*/ 681673 h 1146661"/>
                <a:gd name="connsiteX30" fmla="*/ 43709 w 1075053"/>
                <a:gd name="connsiteY30" fmla="*/ 690973 h 1146661"/>
                <a:gd name="connsiteX31" fmla="*/ 98578 w 1075053"/>
                <a:gd name="connsiteY31" fmla="*/ 699343 h 1146661"/>
                <a:gd name="connsiteX32" fmla="*/ 149726 w 1075053"/>
                <a:gd name="connsiteY32" fmla="*/ 699343 h 1146661"/>
                <a:gd name="connsiteX33" fmla="*/ 179485 w 1075053"/>
                <a:gd name="connsiteY33" fmla="*/ 698413 h 1146661"/>
                <a:gd name="connsiteX34" fmla="*/ 180416 w 1075053"/>
                <a:gd name="connsiteY34" fmla="*/ 698413 h 1146661"/>
                <a:gd name="connsiteX35" fmla="*/ 221334 w 1075053"/>
                <a:gd name="connsiteY35" fmla="*/ 696553 h 1146661"/>
                <a:gd name="connsiteX36" fmla="*/ 288293 w 1075053"/>
                <a:gd name="connsiteY36" fmla="*/ 699343 h 1146661"/>
                <a:gd name="connsiteX37" fmla="*/ 342231 w 1075053"/>
                <a:gd name="connsiteY37" fmla="*/ 718872 h 1146661"/>
                <a:gd name="connsiteX38" fmla="*/ 385010 w 1075053"/>
                <a:gd name="connsiteY38" fmla="*/ 782111 h 1146661"/>
                <a:gd name="connsiteX39" fmla="*/ 401750 w 1075053"/>
                <a:gd name="connsiteY39" fmla="*/ 868599 h 1146661"/>
                <a:gd name="connsiteX40" fmla="*/ 406400 w 1075053"/>
                <a:gd name="connsiteY40" fmla="*/ 939277 h 1146661"/>
                <a:gd name="connsiteX41" fmla="*/ 406400 w 1075053"/>
                <a:gd name="connsiteY41" fmla="*/ 940207 h 1146661"/>
                <a:gd name="connsiteX42" fmla="*/ 407330 w 1075053"/>
                <a:gd name="connsiteY42" fmla="*/ 956947 h 1146661"/>
                <a:gd name="connsiteX43" fmla="*/ 410120 w 1075053"/>
                <a:gd name="connsiteY43" fmla="*/ 995076 h 1146661"/>
                <a:gd name="connsiteX44" fmla="*/ 413840 w 1075053"/>
                <a:gd name="connsiteY44" fmla="*/ 1022975 h 1146661"/>
                <a:gd name="connsiteX45" fmla="*/ 414770 w 1075053"/>
                <a:gd name="connsiteY45" fmla="*/ 1028555 h 1146661"/>
                <a:gd name="connsiteX46" fmla="*/ 416630 w 1075053"/>
                <a:gd name="connsiteY46" fmla="*/ 1038785 h 1146661"/>
                <a:gd name="connsiteX47" fmla="*/ 416630 w 1075053"/>
                <a:gd name="connsiteY47" fmla="*/ 1039715 h 1146661"/>
                <a:gd name="connsiteX48" fmla="*/ 426859 w 1075053"/>
                <a:gd name="connsiteY48" fmla="*/ 1098303 h 1146661"/>
                <a:gd name="connsiteX49" fmla="*/ 438949 w 1075053"/>
                <a:gd name="connsiteY49" fmla="*/ 1136432 h 1146661"/>
                <a:gd name="connsiteX50" fmla="*/ 444529 w 1075053"/>
                <a:gd name="connsiteY50" fmla="*/ 1143872 h 1146661"/>
                <a:gd name="connsiteX51" fmla="*/ 447319 w 1075053"/>
                <a:gd name="connsiteY51" fmla="*/ 1145732 h 1146661"/>
                <a:gd name="connsiteX52" fmla="*/ 449179 w 1075053"/>
                <a:gd name="connsiteY52" fmla="*/ 1146662 h 1146661"/>
                <a:gd name="connsiteX53" fmla="*/ 451039 w 1075053"/>
                <a:gd name="connsiteY53" fmla="*/ 1146662 h 1146661"/>
                <a:gd name="connsiteX54" fmla="*/ 453829 w 1075053"/>
                <a:gd name="connsiteY54" fmla="*/ 1146662 h 1146661"/>
                <a:gd name="connsiteX55" fmla="*/ 458479 w 1075053"/>
                <a:gd name="connsiteY55" fmla="*/ 1144802 h 1146661"/>
                <a:gd name="connsiteX56" fmla="*/ 459409 w 1075053"/>
                <a:gd name="connsiteY56" fmla="*/ 1144802 h 1146661"/>
                <a:gd name="connsiteX57" fmla="*/ 472428 w 1075053"/>
                <a:gd name="connsiteY57" fmla="*/ 1134572 h 1146661"/>
                <a:gd name="connsiteX58" fmla="*/ 513347 w 1075053"/>
                <a:gd name="connsiteY58" fmla="*/ 1082494 h 1146661"/>
                <a:gd name="connsiteX59" fmla="*/ 559846 w 1075053"/>
                <a:gd name="connsiteY59" fmla="*/ 1010885 h 1146661"/>
                <a:gd name="connsiteX60" fmla="*/ 588675 w 1075053"/>
                <a:gd name="connsiteY60" fmla="*/ 965316 h 1146661"/>
                <a:gd name="connsiteX61" fmla="*/ 591466 w 1075053"/>
                <a:gd name="connsiteY61" fmla="*/ 961596 h 1146661"/>
                <a:gd name="connsiteX62" fmla="*/ 692833 w 1075053"/>
                <a:gd name="connsiteY62" fmla="*/ 805360 h 1146661"/>
                <a:gd name="connsiteX63" fmla="*/ 697483 w 1075053"/>
                <a:gd name="connsiteY63" fmla="*/ 797920 h 1146661"/>
                <a:gd name="connsiteX64" fmla="*/ 699343 w 1075053"/>
                <a:gd name="connsiteY64" fmla="*/ 796990 h 1146661"/>
                <a:gd name="connsiteX65" fmla="*/ 706783 w 1075053"/>
                <a:gd name="connsiteY65" fmla="*/ 796061 h 1146661"/>
                <a:gd name="connsiteX66" fmla="*/ 744912 w 1075053"/>
                <a:gd name="connsiteY66" fmla="*/ 810010 h 1146661"/>
                <a:gd name="connsiteX67" fmla="*/ 755141 w 1075053"/>
                <a:gd name="connsiteY67" fmla="*/ 814660 h 1146661"/>
                <a:gd name="connsiteX68" fmla="*/ 756071 w 1075053"/>
                <a:gd name="connsiteY68" fmla="*/ 815590 h 1146661"/>
                <a:gd name="connsiteX69" fmla="*/ 778391 w 1075053"/>
                <a:gd name="connsiteY69" fmla="*/ 825820 h 1146661"/>
                <a:gd name="connsiteX70" fmla="*/ 823030 w 1075053"/>
                <a:gd name="connsiteY70" fmla="*/ 848139 h 1146661"/>
                <a:gd name="connsiteX71" fmla="*/ 823960 w 1075053"/>
                <a:gd name="connsiteY71" fmla="*/ 848139 h 1146661"/>
                <a:gd name="connsiteX72" fmla="*/ 831400 w 1075053"/>
                <a:gd name="connsiteY72" fmla="*/ 851859 h 1146661"/>
                <a:gd name="connsiteX73" fmla="*/ 948577 w 1075053"/>
                <a:gd name="connsiteY73" fmla="*/ 903938 h 1146661"/>
                <a:gd name="connsiteX74" fmla="*/ 949507 w 1075053"/>
                <a:gd name="connsiteY74" fmla="*/ 903938 h 1146661"/>
                <a:gd name="connsiteX75" fmla="*/ 1008095 w 1075053"/>
                <a:gd name="connsiteY75" fmla="*/ 915098 h 1146661"/>
                <a:gd name="connsiteX76" fmla="*/ 1042504 w 1075053"/>
                <a:gd name="connsiteY76" fmla="*/ 912308 h 1146661"/>
                <a:gd name="connsiteX77" fmla="*/ 1059244 w 1075053"/>
                <a:gd name="connsiteY77" fmla="*/ 906728 h 1146661"/>
                <a:gd name="connsiteX78" fmla="*/ 1060174 w 1075053"/>
                <a:gd name="connsiteY78" fmla="*/ 905798 h 1146661"/>
                <a:gd name="connsiteX79" fmla="*/ 1067614 w 1075053"/>
                <a:gd name="connsiteY79" fmla="*/ 900218 h 1146661"/>
                <a:gd name="connsiteX80" fmla="*/ 1071334 w 1075053"/>
                <a:gd name="connsiteY80" fmla="*/ 895568 h 1146661"/>
                <a:gd name="connsiteX81" fmla="*/ 1074124 w 1075053"/>
                <a:gd name="connsiteY81" fmla="*/ 889988 h 1146661"/>
                <a:gd name="connsiteX82" fmla="*/ 1075054 w 1075053"/>
                <a:gd name="connsiteY82" fmla="*/ 882548 h 1146661"/>
                <a:gd name="connsiteX83" fmla="*/ 1074124 w 1075053"/>
                <a:gd name="connsiteY83" fmla="*/ 868599 h 1146661"/>
                <a:gd name="connsiteX84" fmla="*/ 1061104 w 1075053"/>
                <a:gd name="connsiteY84" fmla="*/ 836050 h 1146661"/>
                <a:gd name="connsiteX85" fmla="*/ 1009025 w 1075053"/>
                <a:gd name="connsiteY85" fmla="*/ 758861 h 1146661"/>
                <a:gd name="connsiteX86" fmla="*/ 1000655 w 1075053"/>
                <a:gd name="connsiteY86" fmla="*/ 748632 h 1146661"/>
                <a:gd name="connsiteX87" fmla="*/ 976476 w 1075053"/>
                <a:gd name="connsiteY87" fmla="*/ 716082 h 1146661"/>
                <a:gd name="connsiteX88" fmla="*/ 960666 w 1075053"/>
                <a:gd name="connsiteY88" fmla="*/ 692833 h 1146661"/>
                <a:gd name="connsiteX89" fmla="*/ 953227 w 1075053"/>
                <a:gd name="connsiteY89" fmla="*/ 681673 h 1146661"/>
                <a:gd name="connsiteX90" fmla="*/ 929977 w 1075053"/>
                <a:gd name="connsiteY90" fmla="*/ 645404 h 1146661"/>
                <a:gd name="connsiteX91" fmla="*/ 893708 w 1075053"/>
                <a:gd name="connsiteY91" fmla="*/ 578446 h 1146661"/>
                <a:gd name="connsiteX92" fmla="*/ 877898 w 1075053"/>
                <a:gd name="connsiteY92" fmla="*/ 515207 h 1146661"/>
                <a:gd name="connsiteX93" fmla="*/ 879758 w 1075053"/>
                <a:gd name="connsiteY93" fmla="*/ 480798 h 1146661"/>
                <a:gd name="connsiteX94" fmla="*/ 889058 w 1075053"/>
                <a:gd name="connsiteY94" fmla="*/ 444529 h 1146661"/>
                <a:gd name="connsiteX95" fmla="*/ 929047 w 1075053"/>
                <a:gd name="connsiteY95" fmla="*/ 365481 h 1146661"/>
                <a:gd name="connsiteX96" fmla="*/ 952297 w 1075053"/>
                <a:gd name="connsiteY96" fmla="*/ 331072 h 1146661"/>
                <a:gd name="connsiteX97" fmla="*/ 959736 w 1075053"/>
                <a:gd name="connsiteY97" fmla="*/ 320842 h 1146661"/>
                <a:gd name="connsiteX98" fmla="*/ 998795 w 1075053"/>
                <a:gd name="connsiteY98" fmla="*/ 262254 h 1146661"/>
                <a:gd name="connsiteX99" fmla="*/ 1036925 w 1075053"/>
                <a:gd name="connsiteY99" fmla="*/ 185065 h 1146661"/>
                <a:gd name="connsiteX100" fmla="*/ 1041574 w 1075053"/>
                <a:gd name="connsiteY100" fmla="*/ 160886 h 1146661"/>
                <a:gd name="connsiteX101" fmla="*/ 1040644 w 1075053"/>
                <a:gd name="connsiteY101" fmla="*/ 150656 h 1146661"/>
                <a:gd name="connsiteX102" fmla="*/ 1038784 w 1075053"/>
                <a:gd name="connsiteY102" fmla="*/ 145076 h 1146661"/>
                <a:gd name="connsiteX103" fmla="*/ 1035994 w 1075053"/>
                <a:gd name="connsiteY103" fmla="*/ 141357 h 1146661"/>
                <a:gd name="connsiteX104" fmla="*/ 1033205 w 1075053"/>
                <a:gd name="connsiteY104" fmla="*/ 138567 h 1146661"/>
                <a:gd name="connsiteX105" fmla="*/ 1028555 w 1075053"/>
                <a:gd name="connsiteY105" fmla="*/ 136707 h 1146661"/>
                <a:gd name="connsiteX106" fmla="*/ 1019255 w 1075053"/>
                <a:gd name="connsiteY106" fmla="*/ 134847 h 1146661"/>
                <a:gd name="connsiteX107" fmla="*/ 996006 w 1075053"/>
                <a:gd name="connsiteY107" fmla="*/ 137637 h 1146661"/>
                <a:gd name="connsiteX108" fmla="*/ 951367 w 1075053"/>
                <a:gd name="connsiteY108" fmla="*/ 152516 h 1146661"/>
                <a:gd name="connsiteX109" fmla="*/ 930907 w 1075053"/>
                <a:gd name="connsiteY109" fmla="*/ 160886 h 1146661"/>
                <a:gd name="connsiteX110" fmla="*/ 906728 w 1075053"/>
                <a:gd name="connsiteY110" fmla="*/ 172046 h 1146661"/>
                <a:gd name="connsiteX111" fmla="*/ 892778 w 1075053"/>
                <a:gd name="connsiteY111" fmla="*/ 179486 h 1146661"/>
                <a:gd name="connsiteX112" fmla="*/ 888128 w 1075053"/>
                <a:gd name="connsiteY112" fmla="*/ 181346 h 1146661"/>
                <a:gd name="connsiteX113" fmla="*/ 876968 w 1075053"/>
                <a:gd name="connsiteY113" fmla="*/ 186925 h 1146661"/>
                <a:gd name="connsiteX114" fmla="*/ 874179 w 1075053"/>
                <a:gd name="connsiteY114" fmla="*/ 188785 h 1146661"/>
                <a:gd name="connsiteX115" fmla="*/ 872318 w 1075053"/>
                <a:gd name="connsiteY115" fmla="*/ 189715 h 1146661"/>
                <a:gd name="connsiteX116" fmla="*/ 861159 w 1075053"/>
                <a:gd name="connsiteY116" fmla="*/ 195295 h 1146661"/>
                <a:gd name="connsiteX117" fmla="*/ 854649 w 1075053"/>
                <a:gd name="connsiteY117" fmla="*/ 198085 h 1146661"/>
                <a:gd name="connsiteX118" fmla="*/ 849069 w 1075053"/>
                <a:gd name="connsiteY118" fmla="*/ 200875 h 1146661"/>
                <a:gd name="connsiteX119" fmla="*/ 847209 w 1075053"/>
                <a:gd name="connsiteY119" fmla="*/ 201805 h 1146661"/>
                <a:gd name="connsiteX120" fmla="*/ 777461 w 1075053"/>
                <a:gd name="connsiteY120" fmla="*/ 228774 h 1146661"/>
                <a:gd name="connsiteX121" fmla="*/ 710502 w 1075053"/>
                <a:gd name="connsiteY121" fmla="*/ 247374 h 1146661"/>
                <a:gd name="connsiteX122" fmla="*/ 652844 w 1075053"/>
                <a:gd name="connsiteY122" fmla="*/ 247374 h 1146661"/>
                <a:gd name="connsiteX123" fmla="*/ 596115 w 1075053"/>
                <a:gd name="connsiteY123" fmla="*/ 222265 h 1146661"/>
                <a:gd name="connsiteX124" fmla="*/ 540317 w 1075053"/>
                <a:gd name="connsiteY124" fmla="*/ 170186 h 1146661"/>
                <a:gd name="connsiteX125" fmla="*/ 515207 w 1075053"/>
                <a:gd name="connsiteY125" fmla="*/ 140427 h 1146661"/>
                <a:gd name="connsiteX126" fmla="*/ 514277 w 1075053"/>
                <a:gd name="connsiteY126" fmla="*/ 139497 h 1146661"/>
                <a:gd name="connsiteX127" fmla="*/ 498468 w 1075053"/>
                <a:gd name="connsiteY127" fmla="*/ 119967 h 1146661"/>
                <a:gd name="connsiteX128" fmla="*/ 457549 w 1075053"/>
                <a:gd name="connsiteY128" fmla="*/ 73468 h 1146661"/>
                <a:gd name="connsiteX129" fmla="*/ 456619 w 1075053"/>
                <a:gd name="connsiteY129" fmla="*/ 72538 h 1146661"/>
                <a:gd name="connsiteX130" fmla="*/ 455689 w 1075053"/>
                <a:gd name="connsiteY130" fmla="*/ 72538 h 1146661"/>
                <a:gd name="connsiteX131" fmla="*/ 455689 w 1075053"/>
                <a:gd name="connsiteY131" fmla="*/ 72538 h 1146661"/>
                <a:gd name="connsiteX132" fmla="*/ 421280 w 1075053"/>
                <a:gd name="connsiteY132" fmla="*/ 38129 h 1146661"/>
                <a:gd name="connsiteX133" fmla="*/ 386871 w 1075053"/>
                <a:gd name="connsiteY133" fmla="*/ 11160 h 1146661"/>
                <a:gd name="connsiteX134" fmla="*/ 366411 w 1075053"/>
                <a:gd name="connsiteY134" fmla="*/ 1860 h 1146661"/>
                <a:gd name="connsiteX135" fmla="*/ 357111 w 1075053"/>
                <a:gd name="connsiteY135" fmla="*/ 0 h 1146661"/>
                <a:gd name="connsiteX136" fmla="*/ 352461 w 1075053"/>
                <a:gd name="connsiteY136" fmla="*/ 0 h 1146661"/>
                <a:gd name="connsiteX137" fmla="*/ 355251 w 1075053"/>
                <a:gd name="connsiteY137" fmla="*/ 4650 h 1146661"/>
                <a:gd name="connsiteX138" fmla="*/ 355251 w 1075053"/>
                <a:gd name="connsiteY138" fmla="*/ 4650 h 1146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1075053" h="1146661">
                  <a:moveTo>
                    <a:pt x="355251" y="4650"/>
                  </a:moveTo>
                  <a:lnTo>
                    <a:pt x="355251" y="4650"/>
                  </a:lnTo>
                  <a:cubicBezTo>
                    <a:pt x="354321" y="5580"/>
                    <a:pt x="353391" y="6510"/>
                    <a:pt x="352461" y="6510"/>
                  </a:cubicBezTo>
                  <a:cubicBezTo>
                    <a:pt x="351531" y="7440"/>
                    <a:pt x="349671" y="9300"/>
                    <a:pt x="348741" y="11160"/>
                  </a:cubicBezTo>
                  <a:cubicBezTo>
                    <a:pt x="346881" y="13950"/>
                    <a:pt x="345022" y="17670"/>
                    <a:pt x="344092" y="22319"/>
                  </a:cubicBezTo>
                  <a:cubicBezTo>
                    <a:pt x="341301" y="31619"/>
                    <a:pt x="339442" y="41849"/>
                    <a:pt x="339442" y="54869"/>
                  </a:cubicBezTo>
                  <a:cubicBezTo>
                    <a:pt x="338512" y="79978"/>
                    <a:pt x="340372" y="106017"/>
                    <a:pt x="346881" y="137637"/>
                  </a:cubicBezTo>
                  <a:cubicBezTo>
                    <a:pt x="349671" y="153446"/>
                    <a:pt x="353391" y="169256"/>
                    <a:pt x="356181" y="185065"/>
                  </a:cubicBezTo>
                  <a:lnTo>
                    <a:pt x="356181" y="185995"/>
                  </a:lnTo>
                  <a:lnTo>
                    <a:pt x="356181" y="187855"/>
                  </a:lnTo>
                  <a:cubicBezTo>
                    <a:pt x="358041" y="198085"/>
                    <a:pt x="360831" y="208315"/>
                    <a:pt x="362691" y="217615"/>
                  </a:cubicBezTo>
                  <a:cubicBezTo>
                    <a:pt x="367341" y="243654"/>
                    <a:pt x="372921" y="270623"/>
                    <a:pt x="373851" y="297593"/>
                  </a:cubicBezTo>
                  <a:cubicBezTo>
                    <a:pt x="375711" y="328282"/>
                    <a:pt x="372921" y="353391"/>
                    <a:pt x="366411" y="373851"/>
                  </a:cubicBezTo>
                  <a:cubicBezTo>
                    <a:pt x="361761" y="388730"/>
                    <a:pt x="357111" y="398960"/>
                    <a:pt x="351531" y="409190"/>
                  </a:cubicBezTo>
                  <a:cubicBezTo>
                    <a:pt x="347811" y="414770"/>
                    <a:pt x="344092" y="421280"/>
                    <a:pt x="339442" y="426860"/>
                  </a:cubicBezTo>
                  <a:cubicBezTo>
                    <a:pt x="335722" y="431509"/>
                    <a:pt x="331072" y="436159"/>
                    <a:pt x="325492" y="440809"/>
                  </a:cubicBezTo>
                  <a:cubicBezTo>
                    <a:pt x="314332" y="451039"/>
                    <a:pt x="301313" y="458479"/>
                    <a:pt x="288293" y="464989"/>
                  </a:cubicBezTo>
                  <a:cubicBezTo>
                    <a:pt x="267833" y="476148"/>
                    <a:pt x="246444" y="486378"/>
                    <a:pt x="230634" y="493818"/>
                  </a:cubicBezTo>
                  <a:lnTo>
                    <a:pt x="217615" y="499398"/>
                  </a:lnTo>
                  <a:lnTo>
                    <a:pt x="199945" y="507768"/>
                  </a:lnTo>
                  <a:lnTo>
                    <a:pt x="180416" y="516137"/>
                  </a:lnTo>
                  <a:cubicBezTo>
                    <a:pt x="155306" y="528227"/>
                    <a:pt x="127407" y="540317"/>
                    <a:pt x="101367" y="554266"/>
                  </a:cubicBezTo>
                  <a:cubicBezTo>
                    <a:pt x="74398" y="568216"/>
                    <a:pt x="46499" y="584956"/>
                    <a:pt x="24179" y="605415"/>
                  </a:cubicBezTo>
                  <a:cubicBezTo>
                    <a:pt x="17670" y="611925"/>
                    <a:pt x="12090" y="618435"/>
                    <a:pt x="7440" y="624945"/>
                  </a:cubicBezTo>
                  <a:cubicBezTo>
                    <a:pt x="5580" y="628665"/>
                    <a:pt x="3720" y="632385"/>
                    <a:pt x="1860" y="636104"/>
                  </a:cubicBezTo>
                  <a:cubicBezTo>
                    <a:pt x="930" y="638894"/>
                    <a:pt x="930" y="641684"/>
                    <a:pt x="0" y="644474"/>
                  </a:cubicBezTo>
                  <a:cubicBezTo>
                    <a:pt x="0" y="647264"/>
                    <a:pt x="0" y="649124"/>
                    <a:pt x="930" y="651914"/>
                  </a:cubicBezTo>
                  <a:cubicBezTo>
                    <a:pt x="1860" y="655634"/>
                    <a:pt x="2790" y="658424"/>
                    <a:pt x="4650" y="662144"/>
                  </a:cubicBezTo>
                  <a:cubicBezTo>
                    <a:pt x="6510" y="665864"/>
                    <a:pt x="9300" y="669584"/>
                    <a:pt x="12090" y="672374"/>
                  </a:cubicBezTo>
                  <a:cubicBezTo>
                    <a:pt x="15809" y="675163"/>
                    <a:pt x="19530" y="678883"/>
                    <a:pt x="23249" y="681673"/>
                  </a:cubicBezTo>
                  <a:cubicBezTo>
                    <a:pt x="29759" y="685393"/>
                    <a:pt x="36269" y="688183"/>
                    <a:pt x="43709" y="690973"/>
                  </a:cubicBezTo>
                  <a:cubicBezTo>
                    <a:pt x="59518" y="695623"/>
                    <a:pt x="76258" y="698413"/>
                    <a:pt x="98578" y="699343"/>
                  </a:cubicBezTo>
                  <a:cubicBezTo>
                    <a:pt x="113457" y="700273"/>
                    <a:pt x="129267" y="700273"/>
                    <a:pt x="149726" y="699343"/>
                  </a:cubicBezTo>
                  <a:cubicBezTo>
                    <a:pt x="159956" y="699343"/>
                    <a:pt x="169256" y="698413"/>
                    <a:pt x="179485" y="698413"/>
                  </a:cubicBezTo>
                  <a:lnTo>
                    <a:pt x="180416" y="698413"/>
                  </a:lnTo>
                  <a:cubicBezTo>
                    <a:pt x="194365" y="697483"/>
                    <a:pt x="207385" y="697483"/>
                    <a:pt x="221334" y="696553"/>
                  </a:cubicBezTo>
                  <a:cubicBezTo>
                    <a:pt x="246444" y="695623"/>
                    <a:pt x="267833" y="696553"/>
                    <a:pt x="288293" y="699343"/>
                  </a:cubicBezTo>
                  <a:cubicBezTo>
                    <a:pt x="311542" y="702133"/>
                    <a:pt x="328282" y="708643"/>
                    <a:pt x="342231" y="718872"/>
                  </a:cubicBezTo>
                  <a:cubicBezTo>
                    <a:pt x="360831" y="731892"/>
                    <a:pt x="374781" y="753282"/>
                    <a:pt x="385010" y="782111"/>
                  </a:cubicBezTo>
                  <a:cubicBezTo>
                    <a:pt x="393380" y="806290"/>
                    <a:pt x="398960" y="833260"/>
                    <a:pt x="401750" y="868599"/>
                  </a:cubicBezTo>
                  <a:cubicBezTo>
                    <a:pt x="403610" y="891848"/>
                    <a:pt x="405470" y="916028"/>
                    <a:pt x="406400" y="939277"/>
                  </a:cubicBezTo>
                  <a:lnTo>
                    <a:pt x="406400" y="940207"/>
                  </a:lnTo>
                  <a:lnTo>
                    <a:pt x="407330" y="956947"/>
                  </a:lnTo>
                  <a:cubicBezTo>
                    <a:pt x="408260" y="969966"/>
                    <a:pt x="408260" y="982056"/>
                    <a:pt x="410120" y="995076"/>
                  </a:cubicBezTo>
                  <a:cubicBezTo>
                    <a:pt x="411050" y="1004375"/>
                    <a:pt x="412910" y="1014605"/>
                    <a:pt x="413840" y="1022975"/>
                  </a:cubicBezTo>
                  <a:lnTo>
                    <a:pt x="414770" y="1028555"/>
                  </a:lnTo>
                  <a:lnTo>
                    <a:pt x="416630" y="1038785"/>
                  </a:lnTo>
                  <a:lnTo>
                    <a:pt x="416630" y="1039715"/>
                  </a:lnTo>
                  <a:cubicBezTo>
                    <a:pt x="419420" y="1059244"/>
                    <a:pt x="422210" y="1078774"/>
                    <a:pt x="426859" y="1098303"/>
                  </a:cubicBezTo>
                  <a:cubicBezTo>
                    <a:pt x="429649" y="1111323"/>
                    <a:pt x="433369" y="1124343"/>
                    <a:pt x="438949" y="1136432"/>
                  </a:cubicBezTo>
                  <a:cubicBezTo>
                    <a:pt x="440809" y="1139222"/>
                    <a:pt x="442669" y="1142012"/>
                    <a:pt x="444529" y="1143872"/>
                  </a:cubicBezTo>
                  <a:cubicBezTo>
                    <a:pt x="445459" y="1144802"/>
                    <a:pt x="446389" y="1145732"/>
                    <a:pt x="447319" y="1145732"/>
                  </a:cubicBezTo>
                  <a:cubicBezTo>
                    <a:pt x="448249" y="1145732"/>
                    <a:pt x="448249" y="1146662"/>
                    <a:pt x="449179" y="1146662"/>
                  </a:cubicBezTo>
                  <a:cubicBezTo>
                    <a:pt x="450109" y="1146662"/>
                    <a:pt x="450109" y="1146662"/>
                    <a:pt x="451039" y="1146662"/>
                  </a:cubicBezTo>
                  <a:cubicBezTo>
                    <a:pt x="451969" y="1146662"/>
                    <a:pt x="452899" y="1146662"/>
                    <a:pt x="453829" y="1146662"/>
                  </a:cubicBezTo>
                  <a:cubicBezTo>
                    <a:pt x="455689" y="1145732"/>
                    <a:pt x="456619" y="1145732"/>
                    <a:pt x="458479" y="1144802"/>
                  </a:cubicBezTo>
                  <a:lnTo>
                    <a:pt x="459409" y="1144802"/>
                  </a:lnTo>
                  <a:cubicBezTo>
                    <a:pt x="464059" y="1142012"/>
                    <a:pt x="467778" y="1139222"/>
                    <a:pt x="472428" y="1134572"/>
                  </a:cubicBezTo>
                  <a:cubicBezTo>
                    <a:pt x="488238" y="1118763"/>
                    <a:pt x="501258" y="1100163"/>
                    <a:pt x="513347" y="1082494"/>
                  </a:cubicBezTo>
                  <a:cubicBezTo>
                    <a:pt x="527297" y="1062034"/>
                    <a:pt x="541247" y="1039715"/>
                    <a:pt x="559846" y="1010885"/>
                  </a:cubicBezTo>
                  <a:cubicBezTo>
                    <a:pt x="569146" y="996006"/>
                    <a:pt x="578446" y="980196"/>
                    <a:pt x="588675" y="965316"/>
                  </a:cubicBezTo>
                  <a:lnTo>
                    <a:pt x="591466" y="961596"/>
                  </a:lnTo>
                  <a:cubicBezTo>
                    <a:pt x="623085" y="909518"/>
                    <a:pt x="656564" y="855579"/>
                    <a:pt x="692833" y="805360"/>
                  </a:cubicBezTo>
                  <a:cubicBezTo>
                    <a:pt x="693763" y="802570"/>
                    <a:pt x="695623" y="799780"/>
                    <a:pt x="697483" y="797920"/>
                  </a:cubicBezTo>
                  <a:cubicBezTo>
                    <a:pt x="698413" y="796990"/>
                    <a:pt x="699343" y="796990"/>
                    <a:pt x="699343" y="796990"/>
                  </a:cubicBezTo>
                  <a:cubicBezTo>
                    <a:pt x="702133" y="796061"/>
                    <a:pt x="704923" y="795131"/>
                    <a:pt x="706783" y="796061"/>
                  </a:cubicBezTo>
                  <a:cubicBezTo>
                    <a:pt x="718872" y="799780"/>
                    <a:pt x="731892" y="804430"/>
                    <a:pt x="744912" y="810010"/>
                  </a:cubicBezTo>
                  <a:lnTo>
                    <a:pt x="755141" y="814660"/>
                  </a:lnTo>
                  <a:lnTo>
                    <a:pt x="756071" y="815590"/>
                  </a:lnTo>
                  <a:cubicBezTo>
                    <a:pt x="763511" y="819310"/>
                    <a:pt x="770951" y="823030"/>
                    <a:pt x="778391" y="825820"/>
                  </a:cubicBezTo>
                  <a:cubicBezTo>
                    <a:pt x="793270" y="833260"/>
                    <a:pt x="809080" y="840699"/>
                    <a:pt x="823030" y="848139"/>
                  </a:cubicBezTo>
                  <a:lnTo>
                    <a:pt x="823960" y="848139"/>
                  </a:lnTo>
                  <a:lnTo>
                    <a:pt x="831400" y="851859"/>
                  </a:lnTo>
                  <a:cubicBezTo>
                    <a:pt x="864879" y="868599"/>
                    <a:pt x="905798" y="889988"/>
                    <a:pt x="948577" y="903938"/>
                  </a:cubicBezTo>
                  <a:cubicBezTo>
                    <a:pt x="948577" y="903938"/>
                    <a:pt x="949507" y="903938"/>
                    <a:pt x="949507" y="903938"/>
                  </a:cubicBezTo>
                  <a:cubicBezTo>
                    <a:pt x="970896" y="910448"/>
                    <a:pt x="990426" y="914168"/>
                    <a:pt x="1008095" y="915098"/>
                  </a:cubicBezTo>
                  <a:cubicBezTo>
                    <a:pt x="1020185" y="915098"/>
                    <a:pt x="1031345" y="914168"/>
                    <a:pt x="1042504" y="912308"/>
                  </a:cubicBezTo>
                  <a:cubicBezTo>
                    <a:pt x="1049014" y="910448"/>
                    <a:pt x="1054594" y="908588"/>
                    <a:pt x="1059244" y="906728"/>
                  </a:cubicBezTo>
                  <a:lnTo>
                    <a:pt x="1060174" y="905798"/>
                  </a:lnTo>
                  <a:cubicBezTo>
                    <a:pt x="1062964" y="903938"/>
                    <a:pt x="1065754" y="902078"/>
                    <a:pt x="1067614" y="900218"/>
                  </a:cubicBezTo>
                  <a:cubicBezTo>
                    <a:pt x="1069474" y="898358"/>
                    <a:pt x="1070404" y="897428"/>
                    <a:pt x="1071334" y="895568"/>
                  </a:cubicBezTo>
                  <a:cubicBezTo>
                    <a:pt x="1072264" y="893708"/>
                    <a:pt x="1073194" y="891848"/>
                    <a:pt x="1074124" y="889988"/>
                  </a:cubicBezTo>
                  <a:cubicBezTo>
                    <a:pt x="1075054" y="887198"/>
                    <a:pt x="1075054" y="885338"/>
                    <a:pt x="1075054" y="882548"/>
                  </a:cubicBezTo>
                  <a:cubicBezTo>
                    <a:pt x="1075054" y="877899"/>
                    <a:pt x="1075054" y="874179"/>
                    <a:pt x="1074124" y="868599"/>
                  </a:cubicBezTo>
                  <a:cubicBezTo>
                    <a:pt x="1071334" y="858369"/>
                    <a:pt x="1067614" y="848139"/>
                    <a:pt x="1061104" y="836050"/>
                  </a:cubicBezTo>
                  <a:cubicBezTo>
                    <a:pt x="1046224" y="809080"/>
                    <a:pt x="1027625" y="783971"/>
                    <a:pt x="1009025" y="758861"/>
                  </a:cubicBezTo>
                  <a:cubicBezTo>
                    <a:pt x="1006235" y="755141"/>
                    <a:pt x="1003445" y="751422"/>
                    <a:pt x="1000655" y="748632"/>
                  </a:cubicBezTo>
                  <a:cubicBezTo>
                    <a:pt x="993215" y="738402"/>
                    <a:pt x="983916" y="727242"/>
                    <a:pt x="976476" y="716082"/>
                  </a:cubicBezTo>
                  <a:cubicBezTo>
                    <a:pt x="970896" y="708643"/>
                    <a:pt x="966246" y="700273"/>
                    <a:pt x="960666" y="692833"/>
                  </a:cubicBezTo>
                  <a:cubicBezTo>
                    <a:pt x="957876" y="689113"/>
                    <a:pt x="956016" y="685393"/>
                    <a:pt x="953227" y="681673"/>
                  </a:cubicBezTo>
                  <a:cubicBezTo>
                    <a:pt x="945787" y="671444"/>
                    <a:pt x="938347" y="658424"/>
                    <a:pt x="929977" y="645404"/>
                  </a:cubicBezTo>
                  <a:cubicBezTo>
                    <a:pt x="916958" y="624945"/>
                    <a:pt x="903938" y="602625"/>
                    <a:pt x="893708" y="578446"/>
                  </a:cubicBezTo>
                  <a:cubicBezTo>
                    <a:pt x="884408" y="556126"/>
                    <a:pt x="878828" y="534737"/>
                    <a:pt x="877898" y="515207"/>
                  </a:cubicBezTo>
                  <a:cubicBezTo>
                    <a:pt x="876968" y="503118"/>
                    <a:pt x="877898" y="491958"/>
                    <a:pt x="879758" y="480798"/>
                  </a:cubicBezTo>
                  <a:cubicBezTo>
                    <a:pt x="881618" y="469639"/>
                    <a:pt x="884408" y="457549"/>
                    <a:pt x="889058" y="444529"/>
                  </a:cubicBezTo>
                  <a:cubicBezTo>
                    <a:pt x="897428" y="420350"/>
                    <a:pt x="909518" y="396170"/>
                    <a:pt x="929047" y="365481"/>
                  </a:cubicBezTo>
                  <a:cubicBezTo>
                    <a:pt x="936487" y="354321"/>
                    <a:pt x="944857" y="342232"/>
                    <a:pt x="952297" y="331072"/>
                  </a:cubicBezTo>
                  <a:lnTo>
                    <a:pt x="959736" y="320842"/>
                  </a:lnTo>
                  <a:cubicBezTo>
                    <a:pt x="976476" y="297593"/>
                    <a:pt x="988566" y="279923"/>
                    <a:pt x="998795" y="262254"/>
                  </a:cubicBezTo>
                  <a:cubicBezTo>
                    <a:pt x="1012745" y="239934"/>
                    <a:pt x="1027625" y="213895"/>
                    <a:pt x="1036925" y="185065"/>
                  </a:cubicBezTo>
                  <a:cubicBezTo>
                    <a:pt x="1039714" y="175766"/>
                    <a:pt x="1041574" y="168326"/>
                    <a:pt x="1041574" y="160886"/>
                  </a:cubicBezTo>
                  <a:cubicBezTo>
                    <a:pt x="1041574" y="157166"/>
                    <a:pt x="1041574" y="153446"/>
                    <a:pt x="1040644" y="150656"/>
                  </a:cubicBezTo>
                  <a:cubicBezTo>
                    <a:pt x="1039714" y="148796"/>
                    <a:pt x="1039714" y="146936"/>
                    <a:pt x="1038784" y="145076"/>
                  </a:cubicBezTo>
                  <a:cubicBezTo>
                    <a:pt x="1037855" y="144146"/>
                    <a:pt x="1036925" y="142287"/>
                    <a:pt x="1035994" y="141357"/>
                  </a:cubicBezTo>
                  <a:cubicBezTo>
                    <a:pt x="1035064" y="140427"/>
                    <a:pt x="1034134" y="139497"/>
                    <a:pt x="1033205" y="138567"/>
                  </a:cubicBezTo>
                  <a:cubicBezTo>
                    <a:pt x="1031345" y="137637"/>
                    <a:pt x="1030415" y="136707"/>
                    <a:pt x="1028555" y="136707"/>
                  </a:cubicBezTo>
                  <a:cubicBezTo>
                    <a:pt x="1025765" y="135777"/>
                    <a:pt x="1022975" y="135777"/>
                    <a:pt x="1019255" y="134847"/>
                  </a:cubicBezTo>
                  <a:cubicBezTo>
                    <a:pt x="1011815" y="134847"/>
                    <a:pt x="1004375" y="135777"/>
                    <a:pt x="996006" y="137637"/>
                  </a:cubicBezTo>
                  <a:cubicBezTo>
                    <a:pt x="982986" y="140427"/>
                    <a:pt x="968106" y="145076"/>
                    <a:pt x="951367" y="152516"/>
                  </a:cubicBezTo>
                  <a:cubicBezTo>
                    <a:pt x="944857" y="155306"/>
                    <a:pt x="937417" y="158096"/>
                    <a:pt x="930907" y="160886"/>
                  </a:cubicBezTo>
                  <a:cubicBezTo>
                    <a:pt x="922537" y="164606"/>
                    <a:pt x="915097" y="168326"/>
                    <a:pt x="906728" y="172046"/>
                  </a:cubicBezTo>
                  <a:cubicBezTo>
                    <a:pt x="902078" y="174836"/>
                    <a:pt x="897428" y="176696"/>
                    <a:pt x="892778" y="179486"/>
                  </a:cubicBezTo>
                  <a:lnTo>
                    <a:pt x="888128" y="181346"/>
                  </a:lnTo>
                  <a:lnTo>
                    <a:pt x="876968" y="186925"/>
                  </a:lnTo>
                  <a:lnTo>
                    <a:pt x="874179" y="188785"/>
                  </a:lnTo>
                  <a:lnTo>
                    <a:pt x="872318" y="189715"/>
                  </a:lnTo>
                  <a:cubicBezTo>
                    <a:pt x="868599" y="191575"/>
                    <a:pt x="864879" y="193435"/>
                    <a:pt x="861159" y="195295"/>
                  </a:cubicBezTo>
                  <a:cubicBezTo>
                    <a:pt x="859299" y="196225"/>
                    <a:pt x="857439" y="197155"/>
                    <a:pt x="854649" y="198085"/>
                  </a:cubicBezTo>
                  <a:lnTo>
                    <a:pt x="849069" y="200875"/>
                  </a:lnTo>
                  <a:lnTo>
                    <a:pt x="847209" y="201805"/>
                  </a:lnTo>
                  <a:cubicBezTo>
                    <a:pt x="824890" y="211105"/>
                    <a:pt x="800710" y="220405"/>
                    <a:pt x="777461" y="228774"/>
                  </a:cubicBezTo>
                  <a:cubicBezTo>
                    <a:pt x="759791" y="235284"/>
                    <a:pt x="735612" y="243654"/>
                    <a:pt x="710502" y="247374"/>
                  </a:cubicBezTo>
                  <a:cubicBezTo>
                    <a:pt x="689113" y="251094"/>
                    <a:pt x="669584" y="251094"/>
                    <a:pt x="652844" y="247374"/>
                  </a:cubicBezTo>
                  <a:cubicBezTo>
                    <a:pt x="633315" y="243654"/>
                    <a:pt x="614715" y="235284"/>
                    <a:pt x="596115" y="222265"/>
                  </a:cubicBezTo>
                  <a:cubicBezTo>
                    <a:pt x="578446" y="210175"/>
                    <a:pt x="560776" y="194365"/>
                    <a:pt x="540317" y="170186"/>
                  </a:cubicBezTo>
                  <a:cubicBezTo>
                    <a:pt x="531947" y="159956"/>
                    <a:pt x="523577" y="149726"/>
                    <a:pt x="515207" y="140427"/>
                  </a:cubicBezTo>
                  <a:lnTo>
                    <a:pt x="514277" y="139497"/>
                  </a:lnTo>
                  <a:cubicBezTo>
                    <a:pt x="509627" y="132987"/>
                    <a:pt x="504047" y="126477"/>
                    <a:pt x="498468" y="119967"/>
                  </a:cubicBezTo>
                  <a:cubicBezTo>
                    <a:pt x="484518" y="103227"/>
                    <a:pt x="471498" y="87418"/>
                    <a:pt x="457549" y="73468"/>
                  </a:cubicBezTo>
                  <a:lnTo>
                    <a:pt x="456619" y="72538"/>
                  </a:lnTo>
                  <a:lnTo>
                    <a:pt x="455689" y="72538"/>
                  </a:lnTo>
                  <a:lnTo>
                    <a:pt x="455689" y="72538"/>
                  </a:lnTo>
                  <a:cubicBezTo>
                    <a:pt x="443599" y="59519"/>
                    <a:pt x="432439" y="48359"/>
                    <a:pt x="421280" y="38129"/>
                  </a:cubicBezTo>
                  <a:cubicBezTo>
                    <a:pt x="408260" y="26969"/>
                    <a:pt x="398030" y="18600"/>
                    <a:pt x="386871" y="11160"/>
                  </a:cubicBezTo>
                  <a:cubicBezTo>
                    <a:pt x="379431" y="6510"/>
                    <a:pt x="372921" y="3720"/>
                    <a:pt x="366411" y="1860"/>
                  </a:cubicBezTo>
                  <a:cubicBezTo>
                    <a:pt x="362691" y="930"/>
                    <a:pt x="359901" y="0"/>
                    <a:pt x="357111" y="0"/>
                  </a:cubicBezTo>
                  <a:cubicBezTo>
                    <a:pt x="355251" y="0"/>
                    <a:pt x="354321" y="0"/>
                    <a:pt x="352461" y="0"/>
                  </a:cubicBezTo>
                  <a:cubicBezTo>
                    <a:pt x="357111" y="3720"/>
                    <a:pt x="356181" y="3720"/>
                    <a:pt x="355251" y="4650"/>
                  </a:cubicBezTo>
                  <a:lnTo>
                    <a:pt x="355251" y="4650"/>
                  </a:lnTo>
                  <a:close/>
                </a:path>
              </a:pathLst>
            </a:custGeom>
            <a:solidFill>
              <a:srgbClr val="FFF4BA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004260C8-3AF4-ABEF-C6BE-C0CB278DA2EE}"/>
                </a:ext>
              </a:extLst>
            </p:cNvPr>
            <p:cNvSpPr/>
            <p:nvPr/>
          </p:nvSpPr>
          <p:spPr>
            <a:xfrm>
              <a:off x="3549593" y="935906"/>
              <a:ext cx="194318" cy="211394"/>
            </a:xfrm>
            <a:custGeom>
              <a:avLst/>
              <a:gdLst>
                <a:gd name="connsiteX0" fmla="*/ 57787 w 194318"/>
                <a:gd name="connsiteY0" fmla="*/ 79803 h 211394"/>
                <a:gd name="connsiteX1" fmla="*/ 41978 w 194318"/>
                <a:gd name="connsiteY1" fmla="*/ 63063 h 211394"/>
                <a:gd name="connsiteX2" fmla="*/ 19658 w 194318"/>
                <a:gd name="connsiteY2" fmla="*/ 62133 h 211394"/>
                <a:gd name="connsiteX3" fmla="*/ 2919 w 194318"/>
                <a:gd name="connsiteY3" fmla="*/ 77943 h 211394"/>
                <a:gd name="connsiteX4" fmla="*/ 1989 w 194318"/>
                <a:gd name="connsiteY4" fmla="*/ 100262 h 211394"/>
                <a:gd name="connsiteX5" fmla="*/ 17798 w 194318"/>
                <a:gd name="connsiteY5" fmla="*/ 117002 h 211394"/>
                <a:gd name="connsiteX6" fmla="*/ 40118 w 194318"/>
                <a:gd name="connsiteY6" fmla="*/ 117932 h 211394"/>
                <a:gd name="connsiteX7" fmla="*/ 56857 w 194318"/>
                <a:gd name="connsiteY7" fmla="*/ 102122 h 211394"/>
                <a:gd name="connsiteX8" fmla="*/ 57787 w 194318"/>
                <a:gd name="connsiteY8" fmla="*/ 79803 h 211394"/>
                <a:gd name="connsiteX9" fmla="*/ 177754 w 194318"/>
                <a:gd name="connsiteY9" fmla="*/ 2615 h 211394"/>
                <a:gd name="connsiteX10" fmla="*/ 155435 w 194318"/>
                <a:gd name="connsiteY10" fmla="*/ 1685 h 211394"/>
                <a:gd name="connsiteX11" fmla="*/ 138695 w 194318"/>
                <a:gd name="connsiteY11" fmla="*/ 16564 h 211394"/>
                <a:gd name="connsiteX12" fmla="*/ 137765 w 194318"/>
                <a:gd name="connsiteY12" fmla="*/ 38884 h 211394"/>
                <a:gd name="connsiteX13" fmla="*/ 152645 w 194318"/>
                <a:gd name="connsiteY13" fmla="*/ 55623 h 211394"/>
                <a:gd name="connsiteX14" fmla="*/ 174964 w 194318"/>
                <a:gd name="connsiteY14" fmla="*/ 56553 h 211394"/>
                <a:gd name="connsiteX15" fmla="*/ 191704 w 194318"/>
                <a:gd name="connsiteY15" fmla="*/ 41674 h 211394"/>
                <a:gd name="connsiteX16" fmla="*/ 192634 w 194318"/>
                <a:gd name="connsiteY16" fmla="*/ 19354 h 211394"/>
                <a:gd name="connsiteX17" fmla="*/ 177754 w 194318"/>
                <a:gd name="connsiteY17" fmla="*/ 2615 h 211394"/>
                <a:gd name="connsiteX18" fmla="*/ 165665 w 194318"/>
                <a:gd name="connsiteY18" fmla="*/ 129091 h 211394"/>
                <a:gd name="connsiteX19" fmla="*/ 160085 w 194318"/>
                <a:gd name="connsiteY19" fmla="*/ 142111 h 211394"/>
                <a:gd name="connsiteX20" fmla="*/ 161015 w 194318"/>
                <a:gd name="connsiteY20" fmla="*/ 144901 h 211394"/>
                <a:gd name="connsiteX21" fmla="*/ 161945 w 194318"/>
                <a:gd name="connsiteY21" fmla="*/ 155131 h 211394"/>
                <a:gd name="connsiteX22" fmla="*/ 161015 w 194318"/>
                <a:gd name="connsiteY22" fmla="*/ 162571 h 211394"/>
                <a:gd name="connsiteX23" fmla="*/ 158225 w 194318"/>
                <a:gd name="connsiteY23" fmla="*/ 169080 h 211394"/>
                <a:gd name="connsiteX24" fmla="*/ 153575 w 194318"/>
                <a:gd name="connsiteY24" fmla="*/ 174660 h 211394"/>
                <a:gd name="connsiteX25" fmla="*/ 147065 w 194318"/>
                <a:gd name="connsiteY25" fmla="*/ 179310 h 211394"/>
                <a:gd name="connsiteX26" fmla="*/ 139625 w 194318"/>
                <a:gd name="connsiteY26" fmla="*/ 182100 h 211394"/>
                <a:gd name="connsiteX27" fmla="*/ 132185 w 194318"/>
                <a:gd name="connsiteY27" fmla="*/ 183030 h 211394"/>
                <a:gd name="connsiteX28" fmla="*/ 125676 w 194318"/>
                <a:gd name="connsiteY28" fmla="*/ 182100 h 211394"/>
                <a:gd name="connsiteX29" fmla="*/ 120096 w 194318"/>
                <a:gd name="connsiteY29" fmla="*/ 179310 h 211394"/>
                <a:gd name="connsiteX30" fmla="*/ 114516 w 194318"/>
                <a:gd name="connsiteY30" fmla="*/ 174660 h 211394"/>
                <a:gd name="connsiteX31" fmla="*/ 108936 w 194318"/>
                <a:gd name="connsiteY31" fmla="*/ 167221 h 211394"/>
                <a:gd name="connsiteX32" fmla="*/ 107076 w 194318"/>
                <a:gd name="connsiteY32" fmla="*/ 163501 h 211394"/>
                <a:gd name="connsiteX33" fmla="*/ 88477 w 194318"/>
                <a:gd name="connsiteY33" fmla="*/ 155131 h 211394"/>
                <a:gd name="connsiteX34" fmla="*/ 87547 w 194318"/>
                <a:gd name="connsiteY34" fmla="*/ 155131 h 211394"/>
                <a:gd name="connsiteX35" fmla="*/ 80107 w 194318"/>
                <a:gd name="connsiteY35" fmla="*/ 173730 h 211394"/>
                <a:gd name="connsiteX36" fmla="*/ 85687 w 194318"/>
                <a:gd name="connsiteY36" fmla="*/ 185820 h 211394"/>
                <a:gd name="connsiteX37" fmla="*/ 93127 w 194318"/>
                <a:gd name="connsiteY37" fmla="*/ 195120 h 211394"/>
                <a:gd name="connsiteX38" fmla="*/ 110796 w 194318"/>
                <a:gd name="connsiteY38" fmla="*/ 207209 h 211394"/>
                <a:gd name="connsiteX39" fmla="*/ 150785 w 194318"/>
                <a:gd name="connsiteY39" fmla="*/ 207209 h 211394"/>
                <a:gd name="connsiteX40" fmla="*/ 179614 w 194318"/>
                <a:gd name="connsiteY40" fmla="*/ 181170 h 211394"/>
                <a:gd name="connsiteX41" fmla="*/ 178684 w 194318"/>
                <a:gd name="connsiteY41" fmla="*/ 137461 h 211394"/>
                <a:gd name="connsiteX42" fmla="*/ 165665 w 194318"/>
                <a:gd name="connsiteY42" fmla="*/ 129091 h 211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94318" h="211394">
                  <a:moveTo>
                    <a:pt x="57787" y="79803"/>
                  </a:moveTo>
                  <a:cubicBezTo>
                    <a:pt x="54997" y="72363"/>
                    <a:pt x="49418" y="66783"/>
                    <a:pt x="41978" y="63063"/>
                  </a:cubicBezTo>
                  <a:cubicBezTo>
                    <a:pt x="35468" y="60273"/>
                    <a:pt x="26168" y="59343"/>
                    <a:pt x="19658" y="62133"/>
                  </a:cubicBezTo>
                  <a:cubicBezTo>
                    <a:pt x="12218" y="65853"/>
                    <a:pt x="6638" y="69573"/>
                    <a:pt x="2919" y="77943"/>
                  </a:cubicBezTo>
                  <a:cubicBezTo>
                    <a:pt x="-801" y="85382"/>
                    <a:pt x="-801" y="92822"/>
                    <a:pt x="1989" y="100262"/>
                  </a:cubicBezTo>
                  <a:cubicBezTo>
                    <a:pt x="4779" y="107702"/>
                    <a:pt x="10358" y="113282"/>
                    <a:pt x="17798" y="117002"/>
                  </a:cubicBezTo>
                  <a:cubicBezTo>
                    <a:pt x="24308" y="119792"/>
                    <a:pt x="33608" y="120722"/>
                    <a:pt x="40118" y="117932"/>
                  </a:cubicBezTo>
                  <a:cubicBezTo>
                    <a:pt x="47557" y="114212"/>
                    <a:pt x="53137" y="110492"/>
                    <a:pt x="56857" y="102122"/>
                  </a:cubicBezTo>
                  <a:cubicBezTo>
                    <a:pt x="59647" y="95612"/>
                    <a:pt x="59647" y="87242"/>
                    <a:pt x="57787" y="79803"/>
                  </a:cubicBezTo>
                  <a:close/>
                  <a:moveTo>
                    <a:pt x="177754" y="2615"/>
                  </a:moveTo>
                  <a:cubicBezTo>
                    <a:pt x="171245" y="-175"/>
                    <a:pt x="161945" y="-1105"/>
                    <a:pt x="155435" y="1685"/>
                  </a:cubicBezTo>
                  <a:cubicBezTo>
                    <a:pt x="147995" y="5404"/>
                    <a:pt x="142415" y="9124"/>
                    <a:pt x="138695" y="16564"/>
                  </a:cubicBezTo>
                  <a:cubicBezTo>
                    <a:pt x="135905" y="23074"/>
                    <a:pt x="134976" y="31444"/>
                    <a:pt x="137765" y="38884"/>
                  </a:cubicBezTo>
                  <a:cubicBezTo>
                    <a:pt x="140555" y="46323"/>
                    <a:pt x="146135" y="51903"/>
                    <a:pt x="152645" y="55623"/>
                  </a:cubicBezTo>
                  <a:cubicBezTo>
                    <a:pt x="159155" y="58413"/>
                    <a:pt x="168454" y="59343"/>
                    <a:pt x="174964" y="56553"/>
                  </a:cubicBezTo>
                  <a:cubicBezTo>
                    <a:pt x="182404" y="52833"/>
                    <a:pt x="187984" y="49113"/>
                    <a:pt x="191704" y="41674"/>
                  </a:cubicBezTo>
                  <a:cubicBezTo>
                    <a:pt x="194494" y="35164"/>
                    <a:pt x="195424" y="26794"/>
                    <a:pt x="192634" y="19354"/>
                  </a:cubicBezTo>
                  <a:cubicBezTo>
                    <a:pt x="189844" y="11914"/>
                    <a:pt x="184264" y="5404"/>
                    <a:pt x="177754" y="2615"/>
                  </a:cubicBezTo>
                  <a:close/>
                  <a:moveTo>
                    <a:pt x="165665" y="129091"/>
                  </a:moveTo>
                  <a:cubicBezTo>
                    <a:pt x="160085" y="130951"/>
                    <a:pt x="158225" y="136531"/>
                    <a:pt x="160085" y="142111"/>
                  </a:cubicBezTo>
                  <a:cubicBezTo>
                    <a:pt x="160085" y="143041"/>
                    <a:pt x="161015" y="143971"/>
                    <a:pt x="161015" y="144901"/>
                  </a:cubicBezTo>
                  <a:cubicBezTo>
                    <a:pt x="161945" y="148621"/>
                    <a:pt x="161945" y="151411"/>
                    <a:pt x="161945" y="155131"/>
                  </a:cubicBezTo>
                  <a:cubicBezTo>
                    <a:pt x="161945" y="157921"/>
                    <a:pt x="161015" y="159781"/>
                    <a:pt x="161015" y="162571"/>
                  </a:cubicBezTo>
                  <a:cubicBezTo>
                    <a:pt x="160085" y="164431"/>
                    <a:pt x="159155" y="167221"/>
                    <a:pt x="158225" y="169080"/>
                  </a:cubicBezTo>
                  <a:cubicBezTo>
                    <a:pt x="157295" y="170940"/>
                    <a:pt x="155435" y="172800"/>
                    <a:pt x="153575" y="174660"/>
                  </a:cubicBezTo>
                  <a:cubicBezTo>
                    <a:pt x="151715" y="176520"/>
                    <a:pt x="149855" y="177450"/>
                    <a:pt x="147065" y="179310"/>
                  </a:cubicBezTo>
                  <a:cubicBezTo>
                    <a:pt x="144275" y="180240"/>
                    <a:pt x="142415" y="181170"/>
                    <a:pt x="139625" y="182100"/>
                  </a:cubicBezTo>
                  <a:cubicBezTo>
                    <a:pt x="136835" y="182100"/>
                    <a:pt x="134976" y="183030"/>
                    <a:pt x="132185" y="183030"/>
                  </a:cubicBezTo>
                  <a:cubicBezTo>
                    <a:pt x="130326" y="183030"/>
                    <a:pt x="127536" y="182100"/>
                    <a:pt x="125676" y="182100"/>
                  </a:cubicBezTo>
                  <a:cubicBezTo>
                    <a:pt x="123816" y="181170"/>
                    <a:pt x="121956" y="180240"/>
                    <a:pt x="120096" y="179310"/>
                  </a:cubicBezTo>
                  <a:cubicBezTo>
                    <a:pt x="118236" y="177450"/>
                    <a:pt x="116376" y="176520"/>
                    <a:pt x="114516" y="174660"/>
                  </a:cubicBezTo>
                  <a:cubicBezTo>
                    <a:pt x="112656" y="171870"/>
                    <a:pt x="110796" y="170010"/>
                    <a:pt x="108936" y="167221"/>
                  </a:cubicBezTo>
                  <a:cubicBezTo>
                    <a:pt x="108006" y="166291"/>
                    <a:pt x="108006" y="164431"/>
                    <a:pt x="107076" y="163501"/>
                  </a:cubicBezTo>
                  <a:cubicBezTo>
                    <a:pt x="104286" y="156061"/>
                    <a:pt x="95916" y="152341"/>
                    <a:pt x="88477" y="155131"/>
                  </a:cubicBezTo>
                  <a:cubicBezTo>
                    <a:pt x="88477" y="155131"/>
                    <a:pt x="87547" y="155131"/>
                    <a:pt x="87547" y="155131"/>
                  </a:cubicBezTo>
                  <a:cubicBezTo>
                    <a:pt x="81037" y="157921"/>
                    <a:pt x="77317" y="166291"/>
                    <a:pt x="80107" y="173730"/>
                  </a:cubicBezTo>
                  <a:cubicBezTo>
                    <a:pt x="81967" y="177450"/>
                    <a:pt x="83827" y="182100"/>
                    <a:pt x="85687" y="185820"/>
                  </a:cubicBezTo>
                  <a:cubicBezTo>
                    <a:pt x="87547" y="189540"/>
                    <a:pt x="90336" y="192330"/>
                    <a:pt x="93127" y="195120"/>
                  </a:cubicBezTo>
                  <a:cubicBezTo>
                    <a:pt x="97776" y="200700"/>
                    <a:pt x="104286" y="204420"/>
                    <a:pt x="110796" y="207209"/>
                  </a:cubicBezTo>
                  <a:cubicBezTo>
                    <a:pt x="123816" y="212789"/>
                    <a:pt x="137765" y="212789"/>
                    <a:pt x="150785" y="207209"/>
                  </a:cubicBezTo>
                  <a:cubicBezTo>
                    <a:pt x="163805" y="202560"/>
                    <a:pt x="174034" y="193260"/>
                    <a:pt x="179614" y="181170"/>
                  </a:cubicBezTo>
                  <a:cubicBezTo>
                    <a:pt x="186124" y="167221"/>
                    <a:pt x="185194" y="151411"/>
                    <a:pt x="178684" y="137461"/>
                  </a:cubicBezTo>
                  <a:cubicBezTo>
                    <a:pt x="176824" y="130021"/>
                    <a:pt x="171245" y="127231"/>
                    <a:pt x="165665" y="129091"/>
                  </a:cubicBez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62BCDC58-5FBF-12AB-7F2B-63B0541206D3}"/>
                </a:ext>
              </a:extLst>
            </p:cNvPr>
            <p:cNvSpPr/>
            <p:nvPr/>
          </p:nvSpPr>
          <p:spPr>
            <a:xfrm>
              <a:off x="3500540" y="978541"/>
              <a:ext cx="344808" cy="198021"/>
            </a:xfrm>
            <a:custGeom>
              <a:avLst/>
              <a:gdLst>
                <a:gd name="connsiteX0" fmla="*/ 25933 w 344808"/>
                <a:gd name="connsiteY0" fmla="*/ 119935 h 198021"/>
                <a:gd name="connsiteX1" fmla="*/ 3613 w 344808"/>
                <a:gd name="connsiteY1" fmla="*/ 141325 h 198021"/>
                <a:gd name="connsiteX2" fmla="*/ 2684 w 344808"/>
                <a:gd name="connsiteY2" fmla="*/ 172014 h 198021"/>
                <a:gd name="connsiteX3" fmla="*/ 24073 w 344808"/>
                <a:gd name="connsiteY3" fmla="*/ 194334 h 198021"/>
                <a:gd name="connsiteX4" fmla="*/ 54762 w 344808"/>
                <a:gd name="connsiteY4" fmla="*/ 195264 h 198021"/>
                <a:gd name="connsiteX5" fmla="*/ 77082 w 344808"/>
                <a:gd name="connsiteY5" fmla="*/ 173874 h 198021"/>
                <a:gd name="connsiteX6" fmla="*/ 78012 w 344808"/>
                <a:gd name="connsiteY6" fmla="*/ 143185 h 198021"/>
                <a:gd name="connsiteX7" fmla="*/ 56622 w 344808"/>
                <a:gd name="connsiteY7" fmla="*/ 120865 h 198021"/>
                <a:gd name="connsiteX8" fmla="*/ 25933 w 344808"/>
                <a:gd name="connsiteY8" fmla="*/ 119935 h 198021"/>
                <a:gd name="connsiteX9" fmla="*/ 320736 w 344808"/>
                <a:gd name="connsiteY9" fmla="*/ 3688 h 198021"/>
                <a:gd name="connsiteX10" fmla="*/ 290046 w 344808"/>
                <a:gd name="connsiteY10" fmla="*/ 2758 h 198021"/>
                <a:gd name="connsiteX11" fmla="*/ 267727 w 344808"/>
                <a:gd name="connsiteY11" fmla="*/ 24148 h 198021"/>
                <a:gd name="connsiteX12" fmla="*/ 266797 w 344808"/>
                <a:gd name="connsiteY12" fmla="*/ 54837 h 198021"/>
                <a:gd name="connsiteX13" fmla="*/ 288186 w 344808"/>
                <a:gd name="connsiteY13" fmla="*/ 77157 h 198021"/>
                <a:gd name="connsiteX14" fmla="*/ 318876 w 344808"/>
                <a:gd name="connsiteY14" fmla="*/ 78087 h 198021"/>
                <a:gd name="connsiteX15" fmla="*/ 341195 w 344808"/>
                <a:gd name="connsiteY15" fmla="*/ 56697 h 198021"/>
                <a:gd name="connsiteX16" fmla="*/ 342125 w 344808"/>
                <a:gd name="connsiteY16" fmla="*/ 26008 h 198021"/>
                <a:gd name="connsiteX17" fmla="*/ 320736 w 344808"/>
                <a:gd name="connsiteY17" fmla="*/ 3688 h 19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808" h="198021">
                  <a:moveTo>
                    <a:pt x="25933" y="119935"/>
                  </a:moveTo>
                  <a:cubicBezTo>
                    <a:pt x="15703" y="124585"/>
                    <a:pt x="8263" y="131095"/>
                    <a:pt x="3613" y="141325"/>
                  </a:cubicBezTo>
                  <a:cubicBezTo>
                    <a:pt x="-1037" y="150625"/>
                    <a:pt x="-1037" y="161784"/>
                    <a:pt x="2684" y="172014"/>
                  </a:cubicBezTo>
                  <a:cubicBezTo>
                    <a:pt x="6403" y="182244"/>
                    <a:pt x="13843" y="190614"/>
                    <a:pt x="24073" y="194334"/>
                  </a:cubicBezTo>
                  <a:cubicBezTo>
                    <a:pt x="33373" y="198054"/>
                    <a:pt x="45462" y="199914"/>
                    <a:pt x="54762" y="195264"/>
                  </a:cubicBezTo>
                  <a:cubicBezTo>
                    <a:pt x="64992" y="190614"/>
                    <a:pt x="72432" y="184104"/>
                    <a:pt x="77082" y="173874"/>
                  </a:cubicBezTo>
                  <a:cubicBezTo>
                    <a:pt x="81732" y="164574"/>
                    <a:pt x="81732" y="153415"/>
                    <a:pt x="78012" y="143185"/>
                  </a:cubicBezTo>
                  <a:cubicBezTo>
                    <a:pt x="74292" y="132955"/>
                    <a:pt x="66852" y="124585"/>
                    <a:pt x="56622" y="120865"/>
                  </a:cubicBezTo>
                  <a:cubicBezTo>
                    <a:pt x="48252" y="116216"/>
                    <a:pt x="36163" y="115286"/>
                    <a:pt x="25933" y="119935"/>
                  </a:cubicBezTo>
                  <a:close/>
                  <a:moveTo>
                    <a:pt x="320736" y="3688"/>
                  </a:moveTo>
                  <a:cubicBezTo>
                    <a:pt x="311436" y="-32"/>
                    <a:pt x="299346" y="-1892"/>
                    <a:pt x="290046" y="2758"/>
                  </a:cubicBezTo>
                  <a:cubicBezTo>
                    <a:pt x="279817" y="7408"/>
                    <a:pt x="272377" y="13918"/>
                    <a:pt x="267727" y="24148"/>
                  </a:cubicBezTo>
                  <a:cubicBezTo>
                    <a:pt x="263077" y="33448"/>
                    <a:pt x="263077" y="44607"/>
                    <a:pt x="266797" y="54837"/>
                  </a:cubicBezTo>
                  <a:cubicBezTo>
                    <a:pt x="270517" y="65067"/>
                    <a:pt x="277957" y="73437"/>
                    <a:pt x="288186" y="77157"/>
                  </a:cubicBezTo>
                  <a:cubicBezTo>
                    <a:pt x="297486" y="80876"/>
                    <a:pt x="309576" y="82736"/>
                    <a:pt x="318876" y="78087"/>
                  </a:cubicBezTo>
                  <a:cubicBezTo>
                    <a:pt x="329105" y="73437"/>
                    <a:pt x="336545" y="66927"/>
                    <a:pt x="341195" y="56697"/>
                  </a:cubicBezTo>
                  <a:cubicBezTo>
                    <a:pt x="345845" y="47397"/>
                    <a:pt x="345845" y="36238"/>
                    <a:pt x="342125" y="26008"/>
                  </a:cubicBezTo>
                  <a:cubicBezTo>
                    <a:pt x="338405" y="16708"/>
                    <a:pt x="330965" y="8338"/>
                    <a:pt x="320736" y="3688"/>
                  </a:cubicBezTo>
                  <a:close/>
                </a:path>
              </a:pathLst>
            </a:custGeom>
            <a:solidFill>
              <a:srgbClr val="FFCED6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" name="Graphic 12">
            <a:extLst>
              <a:ext uri="{FF2B5EF4-FFF2-40B4-BE49-F238E27FC236}">
                <a16:creationId xmlns:a16="http://schemas.microsoft.com/office/drawing/2014/main" xmlns="" id="{7AF28AA5-0615-C7B1-E539-5BE2D4900AFB}"/>
              </a:ext>
            </a:extLst>
          </p:cNvPr>
          <p:cNvGrpSpPr/>
          <p:nvPr/>
        </p:nvGrpSpPr>
        <p:grpSpPr>
          <a:xfrm>
            <a:off x="2826581" y="117991"/>
            <a:ext cx="6404209" cy="3845401"/>
            <a:chOff x="3665215" y="980369"/>
            <a:chExt cx="4686676" cy="281411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13D5B807-F09F-676B-00EA-C66573DB80A8}"/>
                </a:ext>
              </a:extLst>
            </p:cNvPr>
            <p:cNvSpPr/>
            <p:nvPr/>
          </p:nvSpPr>
          <p:spPr>
            <a:xfrm>
              <a:off x="3870671" y="1167294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4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3 w 4481220"/>
                <a:gd name="connsiteY8" fmla="*/ 249234 h 2627185"/>
                <a:gd name="connsiteX9" fmla="*/ 1998414 w 4481220"/>
                <a:gd name="connsiteY9" fmla="*/ 292013 h 2627185"/>
                <a:gd name="connsiteX10" fmla="*/ 1989114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2 h 2627185"/>
                <a:gd name="connsiteX13" fmla="*/ 1957495 w 4481220"/>
                <a:gd name="connsiteY13" fmla="*/ 296663 h 2627185"/>
                <a:gd name="connsiteX14" fmla="*/ 1954706 w 4481220"/>
                <a:gd name="connsiteY14" fmla="*/ 292943 h 2627185"/>
                <a:gd name="connsiteX15" fmla="*/ 1948196 w 4481220"/>
                <a:gd name="connsiteY15" fmla="*/ 282713 h 2627185"/>
                <a:gd name="connsiteX16" fmla="*/ 1942615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6 w 4481220"/>
                <a:gd name="connsiteY19" fmla="*/ 224124 h 2627185"/>
                <a:gd name="connsiteX20" fmla="*/ 1829159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5 w 4481220"/>
                <a:gd name="connsiteY22" fmla="*/ 30689 h 2627185"/>
                <a:gd name="connsiteX23" fmla="*/ 1544585 w 4481220"/>
                <a:gd name="connsiteY23" fmla="*/ 31619 h 2627185"/>
                <a:gd name="connsiteX24" fmla="*/ 1460887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5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3 w 4481220"/>
                <a:gd name="connsiteY47" fmla="*/ 854649 h 2627185"/>
                <a:gd name="connsiteX48" fmla="*/ 405363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9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9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3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8 w 4481220"/>
                <a:gd name="connsiteY89" fmla="*/ 2267285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5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5 w 4481220"/>
                <a:gd name="connsiteY96" fmla="*/ 2429101 h 2627185"/>
                <a:gd name="connsiteX97" fmla="*/ 1164225 w 4481220"/>
                <a:gd name="connsiteY97" fmla="*/ 2456070 h 2627185"/>
                <a:gd name="connsiteX98" fmla="*/ 1257223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6 w 4481220"/>
                <a:gd name="connsiteY100" fmla="*/ 2554647 h 2627185"/>
                <a:gd name="connsiteX101" fmla="*/ 1593874 w 4481220"/>
                <a:gd name="connsiteY101" fmla="*/ 2548137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3 w 4481220"/>
                <a:gd name="connsiteY107" fmla="*/ 2243105 h 2627185"/>
                <a:gd name="connsiteX108" fmla="*/ 2040263 w 4481220"/>
                <a:gd name="connsiteY108" fmla="*/ 2228225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4 h 2627185"/>
                <a:gd name="connsiteX114" fmla="*/ 2063512 w 4481220"/>
                <a:gd name="connsiteY114" fmla="*/ 2282164 h 2627185"/>
                <a:gd name="connsiteX115" fmla="*/ 2070953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69 w 4481220"/>
                <a:gd name="connsiteY118" fmla="*/ 2417011 h 2627185"/>
                <a:gd name="connsiteX119" fmla="*/ 2314606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8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6 w 4481220"/>
                <a:gd name="connsiteY132" fmla="*/ 2326803 h 2627185"/>
                <a:gd name="connsiteX133" fmla="*/ 2726587 w 4481220"/>
                <a:gd name="connsiteY133" fmla="*/ 2335173 h 2627185"/>
                <a:gd name="connsiteX134" fmla="*/ 2727516 w 4481220"/>
                <a:gd name="connsiteY134" fmla="*/ 2337033 h 2627185"/>
                <a:gd name="connsiteX135" fmla="*/ 2731237 w 4481220"/>
                <a:gd name="connsiteY135" fmla="*/ 2344473 h 2627185"/>
                <a:gd name="connsiteX136" fmla="*/ 2732166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3 w 4481220"/>
                <a:gd name="connsiteY141" fmla="*/ 2513729 h 2627185"/>
                <a:gd name="connsiteX142" fmla="*/ 2967450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6 h 2627185"/>
                <a:gd name="connsiteX154" fmla="*/ 3904867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6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9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4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8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6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4 w 4481220"/>
                <a:gd name="connsiteY178" fmla="*/ 996936 h 2627185"/>
                <a:gd name="connsiteX179" fmla="*/ 4477734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2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2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8 w 4481220"/>
                <a:gd name="connsiteY187" fmla="*/ 571936 h 2627185"/>
                <a:gd name="connsiteX188" fmla="*/ 3896498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0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3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2" y="0"/>
                    <a:pt x="2468983" y="930"/>
                    <a:pt x="2447594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9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3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5" y="307822"/>
                    <a:pt x="1989114" y="311542"/>
                  </a:cubicBezTo>
                  <a:cubicBezTo>
                    <a:pt x="1986324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2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5" y="293873"/>
                    <a:pt x="1954706" y="292943"/>
                  </a:cubicBezTo>
                  <a:cubicBezTo>
                    <a:pt x="1952846" y="289223"/>
                    <a:pt x="1950056" y="286433"/>
                    <a:pt x="1948196" y="282713"/>
                  </a:cubicBezTo>
                  <a:cubicBezTo>
                    <a:pt x="1946336" y="279923"/>
                    <a:pt x="1944476" y="276203"/>
                    <a:pt x="1942615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7" y="234354"/>
                    <a:pt x="1909136" y="224124"/>
                  </a:cubicBezTo>
                  <a:cubicBezTo>
                    <a:pt x="1887747" y="197155"/>
                    <a:pt x="1860778" y="171116"/>
                    <a:pt x="1829159" y="146006"/>
                  </a:cubicBezTo>
                  <a:cubicBezTo>
                    <a:pt x="1791960" y="117177"/>
                    <a:pt x="1750111" y="92998"/>
                    <a:pt x="1704542" y="74398"/>
                  </a:cubicBezTo>
                  <a:cubicBezTo>
                    <a:pt x="1653393" y="53009"/>
                    <a:pt x="1598524" y="38129"/>
                    <a:pt x="1542725" y="30689"/>
                  </a:cubicBezTo>
                  <a:lnTo>
                    <a:pt x="1544585" y="31619"/>
                  </a:lnTo>
                  <a:cubicBezTo>
                    <a:pt x="1517616" y="27899"/>
                    <a:pt x="1488787" y="26039"/>
                    <a:pt x="1460887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5" y="126477"/>
                  </a:cubicBezTo>
                  <a:cubicBezTo>
                    <a:pt x="1110286" y="146936"/>
                    <a:pt x="1087036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0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30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2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3" y="854649"/>
                  </a:cubicBezTo>
                  <a:lnTo>
                    <a:pt x="405363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1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9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2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29"/>
                    <a:pt x="197049" y="1665589"/>
                  </a:cubicBezTo>
                  <a:cubicBezTo>
                    <a:pt x="201698" y="1667449"/>
                    <a:pt x="205418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8"/>
                    <a:pt x="220298" y="1695349"/>
                  </a:cubicBezTo>
                  <a:cubicBezTo>
                    <a:pt x="219368" y="1697208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5"/>
                    <a:pt x="143110" y="1849725"/>
                    <a:pt x="137530" y="1887854"/>
                  </a:cubicBezTo>
                  <a:cubicBezTo>
                    <a:pt x="131950" y="1933423"/>
                    <a:pt x="131950" y="1980851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7" y="2268215"/>
                    <a:pt x="258427" y="2288674"/>
                    <a:pt x="281676" y="2307273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1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8" y="2267285"/>
                  </a:cubicBezTo>
                  <a:cubicBezTo>
                    <a:pt x="1013569" y="2262635"/>
                    <a:pt x="1020079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5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7" y="2289604"/>
                    <a:pt x="1043328" y="2292394"/>
                  </a:cubicBezTo>
                  <a:cubicBezTo>
                    <a:pt x="1044258" y="2295184"/>
                    <a:pt x="1045187" y="2297974"/>
                    <a:pt x="1046118" y="2299834"/>
                  </a:cubicBezTo>
                  <a:cubicBezTo>
                    <a:pt x="1060068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5" y="2429101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3" y="2510009"/>
                  </a:cubicBezTo>
                  <a:cubicBezTo>
                    <a:pt x="1301862" y="2528608"/>
                    <a:pt x="1351150" y="2541628"/>
                    <a:pt x="1404159" y="2549068"/>
                  </a:cubicBezTo>
                  <a:cubicBezTo>
                    <a:pt x="1433918" y="2552787"/>
                    <a:pt x="1465537" y="2554647"/>
                    <a:pt x="1496226" y="2554647"/>
                  </a:cubicBezTo>
                  <a:cubicBezTo>
                    <a:pt x="1528776" y="2554647"/>
                    <a:pt x="1561325" y="2552787"/>
                    <a:pt x="1593874" y="2548137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6" y="2411431"/>
                    <a:pt x="1938896" y="2387252"/>
                    <a:pt x="1959355" y="2361212"/>
                  </a:cubicBezTo>
                  <a:cubicBezTo>
                    <a:pt x="1977955" y="2337033"/>
                    <a:pt x="1992834" y="2310993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3" y="2243105"/>
                  </a:cubicBezTo>
                  <a:cubicBezTo>
                    <a:pt x="2023524" y="2234735"/>
                    <a:pt x="2030963" y="2228225"/>
                    <a:pt x="2040263" y="2228225"/>
                  </a:cubicBezTo>
                  <a:cubicBezTo>
                    <a:pt x="2044913" y="2228225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4"/>
                  </a:lnTo>
                  <a:cubicBezTo>
                    <a:pt x="2060723" y="2270074"/>
                    <a:pt x="2061653" y="2276584"/>
                    <a:pt x="2063512" y="2282164"/>
                  </a:cubicBezTo>
                  <a:cubicBezTo>
                    <a:pt x="2065373" y="2290534"/>
                    <a:pt x="2068162" y="2297974"/>
                    <a:pt x="2070953" y="2305414"/>
                  </a:cubicBezTo>
                  <a:cubicBezTo>
                    <a:pt x="2076532" y="2318433"/>
                    <a:pt x="2083972" y="2331453"/>
                    <a:pt x="2093272" y="2343543"/>
                  </a:cubicBezTo>
                  <a:cubicBezTo>
                    <a:pt x="2103502" y="2356562"/>
                    <a:pt x="2115592" y="2368652"/>
                    <a:pt x="2129541" y="2378882"/>
                  </a:cubicBezTo>
                  <a:cubicBezTo>
                    <a:pt x="2149071" y="2392831"/>
                    <a:pt x="2171390" y="2405851"/>
                    <a:pt x="2195569" y="2417011"/>
                  </a:cubicBezTo>
                  <a:cubicBezTo>
                    <a:pt x="2231839" y="2431890"/>
                    <a:pt x="2271828" y="2443050"/>
                    <a:pt x="2314606" y="2448630"/>
                  </a:cubicBezTo>
                  <a:cubicBezTo>
                    <a:pt x="2338786" y="2451420"/>
                    <a:pt x="2363896" y="2453280"/>
                    <a:pt x="2388075" y="2453280"/>
                  </a:cubicBezTo>
                  <a:cubicBezTo>
                    <a:pt x="2412254" y="2453280"/>
                    <a:pt x="2437363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599" y="2409571"/>
                    <a:pt x="2613129" y="2399341"/>
                    <a:pt x="2629869" y="2386322"/>
                  </a:cubicBezTo>
                  <a:cubicBezTo>
                    <a:pt x="2641958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8" y="2323083"/>
                    <a:pt x="2680088" y="2319363"/>
                    <a:pt x="2684738" y="2317503"/>
                  </a:cubicBezTo>
                  <a:cubicBezTo>
                    <a:pt x="2687528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6" y="2319363"/>
                    <a:pt x="2723796" y="2326803"/>
                  </a:cubicBezTo>
                  <a:cubicBezTo>
                    <a:pt x="2724727" y="2329593"/>
                    <a:pt x="2725656" y="2332383"/>
                    <a:pt x="2726587" y="2335173"/>
                  </a:cubicBezTo>
                  <a:lnTo>
                    <a:pt x="2727516" y="2337033"/>
                  </a:lnTo>
                  <a:cubicBezTo>
                    <a:pt x="2728446" y="2339823"/>
                    <a:pt x="2730306" y="2341683"/>
                    <a:pt x="2731237" y="2344473"/>
                  </a:cubicBezTo>
                  <a:lnTo>
                    <a:pt x="2732166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0"/>
                    <a:pt x="2787035" y="2443050"/>
                  </a:cubicBezTo>
                  <a:cubicBezTo>
                    <a:pt x="2807494" y="2469089"/>
                    <a:pt x="2830744" y="2492339"/>
                    <a:pt x="2857713" y="2513729"/>
                  </a:cubicBezTo>
                  <a:cubicBezTo>
                    <a:pt x="2890262" y="2538838"/>
                    <a:pt x="2926532" y="2559297"/>
                    <a:pt x="2967450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6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8" y="2589986"/>
                    <a:pt x="3565426" y="2563017"/>
                  </a:cubicBezTo>
                  <a:cubicBezTo>
                    <a:pt x="3619365" y="2539768"/>
                    <a:pt x="3668653" y="2511868"/>
                    <a:pt x="3711432" y="2479319"/>
                  </a:cubicBezTo>
                  <a:cubicBezTo>
                    <a:pt x="3745841" y="2452350"/>
                    <a:pt x="3774670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8" y="2275654"/>
                    <a:pt x="3871388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6"/>
                  </a:cubicBezTo>
                  <a:cubicBezTo>
                    <a:pt x="3891848" y="2181727"/>
                    <a:pt x="3898358" y="2178937"/>
                    <a:pt x="3904867" y="2178937"/>
                  </a:cubicBezTo>
                  <a:cubicBezTo>
                    <a:pt x="3906727" y="2178937"/>
                    <a:pt x="3908587" y="2178937"/>
                    <a:pt x="3910447" y="2179867"/>
                  </a:cubicBezTo>
                  <a:cubicBezTo>
                    <a:pt x="3923467" y="2182657"/>
                    <a:pt x="3937416" y="2185446"/>
                    <a:pt x="3953226" y="2187306"/>
                  </a:cubicBezTo>
                  <a:cubicBezTo>
                    <a:pt x="3971826" y="2189167"/>
                    <a:pt x="3989495" y="2191026"/>
                    <a:pt x="4008095" y="2191026"/>
                  </a:cubicBezTo>
                  <a:cubicBezTo>
                    <a:pt x="4025764" y="2191026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8"/>
                    <a:pt x="4225709" y="2126858"/>
                    <a:pt x="4256399" y="2103609"/>
                  </a:cubicBezTo>
                  <a:cubicBezTo>
                    <a:pt x="4289878" y="2077569"/>
                    <a:pt x="4320567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4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8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9" y="1266629"/>
                    <a:pt x="4278718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7" y="1248029"/>
                    <a:pt x="4336377" y="1235940"/>
                    <a:pt x="4354976" y="1221990"/>
                  </a:cubicBezTo>
                  <a:cubicBezTo>
                    <a:pt x="4374506" y="1206180"/>
                    <a:pt x="4392176" y="1188511"/>
                    <a:pt x="4407985" y="1168981"/>
                  </a:cubicBezTo>
                  <a:cubicBezTo>
                    <a:pt x="4424725" y="1146662"/>
                    <a:pt x="4438674" y="1121552"/>
                    <a:pt x="4450764" y="1094583"/>
                  </a:cubicBezTo>
                  <a:cubicBezTo>
                    <a:pt x="4463784" y="1063894"/>
                    <a:pt x="4472153" y="1031345"/>
                    <a:pt x="4477734" y="996936"/>
                  </a:cubicBezTo>
                  <a:cubicBezTo>
                    <a:pt x="4482383" y="960666"/>
                    <a:pt x="4482383" y="923467"/>
                    <a:pt x="4477734" y="887198"/>
                  </a:cubicBezTo>
                  <a:cubicBezTo>
                    <a:pt x="4473084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2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8" y="603555"/>
                    <a:pt x="4240589" y="588676"/>
                  </a:cubicBezTo>
                  <a:cubicBezTo>
                    <a:pt x="4199670" y="571936"/>
                    <a:pt x="4156891" y="559846"/>
                    <a:pt x="4113182" y="554266"/>
                  </a:cubicBezTo>
                  <a:cubicBezTo>
                    <a:pt x="4091793" y="551477"/>
                    <a:pt x="4069473" y="550547"/>
                    <a:pt x="4047154" y="550547"/>
                  </a:cubicBezTo>
                  <a:cubicBezTo>
                    <a:pt x="4023905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8" y="571936"/>
                  </a:cubicBezTo>
                  <a:cubicBezTo>
                    <a:pt x="3899288" y="571936"/>
                    <a:pt x="3898358" y="572866"/>
                    <a:pt x="3896498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9" y="524507"/>
                    <a:pt x="3864878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4" y="185995"/>
                    <a:pt x="3623084" y="165536"/>
                    <a:pt x="3584025" y="148796"/>
                  </a:cubicBezTo>
                  <a:cubicBezTo>
                    <a:pt x="3541246" y="131127"/>
                    <a:pt x="3495677" y="119037"/>
                    <a:pt x="3448249" y="111597"/>
                  </a:cubicBezTo>
                  <a:cubicBezTo>
                    <a:pt x="3423139" y="108807"/>
                    <a:pt x="3397100" y="106947"/>
                    <a:pt x="3371990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5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2" y="321772"/>
                    <a:pt x="2889333" y="323632"/>
                    <a:pt x="2887473" y="324562"/>
                  </a:cubicBezTo>
                  <a:cubicBezTo>
                    <a:pt x="2884683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4" y="278063"/>
                    <a:pt x="2840043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7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96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6DB778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CABAEABF-1D0D-2440-4EAF-BE3105B785F4}"/>
                </a:ext>
              </a:extLst>
            </p:cNvPr>
            <p:cNvSpPr/>
            <p:nvPr/>
          </p:nvSpPr>
          <p:spPr>
            <a:xfrm>
              <a:off x="3665215" y="980369"/>
              <a:ext cx="4581821" cy="2709343"/>
            </a:xfrm>
            <a:custGeom>
              <a:avLst/>
              <a:gdLst>
                <a:gd name="connsiteX0" fmla="*/ 4463715 w 4581821"/>
                <a:gd name="connsiteY0" fmla="*/ 1276859 h 2709343"/>
                <a:gd name="connsiteX1" fmla="*/ 4507424 w 4581821"/>
                <a:gd name="connsiteY1" fmla="*/ 1227570 h 2709343"/>
                <a:gd name="connsiteX2" fmla="*/ 4539973 w 4581821"/>
                <a:gd name="connsiteY2" fmla="*/ 1173631 h 2709343"/>
                <a:gd name="connsiteX3" fmla="*/ 4577172 w 4581821"/>
                <a:gd name="connsiteY3" fmla="*/ 1049014 h 2709343"/>
                <a:gd name="connsiteX4" fmla="*/ 4581822 w 4581821"/>
                <a:gd name="connsiteY4" fmla="*/ 982056 h 2709343"/>
                <a:gd name="connsiteX5" fmla="*/ 4576242 w 4581821"/>
                <a:gd name="connsiteY5" fmla="*/ 915098 h 2709343"/>
                <a:gd name="connsiteX6" fmla="*/ 4465575 w 4581821"/>
                <a:gd name="connsiteY6" fmla="*/ 695623 h 2709343"/>
                <a:gd name="connsiteX7" fmla="*/ 4258190 w 4581821"/>
                <a:gd name="connsiteY7" fmla="*/ 574726 h 2709343"/>
                <a:gd name="connsiteX8" fmla="*/ 4105673 w 4581821"/>
                <a:gd name="connsiteY8" fmla="*/ 553336 h 2709343"/>
                <a:gd name="connsiteX9" fmla="*/ 4103814 w 4581821"/>
                <a:gd name="connsiteY9" fmla="*/ 553336 h 2709343"/>
                <a:gd name="connsiteX10" fmla="*/ 3966177 w 4581821"/>
                <a:gd name="connsiteY10" fmla="*/ 571936 h 2709343"/>
                <a:gd name="connsiteX11" fmla="*/ 3953158 w 4581821"/>
                <a:gd name="connsiteY11" fmla="*/ 478008 h 2709343"/>
                <a:gd name="connsiteX12" fmla="*/ 3920608 w 4581821"/>
                <a:gd name="connsiteY12" fmla="*/ 384081 h 2709343"/>
                <a:gd name="connsiteX13" fmla="*/ 3875039 w 4581821"/>
                <a:gd name="connsiteY13" fmla="*/ 307822 h 2709343"/>
                <a:gd name="connsiteX14" fmla="*/ 3814591 w 4581821"/>
                <a:gd name="connsiteY14" fmla="*/ 240864 h 2709343"/>
                <a:gd name="connsiteX15" fmla="*/ 3743913 w 4581821"/>
                <a:gd name="connsiteY15" fmla="*/ 187855 h 2709343"/>
                <a:gd name="connsiteX16" fmla="*/ 3664865 w 4581821"/>
                <a:gd name="connsiteY16" fmla="*/ 148796 h 2709343"/>
                <a:gd name="connsiteX17" fmla="*/ 3495609 w 4581821"/>
                <a:gd name="connsiteY17" fmla="*/ 110667 h 2709343"/>
                <a:gd name="connsiteX18" fmla="*/ 3440740 w 4581821"/>
                <a:gd name="connsiteY18" fmla="*/ 108807 h 2709343"/>
                <a:gd name="connsiteX19" fmla="*/ 3317053 w 4581821"/>
                <a:gd name="connsiteY19" fmla="*/ 119967 h 2709343"/>
                <a:gd name="connsiteX20" fmla="*/ 3142217 w 4581821"/>
                <a:gd name="connsiteY20" fmla="*/ 177626 h 2709343"/>
                <a:gd name="connsiteX21" fmla="*/ 2942272 w 4581821"/>
                <a:gd name="connsiteY21" fmla="*/ 321772 h 2709343"/>
                <a:gd name="connsiteX22" fmla="*/ 2889264 w 4581821"/>
                <a:gd name="connsiteY22" fmla="*/ 172976 h 2709343"/>
                <a:gd name="connsiteX23" fmla="*/ 2779526 w 4581821"/>
                <a:gd name="connsiteY23" fmla="*/ 57659 h 2709343"/>
                <a:gd name="connsiteX24" fmla="*/ 2643750 w 4581821"/>
                <a:gd name="connsiteY24" fmla="*/ 5580 h 2709343"/>
                <a:gd name="connsiteX25" fmla="*/ 2571211 w 4581821"/>
                <a:gd name="connsiteY25" fmla="*/ 0 h 2709343"/>
                <a:gd name="connsiteX26" fmla="*/ 2488444 w 4581821"/>
                <a:gd name="connsiteY26" fmla="*/ 6510 h 2709343"/>
                <a:gd name="connsiteX27" fmla="*/ 2412185 w 4581821"/>
                <a:gd name="connsiteY27" fmla="*/ 24179 h 2709343"/>
                <a:gd name="connsiteX28" fmla="*/ 2334067 w 4581821"/>
                <a:gd name="connsiteY28" fmla="*/ 53009 h 2709343"/>
                <a:gd name="connsiteX29" fmla="*/ 2190851 w 4581821"/>
                <a:gd name="connsiteY29" fmla="*/ 135777 h 2709343"/>
                <a:gd name="connsiteX30" fmla="*/ 2092273 w 4581821"/>
                <a:gd name="connsiteY30" fmla="*/ 224125 h 2709343"/>
                <a:gd name="connsiteX31" fmla="*/ 2032755 w 4581821"/>
                <a:gd name="connsiteY31" fmla="*/ 300383 h 2709343"/>
                <a:gd name="connsiteX32" fmla="*/ 2003925 w 4581821"/>
                <a:gd name="connsiteY32" fmla="*/ 253884 h 2709343"/>
                <a:gd name="connsiteX33" fmla="*/ 1966726 w 4581821"/>
                <a:gd name="connsiteY33" fmla="*/ 207385 h 2709343"/>
                <a:gd name="connsiteX34" fmla="*/ 1901628 w 4581821"/>
                <a:gd name="connsiteY34" fmla="*/ 148796 h 2709343"/>
                <a:gd name="connsiteX35" fmla="*/ 1748181 w 4581821"/>
                <a:gd name="connsiteY35" fmla="*/ 66958 h 2709343"/>
                <a:gd name="connsiteX36" fmla="*/ 1575206 w 4581821"/>
                <a:gd name="connsiteY36" fmla="*/ 30689 h 2709343"/>
                <a:gd name="connsiteX37" fmla="*/ 1520337 w 4581821"/>
                <a:gd name="connsiteY37" fmla="*/ 28829 h 2709343"/>
                <a:gd name="connsiteX38" fmla="*/ 1399440 w 4581821"/>
                <a:gd name="connsiteY38" fmla="*/ 39989 h 2709343"/>
                <a:gd name="connsiteX39" fmla="*/ 1108357 w 4581821"/>
                <a:gd name="connsiteY39" fmla="*/ 198085 h 2709343"/>
                <a:gd name="connsiteX40" fmla="*/ 1045119 w 4581821"/>
                <a:gd name="connsiteY40" fmla="*/ 297593 h 2709343"/>
                <a:gd name="connsiteX41" fmla="*/ 1017220 w 4581821"/>
                <a:gd name="connsiteY41" fmla="*/ 385011 h 2709343"/>
                <a:gd name="connsiteX42" fmla="*/ 946541 w 4581821"/>
                <a:gd name="connsiteY42" fmla="*/ 324562 h 2709343"/>
                <a:gd name="connsiteX43" fmla="*/ 887953 w 4581821"/>
                <a:gd name="connsiteY43" fmla="*/ 299453 h 2709343"/>
                <a:gd name="connsiteX44" fmla="*/ 825644 w 4581821"/>
                <a:gd name="connsiteY44" fmla="*/ 287363 h 2709343"/>
                <a:gd name="connsiteX45" fmla="*/ 789375 w 4581821"/>
                <a:gd name="connsiteY45" fmla="*/ 285503 h 2709343"/>
                <a:gd name="connsiteX46" fmla="*/ 699167 w 4581821"/>
                <a:gd name="connsiteY46" fmla="*/ 296663 h 2709343"/>
                <a:gd name="connsiteX47" fmla="*/ 578270 w 4581821"/>
                <a:gd name="connsiteY47" fmla="*/ 345022 h 2709343"/>
                <a:gd name="connsiteX48" fmla="*/ 420174 w 4581821"/>
                <a:gd name="connsiteY48" fmla="*/ 509628 h 2709343"/>
                <a:gd name="connsiteX49" fmla="*/ 386695 w 4581821"/>
                <a:gd name="connsiteY49" fmla="*/ 612855 h 2709343"/>
                <a:gd name="connsiteX50" fmla="*/ 381115 w 4581821"/>
                <a:gd name="connsiteY50" fmla="*/ 722592 h 2709343"/>
                <a:gd name="connsiteX51" fmla="*/ 435054 w 4581821"/>
                <a:gd name="connsiteY51" fmla="*/ 921607 h 2709343"/>
                <a:gd name="connsiteX52" fmla="*/ 389485 w 4581821"/>
                <a:gd name="connsiteY52" fmla="*/ 913238 h 2709343"/>
                <a:gd name="connsiteX53" fmla="*/ 360656 w 4581821"/>
                <a:gd name="connsiteY53" fmla="*/ 911378 h 2709343"/>
                <a:gd name="connsiteX54" fmla="*/ 301137 w 4581821"/>
                <a:gd name="connsiteY54" fmla="*/ 917887 h 2709343"/>
                <a:gd name="connsiteX55" fmla="*/ 263008 w 4581821"/>
                <a:gd name="connsiteY55" fmla="*/ 929047 h 2709343"/>
                <a:gd name="connsiteX56" fmla="*/ 221159 w 4581821"/>
                <a:gd name="connsiteY56" fmla="*/ 948577 h 2709343"/>
                <a:gd name="connsiteX57" fmla="*/ 150481 w 4581821"/>
                <a:gd name="connsiteY57" fmla="*/ 1000656 h 2709343"/>
                <a:gd name="connsiteX58" fmla="*/ 91892 w 4581821"/>
                <a:gd name="connsiteY58" fmla="*/ 1069474 h 2709343"/>
                <a:gd name="connsiteX59" fmla="*/ 49113 w 4581821"/>
                <a:gd name="connsiteY59" fmla="*/ 1144802 h 2709343"/>
                <a:gd name="connsiteX60" fmla="*/ 17494 w 4581821"/>
                <a:gd name="connsiteY60" fmla="*/ 1234080 h 2709343"/>
                <a:gd name="connsiteX61" fmla="*/ 1684 w 4581821"/>
                <a:gd name="connsiteY61" fmla="*/ 1328007 h 2709343"/>
                <a:gd name="connsiteX62" fmla="*/ 2614 w 4581821"/>
                <a:gd name="connsiteY62" fmla="*/ 1417285 h 2709343"/>
                <a:gd name="connsiteX63" fmla="*/ 21214 w 4581821"/>
                <a:gd name="connsiteY63" fmla="*/ 1507493 h 2709343"/>
                <a:gd name="connsiteX64" fmla="*/ 60273 w 4581821"/>
                <a:gd name="connsiteY64" fmla="*/ 1590261 h 2709343"/>
                <a:gd name="connsiteX65" fmla="*/ 118862 w 4581821"/>
                <a:gd name="connsiteY65" fmla="*/ 1660939 h 2709343"/>
                <a:gd name="connsiteX66" fmla="*/ 236039 w 4581821"/>
                <a:gd name="connsiteY66" fmla="*/ 1735338 h 2709343"/>
                <a:gd name="connsiteX67" fmla="*/ 213719 w 4581821"/>
                <a:gd name="connsiteY67" fmla="*/ 1766027 h 2709343"/>
                <a:gd name="connsiteX68" fmla="*/ 186750 w 4581821"/>
                <a:gd name="connsiteY68" fmla="*/ 1819035 h 2709343"/>
                <a:gd name="connsiteX69" fmla="*/ 156991 w 4581821"/>
                <a:gd name="connsiteY69" fmla="*/ 1939003 h 2709343"/>
                <a:gd name="connsiteX70" fmla="*/ 156991 w 4581821"/>
                <a:gd name="connsiteY70" fmla="*/ 2065479 h 2709343"/>
                <a:gd name="connsiteX71" fmla="*/ 183960 w 4581821"/>
                <a:gd name="connsiteY71" fmla="*/ 2189166 h 2709343"/>
                <a:gd name="connsiteX72" fmla="*/ 235109 w 4581821"/>
                <a:gd name="connsiteY72" fmla="*/ 2295184 h 2709343"/>
                <a:gd name="connsiteX73" fmla="*/ 312297 w 4581821"/>
                <a:gd name="connsiteY73" fmla="*/ 2377022 h 2709343"/>
                <a:gd name="connsiteX74" fmla="*/ 535492 w 4581821"/>
                <a:gd name="connsiteY74" fmla="*/ 2481179 h 2709343"/>
                <a:gd name="connsiteX75" fmla="*/ 662898 w 4581821"/>
                <a:gd name="connsiteY75" fmla="*/ 2500709 h 2709343"/>
                <a:gd name="connsiteX76" fmla="*/ 785655 w 4581821"/>
                <a:gd name="connsiteY76" fmla="*/ 2498849 h 2709343"/>
                <a:gd name="connsiteX77" fmla="*/ 900972 w 4581821"/>
                <a:gd name="connsiteY77" fmla="*/ 2473740 h 2709343"/>
                <a:gd name="connsiteX78" fmla="*/ 960491 w 4581821"/>
                <a:gd name="connsiteY78" fmla="*/ 2448630 h 2709343"/>
                <a:gd name="connsiteX79" fmla="*/ 1020009 w 4581821"/>
                <a:gd name="connsiteY79" fmla="*/ 2410501 h 2709343"/>
                <a:gd name="connsiteX80" fmla="*/ 1058139 w 4581821"/>
                <a:gd name="connsiteY80" fmla="*/ 2377022 h 2709343"/>
                <a:gd name="connsiteX81" fmla="*/ 1068368 w 4581821"/>
                <a:gd name="connsiteY81" fmla="*/ 2366792 h 2709343"/>
                <a:gd name="connsiteX82" fmla="*/ 1088828 w 4581821"/>
                <a:gd name="connsiteY82" fmla="*/ 2406781 h 2709343"/>
                <a:gd name="connsiteX83" fmla="*/ 1137187 w 4581821"/>
                <a:gd name="connsiteY83" fmla="*/ 2472810 h 2709343"/>
                <a:gd name="connsiteX84" fmla="*/ 1206005 w 4581821"/>
                <a:gd name="connsiteY84" fmla="*/ 2533258 h 2709343"/>
                <a:gd name="connsiteX85" fmla="*/ 1379911 w 4581821"/>
                <a:gd name="connsiteY85" fmla="*/ 2608586 h 2709343"/>
                <a:gd name="connsiteX86" fmla="*/ 1581716 w 4581821"/>
                <a:gd name="connsiteY86" fmla="*/ 2627186 h 2709343"/>
                <a:gd name="connsiteX87" fmla="*/ 1783521 w 4581821"/>
                <a:gd name="connsiteY87" fmla="*/ 2589987 h 2709343"/>
                <a:gd name="connsiteX88" fmla="*/ 2078323 w 4581821"/>
                <a:gd name="connsiteY88" fmla="*/ 2355632 h 2709343"/>
                <a:gd name="connsiteX89" fmla="*/ 2078323 w 4581821"/>
                <a:gd name="connsiteY89" fmla="*/ 2355632 h 2709343"/>
                <a:gd name="connsiteX90" fmla="*/ 2088553 w 4581821"/>
                <a:gd name="connsiteY90" fmla="*/ 2384462 h 2709343"/>
                <a:gd name="connsiteX91" fmla="*/ 2109013 w 4581821"/>
                <a:gd name="connsiteY91" fmla="*/ 2417941 h 2709343"/>
                <a:gd name="connsiteX92" fmla="*/ 2139702 w 4581821"/>
                <a:gd name="connsiteY92" fmla="*/ 2451420 h 2709343"/>
                <a:gd name="connsiteX93" fmla="*/ 2311748 w 4581821"/>
                <a:gd name="connsiteY93" fmla="*/ 2527678 h 2709343"/>
                <a:gd name="connsiteX94" fmla="*/ 2518203 w 4581821"/>
                <a:gd name="connsiteY94" fmla="*/ 2531398 h 2709343"/>
                <a:gd name="connsiteX95" fmla="*/ 2610270 w 4581821"/>
                <a:gd name="connsiteY95" fmla="*/ 2509079 h 2709343"/>
                <a:gd name="connsiteX96" fmla="*/ 2690249 w 4581821"/>
                <a:gd name="connsiteY96" fmla="*/ 2469090 h 2709343"/>
                <a:gd name="connsiteX97" fmla="*/ 2734888 w 4581821"/>
                <a:gd name="connsiteY97" fmla="*/ 2430031 h 2709343"/>
                <a:gd name="connsiteX98" fmla="*/ 2752557 w 4581821"/>
                <a:gd name="connsiteY98" fmla="*/ 2406781 h 2709343"/>
                <a:gd name="connsiteX99" fmla="*/ 2759997 w 4581821"/>
                <a:gd name="connsiteY99" fmla="*/ 2428170 h 2709343"/>
                <a:gd name="connsiteX100" fmla="*/ 2779526 w 4581821"/>
                <a:gd name="connsiteY100" fmla="*/ 2470949 h 2709343"/>
                <a:gd name="connsiteX101" fmla="*/ 2831605 w 4581821"/>
                <a:gd name="connsiteY101" fmla="*/ 2542558 h 2709343"/>
                <a:gd name="connsiteX102" fmla="*/ 2897634 w 4581821"/>
                <a:gd name="connsiteY102" fmla="*/ 2601146 h 2709343"/>
                <a:gd name="connsiteX103" fmla="*/ 2972032 w 4581821"/>
                <a:gd name="connsiteY103" fmla="*/ 2644855 h 2709343"/>
                <a:gd name="connsiteX104" fmla="*/ 3147797 w 4581821"/>
                <a:gd name="connsiteY104" fmla="*/ 2698794 h 2709343"/>
                <a:gd name="connsiteX105" fmla="*/ 3341233 w 4581821"/>
                <a:gd name="connsiteY105" fmla="*/ 2707164 h 2709343"/>
                <a:gd name="connsiteX106" fmla="*/ 3710433 w 4581821"/>
                <a:gd name="connsiteY106" fmla="*/ 2599286 h 2709343"/>
                <a:gd name="connsiteX107" fmla="*/ 3851790 w 4581821"/>
                <a:gd name="connsiteY107" fmla="*/ 2488619 h 2709343"/>
                <a:gd name="connsiteX108" fmla="*/ 3942927 w 4581821"/>
                <a:gd name="connsiteY108" fmla="*/ 2341683 h 2709343"/>
                <a:gd name="connsiteX109" fmla="*/ 3962457 w 4581821"/>
                <a:gd name="connsiteY109" fmla="*/ 2260775 h 2709343"/>
                <a:gd name="connsiteX110" fmla="*/ 4007096 w 4581821"/>
                <a:gd name="connsiteY110" fmla="*/ 2270074 h 2709343"/>
                <a:gd name="connsiteX111" fmla="*/ 4062895 w 4581821"/>
                <a:gd name="connsiteY111" fmla="*/ 2274724 h 2709343"/>
                <a:gd name="connsiteX112" fmla="*/ 4165192 w 4581821"/>
                <a:gd name="connsiteY112" fmla="*/ 2264495 h 2709343"/>
                <a:gd name="connsiteX113" fmla="*/ 4260050 w 4581821"/>
                <a:gd name="connsiteY113" fmla="*/ 2230085 h 2709343"/>
                <a:gd name="connsiteX114" fmla="*/ 4344678 w 4581821"/>
                <a:gd name="connsiteY114" fmla="*/ 2176147 h 2709343"/>
                <a:gd name="connsiteX115" fmla="*/ 4476735 w 4581821"/>
                <a:gd name="connsiteY115" fmla="*/ 2025490 h 2709343"/>
                <a:gd name="connsiteX116" fmla="*/ 4553923 w 4581821"/>
                <a:gd name="connsiteY116" fmla="*/ 1837635 h 2709343"/>
                <a:gd name="connsiteX117" fmla="*/ 4566012 w 4581821"/>
                <a:gd name="connsiteY117" fmla="*/ 1639550 h 2709343"/>
                <a:gd name="connsiteX118" fmla="*/ 4543693 w 4581821"/>
                <a:gd name="connsiteY118" fmla="*/ 1542832 h 2709343"/>
                <a:gd name="connsiteX119" fmla="*/ 4499984 w 4581821"/>
                <a:gd name="connsiteY119" fmla="*/ 1454484 h 2709343"/>
                <a:gd name="connsiteX120" fmla="*/ 4375367 w 4581821"/>
                <a:gd name="connsiteY120" fmla="*/ 1331727 h 2709343"/>
                <a:gd name="connsiteX121" fmla="*/ 4408846 w 4581821"/>
                <a:gd name="connsiteY121" fmla="*/ 1315918 h 2709343"/>
                <a:gd name="connsiteX122" fmla="*/ 4463715 w 4581821"/>
                <a:gd name="connsiteY122" fmla="*/ 1276859 h 2709343"/>
                <a:gd name="connsiteX123" fmla="*/ 4448835 w 4581821"/>
                <a:gd name="connsiteY123" fmla="*/ 1451694 h 2709343"/>
                <a:gd name="connsiteX124" fmla="*/ 4496264 w 4581821"/>
                <a:gd name="connsiteY124" fmla="*/ 1532602 h 2709343"/>
                <a:gd name="connsiteX125" fmla="*/ 4524163 w 4581821"/>
                <a:gd name="connsiteY125" fmla="*/ 1637690 h 2709343"/>
                <a:gd name="connsiteX126" fmla="*/ 4523234 w 4581821"/>
                <a:gd name="connsiteY126" fmla="*/ 1768817 h 2709343"/>
                <a:gd name="connsiteX127" fmla="*/ 4482314 w 4581821"/>
                <a:gd name="connsiteY127" fmla="*/ 1915753 h 2709343"/>
                <a:gd name="connsiteX128" fmla="*/ 4482314 w 4581821"/>
                <a:gd name="connsiteY128" fmla="*/ 1916683 h 2709343"/>
                <a:gd name="connsiteX129" fmla="*/ 4406057 w 4581821"/>
                <a:gd name="connsiteY129" fmla="*/ 2047810 h 2709343"/>
                <a:gd name="connsiteX130" fmla="*/ 4313989 w 4581821"/>
                <a:gd name="connsiteY130" fmla="*/ 2140808 h 2709343"/>
                <a:gd name="connsiteX131" fmla="*/ 4216341 w 4581821"/>
                <a:gd name="connsiteY131" fmla="*/ 2198466 h 2709343"/>
                <a:gd name="connsiteX132" fmla="*/ 4117764 w 4581821"/>
                <a:gd name="connsiteY132" fmla="*/ 2225436 h 2709343"/>
                <a:gd name="connsiteX133" fmla="*/ 4065685 w 4581821"/>
                <a:gd name="connsiteY133" fmla="*/ 2228225 h 2709343"/>
                <a:gd name="connsiteX134" fmla="*/ 4010816 w 4581821"/>
                <a:gd name="connsiteY134" fmla="*/ 2224506 h 2709343"/>
                <a:gd name="connsiteX135" fmla="*/ 3968037 w 4581821"/>
                <a:gd name="connsiteY135" fmla="*/ 2217066 h 2709343"/>
                <a:gd name="connsiteX136" fmla="*/ 3962457 w 4581821"/>
                <a:gd name="connsiteY136" fmla="*/ 2216136 h 2709343"/>
                <a:gd name="connsiteX137" fmla="*/ 3945718 w 4581821"/>
                <a:gd name="connsiteY137" fmla="*/ 2223575 h 2709343"/>
                <a:gd name="connsiteX138" fmla="*/ 3945718 w 4581821"/>
                <a:gd name="connsiteY138" fmla="*/ 2223575 h 2709343"/>
                <a:gd name="connsiteX139" fmla="*/ 3945718 w 4581821"/>
                <a:gd name="connsiteY139" fmla="*/ 2223575 h 2709343"/>
                <a:gd name="connsiteX140" fmla="*/ 3945718 w 4581821"/>
                <a:gd name="connsiteY140" fmla="*/ 2223575 h 2709343"/>
                <a:gd name="connsiteX141" fmla="*/ 3945718 w 4581821"/>
                <a:gd name="connsiteY141" fmla="*/ 2223575 h 2709343"/>
                <a:gd name="connsiteX142" fmla="*/ 3945718 w 4581821"/>
                <a:gd name="connsiteY142" fmla="*/ 2223575 h 2709343"/>
                <a:gd name="connsiteX143" fmla="*/ 3945718 w 4581821"/>
                <a:gd name="connsiteY143" fmla="*/ 2223575 h 2709343"/>
                <a:gd name="connsiteX144" fmla="*/ 3939208 w 4581821"/>
                <a:gd name="connsiteY144" fmla="*/ 2227296 h 2709343"/>
                <a:gd name="connsiteX145" fmla="*/ 3934558 w 4581821"/>
                <a:gd name="connsiteY145" fmla="*/ 2238455 h 2709343"/>
                <a:gd name="connsiteX146" fmla="*/ 3932698 w 4581821"/>
                <a:gd name="connsiteY146" fmla="*/ 2252405 h 2709343"/>
                <a:gd name="connsiteX147" fmla="*/ 3908519 w 4581821"/>
                <a:gd name="connsiteY147" fmla="*/ 2342613 h 2709343"/>
                <a:gd name="connsiteX148" fmla="*/ 3857370 w 4581821"/>
                <a:gd name="connsiteY148" fmla="*/ 2430031 h 2709343"/>
                <a:gd name="connsiteX149" fmla="*/ 3769022 w 4581821"/>
                <a:gd name="connsiteY149" fmla="*/ 2516518 h 2709343"/>
                <a:gd name="connsiteX150" fmla="*/ 3623016 w 4581821"/>
                <a:gd name="connsiteY150" fmla="*/ 2600216 h 2709343"/>
                <a:gd name="connsiteX151" fmla="*/ 3409121 w 4581821"/>
                <a:gd name="connsiteY151" fmla="*/ 2657875 h 2709343"/>
                <a:gd name="connsiteX152" fmla="*/ 3293804 w 4581821"/>
                <a:gd name="connsiteY152" fmla="*/ 2665315 h 2709343"/>
                <a:gd name="connsiteX153" fmla="*/ 3190576 w 4581821"/>
                <a:gd name="connsiteY153" fmla="*/ 2658805 h 2709343"/>
                <a:gd name="connsiteX154" fmla="*/ 3025041 w 4581821"/>
                <a:gd name="connsiteY154" fmla="*/ 2615096 h 2709343"/>
                <a:gd name="connsiteX155" fmla="*/ 2915303 w 4581821"/>
                <a:gd name="connsiteY155" fmla="*/ 2551858 h 2709343"/>
                <a:gd name="connsiteX156" fmla="*/ 2844625 w 4581821"/>
                <a:gd name="connsiteY156" fmla="*/ 2481179 h 2709343"/>
                <a:gd name="connsiteX157" fmla="*/ 2813005 w 4581821"/>
                <a:gd name="connsiteY157" fmla="*/ 2432820 h 2709343"/>
                <a:gd name="connsiteX158" fmla="*/ 2799056 w 4581821"/>
                <a:gd name="connsiteY158" fmla="*/ 2404921 h 2709343"/>
                <a:gd name="connsiteX159" fmla="*/ 2792546 w 4581821"/>
                <a:gd name="connsiteY159" fmla="*/ 2390971 h 2709343"/>
                <a:gd name="connsiteX160" fmla="*/ 2789756 w 4581821"/>
                <a:gd name="connsiteY160" fmla="*/ 2385392 h 2709343"/>
                <a:gd name="connsiteX161" fmla="*/ 2788826 w 4581821"/>
                <a:gd name="connsiteY161" fmla="*/ 2382602 h 2709343"/>
                <a:gd name="connsiteX162" fmla="*/ 2785106 w 4581821"/>
                <a:gd name="connsiteY162" fmla="*/ 2375162 h 2709343"/>
                <a:gd name="connsiteX163" fmla="*/ 2784176 w 4581821"/>
                <a:gd name="connsiteY163" fmla="*/ 2373302 h 2709343"/>
                <a:gd name="connsiteX164" fmla="*/ 2781386 w 4581821"/>
                <a:gd name="connsiteY164" fmla="*/ 2364932 h 2709343"/>
                <a:gd name="connsiteX165" fmla="*/ 2763717 w 4581821"/>
                <a:gd name="connsiteY165" fmla="*/ 2351912 h 2709343"/>
                <a:gd name="connsiteX166" fmla="*/ 2759067 w 4581821"/>
                <a:gd name="connsiteY166" fmla="*/ 2352843 h 2709343"/>
                <a:gd name="connsiteX167" fmla="*/ 2758137 w 4581821"/>
                <a:gd name="connsiteY167" fmla="*/ 2352843 h 2709343"/>
                <a:gd name="connsiteX168" fmla="*/ 2756277 w 4581821"/>
                <a:gd name="connsiteY168" fmla="*/ 2352843 h 2709343"/>
                <a:gd name="connsiteX169" fmla="*/ 2756277 w 4581821"/>
                <a:gd name="connsiteY169" fmla="*/ 2352843 h 2709343"/>
                <a:gd name="connsiteX170" fmla="*/ 2756277 w 4581821"/>
                <a:gd name="connsiteY170" fmla="*/ 2352843 h 2709343"/>
                <a:gd name="connsiteX171" fmla="*/ 2756277 w 4581821"/>
                <a:gd name="connsiteY171" fmla="*/ 2352843 h 2709343"/>
                <a:gd name="connsiteX172" fmla="*/ 2751627 w 4581821"/>
                <a:gd name="connsiteY172" fmla="*/ 2351912 h 2709343"/>
                <a:gd name="connsiteX173" fmla="*/ 2742327 w 4581821"/>
                <a:gd name="connsiteY173" fmla="*/ 2354702 h 2709343"/>
                <a:gd name="connsiteX174" fmla="*/ 2733957 w 4581821"/>
                <a:gd name="connsiteY174" fmla="*/ 2364932 h 2709343"/>
                <a:gd name="connsiteX175" fmla="*/ 2717218 w 4581821"/>
                <a:gd name="connsiteY175" fmla="*/ 2393761 h 2709343"/>
                <a:gd name="connsiteX176" fmla="*/ 2687458 w 4581821"/>
                <a:gd name="connsiteY176" fmla="*/ 2423521 h 2709343"/>
                <a:gd name="connsiteX177" fmla="*/ 2628870 w 4581821"/>
                <a:gd name="connsiteY177" fmla="*/ 2457000 h 2709343"/>
                <a:gd name="connsiteX178" fmla="*/ 2519133 w 4581821"/>
                <a:gd name="connsiteY178" fmla="*/ 2485829 h 2709343"/>
                <a:gd name="connsiteX179" fmla="*/ 2445664 w 4581821"/>
                <a:gd name="connsiteY179" fmla="*/ 2490479 h 2709343"/>
                <a:gd name="connsiteX180" fmla="*/ 2372196 w 4581821"/>
                <a:gd name="connsiteY180" fmla="*/ 2485829 h 2709343"/>
                <a:gd name="connsiteX181" fmla="*/ 2253160 w 4581821"/>
                <a:gd name="connsiteY181" fmla="*/ 2454210 h 2709343"/>
                <a:gd name="connsiteX182" fmla="*/ 2187131 w 4581821"/>
                <a:gd name="connsiteY182" fmla="*/ 2416081 h 2709343"/>
                <a:gd name="connsiteX183" fmla="*/ 2150862 w 4581821"/>
                <a:gd name="connsiteY183" fmla="*/ 2380742 h 2709343"/>
                <a:gd name="connsiteX184" fmla="*/ 2128542 w 4581821"/>
                <a:gd name="connsiteY184" fmla="*/ 2342613 h 2709343"/>
                <a:gd name="connsiteX185" fmla="*/ 2121103 w 4581821"/>
                <a:gd name="connsiteY185" fmla="*/ 2319363 h 2709343"/>
                <a:gd name="connsiteX186" fmla="*/ 2117383 w 4581821"/>
                <a:gd name="connsiteY186" fmla="*/ 2301694 h 2709343"/>
                <a:gd name="connsiteX187" fmla="*/ 2117383 w 4581821"/>
                <a:gd name="connsiteY187" fmla="*/ 2299834 h 2709343"/>
                <a:gd name="connsiteX188" fmla="*/ 2116453 w 4581821"/>
                <a:gd name="connsiteY188" fmla="*/ 2294254 h 2709343"/>
                <a:gd name="connsiteX189" fmla="*/ 2116453 w 4581821"/>
                <a:gd name="connsiteY189" fmla="*/ 2284954 h 2709343"/>
                <a:gd name="connsiteX190" fmla="*/ 2111803 w 4581821"/>
                <a:gd name="connsiteY190" fmla="*/ 2271934 h 2709343"/>
                <a:gd name="connsiteX191" fmla="*/ 2097853 w 4581821"/>
                <a:gd name="connsiteY191" fmla="*/ 2265424 h 2709343"/>
                <a:gd name="connsiteX192" fmla="*/ 2080183 w 4581821"/>
                <a:gd name="connsiteY192" fmla="*/ 2279374 h 2709343"/>
                <a:gd name="connsiteX193" fmla="*/ 2080183 w 4581821"/>
                <a:gd name="connsiteY193" fmla="*/ 2279374 h 2709343"/>
                <a:gd name="connsiteX194" fmla="*/ 2080183 w 4581821"/>
                <a:gd name="connsiteY194" fmla="*/ 2279374 h 2709343"/>
                <a:gd name="connsiteX195" fmla="*/ 2080183 w 4581821"/>
                <a:gd name="connsiteY195" fmla="*/ 2279374 h 2709343"/>
                <a:gd name="connsiteX196" fmla="*/ 2080183 w 4581821"/>
                <a:gd name="connsiteY196" fmla="*/ 2279374 h 2709343"/>
                <a:gd name="connsiteX197" fmla="*/ 2080183 w 4581821"/>
                <a:gd name="connsiteY197" fmla="*/ 2279374 h 2709343"/>
                <a:gd name="connsiteX198" fmla="*/ 2074604 w 4581821"/>
                <a:gd name="connsiteY198" fmla="*/ 2287744 h 2709343"/>
                <a:gd name="connsiteX199" fmla="*/ 2062514 w 4581821"/>
                <a:gd name="connsiteY199" fmla="*/ 2320293 h 2709343"/>
                <a:gd name="connsiteX200" fmla="*/ 2017875 w 4581821"/>
                <a:gd name="connsiteY200" fmla="*/ 2397481 h 2709343"/>
                <a:gd name="connsiteX201" fmla="*/ 1944407 w 4581821"/>
                <a:gd name="connsiteY201" fmla="*/ 2470019 h 2709343"/>
                <a:gd name="connsiteX202" fmla="*/ 1827229 w 4581821"/>
                <a:gd name="connsiteY202" fmla="*/ 2536978 h 2709343"/>
                <a:gd name="connsiteX203" fmla="*/ 1652394 w 4581821"/>
                <a:gd name="connsiteY203" fmla="*/ 2584407 h 2709343"/>
                <a:gd name="connsiteX204" fmla="*/ 1554746 w 4581821"/>
                <a:gd name="connsiteY204" fmla="*/ 2590916 h 2709343"/>
                <a:gd name="connsiteX205" fmla="*/ 1462679 w 4581821"/>
                <a:gd name="connsiteY205" fmla="*/ 2585337 h 2709343"/>
                <a:gd name="connsiteX206" fmla="*/ 1315742 w 4581821"/>
                <a:gd name="connsiteY206" fmla="*/ 2546278 h 2709343"/>
                <a:gd name="connsiteX207" fmla="*/ 1222744 w 4581821"/>
                <a:gd name="connsiteY207" fmla="*/ 2492339 h 2709343"/>
                <a:gd name="connsiteX208" fmla="*/ 1192055 w 4581821"/>
                <a:gd name="connsiteY208" fmla="*/ 2465370 h 2709343"/>
                <a:gd name="connsiteX209" fmla="*/ 1160436 w 4581821"/>
                <a:gd name="connsiteY209" fmla="*/ 2429100 h 2709343"/>
                <a:gd name="connsiteX210" fmla="*/ 1104638 w 4581821"/>
                <a:gd name="connsiteY210" fmla="*/ 2336103 h 2709343"/>
                <a:gd name="connsiteX211" fmla="*/ 1101847 w 4581821"/>
                <a:gd name="connsiteY211" fmla="*/ 2328663 h 2709343"/>
                <a:gd name="connsiteX212" fmla="*/ 1101847 w 4581821"/>
                <a:gd name="connsiteY212" fmla="*/ 2328663 h 2709343"/>
                <a:gd name="connsiteX213" fmla="*/ 1101847 w 4581821"/>
                <a:gd name="connsiteY213" fmla="*/ 2328663 h 2709343"/>
                <a:gd name="connsiteX214" fmla="*/ 1104638 w 4581821"/>
                <a:gd name="connsiteY214" fmla="*/ 2318433 h 2709343"/>
                <a:gd name="connsiteX215" fmla="*/ 1098128 w 4581821"/>
                <a:gd name="connsiteY215" fmla="*/ 2303554 h 2709343"/>
                <a:gd name="connsiteX216" fmla="*/ 1083248 w 4581821"/>
                <a:gd name="connsiteY216" fmla="*/ 2297044 h 2709343"/>
                <a:gd name="connsiteX217" fmla="*/ 1068368 w 4581821"/>
                <a:gd name="connsiteY217" fmla="*/ 2303554 h 2709343"/>
                <a:gd name="connsiteX218" fmla="*/ 1003270 w 4581821"/>
                <a:gd name="connsiteY218" fmla="*/ 2369582 h 2709343"/>
                <a:gd name="connsiteX219" fmla="*/ 916782 w 4581821"/>
                <a:gd name="connsiteY219" fmla="*/ 2419801 h 2709343"/>
                <a:gd name="connsiteX220" fmla="*/ 795885 w 4581821"/>
                <a:gd name="connsiteY220" fmla="*/ 2451420 h 2709343"/>
                <a:gd name="connsiteX221" fmla="*/ 713117 w 4581821"/>
                <a:gd name="connsiteY221" fmla="*/ 2456070 h 2709343"/>
                <a:gd name="connsiteX222" fmla="*/ 620119 w 4581821"/>
                <a:gd name="connsiteY222" fmla="*/ 2450490 h 2709343"/>
                <a:gd name="connsiteX223" fmla="*/ 445284 w 4581821"/>
                <a:gd name="connsiteY223" fmla="*/ 2403991 h 2709343"/>
                <a:gd name="connsiteX224" fmla="*/ 340196 w 4581821"/>
                <a:gd name="connsiteY224" fmla="*/ 2343543 h 2709343"/>
                <a:gd name="connsiteX225" fmla="*/ 279748 w 4581821"/>
                <a:gd name="connsiteY225" fmla="*/ 2283094 h 2709343"/>
                <a:gd name="connsiteX226" fmla="*/ 233249 w 4581821"/>
                <a:gd name="connsiteY226" fmla="*/ 2201256 h 2709343"/>
                <a:gd name="connsiteX227" fmla="*/ 196980 w 4581821"/>
                <a:gd name="connsiteY227" fmla="*/ 2065479 h 2709343"/>
                <a:gd name="connsiteX228" fmla="*/ 196050 w 4581821"/>
                <a:gd name="connsiteY228" fmla="*/ 1924123 h 2709343"/>
                <a:gd name="connsiteX229" fmla="*/ 223949 w 4581821"/>
                <a:gd name="connsiteY229" fmla="*/ 1819035 h 2709343"/>
                <a:gd name="connsiteX230" fmla="*/ 261148 w 4581821"/>
                <a:gd name="connsiteY230" fmla="*/ 1754867 h 2709343"/>
                <a:gd name="connsiteX231" fmla="*/ 275098 w 4581821"/>
                <a:gd name="connsiteY231" fmla="*/ 1738127 h 2709343"/>
                <a:gd name="connsiteX232" fmla="*/ 278818 w 4581821"/>
                <a:gd name="connsiteY232" fmla="*/ 1732548 h 2709343"/>
                <a:gd name="connsiteX233" fmla="*/ 278818 w 4581821"/>
                <a:gd name="connsiteY233" fmla="*/ 1732548 h 2709343"/>
                <a:gd name="connsiteX234" fmla="*/ 278818 w 4581821"/>
                <a:gd name="connsiteY234" fmla="*/ 1732548 h 2709343"/>
                <a:gd name="connsiteX235" fmla="*/ 278818 w 4581821"/>
                <a:gd name="connsiteY235" fmla="*/ 1732548 h 2709343"/>
                <a:gd name="connsiteX236" fmla="*/ 278818 w 4581821"/>
                <a:gd name="connsiteY236" fmla="*/ 1732548 h 2709343"/>
                <a:gd name="connsiteX237" fmla="*/ 278818 w 4581821"/>
                <a:gd name="connsiteY237" fmla="*/ 1732548 h 2709343"/>
                <a:gd name="connsiteX238" fmla="*/ 280678 w 4581821"/>
                <a:gd name="connsiteY238" fmla="*/ 1728828 h 2709343"/>
                <a:gd name="connsiteX239" fmla="*/ 278818 w 4581821"/>
                <a:gd name="connsiteY239" fmla="*/ 1715808 h 2709343"/>
                <a:gd name="connsiteX240" fmla="*/ 268588 w 4581821"/>
                <a:gd name="connsiteY240" fmla="*/ 1708368 h 2709343"/>
                <a:gd name="connsiteX241" fmla="*/ 255568 w 4581821"/>
                <a:gd name="connsiteY241" fmla="*/ 1703718 h 2709343"/>
                <a:gd name="connsiteX242" fmla="*/ 183030 w 4581821"/>
                <a:gd name="connsiteY242" fmla="*/ 1661869 h 2709343"/>
                <a:gd name="connsiteX243" fmla="*/ 127231 w 4581821"/>
                <a:gd name="connsiteY243" fmla="*/ 1606071 h 2709343"/>
                <a:gd name="connsiteX244" fmla="*/ 86312 w 4581821"/>
                <a:gd name="connsiteY244" fmla="*/ 1536322 h 2709343"/>
                <a:gd name="connsiteX245" fmla="*/ 61203 w 4581821"/>
                <a:gd name="connsiteY245" fmla="*/ 1439605 h 2709343"/>
                <a:gd name="connsiteX246" fmla="*/ 62133 w 4581821"/>
                <a:gd name="connsiteY246" fmla="*/ 1324288 h 2709343"/>
                <a:gd name="connsiteX247" fmla="*/ 98402 w 4581821"/>
                <a:gd name="connsiteY247" fmla="*/ 1193161 h 2709343"/>
                <a:gd name="connsiteX248" fmla="*/ 156991 w 4581821"/>
                <a:gd name="connsiteY248" fmla="*/ 1091793 h 2709343"/>
                <a:gd name="connsiteX249" fmla="*/ 221159 w 4581821"/>
                <a:gd name="connsiteY249" fmla="*/ 1026695 h 2709343"/>
                <a:gd name="connsiteX250" fmla="*/ 286258 w 4581821"/>
                <a:gd name="connsiteY250" fmla="*/ 988566 h 2709343"/>
                <a:gd name="connsiteX251" fmla="*/ 353216 w 4581821"/>
                <a:gd name="connsiteY251" fmla="*/ 969966 h 2709343"/>
                <a:gd name="connsiteX252" fmla="*/ 387625 w 4581821"/>
                <a:gd name="connsiteY252" fmla="*/ 968106 h 2709343"/>
                <a:gd name="connsiteX253" fmla="*/ 428544 w 4581821"/>
                <a:gd name="connsiteY253" fmla="*/ 970896 h 2709343"/>
                <a:gd name="connsiteX254" fmla="*/ 472253 w 4581821"/>
                <a:gd name="connsiteY254" fmla="*/ 978336 h 2709343"/>
                <a:gd name="connsiteX255" fmla="*/ 476903 w 4581821"/>
                <a:gd name="connsiteY255" fmla="*/ 979266 h 2709343"/>
                <a:gd name="connsiteX256" fmla="*/ 476903 w 4581821"/>
                <a:gd name="connsiteY256" fmla="*/ 979266 h 2709343"/>
                <a:gd name="connsiteX257" fmla="*/ 477833 w 4581821"/>
                <a:gd name="connsiteY257" fmla="*/ 979266 h 2709343"/>
                <a:gd name="connsiteX258" fmla="*/ 477833 w 4581821"/>
                <a:gd name="connsiteY258" fmla="*/ 979266 h 2709343"/>
                <a:gd name="connsiteX259" fmla="*/ 484343 w 4581821"/>
                <a:gd name="connsiteY259" fmla="*/ 980196 h 2709343"/>
                <a:gd name="connsiteX260" fmla="*/ 491783 w 4581821"/>
                <a:gd name="connsiteY260" fmla="*/ 978336 h 2709343"/>
                <a:gd name="connsiteX261" fmla="*/ 494572 w 4581821"/>
                <a:gd name="connsiteY261" fmla="*/ 975546 h 2709343"/>
                <a:gd name="connsiteX262" fmla="*/ 495502 w 4581821"/>
                <a:gd name="connsiteY262" fmla="*/ 975546 h 2709343"/>
                <a:gd name="connsiteX263" fmla="*/ 495502 w 4581821"/>
                <a:gd name="connsiteY263" fmla="*/ 974616 h 2709343"/>
                <a:gd name="connsiteX264" fmla="*/ 495502 w 4581821"/>
                <a:gd name="connsiteY264" fmla="*/ 974616 h 2709343"/>
                <a:gd name="connsiteX265" fmla="*/ 496432 w 4581821"/>
                <a:gd name="connsiteY265" fmla="*/ 974616 h 2709343"/>
                <a:gd name="connsiteX266" fmla="*/ 496432 w 4581821"/>
                <a:gd name="connsiteY266" fmla="*/ 974616 h 2709343"/>
                <a:gd name="connsiteX267" fmla="*/ 500152 w 4581821"/>
                <a:gd name="connsiteY267" fmla="*/ 969966 h 2709343"/>
                <a:gd name="connsiteX268" fmla="*/ 502012 w 4581821"/>
                <a:gd name="connsiteY268" fmla="*/ 954157 h 2709343"/>
                <a:gd name="connsiteX269" fmla="*/ 492713 w 4581821"/>
                <a:gd name="connsiteY269" fmla="*/ 942067 h 2709343"/>
                <a:gd name="connsiteX270" fmla="*/ 485273 w 4581821"/>
                <a:gd name="connsiteY270" fmla="*/ 938347 h 2709343"/>
                <a:gd name="connsiteX271" fmla="*/ 485273 w 4581821"/>
                <a:gd name="connsiteY271" fmla="*/ 938347 h 2709343"/>
                <a:gd name="connsiteX272" fmla="*/ 463883 w 4581821"/>
                <a:gd name="connsiteY272" fmla="*/ 893708 h 2709343"/>
                <a:gd name="connsiteX273" fmla="*/ 463883 w 4581821"/>
                <a:gd name="connsiteY273" fmla="*/ 892778 h 2709343"/>
                <a:gd name="connsiteX274" fmla="*/ 428544 w 4581821"/>
                <a:gd name="connsiteY274" fmla="*/ 761651 h 2709343"/>
                <a:gd name="connsiteX275" fmla="*/ 427614 w 4581821"/>
                <a:gd name="connsiteY275" fmla="*/ 648194 h 2709343"/>
                <a:gd name="connsiteX276" fmla="*/ 453653 w 4581821"/>
                <a:gd name="connsiteY276" fmla="*/ 552406 h 2709343"/>
                <a:gd name="connsiteX277" fmla="*/ 497362 w 4581821"/>
                <a:gd name="connsiteY277" fmla="*/ 478008 h 2709343"/>
                <a:gd name="connsiteX278" fmla="*/ 556881 w 4581821"/>
                <a:gd name="connsiteY278" fmla="*/ 418490 h 2709343"/>
                <a:gd name="connsiteX279" fmla="*/ 645229 w 4581821"/>
                <a:gd name="connsiteY279" fmla="*/ 367341 h 2709343"/>
                <a:gd name="connsiteX280" fmla="*/ 747526 w 4581821"/>
                <a:gd name="connsiteY280" fmla="*/ 339442 h 2709343"/>
                <a:gd name="connsiteX281" fmla="*/ 794955 w 4581821"/>
                <a:gd name="connsiteY281" fmla="*/ 336652 h 2709343"/>
                <a:gd name="connsiteX282" fmla="*/ 837734 w 4581821"/>
                <a:gd name="connsiteY282" fmla="*/ 339442 h 2709343"/>
                <a:gd name="connsiteX283" fmla="*/ 910272 w 4581821"/>
                <a:gd name="connsiteY283" fmla="*/ 358971 h 2709343"/>
                <a:gd name="connsiteX284" fmla="*/ 975371 w 4581821"/>
                <a:gd name="connsiteY284" fmla="*/ 397100 h 2709343"/>
                <a:gd name="connsiteX285" fmla="*/ 1020009 w 4581821"/>
                <a:gd name="connsiteY285" fmla="*/ 438949 h 2709343"/>
                <a:gd name="connsiteX286" fmla="*/ 1032099 w 4581821"/>
                <a:gd name="connsiteY286" fmla="*/ 443599 h 2709343"/>
                <a:gd name="connsiteX287" fmla="*/ 1041399 w 4581821"/>
                <a:gd name="connsiteY287" fmla="*/ 441739 h 2709343"/>
                <a:gd name="connsiteX288" fmla="*/ 1049769 w 4581821"/>
                <a:gd name="connsiteY288" fmla="*/ 431509 h 2709343"/>
                <a:gd name="connsiteX289" fmla="*/ 1047909 w 4581821"/>
                <a:gd name="connsiteY289" fmla="*/ 418490 h 2709343"/>
                <a:gd name="connsiteX290" fmla="*/ 1046049 w 4581821"/>
                <a:gd name="connsiteY290" fmla="*/ 415700 h 2709343"/>
                <a:gd name="connsiteX291" fmla="*/ 1046049 w 4581821"/>
                <a:gd name="connsiteY291" fmla="*/ 415700 h 2709343"/>
                <a:gd name="connsiteX292" fmla="*/ 1046049 w 4581821"/>
                <a:gd name="connsiteY292" fmla="*/ 415700 h 2709343"/>
                <a:gd name="connsiteX293" fmla="*/ 1046049 w 4581821"/>
                <a:gd name="connsiteY293" fmla="*/ 415700 h 2709343"/>
                <a:gd name="connsiteX294" fmla="*/ 1046049 w 4581821"/>
                <a:gd name="connsiteY294" fmla="*/ 415700 h 2709343"/>
                <a:gd name="connsiteX295" fmla="*/ 1073948 w 4581821"/>
                <a:gd name="connsiteY295" fmla="*/ 320842 h 2709343"/>
                <a:gd name="connsiteX296" fmla="*/ 1124167 w 4581821"/>
                <a:gd name="connsiteY296" fmla="*/ 235284 h 2709343"/>
                <a:gd name="connsiteX297" fmla="*/ 1194845 w 4581821"/>
                <a:gd name="connsiteY297" fmla="*/ 165536 h 2709343"/>
                <a:gd name="connsiteX298" fmla="*/ 1292493 w 4581821"/>
                <a:gd name="connsiteY298" fmla="*/ 108807 h 2709343"/>
                <a:gd name="connsiteX299" fmla="*/ 1435709 w 4581821"/>
                <a:gd name="connsiteY299" fmla="*/ 70678 h 2709343"/>
                <a:gd name="connsiteX300" fmla="*/ 1518478 w 4581821"/>
                <a:gd name="connsiteY300" fmla="*/ 65098 h 2709343"/>
                <a:gd name="connsiteX301" fmla="*/ 1586366 w 4581821"/>
                <a:gd name="connsiteY301" fmla="*/ 68818 h 2709343"/>
                <a:gd name="connsiteX302" fmla="*/ 1601245 w 4581821"/>
                <a:gd name="connsiteY302" fmla="*/ 70678 h 2709343"/>
                <a:gd name="connsiteX303" fmla="*/ 1601245 w 4581821"/>
                <a:gd name="connsiteY303" fmla="*/ 70678 h 2709343"/>
                <a:gd name="connsiteX304" fmla="*/ 1600315 w 4581821"/>
                <a:gd name="connsiteY304" fmla="*/ 70678 h 2709343"/>
                <a:gd name="connsiteX305" fmla="*/ 1601245 w 4581821"/>
                <a:gd name="connsiteY305" fmla="*/ 70678 h 2709343"/>
                <a:gd name="connsiteX306" fmla="*/ 1600315 w 4581821"/>
                <a:gd name="connsiteY306" fmla="*/ 70678 h 2709343"/>
                <a:gd name="connsiteX307" fmla="*/ 1762131 w 4581821"/>
                <a:gd name="connsiteY307" fmla="*/ 114387 h 2709343"/>
                <a:gd name="connsiteX308" fmla="*/ 1886748 w 4581821"/>
                <a:gd name="connsiteY308" fmla="*/ 185995 h 2709343"/>
                <a:gd name="connsiteX309" fmla="*/ 1966726 w 4581821"/>
                <a:gd name="connsiteY309" fmla="*/ 264114 h 2709343"/>
                <a:gd name="connsiteX310" fmla="*/ 1992766 w 4581821"/>
                <a:gd name="connsiteY310" fmla="*/ 302243 h 2709343"/>
                <a:gd name="connsiteX311" fmla="*/ 1998345 w 4581821"/>
                <a:gd name="connsiteY311" fmla="*/ 311542 h 2709343"/>
                <a:gd name="connsiteX312" fmla="*/ 2000206 w 4581821"/>
                <a:gd name="connsiteY312" fmla="*/ 313402 h 2709343"/>
                <a:gd name="connsiteX313" fmla="*/ 2005785 w 4581821"/>
                <a:gd name="connsiteY313" fmla="*/ 322702 h 2709343"/>
                <a:gd name="connsiteX314" fmla="*/ 2012295 w 4581821"/>
                <a:gd name="connsiteY314" fmla="*/ 332932 h 2709343"/>
                <a:gd name="connsiteX315" fmla="*/ 2015085 w 4581821"/>
                <a:gd name="connsiteY315" fmla="*/ 336652 h 2709343"/>
                <a:gd name="connsiteX316" fmla="*/ 2020665 w 4581821"/>
                <a:gd name="connsiteY316" fmla="*/ 345022 h 2709343"/>
                <a:gd name="connsiteX317" fmla="*/ 2037405 w 4581821"/>
                <a:gd name="connsiteY317" fmla="*/ 354321 h 2709343"/>
                <a:gd name="connsiteX318" fmla="*/ 2046704 w 4581821"/>
                <a:gd name="connsiteY318" fmla="*/ 351531 h 2709343"/>
                <a:gd name="connsiteX319" fmla="*/ 2056004 w 4581821"/>
                <a:gd name="connsiteY319" fmla="*/ 332002 h 2709343"/>
                <a:gd name="connsiteX320" fmla="*/ 2056004 w 4581821"/>
                <a:gd name="connsiteY320" fmla="*/ 332002 h 2709343"/>
                <a:gd name="connsiteX321" fmla="*/ 2056004 w 4581821"/>
                <a:gd name="connsiteY321" fmla="*/ 332002 h 2709343"/>
                <a:gd name="connsiteX322" fmla="*/ 2085764 w 4581821"/>
                <a:gd name="connsiteY322" fmla="*/ 289223 h 2709343"/>
                <a:gd name="connsiteX323" fmla="*/ 2202941 w 4581821"/>
                <a:gd name="connsiteY323" fmla="*/ 172976 h 2709343"/>
                <a:gd name="connsiteX324" fmla="*/ 2321977 w 4581821"/>
                <a:gd name="connsiteY324" fmla="*/ 99508 h 2709343"/>
                <a:gd name="connsiteX325" fmla="*/ 2353597 w 4581821"/>
                <a:gd name="connsiteY325" fmla="*/ 84628 h 2709343"/>
                <a:gd name="connsiteX326" fmla="*/ 2353597 w 4581821"/>
                <a:gd name="connsiteY326" fmla="*/ 84628 h 2709343"/>
                <a:gd name="connsiteX327" fmla="*/ 2353597 w 4581821"/>
                <a:gd name="connsiteY327" fmla="*/ 84628 h 2709343"/>
                <a:gd name="connsiteX328" fmla="*/ 2353597 w 4581821"/>
                <a:gd name="connsiteY328" fmla="*/ 84628 h 2709343"/>
                <a:gd name="connsiteX329" fmla="*/ 2352667 w 4581821"/>
                <a:gd name="connsiteY329" fmla="*/ 84628 h 2709343"/>
                <a:gd name="connsiteX330" fmla="*/ 2353597 w 4581821"/>
                <a:gd name="connsiteY330" fmla="*/ 84628 h 2709343"/>
                <a:gd name="connsiteX331" fmla="*/ 2354527 w 4581821"/>
                <a:gd name="connsiteY331" fmla="*/ 84628 h 2709343"/>
                <a:gd name="connsiteX332" fmla="*/ 2355457 w 4581821"/>
                <a:gd name="connsiteY332" fmla="*/ 84628 h 2709343"/>
                <a:gd name="connsiteX333" fmla="*/ 2505183 w 4581821"/>
                <a:gd name="connsiteY333" fmla="*/ 43709 h 2709343"/>
                <a:gd name="connsiteX334" fmla="*/ 2568421 w 4581821"/>
                <a:gd name="connsiteY334" fmla="*/ 39989 h 2709343"/>
                <a:gd name="connsiteX335" fmla="*/ 2625150 w 4581821"/>
                <a:gd name="connsiteY335" fmla="*/ 43709 h 2709343"/>
                <a:gd name="connsiteX336" fmla="*/ 2715358 w 4581821"/>
                <a:gd name="connsiteY336" fmla="*/ 67888 h 2709343"/>
                <a:gd name="connsiteX337" fmla="*/ 2784176 w 4581821"/>
                <a:gd name="connsiteY337" fmla="*/ 107877 h 2709343"/>
                <a:gd name="connsiteX338" fmla="*/ 2840905 w 4581821"/>
                <a:gd name="connsiteY338" fmla="*/ 164606 h 2709343"/>
                <a:gd name="connsiteX339" fmla="*/ 2892984 w 4581821"/>
                <a:gd name="connsiteY339" fmla="*/ 255744 h 2709343"/>
                <a:gd name="connsiteX340" fmla="*/ 2924603 w 4581821"/>
                <a:gd name="connsiteY340" fmla="*/ 359901 h 2709343"/>
                <a:gd name="connsiteX341" fmla="*/ 2941343 w 4581821"/>
                <a:gd name="connsiteY341" fmla="*/ 371991 h 2709343"/>
                <a:gd name="connsiteX342" fmla="*/ 2953432 w 4581821"/>
                <a:gd name="connsiteY342" fmla="*/ 367341 h 2709343"/>
                <a:gd name="connsiteX343" fmla="*/ 2956222 w 4581821"/>
                <a:gd name="connsiteY343" fmla="*/ 363621 h 2709343"/>
                <a:gd name="connsiteX344" fmla="*/ 2956222 w 4581821"/>
                <a:gd name="connsiteY344" fmla="*/ 363621 h 2709343"/>
                <a:gd name="connsiteX345" fmla="*/ 2956222 w 4581821"/>
                <a:gd name="connsiteY345" fmla="*/ 362691 h 2709343"/>
                <a:gd name="connsiteX346" fmla="*/ 3040850 w 4581821"/>
                <a:gd name="connsiteY346" fmla="*/ 283643 h 2709343"/>
                <a:gd name="connsiteX347" fmla="*/ 3181277 w 4581821"/>
                <a:gd name="connsiteY347" fmla="*/ 201805 h 2709343"/>
                <a:gd name="connsiteX348" fmla="*/ 3353322 w 4581821"/>
                <a:gd name="connsiteY348" fmla="*/ 155306 h 2709343"/>
                <a:gd name="connsiteX349" fmla="*/ 3437020 w 4581821"/>
                <a:gd name="connsiteY349" fmla="*/ 149726 h 2709343"/>
                <a:gd name="connsiteX350" fmla="*/ 3513279 w 4581821"/>
                <a:gd name="connsiteY350" fmla="*/ 154376 h 2709343"/>
                <a:gd name="connsiteX351" fmla="*/ 3649055 w 4581821"/>
                <a:gd name="connsiteY351" fmla="*/ 191575 h 2709343"/>
                <a:gd name="connsiteX352" fmla="*/ 3756932 w 4581821"/>
                <a:gd name="connsiteY352" fmla="*/ 253884 h 2709343"/>
                <a:gd name="connsiteX353" fmla="*/ 3835050 w 4581821"/>
                <a:gd name="connsiteY353" fmla="*/ 332002 h 2709343"/>
                <a:gd name="connsiteX354" fmla="*/ 3898289 w 4581821"/>
                <a:gd name="connsiteY354" fmla="*/ 442669 h 2709343"/>
                <a:gd name="connsiteX355" fmla="*/ 3922468 w 4581821"/>
                <a:gd name="connsiteY355" fmla="*/ 513347 h 2709343"/>
                <a:gd name="connsiteX356" fmla="*/ 3940138 w 4581821"/>
                <a:gd name="connsiteY356" fmla="*/ 594255 h 2709343"/>
                <a:gd name="connsiteX357" fmla="*/ 3945718 w 4581821"/>
                <a:gd name="connsiteY357" fmla="*/ 603555 h 2709343"/>
                <a:gd name="connsiteX358" fmla="*/ 3945718 w 4581821"/>
                <a:gd name="connsiteY358" fmla="*/ 603555 h 2709343"/>
                <a:gd name="connsiteX359" fmla="*/ 3945718 w 4581821"/>
                <a:gd name="connsiteY359" fmla="*/ 603555 h 2709343"/>
                <a:gd name="connsiteX360" fmla="*/ 3945718 w 4581821"/>
                <a:gd name="connsiteY360" fmla="*/ 603555 h 2709343"/>
                <a:gd name="connsiteX361" fmla="*/ 3945718 w 4581821"/>
                <a:gd name="connsiteY361" fmla="*/ 603555 h 2709343"/>
                <a:gd name="connsiteX362" fmla="*/ 3945718 w 4581821"/>
                <a:gd name="connsiteY362" fmla="*/ 603555 h 2709343"/>
                <a:gd name="connsiteX363" fmla="*/ 3961527 w 4581821"/>
                <a:gd name="connsiteY363" fmla="*/ 614715 h 2709343"/>
                <a:gd name="connsiteX364" fmla="*/ 3966177 w 4581821"/>
                <a:gd name="connsiteY364" fmla="*/ 613785 h 2709343"/>
                <a:gd name="connsiteX365" fmla="*/ 4043365 w 4581821"/>
                <a:gd name="connsiteY365" fmla="*/ 597045 h 2709343"/>
                <a:gd name="connsiteX366" fmla="*/ 4112183 w 4581821"/>
                <a:gd name="connsiteY366" fmla="*/ 592396 h 2709343"/>
                <a:gd name="connsiteX367" fmla="*/ 4178212 w 4581821"/>
                <a:gd name="connsiteY367" fmla="*/ 596115 h 2709343"/>
                <a:gd name="connsiteX368" fmla="*/ 4305619 w 4581821"/>
                <a:gd name="connsiteY368" fmla="*/ 630525 h 2709343"/>
                <a:gd name="connsiteX369" fmla="*/ 4402337 w 4581821"/>
                <a:gd name="connsiteY369" fmla="*/ 686323 h 2709343"/>
                <a:gd name="connsiteX370" fmla="*/ 4470225 w 4581821"/>
                <a:gd name="connsiteY370" fmla="*/ 754212 h 2709343"/>
                <a:gd name="connsiteX371" fmla="*/ 4516724 w 4581821"/>
                <a:gd name="connsiteY371" fmla="*/ 834190 h 2709343"/>
                <a:gd name="connsiteX372" fmla="*/ 4542763 w 4581821"/>
                <a:gd name="connsiteY372" fmla="*/ 929047 h 2709343"/>
                <a:gd name="connsiteX373" fmla="*/ 4542763 w 4581821"/>
                <a:gd name="connsiteY373" fmla="*/ 1038784 h 2709343"/>
                <a:gd name="connsiteX374" fmla="*/ 4515794 w 4581821"/>
                <a:gd name="connsiteY374" fmla="*/ 1136432 h 2709343"/>
                <a:gd name="connsiteX375" fmla="*/ 4473015 w 4581821"/>
                <a:gd name="connsiteY375" fmla="*/ 1210830 h 2709343"/>
                <a:gd name="connsiteX376" fmla="*/ 4420006 w 4581821"/>
                <a:gd name="connsiteY376" fmla="*/ 1263839 h 2709343"/>
                <a:gd name="connsiteX377" fmla="*/ 4359558 w 4581821"/>
                <a:gd name="connsiteY377" fmla="*/ 1299178 h 2709343"/>
                <a:gd name="connsiteX378" fmla="*/ 4351188 w 4581821"/>
                <a:gd name="connsiteY378" fmla="*/ 1302898 h 2709343"/>
                <a:gd name="connsiteX379" fmla="*/ 4347468 w 4581821"/>
                <a:gd name="connsiteY379" fmla="*/ 1304758 h 2709343"/>
                <a:gd name="connsiteX380" fmla="*/ 4336308 w 4581821"/>
                <a:gd name="connsiteY380" fmla="*/ 1310338 h 2709343"/>
                <a:gd name="connsiteX381" fmla="*/ 4327009 w 4581821"/>
                <a:gd name="connsiteY381" fmla="*/ 1333587 h 2709343"/>
                <a:gd name="connsiteX382" fmla="*/ 4327009 w 4581821"/>
                <a:gd name="connsiteY382" fmla="*/ 1333587 h 2709343"/>
                <a:gd name="connsiteX383" fmla="*/ 4327009 w 4581821"/>
                <a:gd name="connsiteY383" fmla="*/ 1333587 h 2709343"/>
                <a:gd name="connsiteX384" fmla="*/ 4327009 w 4581821"/>
                <a:gd name="connsiteY384" fmla="*/ 1333587 h 2709343"/>
                <a:gd name="connsiteX385" fmla="*/ 4327009 w 4581821"/>
                <a:gd name="connsiteY385" fmla="*/ 1333587 h 2709343"/>
                <a:gd name="connsiteX386" fmla="*/ 4327009 w 4581821"/>
                <a:gd name="connsiteY386" fmla="*/ 1333587 h 2709343"/>
                <a:gd name="connsiteX387" fmla="*/ 4337238 w 4581821"/>
                <a:gd name="connsiteY387" fmla="*/ 1354047 h 2709343"/>
                <a:gd name="connsiteX388" fmla="*/ 4388387 w 4581821"/>
                <a:gd name="connsiteY388" fmla="*/ 1387526 h 2709343"/>
                <a:gd name="connsiteX389" fmla="*/ 4448835 w 4581821"/>
                <a:gd name="connsiteY389" fmla="*/ 1451694 h 270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</a:cxnLst>
              <a:rect l="l" t="t" r="r" b="b"/>
              <a:pathLst>
                <a:path w="4581821" h="2709343">
                  <a:moveTo>
                    <a:pt x="4463715" y="1276859"/>
                  </a:moveTo>
                  <a:cubicBezTo>
                    <a:pt x="4480455" y="1261979"/>
                    <a:pt x="4494404" y="1245240"/>
                    <a:pt x="4507424" y="1227570"/>
                  </a:cubicBezTo>
                  <a:cubicBezTo>
                    <a:pt x="4519513" y="1210830"/>
                    <a:pt x="4530673" y="1193161"/>
                    <a:pt x="4539973" y="1173631"/>
                  </a:cubicBezTo>
                  <a:cubicBezTo>
                    <a:pt x="4559503" y="1134572"/>
                    <a:pt x="4571592" y="1091793"/>
                    <a:pt x="4577172" y="1049014"/>
                  </a:cubicBezTo>
                  <a:cubicBezTo>
                    <a:pt x="4579962" y="1026695"/>
                    <a:pt x="4581822" y="1004375"/>
                    <a:pt x="4581822" y="982056"/>
                  </a:cubicBezTo>
                  <a:cubicBezTo>
                    <a:pt x="4581822" y="959736"/>
                    <a:pt x="4579962" y="937417"/>
                    <a:pt x="4576242" y="915098"/>
                  </a:cubicBezTo>
                  <a:cubicBezTo>
                    <a:pt x="4564153" y="832330"/>
                    <a:pt x="4524163" y="755141"/>
                    <a:pt x="4465575" y="695623"/>
                  </a:cubicBezTo>
                  <a:cubicBezTo>
                    <a:pt x="4408846" y="637964"/>
                    <a:pt x="4335378" y="597045"/>
                    <a:pt x="4258190" y="574726"/>
                  </a:cubicBezTo>
                  <a:cubicBezTo>
                    <a:pt x="4208901" y="560776"/>
                    <a:pt x="4156822" y="553336"/>
                    <a:pt x="4105673" y="553336"/>
                  </a:cubicBezTo>
                  <a:lnTo>
                    <a:pt x="4103814" y="553336"/>
                  </a:lnTo>
                  <a:cubicBezTo>
                    <a:pt x="4057315" y="553336"/>
                    <a:pt x="4010816" y="559846"/>
                    <a:pt x="3966177" y="571936"/>
                  </a:cubicBezTo>
                  <a:cubicBezTo>
                    <a:pt x="3965247" y="540317"/>
                    <a:pt x="3960597" y="508698"/>
                    <a:pt x="3953158" y="478008"/>
                  </a:cubicBezTo>
                  <a:cubicBezTo>
                    <a:pt x="3945718" y="445459"/>
                    <a:pt x="3934558" y="413840"/>
                    <a:pt x="3920608" y="384081"/>
                  </a:cubicBezTo>
                  <a:cubicBezTo>
                    <a:pt x="3908519" y="357111"/>
                    <a:pt x="3892709" y="332002"/>
                    <a:pt x="3875039" y="307822"/>
                  </a:cubicBezTo>
                  <a:cubicBezTo>
                    <a:pt x="3857370" y="283643"/>
                    <a:pt x="3836910" y="261324"/>
                    <a:pt x="3814591" y="240864"/>
                  </a:cubicBezTo>
                  <a:cubicBezTo>
                    <a:pt x="3793201" y="221335"/>
                    <a:pt x="3769022" y="202735"/>
                    <a:pt x="3743913" y="187855"/>
                  </a:cubicBezTo>
                  <a:cubicBezTo>
                    <a:pt x="3718803" y="172046"/>
                    <a:pt x="3692764" y="159026"/>
                    <a:pt x="3664865" y="148796"/>
                  </a:cubicBezTo>
                  <a:cubicBezTo>
                    <a:pt x="3610926" y="127407"/>
                    <a:pt x="3553267" y="115317"/>
                    <a:pt x="3495609" y="110667"/>
                  </a:cubicBezTo>
                  <a:cubicBezTo>
                    <a:pt x="3477009" y="108807"/>
                    <a:pt x="3459339" y="108807"/>
                    <a:pt x="3440740" y="108807"/>
                  </a:cubicBezTo>
                  <a:cubicBezTo>
                    <a:pt x="3398891" y="108807"/>
                    <a:pt x="3357972" y="112527"/>
                    <a:pt x="3317053" y="119967"/>
                  </a:cubicBezTo>
                  <a:cubicBezTo>
                    <a:pt x="3256604" y="131127"/>
                    <a:pt x="3198016" y="150656"/>
                    <a:pt x="3142217" y="177626"/>
                  </a:cubicBezTo>
                  <a:cubicBezTo>
                    <a:pt x="3067819" y="212965"/>
                    <a:pt x="2999001" y="262254"/>
                    <a:pt x="2942272" y="321772"/>
                  </a:cubicBezTo>
                  <a:cubicBezTo>
                    <a:pt x="2932973" y="269693"/>
                    <a:pt x="2916233" y="218545"/>
                    <a:pt x="2889264" y="172976"/>
                  </a:cubicBezTo>
                  <a:cubicBezTo>
                    <a:pt x="2862295" y="126477"/>
                    <a:pt x="2824165" y="87418"/>
                    <a:pt x="2779526" y="57659"/>
                  </a:cubicBezTo>
                  <a:cubicBezTo>
                    <a:pt x="2738607" y="30689"/>
                    <a:pt x="2691179" y="13950"/>
                    <a:pt x="2643750" y="5580"/>
                  </a:cubicBezTo>
                  <a:cubicBezTo>
                    <a:pt x="2619570" y="1860"/>
                    <a:pt x="2595391" y="0"/>
                    <a:pt x="2571211" y="0"/>
                  </a:cubicBezTo>
                  <a:cubicBezTo>
                    <a:pt x="2543312" y="0"/>
                    <a:pt x="2515413" y="2790"/>
                    <a:pt x="2488444" y="6510"/>
                  </a:cubicBezTo>
                  <a:cubicBezTo>
                    <a:pt x="2462404" y="10230"/>
                    <a:pt x="2437295" y="16740"/>
                    <a:pt x="2412185" y="24179"/>
                  </a:cubicBezTo>
                  <a:cubicBezTo>
                    <a:pt x="2385216" y="32549"/>
                    <a:pt x="2360107" y="41849"/>
                    <a:pt x="2334067" y="53009"/>
                  </a:cubicBezTo>
                  <a:cubicBezTo>
                    <a:pt x="2283849" y="75328"/>
                    <a:pt x="2235490" y="103227"/>
                    <a:pt x="2190851" y="135777"/>
                  </a:cubicBezTo>
                  <a:cubicBezTo>
                    <a:pt x="2155512" y="161816"/>
                    <a:pt x="2122032" y="191575"/>
                    <a:pt x="2092273" y="224125"/>
                  </a:cubicBezTo>
                  <a:cubicBezTo>
                    <a:pt x="2070884" y="248304"/>
                    <a:pt x="2050424" y="273413"/>
                    <a:pt x="2032755" y="300383"/>
                  </a:cubicBezTo>
                  <a:cubicBezTo>
                    <a:pt x="2024385" y="284573"/>
                    <a:pt x="2015085" y="268763"/>
                    <a:pt x="2003925" y="253884"/>
                  </a:cubicBezTo>
                  <a:cubicBezTo>
                    <a:pt x="1992766" y="238074"/>
                    <a:pt x="1979746" y="222265"/>
                    <a:pt x="1966726" y="207385"/>
                  </a:cubicBezTo>
                  <a:cubicBezTo>
                    <a:pt x="1947197" y="185995"/>
                    <a:pt x="1924877" y="166466"/>
                    <a:pt x="1901628" y="148796"/>
                  </a:cubicBezTo>
                  <a:cubicBezTo>
                    <a:pt x="1855129" y="113457"/>
                    <a:pt x="1803050" y="86488"/>
                    <a:pt x="1748181" y="66958"/>
                  </a:cubicBezTo>
                  <a:cubicBezTo>
                    <a:pt x="1692383" y="47429"/>
                    <a:pt x="1633794" y="35339"/>
                    <a:pt x="1575206" y="30689"/>
                  </a:cubicBezTo>
                  <a:cubicBezTo>
                    <a:pt x="1556606" y="28829"/>
                    <a:pt x="1538937" y="28829"/>
                    <a:pt x="1520337" y="28829"/>
                  </a:cubicBezTo>
                  <a:cubicBezTo>
                    <a:pt x="1480348" y="28829"/>
                    <a:pt x="1439429" y="32549"/>
                    <a:pt x="1399440" y="39989"/>
                  </a:cubicBezTo>
                  <a:cubicBezTo>
                    <a:pt x="1288773" y="60449"/>
                    <a:pt x="1181826" y="112527"/>
                    <a:pt x="1108357" y="198085"/>
                  </a:cubicBezTo>
                  <a:cubicBezTo>
                    <a:pt x="1082318" y="227844"/>
                    <a:pt x="1060929" y="261324"/>
                    <a:pt x="1045119" y="297593"/>
                  </a:cubicBezTo>
                  <a:cubicBezTo>
                    <a:pt x="1033029" y="325492"/>
                    <a:pt x="1023730" y="355251"/>
                    <a:pt x="1017220" y="385011"/>
                  </a:cubicBezTo>
                  <a:cubicBezTo>
                    <a:pt x="997690" y="360831"/>
                    <a:pt x="973511" y="340372"/>
                    <a:pt x="946541" y="324562"/>
                  </a:cubicBezTo>
                  <a:cubicBezTo>
                    <a:pt x="927942" y="314332"/>
                    <a:pt x="908412" y="305962"/>
                    <a:pt x="887953" y="299453"/>
                  </a:cubicBezTo>
                  <a:cubicBezTo>
                    <a:pt x="867493" y="292943"/>
                    <a:pt x="846104" y="289223"/>
                    <a:pt x="825644" y="287363"/>
                  </a:cubicBezTo>
                  <a:cubicBezTo>
                    <a:pt x="813555" y="286433"/>
                    <a:pt x="801465" y="285503"/>
                    <a:pt x="789375" y="285503"/>
                  </a:cubicBezTo>
                  <a:cubicBezTo>
                    <a:pt x="758686" y="285503"/>
                    <a:pt x="728927" y="289223"/>
                    <a:pt x="699167" y="296663"/>
                  </a:cubicBezTo>
                  <a:cubicBezTo>
                    <a:pt x="656389" y="305962"/>
                    <a:pt x="615469" y="323632"/>
                    <a:pt x="578270" y="345022"/>
                  </a:cubicBezTo>
                  <a:cubicBezTo>
                    <a:pt x="511312" y="383151"/>
                    <a:pt x="453653" y="439879"/>
                    <a:pt x="420174" y="509628"/>
                  </a:cubicBezTo>
                  <a:cubicBezTo>
                    <a:pt x="404365" y="542177"/>
                    <a:pt x="393205" y="576586"/>
                    <a:pt x="386695" y="612855"/>
                  </a:cubicBezTo>
                  <a:cubicBezTo>
                    <a:pt x="380185" y="649124"/>
                    <a:pt x="378325" y="685393"/>
                    <a:pt x="381115" y="722592"/>
                  </a:cubicBezTo>
                  <a:cubicBezTo>
                    <a:pt x="385765" y="791411"/>
                    <a:pt x="405295" y="859299"/>
                    <a:pt x="435054" y="921607"/>
                  </a:cubicBezTo>
                  <a:cubicBezTo>
                    <a:pt x="420174" y="917887"/>
                    <a:pt x="405295" y="915098"/>
                    <a:pt x="389485" y="913238"/>
                  </a:cubicBezTo>
                  <a:cubicBezTo>
                    <a:pt x="380185" y="912308"/>
                    <a:pt x="369955" y="911378"/>
                    <a:pt x="360656" y="911378"/>
                  </a:cubicBezTo>
                  <a:cubicBezTo>
                    <a:pt x="341126" y="911378"/>
                    <a:pt x="320667" y="913238"/>
                    <a:pt x="301137" y="917887"/>
                  </a:cubicBezTo>
                  <a:cubicBezTo>
                    <a:pt x="288118" y="920677"/>
                    <a:pt x="275098" y="924397"/>
                    <a:pt x="263008" y="929047"/>
                  </a:cubicBezTo>
                  <a:cubicBezTo>
                    <a:pt x="248128" y="934627"/>
                    <a:pt x="234179" y="941137"/>
                    <a:pt x="221159" y="948577"/>
                  </a:cubicBezTo>
                  <a:cubicBezTo>
                    <a:pt x="195120" y="962526"/>
                    <a:pt x="171870" y="981126"/>
                    <a:pt x="150481" y="1000656"/>
                  </a:cubicBezTo>
                  <a:cubicBezTo>
                    <a:pt x="128161" y="1021115"/>
                    <a:pt x="108632" y="1044364"/>
                    <a:pt x="91892" y="1069474"/>
                  </a:cubicBezTo>
                  <a:cubicBezTo>
                    <a:pt x="75153" y="1093653"/>
                    <a:pt x="61203" y="1118763"/>
                    <a:pt x="49113" y="1144802"/>
                  </a:cubicBezTo>
                  <a:cubicBezTo>
                    <a:pt x="36094" y="1173631"/>
                    <a:pt x="24934" y="1203391"/>
                    <a:pt x="17494" y="1234080"/>
                  </a:cubicBezTo>
                  <a:cubicBezTo>
                    <a:pt x="10054" y="1264769"/>
                    <a:pt x="4475" y="1296388"/>
                    <a:pt x="1684" y="1328007"/>
                  </a:cubicBezTo>
                  <a:cubicBezTo>
                    <a:pt x="-1105" y="1357767"/>
                    <a:pt x="-175" y="1387526"/>
                    <a:pt x="2614" y="1417285"/>
                  </a:cubicBezTo>
                  <a:cubicBezTo>
                    <a:pt x="6334" y="1447974"/>
                    <a:pt x="11914" y="1478664"/>
                    <a:pt x="21214" y="1507493"/>
                  </a:cubicBezTo>
                  <a:cubicBezTo>
                    <a:pt x="31444" y="1536322"/>
                    <a:pt x="44463" y="1564222"/>
                    <a:pt x="60273" y="1590261"/>
                  </a:cubicBezTo>
                  <a:cubicBezTo>
                    <a:pt x="76083" y="1616300"/>
                    <a:pt x="96542" y="1640480"/>
                    <a:pt x="118862" y="1660939"/>
                  </a:cubicBezTo>
                  <a:cubicBezTo>
                    <a:pt x="153271" y="1692559"/>
                    <a:pt x="193260" y="1716738"/>
                    <a:pt x="236039" y="1735338"/>
                  </a:cubicBezTo>
                  <a:cubicBezTo>
                    <a:pt x="227669" y="1745567"/>
                    <a:pt x="220229" y="1755797"/>
                    <a:pt x="213719" y="1766027"/>
                  </a:cubicBezTo>
                  <a:cubicBezTo>
                    <a:pt x="203490" y="1782766"/>
                    <a:pt x="194190" y="1800436"/>
                    <a:pt x="186750" y="1819035"/>
                  </a:cubicBezTo>
                  <a:cubicBezTo>
                    <a:pt x="170940" y="1857164"/>
                    <a:pt x="162571" y="1898084"/>
                    <a:pt x="156991" y="1939003"/>
                  </a:cubicBezTo>
                  <a:cubicBezTo>
                    <a:pt x="152341" y="1980852"/>
                    <a:pt x="152341" y="2023630"/>
                    <a:pt x="156991" y="2065479"/>
                  </a:cubicBezTo>
                  <a:cubicBezTo>
                    <a:pt x="161641" y="2107328"/>
                    <a:pt x="170010" y="2149177"/>
                    <a:pt x="183960" y="2189166"/>
                  </a:cubicBezTo>
                  <a:cubicBezTo>
                    <a:pt x="196050" y="2226366"/>
                    <a:pt x="212789" y="2262635"/>
                    <a:pt x="235109" y="2295184"/>
                  </a:cubicBezTo>
                  <a:cubicBezTo>
                    <a:pt x="256498" y="2326803"/>
                    <a:pt x="282538" y="2353772"/>
                    <a:pt x="312297" y="2377022"/>
                  </a:cubicBezTo>
                  <a:cubicBezTo>
                    <a:pt x="377395" y="2428170"/>
                    <a:pt x="455513" y="2460720"/>
                    <a:pt x="535492" y="2481179"/>
                  </a:cubicBezTo>
                  <a:cubicBezTo>
                    <a:pt x="577341" y="2491409"/>
                    <a:pt x="620119" y="2497919"/>
                    <a:pt x="662898" y="2500709"/>
                  </a:cubicBezTo>
                  <a:cubicBezTo>
                    <a:pt x="703817" y="2503499"/>
                    <a:pt x="744736" y="2502569"/>
                    <a:pt x="785655" y="2498849"/>
                  </a:cubicBezTo>
                  <a:cubicBezTo>
                    <a:pt x="824714" y="2494199"/>
                    <a:pt x="863773" y="2486759"/>
                    <a:pt x="900972" y="2473740"/>
                  </a:cubicBezTo>
                  <a:cubicBezTo>
                    <a:pt x="921432" y="2467230"/>
                    <a:pt x="940961" y="2457930"/>
                    <a:pt x="960491" y="2448630"/>
                  </a:cubicBezTo>
                  <a:cubicBezTo>
                    <a:pt x="981881" y="2437470"/>
                    <a:pt x="1001410" y="2425381"/>
                    <a:pt x="1020009" y="2410501"/>
                  </a:cubicBezTo>
                  <a:cubicBezTo>
                    <a:pt x="1033029" y="2400271"/>
                    <a:pt x="1046049" y="2389112"/>
                    <a:pt x="1058139" y="2377022"/>
                  </a:cubicBezTo>
                  <a:cubicBezTo>
                    <a:pt x="1061858" y="2373302"/>
                    <a:pt x="1064649" y="2370512"/>
                    <a:pt x="1068368" y="2366792"/>
                  </a:cubicBezTo>
                  <a:cubicBezTo>
                    <a:pt x="1073948" y="2380742"/>
                    <a:pt x="1080458" y="2393761"/>
                    <a:pt x="1088828" y="2406781"/>
                  </a:cubicBezTo>
                  <a:cubicBezTo>
                    <a:pt x="1102778" y="2430031"/>
                    <a:pt x="1119517" y="2452350"/>
                    <a:pt x="1137187" y="2472810"/>
                  </a:cubicBezTo>
                  <a:cubicBezTo>
                    <a:pt x="1157646" y="2496059"/>
                    <a:pt x="1180895" y="2515589"/>
                    <a:pt x="1206005" y="2533258"/>
                  </a:cubicBezTo>
                  <a:cubicBezTo>
                    <a:pt x="1258084" y="2569527"/>
                    <a:pt x="1318532" y="2593707"/>
                    <a:pt x="1379911" y="2608586"/>
                  </a:cubicBezTo>
                  <a:cubicBezTo>
                    <a:pt x="1445939" y="2624396"/>
                    <a:pt x="1513828" y="2629976"/>
                    <a:pt x="1581716" y="2627186"/>
                  </a:cubicBezTo>
                  <a:cubicBezTo>
                    <a:pt x="1650534" y="2624396"/>
                    <a:pt x="1718423" y="2612306"/>
                    <a:pt x="1783521" y="2589987"/>
                  </a:cubicBezTo>
                  <a:cubicBezTo>
                    <a:pt x="1904418" y="2549998"/>
                    <a:pt x="2021595" y="2473740"/>
                    <a:pt x="2078323" y="2355632"/>
                  </a:cubicBezTo>
                  <a:cubicBezTo>
                    <a:pt x="2078323" y="2355632"/>
                    <a:pt x="2078323" y="2355632"/>
                    <a:pt x="2078323" y="2355632"/>
                  </a:cubicBezTo>
                  <a:cubicBezTo>
                    <a:pt x="2081114" y="2365862"/>
                    <a:pt x="2083903" y="2375162"/>
                    <a:pt x="2088553" y="2384462"/>
                  </a:cubicBezTo>
                  <a:cubicBezTo>
                    <a:pt x="2094133" y="2396551"/>
                    <a:pt x="2100643" y="2407711"/>
                    <a:pt x="2109013" y="2417941"/>
                  </a:cubicBezTo>
                  <a:cubicBezTo>
                    <a:pt x="2118313" y="2430031"/>
                    <a:pt x="2128542" y="2441190"/>
                    <a:pt x="2139702" y="2451420"/>
                  </a:cubicBezTo>
                  <a:cubicBezTo>
                    <a:pt x="2188061" y="2493269"/>
                    <a:pt x="2249439" y="2516518"/>
                    <a:pt x="2311748" y="2527678"/>
                  </a:cubicBezTo>
                  <a:cubicBezTo>
                    <a:pt x="2379636" y="2540698"/>
                    <a:pt x="2449384" y="2541628"/>
                    <a:pt x="2518203" y="2531398"/>
                  </a:cubicBezTo>
                  <a:cubicBezTo>
                    <a:pt x="2549822" y="2526748"/>
                    <a:pt x="2580511" y="2519308"/>
                    <a:pt x="2610270" y="2509079"/>
                  </a:cubicBezTo>
                  <a:cubicBezTo>
                    <a:pt x="2638170" y="2498849"/>
                    <a:pt x="2666069" y="2486759"/>
                    <a:pt x="2690249" y="2469090"/>
                  </a:cubicBezTo>
                  <a:cubicBezTo>
                    <a:pt x="2706988" y="2457930"/>
                    <a:pt x="2721868" y="2444910"/>
                    <a:pt x="2734888" y="2430031"/>
                  </a:cubicBezTo>
                  <a:cubicBezTo>
                    <a:pt x="2741397" y="2422591"/>
                    <a:pt x="2746977" y="2414221"/>
                    <a:pt x="2752557" y="2406781"/>
                  </a:cubicBezTo>
                  <a:cubicBezTo>
                    <a:pt x="2754417" y="2414221"/>
                    <a:pt x="2757207" y="2421661"/>
                    <a:pt x="2759997" y="2428170"/>
                  </a:cubicBezTo>
                  <a:cubicBezTo>
                    <a:pt x="2765577" y="2443050"/>
                    <a:pt x="2772087" y="2457000"/>
                    <a:pt x="2779526" y="2470949"/>
                  </a:cubicBezTo>
                  <a:cubicBezTo>
                    <a:pt x="2793476" y="2496989"/>
                    <a:pt x="2811146" y="2521168"/>
                    <a:pt x="2831605" y="2542558"/>
                  </a:cubicBezTo>
                  <a:cubicBezTo>
                    <a:pt x="2851135" y="2564877"/>
                    <a:pt x="2874384" y="2583477"/>
                    <a:pt x="2897634" y="2601146"/>
                  </a:cubicBezTo>
                  <a:cubicBezTo>
                    <a:pt x="2920883" y="2617886"/>
                    <a:pt x="2945992" y="2632765"/>
                    <a:pt x="2972032" y="2644855"/>
                  </a:cubicBezTo>
                  <a:cubicBezTo>
                    <a:pt x="3027830" y="2671825"/>
                    <a:pt x="3087349" y="2689494"/>
                    <a:pt x="3147797" y="2698794"/>
                  </a:cubicBezTo>
                  <a:cubicBezTo>
                    <a:pt x="3211966" y="2709024"/>
                    <a:pt x="3276134" y="2711813"/>
                    <a:pt x="3341233" y="2707164"/>
                  </a:cubicBezTo>
                  <a:cubicBezTo>
                    <a:pt x="3469569" y="2698794"/>
                    <a:pt x="3597906" y="2663455"/>
                    <a:pt x="3710433" y="2599286"/>
                  </a:cubicBezTo>
                  <a:cubicBezTo>
                    <a:pt x="3762512" y="2569527"/>
                    <a:pt x="3810871" y="2532328"/>
                    <a:pt x="3851790" y="2488619"/>
                  </a:cubicBezTo>
                  <a:cubicBezTo>
                    <a:pt x="3890849" y="2445840"/>
                    <a:pt x="3922468" y="2395621"/>
                    <a:pt x="3942927" y="2341683"/>
                  </a:cubicBezTo>
                  <a:cubicBezTo>
                    <a:pt x="3952227" y="2315643"/>
                    <a:pt x="3958737" y="2288674"/>
                    <a:pt x="3962457" y="2260775"/>
                  </a:cubicBezTo>
                  <a:cubicBezTo>
                    <a:pt x="3977337" y="2264495"/>
                    <a:pt x="3992217" y="2268215"/>
                    <a:pt x="4007096" y="2270074"/>
                  </a:cubicBezTo>
                  <a:cubicBezTo>
                    <a:pt x="4025696" y="2272864"/>
                    <a:pt x="4044295" y="2274724"/>
                    <a:pt x="4062895" y="2274724"/>
                  </a:cubicBezTo>
                  <a:cubicBezTo>
                    <a:pt x="4097304" y="2275654"/>
                    <a:pt x="4131713" y="2271934"/>
                    <a:pt x="4165192" y="2264495"/>
                  </a:cubicBezTo>
                  <a:cubicBezTo>
                    <a:pt x="4197742" y="2257055"/>
                    <a:pt x="4229361" y="2244965"/>
                    <a:pt x="4260050" y="2230085"/>
                  </a:cubicBezTo>
                  <a:cubicBezTo>
                    <a:pt x="4290739" y="2215206"/>
                    <a:pt x="4318639" y="2196606"/>
                    <a:pt x="4344678" y="2176147"/>
                  </a:cubicBezTo>
                  <a:cubicBezTo>
                    <a:pt x="4397687" y="2135228"/>
                    <a:pt x="4441396" y="2082219"/>
                    <a:pt x="4476735" y="2025490"/>
                  </a:cubicBezTo>
                  <a:cubicBezTo>
                    <a:pt x="4512074" y="1967832"/>
                    <a:pt x="4539043" y="1903663"/>
                    <a:pt x="4553923" y="1837635"/>
                  </a:cubicBezTo>
                  <a:cubicBezTo>
                    <a:pt x="4568803" y="1773467"/>
                    <a:pt x="4574382" y="1705578"/>
                    <a:pt x="4566012" y="1639550"/>
                  </a:cubicBezTo>
                  <a:cubicBezTo>
                    <a:pt x="4561362" y="1607001"/>
                    <a:pt x="4554853" y="1574451"/>
                    <a:pt x="4543693" y="1542832"/>
                  </a:cubicBezTo>
                  <a:cubicBezTo>
                    <a:pt x="4532533" y="1512143"/>
                    <a:pt x="4517654" y="1481454"/>
                    <a:pt x="4499984" y="1454484"/>
                  </a:cubicBezTo>
                  <a:cubicBezTo>
                    <a:pt x="4467435" y="1405196"/>
                    <a:pt x="4424656" y="1363347"/>
                    <a:pt x="4375367" y="1331727"/>
                  </a:cubicBezTo>
                  <a:cubicBezTo>
                    <a:pt x="4386527" y="1327077"/>
                    <a:pt x="4397687" y="1322428"/>
                    <a:pt x="4408846" y="1315918"/>
                  </a:cubicBezTo>
                  <a:cubicBezTo>
                    <a:pt x="4429306" y="1304758"/>
                    <a:pt x="4446975" y="1291738"/>
                    <a:pt x="4463715" y="1276859"/>
                  </a:cubicBezTo>
                  <a:close/>
                  <a:moveTo>
                    <a:pt x="4448835" y="1451694"/>
                  </a:moveTo>
                  <a:cubicBezTo>
                    <a:pt x="4467435" y="1476804"/>
                    <a:pt x="4483245" y="1503773"/>
                    <a:pt x="4496264" y="1532602"/>
                  </a:cubicBezTo>
                  <a:cubicBezTo>
                    <a:pt x="4509284" y="1565152"/>
                    <a:pt x="4519513" y="1600491"/>
                    <a:pt x="4524163" y="1637690"/>
                  </a:cubicBezTo>
                  <a:cubicBezTo>
                    <a:pt x="4529744" y="1680469"/>
                    <a:pt x="4528813" y="1724178"/>
                    <a:pt x="4523234" y="1768817"/>
                  </a:cubicBezTo>
                  <a:cubicBezTo>
                    <a:pt x="4515794" y="1818105"/>
                    <a:pt x="4502774" y="1867394"/>
                    <a:pt x="4482314" y="1915753"/>
                  </a:cubicBezTo>
                  <a:lnTo>
                    <a:pt x="4482314" y="1916683"/>
                  </a:lnTo>
                  <a:cubicBezTo>
                    <a:pt x="4461855" y="1964112"/>
                    <a:pt x="4435815" y="2007821"/>
                    <a:pt x="4406057" y="2047810"/>
                  </a:cubicBezTo>
                  <a:cubicBezTo>
                    <a:pt x="4378157" y="2083149"/>
                    <a:pt x="4347468" y="2113838"/>
                    <a:pt x="4313989" y="2140808"/>
                  </a:cubicBezTo>
                  <a:cubicBezTo>
                    <a:pt x="4283300" y="2164057"/>
                    <a:pt x="4249820" y="2183587"/>
                    <a:pt x="4216341" y="2198466"/>
                  </a:cubicBezTo>
                  <a:cubicBezTo>
                    <a:pt x="4184722" y="2211486"/>
                    <a:pt x="4151243" y="2220786"/>
                    <a:pt x="4117764" y="2225436"/>
                  </a:cubicBezTo>
                  <a:cubicBezTo>
                    <a:pt x="4101024" y="2227296"/>
                    <a:pt x="4083354" y="2228225"/>
                    <a:pt x="4065685" y="2228225"/>
                  </a:cubicBezTo>
                  <a:cubicBezTo>
                    <a:pt x="4048015" y="2228225"/>
                    <a:pt x="4029416" y="2227296"/>
                    <a:pt x="4010816" y="2224506"/>
                  </a:cubicBezTo>
                  <a:cubicBezTo>
                    <a:pt x="3995007" y="2222646"/>
                    <a:pt x="3981057" y="2219856"/>
                    <a:pt x="3968037" y="2217066"/>
                  </a:cubicBezTo>
                  <a:cubicBezTo>
                    <a:pt x="3966177" y="2217066"/>
                    <a:pt x="3964317" y="2216136"/>
                    <a:pt x="3962457" y="2216136"/>
                  </a:cubicBezTo>
                  <a:cubicBezTo>
                    <a:pt x="3955947" y="2216136"/>
                    <a:pt x="3950368" y="2218926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3858" y="2224506"/>
                    <a:pt x="3941068" y="2225436"/>
                    <a:pt x="3939208" y="2227296"/>
                  </a:cubicBezTo>
                  <a:cubicBezTo>
                    <a:pt x="3935488" y="2231015"/>
                    <a:pt x="3934558" y="2234735"/>
                    <a:pt x="3934558" y="2238455"/>
                  </a:cubicBezTo>
                  <a:cubicBezTo>
                    <a:pt x="3934558" y="2243105"/>
                    <a:pt x="3933628" y="2247755"/>
                    <a:pt x="3932698" y="2252405"/>
                  </a:cubicBezTo>
                  <a:cubicBezTo>
                    <a:pt x="3928048" y="2283094"/>
                    <a:pt x="3919678" y="2313783"/>
                    <a:pt x="3908519" y="2342613"/>
                  </a:cubicBezTo>
                  <a:cubicBezTo>
                    <a:pt x="3895499" y="2373302"/>
                    <a:pt x="3877829" y="2402131"/>
                    <a:pt x="3857370" y="2430031"/>
                  </a:cubicBezTo>
                  <a:cubicBezTo>
                    <a:pt x="3833190" y="2460720"/>
                    <a:pt x="3803431" y="2490479"/>
                    <a:pt x="3769022" y="2516518"/>
                  </a:cubicBezTo>
                  <a:cubicBezTo>
                    <a:pt x="3726243" y="2549067"/>
                    <a:pt x="3676954" y="2576967"/>
                    <a:pt x="3623016" y="2600216"/>
                  </a:cubicBezTo>
                  <a:cubicBezTo>
                    <a:pt x="3556057" y="2628116"/>
                    <a:pt x="3484449" y="2646715"/>
                    <a:pt x="3409121" y="2657875"/>
                  </a:cubicBezTo>
                  <a:cubicBezTo>
                    <a:pt x="3370062" y="2662525"/>
                    <a:pt x="3331003" y="2665315"/>
                    <a:pt x="3293804" y="2665315"/>
                  </a:cubicBezTo>
                  <a:cubicBezTo>
                    <a:pt x="3258465" y="2665315"/>
                    <a:pt x="3224055" y="2663455"/>
                    <a:pt x="3190576" y="2658805"/>
                  </a:cubicBezTo>
                  <a:cubicBezTo>
                    <a:pt x="3131058" y="2650435"/>
                    <a:pt x="3075259" y="2635556"/>
                    <a:pt x="3025041" y="2615096"/>
                  </a:cubicBezTo>
                  <a:cubicBezTo>
                    <a:pt x="2984121" y="2597426"/>
                    <a:pt x="2947852" y="2576037"/>
                    <a:pt x="2915303" y="2551858"/>
                  </a:cubicBezTo>
                  <a:cubicBezTo>
                    <a:pt x="2889264" y="2531398"/>
                    <a:pt x="2865084" y="2507219"/>
                    <a:pt x="2844625" y="2481179"/>
                  </a:cubicBezTo>
                  <a:cubicBezTo>
                    <a:pt x="2833465" y="2466300"/>
                    <a:pt x="2822305" y="2449560"/>
                    <a:pt x="2813005" y="2432820"/>
                  </a:cubicBezTo>
                  <a:cubicBezTo>
                    <a:pt x="2808355" y="2424451"/>
                    <a:pt x="2803706" y="2416081"/>
                    <a:pt x="2799056" y="2404921"/>
                  </a:cubicBezTo>
                  <a:cubicBezTo>
                    <a:pt x="2797196" y="2400271"/>
                    <a:pt x="2794406" y="2395621"/>
                    <a:pt x="2792546" y="2390971"/>
                  </a:cubicBezTo>
                  <a:lnTo>
                    <a:pt x="2789756" y="2385392"/>
                  </a:lnTo>
                  <a:lnTo>
                    <a:pt x="2788826" y="2382602"/>
                  </a:lnTo>
                  <a:cubicBezTo>
                    <a:pt x="2787896" y="2379812"/>
                    <a:pt x="2786966" y="2377952"/>
                    <a:pt x="2785106" y="2375162"/>
                  </a:cubicBezTo>
                  <a:lnTo>
                    <a:pt x="2784176" y="2373302"/>
                  </a:lnTo>
                  <a:cubicBezTo>
                    <a:pt x="2783246" y="2370512"/>
                    <a:pt x="2782316" y="2367722"/>
                    <a:pt x="2781386" y="2364932"/>
                  </a:cubicBezTo>
                  <a:cubicBezTo>
                    <a:pt x="2779526" y="2357492"/>
                    <a:pt x="2772087" y="2351912"/>
                    <a:pt x="2763717" y="2351912"/>
                  </a:cubicBezTo>
                  <a:cubicBezTo>
                    <a:pt x="2761857" y="2351912"/>
                    <a:pt x="2760927" y="2351912"/>
                    <a:pt x="2759067" y="2352843"/>
                  </a:cubicBezTo>
                  <a:lnTo>
                    <a:pt x="2758137" y="2352843"/>
                  </a:lnTo>
                  <a:cubicBezTo>
                    <a:pt x="2758137" y="2352843"/>
                    <a:pt x="275720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4417" y="2352843"/>
                    <a:pt x="2753487" y="2351912"/>
                    <a:pt x="2751627" y="2351912"/>
                  </a:cubicBezTo>
                  <a:cubicBezTo>
                    <a:pt x="2747907" y="2351912"/>
                    <a:pt x="2745117" y="2352843"/>
                    <a:pt x="2742327" y="2354702"/>
                  </a:cubicBezTo>
                  <a:cubicBezTo>
                    <a:pt x="2737677" y="2357492"/>
                    <a:pt x="2735817" y="2360282"/>
                    <a:pt x="2733957" y="2364932"/>
                  </a:cubicBezTo>
                  <a:cubicBezTo>
                    <a:pt x="2729307" y="2375162"/>
                    <a:pt x="2723728" y="2384462"/>
                    <a:pt x="2717218" y="2393761"/>
                  </a:cubicBezTo>
                  <a:cubicBezTo>
                    <a:pt x="2708848" y="2403991"/>
                    <a:pt x="2698618" y="2414221"/>
                    <a:pt x="2687458" y="2423521"/>
                  </a:cubicBezTo>
                  <a:cubicBezTo>
                    <a:pt x="2670719" y="2436540"/>
                    <a:pt x="2651190" y="2447700"/>
                    <a:pt x="2628870" y="2457000"/>
                  </a:cubicBezTo>
                  <a:cubicBezTo>
                    <a:pt x="2596321" y="2470019"/>
                    <a:pt x="2560982" y="2479319"/>
                    <a:pt x="2519133" y="2485829"/>
                  </a:cubicBezTo>
                  <a:cubicBezTo>
                    <a:pt x="2494954" y="2488619"/>
                    <a:pt x="2469844" y="2490479"/>
                    <a:pt x="2445664" y="2490479"/>
                  </a:cubicBezTo>
                  <a:cubicBezTo>
                    <a:pt x="2421485" y="2490479"/>
                    <a:pt x="2396376" y="2488619"/>
                    <a:pt x="2372196" y="2485829"/>
                  </a:cubicBezTo>
                  <a:cubicBezTo>
                    <a:pt x="2329417" y="2479319"/>
                    <a:pt x="2289428" y="2469090"/>
                    <a:pt x="2253160" y="2454210"/>
                  </a:cubicBezTo>
                  <a:cubicBezTo>
                    <a:pt x="2228050" y="2443050"/>
                    <a:pt x="2206661" y="2430961"/>
                    <a:pt x="2187131" y="2416081"/>
                  </a:cubicBezTo>
                  <a:cubicBezTo>
                    <a:pt x="2173181" y="2404921"/>
                    <a:pt x="2161092" y="2392831"/>
                    <a:pt x="2150862" y="2380742"/>
                  </a:cubicBezTo>
                  <a:cubicBezTo>
                    <a:pt x="2142492" y="2368652"/>
                    <a:pt x="2135052" y="2356562"/>
                    <a:pt x="2128542" y="2342613"/>
                  </a:cubicBezTo>
                  <a:cubicBezTo>
                    <a:pt x="2125753" y="2335173"/>
                    <a:pt x="2122963" y="2326803"/>
                    <a:pt x="2121103" y="2319363"/>
                  </a:cubicBezTo>
                  <a:cubicBezTo>
                    <a:pt x="2119243" y="2313783"/>
                    <a:pt x="2118313" y="2307273"/>
                    <a:pt x="2117383" y="2301694"/>
                  </a:cubicBezTo>
                  <a:lnTo>
                    <a:pt x="2117383" y="2299834"/>
                  </a:lnTo>
                  <a:cubicBezTo>
                    <a:pt x="2117383" y="2297974"/>
                    <a:pt x="2116453" y="2296114"/>
                    <a:pt x="2116453" y="2294254"/>
                  </a:cubicBezTo>
                  <a:cubicBezTo>
                    <a:pt x="2116453" y="2291464"/>
                    <a:pt x="2116453" y="2287744"/>
                    <a:pt x="2116453" y="2284954"/>
                  </a:cubicBezTo>
                  <a:cubicBezTo>
                    <a:pt x="2116453" y="2280304"/>
                    <a:pt x="2114593" y="2275654"/>
                    <a:pt x="2111803" y="2271934"/>
                  </a:cubicBezTo>
                  <a:cubicBezTo>
                    <a:pt x="2108083" y="2268215"/>
                    <a:pt x="2102503" y="2265424"/>
                    <a:pt x="2097853" y="2265424"/>
                  </a:cubicBezTo>
                  <a:cubicBezTo>
                    <a:pt x="2089483" y="2265424"/>
                    <a:pt x="2082043" y="227100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77394" y="2281234"/>
                    <a:pt x="2075533" y="2284024"/>
                    <a:pt x="2074604" y="2287744"/>
                  </a:cubicBezTo>
                  <a:cubicBezTo>
                    <a:pt x="2070884" y="2298904"/>
                    <a:pt x="2067164" y="2310064"/>
                    <a:pt x="2062514" y="2320293"/>
                  </a:cubicBezTo>
                  <a:cubicBezTo>
                    <a:pt x="2051354" y="2347263"/>
                    <a:pt x="2035545" y="2373302"/>
                    <a:pt x="2017875" y="2397481"/>
                  </a:cubicBezTo>
                  <a:cubicBezTo>
                    <a:pt x="1997416" y="2423521"/>
                    <a:pt x="1972306" y="2447700"/>
                    <a:pt x="1944407" y="2470019"/>
                  </a:cubicBezTo>
                  <a:cubicBezTo>
                    <a:pt x="1909998" y="2496059"/>
                    <a:pt x="1870939" y="2518378"/>
                    <a:pt x="1827229" y="2536978"/>
                  </a:cubicBezTo>
                  <a:cubicBezTo>
                    <a:pt x="1773291" y="2559297"/>
                    <a:pt x="1713773" y="2575107"/>
                    <a:pt x="1652394" y="2584407"/>
                  </a:cubicBezTo>
                  <a:cubicBezTo>
                    <a:pt x="1619845" y="2589057"/>
                    <a:pt x="1587295" y="2590916"/>
                    <a:pt x="1554746" y="2590916"/>
                  </a:cubicBezTo>
                  <a:cubicBezTo>
                    <a:pt x="1524057" y="2590916"/>
                    <a:pt x="1492438" y="2589057"/>
                    <a:pt x="1462679" y="2585337"/>
                  </a:cubicBezTo>
                  <a:cubicBezTo>
                    <a:pt x="1409670" y="2577897"/>
                    <a:pt x="1360381" y="2564877"/>
                    <a:pt x="1315742" y="2546278"/>
                  </a:cubicBezTo>
                  <a:cubicBezTo>
                    <a:pt x="1281333" y="2531398"/>
                    <a:pt x="1249714" y="2513728"/>
                    <a:pt x="1222744" y="2492339"/>
                  </a:cubicBezTo>
                  <a:cubicBezTo>
                    <a:pt x="1212515" y="2483969"/>
                    <a:pt x="1202285" y="2474669"/>
                    <a:pt x="1192055" y="2465370"/>
                  </a:cubicBezTo>
                  <a:cubicBezTo>
                    <a:pt x="1181826" y="2455140"/>
                    <a:pt x="1171596" y="2443050"/>
                    <a:pt x="1160436" y="2429100"/>
                  </a:cubicBezTo>
                  <a:cubicBezTo>
                    <a:pt x="1136257" y="2397481"/>
                    <a:pt x="1118587" y="2366792"/>
                    <a:pt x="1104638" y="2336103"/>
                  </a:cubicBezTo>
                  <a:cubicBezTo>
                    <a:pt x="1103707" y="2333313"/>
                    <a:pt x="1102778" y="233052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3707" y="2325873"/>
                    <a:pt x="1104638" y="2322153"/>
                    <a:pt x="1104638" y="2318433"/>
                  </a:cubicBezTo>
                  <a:cubicBezTo>
                    <a:pt x="1104638" y="2312853"/>
                    <a:pt x="1102778" y="2307273"/>
                    <a:pt x="1098128" y="2303554"/>
                  </a:cubicBezTo>
                  <a:cubicBezTo>
                    <a:pt x="1094408" y="2299834"/>
                    <a:pt x="1088828" y="2297044"/>
                    <a:pt x="1083248" y="2297044"/>
                  </a:cubicBezTo>
                  <a:cubicBezTo>
                    <a:pt x="1078598" y="2297044"/>
                    <a:pt x="1071158" y="2298904"/>
                    <a:pt x="1068368" y="2303554"/>
                  </a:cubicBezTo>
                  <a:cubicBezTo>
                    <a:pt x="1049769" y="2327733"/>
                    <a:pt x="1027449" y="2350052"/>
                    <a:pt x="1003270" y="2369582"/>
                  </a:cubicBezTo>
                  <a:cubicBezTo>
                    <a:pt x="978160" y="2389112"/>
                    <a:pt x="948401" y="2405851"/>
                    <a:pt x="916782" y="2419801"/>
                  </a:cubicBezTo>
                  <a:cubicBezTo>
                    <a:pt x="880513" y="2434680"/>
                    <a:pt x="840524" y="2444910"/>
                    <a:pt x="795885" y="2451420"/>
                  </a:cubicBezTo>
                  <a:cubicBezTo>
                    <a:pt x="768916" y="2455140"/>
                    <a:pt x="741016" y="2456070"/>
                    <a:pt x="713117" y="2456070"/>
                  </a:cubicBezTo>
                  <a:cubicBezTo>
                    <a:pt x="682428" y="2456070"/>
                    <a:pt x="651739" y="2454210"/>
                    <a:pt x="620119" y="2450490"/>
                  </a:cubicBezTo>
                  <a:cubicBezTo>
                    <a:pt x="557811" y="2442120"/>
                    <a:pt x="499222" y="2426311"/>
                    <a:pt x="445284" y="2403991"/>
                  </a:cubicBezTo>
                  <a:cubicBezTo>
                    <a:pt x="406225" y="2387252"/>
                    <a:pt x="370885" y="2366792"/>
                    <a:pt x="340196" y="2343543"/>
                  </a:cubicBezTo>
                  <a:cubicBezTo>
                    <a:pt x="316947" y="2324943"/>
                    <a:pt x="296487" y="2304484"/>
                    <a:pt x="279748" y="2283094"/>
                  </a:cubicBezTo>
                  <a:cubicBezTo>
                    <a:pt x="262078" y="2258915"/>
                    <a:pt x="246269" y="2231945"/>
                    <a:pt x="233249" y="2201256"/>
                  </a:cubicBezTo>
                  <a:cubicBezTo>
                    <a:pt x="215579" y="2159407"/>
                    <a:pt x="203490" y="2113838"/>
                    <a:pt x="196980" y="2065479"/>
                  </a:cubicBezTo>
                  <a:cubicBezTo>
                    <a:pt x="191400" y="2018051"/>
                    <a:pt x="190470" y="1970622"/>
                    <a:pt x="196050" y="1924123"/>
                  </a:cubicBezTo>
                  <a:cubicBezTo>
                    <a:pt x="201630" y="1885994"/>
                    <a:pt x="210929" y="1850655"/>
                    <a:pt x="223949" y="1819035"/>
                  </a:cubicBezTo>
                  <a:cubicBezTo>
                    <a:pt x="234179" y="1794856"/>
                    <a:pt x="246269" y="1773467"/>
                    <a:pt x="261148" y="1754867"/>
                  </a:cubicBezTo>
                  <a:cubicBezTo>
                    <a:pt x="265798" y="1749287"/>
                    <a:pt x="270448" y="1743707"/>
                    <a:pt x="275098" y="1738127"/>
                  </a:cubicBezTo>
                  <a:cubicBezTo>
                    <a:pt x="276958" y="1736267"/>
                    <a:pt x="277888" y="1734407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9748" y="1731618"/>
                    <a:pt x="279748" y="1729758"/>
                    <a:pt x="280678" y="1728828"/>
                  </a:cubicBezTo>
                  <a:cubicBezTo>
                    <a:pt x="281608" y="1724178"/>
                    <a:pt x="281608" y="1719528"/>
                    <a:pt x="278818" y="1715808"/>
                  </a:cubicBezTo>
                  <a:cubicBezTo>
                    <a:pt x="276958" y="1712088"/>
                    <a:pt x="274168" y="1710228"/>
                    <a:pt x="268588" y="1708368"/>
                  </a:cubicBezTo>
                  <a:cubicBezTo>
                    <a:pt x="263938" y="1706508"/>
                    <a:pt x="260218" y="1704648"/>
                    <a:pt x="255568" y="1703718"/>
                  </a:cubicBezTo>
                  <a:cubicBezTo>
                    <a:pt x="229529" y="1692559"/>
                    <a:pt x="205350" y="1678609"/>
                    <a:pt x="183030" y="1661869"/>
                  </a:cubicBezTo>
                  <a:cubicBezTo>
                    <a:pt x="162571" y="1646060"/>
                    <a:pt x="143971" y="1626530"/>
                    <a:pt x="127231" y="1606071"/>
                  </a:cubicBezTo>
                  <a:cubicBezTo>
                    <a:pt x="110492" y="1583751"/>
                    <a:pt x="96542" y="1560502"/>
                    <a:pt x="86312" y="1536322"/>
                  </a:cubicBezTo>
                  <a:cubicBezTo>
                    <a:pt x="74223" y="1507493"/>
                    <a:pt x="65853" y="1474944"/>
                    <a:pt x="61203" y="1439605"/>
                  </a:cubicBezTo>
                  <a:cubicBezTo>
                    <a:pt x="56553" y="1402406"/>
                    <a:pt x="56553" y="1364277"/>
                    <a:pt x="62133" y="1324288"/>
                  </a:cubicBezTo>
                  <a:cubicBezTo>
                    <a:pt x="68643" y="1279649"/>
                    <a:pt x="80733" y="1235940"/>
                    <a:pt x="98402" y="1193161"/>
                  </a:cubicBezTo>
                  <a:cubicBezTo>
                    <a:pt x="114212" y="1155962"/>
                    <a:pt x="133741" y="1122482"/>
                    <a:pt x="156991" y="1091793"/>
                  </a:cubicBezTo>
                  <a:cubicBezTo>
                    <a:pt x="176520" y="1066684"/>
                    <a:pt x="197910" y="1045294"/>
                    <a:pt x="221159" y="1026695"/>
                  </a:cubicBezTo>
                  <a:cubicBezTo>
                    <a:pt x="241619" y="1011815"/>
                    <a:pt x="263938" y="998796"/>
                    <a:pt x="286258" y="988566"/>
                  </a:cubicBezTo>
                  <a:cubicBezTo>
                    <a:pt x="307647" y="980196"/>
                    <a:pt x="330897" y="973686"/>
                    <a:pt x="353216" y="969966"/>
                  </a:cubicBezTo>
                  <a:cubicBezTo>
                    <a:pt x="364376" y="969036"/>
                    <a:pt x="375535" y="968106"/>
                    <a:pt x="387625" y="968106"/>
                  </a:cubicBezTo>
                  <a:cubicBezTo>
                    <a:pt x="400645" y="968106"/>
                    <a:pt x="414595" y="969036"/>
                    <a:pt x="428544" y="970896"/>
                  </a:cubicBezTo>
                  <a:cubicBezTo>
                    <a:pt x="443424" y="972756"/>
                    <a:pt x="457373" y="975546"/>
                    <a:pt x="472253" y="978336"/>
                  </a:cubicBezTo>
                  <a:lnTo>
                    <a:pt x="476903" y="979266"/>
                  </a:lnTo>
                  <a:lnTo>
                    <a:pt x="476903" y="979266"/>
                  </a:lnTo>
                  <a:cubicBezTo>
                    <a:pt x="476903" y="979266"/>
                    <a:pt x="476903" y="979266"/>
                    <a:pt x="477833" y="979266"/>
                  </a:cubicBezTo>
                  <a:cubicBezTo>
                    <a:pt x="477833" y="979266"/>
                    <a:pt x="477833" y="979266"/>
                    <a:pt x="477833" y="979266"/>
                  </a:cubicBezTo>
                  <a:cubicBezTo>
                    <a:pt x="479693" y="980196"/>
                    <a:pt x="481553" y="980196"/>
                    <a:pt x="484343" y="980196"/>
                  </a:cubicBezTo>
                  <a:cubicBezTo>
                    <a:pt x="487133" y="980196"/>
                    <a:pt x="489922" y="979266"/>
                    <a:pt x="491783" y="978336"/>
                  </a:cubicBezTo>
                  <a:cubicBezTo>
                    <a:pt x="492713" y="977406"/>
                    <a:pt x="493643" y="976476"/>
                    <a:pt x="494572" y="975546"/>
                  </a:cubicBezTo>
                  <a:cubicBezTo>
                    <a:pt x="494572" y="975546"/>
                    <a:pt x="494572" y="975546"/>
                    <a:pt x="495502" y="975546"/>
                  </a:cubicBezTo>
                  <a:cubicBezTo>
                    <a:pt x="495502" y="975546"/>
                    <a:pt x="495502" y="975546"/>
                    <a:pt x="495502" y="974616"/>
                  </a:cubicBezTo>
                  <a:cubicBezTo>
                    <a:pt x="495502" y="974616"/>
                    <a:pt x="495502" y="974616"/>
                    <a:pt x="495502" y="974616"/>
                  </a:cubicBezTo>
                  <a:cubicBezTo>
                    <a:pt x="495502" y="974616"/>
                    <a:pt x="495502" y="974616"/>
                    <a:pt x="496432" y="974616"/>
                  </a:cubicBezTo>
                  <a:cubicBezTo>
                    <a:pt x="496432" y="974616"/>
                    <a:pt x="496432" y="974616"/>
                    <a:pt x="496432" y="974616"/>
                  </a:cubicBezTo>
                  <a:cubicBezTo>
                    <a:pt x="498292" y="972756"/>
                    <a:pt x="499222" y="971826"/>
                    <a:pt x="500152" y="969966"/>
                  </a:cubicBezTo>
                  <a:cubicBezTo>
                    <a:pt x="502942" y="965316"/>
                    <a:pt x="503872" y="959736"/>
                    <a:pt x="502012" y="954157"/>
                  </a:cubicBezTo>
                  <a:cubicBezTo>
                    <a:pt x="501082" y="948577"/>
                    <a:pt x="497362" y="944857"/>
                    <a:pt x="492713" y="942067"/>
                  </a:cubicBezTo>
                  <a:cubicBezTo>
                    <a:pt x="489922" y="941137"/>
                    <a:pt x="488063" y="939277"/>
                    <a:pt x="485273" y="938347"/>
                  </a:cubicBezTo>
                  <a:cubicBezTo>
                    <a:pt x="485273" y="938347"/>
                    <a:pt x="485273" y="938347"/>
                    <a:pt x="485273" y="938347"/>
                  </a:cubicBezTo>
                  <a:cubicBezTo>
                    <a:pt x="476903" y="923467"/>
                    <a:pt x="469463" y="907658"/>
                    <a:pt x="463883" y="893708"/>
                  </a:cubicBezTo>
                  <a:lnTo>
                    <a:pt x="463883" y="892778"/>
                  </a:lnTo>
                  <a:cubicBezTo>
                    <a:pt x="446214" y="850929"/>
                    <a:pt x="435054" y="807220"/>
                    <a:pt x="428544" y="761651"/>
                  </a:cubicBezTo>
                  <a:cubicBezTo>
                    <a:pt x="423894" y="722592"/>
                    <a:pt x="422964" y="684463"/>
                    <a:pt x="427614" y="648194"/>
                  </a:cubicBezTo>
                  <a:cubicBezTo>
                    <a:pt x="432264" y="614715"/>
                    <a:pt x="440634" y="583096"/>
                    <a:pt x="453653" y="552406"/>
                  </a:cubicBezTo>
                  <a:cubicBezTo>
                    <a:pt x="464813" y="526367"/>
                    <a:pt x="479693" y="501258"/>
                    <a:pt x="497362" y="478008"/>
                  </a:cubicBezTo>
                  <a:cubicBezTo>
                    <a:pt x="514102" y="456619"/>
                    <a:pt x="534562" y="436159"/>
                    <a:pt x="556881" y="418490"/>
                  </a:cubicBezTo>
                  <a:cubicBezTo>
                    <a:pt x="582920" y="398960"/>
                    <a:pt x="612680" y="381291"/>
                    <a:pt x="645229" y="367341"/>
                  </a:cubicBezTo>
                  <a:cubicBezTo>
                    <a:pt x="678708" y="353391"/>
                    <a:pt x="713117" y="344092"/>
                    <a:pt x="747526" y="339442"/>
                  </a:cubicBezTo>
                  <a:cubicBezTo>
                    <a:pt x="763336" y="337582"/>
                    <a:pt x="780075" y="336652"/>
                    <a:pt x="794955" y="336652"/>
                  </a:cubicBezTo>
                  <a:cubicBezTo>
                    <a:pt x="808905" y="336652"/>
                    <a:pt x="823784" y="337582"/>
                    <a:pt x="837734" y="339442"/>
                  </a:cubicBezTo>
                  <a:cubicBezTo>
                    <a:pt x="862843" y="343162"/>
                    <a:pt x="887023" y="349671"/>
                    <a:pt x="910272" y="358971"/>
                  </a:cubicBezTo>
                  <a:cubicBezTo>
                    <a:pt x="932592" y="368271"/>
                    <a:pt x="953981" y="381291"/>
                    <a:pt x="975371" y="397100"/>
                  </a:cubicBezTo>
                  <a:cubicBezTo>
                    <a:pt x="990250" y="409190"/>
                    <a:pt x="1005130" y="422210"/>
                    <a:pt x="1020009" y="438949"/>
                  </a:cubicBezTo>
                  <a:cubicBezTo>
                    <a:pt x="1022800" y="441739"/>
                    <a:pt x="1027449" y="443599"/>
                    <a:pt x="1032099" y="443599"/>
                  </a:cubicBezTo>
                  <a:cubicBezTo>
                    <a:pt x="1034889" y="443599"/>
                    <a:pt x="1038609" y="442669"/>
                    <a:pt x="1041399" y="441739"/>
                  </a:cubicBezTo>
                  <a:cubicBezTo>
                    <a:pt x="1045119" y="439879"/>
                    <a:pt x="1047909" y="435229"/>
                    <a:pt x="1049769" y="431509"/>
                  </a:cubicBezTo>
                  <a:cubicBezTo>
                    <a:pt x="1050699" y="426860"/>
                    <a:pt x="1050699" y="422210"/>
                    <a:pt x="1047909" y="418490"/>
                  </a:cubicBez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cubicBezTo>
                    <a:pt x="1046049" y="415700"/>
                    <a:pt x="1046049" y="415700"/>
                    <a:pt x="1046049" y="415700"/>
                  </a:cubicBezTo>
                  <a:cubicBezTo>
                    <a:pt x="1051629" y="382221"/>
                    <a:pt x="1060929" y="350601"/>
                    <a:pt x="1073948" y="320842"/>
                  </a:cubicBezTo>
                  <a:cubicBezTo>
                    <a:pt x="1086968" y="290153"/>
                    <a:pt x="1103707" y="261324"/>
                    <a:pt x="1124167" y="235284"/>
                  </a:cubicBezTo>
                  <a:cubicBezTo>
                    <a:pt x="1144627" y="209245"/>
                    <a:pt x="1167876" y="185995"/>
                    <a:pt x="1194845" y="165536"/>
                  </a:cubicBezTo>
                  <a:cubicBezTo>
                    <a:pt x="1224604" y="143216"/>
                    <a:pt x="1257154" y="123687"/>
                    <a:pt x="1292493" y="108807"/>
                  </a:cubicBezTo>
                  <a:cubicBezTo>
                    <a:pt x="1337132" y="90208"/>
                    <a:pt x="1384561" y="77188"/>
                    <a:pt x="1435709" y="70678"/>
                  </a:cubicBezTo>
                  <a:cubicBezTo>
                    <a:pt x="1462679" y="66958"/>
                    <a:pt x="1490578" y="65098"/>
                    <a:pt x="1518478" y="65098"/>
                  </a:cubicBezTo>
                  <a:cubicBezTo>
                    <a:pt x="1541727" y="65098"/>
                    <a:pt x="1564046" y="66028"/>
                    <a:pt x="1586366" y="68818"/>
                  </a:cubicBezTo>
                  <a:cubicBezTo>
                    <a:pt x="1591016" y="69748"/>
                    <a:pt x="1595666" y="69748"/>
                    <a:pt x="1601245" y="70678"/>
                  </a:cubicBezTo>
                  <a:lnTo>
                    <a:pt x="1601245" y="70678"/>
                  </a:lnTo>
                  <a:cubicBezTo>
                    <a:pt x="1601245" y="70678"/>
                    <a:pt x="1600315" y="70678"/>
                    <a:pt x="1600315" y="70678"/>
                  </a:cubicBezTo>
                  <a:cubicBezTo>
                    <a:pt x="1600315" y="70678"/>
                    <a:pt x="1601245" y="70678"/>
                    <a:pt x="1601245" y="70678"/>
                  </a:cubicBezTo>
                  <a:lnTo>
                    <a:pt x="1600315" y="70678"/>
                  </a:lnTo>
                  <a:cubicBezTo>
                    <a:pt x="1656114" y="78118"/>
                    <a:pt x="1710982" y="92998"/>
                    <a:pt x="1762131" y="114387"/>
                  </a:cubicBezTo>
                  <a:cubicBezTo>
                    <a:pt x="1807700" y="133917"/>
                    <a:pt x="1849549" y="158096"/>
                    <a:pt x="1886748" y="185995"/>
                  </a:cubicBezTo>
                  <a:cubicBezTo>
                    <a:pt x="1918368" y="210175"/>
                    <a:pt x="1945337" y="237144"/>
                    <a:pt x="1966726" y="264114"/>
                  </a:cubicBezTo>
                  <a:cubicBezTo>
                    <a:pt x="1975096" y="275273"/>
                    <a:pt x="1983466" y="287363"/>
                    <a:pt x="1992766" y="302243"/>
                  </a:cubicBezTo>
                  <a:lnTo>
                    <a:pt x="1998345" y="311542"/>
                  </a:lnTo>
                  <a:lnTo>
                    <a:pt x="2000206" y="313402"/>
                  </a:lnTo>
                  <a:cubicBezTo>
                    <a:pt x="2002066" y="316192"/>
                    <a:pt x="2003925" y="319912"/>
                    <a:pt x="2005785" y="322702"/>
                  </a:cubicBezTo>
                  <a:cubicBezTo>
                    <a:pt x="2007645" y="326422"/>
                    <a:pt x="2010435" y="329212"/>
                    <a:pt x="2012295" y="332932"/>
                  </a:cubicBezTo>
                  <a:cubicBezTo>
                    <a:pt x="2013225" y="333862"/>
                    <a:pt x="2014155" y="335722"/>
                    <a:pt x="2015085" y="336652"/>
                  </a:cubicBezTo>
                  <a:cubicBezTo>
                    <a:pt x="2016945" y="339442"/>
                    <a:pt x="2018805" y="342232"/>
                    <a:pt x="2020665" y="345022"/>
                  </a:cubicBezTo>
                  <a:cubicBezTo>
                    <a:pt x="2023455" y="350601"/>
                    <a:pt x="2029965" y="354321"/>
                    <a:pt x="2037405" y="354321"/>
                  </a:cubicBezTo>
                  <a:cubicBezTo>
                    <a:pt x="2041124" y="354321"/>
                    <a:pt x="2043915" y="353391"/>
                    <a:pt x="2046704" y="351531"/>
                  </a:cubicBezTo>
                  <a:cubicBezTo>
                    <a:pt x="2053214" y="347811"/>
                    <a:pt x="2056934" y="33944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65304" y="317122"/>
                    <a:pt x="2075533" y="303173"/>
                    <a:pt x="2085764" y="289223"/>
                  </a:cubicBezTo>
                  <a:cubicBezTo>
                    <a:pt x="2119243" y="246444"/>
                    <a:pt x="2158302" y="207385"/>
                    <a:pt x="2202941" y="172976"/>
                  </a:cubicBezTo>
                  <a:cubicBezTo>
                    <a:pt x="2240140" y="144146"/>
                    <a:pt x="2280129" y="119967"/>
                    <a:pt x="2321977" y="99508"/>
                  </a:cubicBezTo>
                  <a:cubicBezTo>
                    <a:pt x="2332208" y="93928"/>
                    <a:pt x="2343367" y="89278"/>
                    <a:pt x="2353597" y="84628"/>
                  </a:cubicBezTo>
                  <a:lnTo>
                    <a:pt x="2353597" y="84628"/>
                  </a:lnTo>
                  <a:cubicBezTo>
                    <a:pt x="2353597" y="84628"/>
                    <a:pt x="2353597" y="84628"/>
                    <a:pt x="2353597" y="84628"/>
                  </a:cubicBezTo>
                  <a:cubicBezTo>
                    <a:pt x="2353597" y="84628"/>
                    <a:pt x="2353597" y="84628"/>
                    <a:pt x="2353597" y="84628"/>
                  </a:cubicBezTo>
                  <a:lnTo>
                    <a:pt x="2352667" y="84628"/>
                  </a:lnTo>
                  <a:lnTo>
                    <a:pt x="2353597" y="84628"/>
                  </a:lnTo>
                  <a:lnTo>
                    <a:pt x="2354527" y="84628"/>
                  </a:lnTo>
                  <a:lnTo>
                    <a:pt x="2355457" y="84628"/>
                  </a:lnTo>
                  <a:cubicBezTo>
                    <a:pt x="2404746" y="64168"/>
                    <a:pt x="2454964" y="50219"/>
                    <a:pt x="2505183" y="43709"/>
                  </a:cubicBezTo>
                  <a:cubicBezTo>
                    <a:pt x="2526572" y="40919"/>
                    <a:pt x="2547962" y="39989"/>
                    <a:pt x="2568421" y="39989"/>
                  </a:cubicBezTo>
                  <a:cubicBezTo>
                    <a:pt x="2587021" y="39989"/>
                    <a:pt x="2606551" y="40919"/>
                    <a:pt x="2625150" y="43709"/>
                  </a:cubicBezTo>
                  <a:cubicBezTo>
                    <a:pt x="2656769" y="48359"/>
                    <a:pt x="2687458" y="56729"/>
                    <a:pt x="2715358" y="67888"/>
                  </a:cubicBezTo>
                  <a:cubicBezTo>
                    <a:pt x="2739537" y="78118"/>
                    <a:pt x="2762787" y="92068"/>
                    <a:pt x="2784176" y="107877"/>
                  </a:cubicBezTo>
                  <a:cubicBezTo>
                    <a:pt x="2804636" y="123687"/>
                    <a:pt x="2823235" y="143216"/>
                    <a:pt x="2840905" y="164606"/>
                  </a:cubicBezTo>
                  <a:cubicBezTo>
                    <a:pt x="2861364" y="190645"/>
                    <a:pt x="2878104" y="221335"/>
                    <a:pt x="2892984" y="255744"/>
                  </a:cubicBezTo>
                  <a:cubicBezTo>
                    <a:pt x="2906003" y="286433"/>
                    <a:pt x="2916233" y="320842"/>
                    <a:pt x="2924603" y="359901"/>
                  </a:cubicBezTo>
                  <a:cubicBezTo>
                    <a:pt x="2926463" y="367341"/>
                    <a:pt x="2932973" y="371991"/>
                    <a:pt x="2941343" y="371991"/>
                  </a:cubicBezTo>
                  <a:cubicBezTo>
                    <a:pt x="2945992" y="371991"/>
                    <a:pt x="2950642" y="370131"/>
                    <a:pt x="2953432" y="367341"/>
                  </a:cubicBezTo>
                  <a:cubicBezTo>
                    <a:pt x="2954362" y="366411"/>
                    <a:pt x="2955292" y="364551"/>
                    <a:pt x="2956222" y="363621"/>
                  </a:cubicBezTo>
                  <a:cubicBezTo>
                    <a:pt x="2956222" y="363621"/>
                    <a:pt x="2956222" y="363621"/>
                    <a:pt x="2956222" y="363621"/>
                  </a:cubicBezTo>
                  <a:cubicBezTo>
                    <a:pt x="2956222" y="363621"/>
                    <a:pt x="2956222" y="363621"/>
                    <a:pt x="2956222" y="362691"/>
                  </a:cubicBezTo>
                  <a:cubicBezTo>
                    <a:pt x="2981331" y="334792"/>
                    <a:pt x="3009231" y="307822"/>
                    <a:pt x="3040850" y="283643"/>
                  </a:cubicBezTo>
                  <a:cubicBezTo>
                    <a:pt x="3083629" y="250164"/>
                    <a:pt x="3131058" y="223194"/>
                    <a:pt x="3181277" y="201805"/>
                  </a:cubicBezTo>
                  <a:cubicBezTo>
                    <a:pt x="3235215" y="179486"/>
                    <a:pt x="3292874" y="163676"/>
                    <a:pt x="3353322" y="155306"/>
                  </a:cubicBezTo>
                  <a:cubicBezTo>
                    <a:pt x="3381222" y="151586"/>
                    <a:pt x="3409121" y="149726"/>
                    <a:pt x="3437020" y="149726"/>
                  </a:cubicBezTo>
                  <a:cubicBezTo>
                    <a:pt x="3463060" y="149726"/>
                    <a:pt x="3488169" y="151586"/>
                    <a:pt x="3513279" y="154376"/>
                  </a:cubicBezTo>
                  <a:cubicBezTo>
                    <a:pt x="3559777" y="160886"/>
                    <a:pt x="3605346" y="172976"/>
                    <a:pt x="3649055" y="191575"/>
                  </a:cubicBezTo>
                  <a:cubicBezTo>
                    <a:pt x="3688114" y="208315"/>
                    <a:pt x="3724383" y="228774"/>
                    <a:pt x="3756932" y="253884"/>
                  </a:cubicBezTo>
                  <a:cubicBezTo>
                    <a:pt x="3785762" y="276203"/>
                    <a:pt x="3811801" y="303173"/>
                    <a:pt x="3835050" y="332002"/>
                  </a:cubicBezTo>
                  <a:cubicBezTo>
                    <a:pt x="3859230" y="364551"/>
                    <a:pt x="3880619" y="401750"/>
                    <a:pt x="3898289" y="442669"/>
                  </a:cubicBezTo>
                  <a:cubicBezTo>
                    <a:pt x="3907588" y="464989"/>
                    <a:pt x="3915958" y="488238"/>
                    <a:pt x="3922468" y="513347"/>
                  </a:cubicBezTo>
                  <a:cubicBezTo>
                    <a:pt x="3929908" y="540317"/>
                    <a:pt x="3935488" y="567286"/>
                    <a:pt x="3940138" y="594255"/>
                  </a:cubicBezTo>
                  <a:cubicBezTo>
                    <a:pt x="3941068" y="597975"/>
                    <a:pt x="3942927" y="60076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7577" y="610065"/>
                    <a:pt x="3954087" y="614715"/>
                    <a:pt x="3961527" y="614715"/>
                  </a:cubicBezTo>
                  <a:cubicBezTo>
                    <a:pt x="3963387" y="614715"/>
                    <a:pt x="3964317" y="614715"/>
                    <a:pt x="3966177" y="613785"/>
                  </a:cubicBezTo>
                  <a:cubicBezTo>
                    <a:pt x="3991286" y="606345"/>
                    <a:pt x="4017326" y="600765"/>
                    <a:pt x="4043365" y="597045"/>
                  </a:cubicBezTo>
                  <a:cubicBezTo>
                    <a:pt x="4066615" y="594255"/>
                    <a:pt x="4089864" y="592396"/>
                    <a:pt x="4112183" y="592396"/>
                  </a:cubicBezTo>
                  <a:cubicBezTo>
                    <a:pt x="4134503" y="592396"/>
                    <a:pt x="4156822" y="594255"/>
                    <a:pt x="4178212" y="596115"/>
                  </a:cubicBezTo>
                  <a:cubicBezTo>
                    <a:pt x="4221921" y="602625"/>
                    <a:pt x="4265630" y="613785"/>
                    <a:pt x="4305619" y="630525"/>
                  </a:cubicBezTo>
                  <a:cubicBezTo>
                    <a:pt x="4340958" y="645404"/>
                    <a:pt x="4373507" y="664934"/>
                    <a:pt x="4402337" y="686323"/>
                  </a:cubicBezTo>
                  <a:cubicBezTo>
                    <a:pt x="4427446" y="705853"/>
                    <a:pt x="4450695" y="729102"/>
                    <a:pt x="4470225" y="754212"/>
                  </a:cubicBezTo>
                  <a:cubicBezTo>
                    <a:pt x="4488824" y="778391"/>
                    <a:pt x="4504634" y="805360"/>
                    <a:pt x="4516724" y="834190"/>
                  </a:cubicBezTo>
                  <a:cubicBezTo>
                    <a:pt x="4528813" y="863949"/>
                    <a:pt x="4537183" y="896498"/>
                    <a:pt x="4542763" y="929047"/>
                  </a:cubicBezTo>
                  <a:cubicBezTo>
                    <a:pt x="4547413" y="965316"/>
                    <a:pt x="4547413" y="1002515"/>
                    <a:pt x="4542763" y="1038784"/>
                  </a:cubicBezTo>
                  <a:cubicBezTo>
                    <a:pt x="4537183" y="1073194"/>
                    <a:pt x="4528813" y="1105743"/>
                    <a:pt x="4515794" y="1136432"/>
                  </a:cubicBezTo>
                  <a:cubicBezTo>
                    <a:pt x="4503704" y="1163402"/>
                    <a:pt x="4489755" y="1188511"/>
                    <a:pt x="4473015" y="1210830"/>
                  </a:cubicBezTo>
                  <a:cubicBezTo>
                    <a:pt x="4457205" y="1230360"/>
                    <a:pt x="4439536" y="1248029"/>
                    <a:pt x="4420006" y="1263839"/>
                  </a:cubicBezTo>
                  <a:cubicBezTo>
                    <a:pt x="4401407" y="1277789"/>
                    <a:pt x="4380947" y="1289878"/>
                    <a:pt x="4359558" y="1299178"/>
                  </a:cubicBezTo>
                  <a:cubicBezTo>
                    <a:pt x="4356767" y="1300108"/>
                    <a:pt x="4353978" y="1301038"/>
                    <a:pt x="4351188" y="1302898"/>
                  </a:cubicBezTo>
                  <a:lnTo>
                    <a:pt x="4347468" y="1304758"/>
                  </a:lnTo>
                  <a:cubicBezTo>
                    <a:pt x="4343748" y="1306618"/>
                    <a:pt x="4340028" y="1307548"/>
                    <a:pt x="4336308" y="1310338"/>
                  </a:cubicBezTo>
                  <a:cubicBezTo>
                    <a:pt x="4327938" y="1315918"/>
                    <a:pt x="4324218" y="1325218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lnTo>
                    <a:pt x="4327009" y="1333587"/>
                  </a:ln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6078" y="1341957"/>
                    <a:pt x="4329798" y="1350327"/>
                    <a:pt x="4337238" y="1354047"/>
                  </a:cubicBezTo>
                  <a:cubicBezTo>
                    <a:pt x="4354908" y="1364277"/>
                    <a:pt x="4372577" y="1375436"/>
                    <a:pt x="4388387" y="1387526"/>
                  </a:cubicBezTo>
                  <a:cubicBezTo>
                    <a:pt x="4406057" y="1403336"/>
                    <a:pt x="4429306" y="1426585"/>
                    <a:pt x="4448835" y="1451694"/>
                  </a:cubicBez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15930CF2-C337-8BAC-B456-54920CA3F7EC}"/>
                </a:ext>
              </a:extLst>
            </p:cNvPr>
            <p:cNvSpPr/>
            <p:nvPr/>
          </p:nvSpPr>
          <p:spPr>
            <a:xfrm>
              <a:off x="3716295" y="1016638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3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4 w 4481220"/>
                <a:gd name="connsiteY8" fmla="*/ 249234 h 2627185"/>
                <a:gd name="connsiteX9" fmla="*/ 1998414 w 4481220"/>
                <a:gd name="connsiteY9" fmla="*/ 292013 h 2627185"/>
                <a:gd name="connsiteX10" fmla="*/ 1989115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3 h 2627185"/>
                <a:gd name="connsiteX13" fmla="*/ 1957495 w 4481220"/>
                <a:gd name="connsiteY13" fmla="*/ 296663 h 2627185"/>
                <a:gd name="connsiteX14" fmla="*/ 1954705 w 4481220"/>
                <a:gd name="connsiteY14" fmla="*/ 292943 h 2627185"/>
                <a:gd name="connsiteX15" fmla="*/ 1948195 w 4481220"/>
                <a:gd name="connsiteY15" fmla="*/ 282713 h 2627185"/>
                <a:gd name="connsiteX16" fmla="*/ 1942616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7 w 4481220"/>
                <a:gd name="connsiteY19" fmla="*/ 224124 h 2627185"/>
                <a:gd name="connsiteX20" fmla="*/ 1829158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6 w 4481220"/>
                <a:gd name="connsiteY22" fmla="*/ 30689 h 2627185"/>
                <a:gd name="connsiteX23" fmla="*/ 1544586 w 4481220"/>
                <a:gd name="connsiteY23" fmla="*/ 31619 h 2627185"/>
                <a:gd name="connsiteX24" fmla="*/ 1460888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6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4 w 4481220"/>
                <a:gd name="connsiteY47" fmla="*/ 854649 h 2627185"/>
                <a:gd name="connsiteX48" fmla="*/ 405364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8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8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4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9 w 4481220"/>
                <a:gd name="connsiteY89" fmla="*/ 2267284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4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6 w 4481220"/>
                <a:gd name="connsiteY96" fmla="*/ 2429100 h 2627185"/>
                <a:gd name="connsiteX97" fmla="*/ 1164225 w 4481220"/>
                <a:gd name="connsiteY97" fmla="*/ 2456070 h 2627185"/>
                <a:gd name="connsiteX98" fmla="*/ 1257222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7 w 4481220"/>
                <a:gd name="connsiteY100" fmla="*/ 2554647 h 2627185"/>
                <a:gd name="connsiteX101" fmla="*/ 1593874 w 4481220"/>
                <a:gd name="connsiteY101" fmla="*/ 2548138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4 w 4481220"/>
                <a:gd name="connsiteY107" fmla="*/ 2243105 h 2627185"/>
                <a:gd name="connsiteX108" fmla="*/ 2040263 w 4481220"/>
                <a:gd name="connsiteY108" fmla="*/ 2228226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5 h 2627185"/>
                <a:gd name="connsiteX114" fmla="*/ 2063513 w 4481220"/>
                <a:gd name="connsiteY114" fmla="*/ 2282164 h 2627185"/>
                <a:gd name="connsiteX115" fmla="*/ 2070952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70 w 4481220"/>
                <a:gd name="connsiteY118" fmla="*/ 2417011 h 2627185"/>
                <a:gd name="connsiteX119" fmla="*/ 2314607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7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7 w 4481220"/>
                <a:gd name="connsiteY132" fmla="*/ 2326803 h 2627185"/>
                <a:gd name="connsiteX133" fmla="*/ 2726586 w 4481220"/>
                <a:gd name="connsiteY133" fmla="*/ 2335173 h 2627185"/>
                <a:gd name="connsiteX134" fmla="*/ 2727517 w 4481220"/>
                <a:gd name="connsiteY134" fmla="*/ 2337033 h 2627185"/>
                <a:gd name="connsiteX135" fmla="*/ 2731236 w 4481220"/>
                <a:gd name="connsiteY135" fmla="*/ 2344473 h 2627185"/>
                <a:gd name="connsiteX136" fmla="*/ 2732167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4 w 4481220"/>
                <a:gd name="connsiteY141" fmla="*/ 2513728 h 2627185"/>
                <a:gd name="connsiteX142" fmla="*/ 2967451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7 h 2627185"/>
                <a:gd name="connsiteX154" fmla="*/ 3904868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7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8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5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9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7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3 w 4481220"/>
                <a:gd name="connsiteY178" fmla="*/ 996936 h 2627185"/>
                <a:gd name="connsiteX179" fmla="*/ 4477733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3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3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7 w 4481220"/>
                <a:gd name="connsiteY187" fmla="*/ 571936 h 2627185"/>
                <a:gd name="connsiteX188" fmla="*/ 3896497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1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2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3" y="0"/>
                    <a:pt x="2468983" y="930"/>
                    <a:pt x="2447593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8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4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4" y="307822"/>
                    <a:pt x="1989115" y="311542"/>
                  </a:cubicBezTo>
                  <a:cubicBezTo>
                    <a:pt x="1986325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3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6" y="293873"/>
                    <a:pt x="1954705" y="292943"/>
                  </a:cubicBezTo>
                  <a:cubicBezTo>
                    <a:pt x="1952845" y="289223"/>
                    <a:pt x="1950055" y="286433"/>
                    <a:pt x="1948195" y="282713"/>
                  </a:cubicBezTo>
                  <a:cubicBezTo>
                    <a:pt x="1946336" y="279923"/>
                    <a:pt x="1944476" y="276203"/>
                    <a:pt x="1942616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6" y="234354"/>
                    <a:pt x="1909137" y="224124"/>
                  </a:cubicBezTo>
                  <a:cubicBezTo>
                    <a:pt x="1887747" y="197155"/>
                    <a:pt x="1860778" y="171116"/>
                    <a:pt x="1829158" y="146006"/>
                  </a:cubicBezTo>
                  <a:cubicBezTo>
                    <a:pt x="1791959" y="117177"/>
                    <a:pt x="1750110" y="92998"/>
                    <a:pt x="1704542" y="74398"/>
                  </a:cubicBezTo>
                  <a:cubicBezTo>
                    <a:pt x="1653393" y="53009"/>
                    <a:pt x="1598524" y="38129"/>
                    <a:pt x="1542726" y="30689"/>
                  </a:cubicBezTo>
                  <a:lnTo>
                    <a:pt x="1544586" y="31619"/>
                  </a:lnTo>
                  <a:cubicBezTo>
                    <a:pt x="1517616" y="27899"/>
                    <a:pt x="1488787" y="26039"/>
                    <a:pt x="1460888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6" y="126477"/>
                  </a:cubicBezTo>
                  <a:cubicBezTo>
                    <a:pt x="1110286" y="146936"/>
                    <a:pt x="1087037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1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29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3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4" y="854649"/>
                  </a:cubicBezTo>
                  <a:lnTo>
                    <a:pt x="405364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2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8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3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30"/>
                    <a:pt x="197049" y="1665589"/>
                  </a:cubicBezTo>
                  <a:cubicBezTo>
                    <a:pt x="201698" y="1667449"/>
                    <a:pt x="205419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9"/>
                    <a:pt x="220298" y="1695348"/>
                  </a:cubicBezTo>
                  <a:cubicBezTo>
                    <a:pt x="219368" y="1697209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6"/>
                    <a:pt x="143110" y="1849725"/>
                    <a:pt x="137530" y="1887854"/>
                  </a:cubicBezTo>
                  <a:cubicBezTo>
                    <a:pt x="131950" y="1933423"/>
                    <a:pt x="131950" y="1980852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8" y="2268215"/>
                    <a:pt x="258427" y="2288674"/>
                    <a:pt x="281676" y="2307274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2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9" y="2267284"/>
                  </a:cubicBezTo>
                  <a:cubicBezTo>
                    <a:pt x="1013569" y="2262635"/>
                    <a:pt x="1020078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4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8" y="2289604"/>
                    <a:pt x="1043328" y="2292394"/>
                  </a:cubicBezTo>
                  <a:cubicBezTo>
                    <a:pt x="1044258" y="2295184"/>
                    <a:pt x="1045188" y="2297974"/>
                    <a:pt x="1046118" y="2299834"/>
                  </a:cubicBezTo>
                  <a:cubicBezTo>
                    <a:pt x="1060067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6" y="2429100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2" y="2510009"/>
                  </a:cubicBezTo>
                  <a:cubicBezTo>
                    <a:pt x="1301861" y="2528608"/>
                    <a:pt x="1351151" y="2541628"/>
                    <a:pt x="1404159" y="2549068"/>
                  </a:cubicBezTo>
                  <a:cubicBezTo>
                    <a:pt x="1433918" y="2552788"/>
                    <a:pt x="1465538" y="2554647"/>
                    <a:pt x="1496227" y="2554647"/>
                  </a:cubicBezTo>
                  <a:cubicBezTo>
                    <a:pt x="1528776" y="2554647"/>
                    <a:pt x="1561325" y="2552788"/>
                    <a:pt x="1593874" y="2548138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7" y="2411431"/>
                    <a:pt x="1938896" y="2387251"/>
                    <a:pt x="1959355" y="2361212"/>
                  </a:cubicBezTo>
                  <a:cubicBezTo>
                    <a:pt x="1977955" y="2337033"/>
                    <a:pt x="1992835" y="2310994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4" y="2243105"/>
                  </a:cubicBezTo>
                  <a:cubicBezTo>
                    <a:pt x="2023524" y="2234735"/>
                    <a:pt x="2030964" y="2228226"/>
                    <a:pt x="2040263" y="2228226"/>
                  </a:cubicBezTo>
                  <a:cubicBezTo>
                    <a:pt x="2044913" y="2228226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5"/>
                  </a:lnTo>
                  <a:cubicBezTo>
                    <a:pt x="2060723" y="2270075"/>
                    <a:pt x="2061653" y="2276584"/>
                    <a:pt x="2063513" y="2282164"/>
                  </a:cubicBezTo>
                  <a:cubicBezTo>
                    <a:pt x="2065373" y="2290534"/>
                    <a:pt x="2068163" y="2297974"/>
                    <a:pt x="2070952" y="2305414"/>
                  </a:cubicBezTo>
                  <a:cubicBezTo>
                    <a:pt x="2076533" y="2318433"/>
                    <a:pt x="2083972" y="2331453"/>
                    <a:pt x="2093272" y="2343543"/>
                  </a:cubicBezTo>
                  <a:cubicBezTo>
                    <a:pt x="2103502" y="2356562"/>
                    <a:pt x="2115591" y="2368652"/>
                    <a:pt x="2129541" y="2378882"/>
                  </a:cubicBezTo>
                  <a:cubicBezTo>
                    <a:pt x="2149071" y="2392831"/>
                    <a:pt x="2171390" y="2405851"/>
                    <a:pt x="2195570" y="2417011"/>
                  </a:cubicBezTo>
                  <a:cubicBezTo>
                    <a:pt x="2231838" y="2431891"/>
                    <a:pt x="2271828" y="2443050"/>
                    <a:pt x="2314607" y="2448630"/>
                  </a:cubicBezTo>
                  <a:cubicBezTo>
                    <a:pt x="2338786" y="2451420"/>
                    <a:pt x="2363895" y="2453280"/>
                    <a:pt x="2388075" y="2453280"/>
                  </a:cubicBezTo>
                  <a:cubicBezTo>
                    <a:pt x="2412254" y="2453280"/>
                    <a:pt x="2437364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600" y="2409571"/>
                    <a:pt x="2613129" y="2399341"/>
                    <a:pt x="2629869" y="2386322"/>
                  </a:cubicBezTo>
                  <a:cubicBezTo>
                    <a:pt x="2641959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7" y="2323083"/>
                    <a:pt x="2680088" y="2319363"/>
                    <a:pt x="2684737" y="2317503"/>
                  </a:cubicBezTo>
                  <a:cubicBezTo>
                    <a:pt x="2687527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7" y="2319363"/>
                    <a:pt x="2723797" y="2326803"/>
                  </a:cubicBezTo>
                  <a:cubicBezTo>
                    <a:pt x="2724726" y="2329593"/>
                    <a:pt x="2725657" y="2332383"/>
                    <a:pt x="2726586" y="2335173"/>
                  </a:cubicBezTo>
                  <a:lnTo>
                    <a:pt x="2727517" y="2337033"/>
                  </a:lnTo>
                  <a:cubicBezTo>
                    <a:pt x="2728446" y="2339823"/>
                    <a:pt x="2730307" y="2341683"/>
                    <a:pt x="2731236" y="2344473"/>
                  </a:cubicBezTo>
                  <a:lnTo>
                    <a:pt x="2732167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1"/>
                    <a:pt x="2787035" y="2443050"/>
                  </a:cubicBezTo>
                  <a:cubicBezTo>
                    <a:pt x="2807495" y="2469090"/>
                    <a:pt x="2830744" y="2492339"/>
                    <a:pt x="2857714" y="2513728"/>
                  </a:cubicBezTo>
                  <a:cubicBezTo>
                    <a:pt x="2890263" y="2538838"/>
                    <a:pt x="2926531" y="2559297"/>
                    <a:pt x="2967451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5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7" y="2589987"/>
                    <a:pt x="3565426" y="2563017"/>
                  </a:cubicBezTo>
                  <a:cubicBezTo>
                    <a:pt x="3619364" y="2539768"/>
                    <a:pt x="3668653" y="2511869"/>
                    <a:pt x="3711432" y="2479319"/>
                  </a:cubicBezTo>
                  <a:cubicBezTo>
                    <a:pt x="3745842" y="2452350"/>
                    <a:pt x="3774671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9" y="2275654"/>
                    <a:pt x="3871389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7"/>
                  </a:cubicBezTo>
                  <a:cubicBezTo>
                    <a:pt x="3891848" y="2181727"/>
                    <a:pt x="3898358" y="2178937"/>
                    <a:pt x="3904868" y="2178937"/>
                  </a:cubicBezTo>
                  <a:cubicBezTo>
                    <a:pt x="3906728" y="2178937"/>
                    <a:pt x="3908588" y="2178937"/>
                    <a:pt x="3910447" y="2179867"/>
                  </a:cubicBezTo>
                  <a:cubicBezTo>
                    <a:pt x="3923467" y="2182656"/>
                    <a:pt x="3937417" y="2185447"/>
                    <a:pt x="3953226" y="2187306"/>
                  </a:cubicBezTo>
                  <a:cubicBezTo>
                    <a:pt x="3971826" y="2189166"/>
                    <a:pt x="3989495" y="2191027"/>
                    <a:pt x="4008095" y="2191027"/>
                  </a:cubicBezTo>
                  <a:cubicBezTo>
                    <a:pt x="4025765" y="2191027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7"/>
                    <a:pt x="4225710" y="2126858"/>
                    <a:pt x="4256399" y="2103608"/>
                  </a:cubicBezTo>
                  <a:cubicBezTo>
                    <a:pt x="4289878" y="2077569"/>
                    <a:pt x="4320568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5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9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8" y="1266629"/>
                    <a:pt x="4278719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8" y="1248029"/>
                    <a:pt x="4336377" y="1235940"/>
                    <a:pt x="4354977" y="1221990"/>
                  </a:cubicBezTo>
                  <a:cubicBezTo>
                    <a:pt x="4374506" y="1206181"/>
                    <a:pt x="4392176" y="1188511"/>
                    <a:pt x="4407985" y="1168981"/>
                  </a:cubicBezTo>
                  <a:cubicBezTo>
                    <a:pt x="4424725" y="1146662"/>
                    <a:pt x="4438675" y="1121553"/>
                    <a:pt x="4450764" y="1094583"/>
                  </a:cubicBezTo>
                  <a:cubicBezTo>
                    <a:pt x="4463784" y="1063894"/>
                    <a:pt x="4472154" y="1031345"/>
                    <a:pt x="4477733" y="996936"/>
                  </a:cubicBezTo>
                  <a:cubicBezTo>
                    <a:pt x="4482383" y="960666"/>
                    <a:pt x="4482383" y="923467"/>
                    <a:pt x="4477733" y="887198"/>
                  </a:cubicBezTo>
                  <a:cubicBezTo>
                    <a:pt x="4473083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3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9" y="603555"/>
                    <a:pt x="4240589" y="588676"/>
                  </a:cubicBezTo>
                  <a:cubicBezTo>
                    <a:pt x="4199670" y="571936"/>
                    <a:pt x="4156891" y="559846"/>
                    <a:pt x="4113183" y="554266"/>
                  </a:cubicBezTo>
                  <a:cubicBezTo>
                    <a:pt x="4091793" y="551477"/>
                    <a:pt x="4069474" y="550547"/>
                    <a:pt x="4047154" y="550547"/>
                  </a:cubicBezTo>
                  <a:cubicBezTo>
                    <a:pt x="4023904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7" y="571936"/>
                  </a:cubicBezTo>
                  <a:cubicBezTo>
                    <a:pt x="3899288" y="571936"/>
                    <a:pt x="3898358" y="572866"/>
                    <a:pt x="3896497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8" y="524507"/>
                    <a:pt x="3864879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3" y="185995"/>
                    <a:pt x="3623085" y="165536"/>
                    <a:pt x="3584025" y="148796"/>
                  </a:cubicBezTo>
                  <a:cubicBezTo>
                    <a:pt x="3541247" y="131127"/>
                    <a:pt x="3495678" y="119037"/>
                    <a:pt x="3448249" y="111597"/>
                  </a:cubicBezTo>
                  <a:cubicBezTo>
                    <a:pt x="3423139" y="108807"/>
                    <a:pt x="3397100" y="106947"/>
                    <a:pt x="3371991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6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3" y="321772"/>
                    <a:pt x="2889332" y="323632"/>
                    <a:pt x="2887472" y="324562"/>
                  </a:cubicBezTo>
                  <a:cubicBezTo>
                    <a:pt x="2884682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3" y="278063"/>
                    <a:pt x="2840044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8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03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FDFDFD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" name="Graphic 12">
            <a:extLst>
              <a:ext uri="{FF2B5EF4-FFF2-40B4-BE49-F238E27FC236}">
                <a16:creationId xmlns:a16="http://schemas.microsoft.com/office/drawing/2014/main" xmlns="" id="{32A29819-4CBA-8CD9-33C2-B2386FD66F95}"/>
              </a:ext>
            </a:extLst>
          </p:cNvPr>
          <p:cNvGrpSpPr/>
          <p:nvPr/>
        </p:nvGrpSpPr>
        <p:grpSpPr>
          <a:xfrm>
            <a:off x="-874917" y="2208480"/>
            <a:ext cx="5058989" cy="5182940"/>
            <a:chOff x="-1424" y="1999624"/>
            <a:chExt cx="3841541" cy="393566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8218E93B-6DC8-BBE5-6B76-3140799A1A03}"/>
                </a:ext>
              </a:extLst>
            </p:cNvPr>
            <p:cNvSpPr/>
            <p:nvPr/>
          </p:nvSpPr>
          <p:spPr>
            <a:xfrm>
              <a:off x="155306" y="2873803"/>
              <a:ext cx="3628770" cy="3061484"/>
            </a:xfrm>
            <a:custGeom>
              <a:avLst/>
              <a:gdLst>
                <a:gd name="connsiteX0" fmla="*/ 1288948 w 3628770"/>
                <a:gd name="connsiteY0" fmla="*/ 0 h 3061484"/>
                <a:gd name="connsiteX1" fmla="*/ 1223850 w 3628770"/>
                <a:gd name="connsiteY1" fmla="*/ 4650 h 3061484"/>
                <a:gd name="connsiteX2" fmla="*/ 1114113 w 3628770"/>
                <a:gd name="connsiteY2" fmla="*/ 40919 h 3061484"/>
                <a:gd name="connsiteX3" fmla="*/ 1067614 w 3628770"/>
                <a:gd name="connsiteY3" fmla="*/ 71608 h 3061484"/>
                <a:gd name="connsiteX4" fmla="*/ 1022975 w 3628770"/>
                <a:gd name="connsiteY4" fmla="*/ 115317 h 3061484"/>
                <a:gd name="connsiteX5" fmla="*/ 988566 w 3628770"/>
                <a:gd name="connsiteY5" fmla="*/ 165536 h 3061484"/>
                <a:gd name="connsiteX6" fmla="*/ 958806 w 3628770"/>
                <a:gd name="connsiteY6" fmla="*/ 234354 h 3061484"/>
                <a:gd name="connsiteX7" fmla="*/ 929047 w 3628770"/>
                <a:gd name="connsiteY7" fmla="*/ 421280 h 3061484"/>
                <a:gd name="connsiteX8" fmla="*/ 928117 w 3628770"/>
                <a:gd name="connsiteY8" fmla="*/ 438949 h 3061484"/>
                <a:gd name="connsiteX9" fmla="*/ 905798 w 3628770"/>
                <a:gd name="connsiteY9" fmla="*/ 610065 h 3061484"/>
                <a:gd name="connsiteX10" fmla="*/ 889058 w 3628770"/>
                <a:gd name="connsiteY10" fmla="*/ 658424 h 3061484"/>
                <a:gd name="connsiteX11" fmla="*/ 865809 w 3628770"/>
                <a:gd name="connsiteY11" fmla="*/ 704923 h 3061484"/>
                <a:gd name="connsiteX12" fmla="*/ 844419 w 3628770"/>
                <a:gd name="connsiteY12" fmla="*/ 747702 h 3061484"/>
                <a:gd name="connsiteX13" fmla="*/ 831400 w 3628770"/>
                <a:gd name="connsiteY13" fmla="*/ 796990 h 3061484"/>
                <a:gd name="connsiteX14" fmla="*/ 831400 w 3628770"/>
                <a:gd name="connsiteY14" fmla="*/ 850929 h 3061484"/>
                <a:gd name="connsiteX15" fmla="*/ 842559 w 3628770"/>
                <a:gd name="connsiteY15" fmla="*/ 914168 h 3061484"/>
                <a:gd name="connsiteX16" fmla="*/ 847209 w 3628770"/>
                <a:gd name="connsiteY16" fmla="*/ 933697 h 3061484"/>
                <a:gd name="connsiteX17" fmla="*/ 856509 w 3628770"/>
                <a:gd name="connsiteY17" fmla="*/ 978336 h 3061484"/>
                <a:gd name="connsiteX18" fmla="*/ 863019 w 3628770"/>
                <a:gd name="connsiteY18" fmla="*/ 1040645 h 3061484"/>
                <a:gd name="connsiteX19" fmla="*/ 855579 w 3628770"/>
                <a:gd name="connsiteY19" fmla="*/ 1102023 h 3061484"/>
                <a:gd name="connsiteX20" fmla="*/ 833260 w 3628770"/>
                <a:gd name="connsiteY20" fmla="*/ 1155962 h 3061484"/>
                <a:gd name="connsiteX21" fmla="*/ 790481 w 3628770"/>
                <a:gd name="connsiteY21" fmla="*/ 1209900 h 3061484"/>
                <a:gd name="connsiteX22" fmla="*/ 688183 w 3628770"/>
                <a:gd name="connsiteY22" fmla="*/ 1284298 h 3061484"/>
                <a:gd name="connsiteX23" fmla="*/ 555196 w 3628770"/>
                <a:gd name="connsiteY23" fmla="*/ 1350327 h 3061484"/>
                <a:gd name="connsiteX24" fmla="*/ 362691 w 3628770"/>
                <a:gd name="connsiteY24" fmla="*/ 1452624 h 3061484"/>
                <a:gd name="connsiteX25" fmla="*/ 294803 w 3628770"/>
                <a:gd name="connsiteY25" fmla="*/ 1509353 h 3061484"/>
                <a:gd name="connsiteX26" fmla="*/ 243654 w 3628770"/>
                <a:gd name="connsiteY26" fmla="*/ 1578171 h 3061484"/>
                <a:gd name="connsiteX27" fmla="*/ 214825 w 3628770"/>
                <a:gd name="connsiteY27" fmla="*/ 1661869 h 3061484"/>
                <a:gd name="connsiteX28" fmla="*/ 207385 w 3628770"/>
                <a:gd name="connsiteY28" fmla="*/ 1714878 h 3061484"/>
                <a:gd name="connsiteX29" fmla="*/ 197155 w 3628770"/>
                <a:gd name="connsiteY29" fmla="*/ 1780906 h 3061484"/>
                <a:gd name="connsiteX30" fmla="*/ 197155 w 3628770"/>
                <a:gd name="connsiteY30" fmla="*/ 1782766 h 3061484"/>
                <a:gd name="connsiteX31" fmla="*/ 197155 w 3628770"/>
                <a:gd name="connsiteY31" fmla="*/ 1783696 h 3061484"/>
                <a:gd name="connsiteX32" fmla="*/ 172976 w 3628770"/>
                <a:gd name="connsiteY32" fmla="*/ 1840425 h 3061484"/>
                <a:gd name="connsiteX33" fmla="*/ 116247 w 3628770"/>
                <a:gd name="connsiteY33" fmla="*/ 1920403 h 3061484"/>
                <a:gd name="connsiteX34" fmla="*/ 92998 w 3628770"/>
                <a:gd name="connsiteY34" fmla="*/ 1950162 h 3061484"/>
                <a:gd name="connsiteX35" fmla="*/ 17670 w 3628770"/>
                <a:gd name="connsiteY35" fmla="*/ 2073849 h 3061484"/>
                <a:gd name="connsiteX36" fmla="*/ 930 w 3628770"/>
                <a:gd name="connsiteY36" fmla="*/ 2135228 h 3061484"/>
                <a:gd name="connsiteX37" fmla="*/ 0 w 3628770"/>
                <a:gd name="connsiteY37" fmla="*/ 2163127 h 3061484"/>
                <a:gd name="connsiteX38" fmla="*/ 2790 w 3628770"/>
                <a:gd name="connsiteY38" fmla="*/ 2191026 h 3061484"/>
                <a:gd name="connsiteX39" fmla="*/ 42779 w 3628770"/>
                <a:gd name="connsiteY39" fmla="*/ 2284954 h 3061484"/>
                <a:gd name="connsiteX40" fmla="*/ 76258 w 3628770"/>
                <a:gd name="connsiteY40" fmla="*/ 2324013 h 3061484"/>
                <a:gd name="connsiteX41" fmla="*/ 118107 w 3628770"/>
                <a:gd name="connsiteY41" fmla="*/ 2360282 h 3061484"/>
                <a:gd name="connsiteX42" fmla="*/ 163676 w 3628770"/>
                <a:gd name="connsiteY42" fmla="*/ 2388182 h 3061484"/>
                <a:gd name="connsiteX43" fmla="*/ 214825 w 3628770"/>
                <a:gd name="connsiteY43" fmla="*/ 2410501 h 3061484"/>
                <a:gd name="connsiteX44" fmla="*/ 323632 w 3628770"/>
                <a:gd name="connsiteY44" fmla="*/ 2430030 h 3061484"/>
                <a:gd name="connsiteX45" fmla="*/ 419420 w 3628770"/>
                <a:gd name="connsiteY45" fmla="*/ 2410501 h 3061484"/>
                <a:gd name="connsiteX46" fmla="*/ 454759 w 3628770"/>
                <a:gd name="connsiteY46" fmla="*/ 2390971 h 3061484"/>
                <a:gd name="connsiteX47" fmla="*/ 493818 w 3628770"/>
                <a:gd name="connsiteY47" fmla="*/ 2364002 h 3061484"/>
                <a:gd name="connsiteX48" fmla="*/ 504048 w 3628770"/>
                <a:gd name="connsiteY48" fmla="*/ 2355632 h 3061484"/>
                <a:gd name="connsiteX49" fmla="*/ 562636 w 3628770"/>
                <a:gd name="connsiteY49" fmla="*/ 2315643 h 3061484"/>
                <a:gd name="connsiteX50" fmla="*/ 602625 w 3628770"/>
                <a:gd name="connsiteY50" fmla="*/ 2298904 h 3061484"/>
                <a:gd name="connsiteX51" fmla="*/ 634244 w 3628770"/>
                <a:gd name="connsiteY51" fmla="*/ 2294254 h 3061484"/>
                <a:gd name="connsiteX52" fmla="*/ 677953 w 3628770"/>
                <a:gd name="connsiteY52" fmla="*/ 2299834 h 3061484"/>
                <a:gd name="connsiteX53" fmla="*/ 733752 w 3628770"/>
                <a:gd name="connsiteY53" fmla="*/ 2324013 h 3061484"/>
                <a:gd name="connsiteX54" fmla="*/ 828610 w 3628770"/>
                <a:gd name="connsiteY54" fmla="*/ 2400271 h 3061484"/>
                <a:gd name="connsiteX55" fmla="*/ 864879 w 3628770"/>
                <a:gd name="connsiteY55" fmla="*/ 2440260 h 3061484"/>
                <a:gd name="connsiteX56" fmla="*/ 890918 w 3628770"/>
                <a:gd name="connsiteY56" fmla="*/ 2474670 h 3061484"/>
                <a:gd name="connsiteX57" fmla="*/ 903008 w 3628770"/>
                <a:gd name="connsiteY57" fmla="*/ 2504428 h 3061484"/>
                <a:gd name="connsiteX58" fmla="*/ 907658 w 3628770"/>
                <a:gd name="connsiteY58" fmla="*/ 2540698 h 3061484"/>
                <a:gd name="connsiteX59" fmla="*/ 899288 w 3628770"/>
                <a:gd name="connsiteY59" fmla="*/ 2600217 h 3061484"/>
                <a:gd name="connsiteX60" fmla="*/ 859299 w 3628770"/>
                <a:gd name="connsiteY60" fmla="*/ 2704374 h 3061484"/>
                <a:gd name="connsiteX61" fmla="*/ 836979 w 3628770"/>
                <a:gd name="connsiteY61" fmla="*/ 2758313 h 3061484"/>
                <a:gd name="connsiteX62" fmla="*/ 813730 w 3628770"/>
                <a:gd name="connsiteY62" fmla="*/ 2837361 h 3061484"/>
                <a:gd name="connsiteX63" fmla="*/ 811870 w 3628770"/>
                <a:gd name="connsiteY63" fmla="*/ 2875490 h 3061484"/>
                <a:gd name="connsiteX64" fmla="*/ 819310 w 3628770"/>
                <a:gd name="connsiteY64" fmla="*/ 2914549 h 3061484"/>
                <a:gd name="connsiteX65" fmla="*/ 836979 w 3628770"/>
                <a:gd name="connsiteY65" fmla="*/ 2948028 h 3061484"/>
                <a:gd name="connsiteX66" fmla="*/ 849069 w 3628770"/>
                <a:gd name="connsiteY66" fmla="*/ 2961977 h 3061484"/>
                <a:gd name="connsiteX67" fmla="*/ 868599 w 3628770"/>
                <a:gd name="connsiteY67" fmla="*/ 2980577 h 3061484"/>
                <a:gd name="connsiteX68" fmla="*/ 911378 w 3628770"/>
                <a:gd name="connsiteY68" fmla="*/ 3007546 h 3061484"/>
                <a:gd name="connsiteX69" fmla="*/ 975546 w 3628770"/>
                <a:gd name="connsiteY69" fmla="*/ 3033586 h 3061484"/>
                <a:gd name="connsiteX70" fmla="*/ 1049014 w 3628770"/>
                <a:gd name="connsiteY70" fmla="*/ 3053115 h 3061484"/>
                <a:gd name="connsiteX71" fmla="*/ 1129922 w 3628770"/>
                <a:gd name="connsiteY71" fmla="*/ 3061485 h 3061484"/>
                <a:gd name="connsiteX72" fmla="*/ 1130852 w 3628770"/>
                <a:gd name="connsiteY72" fmla="*/ 3061485 h 3061484"/>
                <a:gd name="connsiteX73" fmla="*/ 1205250 w 3628770"/>
                <a:gd name="connsiteY73" fmla="*/ 3053115 h 3061484"/>
                <a:gd name="connsiteX74" fmla="*/ 1241519 w 3628770"/>
                <a:gd name="connsiteY74" fmla="*/ 3041025 h 3061484"/>
                <a:gd name="connsiteX75" fmla="*/ 1274999 w 3628770"/>
                <a:gd name="connsiteY75" fmla="*/ 3023356 h 3061484"/>
                <a:gd name="connsiteX76" fmla="*/ 1309408 w 3628770"/>
                <a:gd name="connsiteY76" fmla="*/ 2999176 h 3061484"/>
                <a:gd name="connsiteX77" fmla="*/ 1344747 w 3628770"/>
                <a:gd name="connsiteY77" fmla="*/ 2974997 h 3061484"/>
                <a:gd name="connsiteX78" fmla="*/ 1370786 w 3628770"/>
                <a:gd name="connsiteY78" fmla="*/ 2963837 h 3061484"/>
                <a:gd name="connsiteX79" fmla="*/ 1394036 w 3628770"/>
                <a:gd name="connsiteY79" fmla="*/ 2961048 h 3061484"/>
                <a:gd name="connsiteX80" fmla="*/ 1422865 w 3628770"/>
                <a:gd name="connsiteY80" fmla="*/ 2965697 h 3061484"/>
                <a:gd name="connsiteX81" fmla="*/ 1470294 w 3628770"/>
                <a:gd name="connsiteY81" fmla="*/ 2983367 h 3061484"/>
                <a:gd name="connsiteX82" fmla="*/ 1477734 w 3628770"/>
                <a:gd name="connsiteY82" fmla="*/ 2986157 h 3061484"/>
                <a:gd name="connsiteX83" fmla="*/ 1542832 w 3628770"/>
                <a:gd name="connsiteY83" fmla="*/ 3005686 h 3061484"/>
                <a:gd name="connsiteX84" fmla="*/ 1558642 w 3628770"/>
                <a:gd name="connsiteY84" fmla="*/ 3006616 h 3061484"/>
                <a:gd name="connsiteX85" fmla="*/ 1574451 w 3628770"/>
                <a:gd name="connsiteY85" fmla="*/ 3005686 h 3061484"/>
                <a:gd name="connsiteX86" fmla="*/ 1606070 w 3628770"/>
                <a:gd name="connsiteY86" fmla="*/ 2998247 h 3061484"/>
                <a:gd name="connsiteX87" fmla="*/ 1629320 w 3628770"/>
                <a:gd name="connsiteY87" fmla="*/ 2986157 h 3061484"/>
                <a:gd name="connsiteX88" fmla="*/ 1654429 w 3628770"/>
                <a:gd name="connsiteY88" fmla="*/ 2965697 h 3061484"/>
                <a:gd name="connsiteX89" fmla="*/ 1723248 w 3628770"/>
                <a:gd name="connsiteY89" fmla="*/ 2865260 h 3061484"/>
                <a:gd name="connsiteX90" fmla="*/ 1741847 w 3628770"/>
                <a:gd name="connsiteY90" fmla="*/ 2828061 h 3061484"/>
                <a:gd name="connsiteX91" fmla="*/ 1748357 w 3628770"/>
                <a:gd name="connsiteY91" fmla="*/ 2815971 h 3061484"/>
                <a:gd name="connsiteX92" fmla="*/ 1769747 w 3628770"/>
                <a:gd name="connsiteY92" fmla="*/ 2775052 h 3061484"/>
                <a:gd name="connsiteX93" fmla="*/ 1780906 w 3628770"/>
                <a:gd name="connsiteY93" fmla="*/ 2754593 h 3061484"/>
                <a:gd name="connsiteX94" fmla="*/ 2054320 w 3628770"/>
                <a:gd name="connsiteY94" fmla="*/ 2123138 h 3061484"/>
                <a:gd name="connsiteX95" fmla="*/ 2064549 w 3628770"/>
                <a:gd name="connsiteY95" fmla="*/ 2096169 h 3061484"/>
                <a:gd name="connsiteX96" fmla="*/ 2104538 w 3628770"/>
                <a:gd name="connsiteY96" fmla="*/ 1994801 h 3061484"/>
                <a:gd name="connsiteX97" fmla="*/ 2111048 w 3628770"/>
                <a:gd name="connsiteY97" fmla="*/ 1978992 h 3061484"/>
                <a:gd name="connsiteX98" fmla="*/ 2151037 w 3628770"/>
                <a:gd name="connsiteY98" fmla="*/ 1888784 h 3061484"/>
                <a:gd name="connsiteX99" fmla="*/ 2179867 w 3628770"/>
                <a:gd name="connsiteY99" fmla="*/ 1850655 h 3061484"/>
                <a:gd name="connsiteX100" fmla="*/ 2204046 w 3628770"/>
                <a:gd name="connsiteY100" fmla="*/ 1832055 h 3061484"/>
                <a:gd name="connsiteX101" fmla="*/ 2235665 w 3628770"/>
                <a:gd name="connsiteY101" fmla="*/ 1819035 h 3061484"/>
                <a:gd name="connsiteX102" fmla="*/ 2324013 w 3628770"/>
                <a:gd name="connsiteY102" fmla="*/ 1809736 h 3061484"/>
                <a:gd name="connsiteX103" fmla="*/ 2357492 w 3628770"/>
                <a:gd name="connsiteY103" fmla="*/ 1808806 h 3061484"/>
                <a:gd name="connsiteX104" fmla="*/ 2377952 w 3628770"/>
                <a:gd name="connsiteY104" fmla="*/ 1807876 h 3061484"/>
                <a:gd name="connsiteX105" fmla="*/ 2443050 w 3628770"/>
                <a:gd name="connsiteY105" fmla="*/ 1805086 h 3061484"/>
                <a:gd name="connsiteX106" fmla="*/ 2711813 w 3628770"/>
                <a:gd name="connsiteY106" fmla="*/ 1777186 h 3061484"/>
                <a:gd name="connsiteX107" fmla="*/ 3235391 w 3628770"/>
                <a:gd name="connsiteY107" fmla="*/ 1606071 h 3061484"/>
                <a:gd name="connsiteX108" fmla="*/ 3315369 w 3628770"/>
                <a:gd name="connsiteY108" fmla="*/ 1553062 h 3061484"/>
                <a:gd name="connsiteX109" fmla="*/ 3393487 w 3628770"/>
                <a:gd name="connsiteY109" fmla="*/ 1487963 h 3061484"/>
                <a:gd name="connsiteX110" fmla="*/ 3477185 w 3628770"/>
                <a:gd name="connsiteY110" fmla="*/ 1361487 h 3061484"/>
                <a:gd name="connsiteX111" fmla="*/ 3503224 w 3628770"/>
                <a:gd name="connsiteY111" fmla="*/ 1313128 h 3061484"/>
                <a:gd name="connsiteX112" fmla="*/ 3536703 w 3628770"/>
                <a:gd name="connsiteY112" fmla="*/ 1263839 h 3061484"/>
                <a:gd name="connsiteX113" fmla="*/ 3556233 w 3628770"/>
                <a:gd name="connsiteY113" fmla="*/ 1238730 h 3061484"/>
                <a:gd name="connsiteX114" fmla="*/ 3569252 w 3628770"/>
                <a:gd name="connsiteY114" fmla="*/ 1221990 h 3061484"/>
                <a:gd name="connsiteX115" fmla="*/ 3621331 w 3628770"/>
                <a:gd name="connsiteY115" fmla="*/ 1140152 h 3061484"/>
                <a:gd name="connsiteX116" fmla="*/ 3628771 w 3628770"/>
                <a:gd name="connsiteY116" fmla="*/ 1102953 h 3061484"/>
                <a:gd name="connsiteX117" fmla="*/ 3620401 w 3628770"/>
                <a:gd name="connsiteY117" fmla="*/ 1066684 h 3061484"/>
                <a:gd name="connsiteX118" fmla="*/ 3593432 w 3628770"/>
                <a:gd name="connsiteY118" fmla="*/ 1032275 h 3061484"/>
                <a:gd name="connsiteX119" fmla="*/ 3537633 w 3628770"/>
                <a:gd name="connsiteY119" fmla="*/ 996006 h 3061484"/>
                <a:gd name="connsiteX120" fmla="*/ 3532983 w 3628770"/>
                <a:gd name="connsiteY120" fmla="*/ 995075 h 3061484"/>
                <a:gd name="connsiteX121" fmla="*/ 3520893 w 3628770"/>
                <a:gd name="connsiteY121" fmla="*/ 1003446 h 3061484"/>
                <a:gd name="connsiteX122" fmla="*/ 3528333 w 3628770"/>
                <a:gd name="connsiteY122" fmla="*/ 1020185 h 3061484"/>
                <a:gd name="connsiteX123" fmla="*/ 3545073 w 3628770"/>
                <a:gd name="connsiteY123" fmla="*/ 1028555 h 3061484"/>
                <a:gd name="connsiteX124" fmla="*/ 3572042 w 3628770"/>
                <a:gd name="connsiteY124" fmla="*/ 1047154 h 3061484"/>
                <a:gd name="connsiteX125" fmla="*/ 3559022 w 3628770"/>
                <a:gd name="connsiteY125" fmla="*/ 1048084 h 3061484"/>
                <a:gd name="connsiteX126" fmla="*/ 3540423 w 3628770"/>
                <a:gd name="connsiteY126" fmla="*/ 1052734 h 3061484"/>
                <a:gd name="connsiteX127" fmla="*/ 3536703 w 3628770"/>
                <a:gd name="connsiteY127" fmla="*/ 1053664 h 3061484"/>
                <a:gd name="connsiteX128" fmla="*/ 3516243 w 3628770"/>
                <a:gd name="connsiteY128" fmla="*/ 1061104 h 3061484"/>
                <a:gd name="connsiteX129" fmla="*/ 3478115 w 3628770"/>
                <a:gd name="connsiteY129" fmla="*/ 1081564 h 3061484"/>
                <a:gd name="connsiteX130" fmla="*/ 3476255 w 3628770"/>
                <a:gd name="connsiteY130" fmla="*/ 1082494 h 3061484"/>
                <a:gd name="connsiteX131" fmla="*/ 3459515 w 3628770"/>
                <a:gd name="connsiteY131" fmla="*/ 1092723 h 3061484"/>
                <a:gd name="connsiteX132" fmla="*/ 3439986 w 3628770"/>
                <a:gd name="connsiteY132" fmla="*/ 1104813 h 3061484"/>
                <a:gd name="connsiteX133" fmla="*/ 3405576 w 3628770"/>
                <a:gd name="connsiteY133" fmla="*/ 1127132 h 3061484"/>
                <a:gd name="connsiteX134" fmla="*/ 3399996 w 3628770"/>
                <a:gd name="connsiteY134" fmla="*/ 1131782 h 3061484"/>
                <a:gd name="connsiteX135" fmla="*/ 3392557 w 3628770"/>
                <a:gd name="connsiteY135" fmla="*/ 1138292 h 3061484"/>
                <a:gd name="connsiteX136" fmla="*/ 3391627 w 3628770"/>
                <a:gd name="connsiteY136" fmla="*/ 1138292 h 3061484"/>
                <a:gd name="connsiteX137" fmla="*/ 3360007 w 3628770"/>
                <a:gd name="connsiteY137" fmla="*/ 1132712 h 3061484"/>
                <a:gd name="connsiteX138" fmla="*/ 3354428 w 3628770"/>
                <a:gd name="connsiteY138" fmla="*/ 1130852 h 3061484"/>
                <a:gd name="connsiteX139" fmla="*/ 3338618 w 3628770"/>
                <a:gd name="connsiteY139" fmla="*/ 1127132 h 3061484"/>
                <a:gd name="connsiteX140" fmla="*/ 3318158 w 3628770"/>
                <a:gd name="connsiteY140" fmla="*/ 1122483 h 3061484"/>
                <a:gd name="connsiteX141" fmla="*/ 3277240 w 3628770"/>
                <a:gd name="connsiteY141" fmla="*/ 1114113 h 3061484"/>
                <a:gd name="connsiteX142" fmla="*/ 3231671 w 3628770"/>
                <a:gd name="connsiteY142" fmla="*/ 1106673 h 3061484"/>
                <a:gd name="connsiteX143" fmla="*/ 3131233 w 3628770"/>
                <a:gd name="connsiteY143" fmla="*/ 1088073 h 3061484"/>
                <a:gd name="connsiteX144" fmla="*/ 3067065 w 3628770"/>
                <a:gd name="connsiteY144" fmla="*/ 1062964 h 3061484"/>
                <a:gd name="connsiteX145" fmla="*/ 2986157 w 3628770"/>
                <a:gd name="connsiteY145" fmla="*/ 995075 h 3061484"/>
                <a:gd name="connsiteX146" fmla="*/ 2950818 w 3628770"/>
                <a:gd name="connsiteY146" fmla="*/ 962526 h 3061484"/>
                <a:gd name="connsiteX147" fmla="*/ 2884789 w 3628770"/>
                <a:gd name="connsiteY147" fmla="*/ 916027 h 3061484"/>
                <a:gd name="connsiteX148" fmla="*/ 2805741 w 3628770"/>
                <a:gd name="connsiteY148" fmla="*/ 877899 h 3061484"/>
                <a:gd name="connsiteX149" fmla="*/ 2684844 w 3628770"/>
                <a:gd name="connsiteY149" fmla="*/ 836050 h 3061484"/>
                <a:gd name="connsiteX150" fmla="*/ 2644855 w 3628770"/>
                <a:gd name="connsiteY150" fmla="*/ 823030 h 3061484"/>
                <a:gd name="connsiteX151" fmla="*/ 2492339 w 3628770"/>
                <a:gd name="connsiteY151" fmla="*/ 758861 h 3061484"/>
                <a:gd name="connsiteX152" fmla="*/ 2455140 w 3628770"/>
                <a:gd name="connsiteY152" fmla="*/ 734682 h 3061484"/>
                <a:gd name="connsiteX153" fmla="*/ 2445840 w 3628770"/>
                <a:gd name="connsiteY153" fmla="*/ 728172 h 3061484"/>
                <a:gd name="connsiteX154" fmla="*/ 2387251 w 3628770"/>
                <a:gd name="connsiteY154" fmla="*/ 691903 h 3061484"/>
                <a:gd name="connsiteX155" fmla="*/ 2269144 w 3628770"/>
                <a:gd name="connsiteY155" fmla="*/ 634244 h 3061484"/>
                <a:gd name="connsiteX156" fmla="*/ 2204046 w 3628770"/>
                <a:gd name="connsiteY156" fmla="*/ 608205 h 3061484"/>
                <a:gd name="connsiteX157" fmla="*/ 2146387 w 3628770"/>
                <a:gd name="connsiteY157" fmla="*/ 584956 h 3061484"/>
                <a:gd name="connsiteX158" fmla="*/ 2028280 w 3628770"/>
                <a:gd name="connsiteY158" fmla="*/ 525437 h 3061484"/>
                <a:gd name="connsiteX159" fmla="*/ 1748357 w 3628770"/>
                <a:gd name="connsiteY159" fmla="*/ 303172 h 3061484"/>
                <a:gd name="connsiteX160" fmla="*/ 1669309 w 3628770"/>
                <a:gd name="connsiteY160" fmla="*/ 206455 h 3061484"/>
                <a:gd name="connsiteX161" fmla="*/ 1669309 w 3628770"/>
                <a:gd name="connsiteY161" fmla="*/ 205525 h 3061484"/>
                <a:gd name="connsiteX162" fmla="*/ 1631180 w 3628770"/>
                <a:gd name="connsiteY162" fmla="*/ 157166 h 3061484"/>
                <a:gd name="connsiteX163" fmla="*/ 1586541 w 3628770"/>
                <a:gd name="connsiteY163" fmla="*/ 107877 h 3061484"/>
                <a:gd name="connsiteX164" fmla="*/ 1478664 w 3628770"/>
                <a:gd name="connsiteY164" fmla="*/ 38129 h 3061484"/>
                <a:gd name="connsiteX165" fmla="*/ 1418215 w 3628770"/>
                <a:gd name="connsiteY165" fmla="*/ 19529 h 3061484"/>
                <a:gd name="connsiteX166" fmla="*/ 1353117 w 3628770"/>
                <a:gd name="connsiteY166" fmla="*/ 7440 h 3061484"/>
                <a:gd name="connsiteX167" fmla="*/ 1288948 w 3628770"/>
                <a:gd name="connsiteY167" fmla="*/ 0 h 3061484"/>
                <a:gd name="connsiteX168" fmla="*/ 1288948 w 3628770"/>
                <a:gd name="connsiteY168" fmla="*/ 0 h 3061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3628770" h="3061484">
                  <a:moveTo>
                    <a:pt x="1288948" y="0"/>
                  </a:moveTo>
                  <a:cubicBezTo>
                    <a:pt x="1267559" y="0"/>
                    <a:pt x="1245239" y="1860"/>
                    <a:pt x="1223850" y="4650"/>
                  </a:cubicBezTo>
                  <a:cubicBezTo>
                    <a:pt x="1185721" y="10230"/>
                    <a:pt x="1147592" y="23249"/>
                    <a:pt x="1114113" y="40919"/>
                  </a:cubicBezTo>
                  <a:cubicBezTo>
                    <a:pt x="1097373" y="49289"/>
                    <a:pt x="1081563" y="60448"/>
                    <a:pt x="1067614" y="71608"/>
                  </a:cubicBezTo>
                  <a:cubicBezTo>
                    <a:pt x="1052734" y="83698"/>
                    <a:pt x="1037855" y="97647"/>
                    <a:pt x="1022975" y="115317"/>
                  </a:cubicBezTo>
                  <a:cubicBezTo>
                    <a:pt x="1009025" y="132057"/>
                    <a:pt x="997865" y="149726"/>
                    <a:pt x="988566" y="165536"/>
                  </a:cubicBezTo>
                  <a:cubicBezTo>
                    <a:pt x="977406" y="185066"/>
                    <a:pt x="967176" y="208315"/>
                    <a:pt x="958806" y="234354"/>
                  </a:cubicBezTo>
                  <a:cubicBezTo>
                    <a:pt x="938347" y="295733"/>
                    <a:pt x="932767" y="359901"/>
                    <a:pt x="929047" y="421280"/>
                  </a:cubicBezTo>
                  <a:lnTo>
                    <a:pt x="928117" y="438949"/>
                  </a:lnTo>
                  <a:cubicBezTo>
                    <a:pt x="924397" y="495678"/>
                    <a:pt x="920677" y="554266"/>
                    <a:pt x="905798" y="610065"/>
                  </a:cubicBezTo>
                  <a:cubicBezTo>
                    <a:pt x="901148" y="626805"/>
                    <a:pt x="895568" y="643544"/>
                    <a:pt x="889058" y="658424"/>
                  </a:cubicBezTo>
                  <a:cubicBezTo>
                    <a:pt x="882548" y="674233"/>
                    <a:pt x="873249" y="690043"/>
                    <a:pt x="865809" y="704923"/>
                  </a:cubicBezTo>
                  <a:cubicBezTo>
                    <a:pt x="858369" y="718872"/>
                    <a:pt x="850929" y="732822"/>
                    <a:pt x="844419" y="747702"/>
                  </a:cubicBezTo>
                  <a:cubicBezTo>
                    <a:pt x="837909" y="762581"/>
                    <a:pt x="834190" y="779321"/>
                    <a:pt x="831400" y="796990"/>
                  </a:cubicBezTo>
                  <a:cubicBezTo>
                    <a:pt x="828610" y="815590"/>
                    <a:pt x="830470" y="836050"/>
                    <a:pt x="831400" y="850929"/>
                  </a:cubicBezTo>
                  <a:cubicBezTo>
                    <a:pt x="833260" y="871389"/>
                    <a:pt x="837909" y="891848"/>
                    <a:pt x="842559" y="914168"/>
                  </a:cubicBezTo>
                  <a:cubicBezTo>
                    <a:pt x="843489" y="920677"/>
                    <a:pt x="845349" y="927187"/>
                    <a:pt x="847209" y="933697"/>
                  </a:cubicBezTo>
                  <a:cubicBezTo>
                    <a:pt x="849999" y="948577"/>
                    <a:pt x="853719" y="963456"/>
                    <a:pt x="856509" y="978336"/>
                  </a:cubicBezTo>
                  <a:cubicBezTo>
                    <a:pt x="860229" y="999725"/>
                    <a:pt x="863019" y="1020185"/>
                    <a:pt x="863019" y="1040645"/>
                  </a:cubicBezTo>
                  <a:cubicBezTo>
                    <a:pt x="863019" y="1062034"/>
                    <a:pt x="860229" y="1082494"/>
                    <a:pt x="855579" y="1102023"/>
                  </a:cubicBezTo>
                  <a:cubicBezTo>
                    <a:pt x="849999" y="1120622"/>
                    <a:pt x="842559" y="1139222"/>
                    <a:pt x="833260" y="1155962"/>
                  </a:cubicBezTo>
                  <a:cubicBezTo>
                    <a:pt x="822100" y="1174561"/>
                    <a:pt x="807220" y="1193161"/>
                    <a:pt x="790481" y="1209900"/>
                  </a:cubicBezTo>
                  <a:cubicBezTo>
                    <a:pt x="763511" y="1235940"/>
                    <a:pt x="730962" y="1259189"/>
                    <a:pt x="688183" y="1284298"/>
                  </a:cubicBezTo>
                  <a:cubicBezTo>
                    <a:pt x="645404" y="1308478"/>
                    <a:pt x="599835" y="1329867"/>
                    <a:pt x="555196" y="1350327"/>
                  </a:cubicBezTo>
                  <a:cubicBezTo>
                    <a:pt x="490098" y="1380086"/>
                    <a:pt x="423140" y="1411705"/>
                    <a:pt x="362691" y="1452624"/>
                  </a:cubicBezTo>
                  <a:cubicBezTo>
                    <a:pt x="338512" y="1468434"/>
                    <a:pt x="316192" y="1487963"/>
                    <a:pt x="294803" y="1509353"/>
                  </a:cubicBezTo>
                  <a:cubicBezTo>
                    <a:pt x="275273" y="1528883"/>
                    <a:pt x="258534" y="1551202"/>
                    <a:pt x="243654" y="1578171"/>
                  </a:cubicBezTo>
                  <a:cubicBezTo>
                    <a:pt x="230634" y="1601421"/>
                    <a:pt x="220405" y="1630250"/>
                    <a:pt x="214825" y="1661869"/>
                  </a:cubicBezTo>
                  <a:cubicBezTo>
                    <a:pt x="211105" y="1679539"/>
                    <a:pt x="209245" y="1697208"/>
                    <a:pt x="207385" y="1714878"/>
                  </a:cubicBezTo>
                  <a:cubicBezTo>
                    <a:pt x="204595" y="1736267"/>
                    <a:pt x="201805" y="1758587"/>
                    <a:pt x="197155" y="1780906"/>
                  </a:cubicBezTo>
                  <a:lnTo>
                    <a:pt x="197155" y="1782766"/>
                  </a:lnTo>
                  <a:lnTo>
                    <a:pt x="197155" y="1783696"/>
                  </a:lnTo>
                  <a:cubicBezTo>
                    <a:pt x="191575" y="1802296"/>
                    <a:pt x="184135" y="1820895"/>
                    <a:pt x="172976" y="1840425"/>
                  </a:cubicBezTo>
                  <a:cubicBezTo>
                    <a:pt x="156236" y="1868324"/>
                    <a:pt x="135777" y="1895294"/>
                    <a:pt x="116247" y="1920403"/>
                  </a:cubicBezTo>
                  <a:cubicBezTo>
                    <a:pt x="108807" y="1930633"/>
                    <a:pt x="100438" y="1939932"/>
                    <a:pt x="92998" y="1950162"/>
                  </a:cubicBezTo>
                  <a:cubicBezTo>
                    <a:pt x="66958" y="1985501"/>
                    <a:pt x="37199" y="2027350"/>
                    <a:pt x="17670" y="2073849"/>
                  </a:cubicBezTo>
                  <a:cubicBezTo>
                    <a:pt x="9300" y="2093379"/>
                    <a:pt x="3720" y="2114768"/>
                    <a:pt x="930" y="2135228"/>
                  </a:cubicBezTo>
                  <a:cubicBezTo>
                    <a:pt x="0" y="2145457"/>
                    <a:pt x="0" y="2155687"/>
                    <a:pt x="0" y="2163127"/>
                  </a:cubicBezTo>
                  <a:cubicBezTo>
                    <a:pt x="0" y="2172427"/>
                    <a:pt x="930" y="2181727"/>
                    <a:pt x="2790" y="2191026"/>
                  </a:cubicBezTo>
                  <a:cubicBezTo>
                    <a:pt x="7440" y="2222645"/>
                    <a:pt x="21389" y="2254265"/>
                    <a:pt x="42779" y="2284954"/>
                  </a:cubicBezTo>
                  <a:cubicBezTo>
                    <a:pt x="51149" y="2297974"/>
                    <a:pt x="62308" y="2310064"/>
                    <a:pt x="76258" y="2324013"/>
                  </a:cubicBezTo>
                  <a:cubicBezTo>
                    <a:pt x="89278" y="2337033"/>
                    <a:pt x="103227" y="2349122"/>
                    <a:pt x="118107" y="2360282"/>
                  </a:cubicBezTo>
                  <a:cubicBezTo>
                    <a:pt x="130197" y="2369582"/>
                    <a:pt x="145076" y="2377952"/>
                    <a:pt x="163676" y="2388182"/>
                  </a:cubicBezTo>
                  <a:cubicBezTo>
                    <a:pt x="179486" y="2396551"/>
                    <a:pt x="196225" y="2403991"/>
                    <a:pt x="214825" y="2410501"/>
                  </a:cubicBezTo>
                  <a:cubicBezTo>
                    <a:pt x="251094" y="2423521"/>
                    <a:pt x="288293" y="2430030"/>
                    <a:pt x="323632" y="2430030"/>
                  </a:cubicBezTo>
                  <a:cubicBezTo>
                    <a:pt x="358041" y="2430030"/>
                    <a:pt x="390590" y="2423521"/>
                    <a:pt x="419420" y="2410501"/>
                  </a:cubicBezTo>
                  <a:cubicBezTo>
                    <a:pt x="431509" y="2404921"/>
                    <a:pt x="443599" y="2397481"/>
                    <a:pt x="454759" y="2390971"/>
                  </a:cubicBezTo>
                  <a:cubicBezTo>
                    <a:pt x="468708" y="2382602"/>
                    <a:pt x="481728" y="2372372"/>
                    <a:pt x="493818" y="2364002"/>
                  </a:cubicBezTo>
                  <a:lnTo>
                    <a:pt x="504048" y="2355632"/>
                  </a:lnTo>
                  <a:cubicBezTo>
                    <a:pt x="522647" y="2341683"/>
                    <a:pt x="542177" y="2327733"/>
                    <a:pt x="562636" y="2315643"/>
                  </a:cubicBezTo>
                  <a:cubicBezTo>
                    <a:pt x="576586" y="2308203"/>
                    <a:pt x="589606" y="2302624"/>
                    <a:pt x="602625" y="2298904"/>
                  </a:cubicBezTo>
                  <a:cubicBezTo>
                    <a:pt x="612855" y="2296114"/>
                    <a:pt x="623085" y="2295184"/>
                    <a:pt x="634244" y="2294254"/>
                  </a:cubicBezTo>
                  <a:cubicBezTo>
                    <a:pt x="648194" y="2294254"/>
                    <a:pt x="662144" y="2297044"/>
                    <a:pt x="677953" y="2299834"/>
                  </a:cubicBezTo>
                  <a:cubicBezTo>
                    <a:pt x="696553" y="2305414"/>
                    <a:pt x="715152" y="2313783"/>
                    <a:pt x="733752" y="2324013"/>
                  </a:cubicBezTo>
                  <a:cubicBezTo>
                    <a:pt x="765371" y="2342613"/>
                    <a:pt x="796060" y="2367722"/>
                    <a:pt x="828610" y="2400271"/>
                  </a:cubicBezTo>
                  <a:cubicBezTo>
                    <a:pt x="840699" y="2412361"/>
                    <a:pt x="852789" y="2425380"/>
                    <a:pt x="864879" y="2440260"/>
                  </a:cubicBezTo>
                  <a:cubicBezTo>
                    <a:pt x="874178" y="2450490"/>
                    <a:pt x="883478" y="2462579"/>
                    <a:pt x="890918" y="2474670"/>
                  </a:cubicBezTo>
                  <a:cubicBezTo>
                    <a:pt x="896498" y="2483969"/>
                    <a:pt x="900218" y="2494199"/>
                    <a:pt x="903008" y="2504428"/>
                  </a:cubicBezTo>
                  <a:cubicBezTo>
                    <a:pt x="905798" y="2516519"/>
                    <a:pt x="907658" y="2527678"/>
                    <a:pt x="907658" y="2540698"/>
                  </a:cubicBezTo>
                  <a:cubicBezTo>
                    <a:pt x="907658" y="2559297"/>
                    <a:pt x="904868" y="2578827"/>
                    <a:pt x="899288" y="2600217"/>
                  </a:cubicBezTo>
                  <a:cubicBezTo>
                    <a:pt x="889058" y="2635556"/>
                    <a:pt x="874178" y="2670895"/>
                    <a:pt x="859299" y="2704374"/>
                  </a:cubicBezTo>
                  <a:cubicBezTo>
                    <a:pt x="851859" y="2722043"/>
                    <a:pt x="843489" y="2739713"/>
                    <a:pt x="836979" y="2758313"/>
                  </a:cubicBezTo>
                  <a:cubicBezTo>
                    <a:pt x="824890" y="2789002"/>
                    <a:pt x="818380" y="2814111"/>
                    <a:pt x="813730" y="2837361"/>
                  </a:cubicBezTo>
                  <a:cubicBezTo>
                    <a:pt x="811870" y="2848520"/>
                    <a:pt x="811870" y="2860610"/>
                    <a:pt x="811870" y="2875490"/>
                  </a:cubicBezTo>
                  <a:cubicBezTo>
                    <a:pt x="811870" y="2887579"/>
                    <a:pt x="814660" y="2899669"/>
                    <a:pt x="819310" y="2914549"/>
                  </a:cubicBezTo>
                  <a:cubicBezTo>
                    <a:pt x="823030" y="2924778"/>
                    <a:pt x="828610" y="2935938"/>
                    <a:pt x="836979" y="2948028"/>
                  </a:cubicBezTo>
                  <a:cubicBezTo>
                    <a:pt x="840699" y="2953608"/>
                    <a:pt x="845349" y="2958258"/>
                    <a:pt x="849069" y="2961977"/>
                  </a:cubicBezTo>
                  <a:cubicBezTo>
                    <a:pt x="855579" y="2968487"/>
                    <a:pt x="862089" y="2974997"/>
                    <a:pt x="868599" y="2980577"/>
                  </a:cubicBezTo>
                  <a:cubicBezTo>
                    <a:pt x="881618" y="2991737"/>
                    <a:pt x="897428" y="3000107"/>
                    <a:pt x="911378" y="3007546"/>
                  </a:cubicBezTo>
                  <a:cubicBezTo>
                    <a:pt x="931837" y="3018706"/>
                    <a:pt x="954157" y="3026146"/>
                    <a:pt x="975546" y="3033586"/>
                  </a:cubicBezTo>
                  <a:cubicBezTo>
                    <a:pt x="998795" y="3041025"/>
                    <a:pt x="1022975" y="3048465"/>
                    <a:pt x="1049014" y="3053115"/>
                  </a:cubicBezTo>
                  <a:cubicBezTo>
                    <a:pt x="1075054" y="3058695"/>
                    <a:pt x="1102023" y="3061485"/>
                    <a:pt x="1129922" y="3061485"/>
                  </a:cubicBezTo>
                  <a:lnTo>
                    <a:pt x="1130852" y="3061485"/>
                  </a:lnTo>
                  <a:cubicBezTo>
                    <a:pt x="1157822" y="3061485"/>
                    <a:pt x="1182001" y="3058695"/>
                    <a:pt x="1205250" y="3053115"/>
                  </a:cubicBezTo>
                  <a:cubicBezTo>
                    <a:pt x="1217340" y="3050325"/>
                    <a:pt x="1229430" y="3045675"/>
                    <a:pt x="1241519" y="3041025"/>
                  </a:cubicBezTo>
                  <a:cubicBezTo>
                    <a:pt x="1253609" y="3036376"/>
                    <a:pt x="1263839" y="3029866"/>
                    <a:pt x="1274999" y="3023356"/>
                  </a:cubicBezTo>
                  <a:cubicBezTo>
                    <a:pt x="1287088" y="3015916"/>
                    <a:pt x="1298248" y="3007546"/>
                    <a:pt x="1309408" y="2999176"/>
                  </a:cubicBezTo>
                  <a:cubicBezTo>
                    <a:pt x="1320568" y="2990807"/>
                    <a:pt x="1331727" y="2982437"/>
                    <a:pt x="1344747" y="2974997"/>
                  </a:cubicBezTo>
                  <a:cubicBezTo>
                    <a:pt x="1353117" y="2970347"/>
                    <a:pt x="1361487" y="2966627"/>
                    <a:pt x="1370786" y="2963837"/>
                  </a:cubicBezTo>
                  <a:cubicBezTo>
                    <a:pt x="1379156" y="2961977"/>
                    <a:pt x="1386596" y="2961048"/>
                    <a:pt x="1394036" y="2961048"/>
                  </a:cubicBezTo>
                  <a:cubicBezTo>
                    <a:pt x="1403336" y="2961977"/>
                    <a:pt x="1412635" y="2962908"/>
                    <a:pt x="1422865" y="2965697"/>
                  </a:cubicBezTo>
                  <a:cubicBezTo>
                    <a:pt x="1439605" y="2970347"/>
                    <a:pt x="1455414" y="2976857"/>
                    <a:pt x="1470294" y="2983367"/>
                  </a:cubicBezTo>
                  <a:lnTo>
                    <a:pt x="1477734" y="2986157"/>
                  </a:lnTo>
                  <a:cubicBezTo>
                    <a:pt x="1495403" y="2993597"/>
                    <a:pt x="1518653" y="3001966"/>
                    <a:pt x="1542832" y="3005686"/>
                  </a:cubicBezTo>
                  <a:cubicBezTo>
                    <a:pt x="1547482" y="3006616"/>
                    <a:pt x="1553062" y="3006616"/>
                    <a:pt x="1558642" y="3006616"/>
                  </a:cubicBezTo>
                  <a:cubicBezTo>
                    <a:pt x="1563292" y="3006616"/>
                    <a:pt x="1567942" y="3006616"/>
                    <a:pt x="1574451" y="3005686"/>
                  </a:cubicBezTo>
                  <a:cubicBezTo>
                    <a:pt x="1585611" y="3004757"/>
                    <a:pt x="1596771" y="3001036"/>
                    <a:pt x="1606070" y="2998247"/>
                  </a:cubicBezTo>
                  <a:cubicBezTo>
                    <a:pt x="1614440" y="2995457"/>
                    <a:pt x="1621880" y="2990807"/>
                    <a:pt x="1629320" y="2986157"/>
                  </a:cubicBezTo>
                  <a:cubicBezTo>
                    <a:pt x="1638620" y="2980577"/>
                    <a:pt x="1646990" y="2972207"/>
                    <a:pt x="1654429" y="2965697"/>
                  </a:cubicBezTo>
                  <a:cubicBezTo>
                    <a:pt x="1684189" y="2936868"/>
                    <a:pt x="1704648" y="2899669"/>
                    <a:pt x="1723248" y="2865260"/>
                  </a:cubicBezTo>
                  <a:cubicBezTo>
                    <a:pt x="1729757" y="2853170"/>
                    <a:pt x="1736267" y="2840151"/>
                    <a:pt x="1741847" y="2828061"/>
                  </a:cubicBezTo>
                  <a:lnTo>
                    <a:pt x="1748357" y="2815971"/>
                  </a:lnTo>
                  <a:cubicBezTo>
                    <a:pt x="1754867" y="2802021"/>
                    <a:pt x="1762307" y="2788071"/>
                    <a:pt x="1769747" y="2775052"/>
                  </a:cubicBezTo>
                  <a:cubicBezTo>
                    <a:pt x="1773466" y="2768542"/>
                    <a:pt x="1777186" y="2762032"/>
                    <a:pt x="1780906" y="2754593"/>
                  </a:cubicBezTo>
                  <a:cubicBezTo>
                    <a:pt x="1888784" y="2551858"/>
                    <a:pt x="1972482" y="2334243"/>
                    <a:pt x="2054320" y="2123138"/>
                  </a:cubicBezTo>
                  <a:lnTo>
                    <a:pt x="2064549" y="2096169"/>
                  </a:lnTo>
                  <a:cubicBezTo>
                    <a:pt x="2077569" y="2061759"/>
                    <a:pt x="2090589" y="2028280"/>
                    <a:pt x="2104538" y="1994801"/>
                  </a:cubicBezTo>
                  <a:cubicBezTo>
                    <a:pt x="2106398" y="1989221"/>
                    <a:pt x="2108258" y="1983641"/>
                    <a:pt x="2111048" y="1978992"/>
                  </a:cubicBezTo>
                  <a:cubicBezTo>
                    <a:pt x="2122208" y="1949232"/>
                    <a:pt x="2134298" y="1917613"/>
                    <a:pt x="2151037" y="1888784"/>
                  </a:cubicBezTo>
                  <a:cubicBezTo>
                    <a:pt x="2160337" y="1873904"/>
                    <a:pt x="2169637" y="1860884"/>
                    <a:pt x="2179867" y="1850655"/>
                  </a:cubicBezTo>
                  <a:cubicBezTo>
                    <a:pt x="2187306" y="1843215"/>
                    <a:pt x="2195676" y="1837635"/>
                    <a:pt x="2204046" y="1832055"/>
                  </a:cubicBezTo>
                  <a:cubicBezTo>
                    <a:pt x="2213346" y="1826475"/>
                    <a:pt x="2224505" y="1822755"/>
                    <a:pt x="2235665" y="1819035"/>
                  </a:cubicBezTo>
                  <a:cubicBezTo>
                    <a:pt x="2263564" y="1812526"/>
                    <a:pt x="2292394" y="1810666"/>
                    <a:pt x="2324013" y="1809736"/>
                  </a:cubicBezTo>
                  <a:cubicBezTo>
                    <a:pt x="2335173" y="1809736"/>
                    <a:pt x="2346332" y="1808806"/>
                    <a:pt x="2357492" y="1808806"/>
                  </a:cubicBezTo>
                  <a:cubicBezTo>
                    <a:pt x="2364002" y="1808806"/>
                    <a:pt x="2371442" y="1808806"/>
                    <a:pt x="2377952" y="1807876"/>
                  </a:cubicBezTo>
                  <a:cubicBezTo>
                    <a:pt x="2396551" y="1806946"/>
                    <a:pt x="2417941" y="1806016"/>
                    <a:pt x="2443050" y="1805086"/>
                  </a:cubicBezTo>
                  <a:cubicBezTo>
                    <a:pt x="2533258" y="1799506"/>
                    <a:pt x="2623465" y="1790206"/>
                    <a:pt x="2711813" y="1777186"/>
                  </a:cubicBezTo>
                  <a:cubicBezTo>
                    <a:pt x="2922918" y="1744637"/>
                    <a:pt x="3094034" y="1688839"/>
                    <a:pt x="3235391" y="1606071"/>
                  </a:cubicBezTo>
                  <a:cubicBezTo>
                    <a:pt x="3261430" y="1591191"/>
                    <a:pt x="3288399" y="1572591"/>
                    <a:pt x="3315369" y="1553062"/>
                  </a:cubicBezTo>
                  <a:cubicBezTo>
                    <a:pt x="3347918" y="1529812"/>
                    <a:pt x="3372097" y="1509353"/>
                    <a:pt x="3393487" y="1487963"/>
                  </a:cubicBezTo>
                  <a:cubicBezTo>
                    <a:pt x="3429756" y="1451694"/>
                    <a:pt x="3453935" y="1406126"/>
                    <a:pt x="3477185" y="1361487"/>
                  </a:cubicBezTo>
                  <a:cubicBezTo>
                    <a:pt x="3485554" y="1345677"/>
                    <a:pt x="3493924" y="1328938"/>
                    <a:pt x="3503224" y="1313128"/>
                  </a:cubicBezTo>
                  <a:cubicBezTo>
                    <a:pt x="3514384" y="1294528"/>
                    <a:pt x="3525543" y="1278719"/>
                    <a:pt x="3536703" y="1263839"/>
                  </a:cubicBezTo>
                  <a:cubicBezTo>
                    <a:pt x="3543213" y="1255469"/>
                    <a:pt x="3549723" y="1247099"/>
                    <a:pt x="3556233" y="1238730"/>
                  </a:cubicBezTo>
                  <a:cubicBezTo>
                    <a:pt x="3560883" y="1233150"/>
                    <a:pt x="3565532" y="1227570"/>
                    <a:pt x="3569252" y="1221990"/>
                  </a:cubicBezTo>
                  <a:cubicBezTo>
                    <a:pt x="3588782" y="1196881"/>
                    <a:pt x="3609241" y="1170841"/>
                    <a:pt x="3621331" y="1140152"/>
                  </a:cubicBezTo>
                  <a:cubicBezTo>
                    <a:pt x="3625981" y="1128062"/>
                    <a:pt x="3628771" y="1115043"/>
                    <a:pt x="3628771" y="1102953"/>
                  </a:cubicBezTo>
                  <a:cubicBezTo>
                    <a:pt x="3628771" y="1090863"/>
                    <a:pt x="3625981" y="1078773"/>
                    <a:pt x="3620401" y="1066684"/>
                  </a:cubicBezTo>
                  <a:cubicBezTo>
                    <a:pt x="3613891" y="1052734"/>
                    <a:pt x="3602732" y="1040645"/>
                    <a:pt x="3593432" y="1032275"/>
                  </a:cubicBezTo>
                  <a:cubicBezTo>
                    <a:pt x="3576692" y="1016465"/>
                    <a:pt x="3555303" y="1005305"/>
                    <a:pt x="3537633" y="996006"/>
                  </a:cubicBezTo>
                  <a:cubicBezTo>
                    <a:pt x="3535773" y="995075"/>
                    <a:pt x="3534843" y="995075"/>
                    <a:pt x="3532983" y="995075"/>
                  </a:cubicBezTo>
                  <a:cubicBezTo>
                    <a:pt x="3528333" y="995075"/>
                    <a:pt x="3522753" y="998796"/>
                    <a:pt x="3520893" y="1003446"/>
                  </a:cubicBezTo>
                  <a:cubicBezTo>
                    <a:pt x="3518104" y="1009955"/>
                    <a:pt x="3520893" y="1017395"/>
                    <a:pt x="3528333" y="1020185"/>
                  </a:cubicBezTo>
                  <a:cubicBezTo>
                    <a:pt x="3533913" y="1022975"/>
                    <a:pt x="3539493" y="1025765"/>
                    <a:pt x="3545073" y="1028555"/>
                  </a:cubicBezTo>
                  <a:cubicBezTo>
                    <a:pt x="3555303" y="1035065"/>
                    <a:pt x="3564602" y="1040645"/>
                    <a:pt x="3572042" y="1047154"/>
                  </a:cubicBezTo>
                  <a:cubicBezTo>
                    <a:pt x="3567392" y="1047154"/>
                    <a:pt x="3563672" y="1048084"/>
                    <a:pt x="3559022" y="1048084"/>
                  </a:cubicBezTo>
                  <a:cubicBezTo>
                    <a:pt x="3552513" y="1049014"/>
                    <a:pt x="3546003" y="1050874"/>
                    <a:pt x="3540423" y="1052734"/>
                  </a:cubicBezTo>
                  <a:lnTo>
                    <a:pt x="3536703" y="1053664"/>
                  </a:lnTo>
                  <a:cubicBezTo>
                    <a:pt x="3529263" y="1055524"/>
                    <a:pt x="3521823" y="1058314"/>
                    <a:pt x="3516243" y="1061104"/>
                  </a:cubicBezTo>
                  <a:cubicBezTo>
                    <a:pt x="3503224" y="1066684"/>
                    <a:pt x="3490204" y="1074124"/>
                    <a:pt x="3478115" y="1081564"/>
                  </a:cubicBezTo>
                  <a:lnTo>
                    <a:pt x="3476255" y="1082494"/>
                  </a:lnTo>
                  <a:cubicBezTo>
                    <a:pt x="3470675" y="1086213"/>
                    <a:pt x="3465095" y="1089003"/>
                    <a:pt x="3459515" y="1092723"/>
                  </a:cubicBezTo>
                  <a:cubicBezTo>
                    <a:pt x="3453005" y="1096443"/>
                    <a:pt x="3446495" y="1100163"/>
                    <a:pt x="3439986" y="1104813"/>
                  </a:cubicBezTo>
                  <a:cubicBezTo>
                    <a:pt x="3427896" y="1111323"/>
                    <a:pt x="3415806" y="1118763"/>
                    <a:pt x="3405576" y="1127132"/>
                  </a:cubicBezTo>
                  <a:cubicBezTo>
                    <a:pt x="3403716" y="1128992"/>
                    <a:pt x="3401856" y="1129922"/>
                    <a:pt x="3399996" y="1131782"/>
                  </a:cubicBezTo>
                  <a:cubicBezTo>
                    <a:pt x="3397207" y="1133642"/>
                    <a:pt x="3395346" y="1136432"/>
                    <a:pt x="3392557" y="1138292"/>
                  </a:cubicBezTo>
                  <a:lnTo>
                    <a:pt x="3391627" y="1138292"/>
                  </a:lnTo>
                  <a:cubicBezTo>
                    <a:pt x="3381397" y="1137362"/>
                    <a:pt x="3370237" y="1134572"/>
                    <a:pt x="3360007" y="1132712"/>
                  </a:cubicBezTo>
                  <a:lnTo>
                    <a:pt x="3354428" y="1130852"/>
                  </a:lnTo>
                  <a:cubicBezTo>
                    <a:pt x="3348848" y="1129922"/>
                    <a:pt x="3344198" y="1128062"/>
                    <a:pt x="3338618" y="1127132"/>
                  </a:cubicBezTo>
                  <a:cubicBezTo>
                    <a:pt x="3332108" y="1125272"/>
                    <a:pt x="3325598" y="1123413"/>
                    <a:pt x="3318158" y="1122483"/>
                  </a:cubicBezTo>
                  <a:cubicBezTo>
                    <a:pt x="3304209" y="1119693"/>
                    <a:pt x="3290259" y="1116903"/>
                    <a:pt x="3277240" y="1114113"/>
                  </a:cubicBezTo>
                  <a:cubicBezTo>
                    <a:pt x="3262360" y="1111323"/>
                    <a:pt x="3246550" y="1109463"/>
                    <a:pt x="3231671" y="1106673"/>
                  </a:cubicBezTo>
                  <a:cubicBezTo>
                    <a:pt x="3198191" y="1101093"/>
                    <a:pt x="3164712" y="1096443"/>
                    <a:pt x="3131233" y="1088073"/>
                  </a:cubicBezTo>
                  <a:cubicBezTo>
                    <a:pt x="3105194" y="1080634"/>
                    <a:pt x="3084734" y="1073194"/>
                    <a:pt x="3067065" y="1062964"/>
                  </a:cubicBezTo>
                  <a:cubicBezTo>
                    <a:pt x="3036376" y="1044364"/>
                    <a:pt x="3011266" y="1019255"/>
                    <a:pt x="2986157" y="995075"/>
                  </a:cubicBezTo>
                  <a:cubicBezTo>
                    <a:pt x="2974997" y="983916"/>
                    <a:pt x="2962907" y="972756"/>
                    <a:pt x="2950818" y="962526"/>
                  </a:cubicBezTo>
                  <a:cubicBezTo>
                    <a:pt x="2932218" y="946717"/>
                    <a:pt x="2911758" y="931837"/>
                    <a:pt x="2884789" y="916027"/>
                  </a:cubicBezTo>
                  <a:cubicBezTo>
                    <a:pt x="2860610" y="902078"/>
                    <a:pt x="2835500" y="889988"/>
                    <a:pt x="2805741" y="877899"/>
                  </a:cubicBezTo>
                  <a:cubicBezTo>
                    <a:pt x="2765752" y="862089"/>
                    <a:pt x="2724833" y="848139"/>
                    <a:pt x="2684844" y="836050"/>
                  </a:cubicBezTo>
                  <a:cubicBezTo>
                    <a:pt x="2671824" y="831400"/>
                    <a:pt x="2657875" y="827680"/>
                    <a:pt x="2644855" y="823030"/>
                  </a:cubicBezTo>
                  <a:cubicBezTo>
                    <a:pt x="2598356" y="807220"/>
                    <a:pt x="2543488" y="787691"/>
                    <a:pt x="2492339" y="758861"/>
                  </a:cubicBezTo>
                  <a:cubicBezTo>
                    <a:pt x="2479319" y="751422"/>
                    <a:pt x="2467229" y="742122"/>
                    <a:pt x="2455140" y="734682"/>
                  </a:cubicBezTo>
                  <a:lnTo>
                    <a:pt x="2445840" y="728172"/>
                  </a:lnTo>
                  <a:cubicBezTo>
                    <a:pt x="2425380" y="714223"/>
                    <a:pt x="2403991" y="701203"/>
                    <a:pt x="2387251" y="691903"/>
                  </a:cubicBezTo>
                  <a:cubicBezTo>
                    <a:pt x="2354702" y="672374"/>
                    <a:pt x="2317503" y="654704"/>
                    <a:pt x="2269144" y="634244"/>
                  </a:cubicBezTo>
                  <a:cubicBezTo>
                    <a:pt x="2247755" y="624945"/>
                    <a:pt x="2225435" y="616575"/>
                    <a:pt x="2204046" y="608205"/>
                  </a:cubicBezTo>
                  <a:cubicBezTo>
                    <a:pt x="2185446" y="600765"/>
                    <a:pt x="2164987" y="593326"/>
                    <a:pt x="2146387" y="584956"/>
                  </a:cubicBezTo>
                  <a:cubicBezTo>
                    <a:pt x="2108258" y="569146"/>
                    <a:pt x="2069199" y="549616"/>
                    <a:pt x="2028280" y="525437"/>
                  </a:cubicBezTo>
                  <a:cubicBezTo>
                    <a:pt x="1932493" y="468709"/>
                    <a:pt x="1841355" y="396170"/>
                    <a:pt x="1748357" y="303172"/>
                  </a:cubicBezTo>
                  <a:cubicBezTo>
                    <a:pt x="1719528" y="273413"/>
                    <a:pt x="1693488" y="239004"/>
                    <a:pt x="1669309" y="206455"/>
                  </a:cubicBezTo>
                  <a:lnTo>
                    <a:pt x="1669309" y="205525"/>
                  </a:lnTo>
                  <a:cubicBezTo>
                    <a:pt x="1657219" y="189715"/>
                    <a:pt x="1645130" y="172976"/>
                    <a:pt x="1631180" y="157166"/>
                  </a:cubicBezTo>
                  <a:cubicBezTo>
                    <a:pt x="1617230" y="140426"/>
                    <a:pt x="1603281" y="124617"/>
                    <a:pt x="1586541" y="107877"/>
                  </a:cubicBezTo>
                  <a:cubicBezTo>
                    <a:pt x="1554922" y="77188"/>
                    <a:pt x="1517723" y="53009"/>
                    <a:pt x="1478664" y="38129"/>
                  </a:cubicBezTo>
                  <a:cubicBezTo>
                    <a:pt x="1457274" y="29759"/>
                    <a:pt x="1435885" y="24179"/>
                    <a:pt x="1418215" y="19529"/>
                  </a:cubicBezTo>
                  <a:cubicBezTo>
                    <a:pt x="1397756" y="13950"/>
                    <a:pt x="1376366" y="10230"/>
                    <a:pt x="1353117" y="7440"/>
                  </a:cubicBezTo>
                  <a:cubicBezTo>
                    <a:pt x="1327077" y="1860"/>
                    <a:pt x="1307548" y="0"/>
                    <a:pt x="1288948" y="0"/>
                  </a:cubicBezTo>
                  <a:lnTo>
                    <a:pt x="1288948" y="0"/>
                  </a:lnTo>
                  <a:close/>
                </a:path>
              </a:pathLst>
            </a:custGeom>
            <a:solidFill>
              <a:srgbClr val="6DB778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" name="Graphic 12">
              <a:extLst>
                <a:ext uri="{FF2B5EF4-FFF2-40B4-BE49-F238E27FC236}">
                  <a16:creationId xmlns:a16="http://schemas.microsoft.com/office/drawing/2014/main" xmlns="" id="{BF1F93F8-E7B1-3D06-9393-7FB5FA5D7225}"/>
                </a:ext>
              </a:extLst>
            </p:cNvPr>
            <p:cNvGrpSpPr/>
            <p:nvPr/>
          </p:nvGrpSpPr>
          <p:grpSpPr>
            <a:xfrm>
              <a:off x="-1424" y="1999624"/>
              <a:ext cx="3841541" cy="3868704"/>
              <a:chOff x="-1424" y="1999624"/>
              <a:chExt cx="3841541" cy="3868704"/>
            </a:xfrm>
          </p:grpSpPr>
          <p:grpSp>
            <p:nvGrpSpPr>
              <p:cNvPr id="30" name="Graphic 12">
                <a:extLst>
                  <a:ext uri="{FF2B5EF4-FFF2-40B4-BE49-F238E27FC236}">
                    <a16:creationId xmlns:a16="http://schemas.microsoft.com/office/drawing/2014/main" xmlns="" id="{B84DECAA-F1A0-8AF6-B784-79D29C7913BA}"/>
                  </a:ext>
                </a:extLst>
              </p:cNvPr>
              <p:cNvGrpSpPr/>
              <p:nvPr/>
            </p:nvGrpSpPr>
            <p:grpSpPr>
              <a:xfrm>
                <a:off x="15681" y="2010784"/>
                <a:ext cx="3778973" cy="3837085"/>
                <a:chOff x="15681" y="2010784"/>
                <a:chExt cx="3778973" cy="3837085"/>
              </a:xfrm>
            </p:grpSpPr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xmlns="" id="{B5868CD1-885A-23BB-7B14-2E96ED43CA4F}"/>
                    </a:ext>
                  </a:extLst>
                </p:cNvPr>
                <p:cNvSpPr/>
                <p:nvPr/>
              </p:nvSpPr>
              <p:spPr>
                <a:xfrm>
                  <a:off x="15681" y="2622709"/>
                  <a:ext cx="3474523" cy="3225160"/>
                </a:xfrm>
                <a:custGeom>
                  <a:avLst/>
                  <a:gdLst>
                    <a:gd name="connsiteX0" fmla="*/ 1420204 w 3474523"/>
                    <a:gd name="connsiteY0" fmla="*/ 267833 h 3225160"/>
                    <a:gd name="connsiteX1" fmla="*/ 1433224 w 3474523"/>
                    <a:gd name="connsiteY1" fmla="*/ 233424 h 3225160"/>
                    <a:gd name="connsiteX2" fmla="*/ 1450893 w 3474523"/>
                    <a:gd name="connsiteY2" fmla="*/ 199945 h 3225160"/>
                    <a:gd name="connsiteX3" fmla="*/ 1458333 w 3474523"/>
                    <a:gd name="connsiteY3" fmla="*/ 186925 h 3225160"/>
                    <a:gd name="connsiteX4" fmla="*/ 1488092 w 3474523"/>
                    <a:gd name="connsiteY4" fmla="*/ 130197 h 3225160"/>
                    <a:gd name="connsiteX5" fmla="*/ 1481582 w 3474523"/>
                    <a:gd name="connsiteY5" fmla="*/ 112527 h 3225160"/>
                    <a:gd name="connsiteX6" fmla="*/ 1476002 w 3474523"/>
                    <a:gd name="connsiteY6" fmla="*/ 111597 h 3225160"/>
                    <a:gd name="connsiteX7" fmla="*/ 1463913 w 3474523"/>
                    <a:gd name="connsiteY7" fmla="*/ 119967 h 3225160"/>
                    <a:gd name="connsiteX8" fmla="*/ 1463913 w 3474523"/>
                    <a:gd name="connsiteY8" fmla="*/ 120897 h 3225160"/>
                    <a:gd name="connsiteX9" fmla="*/ 1463913 w 3474523"/>
                    <a:gd name="connsiteY9" fmla="*/ 121827 h 3225160"/>
                    <a:gd name="connsiteX10" fmla="*/ 1461123 w 3474523"/>
                    <a:gd name="connsiteY10" fmla="*/ 121827 h 3225160"/>
                    <a:gd name="connsiteX11" fmla="*/ 1451823 w 3474523"/>
                    <a:gd name="connsiteY11" fmla="*/ 124617 h 3225160"/>
                    <a:gd name="connsiteX12" fmla="*/ 1434153 w 3474523"/>
                    <a:gd name="connsiteY12" fmla="*/ 143216 h 3225160"/>
                    <a:gd name="connsiteX13" fmla="*/ 1418344 w 3474523"/>
                    <a:gd name="connsiteY13" fmla="*/ 160886 h 3225160"/>
                    <a:gd name="connsiteX14" fmla="*/ 1414624 w 3474523"/>
                    <a:gd name="connsiteY14" fmla="*/ 164606 h 3225160"/>
                    <a:gd name="connsiteX15" fmla="*/ 1420204 w 3474523"/>
                    <a:gd name="connsiteY15" fmla="*/ 140426 h 3225160"/>
                    <a:gd name="connsiteX16" fmla="*/ 1425784 w 3474523"/>
                    <a:gd name="connsiteY16" fmla="*/ 100438 h 3225160"/>
                    <a:gd name="connsiteX17" fmla="*/ 1427644 w 3474523"/>
                    <a:gd name="connsiteY17" fmla="*/ 32549 h 3225160"/>
                    <a:gd name="connsiteX18" fmla="*/ 1427644 w 3474523"/>
                    <a:gd name="connsiteY18" fmla="*/ 19529 h 3225160"/>
                    <a:gd name="connsiteX19" fmla="*/ 1427644 w 3474523"/>
                    <a:gd name="connsiteY19" fmla="*/ 18600 h 3225160"/>
                    <a:gd name="connsiteX20" fmla="*/ 1424854 w 3474523"/>
                    <a:gd name="connsiteY20" fmla="*/ 6510 h 3225160"/>
                    <a:gd name="connsiteX21" fmla="*/ 1413694 w 3474523"/>
                    <a:gd name="connsiteY21" fmla="*/ 0 h 3225160"/>
                    <a:gd name="connsiteX22" fmla="*/ 1410904 w 3474523"/>
                    <a:gd name="connsiteY22" fmla="*/ 0 h 3225160"/>
                    <a:gd name="connsiteX23" fmla="*/ 1401604 w 3474523"/>
                    <a:gd name="connsiteY23" fmla="*/ 2790 h 3225160"/>
                    <a:gd name="connsiteX24" fmla="*/ 1399744 w 3474523"/>
                    <a:gd name="connsiteY24" fmla="*/ 3720 h 3225160"/>
                    <a:gd name="connsiteX25" fmla="*/ 1398814 w 3474523"/>
                    <a:gd name="connsiteY25" fmla="*/ 3720 h 3225160"/>
                    <a:gd name="connsiteX26" fmla="*/ 1396954 w 3474523"/>
                    <a:gd name="connsiteY26" fmla="*/ 3720 h 3225160"/>
                    <a:gd name="connsiteX27" fmla="*/ 1390445 w 3474523"/>
                    <a:gd name="connsiteY27" fmla="*/ 5580 h 3225160"/>
                    <a:gd name="connsiteX28" fmla="*/ 1385795 w 3474523"/>
                    <a:gd name="connsiteY28" fmla="*/ 8370 h 3225160"/>
                    <a:gd name="connsiteX29" fmla="*/ 1383935 w 3474523"/>
                    <a:gd name="connsiteY29" fmla="*/ 9300 h 3225160"/>
                    <a:gd name="connsiteX30" fmla="*/ 1374635 w 3474523"/>
                    <a:gd name="connsiteY30" fmla="*/ 17670 h 3225160"/>
                    <a:gd name="connsiteX31" fmla="*/ 1368125 w 3474523"/>
                    <a:gd name="connsiteY31" fmla="*/ 26969 h 3225160"/>
                    <a:gd name="connsiteX32" fmla="*/ 1367195 w 3474523"/>
                    <a:gd name="connsiteY32" fmla="*/ 27899 h 3225160"/>
                    <a:gd name="connsiteX33" fmla="*/ 1362545 w 3474523"/>
                    <a:gd name="connsiteY33" fmla="*/ 38129 h 3225160"/>
                    <a:gd name="connsiteX34" fmla="*/ 1352316 w 3474523"/>
                    <a:gd name="connsiteY34" fmla="*/ 70678 h 3225160"/>
                    <a:gd name="connsiteX35" fmla="*/ 1349526 w 3474523"/>
                    <a:gd name="connsiteY35" fmla="*/ 80908 h 3225160"/>
                    <a:gd name="connsiteX36" fmla="*/ 1347666 w 3474523"/>
                    <a:gd name="connsiteY36" fmla="*/ 86488 h 3225160"/>
                    <a:gd name="connsiteX37" fmla="*/ 1342086 w 3474523"/>
                    <a:gd name="connsiteY37" fmla="*/ 75328 h 3225160"/>
                    <a:gd name="connsiteX38" fmla="*/ 1330926 w 3474523"/>
                    <a:gd name="connsiteY38" fmla="*/ 55799 h 3225160"/>
                    <a:gd name="connsiteX39" fmla="*/ 1324416 w 3474523"/>
                    <a:gd name="connsiteY39" fmla="*/ 44639 h 3225160"/>
                    <a:gd name="connsiteX40" fmla="*/ 1323486 w 3474523"/>
                    <a:gd name="connsiteY40" fmla="*/ 43709 h 3225160"/>
                    <a:gd name="connsiteX41" fmla="*/ 1322556 w 3474523"/>
                    <a:gd name="connsiteY41" fmla="*/ 42779 h 3225160"/>
                    <a:gd name="connsiteX42" fmla="*/ 1322556 w 3474523"/>
                    <a:gd name="connsiteY42" fmla="*/ 43709 h 3225160"/>
                    <a:gd name="connsiteX43" fmla="*/ 1316976 w 3474523"/>
                    <a:gd name="connsiteY43" fmla="*/ 31619 h 3225160"/>
                    <a:gd name="connsiteX44" fmla="*/ 1309537 w 3474523"/>
                    <a:gd name="connsiteY44" fmla="*/ 24179 h 3225160"/>
                    <a:gd name="connsiteX45" fmla="*/ 1300237 w 3474523"/>
                    <a:gd name="connsiteY45" fmla="*/ 19529 h 3225160"/>
                    <a:gd name="connsiteX46" fmla="*/ 1298377 w 3474523"/>
                    <a:gd name="connsiteY46" fmla="*/ 19529 h 3225160"/>
                    <a:gd name="connsiteX47" fmla="*/ 1290007 w 3474523"/>
                    <a:gd name="connsiteY47" fmla="*/ 24179 h 3225160"/>
                    <a:gd name="connsiteX48" fmla="*/ 1287217 w 3474523"/>
                    <a:gd name="connsiteY48" fmla="*/ 32549 h 3225160"/>
                    <a:gd name="connsiteX49" fmla="*/ 1289077 w 3474523"/>
                    <a:gd name="connsiteY49" fmla="*/ 54869 h 3225160"/>
                    <a:gd name="connsiteX50" fmla="*/ 1288147 w 3474523"/>
                    <a:gd name="connsiteY50" fmla="*/ 69748 h 3225160"/>
                    <a:gd name="connsiteX51" fmla="*/ 1283497 w 3474523"/>
                    <a:gd name="connsiteY51" fmla="*/ 71608 h 3225160"/>
                    <a:gd name="connsiteX52" fmla="*/ 1281637 w 3474523"/>
                    <a:gd name="connsiteY52" fmla="*/ 72538 h 3225160"/>
                    <a:gd name="connsiteX53" fmla="*/ 1276057 w 3474523"/>
                    <a:gd name="connsiteY53" fmla="*/ 74398 h 3225160"/>
                    <a:gd name="connsiteX54" fmla="*/ 1270478 w 3474523"/>
                    <a:gd name="connsiteY54" fmla="*/ 75328 h 3225160"/>
                    <a:gd name="connsiteX55" fmla="*/ 1263038 w 3474523"/>
                    <a:gd name="connsiteY55" fmla="*/ 74398 h 3225160"/>
                    <a:gd name="connsiteX56" fmla="*/ 1259318 w 3474523"/>
                    <a:gd name="connsiteY56" fmla="*/ 73468 h 3225160"/>
                    <a:gd name="connsiteX57" fmla="*/ 1254668 w 3474523"/>
                    <a:gd name="connsiteY57" fmla="*/ 63238 h 3225160"/>
                    <a:gd name="connsiteX58" fmla="*/ 1224909 w 3474523"/>
                    <a:gd name="connsiteY58" fmla="*/ 32549 h 3225160"/>
                    <a:gd name="connsiteX59" fmla="*/ 1217469 w 3474523"/>
                    <a:gd name="connsiteY59" fmla="*/ 31619 h 3225160"/>
                    <a:gd name="connsiteX60" fmla="*/ 1211889 w 3474523"/>
                    <a:gd name="connsiteY60" fmla="*/ 32549 h 3225160"/>
                    <a:gd name="connsiteX61" fmla="*/ 1202589 w 3474523"/>
                    <a:gd name="connsiteY61" fmla="*/ 40919 h 3225160"/>
                    <a:gd name="connsiteX62" fmla="*/ 1197939 w 3474523"/>
                    <a:gd name="connsiteY62" fmla="*/ 57659 h 3225160"/>
                    <a:gd name="connsiteX63" fmla="*/ 1196079 w 3474523"/>
                    <a:gd name="connsiteY63" fmla="*/ 77188 h 3225160"/>
                    <a:gd name="connsiteX64" fmla="*/ 1197009 w 3474523"/>
                    <a:gd name="connsiteY64" fmla="*/ 99508 h 3225160"/>
                    <a:gd name="connsiteX65" fmla="*/ 1190499 w 3474523"/>
                    <a:gd name="connsiteY65" fmla="*/ 90208 h 3225160"/>
                    <a:gd name="connsiteX66" fmla="*/ 1189570 w 3474523"/>
                    <a:gd name="connsiteY66" fmla="*/ 88348 h 3225160"/>
                    <a:gd name="connsiteX67" fmla="*/ 1177480 w 3474523"/>
                    <a:gd name="connsiteY67" fmla="*/ 79978 h 3225160"/>
                    <a:gd name="connsiteX68" fmla="*/ 1172830 w 3474523"/>
                    <a:gd name="connsiteY68" fmla="*/ 80908 h 3225160"/>
                    <a:gd name="connsiteX69" fmla="*/ 1167250 w 3474523"/>
                    <a:gd name="connsiteY69" fmla="*/ 85558 h 3225160"/>
                    <a:gd name="connsiteX70" fmla="*/ 1166320 w 3474523"/>
                    <a:gd name="connsiteY70" fmla="*/ 85558 h 3225160"/>
                    <a:gd name="connsiteX71" fmla="*/ 1161670 w 3474523"/>
                    <a:gd name="connsiteY71" fmla="*/ 86488 h 3225160"/>
                    <a:gd name="connsiteX72" fmla="*/ 1155160 w 3474523"/>
                    <a:gd name="connsiteY72" fmla="*/ 92998 h 3225160"/>
                    <a:gd name="connsiteX73" fmla="*/ 1155160 w 3474523"/>
                    <a:gd name="connsiteY73" fmla="*/ 102297 h 3225160"/>
                    <a:gd name="connsiteX74" fmla="*/ 1157950 w 3474523"/>
                    <a:gd name="connsiteY74" fmla="*/ 111597 h 3225160"/>
                    <a:gd name="connsiteX75" fmla="*/ 1158880 w 3474523"/>
                    <a:gd name="connsiteY75" fmla="*/ 113457 h 3225160"/>
                    <a:gd name="connsiteX76" fmla="*/ 1170040 w 3474523"/>
                    <a:gd name="connsiteY76" fmla="*/ 164606 h 3225160"/>
                    <a:gd name="connsiteX77" fmla="*/ 1174690 w 3474523"/>
                    <a:gd name="connsiteY77" fmla="*/ 190645 h 3225160"/>
                    <a:gd name="connsiteX78" fmla="*/ 1175620 w 3474523"/>
                    <a:gd name="connsiteY78" fmla="*/ 200875 h 3225160"/>
                    <a:gd name="connsiteX79" fmla="*/ 1168180 w 3474523"/>
                    <a:gd name="connsiteY79" fmla="*/ 205525 h 3225160"/>
                    <a:gd name="connsiteX80" fmla="*/ 1165390 w 3474523"/>
                    <a:gd name="connsiteY80" fmla="*/ 215755 h 3225160"/>
                    <a:gd name="connsiteX81" fmla="*/ 1165390 w 3474523"/>
                    <a:gd name="connsiteY81" fmla="*/ 219475 h 3225160"/>
                    <a:gd name="connsiteX82" fmla="*/ 1155160 w 3474523"/>
                    <a:gd name="connsiteY82" fmla="*/ 278063 h 3225160"/>
                    <a:gd name="connsiteX83" fmla="*/ 1143071 w 3474523"/>
                    <a:gd name="connsiteY83" fmla="*/ 314332 h 3225160"/>
                    <a:gd name="connsiteX84" fmla="*/ 1133771 w 3474523"/>
                    <a:gd name="connsiteY84" fmla="*/ 343162 h 3225160"/>
                    <a:gd name="connsiteX85" fmla="*/ 1124471 w 3474523"/>
                    <a:gd name="connsiteY85" fmla="*/ 376641 h 3225160"/>
                    <a:gd name="connsiteX86" fmla="*/ 1118891 w 3474523"/>
                    <a:gd name="connsiteY86" fmla="*/ 408260 h 3225160"/>
                    <a:gd name="connsiteX87" fmla="*/ 1118891 w 3474523"/>
                    <a:gd name="connsiteY87" fmla="*/ 411050 h 3225160"/>
                    <a:gd name="connsiteX88" fmla="*/ 1104942 w 3474523"/>
                    <a:gd name="connsiteY88" fmla="*/ 562636 h 3225160"/>
                    <a:gd name="connsiteX89" fmla="*/ 1105872 w 3474523"/>
                    <a:gd name="connsiteY89" fmla="*/ 717012 h 3225160"/>
                    <a:gd name="connsiteX90" fmla="*/ 1120751 w 3474523"/>
                    <a:gd name="connsiteY90" fmla="*/ 875108 h 3225160"/>
                    <a:gd name="connsiteX91" fmla="*/ 1120751 w 3474523"/>
                    <a:gd name="connsiteY91" fmla="*/ 877899 h 3225160"/>
                    <a:gd name="connsiteX92" fmla="*/ 1128191 w 3474523"/>
                    <a:gd name="connsiteY92" fmla="*/ 937417 h 3225160"/>
                    <a:gd name="connsiteX93" fmla="*/ 1131911 w 3474523"/>
                    <a:gd name="connsiteY93" fmla="*/ 945787 h 3225160"/>
                    <a:gd name="connsiteX94" fmla="*/ 1132841 w 3474523"/>
                    <a:gd name="connsiteY94" fmla="*/ 948577 h 3225160"/>
                    <a:gd name="connsiteX95" fmla="*/ 1139351 w 3474523"/>
                    <a:gd name="connsiteY95" fmla="*/ 955087 h 3225160"/>
                    <a:gd name="connsiteX96" fmla="*/ 1144001 w 3474523"/>
                    <a:gd name="connsiteY96" fmla="*/ 956017 h 3225160"/>
                    <a:gd name="connsiteX97" fmla="*/ 1148651 w 3474523"/>
                    <a:gd name="connsiteY97" fmla="*/ 955087 h 3225160"/>
                    <a:gd name="connsiteX98" fmla="*/ 1154230 w 3474523"/>
                    <a:gd name="connsiteY98" fmla="*/ 954157 h 3225160"/>
                    <a:gd name="connsiteX99" fmla="*/ 1156090 w 3474523"/>
                    <a:gd name="connsiteY99" fmla="*/ 953227 h 3225160"/>
                    <a:gd name="connsiteX100" fmla="*/ 1156090 w 3474523"/>
                    <a:gd name="connsiteY100" fmla="*/ 953227 h 3225160"/>
                    <a:gd name="connsiteX101" fmla="*/ 1157020 w 3474523"/>
                    <a:gd name="connsiteY101" fmla="*/ 953227 h 3225160"/>
                    <a:gd name="connsiteX102" fmla="*/ 1209099 w 3474523"/>
                    <a:gd name="connsiteY102" fmla="*/ 942067 h 3225160"/>
                    <a:gd name="connsiteX103" fmla="*/ 1234208 w 3474523"/>
                    <a:gd name="connsiteY103" fmla="*/ 936487 h 3225160"/>
                    <a:gd name="connsiteX104" fmla="*/ 1249088 w 3474523"/>
                    <a:gd name="connsiteY104" fmla="*/ 933697 h 3225160"/>
                    <a:gd name="connsiteX105" fmla="*/ 1314186 w 3474523"/>
                    <a:gd name="connsiteY105" fmla="*/ 918818 h 3225160"/>
                    <a:gd name="connsiteX106" fmla="*/ 1391375 w 3474523"/>
                    <a:gd name="connsiteY106" fmla="*/ 896498 h 3225160"/>
                    <a:gd name="connsiteX107" fmla="*/ 1430434 w 3474523"/>
                    <a:gd name="connsiteY107" fmla="*/ 880688 h 3225160"/>
                    <a:gd name="connsiteX108" fmla="*/ 1449963 w 3474523"/>
                    <a:gd name="connsiteY108" fmla="*/ 870459 h 3225160"/>
                    <a:gd name="connsiteX109" fmla="*/ 1469493 w 3474523"/>
                    <a:gd name="connsiteY109" fmla="*/ 855579 h 3225160"/>
                    <a:gd name="connsiteX110" fmla="*/ 1472283 w 3474523"/>
                    <a:gd name="connsiteY110" fmla="*/ 849999 h 3225160"/>
                    <a:gd name="connsiteX111" fmla="*/ 1475073 w 3474523"/>
                    <a:gd name="connsiteY111" fmla="*/ 849999 h 3225160"/>
                    <a:gd name="connsiteX112" fmla="*/ 1480652 w 3474523"/>
                    <a:gd name="connsiteY112" fmla="*/ 849069 h 3225160"/>
                    <a:gd name="connsiteX113" fmla="*/ 1489022 w 3474523"/>
                    <a:gd name="connsiteY113" fmla="*/ 840699 h 3225160"/>
                    <a:gd name="connsiteX114" fmla="*/ 1489022 w 3474523"/>
                    <a:gd name="connsiteY114" fmla="*/ 829540 h 3225160"/>
                    <a:gd name="connsiteX115" fmla="*/ 1488092 w 3474523"/>
                    <a:gd name="connsiteY115" fmla="*/ 827680 h 3225160"/>
                    <a:gd name="connsiteX116" fmla="*/ 1470423 w 3474523"/>
                    <a:gd name="connsiteY116" fmla="*/ 794201 h 3225160"/>
                    <a:gd name="connsiteX117" fmla="*/ 1452753 w 3474523"/>
                    <a:gd name="connsiteY117" fmla="*/ 754211 h 3225160"/>
                    <a:gd name="connsiteX118" fmla="*/ 1427644 w 3474523"/>
                    <a:gd name="connsiteY118" fmla="*/ 673304 h 3225160"/>
                    <a:gd name="connsiteX119" fmla="*/ 1402534 w 3474523"/>
                    <a:gd name="connsiteY119" fmla="*/ 435229 h 3225160"/>
                    <a:gd name="connsiteX120" fmla="*/ 1407184 w 3474523"/>
                    <a:gd name="connsiteY120" fmla="*/ 353391 h 3225160"/>
                    <a:gd name="connsiteX121" fmla="*/ 1420204 w 3474523"/>
                    <a:gd name="connsiteY121" fmla="*/ 267833 h 3225160"/>
                    <a:gd name="connsiteX122" fmla="*/ 2783550 w 3474523"/>
                    <a:gd name="connsiteY122" fmla="*/ 1478664 h 3225160"/>
                    <a:gd name="connsiteX123" fmla="*/ 2893288 w 3474523"/>
                    <a:gd name="connsiteY123" fmla="*/ 1415425 h 3225160"/>
                    <a:gd name="connsiteX124" fmla="*/ 2963966 w 3474523"/>
                    <a:gd name="connsiteY124" fmla="*/ 1349397 h 3225160"/>
                    <a:gd name="connsiteX125" fmla="*/ 2979776 w 3474523"/>
                    <a:gd name="connsiteY125" fmla="*/ 1364277 h 3225160"/>
                    <a:gd name="connsiteX126" fmla="*/ 3031854 w 3474523"/>
                    <a:gd name="connsiteY126" fmla="*/ 1386596 h 3225160"/>
                    <a:gd name="connsiteX127" fmla="*/ 3044874 w 3474523"/>
                    <a:gd name="connsiteY127" fmla="*/ 1387526 h 3225160"/>
                    <a:gd name="connsiteX128" fmla="*/ 3085793 w 3474523"/>
                    <a:gd name="connsiteY128" fmla="*/ 1379156 h 3225160"/>
                    <a:gd name="connsiteX129" fmla="*/ 3134152 w 3474523"/>
                    <a:gd name="connsiteY129" fmla="*/ 1343817 h 3225160"/>
                    <a:gd name="connsiteX130" fmla="*/ 3152751 w 3474523"/>
                    <a:gd name="connsiteY130" fmla="*/ 1317778 h 3225160"/>
                    <a:gd name="connsiteX131" fmla="*/ 3165771 w 3474523"/>
                    <a:gd name="connsiteY131" fmla="*/ 1293598 h 3225160"/>
                    <a:gd name="connsiteX132" fmla="*/ 3184371 w 3474523"/>
                    <a:gd name="connsiteY132" fmla="*/ 1232220 h 3225160"/>
                    <a:gd name="connsiteX133" fmla="*/ 3183441 w 3474523"/>
                    <a:gd name="connsiteY133" fmla="*/ 1204320 h 3225160"/>
                    <a:gd name="connsiteX134" fmla="*/ 3169491 w 3474523"/>
                    <a:gd name="connsiteY134" fmla="*/ 1174561 h 3225160"/>
                    <a:gd name="connsiteX135" fmla="*/ 3138802 w 3474523"/>
                    <a:gd name="connsiteY135" fmla="*/ 1154102 h 3225160"/>
                    <a:gd name="connsiteX136" fmla="*/ 3167631 w 3474523"/>
                    <a:gd name="connsiteY136" fmla="*/ 1097373 h 3225160"/>
                    <a:gd name="connsiteX137" fmla="*/ 3178791 w 3474523"/>
                    <a:gd name="connsiteY137" fmla="*/ 1079703 h 3225160"/>
                    <a:gd name="connsiteX138" fmla="*/ 3205760 w 3474523"/>
                    <a:gd name="connsiteY138" fmla="*/ 1034135 h 3225160"/>
                    <a:gd name="connsiteX139" fmla="*/ 3240169 w 3474523"/>
                    <a:gd name="connsiteY139" fmla="*/ 958806 h 3225160"/>
                    <a:gd name="connsiteX140" fmla="*/ 3249469 w 3474523"/>
                    <a:gd name="connsiteY140" fmla="*/ 883478 h 3225160"/>
                    <a:gd name="connsiteX141" fmla="*/ 3217850 w 3474523"/>
                    <a:gd name="connsiteY141" fmla="*/ 805360 h 3225160"/>
                    <a:gd name="connsiteX142" fmla="*/ 3163911 w 3474523"/>
                    <a:gd name="connsiteY142" fmla="*/ 742122 h 3225160"/>
                    <a:gd name="connsiteX143" fmla="*/ 3103462 w 3474523"/>
                    <a:gd name="connsiteY143" fmla="*/ 686323 h 3225160"/>
                    <a:gd name="connsiteX144" fmla="*/ 3042084 w 3474523"/>
                    <a:gd name="connsiteY144" fmla="*/ 636105 h 3225160"/>
                    <a:gd name="connsiteX145" fmla="*/ 2976056 w 3474523"/>
                    <a:gd name="connsiteY145" fmla="*/ 582166 h 3225160"/>
                    <a:gd name="connsiteX146" fmla="*/ 2830049 w 3474523"/>
                    <a:gd name="connsiteY146" fmla="*/ 459409 h 3225160"/>
                    <a:gd name="connsiteX147" fmla="*/ 2680323 w 3474523"/>
                    <a:gd name="connsiteY147" fmla="*/ 340372 h 3225160"/>
                    <a:gd name="connsiteX148" fmla="*/ 2400400 w 3474523"/>
                    <a:gd name="connsiteY148" fmla="*/ 151586 h 3225160"/>
                    <a:gd name="connsiteX149" fmla="*/ 2250673 w 3474523"/>
                    <a:gd name="connsiteY149" fmla="*/ 79978 h 3225160"/>
                    <a:gd name="connsiteX150" fmla="*/ 2086998 w 3474523"/>
                    <a:gd name="connsiteY150" fmla="*/ 25109 h 3225160"/>
                    <a:gd name="connsiteX151" fmla="*/ 1956801 w 3474523"/>
                    <a:gd name="connsiteY151" fmla="*/ 4650 h 3225160"/>
                    <a:gd name="connsiteX152" fmla="*/ 1933551 w 3474523"/>
                    <a:gd name="connsiteY152" fmla="*/ 5580 h 3225160"/>
                    <a:gd name="connsiteX153" fmla="*/ 1785685 w 3474523"/>
                    <a:gd name="connsiteY153" fmla="*/ 61378 h 3225160"/>
                    <a:gd name="connsiteX154" fmla="*/ 1701057 w 3474523"/>
                    <a:gd name="connsiteY154" fmla="*/ 137637 h 3225160"/>
                    <a:gd name="connsiteX155" fmla="*/ 1667578 w 3474523"/>
                    <a:gd name="connsiteY155" fmla="*/ 183205 h 3225160"/>
                    <a:gd name="connsiteX156" fmla="*/ 1660138 w 3474523"/>
                    <a:gd name="connsiteY156" fmla="*/ 195295 h 3225160"/>
                    <a:gd name="connsiteX157" fmla="*/ 1653628 w 3474523"/>
                    <a:gd name="connsiteY157" fmla="*/ 195295 h 3225160"/>
                    <a:gd name="connsiteX158" fmla="*/ 1640608 w 3474523"/>
                    <a:gd name="connsiteY158" fmla="*/ 196225 h 3225160"/>
                    <a:gd name="connsiteX159" fmla="*/ 1600619 w 3474523"/>
                    <a:gd name="connsiteY159" fmla="*/ 212035 h 3225160"/>
                    <a:gd name="connsiteX160" fmla="*/ 1567140 w 3474523"/>
                    <a:gd name="connsiteY160" fmla="*/ 239004 h 3225160"/>
                    <a:gd name="connsiteX161" fmla="*/ 1541101 w 3474523"/>
                    <a:gd name="connsiteY161" fmla="*/ 271553 h 3225160"/>
                    <a:gd name="connsiteX162" fmla="*/ 1505762 w 3474523"/>
                    <a:gd name="connsiteY162" fmla="*/ 352461 h 3225160"/>
                    <a:gd name="connsiteX163" fmla="*/ 1502972 w 3474523"/>
                    <a:gd name="connsiteY163" fmla="*/ 391520 h 3225160"/>
                    <a:gd name="connsiteX164" fmla="*/ 1514132 w 3474523"/>
                    <a:gd name="connsiteY164" fmla="*/ 427789 h 3225160"/>
                    <a:gd name="connsiteX165" fmla="*/ 1536451 w 3474523"/>
                    <a:gd name="connsiteY165" fmla="*/ 451969 h 3225160"/>
                    <a:gd name="connsiteX166" fmla="*/ 1574580 w 3474523"/>
                    <a:gd name="connsiteY166" fmla="*/ 465919 h 3225160"/>
                    <a:gd name="connsiteX167" fmla="*/ 1577370 w 3474523"/>
                    <a:gd name="connsiteY167" fmla="*/ 465919 h 3225160"/>
                    <a:gd name="connsiteX168" fmla="*/ 1582020 w 3474523"/>
                    <a:gd name="connsiteY168" fmla="*/ 464988 h 3225160"/>
                    <a:gd name="connsiteX169" fmla="*/ 1569000 w 3474523"/>
                    <a:gd name="connsiteY169" fmla="*/ 490098 h 3225160"/>
                    <a:gd name="connsiteX170" fmla="*/ 1546681 w 3474523"/>
                    <a:gd name="connsiteY170" fmla="*/ 553336 h 3225160"/>
                    <a:gd name="connsiteX171" fmla="*/ 1532731 w 3474523"/>
                    <a:gd name="connsiteY171" fmla="*/ 684463 h 3225160"/>
                    <a:gd name="connsiteX172" fmla="*/ 1555050 w 3474523"/>
                    <a:gd name="connsiteY172" fmla="*/ 816520 h 3225160"/>
                    <a:gd name="connsiteX173" fmla="*/ 1608059 w 3474523"/>
                    <a:gd name="connsiteY173" fmla="*/ 940207 h 3225160"/>
                    <a:gd name="connsiteX174" fmla="*/ 1687107 w 3474523"/>
                    <a:gd name="connsiteY174" fmla="*/ 1045294 h 3225160"/>
                    <a:gd name="connsiteX175" fmla="*/ 1740116 w 3474523"/>
                    <a:gd name="connsiteY175" fmla="*/ 1096443 h 3225160"/>
                    <a:gd name="connsiteX176" fmla="*/ 1798705 w 3474523"/>
                    <a:gd name="connsiteY176" fmla="*/ 1146662 h 3225160"/>
                    <a:gd name="connsiteX177" fmla="*/ 2065608 w 3474523"/>
                    <a:gd name="connsiteY177" fmla="*/ 1314988 h 3225160"/>
                    <a:gd name="connsiteX178" fmla="*/ 2113037 w 3474523"/>
                    <a:gd name="connsiteY178" fmla="*/ 1337307 h 3225160"/>
                    <a:gd name="connsiteX179" fmla="*/ 2118617 w 3474523"/>
                    <a:gd name="connsiteY179" fmla="*/ 1340097 h 3225160"/>
                    <a:gd name="connsiteX180" fmla="*/ 2140006 w 3474523"/>
                    <a:gd name="connsiteY180" fmla="*/ 1353117 h 3225160"/>
                    <a:gd name="connsiteX181" fmla="*/ 2140936 w 3474523"/>
                    <a:gd name="connsiteY181" fmla="*/ 1354047 h 3225160"/>
                    <a:gd name="connsiteX182" fmla="*/ 2179065 w 3474523"/>
                    <a:gd name="connsiteY182" fmla="*/ 1376366 h 3225160"/>
                    <a:gd name="connsiteX183" fmla="*/ 2259973 w 3474523"/>
                    <a:gd name="connsiteY183" fmla="*/ 1418215 h 3225160"/>
                    <a:gd name="connsiteX184" fmla="*/ 2435739 w 3474523"/>
                    <a:gd name="connsiteY184" fmla="*/ 1484244 h 3225160"/>
                    <a:gd name="connsiteX185" fmla="*/ 2618944 w 3474523"/>
                    <a:gd name="connsiteY185" fmla="*/ 1511213 h 3225160"/>
                    <a:gd name="connsiteX186" fmla="*/ 2783550 w 3474523"/>
                    <a:gd name="connsiteY186" fmla="*/ 1478664 h 3225160"/>
                    <a:gd name="connsiteX187" fmla="*/ 3469873 w 3474523"/>
                    <a:gd name="connsiteY187" fmla="*/ 1593051 h 3225160"/>
                    <a:gd name="connsiteX188" fmla="*/ 3457784 w 3474523"/>
                    <a:gd name="connsiteY188" fmla="*/ 1584681 h 3225160"/>
                    <a:gd name="connsiteX189" fmla="*/ 3454064 w 3474523"/>
                    <a:gd name="connsiteY189" fmla="*/ 1582821 h 3225160"/>
                    <a:gd name="connsiteX190" fmla="*/ 3428954 w 3474523"/>
                    <a:gd name="connsiteY190" fmla="*/ 1579101 h 3225160"/>
                    <a:gd name="connsiteX191" fmla="*/ 3426165 w 3474523"/>
                    <a:gd name="connsiteY191" fmla="*/ 1579101 h 3225160"/>
                    <a:gd name="connsiteX192" fmla="*/ 3404775 w 3474523"/>
                    <a:gd name="connsiteY192" fmla="*/ 1576311 h 3225160"/>
                    <a:gd name="connsiteX193" fmla="*/ 3457784 w 3474523"/>
                    <a:gd name="connsiteY193" fmla="*/ 1537252 h 3225160"/>
                    <a:gd name="connsiteX194" fmla="*/ 3459644 w 3474523"/>
                    <a:gd name="connsiteY194" fmla="*/ 1527023 h 3225160"/>
                    <a:gd name="connsiteX195" fmla="*/ 3454064 w 3474523"/>
                    <a:gd name="connsiteY195" fmla="*/ 1518653 h 3225160"/>
                    <a:gd name="connsiteX196" fmla="*/ 3446624 w 3474523"/>
                    <a:gd name="connsiteY196" fmla="*/ 1516793 h 3225160"/>
                    <a:gd name="connsiteX197" fmla="*/ 3443834 w 3474523"/>
                    <a:gd name="connsiteY197" fmla="*/ 1516793 h 3225160"/>
                    <a:gd name="connsiteX198" fmla="*/ 3439184 w 3474523"/>
                    <a:gd name="connsiteY198" fmla="*/ 1514933 h 3225160"/>
                    <a:gd name="connsiteX199" fmla="*/ 3432674 w 3474523"/>
                    <a:gd name="connsiteY199" fmla="*/ 1513073 h 3225160"/>
                    <a:gd name="connsiteX200" fmla="*/ 3431745 w 3474523"/>
                    <a:gd name="connsiteY200" fmla="*/ 1513073 h 3225160"/>
                    <a:gd name="connsiteX201" fmla="*/ 3420585 w 3474523"/>
                    <a:gd name="connsiteY201" fmla="*/ 1512143 h 3225160"/>
                    <a:gd name="connsiteX202" fmla="*/ 3414075 w 3474523"/>
                    <a:gd name="connsiteY202" fmla="*/ 1512143 h 3225160"/>
                    <a:gd name="connsiteX203" fmla="*/ 3396405 w 3474523"/>
                    <a:gd name="connsiteY203" fmla="*/ 1513073 h 3225160"/>
                    <a:gd name="connsiteX204" fmla="*/ 3378736 w 3474523"/>
                    <a:gd name="connsiteY204" fmla="*/ 1514933 h 3225160"/>
                    <a:gd name="connsiteX205" fmla="*/ 3381526 w 3474523"/>
                    <a:gd name="connsiteY205" fmla="*/ 1512143 h 3225160"/>
                    <a:gd name="connsiteX206" fmla="*/ 3401985 w 3474523"/>
                    <a:gd name="connsiteY206" fmla="*/ 1485174 h 3225160"/>
                    <a:gd name="connsiteX207" fmla="*/ 3414075 w 3474523"/>
                    <a:gd name="connsiteY207" fmla="*/ 1456344 h 3225160"/>
                    <a:gd name="connsiteX208" fmla="*/ 3413145 w 3474523"/>
                    <a:gd name="connsiteY208" fmla="*/ 1447044 h 3225160"/>
                    <a:gd name="connsiteX209" fmla="*/ 3405705 w 3474523"/>
                    <a:gd name="connsiteY209" fmla="*/ 1440535 h 3225160"/>
                    <a:gd name="connsiteX210" fmla="*/ 3401985 w 3474523"/>
                    <a:gd name="connsiteY210" fmla="*/ 1439605 h 3225160"/>
                    <a:gd name="connsiteX211" fmla="*/ 3398265 w 3474523"/>
                    <a:gd name="connsiteY211" fmla="*/ 1439605 h 3225160"/>
                    <a:gd name="connsiteX212" fmla="*/ 3397335 w 3474523"/>
                    <a:gd name="connsiteY212" fmla="*/ 1439605 h 3225160"/>
                    <a:gd name="connsiteX213" fmla="*/ 3394545 w 3474523"/>
                    <a:gd name="connsiteY213" fmla="*/ 1439605 h 3225160"/>
                    <a:gd name="connsiteX214" fmla="*/ 3370366 w 3474523"/>
                    <a:gd name="connsiteY214" fmla="*/ 1445185 h 3225160"/>
                    <a:gd name="connsiteX215" fmla="*/ 3345257 w 3474523"/>
                    <a:gd name="connsiteY215" fmla="*/ 1457274 h 3225160"/>
                    <a:gd name="connsiteX216" fmla="*/ 3338747 w 3474523"/>
                    <a:gd name="connsiteY216" fmla="*/ 1460994 h 3225160"/>
                    <a:gd name="connsiteX217" fmla="*/ 3315497 w 3474523"/>
                    <a:gd name="connsiteY217" fmla="*/ 1472154 h 3225160"/>
                    <a:gd name="connsiteX218" fmla="*/ 3321077 w 3474523"/>
                    <a:gd name="connsiteY218" fmla="*/ 1461924 h 3225160"/>
                    <a:gd name="connsiteX219" fmla="*/ 3322007 w 3474523"/>
                    <a:gd name="connsiteY219" fmla="*/ 1388456 h 3225160"/>
                    <a:gd name="connsiteX220" fmla="*/ 3312707 w 3474523"/>
                    <a:gd name="connsiteY220" fmla="*/ 1383806 h 3225160"/>
                    <a:gd name="connsiteX221" fmla="*/ 3305268 w 3474523"/>
                    <a:gd name="connsiteY221" fmla="*/ 1386596 h 3225160"/>
                    <a:gd name="connsiteX222" fmla="*/ 3303408 w 3474523"/>
                    <a:gd name="connsiteY222" fmla="*/ 1388456 h 3225160"/>
                    <a:gd name="connsiteX223" fmla="*/ 3281088 w 3474523"/>
                    <a:gd name="connsiteY223" fmla="*/ 1400546 h 3225160"/>
                    <a:gd name="connsiteX224" fmla="*/ 3259699 w 3474523"/>
                    <a:gd name="connsiteY224" fmla="*/ 1420075 h 3225160"/>
                    <a:gd name="connsiteX225" fmla="*/ 3242959 w 3474523"/>
                    <a:gd name="connsiteY225" fmla="*/ 1441465 h 3225160"/>
                    <a:gd name="connsiteX226" fmla="*/ 3232729 w 3474523"/>
                    <a:gd name="connsiteY226" fmla="*/ 1459134 h 3225160"/>
                    <a:gd name="connsiteX227" fmla="*/ 3229939 w 3474523"/>
                    <a:gd name="connsiteY227" fmla="*/ 1460064 h 3225160"/>
                    <a:gd name="connsiteX228" fmla="*/ 3208550 w 3474523"/>
                    <a:gd name="connsiteY228" fmla="*/ 1468434 h 3225160"/>
                    <a:gd name="connsiteX229" fmla="*/ 3203900 w 3474523"/>
                    <a:gd name="connsiteY229" fmla="*/ 1470294 h 3225160"/>
                    <a:gd name="connsiteX230" fmla="*/ 3184371 w 3474523"/>
                    <a:gd name="connsiteY230" fmla="*/ 1478664 h 3225160"/>
                    <a:gd name="connsiteX231" fmla="*/ 3133222 w 3474523"/>
                    <a:gd name="connsiteY231" fmla="*/ 1498193 h 3225160"/>
                    <a:gd name="connsiteX232" fmla="*/ 2902587 w 3474523"/>
                    <a:gd name="connsiteY232" fmla="*/ 1544692 h 3225160"/>
                    <a:gd name="connsiteX233" fmla="*/ 2843069 w 3474523"/>
                    <a:gd name="connsiteY233" fmla="*/ 1546552 h 3225160"/>
                    <a:gd name="connsiteX234" fmla="*/ 2838419 w 3474523"/>
                    <a:gd name="connsiteY234" fmla="*/ 1546552 h 3225160"/>
                    <a:gd name="connsiteX235" fmla="*/ 2835629 w 3474523"/>
                    <a:gd name="connsiteY235" fmla="*/ 1546552 h 3225160"/>
                    <a:gd name="connsiteX236" fmla="*/ 2785410 w 3474523"/>
                    <a:gd name="connsiteY236" fmla="*/ 1547482 h 3225160"/>
                    <a:gd name="connsiteX237" fmla="*/ 2775181 w 3474523"/>
                    <a:gd name="connsiteY237" fmla="*/ 1547482 h 3225160"/>
                    <a:gd name="connsiteX238" fmla="*/ 2644984 w 3474523"/>
                    <a:gd name="connsiteY238" fmla="*/ 1537252 h 3225160"/>
                    <a:gd name="connsiteX239" fmla="*/ 2594765 w 3474523"/>
                    <a:gd name="connsiteY239" fmla="*/ 1522373 h 3225160"/>
                    <a:gd name="connsiteX240" fmla="*/ 2590115 w 3474523"/>
                    <a:gd name="connsiteY240" fmla="*/ 1521443 h 3225160"/>
                    <a:gd name="connsiteX241" fmla="*/ 2583605 w 3474523"/>
                    <a:gd name="connsiteY241" fmla="*/ 1518653 h 3225160"/>
                    <a:gd name="connsiteX242" fmla="*/ 2582675 w 3474523"/>
                    <a:gd name="connsiteY242" fmla="*/ 1518653 h 3225160"/>
                    <a:gd name="connsiteX243" fmla="*/ 2575236 w 3474523"/>
                    <a:gd name="connsiteY243" fmla="*/ 1521443 h 3225160"/>
                    <a:gd name="connsiteX244" fmla="*/ 2570586 w 3474523"/>
                    <a:gd name="connsiteY244" fmla="*/ 1529812 h 3225160"/>
                    <a:gd name="connsiteX245" fmla="*/ 2565006 w 3474523"/>
                    <a:gd name="connsiteY245" fmla="*/ 1565152 h 3225160"/>
                    <a:gd name="connsiteX246" fmla="*/ 2547336 w 3474523"/>
                    <a:gd name="connsiteY246" fmla="*/ 1673959 h 3225160"/>
                    <a:gd name="connsiteX247" fmla="*/ 2524087 w 3474523"/>
                    <a:gd name="connsiteY247" fmla="*/ 1762307 h 3225160"/>
                    <a:gd name="connsiteX248" fmla="*/ 2517577 w 3474523"/>
                    <a:gd name="connsiteY248" fmla="*/ 1782766 h 3225160"/>
                    <a:gd name="connsiteX249" fmla="*/ 2509207 w 3474523"/>
                    <a:gd name="connsiteY249" fmla="*/ 1806946 h 3225160"/>
                    <a:gd name="connsiteX250" fmla="*/ 2497118 w 3474523"/>
                    <a:gd name="connsiteY250" fmla="*/ 1856234 h 3225160"/>
                    <a:gd name="connsiteX251" fmla="*/ 2506417 w 3474523"/>
                    <a:gd name="connsiteY251" fmla="*/ 1870184 h 3225160"/>
                    <a:gd name="connsiteX252" fmla="*/ 2511067 w 3474523"/>
                    <a:gd name="connsiteY252" fmla="*/ 1871114 h 3225160"/>
                    <a:gd name="connsiteX253" fmla="*/ 2514787 w 3474523"/>
                    <a:gd name="connsiteY253" fmla="*/ 1870184 h 3225160"/>
                    <a:gd name="connsiteX254" fmla="*/ 2522227 w 3474523"/>
                    <a:gd name="connsiteY254" fmla="*/ 1875764 h 3225160"/>
                    <a:gd name="connsiteX255" fmla="*/ 2534317 w 3474523"/>
                    <a:gd name="connsiteY255" fmla="*/ 1881344 h 3225160"/>
                    <a:gd name="connsiteX256" fmla="*/ 2556636 w 3474523"/>
                    <a:gd name="connsiteY256" fmla="*/ 1885064 h 3225160"/>
                    <a:gd name="connsiteX257" fmla="*/ 2558496 w 3474523"/>
                    <a:gd name="connsiteY257" fmla="*/ 1885064 h 3225160"/>
                    <a:gd name="connsiteX258" fmla="*/ 2601275 w 3474523"/>
                    <a:gd name="connsiteY258" fmla="*/ 1887854 h 3225160"/>
                    <a:gd name="connsiteX259" fmla="*/ 2620804 w 3474523"/>
                    <a:gd name="connsiteY259" fmla="*/ 1887854 h 3225160"/>
                    <a:gd name="connsiteX260" fmla="*/ 2680323 w 3474523"/>
                    <a:gd name="connsiteY260" fmla="*/ 1886924 h 3225160"/>
                    <a:gd name="connsiteX261" fmla="*/ 2685903 w 3474523"/>
                    <a:gd name="connsiteY261" fmla="*/ 1886924 h 3225160"/>
                    <a:gd name="connsiteX262" fmla="*/ 2854229 w 3474523"/>
                    <a:gd name="connsiteY262" fmla="*/ 1878554 h 3225160"/>
                    <a:gd name="connsiteX263" fmla="*/ 3162981 w 3474523"/>
                    <a:gd name="connsiteY263" fmla="*/ 1809736 h 3225160"/>
                    <a:gd name="connsiteX264" fmla="*/ 3240169 w 3474523"/>
                    <a:gd name="connsiteY264" fmla="*/ 1780906 h 3225160"/>
                    <a:gd name="connsiteX265" fmla="*/ 3320147 w 3474523"/>
                    <a:gd name="connsiteY265" fmla="*/ 1745567 h 3225160"/>
                    <a:gd name="connsiteX266" fmla="*/ 3353626 w 3474523"/>
                    <a:gd name="connsiteY266" fmla="*/ 1729757 h 3225160"/>
                    <a:gd name="connsiteX267" fmla="*/ 3400125 w 3474523"/>
                    <a:gd name="connsiteY267" fmla="*/ 1707438 h 3225160"/>
                    <a:gd name="connsiteX268" fmla="*/ 3415005 w 3474523"/>
                    <a:gd name="connsiteY268" fmla="*/ 1700928 h 3225160"/>
                    <a:gd name="connsiteX269" fmla="*/ 3464294 w 3474523"/>
                    <a:gd name="connsiteY269" fmla="*/ 1671169 h 3225160"/>
                    <a:gd name="connsiteX270" fmla="*/ 3468944 w 3474523"/>
                    <a:gd name="connsiteY270" fmla="*/ 1661869 h 3225160"/>
                    <a:gd name="connsiteX271" fmla="*/ 3465223 w 3474523"/>
                    <a:gd name="connsiteY271" fmla="*/ 1651639 h 3225160"/>
                    <a:gd name="connsiteX272" fmla="*/ 3454994 w 3474523"/>
                    <a:gd name="connsiteY272" fmla="*/ 1646990 h 3225160"/>
                    <a:gd name="connsiteX273" fmla="*/ 3454064 w 3474523"/>
                    <a:gd name="connsiteY273" fmla="*/ 1646990 h 3225160"/>
                    <a:gd name="connsiteX274" fmla="*/ 3450344 w 3474523"/>
                    <a:gd name="connsiteY274" fmla="*/ 1646990 h 3225160"/>
                    <a:gd name="connsiteX275" fmla="*/ 3448484 w 3474523"/>
                    <a:gd name="connsiteY275" fmla="*/ 1646060 h 3225160"/>
                    <a:gd name="connsiteX276" fmla="*/ 3431745 w 3474523"/>
                    <a:gd name="connsiteY276" fmla="*/ 1643270 h 3225160"/>
                    <a:gd name="connsiteX277" fmla="*/ 3430815 w 3474523"/>
                    <a:gd name="connsiteY277" fmla="*/ 1643270 h 3225160"/>
                    <a:gd name="connsiteX278" fmla="*/ 3425235 w 3474523"/>
                    <a:gd name="connsiteY278" fmla="*/ 1642340 h 3225160"/>
                    <a:gd name="connsiteX279" fmla="*/ 3414075 w 3474523"/>
                    <a:gd name="connsiteY279" fmla="*/ 1641410 h 3225160"/>
                    <a:gd name="connsiteX280" fmla="*/ 3409425 w 3474523"/>
                    <a:gd name="connsiteY280" fmla="*/ 1641410 h 3225160"/>
                    <a:gd name="connsiteX281" fmla="*/ 3401985 w 3474523"/>
                    <a:gd name="connsiteY281" fmla="*/ 1640480 h 3225160"/>
                    <a:gd name="connsiteX282" fmla="*/ 3406635 w 3474523"/>
                    <a:gd name="connsiteY282" fmla="*/ 1638620 h 3225160"/>
                    <a:gd name="connsiteX283" fmla="*/ 3412215 w 3474523"/>
                    <a:gd name="connsiteY283" fmla="*/ 1636760 h 3225160"/>
                    <a:gd name="connsiteX284" fmla="*/ 3467084 w 3474523"/>
                    <a:gd name="connsiteY284" fmla="*/ 1612581 h 3225160"/>
                    <a:gd name="connsiteX285" fmla="*/ 3474523 w 3474523"/>
                    <a:gd name="connsiteY285" fmla="*/ 1604211 h 3225160"/>
                    <a:gd name="connsiteX286" fmla="*/ 3469873 w 3474523"/>
                    <a:gd name="connsiteY286" fmla="*/ 1593051 h 3225160"/>
                    <a:gd name="connsiteX287" fmla="*/ 1361615 w 3474523"/>
                    <a:gd name="connsiteY287" fmla="*/ 3031726 h 3225160"/>
                    <a:gd name="connsiteX288" fmla="*/ 1356035 w 3474523"/>
                    <a:gd name="connsiteY288" fmla="*/ 3029866 h 3225160"/>
                    <a:gd name="connsiteX289" fmla="*/ 1352316 w 3474523"/>
                    <a:gd name="connsiteY289" fmla="*/ 3025216 h 3225160"/>
                    <a:gd name="connsiteX290" fmla="*/ 1332786 w 3474523"/>
                    <a:gd name="connsiteY290" fmla="*/ 3010336 h 3225160"/>
                    <a:gd name="connsiteX291" fmla="*/ 1331856 w 3474523"/>
                    <a:gd name="connsiteY291" fmla="*/ 3010336 h 3225160"/>
                    <a:gd name="connsiteX292" fmla="*/ 1309537 w 3474523"/>
                    <a:gd name="connsiteY292" fmla="*/ 2995457 h 3225160"/>
                    <a:gd name="connsiteX293" fmla="*/ 1308607 w 3474523"/>
                    <a:gd name="connsiteY293" fmla="*/ 2994527 h 3225160"/>
                    <a:gd name="connsiteX294" fmla="*/ 1261178 w 3474523"/>
                    <a:gd name="connsiteY294" fmla="*/ 2964767 h 3225160"/>
                    <a:gd name="connsiteX295" fmla="*/ 1171900 w 3474523"/>
                    <a:gd name="connsiteY295" fmla="*/ 2910829 h 3225160"/>
                    <a:gd name="connsiteX296" fmla="*/ 1164460 w 3474523"/>
                    <a:gd name="connsiteY296" fmla="*/ 2906179 h 3225160"/>
                    <a:gd name="connsiteX297" fmla="*/ 976605 w 3474523"/>
                    <a:gd name="connsiteY297" fmla="*/ 2789002 h 3225160"/>
                    <a:gd name="connsiteX298" fmla="*/ 971025 w 3474523"/>
                    <a:gd name="connsiteY298" fmla="*/ 2787142 h 3225160"/>
                    <a:gd name="connsiteX299" fmla="*/ 967305 w 3474523"/>
                    <a:gd name="connsiteY299" fmla="*/ 2783422 h 3225160"/>
                    <a:gd name="connsiteX300" fmla="*/ 958935 w 3474523"/>
                    <a:gd name="connsiteY300" fmla="*/ 2780632 h 3225160"/>
                    <a:gd name="connsiteX301" fmla="*/ 945916 w 3474523"/>
                    <a:gd name="connsiteY301" fmla="*/ 2787142 h 3225160"/>
                    <a:gd name="connsiteX302" fmla="*/ 883607 w 3474523"/>
                    <a:gd name="connsiteY302" fmla="*/ 2893159 h 3225160"/>
                    <a:gd name="connsiteX303" fmla="*/ 868727 w 3474523"/>
                    <a:gd name="connsiteY303" fmla="*/ 2949888 h 3225160"/>
                    <a:gd name="connsiteX304" fmla="*/ 872447 w 3474523"/>
                    <a:gd name="connsiteY304" fmla="*/ 3008476 h 3225160"/>
                    <a:gd name="connsiteX305" fmla="*/ 882677 w 3474523"/>
                    <a:gd name="connsiteY305" fmla="*/ 3038236 h 3225160"/>
                    <a:gd name="connsiteX306" fmla="*/ 900347 w 3474523"/>
                    <a:gd name="connsiteY306" fmla="*/ 3068925 h 3225160"/>
                    <a:gd name="connsiteX307" fmla="*/ 931036 w 3474523"/>
                    <a:gd name="connsiteY307" fmla="*/ 3109844 h 3225160"/>
                    <a:gd name="connsiteX308" fmla="*/ 1014734 w 3474523"/>
                    <a:gd name="connsiteY308" fmla="*/ 3184242 h 3225160"/>
                    <a:gd name="connsiteX309" fmla="*/ 1117031 w 3474523"/>
                    <a:gd name="connsiteY309" fmla="*/ 3224231 h 3225160"/>
                    <a:gd name="connsiteX310" fmla="*/ 1138421 w 3474523"/>
                    <a:gd name="connsiteY310" fmla="*/ 3225161 h 3225160"/>
                    <a:gd name="connsiteX311" fmla="*/ 1170970 w 3474523"/>
                    <a:gd name="connsiteY311" fmla="*/ 3222371 h 3225160"/>
                    <a:gd name="connsiteX312" fmla="*/ 1197009 w 3474523"/>
                    <a:gd name="connsiteY312" fmla="*/ 3214931 h 3225160"/>
                    <a:gd name="connsiteX313" fmla="*/ 1222119 w 3474523"/>
                    <a:gd name="connsiteY313" fmla="*/ 3204702 h 3225160"/>
                    <a:gd name="connsiteX314" fmla="*/ 1267688 w 3474523"/>
                    <a:gd name="connsiteY314" fmla="*/ 3174942 h 3225160"/>
                    <a:gd name="connsiteX315" fmla="*/ 1307677 w 3474523"/>
                    <a:gd name="connsiteY315" fmla="*/ 3135883 h 3225160"/>
                    <a:gd name="connsiteX316" fmla="*/ 1340226 w 3474523"/>
                    <a:gd name="connsiteY316" fmla="*/ 3092174 h 3225160"/>
                    <a:gd name="connsiteX317" fmla="*/ 1353245 w 3474523"/>
                    <a:gd name="connsiteY317" fmla="*/ 3070785 h 3225160"/>
                    <a:gd name="connsiteX318" fmla="*/ 1365335 w 3474523"/>
                    <a:gd name="connsiteY318" fmla="*/ 3045675 h 3225160"/>
                    <a:gd name="connsiteX319" fmla="*/ 1365335 w 3474523"/>
                    <a:gd name="connsiteY319" fmla="*/ 3044746 h 3225160"/>
                    <a:gd name="connsiteX320" fmla="*/ 1365335 w 3474523"/>
                    <a:gd name="connsiteY320" fmla="*/ 3043815 h 3225160"/>
                    <a:gd name="connsiteX321" fmla="*/ 1361615 w 3474523"/>
                    <a:gd name="connsiteY321" fmla="*/ 3031726 h 3225160"/>
                    <a:gd name="connsiteX322" fmla="*/ 482787 w 3474523"/>
                    <a:gd name="connsiteY322" fmla="*/ 2364932 h 3225160"/>
                    <a:gd name="connsiteX323" fmla="*/ 466977 w 3474523"/>
                    <a:gd name="connsiteY323" fmla="*/ 2347263 h 3225160"/>
                    <a:gd name="connsiteX324" fmla="*/ 445588 w 3474523"/>
                    <a:gd name="connsiteY324" fmla="*/ 2324943 h 3225160"/>
                    <a:gd name="connsiteX325" fmla="*/ 433498 w 3474523"/>
                    <a:gd name="connsiteY325" fmla="*/ 2312853 h 3225160"/>
                    <a:gd name="connsiteX326" fmla="*/ 400019 w 3474523"/>
                    <a:gd name="connsiteY326" fmla="*/ 2277514 h 3225160"/>
                    <a:gd name="connsiteX327" fmla="*/ 376769 w 3474523"/>
                    <a:gd name="connsiteY327" fmla="*/ 2252405 h 3225160"/>
                    <a:gd name="connsiteX328" fmla="*/ 367470 w 3474523"/>
                    <a:gd name="connsiteY328" fmla="*/ 2242175 h 3225160"/>
                    <a:gd name="connsiteX329" fmla="*/ 322831 w 3474523"/>
                    <a:gd name="connsiteY329" fmla="*/ 2195676 h 3225160"/>
                    <a:gd name="connsiteX330" fmla="*/ 304231 w 3474523"/>
                    <a:gd name="connsiteY330" fmla="*/ 2176147 h 3225160"/>
                    <a:gd name="connsiteX331" fmla="*/ 273542 w 3474523"/>
                    <a:gd name="connsiteY331" fmla="*/ 2142668 h 3225160"/>
                    <a:gd name="connsiteX332" fmla="*/ 244713 w 3474523"/>
                    <a:gd name="connsiteY332" fmla="*/ 2107328 h 3225160"/>
                    <a:gd name="connsiteX333" fmla="*/ 227973 w 3474523"/>
                    <a:gd name="connsiteY333" fmla="*/ 2076639 h 3225160"/>
                    <a:gd name="connsiteX334" fmla="*/ 226113 w 3474523"/>
                    <a:gd name="connsiteY334" fmla="*/ 2072919 h 3225160"/>
                    <a:gd name="connsiteX335" fmla="*/ 204724 w 3474523"/>
                    <a:gd name="connsiteY335" fmla="*/ 2037580 h 3225160"/>
                    <a:gd name="connsiteX336" fmla="*/ 201934 w 3474523"/>
                    <a:gd name="connsiteY336" fmla="*/ 2034790 h 3225160"/>
                    <a:gd name="connsiteX337" fmla="*/ 199144 w 3474523"/>
                    <a:gd name="connsiteY337" fmla="*/ 2028280 h 3225160"/>
                    <a:gd name="connsiteX338" fmla="*/ 188914 w 3474523"/>
                    <a:gd name="connsiteY338" fmla="*/ 2023630 h 3225160"/>
                    <a:gd name="connsiteX339" fmla="*/ 180544 w 3474523"/>
                    <a:gd name="connsiteY339" fmla="*/ 2026420 h 3225160"/>
                    <a:gd name="connsiteX340" fmla="*/ 136835 w 3474523"/>
                    <a:gd name="connsiteY340" fmla="*/ 2064549 h 3225160"/>
                    <a:gd name="connsiteX341" fmla="*/ 22448 w 3474523"/>
                    <a:gd name="connsiteY341" fmla="*/ 2187306 h 3225160"/>
                    <a:gd name="connsiteX342" fmla="*/ 10358 w 3474523"/>
                    <a:gd name="connsiteY342" fmla="*/ 2213346 h 3225160"/>
                    <a:gd name="connsiteX343" fmla="*/ 1989 w 3474523"/>
                    <a:gd name="connsiteY343" fmla="*/ 2244035 h 3225160"/>
                    <a:gd name="connsiteX344" fmla="*/ 2919 w 3474523"/>
                    <a:gd name="connsiteY344" fmla="*/ 2304484 h 3225160"/>
                    <a:gd name="connsiteX345" fmla="*/ 20588 w 3474523"/>
                    <a:gd name="connsiteY345" fmla="*/ 2364932 h 3225160"/>
                    <a:gd name="connsiteX346" fmla="*/ 47558 w 3474523"/>
                    <a:gd name="connsiteY346" fmla="*/ 2418871 h 3225160"/>
                    <a:gd name="connsiteX347" fmla="*/ 81967 w 3474523"/>
                    <a:gd name="connsiteY347" fmla="*/ 2467230 h 3225160"/>
                    <a:gd name="connsiteX348" fmla="*/ 125676 w 3474523"/>
                    <a:gd name="connsiteY348" fmla="*/ 2507219 h 3225160"/>
                    <a:gd name="connsiteX349" fmla="*/ 175894 w 3474523"/>
                    <a:gd name="connsiteY349" fmla="*/ 2536978 h 3225160"/>
                    <a:gd name="connsiteX350" fmla="*/ 230763 w 3474523"/>
                    <a:gd name="connsiteY350" fmla="*/ 2552787 h 3225160"/>
                    <a:gd name="connsiteX351" fmla="*/ 244713 w 3474523"/>
                    <a:gd name="connsiteY351" fmla="*/ 2553717 h 3225160"/>
                    <a:gd name="connsiteX352" fmla="*/ 255872 w 3474523"/>
                    <a:gd name="connsiteY352" fmla="*/ 2564877 h 3225160"/>
                    <a:gd name="connsiteX353" fmla="*/ 272612 w 3474523"/>
                    <a:gd name="connsiteY353" fmla="*/ 2568597 h 3225160"/>
                    <a:gd name="connsiteX354" fmla="*/ 280982 w 3474523"/>
                    <a:gd name="connsiteY354" fmla="*/ 2569527 h 3225160"/>
                    <a:gd name="connsiteX355" fmla="*/ 291212 w 3474523"/>
                    <a:gd name="connsiteY355" fmla="*/ 2568597 h 3225160"/>
                    <a:gd name="connsiteX356" fmla="*/ 325621 w 3474523"/>
                    <a:gd name="connsiteY356" fmla="*/ 2559297 h 3225160"/>
                    <a:gd name="connsiteX357" fmla="*/ 360960 w 3474523"/>
                    <a:gd name="connsiteY357" fmla="*/ 2540698 h 3225160"/>
                    <a:gd name="connsiteX358" fmla="*/ 392579 w 3474523"/>
                    <a:gd name="connsiteY358" fmla="*/ 2516518 h 3225160"/>
                    <a:gd name="connsiteX359" fmla="*/ 422338 w 3474523"/>
                    <a:gd name="connsiteY359" fmla="*/ 2488619 h 3225160"/>
                    <a:gd name="connsiteX360" fmla="*/ 449308 w 3474523"/>
                    <a:gd name="connsiteY360" fmla="*/ 2459790 h 3225160"/>
                    <a:gd name="connsiteX361" fmla="*/ 473487 w 3474523"/>
                    <a:gd name="connsiteY361" fmla="*/ 2431890 h 3225160"/>
                    <a:gd name="connsiteX362" fmla="*/ 492087 w 3474523"/>
                    <a:gd name="connsiteY362" fmla="*/ 2413291 h 3225160"/>
                    <a:gd name="connsiteX363" fmla="*/ 494877 w 3474523"/>
                    <a:gd name="connsiteY363" fmla="*/ 2404921 h 3225160"/>
                    <a:gd name="connsiteX364" fmla="*/ 498596 w 3474523"/>
                    <a:gd name="connsiteY364" fmla="*/ 2385391 h 3225160"/>
                    <a:gd name="connsiteX365" fmla="*/ 482787 w 3474523"/>
                    <a:gd name="connsiteY365" fmla="*/ 2364932 h 3225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3474523" h="3225160">
                      <a:moveTo>
                        <a:pt x="1420204" y="267833"/>
                      </a:moveTo>
                      <a:cubicBezTo>
                        <a:pt x="1423924" y="255744"/>
                        <a:pt x="1427644" y="244584"/>
                        <a:pt x="1433224" y="233424"/>
                      </a:cubicBezTo>
                      <a:cubicBezTo>
                        <a:pt x="1438803" y="221335"/>
                        <a:pt x="1445313" y="210175"/>
                        <a:pt x="1450893" y="199945"/>
                      </a:cubicBezTo>
                      <a:cubicBezTo>
                        <a:pt x="1453683" y="195295"/>
                        <a:pt x="1455543" y="191575"/>
                        <a:pt x="1458333" y="186925"/>
                      </a:cubicBezTo>
                      <a:cubicBezTo>
                        <a:pt x="1468563" y="169256"/>
                        <a:pt x="1479722" y="149726"/>
                        <a:pt x="1488092" y="130197"/>
                      </a:cubicBezTo>
                      <a:cubicBezTo>
                        <a:pt x="1490882" y="123687"/>
                        <a:pt x="1488092" y="115317"/>
                        <a:pt x="1481582" y="112527"/>
                      </a:cubicBezTo>
                      <a:cubicBezTo>
                        <a:pt x="1479722" y="111597"/>
                        <a:pt x="1477863" y="111597"/>
                        <a:pt x="1476002" y="111597"/>
                      </a:cubicBezTo>
                      <a:cubicBezTo>
                        <a:pt x="1470423" y="111597"/>
                        <a:pt x="1465773" y="114387"/>
                        <a:pt x="1463913" y="119967"/>
                      </a:cubicBezTo>
                      <a:lnTo>
                        <a:pt x="1463913" y="120897"/>
                      </a:lnTo>
                      <a:lnTo>
                        <a:pt x="1463913" y="121827"/>
                      </a:lnTo>
                      <a:cubicBezTo>
                        <a:pt x="1462983" y="121827"/>
                        <a:pt x="1462053" y="121827"/>
                        <a:pt x="1461123" y="121827"/>
                      </a:cubicBezTo>
                      <a:cubicBezTo>
                        <a:pt x="1457403" y="121827"/>
                        <a:pt x="1454613" y="122757"/>
                        <a:pt x="1451823" y="124617"/>
                      </a:cubicBezTo>
                      <a:cubicBezTo>
                        <a:pt x="1445313" y="129267"/>
                        <a:pt x="1439733" y="136707"/>
                        <a:pt x="1434153" y="143216"/>
                      </a:cubicBezTo>
                      <a:cubicBezTo>
                        <a:pt x="1429504" y="148796"/>
                        <a:pt x="1424854" y="155306"/>
                        <a:pt x="1418344" y="160886"/>
                      </a:cubicBezTo>
                      <a:cubicBezTo>
                        <a:pt x="1417414" y="161816"/>
                        <a:pt x="1415554" y="163676"/>
                        <a:pt x="1414624" y="164606"/>
                      </a:cubicBezTo>
                      <a:cubicBezTo>
                        <a:pt x="1417414" y="156236"/>
                        <a:pt x="1419274" y="147866"/>
                        <a:pt x="1420204" y="140426"/>
                      </a:cubicBezTo>
                      <a:cubicBezTo>
                        <a:pt x="1422064" y="128337"/>
                        <a:pt x="1423924" y="116247"/>
                        <a:pt x="1425784" y="100438"/>
                      </a:cubicBezTo>
                      <a:cubicBezTo>
                        <a:pt x="1427644" y="78118"/>
                        <a:pt x="1427644" y="54869"/>
                        <a:pt x="1427644" y="32549"/>
                      </a:cubicBezTo>
                      <a:lnTo>
                        <a:pt x="1427644" y="19529"/>
                      </a:lnTo>
                      <a:cubicBezTo>
                        <a:pt x="1427644" y="19529"/>
                        <a:pt x="1427644" y="18600"/>
                        <a:pt x="1427644" y="18600"/>
                      </a:cubicBezTo>
                      <a:cubicBezTo>
                        <a:pt x="1427644" y="14880"/>
                        <a:pt x="1427644" y="10230"/>
                        <a:pt x="1424854" y="6510"/>
                      </a:cubicBezTo>
                      <a:cubicBezTo>
                        <a:pt x="1422064" y="2790"/>
                        <a:pt x="1418344" y="930"/>
                        <a:pt x="1413694" y="0"/>
                      </a:cubicBezTo>
                      <a:cubicBezTo>
                        <a:pt x="1412764" y="0"/>
                        <a:pt x="1411834" y="0"/>
                        <a:pt x="1410904" y="0"/>
                      </a:cubicBezTo>
                      <a:cubicBezTo>
                        <a:pt x="1407184" y="0"/>
                        <a:pt x="1404394" y="930"/>
                        <a:pt x="1401604" y="2790"/>
                      </a:cubicBezTo>
                      <a:cubicBezTo>
                        <a:pt x="1400674" y="2790"/>
                        <a:pt x="1400674" y="3720"/>
                        <a:pt x="1399744" y="3720"/>
                      </a:cubicBezTo>
                      <a:cubicBezTo>
                        <a:pt x="1399744" y="3720"/>
                        <a:pt x="1398814" y="3720"/>
                        <a:pt x="1398814" y="3720"/>
                      </a:cubicBezTo>
                      <a:cubicBezTo>
                        <a:pt x="1397884" y="3720"/>
                        <a:pt x="1397884" y="3720"/>
                        <a:pt x="1396954" y="3720"/>
                      </a:cubicBezTo>
                      <a:cubicBezTo>
                        <a:pt x="1395094" y="3720"/>
                        <a:pt x="1393235" y="4650"/>
                        <a:pt x="1390445" y="5580"/>
                      </a:cubicBezTo>
                      <a:cubicBezTo>
                        <a:pt x="1388585" y="6510"/>
                        <a:pt x="1386725" y="7440"/>
                        <a:pt x="1385795" y="8370"/>
                      </a:cubicBezTo>
                      <a:lnTo>
                        <a:pt x="1383935" y="9300"/>
                      </a:lnTo>
                      <a:cubicBezTo>
                        <a:pt x="1380215" y="11160"/>
                        <a:pt x="1377425" y="14880"/>
                        <a:pt x="1374635" y="17670"/>
                      </a:cubicBezTo>
                      <a:cubicBezTo>
                        <a:pt x="1371845" y="20459"/>
                        <a:pt x="1369985" y="23249"/>
                        <a:pt x="1368125" y="26969"/>
                      </a:cubicBezTo>
                      <a:lnTo>
                        <a:pt x="1367195" y="27899"/>
                      </a:lnTo>
                      <a:cubicBezTo>
                        <a:pt x="1365335" y="31619"/>
                        <a:pt x="1363475" y="35339"/>
                        <a:pt x="1362545" y="38129"/>
                      </a:cubicBezTo>
                      <a:cubicBezTo>
                        <a:pt x="1357895" y="48359"/>
                        <a:pt x="1355105" y="59518"/>
                        <a:pt x="1352316" y="70678"/>
                      </a:cubicBezTo>
                      <a:cubicBezTo>
                        <a:pt x="1351386" y="74398"/>
                        <a:pt x="1350456" y="78118"/>
                        <a:pt x="1349526" y="80908"/>
                      </a:cubicBezTo>
                      <a:cubicBezTo>
                        <a:pt x="1348596" y="82768"/>
                        <a:pt x="1348596" y="84628"/>
                        <a:pt x="1347666" y="86488"/>
                      </a:cubicBezTo>
                      <a:cubicBezTo>
                        <a:pt x="1345806" y="82768"/>
                        <a:pt x="1343946" y="79048"/>
                        <a:pt x="1342086" y="75328"/>
                      </a:cubicBezTo>
                      <a:cubicBezTo>
                        <a:pt x="1338366" y="68818"/>
                        <a:pt x="1334646" y="62308"/>
                        <a:pt x="1330926" y="55799"/>
                      </a:cubicBezTo>
                      <a:cubicBezTo>
                        <a:pt x="1329066" y="52079"/>
                        <a:pt x="1326276" y="48359"/>
                        <a:pt x="1324416" y="44639"/>
                      </a:cubicBezTo>
                      <a:lnTo>
                        <a:pt x="1323486" y="43709"/>
                      </a:lnTo>
                      <a:lnTo>
                        <a:pt x="1322556" y="42779"/>
                      </a:lnTo>
                      <a:lnTo>
                        <a:pt x="1322556" y="43709"/>
                      </a:lnTo>
                      <a:cubicBezTo>
                        <a:pt x="1320696" y="39989"/>
                        <a:pt x="1318836" y="35339"/>
                        <a:pt x="1316976" y="31619"/>
                      </a:cubicBezTo>
                      <a:cubicBezTo>
                        <a:pt x="1315117" y="27899"/>
                        <a:pt x="1313256" y="25109"/>
                        <a:pt x="1309537" y="24179"/>
                      </a:cubicBezTo>
                      <a:cubicBezTo>
                        <a:pt x="1306747" y="21390"/>
                        <a:pt x="1303957" y="19529"/>
                        <a:pt x="1300237" y="19529"/>
                      </a:cubicBezTo>
                      <a:cubicBezTo>
                        <a:pt x="1300237" y="19529"/>
                        <a:pt x="1299307" y="19529"/>
                        <a:pt x="1298377" y="19529"/>
                      </a:cubicBezTo>
                      <a:cubicBezTo>
                        <a:pt x="1295587" y="19529"/>
                        <a:pt x="1291867" y="21390"/>
                        <a:pt x="1290007" y="24179"/>
                      </a:cubicBezTo>
                      <a:cubicBezTo>
                        <a:pt x="1288147" y="26969"/>
                        <a:pt x="1287217" y="29759"/>
                        <a:pt x="1287217" y="32549"/>
                      </a:cubicBezTo>
                      <a:cubicBezTo>
                        <a:pt x="1288147" y="39989"/>
                        <a:pt x="1289077" y="47429"/>
                        <a:pt x="1289077" y="54869"/>
                      </a:cubicBezTo>
                      <a:cubicBezTo>
                        <a:pt x="1289077" y="59518"/>
                        <a:pt x="1288147" y="65098"/>
                        <a:pt x="1288147" y="69748"/>
                      </a:cubicBezTo>
                      <a:cubicBezTo>
                        <a:pt x="1286287" y="69748"/>
                        <a:pt x="1285357" y="70678"/>
                        <a:pt x="1283497" y="71608"/>
                      </a:cubicBezTo>
                      <a:cubicBezTo>
                        <a:pt x="1282567" y="71608"/>
                        <a:pt x="1281637" y="72538"/>
                        <a:pt x="1281637" y="72538"/>
                      </a:cubicBezTo>
                      <a:cubicBezTo>
                        <a:pt x="1279777" y="73468"/>
                        <a:pt x="1277917" y="74398"/>
                        <a:pt x="1276057" y="74398"/>
                      </a:cubicBezTo>
                      <a:cubicBezTo>
                        <a:pt x="1274197" y="74398"/>
                        <a:pt x="1272338" y="75328"/>
                        <a:pt x="1270478" y="75328"/>
                      </a:cubicBezTo>
                      <a:cubicBezTo>
                        <a:pt x="1267688" y="75328"/>
                        <a:pt x="1265828" y="74398"/>
                        <a:pt x="1263038" y="74398"/>
                      </a:cubicBezTo>
                      <a:cubicBezTo>
                        <a:pt x="1262108" y="74398"/>
                        <a:pt x="1260248" y="73468"/>
                        <a:pt x="1259318" y="73468"/>
                      </a:cubicBezTo>
                      <a:cubicBezTo>
                        <a:pt x="1257458" y="69748"/>
                        <a:pt x="1256528" y="66028"/>
                        <a:pt x="1254668" y="63238"/>
                      </a:cubicBezTo>
                      <a:cubicBezTo>
                        <a:pt x="1246298" y="46499"/>
                        <a:pt x="1236068" y="36269"/>
                        <a:pt x="1224909" y="32549"/>
                      </a:cubicBezTo>
                      <a:cubicBezTo>
                        <a:pt x="1222119" y="31619"/>
                        <a:pt x="1220259" y="31619"/>
                        <a:pt x="1217469" y="31619"/>
                      </a:cubicBezTo>
                      <a:cubicBezTo>
                        <a:pt x="1215609" y="31619"/>
                        <a:pt x="1213749" y="31619"/>
                        <a:pt x="1211889" y="32549"/>
                      </a:cubicBezTo>
                      <a:cubicBezTo>
                        <a:pt x="1208169" y="34409"/>
                        <a:pt x="1204449" y="37199"/>
                        <a:pt x="1202589" y="40919"/>
                      </a:cubicBezTo>
                      <a:cubicBezTo>
                        <a:pt x="1200729" y="46499"/>
                        <a:pt x="1198869" y="52079"/>
                        <a:pt x="1197939" y="57659"/>
                      </a:cubicBezTo>
                      <a:cubicBezTo>
                        <a:pt x="1197009" y="64168"/>
                        <a:pt x="1196079" y="69748"/>
                        <a:pt x="1196079" y="77188"/>
                      </a:cubicBezTo>
                      <a:cubicBezTo>
                        <a:pt x="1196079" y="83698"/>
                        <a:pt x="1196079" y="91138"/>
                        <a:pt x="1197009" y="99508"/>
                      </a:cubicBezTo>
                      <a:cubicBezTo>
                        <a:pt x="1194219" y="95788"/>
                        <a:pt x="1192359" y="92998"/>
                        <a:pt x="1190499" y="90208"/>
                      </a:cubicBezTo>
                      <a:cubicBezTo>
                        <a:pt x="1190499" y="89278"/>
                        <a:pt x="1189570" y="88348"/>
                        <a:pt x="1189570" y="88348"/>
                      </a:cubicBezTo>
                      <a:cubicBezTo>
                        <a:pt x="1187710" y="83698"/>
                        <a:pt x="1183060" y="79978"/>
                        <a:pt x="1177480" y="79978"/>
                      </a:cubicBezTo>
                      <a:cubicBezTo>
                        <a:pt x="1175620" y="79978"/>
                        <a:pt x="1174690" y="79978"/>
                        <a:pt x="1172830" y="80908"/>
                      </a:cubicBezTo>
                      <a:cubicBezTo>
                        <a:pt x="1170040" y="81838"/>
                        <a:pt x="1168180" y="83698"/>
                        <a:pt x="1167250" y="85558"/>
                      </a:cubicBezTo>
                      <a:cubicBezTo>
                        <a:pt x="1167250" y="85558"/>
                        <a:pt x="1166320" y="85558"/>
                        <a:pt x="1166320" y="85558"/>
                      </a:cubicBezTo>
                      <a:cubicBezTo>
                        <a:pt x="1164460" y="85558"/>
                        <a:pt x="1163530" y="85558"/>
                        <a:pt x="1161670" y="86488"/>
                      </a:cubicBezTo>
                      <a:cubicBezTo>
                        <a:pt x="1158880" y="87418"/>
                        <a:pt x="1156090" y="90208"/>
                        <a:pt x="1155160" y="92998"/>
                      </a:cubicBezTo>
                      <a:cubicBezTo>
                        <a:pt x="1154230" y="95788"/>
                        <a:pt x="1154230" y="98578"/>
                        <a:pt x="1155160" y="102297"/>
                      </a:cubicBezTo>
                      <a:cubicBezTo>
                        <a:pt x="1156090" y="105087"/>
                        <a:pt x="1157020" y="108807"/>
                        <a:pt x="1157950" y="111597"/>
                      </a:cubicBezTo>
                      <a:lnTo>
                        <a:pt x="1158880" y="113457"/>
                      </a:lnTo>
                      <a:cubicBezTo>
                        <a:pt x="1162600" y="130197"/>
                        <a:pt x="1166320" y="147866"/>
                        <a:pt x="1170040" y="164606"/>
                      </a:cubicBezTo>
                      <a:cubicBezTo>
                        <a:pt x="1171900" y="172976"/>
                        <a:pt x="1172830" y="182275"/>
                        <a:pt x="1174690" y="190645"/>
                      </a:cubicBezTo>
                      <a:cubicBezTo>
                        <a:pt x="1175620" y="194365"/>
                        <a:pt x="1175620" y="197155"/>
                        <a:pt x="1175620" y="200875"/>
                      </a:cubicBezTo>
                      <a:cubicBezTo>
                        <a:pt x="1172830" y="201805"/>
                        <a:pt x="1170040" y="202735"/>
                        <a:pt x="1168180" y="205525"/>
                      </a:cubicBezTo>
                      <a:cubicBezTo>
                        <a:pt x="1165390" y="209245"/>
                        <a:pt x="1165390" y="212035"/>
                        <a:pt x="1165390" y="215755"/>
                      </a:cubicBezTo>
                      <a:cubicBezTo>
                        <a:pt x="1165390" y="216685"/>
                        <a:pt x="1165390" y="218545"/>
                        <a:pt x="1165390" y="219475"/>
                      </a:cubicBezTo>
                      <a:cubicBezTo>
                        <a:pt x="1164460" y="237144"/>
                        <a:pt x="1161670" y="255744"/>
                        <a:pt x="1155160" y="278063"/>
                      </a:cubicBezTo>
                      <a:cubicBezTo>
                        <a:pt x="1151440" y="290153"/>
                        <a:pt x="1147721" y="302242"/>
                        <a:pt x="1143071" y="314332"/>
                      </a:cubicBezTo>
                      <a:cubicBezTo>
                        <a:pt x="1140281" y="323632"/>
                        <a:pt x="1136561" y="332932"/>
                        <a:pt x="1133771" y="343162"/>
                      </a:cubicBezTo>
                      <a:cubicBezTo>
                        <a:pt x="1130051" y="355251"/>
                        <a:pt x="1127261" y="366411"/>
                        <a:pt x="1124471" y="376641"/>
                      </a:cubicBezTo>
                      <a:cubicBezTo>
                        <a:pt x="1121681" y="386870"/>
                        <a:pt x="1120751" y="398030"/>
                        <a:pt x="1118891" y="408260"/>
                      </a:cubicBezTo>
                      <a:lnTo>
                        <a:pt x="1118891" y="411050"/>
                      </a:lnTo>
                      <a:cubicBezTo>
                        <a:pt x="1111451" y="463129"/>
                        <a:pt x="1106802" y="514277"/>
                        <a:pt x="1104942" y="562636"/>
                      </a:cubicBezTo>
                      <a:cubicBezTo>
                        <a:pt x="1102152" y="612855"/>
                        <a:pt x="1103082" y="664934"/>
                        <a:pt x="1105872" y="717012"/>
                      </a:cubicBezTo>
                      <a:cubicBezTo>
                        <a:pt x="1108662" y="769091"/>
                        <a:pt x="1114241" y="819310"/>
                        <a:pt x="1120751" y="875108"/>
                      </a:cubicBezTo>
                      <a:lnTo>
                        <a:pt x="1120751" y="877899"/>
                      </a:lnTo>
                      <a:cubicBezTo>
                        <a:pt x="1122611" y="897428"/>
                        <a:pt x="1125401" y="917887"/>
                        <a:pt x="1128191" y="937417"/>
                      </a:cubicBezTo>
                      <a:cubicBezTo>
                        <a:pt x="1129121" y="941137"/>
                        <a:pt x="1130051" y="943927"/>
                        <a:pt x="1131911" y="945787"/>
                      </a:cubicBezTo>
                      <a:cubicBezTo>
                        <a:pt x="1131911" y="946717"/>
                        <a:pt x="1131911" y="947647"/>
                        <a:pt x="1132841" y="948577"/>
                      </a:cubicBezTo>
                      <a:cubicBezTo>
                        <a:pt x="1133771" y="951367"/>
                        <a:pt x="1136561" y="954157"/>
                        <a:pt x="1139351" y="955087"/>
                      </a:cubicBezTo>
                      <a:cubicBezTo>
                        <a:pt x="1141211" y="956017"/>
                        <a:pt x="1142141" y="956017"/>
                        <a:pt x="1144001" y="956017"/>
                      </a:cubicBezTo>
                      <a:cubicBezTo>
                        <a:pt x="1144931" y="956017"/>
                        <a:pt x="1146791" y="956017"/>
                        <a:pt x="1148651" y="955087"/>
                      </a:cubicBezTo>
                      <a:cubicBezTo>
                        <a:pt x="1150511" y="954157"/>
                        <a:pt x="1152370" y="954157"/>
                        <a:pt x="1154230" y="954157"/>
                      </a:cubicBezTo>
                      <a:lnTo>
                        <a:pt x="1156090" y="953227"/>
                      </a:lnTo>
                      <a:lnTo>
                        <a:pt x="1156090" y="953227"/>
                      </a:lnTo>
                      <a:lnTo>
                        <a:pt x="1157020" y="953227"/>
                      </a:lnTo>
                      <a:cubicBezTo>
                        <a:pt x="1174690" y="948577"/>
                        <a:pt x="1192359" y="944857"/>
                        <a:pt x="1209099" y="942067"/>
                      </a:cubicBezTo>
                      <a:cubicBezTo>
                        <a:pt x="1217469" y="940207"/>
                        <a:pt x="1225839" y="938347"/>
                        <a:pt x="1234208" y="936487"/>
                      </a:cubicBezTo>
                      <a:lnTo>
                        <a:pt x="1249088" y="933697"/>
                      </a:lnTo>
                      <a:cubicBezTo>
                        <a:pt x="1270478" y="929047"/>
                        <a:pt x="1292797" y="924397"/>
                        <a:pt x="1314186" y="918818"/>
                      </a:cubicBezTo>
                      <a:cubicBezTo>
                        <a:pt x="1343016" y="911378"/>
                        <a:pt x="1367195" y="904868"/>
                        <a:pt x="1391375" y="896498"/>
                      </a:cubicBezTo>
                      <a:cubicBezTo>
                        <a:pt x="1404394" y="891848"/>
                        <a:pt x="1417414" y="886268"/>
                        <a:pt x="1430434" y="880688"/>
                      </a:cubicBezTo>
                      <a:cubicBezTo>
                        <a:pt x="1436943" y="877899"/>
                        <a:pt x="1443453" y="874178"/>
                        <a:pt x="1449963" y="870459"/>
                      </a:cubicBezTo>
                      <a:cubicBezTo>
                        <a:pt x="1456473" y="866739"/>
                        <a:pt x="1463913" y="862089"/>
                        <a:pt x="1469493" y="855579"/>
                      </a:cubicBezTo>
                      <a:cubicBezTo>
                        <a:pt x="1471353" y="853719"/>
                        <a:pt x="1472283" y="851859"/>
                        <a:pt x="1472283" y="849999"/>
                      </a:cubicBezTo>
                      <a:cubicBezTo>
                        <a:pt x="1473213" y="849999"/>
                        <a:pt x="1474143" y="849999"/>
                        <a:pt x="1475073" y="849999"/>
                      </a:cubicBezTo>
                      <a:cubicBezTo>
                        <a:pt x="1476932" y="849999"/>
                        <a:pt x="1478792" y="849999"/>
                        <a:pt x="1480652" y="849069"/>
                      </a:cubicBezTo>
                      <a:cubicBezTo>
                        <a:pt x="1484372" y="847209"/>
                        <a:pt x="1487162" y="844419"/>
                        <a:pt x="1489022" y="840699"/>
                      </a:cubicBezTo>
                      <a:cubicBezTo>
                        <a:pt x="1489952" y="837909"/>
                        <a:pt x="1490882" y="832329"/>
                        <a:pt x="1489022" y="829540"/>
                      </a:cubicBezTo>
                      <a:lnTo>
                        <a:pt x="1488092" y="827680"/>
                      </a:lnTo>
                      <a:cubicBezTo>
                        <a:pt x="1482512" y="816520"/>
                        <a:pt x="1476002" y="805360"/>
                        <a:pt x="1470423" y="794201"/>
                      </a:cubicBezTo>
                      <a:cubicBezTo>
                        <a:pt x="1464843" y="782111"/>
                        <a:pt x="1459263" y="769091"/>
                        <a:pt x="1452753" y="754211"/>
                      </a:cubicBezTo>
                      <a:cubicBezTo>
                        <a:pt x="1443453" y="729102"/>
                        <a:pt x="1435083" y="703063"/>
                        <a:pt x="1427644" y="673304"/>
                      </a:cubicBezTo>
                      <a:cubicBezTo>
                        <a:pt x="1409974" y="599835"/>
                        <a:pt x="1401604" y="519857"/>
                        <a:pt x="1402534" y="435229"/>
                      </a:cubicBezTo>
                      <a:cubicBezTo>
                        <a:pt x="1403464" y="408260"/>
                        <a:pt x="1404394" y="380361"/>
                        <a:pt x="1407184" y="353391"/>
                      </a:cubicBezTo>
                      <a:cubicBezTo>
                        <a:pt x="1408114" y="319912"/>
                        <a:pt x="1412764" y="292943"/>
                        <a:pt x="1420204" y="267833"/>
                      </a:cubicBezTo>
                      <a:close/>
                      <a:moveTo>
                        <a:pt x="2783550" y="1478664"/>
                      </a:moveTo>
                      <a:cubicBezTo>
                        <a:pt x="2821679" y="1464714"/>
                        <a:pt x="2858879" y="1443325"/>
                        <a:pt x="2893288" y="1415425"/>
                      </a:cubicBezTo>
                      <a:cubicBezTo>
                        <a:pt x="2915607" y="1397756"/>
                        <a:pt x="2938857" y="1375436"/>
                        <a:pt x="2963966" y="1349397"/>
                      </a:cubicBezTo>
                      <a:cubicBezTo>
                        <a:pt x="2968616" y="1354977"/>
                        <a:pt x="2974196" y="1359627"/>
                        <a:pt x="2979776" y="1364277"/>
                      </a:cubicBezTo>
                      <a:cubicBezTo>
                        <a:pt x="2994655" y="1375436"/>
                        <a:pt x="3012325" y="1383806"/>
                        <a:pt x="3031854" y="1386596"/>
                      </a:cubicBezTo>
                      <a:cubicBezTo>
                        <a:pt x="3036504" y="1387526"/>
                        <a:pt x="3040224" y="1387526"/>
                        <a:pt x="3044874" y="1387526"/>
                      </a:cubicBezTo>
                      <a:cubicBezTo>
                        <a:pt x="3058824" y="1387526"/>
                        <a:pt x="3072773" y="1384736"/>
                        <a:pt x="3085793" y="1379156"/>
                      </a:cubicBezTo>
                      <a:cubicBezTo>
                        <a:pt x="3103462" y="1372646"/>
                        <a:pt x="3119272" y="1360557"/>
                        <a:pt x="3134152" y="1343817"/>
                      </a:cubicBezTo>
                      <a:cubicBezTo>
                        <a:pt x="3141592" y="1335447"/>
                        <a:pt x="3147171" y="1326147"/>
                        <a:pt x="3152751" y="1317778"/>
                      </a:cubicBezTo>
                      <a:cubicBezTo>
                        <a:pt x="3157401" y="1310338"/>
                        <a:pt x="3161121" y="1301968"/>
                        <a:pt x="3165771" y="1293598"/>
                      </a:cubicBezTo>
                      <a:cubicBezTo>
                        <a:pt x="3176001" y="1271279"/>
                        <a:pt x="3182511" y="1250819"/>
                        <a:pt x="3184371" y="1232220"/>
                      </a:cubicBezTo>
                      <a:cubicBezTo>
                        <a:pt x="3185301" y="1221060"/>
                        <a:pt x="3185301" y="1211760"/>
                        <a:pt x="3183441" y="1204320"/>
                      </a:cubicBezTo>
                      <a:cubicBezTo>
                        <a:pt x="3181580" y="1193161"/>
                        <a:pt x="3176931" y="1182931"/>
                        <a:pt x="3169491" y="1174561"/>
                      </a:cubicBezTo>
                      <a:cubicBezTo>
                        <a:pt x="3162051" y="1164331"/>
                        <a:pt x="3150891" y="1156892"/>
                        <a:pt x="3138802" y="1154102"/>
                      </a:cubicBezTo>
                      <a:cubicBezTo>
                        <a:pt x="3146241" y="1133642"/>
                        <a:pt x="3157401" y="1115043"/>
                        <a:pt x="3167631" y="1097373"/>
                      </a:cubicBezTo>
                      <a:cubicBezTo>
                        <a:pt x="3171351" y="1091793"/>
                        <a:pt x="3175071" y="1085283"/>
                        <a:pt x="3178791" y="1079703"/>
                      </a:cubicBezTo>
                      <a:cubicBezTo>
                        <a:pt x="3188090" y="1064824"/>
                        <a:pt x="3197390" y="1049944"/>
                        <a:pt x="3205760" y="1034135"/>
                      </a:cubicBezTo>
                      <a:cubicBezTo>
                        <a:pt x="3217850" y="1010885"/>
                        <a:pt x="3230869" y="984846"/>
                        <a:pt x="3240169" y="958806"/>
                      </a:cubicBezTo>
                      <a:cubicBezTo>
                        <a:pt x="3249469" y="931837"/>
                        <a:pt x="3252259" y="906728"/>
                        <a:pt x="3249469" y="883478"/>
                      </a:cubicBezTo>
                      <a:cubicBezTo>
                        <a:pt x="3246679" y="858369"/>
                        <a:pt x="3236449" y="832329"/>
                        <a:pt x="3217850" y="805360"/>
                      </a:cubicBezTo>
                      <a:cubicBezTo>
                        <a:pt x="3202040" y="782111"/>
                        <a:pt x="3182511" y="761651"/>
                        <a:pt x="3163911" y="742122"/>
                      </a:cubicBezTo>
                      <a:cubicBezTo>
                        <a:pt x="3147171" y="725382"/>
                        <a:pt x="3128572" y="707713"/>
                        <a:pt x="3103462" y="686323"/>
                      </a:cubicBezTo>
                      <a:cubicBezTo>
                        <a:pt x="3083003" y="669583"/>
                        <a:pt x="3062544" y="652844"/>
                        <a:pt x="3042084" y="636105"/>
                      </a:cubicBezTo>
                      <a:cubicBezTo>
                        <a:pt x="3020695" y="618435"/>
                        <a:pt x="2997445" y="600765"/>
                        <a:pt x="2976056" y="582166"/>
                      </a:cubicBezTo>
                      <a:cubicBezTo>
                        <a:pt x="2923977" y="537527"/>
                        <a:pt x="2875618" y="497538"/>
                        <a:pt x="2830049" y="459409"/>
                      </a:cubicBezTo>
                      <a:cubicBezTo>
                        <a:pt x="2786340" y="424070"/>
                        <a:pt x="2738912" y="385940"/>
                        <a:pt x="2680323" y="340372"/>
                      </a:cubicBezTo>
                      <a:cubicBezTo>
                        <a:pt x="2579885" y="262254"/>
                        <a:pt x="2488748" y="199945"/>
                        <a:pt x="2400400" y="151586"/>
                      </a:cubicBezTo>
                      <a:cubicBezTo>
                        <a:pt x="2352041" y="124617"/>
                        <a:pt x="2301822" y="100438"/>
                        <a:pt x="2250673" y="79978"/>
                      </a:cubicBezTo>
                      <a:cubicBezTo>
                        <a:pt x="2200455" y="59518"/>
                        <a:pt x="2146516" y="40919"/>
                        <a:pt x="2086998" y="25109"/>
                      </a:cubicBezTo>
                      <a:cubicBezTo>
                        <a:pt x="2051658" y="15810"/>
                        <a:pt x="2005159" y="4650"/>
                        <a:pt x="1956801" y="4650"/>
                      </a:cubicBezTo>
                      <a:cubicBezTo>
                        <a:pt x="1949361" y="4650"/>
                        <a:pt x="1940991" y="4650"/>
                        <a:pt x="1933551" y="5580"/>
                      </a:cubicBezTo>
                      <a:cubicBezTo>
                        <a:pt x="1884262" y="9300"/>
                        <a:pt x="1834974" y="27899"/>
                        <a:pt x="1785685" y="61378"/>
                      </a:cubicBezTo>
                      <a:cubicBezTo>
                        <a:pt x="1754066" y="82768"/>
                        <a:pt x="1726166" y="107877"/>
                        <a:pt x="1701057" y="137637"/>
                      </a:cubicBezTo>
                      <a:cubicBezTo>
                        <a:pt x="1688967" y="151586"/>
                        <a:pt x="1677808" y="167396"/>
                        <a:pt x="1667578" y="183205"/>
                      </a:cubicBezTo>
                      <a:cubicBezTo>
                        <a:pt x="1664788" y="186925"/>
                        <a:pt x="1662928" y="190645"/>
                        <a:pt x="1660138" y="195295"/>
                      </a:cubicBezTo>
                      <a:cubicBezTo>
                        <a:pt x="1658278" y="195295"/>
                        <a:pt x="1655488" y="195295"/>
                        <a:pt x="1653628" y="195295"/>
                      </a:cubicBezTo>
                      <a:cubicBezTo>
                        <a:pt x="1648978" y="195295"/>
                        <a:pt x="1644328" y="195295"/>
                        <a:pt x="1640608" y="196225"/>
                      </a:cubicBezTo>
                      <a:cubicBezTo>
                        <a:pt x="1624799" y="199015"/>
                        <a:pt x="1610849" y="206455"/>
                        <a:pt x="1600619" y="212035"/>
                      </a:cubicBezTo>
                      <a:cubicBezTo>
                        <a:pt x="1586670" y="220405"/>
                        <a:pt x="1575510" y="230634"/>
                        <a:pt x="1567140" y="239004"/>
                      </a:cubicBezTo>
                      <a:cubicBezTo>
                        <a:pt x="1557840" y="248304"/>
                        <a:pt x="1549471" y="258534"/>
                        <a:pt x="1541101" y="271553"/>
                      </a:cubicBezTo>
                      <a:cubicBezTo>
                        <a:pt x="1523431" y="297593"/>
                        <a:pt x="1511342" y="324562"/>
                        <a:pt x="1505762" y="352461"/>
                      </a:cubicBezTo>
                      <a:cubicBezTo>
                        <a:pt x="1502972" y="365481"/>
                        <a:pt x="1502042" y="378501"/>
                        <a:pt x="1502972" y="391520"/>
                      </a:cubicBezTo>
                      <a:cubicBezTo>
                        <a:pt x="1503902" y="403610"/>
                        <a:pt x="1507622" y="416630"/>
                        <a:pt x="1514132" y="427789"/>
                      </a:cubicBezTo>
                      <a:cubicBezTo>
                        <a:pt x="1519711" y="437089"/>
                        <a:pt x="1527151" y="445459"/>
                        <a:pt x="1536451" y="451969"/>
                      </a:cubicBezTo>
                      <a:cubicBezTo>
                        <a:pt x="1547611" y="459409"/>
                        <a:pt x="1560630" y="464059"/>
                        <a:pt x="1574580" y="465919"/>
                      </a:cubicBezTo>
                      <a:cubicBezTo>
                        <a:pt x="1575510" y="465919"/>
                        <a:pt x="1576440" y="465919"/>
                        <a:pt x="1577370" y="465919"/>
                      </a:cubicBezTo>
                      <a:cubicBezTo>
                        <a:pt x="1579230" y="465919"/>
                        <a:pt x="1580160" y="465919"/>
                        <a:pt x="1582020" y="464988"/>
                      </a:cubicBezTo>
                      <a:cubicBezTo>
                        <a:pt x="1577370" y="473358"/>
                        <a:pt x="1573650" y="481728"/>
                        <a:pt x="1569000" y="490098"/>
                      </a:cubicBezTo>
                      <a:cubicBezTo>
                        <a:pt x="1560630" y="508698"/>
                        <a:pt x="1553191" y="529157"/>
                        <a:pt x="1546681" y="553336"/>
                      </a:cubicBezTo>
                      <a:cubicBezTo>
                        <a:pt x="1535521" y="592395"/>
                        <a:pt x="1530871" y="636105"/>
                        <a:pt x="1532731" y="684463"/>
                      </a:cubicBezTo>
                      <a:cubicBezTo>
                        <a:pt x="1533661" y="725382"/>
                        <a:pt x="1541101" y="769091"/>
                        <a:pt x="1555050" y="816520"/>
                      </a:cubicBezTo>
                      <a:cubicBezTo>
                        <a:pt x="1567140" y="857439"/>
                        <a:pt x="1584810" y="898358"/>
                        <a:pt x="1608059" y="940207"/>
                      </a:cubicBezTo>
                      <a:cubicBezTo>
                        <a:pt x="1629449" y="977406"/>
                        <a:pt x="1655488" y="1012745"/>
                        <a:pt x="1687107" y="1045294"/>
                      </a:cubicBezTo>
                      <a:cubicBezTo>
                        <a:pt x="1701987" y="1061104"/>
                        <a:pt x="1718727" y="1075984"/>
                        <a:pt x="1740116" y="1096443"/>
                      </a:cubicBezTo>
                      <a:cubicBezTo>
                        <a:pt x="1758716" y="1113183"/>
                        <a:pt x="1778245" y="1129922"/>
                        <a:pt x="1798705" y="1146662"/>
                      </a:cubicBezTo>
                      <a:cubicBezTo>
                        <a:pt x="1880542" y="1211760"/>
                        <a:pt x="1970750" y="1268489"/>
                        <a:pt x="2065608" y="1314988"/>
                      </a:cubicBezTo>
                      <a:cubicBezTo>
                        <a:pt x="2081418" y="1322428"/>
                        <a:pt x="2097227" y="1329867"/>
                        <a:pt x="2113037" y="1337307"/>
                      </a:cubicBezTo>
                      <a:lnTo>
                        <a:pt x="2118617" y="1340097"/>
                      </a:lnTo>
                      <a:cubicBezTo>
                        <a:pt x="2125127" y="1344747"/>
                        <a:pt x="2132566" y="1348467"/>
                        <a:pt x="2140006" y="1353117"/>
                      </a:cubicBezTo>
                      <a:lnTo>
                        <a:pt x="2140936" y="1354047"/>
                      </a:lnTo>
                      <a:cubicBezTo>
                        <a:pt x="2153956" y="1361487"/>
                        <a:pt x="2166976" y="1368926"/>
                        <a:pt x="2179065" y="1376366"/>
                      </a:cubicBezTo>
                      <a:cubicBezTo>
                        <a:pt x="2208824" y="1393106"/>
                        <a:pt x="2234864" y="1406126"/>
                        <a:pt x="2259973" y="1418215"/>
                      </a:cubicBezTo>
                      <a:cubicBezTo>
                        <a:pt x="2319492" y="1446114"/>
                        <a:pt x="2378080" y="1468434"/>
                        <a:pt x="2435739" y="1484244"/>
                      </a:cubicBezTo>
                      <a:cubicBezTo>
                        <a:pt x="2499907" y="1501913"/>
                        <a:pt x="2561286" y="1511213"/>
                        <a:pt x="2618944" y="1511213"/>
                      </a:cubicBezTo>
                      <a:cubicBezTo>
                        <a:pt x="2680323" y="1506563"/>
                        <a:pt x="2735191" y="1497263"/>
                        <a:pt x="2783550" y="1478664"/>
                      </a:cubicBezTo>
                      <a:close/>
                      <a:moveTo>
                        <a:pt x="3469873" y="1593051"/>
                      </a:moveTo>
                      <a:cubicBezTo>
                        <a:pt x="3468014" y="1588401"/>
                        <a:pt x="3463364" y="1585611"/>
                        <a:pt x="3457784" y="1584681"/>
                      </a:cubicBezTo>
                      <a:cubicBezTo>
                        <a:pt x="3456854" y="1583751"/>
                        <a:pt x="3454994" y="1582821"/>
                        <a:pt x="3454064" y="1582821"/>
                      </a:cubicBezTo>
                      <a:cubicBezTo>
                        <a:pt x="3445694" y="1580031"/>
                        <a:pt x="3437324" y="1579101"/>
                        <a:pt x="3428954" y="1579101"/>
                      </a:cubicBezTo>
                      <a:lnTo>
                        <a:pt x="3426165" y="1579101"/>
                      </a:lnTo>
                      <a:cubicBezTo>
                        <a:pt x="3418725" y="1578171"/>
                        <a:pt x="3412215" y="1578171"/>
                        <a:pt x="3404775" y="1576311"/>
                      </a:cubicBezTo>
                      <a:cubicBezTo>
                        <a:pt x="3421515" y="1569802"/>
                        <a:pt x="3445694" y="1558642"/>
                        <a:pt x="3457784" y="1537252"/>
                      </a:cubicBezTo>
                      <a:cubicBezTo>
                        <a:pt x="3459644" y="1533533"/>
                        <a:pt x="3460574" y="1530742"/>
                        <a:pt x="3459644" y="1527023"/>
                      </a:cubicBezTo>
                      <a:cubicBezTo>
                        <a:pt x="3458714" y="1523303"/>
                        <a:pt x="3456854" y="1520513"/>
                        <a:pt x="3454064" y="1518653"/>
                      </a:cubicBezTo>
                      <a:cubicBezTo>
                        <a:pt x="3452204" y="1516793"/>
                        <a:pt x="3449414" y="1516793"/>
                        <a:pt x="3446624" y="1516793"/>
                      </a:cubicBezTo>
                      <a:cubicBezTo>
                        <a:pt x="3445694" y="1516793"/>
                        <a:pt x="3444764" y="1516793"/>
                        <a:pt x="3443834" y="1516793"/>
                      </a:cubicBezTo>
                      <a:cubicBezTo>
                        <a:pt x="3442904" y="1515863"/>
                        <a:pt x="3441044" y="1515863"/>
                        <a:pt x="3439184" y="1514933"/>
                      </a:cubicBezTo>
                      <a:cubicBezTo>
                        <a:pt x="3437324" y="1514003"/>
                        <a:pt x="3434534" y="1514003"/>
                        <a:pt x="3432674" y="1513073"/>
                      </a:cubicBezTo>
                      <a:lnTo>
                        <a:pt x="3431745" y="1513073"/>
                      </a:lnTo>
                      <a:cubicBezTo>
                        <a:pt x="3428024" y="1512143"/>
                        <a:pt x="3423375" y="1512143"/>
                        <a:pt x="3420585" y="1512143"/>
                      </a:cubicBezTo>
                      <a:cubicBezTo>
                        <a:pt x="3418725" y="1512143"/>
                        <a:pt x="3415935" y="1512143"/>
                        <a:pt x="3414075" y="1512143"/>
                      </a:cubicBezTo>
                      <a:cubicBezTo>
                        <a:pt x="3409425" y="1512143"/>
                        <a:pt x="3403845" y="1512143"/>
                        <a:pt x="3396405" y="1513073"/>
                      </a:cubicBezTo>
                      <a:cubicBezTo>
                        <a:pt x="3390825" y="1513073"/>
                        <a:pt x="3384316" y="1514003"/>
                        <a:pt x="3378736" y="1514933"/>
                      </a:cubicBezTo>
                      <a:lnTo>
                        <a:pt x="3381526" y="1512143"/>
                      </a:lnTo>
                      <a:cubicBezTo>
                        <a:pt x="3389896" y="1502843"/>
                        <a:pt x="3396405" y="1494473"/>
                        <a:pt x="3401985" y="1485174"/>
                      </a:cubicBezTo>
                      <a:cubicBezTo>
                        <a:pt x="3407565" y="1476804"/>
                        <a:pt x="3411285" y="1466574"/>
                        <a:pt x="3414075" y="1456344"/>
                      </a:cubicBezTo>
                      <a:cubicBezTo>
                        <a:pt x="3415005" y="1452624"/>
                        <a:pt x="3415005" y="1449835"/>
                        <a:pt x="3413145" y="1447044"/>
                      </a:cubicBezTo>
                      <a:cubicBezTo>
                        <a:pt x="3411285" y="1444255"/>
                        <a:pt x="3409425" y="1441465"/>
                        <a:pt x="3405705" y="1440535"/>
                      </a:cubicBezTo>
                      <a:cubicBezTo>
                        <a:pt x="3404775" y="1440535"/>
                        <a:pt x="3402915" y="1439605"/>
                        <a:pt x="3401985" y="1439605"/>
                      </a:cubicBezTo>
                      <a:cubicBezTo>
                        <a:pt x="3401055" y="1439605"/>
                        <a:pt x="3400125" y="1439605"/>
                        <a:pt x="3398265" y="1439605"/>
                      </a:cubicBezTo>
                      <a:cubicBezTo>
                        <a:pt x="3398265" y="1439605"/>
                        <a:pt x="3397335" y="1439605"/>
                        <a:pt x="3397335" y="1439605"/>
                      </a:cubicBezTo>
                      <a:cubicBezTo>
                        <a:pt x="3396405" y="1439605"/>
                        <a:pt x="3395475" y="1439605"/>
                        <a:pt x="3394545" y="1439605"/>
                      </a:cubicBezTo>
                      <a:cubicBezTo>
                        <a:pt x="3386175" y="1439605"/>
                        <a:pt x="3378736" y="1442395"/>
                        <a:pt x="3370366" y="1445185"/>
                      </a:cubicBezTo>
                      <a:cubicBezTo>
                        <a:pt x="3361996" y="1448905"/>
                        <a:pt x="3353626" y="1452624"/>
                        <a:pt x="3345257" y="1457274"/>
                      </a:cubicBezTo>
                      <a:lnTo>
                        <a:pt x="3338747" y="1460994"/>
                      </a:lnTo>
                      <a:cubicBezTo>
                        <a:pt x="3331307" y="1464714"/>
                        <a:pt x="3323867" y="1469364"/>
                        <a:pt x="3315497" y="1472154"/>
                      </a:cubicBezTo>
                      <a:cubicBezTo>
                        <a:pt x="3317357" y="1468434"/>
                        <a:pt x="3319217" y="1464714"/>
                        <a:pt x="3321077" y="1461924"/>
                      </a:cubicBezTo>
                      <a:cubicBezTo>
                        <a:pt x="3332237" y="1439605"/>
                        <a:pt x="3340607" y="1408915"/>
                        <a:pt x="3322007" y="1388456"/>
                      </a:cubicBezTo>
                      <a:cubicBezTo>
                        <a:pt x="3319217" y="1385666"/>
                        <a:pt x="3316427" y="1383806"/>
                        <a:pt x="3312707" y="1383806"/>
                      </a:cubicBezTo>
                      <a:cubicBezTo>
                        <a:pt x="3309917" y="1383806"/>
                        <a:pt x="3307127" y="1384736"/>
                        <a:pt x="3305268" y="1386596"/>
                      </a:cubicBezTo>
                      <a:cubicBezTo>
                        <a:pt x="3304338" y="1386596"/>
                        <a:pt x="3304338" y="1387526"/>
                        <a:pt x="3303408" y="1388456"/>
                      </a:cubicBezTo>
                      <a:cubicBezTo>
                        <a:pt x="3295038" y="1391246"/>
                        <a:pt x="3287598" y="1395896"/>
                        <a:pt x="3281088" y="1400546"/>
                      </a:cubicBezTo>
                      <a:cubicBezTo>
                        <a:pt x="3273648" y="1406126"/>
                        <a:pt x="3266208" y="1412636"/>
                        <a:pt x="3259699" y="1420075"/>
                      </a:cubicBezTo>
                      <a:cubicBezTo>
                        <a:pt x="3253189" y="1427515"/>
                        <a:pt x="3247609" y="1434025"/>
                        <a:pt x="3242959" y="1441465"/>
                      </a:cubicBezTo>
                      <a:cubicBezTo>
                        <a:pt x="3238309" y="1447975"/>
                        <a:pt x="3234589" y="1454484"/>
                        <a:pt x="3232729" y="1459134"/>
                      </a:cubicBezTo>
                      <a:lnTo>
                        <a:pt x="3229939" y="1460064"/>
                      </a:lnTo>
                      <a:cubicBezTo>
                        <a:pt x="3222500" y="1462854"/>
                        <a:pt x="3215990" y="1465644"/>
                        <a:pt x="3208550" y="1468434"/>
                      </a:cubicBezTo>
                      <a:lnTo>
                        <a:pt x="3203900" y="1470294"/>
                      </a:lnTo>
                      <a:cubicBezTo>
                        <a:pt x="3197390" y="1473084"/>
                        <a:pt x="3190880" y="1475874"/>
                        <a:pt x="3184371" y="1478664"/>
                      </a:cubicBezTo>
                      <a:cubicBezTo>
                        <a:pt x="3168561" y="1485174"/>
                        <a:pt x="3151821" y="1491684"/>
                        <a:pt x="3133222" y="1498193"/>
                      </a:cubicBezTo>
                      <a:cubicBezTo>
                        <a:pt x="3056034" y="1523303"/>
                        <a:pt x="2978846" y="1539112"/>
                        <a:pt x="2902587" y="1544692"/>
                      </a:cubicBezTo>
                      <a:cubicBezTo>
                        <a:pt x="2883058" y="1545622"/>
                        <a:pt x="2862598" y="1546552"/>
                        <a:pt x="2843069" y="1546552"/>
                      </a:cubicBezTo>
                      <a:lnTo>
                        <a:pt x="2838419" y="1546552"/>
                      </a:lnTo>
                      <a:lnTo>
                        <a:pt x="2835629" y="1546552"/>
                      </a:lnTo>
                      <a:cubicBezTo>
                        <a:pt x="2818889" y="1546552"/>
                        <a:pt x="2802150" y="1547482"/>
                        <a:pt x="2785410" y="1547482"/>
                      </a:cubicBezTo>
                      <a:cubicBezTo>
                        <a:pt x="2781690" y="1547482"/>
                        <a:pt x="2777970" y="1547482"/>
                        <a:pt x="2775181" y="1547482"/>
                      </a:cubicBezTo>
                      <a:cubicBezTo>
                        <a:pt x="2736121" y="1547482"/>
                        <a:pt x="2689623" y="1545622"/>
                        <a:pt x="2644984" y="1537252"/>
                      </a:cubicBezTo>
                      <a:cubicBezTo>
                        <a:pt x="2627314" y="1533533"/>
                        <a:pt x="2610575" y="1528883"/>
                        <a:pt x="2594765" y="1522373"/>
                      </a:cubicBezTo>
                      <a:cubicBezTo>
                        <a:pt x="2592905" y="1521443"/>
                        <a:pt x="2591975" y="1521443"/>
                        <a:pt x="2590115" y="1521443"/>
                      </a:cubicBezTo>
                      <a:cubicBezTo>
                        <a:pt x="2588255" y="1519583"/>
                        <a:pt x="2585465" y="1518653"/>
                        <a:pt x="2583605" y="1518653"/>
                      </a:cubicBezTo>
                      <a:lnTo>
                        <a:pt x="2582675" y="1518653"/>
                      </a:lnTo>
                      <a:cubicBezTo>
                        <a:pt x="2579885" y="1518653"/>
                        <a:pt x="2577095" y="1519583"/>
                        <a:pt x="2575236" y="1521443"/>
                      </a:cubicBezTo>
                      <a:cubicBezTo>
                        <a:pt x="2572445" y="1523303"/>
                        <a:pt x="2571516" y="1526093"/>
                        <a:pt x="2570586" y="1529812"/>
                      </a:cubicBezTo>
                      <a:cubicBezTo>
                        <a:pt x="2568726" y="1541902"/>
                        <a:pt x="2566866" y="1553992"/>
                        <a:pt x="2565006" y="1565152"/>
                      </a:cubicBezTo>
                      <a:cubicBezTo>
                        <a:pt x="2560356" y="1600491"/>
                        <a:pt x="2554776" y="1637690"/>
                        <a:pt x="2547336" y="1673959"/>
                      </a:cubicBezTo>
                      <a:cubicBezTo>
                        <a:pt x="2541756" y="1702788"/>
                        <a:pt x="2533387" y="1732548"/>
                        <a:pt x="2524087" y="1762307"/>
                      </a:cubicBezTo>
                      <a:cubicBezTo>
                        <a:pt x="2522227" y="1768817"/>
                        <a:pt x="2519437" y="1775327"/>
                        <a:pt x="2517577" y="1782766"/>
                      </a:cubicBezTo>
                      <a:cubicBezTo>
                        <a:pt x="2514787" y="1791136"/>
                        <a:pt x="2511997" y="1798576"/>
                        <a:pt x="2509207" y="1806946"/>
                      </a:cubicBezTo>
                      <a:cubicBezTo>
                        <a:pt x="2504557" y="1819965"/>
                        <a:pt x="2499907" y="1837635"/>
                        <a:pt x="2497118" y="1856234"/>
                      </a:cubicBezTo>
                      <a:cubicBezTo>
                        <a:pt x="2496188" y="1861814"/>
                        <a:pt x="2500837" y="1868324"/>
                        <a:pt x="2506417" y="1870184"/>
                      </a:cubicBezTo>
                      <a:cubicBezTo>
                        <a:pt x="2507347" y="1870184"/>
                        <a:pt x="2509207" y="1871114"/>
                        <a:pt x="2511067" y="1871114"/>
                      </a:cubicBezTo>
                      <a:cubicBezTo>
                        <a:pt x="2511997" y="1871114"/>
                        <a:pt x="2513857" y="1871114"/>
                        <a:pt x="2514787" y="1870184"/>
                      </a:cubicBezTo>
                      <a:cubicBezTo>
                        <a:pt x="2517577" y="1872044"/>
                        <a:pt x="2519437" y="1874834"/>
                        <a:pt x="2522227" y="1875764"/>
                      </a:cubicBezTo>
                      <a:cubicBezTo>
                        <a:pt x="2525947" y="1877624"/>
                        <a:pt x="2529667" y="1879484"/>
                        <a:pt x="2534317" y="1881344"/>
                      </a:cubicBezTo>
                      <a:cubicBezTo>
                        <a:pt x="2541756" y="1883204"/>
                        <a:pt x="2549196" y="1884134"/>
                        <a:pt x="2556636" y="1885064"/>
                      </a:cubicBezTo>
                      <a:lnTo>
                        <a:pt x="2558496" y="1885064"/>
                      </a:lnTo>
                      <a:cubicBezTo>
                        <a:pt x="2573375" y="1886924"/>
                        <a:pt x="2588255" y="1887854"/>
                        <a:pt x="2601275" y="1887854"/>
                      </a:cubicBezTo>
                      <a:cubicBezTo>
                        <a:pt x="2607785" y="1887854"/>
                        <a:pt x="2614294" y="1887854"/>
                        <a:pt x="2620804" y="1887854"/>
                      </a:cubicBezTo>
                      <a:cubicBezTo>
                        <a:pt x="2640334" y="1887854"/>
                        <a:pt x="2660793" y="1886924"/>
                        <a:pt x="2680323" y="1886924"/>
                      </a:cubicBezTo>
                      <a:lnTo>
                        <a:pt x="2685903" y="1886924"/>
                      </a:lnTo>
                      <a:cubicBezTo>
                        <a:pt x="2742631" y="1885064"/>
                        <a:pt x="2799360" y="1882274"/>
                        <a:pt x="2854229" y="1878554"/>
                      </a:cubicBezTo>
                      <a:cubicBezTo>
                        <a:pt x="2949086" y="1872044"/>
                        <a:pt x="3049524" y="1848795"/>
                        <a:pt x="3162981" y="1809736"/>
                      </a:cubicBezTo>
                      <a:cubicBezTo>
                        <a:pt x="3187160" y="1801366"/>
                        <a:pt x="3212270" y="1792066"/>
                        <a:pt x="3240169" y="1780906"/>
                      </a:cubicBezTo>
                      <a:cubicBezTo>
                        <a:pt x="3265278" y="1770677"/>
                        <a:pt x="3291318" y="1759517"/>
                        <a:pt x="3320147" y="1745567"/>
                      </a:cubicBezTo>
                      <a:cubicBezTo>
                        <a:pt x="3331307" y="1739987"/>
                        <a:pt x="3342467" y="1735337"/>
                        <a:pt x="3353626" y="1729757"/>
                      </a:cubicBezTo>
                      <a:cubicBezTo>
                        <a:pt x="3369436" y="1722318"/>
                        <a:pt x="3384316" y="1714878"/>
                        <a:pt x="3400125" y="1707438"/>
                      </a:cubicBezTo>
                      <a:cubicBezTo>
                        <a:pt x="3404775" y="1705578"/>
                        <a:pt x="3409425" y="1702788"/>
                        <a:pt x="3415005" y="1700928"/>
                      </a:cubicBezTo>
                      <a:cubicBezTo>
                        <a:pt x="3432674" y="1693488"/>
                        <a:pt x="3451274" y="1685119"/>
                        <a:pt x="3464294" y="1671169"/>
                      </a:cubicBezTo>
                      <a:cubicBezTo>
                        <a:pt x="3467084" y="1668379"/>
                        <a:pt x="3468944" y="1665589"/>
                        <a:pt x="3468944" y="1661869"/>
                      </a:cubicBezTo>
                      <a:cubicBezTo>
                        <a:pt x="3468944" y="1658149"/>
                        <a:pt x="3468014" y="1654430"/>
                        <a:pt x="3465223" y="1651639"/>
                      </a:cubicBezTo>
                      <a:cubicBezTo>
                        <a:pt x="3462434" y="1648850"/>
                        <a:pt x="3459644" y="1646990"/>
                        <a:pt x="3454994" y="1646990"/>
                      </a:cubicBezTo>
                      <a:cubicBezTo>
                        <a:pt x="3454994" y="1646990"/>
                        <a:pt x="3454064" y="1646990"/>
                        <a:pt x="3454064" y="1646990"/>
                      </a:cubicBezTo>
                      <a:cubicBezTo>
                        <a:pt x="3453134" y="1646990"/>
                        <a:pt x="3451274" y="1646990"/>
                        <a:pt x="3450344" y="1646990"/>
                      </a:cubicBezTo>
                      <a:cubicBezTo>
                        <a:pt x="3449414" y="1646990"/>
                        <a:pt x="3449414" y="1646060"/>
                        <a:pt x="3448484" y="1646060"/>
                      </a:cubicBezTo>
                      <a:cubicBezTo>
                        <a:pt x="3442904" y="1644200"/>
                        <a:pt x="3437324" y="1643270"/>
                        <a:pt x="3431745" y="1643270"/>
                      </a:cubicBezTo>
                      <a:lnTo>
                        <a:pt x="3430815" y="1643270"/>
                      </a:lnTo>
                      <a:lnTo>
                        <a:pt x="3425235" y="1642340"/>
                      </a:lnTo>
                      <a:cubicBezTo>
                        <a:pt x="3421515" y="1642340"/>
                        <a:pt x="3417795" y="1641410"/>
                        <a:pt x="3414075" y="1641410"/>
                      </a:cubicBezTo>
                      <a:lnTo>
                        <a:pt x="3409425" y="1641410"/>
                      </a:lnTo>
                      <a:cubicBezTo>
                        <a:pt x="3406635" y="1641410"/>
                        <a:pt x="3404775" y="1641410"/>
                        <a:pt x="3401985" y="1640480"/>
                      </a:cubicBezTo>
                      <a:lnTo>
                        <a:pt x="3406635" y="1638620"/>
                      </a:lnTo>
                      <a:lnTo>
                        <a:pt x="3412215" y="1636760"/>
                      </a:lnTo>
                      <a:cubicBezTo>
                        <a:pt x="3429884" y="1630250"/>
                        <a:pt x="3448484" y="1622810"/>
                        <a:pt x="3467084" y="1612581"/>
                      </a:cubicBezTo>
                      <a:cubicBezTo>
                        <a:pt x="3470803" y="1610721"/>
                        <a:pt x="3473594" y="1607931"/>
                        <a:pt x="3474523" y="1604211"/>
                      </a:cubicBezTo>
                      <a:cubicBezTo>
                        <a:pt x="3471733" y="1600491"/>
                        <a:pt x="3471733" y="1596771"/>
                        <a:pt x="3469873" y="1593051"/>
                      </a:cubicBezTo>
                      <a:close/>
                      <a:moveTo>
                        <a:pt x="1361615" y="3031726"/>
                      </a:moveTo>
                      <a:cubicBezTo>
                        <a:pt x="1359755" y="3030796"/>
                        <a:pt x="1357895" y="3029866"/>
                        <a:pt x="1356035" y="3029866"/>
                      </a:cubicBezTo>
                      <a:cubicBezTo>
                        <a:pt x="1355105" y="3028006"/>
                        <a:pt x="1353245" y="3027076"/>
                        <a:pt x="1352316" y="3025216"/>
                      </a:cubicBezTo>
                      <a:cubicBezTo>
                        <a:pt x="1345806" y="3019636"/>
                        <a:pt x="1339296" y="3014986"/>
                        <a:pt x="1332786" y="3010336"/>
                      </a:cubicBezTo>
                      <a:lnTo>
                        <a:pt x="1331856" y="3010336"/>
                      </a:lnTo>
                      <a:cubicBezTo>
                        <a:pt x="1324416" y="3005686"/>
                        <a:pt x="1316976" y="3001036"/>
                        <a:pt x="1309537" y="2995457"/>
                      </a:cubicBezTo>
                      <a:lnTo>
                        <a:pt x="1308607" y="2994527"/>
                      </a:lnTo>
                      <a:cubicBezTo>
                        <a:pt x="1290937" y="2983367"/>
                        <a:pt x="1274197" y="2973137"/>
                        <a:pt x="1261178" y="2964767"/>
                      </a:cubicBezTo>
                      <a:cubicBezTo>
                        <a:pt x="1231419" y="2946168"/>
                        <a:pt x="1201659" y="2928498"/>
                        <a:pt x="1171900" y="2910829"/>
                      </a:cubicBezTo>
                      <a:lnTo>
                        <a:pt x="1164460" y="2906179"/>
                      </a:lnTo>
                      <a:cubicBezTo>
                        <a:pt x="1102152" y="2868980"/>
                        <a:pt x="1038913" y="2830851"/>
                        <a:pt x="976605" y="2789002"/>
                      </a:cubicBezTo>
                      <a:cubicBezTo>
                        <a:pt x="974745" y="2788071"/>
                        <a:pt x="972885" y="2787142"/>
                        <a:pt x="971025" y="2787142"/>
                      </a:cubicBezTo>
                      <a:cubicBezTo>
                        <a:pt x="970095" y="2786212"/>
                        <a:pt x="969165" y="2784352"/>
                        <a:pt x="967305" y="2783422"/>
                      </a:cubicBezTo>
                      <a:cubicBezTo>
                        <a:pt x="964515" y="2781562"/>
                        <a:pt x="961725" y="2780632"/>
                        <a:pt x="958935" y="2780632"/>
                      </a:cubicBezTo>
                      <a:cubicBezTo>
                        <a:pt x="954285" y="2780632"/>
                        <a:pt x="948705" y="2783422"/>
                        <a:pt x="945916" y="2787142"/>
                      </a:cubicBezTo>
                      <a:cubicBezTo>
                        <a:pt x="924526" y="2816901"/>
                        <a:pt x="900347" y="2853170"/>
                        <a:pt x="883607" y="2893159"/>
                      </a:cubicBezTo>
                      <a:cubicBezTo>
                        <a:pt x="876167" y="2911759"/>
                        <a:pt x="871517" y="2930358"/>
                        <a:pt x="868727" y="2949888"/>
                      </a:cubicBezTo>
                      <a:cubicBezTo>
                        <a:pt x="866867" y="2969417"/>
                        <a:pt x="867797" y="2988947"/>
                        <a:pt x="872447" y="3008476"/>
                      </a:cubicBezTo>
                      <a:cubicBezTo>
                        <a:pt x="874307" y="3017776"/>
                        <a:pt x="878027" y="3027076"/>
                        <a:pt x="882677" y="3038236"/>
                      </a:cubicBezTo>
                      <a:cubicBezTo>
                        <a:pt x="888257" y="3050325"/>
                        <a:pt x="894767" y="3061485"/>
                        <a:pt x="900347" y="3068925"/>
                      </a:cubicBezTo>
                      <a:cubicBezTo>
                        <a:pt x="909646" y="3082874"/>
                        <a:pt x="919876" y="3096824"/>
                        <a:pt x="931036" y="3109844"/>
                      </a:cubicBezTo>
                      <a:cubicBezTo>
                        <a:pt x="956145" y="3139603"/>
                        <a:pt x="984045" y="3163783"/>
                        <a:pt x="1014734" y="3184242"/>
                      </a:cubicBezTo>
                      <a:cubicBezTo>
                        <a:pt x="1048213" y="3205631"/>
                        <a:pt x="1082622" y="3219581"/>
                        <a:pt x="1117031" y="3224231"/>
                      </a:cubicBezTo>
                      <a:cubicBezTo>
                        <a:pt x="1123541" y="3225161"/>
                        <a:pt x="1130981" y="3225161"/>
                        <a:pt x="1138421" y="3225161"/>
                      </a:cubicBezTo>
                      <a:cubicBezTo>
                        <a:pt x="1148651" y="3225161"/>
                        <a:pt x="1159810" y="3224231"/>
                        <a:pt x="1170970" y="3222371"/>
                      </a:cubicBezTo>
                      <a:cubicBezTo>
                        <a:pt x="1180270" y="3220511"/>
                        <a:pt x="1189570" y="3217721"/>
                        <a:pt x="1197009" y="3214931"/>
                      </a:cubicBezTo>
                      <a:cubicBezTo>
                        <a:pt x="1204449" y="3212141"/>
                        <a:pt x="1212819" y="3208421"/>
                        <a:pt x="1222119" y="3204702"/>
                      </a:cubicBezTo>
                      <a:cubicBezTo>
                        <a:pt x="1236998" y="3197261"/>
                        <a:pt x="1251878" y="3187032"/>
                        <a:pt x="1267688" y="3174942"/>
                      </a:cubicBezTo>
                      <a:cubicBezTo>
                        <a:pt x="1280707" y="3164712"/>
                        <a:pt x="1292797" y="3152623"/>
                        <a:pt x="1307677" y="3135883"/>
                      </a:cubicBezTo>
                      <a:cubicBezTo>
                        <a:pt x="1318836" y="3122863"/>
                        <a:pt x="1329996" y="3108914"/>
                        <a:pt x="1340226" y="3092174"/>
                      </a:cubicBezTo>
                      <a:cubicBezTo>
                        <a:pt x="1344876" y="3085664"/>
                        <a:pt x="1349526" y="3078224"/>
                        <a:pt x="1353245" y="3070785"/>
                      </a:cubicBezTo>
                      <a:cubicBezTo>
                        <a:pt x="1358825" y="3061485"/>
                        <a:pt x="1362545" y="3053115"/>
                        <a:pt x="1365335" y="3045675"/>
                      </a:cubicBezTo>
                      <a:lnTo>
                        <a:pt x="1365335" y="3044746"/>
                      </a:lnTo>
                      <a:lnTo>
                        <a:pt x="1365335" y="3043815"/>
                      </a:lnTo>
                      <a:cubicBezTo>
                        <a:pt x="1368125" y="3040096"/>
                        <a:pt x="1366265" y="3034515"/>
                        <a:pt x="1361615" y="3031726"/>
                      </a:cubicBezTo>
                      <a:close/>
                      <a:moveTo>
                        <a:pt x="482787" y="2364932"/>
                      </a:moveTo>
                      <a:cubicBezTo>
                        <a:pt x="477207" y="2358422"/>
                        <a:pt x="471627" y="2352842"/>
                        <a:pt x="466977" y="2347263"/>
                      </a:cubicBezTo>
                      <a:cubicBezTo>
                        <a:pt x="459537" y="2339823"/>
                        <a:pt x="453028" y="2332383"/>
                        <a:pt x="445588" y="2324943"/>
                      </a:cubicBezTo>
                      <a:lnTo>
                        <a:pt x="433498" y="2312853"/>
                      </a:lnTo>
                      <a:cubicBezTo>
                        <a:pt x="422338" y="2301694"/>
                        <a:pt x="411179" y="2289604"/>
                        <a:pt x="400019" y="2277514"/>
                      </a:cubicBezTo>
                      <a:cubicBezTo>
                        <a:pt x="392579" y="2269144"/>
                        <a:pt x="385139" y="2260775"/>
                        <a:pt x="376769" y="2252405"/>
                      </a:cubicBezTo>
                      <a:lnTo>
                        <a:pt x="367470" y="2242175"/>
                      </a:lnTo>
                      <a:cubicBezTo>
                        <a:pt x="353520" y="2226366"/>
                        <a:pt x="337710" y="2210556"/>
                        <a:pt x="322831" y="2195676"/>
                      </a:cubicBezTo>
                      <a:cubicBezTo>
                        <a:pt x="316321" y="2189167"/>
                        <a:pt x="309811" y="2182657"/>
                        <a:pt x="304231" y="2176147"/>
                      </a:cubicBezTo>
                      <a:cubicBezTo>
                        <a:pt x="292142" y="2163127"/>
                        <a:pt x="281912" y="2152897"/>
                        <a:pt x="273542" y="2142668"/>
                      </a:cubicBezTo>
                      <a:cubicBezTo>
                        <a:pt x="264242" y="2132438"/>
                        <a:pt x="254013" y="2120348"/>
                        <a:pt x="244713" y="2107328"/>
                      </a:cubicBezTo>
                      <a:cubicBezTo>
                        <a:pt x="238203" y="2097098"/>
                        <a:pt x="232623" y="2086869"/>
                        <a:pt x="227973" y="2076639"/>
                      </a:cubicBezTo>
                      <a:lnTo>
                        <a:pt x="226113" y="2072919"/>
                      </a:lnTo>
                      <a:cubicBezTo>
                        <a:pt x="218673" y="2058970"/>
                        <a:pt x="212164" y="2047810"/>
                        <a:pt x="204724" y="2037580"/>
                      </a:cubicBezTo>
                      <a:cubicBezTo>
                        <a:pt x="203794" y="2036650"/>
                        <a:pt x="202864" y="2035720"/>
                        <a:pt x="201934" y="2034790"/>
                      </a:cubicBezTo>
                      <a:cubicBezTo>
                        <a:pt x="201934" y="2032000"/>
                        <a:pt x="201004" y="2030140"/>
                        <a:pt x="199144" y="2028280"/>
                      </a:cubicBezTo>
                      <a:cubicBezTo>
                        <a:pt x="196354" y="2025490"/>
                        <a:pt x="192634" y="2023630"/>
                        <a:pt x="188914" y="2023630"/>
                      </a:cubicBezTo>
                      <a:cubicBezTo>
                        <a:pt x="186124" y="2023630"/>
                        <a:pt x="182404" y="2024560"/>
                        <a:pt x="180544" y="2026420"/>
                      </a:cubicBezTo>
                      <a:cubicBezTo>
                        <a:pt x="166595" y="2039440"/>
                        <a:pt x="151715" y="2052460"/>
                        <a:pt x="136835" y="2064549"/>
                      </a:cubicBezTo>
                      <a:cubicBezTo>
                        <a:pt x="94056" y="2099889"/>
                        <a:pt x="50348" y="2137088"/>
                        <a:pt x="22448" y="2187306"/>
                      </a:cubicBezTo>
                      <a:cubicBezTo>
                        <a:pt x="17798" y="2195676"/>
                        <a:pt x="13148" y="2204976"/>
                        <a:pt x="10358" y="2213346"/>
                      </a:cubicBezTo>
                      <a:cubicBezTo>
                        <a:pt x="5709" y="2224506"/>
                        <a:pt x="3849" y="2235665"/>
                        <a:pt x="1989" y="2244035"/>
                      </a:cubicBezTo>
                      <a:cubicBezTo>
                        <a:pt x="-801" y="2261705"/>
                        <a:pt x="-801" y="2281234"/>
                        <a:pt x="2919" y="2304484"/>
                      </a:cubicBezTo>
                      <a:cubicBezTo>
                        <a:pt x="5709" y="2323083"/>
                        <a:pt x="11288" y="2342613"/>
                        <a:pt x="20588" y="2364932"/>
                      </a:cubicBezTo>
                      <a:cubicBezTo>
                        <a:pt x="28028" y="2382602"/>
                        <a:pt x="36398" y="2400271"/>
                        <a:pt x="47558" y="2418871"/>
                      </a:cubicBezTo>
                      <a:cubicBezTo>
                        <a:pt x="58717" y="2437470"/>
                        <a:pt x="69877" y="2453280"/>
                        <a:pt x="81967" y="2467230"/>
                      </a:cubicBezTo>
                      <a:cubicBezTo>
                        <a:pt x="94056" y="2481179"/>
                        <a:pt x="108936" y="2495129"/>
                        <a:pt x="125676" y="2507219"/>
                      </a:cubicBezTo>
                      <a:cubicBezTo>
                        <a:pt x="140555" y="2518378"/>
                        <a:pt x="157295" y="2528608"/>
                        <a:pt x="175894" y="2536978"/>
                      </a:cubicBezTo>
                      <a:cubicBezTo>
                        <a:pt x="192634" y="2544418"/>
                        <a:pt x="211234" y="2549998"/>
                        <a:pt x="230763" y="2552787"/>
                      </a:cubicBezTo>
                      <a:cubicBezTo>
                        <a:pt x="235413" y="2553717"/>
                        <a:pt x="240063" y="2553717"/>
                        <a:pt x="244713" y="2553717"/>
                      </a:cubicBezTo>
                      <a:cubicBezTo>
                        <a:pt x="246573" y="2559297"/>
                        <a:pt x="250293" y="2563947"/>
                        <a:pt x="255872" y="2564877"/>
                      </a:cubicBezTo>
                      <a:cubicBezTo>
                        <a:pt x="262382" y="2566737"/>
                        <a:pt x="267032" y="2567667"/>
                        <a:pt x="272612" y="2568597"/>
                      </a:cubicBezTo>
                      <a:cubicBezTo>
                        <a:pt x="275402" y="2568597"/>
                        <a:pt x="278192" y="2569527"/>
                        <a:pt x="280982" y="2569527"/>
                      </a:cubicBezTo>
                      <a:cubicBezTo>
                        <a:pt x="284702" y="2569527"/>
                        <a:pt x="288422" y="2569527"/>
                        <a:pt x="291212" y="2568597"/>
                      </a:cubicBezTo>
                      <a:cubicBezTo>
                        <a:pt x="304231" y="2567667"/>
                        <a:pt x="316321" y="2563017"/>
                        <a:pt x="325621" y="2559297"/>
                      </a:cubicBezTo>
                      <a:cubicBezTo>
                        <a:pt x="336780" y="2554647"/>
                        <a:pt x="347940" y="2549068"/>
                        <a:pt x="360960" y="2540698"/>
                      </a:cubicBezTo>
                      <a:cubicBezTo>
                        <a:pt x="372120" y="2533258"/>
                        <a:pt x="382349" y="2524888"/>
                        <a:pt x="392579" y="2516518"/>
                      </a:cubicBezTo>
                      <a:cubicBezTo>
                        <a:pt x="403739" y="2506289"/>
                        <a:pt x="413969" y="2497919"/>
                        <a:pt x="422338" y="2488619"/>
                      </a:cubicBezTo>
                      <a:cubicBezTo>
                        <a:pt x="431638" y="2479319"/>
                        <a:pt x="440938" y="2469089"/>
                        <a:pt x="449308" y="2459790"/>
                      </a:cubicBezTo>
                      <a:cubicBezTo>
                        <a:pt x="459537" y="2448630"/>
                        <a:pt x="466977" y="2440260"/>
                        <a:pt x="473487" y="2431890"/>
                      </a:cubicBezTo>
                      <a:cubicBezTo>
                        <a:pt x="479997" y="2426311"/>
                        <a:pt x="486507" y="2419801"/>
                        <a:pt x="492087" y="2413291"/>
                      </a:cubicBezTo>
                      <a:cubicBezTo>
                        <a:pt x="493947" y="2411431"/>
                        <a:pt x="494877" y="2407711"/>
                        <a:pt x="494877" y="2404921"/>
                      </a:cubicBezTo>
                      <a:cubicBezTo>
                        <a:pt x="499526" y="2400271"/>
                        <a:pt x="502316" y="2391901"/>
                        <a:pt x="498596" y="2385391"/>
                      </a:cubicBezTo>
                      <a:cubicBezTo>
                        <a:pt x="493947" y="2378882"/>
                        <a:pt x="489297" y="2372372"/>
                        <a:pt x="482787" y="2364932"/>
                      </a:cubicBezTo>
                      <a:close/>
                    </a:path>
                  </a:pathLst>
                </a:custGeom>
                <a:solidFill>
                  <a:srgbClr val="FFF6E4"/>
                </a:solidFill>
                <a:ln w="93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xmlns="" id="{A72E50D0-8603-723F-F925-EA042EAF6798}"/>
                    </a:ext>
                  </a:extLst>
                </p:cNvPr>
                <p:cNvSpPr/>
                <p:nvPr/>
              </p:nvSpPr>
              <p:spPr>
                <a:xfrm>
                  <a:off x="1120622" y="3445738"/>
                  <a:ext cx="1461924" cy="1075053"/>
                </a:xfrm>
                <a:custGeom>
                  <a:avLst/>
                  <a:gdLst>
                    <a:gd name="connsiteX0" fmla="*/ 443599 w 1461924"/>
                    <a:gd name="connsiteY0" fmla="*/ 0 h 1075053"/>
                    <a:gd name="connsiteX1" fmla="*/ 440809 w 1461924"/>
                    <a:gd name="connsiteY1" fmla="*/ 0 h 1075053"/>
                    <a:gd name="connsiteX2" fmla="*/ 437089 w 1461924"/>
                    <a:gd name="connsiteY2" fmla="*/ 1860 h 1075053"/>
                    <a:gd name="connsiteX3" fmla="*/ 434299 w 1461924"/>
                    <a:gd name="connsiteY3" fmla="*/ 1860 h 1075053"/>
                    <a:gd name="connsiteX4" fmla="*/ 432439 w 1461924"/>
                    <a:gd name="connsiteY4" fmla="*/ 1860 h 1075053"/>
                    <a:gd name="connsiteX5" fmla="*/ 416630 w 1461924"/>
                    <a:gd name="connsiteY5" fmla="*/ 5580 h 1075053"/>
                    <a:gd name="connsiteX6" fmla="*/ 398960 w 1461924"/>
                    <a:gd name="connsiteY6" fmla="*/ 12090 h 1075053"/>
                    <a:gd name="connsiteX7" fmla="*/ 364551 w 1461924"/>
                    <a:gd name="connsiteY7" fmla="*/ 26040 h 1075053"/>
                    <a:gd name="connsiteX8" fmla="*/ 319912 w 1461924"/>
                    <a:gd name="connsiteY8" fmla="*/ 44639 h 1075053"/>
                    <a:gd name="connsiteX9" fmla="*/ 291083 w 1461924"/>
                    <a:gd name="connsiteY9" fmla="*/ 56729 h 1075053"/>
                    <a:gd name="connsiteX10" fmla="*/ 55799 w 1461924"/>
                    <a:gd name="connsiteY10" fmla="*/ 128337 h 1075053"/>
                    <a:gd name="connsiteX11" fmla="*/ 13950 w 1461924"/>
                    <a:gd name="connsiteY11" fmla="*/ 132057 h 1075053"/>
                    <a:gd name="connsiteX12" fmla="*/ 0 w 1461924"/>
                    <a:gd name="connsiteY12" fmla="*/ 146007 h 1075053"/>
                    <a:gd name="connsiteX13" fmla="*/ 2790 w 1461924"/>
                    <a:gd name="connsiteY13" fmla="*/ 154376 h 1075053"/>
                    <a:gd name="connsiteX14" fmla="*/ 930 w 1461924"/>
                    <a:gd name="connsiteY14" fmla="*/ 167396 h 1075053"/>
                    <a:gd name="connsiteX15" fmla="*/ 930 w 1461924"/>
                    <a:gd name="connsiteY15" fmla="*/ 185995 h 1075053"/>
                    <a:gd name="connsiteX16" fmla="*/ 6510 w 1461924"/>
                    <a:gd name="connsiteY16" fmla="*/ 226915 h 1075053"/>
                    <a:gd name="connsiteX17" fmla="*/ 11160 w 1461924"/>
                    <a:gd name="connsiteY17" fmla="*/ 250164 h 1075053"/>
                    <a:gd name="connsiteX18" fmla="*/ 13950 w 1461924"/>
                    <a:gd name="connsiteY18" fmla="*/ 263184 h 1075053"/>
                    <a:gd name="connsiteX19" fmla="*/ 19530 w 1461924"/>
                    <a:gd name="connsiteY19" fmla="*/ 299453 h 1075053"/>
                    <a:gd name="connsiteX20" fmla="*/ 23249 w 1461924"/>
                    <a:gd name="connsiteY20" fmla="*/ 355251 h 1075053"/>
                    <a:gd name="connsiteX21" fmla="*/ 26969 w 1461924"/>
                    <a:gd name="connsiteY21" fmla="*/ 363621 h 1075053"/>
                    <a:gd name="connsiteX22" fmla="*/ 36269 w 1461924"/>
                    <a:gd name="connsiteY22" fmla="*/ 367341 h 1075053"/>
                    <a:gd name="connsiteX23" fmla="*/ 37199 w 1461924"/>
                    <a:gd name="connsiteY23" fmla="*/ 367341 h 1075053"/>
                    <a:gd name="connsiteX24" fmla="*/ 37199 w 1461924"/>
                    <a:gd name="connsiteY24" fmla="*/ 369201 h 1075053"/>
                    <a:gd name="connsiteX25" fmla="*/ 38129 w 1461924"/>
                    <a:gd name="connsiteY25" fmla="*/ 371061 h 1075053"/>
                    <a:gd name="connsiteX26" fmla="*/ 53939 w 1461924"/>
                    <a:gd name="connsiteY26" fmla="*/ 409190 h 1075053"/>
                    <a:gd name="connsiteX27" fmla="*/ 92068 w 1461924"/>
                    <a:gd name="connsiteY27" fmla="*/ 474288 h 1075053"/>
                    <a:gd name="connsiteX28" fmla="*/ 172976 w 1461924"/>
                    <a:gd name="connsiteY28" fmla="*/ 577516 h 1075053"/>
                    <a:gd name="connsiteX29" fmla="*/ 223195 w 1461924"/>
                    <a:gd name="connsiteY29" fmla="*/ 620295 h 1075053"/>
                    <a:gd name="connsiteX30" fmla="*/ 281783 w 1461924"/>
                    <a:gd name="connsiteY30" fmla="*/ 658424 h 1075053"/>
                    <a:gd name="connsiteX31" fmla="*/ 283643 w 1461924"/>
                    <a:gd name="connsiteY31" fmla="*/ 659354 h 1075053"/>
                    <a:gd name="connsiteX32" fmla="*/ 373851 w 1461924"/>
                    <a:gd name="connsiteY32" fmla="*/ 714223 h 1075053"/>
                    <a:gd name="connsiteX33" fmla="*/ 425000 w 1461924"/>
                    <a:gd name="connsiteY33" fmla="*/ 745842 h 1075053"/>
                    <a:gd name="connsiteX34" fmla="*/ 567286 w 1461924"/>
                    <a:gd name="connsiteY34" fmla="*/ 830470 h 1075053"/>
                    <a:gd name="connsiteX35" fmla="*/ 708643 w 1461924"/>
                    <a:gd name="connsiteY35" fmla="*/ 903008 h 1075053"/>
                    <a:gd name="connsiteX36" fmla="*/ 999725 w 1461924"/>
                    <a:gd name="connsiteY36" fmla="*/ 1002516 h 1075053"/>
                    <a:gd name="connsiteX37" fmla="*/ 1358697 w 1461924"/>
                    <a:gd name="connsiteY37" fmla="*/ 1073194 h 1075053"/>
                    <a:gd name="connsiteX38" fmla="*/ 1362417 w 1461924"/>
                    <a:gd name="connsiteY38" fmla="*/ 1073194 h 1075053"/>
                    <a:gd name="connsiteX39" fmla="*/ 1369856 w 1461924"/>
                    <a:gd name="connsiteY39" fmla="*/ 1075054 h 1075053"/>
                    <a:gd name="connsiteX40" fmla="*/ 1374506 w 1461924"/>
                    <a:gd name="connsiteY40" fmla="*/ 1074124 h 1075053"/>
                    <a:gd name="connsiteX41" fmla="*/ 1384736 w 1461924"/>
                    <a:gd name="connsiteY41" fmla="*/ 1066684 h 1075053"/>
                    <a:gd name="connsiteX42" fmla="*/ 1401476 w 1461924"/>
                    <a:gd name="connsiteY42" fmla="*/ 1021115 h 1075053"/>
                    <a:gd name="connsiteX43" fmla="*/ 1413565 w 1461924"/>
                    <a:gd name="connsiteY43" fmla="*/ 976476 h 1075053"/>
                    <a:gd name="connsiteX44" fmla="*/ 1432165 w 1461924"/>
                    <a:gd name="connsiteY44" fmla="*/ 886268 h 1075053"/>
                    <a:gd name="connsiteX45" fmla="*/ 1447045 w 1461924"/>
                    <a:gd name="connsiteY45" fmla="*/ 795131 h 1075053"/>
                    <a:gd name="connsiteX46" fmla="*/ 1450764 w 1461924"/>
                    <a:gd name="connsiteY46" fmla="*/ 772811 h 1075053"/>
                    <a:gd name="connsiteX47" fmla="*/ 1454484 w 1461924"/>
                    <a:gd name="connsiteY47" fmla="*/ 749562 h 1075053"/>
                    <a:gd name="connsiteX48" fmla="*/ 1461924 w 1461924"/>
                    <a:gd name="connsiteY48" fmla="*/ 703993 h 1075053"/>
                    <a:gd name="connsiteX49" fmla="*/ 1461924 w 1461924"/>
                    <a:gd name="connsiteY49" fmla="*/ 698413 h 1075053"/>
                    <a:gd name="connsiteX50" fmla="*/ 1449834 w 1461924"/>
                    <a:gd name="connsiteY50" fmla="*/ 681673 h 1075053"/>
                    <a:gd name="connsiteX51" fmla="*/ 1398686 w 1461924"/>
                    <a:gd name="connsiteY51" fmla="*/ 666794 h 1075053"/>
                    <a:gd name="connsiteX52" fmla="*/ 1381016 w 1461924"/>
                    <a:gd name="connsiteY52" fmla="*/ 662144 h 1075053"/>
                    <a:gd name="connsiteX53" fmla="*/ 1312198 w 1461924"/>
                    <a:gd name="connsiteY53" fmla="*/ 641684 h 1075053"/>
                    <a:gd name="connsiteX54" fmla="*/ 1177351 w 1461924"/>
                    <a:gd name="connsiteY54" fmla="*/ 592396 h 1075053"/>
                    <a:gd name="connsiteX55" fmla="*/ 964386 w 1461924"/>
                    <a:gd name="connsiteY55" fmla="*/ 483588 h 1075053"/>
                    <a:gd name="connsiteX56" fmla="*/ 863019 w 1461924"/>
                    <a:gd name="connsiteY56" fmla="*/ 418490 h 1075053"/>
                    <a:gd name="connsiteX57" fmla="*/ 766301 w 1461924"/>
                    <a:gd name="connsiteY57" fmla="*/ 348741 h 1075053"/>
                    <a:gd name="connsiteX58" fmla="*/ 768161 w 1461924"/>
                    <a:gd name="connsiteY58" fmla="*/ 350602 h 1075053"/>
                    <a:gd name="connsiteX59" fmla="*/ 770021 w 1461924"/>
                    <a:gd name="connsiteY59" fmla="*/ 352462 h 1075053"/>
                    <a:gd name="connsiteX60" fmla="*/ 628665 w 1461924"/>
                    <a:gd name="connsiteY60" fmla="*/ 229704 h 1075053"/>
                    <a:gd name="connsiteX61" fmla="*/ 580306 w 1461924"/>
                    <a:gd name="connsiteY61" fmla="*/ 180416 h 1075053"/>
                    <a:gd name="connsiteX62" fmla="*/ 569146 w 1461924"/>
                    <a:gd name="connsiteY62" fmla="*/ 169256 h 1075053"/>
                    <a:gd name="connsiteX63" fmla="*/ 510557 w 1461924"/>
                    <a:gd name="connsiteY63" fmla="*/ 103228 h 1075053"/>
                    <a:gd name="connsiteX64" fmla="*/ 467779 w 1461924"/>
                    <a:gd name="connsiteY64" fmla="*/ 31619 h 1075053"/>
                    <a:gd name="connsiteX65" fmla="*/ 459409 w 1461924"/>
                    <a:gd name="connsiteY65" fmla="*/ 7440 h 1075053"/>
                    <a:gd name="connsiteX66" fmla="*/ 443599 w 1461924"/>
                    <a:gd name="connsiteY66" fmla="*/ 0 h 1075053"/>
                    <a:gd name="connsiteX67" fmla="*/ 443599 w 1461924"/>
                    <a:gd name="connsiteY67" fmla="*/ 0 h 1075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1461924" h="1075053">
                      <a:moveTo>
                        <a:pt x="443599" y="0"/>
                      </a:moveTo>
                      <a:cubicBezTo>
                        <a:pt x="442669" y="0"/>
                        <a:pt x="441739" y="0"/>
                        <a:pt x="440809" y="0"/>
                      </a:cubicBezTo>
                      <a:cubicBezTo>
                        <a:pt x="439879" y="0"/>
                        <a:pt x="438019" y="930"/>
                        <a:pt x="437089" y="1860"/>
                      </a:cubicBezTo>
                      <a:cubicBezTo>
                        <a:pt x="436159" y="1860"/>
                        <a:pt x="435229" y="1860"/>
                        <a:pt x="434299" y="1860"/>
                      </a:cubicBezTo>
                      <a:cubicBezTo>
                        <a:pt x="433369" y="1860"/>
                        <a:pt x="432439" y="1860"/>
                        <a:pt x="432439" y="1860"/>
                      </a:cubicBezTo>
                      <a:cubicBezTo>
                        <a:pt x="427789" y="1860"/>
                        <a:pt x="423140" y="2790"/>
                        <a:pt x="416630" y="5580"/>
                      </a:cubicBezTo>
                      <a:cubicBezTo>
                        <a:pt x="410120" y="7440"/>
                        <a:pt x="404540" y="10230"/>
                        <a:pt x="398960" y="12090"/>
                      </a:cubicBezTo>
                      <a:cubicBezTo>
                        <a:pt x="386871" y="16740"/>
                        <a:pt x="375711" y="21390"/>
                        <a:pt x="364551" y="26040"/>
                      </a:cubicBezTo>
                      <a:cubicBezTo>
                        <a:pt x="349671" y="32549"/>
                        <a:pt x="334792" y="38129"/>
                        <a:pt x="319912" y="44639"/>
                      </a:cubicBezTo>
                      <a:cubicBezTo>
                        <a:pt x="310612" y="48359"/>
                        <a:pt x="300383" y="53009"/>
                        <a:pt x="291083" y="56729"/>
                      </a:cubicBezTo>
                      <a:cubicBezTo>
                        <a:pt x="222264" y="85558"/>
                        <a:pt x="140427" y="117177"/>
                        <a:pt x="55799" y="128337"/>
                      </a:cubicBezTo>
                      <a:cubicBezTo>
                        <a:pt x="41849" y="130197"/>
                        <a:pt x="26969" y="131127"/>
                        <a:pt x="13950" y="132057"/>
                      </a:cubicBezTo>
                      <a:cubicBezTo>
                        <a:pt x="5580" y="132057"/>
                        <a:pt x="0" y="138567"/>
                        <a:pt x="0" y="146007"/>
                      </a:cubicBezTo>
                      <a:cubicBezTo>
                        <a:pt x="0" y="148796"/>
                        <a:pt x="930" y="151586"/>
                        <a:pt x="2790" y="154376"/>
                      </a:cubicBezTo>
                      <a:cubicBezTo>
                        <a:pt x="1860" y="158096"/>
                        <a:pt x="930" y="162746"/>
                        <a:pt x="930" y="167396"/>
                      </a:cubicBezTo>
                      <a:cubicBezTo>
                        <a:pt x="930" y="172976"/>
                        <a:pt x="930" y="179486"/>
                        <a:pt x="930" y="185995"/>
                      </a:cubicBezTo>
                      <a:cubicBezTo>
                        <a:pt x="1860" y="199015"/>
                        <a:pt x="3720" y="212035"/>
                        <a:pt x="6510" y="226915"/>
                      </a:cubicBezTo>
                      <a:cubicBezTo>
                        <a:pt x="7440" y="234354"/>
                        <a:pt x="9300" y="242724"/>
                        <a:pt x="11160" y="250164"/>
                      </a:cubicBezTo>
                      <a:lnTo>
                        <a:pt x="13950" y="263184"/>
                      </a:lnTo>
                      <a:cubicBezTo>
                        <a:pt x="15810" y="275273"/>
                        <a:pt x="17670" y="287363"/>
                        <a:pt x="19530" y="299453"/>
                      </a:cubicBezTo>
                      <a:cubicBezTo>
                        <a:pt x="22319" y="321772"/>
                        <a:pt x="23249" y="339442"/>
                        <a:pt x="23249" y="355251"/>
                      </a:cubicBezTo>
                      <a:cubicBezTo>
                        <a:pt x="23249" y="358041"/>
                        <a:pt x="24179" y="361761"/>
                        <a:pt x="26969" y="363621"/>
                      </a:cubicBezTo>
                      <a:cubicBezTo>
                        <a:pt x="29759" y="366411"/>
                        <a:pt x="32549" y="367341"/>
                        <a:pt x="36269" y="367341"/>
                      </a:cubicBezTo>
                      <a:cubicBezTo>
                        <a:pt x="36269" y="367341"/>
                        <a:pt x="37199" y="367341"/>
                        <a:pt x="37199" y="367341"/>
                      </a:cubicBezTo>
                      <a:lnTo>
                        <a:pt x="37199" y="369201"/>
                      </a:lnTo>
                      <a:lnTo>
                        <a:pt x="38129" y="371061"/>
                      </a:lnTo>
                      <a:cubicBezTo>
                        <a:pt x="41849" y="382221"/>
                        <a:pt x="46499" y="394311"/>
                        <a:pt x="53939" y="409190"/>
                      </a:cubicBezTo>
                      <a:cubicBezTo>
                        <a:pt x="65098" y="432439"/>
                        <a:pt x="79048" y="454759"/>
                        <a:pt x="92068" y="474288"/>
                      </a:cubicBezTo>
                      <a:cubicBezTo>
                        <a:pt x="118107" y="515208"/>
                        <a:pt x="144146" y="548687"/>
                        <a:pt x="172976" y="577516"/>
                      </a:cubicBezTo>
                      <a:cubicBezTo>
                        <a:pt x="186925" y="591466"/>
                        <a:pt x="203665" y="605415"/>
                        <a:pt x="223195" y="620295"/>
                      </a:cubicBezTo>
                      <a:cubicBezTo>
                        <a:pt x="241794" y="634245"/>
                        <a:pt x="262254" y="646334"/>
                        <a:pt x="281783" y="658424"/>
                      </a:cubicBezTo>
                      <a:lnTo>
                        <a:pt x="283643" y="659354"/>
                      </a:lnTo>
                      <a:cubicBezTo>
                        <a:pt x="313402" y="677024"/>
                        <a:pt x="344092" y="695623"/>
                        <a:pt x="373851" y="714223"/>
                      </a:cubicBezTo>
                      <a:cubicBezTo>
                        <a:pt x="390590" y="724452"/>
                        <a:pt x="408260" y="735612"/>
                        <a:pt x="425000" y="745842"/>
                      </a:cubicBezTo>
                      <a:cubicBezTo>
                        <a:pt x="464059" y="769091"/>
                        <a:pt x="515207" y="800710"/>
                        <a:pt x="567286" y="830470"/>
                      </a:cubicBezTo>
                      <a:cubicBezTo>
                        <a:pt x="620295" y="860229"/>
                        <a:pt x="664934" y="883478"/>
                        <a:pt x="708643" y="903008"/>
                      </a:cubicBezTo>
                      <a:cubicBezTo>
                        <a:pt x="796060" y="942067"/>
                        <a:pt x="890918" y="974616"/>
                        <a:pt x="999725" y="1002516"/>
                      </a:cubicBezTo>
                      <a:cubicBezTo>
                        <a:pt x="1120622" y="1033205"/>
                        <a:pt x="1247099" y="1054594"/>
                        <a:pt x="1358697" y="1073194"/>
                      </a:cubicBezTo>
                      <a:cubicBezTo>
                        <a:pt x="1359627" y="1073194"/>
                        <a:pt x="1360556" y="1073194"/>
                        <a:pt x="1362417" y="1073194"/>
                      </a:cubicBezTo>
                      <a:cubicBezTo>
                        <a:pt x="1364277" y="1074124"/>
                        <a:pt x="1367066" y="1075054"/>
                        <a:pt x="1369856" y="1075054"/>
                      </a:cubicBezTo>
                      <a:cubicBezTo>
                        <a:pt x="1371716" y="1075054"/>
                        <a:pt x="1372646" y="1075054"/>
                        <a:pt x="1374506" y="1074124"/>
                      </a:cubicBezTo>
                      <a:cubicBezTo>
                        <a:pt x="1378226" y="1073194"/>
                        <a:pt x="1382876" y="1070404"/>
                        <a:pt x="1384736" y="1066684"/>
                      </a:cubicBezTo>
                      <a:cubicBezTo>
                        <a:pt x="1392176" y="1050874"/>
                        <a:pt x="1396826" y="1035065"/>
                        <a:pt x="1401476" y="1021115"/>
                      </a:cubicBezTo>
                      <a:cubicBezTo>
                        <a:pt x="1406126" y="1005305"/>
                        <a:pt x="1410775" y="988566"/>
                        <a:pt x="1413565" y="976476"/>
                      </a:cubicBezTo>
                      <a:cubicBezTo>
                        <a:pt x="1420075" y="948577"/>
                        <a:pt x="1426585" y="918818"/>
                        <a:pt x="1432165" y="886268"/>
                      </a:cubicBezTo>
                      <a:cubicBezTo>
                        <a:pt x="1437745" y="853719"/>
                        <a:pt x="1442395" y="823960"/>
                        <a:pt x="1447045" y="795131"/>
                      </a:cubicBezTo>
                      <a:cubicBezTo>
                        <a:pt x="1447975" y="787691"/>
                        <a:pt x="1449834" y="780251"/>
                        <a:pt x="1450764" y="772811"/>
                      </a:cubicBezTo>
                      <a:cubicBezTo>
                        <a:pt x="1451694" y="765371"/>
                        <a:pt x="1453554" y="757931"/>
                        <a:pt x="1454484" y="749562"/>
                      </a:cubicBezTo>
                      <a:cubicBezTo>
                        <a:pt x="1456344" y="734682"/>
                        <a:pt x="1459134" y="718873"/>
                        <a:pt x="1461924" y="703993"/>
                      </a:cubicBezTo>
                      <a:cubicBezTo>
                        <a:pt x="1461924" y="702133"/>
                        <a:pt x="1461924" y="700273"/>
                        <a:pt x="1461924" y="698413"/>
                      </a:cubicBezTo>
                      <a:cubicBezTo>
                        <a:pt x="1461924" y="690973"/>
                        <a:pt x="1457274" y="684463"/>
                        <a:pt x="1449834" y="681673"/>
                      </a:cubicBezTo>
                      <a:cubicBezTo>
                        <a:pt x="1433095" y="676094"/>
                        <a:pt x="1415425" y="671444"/>
                        <a:pt x="1398686" y="666794"/>
                      </a:cubicBezTo>
                      <a:cubicBezTo>
                        <a:pt x="1393106" y="664934"/>
                        <a:pt x="1386596" y="664004"/>
                        <a:pt x="1381016" y="662144"/>
                      </a:cubicBezTo>
                      <a:cubicBezTo>
                        <a:pt x="1358697" y="655634"/>
                        <a:pt x="1335447" y="649124"/>
                        <a:pt x="1312198" y="641684"/>
                      </a:cubicBezTo>
                      <a:cubicBezTo>
                        <a:pt x="1267559" y="627735"/>
                        <a:pt x="1222920" y="610995"/>
                        <a:pt x="1177351" y="592396"/>
                      </a:cubicBezTo>
                      <a:cubicBezTo>
                        <a:pt x="1104813" y="561706"/>
                        <a:pt x="1033205" y="525437"/>
                        <a:pt x="964386" y="483588"/>
                      </a:cubicBezTo>
                      <a:cubicBezTo>
                        <a:pt x="933697" y="464989"/>
                        <a:pt x="900218" y="443599"/>
                        <a:pt x="863019" y="418490"/>
                      </a:cubicBezTo>
                      <a:cubicBezTo>
                        <a:pt x="829540" y="395240"/>
                        <a:pt x="796990" y="371991"/>
                        <a:pt x="766301" y="348741"/>
                      </a:cubicBezTo>
                      <a:lnTo>
                        <a:pt x="768161" y="350602"/>
                      </a:lnTo>
                      <a:lnTo>
                        <a:pt x="770021" y="352462"/>
                      </a:lnTo>
                      <a:cubicBezTo>
                        <a:pt x="718872" y="312472"/>
                        <a:pt x="671443" y="271553"/>
                        <a:pt x="628665" y="229704"/>
                      </a:cubicBezTo>
                      <a:cubicBezTo>
                        <a:pt x="611925" y="213895"/>
                        <a:pt x="596115" y="196225"/>
                        <a:pt x="580306" y="180416"/>
                      </a:cubicBezTo>
                      <a:lnTo>
                        <a:pt x="569146" y="169256"/>
                      </a:lnTo>
                      <a:cubicBezTo>
                        <a:pt x="550546" y="150656"/>
                        <a:pt x="530087" y="128337"/>
                        <a:pt x="510557" y="103228"/>
                      </a:cubicBezTo>
                      <a:cubicBezTo>
                        <a:pt x="491958" y="79048"/>
                        <a:pt x="478008" y="55799"/>
                        <a:pt x="467779" y="31619"/>
                      </a:cubicBezTo>
                      <a:cubicBezTo>
                        <a:pt x="464059" y="23249"/>
                        <a:pt x="461269" y="14880"/>
                        <a:pt x="459409" y="7440"/>
                      </a:cubicBezTo>
                      <a:cubicBezTo>
                        <a:pt x="453829" y="3720"/>
                        <a:pt x="449179" y="0"/>
                        <a:pt x="443599" y="0"/>
                      </a:cubicBezTo>
                      <a:lnTo>
                        <a:pt x="443599" y="0"/>
                      </a:lnTo>
                      <a:close/>
                    </a:path>
                  </a:pathLst>
                </a:custGeom>
                <a:solidFill>
                  <a:srgbClr val="FFC1B6"/>
                </a:solidFill>
                <a:ln w="93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xmlns="" id="{E70AB1FA-503B-E792-954A-73E8AB2CA5FA}"/>
                    </a:ext>
                  </a:extLst>
                </p:cNvPr>
                <p:cNvSpPr/>
                <p:nvPr/>
              </p:nvSpPr>
              <p:spPr>
                <a:xfrm>
                  <a:off x="1662566" y="2010784"/>
                  <a:ext cx="2081697" cy="1648849"/>
                </a:xfrm>
                <a:custGeom>
                  <a:avLst/>
                  <a:gdLst>
                    <a:gd name="connsiteX0" fmla="*/ 782343 w 2081697"/>
                    <a:gd name="connsiteY0" fmla="*/ 0 h 1648849"/>
                    <a:gd name="connsiteX1" fmla="*/ 658656 w 2081697"/>
                    <a:gd name="connsiteY1" fmla="*/ 11160 h 1648849"/>
                    <a:gd name="connsiteX2" fmla="*/ 542409 w 2081697"/>
                    <a:gd name="connsiteY2" fmla="*/ 50219 h 1648849"/>
                    <a:gd name="connsiteX3" fmla="*/ 443832 w 2081697"/>
                    <a:gd name="connsiteY3" fmla="*/ 120897 h 1648849"/>
                    <a:gd name="connsiteX4" fmla="*/ 423372 w 2081697"/>
                    <a:gd name="connsiteY4" fmla="*/ 125547 h 1648849"/>
                    <a:gd name="connsiteX5" fmla="*/ 307125 w 2081697"/>
                    <a:gd name="connsiteY5" fmla="*/ 163676 h 1648849"/>
                    <a:gd name="connsiteX6" fmla="*/ 197388 w 2081697"/>
                    <a:gd name="connsiteY6" fmla="*/ 219475 h 1648849"/>
                    <a:gd name="connsiteX7" fmla="*/ 106250 w 2081697"/>
                    <a:gd name="connsiteY7" fmla="*/ 292013 h 1648849"/>
                    <a:gd name="connsiteX8" fmla="*/ 50451 w 2081697"/>
                    <a:gd name="connsiteY8" fmla="*/ 360831 h 1648849"/>
                    <a:gd name="connsiteX9" fmla="*/ 13252 w 2081697"/>
                    <a:gd name="connsiteY9" fmla="*/ 441739 h 1648849"/>
                    <a:gd name="connsiteX10" fmla="*/ 13252 w 2081697"/>
                    <a:gd name="connsiteY10" fmla="*/ 631454 h 1648849"/>
                    <a:gd name="connsiteX11" fmla="*/ 18832 w 2081697"/>
                    <a:gd name="connsiteY11" fmla="*/ 640754 h 1648849"/>
                    <a:gd name="connsiteX12" fmla="*/ 27202 w 2081697"/>
                    <a:gd name="connsiteY12" fmla="*/ 643544 h 1648849"/>
                    <a:gd name="connsiteX13" fmla="*/ 29992 w 2081697"/>
                    <a:gd name="connsiteY13" fmla="*/ 643544 h 1648849"/>
                    <a:gd name="connsiteX14" fmla="*/ 41151 w 2081697"/>
                    <a:gd name="connsiteY14" fmla="*/ 634244 h 1648849"/>
                    <a:gd name="connsiteX15" fmla="*/ 50451 w 2081697"/>
                    <a:gd name="connsiteY15" fmla="*/ 625875 h 1648849"/>
                    <a:gd name="connsiteX16" fmla="*/ 60681 w 2081697"/>
                    <a:gd name="connsiteY16" fmla="*/ 603555 h 1648849"/>
                    <a:gd name="connsiteX17" fmla="*/ 102530 w 2081697"/>
                    <a:gd name="connsiteY17" fmla="*/ 547757 h 1648849"/>
                    <a:gd name="connsiteX18" fmla="*/ 175998 w 2081697"/>
                    <a:gd name="connsiteY18" fmla="*/ 491028 h 1648849"/>
                    <a:gd name="connsiteX19" fmla="*/ 310845 w 2081697"/>
                    <a:gd name="connsiteY19" fmla="*/ 433369 h 1648849"/>
                    <a:gd name="connsiteX20" fmla="*/ 558219 w 2081697"/>
                    <a:gd name="connsiteY20" fmla="*/ 396170 h 1648849"/>
                    <a:gd name="connsiteX21" fmla="*/ 587048 w 2081697"/>
                    <a:gd name="connsiteY21" fmla="*/ 396170 h 1648849"/>
                    <a:gd name="connsiteX22" fmla="*/ 721895 w 2081697"/>
                    <a:gd name="connsiteY22" fmla="*/ 403610 h 1648849"/>
                    <a:gd name="connsiteX23" fmla="*/ 926490 w 2081697"/>
                    <a:gd name="connsiteY23" fmla="*/ 438019 h 1648849"/>
                    <a:gd name="connsiteX24" fmla="*/ 1264072 w 2081697"/>
                    <a:gd name="connsiteY24" fmla="*/ 568216 h 1648849"/>
                    <a:gd name="connsiteX25" fmla="*/ 1531905 w 2081697"/>
                    <a:gd name="connsiteY25" fmla="*/ 763511 h 1648849"/>
                    <a:gd name="connsiteX26" fmla="*/ 1685351 w 2081697"/>
                    <a:gd name="connsiteY26" fmla="*/ 952297 h 1648849"/>
                    <a:gd name="connsiteX27" fmla="*/ 1756959 w 2081697"/>
                    <a:gd name="connsiteY27" fmla="*/ 1111323 h 1648849"/>
                    <a:gd name="connsiteX28" fmla="*/ 1769049 w 2081697"/>
                    <a:gd name="connsiteY28" fmla="*/ 1160611 h 1648849"/>
                    <a:gd name="connsiteX29" fmla="*/ 1762539 w 2081697"/>
                    <a:gd name="connsiteY29" fmla="*/ 1170841 h 1648849"/>
                    <a:gd name="connsiteX30" fmla="*/ 1768119 w 2081697"/>
                    <a:gd name="connsiteY30" fmla="*/ 1216410 h 1648849"/>
                    <a:gd name="connsiteX31" fmla="*/ 1765329 w 2081697"/>
                    <a:gd name="connsiteY31" fmla="*/ 1271279 h 1648849"/>
                    <a:gd name="connsiteX32" fmla="*/ 1756029 w 2081697"/>
                    <a:gd name="connsiteY32" fmla="*/ 1330797 h 1648849"/>
                    <a:gd name="connsiteX33" fmla="*/ 1744870 w 2081697"/>
                    <a:gd name="connsiteY33" fmla="*/ 1386596 h 1648849"/>
                    <a:gd name="connsiteX34" fmla="*/ 1738360 w 2081697"/>
                    <a:gd name="connsiteY34" fmla="*/ 1412635 h 1648849"/>
                    <a:gd name="connsiteX35" fmla="*/ 1731850 w 2081697"/>
                    <a:gd name="connsiteY35" fmla="*/ 1438675 h 1648849"/>
                    <a:gd name="connsiteX36" fmla="*/ 1730920 w 2081697"/>
                    <a:gd name="connsiteY36" fmla="*/ 1440535 h 1648849"/>
                    <a:gd name="connsiteX37" fmla="*/ 1731850 w 2081697"/>
                    <a:gd name="connsiteY37" fmla="*/ 1447045 h 1648849"/>
                    <a:gd name="connsiteX38" fmla="*/ 1739290 w 2081697"/>
                    <a:gd name="connsiteY38" fmla="*/ 1453554 h 1648849"/>
                    <a:gd name="connsiteX39" fmla="*/ 1738360 w 2081697"/>
                    <a:gd name="connsiteY39" fmla="*/ 1457274 h 1648849"/>
                    <a:gd name="connsiteX40" fmla="*/ 1737430 w 2081697"/>
                    <a:gd name="connsiteY40" fmla="*/ 1460064 h 1648849"/>
                    <a:gd name="connsiteX41" fmla="*/ 1701161 w 2081697"/>
                    <a:gd name="connsiteY41" fmla="*/ 1541902 h 1648849"/>
                    <a:gd name="connsiteX42" fmla="*/ 1678841 w 2081697"/>
                    <a:gd name="connsiteY42" fmla="*/ 1579101 h 1648849"/>
                    <a:gd name="connsiteX43" fmla="*/ 1668612 w 2081697"/>
                    <a:gd name="connsiteY43" fmla="*/ 1594911 h 1648849"/>
                    <a:gd name="connsiteX44" fmla="*/ 1666752 w 2081697"/>
                    <a:gd name="connsiteY44" fmla="*/ 1598631 h 1648849"/>
                    <a:gd name="connsiteX45" fmla="*/ 1654662 w 2081697"/>
                    <a:gd name="connsiteY45" fmla="*/ 1618160 h 1648849"/>
                    <a:gd name="connsiteX46" fmla="*/ 1649082 w 2081697"/>
                    <a:gd name="connsiteY46" fmla="*/ 1629320 h 1648849"/>
                    <a:gd name="connsiteX47" fmla="*/ 1652802 w 2081697"/>
                    <a:gd name="connsiteY47" fmla="*/ 1642340 h 1648849"/>
                    <a:gd name="connsiteX48" fmla="*/ 1665822 w 2081697"/>
                    <a:gd name="connsiteY48" fmla="*/ 1648850 h 1648849"/>
                    <a:gd name="connsiteX49" fmla="*/ 1667682 w 2081697"/>
                    <a:gd name="connsiteY49" fmla="*/ 1648850 h 1648849"/>
                    <a:gd name="connsiteX50" fmla="*/ 1675121 w 2081697"/>
                    <a:gd name="connsiteY50" fmla="*/ 1646990 h 1648849"/>
                    <a:gd name="connsiteX51" fmla="*/ 1706740 w 2081697"/>
                    <a:gd name="connsiteY51" fmla="*/ 1640480 h 1648849"/>
                    <a:gd name="connsiteX52" fmla="*/ 1715110 w 2081697"/>
                    <a:gd name="connsiteY52" fmla="*/ 1638620 h 1648849"/>
                    <a:gd name="connsiteX53" fmla="*/ 1755099 w 2081697"/>
                    <a:gd name="connsiteY53" fmla="*/ 1627460 h 1648849"/>
                    <a:gd name="connsiteX54" fmla="*/ 1824848 w 2081697"/>
                    <a:gd name="connsiteY54" fmla="*/ 1598631 h 1648849"/>
                    <a:gd name="connsiteX55" fmla="*/ 1890876 w 2081697"/>
                    <a:gd name="connsiteY55" fmla="*/ 1557712 h 1648849"/>
                    <a:gd name="connsiteX56" fmla="*/ 1948534 w 2081697"/>
                    <a:gd name="connsiteY56" fmla="*/ 1505633 h 1648849"/>
                    <a:gd name="connsiteX57" fmla="*/ 2036882 w 2081697"/>
                    <a:gd name="connsiteY57" fmla="*/ 1372646 h 1648849"/>
                    <a:gd name="connsiteX58" fmla="*/ 2067572 w 2081697"/>
                    <a:gd name="connsiteY58" fmla="*/ 1292668 h 1648849"/>
                    <a:gd name="connsiteX59" fmla="*/ 2081521 w 2081697"/>
                    <a:gd name="connsiteY59" fmla="*/ 1210830 h 1648849"/>
                    <a:gd name="connsiteX60" fmla="*/ 2074081 w 2081697"/>
                    <a:gd name="connsiteY60" fmla="*/ 1141082 h 1648849"/>
                    <a:gd name="connsiteX61" fmla="*/ 2050832 w 2081697"/>
                    <a:gd name="connsiteY61" fmla="*/ 1075054 h 1648849"/>
                    <a:gd name="connsiteX62" fmla="*/ 2032232 w 2081697"/>
                    <a:gd name="connsiteY62" fmla="*/ 1035065 h 1648849"/>
                    <a:gd name="connsiteX63" fmla="*/ 1999683 w 2081697"/>
                    <a:gd name="connsiteY63" fmla="*/ 958807 h 1648849"/>
                    <a:gd name="connsiteX64" fmla="*/ 1999683 w 2081697"/>
                    <a:gd name="connsiteY64" fmla="*/ 948577 h 1648849"/>
                    <a:gd name="connsiteX65" fmla="*/ 2000613 w 2081697"/>
                    <a:gd name="connsiteY65" fmla="*/ 924397 h 1648849"/>
                    <a:gd name="connsiteX66" fmla="*/ 2001543 w 2081697"/>
                    <a:gd name="connsiteY66" fmla="*/ 901148 h 1648849"/>
                    <a:gd name="connsiteX67" fmla="*/ 1999683 w 2081697"/>
                    <a:gd name="connsiteY67" fmla="*/ 807220 h 1648849"/>
                    <a:gd name="connsiteX68" fmla="*/ 1959694 w 2081697"/>
                    <a:gd name="connsiteY68" fmla="*/ 628665 h 1648849"/>
                    <a:gd name="connsiteX69" fmla="*/ 1914126 w 2081697"/>
                    <a:gd name="connsiteY69" fmla="*/ 546827 h 1648849"/>
                    <a:gd name="connsiteX70" fmla="*/ 1862977 w 2081697"/>
                    <a:gd name="connsiteY70" fmla="*/ 483588 h 1648849"/>
                    <a:gd name="connsiteX71" fmla="*/ 1735570 w 2081697"/>
                    <a:gd name="connsiteY71" fmla="*/ 370131 h 1648849"/>
                    <a:gd name="connsiteX72" fmla="*/ 1593283 w 2081697"/>
                    <a:gd name="connsiteY72" fmla="*/ 277133 h 1648849"/>
                    <a:gd name="connsiteX73" fmla="*/ 1455647 w 2081697"/>
                    <a:gd name="connsiteY73" fmla="*/ 201805 h 1648849"/>
                    <a:gd name="connsiteX74" fmla="*/ 1220363 w 2081697"/>
                    <a:gd name="connsiteY74" fmla="*/ 95788 h 1648849"/>
                    <a:gd name="connsiteX75" fmla="*/ 937650 w 2081697"/>
                    <a:gd name="connsiteY75" fmla="*/ 14880 h 1648849"/>
                    <a:gd name="connsiteX76" fmla="*/ 796293 w 2081697"/>
                    <a:gd name="connsiteY76" fmla="*/ 930 h 1648849"/>
                    <a:gd name="connsiteX77" fmla="*/ 782343 w 2081697"/>
                    <a:gd name="connsiteY77" fmla="*/ 0 h 1648849"/>
                    <a:gd name="connsiteX78" fmla="*/ 782343 w 2081697"/>
                    <a:gd name="connsiteY78" fmla="*/ 0 h 1648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2081697" h="1648849">
                      <a:moveTo>
                        <a:pt x="782343" y="0"/>
                      </a:moveTo>
                      <a:cubicBezTo>
                        <a:pt x="738634" y="0"/>
                        <a:pt x="696785" y="3720"/>
                        <a:pt x="658656" y="11160"/>
                      </a:cubicBezTo>
                      <a:cubicBezTo>
                        <a:pt x="615877" y="19530"/>
                        <a:pt x="576818" y="32549"/>
                        <a:pt x="542409" y="50219"/>
                      </a:cubicBezTo>
                      <a:cubicBezTo>
                        <a:pt x="506140" y="68818"/>
                        <a:pt x="472661" y="92068"/>
                        <a:pt x="443832" y="120897"/>
                      </a:cubicBezTo>
                      <a:cubicBezTo>
                        <a:pt x="437322" y="122757"/>
                        <a:pt x="430812" y="123687"/>
                        <a:pt x="423372" y="125547"/>
                      </a:cubicBezTo>
                      <a:cubicBezTo>
                        <a:pt x="385243" y="134847"/>
                        <a:pt x="346184" y="147866"/>
                        <a:pt x="307125" y="163676"/>
                      </a:cubicBezTo>
                      <a:cubicBezTo>
                        <a:pt x="268996" y="179486"/>
                        <a:pt x="231797" y="198085"/>
                        <a:pt x="197388" y="219475"/>
                      </a:cubicBezTo>
                      <a:cubicBezTo>
                        <a:pt x="162979" y="240864"/>
                        <a:pt x="132289" y="265044"/>
                        <a:pt x="106250" y="292013"/>
                      </a:cubicBezTo>
                      <a:cubicBezTo>
                        <a:pt x="83930" y="314332"/>
                        <a:pt x="65331" y="336652"/>
                        <a:pt x="50451" y="360831"/>
                      </a:cubicBezTo>
                      <a:cubicBezTo>
                        <a:pt x="33712" y="386871"/>
                        <a:pt x="21622" y="413840"/>
                        <a:pt x="13252" y="441739"/>
                      </a:cubicBezTo>
                      <a:cubicBezTo>
                        <a:pt x="-4417" y="499398"/>
                        <a:pt x="-4417" y="564496"/>
                        <a:pt x="13252" y="631454"/>
                      </a:cubicBezTo>
                      <a:cubicBezTo>
                        <a:pt x="14182" y="635174"/>
                        <a:pt x="16042" y="638894"/>
                        <a:pt x="18832" y="640754"/>
                      </a:cubicBezTo>
                      <a:cubicBezTo>
                        <a:pt x="21622" y="642614"/>
                        <a:pt x="24412" y="643544"/>
                        <a:pt x="27202" y="643544"/>
                      </a:cubicBezTo>
                      <a:cubicBezTo>
                        <a:pt x="28132" y="643544"/>
                        <a:pt x="29062" y="643544"/>
                        <a:pt x="29992" y="643544"/>
                      </a:cubicBezTo>
                      <a:cubicBezTo>
                        <a:pt x="34642" y="642614"/>
                        <a:pt x="39292" y="638894"/>
                        <a:pt x="41151" y="634244"/>
                      </a:cubicBezTo>
                      <a:cubicBezTo>
                        <a:pt x="44871" y="633315"/>
                        <a:pt x="48591" y="629595"/>
                        <a:pt x="50451" y="625875"/>
                      </a:cubicBezTo>
                      <a:cubicBezTo>
                        <a:pt x="53241" y="618435"/>
                        <a:pt x="56961" y="610995"/>
                        <a:pt x="60681" y="603555"/>
                      </a:cubicBezTo>
                      <a:cubicBezTo>
                        <a:pt x="71841" y="584026"/>
                        <a:pt x="85790" y="565426"/>
                        <a:pt x="102530" y="547757"/>
                      </a:cubicBezTo>
                      <a:cubicBezTo>
                        <a:pt x="122989" y="527297"/>
                        <a:pt x="147169" y="507768"/>
                        <a:pt x="175998" y="491028"/>
                      </a:cubicBezTo>
                      <a:cubicBezTo>
                        <a:pt x="215057" y="467779"/>
                        <a:pt x="258766" y="449179"/>
                        <a:pt x="310845" y="433369"/>
                      </a:cubicBezTo>
                      <a:cubicBezTo>
                        <a:pt x="384313" y="411980"/>
                        <a:pt x="466151" y="399890"/>
                        <a:pt x="558219" y="396170"/>
                      </a:cubicBezTo>
                      <a:cubicBezTo>
                        <a:pt x="567519" y="396170"/>
                        <a:pt x="577748" y="396170"/>
                        <a:pt x="587048" y="396170"/>
                      </a:cubicBezTo>
                      <a:cubicBezTo>
                        <a:pt x="628897" y="396170"/>
                        <a:pt x="672606" y="398960"/>
                        <a:pt x="721895" y="403610"/>
                      </a:cubicBezTo>
                      <a:cubicBezTo>
                        <a:pt x="789783" y="410120"/>
                        <a:pt x="858601" y="422210"/>
                        <a:pt x="926490" y="438019"/>
                      </a:cubicBezTo>
                      <a:cubicBezTo>
                        <a:pt x="1045527" y="466849"/>
                        <a:pt x="1158984" y="511487"/>
                        <a:pt x="1264072" y="568216"/>
                      </a:cubicBezTo>
                      <a:cubicBezTo>
                        <a:pt x="1364509" y="624015"/>
                        <a:pt x="1454717" y="689113"/>
                        <a:pt x="1531905" y="763511"/>
                      </a:cubicBezTo>
                      <a:cubicBezTo>
                        <a:pt x="1593283" y="823030"/>
                        <a:pt x="1644432" y="886268"/>
                        <a:pt x="1685351" y="952297"/>
                      </a:cubicBezTo>
                      <a:cubicBezTo>
                        <a:pt x="1716970" y="1004375"/>
                        <a:pt x="1741150" y="1058314"/>
                        <a:pt x="1756959" y="1111323"/>
                      </a:cubicBezTo>
                      <a:cubicBezTo>
                        <a:pt x="1761609" y="1128062"/>
                        <a:pt x="1765329" y="1144802"/>
                        <a:pt x="1769049" y="1160611"/>
                      </a:cubicBezTo>
                      <a:cubicBezTo>
                        <a:pt x="1765329" y="1161542"/>
                        <a:pt x="1761609" y="1166191"/>
                        <a:pt x="1762539" y="1170841"/>
                      </a:cubicBezTo>
                      <a:cubicBezTo>
                        <a:pt x="1766259" y="1184791"/>
                        <a:pt x="1768119" y="1199671"/>
                        <a:pt x="1768119" y="1216410"/>
                      </a:cubicBezTo>
                      <a:cubicBezTo>
                        <a:pt x="1768119" y="1233150"/>
                        <a:pt x="1768119" y="1250819"/>
                        <a:pt x="1765329" y="1271279"/>
                      </a:cubicBezTo>
                      <a:cubicBezTo>
                        <a:pt x="1763469" y="1291738"/>
                        <a:pt x="1759749" y="1311268"/>
                        <a:pt x="1756029" y="1330797"/>
                      </a:cubicBezTo>
                      <a:cubicBezTo>
                        <a:pt x="1752310" y="1348467"/>
                        <a:pt x="1748589" y="1367997"/>
                        <a:pt x="1744870" y="1386596"/>
                      </a:cubicBezTo>
                      <a:cubicBezTo>
                        <a:pt x="1743010" y="1394966"/>
                        <a:pt x="1741150" y="1404266"/>
                        <a:pt x="1738360" y="1412635"/>
                      </a:cubicBezTo>
                      <a:cubicBezTo>
                        <a:pt x="1736500" y="1421005"/>
                        <a:pt x="1734640" y="1430305"/>
                        <a:pt x="1731850" y="1438675"/>
                      </a:cubicBezTo>
                      <a:lnTo>
                        <a:pt x="1730920" y="1440535"/>
                      </a:lnTo>
                      <a:cubicBezTo>
                        <a:pt x="1730920" y="1442395"/>
                        <a:pt x="1730920" y="1445185"/>
                        <a:pt x="1731850" y="1447045"/>
                      </a:cubicBezTo>
                      <a:cubicBezTo>
                        <a:pt x="1732780" y="1449834"/>
                        <a:pt x="1735570" y="1452625"/>
                        <a:pt x="1739290" y="1453554"/>
                      </a:cubicBezTo>
                      <a:lnTo>
                        <a:pt x="1738360" y="1457274"/>
                      </a:lnTo>
                      <a:lnTo>
                        <a:pt x="1737430" y="1460064"/>
                      </a:lnTo>
                      <a:cubicBezTo>
                        <a:pt x="1727200" y="1488894"/>
                        <a:pt x="1715110" y="1516793"/>
                        <a:pt x="1701161" y="1541902"/>
                      </a:cubicBezTo>
                      <a:cubicBezTo>
                        <a:pt x="1694651" y="1553062"/>
                        <a:pt x="1688141" y="1565152"/>
                        <a:pt x="1678841" y="1579101"/>
                      </a:cubicBezTo>
                      <a:cubicBezTo>
                        <a:pt x="1675121" y="1584681"/>
                        <a:pt x="1672331" y="1589331"/>
                        <a:pt x="1668612" y="1594911"/>
                      </a:cubicBezTo>
                      <a:lnTo>
                        <a:pt x="1666752" y="1598631"/>
                      </a:lnTo>
                      <a:cubicBezTo>
                        <a:pt x="1663032" y="1604211"/>
                        <a:pt x="1659312" y="1610721"/>
                        <a:pt x="1654662" y="1618160"/>
                      </a:cubicBezTo>
                      <a:cubicBezTo>
                        <a:pt x="1650942" y="1621880"/>
                        <a:pt x="1649082" y="1625600"/>
                        <a:pt x="1649082" y="1629320"/>
                      </a:cubicBezTo>
                      <a:cubicBezTo>
                        <a:pt x="1648152" y="1633970"/>
                        <a:pt x="1650012" y="1638620"/>
                        <a:pt x="1652802" y="1642340"/>
                      </a:cubicBezTo>
                      <a:cubicBezTo>
                        <a:pt x="1655592" y="1646060"/>
                        <a:pt x="1660242" y="1648850"/>
                        <a:pt x="1665822" y="1648850"/>
                      </a:cubicBezTo>
                      <a:cubicBezTo>
                        <a:pt x="1666752" y="1648850"/>
                        <a:pt x="1666752" y="1648850"/>
                        <a:pt x="1667682" y="1648850"/>
                      </a:cubicBezTo>
                      <a:cubicBezTo>
                        <a:pt x="1670471" y="1648850"/>
                        <a:pt x="1673261" y="1647920"/>
                        <a:pt x="1675121" y="1646990"/>
                      </a:cubicBezTo>
                      <a:cubicBezTo>
                        <a:pt x="1685351" y="1645130"/>
                        <a:pt x="1696511" y="1643270"/>
                        <a:pt x="1706740" y="1640480"/>
                      </a:cubicBezTo>
                      <a:lnTo>
                        <a:pt x="1715110" y="1638620"/>
                      </a:lnTo>
                      <a:cubicBezTo>
                        <a:pt x="1729990" y="1634900"/>
                        <a:pt x="1744870" y="1631180"/>
                        <a:pt x="1755099" y="1627460"/>
                      </a:cubicBezTo>
                      <a:cubicBezTo>
                        <a:pt x="1777419" y="1620020"/>
                        <a:pt x="1801598" y="1610721"/>
                        <a:pt x="1824848" y="1598631"/>
                      </a:cubicBezTo>
                      <a:cubicBezTo>
                        <a:pt x="1847167" y="1587471"/>
                        <a:pt x="1869486" y="1573522"/>
                        <a:pt x="1890876" y="1557712"/>
                      </a:cubicBezTo>
                      <a:cubicBezTo>
                        <a:pt x="1909476" y="1543762"/>
                        <a:pt x="1929005" y="1527023"/>
                        <a:pt x="1948534" y="1505633"/>
                      </a:cubicBezTo>
                      <a:cubicBezTo>
                        <a:pt x="1981084" y="1471224"/>
                        <a:pt x="2009913" y="1428445"/>
                        <a:pt x="2036882" y="1372646"/>
                      </a:cubicBezTo>
                      <a:cubicBezTo>
                        <a:pt x="2049902" y="1346607"/>
                        <a:pt x="2060132" y="1319638"/>
                        <a:pt x="2067572" y="1292668"/>
                      </a:cubicBezTo>
                      <a:cubicBezTo>
                        <a:pt x="2075941" y="1262909"/>
                        <a:pt x="2080591" y="1236870"/>
                        <a:pt x="2081521" y="1210830"/>
                      </a:cubicBezTo>
                      <a:cubicBezTo>
                        <a:pt x="2082451" y="1188511"/>
                        <a:pt x="2079661" y="1164332"/>
                        <a:pt x="2074081" y="1141082"/>
                      </a:cubicBezTo>
                      <a:cubicBezTo>
                        <a:pt x="2069432" y="1121553"/>
                        <a:pt x="2061992" y="1100163"/>
                        <a:pt x="2050832" y="1075054"/>
                      </a:cubicBezTo>
                      <a:cubicBezTo>
                        <a:pt x="2045252" y="1061104"/>
                        <a:pt x="2038742" y="1048084"/>
                        <a:pt x="2032232" y="1035065"/>
                      </a:cubicBezTo>
                      <a:cubicBezTo>
                        <a:pt x="2020143" y="1010885"/>
                        <a:pt x="2008053" y="984846"/>
                        <a:pt x="1999683" y="958807"/>
                      </a:cubicBezTo>
                      <a:cubicBezTo>
                        <a:pt x="1999683" y="955087"/>
                        <a:pt x="1999683" y="952297"/>
                        <a:pt x="1999683" y="948577"/>
                      </a:cubicBezTo>
                      <a:lnTo>
                        <a:pt x="2000613" y="924397"/>
                      </a:lnTo>
                      <a:lnTo>
                        <a:pt x="2001543" y="901148"/>
                      </a:lnTo>
                      <a:cubicBezTo>
                        <a:pt x="2002473" y="868599"/>
                        <a:pt x="2001543" y="836980"/>
                        <a:pt x="1999683" y="807220"/>
                      </a:cubicBezTo>
                      <a:cubicBezTo>
                        <a:pt x="1995033" y="742122"/>
                        <a:pt x="1982014" y="682603"/>
                        <a:pt x="1959694" y="628665"/>
                      </a:cubicBezTo>
                      <a:cubicBezTo>
                        <a:pt x="1948534" y="602625"/>
                        <a:pt x="1933655" y="575656"/>
                        <a:pt x="1914126" y="546827"/>
                      </a:cubicBezTo>
                      <a:cubicBezTo>
                        <a:pt x="1900176" y="525437"/>
                        <a:pt x="1883436" y="504978"/>
                        <a:pt x="1862977" y="483588"/>
                      </a:cubicBezTo>
                      <a:cubicBezTo>
                        <a:pt x="1827637" y="444529"/>
                        <a:pt x="1785788" y="407330"/>
                        <a:pt x="1735570" y="370131"/>
                      </a:cubicBezTo>
                      <a:cubicBezTo>
                        <a:pt x="1694651" y="339442"/>
                        <a:pt x="1648152" y="309682"/>
                        <a:pt x="1593283" y="277133"/>
                      </a:cubicBezTo>
                      <a:cubicBezTo>
                        <a:pt x="1550504" y="252024"/>
                        <a:pt x="1505866" y="227844"/>
                        <a:pt x="1455647" y="201805"/>
                      </a:cubicBezTo>
                      <a:cubicBezTo>
                        <a:pt x="1376599" y="160886"/>
                        <a:pt x="1296621" y="124617"/>
                        <a:pt x="1220363" y="95788"/>
                      </a:cubicBezTo>
                      <a:cubicBezTo>
                        <a:pt x="1119925" y="56729"/>
                        <a:pt x="1026927" y="30689"/>
                        <a:pt x="937650" y="14880"/>
                      </a:cubicBezTo>
                      <a:cubicBezTo>
                        <a:pt x="889291" y="6510"/>
                        <a:pt x="841862" y="1860"/>
                        <a:pt x="796293" y="930"/>
                      </a:cubicBezTo>
                      <a:cubicBezTo>
                        <a:pt x="790713" y="0"/>
                        <a:pt x="786993" y="0"/>
                        <a:pt x="782343" y="0"/>
                      </a:cubicBezTo>
                      <a:lnTo>
                        <a:pt x="782343" y="0"/>
                      </a:lnTo>
                      <a:close/>
                    </a:path>
                  </a:pathLst>
                </a:custGeom>
                <a:solidFill>
                  <a:srgbClr val="EDB083"/>
                </a:solidFill>
                <a:ln w="93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xmlns="" id="{B31DF462-8147-167F-C5C9-4B92213B6A7C}"/>
                    </a:ext>
                  </a:extLst>
                </p:cNvPr>
                <p:cNvSpPr/>
                <p:nvPr/>
              </p:nvSpPr>
              <p:spPr>
                <a:xfrm>
                  <a:off x="68482" y="3573145"/>
                  <a:ext cx="2352712" cy="2218925"/>
                </a:xfrm>
                <a:custGeom>
                  <a:avLst/>
                  <a:gdLst>
                    <a:gd name="connsiteX0" fmla="*/ 1566417 w 2352712"/>
                    <a:gd name="connsiteY0" fmla="*/ 0 h 2218925"/>
                    <a:gd name="connsiteX1" fmla="*/ 1554327 w 2352712"/>
                    <a:gd name="connsiteY1" fmla="*/ 3720 h 2218925"/>
                    <a:gd name="connsiteX2" fmla="*/ 1546887 w 2352712"/>
                    <a:gd name="connsiteY2" fmla="*/ 15810 h 2218925"/>
                    <a:gd name="connsiteX3" fmla="*/ 1542238 w 2352712"/>
                    <a:gd name="connsiteY3" fmla="*/ 17670 h 2218925"/>
                    <a:gd name="connsiteX4" fmla="*/ 1524568 w 2352712"/>
                    <a:gd name="connsiteY4" fmla="*/ 26039 h 2218925"/>
                    <a:gd name="connsiteX5" fmla="*/ 1515268 w 2352712"/>
                    <a:gd name="connsiteY5" fmla="*/ 30689 h 2218925"/>
                    <a:gd name="connsiteX6" fmla="*/ 1505038 w 2352712"/>
                    <a:gd name="connsiteY6" fmla="*/ 35339 h 2218925"/>
                    <a:gd name="connsiteX7" fmla="*/ 1462260 w 2352712"/>
                    <a:gd name="connsiteY7" fmla="*/ 54869 h 2218925"/>
                    <a:gd name="connsiteX8" fmla="*/ 1353452 w 2352712"/>
                    <a:gd name="connsiteY8" fmla="*/ 103228 h 2218925"/>
                    <a:gd name="connsiteX9" fmla="*/ 1244645 w 2352712"/>
                    <a:gd name="connsiteY9" fmla="*/ 153446 h 2218925"/>
                    <a:gd name="connsiteX10" fmla="*/ 1191636 w 2352712"/>
                    <a:gd name="connsiteY10" fmla="*/ 182276 h 2218925"/>
                    <a:gd name="connsiteX11" fmla="*/ 1142347 w 2352712"/>
                    <a:gd name="connsiteY11" fmla="*/ 212965 h 2218925"/>
                    <a:gd name="connsiteX12" fmla="*/ 1094919 w 2352712"/>
                    <a:gd name="connsiteY12" fmla="*/ 247374 h 2218925"/>
                    <a:gd name="connsiteX13" fmla="*/ 1093059 w 2352712"/>
                    <a:gd name="connsiteY13" fmla="*/ 248304 h 2218925"/>
                    <a:gd name="connsiteX14" fmla="*/ 1091199 w 2352712"/>
                    <a:gd name="connsiteY14" fmla="*/ 249234 h 2218925"/>
                    <a:gd name="connsiteX15" fmla="*/ 1079109 w 2352712"/>
                    <a:gd name="connsiteY15" fmla="*/ 252954 h 2218925"/>
                    <a:gd name="connsiteX16" fmla="*/ 1057719 w 2352712"/>
                    <a:gd name="connsiteY16" fmla="*/ 262254 h 2218925"/>
                    <a:gd name="connsiteX17" fmla="*/ 1011221 w 2352712"/>
                    <a:gd name="connsiteY17" fmla="*/ 284573 h 2218925"/>
                    <a:gd name="connsiteX18" fmla="*/ 923803 w 2352712"/>
                    <a:gd name="connsiteY18" fmla="*/ 331072 h 2218925"/>
                    <a:gd name="connsiteX19" fmla="*/ 859634 w 2352712"/>
                    <a:gd name="connsiteY19" fmla="*/ 366411 h 2218925"/>
                    <a:gd name="connsiteX20" fmla="*/ 749897 w 2352712"/>
                    <a:gd name="connsiteY20" fmla="*/ 425929 h 2218925"/>
                    <a:gd name="connsiteX21" fmla="*/ 661549 w 2352712"/>
                    <a:gd name="connsiteY21" fmla="*/ 469638 h 2218925"/>
                    <a:gd name="connsiteX22" fmla="*/ 582501 w 2352712"/>
                    <a:gd name="connsiteY22" fmla="*/ 504048 h 2218925"/>
                    <a:gd name="connsiteX23" fmla="*/ 571341 w 2352712"/>
                    <a:gd name="connsiteY23" fmla="*/ 508698 h 2218925"/>
                    <a:gd name="connsiteX24" fmla="*/ 394646 w 2352712"/>
                    <a:gd name="connsiteY24" fmla="*/ 586816 h 2218925"/>
                    <a:gd name="connsiteX25" fmla="*/ 8705 w 2352712"/>
                    <a:gd name="connsiteY25" fmla="*/ 805360 h 2218925"/>
                    <a:gd name="connsiteX26" fmla="*/ 335 w 2352712"/>
                    <a:gd name="connsiteY26" fmla="*/ 818380 h 2218925"/>
                    <a:gd name="connsiteX27" fmla="*/ 4055 w 2352712"/>
                    <a:gd name="connsiteY27" fmla="*/ 834190 h 2218925"/>
                    <a:gd name="connsiteX28" fmla="*/ 8705 w 2352712"/>
                    <a:gd name="connsiteY28" fmla="*/ 838840 h 2218925"/>
                    <a:gd name="connsiteX29" fmla="*/ 93333 w 2352712"/>
                    <a:gd name="connsiteY29" fmla="*/ 993216 h 2218925"/>
                    <a:gd name="connsiteX30" fmla="*/ 190981 w 2352712"/>
                    <a:gd name="connsiteY30" fmla="*/ 1145732 h 2218925"/>
                    <a:gd name="connsiteX31" fmla="*/ 416965 w 2352712"/>
                    <a:gd name="connsiteY31" fmla="*/ 1429375 h 2218925"/>
                    <a:gd name="connsiteX32" fmla="*/ 547162 w 2352712"/>
                    <a:gd name="connsiteY32" fmla="*/ 1559572 h 2218925"/>
                    <a:gd name="connsiteX33" fmla="*/ 689448 w 2352712"/>
                    <a:gd name="connsiteY33" fmla="*/ 1680469 h 2218925"/>
                    <a:gd name="connsiteX34" fmla="*/ 1000061 w 2352712"/>
                    <a:gd name="connsiteY34" fmla="*/ 1895293 h 2218925"/>
                    <a:gd name="connsiteX35" fmla="*/ 1144207 w 2352712"/>
                    <a:gd name="connsiteY35" fmla="*/ 1981781 h 2218925"/>
                    <a:gd name="connsiteX36" fmla="*/ 1293004 w 2352712"/>
                    <a:gd name="connsiteY36" fmla="*/ 2066409 h 2218925"/>
                    <a:gd name="connsiteX37" fmla="*/ 1450170 w 2352712"/>
                    <a:gd name="connsiteY37" fmla="*/ 2147318 h 2218925"/>
                    <a:gd name="connsiteX38" fmla="*/ 1529218 w 2352712"/>
                    <a:gd name="connsiteY38" fmla="*/ 2183586 h 2218925"/>
                    <a:gd name="connsiteX39" fmla="*/ 1569207 w 2352712"/>
                    <a:gd name="connsiteY39" fmla="*/ 2200326 h 2218925"/>
                    <a:gd name="connsiteX40" fmla="*/ 1613846 w 2352712"/>
                    <a:gd name="connsiteY40" fmla="*/ 2217066 h 2218925"/>
                    <a:gd name="connsiteX41" fmla="*/ 1614776 w 2352712"/>
                    <a:gd name="connsiteY41" fmla="*/ 2217066 h 2218925"/>
                    <a:gd name="connsiteX42" fmla="*/ 1619426 w 2352712"/>
                    <a:gd name="connsiteY42" fmla="*/ 2218925 h 2218925"/>
                    <a:gd name="connsiteX43" fmla="*/ 1622216 w 2352712"/>
                    <a:gd name="connsiteY43" fmla="*/ 2218925 h 2218925"/>
                    <a:gd name="connsiteX44" fmla="*/ 1631515 w 2352712"/>
                    <a:gd name="connsiteY44" fmla="*/ 2217066 h 2218925"/>
                    <a:gd name="connsiteX45" fmla="*/ 1644535 w 2352712"/>
                    <a:gd name="connsiteY45" fmla="*/ 2204046 h 2218925"/>
                    <a:gd name="connsiteX46" fmla="*/ 1645465 w 2352712"/>
                    <a:gd name="connsiteY46" fmla="*/ 2187307 h 2218925"/>
                    <a:gd name="connsiteX47" fmla="*/ 1652905 w 2352712"/>
                    <a:gd name="connsiteY47" fmla="*/ 2176147 h 2218925"/>
                    <a:gd name="connsiteX48" fmla="*/ 1653835 w 2352712"/>
                    <a:gd name="connsiteY48" fmla="*/ 2174287 h 2218925"/>
                    <a:gd name="connsiteX49" fmla="*/ 1673364 w 2352712"/>
                    <a:gd name="connsiteY49" fmla="*/ 2142668 h 2218925"/>
                    <a:gd name="connsiteX50" fmla="*/ 1710563 w 2352712"/>
                    <a:gd name="connsiteY50" fmla="*/ 2077569 h 2218925"/>
                    <a:gd name="connsiteX51" fmla="*/ 1777522 w 2352712"/>
                    <a:gd name="connsiteY51" fmla="*/ 1946442 h 2218925"/>
                    <a:gd name="connsiteX52" fmla="*/ 1871450 w 2352712"/>
                    <a:gd name="connsiteY52" fmla="*/ 1747427 h 2218925"/>
                    <a:gd name="connsiteX53" fmla="*/ 1902139 w 2352712"/>
                    <a:gd name="connsiteY53" fmla="*/ 1680469 h 2218925"/>
                    <a:gd name="connsiteX54" fmla="*/ 1918878 w 2352712"/>
                    <a:gd name="connsiteY54" fmla="*/ 1644200 h 2218925"/>
                    <a:gd name="connsiteX55" fmla="*/ 1963517 w 2352712"/>
                    <a:gd name="connsiteY55" fmla="*/ 1547482 h 2218925"/>
                    <a:gd name="connsiteX56" fmla="*/ 2019316 w 2352712"/>
                    <a:gd name="connsiteY56" fmla="*/ 1413565 h 2218925"/>
                    <a:gd name="connsiteX57" fmla="*/ 2110454 w 2352712"/>
                    <a:gd name="connsiteY57" fmla="*/ 1140152 h 2218925"/>
                    <a:gd name="connsiteX58" fmla="*/ 2151373 w 2352712"/>
                    <a:gd name="connsiteY58" fmla="*/ 981126 h 2218925"/>
                    <a:gd name="connsiteX59" fmla="*/ 2167182 w 2352712"/>
                    <a:gd name="connsiteY59" fmla="*/ 953227 h 2218925"/>
                    <a:gd name="connsiteX60" fmla="*/ 2175552 w 2352712"/>
                    <a:gd name="connsiteY60" fmla="*/ 937417 h 2218925"/>
                    <a:gd name="connsiteX61" fmla="*/ 2197871 w 2352712"/>
                    <a:gd name="connsiteY61" fmla="*/ 896498 h 2218925"/>
                    <a:gd name="connsiteX62" fmla="*/ 2255530 w 2352712"/>
                    <a:gd name="connsiteY62" fmla="*/ 779321 h 2218925"/>
                    <a:gd name="connsiteX63" fmla="*/ 2306679 w 2352712"/>
                    <a:gd name="connsiteY63" fmla="*/ 662144 h 2218925"/>
                    <a:gd name="connsiteX64" fmla="*/ 2351318 w 2352712"/>
                    <a:gd name="connsiteY64" fmla="*/ 539387 h 2218925"/>
                    <a:gd name="connsiteX65" fmla="*/ 2351318 w 2352712"/>
                    <a:gd name="connsiteY65" fmla="*/ 528227 h 2218925"/>
                    <a:gd name="connsiteX66" fmla="*/ 2343878 w 2352712"/>
                    <a:gd name="connsiteY66" fmla="*/ 519857 h 2218925"/>
                    <a:gd name="connsiteX67" fmla="*/ 2338298 w 2352712"/>
                    <a:gd name="connsiteY67" fmla="*/ 518927 h 2218925"/>
                    <a:gd name="connsiteX68" fmla="*/ 2330858 w 2352712"/>
                    <a:gd name="connsiteY68" fmla="*/ 520787 h 2218925"/>
                    <a:gd name="connsiteX69" fmla="*/ 2315048 w 2352712"/>
                    <a:gd name="connsiteY69" fmla="*/ 513348 h 2218925"/>
                    <a:gd name="connsiteX70" fmla="*/ 2314119 w 2352712"/>
                    <a:gd name="connsiteY70" fmla="*/ 513348 h 2218925"/>
                    <a:gd name="connsiteX71" fmla="*/ 2293659 w 2352712"/>
                    <a:gd name="connsiteY71" fmla="*/ 504048 h 2218925"/>
                    <a:gd name="connsiteX72" fmla="*/ 2258320 w 2352712"/>
                    <a:gd name="connsiteY72" fmla="*/ 486378 h 2218925"/>
                    <a:gd name="connsiteX73" fmla="*/ 2256460 w 2352712"/>
                    <a:gd name="connsiteY73" fmla="*/ 485448 h 2218925"/>
                    <a:gd name="connsiteX74" fmla="*/ 2248090 w 2352712"/>
                    <a:gd name="connsiteY74" fmla="*/ 480798 h 2218925"/>
                    <a:gd name="connsiteX75" fmla="*/ 2219261 w 2352712"/>
                    <a:gd name="connsiteY75" fmla="*/ 466849 h 2218925"/>
                    <a:gd name="connsiteX76" fmla="*/ 2179272 w 2352712"/>
                    <a:gd name="connsiteY76" fmla="*/ 449179 h 2218925"/>
                    <a:gd name="connsiteX77" fmla="*/ 2173692 w 2352712"/>
                    <a:gd name="connsiteY77" fmla="*/ 448249 h 2218925"/>
                    <a:gd name="connsiteX78" fmla="*/ 2167182 w 2352712"/>
                    <a:gd name="connsiteY78" fmla="*/ 450109 h 2218925"/>
                    <a:gd name="connsiteX79" fmla="*/ 2159742 w 2352712"/>
                    <a:gd name="connsiteY79" fmla="*/ 441739 h 2218925"/>
                    <a:gd name="connsiteX80" fmla="*/ 2155093 w 2352712"/>
                    <a:gd name="connsiteY80" fmla="*/ 440809 h 2218925"/>
                    <a:gd name="connsiteX81" fmla="*/ 2143003 w 2352712"/>
                    <a:gd name="connsiteY81" fmla="*/ 448249 h 2218925"/>
                    <a:gd name="connsiteX82" fmla="*/ 2078834 w 2352712"/>
                    <a:gd name="connsiteY82" fmla="*/ 577516 h 2218925"/>
                    <a:gd name="connsiteX83" fmla="*/ 2007226 w 2352712"/>
                    <a:gd name="connsiteY83" fmla="*/ 704923 h 2218925"/>
                    <a:gd name="connsiteX84" fmla="*/ 1981187 w 2352712"/>
                    <a:gd name="connsiteY84" fmla="*/ 748632 h 2218925"/>
                    <a:gd name="connsiteX85" fmla="*/ 1976537 w 2352712"/>
                    <a:gd name="connsiteY85" fmla="*/ 757001 h 2218925"/>
                    <a:gd name="connsiteX86" fmla="*/ 1970027 w 2352712"/>
                    <a:gd name="connsiteY86" fmla="*/ 768161 h 2218925"/>
                    <a:gd name="connsiteX87" fmla="*/ 1960727 w 2352712"/>
                    <a:gd name="connsiteY87" fmla="*/ 783971 h 2218925"/>
                    <a:gd name="connsiteX88" fmla="*/ 1944918 w 2352712"/>
                    <a:gd name="connsiteY88" fmla="*/ 776531 h 2218925"/>
                    <a:gd name="connsiteX89" fmla="*/ 1922598 w 2352712"/>
                    <a:gd name="connsiteY89" fmla="*/ 766301 h 2218925"/>
                    <a:gd name="connsiteX90" fmla="*/ 1866800 w 2352712"/>
                    <a:gd name="connsiteY90" fmla="*/ 738402 h 2218925"/>
                    <a:gd name="connsiteX91" fmla="*/ 1761712 w 2352712"/>
                    <a:gd name="connsiteY91" fmla="*/ 679813 h 2218925"/>
                    <a:gd name="connsiteX92" fmla="*/ 1605476 w 2352712"/>
                    <a:gd name="connsiteY92" fmla="*/ 572866 h 2218925"/>
                    <a:gd name="connsiteX93" fmla="*/ 1584086 w 2352712"/>
                    <a:gd name="connsiteY93" fmla="*/ 555197 h 2218925"/>
                    <a:gd name="connsiteX94" fmla="*/ 1570137 w 2352712"/>
                    <a:gd name="connsiteY94" fmla="*/ 543107 h 2218925"/>
                    <a:gd name="connsiteX95" fmla="*/ 1551537 w 2352712"/>
                    <a:gd name="connsiteY95" fmla="*/ 528227 h 2218925"/>
                    <a:gd name="connsiteX96" fmla="*/ 1532008 w 2352712"/>
                    <a:gd name="connsiteY96" fmla="*/ 511487 h 2218925"/>
                    <a:gd name="connsiteX97" fmla="*/ 1460400 w 2352712"/>
                    <a:gd name="connsiteY97" fmla="*/ 446389 h 2218925"/>
                    <a:gd name="connsiteX98" fmla="*/ 1436220 w 2352712"/>
                    <a:gd name="connsiteY98" fmla="*/ 419420 h 2218925"/>
                    <a:gd name="connsiteX99" fmla="*/ 1412971 w 2352712"/>
                    <a:gd name="connsiteY99" fmla="*/ 393380 h 2218925"/>
                    <a:gd name="connsiteX100" fmla="*/ 1391581 w 2352712"/>
                    <a:gd name="connsiteY100" fmla="*/ 373851 h 2218925"/>
                    <a:gd name="connsiteX101" fmla="*/ 1413901 w 2352712"/>
                    <a:gd name="connsiteY101" fmla="*/ 348741 h 2218925"/>
                    <a:gd name="connsiteX102" fmla="*/ 1428780 w 2352712"/>
                    <a:gd name="connsiteY102" fmla="*/ 332002 h 2218925"/>
                    <a:gd name="connsiteX103" fmla="*/ 1469699 w 2352712"/>
                    <a:gd name="connsiteY103" fmla="*/ 287363 h 2218925"/>
                    <a:gd name="connsiteX104" fmla="*/ 1509688 w 2352712"/>
                    <a:gd name="connsiteY104" fmla="*/ 247374 h 2218925"/>
                    <a:gd name="connsiteX105" fmla="*/ 1510618 w 2352712"/>
                    <a:gd name="connsiteY105" fmla="*/ 246444 h 2218925"/>
                    <a:gd name="connsiteX106" fmla="*/ 1512478 w 2352712"/>
                    <a:gd name="connsiteY106" fmla="*/ 244584 h 2218925"/>
                    <a:gd name="connsiteX107" fmla="*/ 1510618 w 2352712"/>
                    <a:gd name="connsiteY107" fmla="*/ 246444 h 2218925"/>
                    <a:gd name="connsiteX108" fmla="*/ 1560837 w 2352712"/>
                    <a:gd name="connsiteY108" fmla="*/ 203665 h 2218925"/>
                    <a:gd name="connsiteX109" fmla="*/ 1616636 w 2352712"/>
                    <a:gd name="connsiteY109" fmla="*/ 167396 h 2218925"/>
                    <a:gd name="connsiteX110" fmla="*/ 1673364 w 2352712"/>
                    <a:gd name="connsiteY110" fmla="*/ 141357 h 2218925"/>
                    <a:gd name="connsiteX111" fmla="*/ 1680804 w 2352712"/>
                    <a:gd name="connsiteY111" fmla="*/ 133917 h 2218925"/>
                    <a:gd name="connsiteX112" fmla="*/ 1680804 w 2352712"/>
                    <a:gd name="connsiteY112" fmla="*/ 122757 h 2218925"/>
                    <a:gd name="connsiteX113" fmla="*/ 1673364 w 2352712"/>
                    <a:gd name="connsiteY113" fmla="*/ 115317 h 2218925"/>
                    <a:gd name="connsiteX114" fmla="*/ 1672434 w 2352712"/>
                    <a:gd name="connsiteY114" fmla="*/ 114387 h 2218925"/>
                    <a:gd name="connsiteX115" fmla="*/ 1651975 w 2352712"/>
                    <a:gd name="connsiteY115" fmla="*/ 92068 h 2218925"/>
                    <a:gd name="connsiteX116" fmla="*/ 1649185 w 2352712"/>
                    <a:gd name="connsiteY116" fmla="*/ 89278 h 2218925"/>
                    <a:gd name="connsiteX117" fmla="*/ 1638955 w 2352712"/>
                    <a:gd name="connsiteY117" fmla="*/ 79978 h 2218925"/>
                    <a:gd name="connsiteX118" fmla="*/ 1626865 w 2352712"/>
                    <a:gd name="connsiteY118" fmla="*/ 67888 h 2218925"/>
                    <a:gd name="connsiteX119" fmla="*/ 1589666 w 2352712"/>
                    <a:gd name="connsiteY119" fmla="*/ 23249 h 2218925"/>
                    <a:gd name="connsiteX120" fmla="*/ 1588736 w 2352712"/>
                    <a:gd name="connsiteY120" fmla="*/ 19530 h 2218925"/>
                    <a:gd name="connsiteX121" fmla="*/ 1580367 w 2352712"/>
                    <a:gd name="connsiteY121" fmla="*/ 11160 h 2218925"/>
                    <a:gd name="connsiteX122" fmla="*/ 1579437 w 2352712"/>
                    <a:gd name="connsiteY122" fmla="*/ 10230 h 2218925"/>
                    <a:gd name="connsiteX123" fmla="*/ 1579437 w 2352712"/>
                    <a:gd name="connsiteY123" fmla="*/ 10230 h 2218925"/>
                    <a:gd name="connsiteX124" fmla="*/ 1566417 w 2352712"/>
                    <a:gd name="connsiteY124" fmla="*/ 0 h 2218925"/>
                    <a:gd name="connsiteX125" fmla="*/ 1566417 w 2352712"/>
                    <a:gd name="connsiteY125" fmla="*/ 0 h 2218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</a:cxnLst>
                  <a:rect l="l" t="t" r="r" b="b"/>
                  <a:pathLst>
                    <a:path w="2352712" h="2218925">
                      <a:moveTo>
                        <a:pt x="1566417" y="0"/>
                      </a:moveTo>
                      <a:cubicBezTo>
                        <a:pt x="1561767" y="0"/>
                        <a:pt x="1558047" y="930"/>
                        <a:pt x="1554327" y="3720"/>
                      </a:cubicBezTo>
                      <a:cubicBezTo>
                        <a:pt x="1550607" y="6510"/>
                        <a:pt x="1547817" y="11160"/>
                        <a:pt x="1546887" y="15810"/>
                      </a:cubicBezTo>
                      <a:cubicBezTo>
                        <a:pt x="1545027" y="16739"/>
                        <a:pt x="1544097" y="16739"/>
                        <a:pt x="1542238" y="17670"/>
                      </a:cubicBezTo>
                      <a:cubicBezTo>
                        <a:pt x="1536658" y="20460"/>
                        <a:pt x="1530148" y="23249"/>
                        <a:pt x="1524568" y="26039"/>
                      </a:cubicBezTo>
                      <a:cubicBezTo>
                        <a:pt x="1521778" y="27899"/>
                        <a:pt x="1518058" y="28829"/>
                        <a:pt x="1515268" y="30689"/>
                      </a:cubicBezTo>
                      <a:lnTo>
                        <a:pt x="1505038" y="35339"/>
                      </a:lnTo>
                      <a:cubicBezTo>
                        <a:pt x="1491089" y="41849"/>
                        <a:pt x="1476209" y="48359"/>
                        <a:pt x="1462260" y="54869"/>
                      </a:cubicBezTo>
                      <a:cubicBezTo>
                        <a:pt x="1421340" y="73468"/>
                        <a:pt x="1386001" y="89278"/>
                        <a:pt x="1353452" y="103228"/>
                      </a:cubicBezTo>
                      <a:cubicBezTo>
                        <a:pt x="1312533" y="120897"/>
                        <a:pt x="1279054" y="136707"/>
                        <a:pt x="1244645" y="153446"/>
                      </a:cubicBezTo>
                      <a:cubicBezTo>
                        <a:pt x="1229765" y="160886"/>
                        <a:pt x="1210236" y="171116"/>
                        <a:pt x="1191636" y="182276"/>
                      </a:cubicBezTo>
                      <a:cubicBezTo>
                        <a:pt x="1175827" y="191575"/>
                        <a:pt x="1159087" y="201805"/>
                        <a:pt x="1142347" y="212965"/>
                      </a:cubicBezTo>
                      <a:cubicBezTo>
                        <a:pt x="1126538" y="224125"/>
                        <a:pt x="1110728" y="235284"/>
                        <a:pt x="1094919" y="247374"/>
                      </a:cubicBezTo>
                      <a:lnTo>
                        <a:pt x="1093059" y="248304"/>
                      </a:lnTo>
                      <a:lnTo>
                        <a:pt x="1091199" y="249234"/>
                      </a:lnTo>
                      <a:cubicBezTo>
                        <a:pt x="1086549" y="250164"/>
                        <a:pt x="1082829" y="252024"/>
                        <a:pt x="1079109" y="252954"/>
                      </a:cubicBezTo>
                      <a:cubicBezTo>
                        <a:pt x="1071669" y="255744"/>
                        <a:pt x="1064229" y="259464"/>
                        <a:pt x="1057719" y="262254"/>
                      </a:cubicBezTo>
                      <a:cubicBezTo>
                        <a:pt x="1040980" y="269693"/>
                        <a:pt x="1025170" y="278063"/>
                        <a:pt x="1011221" y="284573"/>
                      </a:cubicBezTo>
                      <a:cubicBezTo>
                        <a:pt x="985181" y="297593"/>
                        <a:pt x="958212" y="311542"/>
                        <a:pt x="923803" y="331072"/>
                      </a:cubicBezTo>
                      <a:cubicBezTo>
                        <a:pt x="902413" y="343162"/>
                        <a:pt x="881024" y="354321"/>
                        <a:pt x="859634" y="366411"/>
                      </a:cubicBezTo>
                      <a:cubicBezTo>
                        <a:pt x="823365" y="385941"/>
                        <a:pt x="787096" y="407330"/>
                        <a:pt x="749897" y="425929"/>
                      </a:cubicBezTo>
                      <a:cubicBezTo>
                        <a:pt x="717348" y="442669"/>
                        <a:pt x="688519" y="457549"/>
                        <a:pt x="661549" y="469638"/>
                      </a:cubicBezTo>
                      <a:cubicBezTo>
                        <a:pt x="635510" y="481728"/>
                        <a:pt x="608541" y="492888"/>
                        <a:pt x="582501" y="504048"/>
                      </a:cubicBezTo>
                      <a:lnTo>
                        <a:pt x="571341" y="508698"/>
                      </a:lnTo>
                      <a:cubicBezTo>
                        <a:pt x="509963" y="533807"/>
                        <a:pt x="450444" y="560776"/>
                        <a:pt x="394646" y="586816"/>
                      </a:cubicBezTo>
                      <a:cubicBezTo>
                        <a:pt x="243989" y="657494"/>
                        <a:pt x="117513" y="729102"/>
                        <a:pt x="8705" y="805360"/>
                      </a:cubicBezTo>
                      <a:cubicBezTo>
                        <a:pt x="4055" y="808150"/>
                        <a:pt x="1265" y="812800"/>
                        <a:pt x="335" y="818380"/>
                      </a:cubicBezTo>
                      <a:cubicBezTo>
                        <a:pt x="-595" y="823960"/>
                        <a:pt x="335" y="829540"/>
                        <a:pt x="4055" y="834190"/>
                      </a:cubicBezTo>
                      <a:cubicBezTo>
                        <a:pt x="4985" y="836049"/>
                        <a:pt x="6845" y="836980"/>
                        <a:pt x="8705" y="838840"/>
                      </a:cubicBezTo>
                      <a:cubicBezTo>
                        <a:pt x="38464" y="896498"/>
                        <a:pt x="66364" y="946717"/>
                        <a:pt x="93333" y="993216"/>
                      </a:cubicBezTo>
                      <a:cubicBezTo>
                        <a:pt x="123092" y="1043435"/>
                        <a:pt x="155642" y="1094583"/>
                        <a:pt x="190981" y="1145732"/>
                      </a:cubicBezTo>
                      <a:cubicBezTo>
                        <a:pt x="262589" y="1249889"/>
                        <a:pt x="338847" y="1345677"/>
                        <a:pt x="416965" y="1429375"/>
                      </a:cubicBezTo>
                      <a:cubicBezTo>
                        <a:pt x="459744" y="1474944"/>
                        <a:pt x="503453" y="1518653"/>
                        <a:pt x="547162" y="1559572"/>
                      </a:cubicBezTo>
                      <a:cubicBezTo>
                        <a:pt x="590871" y="1599561"/>
                        <a:pt x="637370" y="1639550"/>
                        <a:pt x="689448" y="1680469"/>
                      </a:cubicBezTo>
                      <a:cubicBezTo>
                        <a:pt x="778726" y="1750217"/>
                        <a:pt x="880094" y="1820895"/>
                        <a:pt x="1000061" y="1895293"/>
                      </a:cubicBezTo>
                      <a:cubicBezTo>
                        <a:pt x="1044700" y="1923193"/>
                        <a:pt x="1091199" y="1951092"/>
                        <a:pt x="1144207" y="1981781"/>
                      </a:cubicBezTo>
                      <a:cubicBezTo>
                        <a:pt x="1200936" y="2015261"/>
                        <a:pt x="1248365" y="2041300"/>
                        <a:pt x="1293004" y="2066409"/>
                      </a:cubicBezTo>
                      <a:cubicBezTo>
                        <a:pt x="1352522" y="2098959"/>
                        <a:pt x="1402741" y="2124068"/>
                        <a:pt x="1450170" y="2147318"/>
                      </a:cubicBezTo>
                      <a:cubicBezTo>
                        <a:pt x="1476209" y="2159407"/>
                        <a:pt x="1502248" y="2171497"/>
                        <a:pt x="1529218" y="2183586"/>
                      </a:cubicBezTo>
                      <a:cubicBezTo>
                        <a:pt x="1543168" y="2190096"/>
                        <a:pt x="1556187" y="2194746"/>
                        <a:pt x="1569207" y="2200326"/>
                      </a:cubicBezTo>
                      <a:cubicBezTo>
                        <a:pt x="1583157" y="2205906"/>
                        <a:pt x="1598036" y="2212416"/>
                        <a:pt x="1613846" y="2217066"/>
                      </a:cubicBezTo>
                      <a:lnTo>
                        <a:pt x="1614776" y="2217066"/>
                      </a:lnTo>
                      <a:lnTo>
                        <a:pt x="1619426" y="2218925"/>
                      </a:lnTo>
                      <a:cubicBezTo>
                        <a:pt x="1620356" y="2218925"/>
                        <a:pt x="1621286" y="2218925"/>
                        <a:pt x="1622216" y="2218925"/>
                      </a:cubicBezTo>
                      <a:cubicBezTo>
                        <a:pt x="1625006" y="2218925"/>
                        <a:pt x="1627795" y="2217996"/>
                        <a:pt x="1631515" y="2217066"/>
                      </a:cubicBezTo>
                      <a:cubicBezTo>
                        <a:pt x="1637095" y="2215206"/>
                        <a:pt x="1641745" y="2210556"/>
                        <a:pt x="1644535" y="2204046"/>
                      </a:cubicBezTo>
                      <a:cubicBezTo>
                        <a:pt x="1646395" y="2198466"/>
                        <a:pt x="1647325" y="2192886"/>
                        <a:pt x="1645465" y="2187307"/>
                      </a:cubicBezTo>
                      <a:cubicBezTo>
                        <a:pt x="1648255" y="2183586"/>
                        <a:pt x="1650115" y="2179867"/>
                        <a:pt x="1652905" y="2176147"/>
                      </a:cubicBezTo>
                      <a:lnTo>
                        <a:pt x="1653835" y="2174287"/>
                      </a:lnTo>
                      <a:cubicBezTo>
                        <a:pt x="1660345" y="2164987"/>
                        <a:pt x="1665925" y="2154757"/>
                        <a:pt x="1673364" y="2142668"/>
                      </a:cubicBezTo>
                      <a:cubicBezTo>
                        <a:pt x="1685454" y="2122208"/>
                        <a:pt x="1698474" y="2099889"/>
                        <a:pt x="1710563" y="2077569"/>
                      </a:cubicBezTo>
                      <a:cubicBezTo>
                        <a:pt x="1731023" y="2040370"/>
                        <a:pt x="1752412" y="1998521"/>
                        <a:pt x="1777522" y="1946442"/>
                      </a:cubicBezTo>
                      <a:cubicBezTo>
                        <a:pt x="1810071" y="1880414"/>
                        <a:pt x="1840760" y="1812526"/>
                        <a:pt x="1871450" y="1747427"/>
                      </a:cubicBezTo>
                      <a:cubicBezTo>
                        <a:pt x="1881679" y="1725108"/>
                        <a:pt x="1891909" y="1702788"/>
                        <a:pt x="1902139" y="1680469"/>
                      </a:cubicBezTo>
                      <a:cubicBezTo>
                        <a:pt x="1907719" y="1668379"/>
                        <a:pt x="1913298" y="1656289"/>
                        <a:pt x="1918878" y="1644200"/>
                      </a:cubicBezTo>
                      <a:cubicBezTo>
                        <a:pt x="1933758" y="1612580"/>
                        <a:pt x="1948637" y="1580031"/>
                        <a:pt x="1963517" y="1547482"/>
                      </a:cubicBezTo>
                      <a:cubicBezTo>
                        <a:pt x="1983977" y="1501913"/>
                        <a:pt x="2002576" y="1457274"/>
                        <a:pt x="2019316" y="1413565"/>
                      </a:cubicBezTo>
                      <a:cubicBezTo>
                        <a:pt x="2053725" y="1326148"/>
                        <a:pt x="2084414" y="1234080"/>
                        <a:pt x="2110454" y="1140152"/>
                      </a:cubicBezTo>
                      <a:cubicBezTo>
                        <a:pt x="2123473" y="1094583"/>
                        <a:pt x="2136493" y="1043435"/>
                        <a:pt x="2151373" y="981126"/>
                      </a:cubicBezTo>
                      <a:cubicBezTo>
                        <a:pt x="2156022" y="972756"/>
                        <a:pt x="2160672" y="964386"/>
                        <a:pt x="2167182" y="953227"/>
                      </a:cubicBezTo>
                      <a:lnTo>
                        <a:pt x="2175552" y="937417"/>
                      </a:lnTo>
                      <a:cubicBezTo>
                        <a:pt x="2182992" y="924397"/>
                        <a:pt x="2190432" y="910448"/>
                        <a:pt x="2197871" y="896498"/>
                      </a:cubicBezTo>
                      <a:cubicBezTo>
                        <a:pt x="2217401" y="859299"/>
                        <a:pt x="2236001" y="821170"/>
                        <a:pt x="2255530" y="779321"/>
                      </a:cubicBezTo>
                      <a:cubicBezTo>
                        <a:pt x="2273200" y="741192"/>
                        <a:pt x="2290869" y="702133"/>
                        <a:pt x="2306679" y="662144"/>
                      </a:cubicBezTo>
                      <a:cubicBezTo>
                        <a:pt x="2323418" y="622155"/>
                        <a:pt x="2338298" y="581236"/>
                        <a:pt x="2351318" y="539387"/>
                      </a:cubicBezTo>
                      <a:cubicBezTo>
                        <a:pt x="2353178" y="534737"/>
                        <a:pt x="2353178" y="531947"/>
                        <a:pt x="2351318" y="528227"/>
                      </a:cubicBezTo>
                      <a:cubicBezTo>
                        <a:pt x="2349458" y="524507"/>
                        <a:pt x="2346668" y="521717"/>
                        <a:pt x="2343878" y="519857"/>
                      </a:cubicBezTo>
                      <a:cubicBezTo>
                        <a:pt x="2342018" y="518927"/>
                        <a:pt x="2340158" y="518927"/>
                        <a:pt x="2338298" y="518927"/>
                      </a:cubicBezTo>
                      <a:cubicBezTo>
                        <a:pt x="2335508" y="518927"/>
                        <a:pt x="2332718" y="519857"/>
                        <a:pt x="2330858" y="520787"/>
                      </a:cubicBezTo>
                      <a:cubicBezTo>
                        <a:pt x="2326208" y="517997"/>
                        <a:pt x="2320628" y="515207"/>
                        <a:pt x="2315048" y="513348"/>
                      </a:cubicBezTo>
                      <a:lnTo>
                        <a:pt x="2314119" y="513348"/>
                      </a:lnTo>
                      <a:cubicBezTo>
                        <a:pt x="2307609" y="510557"/>
                        <a:pt x="2300169" y="507768"/>
                        <a:pt x="2293659" y="504048"/>
                      </a:cubicBezTo>
                      <a:cubicBezTo>
                        <a:pt x="2281569" y="498468"/>
                        <a:pt x="2269480" y="492888"/>
                        <a:pt x="2258320" y="486378"/>
                      </a:cubicBezTo>
                      <a:lnTo>
                        <a:pt x="2256460" y="485448"/>
                      </a:lnTo>
                      <a:lnTo>
                        <a:pt x="2248090" y="480798"/>
                      </a:lnTo>
                      <a:cubicBezTo>
                        <a:pt x="2238791" y="476148"/>
                        <a:pt x="2229491" y="471499"/>
                        <a:pt x="2219261" y="466849"/>
                      </a:cubicBezTo>
                      <a:cubicBezTo>
                        <a:pt x="2207171" y="461269"/>
                        <a:pt x="2195081" y="455689"/>
                        <a:pt x="2179272" y="449179"/>
                      </a:cubicBezTo>
                      <a:cubicBezTo>
                        <a:pt x="2177412" y="448249"/>
                        <a:pt x="2175552" y="448249"/>
                        <a:pt x="2173692" y="448249"/>
                      </a:cubicBezTo>
                      <a:cubicBezTo>
                        <a:pt x="2170902" y="448249"/>
                        <a:pt x="2169042" y="449179"/>
                        <a:pt x="2167182" y="450109"/>
                      </a:cubicBezTo>
                      <a:cubicBezTo>
                        <a:pt x="2166252" y="446389"/>
                        <a:pt x="2163462" y="443599"/>
                        <a:pt x="2159742" y="441739"/>
                      </a:cubicBezTo>
                      <a:cubicBezTo>
                        <a:pt x="2157882" y="440809"/>
                        <a:pt x="2156022" y="440809"/>
                        <a:pt x="2155093" y="440809"/>
                      </a:cubicBezTo>
                      <a:cubicBezTo>
                        <a:pt x="2150443" y="440809"/>
                        <a:pt x="2144863" y="443599"/>
                        <a:pt x="2143003" y="448249"/>
                      </a:cubicBezTo>
                      <a:cubicBezTo>
                        <a:pt x="2123473" y="491028"/>
                        <a:pt x="2102084" y="534737"/>
                        <a:pt x="2078834" y="577516"/>
                      </a:cubicBezTo>
                      <a:cubicBezTo>
                        <a:pt x="2058375" y="615645"/>
                        <a:pt x="2036055" y="656564"/>
                        <a:pt x="2007226" y="704923"/>
                      </a:cubicBezTo>
                      <a:cubicBezTo>
                        <a:pt x="1998856" y="719802"/>
                        <a:pt x="1989557" y="733752"/>
                        <a:pt x="1981187" y="748632"/>
                      </a:cubicBezTo>
                      <a:lnTo>
                        <a:pt x="1976537" y="757001"/>
                      </a:lnTo>
                      <a:lnTo>
                        <a:pt x="1970027" y="768161"/>
                      </a:lnTo>
                      <a:cubicBezTo>
                        <a:pt x="1967237" y="773741"/>
                        <a:pt x="1963517" y="778391"/>
                        <a:pt x="1960727" y="783971"/>
                      </a:cubicBezTo>
                      <a:cubicBezTo>
                        <a:pt x="1955147" y="781181"/>
                        <a:pt x="1949568" y="779321"/>
                        <a:pt x="1944918" y="776531"/>
                      </a:cubicBezTo>
                      <a:cubicBezTo>
                        <a:pt x="1937478" y="772811"/>
                        <a:pt x="1930038" y="770021"/>
                        <a:pt x="1922598" y="766301"/>
                      </a:cubicBezTo>
                      <a:cubicBezTo>
                        <a:pt x="1905859" y="757931"/>
                        <a:pt x="1887259" y="749562"/>
                        <a:pt x="1866800" y="738402"/>
                      </a:cubicBezTo>
                      <a:cubicBezTo>
                        <a:pt x="1837970" y="722592"/>
                        <a:pt x="1799841" y="702133"/>
                        <a:pt x="1761712" y="679813"/>
                      </a:cubicBezTo>
                      <a:cubicBezTo>
                        <a:pt x="1699404" y="642614"/>
                        <a:pt x="1650115" y="608205"/>
                        <a:pt x="1605476" y="572866"/>
                      </a:cubicBezTo>
                      <a:cubicBezTo>
                        <a:pt x="1598036" y="567286"/>
                        <a:pt x="1591526" y="560776"/>
                        <a:pt x="1584086" y="555197"/>
                      </a:cubicBezTo>
                      <a:cubicBezTo>
                        <a:pt x="1579437" y="551476"/>
                        <a:pt x="1574787" y="546827"/>
                        <a:pt x="1570137" y="543107"/>
                      </a:cubicBezTo>
                      <a:cubicBezTo>
                        <a:pt x="1563627" y="538457"/>
                        <a:pt x="1558047" y="532877"/>
                        <a:pt x="1551537" y="528227"/>
                      </a:cubicBezTo>
                      <a:cubicBezTo>
                        <a:pt x="1545027" y="522647"/>
                        <a:pt x="1538518" y="517067"/>
                        <a:pt x="1532008" y="511487"/>
                      </a:cubicBezTo>
                      <a:cubicBezTo>
                        <a:pt x="1503179" y="487308"/>
                        <a:pt x="1480859" y="466849"/>
                        <a:pt x="1460400" y="446389"/>
                      </a:cubicBezTo>
                      <a:cubicBezTo>
                        <a:pt x="1452030" y="438019"/>
                        <a:pt x="1444590" y="427790"/>
                        <a:pt x="1436220" y="419420"/>
                      </a:cubicBezTo>
                      <a:cubicBezTo>
                        <a:pt x="1428780" y="411050"/>
                        <a:pt x="1421340" y="401750"/>
                        <a:pt x="1412971" y="393380"/>
                      </a:cubicBezTo>
                      <a:cubicBezTo>
                        <a:pt x="1405531" y="385941"/>
                        <a:pt x="1399021" y="379431"/>
                        <a:pt x="1391581" y="373851"/>
                      </a:cubicBezTo>
                      <a:cubicBezTo>
                        <a:pt x="1399021" y="365481"/>
                        <a:pt x="1406461" y="357111"/>
                        <a:pt x="1413901" y="348741"/>
                      </a:cubicBezTo>
                      <a:cubicBezTo>
                        <a:pt x="1418551" y="343162"/>
                        <a:pt x="1424130" y="337582"/>
                        <a:pt x="1428780" y="332002"/>
                      </a:cubicBezTo>
                      <a:cubicBezTo>
                        <a:pt x="1443660" y="315262"/>
                        <a:pt x="1456680" y="301313"/>
                        <a:pt x="1469699" y="287363"/>
                      </a:cubicBezTo>
                      <a:cubicBezTo>
                        <a:pt x="1483649" y="272483"/>
                        <a:pt x="1497599" y="258534"/>
                        <a:pt x="1509688" y="247374"/>
                      </a:cubicBezTo>
                      <a:lnTo>
                        <a:pt x="1510618" y="246444"/>
                      </a:lnTo>
                      <a:cubicBezTo>
                        <a:pt x="1511548" y="245514"/>
                        <a:pt x="1511548" y="245514"/>
                        <a:pt x="1512478" y="244584"/>
                      </a:cubicBezTo>
                      <a:lnTo>
                        <a:pt x="1510618" y="246444"/>
                      </a:lnTo>
                      <a:cubicBezTo>
                        <a:pt x="1527358" y="230634"/>
                        <a:pt x="1544097" y="216685"/>
                        <a:pt x="1560837" y="203665"/>
                      </a:cubicBezTo>
                      <a:cubicBezTo>
                        <a:pt x="1577577" y="190645"/>
                        <a:pt x="1596176" y="178556"/>
                        <a:pt x="1616636" y="167396"/>
                      </a:cubicBezTo>
                      <a:cubicBezTo>
                        <a:pt x="1634305" y="157166"/>
                        <a:pt x="1653835" y="148796"/>
                        <a:pt x="1673364" y="141357"/>
                      </a:cubicBezTo>
                      <a:cubicBezTo>
                        <a:pt x="1677084" y="140427"/>
                        <a:pt x="1679874" y="137637"/>
                        <a:pt x="1680804" y="133917"/>
                      </a:cubicBezTo>
                      <a:cubicBezTo>
                        <a:pt x="1682664" y="130197"/>
                        <a:pt x="1682664" y="126477"/>
                        <a:pt x="1680804" y="122757"/>
                      </a:cubicBezTo>
                      <a:cubicBezTo>
                        <a:pt x="1678944" y="119037"/>
                        <a:pt x="1676154" y="116247"/>
                        <a:pt x="1673364" y="115317"/>
                      </a:cubicBezTo>
                      <a:cubicBezTo>
                        <a:pt x="1673364" y="115317"/>
                        <a:pt x="1673364" y="114387"/>
                        <a:pt x="1672434" y="114387"/>
                      </a:cubicBezTo>
                      <a:cubicBezTo>
                        <a:pt x="1666855" y="106017"/>
                        <a:pt x="1659415" y="98578"/>
                        <a:pt x="1651975" y="92068"/>
                      </a:cubicBezTo>
                      <a:lnTo>
                        <a:pt x="1649185" y="89278"/>
                      </a:lnTo>
                      <a:cubicBezTo>
                        <a:pt x="1646395" y="86488"/>
                        <a:pt x="1642675" y="82768"/>
                        <a:pt x="1638955" y="79978"/>
                      </a:cubicBezTo>
                      <a:cubicBezTo>
                        <a:pt x="1634305" y="76258"/>
                        <a:pt x="1630585" y="71608"/>
                        <a:pt x="1626865" y="67888"/>
                      </a:cubicBezTo>
                      <a:cubicBezTo>
                        <a:pt x="1613846" y="53939"/>
                        <a:pt x="1600826" y="39059"/>
                        <a:pt x="1589666" y="23249"/>
                      </a:cubicBezTo>
                      <a:cubicBezTo>
                        <a:pt x="1589666" y="22319"/>
                        <a:pt x="1588736" y="20460"/>
                        <a:pt x="1588736" y="19530"/>
                      </a:cubicBezTo>
                      <a:cubicBezTo>
                        <a:pt x="1586876" y="15810"/>
                        <a:pt x="1584086" y="13020"/>
                        <a:pt x="1580367" y="11160"/>
                      </a:cubicBezTo>
                      <a:lnTo>
                        <a:pt x="1579437" y="10230"/>
                      </a:lnTo>
                      <a:lnTo>
                        <a:pt x="1579437" y="10230"/>
                      </a:lnTo>
                      <a:cubicBezTo>
                        <a:pt x="1579437" y="2790"/>
                        <a:pt x="1572927" y="0"/>
                        <a:pt x="1566417" y="0"/>
                      </a:cubicBezTo>
                      <a:lnTo>
                        <a:pt x="1566417" y="0"/>
                      </a:lnTo>
                      <a:close/>
                    </a:path>
                  </a:pathLst>
                </a:custGeom>
                <a:solidFill>
                  <a:srgbClr val="00A8D2"/>
                </a:solidFill>
                <a:ln w="93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xmlns="" id="{B3C719FA-9C0B-0370-9E96-B2892D9E059D}"/>
                    </a:ext>
                  </a:extLst>
                </p:cNvPr>
                <p:cNvSpPr/>
                <p:nvPr/>
              </p:nvSpPr>
              <p:spPr>
                <a:xfrm>
                  <a:off x="1208932" y="2388355"/>
                  <a:ext cx="2585722" cy="1836704"/>
                </a:xfrm>
                <a:custGeom>
                  <a:avLst/>
                  <a:gdLst>
                    <a:gd name="connsiteX0" fmla="*/ 1101131 w 2585722"/>
                    <a:gd name="connsiteY0" fmla="*/ 0 h 1836704"/>
                    <a:gd name="connsiteX1" fmla="*/ 942105 w 2585722"/>
                    <a:gd name="connsiteY1" fmla="*/ 13020 h 1836704"/>
                    <a:gd name="connsiteX2" fmla="*/ 704960 w 2585722"/>
                    <a:gd name="connsiteY2" fmla="*/ 90208 h 1836704"/>
                    <a:gd name="connsiteX3" fmla="*/ 514315 w 2585722"/>
                    <a:gd name="connsiteY3" fmla="*/ 248304 h 1836704"/>
                    <a:gd name="connsiteX4" fmla="*/ 486416 w 2585722"/>
                    <a:gd name="connsiteY4" fmla="*/ 287363 h 1836704"/>
                    <a:gd name="connsiteX5" fmla="*/ 466886 w 2585722"/>
                    <a:gd name="connsiteY5" fmla="*/ 263183 h 1836704"/>
                    <a:gd name="connsiteX6" fmla="*/ 430617 w 2585722"/>
                    <a:gd name="connsiteY6" fmla="*/ 222265 h 1836704"/>
                    <a:gd name="connsiteX7" fmla="*/ 350639 w 2585722"/>
                    <a:gd name="connsiteY7" fmla="*/ 156236 h 1836704"/>
                    <a:gd name="connsiteX8" fmla="*/ 308790 w 2585722"/>
                    <a:gd name="connsiteY8" fmla="*/ 128337 h 1836704"/>
                    <a:gd name="connsiteX9" fmla="*/ 250201 w 2585722"/>
                    <a:gd name="connsiteY9" fmla="*/ 89278 h 1836704"/>
                    <a:gd name="connsiteX10" fmla="*/ 186033 w 2585722"/>
                    <a:gd name="connsiteY10" fmla="*/ 53939 h 1836704"/>
                    <a:gd name="connsiteX11" fmla="*/ 156274 w 2585722"/>
                    <a:gd name="connsiteY11" fmla="*/ 41849 h 1836704"/>
                    <a:gd name="connsiteX12" fmla="*/ 127445 w 2585722"/>
                    <a:gd name="connsiteY12" fmla="*/ 35339 h 1836704"/>
                    <a:gd name="connsiteX13" fmla="*/ 117215 w 2585722"/>
                    <a:gd name="connsiteY13" fmla="*/ 34409 h 1836704"/>
                    <a:gd name="connsiteX14" fmla="*/ 80946 w 2585722"/>
                    <a:gd name="connsiteY14" fmla="*/ 47429 h 1836704"/>
                    <a:gd name="connsiteX15" fmla="*/ 63276 w 2585722"/>
                    <a:gd name="connsiteY15" fmla="*/ 78118 h 1836704"/>
                    <a:gd name="connsiteX16" fmla="*/ 55836 w 2585722"/>
                    <a:gd name="connsiteY16" fmla="*/ 116247 h 1836704"/>
                    <a:gd name="connsiteX17" fmla="*/ 54906 w 2585722"/>
                    <a:gd name="connsiteY17" fmla="*/ 123687 h 1836704"/>
                    <a:gd name="connsiteX18" fmla="*/ 49327 w 2585722"/>
                    <a:gd name="connsiteY18" fmla="*/ 153446 h 1836704"/>
                    <a:gd name="connsiteX19" fmla="*/ 39097 w 2585722"/>
                    <a:gd name="connsiteY19" fmla="*/ 175766 h 1836704"/>
                    <a:gd name="connsiteX20" fmla="*/ 39097 w 2585722"/>
                    <a:gd name="connsiteY20" fmla="*/ 176696 h 1836704"/>
                    <a:gd name="connsiteX21" fmla="*/ 27007 w 2585722"/>
                    <a:gd name="connsiteY21" fmla="*/ 195295 h 1836704"/>
                    <a:gd name="connsiteX22" fmla="*/ 9337 w 2585722"/>
                    <a:gd name="connsiteY22" fmla="*/ 223195 h 1836704"/>
                    <a:gd name="connsiteX23" fmla="*/ 968 w 2585722"/>
                    <a:gd name="connsiteY23" fmla="*/ 249234 h 1836704"/>
                    <a:gd name="connsiteX24" fmla="*/ 2828 w 2585722"/>
                    <a:gd name="connsiteY24" fmla="*/ 279923 h 1836704"/>
                    <a:gd name="connsiteX25" fmla="*/ 9337 w 2585722"/>
                    <a:gd name="connsiteY25" fmla="*/ 286433 h 1836704"/>
                    <a:gd name="connsiteX26" fmla="*/ 10267 w 2585722"/>
                    <a:gd name="connsiteY26" fmla="*/ 286433 h 1836704"/>
                    <a:gd name="connsiteX27" fmla="*/ 16777 w 2585722"/>
                    <a:gd name="connsiteY27" fmla="*/ 279923 h 1836704"/>
                    <a:gd name="connsiteX28" fmla="*/ 22357 w 2585722"/>
                    <a:gd name="connsiteY28" fmla="*/ 277133 h 1836704"/>
                    <a:gd name="connsiteX29" fmla="*/ 24217 w 2585722"/>
                    <a:gd name="connsiteY29" fmla="*/ 275273 h 1836704"/>
                    <a:gd name="connsiteX30" fmla="*/ 29797 w 2585722"/>
                    <a:gd name="connsiteY30" fmla="*/ 271553 h 1836704"/>
                    <a:gd name="connsiteX31" fmla="*/ 36307 w 2585722"/>
                    <a:gd name="connsiteY31" fmla="*/ 268763 h 1836704"/>
                    <a:gd name="connsiteX32" fmla="*/ 42817 w 2585722"/>
                    <a:gd name="connsiteY32" fmla="*/ 267833 h 1836704"/>
                    <a:gd name="connsiteX33" fmla="*/ 46537 w 2585722"/>
                    <a:gd name="connsiteY33" fmla="*/ 267833 h 1836704"/>
                    <a:gd name="connsiteX34" fmla="*/ 47467 w 2585722"/>
                    <a:gd name="connsiteY34" fmla="*/ 273413 h 1836704"/>
                    <a:gd name="connsiteX35" fmla="*/ 57696 w 2585722"/>
                    <a:gd name="connsiteY35" fmla="*/ 292943 h 1836704"/>
                    <a:gd name="connsiteX36" fmla="*/ 75366 w 2585722"/>
                    <a:gd name="connsiteY36" fmla="*/ 307822 h 1836704"/>
                    <a:gd name="connsiteX37" fmla="*/ 82806 w 2585722"/>
                    <a:gd name="connsiteY37" fmla="*/ 309682 h 1836704"/>
                    <a:gd name="connsiteX38" fmla="*/ 85596 w 2585722"/>
                    <a:gd name="connsiteY38" fmla="*/ 309682 h 1836704"/>
                    <a:gd name="connsiteX39" fmla="*/ 97685 w 2585722"/>
                    <a:gd name="connsiteY39" fmla="*/ 303172 h 1836704"/>
                    <a:gd name="connsiteX40" fmla="*/ 105125 w 2585722"/>
                    <a:gd name="connsiteY40" fmla="*/ 289223 h 1836704"/>
                    <a:gd name="connsiteX41" fmla="*/ 109775 w 2585722"/>
                    <a:gd name="connsiteY41" fmla="*/ 272483 h 1836704"/>
                    <a:gd name="connsiteX42" fmla="*/ 111635 w 2585722"/>
                    <a:gd name="connsiteY42" fmla="*/ 254814 h 1836704"/>
                    <a:gd name="connsiteX43" fmla="*/ 123725 w 2585722"/>
                    <a:gd name="connsiteY43" fmla="*/ 258534 h 1836704"/>
                    <a:gd name="connsiteX44" fmla="*/ 132094 w 2585722"/>
                    <a:gd name="connsiteY44" fmla="*/ 262254 h 1836704"/>
                    <a:gd name="connsiteX45" fmla="*/ 133024 w 2585722"/>
                    <a:gd name="connsiteY45" fmla="*/ 263183 h 1836704"/>
                    <a:gd name="connsiteX46" fmla="*/ 135814 w 2585722"/>
                    <a:gd name="connsiteY46" fmla="*/ 264113 h 1836704"/>
                    <a:gd name="connsiteX47" fmla="*/ 135814 w 2585722"/>
                    <a:gd name="connsiteY47" fmla="*/ 265044 h 1836704"/>
                    <a:gd name="connsiteX48" fmla="*/ 135814 w 2585722"/>
                    <a:gd name="connsiteY48" fmla="*/ 265973 h 1836704"/>
                    <a:gd name="connsiteX49" fmla="*/ 140464 w 2585722"/>
                    <a:gd name="connsiteY49" fmla="*/ 294803 h 1836704"/>
                    <a:gd name="connsiteX50" fmla="*/ 150694 w 2585722"/>
                    <a:gd name="connsiteY50" fmla="*/ 305032 h 1836704"/>
                    <a:gd name="connsiteX51" fmla="*/ 152554 w 2585722"/>
                    <a:gd name="connsiteY51" fmla="*/ 305032 h 1836704"/>
                    <a:gd name="connsiteX52" fmla="*/ 162784 w 2585722"/>
                    <a:gd name="connsiteY52" fmla="*/ 297593 h 1836704"/>
                    <a:gd name="connsiteX53" fmla="*/ 175803 w 2585722"/>
                    <a:gd name="connsiteY53" fmla="*/ 266903 h 1836704"/>
                    <a:gd name="connsiteX54" fmla="*/ 182313 w 2585722"/>
                    <a:gd name="connsiteY54" fmla="*/ 250164 h 1836704"/>
                    <a:gd name="connsiteX55" fmla="*/ 208353 w 2585722"/>
                    <a:gd name="connsiteY55" fmla="*/ 238074 h 1836704"/>
                    <a:gd name="connsiteX56" fmla="*/ 211142 w 2585722"/>
                    <a:gd name="connsiteY56" fmla="*/ 238074 h 1836704"/>
                    <a:gd name="connsiteX57" fmla="*/ 212073 w 2585722"/>
                    <a:gd name="connsiteY57" fmla="*/ 238074 h 1836704"/>
                    <a:gd name="connsiteX58" fmla="*/ 221372 w 2585722"/>
                    <a:gd name="connsiteY58" fmla="*/ 239004 h 1836704"/>
                    <a:gd name="connsiteX59" fmla="*/ 226952 w 2585722"/>
                    <a:gd name="connsiteY59" fmla="*/ 241794 h 1836704"/>
                    <a:gd name="connsiteX60" fmla="*/ 228812 w 2585722"/>
                    <a:gd name="connsiteY60" fmla="*/ 242724 h 1836704"/>
                    <a:gd name="connsiteX61" fmla="*/ 228812 w 2585722"/>
                    <a:gd name="connsiteY61" fmla="*/ 246444 h 1836704"/>
                    <a:gd name="connsiteX62" fmla="*/ 232532 w 2585722"/>
                    <a:gd name="connsiteY62" fmla="*/ 278993 h 1836704"/>
                    <a:gd name="connsiteX63" fmla="*/ 231602 w 2585722"/>
                    <a:gd name="connsiteY63" fmla="*/ 296663 h 1836704"/>
                    <a:gd name="connsiteX64" fmla="*/ 230672 w 2585722"/>
                    <a:gd name="connsiteY64" fmla="*/ 305032 h 1836704"/>
                    <a:gd name="connsiteX65" fmla="*/ 230672 w 2585722"/>
                    <a:gd name="connsiteY65" fmla="*/ 306892 h 1836704"/>
                    <a:gd name="connsiteX66" fmla="*/ 229742 w 2585722"/>
                    <a:gd name="connsiteY66" fmla="*/ 317122 h 1836704"/>
                    <a:gd name="connsiteX67" fmla="*/ 230672 w 2585722"/>
                    <a:gd name="connsiteY67" fmla="*/ 324562 h 1836704"/>
                    <a:gd name="connsiteX68" fmla="*/ 229742 w 2585722"/>
                    <a:gd name="connsiteY68" fmla="*/ 325492 h 1836704"/>
                    <a:gd name="connsiteX69" fmla="*/ 226952 w 2585722"/>
                    <a:gd name="connsiteY69" fmla="*/ 328282 h 1836704"/>
                    <a:gd name="connsiteX70" fmla="*/ 226022 w 2585722"/>
                    <a:gd name="connsiteY70" fmla="*/ 329212 h 1836704"/>
                    <a:gd name="connsiteX71" fmla="*/ 220442 w 2585722"/>
                    <a:gd name="connsiteY71" fmla="*/ 338512 h 1836704"/>
                    <a:gd name="connsiteX72" fmla="*/ 223232 w 2585722"/>
                    <a:gd name="connsiteY72" fmla="*/ 349671 h 1836704"/>
                    <a:gd name="connsiteX73" fmla="*/ 231602 w 2585722"/>
                    <a:gd name="connsiteY73" fmla="*/ 355251 h 1836704"/>
                    <a:gd name="connsiteX74" fmla="*/ 235322 w 2585722"/>
                    <a:gd name="connsiteY74" fmla="*/ 356181 h 1836704"/>
                    <a:gd name="connsiteX75" fmla="*/ 237182 w 2585722"/>
                    <a:gd name="connsiteY75" fmla="*/ 356181 h 1836704"/>
                    <a:gd name="connsiteX76" fmla="*/ 244622 w 2585722"/>
                    <a:gd name="connsiteY76" fmla="*/ 353391 h 1836704"/>
                    <a:gd name="connsiteX77" fmla="*/ 273451 w 2585722"/>
                    <a:gd name="connsiteY77" fmla="*/ 332002 h 1836704"/>
                    <a:gd name="connsiteX78" fmla="*/ 274381 w 2585722"/>
                    <a:gd name="connsiteY78" fmla="*/ 331072 h 1836704"/>
                    <a:gd name="connsiteX79" fmla="*/ 279961 w 2585722"/>
                    <a:gd name="connsiteY79" fmla="*/ 334792 h 1836704"/>
                    <a:gd name="connsiteX80" fmla="*/ 292980 w 2585722"/>
                    <a:gd name="connsiteY80" fmla="*/ 340372 h 1836704"/>
                    <a:gd name="connsiteX81" fmla="*/ 302280 w 2585722"/>
                    <a:gd name="connsiteY81" fmla="*/ 347811 h 1836704"/>
                    <a:gd name="connsiteX82" fmla="*/ 311580 w 2585722"/>
                    <a:gd name="connsiteY82" fmla="*/ 360831 h 1836704"/>
                    <a:gd name="connsiteX83" fmla="*/ 242762 w 2585722"/>
                    <a:gd name="connsiteY83" fmla="*/ 482658 h 1836704"/>
                    <a:gd name="connsiteX84" fmla="*/ 206493 w 2585722"/>
                    <a:gd name="connsiteY84" fmla="*/ 626805 h 1836704"/>
                    <a:gd name="connsiteX85" fmla="*/ 209283 w 2585722"/>
                    <a:gd name="connsiteY85" fmla="*/ 637034 h 1836704"/>
                    <a:gd name="connsiteX86" fmla="*/ 218582 w 2585722"/>
                    <a:gd name="connsiteY86" fmla="*/ 642614 h 1836704"/>
                    <a:gd name="connsiteX87" fmla="*/ 220442 w 2585722"/>
                    <a:gd name="connsiteY87" fmla="*/ 642614 h 1836704"/>
                    <a:gd name="connsiteX88" fmla="*/ 228812 w 2585722"/>
                    <a:gd name="connsiteY88" fmla="*/ 639824 h 1836704"/>
                    <a:gd name="connsiteX89" fmla="*/ 234392 w 2585722"/>
                    <a:gd name="connsiteY89" fmla="*/ 640754 h 1836704"/>
                    <a:gd name="connsiteX90" fmla="*/ 236252 w 2585722"/>
                    <a:gd name="connsiteY90" fmla="*/ 640754 h 1836704"/>
                    <a:gd name="connsiteX91" fmla="*/ 253921 w 2585722"/>
                    <a:gd name="connsiteY91" fmla="*/ 638894 h 1836704"/>
                    <a:gd name="connsiteX92" fmla="*/ 260431 w 2585722"/>
                    <a:gd name="connsiteY92" fmla="*/ 638894 h 1836704"/>
                    <a:gd name="connsiteX93" fmla="*/ 274381 w 2585722"/>
                    <a:gd name="connsiteY93" fmla="*/ 637964 h 1836704"/>
                    <a:gd name="connsiteX94" fmla="*/ 284611 w 2585722"/>
                    <a:gd name="connsiteY94" fmla="*/ 631454 h 1836704"/>
                    <a:gd name="connsiteX95" fmla="*/ 294840 w 2585722"/>
                    <a:gd name="connsiteY95" fmla="*/ 620295 h 1836704"/>
                    <a:gd name="connsiteX96" fmla="*/ 295770 w 2585722"/>
                    <a:gd name="connsiteY96" fmla="*/ 615645 h 1836704"/>
                    <a:gd name="connsiteX97" fmla="*/ 309720 w 2585722"/>
                    <a:gd name="connsiteY97" fmla="*/ 580306 h 1836704"/>
                    <a:gd name="connsiteX98" fmla="*/ 334829 w 2585722"/>
                    <a:gd name="connsiteY98" fmla="*/ 532877 h 1836704"/>
                    <a:gd name="connsiteX99" fmla="*/ 396208 w 2585722"/>
                    <a:gd name="connsiteY99" fmla="*/ 454759 h 1836704"/>
                    <a:gd name="connsiteX100" fmla="*/ 429687 w 2585722"/>
                    <a:gd name="connsiteY100" fmla="*/ 428719 h 1836704"/>
                    <a:gd name="connsiteX101" fmla="*/ 446427 w 2585722"/>
                    <a:gd name="connsiteY101" fmla="*/ 422210 h 1836704"/>
                    <a:gd name="connsiteX102" fmla="*/ 457586 w 2585722"/>
                    <a:gd name="connsiteY102" fmla="*/ 420350 h 1836704"/>
                    <a:gd name="connsiteX103" fmla="*/ 466886 w 2585722"/>
                    <a:gd name="connsiteY103" fmla="*/ 421280 h 1836704"/>
                    <a:gd name="connsiteX104" fmla="*/ 480836 w 2585722"/>
                    <a:gd name="connsiteY104" fmla="*/ 427790 h 1836704"/>
                    <a:gd name="connsiteX105" fmla="*/ 487346 w 2585722"/>
                    <a:gd name="connsiteY105" fmla="*/ 432439 h 1836704"/>
                    <a:gd name="connsiteX106" fmla="*/ 490136 w 2585722"/>
                    <a:gd name="connsiteY106" fmla="*/ 434299 h 1836704"/>
                    <a:gd name="connsiteX107" fmla="*/ 496645 w 2585722"/>
                    <a:gd name="connsiteY107" fmla="*/ 438019 h 1836704"/>
                    <a:gd name="connsiteX108" fmla="*/ 497575 w 2585722"/>
                    <a:gd name="connsiteY108" fmla="*/ 439879 h 1836704"/>
                    <a:gd name="connsiteX109" fmla="*/ 505945 w 2585722"/>
                    <a:gd name="connsiteY109" fmla="*/ 445459 h 1836704"/>
                    <a:gd name="connsiteX110" fmla="*/ 509665 w 2585722"/>
                    <a:gd name="connsiteY110" fmla="*/ 448249 h 1836704"/>
                    <a:gd name="connsiteX111" fmla="*/ 513385 w 2585722"/>
                    <a:gd name="connsiteY111" fmla="*/ 449179 h 1836704"/>
                    <a:gd name="connsiteX112" fmla="*/ 517105 w 2585722"/>
                    <a:gd name="connsiteY112" fmla="*/ 448249 h 1836704"/>
                    <a:gd name="connsiteX113" fmla="*/ 521755 w 2585722"/>
                    <a:gd name="connsiteY113" fmla="*/ 443599 h 1836704"/>
                    <a:gd name="connsiteX114" fmla="*/ 528265 w 2585722"/>
                    <a:gd name="connsiteY114" fmla="*/ 432439 h 1836704"/>
                    <a:gd name="connsiteX115" fmla="*/ 528265 w 2585722"/>
                    <a:gd name="connsiteY115" fmla="*/ 425929 h 1836704"/>
                    <a:gd name="connsiteX116" fmla="*/ 606383 w 2585722"/>
                    <a:gd name="connsiteY116" fmla="*/ 336652 h 1836704"/>
                    <a:gd name="connsiteX117" fmla="*/ 648232 w 2585722"/>
                    <a:gd name="connsiteY117" fmla="*/ 300383 h 1836704"/>
                    <a:gd name="connsiteX118" fmla="*/ 660321 w 2585722"/>
                    <a:gd name="connsiteY118" fmla="*/ 301313 h 1836704"/>
                    <a:gd name="connsiteX119" fmla="*/ 677991 w 2585722"/>
                    <a:gd name="connsiteY119" fmla="*/ 304103 h 1836704"/>
                    <a:gd name="connsiteX120" fmla="*/ 690081 w 2585722"/>
                    <a:gd name="connsiteY120" fmla="*/ 309682 h 1836704"/>
                    <a:gd name="connsiteX121" fmla="*/ 706820 w 2585722"/>
                    <a:gd name="connsiteY121" fmla="*/ 321772 h 1836704"/>
                    <a:gd name="connsiteX122" fmla="*/ 707750 w 2585722"/>
                    <a:gd name="connsiteY122" fmla="*/ 322702 h 1836704"/>
                    <a:gd name="connsiteX123" fmla="*/ 738439 w 2585722"/>
                    <a:gd name="connsiteY123" fmla="*/ 342232 h 1836704"/>
                    <a:gd name="connsiteX124" fmla="*/ 765409 w 2585722"/>
                    <a:gd name="connsiteY124" fmla="*/ 348741 h 1836704"/>
                    <a:gd name="connsiteX125" fmla="*/ 785868 w 2585722"/>
                    <a:gd name="connsiteY125" fmla="*/ 349671 h 1836704"/>
                    <a:gd name="connsiteX126" fmla="*/ 789588 w 2585722"/>
                    <a:gd name="connsiteY126" fmla="*/ 349671 h 1836704"/>
                    <a:gd name="connsiteX127" fmla="*/ 794238 w 2585722"/>
                    <a:gd name="connsiteY127" fmla="*/ 349671 h 1836704"/>
                    <a:gd name="connsiteX128" fmla="*/ 812838 w 2585722"/>
                    <a:gd name="connsiteY128" fmla="*/ 350601 h 1836704"/>
                    <a:gd name="connsiteX129" fmla="*/ 838877 w 2585722"/>
                    <a:gd name="connsiteY129" fmla="*/ 355251 h 1836704"/>
                    <a:gd name="connsiteX130" fmla="*/ 877936 w 2585722"/>
                    <a:gd name="connsiteY130" fmla="*/ 373851 h 1836704"/>
                    <a:gd name="connsiteX131" fmla="*/ 883516 w 2585722"/>
                    <a:gd name="connsiteY131" fmla="*/ 377571 h 1836704"/>
                    <a:gd name="connsiteX132" fmla="*/ 914205 w 2585722"/>
                    <a:gd name="connsiteY132" fmla="*/ 395240 h 1836704"/>
                    <a:gd name="connsiteX133" fmla="*/ 956984 w 2585722"/>
                    <a:gd name="connsiteY133" fmla="*/ 409190 h 1836704"/>
                    <a:gd name="connsiteX134" fmla="*/ 992323 w 2585722"/>
                    <a:gd name="connsiteY134" fmla="*/ 414770 h 1836704"/>
                    <a:gd name="connsiteX135" fmla="*/ 1043472 w 2585722"/>
                    <a:gd name="connsiteY135" fmla="*/ 424070 h 1836704"/>
                    <a:gd name="connsiteX136" fmla="*/ 1076951 w 2585722"/>
                    <a:gd name="connsiteY136" fmla="*/ 438019 h 1836704"/>
                    <a:gd name="connsiteX137" fmla="*/ 1099271 w 2585722"/>
                    <a:gd name="connsiteY137" fmla="*/ 454759 h 1836704"/>
                    <a:gd name="connsiteX138" fmla="*/ 1116010 w 2585722"/>
                    <a:gd name="connsiteY138" fmla="*/ 468708 h 1836704"/>
                    <a:gd name="connsiteX139" fmla="*/ 1117870 w 2585722"/>
                    <a:gd name="connsiteY139" fmla="*/ 470568 h 1836704"/>
                    <a:gd name="connsiteX140" fmla="*/ 1149490 w 2585722"/>
                    <a:gd name="connsiteY140" fmla="*/ 493818 h 1836704"/>
                    <a:gd name="connsiteX141" fmla="*/ 1168089 w 2585722"/>
                    <a:gd name="connsiteY141" fmla="*/ 504048 h 1836704"/>
                    <a:gd name="connsiteX142" fmla="*/ 1190408 w 2585722"/>
                    <a:gd name="connsiteY142" fmla="*/ 511487 h 1836704"/>
                    <a:gd name="connsiteX143" fmla="*/ 1216448 w 2585722"/>
                    <a:gd name="connsiteY143" fmla="*/ 517067 h 1836704"/>
                    <a:gd name="connsiteX144" fmla="*/ 1222958 w 2585722"/>
                    <a:gd name="connsiteY144" fmla="*/ 517997 h 1836704"/>
                    <a:gd name="connsiteX145" fmla="*/ 1242487 w 2585722"/>
                    <a:gd name="connsiteY145" fmla="*/ 521717 h 1836704"/>
                    <a:gd name="connsiteX146" fmla="*/ 1264807 w 2585722"/>
                    <a:gd name="connsiteY146" fmla="*/ 531017 h 1836704"/>
                    <a:gd name="connsiteX147" fmla="*/ 1280616 w 2585722"/>
                    <a:gd name="connsiteY147" fmla="*/ 544037 h 1836704"/>
                    <a:gd name="connsiteX148" fmla="*/ 1300146 w 2585722"/>
                    <a:gd name="connsiteY148" fmla="*/ 567286 h 1836704"/>
                    <a:gd name="connsiteX149" fmla="*/ 1314095 w 2585722"/>
                    <a:gd name="connsiteY149" fmla="*/ 584026 h 1836704"/>
                    <a:gd name="connsiteX150" fmla="*/ 1339205 w 2585722"/>
                    <a:gd name="connsiteY150" fmla="*/ 608205 h 1836704"/>
                    <a:gd name="connsiteX151" fmla="*/ 1369894 w 2585722"/>
                    <a:gd name="connsiteY151" fmla="*/ 627735 h 1836704"/>
                    <a:gd name="connsiteX152" fmla="*/ 1424763 w 2585722"/>
                    <a:gd name="connsiteY152" fmla="*/ 649124 h 1836704"/>
                    <a:gd name="connsiteX153" fmla="*/ 1433133 w 2585722"/>
                    <a:gd name="connsiteY153" fmla="*/ 651914 h 1836704"/>
                    <a:gd name="connsiteX154" fmla="*/ 1494511 w 2585722"/>
                    <a:gd name="connsiteY154" fmla="*/ 677023 h 1836704"/>
                    <a:gd name="connsiteX155" fmla="*/ 1525200 w 2585722"/>
                    <a:gd name="connsiteY155" fmla="*/ 701203 h 1836704"/>
                    <a:gd name="connsiteX156" fmla="*/ 1567979 w 2585722"/>
                    <a:gd name="connsiteY156" fmla="*/ 759791 h 1836704"/>
                    <a:gd name="connsiteX157" fmla="*/ 1588439 w 2585722"/>
                    <a:gd name="connsiteY157" fmla="*/ 790481 h 1836704"/>
                    <a:gd name="connsiteX158" fmla="*/ 1613548 w 2585722"/>
                    <a:gd name="connsiteY158" fmla="*/ 820240 h 1836704"/>
                    <a:gd name="connsiteX159" fmla="*/ 1682366 w 2585722"/>
                    <a:gd name="connsiteY159" fmla="*/ 863019 h 1836704"/>
                    <a:gd name="connsiteX160" fmla="*/ 1703756 w 2585722"/>
                    <a:gd name="connsiteY160" fmla="*/ 870459 h 1836704"/>
                    <a:gd name="connsiteX161" fmla="*/ 1751185 w 2585722"/>
                    <a:gd name="connsiteY161" fmla="*/ 889988 h 1836704"/>
                    <a:gd name="connsiteX162" fmla="*/ 1770714 w 2585722"/>
                    <a:gd name="connsiteY162" fmla="*/ 904868 h 1836704"/>
                    <a:gd name="connsiteX163" fmla="*/ 1787454 w 2585722"/>
                    <a:gd name="connsiteY163" fmla="*/ 927187 h 1836704"/>
                    <a:gd name="connsiteX164" fmla="*/ 1795824 w 2585722"/>
                    <a:gd name="connsiteY164" fmla="*/ 943927 h 1836704"/>
                    <a:gd name="connsiteX165" fmla="*/ 1795824 w 2585722"/>
                    <a:gd name="connsiteY165" fmla="*/ 944857 h 1836704"/>
                    <a:gd name="connsiteX166" fmla="*/ 1795824 w 2585722"/>
                    <a:gd name="connsiteY166" fmla="*/ 945787 h 1836704"/>
                    <a:gd name="connsiteX167" fmla="*/ 1801404 w 2585722"/>
                    <a:gd name="connsiteY167" fmla="*/ 957877 h 1836704"/>
                    <a:gd name="connsiteX168" fmla="*/ 1811633 w 2585722"/>
                    <a:gd name="connsiteY168" fmla="*/ 976476 h 1836704"/>
                    <a:gd name="connsiteX169" fmla="*/ 1825583 w 2585722"/>
                    <a:gd name="connsiteY169" fmla="*/ 992286 h 1836704"/>
                    <a:gd name="connsiteX170" fmla="*/ 1857202 w 2585722"/>
                    <a:gd name="connsiteY170" fmla="*/ 1013675 h 1836704"/>
                    <a:gd name="connsiteX171" fmla="*/ 1871152 w 2585722"/>
                    <a:gd name="connsiteY171" fmla="*/ 1021115 h 1836704"/>
                    <a:gd name="connsiteX172" fmla="*/ 1885101 w 2585722"/>
                    <a:gd name="connsiteY172" fmla="*/ 1028555 h 1836704"/>
                    <a:gd name="connsiteX173" fmla="*/ 1905561 w 2585722"/>
                    <a:gd name="connsiteY173" fmla="*/ 1045294 h 1836704"/>
                    <a:gd name="connsiteX174" fmla="*/ 1943690 w 2585722"/>
                    <a:gd name="connsiteY174" fmla="*/ 1094583 h 1836704"/>
                    <a:gd name="connsiteX175" fmla="*/ 1965079 w 2585722"/>
                    <a:gd name="connsiteY175" fmla="*/ 1124342 h 1836704"/>
                    <a:gd name="connsiteX176" fmla="*/ 2003208 w 2585722"/>
                    <a:gd name="connsiteY176" fmla="*/ 1164331 h 1836704"/>
                    <a:gd name="connsiteX177" fmla="*/ 2028318 w 2585722"/>
                    <a:gd name="connsiteY177" fmla="*/ 1181071 h 1836704"/>
                    <a:gd name="connsiteX178" fmla="*/ 2031108 w 2585722"/>
                    <a:gd name="connsiteY178" fmla="*/ 1182931 h 1836704"/>
                    <a:gd name="connsiteX179" fmla="*/ 1995769 w 2585722"/>
                    <a:gd name="connsiteY179" fmla="*/ 1248959 h 1836704"/>
                    <a:gd name="connsiteX180" fmla="*/ 1996699 w 2585722"/>
                    <a:gd name="connsiteY180" fmla="*/ 1248029 h 1836704"/>
                    <a:gd name="connsiteX181" fmla="*/ 1994839 w 2585722"/>
                    <a:gd name="connsiteY181" fmla="*/ 1249889 h 1836704"/>
                    <a:gd name="connsiteX182" fmla="*/ 1978099 w 2585722"/>
                    <a:gd name="connsiteY182" fmla="*/ 1277789 h 1836704"/>
                    <a:gd name="connsiteX183" fmla="*/ 1976239 w 2585722"/>
                    <a:gd name="connsiteY183" fmla="*/ 1280578 h 1836704"/>
                    <a:gd name="connsiteX184" fmla="*/ 1959500 w 2585722"/>
                    <a:gd name="connsiteY184" fmla="*/ 1307548 h 1836704"/>
                    <a:gd name="connsiteX185" fmla="*/ 1942760 w 2585722"/>
                    <a:gd name="connsiteY185" fmla="*/ 1337307 h 1836704"/>
                    <a:gd name="connsiteX186" fmla="*/ 1932530 w 2585722"/>
                    <a:gd name="connsiteY186" fmla="*/ 1361487 h 1836704"/>
                    <a:gd name="connsiteX187" fmla="*/ 1928810 w 2585722"/>
                    <a:gd name="connsiteY187" fmla="*/ 1367067 h 1836704"/>
                    <a:gd name="connsiteX188" fmla="*/ 1928810 w 2585722"/>
                    <a:gd name="connsiteY188" fmla="*/ 1380086 h 1836704"/>
                    <a:gd name="connsiteX189" fmla="*/ 1938110 w 2585722"/>
                    <a:gd name="connsiteY189" fmla="*/ 1389386 h 1836704"/>
                    <a:gd name="connsiteX190" fmla="*/ 1953920 w 2585722"/>
                    <a:gd name="connsiteY190" fmla="*/ 1393106 h 1836704"/>
                    <a:gd name="connsiteX191" fmla="*/ 1960429 w 2585722"/>
                    <a:gd name="connsiteY191" fmla="*/ 1394036 h 1836704"/>
                    <a:gd name="connsiteX192" fmla="*/ 1961359 w 2585722"/>
                    <a:gd name="connsiteY192" fmla="*/ 1396826 h 1836704"/>
                    <a:gd name="connsiteX193" fmla="*/ 1969729 w 2585722"/>
                    <a:gd name="connsiteY193" fmla="*/ 1422865 h 1836704"/>
                    <a:gd name="connsiteX194" fmla="*/ 1975309 w 2585722"/>
                    <a:gd name="connsiteY194" fmla="*/ 1466574 h 1836704"/>
                    <a:gd name="connsiteX195" fmla="*/ 1969729 w 2585722"/>
                    <a:gd name="connsiteY195" fmla="*/ 1508423 h 1836704"/>
                    <a:gd name="connsiteX196" fmla="*/ 1946480 w 2585722"/>
                    <a:gd name="connsiteY196" fmla="*/ 1562362 h 1836704"/>
                    <a:gd name="connsiteX197" fmla="*/ 1885101 w 2585722"/>
                    <a:gd name="connsiteY197" fmla="*/ 1639550 h 1836704"/>
                    <a:gd name="connsiteX198" fmla="*/ 1882311 w 2585722"/>
                    <a:gd name="connsiteY198" fmla="*/ 1650710 h 1836704"/>
                    <a:gd name="connsiteX199" fmla="*/ 1887891 w 2585722"/>
                    <a:gd name="connsiteY199" fmla="*/ 1660939 h 1836704"/>
                    <a:gd name="connsiteX200" fmla="*/ 1887891 w 2585722"/>
                    <a:gd name="connsiteY200" fmla="*/ 1691629 h 1836704"/>
                    <a:gd name="connsiteX201" fmla="*/ 1901841 w 2585722"/>
                    <a:gd name="connsiteY201" fmla="*/ 1726968 h 1836704"/>
                    <a:gd name="connsiteX202" fmla="*/ 1901841 w 2585722"/>
                    <a:gd name="connsiteY202" fmla="*/ 1730688 h 1836704"/>
                    <a:gd name="connsiteX203" fmla="*/ 1914861 w 2585722"/>
                    <a:gd name="connsiteY203" fmla="*/ 1741847 h 1836704"/>
                    <a:gd name="connsiteX204" fmla="*/ 1916721 w 2585722"/>
                    <a:gd name="connsiteY204" fmla="*/ 1741847 h 1836704"/>
                    <a:gd name="connsiteX205" fmla="*/ 1978099 w 2585722"/>
                    <a:gd name="connsiteY205" fmla="*/ 1725108 h 1836704"/>
                    <a:gd name="connsiteX206" fmla="*/ 2028318 w 2585722"/>
                    <a:gd name="connsiteY206" fmla="*/ 1693489 h 1836704"/>
                    <a:gd name="connsiteX207" fmla="*/ 2057147 w 2585722"/>
                    <a:gd name="connsiteY207" fmla="*/ 1668379 h 1836704"/>
                    <a:gd name="connsiteX208" fmla="*/ 2069237 w 2585722"/>
                    <a:gd name="connsiteY208" fmla="*/ 1657219 h 1836704"/>
                    <a:gd name="connsiteX209" fmla="*/ 2114806 w 2585722"/>
                    <a:gd name="connsiteY209" fmla="*/ 1622810 h 1836704"/>
                    <a:gd name="connsiteX210" fmla="*/ 2120386 w 2585722"/>
                    <a:gd name="connsiteY210" fmla="*/ 1620020 h 1836704"/>
                    <a:gd name="connsiteX211" fmla="*/ 2130615 w 2585722"/>
                    <a:gd name="connsiteY211" fmla="*/ 1624670 h 1836704"/>
                    <a:gd name="connsiteX212" fmla="*/ 2131545 w 2585722"/>
                    <a:gd name="connsiteY212" fmla="*/ 1627460 h 1836704"/>
                    <a:gd name="connsiteX213" fmla="*/ 2133405 w 2585722"/>
                    <a:gd name="connsiteY213" fmla="*/ 1634900 h 1836704"/>
                    <a:gd name="connsiteX214" fmla="*/ 2136195 w 2585722"/>
                    <a:gd name="connsiteY214" fmla="*/ 1654429 h 1836704"/>
                    <a:gd name="connsiteX215" fmla="*/ 2134335 w 2585722"/>
                    <a:gd name="connsiteY215" fmla="*/ 1670239 h 1836704"/>
                    <a:gd name="connsiteX216" fmla="*/ 2133405 w 2585722"/>
                    <a:gd name="connsiteY216" fmla="*/ 1673959 h 1836704"/>
                    <a:gd name="connsiteX217" fmla="*/ 2133405 w 2585722"/>
                    <a:gd name="connsiteY217" fmla="*/ 1682329 h 1836704"/>
                    <a:gd name="connsiteX218" fmla="*/ 2132475 w 2585722"/>
                    <a:gd name="connsiteY218" fmla="*/ 1682329 h 1836704"/>
                    <a:gd name="connsiteX219" fmla="*/ 2131545 w 2585722"/>
                    <a:gd name="connsiteY219" fmla="*/ 1683259 h 1836704"/>
                    <a:gd name="connsiteX220" fmla="*/ 2126896 w 2585722"/>
                    <a:gd name="connsiteY220" fmla="*/ 1691629 h 1836704"/>
                    <a:gd name="connsiteX221" fmla="*/ 2129685 w 2585722"/>
                    <a:gd name="connsiteY221" fmla="*/ 1700928 h 1836704"/>
                    <a:gd name="connsiteX222" fmla="*/ 2139915 w 2585722"/>
                    <a:gd name="connsiteY222" fmla="*/ 1705578 h 1836704"/>
                    <a:gd name="connsiteX223" fmla="*/ 2147355 w 2585722"/>
                    <a:gd name="connsiteY223" fmla="*/ 1702788 h 1836704"/>
                    <a:gd name="connsiteX224" fmla="*/ 2162235 w 2585722"/>
                    <a:gd name="connsiteY224" fmla="*/ 1692559 h 1836704"/>
                    <a:gd name="connsiteX225" fmla="*/ 2187344 w 2585722"/>
                    <a:gd name="connsiteY225" fmla="*/ 1682329 h 1836704"/>
                    <a:gd name="connsiteX226" fmla="*/ 2203154 w 2585722"/>
                    <a:gd name="connsiteY226" fmla="*/ 1677679 h 1836704"/>
                    <a:gd name="connsiteX227" fmla="*/ 2203154 w 2585722"/>
                    <a:gd name="connsiteY227" fmla="*/ 1679539 h 1836704"/>
                    <a:gd name="connsiteX228" fmla="*/ 2208733 w 2585722"/>
                    <a:gd name="connsiteY228" fmla="*/ 1689768 h 1836704"/>
                    <a:gd name="connsiteX229" fmla="*/ 2209664 w 2585722"/>
                    <a:gd name="connsiteY229" fmla="*/ 1689768 h 1836704"/>
                    <a:gd name="connsiteX230" fmla="*/ 2209664 w 2585722"/>
                    <a:gd name="connsiteY230" fmla="*/ 1689768 h 1836704"/>
                    <a:gd name="connsiteX231" fmla="*/ 2215243 w 2585722"/>
                    <a:gd name="connsiteY231" fmla="*/ 1697208 h 1836704"/>
                    <a:gd name="connsiteX232" fmla="*/ 2218963 w 2585722"/>
                    <a:gd name="connsiteY232" fmla="*/ 1705578 h 1836704"/>
                    <a:gd name="connsiteX233" fmla="*/ 2220823 w 2585722"/>
                    <a:gd name="connsiteY233" fmla="*/ 1713018 h 1836704"/>
                    <a:gd name="connsiteX234" fmla="*/ 2220823 w 2585722"/>
                    <a:gd name="connsiteY234" fmla="*/ 1714878 h 1836704"/>
                    <a:gd name="connsiteX235" fmla="*/ 2220823 w 2585722"/>
                    <a:gd name="connsiteY235" fmla="*/ 1715808 h 1836704"/>
                    <a:gd name="connsiteX236" fmla="*/ 2219893 w 2585722"/>
                    <a:gd name="connsiteY236" fmla="*/ 1718598 h 1836704"/>
                    <a:gd name="connsiteX237" fmla="*/ 2217103 w 2585722"/>
                    <a:gd name="connsiteY237" fmla="*/ 1719528 h 1836704"/>
                    <a:gd name="connsiteX238" fmla="*/ 2202224 w 2585722"/>
                    <a:gd name="connsiteY238" fmla="*/ 1726038 h 1836704"/>
                    <a:gd name="connsiteX239" fmla="*/ 2182694 w 2585722"/>
                    <a:gd name="connsiteY239" fmla="*/ 1734408 h 1836704"/>
                    <a:gd name="connsiteX240" fmla="*/ 2174324 w 2585722"/>
                    <a:gd name="connsiteY240" fmla="*/ 1753007 h 1836704"/>
                    <a:gd name="connsiteX241" fmla="*/ 2188274 w 2585722"/>
                    <a:gd name="connsiteY241" fmla="*/ 1762307 h 1836704"/>
                    <a:gd name="connsiteX242" fmla="*/ 2193854 w 2585722"/>
                    <a:gd name="connsiteY242" fmla="*/ 1761377 h 1836704"/>
                    <a:gd name="connsiteX243" fmla="*/ 2214313 w 2585722"/>
                    <a:gd name="connsiteY243" fmla="*/ 1753007 h 1836704"/>
                    <a:gd name="connsiteX244" fmla="*/ 2215243 w 2585722"/>
                    <a:gd name="connsiteY244" fmla="*/ 1752077 h 1836704"/>
                    <a:gd name="connsiteX245" fmla="*/ 2216173 w 2585722"/>
                    <a:gd name="connsiteY245" fmla="*/ 1751147 h 1836704"/>
                    <a:gd name="connsiteX246" fmla="*/ 2216173 w 2585722"/>
                    <a:gd name="connsiteY246" fmla="*/ 1751147 h 1836704"/>
                    <a:gd name="connsiteX247" fmla="*/ 2220823 w 2585722"/>
                    <a:gd name="connsiteY247" fmla="*/ 1749287 h 1836704"/>
                    <a:gd name="connsiteX248" fmla="*/ 2225473 w 2585722"/>
                    <a:gd name="connsiteY248" fmla="*/ 1747427 h 1836704"/>
                    <a:gd name="connsiteX249" fmla="*/ 2230123 w 2585722"/>
                    <a:gd name="connsiteY249" fmla="*/ 1749287 h 1836704"/>
                    <a:gd name="connsiteX250" fmla="*/ 2231053 w 2585722"/>
                    <a:gd name="connsiteY250" fmla="*/ 1749287 h 1836704"/>
                    <a:gd name="connsiteX251" fmla="*/ 2231983 w 2585722"/>
                    <a:gd name="connsiteY251" fmla="*/ 1749287 h 1836704"/>
                    <a:gd name="connsiteX252" fmla="*/ 2231983 w 2585722"/>
                    <a:gd name="connsiteY252" fmla="*/ 1749287 h 1836704"/>
                    <a:gd name="connsiteX253" fmla="*/ 2233843 w 2585722"/>
                    <a:gd name="connsiteY253" fmla="*/ 1751147 h 1836704"/>
                    <a:gd name="connsiteX254" fmla="*/ 2244072 w 2585722"/>
                    <a:gd name="connsiteY254" fmla="*/ 1753937 h 1836704"/>
                    <a:gd name="connsiteX255" fmla="*/ 2245003 w 2585722"/>
                    <a:gd name="connsiteY255" fmla="*/ 1753937 h 1836704"/>
                    <a:gd name="connsiteX256" fmla="*/ 2247793 w 2585722"/>
                    <a:gd name="connsiteY256" fmla="*/ 1753937 h 1836704"/>
                    <a:gd name="connsiteX257" fmla="*/ 2268252 w 2585722"/>
                    <a:gd name="connsiteY257" fmla="*/ 1756727 h 1836704"/>
                    <a:gd name="connsiteX258" fmla="*/ 2270112 w 2585722"/>
                    <a:gd name="connsiteY258" fmla="*/ 1757657 h 1836704"/>
                    <a:gd name="connsiteX259" fmla="*/ 2272902 w 2585722"/>
                    <a:gd name="connsiteY259" fmla="*/ 1761377 h 1836704"/>
                    <a:gd name="connsiteX260" fmla="*/ 2273832 w 2585722"/>
                    <a:gd name="connsiteY260" fmla="*/ 1763237 h 1836704"/>
                    <a:gd name="connsiteX261" fmla="*/ 2271972 w 2585722"/>
                    <a:gd name="connsiteY261" fmla="*/ 1766957 h 1836704"/>
                    <a:gd name="connsiteX262" fmla="*/ 2271042 w 2585722"/>
                    <a:gd name="connsiteY262" fmla="*/ 1770677 h 1836704"/>
                    <a:gd name="connsiteX263" fmla="*/ 2264532 w 2585722"/>
                    <a:gd name="connsiteY263" fmla="*/ 1785556 h 1836704"/>
                    <a:gd name="connsiteX264" fmla="*/ 2262672 w 2585722"/>
                    <a:gd name="connsiteY264" fmla="*/ 1789276 h 1836704"/>
                    <a:gd name="connsiteX265" fmla="*/ 2258952 w 2585722"/>
                    <a:gd name="connsiteY265" fmla="*/ 1790206 h 1836704"/>
                    <a:gd name="connsiteX266" fmla="*/ 2255232 w 2585722"/>
                    <a:gd name="connsiteY266" fmla="*/ 1791136 h 1836704"/>
                    <a:gd name="connsiteX267" fmla="*/ 2238493 w 2585722"/>
                    <a:gd name="connsiteY267" fmla="*/ 1792996 h 1836704"/>
                    <a:gd name="connsiteX268" fmla="*/ 2228263 w 2585722"/>
                    <a:gd name="connsiteY268" fmla="*/ 1798576 h 1836704"/>
                    <a:gd name="connsiteX269" fmla="*/ 2224543 w 2585722"/>
                    <a:gd name="connsiteY269" fmla="*/ 1811596 h 1836704"/>
                    <a:gd name="connsiteX270" fmla="*/ 2230123 w 2585722"/>
                    <a:gd name="connsiteY270" fmla="*/ 1821825 h 1836704"/>
                    <a:gd name="connsiteX271" fmla="*/ 2241283 w 2585722"/>
                    <a:gd name="connsiteY271" fmla="*/ 1825545 h 1836704"/>
                    <a:gd name="connsiteX272" fmla="*/ 2243143 w 2585722"/>
                    <a:gd name="connsiteY272" fmla="*/ 1825545 h 1836704"/>
                    <a:gd name="connsiteX273" fmla="*/ 2271042 w 2585722"/>
                    <a:gd name="connsiteY273" fmla="*/ 1822755 h 1836704"/>
                    <a:gd name="connsiteX274" fmla="*/ 2271042 w 2585722"/>
                    <a:gd name="connsiteY274" fmla="*/ 1826475 h 1836704"/>
                    <a:gd name="connsiteX275" fmla="*/ 2275692 w 2585722"/>
                    <a:gd name="connsiteY275" fmla="*/ 1833915 h 1836704"/>
                    <a:gd name="connsiteX276" fmla="*/ 2283132 w 2585722"/>
                    <a:gd name="connsiteY276" fmla="*/ 1836705 h 1836704"/>
                    <a:gd name="connsiteX277" fmla="*/ 2284992 w 2585722"/>
                    <a:gd name="connsiteY277" fmla="*/ 1836705 h 1836704"/>
                    <a:gd name="connsiteX278" fmla="*/ 2304521 w 2585722"/>
                    <a:gd name="connsiteY278" fmla="*/ 1830195 h 1836704"/>
                    <a:gd name="connsiteX279" fmla="*/ 2324051 w 2585722"/>
                    <a:gd name="connsiteY279" fmla="*/ 1818105 h 1836704"/>
                    <a:gd name="connsiteX280" fmla="*/ 2355670 w 2585722"/>
                    <a:gd name="connsiteY280" fmla="*/ 1788346 h 1836704"/>
                    <a:gd name="connsiteX281" fmla="*/ 2394729 w 2585722"/>
                    <a:gd name="connsiteY281" fmla="*/ 1728828 h 1836704"/>
                    <a:gd name="connsiteX282" fmla="*/ 2400309 w 2585722"/>
                    <a:gd name="connsiteY282" fmla="*/ 1718598 h 1836704"/>
                    <a:gd name="connsiteX283" fmla="*/ 2428208 w 2585722"/>
                    <a:gd name="connsiteY283" fmla="*/ 1682329 h 1836704"/>
                    <a:gd name="connsiteX284" fmla="*/ 2444018 w 2585722"/>
                    <a:gd name="connsiteY284" fmla="*/ 1669309 h 1836704"/>
                    <a:gd name="connsiteX285" fmla="*/ 2458897 w 2585722"/>
                    <a:gd name="connsiteY285" fmla="*/ 1657219 h 1836704"/>
                    <a:gd name="connsiteX286" fmla="*/ 2484937 w 2585722"/>
                    <a:gd name="connsiteY286" fmla="*/ 1628390 h 1836704"/>
                    <a:gd name="connsiteX287" fmla="*/ 2497956 w 2585722"/>
                    <a:gd name="connsiteY287" fmla="*/ 1608861 h 1836704"/>
                    <a:gd name="connsiteX288" fmla="*/ 2504466 w 2585722"/>
                    <a:gd name="connsiteY288" fmla="*/ 1599561 h 1836704"/>
                    <a:gd name="connsiteX289" fmla="*/ 2516556 w 2585722"/>
                    <a:gd name="connsiteY289" fmla="*/ 1581891 h 1836704"/>
                    <a:gd name="connsiteX290" fmla="*/ 2527716 w 2585722"/>
                    <a:gd name="connsiteY290" fmla="*/ 1568871 h 1836704"/>
                    <a:gd name="connsiteX291" fmla="*/ 2548175 w 2585722"/>
                    <a:gd name="connsiteY291" fmla="*/ 1551202 h 1836704"/>
                    <a:gd name="connsiteX292" fmla="*/ 2555615 w 2585722"/>
                    <a:gd name="connsiteY292" fmla="*/ 1545622 h 1836704"/>
                    <a:gd name="connsiteX293" fmla="*/ 2569564 w 2585722"/>
                    <a:gd name="connsiteY293" fmla="*/ 1532602 h 1836704"/>
                    <a:gd name="connsiteX294" fmla="*/ 2578864 w 2585722"/>
                    <a:gd name="connsiteY294" fmla="*/ 1520513 h 1836704"/>
                    <a:gd name="connsiteX295" fmla="*/ 2583514 w 2585722"/>
                    <a:gd name="connsiteY295" fmla="*/ 1512143 h 1836704"/>
                    <a:gd name="connsiteX296" fmla="*/ 2585374 w 2585722"/>
                    <a:gd name="connsiteY296" fmla="*/ 1503773 h 1836704"/>
                    <a:gd name="connsiteX297" fmla="*/ 2582584 w 2585722"/>
                    <a:gd name="connsiteY297" fmla="*/ 1485173 h 1836704"/>
                    <a:gd name="connsiteX298" fmla="*/ 2572355 w 2585722"/>
                    <a:gd name="connsiteY298" fmla="*/ 1469364 h 1836704"/>
                    <a:gd name="connsiteX299" fmla="*/ 2551895 w 2585722"/>
                    <a:gd name="connsiteY299" fmla="*/ 1450764 h 1836704"/>
                    <a:gd name="connsiteX300" fmla="*/ 2503536 w 2585722"/>
                    <a:gd name="connsiteY300" fmla="*/ 1420075 h 1836704"/>
                    <a:gd name="connsiteX301" fmla="*/ 2457037 w 2585722"/>
                    <a:gd name="connsiteY301" fmla="*/ 1394966 h 1836704"/>
                    <a:gd name="connsiteX302" fmla="*/ 2361250 w 2585722"/>
                    <a:gd name="connsiteY302" fmla="*/ 1355907 h 1836704"/>
                    <a:gd name="connsiteX303" fmla="*/ 2223613 w 2585722"/>
                    <a:gd name="connsiteY303" fmla="*/ 1324288 h 1836704"/>
                    <a:gd name="connsiteX304" fmla="*/ 2077607 w 2585722"/>
                    <a:gd name="connsiteY304" fmla="*/ 1313128 h 1836704"/>
                    <a:gd name="connsiteX305" fmla="*/ 2076677 w 2585722"/>
                    <a:gd name="connsiteY305" fmla="*/ 1313128 h 1836704"/>
                    <a:gd name="connsiteX306" fmla="*/ 2067377 w 2585722"/>
                    <a:gd name="connsiteY306" fmla="*/ 1315918 h 1836704"/>
                    <a:gd name="connsiteX307" fmla="*/ 2061797 w 2585722"/>
                    <a:gd name="connsiteY307" fmla="*/ 1325218 h 1836704"/>
                    <a:gd name="connsiteX308" fmla="*/ 2060867 w 2585722"/>
                    <a:gd name="connsiteY308" fmla="*/ 1325218 h 1836704"/>
                    <a:gd name="connsiteX309" fmla="*/ 2058077 w 2585722"/>
                    <a:gd name="connsiteY309" fmla="*/ 1325218 h 1836704"/>
                    <a:gd name="connsiteX310" fmla="*/ 2082256 w 2585722"/>
                    <a:gd name="connsiteY310" fmla="*/ 1294528 h 1836704"/>
                    <a:gd name="connsiteX311" fmla="*/ 2154795 w 2585722"/>
                    <a:gd name="connsiteY311" fmla="*/ 1175491 h 1836704"/>
                    <a:gd name="connsiteX312" fmla="*/ 2181764 w 2585722"/>
                    <a:gd name="connsiteY312" fmla="*/ 1112253 h 1836704"/>
                    <a:gd name="connsiteX313" fmla="*/ 2203154 w 2585722"/>
                    <a:gd name="connsiteY313" fmla="*/ 1043434 h 1836704"/>
                    <a:gd name="connsiteX314" fmla="*/ 2222683 w 2585722"/>
                    <a:gd name="connsiteY314" fmla="*/ 910448 h 1836704"/>
                    <a:gd name="connsiteX315" fmla="*/ 2209664 w 2585722"/>
                    <a:gd name="connsiteY315" fmla="*/ 774671 h 1836704"/>
                    <a:gd name="connsiteX316" fmla="*/ 2164095 w 2585722"/>
                    <a:gd name="connsiteY316" fmla="*/ 641684 h 1836704"/>
                    <a:gd name="connsiteX317" fmla="*/ 2093416 w 2585722"/>
                    <a:gd name="connsiteY317" fmla="*/ 516137 h 1836704"/>
                    <a:gd name="connsiteX318" fmla="*/ 2005068 w 2585722"/>
                    <a:gd name="connsiteY318" fmla="*/ 405470 h 1836704"/>
                    <a:gd name="connsiteX319" fmla="*/ 1902771 w 2585722"/>
                    <a:gd name="connsiteY319" fmla="*/ 309682 h 1836704"/>
                    <a:gd name="connsiteX320" fmla="*/ 1787454 w 2585722"/>
                    <a:gd name="connsiteY320" fmla="*/ 230634 h 1836704"/>
                    <a:gd name="connsiteX321" fmla="*/ 1516830 w 2585722"/>
                    <a:gd name="connsiteY321" fmla="*/ 92998 h 1836704"/>
                    <a:gd name="connsiteX322" fmla="*/ 1222958 w 2585722"/>
                    <a:gd name="connsiteY322" fmla="*/ 15810 h 1836704"/>
                    <a:gd name="connsiteX323" fmla="*/ 1101131 w 2585722"/>
                    <a:gd name="connsiteY323" fmla="*/ 0 h 1836704"/>
                    <a:gd name="connsiteX324" fmla="*/ 1101131 w 2585722"/>
                    <a:gd name="connsiteY324" fmla="*/ 0 h 1836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</a:cxnLst>
                  <a:rect l="l" t="t" r="r" b="b"/>
                  <a:pathLst>
                    <a:path w="2585722" h="1836704">
                      <a:moveTo>
                        <a:pt x="1101131" y="0"/>
                      </a:moveTo>
                      <a:cubicBezTo>
                        <a:pt x="1048122" y="0"/>
                        <a:pt x="995113" y="4650"/>
                        <a:pt x="942105" y="13020"/>
                      </a:cubicBezTo>
                      <a:cubicBezTo>
                        <a:pt x="854687" y="27899"/>
                        <a:pt x="774709" y="53939"/>
                        <a:pt x="704960" y="90208"/>
                      </a:cubicBezTo>
                      <a:cubicBezTo>
                        <a:pt x="629632" y="129267"/>
                        <a:pt x="564534" y="184135"/>
                        <a:pt x="514315" y="248304"/>
                      </a:cubicBezTo>
                      <a:cubicBezTo>
                        <a:pt x="505015" y="260394"/>
                        <a:pt x="495716" y="273413"/>
                        <a:pt x="486416" y="287363"/>
                      </a:cubicBezTo>
                      <a:cubicBezTo>
                        <a:pt x="479906" y="278993"/>
                        <a:pt x="473396" y="270623"/>
                        <a:pt x="466886" y="263183"/>
                      </a:cubicBezTo>
                      <a:cubicBezTo>
                        <a:pt x="455726" y="249234"/>
                        <a:pt x="443637" y="236214"/>
                        <a:pt x="430617" y="222265"/>
                      </a:cubicBezTo>
                      <a:cubicBezTo>
                        <a:pt x="405508" y="197155"/>
                        <a:pt x="379468" y="174836"/>
                        <a:pt x="350639" y="156236"/>
                      </a:cubicBezTo>
                      <a:cubicBezTo>
                        <a:pt x="335760" y="146936"/>
                        <a:pt x="320880" y="136707"/>
                        <a:pt x="308790" y="128337"/>
                      </a:cubicBezTo>
                      <a:cubicBezTo>
                        <a:pt x="291121" y="116247"/>
                        <a:pt x="270661" y="102297"/>
                        <a:pt x="250201" y="89278"/>
                      </a:cubicBezTo>
                      <a:cubicBezTo>
                        <a:pt x="226022" y="74398"/>
                        <a:pt x="205563" y="63238"/>
                        <a:pt x="186033" y="53939"/>
                      </a:cubicBezTo>
                      <a:cubicBezTo>
                        <a:pt x="175803" y="49289"/>
                        <a:pt x="165574" y="45569"/>
                        <a:pt x="156274" y="41849"/>
                      </a:cubicBezTo>
                      <a:cubicBezTo>
                        <a:pt x="146044" y="38129"/>
                        <a:pt x="135814" y="36269"/>
                        <a:pt x="127445" y="35339"/>
                      </a:cubicBezTo>
                      <a:cubicBezTo>
                        <a:pt x="123725" y="34409"/>
                        <a:pt x="120005" y="34409"/>
                        <a:pt x="117215" y="34409"/>
                      </a:cubicBezTo>
                      <a:cubicBezTo>
                        <a:pt x="102335" y="34409"/>
                        <a:pt x="89316" y="39059"/>
                        <a:pt x="80946" y="47429"/>
                      </a:cubicBezTo>
                      <a:cubicBezTo>
                        <a:pt x="72576" y="54869"/>
                        <a:pt x="66996" y="65098"/>
                        <a:pt x="63276" y="78118"/>
                      </a:cubicBezTo>
                      <a:cubicBezTo>
                        <a:pt x="59556" y="91138"/>
                        <a:pt x="57696" y="104157"/>
                        <a:pt x="55836" y="116247"/>
                      </a:cubicBezTo>
                      <a:lnTo>
                        <a:pt x="54906" y="123687"/>
                      </a:lnTo>
                      <a:cubicBezTo>
                        <a:pt x="53976" y="133917"/>
                        <a:pt x="52116" y="144146"/>
                        <a:pt x="49327" y="153446"/>
                      </a:cubicBezTo>
                      <a:cubicBezTo>
                        <a:pt x="47467" y="160886"/>
                        <a:pt x="43747" y="167396"/>
                        <a:pt x="39097" y="175766"/>
                      </a:cubicBezTo>
                      <a:lnTo>
                        <a:pt x="39097" y="176696"/>
                      </a:lnTo>
                      <a:cubicBezTo>
                        <a:pt x="35377" y="183205"/>
                        <a:pt x="30727" y="189715"/>
                        <a:pt x="27007" y="195295"/>
                      </a:cubicBezTo>
                      <a:cubicBezTo>
                        <a:pt x="21427" y="203665"/>
                        <a:pt x="14917" y="212965"/>
                        <a:pt x="9337" y="223195"/>
                      </a:cubicBezTo>
                      <a:cubicBezTo>
                        <a:pt x="4688" y="231564"/>
                        <a:pt x="1898" y="239934"/>
                        <a:pt x="968" y="249234"/>
                      </a:cubicBezTo>
                      <a:cubicBezTo>
                        <a:pt x="-892" y="258534"/>
                        <a:pt x="38" y="268763"/>
                        <a:pt x="2828" y="279923"/>
                      </a:cubicBezTo>
                      <a:cubicBezTo>
                        <a:pt x="3758" y="283643"/>
                        <a:pt x="6548" y="286433"/>
                        <a:pt x="9337" y="286433"/>
                      </a:cubicBezTo>
                      <a:cubicBezTo>
                        <a:pt x="9337" y="286433"/>
                        <a:pt x="10267" y="286433"/>
                        <a:pt x="10267" y="286433"/>
                      </a:cubicBezTo>
                      <a:cubicBezTo>
                        <a:pt x="13057" y="286433"/>
                        <a:pt x="15847" y="283643"/>
                        <a:pt x="16777" y="279923"/>
                      </a:cubicBezTo>
                      <a:cubicBezTo>
                        <a:pt x="18637" y="279923"/>
                        <a:pt x="20497" y="278063"/>
                        <a:pt x="22357" y="277133"/>
                      </a:cubicBezTo>
                      <a:cubicBezTo>
                        <a:pt x="23287" y="276203"/>
                        <a:pt x="23287" y="276203"/>
                        <a:pt x="24217" y="275273"/>
                      </a:cubicBezTo>
                      <a:cubicBezTo>
                        <a:pt x="26077" y="273413"/>
                        <a:pt x="27937" y="272483"/>
                        <a:pt x="29797" y="271553"/>
                      </a:cubicBezTo>
                      <a:cubicBezTo>
                        <a:pt x="31657" y="270623"/>
                        <a:pt x="34447" y="269693"/>
                        <a:pt x="36307" y="268763"/>
                      </a:cubicBezTo>
                      <a:cubicBezTo>
                        <a:pt x="38167" y="268763"/>
                        <a:pt x="40957" y="267833"/>
                        <a:pt x="42817" y="267833"/>
                      </a:cubicBezTo>
                      <a:cubicBezTo>
                        <a:pt x="43747" y="267833"/>
                        <a:pt x="45607" y="267833"/>
                        <a:pt x="46537" y="267833"/>
                      </a:cubicBezTo>
                      <a:cubicBezTo>
                        <a:pt x="46537" y="269693"/>
                        <a:pt x="46537" y="271553"/>
                        <a:pt x="47467" y="273413"/>
                      </a:cubicBezTo>
                      <a:cubicBezTo>
                        <a:pt x="50256" y="280853"/>
                        <a:pt x="53046" y="286433"/>
                        <a:pt x="57696" y="292943"/>
                      </a:cubicBezTo>
                      <a:cubicBezTo>
                        <a:pt x="62346" y="300383"/>
                        <a:pt x="69786" y="305032"/>
                        <a:pt x="75366" y="307822"/>
                      </a:cubicBezTo>
                      <a:cubicBezTo>
                        <a:pt x="77226" y="308752"/>
                        <a:pt x="80016" y="309682"/>
                        <a:pt x="82806" y="309682"/>
                      </a:cubicBezTo>
                      <a:cubicBezTo>
                        <a:pt x="83736" y="309682"/>
                        <a:pt x="84666" y="309682"/>
                        <a:pt x="85596" y="309682"/>
                      </a:cubicBezTo>
                      <a:cubicBezTo>
                        <a:pt x="90245" y="308752"/>
                        <a:pt x="95825" y="306892"/>
                        <a:pt x="97685" y="303172"/>
                      </a:cubicBezTo>
                      <a:cubicBezTo>
                        <a:pt x="100475" y="298523"/>
                        <a:pt x="103265" y="294803"/>
                        <a:pt x="105125" y="289223"/>
                      </a:cubicBezTo>
                      <a:cubicBezTo>
                        <a:pt x="107915" y="283643"/>
                        <a:pt x="108845" y="278063"/>
                        <a:pt x="109775" y="272483"/>
                      </a:cubicBezTo>
                      <a:cubicBezTo>
                        <a:pt x="110705" y="266903"/>
                        <a:pt x="111635" y="260394"/>
                        <a:pt x="111635" y="254814"/>
                      </a:cubicBezTo>
                      <a:cubicBezTo>
                        <a:pt x="116285" y="256674"/>
                        <a:pt x="120005" y="257604"/>
                        <a:pt x="123725" y="258534"/>
                      </a:cubicBezTo>
                      <a:cubicBezTo>
                        <a:pt x="126515" y="259464"/>
                        <a:pt x="129304" y="260394"/>
                        <a:pt x="132094" y="262254"/>
                      </a:cubicBezTo>
                      <a:lnTo>
                        <a:pt x="133024" y="263183"/>
                      </a:lnTo>
                      <a:lnTo>
                        <a:pt x="135814" y="264113"/>
                      </a:lnTo>
                      <a:lnTo>
                        <a:pt x="135814" y="265044"/>
                      </a:lnTo>
                      <a:lnTo>
                        <a:pt x="135814" y="265973"/>
                      </a:lnTo>
                      <a:cubicBezTo>
                        <a:pt x="137674" y="274343"/>
                        <a:pt x="139534" y="283643"/>
                        <a:pt x="140464" y="294803"/>
                      </a:cubicBezTo>
                      <a:cubicBezTo>
                        <a:pt x="141394" y="299453"/>
                        <a:pt x="145114" y="304103"/>
                        <a:pt x="150694" y="305032"/>
                      </a:cubicBezTo>
                      <a:cubicBezTo>
                        <a:pt x="151624" y="305032"/>
                        <a:pt x="151624" y="305032"/>
                        <a:pt x="152554" y="305032"/>
                      </a:cubicBezTo>
                      <a:cubicBezTo>
                        <a:pt x="157204" y="305032"/>
                        <a:pt x="160924" y="302243"/>
                        <a:pt x="162784" y="297593"/>
                      </a:cubicBezTo>
                      <a:cubicBezTo>
                        <a:pt x="167434" y="287363"/>
                        <a:pt x="172083" y="277133"/>
                        <a:pt x="175803" y="266903"/>
                      </a:cubicBezTo>
                      <a:cubicBezTo>
                        <a:pt x="177663" y="261324"/>
                        <a:pt x="180453" y="255744"/>
                        <a:pt x="182313" y="250164"/>
                      </a:cubicBezTo>
                      <a:cubicBezTo>
                        <a:pt x="191613" y="245514"/>
                        <a:pt x="199983" y="240864"/>
                        <a:pt x="208353" y="238074"/>
                      </a:cubicBezTo>
                      <a:cubicBezTo>
                        <a:pt x="209283" y="238074"/>
                        <a:pt x="210213" y="238074"/>
                        <a:pt x="211142" y="238074"/>
                      </a:cubicBezTo>
                      <a:lnTo>
                        <a:pt x="212073" y="238074"/>
                      </a:lnTo>
                      <a:cubicBezTo>
                        <a:pt x="215792" y="238074"/>
                        <a:pt x="218582" y="239004"/>
                        <a:pt x="221372" y="239004"/>
                      </a:cubicBezTo>
                      <a:cubicBezTo>
                        <a:pt x="223232" y="239934"/>
                        <a:pt x="225092" y="240864"/>
                        <a:pt x="226952" y="241794"/>
                      </a:cubicBezTo>
                      <a:lnTo>
                        <a:pt x="228812" y="242724"/>
                      </a:lnTo>
                      <a:cubicBezTo>
                        <a:pt x="228812" y="243654"/>
                        <a:pt x="228812" y="245514"/>
                        <a:pt x="228812" y="246444"/>
                      </a:cubicBezTo>
                      <a:cubicBezTo>
                        <a:pt x="230672" y="256674"/>
                        <a:pt x="231602" y="266903"/>
                        <a:pt x="232532" y="278993"/>
                      </a:cubicBezTo>
                      <a:cubicBezTo>
                        <a:pt x="232532" y="285503"/>
                        <a:pt x="232532" y="291083"/>
                        <a:pt x="231602" y="296663"/>
                      </a:cubicBezTo>
                      <a:cubicBezTo>
                        <a:pt x="231602" y="299453"/>
                        <a:pt x="230672" y="302243"/>
                        <a:pt x="230672" y="305032"/>
                      </a:cubicBezTo>
                      <a:lnTo>
                        <a:pt x="230672" y="306892"/>
                      </a:lnTo>
                      <a:cubicBezTo>
                        <a:pt x="230672" y="310612"/>
                        <a:pt x="229742" y="313402"/>
                        <a:pt x="229742" y="317122"/>
                      </a:cubicBezTo>
                      <a:cubicBezTo>
                        <a:pt x="229742" y="319912"/>
                        <a:pt x="229742" y="322702"/>
                        <a:pt x="230672" y="324562"/>
                      </a:cubicBezTo>
                      <a:lnTo>
                        <a:pt x="229742" y="325492"/>
                      </a:lnTo>
                      <a:cubicBezTo>
                        <a:pt x="228812" y="326422"/>
                        <a:pt x="227882" y="327352"/>
                        <a:pt x="226952" y="328282"/>
                      </a:cubicBezTo>
                      <a:lnTo>
                        <a:pt x="226022" y="329212"/>
                      </a:lnTo>
                      <a:cubicBezTo>
                        <a:pt x="223232" y="332002"/>
                        <a:pt x="221372" y="334792"/>
                        <a:pt x="220442" y="338512"/>
                      </a:cubicBezTo>
                      <a:cubicBezTo>
                        <a:pt x="219512" y="342232"/>
                        <a:pt x="221372" y="346881"/>
                        <a:pt x="223232" y="349671"/>
                      </a:cubicBezTo>
                      <a:cubicBezTo>
                        <a:pt x="225092" y="352461"/>
                        <a:pt x="227882" y="354321"/>
                        <a:pt x="231602" y="355251"/>
                      </a:cubicBezTo>
                      <a:cubicBezTo>
                        <a:pt x="232532" y="356181"/>
                        <a:pt x="234392" y="356181"/>
                        <a:pt x="235322" y="356181"/>
                      </a:cubicBezTo>
                      <a:cubicBezTo>
                        <a:pt x="236252" y="356181"/>
                        <a:pt x="236252" y="356181"/>
                        <a:pt x="237182" y="356181"/>
                      </a:cubicBezTo>
                      <a:cubicBezTo>
                        <a:pt x="239042" y="356181"/>
                        <a:pt x="242762" y="355251"/>
                        <a:pt x="244622" y="353391"/>
                      </a:cubicBezTo>
                      <a:cubicBezTo>
                        <a:pt x="252991" y="345021"/>
                        <a:pt x="262291" y="338512"/>
                        <a:pt x="273451" y="332002"/>
                      </a:cubicBezTo>
                      <a:lnTo>
                        <a:pt x="274381" y="331072"/>
                      </a:lnTo>
                      <a:cubicBezTo>
                        <a:pt x="275311" y="332932"/>
                        <a:pt x="277171" y="333862"/>
                        <a:pt x="279961" y="334792"/>
                      </a:cubicBezTo>
                      <a:cubicBezTo>
                        <a:pt x="284611" y="336652"/>
                        <a:pt x="289261" y="338512"/>
                        <a:pt x="292980" y="340372"/>
                      </a:cubicBezTo>
                      <a:cubicBezTo>
                        <a:pt x="296700" y="343162"/>
                        <a:pt x="299490" y="345021"/>
                        <a:pt x="302280" y="347811"/>
                      </a:cubicBezTo>
                      <a:cubicBezTo>
                        <a:pt x="305070" y="351531"/>
                        <a:pt x="307860" y="355251"/>
                        <a:pt x="311580" y="360831"/>
                      </a:cubicBezTo>
                      <a:cubicBezTo>
                        <a:pt x="284611" y="395240"/>
                        <a:pt x="261361" y="436159"/>
                        <a:pt x="242762" y="482658"/>
                      </a:cubicBezTo>
                      <a:cubicBezTo>
                        <a:pt x="226022" y="524507"/>
                        <a:pt x="213932" y="571936"/>
                        <a:pt x="206493" y="626805"/>
                      </a:cubicBezTo>
                      <a:cubicBezTo>
                        <a:pt x="205563" y="630524"/>
                        <a:pt x="207423" y="634244"/>
                        <a:pt x="209283" y="637034"/>
                      </a:cubicBezTo>
                      <a:cubicBezTo>
                        <a:pt x="212073" y="639824"/>
                        <a:pt x="214862" y="641684"/>
                        <a:pt x="218582" y="642614"/>
                      </a:cubicBezTo>
                      <a:cubicBezTo>
                        <a:pt x="219512" y="642614"/>
                        <a:pt x="219512" y="642614"/>
                        <a:pt x="220442" y="642614"/>
                      </a:cubicBezTo>
                      <a:cubicBezTo>
                        <a:pt x="223232" y="642614"/>
                        <a:pt x="226022" y="641684"/>
                        <a:pt x="228812" y="639824"/>
                      </a:cubicBezTo>
                      <a:cubicBezTo>
                        <a:pt x="230672" y="640754"/>
                        <a:pt x="232532" y="640754"/>
                        <a:pt x="234392" y="640754"/>
                      </a:cubicBezTo>
                      <a:cubicBezTo>
                        <a:pt x="235322" y="640754"/>
                        <a:pt x="236252" y="640754"/>
                        <a:pt x="236252" y="640754"/>
                      </a:cubicBezTo>
                      <a:cubicBezTo>
                        <a:pt x="242762" y="639824"/>
                        <a:pt x="248342" y="638894"/>
                        <a:pt x="253921" y="638894"/>
                      </a:cubicBezTo>
                      <a:cubicBezTo>
                        <a:pt x="255781" y="638894"/>
                        <a:pt x="258571" y="638894"/>
                        <a:pt x="260431" y="638894"/>
                      </a:cubicBezTo>
                      <a:cubicBezTo>
                        <a:pt x="265081" y="638894"/>
                        <a:pt x="269731" y="638894"/>
                        <a:pt x="274381" y="637964"/>
                      </a:cubicBezTo>
                      <a:cubicBezTo>
                        <a:pt x="279031" y="637034"/>
                        <a:pt x="281821" y="635174"/>
                        <a:pt x="284611" y="631454"/>
                      </a:cubicBezTo>
                      <a:cubicBezTo>
                        <a:pt x="289261" y="630524"/>
                        <a:pt x="293911" y="625875"/>
                        <a:pt x="294840" y="620295"/>
                      </a:cubicBezTo>
                      <a:cubicBezTo>
                        <a:pt x="294840" y="618435"/>
                        <a:pt x="295770" y="616575"/>
                        <a:pt x="295770" y="615645"/>
                      </a:cubicBezTo>
                      <a:cubicBezTo>
                        <a:pt x="299490" y="603555"/>
                        <a:pt x="304140" y="591466"/>
                        <a:pt x="309720" y="580306"/>
                      </a:cubicBezTo>
                      <a:cubicBezTo>
                        <a:pt x="317160" y="564496"/>
                        <a:pt x="325530" y="548687"/>
                        <a:pt x="334829" y="532877"/>
                      </a:cubicBezTo>
                      <a:cubicBezTo>
                        <a:pt x="352499" y="504048"/>
                        <a:pt x="372959" y="477078"/>
                        <a:pt x="396208" y="454759"/>
                      </a:cubicBezTo>
                      <a:cubicBezTo>
                        <a:pt x="408298" y="443599"/>
                        <a:pt x="418527" y="435229"/>
                        <a:pt x="429687" y="428719"/>
                      </a:cubicBezTo>
                      <a:cubicBezTo>
                        <a:pt x="435267" y="425929"/>
                        <a:pt x="440847" y="423140"/>
                        <a:pt x="446427" y="422210"/>
                      </a:cubicBezTo>
                      <a:cubicBezTo>
                        <a:pt x="450147" y="421280"/>
                        <a:pt x="453867" y="421280"/>
                        <a:pt x="457586" y="420350"/>
                      </a:cubicBezTo>
                      <a:cubicBezTo>
                        <a:pt x="461306" y="420350"/>
                        <a:pt x="464096" y="421280"/>
                        <a:pt x="466886" y="421280"/>
                      </a:cubicBezTo>
                      <a:cubicBezTo>
                        <a:pt x="471536" y="423140"/>
                        <a:pt x="476186" y="425000"/>
                        <a:pt x="480836" y="427790"/>
                      </a:cubicBezTo>
                      <a:lnTo>
                        <a:pt x="487346" y="432439"/>
                      </a:lnTo>
                      <a:cubicBezTo>
                        <a:pt x="488276" y="433369"/>
                        <a:pt x="489206" y="433369"/>
                        <a:pt x="490136" y="434299"/>
                      </a:cubicBezTo>
                      <a:cubicBezTo>
                        <a:pt x="492926" y="436159"/>
                        <a:pt x="494786" y="437089"/>
                        <a:pt x="496645" y="438019"/>
                      </a:cubicBezTo>
                      <a:lnTo>
                        <a:pt x="497575" y="439879"/>
                      </a:lnTo>
                      <a:cubicBezTo>
                        <a:pt x="499435" y="442669"/>
                        <a:pt x="502225" y="444529"/>
                        <a:pt x="505945" y="445459"/>
                      </a:cubicBezTo>
                      <a:cubicBezTo>
                        <a:pt x="506875" y="446389"/>
                        <a:pt x="507805" y="448249"/>
                        <a:pt x="509665" y="448249"/>
                      </a:cubicBezTo>
                      <a:cubicBezTo>
                        <a:pt x="510595" y="449179"/>
                        <a:pt x="512455" y="449179"/>
                        <a:pt x="513385" y="449179"/>
                      </a:cubicBezTo>
                      <a:cubicBezTo>
                        <a:pt x="514315" y="449179"/>
                        <a:pt x="515245" y="449179"/>
                        <a:pt x="517105" y="448249"/>
                      </a:cubicBezTo>
                      <a:cubicBezTo>
                        <a:pt x="518965" y="447319"/>
                        <a:pt x="520825" y="446389"/>
                        <a:pt x="521755" y="443599"/>
                      </a:cubicBezTo>
                      <a:cubicBezTo>
                        <a:pt x="523615" y="439879"/>
                        <a:pt x="525475" y="436159"/>
                        <a:pt x="528265" y="432439"/>
                      </a:cubicBezTo>
                      <a:cubicBezTo>
                        <a:pt x="529195" y="430579"/>
                        <a:pt x="529195" y="427790"/>
                        <a:pt x="528265" y="425929"/>
                      </a:cubicBezTo>
                      <a:cubicBezTo>
                        <a:pt x="551514" y="395240"/>
                        <a:pt x="577554" y="364551"/>
                        <a:pt x="606383" y="336652"/>
                      </a:cubicBezTo>
                      <a:cubicBezTo>
                        <a:pt x="619403" y="324562"/>
                        <a:pt x="632422" y="312472"/>
                        <a:pt x="648232" y="300383"/>
                      </a:cubicBezTo>
                      <a:cubicBezTo>
                        <a:pt x="651952" y="300383"/>
                        <a:pt x="656602" y="301313"/>
                        <a:pt x="660321" y="301313"/>
                      </a:cubicBezTo>
                      <a:cubicBezTo>
                        <a:pt x="665901" y="302243"/>
                        <a:pt x="671481" y="302243"/>
                        <a:pt x="677991" y="304103"/>
                      </a:cubicBezTo>
                      <a:cubicBezTo>
                        <a:pt x="681711" y="305032"/>
                        <a:pt x="686361" y="306892"/>
                        <a:pt x="690081" y="309682"/>
                      </a:cubicBezTo>
                      <a:cubicBezTo>
                        <a:pt x="695661" y="313402"/>
                        <a:pt x="701240" y="318052"/>
                        <a:pt x="706820" y="321772"/>
                      </a:cubicBezTo>
                      <a:lnTo>
                        <a:pt x="707750" y="322702"/>
                      </a:lnTo>
                      <a:cubicBezTo>
                        <a:pt x="717050" y="330142"/>
                        <a:pt x="726350" y="336652"/>
                        <a:pt x="738439" y="342232"/>
                      </a:cubicBezTo>
                      <a:cubicBezTo>
                        <a:pt x="745879" y="345952"/>
                        <a:pt x="755179" y="347811"/>
                        <a:pt x="765409" y="348741"/>
                      </a:cubicBezTo>
                      <a:cubicBezTo>
                        <a:pt x="771919" y="349671"/>
                        <a:pt x="778429" y="349671"/>
                        <a:pt x="785868" y="349671"/>
                      </a:cubicBezTo>
                      <a:lnTo>
                        <a:pt x="789588" y="349671"/>
                      </a:lnTo>
                      <a:lnTo>
                        <a:pt x="794238" y="349671"/>
                      </a:lnTo>
                      <a:cubicBezTo>
                        <a:pt x="801678" y="349671"/>
                        <a:pt x="807258" y="349671"/>
                        <a:pt x="812838" y="350601"/>
                      </a:cubicBezTo>
                      <a:cubicBezTo>
                        <a:pt x="821208" y="351531"/>
                        <a:pt x="829577" y="352461"/>
                        <a:pt x="838877" y="355251"/>
                      </a:cubicBezTo>
                      <a:cubicBezTo>
                        <a:pt x="853757" y="359901"/>
                        <a:pt x="866776" y="367341"/>
                        <a:pt x="877936" y="373851"/>
                      </a:cubicBezTo>
                      <a:lnTo>
                        <a:pt x="883516" y="377571"/>
                      </a:lnTo>
                      <a:cubicBezTo>
                        <a:pt x="893746" y="384080"/>
                        <a:pt x="903975" y="389660"/>
                        <a:pt x="914205" y="395240"/>
                      </a:cubicBezTo>
                      <a:cubicBezTo>
                        <a:pt x="926295" y="401750"/>
                        <a:pt x="940245" y="405470"/>
                        <a:pt x="956984" y="409190"/>
                      </a:cubicBezTo>
                      <a:cubicBezTo>
                        <a:pt x="969074" y="411050"/>
                        <a:pt x="981164" y="412910"/>
                        <a:pt x="992323" y="414770"/>
                      </a:cubicBezTo>
                      <a:cubicBezTo>
                        <a:pt x="1009063" y="416630"/>
                        <a:pt x="1026732" y="419420"/>
                        <a:pt x="1043472" y="424070"/>
                      </a:cubicBezTo>
                      <a:cubicBezTo>
                        <a:pt x="1055562" y="427790"/>
                        <a:pt x="1066721" y="432439"/>
                        <a:pt x="1076951" y="438019"/>
                      </a:cubicBezTo>
                      <a:cubicBezTo>
                        <a:pt x="1085321" y="442669"/>
                        <a:pt x="1092761" y="449179"/>
                        <a:pt x="1099271" y="454759"/>
                      </a:cubicBezTo>
                      <a:cubicBezTo>
                        <a:pt x="1104851" y="459409"/>
                        <a:pt x="1110430" y="464059"/>
                        <a:pt x="1116010" y="468708"/>
                      </a:cubicBezTo>
                      <a:lnTo>
                        <a:pt x="1117870" y="470568"/>
                      </a:lnTo>
                      <a:cubicBezTo>
                        <a:pt x="1128100" y="478938"/>
                        <a:pt x="1138330" y="487308"/>
                        <a:pt x="1149490" y="493818"/>
                      </a:cubicBezTo>
                      <a:cubicBezTo>
                        <a:pt x="1155999" y="497538"/>
                        <a:pt x="1162509" y="501258"/>
                        <a:pt x="1168089" y="504048"/>
                      </a:cubicBezTo>
                      <a:cubicBezTo>
                        <a:pt x="1175529" y="507768"/>
                        <a:pt x="1183899" y="509627"/>
                        <a:pt x="1190408" y="511487"/>
                      </a:cubicBezTo>
                      <a:cubicBezTo>
                        <a:pt x="1197848" y="513347"/>
                        <a:pt x="1206218" y="515207"/>
                        <a:pt x="1216448" y="517067"/>
                      </a:cubicBezTo>
                      <a:lnTo>
                        <a:pt x="1222958" y="517997"/>
                      </a:lnTo>
                      <a:cubicBezTo>
                        <a:pt x="1229468" y="518927"/>
                        <a:pt x="1235977" y="520787"/>
                        <a:pt x="1242487" y="521717"/>
                      </a:cubicBezTo>
                      <a:cubicBezTo>
                        <a:pt x="1250857" y="524507"/>
                        <a:pt x="1258297" y="527297"/>
                        <a:pt x="1264807" y="531017"/>
                      </a:cubicBezTo>
                      <a:cubicBezTo>
                        <a:pt x="1270387" y="534737"/>
                        <a:pt x="1275966" y="538457"/>
                        <a:pt x="1280616" y="544037"/>
                      </a:cubicBezTo>
                      <a:cubicBezTo>
                        <a:pt x="1288056" y="551476"/>
                        <a:pt x="1294566" y="559846"/>
                        <a:pt x="1300146" y="567286"/>
                      </a:cubicBezTo>
                      <a:cubicBezTo>
                        <a:pt x="1304796" y="572866"/>
                        <a:pt x="1309445" y="578446"/>
                        <a:pt x="1314095" y="584026"/>
                      </a:cubicBezTo>
                      <a:cubicBezTo>
                        <a:pt x="1322465" y="594255"/>
                        <a:pt x="1330835" y="601695"/>
                        <a:pt x="1339205" y="608205"/>
                      </a:cubicBezTo>
                      <a:cubicBezTo>
                        <a:pt x="1347575" y="614715"/>
                        <a:pt x="1357804" y="621225"/>
                        <a:pt x="1369894" y="627735"/>
                      </a:cubicBezTo>
                      <a:cubicBezTo>
                        <a:pt x="1387564" y="637034"/>
                        <a:pt x="1406163" y="642614"/>
                        <a:pt x="1424763" y="649124"/>
                      </a:cubicBezTo>
                      <a:lnTo>
                        <a:pt x="1433133" y="651914"/>
                      </a:lnTo>
                      <a:cubicBezTo>
                        <a:pt x="1451732" y="658424"/>
                        <a:pt x="1474051" y="665864"/>
                        <a:pt x="1494511" y="677023"/>
                      </a:cubicBezTo>
                      <a:cubicBezTo>
                        <a:pt x="1505671" y="683533"/>
                        <a:pt x="1515900" y="691903"/>
                        <a:pt x="1525200" y="701203"/>
                      </a:cubicBezTo>
                      <a:cubicBezTo>
                        <a:pt x="1541940" y="718872"/>
                        <a:pt x="1554960" y="739332"/>
                        <a:pt x="1567979" y="759791"/>
                      </a:cubicBezTo>
                      <a:cubicBezTo>
                        <a:pt x="1574489" y="769091"/>
                        <a:pt x="1580999" y="780251"/>
                        <a:pt x="1588439" y="790481"/>
                      </a:cubicBezTo>
                      <a:cubicBezTo>
                        <a:pt x="1595879" y="800710"/>
                        <a:pt x="1604248" y="810010"/>
                        <a:pt x="1613548" y="820240"/>
                      </a:cubicBezTo>
                      <a:cubicBezTo>
                        <a:pt x="1630288" y="837910"/>
                        <a:pt x="1653537" y="851859"/>
                        <a:pt x="1682366" y="863019"/>
                      </a:cubicBezTo>
                      <a:cubicBezTo>
                        <a:pt x="1688876" y="865809"/>
                        <a:pt x="1696316" y="867669"/>
                        <a:pt x="1703756" y="870459"/>
                      </a:cubicBezTo>
                      <a:cubicBezTo>
                        <a:pt x="1719565" y="876038"/>
                        <a:pt x="1736305" y="881618"/>
                        <a:pt x="1751185" y="889988"/>
                      </a:cubicBezTo>
                      <a:cubicBezTo>
                        <a:pt x="1758625" y="894638"/>
                        <a:pt x="1764204" y="899288"/>
                        <a:pt x="1770714" y="904868"/>
                      </a:cubicBezTo>
                      <a:cubicBezTo>
                        <a:pt x="1776294" y="911378"/>
                        <a:pt x="1781874" y="918817"/>
                        <a:pt x="1787454" y="927187"/>
                      </a:cubicBezTo>
                      <a:cubicBezTo>
                        <a:pt x="1790244" y="932767"/>
                        <a:pt x="1793034" y="938347"/>
                        <a:pt x="1795824" y="943927"/>
                      </a:cubicBezTo>
                      <a:lnTo>
                        <a:pt x="1795824" y="944857"/>
                      </a:lnTo>
                      <a:lnTo>
                        <a:pt x="1795824" y="945787"/>
                      </a:lnTo>
                      <a:cubicBezTo>
                        <a:pt x="1797683" y="949507"/>
                        <a:pt x="1799543" y="954157"/>
                        <a:pt x="1801404" y="957877"/>
                      </a:cubicBezTo>
                      <a:cubicBezTo>
                        <a:pt x="1804193" y="964386"/>
                        <a:pt x="1807913" y="969966"/>
                        <a:pt x="1811633" y="976476"/>
                      </a:cubicBezTo>
                      <a:cubicBezTo>
                        <a:pt x="1815353" y="982986"/>
                        <a:pt x="1820933" y="987636"/>
                        <a:pt x="1825583" y="992286"/>
                      </a:cubicBezTo>
                      <a:cubicBezTo>
                        <a:pt x="1833953" y="1001585"/>
                        <a:pt x="1845112" y="1007165"/>
                        <a:pt x="1857202" y="1013675"/>
                      </a:cubicBezTo>
                      <a:cubicBezTo>
                        <a:pt x="1861852" y="1016465"/>
                        <a:pt x="1866502" y="1018325"/>
                        <a:pt x="1871152" y="1021115"/>
                      </a:cubicBezTo>
                      <a:cubicBezTo>
                        <a:pt x="1876731" y="1023905"/>
                        <a:pt x="1880452" y="1025765"/>
                        <a:pt x="1885101" y="1028555"/>
                      </a:cubicBezTo>
                      <a:cubicBezTo>
                        <a:pt x="1891611" y="1033205"/>
                        <a:pt x="1898121" y="1038784"/>
                        <a:pt x="1905561" y="1045294"/>
                      </a:cubicBezTo>
                      <a:cubicBezTo>
                        <a:pt x="1919510" y="1060174"/>
                        <a:pt x="1931600" y="1077844"/>
                        <a:pt x="1943690" y="1094583"/>
                      </a:cubicBezTo>
                      <a:cubicBezTo>
                        <a:pt x="1950200" y="1103883"/>
                        <a:pt x="1957640" y="1114113"/>
                        <a:pt x="1965079" y="1124342"/>
                      </a:cubicBezTo>
                      <a:cubicBezTo>
                        <a:pt x="1977169" y="1139222"/>
                        <a:pt x="1989259" y="1153172"/>
                        <a:pt x="2003208" y="1164331"/>
                      </a:cubicBezTo>
                      <a:cubicBezTo>
                        <a:pt x="2011578" y="1171771"/>
                        <a:pt x="2020878" y="1177351"/>
                        <a:pt x="2028318" y="1181071"/>
                      </a:cubicBezTo>
                      <a:cubicBezTo>
                        <a:pt x="2029248" y="1182001"/>
                        <a:pt x="2030178" y="1182001"/>
                        <a:pt x="2031108" y="1182931"/>
                      </a:cubicBezTo>
                      <a:cubicBezTo>
                        <a:pt x="2021808" y="1203390"/>
                        <a:pt x="2009718" y="1223850"/>
                        <a:pt x="1995769" y="1248959"/>
                      </a:cubicBezTo>
                      <a:lnTo>
                        <a:pt x="1996699" y="1248029"/>
                      </a:lnTo>
                      <a:lnTo>
                        <a:pt x="1994839" y="1249889"/>
                      </a:lnTo>
                      <a:cubicBezTo>
                        <a:pt x="1989259" y="1259189"/>
                        <a:pt x="1983679" y="1268489"/>
                        <a:pt x="1978099" y="1277789"/>
                      </a:cubicBezTo>
                      <a:lnTo>
                        <a:pt x="1976239" y="1280578"/>
                      </a:lnTo>
                      <a:cubicBezTo>
                        <a:pt x="1970659" y="1289878"/>
                        <a:pt x="1965079" y="1298248"/>
                        <a:pt x="1959500" y="1307548"/>
                      </a:cubicBezTo>
                      <a:cubicBezTo>
                        <a:pt x="1952990" y="1318708"/>
                        <a:pt x="1947410" y="1328007"/>
                        <a:pt x="1942760" y="1337307"/>
                      </a:cubicBezTo>
                      <a:cubicBezTo>
                        <a:pt x="1938110" y="1345677"/>
                        <a:pt x="1934390" y="1353117"/>
                        <a:pt x="1932530" y="1361487"/>
                      </a:cubicBezTo>
                      <a:cubicBezTo>
                        <a:pt x="1930670" y="1363347"/>
                        <a:pt x="1929740" y="1365206"/>
                        <a:pt x="1928810" y="1367067"/>
                      </a:cubicBezTo>
                      <a:cubicBezTo>
                        <a:pt x="1926950" y="1370786"/>
                        <a:pt x="1926950" y="1376366"/>
                        <a:pt x="1928810" y="1380086"/>
                      </a:cubicBezTo>
                      <a:cubicBezTo>
                        <a:pt x="1930670" y="1383806"/>
                        <a:pt x="1934390" y="1388456"/>
                        <a:pt x="1938110" y="1389386"/>
                      </a:cubicBezTo>
                      <a:cubicBezTo>
                        <a:pt x="1943690" y="1391246"/>
                        <a:pt x="1948340" y="1392176"/>
                        <a:pt x="1953920" y="1393106"/>
                      </a:cubicBezTo>
                      <a:cubicBezTo>
                        <a:pt x="1955780" y="1393106"/>
                        <a:pt x="1958570" y="1394036"/>
                        <a:pt x="1960429" y="1394036"/>
                      </a:cubicBezTo>
                      <a:lnTo>
                        <a:pt x="1961359" y="1396826"/>
                      </a:lnTo>
                      <a:cubicBezTo>
                        <a:pt x="1964150" y="1405196"/>
                        <a:pt x="1966939" y="1413565"/>
                        <a:pt x="1969729" y="1422865"/>
                      </a:cubicBezTo>
                      <a:cubicBezTo>
                        <a:pt x="1973449" y="1437745"/>
                        <a:pt x="1975309" y="1452624"/>
                        <a:pt x="1975309" y="1466574"/>
                      </a:cubicBezTo>
                      <a:cubicBezTo>
                        <a:pt x="1975309" y="1480524"/>
                        <a:pt x="1973449" y="1494473"/>
                        <a:pt x="1969729" y="1508423"/>
                      </a:cubicBezTo>
                      <a:cubicBezTo>
                        <a:pt x="1964150" y="1526093"/>
                        <a:pt x="1956710" y="1544692"/>
                        <a:pt x="1946480" y="1562362"/>
                      </a:cubicBezTo>
                      <a:cubicBezTo>
                        <a:pt x="1930670" y="1588401"/>
                        <a:pt x="1911141" y="1613510"/>
                        <a:pt x="1885101" y="1639550"/>
                      </a:cubicBezTo>
                      <a:cubicBezTo>
                        <a:pt x="1882311" y="1642340"/>
                        <a:pt x="1881381" y="1647919"/>
                        <a:pt x="1882311" y="1650710"/>
                      </a:cubicBezTo>
                      <a:cubicBezTo>
                        <a:pt x="1883241" y="1654429"/>
                        <a:pt x="1885101" y="1658149"/>
                        <a:pt x="1887891" y="1660939"/>
                      </a:cubicBezTo>
                      <a:cubicBezTo>
                        <a:pt x="1885101" y="1669309"/>
                        <a:pt x="1885101" y="1680469"/>
                        <a:pt x="1887891" y="1691629"/>
                      </a:cubicBezTo>
                      <a:cubicBezTo>
                        <a:pt x="1890681" y="1703718"/>
                        <a:pt x="1895331" y="1715808"/>
                        <a:pt x="1901841" y="1726968"/>
                      </a:cubicBezTo>
                      <a:cubicBezTo>
                        <a:pt x="1901841" y="1727898"/>
                        <a:pt x="1901841" y="1729758"/>
                        <a:pt x="1901841" y="1730688"/>
                      </a:cubicBezTo>
                      <a:cubicBezTo>
                        <a:pt x="1902771" y="1737197"/>
                        <a:pt x="1908351" y="1741847"/>
                        <a:pt x="1914861" y="1741847"/>
                      </a:cubicBezTo>
                      <a:cubicBezTo>
                        <a:pt x="1915791" y="1741847"/>
                        <a:pt x="1915791" y="1741847"/>
                        <a:pt x="1916721" y="1741847"/>
                      </a:cubicBezTo>
                      <a:cubicBezTo>
                        <a:pt x="1939040" y="1739057"/>
                        <a:pt x="1960429" y="1733477"/>
                        <a:pt x="1978099" y="1725108"/>
                      </a:cubicBezTo>
                      <a:cubicBezTo>
                        <a:pt x="1995769" y="1716738"/>
                        <a:pt x="2012508" y="1706508"/>
                        <a:pt x="2028318" y="1693489"/>
                      </a:cubicBezTo>
                      <a:cubicBezTo>
                        <a:pt x="2038548" y="1685119"/>
                        <a:pt x="2047847" y="1676749"/>
                        <a:pt x="2057147" y="1668379"/>
                      </a:cubicBezTo>
                      <a:cubicBezTo>
                        <a:pt x="2060867" y="1664659"/>
                        <a:pt x="2065517" y="1660939"/>
                        <a:pt x="2069237" y="1657219"/>
                      </a:cubicBezTo>
                      <a:cubicBezTo>
                        <a:pt x="2085976" y="1642340"/>
                        <a:pt x="2099926" y="1631180"/>
                        <a:pt x="2114806" y="1622810"/>
                      </a:cubicBezTo>
                      <a:cubicBezTo>
                        <a:pt x="2116666" y="1621880"/>
                        <a:pt x="2118526" y="1620950"/>
                        <a:pt x="2120386" y="1620020"/>
                      </a:cubicBezTo>
                      <a:cubicBezTo>
                        <a:pt x="2124105" y="1621880"/>
                        <a:pt x="2127825" y="1622810"/>
                        <a:pt x="2130615" y="1624670"/>
                      </a:cubicBezTo>
                      <a:cubicBezTo>
                        <a:pt x="2130615" y="1625600"/>
                        <a:pt x="2130615" y="1626530"/>
                        <a:pt x="2131545" y="1627460"/>
                      </a:cubicBezTo>
                      <a:cubicBezTo>
                        <a:pt x="2132475" y="1629320"/>
                        <a:pt x="2133405" y="1632110"/>
                        <a:pt x="2133405" y="1634900"/>
                      </a:cubicBezTo>
                      <a:cubicBezTo>
                        <a:pt x="2135265" y="1641410"/>
                        <a:pt x="2136195" y="1647919"/>
                        <a:pt x="2136195" y="1654429"/>
                      </a:cubicBezTo>
                      <a:cubicBezTo>
                        <a:pt x="2136195" y="1660009"/>
                        <a:pt x="2135265" y="1665589"/>
                        <a:pt x="2134335" y="1670239"/>
                      </a:cubicBezTo>
                      <a:lnTo>
                        <a:pt x="2133405" y="1673959"/>
                      </a:lnTo>
                      <a:cubicBezTo>
                        <a:pt x="2132475" y="1676749"/>
                        <a:pt x="2132475" y="1679539"/>
                        <a:pt x="2133405" y="1682329"/>
                      </a:cubicBezTo>
                      <a:lnTo>
                        <a:pt x="2132475" y="1682329"/>
                      </a:lnTo>
                      <a:lnTo>
                        <a:pt x="2131545" y="1683259"/>
                      </a:lnTo>
                      <a:cubicBezTo>
                        <a:pt x="2128755" y="1686049"/>
                        <a:pt x="2126896" y="1688839"/>
                        <a:pt x="2126896" y="1691629"/>
                      </a:cubicBezTo>
                      <a:cubicBezTo>
                        <a:pt x="2126896" y="1694418"/>
                        <a:pt x="2126896" y="1698138"/>
                        <a:pt x="2129685" y="1700928"/>
                      </a:cubicBezTo>
                      <a:cubicBezTo>
                        <a:pt x="2131545" y="1703718"/>
                        <a:pt x="2136195" y="1705578"/>
                        <a:pt x="2139915" y="1705578"/>
                      </a:cubicBezTo>
                      <a:cubicBezTo>
                        <a:pt x="2142705" y="1705578"/>
                        <a:pt x="2144565" y="1704648"/>
                        <a:pt x="2147355" y="1702788"/>
                      </a:cubicBezTo>
                      <a:cubicBezTo>
                        <a:pt x="2152005" y="1699068"/>
                        <a:pt x="2156655" y="1695348"/>
                        <a:pt x="2162235" y="1692559"/>
                      </a:cubicBezTo>
                      <a:cubicBezTo>
                        <a:pt x="2169674" y="1688839"/>
                        <a:pt x="2178044" y="1685119"/>
                        <a:pt x="2187344" y="1682329"/>
                      </a:cubicBezTo>
                      <a:cubicBezTo>
                        <a:pt x="2191994" y="1680469"/>
                        <a:pt x="2197574" y="1679539"/>
                        <a:pt x="2203154" y="1677679"/>
                      </a:cubicBezTo>
                      <a:cubicBezTo>
                        <a:pt x="2203154" y="1677679"/>
                        <a:pt x="2203154" y="1678609"/>
                        <a:pt x="2203154" y="1679539"/>
                      </a:cubicBezTo>
                      <a:cubicBezTo>
                        <a:pt x="2204084" y="1684189"/>
                        <a:pt x="2206873" y="1687909"/>
                        <a:pt x="2208733" y="1689768"/>
                      </a:cubicBezTo>
                      <a:lnTo>
                        <a:pt x="2209664" y="1689768"/>
                      </a:lnTo>
                      <a:lnTo>
                        <a:pt x="2209664" y="1689768"/>
                      </a:lnTo>
                      <a:cubicBezTo>
                        <a:pt x="2211523" y="1692559"/>
                        <a:pt x="2213383" y="1694418"/>
                        <a:pt x="2215243" y="1697208"/>
                      </a:cubicBezTo>
                      <a:cubicBezTo>
                        <a:pt x="2216173" y="1699998"/>
                        <a:pt x="2218033" y="1702788"/>
                        <a:pt x="2218963" y="1705578"/>
                      </a:cubicBezTo>
                      <a:cubicBezTo>
                        <a:pt x="2219893" y="1708368"/>
                        <a:pt x="2219893" y="1711158"/>
                        <a:pt x="2220823" y="1713018"/>
                      </a:cubicBezTo>
                      <a:cubicBezTo>
                        <a:pt x="2220823" y="1713948"/>
                        <a:pt x="2220823" y="1713948"/>
                        <a:pt x="2220823" y="1714878"/>
                      </a:cubicBezTo>
                      <a:lnTo>
                        <a:pt x="2220823" y="1715808"/>
                      </a:lnTo>
                      <a:cubicBezTo>
                        <a:pt x="2220823" y="1716738"/>
                        <a:pt x="2219893" y="1717668"/>
                        <a:pt x="2219893" y="1718598"/>
                      </a:cubicBezTo>
                      <a:cubicBezTo>
                        <a:pt x="2218963" y="1718598"/>
                        <a:pt x="2218033" y="1719528"/>
                        <a:pt x="2217103" y="1719528"/>
                      </a:cubicBezTo>
                      <a:cubicBezTo>
                        <a:pt x="2212453" y="1721388"/>
                        <a:pt x="2206873" y="1724178"/>
                        <a:pt x="2202224" y="1726038"/>
                      </a:cubicBezTo>
                      <a:cubicBezTo>
                        <a:pt x="2195714" y="1728828"/>
                        <a:pt x="2189204" y="1731617"/>
                        <a:pt x="2182694" y="1734408"/>
                      </a:cubicBezTo>
                      <a:cubicBezTo>
                        <a:pt x="2175254" y="1737197"/>
                        <a:pt x="2171534" y="1745567"/>
                        <a:pt x="2174324" y="1753007"/>
                      </a:cubicBezTo>
                      <a:cubicBezTo>
                        <a:pt x="2176184" y="1758587"/>
                        <a:pt x="2181764" y="1762307"/>
                        <a:pt x="2188274" y="1762307"/>
                      </a:cubicBezTo>
                      <a:cubicBezTo>
                        <a:pt x="2190134" y="1762307"/>
                        <a:pt x="2191994" y="1762307"/>
                        <a:pt x="2193854" y="1761377"/>
                      </a:cubicBezTo>
                      <a:cubicBezTo>
                        <a:pt x="2200364" y="1758587"/>
                        <a:pt x="2207803" y="1755797"/>
                        <a:pt x="2214313" y="1753007"/>
                      </a:cubicBezTo>
                      <a:cubicBezTo>
                        <a:pt x="2215243" y="1753007"/>
                        <a:pt x="2215243" y="1753007"/>
                        <a:pt x="2215243" y="1752077"/>
                      </a:cubicBezTo>
                      <a:lnTo>
                        <a:pt x="2216173" y="1751147"/>
                      </a:lnTo>
                      <a:lnTo>
                        <a:pt x="2216173" y="1751147"/>
                      </a:lnTo>
                      <a:lnTo>
                        <a:pt x="2220823" y="1749287"/>
                      </a:lnTo>
                      <a:lnTo>
                        <a:pt x="2225473" y="1747427"/>
                      </a:lnTo>
                      <a:cubicBezTo>
                        <a:pt x="2227333" y="1748357"/>
                        <a:pt x="2228263" y="1749287"/>
                        <a:pt x="2230123" y="1749287"/>
                      </a:cubicBezTo>
                      <a:cubicBezTo>
                        <a:pt x="2230123" y="1749287"/>
                        <a:pt x="2231053" y="1749287"/>
                        <a:pt x="2231053" y="1749287"/>
                      </a:cubicBezTo>
                      <a:lnTo>
                        <a:pt x="2231983" y="1749287"/>
                      </a:lnTo>
                      <a:lnTo>
                        <a:pt x="2231983" y="1749287"/>
                      </a:lnTo>
                      <a:cubicBezTo>
                        <a:pt x="2232913" y="1750217"/>
                        <a:pt x="2232913" y="1750217"/>
                        <a:pt x="2233843" y="1751147"/>
                      </a:cubicBezTo>
                      <a:cubicBezTo>
                        <a:pt x="2236633" y="1753007"/>
                        <a:pt x="2239423" y="1753937"/>
                        <a:pt x="2244072" y="1753937"/>
                      </a:cubicBezTo>
                      <a:lnTo>
                        <a:pt x="2245003" y="1753937"/>
                      </a:lnTo>
                      <a:lnTo>
                        <a:pt x="2247793" y="1753937"/>
                      </a:lnTo>
                      <a:cubicBezTo>
                        <a:pt x="2254302" y="1753937"/>
                        <a:pt x="2260812" y="1754867"/>
                        <a:pt x="2268252" y="1756727"/>
                      </a:cubicBezTo>
                      <a:lnTo>
                        <a:pt x="2270112" y="1757657"/>
                      </a:lnTo>
                      <a:cubicBezTo>
                        <a:pt x="2271042" y="1758587"/>
                        <a:pt x="2271972" y="1760447"/>
                        <a:pt x="2272902" y="1761377"/>
                      </a:cubicBezTo>
                      <a:cubicBezTo>
                        <a:pt x="2272902" y="1762307"/>
                        <a:pt x="2273832" y="1762307"/>
                        <a:pt x="2273832" y="1763237"/>
                      </a:cubicBezTo>
                      <a:cubicBezTo>
                        <a:pt x="2272902" y="1764167"/>
                        <a:pt x="2272902" y="1766027"/>
                        <a:pt x="2271972" y="1766957"/>
                      </a:cubicBezTo>
                      <a:cubicBezTo>
                        <a:pt x="2271972" y="1767887"/>
                        <a:pt x="2271042" y="1769747"/>
                        <a:pt x="2271042" y="1770677"/>
                      </a:cubicBezTo>
                      <a:cubicBezTo>
                        <a:pt x="2269182" y="1776257"/>
                        <a:pt x="2267322" y="1780906"/>
                        <a:pt x="2264532" y="1785556"/>
                      </a:cubicBezTo>
                      <a:cubicBezTo>
                        <a:pt x="2263602" y="1786486"/>
                        <a:pt x="2262672" y="1787416"/>
                        <a:pt x="2262672" y="1789276"/>
                      </a:cubicBezTo>
                      <a:lnTo>
                        <a:pt x="2258952" y="1790206"/>
                      </a:lnTo>
                      <a:lnTo>
                        <a:pt x="2255232" y="1791136"/>
                      </a:lnTo>
                      <a:cubicBezTo>
                        <a:pt x="2249652" y="1792066"/>
                        <a:pt x="2244072" y="1792996"/>
                        <a:pt x="2238493" y="1792996"/>
                      </a:cubicBezTo>
                      <a:cubicBezTo>
                        <a:pt x="2234773" y="1792996"/>
                        <a:pt x="2231053" y="1794856"/>
                        <a:pt x="2228263" y="1798576"/>
                      </a:cubicBezTo>
                      <a:cubicBezTo>
                        <a:pt x="2225473" y="1802296"/>
                        <a:pt x="2223613" y="1806946"/>
                        <a:pt x="2224543" y="1811596"/>
                      </a:cubicBezTo>
                      <a:cubicBezTo>
                        <a:pt x="2225473" y="1815315"/>
                        <a:pt x="2227333" y="1819965"/>
                        <a:pt x="2230123" y="1821825"/>
                      </a:cubicBezTo>
                      <a:cubicBezTo>
                        <a:pt x="2232913" y="1824615"/>
                        <a:pt x="2236633" y="1825545"/>
                        <a:pt x="2241283" y="1825545"/>
                      </a:cubicBezTo>
                      <a:lnTo>
                        <a:pt x="2243143" y="1825545"/>
                      </a:lnTo>
                      <a:cubicBezTo>
                        <a:pt x="2252443" y="1825545"/>
                        <a:pt x="2261742" y="1824615"/>
                        <a:pt x="2271042" y="1822755"/>
                      </a:cubicBezTo>
                      <a:cubicBezTo>
                        <a:pt x="2271042" y="1823685"/>
                        <a:pt x="2270112" y="1825545"/>
                        <a:pt x="2271042" y="1826475"/>
                      </a:cubicBezTo>
                      <a:cubicBezTo>
                        <a:pt x="2271042" y="1829265"/>
                        <a:pt x="2272902" y="1832055"/>
                        <a:pt x="2275692" y="1833915"/>
                      </a:cubicBezTo>
                      <a:cubicBezTo>
                        <a:pt x="2277552" y="1835775"/>
                        <a:pt x="2280342" y="1836705"/>
                        <a:pt x="2283132" y="1836705"/>
                      </a:cubicBezTo>
                      <a:cubicBezTo>
                        <a:pt x="2284062" y="1836705"/>
                        <a:pt x="2284062" y="1836705"/>
                        <a:pt x="2284992" y="1836705"/>
                      </a:cubicBezTo>
                      <a:cubicBezTo>
                        <a:pt x="2292431" y="1834845"/>
                        <a:pt x="2298941" y="1832985"/>
                        <a:pt x="2304521" y="1830195"/>
                      </a:cubicBezTo>
                      <a:cubicBezTo>
                        <a:pt x="2311031" y="1827405"/>
                        <a:pt x="2316611" y="1823685"/>
                        <a:pt x="2324051" y="1818105"/>
                      </a:cubicBezTo>
                      <a:cubicBezTo>
                        <a:pt x="2334280" y="1810665"/>
                        <a:pt x="2344510" y="1800436"/>
                        <a:pt x="2355670" y="1788346"/>
                      </a:cubicBezTo>
                      <a:cubicBezTo>
                        <a:pt x="2371479" y="1769747"/>
                        <a:pt x="2383569" y="1749287"/>
                        <a:pt x="2394729" y="1728828"/>
                      </a:cubicBezTo>
                      <a:lnTo>
                        <a:pt x="2400309" y="1718598"/>
                      </a:lnTo>
                      <a:cubicBezTo>
                        <a:pt x="2409609" y="1703718"/>
                        <a:pt x="2417978" y="1691629"/>
                        <a:pt x="2428208" y="1682329"/>
                      </a:cubicBezTo>
                      <a:cubicBezTo>
                        <a:pt x="2432858" y="1677679"/>
                        <a:pt x="2438438" y="1673029"/>
                        <a:pt x="2444018" y="1669309"/>
                      </a:cubicBezTo>
                      <a:cubicBezTo>
                        <a:pt x="2448667" y="1665589"/>
                        <a:pt x="2454247" y="1660939"/>
                        <a:pt x="2458897" y="1657219"/>
                      </a:cubicBezTo>
                      <a:cubicBezTo>
                        <a:pt x="2468197" y="1648850"/>
                        <a:pt x="2476567" y="1638620"/>
                        <a:pt x="2484937" y="1628390"/>
                      </a:cubicBezTo>
                      <a:cubicBezTo>
                        <a:pt x="2489587" y="1621880"/>
                        <a:pt x="2494237" y="1615370"/>
                        <a:pt x="2497956" y="1608861"/>
                      </a:cubicBezTo>
                      <a:cubicBezTo>
                        <a:pt x="2499816" y="1606071"/>
                        <a:pt x="2502606" y="1602351"/>
                        <a:pt x="2504466" y="1599561"/>
                      </a:cubicBezTo>
                      <a:cubicBezTo>
                        <a:pt x="2508186" y="1593981"/>
                        <a:pt x="2511906" y="1588401"/>
                        <a:pt x="2516556" y="1581891"/>
                      </a:cubicBezTo>
                      <a:cubicBezTo>
                        <a:pt x="2519346" y="1578171"/>
                        <a:pt x="2523066" y="1574451"/>
                        <a:pt x="2527716" y="1568871"/>
                      </a:cubicBezTo>
                      <a:cubicBezTo>
                        <a:pt x="2534225" y="1562362"/>
                        <a:pt x="2541665" y="1556782"/>
                        <a:pt x="2548175" y="1551202"/>
                      </a:cubicBezTo>
                      <a:cubicBezTo>
                        <a:pt x="2550965" y="1549342"/>
                        <a:pt x="2552825" y="1547482"/>
                        <a:pt x="2555615" y="1545622"/>
                      </a:cubicBezTo>
                      <a:cubicBezTo>
                        <a:pt x="2560265" y="1541902"/>
                        <a:pt x="2564915" y="1537252"/>
                        <a:pt x="2569564" y="1532602"/>
                      </a:cubicBezTo>
                      <a:cubicBezTo>
                        <a:pt x="2573285" y="1528883"/>
                        <a:pt x="2577004" y="1525163"/>
                        <a:pt x="2578864" y="1520513"/>
                      </a:cubicBezTo>
                      <a:cubicBezTo>
                        <a:pt x="2580724" y="1517723"/>
                        <a:pt x="2581654" y="1514933"/>
                        <a:pt x="2583514" y="1512143"/>
                      </a:cubicBezTo>
                      <a:cubicBezTo>
                        <a:pt x="2584444" y="1509353"/>
                        <a:pt x="2585374" y="1506563"/>
                        <a:pt x="2585374" y="1503773"/>
                      </a:cubicBezTo>
                      <a:cubicBezTo>
                        <a:pt x="2586304" y="1498193"/>
                        <a:pt x="2585374" y="1491683"/>
                        <a:pt x="2582584" y="1485173"/>
                      </a:cubicBezTo>
                      <a:cubicBezTo>
                        <a:pt x="2580724" y="1479594"/>
                        <a:pt x="2577004" y="1474944"/>
                        <a:pt x="2572355" y="1469364"/>
                      </a:cubicBezTo>
                      <a:cubicBezTo>
                        <a:pt x="2566775" y="1462854"/>
                        <a:pt x="2560265" y="1457274"/>
                        <a:pt x="2551895" y="1450764"/>
                      </a:cubicBezTo>
                      <a:cubicBezTo>
                        <a:pt x="2536086" y="1439605"/>
                        <a:pt x="2518416" y="1429375"/>
                        <a:pt x="2503536" y="1420075"/>
                      </a:cubicBezTo>
                      <a:cubicBezTo>
                        <a:pt x="2488657" y="1411705"/>
                        <a:pt x="2473777" y="1403336"/>
                        <a:pt x="2457037" y="1394966"/>
                      </a:cubicBezTo>
                      <a:cubicBezTo>
                        <a:pt x="2426348" y="1380086"/>
                        <a:pt x="2394729" y="1367067"/>
                        <a:pt x="2361250" y="1355907"/>
                      </a:cubicBezTo>
                      <a:cubicBezTo>
                        <a:pt x="2318471" y="1341957"/>
                        <a:pt x="2271972" y="1331727"/>
                        <a:pt x="2223613" y="1324288"/>
                      </a:cubicBezTo>
                      <a:cubicBezTo>
                        <a:pt x="2179904" y="1317778"/>
                        <a:pt x="2131545" y="1314988"/>
                        <a:pt x="2077607" y="1313128"/>
                      </a:cubicBezTo>
                      <a:cubicBezTo>
                        <a:pt x="2077607" y="1313128"/>
                        <a:pt x="2076677" y="1313128"/>
                        <a:pt x="2076677" y="1313128"/>
                      </a:cubicBezTo>
                      <a:cubicBezTo>
                        <a:pt x="2073887" y="1313128"/>
                        <a:pt x="2070167" y="1313128"/>
                        <a:pt x="2067377" y="1315918"/>
                      </a:cubicBezTo>
                      <a:cubicBezTo>
                        <a:pt x="2064587" y="1317778"/>
                        <a:pt x="2062727" y="1321498"/>
                        <a:pt x="2061797" y="1325218"/>
                      </a:cubicBezTo>
                      <a:lnTo>
                        <a:pt x="2060867" y="1325218"/>
                      </a:lnTo>
                      <a:cubicBezTo>
                        <a:pt x="2059937" y="1325218"/>
                        <a:pt x="2059007" y="1325218"/>
                        <a:pt x="2058077" y="1325218"/>
                      </a:cubicBezTo>
                      <a:cubicBezTo>
                        <a:pt x="2066447" y="1315918"/>
                        <a:pt x="2073887" y="1305688"/>
                        <a:pt x="2082256" y="1294528"/>
                      </a:cubicBezTo>
                      <a:cubicBezTo>
                        <a:pt x="2109226" y="1259189"/>
                        <a:pt x="2133405" y="1218270"/>
                        <a:pt x="2154795" y="1175491"/>
                      </a:cubicBezTo>
                      <a:cubicBezTo>
                        <a:pt x="2165024" y="1155032"/>
                        <a:pt x="2173394" y="1133642"/>
                        <a:pt x="2181764" y="1112253"/>
                      </a:cubicBezTo>
                      <a:cubicBezTo>
                        <a:pt x="2189204" y="1092723"/>
                        <a:pt x="2195714" y="1069474"/>
                        <a:pt x="2203154" y="1043434"/>
                      </a:cubicBezTo>
                      <a:cubicBezTo>
                        <a:pt x="2215243" y="998795"/>
                        <a:pt x="2221753" y="954157"/>
                        <a:pt x="2222683" y="910448"/>
                      </a:cubicBezTo>
                      <a:cubicBezTo>
                        <a:pt x="2223613" y="864879"/>
                        <a:pt x="2219893" y="819310"/>
                        <a:pt x="2209664" y="774671"/>
                      </a:cubicBezTo>
                      <a:cubicBezTo>
                        <a:pt x="2199434" y="730032"/>
                        <a:pt x="2184554" y="685393"/>
                        <a:pt x="2164095" y="641684"/>
                      </a:cubicBezTo>
                      <a:cubicBezTo>
                        <a:pt x="2145495" y="599835"/>
                        <a:pt x="2121316" y="557986"/>
                        <a:pt x="2093416" y="516137"/>
                      </a:cubicBezTo>
                      <a:cubicBezTo>
                        <a:pt x="2068307" y="478008"/>
                        <a:pt x="2038548" y="440809"/>
                        <a:pt x="2005068" y="405470"/>
                      </a:cubicBezTo>
                      <a:cubicBezTo>
                        <a:pt x="1972519" y="370131"/>
                        <a:pt x="1938110" y="338512"/>
                        <a:pt x="1902771" y="309682"/>
                      </a:cubicBezTo>
                      <a:cubicBezTo>
                        <a:pt x="1864642" y="278993"/>
                        <a:pt x="1822793" y="252024"/>
                        <a:pt x="1787454" y="230634"/>
                      </a:cubicBezTo>
                      <a:cubicBezTo>
                        <a:pt x="1698176" y="174836"/>
                        <a:pt x="1607038" y="129267"/>
                        <a:pt x="1516830" y="92998"/>
                      </a:cubicBezTo>
                      <a:cubicBezTo>
                        <a:pt x="1417323" y="53939"/>
                        <a:pt x="1318745" y="27899"/>
                        <a:pt x="1222958" y="15810"/>
                      </a:cubicBezTo>
                      <a:cubicBezTo>
                        <a:pt x="1181109" y="2790"/>
                        <a:pt x="1141120" y="0"/>
                        <a:pt x="1101131" y="0"/>
                      </a:cubicBezTo>
                      <a:lnTo>
                        <a:pt x="1101131" y="0"/>
                      </a:lnTo>
                      <a:close/>
                    </a:path>
                  </a:pathLst>
                </a:custGeom>
                <a:solidFill>
                  <a:srgbClr val="CA8852"/>
                </a:solidFill>
                <a:ln w="93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xmlns="" id="{14B6C3C4-3937-333F-C783-41CE33D7D27E}"/>
                    </a:ext>
                  </a:extLst>
                </p:cNvPr>
                <p:cNvSpPr/>
                <p:nvPr/>
              </p:nvSpPr>
              <p:spPr>
                <a:xfrm>
                  <a:off x="1758586" y="3742401"/>
                  <a:ext cx="422150" cy="305032"/>
                </a:xfrm>
                <a:custGeom>
                  <a:avLst/>
                  <a:gdLst>
                    <a:gd name="connsiteX0" fmla="*/ 416630 w 422150"/>
                    <a:gd name="connsiteY0" fmla="*/ 245514 h 305032"/>
                    <a:gd name="connsiteX1" fmla="*/ 371991 w 422150"/>
                    <a:gd name="connsiteY1" fmla="*/ 215755 h 305032"/>
                    <a:gd name="connsiteX2" fmla="*/ 347811 w 422150"/>
                    <a:gd name="connsiteY2" fmla="*/ 202735 h 305032"/>
                    <a:gd name="connsiteX3" fmla="*/ 323632 w 422150"/>
                    <a:gd name="connsiteY3" fmla="*/ 189715 h 305032"/>
                    <a:gd name="connsiteX4" fmla="*/ 303172 w 422150"/>
                    <a:gd name="connsiteY4" fmla="*/ 178555 h 305032"/>
                    <a:gd name="connsiteX5" fmla="*/ 227844 w 422150"/>
                    <a:gd name="connsiteY5" fmla="*/ 136706 h 305032"/>
                    <a:gd name="connsiteX6" fmla="*/ 45569 w 422150"/>
                    <a:gd name="connsiteY6" fmla="*/ 14879 h 305032"/>
                    <a:gd name="connsiteX7" fmla="*/ 39989 w 422150"/>
                    <a:gd name="connsiteY7" fmla="*/ 13020 h 305032"/>
                    <a:gd name="connsiteX8" fmla="*/ 39059 w 422150"/>
                    <a:gd name="connsiteY8" fmla="*/ 13020 h 305032"/>
                    <a:gd name="connsiteX9" fmla="*/ 37199 w 422150"/>
                    <a:gd name="connsiteY9" fmla="*/ 5580 h 305032"/>
                    <a:gd name="connsiteX10" fmla="*/ 29759 w 422150"/>
                    <a:gd name="connsiteY10" fmla="*/ 0 h 305032"/>
                    <a:gd name="connsiteX11" fmla="*/ 26039 w 422150"/>
                    <a:gd name="connsiteY11" fmla="*/ 0 h 305032"/>
                    <a:gd name="connsiteX12" fmla="*/ 20459 w 422150"/>
                    <a:gd name="connsiteY12" fmla="*/ 1860 h 305032"/>
                    <a:gd name="connsiteX13" fmla="*/ 9300 w 422150"/>
                    <a:gd name="connsiteY13" fmla="*/ 12090 h 305032"/>
                    <a:gd name="connsiteX14" fmla="*/ 1860 w 422150"/>
                    <a:gd name="connsiteY14" fmla="*/ 26039 h 305032"/>
                    <a:gd name="connsiteX15" fmla="*/ 0 w 422150"/>
                    <a:gd name="connsiteY15" fmla="*/ 39989 h 305032"/>
                    <a:gd name="connsiteX16" fmla="*/ 2790 w 422150"/>
                    <a:gd name="connsiteY16" fmla="*/ 54869 h 305032"/>
                    <a:gd name="connsiteX17" fmla="*/ 6510 w 422150"/>
                    <a:gd name="connsiteY17" fmla="*/ 62308 h 305032"/>
                    <a:gd name="connsiteX18" fmla="*/ 10230 w 422150"/>
                    <a:gd name="connsiteY18" fmla="*/ 67888 h 305032"/>
                    <a:gd name="connsiteX19" fmla="*/ 11160 w 422150"/>
                    <a:gd name="connsiteY19" fmla="*/ 69748 h 305032"/>
                    <a:gd name="connsiteX20" fmla="*/ 22319 w 422150"/>
                    <a:gd name="connsiteY20" fmla="*/ 79048 h 305032"/>
                    <a:gd name="connsiteX21" fmla="*/ 23249 w 422150"/>
                    <a:gd name="connsiteY21" fmla="*/ 79048 h 305032"/>
                    <a:gd name="connsiteX22" fmla="*/ 14880 w 422150"/>
                    <a:gd name="connsiteY22" fmla="*/ 96718 h 305032"/>
                    <a:gd name="connsiteX23" fmla="*/ 20459 w 422150"/>
                    <a:gd name="connsiteY23" fmla="*/ 132057 h 305032"/>
                    <a:gd name="connsiteX24" fmla="*/ 71608 w 422150"/>
                    <a:gd name="connsiteY24" fmla="*/ 157166 h 305032"/>
                    <a:gd name="connsiteX25" fmla="*/ 74398 w 422150"/>
                    <a:gd name="connsiteY25" fmla="*/ 157166 h 305032"/>
                    <a:gd name="connsiteX26" fmla="*/ 75328 w 422150"/>
                    <a:gd name="connsiteY26" fmla="*/ 178555 h 305032"/>
                    <a:gd name="connsiteX27" fmla="*/ 79048 w 422150"/>
                    <a:gd name="connsiteY27" fmla="*/ 194365 h 305032"/>
                    <a:gd name="connsiteX28" fmla="*/ 83698 w 422150"/>
                    <a:gd name="connsiteY28" fmla="*/ 204595 h 305032"/>
                    <a:gd name="connsiteX29" fmla="*/ 89278 w 422150"/>
                    <a:gd name="connsiteY29" fmla="*/ 212035 h 305032"/>
                    <a:gd name="connsiteX30" fmla="*/ 90208 w 422150"/>
                    <a:gd name="connsiteY30" fmla="*/ 213895 h 305032"/>
                    <a:gd name="connsiteX31" fmla="*/ 103227 w 422150"/>
                    <a:gd name="connsiteY31" fmla="*/ 225054 h 305032"/>
                    <a:gd name="connsiteX32" fmla="*/ 123687 w 422150"/>
                    <a:gd name="connsiteY32" fmla="*/ 230634 h 305032"/>
                    <a:gd name="connsiteX33" fmla="*/ 127407 w 422150"/>
                    <a:gd name="connsiteY33" fmla="*/ 230634 h 305032"/>
                    <a:gd name="connsiteX34" fmla="*/ 143216 w 422150"/>
                    <a:gd name="connsiteY34" fmla="*/ 227844 h 305032"/>
                    <a:gd name="connsiteX35" fmla="*/ 159956 w 422150"/>
                    <a:gd name="connsiteY35" fmla="*/ 219474 h 305032"/>
                    <a:gd name="connsiteX36" fmla="*/ 164606 w 422150"/>
                    <a:gd name="connsiteY36" fmla="*/ 237144 h 305032"/>
                    <a:gd name="connsiteX37" fmla="*/ 173906 w 422150"/>
                    <a:gd name="connsiteY37" fmla="*/ 253884 h 305032"/>
                    <a:gd name="connsiteX38" fmla="*/ 185995 w 422150"/>
                    <a:gd name="connsiteY38" fmla="*/ 266903 h 305032"/>
                    <a:gd name="connsiteX39" fmla="*/ 202735 w 422150"/>
                    <a:gd name="connsiteY39" fmla="*/ 276203 h 305032"/>
                    <a:gd name="connsiteX40" fmla="*/ 211105 w 422150"/>
                    <a:gd name="connsiteY40" fmla="*/ 277133 h 305032"/>
                    <a:gd name="connsiteX41" fmla="*/ 222264 w 422150"/>
                    <a:gd name="connsiteY41" fmla="*/ 275273 h 305032"/>
                    <a:gd name="connsiteX42" fmla="*/ 238074 w 422150"/>
                    <a:gd name="connsiteY42" fmla="*/ 265044 h 305032"/>
                    <a:gd name="connsiteX43" fmla="*/ 239934 w 422150"/>
                    <a:gd name="connsiteY43" fmla="*/ 271553 h 305032"/>
                    <a:gd name="connsiteX44" fmla="*/ 250164 w 422150"/>
                    <a:gd name="connsiteY44" fmla="*/ 284573 h 305032"/>
                    <a:gd name="connsiteX45" fmla="*/ 267833 w 422150"/>
                    <a:gd name="connsiteY45" fmla="*/ 294803 h 305032"/>
                    <a:gd name="connsiteX46" fmla="*/ 286433 w 422150"/>
                    <a:gd name="connsiteY46" fmla="*/ 297593 h 305032"/>
                    <a:gd name="connsiteX47" fmla="*/ 288293 w 422150"/>
                    <a:gd name="connsiteY47" fmla="*/ 297593 h 305032"/>
                    <a:gd name="connsiteX48" fmla="*/ 306892 w 422150"/>
                    <a:gd name="connsiteY48" fmla="*/ 294803 h 305032"/>
                    <a:gd name="connsiteX49" fmla="*/ 325492 w 422150"/>
                    <a:gd name="connsiteY49" fmla="*/ 285503 h 305032"/>
                    <a:gd name="connsiteX50" fmla="*/ 339442 w 422150"/>
                    <a:gd name="connsiteY50" fmla="*/ 297593 h 305032"/>
                    <a:gd name="connsiteX51" fmla="*/ 369201 w 422150"/>
                    <a:gd name="connsiteY51" fmla="*/ 305032 h 305032"/>
                    <a:gd name="connsiteX52" fmla="*/ 370131 w 422150"/>
                    <a:gd name="connsiteY52" fmla="*/ 305032 h 305032"/>
                    <a:gd name="connsiteX53" fmla="*/ 401750 w 422150"/>
                    <a:gd name="connsiteY53" fmla="*/ 295733 h 305032"/>
                    <a:gd name="connsiteX54" fmla="*/ 414770 w 422150"/>
                    <a:gd name="connsiteY54" fmla="*/ 282713 h 305032"/>
                    <a:gd name="connsiteX55" fmla="*/ 418490 w 422150"/>
                    <a:gd name="connsiteY55" fmla="*/ 275273 h 305032"/>
                    <a:gd name="connsiteX56" fmla="*/ 419420 w 422150"/>
                    <a:gd name="connsiteY56" fmla="*/ 273413 h 305032"/>
                    <a:gd name="connsiteX57" fmla="*/ 421280 w 422150"/>
                    <a:gd name="connsiteY57" fmla="*/ 265973 h 305032"/>
                    <a:gd name="connsiteX58" fmla="*/ 421280 w 422150"/>
                    <a:gd name="connsiteY58" fmla="*/ 265044 h 305032"/>
                    <a:gd name="connsiteX59" fmla="*/ 416630 w 422150"/>
                    <a:gd name="connsiteY59" fmla="*/ 245514 h 305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</a:cxnLst>
                  <a:rect l="l" t="t" r="r" b="b"/>
                  <a:pathLst>
                    <a:path w="422150" h="305032">
                      <a:moveTo>
                        <a:pt x="416630" y="245514"/>
                      </a:moveTo>
                      <a:cubicBezTo>
                        <a:pt x="403610" y="233424"/>
                        <a:pt x="387800" y="224124"/>
                        <a:pt x="371991" y="215755"/>
                      </a:cubicBezTo>
                      <a:cubicBezTo>
                        <a:pt x="363621" y="211105"/>
                        <a:pt x="355251" y="207385"/>
                        <a:pt x="347811" y="202735"/>
                      </a:cubicBezTo>
                      <a:cubicBezTo>
                        <a:pt x="339442" y="198085"/>
                        <a:pt x="331072" y="194365"/>
                        <a:pt x="323632" y="189715"/>
                      </a:cubicBezTo>
                      <a:lnTo>
                        <a:pt x="303172" y="178555"/>
                      </a:lnTo>
                      <a:cubicBezTo>
                        <a:pt x="278063" y="165536"/>
                        <a:pt x="252954" y="151586"/>
                        <a:pt x="227844" y="136706"/>
                      </a:cubicBezTo>
                      <a:cubicBezTo>
                        <a:pt x="157166" y="94858"/>
                        <a:pt x="97648" y="54869"/>
                        <a:pt x="45569" y="14879"/>
                      </a:cubicBezTo>
                      <a:cubicBezTo>
                        <a:pt x="43709" y="13950"/>
                        <a:pt x="41849" y="13020"/>
                        <a:pt x="39989" y="13020"/>
                      </a:cubicBezTo>
                      <a:cubicBezTo>
                        <a:pt x="39989" y="13020"/>
                        <a:pt x="39059" y="13020"/>
                        <a:pt x="39059" y="13020"/>
                      </a:cubicBezTo>
                      <a:cubicBezTo>
                        <a:pt x="39059" y="10230"/>
                        <a:pt x="39059" y="8370"/>
                        <a:pt x="37199" y="5580"/>
                      </a:cubicBezTo>
                      <a:cubicBezTo>
                        <a:pt x="35339" y="2790"/>
                        <a:pt x="32549" y="930"/>
                        <a:pt x="29759" y="0"/>
                      </a:cubicBezTo>
                      <a:cubicBezTo>
                        <a:pt x="28829" y="0"/>
                        <a:pt x="27899" y="0"/>
                        <a:pt x="26039" y="0"/>
                      </a:cubicBezTo>
                      <a:cubicBezTo>
                        <a:pt x="23249" y="0"/>
                        <a:pt x="21389" y="930"/>
                        <a:pt x="20459" y="1860"/>
                      </a:cubicBezTo>
                      <a:cubicBezTo>
                        <a:pt x="15810" y="5580"/>
                        <a:pt x="12090" y="8370"/>
                        <a:pt x="9300" y="12090"/>
                      </a:cubicBezTo>
                      <a:cubicBezTo>
                        <a:pt x="6510" y="15809"/>
                        <a:pt x="3720" y="20459"/>
                        <a:pt x="1860" y="26039"/>
                      </a:cubicBezTo>
                      <a:cubicBezTo>
                        <a:pt x="0" y="30689"/>
                        <a:pt x="0" y="36269"/>
                        <a:pt x="0" y="39989"/>
                      </a:cubicBezTo>
                      <a:cubicBezTo>
                        <a:pt x="0" y="44639"/>
                        <a:pt x="930" y="50219"/>
                        <a:pt x="2790" y="54869"/>
                      </a:cubicBezTo>
                      <a:cubicBezTo>
                        <a:pt x="3720" y="56728"/>
                        <a:pt x="4650" y="59518"/>
                        <a:pt x="6510" y="62308"/>
                      </a:cubicBezTo>
                      <a:cubicBezTo>
                        <a:pt x="7440" y="64168"/>
                        <a:pt x="9300" y="66028"/>
                        <a:pt x="10230" y="67888"/>
                      </a:cubicBezTo>
                      <a:lnTo>
                        <a:pt x="11160" y="69748"/>
                      </a:lnTo>
                      <a:cubicBezTo>
                        <a:pt x="13950" y="72538"/>
                        <a:pt x="17670" y="76258"/>
                        <a:pt x="22319" y="79048"/>
                      </a:cubicBezTo>
                      <a:lnTo>
                        <a:pt x="23249" y="79048"/>
                      </a:lnTo>
                      <a:cubicBezTo>
                        <a:pt x="19529" y="84628"/>
                        <a:pt x="16739" y="90208"/>
                        <a:pt x="14880" y="96718"/>
                      </a:cubicBezTo>
                      <a:cubicBezTo>
                        <a:pt x="11160" y="107877"/>
                        <a:pt x="13020" y="120897"/>
                        <a:pt x="20459" y="132057"/>
                      </a:cubicBezTo>
                      <a:cubicBezTo>
                        <a:pt x="29759" y="147866"/>
                        <a:pt x="49289" y="157166"/>
                        <a:pt x="71608" y="157166"/>
                      </a:cubicBezTo>
                      <a:cubicBezTo>
                        <a:pt x="72538" y="157166"/>
                        <a:pt x="73468" y="157166"/>
                        <a:pt x="74398" y="157166"/>
                      </a:cubicBezTo>
                      <a:cubicBezTo>
                        <a:pt x="73468" y="163676"/>
                        <a:pt x="74398" y="171116"/>
                        <a:pt x="75328" y="178555"/>
                      </a:cubicBezTo>
                      <a:cubicBezTo>
                        <a:pt x="76258" y="185065"/>
                        <a:pt x="77188" y="189715"/>
                        <a:pt x="79048" y="194365"/>
                      </a:cubicBezTo>
                      <a:cubicBezTo>
                        <a:pt x="79978" y="198085"/>
                        <a:pt x="81838" y="200875"/>
                        <a:pt x="83698" y="204595"/>
                      </a:cubicBezTo>
                      <a:cubicBezTo>
                        <a:pt x="85558" y="207385"/>
                        <a:pt x="87418" y="209245"/>
                        <a:pt x="89278" y="212035"/>
                      </a:cubicBezTo>
                      <a:lnTo>
                        <a:pt x="90208" y="213895"/>
                      </a:lnTo>
                      <a:cubicBezTo>
                        <a:pt x="92998" y="217615"/>
                        <a:pt x="97648" y="221334"/>
                        <a:pt x="103227" y="225054"/>
                      </a:cubicBezTo>
                      <a:cubicBezTo>
                        <a:pt x="109737" y="228774"/>
                        <a:pt x="116247" y="229704"/>
                        <a:pt x="123687" y="230634"/>
                      </a:cubicBezTo>
                      <a:cubicBezTo>
                        <a:pt x="124617" y="230634"/>
                        <a:pt x="126477" y="230634"/>
                        <a:pt x="127407" y="230634"/>
                      </a:cubicBezTo>
                      <a:cubicBezTo>
                        <a:pt x="132057" y="230634"/>
                        <a:pt x="137637" y="229704"/>
                        <a:pt x="143216" y="227844"/>
                      </a:cubicBezTo>
                      <a:cubicBezTo>
                        <a:pt x="148796" y="225984"/>
                        <a:pt x="154376" y="223195"/>
                        <a:pt x="159956" y="219474"/>
                      </a:cubicBezTo>
                      <a:cubicBezTo>
                        <a:pt x="160886" y="225984"/>
                        <a:pt x="162746" y="231564"/>
                        <a:pt x="164606" y="237144"/>
                      </a:cubicBezTo>
                      <a:cubicBezTo>
                        <a:pt x="167396" y="243654"/>
                        <a:pt x="170186" y="249234"/>
                        <a:pt x="173906" y="253884"/>
                      </a:cubicBezTo>
                      <a:cubicBezTo>
                        <a:pt x="177626" y="259464"/>
                        <a:pt x="181346" y="264113"/>
                        <a:pt x="185995" y="266903"/>
                      </a:cubicBezTo>
                      <a:cubicBezTo>
                        <a:pt x="191575" y="271553"/>
                        <a:pt x="197155" y="274343"/>
                        <a:pt x="202735" y="276203"/>
                      </a:cubicBezTo>
                      <a:cubicBezTo>
                        <a:pt x="205525" y="277133"/>
                        <a:pt x="208315" y="277133"/>
                        <a:pt x="211105" y="277133"/>
                      </a:cubicBezTo>
                      <a:cubicBezTo>
                        <a:pt x="214825" y="277133"/>
                        <a:pt x="218545" y="276203"/>
                        <a:pt x="222264" y="275273"/>
                      </a:cubicBezTo>
                      <a:cubicBezTo>
                        <a:pt x="227844" y="273413"/>
                        <a:pt x="233424" y="269693"/>
                        <a:pt x="238074" y="265044"/>
                      </a:cubicBezTo>
                      <a:cubicBezTo>
                        <a:pt x="239004" y="266903"/>
                        <a:pt x="239004" y="269693"/>
                        <a:pt x="239934" y="271553"/>
                      </a:cubicBezTo>
                      <a:cubicBezTo>
                        <a:pt x="241794" y="276203"/>
                        <a:pt x="245514" y="280853"/>
                        <a:pt x="250164" y="284573"/>
                      </a:cubicBezTo>
                      <a:cubicBezTo>
                        <a:pt x="255744" y="290153"/>
                        <a:pt x="262254" y="292943"/>
                        <a:pt x="267833" y="294803"/>
                      </a:cubicBezTo>
                      <a:cubicBezTo>
                        <a:pt x="274343" y="297593"/>
                        <a:pt x="281783" y="297593"/>
                        <a:pt x="286433" y="297593"/>
                      </a:cubicBezTo>
                      <a:lnTo>
                        <a:pt x="288293" y="297593"/>
                      </a:lnTo>
                      <a:cubicBezTo>
                        <a:pt x="293873" y="297593"/>
                        <a:pt x="300383" y="296663"/>
                        <a:pt x="306892" y="294803"/>
                      </a:cubicBezTo>
                      <a:cubicBezTo>
                        <a:pt x="313402" y="292943"/>
                        <a:pt x="319912" y="289223"/>
                        <a:pt x="325492" y="285503"/>
                      </a:cubicBezTo>
                      <a:cubicBezTo>
                        <a:pt x="329212" y="290153"/>
                        <a:pt x="333862" y="293873"/>
                        <a:pt x="339442" y="297593"/>
                      </a:cubicBezTo>
                      <a:cubicBezTo>
                        <a:pt x="347811" y="302243"/>
                        <a:pt x="358041" y="305032"/>
                        <a:pt x="369201" y="305032"/>
                      </a:cubicBezTo>
                      <a:lnTo>
                        <a:pt x="370131" y="305032"/>
                      </a:lnTo>
                      <a:cubicBezTo>
                        <a:pt x="381291" y="305032"/>
                        <a:pt x="392450" y="301313"/>
                        <a:pt x="401750" y="295733"/>
                      </a:cubicBezTo>
                      <a:cubicBezTo>
                        <a:pt x="407330" y="292013"/>
                        <a:pt x="411980" y="287363"/>
                        <a:pt x="414770" y="282713"/>
                      </a:cubicBezTo>
                      <a:cubicBezTo>
                        <a:pt x="416630" y="280853"/>
                        <a:pt x="417560" y="278063"/>
                        <a:pt x="418490" y="275273"/>
                      </a:cubicBezTo>
                      <a:lnTo>
                        <a:pt x="419420" y="273413"/>
                      </a:lnTo>
                      <a:cubicBezTo>
                        <a:pt x="420350" y="271553"/>
                        <a:pt x="420350" y="268763"/>
                        <a:pt x="421280" y="265973"/>
                      </a:cubicBezTo>
                      <a:lnTo>
                        <a:pt x="421280" y="265044"/>
                      </a:lnTo>
                      <a:cubicBezTo>
                        <a:pt x="423140" y="258534"/>
                        <a:pt x="422210" y="250164"/>
                        <a:pt x="416630" y="245514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93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xmlns="" id="{6DEED2FE-DC59-28CC-5DA1-3FA2EEEB3A42}"/>
                    </a:ext>
                  </a:extLst>
                </p:cNvPr>
                <p:cNvSpPr/>
                <p:nvPr/>
              </p:nvSpPr>
              <p:spPr>
                <a:xfrm>
                  <a:off x="1561178" y="3064448"/>
                  <a:ext cx="1465620" cy="1058314"/>
                </a:xfrm>
                <a:custGeom>
                  <a:avLst/>
                  <a:gdLst>
                    <a:gd name="connsiteX0" fmla="*/ 1463107 w 1465620"/>
                    <a:gd name="connsiteY0" fmla="*/ 810940 h 1058314"/>
                    <a:gd name="connsiteX1" fmla="*/ 1444507 w 1465620"/>
                    <a:gd name="connsiteY1" fmla="*/ 764441 h 1058314"/>
                    <a:gd name="connsiteX2" fmla="*/ 1384988 w 1465620"/>
                    <a:gd name="connsiteY2" fmla="*/ 685393 h 1058314"/>
                    <a:gd name="connsiteX3" fmla="*/ 1328260 w 1465620"/>
                    <a:gd name="connsiteY3" fmla="*/ 634245 h 1058314"/>
                    <a:gd name="connsiteX4" fmla="*/ 1267812 w 1465620"/>
                    <a:gd name="connsiteY4" fmla="*/ 598906 h 1058314"/>
                    <a:gd name="connsiteX5" fmla="*/ 1137615 w 1465620"/>
                    <a:gd name="connsiteY5" fmla="*/ 565426 h 1058314"/>
                    <a:gd name="connsiteX6" fmla="*/ 1102275 w 1465620"/>
                    <a:gd name="connsiteY6" fmla="*/ 563566 h 1058314"/>
                    <a:gd name="connsiteX7" fmla="*/ 1069726 w 1465620"/>
                    <a:gd name="connsiteY7" fmla="*/ 564496 h 1058314"/>
                    <a:gd name="connsiteX8" fmla="*/ 1004628 w 1465620"/>
                    <a:gd name="connsiteY8" fmla="*/ 573796 h 1058314"/>
                    <a:gd name="connsiteX9" fmla="*/ 780503 w 1465620"/>
                    <a:gd name="connsiteY9" fmla="*/ 705853 h 1058314"/>
                    <a:gd name="connsiteX10" fmla="*/ 717265 w 1465620"/>
                    <a:gd name="connsiteY10" fmla="*/ 815590 h 1058314"/>
                    <a:gd name="connsiteX11" fmla="*/ 701455 w 1465620"/>
                    <a:gd name="connsiteY11" fmla="*/ 881619 h 1058314"/>
                    <a:gd name="connsiteX12" fmla="*/ 699595 w 1465620"/>
                    <a:gd name="connsiteY12" fmla="*/ 953227 h 1058314"/>
                    <a:gd name="connsiteX13" fmla="*/ 707965 w 1465620"/>
                    <a:gd name="connsiteY13" fmla="*/ 960667 h 1058314"/>
                    <a:gd name="connsiteX14" fmla="*/ 708895 w 1465620"/>
                    <a:gd name="connsiteY14" fmla="*/ 960667 h 1058314"/>
                    <a:gd name="connsiteX15" fmla="*/ 713545 w 1465620"/>
                    <a:gd name="connsiteY15" fmla="*/ 957877 h 1058314"/>
                    <a:gd name="connsiteX16" fmla="*/ 715405 w 1465620"/>
                    <a:gd name="connsiteY16" fmla="*/ 959737 h 1058314"/>
                    <a:gd name="connsiteX17" fmla="*/ 717265 w 1465620"/>
                    <a:gd name="connsiteY17" fmla="*/ 961597 h 1058314"/>
                    <a:gd name="connsiteX18" fmla="*/ 728425 w 1465620"/>
                    <a:gd name="connsiteY18" fmla="*/ 969036 h 1058314"/>
                    <a:gd name="connsiteX19" fmla="*/ 757254 w 1465620"/>
                    <a:gd name="connsiteY19" fmla="*/ 983916 h 1058314"/>
                    <a:gd name="connsiteX20" fmla="*/ 793523 w 1465620"/>
                    <a:gd name="connsiteY20" fmla="*/ 997866 h 1058314"/>
                    <a:gd name="connsiteX21" fmla="*/ 810263 w 1465620"/>
                    <a:gd name="connsiteY21" fmla="*/ 1004375 h 1058314"/>
                    <a:gd name="connsiteX22" fmla="*/ 895821 w 1465620"/>
                    <a:gd name="connsiteY22" fmla="*/ 1033205 h 1058314"/>
                    <a:gd name="connsiteX23" fmla="*/ 986958 w 1465620"/>
                    <a:gd name="connsiteY23" fmla="*/ 1051804 h 1058314"/>
                    <a:gd name="connsiteX24" fmla="*/ 1075306 w 1465620"/>
                    <a:gd name="connsiteY24" fmla="*/ 1058314 h 1058314"/>
                    <a:gd name="connsiteX25" fmla="*/ 1076236 w 1465620"/>
                    <a:gd name="connsiteY25" fmla="*/ 1058314 h 1058314"/>
                    <a:gd name="connsiteX26" fmla="*/ 1251072 w 1465620"/>
                    <a:gd name="connsiteY26" fmla="*/ 1028555 h 1058314"/>
                    <a:gd name="connsiteX27" fmla="*/ 1329190 w 1465620"/>
                    <a:gd name="connsiteY27" fmla="*/ 989496 h 1058314"/>
                    <a:gd name="connsiteX28" fmla="*/ 1398008 w 1465620"/>
                    <a:gd name="connsiteY28" fmla="*/ 931837 h 1058314"/>
                    <a:gd name="connsiteX29" fmla="*/ 1445437 w 1465620"/>
                    <a:gd name="connsiteY29" fmla="*/ 870459 h 1058314"/>
                    <a:gd name="connsiteX30" fmla="*/ 1446367 w 1465620"/>
                    <a:gd name="connsiteY30" fmla="*/ 870459 h 1058314"/>
                    <a:gd name="connsiteX31" fmla="*/ 1447297 w 1465620"/>
                    <a:gd name="connsiteY31" fmla="*/ 870459 h 1058314"/>
                    <a:gd name="connsiteX32" fmla="*/ 1460317 w 1465620"/>
                    <a:gd name="connsiteY32" fmla="*/ 861159 h 1058314"/>
                    <a:gd name="connsiteX33" fmla="*/ 1463107 w 1465620"/>
                    <a:gd name="connsiteY33" fmla="*/ 810940 h 1058314"/>
                    <a:gd name="connsiteX34" fmla="*/ 469891 w 1465620"/>
                    <a:gd name="connsiteY34" fmla="*/ 192505 h 1058314"/>
                    <a:gd name="connsiteX35" fmla="*/ 422462 w 1465620"/>
                    <a:gd name="connsiteY35" fmla="*/ 113457 h 1058314"/>
                    <a:gd name="connsiteX36" fmla="*/ 263436 w 1465620"/>
                    <a:gd name="connsiteY36" fmla="*/ 16740 h 1058314"/>
                    <a:gd name="connsiteX37" fmla="*/ 167648 w 1465620"/>
                    <a:gd name="connsiteY37" fmla="*/ 0 h 1058314"/>
                    <a:gd name="connsiteX38" fmla="*/ 156489 w 1465620"/>
                    <a:gd name="connsiteY38" fmla="*/ 0 h 1058314"/>
                    <a:gd name="connsiteX39" fmla="*/ 156489 w 1465620"/>
                    <a:gd name="connsiteY39" fmla="*/ 0 h 1058314"/>
                    <a:gd name="connsiteX40" fmla="*/ 74651 w 1465620"/>
                    <a:gd name="connsiteY40" fmla="*/ 13950 h 1058314"/>
                    <a:gd name="connsiteX41" fmla="*/ 39312 w 1465620"/>
                    <a:gd name="connsiteY41" fmla="*/ 32549 h 1058314"/>
                    <a:gd name="connsiteX42" fmla="*/ 35592 w 1465620"/>
                    <a:gd name="connsiteY42" fmla="*/ 38129 h 1058314"/>
                    <a:gd name="connsiteX43" fmla="*/ 37452 w 1465620"/>
                    <a:gd name="connsiteY43" fmla="*/ 46499 h 1058314"/>
                    <a:gd name="connsiteX44" fmla="*/ 38382 w 1465620"/>
                    <a:gd name="connsiteY44" fmla="*/ 47429 h 1058314"/>
                    <a:gd name="connsiteX45" fmla="*/ 5832 w 1465620"/>
                    <a:gd name="connsiteY45" fmla="*/ 280853 h 1058314"/>
                    <a:gd name="connsiteX46" fmla="*/ 91390 w 1465620"/>
                    <a:gd name="connsiteY46" fmla="*/ 505908 h 1058314"/>
                    <a:gd name="connsiteX47" fmla="*/ 147189 w 1465620"/>
                    <a:gd name="connsiteY47" fmla="*/ 586816 h 1058314"/>
                    <a:gd name="connsiteX48" fmla="*/ 178808 w 1465620"/>
                    <a:gd name="connsiteY48" fmla="*/ 624945 h 1058314"/>
                    <a:gd name="connsiteX49" fmla="*/ 200198 w 1465620"/>
                    <a:gd name="connsiteY49" fmla="*/ 646334 h 1058314"/>
                    <a:gd name="connsiteX50" fmla="*/ 214147 w 1465620"/>
                    <a:gd name="connsiteY50" fmla="*/ 655634 h 1058314"/>
                    <a:gd name="connsiteX51" fmla="*/ 224377 w 1465620"/>
                    <a:gd name="connsiteY51" fmla="*/ 658424 h 1058314"/>
                    <a:gd name="connsiteX52" fmla="*/ 225307 w 1465620"/>
                    <a:gd name="connsiteY52" fmla="*/ 658424 h 1058314"/>
                    <a:gd name="connsiteX53" fmla="*/ 237397 w 1465620"/>
                    <a:gd name="connsiteY53" fmla="*/ 666794 h 1058314"/>
                    <a:gd name="connsiteX54" fmla="*/ 239257 w 1465620"/>
                    <a:gd name="connsiteY54" fmla="*/ 666794 h 1058314"/>
                    <a:gd name="connsiteX55" fmla="*/ 243907 w 1465620"/>
                    <a:gd name="connsiteY55" fmla="*/ 665864 h 1058314"/>
                    <a:gd name="connsiteX56" fmla="*/ 255996 w 1465620"/>
                    <a:gd name="connsiteY56" fmla="*/ 664004 h 1058314"/>
                    <a:gd name="connsiteX57" fmla="*/ 275526 w 1465620"/>
                    <a:gd name="connsiteY57" fmla="*/ 658424 h 1058314"/>
                    <a:gd name="connsiteX58" fmla="*/ 309005 w 1465620"/>
                    <a:gd name="connsiteY58" fmla="*/ 642614 h 1058314"/>
                    <a:gd name="connsiteX59" fmla="*/ 342484 w 1465620"/>
                    <a:gd name="connsiteY59" fmla="*/ 618435 h 1058314"/>
                    <a:gd name="connsiteX60" fmla="*/ 373173 w 1465620"/>
                    <a:gd name="connsiteY60" fmla="*/ 588676 h 1058314"/>
                    <a:gd name="connsiteX61" fmla="*/ 422462 w 1465620"/>
                    <a:gd name="connsiteY61" fmla="*/ 519857 h 1058314"/>
                    <a:gd name="connsiteX62" fmla="*/ 460591 w 1465620"/>
                    <a:gd name="connsiteY62" fmla="*/ 442669 h 1058314"/>
                    <a:gd name="connsiteX63" fmla="*/ 482911 w 1465620"/>
                    <a:gd name="connsiteY63" fmla="*/ 368271 h 1058314"/>
                    <a:gd name="connsiteX64" fmla="*/ 488491 w 1465620"/>
                    <a:gd name="connsiteY64" fmla="*/ 285503 h 1058314"/>
                    <a:gd name="connsiteX65" fmla="*/ 469891 w 1465620"/>
                    <a:gd name="connsiteY65" fmla="*/ 192505 h 1058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465620" h="1058314">
                      <a:moveTo>
                        <a:pt x="1463107" y="810940"/>
                      </a:moveTo>
                      <a:cubicBezTo>
                        <a:pt x="1459387" y="796061"/>
                        <a:pt x="1453807" y="780251"/>
                        <a:pt x="1444507" y="764441"/>
                      </a:cubicBezTo>
                      <a:cubicBezTo>
                        <a:pt x="1430558" y="738402"/>
                        <a:pt x="1411028" y="712363"/>
                        <a:pt x="1384988" y="685393"/>
                      </a:cubicBezTo>
                      <a:cubicBezTo>
                        <a:pt x="1365459" y="664934"/>
                        <a:pt x="1346860" y="648194"/>
                        <a:pt x="1328260" y="634245"/>
                      </a:cubicBezTo>
                      <a:cubicBezTo>
                        <a:pt x="1310590" y="621225"/>
                        <a:pt x="1290131" y="609135"/>
                        <a:pt x="1267812" y="598906"/>
                      </a:cubicBezTo>
                      <a:cubicBezTo>
                        <a:pt x="1227822" y="580306"/>
                        <a:pt x="1184114" y="569146"/>
                        <a:pt x="1137615" y="565426"/>
                      </a:cubicBezTo>
                      <a:cubicBezTo>
                        <a:pt x="1126455" y="564496"/>
                        <a:pt x="1114365" y="563566"/>
                        <a:pt x="1102275" y="563566"/>
                      </a:cubicBezTo>
                      <a:cubicBezTo>
                        <a:pt x="1092046" y="563566"/>
                        <a:pt x="1080886" y="563566"/>
                        <a:pt x="1069726" y="564496"/>
                      </a:cubicBezTo>
                      <a:cubicBezTo>
                        <a:pt x="1048337" y="566356"/>
                        <a:pt x="1026017" y="569146"/>
                        <a:pt x="1004628" y="573796"/>
                      </a:cubicBezTo>
                      <a:cubicBezTo>
                        <a:pt x="915350" y="594256"/>
                        <a:pt x="836302" y="640755"/>
                        <a:pt x="780503" y="705853"/>
                      </a:cubicBezTo>
                      <a:cubicBezTo>
                        <a:pt x="752604" y="738402"/>
                        <a:pt x="732145" y="775601"/>
                        <a:pt x="717265" y="815590"/>
                      </a:cubicBezTo>
                      <a:cubicBezTo>
                        <a:pt x="709825" y="836050"/>
                        <a:pt x="705175" y="858369"/>
                        <a:pt x="701455" y="881619"/>
                      </a:cubicBezTo>
                      <a:cubicBezTo>
                        <a:pt x="698665" y="903008"/>
                        <a:pt x="697735" y="926257"/>
                        <a:pt x="699595" y="953227"/>
                      </a:cubicBezTo>
                      <a:cubicBezTo>
                        <a:pt x="699595" y="957877"/>
                        <a:pt x="704245" y="960667"/>
                        <a:pt x="707965" y="960667"/>
                      </a:cubicBezTo>
                      <a:cubicBezTo>
                        <a:pt x="707965" y="960667"/>
                        <a:pt x="708895" y="960667"/>
                        <a:pt x="708895" y="960667"/>
                      </a:cubicBezTo>
                      <a:cubicBezTo>
                        <a:pt x="710755" y="960667"/>
                        <a:pt x="712615" y="959737"/>
                        <a:pt x="713545" y="957877"/>
                      </a:cubicBezTo>
                      <a:lnTo>
                        <a:pt x="715405" y="959737"/>
                      </a:lnTo>
                      <a:lnTo>
                        <a:pt x="717265" y="961597"/>
                      </a:lnTo>
                      <a:cubicBezTo>
                        <a:pt x="720055" y="964386"/>
                        <a:pt x="723775" y="967176"/>
                        <a:pt x="728425" y="969036"/>
                      </a:cubicBezTo>
                      <a:cubicBezTo>
                        <a:pt x="738654" y="975546"/>
                        <a:pt x="748884" y="980196"/>
                        <a:pt x="757254" y="983916"/>
                      </a:cubicBezTo>
                      <a:cubicBezTo>
                        <a:pt x="769344" y="989496"/>
                        <a:pt x="781433" y="994146"/>
                        <a:pt x="793523" y="997866"/>
                      </a:cubicBezTo>
                      <a:cubicBezTo>
                        <a:pt x="799103" y="999726"/>
                        <a:pt x="804683" y="1002516"/>
                        <a:pt x="810263" y="1004375"/>
                      </a:cubicBezTo>
                      <a:cubicBezTo>
                        <a:pt x="840022" y="1015535"/>
                        <a:pt x="867921" y="1024835"/>
                        <a:pt x="895821" y="1033205"/>
                      </a:cubicBezTo>
                      <a:cubicBezTo>
                        <a:pt x="926510" y="1041574"/>
                        <a:pt x="957199" y="1048084"/>
                        <a:pt x="986958" y="1051804"/>
                      </a:cubicBezTo>
                      <a:cubicBezTo>
                        <a:pt x="1014858" y="1055524"/>
                        <a:pt x="1044617" y="1058314"/>
                        <a:pt x="1075306" y="1058314"/>
                      </a:cubicBezTo>
                      <a:lnTo>
                        <a:pt x="1076236" y="1058314"/>
                      </a:lnTo>
                      <a:cubicBezTo>
                        <a:pt x="1138545" y="1058314"/>
                        <a:pt x="1197133" y="1048084"/>
                        <a:pt x="1251072" y="1028555"/>
                      </a:cubicBezTo>
                      <a:cubicBezTo>
                        <a:pt x="1277111" y="1019255"/>
                        <a:pt x="1304081" y="1005305"/>
                        <a:pt x="1329190" y="989496"/>
                      </a:cubicBezTo>
                      <a:cubicBezTo>
                        <a:pt x="1353369" y="973686"/>
                        <a:pt x="1375689" y="955087"/>
                        <a:pt x="1398008" y="931837"/>
                      </a:cubicBezTo>
                      <a:cubicBezTo>
                        <a:pt x="1414748" y="914168"/>
                        <a:pt x="1430558" y="893708"/>
                        <a:pt x="1445437" y="870459"/>
                      </a:cubicBezTo>
                      <a:cubicBezTo>
                        <a:pt x="1445437" y="870459"/>
                        <a:pt x="1446367" y="870459"/>
                        <a:pt x="1446367" y="870459"/>
                      </a:cubicBezTo>
                      <a:cubicBezTo>
                        <a:pt x="1446367" y="870459"/>
                        <a:pt x="1447297" y="870459"/>
                        <a:pt x="1447297" y="870459"/>
                      </a:cubicBezTo>
                      <a:cubicBezTo>
                        <a:pt x="1452877" y="870459"/>
                        <a:pt x="1458457" y="866739"/>
                        <a:pt x="1460317" y="861159"/>
                      </a:cubicBezTo>
                      <a:cubicBezTo>
                        <a:pt x="1466827" y="845350"/>
                        <a:pt x="1466827" y="828610"/>
                        <a:pt x="1463107" y="810940"/>
                      </a:cubicBezTo>
                      <a:close/>
                      <a:moveTo>
                        <a:pt x="469891" y="192505"/>
                      </a:moveTo>
                      <a:cubicBezTo>
                        <a:pt x="459661" y="163676"/>
                        <a:pt x="442922" y="136707"/>
                        <a:pt x="422462" y="113457"/>
                      </a:cubicBezTo>
                      <a:cubicBezTo>
                        <a:pt x="385263" y="70678"/>
                        <a:pt x="330394" y="37199"/>
                        <a:pt x="263436" y="16740"/>
                      </a:cubicBezTo>
                      <a:cubicBezTo>
                        <a:pt x="231817" y="6510"/>
                        <a:pt x="199268" y="930"/>
                        <a:pt x="167648" y="0"/>
                      </a:cubicBezTo>
                      <a:cubicBezTo>
                        <a:pt x="163929" y="0"/>
                        <a:pt x="160209" y="0"/>
                        <a:pt x="156489" y="0"/>
                      </a:cubicBezTo>
                      <a:lnTo>
                        <a:pt x="156489" y="0"/>
                      </a:lnTo>
                      <a:cubicBezTo>
                        <a:pt x="126729" y="0"/>
                        <a:pt x="98830" y="4650"/>
                        <a:pt x="74651" y="13950"/>
                      </a:cubicBezTo>
                      <a:cubicBezTo>
                        <a:pt x="63491" y="18600"/>
                        <a:pt x="51401" y="24179"/>
                        <a:pt x="39312" y="32549"/>
                      </a:cubicBezTo>
                      <a:cubicBezTo>
                        <a:pt x="37452" y="33479"/>
                        <a:pt x="36522" y="36269"/>
                        <a:pt x="35592" y="38129"/>
                      </a:cubicBezTo>
                      <a:cubicBezTo>
                        <a:pt x="34662" y="40919"/>
                        <a:pt x="35592" y="44639"/>
                        <a:pt x="37452" y="46499"/>
                      </a:cubicBezTo>
                      <a:cubicBezTo>
                        <a:pt x="37452" y="46499"/>
                        <a:pt x="38382" y="47429"/>
                        <a:pt x="38382" y="47429"/>
                      </a:cubicBezTo>
                      <a:cubicBezTo>
                        <a:pt x="3042" y="115317"/>
                        <a:pt x="-8117" y="194365"/>
                        <a:pt x="5832" y="280853"/>
                      </a:cubicBezTo>
                      <a:cubicBezTo>
                        <a:pt x="17922" y="354321"/>
                        <a:pt x="46751" y="432439"/>
                        <a:pt x="91390" y="505908"/>
                      </a:cubicBezTo>
                      <a:cubicBezTo>
                        <a:pt x="108130" y="533807"/>
                        <a:pt x="126729" y="560776"/>
                        <a:pt x="147189" y="586816"/>
                      </a:cubicBezTo>
                      <a:cubicBezTo>
                        <a:pt x="157419" y="598906"/>
                        <a:pt x="167648" y="610995"/>
                        <a:pt x="178808" y="624945"/>
                      </a:cubicBezTo>
                      <a:cubicBezTo>
                        <a:pt x="185318" y="632385"/>
                        <a:pt x="192758" y="639825"/>
                        <a:pt x="200198" y="646334"/>
                      </a:cubicBezTo>
                      <a:cubicBezTo>
                        <a:pt x="203918" y="650054"/>
                        <a:pt x="208567" y="652844"/>
                        <a:pt x="214147" y="655634"/>
                      </a:cubicBezTo>
                      <a:cubicBezTo>
                        <a:pt x="217867" y="657494"/>
                        <a:pt x="220657" y="658424"/>
                        <a:pt x="224377" y="658424"/>
                      </a:cubicBezTo>
                      <a:cubicBezTo>
                        <a:pt x="225307" y="658424"/>
                        <a:pt x="225307" y="658424"/>
                        <a:pt x="225307" y="658424"/>
                      </a:cubicBezTo>
                      <a:cubicBezTo>
                        <a:pt x="227167" y="663074"/>
                        <a:pt x="231817" y="666794"/>
                        <a:pt x="237397" y="666794"/>
                      </a:cubicBezTo>
                      <a:cubicBezTo>
                        <a:pt x="238327" y="666794"/>
                        <a:pt x="238327" y="666794"/>
                        <a:pt x="239257" y="666794"/>
                      </a:cubicBezTo>
                      <a:cubicBezTo>
                        <a:pt x="241117" y="666794"/>
                        <a:pt x="242977" y="666794"/>
                        <a:pt x="243907" y="665864"/>
                      </a:cubicBezTo>
                      <a:cubicBezTo>
                        <a:pt x="247627" y="665864"/>
                        <a:pt x="252276" y="664934"/>
                        <a:pt x="255996" y="664004"/>
                      </a:cubicBezTo>
                      <a:cubicBezTo>
                        <a:pt x="263436" y="662144"/>
                        <a:pt x="269946" y="660284"/>
                        <a:pt x="275526" y="658424"/>
                      </a:cubicBezTo>
                      <a:cubicBezTo>
                        <a:pt x="286686" y="654704"/>
                        <a:pt x="296915" y="649124"/>
                        <a:pt x="309005" y="642614"/>
                      </a:cubicBezTo>
                      <a:cubicBezTo>
                        <a:pt x="321095" y="635175"/>
                        <a:pt x="331324" y="627735"/>
                        <a:pt x="342484" y="618435"/>
                      </a:cubicBezTo>
                      <a:cubicBezTo>
                        <a:pt x="351784" y="610065"/>
                        <a:pt x="362014" y="600765"/>
                        <a:pt x="373173" y="588676"/>
                      </a:cubicBezTo>
                      <a:cubicBezTo>
                        <a:pt x="390843" y="569146"/>
                        <a:pt x="406653" y="546827"/>
                        <a:pt x="422462" y="519857"/>
                      </a:cubicBezTo>
                      <a:cubicBezTo>
                        <a:pt x="437342" y="495678"/>
                        <a:pt x="450362" y="469638"/>
                        <a:pt x="460591" y="442669"/>
                      </a:cubicBezTo>
                      <a:cubicBezTo>
                        <a:pt x="469891" y="418490"/>
                        <a:pt x="478261" y="393381"/>
                        <a:pt x="482911" y="368271"/>
                      </a:cubicBezTo>
                      <a:cubicBezTo>
                        <a:pt x="488491" y="344092"/>
                        <a:pt x="490351" y="317122"/>
                        <a:pt x="488491" y="285503"/>
                      </a:cubicBezTo>
                      <a:cubicBezTo>
                        <a:pt x="487561" y="252954"/>
                        <a:pt x="481051" y="222265"/>
                        <a:pt x="469891" y="192505"/>
                      </a:cubicBezTo>
                      <a:close/>
                    </a:path>
                  </a:pathLst>
                </a:custGeom>
                <a:solidFill>
                  <a:srgbClr val="FFD6BB"/>
                </a:solidFill>
                <a:ln w="93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xmlns="" id="{657026E6-8C95-CCE0-768D-6A923B663AE8}"/>
                    </a:ext>
                  </a:extLst>
                </p:cNvPr>
                <p:cNvSpPr/>
                <p:nvPr/>
              </p:nvSpPr>
              <p:spPr>
                <a:xfrm>
                  <a:off x="1635741" y="3270903"/>
                  <a:ext cx="1123737" cy="680278"/>
                </a:xfrm>
                <a:custGeom>
                  <a:avLst/>
                  <a:gdLst>
                    <a:gd name="connsiteX0" fmla="*/ 240022 w 1123737"/>
                    <a:gd name="connsiteY0" fmla="*/ 6510 h 680278"/>
                    <a:gd name="connsiteX1" fmla="*/ 184224 w 1123737"/>
                    <a:gd name="connsiteY1" fmla="*/ 930 h 680278"/>
                    <a:gd name="connsiteX2" fmla="*/ 141445 w 1123737"/>
                    <a:gd name="connsiteY2" fmla="*/ 0 h 680278"/>
                    <a:gd name="connsiteX3" fmla="*/ 126565 w 1123737"/>
                    <a:gd name="connsiteY3" fmla="*/ 0 h 680278"/>
                    <a:gd name="connsiteX4" fmla="*/ 14968 w 1123737"/>
                    <a:gd name="connsiteY4" fmla="*/ 10230 h 680278"/>
                    <a:gd name="connsiteX5" fmla="*/ 88 w 1123737"/>
                    <a:gd name="connsiteY5" fmla="*/ 28829 h 680278"/>
                    <a:gd name="connsiteX6" fmla="*/ 18688 w 1123737"/>
                    <a:gd name="connsiteY6" fmla="*/ 43709 h 680278"/>
                    <a:gd name="connsiteX7" fmla="*/ 126565 w 1123737"/>
                    <a:gd name="connsiteY7" fmla="*/ 37199 h 680278"/>
                    <a:gd name="connsiteX8" fmla="*/ 178644 w 1123737"/>
                    <a:gd name="connsiteY8" fmla="*/ 39059 h 680278"/>
                    <a:gd name="connsiteX9" fmla="*/ 239093 w 1123737"/>
                    <a:gd name="connsiteY9" fmla="*/ 41849 h 680278"/>
                    <a:gd name="connsiteX10" fmla="*/ 248392 w 1123737"/>
                    <a:gd name="connsiteY10" fmla="*/ 38129 h 680278"/>
                    <a:gd name="connsiteX11" fmla="*/ 255832 w 1123737"/>
                    <a:gd name="connsiteY11" fmla="*/ 26039 h 680278"/>
                    <a:gd name="connsiteX12" fmla="*/ 240022 w 1123737"/>
                    <a:gd name="connsiteY12" fmla="*/ 6510 h 680278"/>
                    <a:gd name="connsiteX13" fmla="*/ 227933 w 1123737"/>
                    <a:gd name="connsiteY13" fmla="*/ 102297 h 680278"/>
                    <a:gd name="connsiteX14" fmla="*/ 190734 w 1123737"/>
                    <a:gd name="connsiteY14" fmla="*/ 101367 h 680278"/>
                    <a:gd name="connsiteX15" fmla="*/ 66117 w 1123737"/>
                    <a:gd name="connsiteY15" fmla="*/ 119967 h 680278"/>
                    <a:gd name="connsiteX16" fmla="*/ 56817 w 1123737"/>
                    <a:gd name="connsiteY16" fmla="*/ 142286 h 680278"/>
                    <a:gd name="connsiteX17" fmla="*/ 66117 w 1123737"/>
                    <a:gd name="connsiteY17" fmla="*/ 151586 h 680278"/>
                    <a:gd name="connsiteX18" fmla="*/ 79136 w 1123737"/>
                    <a:gd name="connsiteY18" fmla="*/ 151586 h 680278"/>
                    <a:gd name="connsiteX19" fmla="*/ 85646 w 1123737"/>
                    <a:gd name="connsiteY19" fmla="*/ 149726 h 680278"/>
                    <a:gd name="connsiteX20" fmla="*/ 166554 w 1123737"/>
                    <a:gd name="connsiteY20" fmla="*/ 142286 h 680278"/>
                    <a:gd name="connsiteX21" fmla="*/ 172134 w 1123737"/>
                    <a:gd name="connsiteY21" fmla="*/ 142286 h 680278"/>
                    <a:gd name="connsiteX22" fmla="*/ 171204 w 1123737"/>
                    <a:gd name="connsiteY22" fmla="*/ 142286 h 680278"/>
                    <a:gd name="connsiteX23" fmla="*/ 222353 w 1123737"/>
                    <a:gd name="connsiteY23" fmla="*/ 143216 h 680278"/>
                    <a:gd name="connsiteX24" fmla="*/ 227933 w 1123737"/>
                    <a:gd name="connsiteY24" fmla="*/ 143216 h 680278"/>
                    <a:gd name="connsiteX25" fmla="*/ 238163 w 1123737"/>
                    <a:gd name="connsiteY25" fmla="*/ 139497 h 680278"/>
                    <a:gd name="connsiteX26" fmla="*/ 245602 w 1123737"/>
                    <a:gd name="connsiteY26" fmla="*/ 126477 h 680278"/>
                    <a:gd name="connsiteX27" fmla="*/ 241882 w 1123737"/>
                    <a:gd name="connsiteY27" fmla="*/ 111597 h 680278"/>
                    <a:gd name="connsiteX28" fmla="*/ 227933 w 1123737"/>
                    <a:gd name="connsiteY28" fmla="*/ 102297 h 680278"/>
                    <a:gd name="connsiteX29" fmla="*/ 1010974 w 1123737"/>
                    <a:gd name="connsiteY29" fmla="*/ 561706 h 680278"/>
                    <a:gd name="connsiteX30" fmla="*/ 1061192 w 1123737"/>
                    <a:gd name="connsiteY30" fmla="*/ 552406 h 680278"/>
                    <a:gd name="connsiteX31" fmla="*/ 1066772 w 1123737"/>
                    <a:gd name="connsiteY31" fmla="*/ 550547 h 680278"/>
                    <a:gd name="connsiteX32" fmla="*/ 1076072 w 1123737"/>
                    <a:gd name="connsiteY32" fmla="*/ 543107 h 680278"/>
                    <a:gd name="connsiteX33" fmla="*/ 1080722 w 1123737"/>
                    <a:gd name="connsiteY33" fmla="*/ 526367 h 680278"/>
                    <a:gd name="connsiteX34" fmla="*/ 1072352 w 1123737"/>
                    <a:gd name="connsiteY34" fmla="*/ 510557 h 680278"/>
                    <a:gd name="connsiteX35" fmla="*/ 1056542 w 1123737"/>
                    <a:gd name="connsiteY35" fmla="*/ 505908 h 680278"/>
                    <a:gd name="connsiteX36" fmla="*/ 1055612 w 1123737"/>
                    <a:gd name="connsiteY36" fmla="*/ 505908 h 680278"/>
                    <a:gd name="connsiteX37" fmla="*/ 1001674 w 1123737"/>
                    <a:gd name="connsiteY37" fmla="*/ 514277 h 680278"/>
                    <a:gd name="connsiteX38" fmla="*/ 946805 w 1123737"/>
                    <a:gd name="connsiteY38" fmla="*/ 527297 h 680278"/>
                    <a:gd name="connsiteX39" fmla="*/ 841718 w 1123737"/>
                    <a:gd name="connsiteY39" fmla="*/ 558916 h 680278"/>
                    <a:gd name="connsiteX40" fmla="*/ 830558 w 1123737"/>
                    <a:gd name="connsiteY40" fmla="*/ 570076 h 680278"/>
                    <a:gd name="connsiteX41" fmla="*/ 830558 w 1123737"/>
                    <a:gd name="connsiteY41" fmla="*/ 584956 h 680278"/>
                    <a:gd name="connsiteX42" fmla="*/ 841718 w 1123737"/>
                    <a:gd name="connsiteY42" fmla="*/ 596115 h 680278"/>
                    <a:gd name="connsiteX43" fmla="*/ 856597 w 1123737"/>
                    <a:gd name="connsiteY43" fmla="*/ 596115 h 680278"/>
                    <a:gd name="connsiteX44" fmla="*/ 868687 w 1123737"/>
                    <a:gd name="connsiteY44" fmla="*/ 593325 h 680278"/>
                    <a:gd name="connsiteX45" fmla="*/ 961685 w 1123737"/>
                    <a:gd name="connsiteY45" fmla="*/ 571006 h 680278"/>
                    <a:gd name="connsiteX46" fmla="*/ 1010974 w 1123737"/>
                    <a:gd name="connsiteY46" fmla="*/ 561706 h 680278"/>
                    <a:gd name="connsiteX47" fmla="*/ 1123501 w 1123737"/>
                    <a:gd name="connsiteY47" fmla="*/ 618435 h 680278"/>
                    <a:gd name="connsiteX48" fmla="*/ 1115131 w 1123737"/>
                    <a:gd name="connsiteY48" fmla="*/ 604485 h 680278"/>
                    <a:gd name="connsiteX49" fmla="*/ 1102111 w 1123737"/>
                    <a:gd name="connsiteY49" fmla="*/ 600765 h 680278"/>
                    <a:gd name="connsiteX50" fmla="*/ 1100252 w 1123737"/>
                    <a:gd name="connsiteY50" fmla="*/ 600765 h 680278"/>
                    <a:gd name="connsiteX51" fmla="*/ 1058403 w 1123737"/>
                    <a:gd name="connsiteY51" fmla="*/ 609135 h 680278"/>
                    <a:gd name="connsiteX52" fmla="*/ 1018413 w 1123737"/>
                    <a:gd name="connsiteY52" fmla="*/ 620295 h 680278"/>
                    <a:gd name="connsiteX53" fmla="*/ 939365 w 1123737"/>
                    <a:gd name="connsiteY53" fmla="*/ 645404 h 680278"/>
                    <a:gd name="connsiteX54" fmla="*/ 929135 w 1123737"/>
                    <a:gd name="connsiteY54" fmla="*/ 668654 h 680278"/>
                    <a:gd name="connsiteX55" fmla="*/ 939365 w 1123737"/>
                    <a:gd name="connsiteY55" fmla="*/ 678883 h 680278"/>
                    <a:gd name="connsiteX56" fmla="*/ 953315 w 1123737"/>
                    <a:gd name="connsiteY56" fmla="*/ 678883 h 680278"/>
                    <a:gd name="connsiteX57" fmla="*/ 1021203 w 1123737"/>
                    <a:gd name="connsiteY57" fmla="*/ 659354 h 680278"/>
                    <a:gd name="connsiteX58" fmla="*/ 1064912 w 1123737"/>
                    <a:gd name="connsiteY58" fmla="*/ 650054 h 680278"/>
                    <a:gd name="connsiteX59" fmla="*/ 1110481 w 1123737"/>
                    <a:gd name="connsiteY59" fmla="*/ 640754 h 680278"/>
                    <a:gd name="connsiteX60" fmla="*/ 1118851 w 1123737"/>
                    <a:gd name="connsiteY60" fmla="*/ 634245 h 680278"/>
                    <a:gd name="connsiteX61" fmla="*/ 1123501 w 1123737"/>
                    <a:gd name="connsiteY61" fmla="*/ 618435 h 680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</a:cxnLst>
                  <a:rect l="l" t="t" r="r" b="b"/>
                  <a:pathLst>
                    <a:path w="1123737" h="680278">
                      <a:moveTo>
                        <a:pt x="240022" y="6510"/>
                      </a:moveTo>
                      <a:cubicBezTo>
                        <a:pt x="221423" y="2790"/>
                        <a:pt x="202823" y="1860"/>
                        <a:pt x="184224" y="930"/>
                      </a:cubicBezTo>
                      <a:cubicBezTo>
                        <a:pt x="170274" y="0"/>
                        <a:pt x="155395" y="0"/>
                        <a:pt x="141445" y="0"/>
                      </a:cubicBezTo>
                      <a:cubicBezTo>
                        <a:pt x="136795" y="0"/>
                        <a:pt x="131215" y="0"/>
                        <a:pt x="126565" y="0"/>
                      </a:cubicBezTo>
                      <a:cubicBezTo>
                        <a:pt x="89366" y="0"/>
                        <a:pt x="52167" y="3720"/>
                        <a:pt x="14968" y="10230"/>
                      </a:cubicBezTo>
                      <a:cubicBezTo>
                        <a:pt x="5668" y="12090"/>
                        <a:pt x="-842" y="19530"/>
                        <a:pt x="88" y="28829"/>
                      </a:cubicBezTo>
                      <a:cubicBezTo>
                        <a:pt x="1018" y="38129"/>
                        <a:pt x="9388" y="45569"/>
                        <a:pt x="18688" y="43709"/>
                      </a:cubicBezTo>
                      <a:cubicBezTo>
                        <a:pt x="54027" y="38129"/>
                        <a:pt x="90296" y="37199"/>
                        <a:pt x="126565" y="37199"/>
                      </a:cubicBezTo>
                      <a:cubicBezTo>
                        <a:pt x="144235" y="37199"/>
                        <a:pt x="161904" y="38129"/>
                        <a:pt x="178644" y="39059"/>
                      </a:cubicBezTo>
                      <a:cubicBezTo>
                        <a:pt x="199104" y="39989"/>
                        <a:pt x="219563" y="41849"/>
                        <a:pt x="239093" y="41849"/>
                      </a:cubicBezTo>
                      <a:cubicBezTo>
                        <a:pt x="242812" y="41849"/>
                        <a:pt x="245602" y="39989"/>
                        <a:pt x="248392" y="38129"/>
                      </a:cubicBezTo>
                      <a:cubicBezTo>
                        <a:pt x="252112" y="35339"/>
                        <a:pt x="254902" y="30689"/>
                        <a:pt x="255832" y="26039"/>
                      </a:cubicBezTo>
                      <a:cubicBezTo>
                        <a:pt x="256762" y="16739"/>
                        <a:pt x="249322" y="8370"/>
                        <a:pt x="240022" y="6510"/>
                      </a:cubicBezTo>
                      <a:close/>
                      <a:moveTo>
                        <a:pt x="227933" y="102297"/>
                      </a:moveTo>
                      <a:cubicBezTo>
                        <a:pt x="215843" y="101367"/>
                        <a:pt x="203753" y="101367"/>
                        <a:pt x="190734" y="101367"/>
                      </a:cubicBezTo>
                      <a:cubicBezTo>
                        <a:pt x="148885" y="101367"/>
                        <a:pt x="106106" y="106017"/>
                        <a:pt x="66117" y="119967"/>
                      </a:cubicBezTo>
                      <a:cubicBezTo>
                        <a:pt x="57747" y="122757"/>
                        <a:pt x="53097" y="133917"/>
                        <a:pt x="56817" y="142286"/>
                      </a:cubicBezTo>
                      <a:cubicBezTo>
                        <a:pt x="58677" y="146007"/>
                        <a:pt x="61467" y="149726"/>
                        <a:pt x="66117" y="151586"/>
                      </a:cubicBezTo>
                      <a:cubicBezTo>
                        <a:pt x="70767" y="153446"/>
                        <a:pt x="74487" y="153446"/>
                        <a:pt x="79136" y="151586"/>
                      </a:cubicBezTo>
                      <a:cubicBezTo>
                        <a:pt x="80996" y="150656"/>
                        <a:pt x="83786" y="150656"/>
                        <a:pt x="85646" y="149726"/>
                      </a:cubicBezTo>
                      <a:cubicBezTo>
                        <a:pt x="112616" y="143216"/>
                        <a:pt x="139585" y="142286"/>
                        <a:pt x="166554" y="142286"/>
                      </a:cubicBezTo>
                      <a:cubicBezTo>
                        <a:pt x="168414" y="142286"/>
                        <a:pt x="170274" y="142286"/>
                        <a:pt x="172134" y="142286"/>
                      </a:cubicBezTo>
                      <a:cubicBezTo>
                        <a:pt x="172134" y="142286"/>
                        <a:pt x="172134" y="142286"/>
                        <a:pt x="171204" y="142286"/>
                      </a:cubicBezTo>
                      <a:cubicBezTo>
                        <a:pt x="187944" y="142286"/>
                        <a:pt x="204683" y="143216"/>
                        <a:pt x="222353" y="143216"/>
                      </a:cubicBezTo>
                      <a:cubicBezTo>
                        <a:pt x="224213" y="143216"/>
                        <a:pt x="226073" y="143216"/>
                        <a:pt x="227933" y="143216"/>
                      </a:cubicBezTo>
                      <a:cubicBezTo>
                        <a:pt x="231653" y="143216"/>
                        <a:pt x="234443" y="141357"/>
                        <a:pt x="238163" y="139497"/>
                      </a:cubicBezTo>
                      <a:cubicBezTo>
                        <a:pt x="242812" y="136707"/>
                        <a:pt x="245602" y="131127"/>
                        <a:pt x="245602" y="126477"/>
                      </a:cubicBezTo>
                      <a:cubicBezTo>
                        <a:pt x="246532" y="120897"/>
                        <a:pt x="244672" y="115317"/>
                        <a:pt x="241882" y="111597"/>
                      </a:cubicBezTo>
                      <a:cubicBezTo>
                        <a:pt x="239093" y="106017"/>
                        <a:pt x="233513" y="102297"/>
                        <a:pt x="227933" y="102297"/>
                      </a:cubicBezTo>
                      <a:close/>
                      <a:moveTo>
                        <a:pt x="1010974" y="561706"/>
                      </a:moveTo>
                      <a:cubicBezTo>
                        <a:pt x="1027713" y="558916"/>
                        <a:pt x="1044453" y="557056"/>
                        <a:pt x="1061192" y="552406"/>
                      </a:cubicBezTo>
                      <a:cubicBezTo>
                        <a:pt x="1063052" y="551476"/>
                        <a:pt x="1064912" y="551476"/>
                        <a:pt x="1066772" y="550547"/>
                      </a:cubicBezTo>
                      <a:cubicBezTo>
                        <a:pt x="1070492" y="548687"/>
                        <a:pt x="1074212" y="546827"/>
                        <a:pt x="1076072" y="543107"/>
                      </a:cubicBezTo>
                      <a:cubicBezTo>
                        <a:pt x="1079792" y="538457"/>
                        <a:pt x="1081652" y="531947"/>
                        <a:pt x="1080722" y="526367"/>
                      </a:cubicBezTo>
                      <a:cubicBezTo>
                        <a:pt x="1079792" y="519857"/>
                        <a:pt x="1077002" y="514277"/>
                        <a:pt x="1072352" y="510557"/>
                      </a:cubicBezTo>
                      <a:cubicBezTo>
                        <a:pt x="1067702" y="506838"/>
                        <a:pt x="1063052" y="505908"/>
                        <a:pt x="1056542" y="505908"/>
                      </a:cubicBezTo>
                      <a:cubicBezTo>
                        <a:pt x="1056542" y="505908"/>
                        <a:pt x="1055612" y="505908"/>
                        <a:pt x="1055612" y="505908"/>
                      </a:cubicBezTo>
                      <a:cubicBezTo>
                        <a:pt x="1037013" y="505908"/>
                        <a:pt x="1019343" y="510557"/>
                        <a:pt x="1001674" y="514277"/>
                      </a:cubicBezTo>
                      <a:cubicBezTo>
                        <a:pt x="983074" y="517997"/>
                        <a:pt x="965405" y="522647"/>
                        <a:pt x="946805" y="527297"/>
                      </a:cubicBezTo>
                      <a:cubicBezTo>
                        <a:pt x="911466" y="536597"/>
                        <a:pt x="877057" y="548687"/>
                        <a:pt x="841718" y="558916"/>
                      </a:cubicBezTo>
                      <a:cubicBezTo>
                        <a:pt x="837068" y="560776"/>
                        <a:pt x="832418" y="565426"/>
                        <a:pt x="830558" y="570076"/>
                      </a:cubicBezTo>
                      <a:cubicBezTo>
                        <a:pt x="828698" y="574726"/>
                        <a:pt x="828698" y="580306"/>
                        <a:pt x="830558" y="584956"/>
                      </a:cubicBezTo>
                      <a:cubicBezTo>
                        <a:pt x="832418" y="589606"/>
                        <a:pt x="836138" y="594255"/>
                        <a:pt x="841718" y="596115"/>
                      </a:cubicBezTo>
                      <a:cubicBezTo>
                        <a:pt x="847298" y="597975"/>
                        <a:pt x="851947" y="597975"/>
                        <a:pt x="856597" y="596115"/>
                      </a:cubicBezTo>
                      <a:cubicBezTo>
                        <a:pt x="860317" y="595185"/>
                        <a:pt x="864967" y="594255"/>
                        <a:pt x="868687" y="593325"/>
                      </a:cubicBezTo>
                      <a:cubicBezTo>
                        <a:pt x="899376" y="585886"/>
                        <a:pt x="930996" y="577516"/>
                        <a:pt x="961685" y="571006"/>
                      </a:cubicBezTo>
                      <a:cubicBezTo>
                        <a:pt x="978424" y="568216"/>
                        <a:pt x="994234" y="564496"/>
                        <a:pt x="1010974" y="561706"/>
                      </a:cubicBezTo>
                      <a:close/>
                      <a:moveTo>
                        <a:pt x="1123501" y="618435"/>
                      </a:moveTo>
                      <a:cubicBezTo>
                        <a:pt x="1122571" y="612855"/>
                        <a:pt x="1119781" y="608205"/>
                        <a:pt x="1115131" y="604485"/>
                      </a:cubicBezTo>
                      <a:cubicBezTo>
                        <a:pt x="1111411" y="601695"/>
                        <a:pt x="1106761" y="600765"/>
                        <a:pt x="1102111" y="600765"/>
                      </a:cubicBezTo>
                      <a:cubicBezTo>
                        <a:pt x="1101181" y="600765"/>
                        <a:pt x="1101181" y="600765"/>
                        <a:pt x="1100252" y="600765"/>
                      </a:cubicBezTo>
                      <a:cubicBezTo>
                        <a:pt x="1086302" y="601695"/>
                        <a:pt x="1072352" y="605415"/>
                        <a:pt x="1058403" y="609135"/>
                      </a:cubicBezTo>
                      <a:cubicBezTo>
                        <a:pt x="1045383" y="612855"/>
                        <a:pt x="1032363" y="616575"/>
                        <a:pt x="1018413" y="620295"/>
                      </a:cubicBezTo>
                      <a:cubicBezTo>
                        <a:pt x="992374" y="627735"/>
                        <a:pt x="965405" y="637034"/>
                        <a:pt x="939365" y="645404"/>
                      </a:cubicBezTo>
                      <a:cubicBezTo>
                        <a:pt x="930065" y="648194"/>
                        <a:pt x="925416" y="660284"/>
                        <a:pt x="929135" y="668654"/>
                      </a:cubicBezTo>
                      <a:cubicBezTo>
                        <a:pt x="930996" y="673303"/>
                        <a:pt x="934715" y="677023"/>
                        <a:pt x="939365" y="678883"/>
                      </a:cubicBezTo>
                      <a:cubicBezTo>
                        <a:pt x="944015" y="680743"/>
                        <a:pt x="948665" y="680743"/>
                        <a:pt x="953315" y="678883"/>
                      </a:cubicBezTo>
                      <a:cubicBezTo>
                        <a:pt x="975634" y="671444"/>
                        <a:pt x="997954" y="664934"/>
                        <a:pt x="1021203" y="659354"/>
                      </a:cubicBezTo>
                      <a:cubicBezTo>
                        <a:pt x="1036083" y="655634"/>
                        <a:pt x="1050033" y="652844"/>
                        <a:pt x="1064912" y="650054"/>
                      </a:cubicBezTo>
                      <a:cubicBezTo>
                        <a:pt x="1079792" y="647264"/>
                        <a:pt x="1095602" y="644474"/>
                        <a:pt x="1110481" y="640754"/>
                      </a:cubicBezTo>
                      <a:cubicBezTo>
                        <a:pt x="1114201" y="638894"/>
                        <a:pt x="1116991" y="637034"/>
                        <a:pt x="1118851" y="634245"/>
                      </a:cubicBezTo>
                      <a:cubicBezTo>
                        <a:pt x="1122571" y="629595"/>
                        <a:pt x="1124431" y="624015"/>
                        <a:pt x="1123501" y="618435"/>
                      </a:cubicBezTo>
                      <a:close/>
                    </a:path>
                  </a:pathLst>
                </a:custGeom>
                <a:solidFill>
                  <a:srgbClr val="FFAD6D"/>
                </a:solidFill>
                <a:ln w="93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xmlns="" id="{44BC041A-8A7F-E28D-620C-FF8B65760D8F}"/>
                    </a:ext>
                  </a:extLst>
                </p:cNvPr>
                <p:cNvSpPr/>
                <p:nvPr/>
              </p:nvSpPr>
              <p:spPr>
                <a:xfrm>
                  <a:off x="1540972" y="2292567"/>
                  <a:ext cx="1950539" cy="3489274"/>
                </a:xfrm>
                <a:custGeom>
                  <a:avLst/>
                  <a:gdLst>
                    <a:gd name="connsiteX0" fmla="*/ 1945512 w 1950539"/>
                    <a:gd name="connsiteY0" fmla="*/ 820240 h 3489274"/>
                    <a:gd name="connsiteX1" fmla="*/ 1908313 w 1950539"/>
                    <a:gd name="connsiteY1" fmla="*/ 688183 h 3489274"/>
                    <a:gd name="connsiteX2" fmla="*/ 1843215 w 1950539"/>
                    <a:gd name="connsiteY2" fmla="*/ 564496 h 3489274"/>
                    <a:gd name="connsiteX3" fmla="*/ 1755797 w 1950539"/>
                    <a:gd name="connsiteY3" fmla="*/ 447319 h 3489274"/>
                    <a:gd name="connsiteX4" fmla="*/ 1656289 w 1950539"/>
                    <a:gd name="connsiteY4" fmla="*/ 345021 h 3489274"/>
                    <a:gd name="connsiteX5" fmla="*/ 1548412 w 1950539"/>
                    <a:gd name="connsiteY5" fmla="*/ 256674 h 3489274"/>
                    <a:gd name="connsiteX6" fmla="*/ 1435885 w 1950539"/>
                    <a:gd name="connsiteY6" fmla="*/ 185065 h 3489274"/>
                    <a:gd name="connsiteX7" fmla="*/ 1305688 w 1950539"/>
                    <a:gd name="connsiteY7" fmla="*/ 119037 h 3489274"/>
                    <a:gd name="connsiteX8" fmla="*/ 1024835 w 1950539"/>
                    <a:gd name="connsiteY8" fmla="*/ 25109 h 3489274"/>
                    <a:gd name="connsiteX9" fmla="*/ 876968 w 1950539"/>
                    <a:gd name="connsiteY9" fmla="*/ 2790 h 3489274"/>
                    <a:gd name="connsiteX10" fmla="*/ 804430 w 1950539"/>
                    <a:gd name="connsiteY10" fmla="*/ 0 h 3489274"/>
                    <a:gd name="connsiteX11" fmla="*/ 730962 w 1950539"/>
                    <a:gd name="connsiteY11" fmla="*/ 2790 h 3489274"/>
                    <a:gd name="connsiteX12" fmla="*/ 606345 w 1950539"/>
                    <a:gd name="connsiteY12" fmla="*/ 23249 h 3489274"/>
                    <a:gd name="connsiteX13" fmla="*/ 503118 w 1950539"/>
                    <a:gd name="connsiteY13" fmla="*/ 57659 h 3489274"/>
                    <a:gd name="connsiteX14" fmla="*/ 292943 w 1950539"/>
                    <a:gd name="connsiteY14" fmla="*/ 172046 h 3489274"/>
                    <a:gd name="connsiteX15" fmla="*/ 209245 w 1950539"/>
                    <a:gd name="connsiteY15" fmla="*/ 249234 h 3489274"/>
                    <a:gd name="connsiteX16" fmla="*/ 155306 w 1950539"/>
                    <a:gd name="connsiteY16" fmla="*/ 338512 h 3489274"/>
                    <a:gd name="connsiteX17" fmla="*/ 155306 w 1950539"/>
                    <a:gd name="connsiteY17" fmla="*/ 349671 h 3489274"/>
                    <a:gd name="connsiteX18" fmla="*/ 154376 w 1950539"/>
                    <a:gd name="connsiteY18" fmla="*/ 358041 h 3489274"/>
                    <a:gd name="connsiteX19" fmla="*/ 159956 w 1950539"/>
                    <a:gd name="connsiteY19" fmla="*/ 367341 h 3489274"/>
                    <a:gd name="connsiteX20" fmla="*/ 168326 w 1950539"/>
                    <a:gd name="connsiteY20" fmla="*/ 370131 h 3489274"/>
                    <a:gd name="connsiteX21" fmla="*/ 171116 w 1950539"/>
                    <a:gd name="connsiteY21" fmla="*/ 370131 h 3489274"/>
                    <a:gd name="connsiteX22" fmla="*/ 180416 w 1950539"/>
                    <a:gd name="connsiteY22" fmla="*/ 364551 h 3489274"/>
                    <a:gd name="connsiteX23" fmla="*/ 199945 w 1950539"/>
                    <a:gd name="connsiteY23" fmla="*/ 336652 h 3489274"/>
                    <a:gd name="connsiteX24" fmla="*/ 262254 w 1950539"/>
                    <a:gd name="connsiteY24" fmla="*/ 286433 h 3489274"/>
                    <a:gd name="connsiteX25" fmla="*/ 261324 w 1950539"/>
                    <a:gd name="connsiteY25" fmla="*/ 286433 h 3489274"/>
                    <a:gd name="connsiteX26" fmla="*/ 299453 w 1950539"/>
                    <a:gd name="connsiteY26" fmla="*/ 263184 h 3489274"/>
                    <a:gd name="connsiteX27" fmla="*/ 313402 w 1950539"/>
                    <a:gd name="connsiteY27" fmla="*/ 254814 h 3489274"/>
                    <a:gd name="connsiteX28" fmla="*/ 338512 w 1950539"/>
                    <a:gd name="connsiteY28" fmla="*/ 239934 h 3489274"/>
                    <a:gd name="connsiteX29" fmla="*/ 428720 w 1950539"/>
                    <a:gd name="connsiteY29" fmla="*/ 200875 h 3489274"/>
                    <a:gd name="connsiteX30" fmla="*/ 632384 w 1950539"/>
                    <a:gd name="connsiteY30" fmla="*/ 168326 h 3489274"/>
                    <a:gd name="connsiteX31" fmla="*/ 633315 w 1950539"/>
                    <a:gd name="connsiteY31" fmla="*/ 168326 h 3489274"/>
                    <a:gd name="connsiteX32" fmla="*/ 634244 w 1950539"/>
                    <a:gd name="connsiteY32" fmla="*/ 168326 h 3489274"/>
                    <a:gd name="connsiteX33" fmla="*/ 697483 w 1950539"/>
                    <a:gd name="connsiteY33" fmla="*/ 166466 h 3489274"/>
                    <a:gd name="connsiteX34" fmla="*/ 782111 w 1950539"/>
                    <a:gd name="connsiteY34" fmla="*/ 169256 h 3489274"/>
                    <a:gd name="connsiteX35" fmla="*/ 936487 w 1950539"/>
                    <a:gd name="connsiteY35" fmla="*/ 191575 h 3489274"/>
                    <a:gd name="connsiteX36" fmla="*/ 934627 w 1950539"/>
                    <a:gd name="connsiteY36" fmla="*/ 190645 h 3489274"/>
                    <a:gd name="connsiteX37" fmla="*/ 1231290 w 1950539"/>
                    <a:gd name="connsiteY37" fmla="*/ 295733 h 3489274"/>
                    <a:gd name="connsiteX38" fmla="*/ 1408916 w 1950539"/>
                    <a:gd name="connsiteY38" fmla="*/ 401750 h 3489274"/>
                    <a:gd name="connsiteX39" fmla="*/ 1560502 w 1950539"/>
                    <a:gd name="connsiteY39" fmla="*/ 519857 h 3489274"/>
                    <a:gd name="connsiteX40" fmla="*/ 1735337 w 1950539"/>
                    <a:gd name="connsiteY40" fmla="*/ 719802 h 3489274"/>
                    <a:gd name="connsiteX41" fmla="*/ 1808806 w 1950539"/>
                    <a:gd name="connsiteY41" fmla="*/ 874178 h 3489274"/>
                    <a:gd name="connsiteX42" fmla="*/ 1808806 w 1950539"/>
                    <a:gd name="connsiteY42" fmla="*/ 874178 h 3489274"/>
                    <a:gd name="connsiteX43" fmla="*/ 1808806 w 1950539"/>
                    <a:gd name="connsiteY43" fmla="*/ 875108 h 3489274"/>
                    <a:gd name="connsiteX44" fmla="*/ 1833915 w 1950539"/>
                    <a:gd name="connsiteY44" fmla="*/ 1016465 h 3489274"/>
                    <a:gd name="connsiteX45" fmla="*/ 1830195 w 1950539"/>
                    <a:gd name="connsiteY45" fmla="*/ 1111323 h 3489274"/>
                    <a:gd name="connsiteX46" fmla="*/ 1817175 w 1950539"/>
                    <a:gd name="connsiteY46" fmla="*/ 1193161 h 3489274"/>
                    <a:gd name="connsiteX47" fmla="*/ 1812526 w 1950539"/>
                    <a:gd name="connsiteY47" fmla="*/ 1216410 h 3489274"/>
                    <a:gd name="connsiteX48" fmla="*/ 1811596 w 1950539"/>
                    <a:gd name="connsiteY48" fmla="*/ 1218270 h 3489274"/>
                    <a:gd name="connsiteX49" fmla="*/ 1802296 w 1950539"/>
                    <a:gd name="connsiteY49" fmla="*/ 1238730 h 3489274"/>
                    <a:gd name="connsiteX50" fmla="*/ 1799506 w 1950539"/>
                    <a:gd name="connsiteY50" fmla="*/ 1248029 h 3489274"/>
                    <a:gd name="connsiteX51" fmla="*/ 1797646 w 1950539"/>
                    <a:gd name="connsiteY51" fmla="*/ 1254539 h 3489274"/>
                    <a:gd name="connsiteX52" fmla="*/ 1794856 w 1950539"/>
                    <a:gd name="connsiteY52" fmla="*/ 1260119 h 3489274"/>
                    <a:gd name="connsiteX53" fmla="*/ 1794856 w 1950539"/>
                    <a:gd name="connsiteY53" fmla="*/ 1269419 h 3489274"/>
                    <a:gd name="connsiteX54" fmla="*/ 1802296 w 1950539"/>
                    <a:gd name="connsiteY54" fmla="*/ 1276859 h 3489274"/>
                    <a:gd name="connsiteX55" fmla="*/ 1806946 w 1950539"/>
                    <a:gd name="connsiteY55" fmla="*/ 1277789 h 3489274"/>
                    <a:gd name="connsiteX56" fmla="*/ 1819035 w 1950539"/>
                    <a:gd name="connsiteY56" fmla="*/ 1269419 h 3489274"/>
                    <a:gd name="connsiteX57" fmla="*/ 1820895 w 1950539"/>
                    <a:gd name="connsiteY57" fmla="*/ 1264769 h 3489274"/>
                    <a:gd name="connsiteX58" fmla="*/ 1825545 w 1950539"/>
                    <a:gd name="connsiteY58" fmla="*/ 1258259 h 3489274"/>
                    <a:gd name="connsiteX59" fmla="*/ 1830195 w 1950539"/>
                    <a:gd name="connsiteY59" fmla="*/ 1250819 h 3489274"/>
                    <a:gd name="connsiteX60" fmla="*/ 1832985 w 1950539"/>
                    <a:gd name="connsiteY60" fmla="*/ 1246169 h 3489274"/>
                    <a:gd name="connsiteX61" fmla="*/ 1835775 w 1950539"/>
                    <a:gd name="connsiteY61" fmla="*/ 1241519 h 3489274"/>
                    <a:gd name="connsiteX62" fmla="*/ 1841355 w 1950539"/>
                    <a:gd name="connsiteY62" fmla="*/ 1234080 h 3489274"/>
                    <a:gd name="connsiteX63" fmla="*/ 1843215 w 1950539"/>
                    <a:gd name="connsiteY63" fmla="*/ 1228500 h 3489274"/>
                    <a:gd name="connsiteX64" fmla="*/ 1860884 w 1950539"/>
                    <a:gd name="connsiteY64" fmla="*/ 1197811 h 3489274"/>
                    <a:gd name="connsiteX65" fmla="*/ 1896223 w 1950539"/>
                    <a:gd name="connsiteY65" fmla="*/ 1125272 h 3489274"/>
                    <a:gd name="connsiteX66" fmla="*/ 1939932 w 1950539"/>
                    <a:gd name="connsiteY66" fmla="*/ 974616 h 3489274"/>
                    <a:gd name="connsiteX67" fmla="*/ 1945512 w 1950539"/>
                    <a:gd name="connsiteY67" fmla="*/ 820240 h 3489274"/>
                    <a:gd name="connsiteX68" fmla="*/ 52079 w 1950539"/>
                    <a:gd name="connsiteY68" fmla="*/ 657494 h 3489274"/>
                    <a:gd name="connsiteX69" fmla="*/ 58589 w 1950539"/>
                    <a:gd name="connsiteY69" fmla="*/ 672374 h 3489274"/>
                    <a:gd name="connsiteX70" fmla="*/ 66028 w 1950539"/>
                    <a:gd name="connsiteY70" fmla="*/ 691903 h 3489274"/>
                    <a:gd name="connsiteX71" fmla="*/ 95788 w 1950539"/>
                    <a:gd name="connsiteY71" fmla="*/ 706783 h 3489274"/>
                    <a:gd name="connsiteX72" fmla="*/ 118107 w 1950539"/>
                    <a:gd name="connsiteY72" fmla="*/ 682603 h 3489274"/>
                    <a:gd name="connsiteX73" fmla="*/ 87418 w 1950539"/>
                    <a:gd name="connsiteY73" fmla="*/ 615645 h 3489274"/>
                    <a:gd name="connsiteX74" fmla="*/ 66028 w 1950539"/>
                    <a:gd name="connsiteY74" fmla="*/ 606345 h 3489274"/>
                    <a:gd name="connsiteX75" fmla="*/ 49289 w 1950539"/>
                    <a:gd name="connsiteY75" fmla="*/ 612855 h 3489274"/>
                    <a:gd name="connsiteX76" fmla="*/ 46499 w 1950539"/>
                    <a:gd name="connsiteY76" fmla="*/ 650984 h 3489274"/>
                    <a:gd name="connsiteX77" fmla="*/ 52079 w 1950539"/>
                    <a:gd name="connsiteY77" fmla="*/ 657494 h 3489274"/>
                    <a:gd name="connsiteX78" fmla="*/ 1589331 w 1950539"/>
                    <a:gd name="connsiteY78" fmla="*/ 1561432 h 3489274"/>
                    <a:gd name="connsiteX79" fmla="*/ 1567012 w 1950539"/>
                    <a:gd name="connsiteY79" fmla="*/ 1552132 h 3489274"/>
                    <a:gd name="connsiteX80" fmla="*/ 1542832 w 1950539"/>
                    <a:gd name="connsiteY80" fmla="*/ 1546552 h 3489274"/>
                    <a:gd name="connsiteX81" fmla="*/ 1535392 w 1950539"/>
                    <a:gd name="connsiteY81" fmla="*/ 1545622 h 3489274"/>
                    <a:gd name="connsiteX82" fmla="*/ 1527022 w 1950539"/>
                    <a:gd name="connsiteY82" fmla="*/ 1547482 h 3489274"/>
                    <a:gd name="connsiteX83" fmla="*/ 1516793 w 1950539"/>
                    <a:gd name="connsiteY83" fmla="*/ 1558642 h 3489274"/>
                    <a:gd name="connsiteX84" fmla="*/ 1528883 w 1950539"/>
                    <a:gd name="connsiteY84" fmla="*/ 1584681 h 3489274"/>
                    <a:gd name="connsiteX85" fmla="*/ 1553062 w 1950539"/>
                    <a:gd name="connsiteY85" fmla="*/ 1593981 h 3489274"/>
                    <a:gd name="connsiteX86" fmla="*/ 1560502 w 1950539"/>
                    <a:gd name="connsiteY86" fmla="*/ 1597701 h 3489274"/>
                    <a:gd name="connsiteX87" fmla="*/ 1566082 w 1950539"/>
                    <a:gd name="connsiteY87" fmla="*/ 1600491 h 3489274"/>
                    <a:gd name="connsiteX88" fmla="*/ 1574451 w 1950539"/>
                    <a:gd name="connsiteY88" fmla="*/ 1602351 h 3489274"/>
                    <a:gd name="connsiteX89" fmla="*/ 1597701 w 1950539"/>
                    <a:gd name="connsiteY89" fmla="*/ 1587471 h 3489274"/>
                    <a:gd name="connsiteX90" fmla="*/ 1589331 w 1950539"/>
                    <a:gd name="connsiteY90" fmla="*/ 1561432 h 3489274"/>
                    <a:gd name="connsiteX91" fmla="*/ 699343 w 1950539"/>
                    <a:gd name="connsiteY91" fmla="*/ 1726038 h 3489274"/>
                    <a:gd name="connsiteX92" fmla="*/ 695623 w 1950539"/>
                    <a:gd name="connsiteY92" fmla="*/ 1724178 h 3489274"/>
                    <a:gd name="connsiteX93" fmla="*/ 699343 w 1950539"/>
                    <a:gd name="connsiteY93" fmla="*/ 1726038 h 3489274"/>
                    <a:gd name="connsiteX94" fmla="*/ 699343 w 1950539"/>
                    <a:gd name="connsiteY94" fmla="*/ 1726038 h 3489274"/>
                    <a:gd name="connsiteX95" fmla="*/ 1022975 w 1950539"/>
                    <a:gd name="connsiteY95" fmla="*/ 1849725 h 3489274"/>
                    <a:gd name="connsiteX96" fmla="*/ 1011815 w 1950539"/>
                    <a:gd name="connsiteY96" fmla="*/ 1847865 h 3489274"/>
                    <a:gd name="connsiteX97" fmla="*/ 976476 w 1950539"/>
                    <a:gd name="connsiteY97" fmla="*/ 1838565 h 3489274"/>
                    <a:gd name="connsiteX98" fmla="*/ 936487 w 1950539"/>
                    <a:gd name="connsiteY98" fmla="*/ 1827405 h 3489274"/>
                    <a:gd name="connsiteX99" fmla="*/ 851859 w 1950539"/>
                    <a:gd name="connsiteY99" fmla="*/ 1796716 h 3489274"/>
                    <a:gd name="connsiteX100" fmla="*/ 700273 w 1950539"/>
                    <a:gd name="connsiteY100" fmla="*/ 1726038 h 3489274"/>
                    <a:gd name="connsiteX101" fmla="*/ 700273 w 1950539"/>
                    <a:gd name="connsiteY101" fmla="*/ 1726038 h 3489274"/>
                    <a:gd name="connsiteX102" fmla="*/ 699343 w 1950539"/>
                    <a:gd name="connsiteY102" fmla="*/ 1725108 h 3489274"/>
                    <a:gd name="connsiteX103" fmla="*/ 694693 w 1950539"/>
                    <a:gd name="connsiteY103" fmla="*/ 1723248 h 3489274"/>
                    <a:gd name="connsiteX104" fmla="*/ 695623 w 1950539"/>
                    <a:gd name="connsiteY104" fmla="*/ 1724178 h 3489274"/>
                    <a:gd name="connsiteX105" fmla="*/ 471498 w 1950539"/>
                    <a:gd name="connsiteY105" fmla="*/ 1596771 h 3489274"/>
                    <a:gd name="connsiteX106" fmla="*/ 271553 w 1950539"/>
                    <a:gd name="connsiteY106" fmla="*/ 1445185 h 3489274"/>
                    <a:gd name="connsiteX107" fmla="*/ 34409 w 1950539"/>
                    <a:gd name="connsiteY107" fmla="*/ 1167121 h 3489274"/>
                    <a:gd name="connsiteX108" fmla="*/ 21390 w 1950539"/>
                    <a:gd name="connsiteY108" fmla="*/ 1160612 h 3489274"/>
                    <a:gd name="connsiteX109" fmla="*/ 19530 w 1950539"/>
                    <a:gd name="connsiteY109" fmla="*/ 1160612 h 3489274"/>
                    <a:gd name="connsiteX110" fmla="*/ 6510 w 1950539"/>
                    <a:gd name="connsiteY110" fmla="*/ 1165262 h 3489274"/>
                    <a:gd name="connsiteX111" fmla="*/ 0 w 1950539"/>
                    <a:gd name="connsiteY111" fmla="*/ 1178281 h 3489274"/>
                    <a:gd name="connsiteX112" fmla="*/ 4650 w 1950539"/>
                    <a:gd name="connsiteY112" fmla="*/ 1192231 h 3489274"/>
                    <a:gd name="connsiteX113" fmla="*/ 212035 w 1950539"/>
                    <a:gd name="connsiteY113" fmla="*/ 1444255 h 3489274"/>
                    <a:gd name="connsiteX114" fmla="*/ 461269 w 1950539"/>
                    <a:gd name="connsiteY114" fmla="*/ 1642340 h 3489274"/>
                    <a:gd name="connsiteX115" fmla="*/ 716082 w 1950539"/>
                    <a:gd name="connsiteY115" fmla="*/ 1788346 h 3489274"/>
                    <a:gd name="connsiteX116" fmla="*/ 866739 w 1950539"/>
                    <a:gd name="connsiteY116" fmla="*/ 1854375 h 3489274"/>
                    <a:gd name="connsiteX117" fmla="*/ 942067 w 1950539"/>
                    <a:gd name="connsiteY117" fmla="*/ 1876694 h 3489274"/>
                    <a:gd name="connsiteX118" fmla="*/ 981126 w 1950539"/>
                    <a:gd name="connsiteY118" fmla="*/ 1883204 h 3489274"/>
                    <a:gd name="connsiteX119" fmla="*/ 1001585 w 1950539"/>
                    <a:gd name="connsiteY119" fmla="*/ 1884134 h 3489274"/>
                    <a:gd name="connsiteX120" fmla="*/ 1021115 w 1950539"/>
                    <a:gd name="connsiteY120" fmla="*/ 1884134 h 3489274"/>
                    <a:gd name="connsiteX121" fmla="*/ 1033205 w 1950539"/>
                    <a:gd name="connsiteY121" fmla="*/ 1880414 h 3489274"/>
                    <a:gd name="connsiteX122" fmla="*/ 1038784 w 1950539"/>
                    <a:gd name="connsiteY122" fmla="*/ 1868324 h 3489274"/>
                    <a:gd name="connsiteX123" fmla="*/ 1035065 w 1950539"/>
                    <a:gd name="connsiteY123" fmla="*/ 1856234 h 3489274"/>
                    <a:gd name="connsiteX124" fmla="*/ 1022975 w 1950539"/>
                    <a:gd name="connsiteY124" fmla="*/ 1849725 h 3489274"/>
                    <a:gd name="connsiteX125" fmla="*/ 969036 w 1950539"/>
                    <a:gd name="connsiteY125" fmla="*/ 2153827 h 3489274"/>
                    <a:gd name="connsiteX126" fmla="*/ 957877 w 1950539"/>
                    <a:gd name="connsiteY126" fmla="*/ 2139878 h 3489274"/>
                    <a:gd name="connsiteX127" fmla="*/ 936487 w 1950539"/>
                    <a:gd name="connsiteY127" fmla="*/ 2137088 h 3489274"/>
                    <a:gd name="connsiteX128" fmla="*/ 909518 w 1950539"/>
                    <a:gd name="connsiteY128" fmla="*/ 2133368 h 3489274"/>
                    <a:gd name="connsiteX129" fmla="*/ 862089 w 1950539"/>
                    <a:gd name="connsiteY129" fmla="*/ 2124998 h 3489274"/>
                    <a:gd name="connsiteX130" fmla="*/ 782111 w 1950539"/>
                    <a:gd name="connsiteY130" fmla="*/ 2106398 h 3489274"/>
                    <a:gd name="connsiteX131" fmla="*/ 770021 w 1950539"/>
                    <a:gd name="connsiteY131" fmla="*/ 2103609 h 3489274"/>
                    <a:gd name="connsiteX132" fmla="*/ 765371 w 1950539"/>
                    <a:gd name="connsiteY132" fmla="*/ 2102678 h 3489274"/>
                    <a:gd name="connsiteX133" fmla="*/ 760721 w 1950539"/>
                    <a:gd name="connsiteY133" fmla="*/ 2103609 h 3489274"/>
                    <a:gd name="connsiteX134" fmla="*/ 754212 w 1950539"/>
                    <a:gd name="connsiteY134" fmla="*/ 2111048 h 3489274"/>
                    <a:gd name="connsiteX135" fmla="*/ 753281 w 1950539"/>
                    <a:gd name="connsiteY135" fmla="*/ 2115698 h 3489274"/>
                    <a:gd name="connsiteX136" fmla="*/ 746772 w 1950539"/>
                    <a:gd name="connsiteY136" fmla="*/ 2123138 h 3489274"/>
                    <a:gd name="connsiteX137" fmla="*/ 742122 w 1950539"/>
                    <a:gd name="connsiteY137" fmla="*/ 2132438 h 3489274"/>
                    <a:gd name="connsiteX138" fmla="*/ 735612 w 1950539"/>
                    <a:gd name="connsiteY138" fmla="*/ 2145457 h 3489274"/>
                    <a:gd name="connsiteX139" fmla="*/ 722592 w 1950539"/>
                    <a:gd name="connsiteY139" fmla="*/ 2171497 h 3489274"/>
                    <a:gd name="connsiteX140" fmla="*/ 717012 w 1950539"/>
                    <a:gd name="connsiteY140" fmla="*/ 2174287 h 3489274"/>
                    <a:gd name="connsiteX141" fmla="*/ 713292 w 1950539"/>
                    <a:gd name="connsiteY141" fmla="*/ 2181727 h 3489274"/>
                    <a:gd name="connsiteX142" fmla="*/ 716082 w 1950539"/>
                    <a:gd name="connsiteY142" fmla="*/ 2190096 h 3489274"/>
                    <a:gd name="connsiteX143" fmla="*/ 723522 w 1950539"/>
                    <a:gd name="connsiteY143" fmla="*/ 2193816 h 3489274"/>
                    <a:gd name="connsiteX144" fmla="*/ 828610 w 1950539"/>
                    <a:gd name="connsiteY144" fmla="*/ 2210556 h 3489274"/>
                    <a:gd name="connsiteX145" fmla="*/ 859299 w 1950539"/>
                    <a:gd name="connsiteY145" fmla="*/ 2214276 h 3489274"/>
                    <a:gd name="connsiteX146" fmla="*/ 881618 w 1950539"/>
                    <a:gd name="connsiteY146" fmla="*/ 2217066 h 3489274"/>
                    <a:gd name="connsiteX147" fmla="*/ 893708 w 1950539"/>
                    <a:gd name="connsiteY147" fmla="*/ 2218926 h 3489274"/>
                    <a:gd name="connsiteX148" fmla="*/ 907658 w 1950539"/>
                    <a:gd name="connsiteY148" fmla="*/ 2220786 h 3489274"/>
                    <a:gd name="connsiteX149" fmla="*/ 911378 w 1950539"/>
                    <a:gd name="connsiteY149" fmla="*/ 2220786 h 3489274"/>
                    <a:gd name="connsiteX150" fmla="*/ 920678 w 1950539"/>
                    <a:gd name="connsiteY150" fmla="*/ 2221716 h 3489274"/>
                    <a:gd name="connsiteX151" fmla="*/ 920678 w 1950539"/>
                    <a:gd name="connsiteY151" fmla="*/ 2222645 h 3489274"/>
                    <a:gd name="connsiteX152" fmla="*/ 929047 w 1950539"/>
                    <a:gd name="connsiteY152" fmla="*/ 2230085 h 3489274"/>
                    <a:gd name="connsiteX153" fmla="*/ 933697 w 1950539"/>
                    <a:gd name="connsiteY153" fmla="*/ 2231015 h 3489274"/>
                    <a:gd name="connsiteX154" fmla="*/ 940207 w 1950539"/>
                    <a:gd name="connsiteY154" fmla="*/ 2230085 h 3489274"/>
                    <a:gd name="connsiteX155" fmla="*/ 947647 w 1950539"/>
                    <a:gd name="connsiteY155" fmla="*/ 2221716 h 3489274"/>
                    <a:gd name="connsiteX156" fmla="*/ 952297 w 1950539"/>
                    <a:gd name="connsiteY156" fmla="*/ 2208696 h 3489274"/>
                    <a:gd name="connsiteX157" fmla="*/ 954156 w 1950539"/>
                    <a:gd name="connsiteY157" fmla="*/ 2203116 h 3489274"/>
                    <a:gd name="connsiteX158" fmla="*/ 961596 w 1950539"/>
                    <a:gd name="connsiteY158" fmla="*/ 2183587 h 3489274"/>
                    <a:gd name="connsiteX159" fmla="*/ 962526 w 1950539"/>
                    <a:gd name="connsiteY159" fmla="*/ 2180797 h 3489274"/>
                    <a:gd name="connsiteX160" fmla="*/ 965316 w 1950539"/>
                    <a:gd name="connsiteY160" fmla="*/ 2168707 h 3489274"/>
                    <a:gd name="connsiteX161" fmla="*/ 962526 w 1950539"/>
                    <a:gd name="connsiteY161" fmla="*/ 2162197 h 3489274"/>
                    <a:gd name="connsiteX162" fmla="*/ 964386 w 1950539"/>
                    <a:gd name="connsiteY162" fmla="*/ 2161267 h 3489274"/>
                    <a:gd name="connsiteX163" fmla="*/ 969036 w 1950539"/>
                    <a:gd name="connsiteY163" fmla="*/ 2153827 h 3489274"/>
                    <a:gd name="connsiteX164" fmla="*/ 684463 w 1950539"/>
                    <a:gd name="connsiteY164" fmla="*/ 2271934 h 3489274"/>
                    <a:gd name="connsiteX165" fmla="*/ 681673 w 1950539"/>
                    <a:gd name="connsiteY165" fmla="*/ 2271004 h 3489274"/>
                    <a:gd name="connsiteX166" fmla="*/ 677953 w 1950539"/>
                    <a:gd name="connsiteY166" fmla="*/ 2271934 h 3489274"/>
                    <a:gd name="connsiteX167" fmla="*/ 673304 w 1950539"/>
                    <a:gd name="connsiteY167" fmla="*/ 2277514 h 3489274"/>
                    <a:gd name="connsiteX168" fmla="*/ 670514 w 1950539"/>
                    <a:gd name="connsiteY168" fmla="*/ 2287744 h 3489274"/>
                    <a:gd name="connsiteX169" fmla="*/ 666794 w 1950539"/>
                    <a:gd name="connsiteY169" fmla="*/ 2289604 h 3489274"/>
                    <a:gd name="connsiteX170" fmla="*/ 629595 w 1950539"/>
                    <a:gd name="connsiteY170" fmla="*/ 2318433 h 3489274"/>
                    <a:gd name="connsiteX171" fmla="*/ 622155 w 1950539"/>
                    <a:gd name="connsiteY171" fmla="*/ 2324943 h 3489274"/>
                    <a:gd name="connsiteX172" fmla="*/ 577516 w 1950539"/>
                    <a:gd name="connsiteY172" fmla="*/ 2360282 h 3489274"/>
                    <a:gd name="connsiteX173" fmla="*/ 559846 w 1950539"/>
                    <a:gd name="connsiteY173" fmla="*/ 2370512 h 3489274"/>
                    <a:gd name="connsiteX174" fmla="*/ 557986 w 1950539"/>
                    <a:gd name="connsiteY174" fmla="*/ 2370512 h 3489274"/>
                    <a:gd name="connsiteX175" fmla="*/ 552407 w 1950539"/>
                    <a:gd name="connsiteY175" fmla="*/ 2371442 h 3489274"/>
                    <a:gd name="connsiteX176" fmla="*/ 544967 w 1950539"/>
                    <a:gd name="connsiteY176" fmla="*/ 2379812 h 3489274"/>
                    <a:gd name="connsiteX177" fmla="*/ 469638 w 1950539"/>
                    <a:gd name="connsiteY177" fmla="*/ 2633696 h 3489274"/>
                    <a:gd name="connsiteX178" fmla="*/ 358971 w 1950539"/>
                    <a:gd name="connsiteY178" fmla="*/ 2887579 h 3489274"/>
                    <a:gd name="connsiteX179" fmla="*/ 347812 w 1950539"/>
                    <a:gd name="connsiteY179" fmla="*/ 2909899 h 3489274"/>
                    <a:gd name="connsiteX180" fmla="*/ 348741 w 1950539"/>
                    <a:gd name="connsiteY180" fmla="*/ 2908039 h 3489274"/>
                    <a:gd name="connsiteX181" fmla="*/ 215755 w 1950539"/>
                    <a:gd name="connsiteY181" fmla="*/ 3150763 h 3489274"/>
                    <a:gd name="connsiteX182" fmla="*/ 76258 w 1950539"/>
                    <a:gd name="connsiteY182" fmla="*/ 3379537 h 3489274"/>
                    <a:gd name="connsiteX183" fmla="*/ 73468 w 1950539"/>
                    <a:gd name="connsiteY183" fmla="*/ 3383257 h 3489274"/>
                    <a:gd name="connsiteX184" fmla="*/ 61379 w 1950539"/>
                    <a:gd name="connsiteY184" fmla="*/ 3402787 h 3489274"/>
                    <a:gd name="connsiteX185" fmla="*/ 59519 w 1950539"/>
                    <a:gd name="connsiteY185" fmla="*/ 3406506 h 3489274"/>
                    <a:gd name="connsiteX186" fmla="*/ 53939 w 1950539"/>
                    <a:gd name="connsiteY186" fmla="*/ 3415806 h 3489274"/>
                    <a:gd name="connsiteX187" fmla="*/ 50219 w 1950539"/>
                    <a:gd name="connsiteY187" fmla="*/ 3422316 h 3489274"/>
                    <a:gd name="connsiteX188" fmla="*/ 44639 w 1950539"/>
                    <a:gd name="connsiteY188" fmla="*/ 3428826 h 3489274"/>
                    <a:gd name="connsiteX189" fmla="*/ 44639 w 1950539"/>
                    <a:gd name="connsiteY189" fmla="*/ 3436266 h 3489274"/>
                    <a:gd name="connsiteX190" fmla="*/ 50219 w 1950539"/>
                    <a:gd name="connsiteY190" fmla="*/ 3447426 h 3489274"/>
                    <a:gd name="connsiteX191" fmla="*/ 57659 w 1950539"/>
                    <a:gd name="connsiteY191" fmla="*/ 3449286 h 3489274"/>
                    <a:gd name="connsiteX192" fmla="*/ 62308 w 1950539"/>
                    <a:gd name="connsiteY192" fmla="*/ 3448355 h 3489274"/>
                    <a:gd name="connsiteX193" fmla="*/ 79978 w 1950539"/>
                    <a:gd name="connsiteY193" fmla="*/ 3456725 h 3489274"/>
                    <a:gd name="connsiteX194" fmla="*/ 101368 w 1950539"/>
                    <a:gd name="connsiteY194" fmla="*/ 3467885 h 3489274"/>
                    <a:gd name="connsiteX195" fmla="*/ 109737 w 1950539"/>
                    <a:gd name="connsiteY195" fmla="*/ 3472535 h 3489274"/>
                    <a:gd name="connsiteX196" fmla="*/ 143217 w 1950539"/>
                    <a:gd name="connsiteY196" fmla="*/ 3487414 h 3489274"/>
                    <a:gd name="connsiteX197" fmla="*/ 148796 w 1950539"/>
                    <a:gd name="connsiteY197" fmla="*/ 3488345 h 3489274"/>
                    <a:gd name="connsiteX198" fmla="*/ 155306 w 1950539"/>
                    <a:gd name="connsiteY198" fmla="*/ 3487414 h 3489274"/>
                    <a:gd name="connsiteX199" fmla="*/ 162746 w 1950539"/>
                    <a:gd name="connsiteY199" fmla="*/ 3479045 h 3489274"/>
                    <a:gd name="connsiteX200" fmla="*/ 168326 w 1950539"/>
                    <a:gd name="connsiteY200" fmla="*/ 3486485 h 3489274"/>
                    <a:gd name="connsiteX201" fmla="*/ 176696 w 1950539"/>
                    <a:gd name="connsiteY201" fmla="*/ 3489275 h 3489274"/>
                    <a:gd name="connsiteX202" fmla="*/ 189715 w 1950539"/>
                    <a:gd name="connsiteY202" fmla="*/ 3482765 h 3489274"/>
                    <a:gd name="connsiteX203" fmla="*/ 231564 w 1950539"/>
                    <a:gd name="connsiteY203" fmla="*/ 3417666 h 3489274"/>
                    <a:gd name="connsiteX204" fmla="*/ 269693 w 1950539"/>
                    <a:gd name="connsiteY204" fmla="*/ 3350708 h 3489274"/>
                    <a:gd name="connsiteX205" fmla="*/ 338512 w 1950539"/>
                    <a:gd name="connsiteY205" fmla="*/ 3211211 h 3489274"/>
                    <a:gd name="connsiteX206" fmla="*/ 401750 w 1950539"/>
                    <a:gd name="connsiteY206" fmla="*/ 3069855 h 3489274"/>
                    <a:gd name="connsiteX207" fmla="*/ 462199 w 1950539"/>
                    <a:gd name="connsiteY207" fmla="*/ 2923849 h 3489274"/>
                    <a:gd name="connsiteX208" fmla="*/ 549617 w 1950539"/>
                    <a:gd name="connsiteY208" fmla="*/ 2687634 h 3489274"/>
                    <a:gd name="connsiteX209" fmla="*/ 685393 w 1950539"/>
                    <a:gd name="connsiteY209" fmla="*/ 2330523 h 3489274"/>
                    <a:gd name="connsiteX210" fmla="*/ 687253 w 1950539"/>
                    <a:gd name="connsiteY210" fmla="*/ 2325873 h 3489274"/>
                    <a:gd name="connsiteX211" fmla="*/ 688183 w 1950539"/>
                    <a:gd name="connsiteY211" fmla="*/ 2324943 h 3489274"/>
                    <a:gd name="connsiteX212" fmla="*/ 689113 w 1950539"/>
                    <a:gd name="connsiteY212" fmla="*/ 2315643 h 3489274"/>
                    <a:gd name="connsiteX213" fmla="*/ 692833 w 1950539"/>
                    <a:gd name="connsiteY213" fmla="*/ 2297974 h 3489274"/>
                    <a:gd name="connsiteX214" fmla="*/ 693763 w 1950539"/>
                    <a:gd name="connsiteY214" fmla="*/ 2293324 h 3489274"/>
                    <a:gd name="connsiteX215" fmla="*/ 694693 w 1950539"/>
                    <a:gd name="connsiteY215" fmla="*/ 2288674 h 3489274"/>
                    <a:gd name="connsiteX216" fmla="*/ 695623 w 1950539"/>
                    <a:gd name="connsiteY216" fmla="*/ 2283094 h 3489274"/>
                    <a:gd name="connsiteX217" fmla="*/ 694693 w 1950539"/>
                    <a:gd name="connsiteY217" fmla="*/ 2278444 h 3489274"/>
                    <a:gd name="connsiteX218" fmla="*/ 684463 w 1950539"/>
                    <a:gd name="connsiteY218" fmla="*/ 2271934 h 3489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1950539" h="3489274">
                      <a:moveTo>
                        <a:pt x="1945512" y="820240"/>
                      </a:moveTo>
                      <a:cubicBezTo>
                        <a:pt x="1939002" y="778391"/>
                        <a:pt x="1926913" y="733752"/>
                        <a:pt x="1908313" y="688183"/>
                      </a:cubicBezTo>
                      <a:cubicBezTo>
                        <a:pt x="1891574" y="647264"/>
                        <a:pt x="1871114" y="607275"/>
                        <a:pt x="1843215" y="564496"/>
                      </a:cubicBezTo>
                      <a:cubicBezTo>
                        <a:pt x="1817175" y="524507"/>
                        <a:pt x="1788346" y="484518"/>
                        <a:pt x="1755797" y="447319"/>
                      </a:cubicBezTo>
                      <a:cubicBezTo>
                        <a:pt x="1726038" y="412910"/>
                        <a:pt x="1692559" y="378501"/>
                        <a:pt x="1656289" y="345021"/>
                      </a:cubicBezTo>
                      <a:cubicBezTo>
                        <a:pt x="1620950" y="312472"/>
                        <a:pt x="1584681" y="282713"/>
                        <a:pt x="1548412" y="256674"/>
                      </a:cubicBezTo>
                      <a:cubicBezTo>
                        <a:pt x="1514933" y="232494"/>
                        <a:pt x="1478664" y="209245"/>
                        <a:pt x="1435885" y="185065"/>
                      </a:cubicBezTo>
                      <a:cubicBezTo>
                        <a:pt x="1394966" y="161816"/>
                        <a:pt x="1351257" y="139497"/>
                        <a:pt x="1305688" y="119037"/>
                      </a:cubicBezTo>
                      <a:cubicBezTo>
                        <a:pt x="1213620" y="77188"/>
                        <a:pt x="1118763" y="45569"/>
                        <a:pt x="1024835" y="25109"/>
                      </a:cubicBezTo>
                      <a:cubicBezTo>
                        <a:pt x="974616" y="13950"/>
                        <a:pt x="924397" y="6510"/>
                        <a:pt x="876968" y="2790"/>
                      </a:cubicBezTo>
                      <a:cubicBezTo>
                        <a:pt x="852789" y="930"/>
                        <a:pt x="828610" y="0"/>
                        <a:pt x="804430" y="0"/>
                      </a:cubicBezTo>
                      <a:cubicBezTo>
                        <a:pt x="780251" y="0"/>
                        <a:pt x="755141" y="930"/>
                        <a:pt x="730962" y="2790"/>
                      </a:cubicBezTo>
                      <a:cubicBezTo>
                        <a:pt x="688183" y="6510"/>
                        <a:pt x="646334" y="13020"/>
                        <a:pt x="606345" y="23249"/>
                      </a:cubicBezTo>
                      <a:cubicBezTo>
                        <a:pt x="573796" y="31619"/>
                        <a:pt x="540317" y="42779"/>
                        <a:pt x="503118" y="57659"/>
                      </a:cubicBezTo>
                      <a:cubicBezTo>
                        <a:pt x="424070" y="88348"/>
                        <a:pt x="353391" y="127407"/>
                        <a:pt x="292943" y="172046"/>
                      </a:cubicBezTo>
                      <a:cubicBezTo>
                        <a:pt x="261324" y="195295"/>
                        <a:pt x="233424" y="221335"/>
                        <a:pt x="209245" y="249234"/>
                      </a:cubicBezTo>
                      <a:cubicBezTo>
                        <a:pt x="185066" y="277133"/>
                        <a:pt x="166466" y="307822"/>
                        <a:pt x="155306" y="338512"/>
                      </a:cubicBezTo>
                      <a:cubicBezTo>
                        <a:pt x="154376" y="342232"/>
                        <a:pt x="154376" y="345952"/>
                        <a:pt x="155306" y="349671"/>
                      </a:cubicBezTo>
                      <a:cubicBezTo>
                        <a:pt x="154376" y="352461"/>
                        <a:pt x="153446" y="355251"/>
                        <a:pt x="154376" y="358041"/>
                      </a:cubicBezTo>
                      <a:cubicBezTo>
                        <a:pt x="155306" y="361761"/>
                        <a:pt x="157166" y="365481"/>
                        <a:pt x="159956" y="367341"/>
                      </a:cubicBezTo>
                      <a:cubicBezTo>
                        <a:pt x="161816" y="369201"/>
                        <a:pt x="165536" y="370131"/>
                        <a:pt x="168326" y="370131"/>
                      </a:cubicBezTo>
                      <a:cubicBezTo>
                        <a:pt x="169256" y="370131"/>
                        <a:pt x="170186" y="370131"/>
                        <a:pt x="171116" y="370131"/>
                      </a:cubicBezTo>
                      <a:cubicBezTo>
                        <a:pt x="173906" y="369201"/>
                        <a:pt x="178556" y="367341"/>
                        <a:pt x="180416" y="364551"/>
                      </a:cubicBezTo>
                      <a:cubicBezTo>
                        <a:pt x="185995" y="355251"/>
                        <a:pt x="192505" y="345952"/>
                        <a:pt x="199945" y="336652"/>
                      </a:cubicBezTo>
                      <a:cubicBezTo>
                        <a:pt x="219475" y="315262"/>
                        <a:pt x="243654" y="298523"/>
                        <a:pt x="262254" y="286433"/>
                      </a:cubicBezTo>
                      <a:lnTo>
                        <a:pt x="261324" y="286433"/>
                      </a:lnTo>
                      <a:cubicBezTo>
                        <a:pt x="274343" y="278063"/>
                        <a:pt x="287363" y="270623"/>
                        <a:pt x="299453" y="263184"/>
                      </a:cubicBezTo>
                      <a:cubicBezTo>
                        <a:pt x="304103" y="260394"/>
                        <a:pt x="308752" y="257604"/>
                        <a:pt x="313402" y="254814"/>
                      </a:cubicBezTo>
                      <a:cubicBezTo>
                        <a:pt x="321772" y="250164"/>
                        <a:pt x="330142" y="244584"/>
                        <a:pt x="338512" y="239934"/>
                      </a:cubicBezTo>
                      <a:cubicBezTo>
                        <a:pt x="365481" y="225054"/>
                        <a:pt x="395240" y="212035"/>
                        <a:pt x="428720" y="200875"/>
                      </a:cubicBezTo>
                      <a:cubicBezTo>
                        <a:pt x="488238" y="182275"/>
                        <a:pt x="552407" y="172046"/>
                        <a:pt x="632384" y="168326"/>
                      </a:cubicBezTo>
                      <a:lnTo>
                        <a:pt x="633315" y="168326"/>
                      </a:lnTo>
                      <a:lnTo>
                        <a:pt x="634244" y="168326"/>
                      </a:lnTo>
                      <a:cubicBezTo>
                        <a:pt x="655634" y="167396"/>
                        <a:pt x="677023" y="166466"/>
                        <a:pt x="697483" y="166466"/>
                      </a:cubicBezTo>
                      <a:cubicBezTo>
                        <a:pt x="726312" y="166466"/>
                        <a:pt x="755141" y="167396"/>
                        <a:pt x="782111" y="169256"/>
                      </a:cubicBezTo>
                      <a:cubicBezTo>
                        <a:pt x="832330" y="172976"/>
                        <a:pt x="884408" y="180416"/>
                        <a:pt x="936487" y="191575"/>
                      </a:cubicBezTo>
                      <a:lnTo>
                        <a:pt x="934627" y="190645"/>
                      </a:lnTo>
                      <a:cubicBezTo>
                        <a:pt x="1034135" y="212035"/>
                        <a:pt x="1133642" y="247374"/>
                        <a:pt x="1231290" y="295733"/>
                      </a:cubicBezTo>
                      <a:cubicBezTo>
                        <a:pt x="1291738" y="326422"/>
                        <a:pt x="1351257" y="361761"/>
                        <a:pt x="1408916" y="401750"/>
                      </a:cubicBezTo>
                      <a:cubicBezTo>
                        <a:pt x="1462854" y="438949"/>
                        <a:pt x="1513073" y="478938"/>
                        <a:pt x="1560502" y="519857"/>
                      </a:cubicBezTo>
                      <a:cubicBezTo>
                        <a:pt x="1633040" y="585886"/>
                        <a:pt x="1690698" y="650984"/>
                        <a:pt x="1735337" y="719802"/>
                      </a:cubicBezTo>
                      <a:cubicBezTo>
                        <a:pt x="1766957" y="770021"/>
                        <a:pt x="1792066" y="822100"/>
                        <a:pt x="1808806" y="874178"/>
                      </a:cubicBezTo>
                      <a:lnTo>
                        <a:pt x="1808806" y="874178"/>
                      </a:lnTo>
                      <a:lnTo>
                        <a:pt x="1808806" y="875108"/>
                      </a:lnTo>
                      <a:cubicBezTo>
                        <a:pt x="1822755" y="921607"/>
                        <a:pt x="1832055" y="969036"/>
                        <a:pt x="1833915" y="1016465"/>
                      </a:cubicBezTo>
                      <a:cubicBezTo>
                        <a:pt x="1834845" y="1047154"/>
                        <a:pt x="1833915" y="1078773"/>
                        <a:pt x="1830195" y="1111323"/>
                      </a:cubicBezTo>
                      <a:cubicBezTo>
                        <a:pt x="1827405" y="1138292"/>
                        <a:pt x="1821825" y="1166192"/>
                        <a:pt x="1817175" y="1193161"/>
                      </a:cubicBezTo>
                      <a:cubicBezTo>
                        <a:pt x="1815315" y="1200601"/>
                        <a:pt x="1814385" y="1208970"/>
                        <a:pt x="1812526" y="1216410"/>
                      </a:cubicBezTo>
                      <a:cubicBezTo>
                        <a:pt x="1812526" y="1217340"/>
                        <a:pt x="1811596" y="1217340"/>
                        <a:pt x="1811596" y="1218270"/>
                      </a:cubicBezTo>
                      <a:cubicBezTo>
                        <a:pt x="1807876" y="1224780"/>
                        <a:pt x="1805086" y="1232220"/>
                        <a:pt x="1802296" y="1238730"/>
                      </a:cubicBezTo>
                      <a:cubicBezTo>
                        <a:pt x="1801366" y="1241519"/>
                        <a:pt x="1800436" y="1244310"/>
                        <a:pt x="1799506" y="1248029"/>
                      </a:cubicBezTo>
                      <a:cubicBezTo>
                        <a:pt x="1799506" y="1249889"/>
                        <a:pt x="1798576" y="1251749"/>
                        <a:pt x="1797646" y="1254539"/>
                      </a:cubicBezTo>
                      <a:cubicBezTo>
                        <a:pt x="1796716" y="1256399"/>
                        <a:pt x="1795786" y="1258259"/>
                        <a:pt x="1794856" y="1260119"/>
                      </a:cubicBezTo>
                      <a:cubicBezTo>
                        <a:pt x="1793926" y="1262909"/>
                        <a:pt x="1793926" y="1266629"/>
                        <a:pt x="1794856" y="1269419"/>
                      </a:cubicBezTo>
                      <a:cubicBezTo>
                        <a:pt x="1796716" y="1273139"/>
                        <a:pt x="1799506" y="1274999"/>
                        <a:pt x="1802296" y="1276859"/>
                      </a:cubicBezTo>
                      <a:cubicBezTo>
                        <a:pt x="1804156" y="1277789"/>
                        <a:pt x="1805086" y="1277789"/>
                        <a:pt x="1806946" y="1277789"/>
                      </a:cubicBezTo>
                      <a:cubicBezTo>
                        <a:pt x="1812526" y="1277789"/>
                        <a:pt x="1817175" y="1274069"/>
                        <a:pt x="1819035" y="1269419"/>
                      </a:cubicBezTo>
                      <a:cubicBezTo>
                        <a:pt x="1819965" y="1267559"/>
                        <a:pt x="1819965" y="1266629"/>
                        <a:pt x="1820895" y="1264769"/>
                      </a:cubicBezTo>
                      <a:cubicBezTo>
                        <a:pt x="1821825" y="1262909"/>
                        <a:pt x="1823685" y="1260119"/>
                        <a:pt x="1825545" y="1258259"/>
                      </a:cubicBezTo>
                      <a:cubicBezTo>
                        <a:pt x="1827405" y="1255469"/>
                        <a:pt x="1828335" y="1253609"/>
                        <a:pt x="1830195" y="1250819"/>
                      </a:cubicBezTo>
                      <a:lnTo>
                        <a:pt x="1832985" y="1246169"/>
                      </a:lnTo>
                      <a:lnTo>
                        <a:pt x="1835775" y="1241519"/>
                      </a:lnTo>
                      <a:cubicBezTo>
                        <a:pt x="1838565" y="1239660"/>
                        <a:pt x="1840425" y="1236870"/>
                        <a:pt x="1841355" y="1234080"/>
                      </a:cubicBezTo>
                      <a:cubicBezTo>
                        <a:pt x="1842285" y="1232220"/>
                        <a:pt x="1842285" y="1230360"/>
                        <a:pt x="1843215" y="1228500"/>
                      </a:cubicBezTo>
                      <a:cubicBezTo>
                        <a:pt x="1848795" y="1218270"/>
                        <a:pt x="1855305" y="1208041"/>
                        <a:pt x="1860884" y="1197811"/>
                      </a:cubicBezTo>
                      <a:cubicBezTo>
                        <a:pt x="1872974" y="1175491"/>
                        <a:pt x="1884134" y="1152242"/>
                        <a:pt x="1896223" y="1125272"/>
                      </a:cubicBezTo>
                      <a:cubicBezTo>
                        <a:pt x="1916683" y="1076914"/>
                        <a:pt x="1931563" y="1025765"/>
                        <a:pt x="1939932" y="974616"/>
                      </a:cubicBezTo>
                      <a:cubicBezTo>
                        <a:pt x="1952952" y="923467"/>
                        <a:pt x="1952952" y="871389"/>
                        <a:pt x="1945512" y="820240"/>
                      </a:cubicBezTo>
                      <a:close/>
                      <a:moveTo>
                        <a:pt x="52079" y="657494"/>
                      </a:moveTo>
                      <a:cubicBezTo>
                        <a:pt x="54869" y="662144"/>
                        <a:pt x="56729" y="667724"/>
                        <a:pt x="58589" y="672374"/>
                      </a:cubicBezTo>
                      <a:cubicBezTo>
                        <a:pt x="61379" y="678883"/>
                        <a:pt x="63238" y="685393"/>
                        <a:pt x="66028" y="691903"/>
                      </a:cubicBezTo>
                      <a:cubicBezTo>
                        <a:pt x="71608" y="703063"/>
                        <a:pt x="82768" y="709573"/>
                        <a:pt x="95788" y="706783"/>
                      </a:cubicBezTo>
                      <a:cubicBezTo>
                        <a:pt x="107877" y="704923"/>
                        <a:pt x="117177" y="694693"/>
                        <a:pt x="118107" y="682603"/>
                      </a:cubicBezTo>
                      <a:cubicBezTo>
                        <a:pt x="119967" y="656564"/>
                        <a:pt x="104157" y="633314"/>
                        <a:pt x="87418" y="615645"/>
                      </a:cubicBezTo>
                      <a:cubicBezTo>
                        <a:pt x="81838" y="609135"/>
                        <a:pt x="74398" y="606345"/>
                        <a:pt x="66028" y="606345"/>
                      </a:cubicBezTo>
                      <a:cubicBezTo>
                        <a:pt x="60449" y="606345"/>
                        <a:pt x="53939" y="608205"/>
                        <a:pt x="49289" y="612855"/>
                      </a:cubicBezTo>
                      <a:cubicBezTo>
                        <a:pt x="38129" y="622155"/>
                        <a:pt x="36269" y="639824"/>
                        <a:pt x="46499" y="650984"/>
                      </a:cubicBezTo>
                      <a:cubicBezTo>
                        <a:pt x="49289" y="652844"/>
                        <a:pt x="51149" y="655634"/>
                        <a:pt x="52079" y="657494"/>
                      </a:cubicBezTo>
                      <a:close/>
                      <a:moveTo>
                        <a:pt x="1589331" y="1561432"/>
                      </a:moveTo>
                      <a:cubicBezTo>
                        <a:pt x="1582821" y="1555852"/>
                        <a:pt x="1574451" y="1554922"/>
                        <a:pt x="1567012" y="1552132"/>
                      </a:cubicBezTo>
                      <a:cubicBezTo>
                        <a:pt x="1558642" y="1550272"/>
                        <a:pt x="1551202" y="1548412"/>
                        <a:pt x="1542832" y="1546552"/>
                      </a:cubicBezTo>
                      <a:cubicBezTo>
                        <a:pt x="1540042" y="1545622"/>
                        <a:pt x="1538182" y="1545622"/>
                        <a:pt x="1535392" y="1545622"/>
                      </a:cubicBezTo>
                      <a:cubicBezTo>
                        <a:pt x="1532602" y="1545622"/>
                        <a:pt x="1529813" y="1546552"/>
                        <a:pt x="1527022" y="1547482"/>
                      </a:cubicBezTo>
                      <a:cubicBezTo>
                        <a:pt x="1522373" y="1549342"/>
                        <a:pt x="1518653" y="1553992"/>
                        <a:pt x="1516793" y="1558642"/>
                      </a:cubicBezTo>
                      <a:cubicBezTo>
                        <a:pt x="1513073" y="1568872"/>
                        <a:pt x="1518653" y="1580961"/>
                        <a:pt x="1528883" y="1584681"/>
                      </a:cubicBezTo>
                      <a:cubicBezTo>
                        <a:pt x="1537252" y="1587471"/>
                        <a:pt x="1545622" y="1590261"/>
                        <a:pt x="1553062" y="1593981"/>
                      </a:cubicBezTo>
                      <a:cubicBezTo>
                        <a:pt x="1555852" y="1594911"/>
                        <a:pt x="1557712" y="1596771"/>
                        <a:pt x="1560502" y="1597701"/>
                      </a:cubicBezTo>
                      <a:cubicBezTo>
                        <a:pt x="1562362" y="1598631"/>
                        <a:pt x="1564222" y="1599561"/>
                        <a:pt x="1566082" y="1600491"/>
                      </a:cubicBezTo>
                      <a:cubicBezTo>
                        <a:pt x="1568871" y="1601421"/>
                        <a:pt x="1571662" y="1601421"/>
                        <a:pt x="1574451" y="1602351"/>
                      </a:cubicBezTo>
                      <a:cubicBezTo>
                        <a:pt x="1584681" y="1604211"/>
                        <a:pt x="1593981" y="1596771"/>
                        <a:pt x="1597701" y="1587471"/>
                      </a:cubicBezTo>
                      <a:cubicBezTo>
                        <a:pt x="1601421" y="1577241"/>
                        <a:pt x="1597701" y="1567942"/>
                        <a:pt x="1589331" y="1561432"/>
                      </a:cubicBezTo>
                      <a:close/>
                      <a:moveTo>
                        <a:pt x="699343" y="1726038"/>
                      </a:moveTo>
                      <a:cubicBezTo>
                        <a:pt x="698413" y="1725108"/>
                        <a:pt x="696553" y="1725108"/>
                        <a:pt x="695623" y="1724178"/>
                      </a:cubicBezTo>
                      <a:lnTo>
                        <a:pt x="699343" y="1726038"/>
                      </a:lnTo>
                      <a:cubicBezTo>
                        <a:pt x="699343" y="1726038"/>
                        <a:pt x="699343" y="1726038"/>
                        <a:pt x="699343" y="1726038"/>
                      </a:cubicBezTo>
                      <a:close/>
                      <a:moveTo>
                        <a:pt x="1022975" y="1849725"/>
                      </a:moveTo>
                      <a:cubicBezTo>
                        <a:pt x="1019255" y="1848795"/>
                        <a:pt x="1015535" y="1847865"/>
                        <a:pt x="1011815" y="1847865"/>
                      </a:cubicBezTo>
                      <a:cubicBezTo>
                        <a:pt x="999726" y="1845075"/>
                        <a:pt x="988566" y="1841355"/>
                        <a:pt x="976476" y="1838565"/>
                      </a:cubicBezTo>
                      <a:cubicBezTo>
                        <a:pt x="963456" y="1834845"/>
                        <a:pt x="949507" y="1831125"/>
                        <a:pt x="936487" y="1827405"/>
                      </a:cubicBezTo>
                      <a:cubicBezTo>
                        <a:pt x="907658" y="1819035"/>
                        <a:pt x="879758" y="1808806"/>
                        <a:pt x="851859" y="1796716"/>
                      </a:cubicBezTo>
                      <a:cubicBezTo>
                        <a:pt x="800710" y="1775327"/>
                        <a:pt x="750492" y="1751147"/>
                        <a:pt x="700273" y="1726038"/>
                      </a:cubicBezTo>
                      <a:cubicBezTo>
                        <a:pt x="700273" y="1726038"/>
                        <a:pt x="700273" y="1726038"/>
                        <a:pt x="700273" y="1726038"/>
                      </a:cubicBezTo>
                      <a:cubicBezTo>
                        <a:pt x="700273" y="1726038"/>
                        <a:pt x="699343" y="1726038"/>
                        <a:pt x="699343" y="1725108"/>
                      </a:cubicBezTo>
                      <a:cubicBezTo>
                        <a:pt x="697483" y="1724178"/>
                        <a:pt x="696553" y="1723248"/>
                        <a:pt x="694693" y="1723248"/>
                      </a:cubicBezTo>
                      <a:cubicBezTo>
                        <a:pt x="694693" y="1723248"/>
                        <a:pt x="695623" y="1723248"/>
                        <a:pt x="695623" y="1724178"/>
                      </a:cubicBezTo>
                      <a:cubicBezTo>
                        <a:pt x="618435" y="1685119"/>
                        <a:pt x="544037" y="1644200"/>
                        <a:pt x="471498" y="1596771"/>
                      </a:cubicBezTo>
                      <a:cubicBezTo>
                        <a:pt x="400820" y="1551202"/>
                        <a:pt x="333862" y="1500983"/>
                        <a:pt x="271553" y="1445185"/>
                      </a:cubicBezTo>
                      <a:cubicBezTo>
                        <a:pt x="180416" y="1363347"/>
                        <a:pt x="101368" y="1269419"/>
                        <a:pt x="34409" y="1167121"/>
                      </a:cubicBezTo>
                      <a:cubicBezTo>
                        <a:pt x="31619" y="1163401"/>
                        <a:pt x="26039" y="1160612"/>
                        <a:pt x="21390" y="1160612"/>
                      </a:cubicBezTo>
                      <a:cubicBezTo>
                        <a:pt x="20459" y="1160612"/>
                        <a:pt x="20459" y="1160612"/>
                        <a:pt x="19530" y="1160612"/>
                      </a:cubicBezTo>
                      <a:cubicBezTo>
                        <a:pt x="14880" y="1160612"/>
                        <a:pt x="10230" y="1162471"/>
                        <a:pt x="6510" y="1165262"/>
                      </a:cubicBezTo>
                      <a:cubicBezTo>
                        <a:pt x="2790" y="1168981"/>
                        <a:pt x="0" y="1173631"/>
                        <a:pt x="0" y="1178281"/>
                      </a:cubicBezTo>
                      <a:cubicBezTo>
                        <a:pt x="0" y="1183861"/>
                        <a:pt x="1860" y="1187581"/>
                        <a:pt x="4650" y="1192231"/>
                      </a:cubicBezTo>
                      <a:cubicBezTo>
                        <a:pt x="64169" y="1283368"/>
                        <a:pt x="132987" y="1367996"/>
                        <a:pt x="212035" y="1444255"/>
                      </a:cubicBezTo>
                      <a:cubicBezTo>
                        <a:pt x="288293" y="1517723"/>
                        <a:pt x="371991" y="1583751"/>
                        <a:pt x="461269" y="1642340"/>
                      </a:cubicBezTo>
                      <a:cubicBezTo>
                        <a:pt x="543107" y="1696279"/>
                        <a:pt x="628665" y="1744637"/>
                        <a:pt x="716082" y="1788346"/>
                      </a:cubicBezTo>
                      <a:cubicBezTo>
                        <a:pt x="765371" y="1813455"/>
                        <a:pt x="814660" y="1835775"/>
                        <a:pt x="866739" y="1854375"/>
                      </a:cubicBezTo>
                      <a:cubicBezTo>
                        <a:pt x="890918" y="1862744"/>
                        <a:pt x="916028" y="1871114"/>
                        <a:pt x="942067" y="1876694"/>
                      </a:cubicBezTo>
                      <a:cubicBezTo>
                        <a:pt x="955087" y="1879484"/>
                        <a:pt x="968106" y="1882274"/>
                        <a:pt x="981126" y="1883204"/>
                      </a:cubicBezTo>
                      <a:cubicBezTo>
                        <a:pt x="987636" y="1884134"/>
                        <a:pt x="994146" y="1884134"/>
                        <a:pt x="1001585" y="1884134"/>
                      </a:cubicBezTo>
                      <a:cubicBezTo>
                        <a:pt x="1008095" y="1884134"/>
                        <a:pt x="1014605" y="1884134"/>
                        <a:pt x="1021115" y="1884134"/>
                      </a:cubicBezTo>
                      <a:cubicBezTo>
                        <a:pt x="1025765" y="1884134"/>
                        <a:pt x="1029485" y="1883204"/>
                        <a:pt x="1033205" y="1880414"/>
                      </a:cubicBezTo>
                      <a:cubicBezTo>
                        <a:pt x="1036925" y="1877624"/>
                        <a:pt x="1038784" y="1872974"/>
                        <a:pt x="1038784" y="1868324"/>
                      </a:cubicBezTo>
                      <a:cubicBezTo>
                        <a:pt x="1038784" y="1863674"/>
                        <a:pt x="1037854" y="1859025"/>
                        <a:pt x="1035065" y="1856234"/>
                      </a:cubicBezTo>
                      <a:cubicBezTo>
                        <a:pt x="1031345" y="1851585"/>
                        <a:pt x="1027625" y="1850655"/>
                        <a:pt x="1022975" y="1849725"/>
                      </a:cubicBezTo>
                      <a:close/>
                      <a:moveTo>
                        <a:pt x="969036" y="2153827"/>
                      </a:moveTo>
                      <a:cubicBezTo>
                        <a:pt x="969966" y="2147318"/>
                        <a:pt x="964386" y="2141738"/>
                        <a:pt x="957877" y="2139878"/>
                      </a:cubicBezTo>
                      <a:cubicBezTo>
                        <a:pt x="950437" y="2138948"/>
                        <a:pt x="943927" y="2138018"/>
                        <a:pt x="936487" y="2137088"/>
                      </a:cubicBezTo>
                      <a:cubicBezTo>
                        <a:pt x="927187" y="2136158"/>
                        <a:pt x="918817" y="2135228"/>
                        <a:pt x="909518" y="2133368"/>
                      </a:cubicBezTo>
                      <a:cubicBezTo>
                        <a:pt x="894638" y="2131508"/>
                        <a:pt x="878829" y="2128718"/>
                        <a:pt x="862089" y="2124998"/>
                      </a:cubicBezTo>
                      <a:cubicBezTo>
                        <a:pt x="835120" y="2119418"/>
                        <a:pt x="808150" y="2112908"/>
                        <a:pt x="782111" y="2106398"/>
                      </a:cubicBezTo>
                      <a:lnTo>
                        <a:pt x="770021" y="2103609"/>
                      </a:lnTo>
                      <a:cubicBezTo>
                        <a:pt x="768161" y="2103609"/>
                        <a:pt x="767231" y="2102678"/>
                        <a:pt x="765371" y="2102678"/>
                      </a:cubicBezTo>
                      <a:cubicBezTo>
                        <a:pt x="763511" y="2102678"/>
                        <a:pt x="761651" y="2102678"/>
                        <a:pt x="760721" y="2103609"/>
                      </a:cubicBezTo>
                      <a:cubicBezTo>
                        <a:pt x="757931" y="2104539"/>
                        <a:pt x="755141" y="2107328"/>
                        <a:pt x="754212" y="2111048"/>
                      </a:cubicBezTo>
                      <a:cubicBezTo>
                        <a:pt x="753281" y="2112908"/>
                        <a:pt x="753281" y="2113838"/>
                        <a:pt x="753281" y="2115698"/>
                      </a:cubicBezTo>
                      <a:cubicBezTo>
                        <a:pt x="749562" y="2117558"/>
                        <a:pt x="747702" y="2120348"/>
                        <a:pt x="746772" y="2123138"/>
                      </a:cubicBezTo>
                      <a:cubicBezTo>
                        <a:pt x="744912" y="2125928"/>
                        <a:pt x="743982" y="2128718"/>
                        <a:pt x="742122" y="2132438"/>
                      </a:cubicBezTo>
                      <a:cubicBezTo>
                        <a:pt x="740262" y="2137088"/>
                        <a:pt x="737472" y="2140808"/>
                        <a:pt x="735612" y="2145457"/>
                      </a:cubicBezTo>
                      <a:cubicBezTo>
                        <a:pt x="730962" y="2153827"/>
                        <a:pt x="726312" y="2162197"/>
                        <a:pt x="722592" y="2171497"/>
                      </a:cubicBezTo>
                      <a:cubicBezTo>
                        <a:pt x="720732" y="2171497"/>
                        <a:pt x="718872" y="2172427"/>
                        <a:pt x="717012" y="2174287"/>
                      </a:cubicBezTo>
                      <a:cubicBezTo>
                        <a:pt x="715153" y="2176147"/>
                        <a:pt x="713292" y="2178937"/>
                        <a:pt x="713292" y="2181727"/>
                      </a:cubicBezTo>
                      <a:cubicBezTo>
                        <a:pt x="713292" y="2184517"/>
                        <a:pt x="714222" y="2188236"/>
                        <a:pt x="716082" y="2190096"/>
                      </a:cubicBezTo>
                      <a:cubicBezTo>
                        <a:pt x="717942" y="2192886"/>
                        <a:pt x="720732" y="2193816"/>
                        <a:pt x="723522" y="2193816"/>
                      </a:cubicBezTo>
                      <a:cubicBezTo>
                        <a:pt x="760721" y="2201256"/>
                        <a:pt x="796990" y="2206836"/>
                        <a:pt x="828610" y="2210556"/>
                      </a:cubicBezTo>
                      <a:cubicBezTo>
                        <a:pt x="838839" y="2211486"/>
                        <a:pt x="849069" y="2213346"/>
                        <a:pt x="859299" y="2214276"/>
                      </a:cubicBezTo>
                      <a:lnTo>
                        <a:pt x="881618" y="2217066"/>
                      </a:lnTo>
                      <a:lnTo>
                        <a:pt x="893708" y="2218926"/>
                      </a:lnTo>
                      <a:lnTo>
                        <a:pt x="907658" y="2220786"/>
                      </a:lnTo>
                      <a:lnTo>
                        <a:pt x="911378" y="2220786"/>
                      </a:lnTo>
                      <a:cubicBezTo>
                        <a:pt x="914168" y="2220786"/>
                        <a:pt x="917887" y="2221716"/>
                        <a:pt x="920678" y="2221716"/>
                      </a:cubicBezTo>
                      <a:lnTo>
                        <a:pt x="920678" y="2222645"/>
                      </a:lnTo>
                      <a:cubicBezTo>
                        <a:pt x="922537" y="2226366"/>
                        <a:pt x="925327" y="2229155"/>
                        <a:pt x="929047" y="2230085"/>
                      </a:cubicBezTo>
                      <a:cubicBezTo>
                        <a:pt x="930907" y="2231015"/>
                        <a:pt x="931837" y="2231015"/>
                        <a:pt x="933697" y="2231015"/>
                      </a:cubicBezTo>
                      <a:cubicBezTo>
                        <a:pt x="935557" y="2231015"/>
                        <a:pt x="938347" y="2230085"/>
                        <a:pt x="940207" y="2230085"/>
                      </a:cubicBezTo>
                      <a:cubicBezTo>
                        <a:pt x="943927" y="2228225"/>
                        <a:pt x="945787" y="2225436"/>
                        <a:pt x="947647" y="2221716"/>
                      </a:cubicBezTo>
                      <a:cubicBezTo>
                        <a:pt x="949507" y="2217996"/>
                        <a:pt x="950437" y="2213346"/>
                        <a:pt x="952297" y="2208696"/>
                      </a:cubicBezTo>
                      <a:cubicBezTo>
                        <a:pt x="953227" y="2206836"/>
                        <a:pt x="953227" y="2204976"/>
                        <a:pt x="954156" y="2203116"/>
                      </a:cubicBezTo>
                      <a:cubicBezTo>
                        <a:pt x="956017" y="2197536"/>
                        <a:pt x="958806" y="2191026"/>
                        <a:pt x="961596" y="2183587"/>
                      </a:cubicBezTo>
                      <a:lnTo>
                        <a:pt x="962526" y="2180797"/>
                      </a:lnTo>
                      <a:cubicBezTo>
                        <a:pt x="964386" y="2177077"/>
                        <a:pt x="965316" y="2173357"/>
                        <a:pt x="965316" y="2168707"/>
                      </a:cubicBezTo>
                      <a:cubicBezTo>
                        <a:pt x="965316" y="2165917"/>
                        <a:pt x="963456" y="2164057"/>
                        <a:pt x="962526" y="2162197"/>
                      </a:cubicBezTo>
                      <a:cubicBezTo>
                        <a:pt x="963456" y="2162197"/>
                        <a:pt x="963456" y="2161267"/>
                        <a:pt x="964386" y="2161267"/>
                      </a:cubicBezTo>
                      <a:cubicBezTo>
                        <a:pt x="967176" y="2160337"/>
                        <a:pt x="969036" y="2156617"/>
                        <a:pt x="969036" y="2153827"/>
                      </a:cubicBezTo>
                      <a:close/>
                      <a:moveTo>
                        <a:pt x="684463" y="2271934"/>
                      </a:moveTo>
                      <a:cubicBezTo>
                        <a:pt x="683533" y="2271934"/>
                        <a:pt x="682603" y="2271004"/>
                        <a:pt x="681673" y="2271004"/>
                      </a:cubicBezTo>
                      <a:cubicBezTo>
                        <a:pt x="679813" y="2271004"/>
                        <a:pt x="678883" y="2271004"/>
                        <a:pt x="677953" y="2271934"/>
                      </a:cubicBezTo>
                      <a:cubicBezTo>
                        <a:pt x="676093" y="2272864"/>
                        <a:pt x="673304" y="2274724"/>
                        <a:pt x="673304" y="2277514"/>
                      </a:cubicBezTo>
                      <a:cubicBezTo>
                        <a:pt x="672374" y="2281234"/>
                        <a:pt x="671443" y="2284024"/>
                        <a:pt x="670514" y="2287744"/>
                      </a:cubicBezTo>
                      <a:cubicBezTo>
                        <a:pt x="669584" y="2287744"/>
                        <a:pt x="668654" y="2288674"/>
                        <a:pt x="666794" y="2289604"/>
                      </a:cubicBezTo>
                      <a:cubicBezTo>
                        <a:pt x="653774" y="2297974"/>
                        <a:pt x="641684" y="2309134"/>
                        <a:pt x="629595" y="2318433"/>
                      </a:cubicBezTo>
                      <a:lnTo>
                        <a:pt x="622155" y="2324943"/>
                      </a:lnTo>
                      <a:cubicBezTo>
                        <a:pt x="606345" y="2337963"/>
                        <a:pt x="592395" y="2350052"/>
                        <a:pt x="577516" y="2360282"/>
                      </a:cubicBezTo>
                      <a:cubicBezTo>
                        <a:pt x="571936" y="2364002"/>
                        <a:pt x="565426" y="2366792"/>
                        <a:pt x="559846" y="2370512"/>
                      </a:cubicBezTo>
                      <a:cubicBezTo>
                        <a:pt x="558916" y="2370512"/>
                        <a:pt x="557986" y="2370512"/>
                        <a:pt x="557986" y="2370512"/>
                      </a:cubicBezTo>
                      <a:cubicBezTo>
                        <a:pt x="556126" y="2370512"/>
                        <a:pt x="554266" y="2370512"/>
                        <a:pt x="552407" y="2371442"/>
                      </a:cubicBezTo>
                      <a:cubicBezTo>
                        <a:pt x="549617" y="2373302"/>
                        <a:pt x="545897" y="2376092"/>
                        <a:pt x="544967" y="2379812"/>
                      </a:cubicBezTo>
                      <a:cubicBezTo>
                        <a:pt x="528227" y="2460720"/>
                        <a:pt x="503118" y="2543488"/>
                        <a:pt x="469638" y="2633696"/>
                      </a:cubicBezTo>
                      <a:cubicBezTo>
                        <a:pt x="439879" y="2714604"/>
                        <a:pt x="403610" y="2797372"/>
                        <a:pt x="358971" y="2887579"/>
                      </a:cubicBezTo>
                      <a:cubicBezTo>
                        <a:pt x="355251" y="2895019"/>
                        <a:pt x="351531" y="2902459"/>
                        <a:pt x="347812" y="2909899"/>
                      </a:cubicBezTo>
                      <a:lnTo>
                        <a:pt x="348741" y="2908039"/>
                      </a:lnTo>
                      <a:cubicBezTo>
                        <a:pt x="309682" y="2986157"/>
                        <a:pt x="265974" y="3065205"/>
                        <a:pt x="215755" y="3150763"/>
                      </a:cubicBezTo>
                      <a:cubicBezTo>
                        <a:pt x="172046" y="3226091"/>
                        <a:pt x="126477" y="3298629"/>
                        <a:pt x="76258" y="3379537"/>
                      </a:cubicBezTo>
                      <a:lnTo>
                        <a:pt x="73468" y="3383257"/>
                      </a:lnTo>
                      <a:cubicBezTo>
                        <a:pt x="69748" y="3389767"/>
                        <a:pt x="65098" y="3396277"/>
                        <a:pt x="61379" y="3402787"/>
                      </a:cubicBezTo>
                      <a:lnTo>
                        <a:pt x="59519" y="3406506"/>
                      </a:lnTo>
                      <a:cubicBezTo>
                        <a:pt x="57659" y="3409297"/>
                        <a:pt x="55799" y="3413016"/>
                        <a:pt x="53939" y="3415806"/>
                      </a:cubicBezTo>
                      <a:cubicBezTo>
                        <a:pt x="53009" y="3417666"/>
                        <a:pt x="51149" y="3420456"/>
                        <a:pt x="50219" y="3422316"/>
                      </a:cubicBezTo>
                      <a:cubicBezTo>
                        <a:pt x="47429" y="3424176"/>
                        <a:pt x="45569" y="3426036"/>
                        <a:pt x="44639" y="3428826"/>
                      </a:cubicBezTo>
                      <a:cubicBezTo>
                        <a:pt x="43709" y="3431616"/>
                        <a:pt x="43709" y="3433476"/>
                        <a:pt x="44639" y="3436266"/>
                      </a:cubicBezTo>
                      <a:cubicBezTo>
                        <a:pt x="44639" y="3440916"/>
                        <a:pt x="46499" y="3444636"/>
                        <a:pt x="50219" y="3447426"/>
                      </a:cubicBezTo>
                      <a:cubicBezTo>
                        <a:pt x="52079" y="3449286"/>
                        <a:pt x="54869" y="3449286"/>
                        <a:pt x="57659" y="3449286"/>
                      </a:cubicBezTo>
                      <a:cubicBezTo>
                        <a:pt x="59519" y="3449286"/>
                        <a:pt x="60449" y="3449286"/>
                        <a:pt x="62308" y="3448355"/>
                      </a:cubicBezTo>
                      <a:cubicBezTo>
                        <a:pt x="67888" y="3451146"/>
                        <a:pt x="73468" y="3453005"/>
                        <a:pt x="79978" y="3456725"/>
                      </a:cubicBezTo>
                      <a:cubicBezTo>
                        <a:pt x="87418" y="3460445"/>
                        <a:pt x="93928" y="3464165"/>
                        <a:pt x="101368" y="3467885"/>
                      </a:cubicBezTo>
                      <a:lnTo>
                        <a:pt x="109737" y="3472535"/>
                      </a:lnTo>
                      <a:cubicBezTo>
                        <a:pt x="120897" y="3478115"/>
                        <a:pt x="132057" y="3484625"/>
                        <a:pt x="143217" y="3487414"/>
                      </a:cubicBezTo>
                      <a:cubicBezTo>
                        <a:pt x="145076" y="3488345"/>
                        <a:pt x="146936" y="3488345"/>
                        <a:pt x="148796" y="3488345"/>
                      </a:cubicBezTo>
                      <a:cubicBezTo>
                        <a:pt x="150656" y="3488345"/>
                        <a:pt x="152516" y="3488345"/>
                        <a:pt x="155306" y="3487414"/>
                      </a:cubicBezTo>
                      <a:cubicBezTo>
                        <a:pt x="159026" y="3485554"/>
                        <a:pt x="161816" y="3482765"/>
                        <a:pt x="162746" y="3479045"/>
                      </a:cubicBezTo>
                      <a:cubicBezTo>
                        <a:pt x="163676" y="3481835"/>
                        <a:pt x="165536" y="3484625"/>
                        <a:pt x="168326" y="3486485"/>
                      </a:cubicBezTo>
                      <a:cubicBezTo>
                        <a:pt x="171116" y="3488345"/>
                        <a:pt x="173906" y="3489275"/>
                        <a:pt x="176696" y="3489275"/>
                      </a:cubicBezTo>
                      <a:cubicBezTo>
                        <a:pt x="181346" y="3489275"/>
                        <a:pt x="185995" y="3486485"/>
                        <a:pt x="189715" y="3482765"/>
                      </a:cubicBezTo>
                      <a:cubicBezTo>
                        <a:pt x="206455" y="3459515"/>
                        <a:pt x="220405" y="3436266"/>
                        <a:pt x="231564" y="3417666"/>
                      </a:cubicBezTo>
                      <a:cubicBezTo>
                        <a:pt x="244584" y="3396277"/>
                        <a:pt x="256674" y="3374887"/>
                        <a:pt x="269693" y="3350708"/>
                      </a:cubicBezTo>
                      <a:cubicBezTo>
                        <a:pt x="292013" y="3308859"/>
                        <a:pt x="313402" y="3265150"/>
                        <a:pt x="338512" y="3211211"/>
                      </a:cubicBezTo>
                      <a:cubicBezTo>
                        <a:pt x="359901" y="3165643"/>
                        <a:pt x="379431" y="3120073"/>
                        <a:pt x="401750" y="3069855"/>
                      </a:cubicBezTo>
                      <a:cubicBezTo>
                        <a:pt x="423140" y="3020566"/>
                        <a:pt x="443599" y="2971277"/>
                        <a:pt x="462199" y="2923849"/>
                      </a:cubicBezTo>
                      <a:cubicBezTo>
                        <a:pt x="492888" y="2845730"/>
                        <a:pt x="521717" y="2764822"/>
                        <a:pt x="549617" y="2687634"/>
                      </a:cubicBezTo>
                      <a:cubicBezTo>
                        <a:pt x="591466" y="2569527"/>
                        <a:pt x="635174" y="2447700"/>
                        <a:pt x="685393" y="2330523"/>
                      </a:cubicBezTo>
                      <a:lnTo>
                        <a:pt x="687253" y="2325873"/>
                      </a:lnTo>
                      <a:lnTo>
                        <a:pt x="688183" y="2324943"/>
                      </a:lnTo>
                      <a:cubicBezTo>
                        <a:pt x="689113" y="2322153"/>
                        <a:pt x="690043" y="2318433"/>
                        <a:pt x="689113" y="2315643"/>
                      </a:cubicBezTo>
                      <a:cubicBezTo>
                        <a:pt x="690043" y="2310064"/>
                        <a:pt x="691903" y="2303554"/>
                        <a:pt x="692833" y="2297974"/>
                      </a:cubicBezTo>
                      <a:lnTo>
                        <a:pt x="693763" y="2293324"/>
                      </a:lnTo>
                      <a:lnTo>
                        <a:pt x="694693" y="2288674"/>
                      </a:lnTo>
                      <a:lnTo>
                        <a:pt x="695623" y="2283094"/>
                      </a:lnTo>
                      <a:cubicBezTo>
                        <a:pt x="695623" y="2281234"/>
                        <a:pt x="695623" y="2279374"/>
                        <a:pt x="694693" y="2278444"/>
                      </a:cubicBezTo>
                      <a:cubicBezTo>
                        <a:pt x="689113" y="2274724"/>
                        <a:pt x="686323" y="2272864"/>
                        <a:pt x="684463" y="2271934"/>
                      </a:cubicBezTo>
                      <a:close/>
                    </a:path>
                  </a:pathLst>
                </a:custGeom>
                <a:solidFill>
                  <a:schemeClr val="tx1">
                    <a:alpha val="33000"/>
                  </a:schemeClr>
                </a:solidFill>
                <a:ln w="93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xmlns="" id="{B6AA20C9-3287-4934-56EA-2282B84D49BF}"/>
                    </a:ext>
                  </a:extLst>
                </p:cNvPr>
                <p:cNvSpPr/>
                <p:nvPr/>
              </p:nvSpPr>
              <p:spPr>
                <a:xfrm>
                  <a:off x="2224505" y="3477358"/>
                  <a:ext cx="132986" cy="113457"/>
                </a:xfrm>
                <a:custGeom>
                  <a:avLst/>
                  <a:gdLst>
                    <a:gd name="connsiteX0" fmla="*/ 22320 w 132986"/>
                    <a:gd name="connsiteY0" fmla="*/ 0 h 113457"/>
                    <a:gd name="connsiteX1" fmla="*/ 22320 w 132986"/>
                    <a:gd name="connsiteY1" fmla="*/ 0 h 113457"/>
                    <a:gd name="connsiteX2" fmla="*/ 9300 w 132986"/>
                    <a:gd name="connsiteY2" fmla="*/ 14879 h 113457"/>
                    <a:gd name="connsiteX3" fmla="*/ 2790 w 132986"/>
                    <a:gd name="connsiteY3" fmla="*/ 27899 h 113457"/>
                    <a:gd name="connsiteX4" fmla="*/ 0 w 132986"/>
                    <a:gd name="connsiteY4" fmla="*/ 40919 h 113457"/>
                    <a:gd name="connsiteX5" fmla="*/ 930 w 132986"/>
                    <a:gd name="connsiteY5" fmla="*/ 53939 h 113457"/>
                    <a:gd name="connsiteX6" fmla="*/ 6510 w 132986"/>
                    <a:gd name="connsiteY6" fmla="*/ 68818 h 113457"/>
                    <a:gd name="connsiteX7" fmla="*/ 17670 w 132986"/>
                    <a:gd name="connsiteY7" fmla="*/ 85558 h 113457"/>
                    <a:gd name="connsiteX8" fmla="*/ 35339 w 132986"/>
                    <a:gd name="connsiteY8" fmla="*/ 100437 h 113457"/>
                    <a:gd name="connsiteX9" fmla="*/ 53939 w 132986"/>
                    <a:gd name="connsiteY9" fmla="*/ 109737 h 113457"/>
                    <a:gd name="connsiteX10" fmla="*/ 70678 w 132986"/>
                    <a:gd name="connsiteY10" fmla="*/ 113457 h 113457"/>
                    <a:gd name="connsiteX11" fmla="*/ 72538 w 132986"/>
                    <a:gd name="connsiteY11" fmla="*/ 113457 h 113457"/>
                    <a:gd name="connsiteX12" fmla="*/ 85558 w 132986"/>
                    <a:gd name="connsiteY12" fmla="*/ 112527 h 113457"/>
                    <a:gd name="connsiteX13" fmla="*/ 98578 w 132986"/>
                    <a:gd name="connsiteY13" fmla="*/ 107877 h 113457"/>
                    <a:gd name="connsiteX14" fmla="*/ 111597 w 132986"/>
                    <a:gd name="connsiteY14" fmla="*/ 98577 h 113457"/>
                    <a:gd name="connsiteX15" fmla="*/ 125547 w 132986"/>
                    <a:gd name="connsiteY15" fmla="*/ 81838 h 113457"/>
                    <a:gd name="connsiteX16" fmla="*/ 132987 w 132986"/>
                    <a:gd name="connsiteY16" fmla="*/ 68818 h 113457"/>
                    <a:gd name="connsiteX17" fmla="*/ 106017 w 132986"/>
                    <a:gd name="connsiteY17" fmla="*/ 52078 h 113457"/>
                    <a:gd name="connsiteX18" fmla="*/ 102297 w 132986"/>
                    <a:gd name="connsiteY18" fmla="*/ 49289 h 113457"/>
                    <a:gd name="connsiteX19" fmla="*/ 94858 w 132986"/>
                    <a:gd name="connsiteY19" fmla="*/ 44639 h 113457"/>
                    <a:gd name="connsiteX20" fmla="*/ 74398 w 132986"/>
                    <a:gd name="connsiteY20" fmla="*/ 31619 h 113457"/>
                    <a:gd name="connsiteX21" fmla="*/ 22320 w 132986"/>
                    <a:gd name="connsiteY21" fmla="*/ 0 h 113457"/>
                    <a:gd name="connsiteX22" fmla="*/ 22320 w 132986"/>
                    <a:gd name="connsiteY22" fmla="*/ 0 h 113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32986" h="113457">
                      <a:moveTo>
                        <a:pt x="22320" y="0"/>
                      </a:moveTo>
                      <a:lnTo>
                        <a:pt x="22320" y="0"/>
                      </a:lnTo>
                      <a:cubicBezTo>
                        <a:pt x="17670" y="4650"/>
                        <a:pt x="13020" y="9300"/>
                        <a:pt x="9300" y="14879"/>
                      </a:cubicBezTo>
                      <a:cubicBezTo>
                        <a:pt x="6510" y="19529"/>
                        <a:pt x="4650" y="23249"/>
                        <a:pt x="2790" y="27899"/>
                      </a:cubicBezTo>
                      <a:cubicBezTo>
                        <a:pt x="1860" y="32549"/>
                        <a:pt x="930" y="36269"/>
                        <a:pt x="0" y="40919"/>
                      </a:cubicBezTo>
                      <a:cubicBezTo>
                        <a:pt x="0" y="45569"/>
                        <a:pt x="0" y="49289"/>
                        <a:pt x="930" y="53939"/>
                      </a:cubicBezTo>
                      <a:cubicBezTo>
                        <a:pt x="1860" y="58588"/>
                        <a:pt x="3720" y="64168"/>
                        <a:pt x="6510" y="68818"/>
                      </a:cubicBezTo>
                      <a:cubicBezTo>
                        <a:pt x="9300" y="74398"/>
                        <a:pt x="13020" y="79978"/>
                        <a:pt x="17670" y="85558"/>
                      </a:cubicBezTo>
                      <a:cubicBezTo>
                        <a:pt x="23249" y="91138"/>
                        <a:pt x="28829" y="96718"/>
                        <a:pt x="35339" y="100437"/>
                      </a:cubicBezTo>
                      <a:cubicBezTo>
                        <a:pt x="40919" y="104157"/>
                        <a:pt x="47429" y="106947"/>
                        <a:pt x="53939" y="109737"/>
                      </a:cubicBezTo>
                      <a:cubicBezTo>
                        <a:pt x="59519" y="111597"/>
                        <a:pt x="65098" y="112527"/>
                        <a:pt x="70678" y="113457"/>
                      </a:cubicBezTo>
                      <a:lnTo>
                        <a:pt x="72538" y="113457"/>
                      </a:lnTo>
                      <a:cubicBezTo>
                        <a:pt x="77188" y="113457"/>
                        <a:pt x="80908" y="113457"/>
                        <a:pt x="85558" y="112527"/>
                      </a:cubicBezTo>
                      <a:cubicBezTo>
                        <a:pt x="90208" y="111597"/>
                        <a:pt x="94858" y="109737"/>
                        <a:pt x="98578" y="107877"/>
                      </a:cubicBezTo>
                      <a:cubicBezTo>
                        <a:pt x="103228" y="105087"/>
                        <a:pt x="107877" y="102297"/>
                        <a:pt x="111597" y="98577"/>
                      </a:cubicBezTo>
                      <a:cubicBezTo>
                        <a:pt x="117177" y="93927"/>
                        <a:pt x="121827" y="88348"/>
                        <a:pt x="125547" y="81838"/>
                      </a:cubicBezTo>
                      <a:cubicBezTo>
                        <a:pt x="128337" y="77188"/>
                        <a:pt x="131127" y="73468"/>
                        <a:pt x="132987" y="68818"/>
                      </a:cubicBezTo>
                      <a:cubicBezTo>
                        <a:pt x="123687" y="63238"/>
                        <a:pt x="114387" y="57658"/>
                        <a:pt x="106017" y="52078"/>
                      </a:cubicBezTo>
                      <a:lnTo>
                        <a:pt x="102297" y="49289"/>
                      </a:lnTo>
                      <a:lnTo>
                        <a:pt x="94858" y="44639"/>
                      </a:lnTo>
                      <a:lnTo>
                        <a:pt x="74398" y="31619"/>
                      </a:lnTo>
                      <a:cubicBezTo>
                        <a:pt x="54869" y="19529"/>
                        <a:pt x="38129" y="9300"/>
                        <a:pt x="22320" y="0"/>
                      </a:cubicBezTo>
                      <a:lnTo>
                        <a:pt x="22320" y="0"/>
                      </a:lnTo>
                      <a:close/>
                    </a:path>
                  </a:pathLst>
                </a:custGeom>
                <a:solidFill>
                  <a:srgbClr val="F37480"/>
                </a:solidFill>
                <a:ln w="93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CC706DF6-42F1-7F84-C764-1832620D3773}"/>
                  </a:ext>
                </a:extLst>
              </p:cNvPr>
              <p:cNvSpPr/>
              <p:nvPr/>
            </p:nvSpPr>
            <p:spPr>
              <a:xfrm>
                <a:off x="-1424" y="1999624"/>
                <a:ext cx="3841541" cy="3868704"/>
              </a:xfrm>
              <a:custGeom>
                <a:avLst/>
                <a:gdLst>
                  <a:gd name="connsiteX0" fmla="*/ 1154596 w 3841541"/>
                  <a:gd name="connsiteY0" fmla="*/ 2011541 h 3868704"/>
                  <a:gd name="connsiteX1" fmla="*/ 1162966 w 3841541"/>
                  <a:gd name="connsiteY1" fmla="*/ 2019910 h 3868704"/>
                  <a:gd name="connsiteX2" fmla="*/ 1174125 w 3841541"/>
                  <a:gd name="connsiteY2" fmla="*/ 2027350 h 3868704"/>
                  <a:gd name="connsiteX3" fmla="*/ 1193655 w 3841541"/>
                  <a:gd name="connsiteY3" fmla="*/ 2035720 h 3868704"/>
                  <a:gd name="connsiteX4" fmla="*/ 1216904 w 3841541"/>
                  <a:gd name="connsiteY4" fmla="*/ 2038510 h 3868704"/>
                  <a:gd name="connsiteX5" fmla="*/ 1238294 w 3841541"/>
                  <a:gd name="connsiteY5" fmla="*/ 2034790 h 3868704"/>
                  <a:gd name="connsiteX6" fmla="*/ 1246664 w 3841541"/>
                  <a:gd name="connsiteY6" fmla="*/ 2031070 h 3868704"/>
                  <a:gd name="connsiteX7" fmla="*/ 1257823 w 3841541"/>
                  <a:gd name="connsiteY7" fmla="*/ 2025490 h 3868704"/>
                  <a:gd name="connsiteX8" fmla="*/ 1282003 w 3841541"/>
                  <a:gd name="connsiteY8" fmla="*/ 1999451 h 3868704"/>
                  <a:gd name="connsiteX9" fmla="*/ 1289443 w 3841541"/>
                  <a:gd name="connsiteY9" fmla="*/ 1968762 h 3868704"/>
                  <a:gd name="connsiteX10" fmla="*/ 1282933 w 3841541"/>
                  <a:gd name="connsiteY10" fmla="*/ 1940862 h 3868704"/>
                  <a:gd name="connsiteX11" fmla="*/ 1264333 w 3841541"/>
                  <a:gd name="connsiteY11" fmla="*/ 1916683 h 3868704"/>
                  <a:gd name="connsiteX12" fmla="*/ 1235504 w 3841541"/>
                  <a:gd name="connsiteY12" fmla="*/ 1902733 h 3868704"/>
                  <a:gd name="connsiteX13" fmla="*/ 1220624 w 3841541"/>
                  <a:gd name="connsiteY13" fmla="*/ 1900874 h 3868704"/>
                  <a:gd name="connsiteX14" fmla="*/ 1198305 w 3841541"/>
                  <a:gd name="connsiteY14" fmla="*/ 1903663 h 3868704"/>
                  <a:gd name="connsiteX15" fmla="*/ 1191795 w 3841541"/>
                  <a:gd name="connsiteY15" fmla="*/ 1916683 h 3868704"/>
                  <a:gd name="connsiteX16" fmla="*/ 1197375 w 3841541"/>
                  <a:gd name="connsiteY16" fmla="*/ 1922263 h 3868704"/>
                  <a:gd name="connsiteX17" fmla="*/ 1204815 w 3841541"/>
                  <a:gd name="connsiteY17" fmla="*/ 1922263 h 3868704"/>
                  <a:gd name="connsiteX18" fmla="*/ 1206675 w 3841541"/>
                  <a:gd name="connsiteY18" fmla="*/ 1922263 h 3868704"/>
                  <a:gd name="connsiteX19" fmla="*/ 1222484 w 3841541"/>
                  <a:gd name="connsiteY19" fmla="*/ 1921333 h 3868704"/>
                  <a:gd name="connsiteX20" fmla="*/ 1234574 w 3841541"/>
                  <a:gd name="connsiteY20" fmla="*/ 1923193 h 3868704"/>
                  <a:gd name="connsiteX21" fmla="*/ 1244804 w 3841541"/>
                  <a:gd name="connsiteY21" fmla="*/ 1927843 h 3868704"/>
                  <a:gd name="connsiteX22" fmla="*/ 1253173 w 3841541"/>
                  <a:gd name="connsiteY22" fmla="*/ 1935283 h 3868704"/>
                  <a:gd name="connsiteX23" fmla="*/ 1259683 w 3841541"/>
                  <a:gd name="connsiteY23" fmla="*/ 1944582 h 3868704"/>
                  <a:gd name="connsiteX24" fmla="*/ 1263403 w 3841541"/>
                  <a:gd name="connsiteY24" fmla="*/ 1954812 h 3868704"/>
                  <a:gd name="connsiteX25" fmla="*/ 1264333 w 3841541"/>
                  <a:gd name="connsiteY25" fmla="*/ 1965042 h 3868704"/>
                  <a:gd name="connsiteX26" fmla="*/ 1262473 w 3841541"/>
                  <a:gd name="connsiteY26" fmla="*/ 1975272 h 3868704"/>
                  <a:gd name="connsiteX27" fmla="*/ 1258753 w 3841541"/>
                  <a:gd name="connsiteY27" fmla="*/ 1984571 h 3868704"/>
                  <a:gd name="connsiteX28" fmla="*/ 1252243 w 3841541"/>
                  <a:gd name="connsiteY28" fmla="*/ 1992941 h 3868704"/>
                  <a:gd name="connsiteX29" fmla="*/ 1242014 w 3841541"/>
                  <a:gd name="connsiteY29" fmla="*/ 1999451 h 3868704"/>
                  <a:gd name="connsiteX30" fmla="*/ 1228994 w 3841541"/>
                  <a:gd name="connsiteY30" fmla="*/ 2004101 h 3868704"/>
                  <a:gd name="connsiteX31" fmla="*/ 1217834 w 3841541"/>
                  <a:gd name="connsiteY31" fmla="*/ 2005031 h 3868704"/>
                  <a:gd name="connsiteX32" fmla="*/ 1204815 w 3841541"/>
                  <a:gd name="connsiteY32" fmla="*/ 2002241 h 3868704"/>
                  <a:gd name="connsiteX33" fmla="*/ 1192725 w 3841541"/>
                  <a:gd name="connsiteY33" fmla="*/ 1996661 h 3868704"/>
                  <a:gd name="connsiteX34" fmla="*/ 1184355 w 3841541"/>
                  <a:gd name="connsiteY34" fmla="*/ 1989221 h 3868704"/>
                  <a:gd name="connsiteX35" fmla="*/ 1179705 w 3841541"/>
                  <a:gd name="connsiteY35" fmla="*/ 1981781 h 3868704"/>
                  <a:gd name="connsiteX36" fmla="*/ 1176915 w 3841541"/>
                  <a:gd name="connsiteY36" fmla="*/ 1974342 h 3868704"/>
                  <a:gd name="connsiteX37" fmla="*/ 1175985 w 3841541"/>
                  <a:gd name="connsiteY37" fmla="*/ 1965042 h 3868704"/>
                  <a:gd name="connsiteX38" fmla="*/ 1176915 w 3841541"/>
                  <a:gd name="connsiteY38" fmla="*/ 1958532 h 3868704"/>
                  <a:gd name="connsiteX39" fmla="*/ 1169475 w 3841541"/>
                  <a:gd name="connsiteY39" fmla="*/ 1944582 h 3868704"/>
                  <a:gd name="connsiteX40" fmla="*/ 1159246 w 3841541"/>
                  <a:gd name="connsiteY40" fmla="*/ 1943652 h 3868704"/>
                  <a:gd name="connsiteX41" fmla="*/ 1151806 w 3841541"/>
                  <a:gd name="connsiteY41" fmla="*/ 1950162 h 3868704"/>
                  <a:gd name="connsiteX42" fmla="*/ 1144366 w 3841541"/>
                  <a:gd name="connsiteY42" fmla="*/ 1969692 h 3868704"/>
                  <a:gd name="connsiteX43" fmla="*/ 1147156 w 3841541"/>
                  <a:gd name="connsiteY43" fmla="*/ 1993871 h 3868704"/>
                  <a:gd name="connsiteX44" fmla="*/ 1154596 w 3841541"/>
                  <a:gd name="connsiteY44" fmla="*/ 2011541 h 3868704"/>
                  <a:gd name="connsiteX45" fmla="*/ 2117122 w 3841541"/>
                  <a:gd name="connsiteY45" fmla="*/ 2481179 h 3868704"/>
                  <a:gd name="connsiteX46" fmla="*/ 2102243 w 3841541"/>
                  <a:gd name="connsiteY46" fmla="*/ 2472810 h 3868704"/>
                  <a:gd name="connsiteX47" fmla="*/ 2081783 w 3841541"/>
                  <a:gd name="connsiteY47" fmla="*/ 2469089 h 3868704"/>
                  <a:gd name="connsiteX48" fmla="*/ 2078993 w 3841541"/>
                  <a:gd name="connsiteY48" fmla="*/ 2469089 h 3868704"/>
                  <a:gd name="connsiteX49" fmla="*/ 2020405 w 3841541"/>
                  <a:gd name="connsiteY49" fmla="*/ 2500709 h 3868704"/>
                  <a:gd name="connsiteX50" fmla="*/ 2012035 w 3841541"/>
                  <a:gd name="connsiteY50" fmla="*/ 2517448 h 3868704"/>
                  <a:gd name="connsiteX51" fmla="*/ 2009245 w 3841541"/>
                  <a:gd name="connsiteY51" fmla="*/ 2529538 h 3868704"/>
                  <a:gd name="connsiteX52" fmla="*/ 2008315 w 3841541"/>
                  <a:gd name="connsiteY52" fmla="*/ 2543488 h 3868704"/>
                  <a:gd name="connsiteX53" fmla="*/ 2012035 w 3841541"/>
                  <a:gd name="connsiteY53" fmla="*/ 2565807 h 3868704"/>
                  <a:gd name="connsiteX54" fmla="*/ 2023194 w 3841541"/>
                  <a:gd name="connsiteY54" fmla="*/ 2585337 h 3868704"/>
                  <a:gd name="connsiteX55" fmla="*/ 2039934 w 3841541"/>
                  <a:gd name="connsiteY55" fmla="*/ 2600216 h 3868704"/>
                  <a:gd name="connsiteX56" fmla="*/ 2062254 w 3841541"/>
                  <a:gd name="connsiteY56" fmla="*/ 2605796 h 3868704"/>
                  <a:gd name="connsiteX57" fmla="*/ 2103173 w 3841541"/>
                  <a:gd name="connsiteY57" fmla="*/ 2583477 h 3868704"/>
                  <a:gd name="connsiteX58" fmla="*/ 2105963 w 3841541"/>
                  <a:gd name="connsiteY58" fmla="*/ 2574177 h 3868704"/>
                  <a:gd name="connsiteX59" fmla="*/ 2101313 w 3841541"/>
                  <a:gd name="connsiteY59" fmla="*/ 2564877 h 3868704"/>
                  <a:gd name="connsiteX60" fmla="*/ 2092013 w 3841541"/>
                  <a:gd name="connsiteY60" fmla="*/ 2562087 h 3868704"/>
                  <a:gd name="connsiteX61" fmla="*/ 2083643 w 3841541"/>
                  <a:gd name="connsiteY61" fmla="*/ 2565807 h 3868704"/>
                  <a:gd name="connsiteX62" fmla="*/ 2073413 w 3841541"/>
                  <a:gd name="connsiteY62" fmla="*/ 2573247 h 3868704"/>
                  <a:gd name="connsiteX63" fmla="*/ 2067833 w 3841541"/>
                  <a:gd name="connsiteY63" fmla="*/ 2575107 h 3868704"/>
                  <a:gd name="connsiteX64" fmla="*/ 2063183 w 3841541"/>
                  <a:gd name="connsiteY64" fmla="*/ 2575107 h 3868704"/>
                  <a:gd name="connsiteX65" fmla="*/ 2059464 w 3841541"/>
                  <a:gd name="connsiteY65" fmla="*/ 2574177 h 3868704"/>
                  <a:gd name="connsiteX66" fmla="*/ 2054814 w 3841541"/>
                  <a:gd name="connsiteY66" fmla="*/ 2571387 h 3868704"/>
                  <a:gd name="connsiteX67" fmla="*/ 2050164 w 3841541"/>
                  <a:gd name="connsiteY67" fmla="*/ 2566737 h 3868704"/>
                  <a:gd name="connsiteX68" fmla="*/ 2045514 w 3841541"/>
                  <a:gd name="connsiteY68" fmla="*/ 2559297 h 3868704"/>
                  <a:gd name="connsiteX69" fmla="*/ 2042724 w 3841541"/>
                  <a:gd name="connsiteY69" fmla="*/ 2549998 h 3868704"/>
                  <a:gd name="connsiteX70" fmla="*/ 2041794 w 3841541"/>
                  <a:gd name="connsiteY70" fmla="*/ 2538838 h 3868704"/>
                  <a:gd name="connsiteX71" fmla="*/ 2043654 w 3841541"/>
                  <a:gd name="connsiteY71" fmla="*/ 2527678 h 3868704"/>
                  <a:gd name="connsiteX72" fmla="*/ 2048304 w 3841541"/>
                  <a:gd name="connsiteY72" fmla="*/ 2517448 h 3868704"/>
                  <a:gd name="connsiteX73" fmla="*/ 2055744 w 3841541"/>
                  <a:gd name="connsiteY73" fmla="*/ 2509079 h 3868704"/>
                  <a:gd name="connsiteX74" fmla="*/ 2065043 w 3841541"/>
                  <a:gd name="connsiteY74" fmla="*/ 2502569 h 3868704"/>
                  <a:gd name="connsiteX75" fmla="*/ 2076203 w 3841541"/>
                  <a:gd name="connsiteY75" fmla="*/ 2498849 h 3868704"/>
                  <a:gd name="connsiteX76" fmla="*/ 2086433 w 3841541"/>
                  <a:gd name="connsiteY76" fmla="*/ 2497919 h 3868704"/>
                  <a:gd name="connsiteX77" fmla="*/ 2094803 w 3841541"/>
                  <a:gd name="connsiteY77" fmla="*/ 2499779 h 3868704"/>
                  <a:gd name="connsiteX78" fmla="*/ 2102243 w 3841541"/>
                  <a:gd name="connsiteY78" fmla="*/ 2503499 h 3868704"/>
                  <a:gd name="connsiteX79" fmla="*/ 2107822 w 3841541"/>
                  <a:gd name="connsiteY79" fmla="*/ 2509079 h 3868704"/>
                  <a:gd name="connsiteX80" fmla="*/ 2113402 w 3841541"/>
                  <a:gd name="connsiteY80" fmla="*/ 2517448 h 3868704"/>
                  <a:gd name="connsiteX81" fmla="*/ 2115262 w 3841541"/>
                  <a:gd name="connsiteY81" fmla="*/ 2522098 h 3868704"/>
                  <a:gd name="connsiteX82" fmla="*/ 2133862 w 3841541"/>
                  <a:gd name="connsiteY82" fmla="*/ 2531398 h 3868704"/>
                  <a:gd name="connsiteX83" fmla="*/ 2143162 w 3841541"/>
                  <a:gd name="connsiteY83" fmla="*/ 2512798 h 3868704"/>
                  <a:gd name="connsiteX84" fmla="*/ 2117122 w 3841541"/>
                  <a:gd name="connsiteY84" fmla="*/ 2481179 h 3868704"/>
                  <a:gd name="connsiteX85" fmla="*/ 1245734 w 3841541"/>
                  <a:gd name="connsiteY85" fmla="*/ 799780 h 3868704"/>
                  <a:gd name="connsiteX86" fmla="*/ 1253173 w 3841541"/>
                  <a:gd name="connsiteY86" fmla="*/ 797920 h 3868704"/>
                  <a:gd name="connsiteX87" fmla="*/ 1272703 w 3841541"/>
                  <a:gd name="connsiteY87" fmla="*/ 784901 h 3868704"/>
                  <a:gd name="connsiteX88" fmla="*/ 1298742 w 3841541"/>
                  <a:gd name="connsiteY88" fmla="*/ 776531 h 3868704"/>
                  <a:gd name="connsiteX89" fmla="*/ 1345241 w 3841541"/>
                  <a:gd name="connsiteY89" fmla="*/ 772811 h 3868704"/>
                  <a:gd name="connsiteX90" fmla="*/ 1370351 w 3841541"/>
                  <a:gd name="connsiteY90" fmla="*/ 773741 h 3868704"/>
                  <a:gd name="connsiteX91" fmla="*/ 1397320 w 3841541"/>
                  <a:gd name="connsiteY91" fmla="*/ 773741 h 3868704"/>
                  <a:gd name="connsiteX92" fmla="*/ 1411270 w 3841541"/>
                  <a:gd name="connsiteY92" fmla="*/ 760721 h 3868704"/>
                  <a:gd name="connsiteX93" fmla="*/ 1408480 w 3841541"/>
                  <a:gd name="connsiteY93" fmla="*/ 749562 h 3868704"/>
                  <a:gd name="connsiteX94" fmla="*/ 1398250 w 3841541"/>
                  <a:gd name="connsiteY94" fmla="*/ 743052 h 3868704"/>
                  <a:gd name="connsiteX95" fmla="*/ 1376860 w 3841541"/>
                  <a:gd name="connsiteY95" fmla="*/ 742122 h 3868704"/>
                  <a:gd name="connsiteX96" fmla="*/ 1358261 w 3841541"/>
                  <a:gd name="connsiteY96" fmla="*/ 742122 h 3868704"/>
                  <a:gd name="connsiteX97" fmla="*/ 1317342 w 3841541"/>
                  <a:gd name="connsiteY97" fmla="*/ 745842 h 3868704"/>
                  <a:gd name="connsiteX98" fmla="*/ 1277353 w 3841541"/>
                  <a:gd name="connsiteY98" fmla="*/ 757931 h 3868704"/>
                  <a:gd name="connsiteX99" fmla="*/ 1242014 w 3841541"/>
                  <a:gd name="connsiteY99" fmla="*/ 780251 h 3868704"/>
                  <a:gd name="connsiteX100" fmla="*/ 1237364 w 3841541"/>
                  <a:gd name="connsiteY100" fmla="*/ 786761 h 3868704"/>
                  <a:gd name="connsiteX101" fmla="*/ 1239224 w 3841541"/>
                  <a:gd name="connsiteY101" fmla="*/ 794200 h 3868704"/>
                  <a:gd name="connsiteX102" fmla="*/ 1245734 w 3841541"/>
                  <a:gd name="connsiteY102" fmla="*/ 799780 h 3868704"/>
                  <a:gd name="connsiteX103" fmla="*/ 3341902 w 3841541"/>
                  <a:gd name="connsiteY103" fmla="*/ 2170567 h 3868704"/>
                  <a:gd name="connsiteX104" fmla="*/ 3353062 w 3841541"/>
                  <a:gd name="connsiteY104" fmla="*/ 2208696 h 3868704"/>
                  <a:gd name="connsiteX105" fmla="*/ 3353992 w 3841541"/>
                  <a:gd name="connsiteY105" fmla="*/ 2244035 h 3868704"/>
                  <a:gd name="connsiteX106" fmla="*/ 3345622 w 3841541"/>
                  <a:gd name="connsiteY106" fmla="*/ 2278444 h 3868704"/>
                  <a:gd name="connsiteX107" fmla="*/ 3340042 w 3841541"/>
                  <a:gd name="connsiteY107" fmla="*/ 2291464 h 3868704"/>
                  <a:gd name="connsiteX108" fmla="*/ 3340042 w 3841541"/>
                  <a:gd name="connsiteY108" fmla="*/ 2297044 h 3868704"/>
                  <a:gd name="connsiteX109" fmla="*/ 3345622 w 3841541"/>
                  <a:gd name="connsiteY109" fmla="*/ 2303554 h 3868704"/>
                  <a:gd name="connsiteX110" fmla="*/ 3359572 w 3841541"/>
                  <a:gd name="connsiteY110" fmla="*/ 2301694 h 3868704"/>
                  <a:gd name="connsiteX111" fmla="*/ 3371661 w 3841541"/>
                  <a:gd name="connsiteY111" fmla="*/ 2281234 h 3868704"/>
                  <a:gd name="connsiteX112" fmla="*/ 3378171 w 3841541"/>
                  <a:gd name="connsiteY112" fmla="*/ 2258915 h 3868704"/>
                  <a:gd name="connsiteX113" fmla="*/ 3376311 w 3841541"/>
                  <a:gd name="connsiteY113" fmla="*/ 2212416 h 3868704"/>
                  <a:gd name="connsiteX114" fmla="*/ 3362362 w 3841541"/>
                  <a:gd name="connsiteY114" fmla="*/ 2169637 h 3868704"/>
                  <a:gd name="connsiteX115" fmla="*/ 3340042 w 3841541"/>
                  <a:gd name="connsiteY115" fmla="*/ 2132438 h 3868704"/>
                  <a:gd name="connsiteX116" fmla="*/ 3334462 w 3841541"/>
                  <a:gd name="connsiteY116" fmla="*/ 2128718 h 3868704"/>
                  <a:gd name="connsiteX117" fmla="*/ 3332602 w 3841541"/>
                  <a:gd name="connsiteY117" fmla="*/ 2128718 h 3868704"/>
                  <a:gd name="connsiteX118" fmla="*/ 3327953 w 3841541"/>
                  <a:gd name="connsiteY118" fmla="*/ 2129648 h 3868704"/>
                  <a:gd name="connsiteX119" fmla="*/ 3325162 w 3841541"/>
                  <a:gd name="connsiteY119" fmla="*/ 2141738 h 3868704"/>
                  <a:gd name="connsiteX120" fmla="*/ 3341902 w 3841541"/>
                  <a:gd name="connsiteY120" fmla="*/ 2170567 h 3868704"/>
                  <a:gd name="connsiteX121" fmla="*/ 3699013 w 3841541"/>
                  <a:gd name="connsiteY121" fmla="*/ 1911103 h 3868704"/>
                  <a:gd name="connsiteX122" fmla="*/ 3631125 w 3841541"/>
                  <a:gd name="connsiteY122" fmla="*/ 1871114 h 3868704"/>
                  <a:gd name="connsiteX123" fmla="*/ 3560447 w 3841541"/>
                  <a:gd name="connsiteY123" fmla="*/ 1841355 h 3868704"/>
                  <a:gd name="connsiteX124" fmla="*/ 3523248 w 3841541"/>
                  <a:gd name="connsiteY124" fmla="*/ 1830195 h 3868704"/>
                  <a:gd name="connsiteX125" fmla="*/ 3483259 w 3841541"/>
                  <a:gd name="connsiteY125" fmla="*/ 1820895 h 3868704"/>
                  <a:gd name="connsiteX126" fmla="*/ 3481399 w 3841541"/>
                  <a:gd name="connsiteY126" fmla="*/ 1820895 h 3868704"/>
                  <a:gd name="connsiteX127" fmla="*/ 3473029 w 3841541"/>
                  <a:gd name="connsiteY127" fmla="*/ 1827405 h 3868704"/>
                  <a:gd name="connsiteX128" fmla="*/ 3479539 w 3841541"/>
                  <a:gd name="connsiteY128" fmla="*/ 1836705 h 3868704"/>
                  <a:gd name="connsiteX129" fmla="*/ 3507438 w 3841541"/>
                  <a:gd name="connsiteY129" fmla="*/ 1845075 h 3868704"/>
                  <a:gd name="connsiteX130" fmla="*/ 3581836 w 3841541"/>
                  <a:gd name="connsiteY130" fmla="*/ 1873904 h 3868704"/>
                  <a:gd name="connsiteX131" fmla="*/ 3651584 w 3841541"/>
                  <a:gd name="connsiteY131" fmla="*/ 1912963 h 3868704"/>
                  <a:gd name="connsiteX132" fmla="*/ 3695294 w 3841541"/>
                  <a:gd name="connsiteY132" fmla="*/ 1944582 h 3868704"/>
                  <a:gd name="connsiteX133" fmla="*/ 3739932 w 3841541"/>
                  <a:gd name="connsiteY133" fmla="*/ 1981781 h 3868704"/>
                  <a:gd name="connsiteX134" fmla="*/ 3759462 w 3841541"/>
                  <a:gd name="connsiteY134" fmla="*/ 1979922 h 3868704"/>
                  <a:gd name="connsiteX135" fmla="*/ 3763182 w 3841541"/>
                  <a:gd name="connsiteY135" fmla="*/ 1969692 h 3868704"/>
                  <a:gd name="connsiteX136" fmla="*/ 3758532 w 3841541"/>
                  <a:gd name="connsiteY136" fmla="*/ 1960392 h 3868704"/>
                  <a:gd name="connsiteX137" fmla="*/ 3699013 w 3841541"/>
                  <a:gd name="connsiteY137" fmla="*/ 1911103 h 3868704"/>
                  <a:gd name="connsiteX138" fmla="*/ 3641355 w 3841541"/>
                  <a:gd name="connsiteY138" fmla="*/ 1969692 h 3868704"/>
                  <a:gd name="connsiteX139" fmla="*/ 3570676 w 3841541"/>
                  <a:gd name="connsiteY139" fmla="*/ 1928773 h 3868704"/>
                  <a:gd name="connsiteX140" fmla="*/ 3562307 w 3841541"/>
                  <a:gd name="connsiteY140" fmla="*/ 1926913 h 3868704"/>
                  <a:gd name="connsiteX141" fmla="*/ 3556727 w 3841541"/>
                  <a:gd name="connsiteY141" fmla="*/ 1927843 h 3868704"/>
                  <a:gd name="connsiteX142" fmla="*/ 3546497 w 3841541"/>
                  <a:gd name="connsiteY142" fmla="*/ 1937143 h 3868704"/>
                  <a:gd name="connsiteX143" fmla="*/ 3554867 w 3841541"/>
                  <a:gd name="connsiteY143" fmla="*/ 1960392 h 3868704"/>
                  <a:gd name="connsiteX144" fmla="*/ 3597646 w 3841541"/>
                  <a:gd name="connsiteY144" fmla="*/ 1981781 h 3868704"/>
                  <a:gd name="connsiteX145" fmla="*/ 3643215 w 3841541"/>
                  <a:gd name="connsiteY145" fmla="*/ 2020841 h 3868704"/>
                  <a:gd name="connsiteX146" fmla="*/ 3662744 w 3841541"/>
                  <a:gd name="connsiteY146" fmla="*/ 2047810 h 3868704"/>
                  <a:gd name="connsiteX147" fmla="*/ 3687854 w 3841541"/>
                  <a:gd name="connsiteY147" fmla="*/ 2052460 h 3868704"/>
                  <a:gd name="connsiteX148" fmla="*/ 3695294 w 3841541"/>
                  <a:gd name="connsiteY148" fmla="*/ 2041300 h 3868704"/>
                  <a:gd name="connsiteX149" fmla="*/ 3692503 w 3841541"/>
                  <a:gd name="connsiteY149" fmla="*/ 2028280 h 3868704"/>
                  <a:gd name="connsiteX150" fmla="*/ 3641355 w 3841541"/>
                  <a:gd name="connsiteY150" fmla="*/ 1969692 h 3868704"/>
                  <a:gd name="connsiteX151" fmla="*/ 3598576 w 3841541"/>
                  <a:gd name="connsiteY151" fmla="*/ 2082219 h 3868704"/>
                  <a:gd name="connsiteX152" fmla="*/ 3572536 w 3841541"/>
                  <a:gd name="connsiteY152" fmla="*/ 2054320 h 3868704"/>
                  <a:gd name="connsiteX153" fmla="*/ 3518598 w 3841541"/>
                  <a:gd name="connsiteY153" fmla="*/ 2010611 h 3868704"/>
                  <a:gd name="connsiteX154" fmla="*/ 3457219 w 3841541"/>
                  <a:gd name="connsiteY154" fmla="*/ 1975272 h 3868704"/>
                  <a:gd name="connsiteX155" fmla="*/ 3426530 w 3841541"/>
                  <a:gd name="connsiteY155" fmla="*/ 1961322 h 3868704"/>
                  <a:gd name="connsiteX156" fmla="*/ 3409790 w 3841541"/>
                  <a:gd name="connsiteY156" fmla="*/ 1954812 h 3868704"/>
                  <a:gd name="connsiteX157" fmla="*/ 3393981 w 3841541"/>
                  <a:gd name="connsiteY157" fmla="*/ 1949232 h 3868704"/>
                  <a:gd name="connsiteX158" fmla="*/ 3382821 w 3841541"/>
                  <a:gd name="connsiteY158" fmla="*/ 1945512 h 3868704"/>
                  <a:gd name="connsiteX159" fmla="*/ 3379101 w 3841541"/>
                  <a:gd name="connsiteY159" fmla="*/ 1944582 h 3868704"/>
                  <a:gd name="connsiteX160" fmla="*/ 3376311 w 3841541"/>
                  <a:gd name="connsiteY160" fmla="*/ 1944582 h 3868704"/>
                  <a:gd name="connsiteX161" fmla="*/ 3370731 w 3841541"/>
                  <a:gd name="connsiteY161" fmla="*/ 1949232 h 3868704"/>
                  <a:gd name="connsiteX162" fmla="*/ 3375381 w 3841541"/>
                  <a:gd name="connsiteY162" fmla="*/ 1961322 h 3868704"/>
                  <a:gd name="connsiteX163" fmla="*/ 3401421 w 3841541"/>
                  <a:gd name="connsiteY163" fmla="*/ 1972482 h 3868704"/>
                  <a:gd name="connsiteX164" fmla="*/ 3426530 w 3841541"/>
                  <a:gd name="connsiteY164" fmla="*/ 1984571 h 3868704"/>
                  <a:gd name="connsiteX165" fmla="*/ 3474889 w 3841541"/>
                  <a:gd name="connsiteY165" fmla="*/ 2012471 h 3868704"/>
                  <a:gd name="connsiteX166" fmla="*/ 3560447 w 3841541"/>
                  <a:gd name="connsiteY166" fmla="*/ 2085939 h 3868704"/>
                  <a:gd name="connsiteX167" fmla="*/ 3592996 w 3841541"/>
                  <a:gd name="connsiteY167" fmla="*/ 2126858 h 3868704"/>
                  <a:gd name="connsiteX168" fmla="*/ 3603226 w 3841541"/>
                  <a:gd name="connsiteY168" fmla="*/ 2133368 h 3868704"/>
                  <a:gd name="connsiteX169" fmla="*/ 3615315 w 3841541"/>
                  <a:gd name="connsiteY169" fmla="*/ 2130578 h 3868704"/>
                  <a:gd name="connsiteX170" fmla="*/ 3619965 w 3841541"/>
                  <a:gd name="connsiteY170" fmla="*/ 2108258 h 3868704"/>
                  <a:gd name="connsiteX171" fmla="*/ 3598576 w 3841541"/>
                  <a:gd name="connsiteY171" fmla="*/ 2082219 h 3868704"/>
                  <a:gd name="connsiteX172" fmla="*/ 3521388 w 3841541"/>
                  <a:gd name="connsiteY172" fmla="*/ 2099889 h 3868704"/>
                  <a:gd name="connsiteX173" fmla="*/ 3513948 w 3841541"/>
                  <a:gd name="connsiteY173" fmla="*/ 2097098 h 3868704"/>
                  <a:gd name="connsiteX174" fmla="*/ 3513018 w 3841541"/>
                  <a:gd name="connsiteY174" fmla="*/ 2097098 h 3868704"/>
                  <a:gd name="connsiteX175" fmla="*/ 3504648 w 3841541"/>
                  <a:gd name="connsiteY175" fmla="*/ 2100819 h 3868704"/>
                  <a:gd name="connsiteX176" fmla="*/ 3505578 w 3841541"/>
                  <a:gd name="connsiteY176" fmla="*/ 2117558 h 3868704"/>
                  <a:gd name="connsiteX177" fmla="*/ 3545567 w 3841541"/>
                  <a:gd name="connsiteY177" fmla="*/ 2152897 h 3868704"/>
                  <a:gd name="connsiteX178" fmla="*/ 3564167 w 3841541"/>
                  <a:gd name="connsiteY178" fmla="*/ 2178007 h 3868704"/>
                  <a:gd name="connsiteX179" fmla="*/ 3581836 w 3841541"/>
                  <a:gd name="connsiteY179" fmla="*/ 2181727 h 3868704"/>
                  <a:gd name="connsiteX180" fmla="*/ 3585556 w 3841541"/>
                  <a:gd name="connsiteY180" fmla="*/ 2164057 h 3868704"/>
                  <a:gd name="connsiteX181" fmla="*/ 3521388 w 3841541"/>
                  <a:gd name="connsiteY181" fmla="*/ 2099889 h 3868704"/>
                  <a:gd name="connsiteX182" fmla="*/ 1239224 w 3841541"/>
                  <a:gd name="connsiteY182" fmla="*/ 518927 h 3868704"/>
                  <a:gd name="connsiteX183" fmla="*/ 1250384 w 3841541"/>
                  <a:gd name="connsiteY183" fmla="*/ 518927 h 3868704"/>
                  <a:gd name="connsiteX184" fmla="*/ 1319202 w 3841541"/>
                  <a:gd name="connsiteY184" fmla="*/ 531947 h 3868704"/>
                  <a:gd name="connsiteX185" fmla="*/ 1401040 w 3841541"/>
                  <a:gd name="connsiteY185" fmla="*/ 571006 h 3868704"/>
                  <a:gd name="connsiteX186" fmla="*/ 1414989 w 3841541"/>
                  <a:gd name="connsiteY186" fmla="*/ 580306 h 3868704"/>
                  <a:gd name="connsiteX187" fmla="*/ 1417779 w 3841541"/>
                  <a:gd name="connsiteY187" fmla="*/ 582166 h 3868704"/>
                  <a:gd name="connsiteX188" fmla="*/ 1424289 w 3841541"/>
                  <a:gd name="connsiteY188" fmla="*/ 583096 h 3868704"/>
                  <a:gd name="connsiteX189" fmla="*/ 1433589 w 3841541"/>
                  <a:gd name="connsiteY189" fmla="*/ 578446 h 3868704"/>
                  <a:gd name="connsiteX190" fmla="*/ 1431729 w 3841541"/>
                  <a:gd name="connsiteY190" fmla="*/ 558916 h 3868704"/>
                  <a:gd name="connsiteX191" fmla="*/ 1387090 w 3841541"/>
                  <a:gd name="connsiteY191" fmla="*/ 531947 h 3868704"/>
                  <a:gd name="connsiteX192" fmla="*/ 1338731 w 3841541"/>
                  <a:gd name="connsiteY192" fmla="*/ 512417 h 3868704"/>
                  <a:gd name="connsiteX193" fmla="*/ 1287583 w 3841541"/>
                  <a:gd name="connsiteY193" fmla="*/ 500328 h 3868704"/>
                  <a:gd name="connsiteX194" fmla="*/ 1244804 w 3841541"/>
                  <a:gd name="connsiteY194" fmla="*/ 497538 h 3868704"/>
                  <a:gd name="connsiteX195" fmla="*/ 1236434 w 3841541"/>
                  <a:gd name="connsiteY195" fmla="*/ 497538 h 3868704"/>
                  <a:gd name="connsiteX196" fmla="*/ 1227134 w 3841541"/>
                  <a:gd name="connsiteY196" fmla="*/ 508698 h 3868704"/>
                  <a:gd name="connsiteX197" fmla="*/ 1239224 w 3841541"/>
                  <a:gd name="connsiteY197" fmla="*/ 518927 h 3868704"/>
                  <a:gd name="connsiteX198" fmla="*/ 1227134 w 3841541"/>
                  <a:gd name="connsiteY198" fmla="*/ 572866 h 3868704"/>
                  <a:gd name="connsiteX199" fmla="*/ 1240154 w 3841541"/>
                  <a:gd name="connsiteY199" fmla="*/ 572866 h 3868704"/>
                  <a:gd name="connsiteX200" fmla="*/ 1292232 w 3841541"/>
                  <a:gd name="connsiteY200" fmla="*/ 583096 h 3868704"/>
                  <a:gd name="connsiteX201" fmla="*/ 1338731 w 3841541"/>
                  <a:gd name="connsiteY201" fmla="*/ 602625 h 3868704"/>
                  <a:gd name="connsiteX202" fmla="*/ 1356401 w 3841541"/>
                  <a:gd name="connsiteY202" fmla="*/ 596115 h 3868704"/>
                  <a:gd name="connsiteX203" fmla="*/ 1349891 w 3841541"/>
                  <a:gd name="connsiteY203" fmla="*/ 578446 h 3868704"/>
                  <a:gd name="connsiteX204" fmla="*/ 1233644 w 3841541"/>
                  <a:gd name="connsiteY204" fmla="*/ 548687 h 3868704"/>
                  <a:gd name="connsiteX205" fmla="*/ 1226204 w 3841541"/>
                  <a:gd name="connsiteY205" fmla="*/ 548687 h 3868704"/>
                  <a:gd name="connsiteX206" fmla="*/ 1215044 w 3841541"/>
                  <a:gd name="connsiteY206" fmla="*/ 561706 h 3868704"/>
                  <a:gd name="connsiteX207" fmla="*/ 1227134 w 3841541"/>
                  <a:gd name="connsiteY207" fmla="*/ 572866 h 3868704"/>
                  <a:gd name="connsiteX208" fmla="*/ 2051094 w 3841541"/>
                  <a:gd name="connsiteY208" fmla="*/ 622155 h 3868704"/>
                  <a:gd name="connsiteX209" fmla="*/ 2046444 w 3841541"/>
                  <a:gd name="connsiteY209" fmla="*/ 621225 h 3868704"/>
                  <a:gd name="connsiteX210" fmla="*/ 2043654 w 3841541"/>
                  <a:gd name="connsiteY210" fmla="*/ 622155 h 3868704"/>
                  <a:gd name="connsiteX211" fmla="*/ 2021334 w 3841541"/>
                  <a:gd name="connsiteY211" fmla="*/ 634244 h 3868704"/>
                  <a:gd name="connsiteX212" fmla="*/ 2000875 w 3841541"/>
                  <a:gd name="connsiteY212" fmla="*/ 648194 h 3868704"/>
                  <a:gd name="connsiteX213" fmla="*/ 1964606 w 3841541"/>
                  <a:gd name="connsiteY213" fmla="*/ 685393 h 3868704"/>
                  <a:gd name="connsiteX214" fmla="*/ 1939496 w 3841541"/>
                  <a:gd name="connsiteY214" fmla="*/ 730032 h 3868704"/>
                  <a:gd name="connsiteX215" fmla="*/ 1932057 w 3841541"/>
                  <a:gd name="connsiteY215" fmla="*/ 782111 h 3868704"/>
                  <a:gd name="connsiteX216" fmla="*/ 1946006 w 3841541"/>
                  <a:gd name="connsiteY216" fmla="*/ 794200 h 3868704"/>
                  <a:gd name="connsiteX217" fmla="*/ 1955306 w 3841541"/>
                  <a:gd name="connsiteY217" fmla="*/ 789551 h 3868704"/>
                  <a:gd name="connsiteX218" fmla="*/ 1958096 w 3841541"/>
                  <a:gd name="connsiteY218" fmla="*/ 780251 h 3868704"/>
                  <a:gd name="connsiteX219" fmla="*/ 1958096 w 3841541"/>
                  <a:gd name="connsiteY219" fmla="*/ 779321 h 3868704"/>
                  <a:gd name="connsiteX220" fmla="*/ 1959956 w 3841541"/>
                  <a:gd name="connsiteY220" fmla="*/ 760721 h 3868704"/>
                  <a:gd name="connsiteX221" fmla="*/ 1964606 w 3841541"/>
                  <a:gd name="connsiteY221" fmla="*/ 740262 h 3868704"/>
                  <a:gd name="connsiteX222" fmla="*/ 1981345 w 3841541"/>
                  <a:gd name="connsiteY222" fmla="*/ 704923 h 3868704"/>
                  <a:gd name="connsiteX223" fmla="*/ 2013895 w 3841541"/>
                  <a:gd name="connsiteY223" fmla="*/ 666794 h 3868704"/>
                  <a:gd name="connsiteX224" fmla="*/ 2051094 w 3841541"/>
                  <a:gd name="connsiteY224" fmla="*/ 640754 h 3868704"/>
                  <a:gd name="connsiteX225" fmla="*/ 2054814 w 3841541"/>
                  <a:gd name="connsiteY225" fmla="*/ 636104 h 3868704"/>
                  <a:gd name="connsiteX226" fmla="*/ 2055744 w 3841541"/>
                  <a:gd name="connsiteY226" fmla="*/ 627735 h 3868704"/>
                  <a:gd name="connsiteX227" fmla="*/ 2051094 w 3841541"/>
                  <a:gd name="connsiteY227" fmla="*/ 622155 h 3868704"/>
                  <a:gd name="connsiteX228" fmla="*/ 2024124 w 3841541"/>
                  <a:gd name="connsiteY228" fmla="*/ 717012 h 3868704"/>
                  <a:gd name="connsiteX229" fmla="*/ 2006455 w 3841541"/>
                  <a:gd name="connsiteY229" fmla="*/ 749562 h 3868704"/>
                  <a:gd name="connsiteX230" fmla="*/ 2000875 w 3841541"/>
                  <a:gd name="connsiteY230" fmla="*/ 767231 h 3868704"/>
                  <a:gd name="connsiteX231" fmla="*/ 1999015 w 3841541"/>
                  <a:gd name="connsiteY231" fmla="*/ 785831 h 3868704"/>
                  <a:gd name="connsiteX232" fmla="*/ 2003665 w 3841541"/>
                  <a:gd name="connsiteY232" fmla="*/ 796060 h 3868704"/>
                  <a:gd name="connsiteX233" fmla="*/ 2013895 w 3841541"/>
                  <a:gd name="connsiteY233" fmla="*/ 799780 h 3868704"/>
                  <a:gd name="connsiteX234" fmla="*/ 2024124 w 3841541"/>
                  <a:gd name="connsiteY234" fmla="*/ 795131 h 3868704"/>
                  <a:gd name="connsiteX235" fmla="*/ 2027844 w 3841541"/>
                  <a:gd name="connsiteY235" fmla="*/ 784901 h 3868704"/>
                  <a:gd name="connsiteX236" fmla="*/ 2032494 w 3841541"/>
                  <a:gd name="connsiteY236" fmla="*/ 762581 h 3868704"/>
                  <a:gd name="connsiteX237" fmla="*/ 2046444 w 3841541"/>
                  <a:gd name="connsiteY237" fmla="*/ 733752 h 3868704"/>
                  <a:gd name="connsiteX238" fmla="*/ 2086433 w 3841541"/>
                  <a:gd name="connsiteY238" fmla="*/ 689113 h 3868704"/>
                  <a:gd name="connsiteX239" fmla="*/ 2089223 w 3841541"/>
                  <a:gd name="connsiteY239" fmla="*/ 687253 h 3868704"/>
                  <a:gd name="connsiteX240" fmla="*/ 2094803 w 3841541"/>
                  <a:gd name="connsiteY240" fmla="*/ 678883 h 3868704"/>
                  <a:gd name="connsiteX241" fmla="*/ 2092943 w 3841541"/>
                  <a:gd name="connsiteY241" fmla="*/ 668654 h 3868704"/>
                  <a:gd name="connsiteX242" fmla="*/ 2084573 w 3841541"/>
                  <a:gd name="connsiteY242" fmla="*/ 663074 h 3868704"/>
                  <a:gd name="connsiteX243" fmla="*/ 2081783 w 3841541"/>
                  <a:gd name="connsiteY243" fmla="*/ 663074 h 3868704"/>
                  <a:gd name="connsiteX244" fmla="*/ 2074343 w 3841541"/>
                  <a:gd name="connsiteY244" fmla="*/ 664934 h 3868704"/>
                  <a:gd name="connsiteX245" fmla="*/ 2024124 w 3841541"/>
                  <a:gd name="connsiteY245" fmla="*/ 717012 h 3868704"/>
                  <a:gd name="connsiteX246" fmla="*/ 2394255 w 3841541"/>
                  <a:gd name="connsiteY246" fmla="*/ 784901 h 3868704"/>
                  <a:gd name="connsiteX247" fmla="*/ 2386816 w 3841541"/>
                  <a:gd name="connsiteY247" fmla="*/ 786761 h 3868704"/>
                  <a:gd name="connsiteX248" fmla="*/ 2335667 w 3841541"/>
                  <a:gd name="connsiteY248" fmla="*/ 838839 h 3868704"/>
                  <a:gd name="connsiteX249" fmla="*/ 2305908 w 3841541"/>
                  <a:gd name="connsiteY249" fmla="*/ 906728 h 3868704"/>
                  <a:gd name="connsiteX250" fmla="*/ 2313347 w 3841541"/>
                  <a:gd name="connsiteY250" fmla="*/ 920677 h 3868704"/>
                  <a:gd name="connsiteX251" fmla="*/ 2331017 w 3841541"/>
                  <a:gd name="connsiteY251" fmla="*/ 914168 h 3868704"/>
                  <a:gd name="connsiteX252" fmla="*/ 2344037 w 3841541"/>
                  <a:gd name="connsiteY252" fmla="*/ 881618 h 3868704"/>
                  <a:gd name="connsiteX253" fmla="*/ 2360776 w 3841541"/>
                  <a:gd name="connsiteY253" fmla="*/ 849999 h 3868704"/>
                  <a:gd name="connsiteX254" fmla="*/ 2386816 w 3841541"/>
                  <a:gd name="connsiteY254" fmla="*/ 818380 h 3868704"/>
                  <a:gd name="connsiteX255" fmla="*/ 2400765 w 3841541"/>
                  <a:gd name="connsiteY255" fmla="*/ 808150 h 3868704"/>
                  <a:gd name="connsiteX256" fmla="*/ 2404485 w 3841541"/>
                  <a:gd name="connsiteY256" fmla="*/ 790481 h 3868704"/>
                  <a:gd name="connsiteX257" fmla="*/ 2394255 w 3841541"/>
                  <a:gd name="connsiteY257" fmla="*/ 784901 h 3868704"/>
                  <a:gd name="connsiteX258" fmla="*/ 2416575 w 3841541"/>
                  <a:gd name="connsiteY258" fmla="*/ 845349 h 3868704"/>
                  <a:gd name="connsiteX259" fmla="*/ 2415645 w 3841541"/>
                  <a:gd name="connsiteY259" fmla="*/ 845349 h 3868704"/>
                  <a:gd name="connsiteX260" fmla="*/ 2405415 w 3841541"/>
                  <a:gd name="connsiteY260" fmla="*/ 850929 h 3868704"/>
                  <a:gd name="connsiteX261" fmla="*/ 2368216 w 3841541"/>
                  <a:gd name="connsiteY261" fmla="*/ 912308 h 3868704"/>
                  <a:gd name="connsiteX262" fmla="*/ 2375656 w 3841541"/>
                  <a:gd name="connsiteY262" fmla="*/ 931837 h 3868704"/>
                  <a:gd name="connsiteX263" fmla="*/ 2386816 w 3841541"/>
                  <a:gd name="connsiteY263" fmla="*/ 932767 h 3868704"/>
                  <a:gd name="connsiteX264" fmla="*/ 2395185 w 3841541"/>
                  <a:gd name="connsiteY264" fmla="*/ 925327 h 3868704"/>
                  <a:gd name="connsiteX265" fmla="*/ 2417505 w 3841541"/>
                  <a:gd name="connsiteY265" fmla="*/ 888128 h 3868704"/>
                  <a:gd name="connsiteX266" fmla="*/ 2428665 w 3841541"/>
                  <a:gd name="connsiteY266" fmla="*/ 871389 h 3868704"/>
                  <a:gd name="connsiteX267" fmla="*/ 2432384 w 3841541"/>
                  <a:gd name="connsiteY267" fmla="*/ 860229 h 3868704"/>
                  <a:gd name="connsiteX268" fmla="*/ 2426804 w 3841541"/>
                  <a:gd name="connsiteY268" fmla="*/ 849999 h 3868704"/>
                  <a:gd name="connsiteX269" fmla="*/ 2416575 w 3841541"/>
                  <a:gd name="connsiteY269" fmla="*/ 845349 h 3868704"/>
                  <a:gd name="connsiteX270" fmla="*/ 2668599 w 3841541"/>
                  <a:gd name="connsiteY270" fmla="*/ 940207 h 3868704"/>
                  <a:gd name="connsiteX271" fmla="*/ 2665809 w 3841541"/>
                  <a:gd name="connsiteY271" fmla="*/ 940207 h 3868704"/>
                  <a:gd name="connsiteX272" fmla="*/ 2652789 w 3841541"/>
                  <a:gd name="connsiteY272" fmla="*/ 950437 h 3868704"/>
                  <a:gd name="connsiteX273" fmla="*/ 2648139 w 3841541"/>
                  <a:gd name="connsiteY273" fmla="*/ 967176 h 3868704"/>
                  <a:gd name="connsiteX274" fmla="*/ 2618380 w 3841541"/>
                  <a:gd name="connsiteY274" fmla="*/ 1029485 h 3868704"/>
                  <a:gd name="connsiteX275" fmla="*/ 2596990 w 3841541"/>
                  <a:gd name="connsiteY275" fmla="*/ 1058314 h 3868704"/>
                  <a:gd name="connsiteX276" fmla="*/ 2593271 w 3841541"/>
                  <a:gd name="connsiteY276" fmla="*/ 1068544 h 3868704"/>
                  <a:gd name="connsiteX277" fmla="*/ 2597921 w 3841541"/>
                  <a:gd name="connsiteY277" fmla="*/ 1078773 h 3868704"/>
                  <a:gd name="connsiteX278" fmla="*/ 2618380 w 3841541"/>
                  <a:gd name="connsiteY278" fmla="*/ 1076914 h 3868704"/>
                  <a:gd name="connsiteX279" fmla="*/ 2637909 w 3841541"/>
                  <a:gd name="connsiteY279" fmla="*/ 1049014 h 3868704"/>
                  <a:gd name="connsiteX280" fmla="*/ 2654649 w 3841541"/>
                  <a:gd name="connsiteY280" fmla="*/ 1019255 h 3868704"/>
                  <a:gd name="connsiteX281" fmla="*/ 2676969 w 3841541"/>
                  <a:gd name="connsiteY281" fmla="*/ 955087 h 3868704"/>
                  <a:gd name="connsiteX282" fmla="*/ 2668599 w 3841541"/>
                  <a:gd name="connsiteY282" fmla="*/ 940207 h 3868704"/>
                  <a:gd name="connsiteX283" fmla="*/ 2653719 w 3841541"/>
                  <a:gd name="connsiteY283" fmla="*/ 1116903 h 3868704"/>
                  <a:gd name="connsiteX284" fmla="*/ 2675108 w 3841541"/>
                  <a:gd name="connsiteY284" fmla="*/ 1115043 h 3868704"/>
                  <a:gd name="connsiteX285" fmla="*/ 2725327 w 3841541"/>
                  <a:gd name="connsiteY285" fmla="*/ 1035995 h 3868704"/>
                  <a:gd name="connsiteX286" fmla="*/ 2726257 w 3841541"/>
                  <a:gd name="connsiteY286" fmla="*/ 1024835 h 3868704"/>
                  <a:gd name="connsiteX287" fmla="*/ 2717888 w 3841541"/>
                  <a:gd name="connsiteY287" fmla="*/ 1015535 h 3868704"/>
                  <a:gd name="connsiteX288" fmla="*/ 2711378 w 3841541"/>
                  <a:gd name="connsiteY288" fmla="*/ 1013675 h 3868704"/>
                  <a:gd name="connsiteX289" fmla="*/ 2706728 w 3841541"/>
                  <a:gd name="connsiteY289" fmla="*/ 1014605 h 3868704"/>
                  <a:gd name="connsiteX290" fmla="*/ 2697428 w 3841541"/>
                  <a:gd name="connsiteY290" fmla="*/ 1022975 h 3868704"/>
                  <a:gd name="connsiteX291" fmla="*/ 2680688 w 3841541"/>
                  <a:gd name="connsiteY291" fmla="*/ 1058314 h 3868704"/>
                  <a:gd name="connsiteX292" fmla="*/ 2651859 w 3841541"/>
                  <a:gd name="connsiteY292" fmla="*/ 1094583 h 3868704"/>
                  <a:gd name="connsiteX293" fmla="*/ 2653719 w 3841541"/>
                  <a:gd name="connsiteY293" fmla="*/ 1116903 h 3868704"/>
                  <a:gd name="connsiteX294" fmla="*/ 2962471 w 3841541"/>
                  <a:gd name="connsiteY294" fmla="*/ 1169911 h 3868704"/>
                  <a:gd name="connsiteX295" fmla="*/ 2959682 w 3841541"/>
                  <a:gd name="connsiteY295" fmla="*/ 1169911 h 3868704"/>
                  <a:gd name="connsiteX296" fmla="*/ 2943872 w 3841541"/>
                  <a:gd name="connsiteY296" fmla="*/ 1182931 h 3868704"/>
                  <a:gd name="connsiteX297" fmla="*/ 2939222 w 3841541"/>
                  <a:gd name="connsiteY297" fmla="*/ 1200601 h 3868704"/>
                  <a:gd name="connsiteX298" fmla="*/ 2919692 w 3841541"/>
                  <a:gd name="connsiteY298" fmla="*/ 1239660 h 3868704"/>
                  <a:gd name="connsiteX299" fmla="*/ 2897373 w 3841541"/>
                  <a:gd name="connsiteY299" fmla="*/ 1269419 h 3868704"/>
                  <a:gd name="connsiteX300" fmla="*/ 2871334 w 3841541"/>
                  <a:gd name="connsiteY300" fmla="*/ 1299178 h 3868704"/>
                  <a:gd name="connsiteX301" fmla="*/ 2873194 w 3841541"/>
                  <a:gd name="connsiteY301" fmla="*/ 1321498 h 3868704"/>
                  <a:gd name="connsiteX302" fmla="*/ 2884353 w 3841541"/>
                  <a:gd name="connsiteY302" fmla="*/ 1325217 h 3868704"/>
                  <a:gd name="connsiteX303" fmla="*/ 2888073 w 3841541"/>
                  <a:gd name="connsiteY303" fmla="*/ 1324288 h 3868704"/>
                  <a:gd name="connsiteX304" fmla="*/ 2894583 w 3841541"/>
                  <a:gd name="connsiteY304" fmla="*/ 1319638 h 3868704"/>
                  <a:gd name="connsiteX305" fmla="*/ 2919692 w 3841541"/>
                  <a:gd name="connsiteY305" fmla="*/ 1292668 h 3868704"/>
                  <a:gd name="connsiteX306" fmla="*/ 2943872 w 3841541"/>
                  <a:gd name="connsiteY306" fmla="*/ 1261049 h 3868704"/>
                  <a:gd name="connsiteX307" fmla="*/ 2962471 w 3841541"/>
                  <a:gd name="connsiteY307" fmla="*/ 1227570 h 3868704"/>
                  <a:gd name="connsiteX308" fmla="*/ 2973631 w 3841541"/>
                  <a:gd name="connsiteY308" fmla="*/ 1188511 h 3868704"/>
                  <a:gd name="connsiteX309" fmla="*/ 2962471 w 3841541"/>
                  <a:gd name="connsiteY309" fmla="*/ 1169911 h 3868704"/>
                  <a:gd name="connsiteX310" fmla="*/ 2944802 w 3841541"/>
                  <a:gd name="connsiteY310" fmla="*/ 1332657 h 3868704"/>
                  <a:gd name="connsiteX311" fmla="*/ 2941082 w 3841541"/>
                  <a:gd name="connsiteY311" fmla="*/ 1340097 h 3868704"/>
                  <a:gd name="connsiteX312" fmla="*/ 2942942 w 3841541"/>
                  <a:gd name="connsiteY312" fmla="*/ 1351257 h 3868704"/>
                  <a:gd name="connsiteX313" fmla="*/ 2953172 w 3841541"/>
                  <a:gd name="connsiteY313" fmla="*/ 1357767 h 3868704"/>
                  <a:gd name="connsiteX314" fmla="*/ 2964331 w 3841541"/>
                  <a:gd name="connsiteY314" fmla="*/ 1355907 h 3868704"/>
                  <a:gd name="connsiteX315" fmla="*/ 3035010 w 3841541"/>
                  <a:gd name="connsiteY315" fmla="*/ 1267559 h 3868704"/>
                  <a:gd name="connsiteX316" fmla="*/ 3027570 w 3841541"/>
                  <a:gd name="connsiteY316" fmla="*/ 1247099 h 3868704"/>
                  <a:gd name="connsiteX317" fmla="*/ 3021060 w 3841541"/>
                  <a:gd name="connsiteY317" fmla="*/ 1245240 h 3868704"/>
                  <a:gd name="connsiteX318" fmla="*/ 3007110 w 3841541"/>
                  <a:gd name="connsiteY318" fmla="*/ 1253609 h 3868704"/>
                  <a:gd name="connsiteX319" fmla="*/ 2994091 w 3841541"/>
                  <a:gd name="connsiteY319" fmla="*/ 1275929 h 3868704"/>
                  <a:gd name="connsiteX320" fmla="*/ 2944802 w 3841541"/>
                  <a:gd name="connsiteY320" fmla="*/ 1332657 h 3868704"/>
                  <a:gd name="connsiteX321" fmla="*/ 3154977 w 3841541"/>
                  <a:gd name="connsiteY321" fmla="*/ 1370787 h 3868704"/>
                  <a:gd name="connsiteX322" fmla="*/ 3150327 w 3841541"/>
                  <a:gd name="connsiteY322" fmla="*/ 1369856 h 3868704"/>
                  <a:gd name="connsiteX323" fmla="*/ 3139167 w 3841541"/>
                  <a:gd name="connsiteY323" fmla="*/ 1376366 h 3868704"/>
                  <a:gd name="connsiteX324" fmla="*/ 3123358 w 3841541"/>
                  <a:gd name="connsiteY324" fmla="*/ 1403336 h 3868704"/>
                  <a:gd name="connsiteX325" fmla="*/ 3108478 w 3841541"/>
                  <a:gd name="connsiteY325" fmla="*/ 1423795 h 3868704"/>
                  <a:gd name="connsiteX326" fmla="*/ 3090808 w 3841541"/>
                  <a:gd name="connsiteY326" fmla="*/ 1444255 h 3868704"/>
                  <a:gd name="connsiteX327" fmla="*/ 3091738 w 3841541"/>
                  <a:gd name="connsiteY327" fmla="*/ 1460994 h 3868704"/>
                  <a:gd name="connsiteX328" fmla="*/ 3100108 w 3841541"/>
                  <a:gd name="connsiteY328" fmla="*/ 1463784 h 3868704"/>
                  <a:gd name="connsiteX329" fmla="*/ 3108478 w 3841541"/>
                  <a:gd name="connsiteY329" fmla="*/ 1460064 h 3868704"/>
                  <a:gd name="connsiteX330" fmla="*/ 3136377 w 3841541"/>
                  <a:gd name="connsiteY330" fmla="*/ 1426585 h 3868704"/>
                  <a:gd name="connsiteX331" fmla="*/ 3159627 w 3841541"/>
                  <a:gd name="connsiteY331" fmla="*/ 1386596 h 3868704"/>
                  <a:gd name="connsiteX332" fmla="*/ 3154977 w 3841541"/>
                  <a:gd name="connsiteY332" fmla="*/ 1370787 h 3868704"/>
                  <a:gd name="connsiteX333" fmla="*/ 3136377 w 3841541"/>
                  <a:gd name="connsiteY333" fmla="*/ 1497263 h 3868704"/>
                  <a:gd name="connsiteX334" fmla="*/ 3154047 w 3841541"/>
                  <a:gd name="connsiteY334" fmla="*/ 1496333 h 3868704"/>
                  <a:gd name="connsiteX335" fmla="*/ 3193106 w 3841541"/>
                  <a:gd name="connsiteY335" fmla="*/ 1447044 h 3868704"/>
                  <a:gd name="connsiteX336" fmla="*/ 3195896 w 3841541"/>
                  <a:gd name="connsiteY336" fmla="*/ 1438675 h 3868704"/>
                  <a:gd name="connsiteX337" fmla="*/ 3192176 w 3841541"/>
                  <a:gd name="connsiteY337" fmla="*/ 1430305 h 3868704"/>
                  <a:gd name="connsiteX338" fmla="*/ 3184736 w 3841541"/>
                  <a:gd name="connsiteY338" fmla="*/ 1427515 h 3868704"/>
                  <a:gd name="connsiteX339" fmla="*/ 3183806 w 3841541"/>
                  <a:gd name="connsiteY339" fmla="*/ 1427515 h 3868704"/>
                  <a:gd name="connsiteX340" fmla="*/ 3175436 w 3841541"/>
                  <a:gd name="connsiteY340" fmla="*/ 1431235 h 3868704"/>
                  <a:gd name="connsiteX341" fmla="*/ 3135447 w 3841541"/>
                  <a:gd name="connsiteY341" fmla="*/ 1479594 h 3868704"/>
                  <a:gd name="connsiteX342" fmla="*/ 3136377 w 3841541"/>
                  <a:gd name="connsiteY342" fmla="*/ 1497263 h 3868704"/>
                  <a:gd name="connsiteX343" fmla="*/ 2267778 w 3841541"/>
                  <a:gd name="connsiteY343" fmla="*/ 1317778 h 3868704"/>
                  <a:gd name="connsiteX344" fmla="*/ 2259409 w 3841541"/>
                  <a:gd name="connsiteY344" fmla="*/ 1343817 h 3868704"/>
                  <a:gd name="connsiteX345" fmla="*/ 2271498 w 3841541"/>
                  <a:gd name="connsiteY345" fmla="*/ 1367996 h 3868704"/>
                  <a:gd name="connsiteX346" fmla="*/ 2297538 w 3841541"/>
                  <a:gd name="connsiteY346" fmla="*/ 1376366 h 3868704"/>
                  <a:gd name="connsiteX347" fmla="*/ 2321717 w 3841541"/>
                  <a:gd name="connsiteY347" fmla="*/ 1364277 h 3868704"/>
                  <a:gd name="connsiteX348" fmla="*/ 2330087 w 3841541"/>
                  <a:gd name="connsiteY348" fmla="*/ 1338237 h 3868704"/>
                  <a:gd name="connsiteX349" fmla="*/ 2317997 w 3841541"/>
                  <a:gd name="connsiteY349" fmla="*/ 1314058 h 3868704"/>
                  <a:gd name="connsiteX350" fmla="*/ 2291958 w 3841541"/>
                  <a:gd name="connsiteY350" fmla="*/ 1305688 h 3868704"/>
                  <a:gd name="connsiteX351" fmla="*/ 2267778 w 3841541"/>
                  <a:gd name="connsiteY351" fmla="*/ 1317778 h 3868704"/>
                  <a:gd name="connsiteX352" fmla="*/ 2450054 w 3841541"/>
                  <a:gd name="connsiteY352" fmla="*/ 1399616 h 3868704"/>
                  <a:gd name="connsiteX353" fmla="*/ 2426804 w 3841541"/>
                  <a:gd name="connsiteY353" fmla="*/ 1411705 h 3868704"/>
                  <a:gd name="connsiteX354" fmla="*/ 2418435 w 3841541"/>
                  <a:gd name="connsiteY354" fmla="*/ 1436815 h 3868704"/>
                  <a:gd name="connsiteX355" fmla="*/ 2430525 w 3841541"/>
                  <a:gd name="connsiteY355" fmla="*/ 1460064 h 3868704"/>
                  <a:gd name="connsiteX356" fmla="*/ 2455634 w 3841541"/>
                  <a:gd name="connsiteY356" fmla="*/ 1468434 h 3868704"/>
                  <a:gd name="connsiteX357" fmla="*/ 2478883 w 3841541"/>
                  <a:gd name="connsiteY357" fmla="*/ 1456344 h 3868704"/>
                  <a:gd name="connsiteX358" fmla="*/ 2487253 w 3841541"/>
                  <a:gd name="connsiteY358" fmla="*/ 1431235 h 3868704"/>
                  <a:gd name="connsiteX359" fmla="*/ 2475163 w 3841541"/>
                  <a:gd name="connsiteY359" fmla="*/ 1407986 h 3868704"/>
                  <a:gd name="connsiteX360" fmla="*/ 2450054 w 3841541"/>
                  <a:gd name="connsiteY360" fmla="*/ 1399616 h 3868704"/>
                  <a:gd name="connsiteX361" fmla="*/ 2290098 w 3841541"/>
                  <a:gd name="connsiteY361" fmla="*/ 1195021 h 3868704"/>
                  <a:gd name="connsiteX362" fmla="*/ 2291958 w 3841541"/>
                  <a:gd name="connsiteY362" fmla="*/ 1214550 h 3868704"/>
                  <a:gd name="connsiteX363" fmla="*/ 2311487 w 3841541"/>
                  <a:gd name="connsiteY363" fmla="*/ 1212690 h 3868704"/>
                  <a:gd name="connsiteX364" fmla="*/ 2314277 w 3841541"/>
                  <a:gd name="connsiteY364" fmla="*/ 1209900 h 3868704"/>
                  <a:gd name="connsiteX365" fmla="*/ 2321717 w 3841541"/>
                  <a:gd name="connsiteY365" fmla="*/ 1204320 h 3868704"/>
                  <a:gd name="connsiteX366" fmla="*/ 2329157 w 3841541"/>
                  <a:gd name="connsiteY366" fmla="*/ 1201531 h 3868704"/>
                  <a:gd name="connsiteX367" fmla="*/ 2337527 w 3841541"/>
                  <a:gd name="connsiteY367" fmla="*/ 1200601 h 3868704"/>
                  <a:gd name="connsiteX368" fmla="*/ 2344967 w 3841541"/>
                  <a:gd name="connsiteY368" fmla="*/ 1202461 h 3868704"/>
                  <a:gd name="connsiteX369" fmla="*/ 2352406 w 3841541"/>
                  <a:gd name="connsiteY369" fmla="*/ 1206180 h 3868704"/>
                  <a:gd name="connsiteX370" fmla="*/ 2358916 w 3841541"/>
                  <a:gd name="connsiteY370" fmla="*/ 1211760 h 3868704"/>
                  <a:gd name="connsiteX371" fmla="*/ 2364496 w 3841541"/>
                  <a:gd name="connsiteY371" fmla="*/ 1221060 h 3868704"/>
                  <a:gd name="connsiteX372" fmla="*/ 2369146 w 3841541"/>
                  <a:gd name="connsiteY372" fmla="*/ 1235010 h 3868704"/>
                  <a:gd name="connsiteX373" fmla="*/ 2381236 w 3841541"/>
                  <a:gd name="connsiteY373" fmla="*/ 1243380 h 3868704"/>
                  <a:gd name="connsiteX374" fmla="*/ 2392396 w 3841541"/>
                  <a:gd name="connsiteY374" fmla="*/ 1233150 h 3868704"/>
                  <a:gd name="connsiteX375" fmla="*/ 2391465 w 3841541"/>
                  <a:gd name="connsiteY375" fmla="*/ 1212690 h 3868704"/>
                  <a:gd name="connsiteX376" fmla="*/ 2384026 w 3841541"/>
                  <a:gd name="connsiteY376" fmla="*/ 1195951 h 3868704"/>
                  <a:gd name="connsiteX377" fmla="*/ 2371936 w 3841541"/>
                  <a:gd name="connsiteY377" fmla="*/ 1183861 h 3868704"/>
                  <a:gd name="connsiteX378" fmla="*/ 2357056 w 3841541"/>
                  <a:gd name="connsiteY378" fmla="*/ 1175491 h 3868704"/>
                  <a:gd name="connsiteX379" fmla="*/ 2348686 w 3841541"/>
                  <a:gd name="connsiteY379" fmla="*/ 1172701 h 3868704"/>
                  <a:gd name="connsiteX380" fmla="*/ 2338457 w 3841541"/>
                  <a:gd name="connsiteY380" fmla="*/ 1171771 h 3868704"/>
                  <a:gd name="connsiteX381" fmla="*/ 2337527 w 3841541"/>
                  <a:gd name="connsiteY381" fmla="*/ 1171771 h 3868704"/>
                  <a:gd name="connsiteX382" fmla="*/ 2321717 w 3841541"/>
                  <a:gd name="connsiteY382" fmla="*/ 1174561 h 3868704"/>
                  <a:gd name="connsiteX383" fmla="*/ 2305908 w 3841541"/>
                  <a:gd name="connsiteY383" fmla="*/ 1182001 h 3868704"/>
                  <a:gd name="connsiteX384" fmla="*/ 2290098 w 3841541"/>
                  <a:gd name="connsiteY384" fmla="*/ 1195021 h 3868704"/>
                  <a:gd name="connsiteX385" fmla="*/ 2544912 w 3841541"/>
                  <a:gd name="connsiteY385" fmla="*/ 1346607 h 3868704"/>
                  <a:gd name="connsiteX386" fmla="*/ 2553281 w 3841541"/>
                  <a:gd name="connsiteY386" fmla="*/ 1352187 h 3868704"/>
                  <a:gd name="connsiteX387" fmla="*/ 2563511 w 3841541"/>
                  <a:gd name="connsiteY387" fmla="*/ 1350327 h 3868704"/>
                  <a:gd name="connsiteX388" fmla="*/ 2569091 w 3841541"/>
                  <a:gd name="connsiteY388" fmla="*/ 1341957 h 3868704"/>
                  <a:gd name="connsiteX389" fmla="*/ 2547702 w 3841541"/>
                  <a:gd name="connsiteY389" fmla="*/ 1283368 h 3868704"/>
                  <a:gd name="connsiteX390" fmla="*/ 2541192 w 3841541"/>
                  <a:gd name="connsiteY390" fmla="*/ 1279649 h 3868704"/>
                  <a:gd name="connsiteX391" fmla="*/ 2532822 w 3841541"/>
                  <a:gd name="connsiteY391" fmla="*/ 1276859 h 3868704"/>
                  <a:gd name="connsiteX392" fmla="*/ 2520732 w 3841541"/>
                  <a:gd name="connsiteY392" fmla="*/ 1274999 h 3868704"/>
                  <a:gd name="connsiteX393" fmla="*/ 2516082 w 3841541"/>
                  <a:gd name="connsiteY393" fmla="*/ 1274999 h 3868704"/>
                  <a:gd name="connsiteX394" fmla="*/ 2485393 w 3841541"/>
                  <a:gd name="connsiteY394" fmla="*/ 1288948 h 3868704"/>
                  <a:gd name="connsiteX395" fmla="*/ 2480743 w 3841541"/>
                  <a:gd name="connsiteY395" fmla="*/ 1296388 h 3868704"/>
                  <a:gd name="connsiteX396" fmla="*/ 2482603 w 3841541"/>
                  <a:gd name="connsiteY396" fmla="*/ 1304758 h 3868704"/>
                  <a:gd name="connsiteX397" fmla="*/ 2490043 w 3841541"/>
                  <a:gd name="connsiteY397" fmla="*/ 1309408 h 3868704"/>
                  <a:gd name="connsiteX398" fmla="*/ 2498413 w 3841541"/>
                  <a:gd name="connsiteY398" fmla="*/ 1307548 h 3868704"/>
                  <a:gd name="connsiteX399" fmla="*/ 2506783 w 3841541"/>
                  <a:gd name="connsiteY399" fmla="*/ 1301968 h 3868704"/>
                  <a:gd name="connsiteX400" fmla="*/ 2513293 w 3841541"/>
                  <a:gd name="connsiteY400" fmla="*/ 1300108 h 3868704"/>
                  <a:gd name="connsiteX401" fmla="*/ 2518872 w 3841541"/>
                  <a:gd name="connsiteY401" fmla="*/ 1300108 h 3868704"/>
                  <a:gd name="connsiteX402" fmla="*/ 2524452 w 3841541"/>
                  <a:gd name="connsiteY402" fmla="*/ 1301038 h 3868704"/>
                  <a:gd name="connsiteX403" fmla="*/ 2530032 w 3841541"/>
                  <a:gd name="connsiteY403" fmla="*/ 1303828 h 3868704"/>
                  <a:gd name="connsiteX404" fmla="*/ 2535612 w 3841541"/>
                  <a:gd name="connsiteY404" fmla="*/ 1308478 h 3868704"/>
                  <a:gd name="connsiteX405" fmla="*/ 2540262 w 3841541"/>
                  <a:gd name="connsiteY405" fmla="*/ 1315918 h 3868704"/>
                  <a:gd name="connsiteX406" fmla="*/ 2543052 w 3841541"/>
                  <a:gd name="connsiteY406" fmla="*/ 1325217 h 3868704"/>
                  <a:gd name="connsiteX407" fmla="*/ 2543982 w 3841541"/>
                  <a:gd name="connsiteY407" fmla="*/ 1338237 h 3868704"/>
                  <a:gd name="connsiteX408" fmla="*/ 2543982 w 3841541"/>
                  <a:gd name="connsiteY408" fmla="*/ 1340097 h 3868704"/>
                  <a:gd name="connsiteX409" fmla="*/ 2544912 w 3841541"/>
                  <a:gd name="connsiteY409" fmla="*/ 1346607 h 3868704"/>
                  <a:gd name="connsiteX410" fmla="*/ 2251969 w 3841541"/>
                  <a:gd name="connsiteY410" fmla="*/ 1454484 h 3868704"/>
                  <a:gd name="connsiteX411" fmla="*/ 2247319 w 3841541"/>
                  <a:gd name="connsiteY411" fmla="*/ 1453554 h 3868704"/>
                  <a:gd name="connsiteX412" fmla="*/ 2235229 w 3841541"/>
                  <a:gd name="connsiteY412" fmla="*/ 1461924 h 3868704"/>
                  <a:gd name="connsiteX413" fmla="*/ 2225000 w 3841541"/>
                  <a:gd name="connsiteY413" fmla="*/ 1473084 h 3868704"/>
                  <a:gd name="connsiteX414" fmla="*/ 2210120 w 3841541"/>
                  <a:gd name="connsiteY414" fmla="*/ 1499123 h 3868704"/>
                  <a:gd name="connsiteX415" fmla="*/ 2206400 w 3841541"/>
                  <a:gd name="connsiteY415" fmla="*/ 1524233 h 3868704"/>
                  <a:gd name="connsiteX416" fmla="*/ 2210120 w 3841541"/>
                  <a:gd name="connsiteY416" fmla="*/ 1546552 h 3868704"/>
                  <a:gd name="connsiteX417" fmla="*/ 2235229 w 3841541"/>
                  <a:gd name="connsiteY417" fmla="*/ 1586541 h 3868704"/>
                  <a:gd name="connsiteX418" fmla="*/ 2253829 w 3841541"/>
                  <a:gd name="connsiteY418" fmla="*/ 1601421 h 3868704"/>
                  <a:gd name="connsiteX419" fmla="*/ 2273358 w 3841541"/>
                  <a:gd name="connsiteY419" fmla="*/ 1610721 h 3868704"/>
                  <a:gd name="connsiteX420" fmla="*/ 2304978 w 3841541"/>
                  <a:gd name="connsiteY420" fmla="*/ 1615370 h 3868704"/>
                  <a:gd name="connsiteX421" fmla="*/ 2321717 w 3841541"/>
                  <a:gd name="connsiteY421" fmla="*/ 1612581 h 3868704"/>
                  <a:gd name="connsiteX422" fmla="*/ 2337527 w 3841541"/>
                  <a:gd name="connsiteY422" fmla="*/ 1606071 h 3868704"/>
                  <a:gd name="connsiteX423" fmla="*/ 2363566 w 3841541"/>
                  <a:gd name="connsiteY423" fmla="*/ 1583751 h 3868704"/>
                  <a:gd name="connsiteX424" fmla="*/ 2382166 w 3841541"/>
                  <a:gd name="connsiteY424" fmla="*/ 1543762 h 3868704"/>
                  <a:gd name="connsiteX425" fmla="*/ 2378446 w 3841541"/>
                  <a:gd name="connsiteY425" fmla="*/ 1535392 h 3868704"/>
                  <a:gd name="connsiteX426" fmla="*/ 2251969 w 3841541"/>
                  <a:gd name="connsiteY426" fmla="*/ 1454484 h 3868704"/>
                  <a:gd name="connsiteX427" fmla="*/ 2321717 w 3841541"/>
                  <a:gd name="connsiteY427" fmla="*/ 1523303 h 3868704"/>
                  <a:gd name="connsiteX428" fmla="*/ 2329157 w 3841541"/>
                  <a:gd name="connsiteY428" fmla="*/ 1527953 h 3868704"/>
                  <a:gd name="connsiteX429" fmla="*/ 2332877 w 3841541"/>
                  <a:gd name="connsiteY429" fmla="*/ 1530742 h 3868704"/>
                  <a:gd name="connsiteX430" fmla="*/ 2359846 w 3841541"/>
                  <a:gd name="connsiteY430" fmla="*/ 1546552 h 3868704"/>
                  <a:gd name="connsiteX431" fmla="*/ 2359846 w 3841541"/>
                  <a:gd name="connsiteY431" fmla="*/ 1546552 h 3868704"/>
                  <a:gd name="connsiteX432" fmla="*/ 2359846 w 3841541"/>
                  <a:gd name="connsiteY432" fmla="*/ 1546552 h 3868704"/>
                  <a:gd name="connsiteX433" fmla="*/ 2359846 w 3841541"/>
                  <a:gd name="connsiteY433" fmla="*/ 1546552 h 3868704"/>
                  <a:gd name="connsiteX434" fmla="*/ 2359846 w 3841541"/>
                  <a:gd name="connsiteY434" fmla="*/ 1546552 h 3868704"/>
                  <a:gd name="connsiteX435" fmla="*/ 2359846 w 3841541"/>
                  <a:gd name="connsiteY435" fmla="*/ 1546552 h 3868704"/>
                  <a:gd name="connsiteX436" fmla="*/ 2352406 w 3841541"/>
                  <a:gd name="connsiteY436" fmla="*/ 1559572 h 3868704"/>
                  <a:gd name="connsiteX437" fmla="*/ 2338457 w 3841541"/>
                  <a:gd name="connsiteY437" fmla="*/ 1576311 h 3868704"/>
                  <a:gd name="connsiteX438" fmla="*/ 2325437 w 3841541"/>
                  <a:gd name="connsiteY438" fmla="*/ 1584681 h 3868704"/>
                  <a:gd name="connsiteX439" fmla="*/ 2312417 w 3841541"/>
                  <a:gd name="connsiteY439" fmla="*/ 1589331 h 3868704"/>
                  <a:gd name="connsiteX440" fmla="*/ 2299398 w 3841541"/>
                  <a:gd name="connsiteY440" fmla="*/ 1590261 h 3868704"/>
                  <a:gd name="connsiteX441" fmla="*/ 2297538 w 3841541"/>
                  <a:gd name="connsiteY441" fmla="*/ 1590261 h 3868704"/>
                  <a:gd name="connsiteX442" fmla="*/ 2280798 w 3841541"/>
                  <a:gd name="connsiteY442" fmla="*/ 1586541 h 3868704"/>
                  <a:gd name="connsiteX443" fmla="*/ 2262199 w 3841541"/>
                  <a:gd name="connsiteY443" fmla="*/ 1577241 h 3868704"/>
                  <a:gd name="connsiteX444" fmla="*/ 2244529 w 3841541"/>
                  <a:gd name="connsiteY444" fmla="*/ 1562362 h 3868704"/>
                  <a:gd name="connsiteX445" fmla="*/ 2233369 w 3841541"/>
                  <a:gd name="connsiteY445" fmla="*/ 1545622 h 3868704"/>
                  <a:gd name="connsiteX446" fmla="*/ 2227789 w 3841541"/>
                  <a:gd name="connsiteY446" fmla="*/ 1530742 h 3868704"/>
                  <a:gd name="connsiteX447" fmla="*/ 2226860 w 3841541"/>
                  <a:gd name="connsiteY447" fmla="*/ 1517723 h 3868704"/>
                  <a:gd name="connsiteX448" fmla="*/ 2229650 w 3841541"/>
                  <a:gd name="connsiteY448" fmla="*/ 1503773 h 3868704"/>
                  <a:gd name="connsiteX449" fmla="*/ 2236159 w 3841541"/>
                  <a:gd name="connsiteY449" fmla="*/ 1490754 h 3868704"/>
                  <a:gd name="connsiteX450" fmla="*/ 2249179 w 3841541"/>
                  <a:gd name="connsiteY450" fmla="*/ 1475874 h 3868704"/>
                  <a:gd name="connsiteX451" fmla="*/ 2249179 w 3841541"/>
                  <a:gd name="connsiteY451" fmla="*/ 1475874 h 3868704"/>
                  <a:gd name="connsiteX452" fmla="*/ 2249179 w 3841541"/>
                  <a:gd name="connsiteY452" fmla="*/ 1475874 h 3868704"/>
                  <a:gd name="connsiteX453" fmla="*/ 2249179 w 3841541"/>
                  <a:gd name="connsiteY453" fmla="*/ 1475874 h 3868704"/>
                  <a:gd name="connsiteX454" fmla="*/ 2249179 w 3841541"/>
                  <a:gd name="connsiteY454" fmla="*/ 1475874 h 3868704"/>
                  <a:gd name="connsiteX455" fmla="*/ 2302188 w 3841541"/>
                  <a:gd name="connsiteY455" fmla="*/ 1508423 h 3868704"/>
                  <a:gd name="connsiteX456" fmla="*/ 2321717 w 3841541"/>
                  <a:gd name="connsiteY456" fmla="*/ 1523303 h 3868704"/>
                  <a:gd name="connsiteX457" fmla="*/ 3832000 w 3841541"/>
                  <a:gd name="connsiteY457" fmla="*/ 1879484 h 3868704"/>
                  <a:gd name="connsiteX458" fmla="*/ 3758532 w 3841541"/>
                  <a:gd name="connsiteY458" fmla="*/ 1817176 h 3868704"/>
                  <a:gd name="connsiteX459" fmla="*/ 3672974 w 3841541"/>
                  <a:gd name="connsiteY459" fmla="*/ 1765097 h 3868704"/>
                  <a:gd name="connsiteX460" fmla="*/ 3580906 w 3841541"/>
                  <a:gd name="connsiteY460" fmla="*/ 1727898 h 3868704"/>
                  <a:gd name="connsiteX461" fmla="*/ 3534407 w 3841541"/>
                  <a:gd name="connsiteY461" fmla="*/ 1713948 h 3868704"/>
                  <a:gd name="connsiteX462" fmla="*/ 3487908 w 3841541"/>
                  <a:gd name="connsiteY462" fmla="*/ 1703718 h 3868704"/>
                  <a:gd name="connsiteX463" fmla="*/ 3486978 w 3841541"/>
                  <a:gd name="connsiteY463" fmla="*/ 1703718 h 3868704"/>
                  <a:gd name="connsiteX464" fmla="*/ 3370731 w 3841541"/>
                  <a:gd name="connsiteY464" fmla="*/ 1690699 h 3868704"/>
                  <a:gd name="connsiteX465" fmla="*/ 3350272 w 3841541"/>
                  <a:gd name="connsiteY465" fmla="*/ 1690699 h 3868704"/>
                  <a:gd name="connsiteX466" fmla="*/ 3283313 w 3841541"/>
                  <a:gd name="connsiteY466" fmla="*/ 1693488 h 3868704"/>
                  <a:gd name="connsiteX467" fmla="*/ 3293543 w 3841541"/>
                  <a:gd name="connsiteY467" fmla="*/ 1679539 h 3868704"/>
                  <a:gd name="connsiteX468" fmla="*/ 3305633 w 3841541"/>
                  <a:gd name="connsiteY468" fmla="*/ 1678609 h 3868704"/>
                  <a:gd name="connsiteX469" fmla="*/ 3314933 w 3841541"/>
                  <a:gd name="connsiteY469" fmla="*/ 1677679 h 3868704"/>
                  <a:gd name="connsiteX470" fmla="*/ 3338182 w 3841541"/>
                  <a:gd name="connsiteY470" fmla="*/ 1674889 h 3868704"/>
                  <a:gd name="connsiteX471" fmla="*/ 3387471 w 3841541"/>
                  <a:gd name="connsiteY471" fmla="*/ 1665589 h 3868704"/>
                  <a:gd name="connsiteX472" fmla="*/ 3481399 w 3841541"/>
                  <a:gd name="connsiteY472" fmla="*/ 1637690 h 3868704"/>
                  <a:gd name="connsiteX473" fmla="*/ 3566026 w 3841541"/>
                  <a:gd name="connsiteY473" fmla="*/ 1593981 h 3868704"/>
                  <a:gd name="connsiteX474" fmla="*/ 3625545 w 3841541"/>
                  <a:gd name="connsiteY474" fmla="*/ 1545622 h 3868704"/>
                  <a:gd name="connsiteX475" fmla="*/ 3705523 w 3841541"/>
                  <a:gd name="connsiteY475" fmla="*/ 1438675 h 3868704"/>
                  <a:gd name="connsiteX476" fmla="*/ 3743652 w 3841541"/>
                  <a:gd name="connsiteY476" fmla="*/ 1317778 h 3868704"/>
                  <a:gd name="connsiteX477" fmla="*/ 3745512 w 3841541"/>
                  <a:gd name="connsiteY477" fmla="*/ 1187581 h 3868704"/>
                  <a:gd name="connsiteX478" fmla="*/ 3716683 w 3841541"/>
                  <a:gd name="connsiteY478" fmla="*/ 1049944 h 3868704"/>
                  <a:gd name="connsiteX479" fmla="*/ 3691573 w 3841541"/>
                  <a:gd name="connsiteY479" fmla="*/ 980196 h 3868704"/>
                  <a:gd name="connsiteX480" fmla="*/ 3688784 w 3841541"/>
                  <a:gd name="connsiteY480" fmla="*/ 872319 h 3868704"/>
                  <a:gd name="connsiteX481" fmla="*/ 3668324 w 3841541"/>
                  <a:gd name="connsiteY481" fmla="*/ 757001 h 3868704"/>
                  <a:gd name="connsiteX482" fmla="*/ 3567887 w 3841541"/>
                  <a:gd name="connsiteY482" fmla="*/ 548687 h 3868704"/>
                  <a:gd name="connsiteX483" fmla="*/ 3482329 w 3841541"/>
                  <a:gd name="connsiteY483" fmla="*/ 452899 h 3868704"/>
                  <a:gd name="connsiteX484" fmla="*/ 3384681 w 3841541"/>
                  <a:gd name="connsiteY484" fmla="*/ 369201 h 3868704"/>
                  <a:gd name="connsiteX485" fmla="*/ 3276804 w 3841541"/>
                  <a:gd name="connsiteY485" fmla="*/ 292943 h 3868704"/>
                  <a:gd name="connsiteX486" fmla="*/ 3163346 w 3841541"/>
                  <a:gd name="connsiteY486" fmla="*/ 225984 h 3868704"/>
                  <a:gd name="connsiteX487" fmla="*/ 2926202 w 3841541"/>
                  <a:gd name="connsiteY487" fmla="*/ 115317 h 3868704"/>
                  <a:gd name="connsiteX488" fmla="*/ 2807165 w 3841541"/>
                  <a:gd name="connsiteY488" fmla="*/ 70678 h 3868704"/>
                  <a:gd name="connsiteX489" fmla="*/ 2676039 w 3841541"/>
                  <a:gd name="connsiteY489" fmla="*/ 30689 h 3868704"/>
                  <a:gd name="connsiteX490" fmla="*/ 2456564 w 3841541"/>
                  <a:gd name="connsiteY490" fmla="*/ 0 h 3868704"/>
                  <a:gd name="connsiteX491" fmla="*/ 2430525 w 3841541"/>
                  <a:gd name="connsiteY491" fmla="*/ 930 h 3868704"/>
                  <a:gd name="connsiteX492" fmla="*/ 2311487 w 3841541"/>
                  <a:gd name="connsiteY492" fmla="*/ 17670 h 3868704"/>
                  <a:gd name="connsiteX493" fmla="*/ 2193380 w 3841541"/>
                  <a:gd name="connsiteY493" fmla="*/ 60449 h 3868704"/>
                  <a:gd name="connsiteX494" fmla="*/ 2103173 w 3841541"/>
                  <a:gd name="connsiteY494" fmla="*/ 112527 h 3868704"/>
                  <a:gd name="connsiteX495" fmla="*/ 2101313 w 3841541"/>
                  <a:gd name="connsiteY495" fmla="*/ 113457 h 3868704"/>
                  <a:gd name="connsiteX496" fmla="*/ 2066903 w 3841541"/>
                  <a:gd name="connsiteY496" fmla="*/ 119967 h 3868704"/>
                  <a:gd name="connsiteX497" fmla="*/ 1972976 w 3841541"/>
                  <a:gd name="connsiteY497" fmla="*/ 146936 h 3868704"/>
                  <a:gd name="connsiteX498" fmla="*/ 1892068 w 3841541"/>
                  <a:gd name="connsiteY498" fmla="*/ 184136 h 3868704"/>
                  <a:gd name="connsiteX499" fmla="*/ 1826969 w 3841541"/>
                  <a:gd name="connsiteY499" fmla="*/ 230634 h 3868704"/>
                  <a:gd name="connsiteX500" fmla="*/ 1767451 w 3841541"/>
                  <a:gd name="connsiteY500" fmla="*/ 291083 h 3868704"/>
                  <a:gd name="connsiteX501" fmla="*/ 1670733 w 3841541"/>
                  <a:gd name="connsiteY501" fmla="*/ 471498 h 3868704"/>
                  <a:gd name="connsiteX502" fmla="*/ 1658643 w 3841541"/>
                  <a:gd name="connsiteY502" fmla="*/ 570076 h 3868704"/>
                  <a:gd name="connsiteX503" fmla="*/ 1662363 w 3841541"/>
                  <a:gd name="connsiteY503" fmla="*/ 610065 h 3868704"/>
                  <a:gd name="connsiteX504" fmla="*/ 1654924 w 3841541"/>
                  <a:gd name="connsiteY504" fmla="*/ 600765 h 3868704"/>
                  <a:gd name="connsiteX505" fmla="*/ 1587035 w 3841541"/>
                  <a:gd name="connsiteY505" fmla="*/ 531947 h 3868704"/>
                  <a:gd name="connsiteX506" fmla="*/ 1504267 w 3841541"/>
                  <a:gd name="connsiteY506" fmla="*/ 474288 h 3868704"/>
                  <a:gd name="connsiteX507" fmla="*/ 1415919 w 3841541"/>
                  <a:gd name="connsiteY507" fmla="*/ 430579 h 3868704"/>
                  <a:gd name="connsiteX508" fmla="*/ 1345241 w 3841541"/>
                  <a:gd name="connsiteY508" fmla="*/ 406400 h 3868704"/>
                  <a:gd name="connsiteX509" fmla="*/ 1311762 w 3841541"/>
                  <a:gd name="connsiteY509" fmla="*/ 398030 h 3868704"/>
                  <a:gd name="connsiteX510" fmla="*/ 1282003 w 3841541"/>
                  <a:gd name="connsiteY510" fmla="*/ 393380 h 3868704"/>
                  <a:gd name="connsiteX511" fmla="*/ 1279213 w 3841541"/>
                  <a:gd name="connsiteY511" fmla="*/ 393380 h 3868704"/>
                  <a:gd name="connsiteX512" fmla="*/ 1277353 w 3841541"/>
                  <a:gd name="connsiteY512" fmla="*/ 393380 h 3868704"/>
                  <a:gd name="connsiteX513" fmla="*/ 1261543 w 3841541"/>
                  <a:gd name="connsiteY513" fmla="*/ 405470 h 3868704"/>
                  <a:gd name="connsiteX514" fmla="*/ 1264333 w 3841541"/>
                  <a:gd name="connsiteY514" fmla="*/ 417560 h 3868704"/>
                  <a:gd name="connsiteX515" fmla="*/ 1273633 w 3841541"/>
                  <a:gd name="connsiteY515" fmla="*/ 423140 h 3868704"/>
                  <a:gd name="connsiteX516" fmla="*/ 1313622 w 3841541"/>
                  <a:gd name="connsiteY516" fmla="*/ 431509 h 3868704"/>
                  <a:gd name="connsiteX517" fmla="*/ 1357331 w 3841541"/>
                  <a:gd name="connsiteY517" fmla="*/ 443599 h 3868704"/>
                  <a:gd name="connsiteX518" fmla="*/ 1521937 w 3841541"/>
                  <a:gd name="connsiteY518" fmla="*/ 523577 h 3868704"/>
                  <a:gd name="connsiteX519" fmla="*/ 1625164 w 3841541"/>
                  <a:gd name="connsiteY519" fmla="*/ 610065 h 3868704"/>
                  <a:gd name="connsiteX520" fmla="*/ 1670733 w 3841541"/>
                  <a:gd name="connsiteY520" fmla="*/ 675163 h 3868704"/>
                  <a:gd name="connsiteX521" fmla="*/ 1675383 w 3841541"/>
                  <a:gd name="connsiteY521" fmla="*/ 686323 h 3868704"/>
                  <a:gd name="connsiteX522" fmla="*/ 1675383 w 3841541"/>
                  <a:gd name="connsiteY522" fmla="*/ 687253 h 3868704"/>
                  <a:gd name="connsiteX523" fmla="*/ 1656783 w 3841541"/>
                  <a:gd name="connsiteY523" fmla="*/ 723522 h 3868704"/>
                  <a:gd name="connsiteX524" fmla="*/ 1640044 w 3841541"/>
                  <a:gd name="connsiteY524" fmla="*/ 762581 h 3868704"/>
                  <a:gd name="connsiteX525" fmla="*/ 1645624 w 3841541"/>
                  <a:gd name="connsiteY525" fmla="*/ 777461 h 3868704"/>
                  <a:gd name="connsiteX526" fmla="*/ 1650274 w 3841541"/>
                  <a:gd name="connsiteY526" fmla="*/ 778391 h 3868704"/>
                  <a:gd name="connsiteX527" fmla="*/ 1660503 w 3841541"/>
                  <a:gd name="connsiteY527" fmla="*/ 771881 h 3868704"/>
                  <a:gd name="connsiteX528" fmla="*/ 1714442 w 3841541"/>
                  <a:gd name="connsiteY528" fmla="*/ 665864 h 3868704"/>
                  <a:gd name="connsiteX529" fmla="*/ 1805580 w 3841541"/>
                  <a:gd name="connsiteY529" fmla="*/ 559846 h 3868704"/>
                  <a:gd name="connsiteX530" fmla="*/ 1922757 w 3841541"/>
                  <a:gd name="connsiteY530" fmla="*/ 480798 h 3868704"/>
                  <a:gd name="connsiteX531" fmla="*/ 1923687 w 3841541"/>
                  <a:gd name="connsiteY531" fmla="*/ 480798 h 3868704"/>
                  <a:gd name="connsiteX532" fmla="*/ 1924617 w 3841541"/>
                  <a:gd name="connsiteY532" fmla="*/ 480798 h 3868704"/>
                  <a:gd name="connsiteX533" fmla="*/ 2089223 w 3841541"/>
                  <a:gd name="connsiteY533" fmla="*/ 425000 h 3868704"/>
                  <a:gd name="connsiteX534" fmla="*/ 2277078 w 3841541"/>
                  <a:gd name="connsiteY534" fmla="*/ 407330 h 3868704"/>
                  <a:gd name="connsiteX535" fmla="*/ 2333807 w 3841541"/>
                  <a:gd name="connsiteY535" fmla="*/ 409190 h 3868704"/>
                  <a:gd name="connsiteX536" fmla="*/ 2334737 w 3841541"/>
                  <a:gd name="connsiteY536" fmla="*/ 409190 h 3868704"/>
                  <a:gd name="connsiteX537" fmla="*/ 2335667 w 3841541"/>
                  <a:gd name="connsiteY537" fmla="*/ 409190 h 3868704"/>
                  <a:gd name="connsiteX538" fmla="*/ 2678828 w 3841541"/>
                  <a:gd name="connsiteY538" fmla="*/ 474288 h 3868704"/>
                  <a:gd name="connsiteX539" fmla="*/ 2988511 w 3841541"/>
                  <a:gd name="connsiteY539" fmla="*/ 624015 h 3868704"/>
                  <a:gd name="connsiteX540" fmla="*/ 2987581 w 3841541"/>
                  <a:gd name="connsiteY540" fmla="*/ 623085 h 3868704"/>
                  <a:gd name="connsiteX541" fmla="*/ 3226585 w 3841541"/>
                  <a:gd name="connsiteY541" fmla="*/ 825820 h 3868704"/>
                  <a:gd name="connsiteX542" fmla="*/ 3348412 w 3841541"/>
                  <a:gd name="connsiteY542" fmla="*/ 1004375 h 3868704"/>
                  <a:gd name="connsiteX543" fmla="*/ 3398631 w 3841541"/>
                  <a:gd name="connsiteY543" fmla="*/ 1146662 h 3868704"/>
                  <a:gd name="connsiteX544" fmla="*/ 3408860 w 3841541"/>
                  <a:gd name="connsiteY544" fmla="*/ 1279649 h 3868704"/>
                  <a:gd name="connsiteX545" fmla="*/ 3377241 w 3841541"/>
                  <a:gd name="connsiteY545" fmla="*/ 1438675 h 3868704"/>
                  <a:gd name="connsiteX546" fmla="*/ 3290753 w 3841541"/>
                  <a:gd name="connsiteY546" fmla="*/ 1621880 h 3868704"/>
                  <a:gd name="connsiteX547" fmla="*/ 3236815 w 3841541"/>
                  <a:gd name="connsiteY547" fmla="*/ 1694418 h 3868704"/>
                  <a:gd name="connsiteX548" fmla="*/ 3205195 w 3841541"/>
                  <a:gd name="connsiteY548" fmla="*/ 1730688 h 3868704"/>
                  <a:gd name="connsiteX549" fmla="*/ 3197756 w 3841541"/>
                  <a:gd name="connsiteY549" fmla="*/ 1738128 h 3868704"/>
                  <a:gd name="connsiteX550" fmla="*/ 3173576 w 3841541"/>
                  <a:gd name="connsiteY550" fmla="*/ 1766027 h 3868704"/>
                  <a:gd name="connsiteX551" fmla="*/ 3171716 w 3841541"/>
                  <a:gd name="connsiteY551" fmla="*/ 1768817 h 3868704"/>
                  <a:gd name="connsiteX552" fmla="*/ 3149397 w 3841541"/>
                  <a:gd name="connsiteY552" fmla="*/ 1764167 h 3868704"/>
                  <a:gd name="connsiteX553" fmla="*/ 3148467 w 3841541"/>
                  <a:gd name="connsiteY553" fmla="*/ 1764167 h 3868704"/>
                  <a:gd name="connsiteX554" fmla="*/ 3147537 w 3841541"/>
                  <a:gd name="connsiteY554" fmla="*/ 1764167 h 3868704"/>
                  <a:gd name="connsiteX555" fmla="*/ 3176366 w 3841541"/>
                  <a:gd name="connsiteY555" fmla="*/ 1713948 h 3868704"/>
                  <a:gd name="connsiteX556" fmla="*/ 3198686 w 3841541"/>
                  <a:gd name="connsiteY556" fmla="*/ 1673959 h 3868704"/>
                  <a:gd name="connsiteX557" fmla="*/ 3202406 w 3841541"/>
                  <a:gd name="connsiteY557" fmla="*/ 1667449 h 3868704"/>
                  <a:gd name="connsiteX558" fmla="*/ 3219145 w 3841541"/>
                  <a:gd name="connsiteY558" fmla="*/ 1638620 h 3868704"/>
                  <a:gd name="connsiteX559" fmla="*/ 3239605 w 3841541"/>
                  <a:gd name="connsiteY559" fmla="*/ 1603281 h 3868704"/>
                  <a:gd name="connsiteX560" fmla="*/ 3245184 w 3841541"/>
                  <a:gd name="connsiteY560" fmla="*/ 1593051 h 3868704"/>
                  <a:gd name="connsiteX561" fmla="*/ 3260064 w 3841541"/>
                  <a:gd name="connsiteY561" fmla="*/ 1567011 h 3868704"/>
                  <a:gd name="connsiteX562" fmla="*/ 3260994 w 3841541"/>
                  <a:gd name="connsiteY562" fmla="*/ 1555852 h 3868704"/>
                  <a:gd name="connsiteX563" fmla="*/ 3253554 w 3841541"/>
                  <a:gd name="connsiteY563" fmla="*/ 1547482 h 3868704"/>
                  <a:gd name="connsiteX564" fmla="*/ 3247044 w 3841541"/>
                  <a:gd name="connsiteY564" fmla="*/ 1545622 h 3868704"/>
                  <a:gd name="connsiteX565" fmla="*/ 3242395 w 3841541"/>
                  <a:gd name="connsiteY565" fmla="*/ 1546552 h 3868704"/>
                  <a:gd name="connsiteX566" fmla="*/ 3234025 w 3841541"/>
                  <a:gd name="connsiteY566" fmla="*/ 1553992 h 3868704"/>
                  <a:gd name="connsiteX567" fmla="*/ 3232165 w 3841541"/>
                  <a:gd name="connsiteY567" fmla="*/ 1557712 h 3868704"/>
                  <a:gd name="connsiteX568" fmla="*/ 3230305 w 3841541"/>
                  <a:gd name="connsiteY568" fmla="*/ 1561432 h 3868704"/>
                  <a:gd name="connsiteX569" fmla="*/ 3192176 w 3841541"/>
                  <a:gd name="connsiteY569" fmla="*/ 1620950 h 3868704"/>
                  <a:gd name="connsiteX570" fmla="*/ 3189386 w 3841541"/>
                  <a:gd name="connsiteY570" fmla="*/ 1626530 h 3868704"/>
                  <a:gd name="connsiteX571" fmla="*/ 3152187 w 3841541"/>
                  <a:gd name="connsiteY571" fmla="*/ 1688839 h 3868704"/>
                  <a:gd name="connsiteX572" fmla="*/ 3147537 w 3841541"/>
                  <a:gd name="connsiteY572" fmla="*/ 1697208 h 3868704"/>
                  <a:gd name="connsiteX573" fmla="*/ 3146607 w 3841541"/>
                  <a:gd name="connsiteY573" fmla="*/ 1699068 h 3868704"/>
                  <a:gd name="connsiteX574" fmla="*/ 3061049 w 3841541"/>
                  <a:gd name="connsiteY574" fmla="*/ 1840425 h 3868704"/>
                  <a:gd name="connsiteX575" fmla="*/ 3061979 w 3841541"/>
                  <a:gd name="connsiteY575" fmla="*/ 1838565 h 3868704"/>
                  <a:gd name="connsiteX576" fmla="*/ 2913183 w 3841541"/>
                  <a:gd name="connsiteY576" fmla="*/ 2018050 h 3868704"/>
                  <a:gd name="connsiteX577" fmla="*/ 2814605 w 3841541"/>
                  <a:gd name="connsiteY577" fmla="*/ 2085939 h 3868704"/>
                  <a:gd name="connsiteX578" fmla="*/ 2729047 w 3841541"/>
                  <a:gd name="connsiteY578" fmla="*/ 2115698 h 3868704"/>
                  <a:gd name="connsiteX579" fmla="*/ 2649069 w 3841541"/>
                  <a:gd name="connsiteY579" fmla="*/ 2123138 h 3868704"/>
                  <a:gd name="connsiteX580" fmla="*/ 2627680 w 3841541"/>
                  <a:gd name="connsiteY580" fmla="*/ 2122208 h 3868704"/>
                  <a:gd name="connsiteX581" fmla="*/ 2462144 w 3841541"/>
                  <a:gd name="connsiteY581" fmla="*/ 2089659 h 3868704"/>
                  <a:gd name="connsiteX582" fmla="*/ 2210120 w 3841541"/>
                  <a:gd name="connsiteY582" fmla="*/ 1977131 h 3868704"/>
                  <a:gd name="connsiteX583" fmla="*/ 2023194 w 3841541"/>
                  <a:gd name="connsiteY583" fmla="*/ 1872974 h 3868704"/>
                  <a:gd name="connsiteX584" fmla="*/ 1963676 w 3841541"/>
                  <a:gd name="connsiteY584" fmla="*/ 1835775 h 3868704"/>
                  <a:gd name="connsiteX585" fmla="*/ 1962746 w 3841541"/>
                  <a:gd name="connsiteY585" fmla="*/ 1834845 h 3868704"/>
                  <a:gd name="connsiteX586" fmla="*/ 1961816 w 3841541"/>
                  <a:gd name="connsiteY586" fmla="*/ 1834845 h 3868704"/>
                  <a:gd name="connsiteX587" fmla="*/ 1711652 w 3841541"/>
                  <a:gd name="connsiteY587" fmla="*/ 1627460 h 3868704"/>
                  <a:gd name="connsiteX588" fmla="*/ 1712582 w 3841541"/>
                  <a:gd name="connsiteY588" fmla="*/ 1629320 h 3868704"/>
                  <a:gd name="connsiteX589" fmla="*/ 1620514 w 3841541"/>
                  <a:gd name="connsiteY589" fmla="*/ 1496333 h 3868704"/>
                  <a:gd name="connsiteX590" fmla="*/ 1582385 w 3841541"/>
                  <a:gd name="connsiteY590" fmla="*/ 1388456 h 3868704"/>
                  <a:gd name="connsiteX591" fmla="*/ 1574945 w 3841541"/>
                  <a:gd name="connsiteY591" fmla="*/ 1286159 h 3868704"/>
                  <a:gd name="connsiteX592" fmla="*/ 1603775 w 3841541"/>
                  <a:gd name="connsiteY592" fmla="*/ 1141082 h 3868704"/>
                  <a:gd name="connsiteX593" fmla="*/ 1603775 w 3841541"/>
                  <a:gd name="connsiteY593" fmla="*/ 1140152 h 3868704"/>
                  <a:gd name="connsiteX594" fmla="*/ 1604705 w 3841541"/>
                  <a:gd name="connsiteY594" fmla="*/ 1138292 h 3868704"/>
                  <a:gd name="connsiteX595" fmla="*/ 1605635 w 3841541"/>
                  <a:gd name="connsiteY595" fmla="*/ 1136432 h 3868704"/>
                  <a:gd name="connsiteX596" fmla="*/ 1604705 w 3841541"/>
                  <a:gd name="connsiteY596" fmla="*/ 1137362 h 3868704"/>
                  <a:gd name="connsiteX597" fmla="*/ 1665153 w 3841541"/>
                  <a:gd name="connsiteY597" fmla="*/ 992286 h 3868704"/>
                  <a:gd name="connsiteX598" fmla="*/ 1747921 w 3841541"/>
                  <a:gd name="connsiteY598" fmla="*/ 848139 h 3868704"/>
                  <a:gd name="connsiteX599" fmla="*/ 1869748 w 3841541"/>
                  <a:gd name="connsiteY599" fmla="*/ 690043 h 3868704"/>
                  <a:gd name="connsiteX600" fmla="*/ 1873468 w 3841541"/>
                  <a:gd name="connsiteY600" fmla="*/ 678883 h 3868704"/>
                  <a:gd name="connsiteX601" fmla="*/ 1867888 w 3841541"/>
                  <a:gd name="connsiteY601" fmla="*/ 666794 h 3868704"/>
                  <a:gd name="connsiteX602" fmla="*/ 1857659 w 3841541"/>
                  <a:gd name="connsiteY602" fmla="*/ 663074 h 3868704"/>
                  <a:gd name="connsiteX603" fmla="*/ 1844639 w 3841541"/>
                  <a:gd name="connsiteY603" fmla="*/ 668654 h 3868704"/>
                  <a:gd name="connsiteX604" fmla="*/ 1723742 w 3841541"/>
                  <a:gd name="connsiteY604" fmla="*/ 825820 h 3868704"/>
                  <a:gd name="connsiteX605" fmla="*/ 1722812 w 3841541"/>
                  <a:gd name="connsiteY605" fmla="*/ 823960 h 3868704"/>
                  <a:gd name="connsiteX606" fmla="*/ 1721882 w 3841541"/>
                  <a:gd name="connsiteY606" fmla="*/ 822100 h 3868704"/>
                  <a:gd name="connsiteX607" fmla="*/ 1709792 w 3841541"/>
                  <a:gd name="connsiteY607" fmla="*/ 806290 h 3868704"/>
                  <a:gd name="connsiteX608" fmla="*/ 1675383 w 3841541"/>
                  <a:gd name="connsiteY608" fmla="*/ 794200 h 3868704"/>
                  <a:gd name="connsiteX609" fmla="*/ 1672593 w 3841541"/>
                  <a:gd name="connsiteY609" fmla="*/ 794200 h 3868704"/>
                  <a:gd name="connsiteX610" fmla="*/ 1631674 w 3841541"/>
                  <a:gd name="connsiteY610" fmla="*/ 807220 h 3868704"/>
                  <a:gd name="connsiteX611" fmla="*/ 1593545 w 3841541"/>
                  <a:gd name="connsiteY611" fmla="*/ 834190 h 3868704"/>
                  <a:gd name="connsiteX612" fmla="*/ 1522867 w 3841541"/>
                  <a:gd name="connsiteY612" fmla="*/ 923467 h 3868704"/>
                  <a:gd name="connsiteX613" fmla="*/ 1503337 w 3841541"/>
                  <a:gd name="connsiteY613" fmla="*/ 973686 h 3868704"/>
                  <a:gd name="connsiteX614" fmla="*/ 1500547 w 3841541"/>
                  <a:gd name="connsiteY614" fmla="*/ 1014605 h 3868704"/>
                  <a:gd name="connsiteX615" fmla="*/ 1490318 w 3841541"/>
                  <a:gd name="connsiteY615" fmla="*/ 1013675 h 3868704"/>
                  <a:gd name="connsiteX616" fmla="*/ 1462418 w 3841541"/>
                  <a:gd name="connsiteY616" fmla="*/ 1015535 h 3868704"/>
                  <a:gd name="connsiteX617" fmla="*/ 1431729 w 3841541"/>
                  <a:gd name="connsiteY617" fmla="*/ 1021115 h 3868704"/>
                  <a:gd name="connsiteX618" fmla="*/ 1441959 w 3841541"/>
                  <a:gd name="connsiteY618" fmla="*/ 951367 h 3868704"/>
                  <a:gd name="connsiteX619" fmla="*/ 1450329 w 3841541"/>
                  <a:gd name="connsiteY619" fmla="*/ 957876 h 3868704"/>
                  <a:gd name="connsiteX620" fmla="*/ 1460558 w 3841541"/>
                  <a:gd name="connsiteY620" fmla="*/ 957876 h 3868704"/>
                  <a:gd name="connsiteX621" fmla="*/ 1469858 w 3841541"/>
                  <a:gd name="connsiteY621" fmla="*/ 957876 h 3868704"/>
                  <a:gd name="connsiteX622" fmla="*/ 1470788 w 3841541"/>
                  <a:gd name="connsiteY622" fmla="*/ 957876 h 3868704"/>
                  <a:gd name="connsiteX623" fmla="*/ 1472648 w 3841541"/>
                  <a:gd name="connsiteY623" fmla="*/ 957876 h 3868704"/>
                  <a:gd name="connsiteX624" fmla="*/ 1477298 w 3841541"/>
                  <a:gd name="connsiteY624" fmla="*/ 956017 h 3868704"/>
                  <a:gd name="connsiteX625" fmla="*/ 1481018 w 3841541"/>
                  <a:gd name="connsiteY625" fmla="*/ 950437 h 3868704"/>
                  <a:gd name="connsiteX626" fmla="*/ 1480088 w 3841541"/>
                  <a:gd name="connsiteY626" fmla="*/ 943927 h 3868704"/>
                  <a:gd name="connsiteX627" fmla="*/ 1474508 w 3841541"/>
                  <a:gd name="connsiteY627" fmla="*/ 940207 h 3868704"/>
                  <a:gd name="connsiteX628" fmla="*/ 1460558 w 3841541"/>
                  <a:gd name="connsiteY628" fmla="*/ 939277 h 3868704"/>
                  <a:gd name="connsiteX629" fmla="*/ 1450329 w 3841541"/>
                  <a:gd name="connsiteY629" fmla="*/ 939277 h 3868704"/>
                  <a:gd name="connsiteX630" fmla="*/ 1444749 w 3841541"/>
                  <a:gd name="connsiteY630" fmla="*/ 942067 h 3868704"/>
                  <a:gd name="connsiteX631" fmla="*/ 1456838 w 3841541"/>
                  <a:gd name="connsiteY631" fmla="*/ 898358 h 3868704"/>
                  <a:gd name="connsiteX632" fmla="*/ 1456838 w 3841541"/>
                  <a:gd name="connsiteY632" fmla="*/ 897428 h 3868704"/>
                  <a:gd name="connsiteX633" fmla="*/ 1456838 w 3841541"/>
                  <a:gd name="connsiteY633" fmla="*/ 896498 h 3868704"/>
                  <a:gd name="connsiteX634" fmla="*/ 1474508 w 3841541"/>
                  <a:gd name="connsiteY634" fmla="*/ 849999 h 3868704"/>
                  <a:gd name="connsiteX635" fmla="*/ 1485668 w 3841541"/>
                  <a:gd name="connsiteY635" fmla="*/ 826750 h 3868704"/>
                  <a:gd name="connsiteX636" fmla="*/ 1494968 w 3841541"/>
                  <a:gd name="connsiteY636" fmla="*/ 810010 h 3868704"/>
                  <a:gd name="connsiteX637" fmla="*/ 1502407 w 3841541"/>
                  <a:gd name="connsiteY637" fmla="*/ 798850 h 3868704"/>
                  <a:gd name="connsiteX638" fmla="*/ 1521937 w 3841541"/>
                  <a:gd name="connsiteY638" fmla="*/ 767231 h 3868704"/>
                  <a:gd name="connsiteX639" fmla="*/ 1527517 w 3841541"/>
                  <a:gd name="connsiteY639" fmla="*/ 741192 h 3868704"/>
                  <a:gd name="connsiteX640" fmla="*/ 1522867 w 3841541"/>
                  <a:gd name="connsiteY640" fmla="*/ 727242 h 3868704"/>
                  <a:gd name="connsiteX641" fmla="*/ 1509847 w 3841541"/>
                  <a:gd name="connsiteY641" fmla="*/ 717012 h 3868704"/>
                  <a:gd name="connsiteX642" fmla="*/ 1494968 w 3841541"/>
                  <a:gd name="connsiteY642" fmla="*/ 713293 h 3868704"/>
                  <a:gd name="connsiteX643" fmla="*/ 1480088 w 3841541"/>
                  <a:gd name="connsiteY643" fmla="*/ 716082 h 3868704"/>
                  <a:gd name="connsiteX644" fmla="*/ 1454048 w 3841541"/>
                  <a:gd name="connsiteY644" fmla="*/ 735612 h 3868704"/>
                  <a:gd name="connsiteX645" fmla="*/ 1446609 w 3841541"/>
                  <a:gd name="connsiteY645" fmla="*/ 743982 h 3868704"/>
                  <a:gd name="connsiteX646" fmla="*/ 1446609 w 3841541"/>
                  <a:gd name="connsiteY646" fmla="*/ 743052 h 3868704"/>
                  <a:gd name="connsiteX647" fmla="*/ 1446609 w 3841541"/>
                  <a:gd name="connsiteY647" fmla="*/ 741192 h 3868704"/>
                  <a:gd name="connsiteX648" fmla="*/ 1448469 w 3841541"/>
                  <a:gd name="connsiteY648" fmla="*/ 727242 h 3868704"/>
                  <a:gd name="connsiteX649" fmla="*/ 1451258 w 3841541"/>
                  <a:gd name="connsiteY649" fmla="*/ 709573 h 3868704"/>
                  <a:gd name="connsiteX650" fmla="*/ 1454978 w 3841541"/>
                  <a:gd name="connsiteY650" fmla="*/ 677023 h 3868704"/>
                  <a:gd name="connsiteX651" fmla="*/ 1454978 w 3841541"/>
                  <a:gd name="connsiteY651" fmla="*/ 648194 h 3868704"/>
                  <a:gd name="connsiteX652" fmla="*/ 1452189 w 3841541"/>
                  <a:gd name="connsiteY652" fmla="*/ 637034 h 3868704"/>
                  <a:gd name="connsiteX653" fmla="*/ 1444749 w 3841541"/>
                  <a:gd name="connsiteY653" fmla="*/ 625875 h 3868704"/>
                  <a:gd name="connsiteX654" fmla="*/ 1421499 w 3841541"/>
                  <a:gd name="connsiteY654" fmla="*/ 611925 h 3868704"/>
                  <a:gd name="connsiteX655" fmla="*/ 1418709 w 3841541"/>
                  <a:gd name="connsiteY655" fmla="*/ 611925 h 3868704"/>
                  <a:gd name="connsiteX656" fmla="*/ 1408480 w 3841541"/>
                  <a:gd name="connsiteY656" fmla="*/ 613785 h 3868704"/>
                  <a:gd name="connsiteX657" fmla="*/ 1397320 w 3841541"/>
                  <a:gd name="connsiteY657" fmla="*/ 620295 h 3868704"/>
                  <a:gd name="connsiteX658" fmla="*/ 1379650 w 3841541"/>
                  <a:gd name="connsiteY658" fmla="*/ 640754 h 3868704"/>
                  <a:gd name="connsiteX659" fmla="*/ 1358261 w 3841541"/>
                  <a:gd name="connsiteY659" fmla="*/ 682603 h 3868704"/>
                  <a:gd name="connsiteX660" fmla="*/ 1354541 w 3841541"/>
                  <a:gd name="connsiteY660" fmla="*/ 671444 h 3868704"/>
                  <a:gd name="connsiteX661" fmla="*/ 1354541 w 3841541"/>
                  <a:gd name="connsiteY661" fmla="*/ 670514 h 3868704"/>
                  <a:gd name="connsiteX662" fmla="*/ 1348961 w 3841541"/>
                  <a:gd name="connsiteY662" fmla="*/ 653774 h 3868704"/>
                  <a:gd name="connsiteX663" fmla="*/ 1344311 w 3841541"/>
                  <a:gd name="connsiteY663" fmla="*/ 643544 h 3868704"/>
                  <a:gd name="connsiteX664" fmla="*/ 1337801 w 3841541"/>
                  <a:gd name="connsiteY664" fmla="*/ 635174 h 3868704"/>
                  <a:gd name="connsiteX665" fmla="*/ 1330361 w 3841541"/>
                  <a:gd name="connsiteY665" fmla="*/ 629595 h 3868704"/>
                  <a:gd name="connsiteX666" fmla="*/ 1329432 w 3841541"/>
                  <a:gd name="connsiteY666" fmla="*/ 628665 h 3868704"/>
                  <a:gd name="connsiteX667" fmla="*/ 1318272 w 3841541"/>
                  <a:gd name="connsiteY667" fmla="*/ 624015 h 3868704"/>
                  <a:gd name="connsiteX668" fmla="*/ 1311762 w 3841541"/>
                  <a:gd name="connsiteY668" fmla="*/ 623085 h 3868704"/>
                  <a:gd name="connsiteX669" fmla="*/ 1301532 w 3841541"/>
                  <a:gd name="connsiteY669" fmla="*/ 625875 h 3868704"/>
                  <a:gd name="connsiteX670" fmla="*/ 1294092 w 3841541"/>
                  <a:gd name="connsiteY670" fmla="*/ 639824 h 3868704"/>
                  <a:gd name="connsiteX671" fmla="*/ 1294092 w 3841541"/>
                  <a:gd name="connsiteY671" fmla="*/ 656564 h 3868704"/>
                  <a:gd name="connsiteX672" fmla="*/ 1295022 w 3841541"/>
                  <a:gd name="connsiteY672" fmla="*/ 669584 h 3868704"/>
                  <a:gd name="connsiteX673" fmla="*/ 1294092 w 3841541"/>
                  <a:gd name="connsiteY673" fmla="*/ 675163 h 3868704"/>
                  <a:gd name="connsiteX674" fmla="*/ 1293162 w 3841541"/>
                  <a:gd name="connsiteY674" fmla="*/ 677023 h 3868704"/>
                  <a:gd name="connsiteX675" fmla="*/ 1287583 w 3841541"/>
                  <a:gd name="connsiteY675" fmla="*/ 682603 h 3868704"/>
                  <a:gd name="connsiteX676" fmla="*/ 1284793 w 3841541"/>
                  <a:gd name="connsiteY676" fmla="*/ 684463 h 3868704"/>
                  <a:gd name="connsiteX677" fmla="*/ 1283863 w 3841541"/>
                  <a:gd name="connsiteY677" fmla="*/ 684463 h 3868704"/>
                  <a:gd name="connsiteX678" fmla="*/ 1282003 w 3841541"/>
                  <a:gd name="connsiteY678" fmla="*/ 683533 h 3868704"/>
                  <a:gd name="connsiteX679" fmla="*/ 1278283 w 3841541"/>
                  <a:gd name="connsiteY679" fmla="*/ 680743 h 3868704"/>
                  <a:gd name="connsiteX680" fmla="*/ 1269913 w 3841541"/>
                  <a:gd name="connsiteY680" fmla="*/ 668654 h 3868704"/>
                  <a:gd name="connsiteX681" fmla="*/ 1269913 w 3841541"/>
                  <a:gd name="connsiteY681" fmla="*/ 667724 h 3868704"/>
                  <a:gd name="connsiteX682" fmla="*/ 1264333 w 3841541"/>
                  <a:gd name="connsiteY682" fmla="*/ 659354 h 3868704"/>
                  <a:gd name="connsiteX683" fmla="*/ 1216904 w 3841541"/>
                  <a:gd name="connsiteY683" fmla="*/ 650054 h 3868704"/>
                  <a:gd name="connsiteX684" fmla="*/ 1210394 w 3841541"/>
                  <a:gd name="connsiteY684" fmla="*/ 655634 h 3868704"/>
                  <a:gd name="connsiteX685" fmla="*/ 1205745 w 3841541"/>
                  <a:gd name="connsiteY685" fmla="*/ 667724 h 3868704"/>
                  <a:gd name="connsiteX686" fmla="*/ 1205745 w 3841541"/>
                  <a:gd name="connsiteY686" fmla="*/ 684463 h 3868704"/>
                  <a:gd name="connsiteX687" fmla="*/ 1208535 w 3841541"/>
                  <a:gd name="connsiteY687" fmla="*/ 697483 h 3868704"/>
                  <a:gd name="connsiteX688" fmla="*/ 1202025 w 3841541"/>
                  <a:gd name="connsiteY688" fmla="*/ 692833 h 3868704"/>
                  <a:gd name="connsiteX689" fmla="*/ 1182495 w 3841541"/>
                  <a:gd name="connsiteY689" fmla="*/ 684463 h 3868704"/>
                  <a:gd name="connsiteX690" fmla="*/ 1178775 w 3841541"/>
                  <a:gd name="connsiteY690" fmla="*/ 684463 h 3868704"/>
                  <a:gd name="connsiteX691" fmla="*/ 1164826 w 3841541"/>
                  <a:gd name="connsiteY691" fmla="*/ 690043 h 3868704"/>
                  <a:gd name="connsiteX692" fmla="*/ 1159246 w 3841541"/>
                  <a:gd name="connsiteY692" fmla="*/ 703993 h 3868704"/>
                  <a:gd name="connsiteX693" fmla="*/ 1160176 w 3841541"/>
                  <a:gd name="connsiteY693" fmla="*/ 721662 h 3868704"/>
                  <a:gd name="connsiteX694" fmla="*/ 1164826 w 3841541"/>
                  <a:gd name="connsiteY694" fmla="*/ 743982 h 3868704"/>
                  <a:gd name="connsiteX695" fmla="*/ 1169475 w 3841541"/>
                  <a:gd name="connsiteY695" fmla="*/ 760721 h 3868704"/>
                  <a:gd name="connsiteX696" fmla="*/ 1170405 w 3841541"/>
                  <a:gd name="connsiteY696" fmla="*/ 763511 h 3868704"/>
                  <a:gd name="connsiteX697" fmla="*/ 1175985 w 3841541"/>
                  <a:gd name="connsiteY697" fmla="*/ 786761 h 3868704"/>
                  <a:gd name="connsiteX698" fmla="*/ 1177845 w 3841541"/>
                  <a:gd name="connsiteY698" fmla="*/ 818380 h 3868704"/>
                  <a:gd name="connsiteX699" fmla="*/ 1162966 w 3841541"/>
                  <a:gd name="connsiteY699" fmla="*/ 885338 h 3868704"/>
                  <a:gd name="connsiteX700" fmla="*/ 1163896 w 3841541"/>
                  <a:gd name="connsiteY700" fmla="*/ 884408 h 3868704"/>
                  <a:gd name="connsiteX701" fmla="*/ 1157386 w 3841541"/>
                  <a:gd name="connsiteY701" fmla="*/ 903938 h 3868704"/>
                  <a:gd name="connsiteX702" fmla="*/ 1149016 w 3841541"/>
                  <a:gd name="connsiteY702" fmla="*/ 929047 h 3868704"/>
                  <a:gd name="connsiteX703" fmla="*/ 1135996 w 3841541"/>
                  <a:gd name="connsiteY703" fmla="*/ 977406 h 3868704"/>
                  <a:gd name="connsiteX704" fmla="*/ 1118327 w 3841541"/>
                  <a:gd name="connsiteY704" fmla="*/ 1078773 h 3868704"/>
                  <a:gd name="connsiteX705" fmla="*/ 1109957 w 3841541"/>
                  <a:gd name="connsiteY705" fmla="*/ 1281509 h 3868704"/>
                  <a:gd name="connsiteX706" fmla="*/ 1119257 w 3841541"/>
                  <a:gd name="connsiteY706" fmla="*/ 1424725 h 3868704"/>
                  <a:gd name="connsiteX707" fmla="*/ 1127627 w 3841541"/>
                  <a:gd name="connsiteY707" fmla="*/ 1498193 h 3868704"/>
                  <a:gd name="connsiteX708" fmla="*/ 1132276 w 3841541"/>
                  <a:gd name="connsiteY708" fmla="*/ 1535392 h 3868704"/>
                  <a:gd name="connsiteX709" fmla="*/ 1133206 w 3841541"/>
                  <a:gd name="connsiteY709" fmla="*/ 1540042 h 3868704"/>
                  <a:gd name="connsiteX710" fmla="*/ 1135066 w 3841541"/>
                  <a:gd name="connsiteY710" fmla="*/ 1553992 h 3868704"/>
                  <a:gd name="connsiteX711" fmla="*/ 1135996 w 3841541"/>
                  <a:gd name="connsiteY711" fmla="*/ 1557712 h 3868704"/>
                  <a:gd name="connsiteX712" fmla="*/ 1136926 w 3841541"/>
                  <a:gd name="connsiteY712" fmla="*/ 1565152 h 3868704"/>
                  <a:gd name="connsiteX713" fmla="*/ 1112747 w 3841541"/>
                  <a:gd name="connsiteY713" fmla="*/ 1567942 h 3868704"/>
                  <a:gd name="connsiteX714" fmla="*/ 1111817 w 3841541"/>
                  <a:gd name="connsiteY714" fmla="*/ 1626530 h 3868704"/>
                  <a:gd name="connsiteX715" fmla="*/ 1111817 w 3841541"/>
                  <a:gd name="connsiteY715" fmla="*/ 1628390 h 3868704"/>
                  <a:gd name="connsiteX716" fmla="*/ 1118327 w 3841541"/>
                  <a:gd name="connsiteY716" fmla="*/ 1698138 h 3868704"/>
                  <a:gd name="connsiteX717" fmla="*/ 1118327 w 3841541"/>
                  <a:gd name="connsiteY717" fmla="*/ 1701858 h 3868704"/>
                  <a:gd name="connsiteX718" fmla="*/ 1118327 w 3841541"/>
                  <a:gd name="connsiteY718" fmla="*/ 1702788 h 3868704"/>
                  <a:gd name="connsiteX719" fmla="*/ 1124837 w 3841541"/>
                  <a:gd name="connsiteY719" fmla="*/ 1756727 h 3868704"/>
                  <a:gd name="connsiteX720" fmla="*/ 1129486 w 3841541"/>
                  <a:gd name="connsiteY720" fmla="*/ 1784626 h 3868704"/>
                  <a:gd name="connsiteX721" fmla="*/ 1135996 w 3841541"/>
                  <a:gd name="connsiteY721" fmla="*/ 1810666 h 3868704"/>
                  <a:gd name="connsiteX722" fmla="*/ 1060668 w 3841541"/>
                  <a:gd name="connsiteY722" fmla="*/ 1855304 h 3868704"/>
                  <a:gd name="connsiteX723" fmla="*/ 942561 w 3841541"/>
                  <a:gd name="connsiteY723" fmla="*/ 1916683 h 3868704"/>
                  <a:gd name="connsiteX724" fmla="*/ 826314 w 3841541"/>
                  <a:gd name="connsiteY724" fmla="*/ 1971552 h 3868704"/>
                  <a:gd name="connsiteX725" fmla="*/ 706347 w 3841541"/>
                  <a:gd name="connsiteY725" fmla="*/ 2025490 h 3868704"/>
                  <a:gd name="connsiteX726" fmla="*/ 642178 w 3841541"/>
                  <a:gd name="connsiteY726" fmla="*/ 2053390 h 3868704"/>
                  <a:gd name="connsiteX727" fmla="*/ 586380 w 3841541"/>
                  <a:gd name="connsiteY727" fmla="*/ 2077569 h 3868704"/>
                  <a:gd name="connsiteX728" fmla="*/ 467343 w 3841541"/>
                  <a:gd name="connsiteY728" fmla="*/ 2131508 h 3868704"/>
                  <a:gd name="connsiteX729" fmla="*/ 261818 w 3841541"/>
                  <a:gd name="connsiteY729" fmla="*/ 2231945 h 3868704"/>
                  <a:gd name="connsiteX730" fmla="*/ 164170 w 3841541"/>
                  <a:gd name="connsiteY730" fmla="*/ 2288674 h 3868704"/>
                  <a:gd name="connsiteX731" fmla="*/ 115811 w 3841541"/>
                  <a:gd name="connsiteY731" fmla="*/ 2320293 h 3868704"/>
                  <a:gd name="connsiteX732" fmla="*/ 74892 w 3841541"/>
                  <a:gd name="connsiteY732" fmla="*/ 2349122 h 3868704"/>
                  <a:gd name="connsiteX733" fmla="*/ 53503 w 3841541"/>
                  <a:gd name="connsiteY733" fmla="*/ 2375162 h 3868704"/>
                  <a:gd name="connsiteX734" fmla="*/ 192069 w 3841541"/>
                  <a:gd name="connsiteY734" fmla="*/ 2630906 h 3868704"/>
                  <a:gd name="connsiteX735" fmla="*/ 133481 w 3841541"/>
                  <a:gd name="connsiteY735" fmla="*/ 2686704 h 3868704"/>
                  <a:gd name="connsiteX736" fmla="*/ 131621 w 3841541"/>
                  <a:gd name="connsiteY736" fmla="*/ 2688564 h 3868704"/>
                  <a:gd name="connsiteX737" fmla="*/ 83262 w 3841541"/>
                  <a:gd name="connsiteY737" fmla="*/ 2735063 h 3868704"/>
                  <a:gd name="connsiteX738" fmla="*/ 35833 w 3841541"/>
                  <a:gd name="connsiteY738" fmla="*/ 2791792 h 3868704"/>
                  <a:gd name="connsiteX739" fmla="*/ 17234 w 3841541"/>
                  <a:gd name="connsiteY739" fmla="*/ 2824341 h 3868704"/>
                  <a:gd name="connsiteX740" fmla="*/ 5144 w 3841541"/>
                  <a:gd name="connsiteY740" fmla="*/ 2858750 h 3868704"/>
                  <a:gd name="connsiteX741" fmla="*/ 3284 w 3841541"/>
                  <a:gd name="connsiteY741" fmla="*/ 2935938 h 3868704"/>
                  <a:gd name="connsiteX742" fmla="*/ 13514 w 3841541"/>
                  <a:gd name="connsiteY742" fmla="*/ 2972207 h 3868704"/>
                  <a:gd name="connsiteX743" fmla="*/ 28394 w 3841541"/>
                  <a:gd name="connsiteY743" fmla="*/ 3006616 h 3868704"/>
                  <a:gd name="connsiteX744" fmla="*/ 71172 w 3841541"/>
                  <a:gd name="connsiteY744" fmla="*/ 3070785 h 3868704"/>
                  <a:gd name="connsiteX745" fmla="*/ 129761 w 3841541"/>
                  <a:gd name="connsiteY745" fmla="*/ 3129373 h 3868704"/>
                  <a:gd name="connsiteX746" fmla="*/ 198579 w 3841541"/>
                  <a:gd name="connsiteY746" fmla="*/ 3173082 h 3868704"/>
                  <a:gd name="connsiteX747" fmla="*/ 272048 w 3841541"/>
                  <a:gd name="connsiteY747" fmla="*/ 3195402 h 3868704"/>
                  <a:gd name="connsiteX748" fmla="*/ 294367 w 3841541"/>
                  <a:gd name="connsiteY748" fmla="*/ 3196332 h 3868704"/>
                  <a:gd name="connsiteX749" fmla="*/ 309247 w 3841541"/>
                  <a:gd name="connsiteY749" fmla="*/ 3195402 h 3868704"/>
                  <a:gd name="connsiteX750" fmla="*/ 347376 w 3841541"/>
                  <a:gd name="connsiteY750" fmla="*/ 3187032 h 3868704"/>
                  <a:gd name="connsiteX751" fmla="*/ 387365 w 3841541"/>
                  <a:gd name="connsiteY751" fmla="*/ 3168432 h 3868704"/>
                  <a:gd name="connsiteX752" fmla="*/ 422704 w 3841541"/>
                  <a:gd name="connsiteY752" fmla="*/ 3143323 h 3868704"/>
                  <a:gd name="connsiteX753" fmla="*/ 479432 w 3841541"/>
                  <a:gd name="connsiteY753" fmla="*/ 3088454 h 3868704"/>
                  <a:gd name="connsiteX754" fmla="*/ 503612 w 3841541"/>
                  <a:gd name="connsiteY754" fmla="*/ 3060555 h 3868704"/>
                  <a:gd name="connsiteX755" fmla="*/ 515702 w 3841541"/>
                  <a:gd name="connsiteY755" fmla="*/ 3045675 h 3868704"/>
                  <a:gd name="connsiteX756" fmla="*/ 522211 w 3841541"/>
                  <a:gd name="connsiteY756" fmla="*/ 3036376 h 3868704"/>
                  <a:gd name="connsiteX757" fmla="*/ 711927 w 3841541"/>
                  <a:gd name="connsiteY757" fmla="*/ 3209351 h 3868704"/>
                  <a:gd name="connsiteX758" fmla="*/ 923961 w 3841541"/>
                  <a:gd name="connsiteY758" fmla="*/ 3372098 h 3868704"/>
                  <a:gd name="connsiteX759" fmla="*/ 957441 w 3841541"/>
                  <a:gd name="connsiteY759" fmla="*/ 3395347 h 3868704"/>
                  <a:gd name="connsiteX760" fmla="*/ 896062 w 3841541"/>
                  <a:gd name="connsiteY760" fmla="*/ 3479045 h 3868704"/>
                  <a:gd name="connsiteX761" fmla="*/ 863513 w 3841541"/>
                  <a:gd name="connsiteY761" fmla="*/ 3559023 h 3868704"/>
                  <a:gd name="connsiteX762" fmla="*/ 860723 w 3841541"/>
                  <a:gd name="connsiteY762" fmla="*/ 3599012 h 3868704"/>
                  <a:gd name="connsiteX763" fmla="*/ 868163 w 3841541"/>
                  <a:gd name="connsiteY763" fmla="*/ 3639001 h 3868704"/>
                  <a:gd name="connsiteX764" fmla="*/ 886762 w 3841541"/>
                  <a:gd name="connsiteY764" fmla="*/ 3679920 h 3868704"/>
                  <a:gd name="connsiteX765" fmla="*/ 915592 w 3841541"/>
                  <a:gd name="connsiteY765" fmla="*/ 3720839 h 3868704"/>
                  <a:gd name="connsiteX766" fmla="*/ 993710 w 3841541"/>
                  <a:gd name="connsiteY766" fmla="*/ 3795237 h 3868704"/>
                  <a:gd name="connsiteX767" fmla="*/ 1076478 w 3841541"/>
                  <a:gd name="connsiteY767" fmla="*/ 3846386 h 3868704"/>
                  <a:gd name="connsiteX768" fmla="*/ 1120187 w 3841541"/>
                  <a:gd name="connsiteY768" fmla="*/ 3862195 h 3868704"/>
                  <a:gd name="connsiteX769" fmla="*/ 1164826 w 3841541"/>
                  <a:gd name="connsiteY769" fmla="*/ 3868705 h 3868704"/>
                  <a:gd name="connsiteX770" fmla="*/ 1170405 w 3841541"/>
                  <a:gd name="connsiteY770" fmla="*/ 3868705 h 3868704"/>
                  <a:gd name="connsiteX771" fmla="*/ 1209464 w 3841541"/>
                  <a:gd name="connsiteY771" fmla="*/ 3864055 h 3868704"/>
                  <a:gd name="connsiteX772" fmla="*/ 1252243 w 3841541"/>
                  <a:gd name="connsiteY772" fmla="*/ 3847316 h 3868704"/>
                  <a:gd name="connsiteX773" fmla="*/ 1297812 w 3841541"/>
                  <a:gd name="connsiteY773" fmla="*/ 3812906 h 3868704"/>
                  <a:gd name="connsiteX774" fmla="*/ 1336871 w 3841541"/>
                  <a:gd name="connsiteY774" fmla="*/ 3765478 h 3868704"/>
                  <a:gd name="connsiteX775" fmla="*/ 1372210 w 3841541"/>
                  <a:gd name="connsiteY775" fmla="*/ 3711539 h 3868704"/>
                  <a:gd name="connsiteX776" fmla="*/ 1388950 w 3841541"/>
                  <a:gd name="connsiteY776" fmla="*/ 3684570 h 3868704"/>
                  <a:gd name="connsiteX777" fmla="*/ 1390810 w 3841541"/>
                  <a:gd name="connsiteY777" fmla="*/ 3681780 h 3868704"/>
                  <a:gd name="connsiteX778" fmla="*/ 1391740 w 3841541"/>
                  <a:gd name="connsiteY778" fmla="*/ 3679920 h 3868704"/>
                  <a:gd name="connsiteX779" fmla="*/ 1396390 w 3841541"/>
                  <a:gd name="connsiteY779" fmla="*/ 3671550 h 3868704"/>
                  <a:gd name="connsiteX780" fmla="*/ 1411270 w 3841541"/>
                  <a:gd name="connsiteY780" fmla="*/ 3679920 h 3868704"/>
                  <a:gd name="connsiteX781" fmla="*/ 1544256 w 3841541"/>
                  <a:gd name="connsiteY781" fmla="*/ 3746878 h 3868704"/>
                  <a:gd name="connsiteX782" fmla="*/ 1612145 w 3841541"/>
                  <a:gd name="connsiteY782" fmla="*/ 3774778 h 3868704"/>
                  <a:gd name="connsiteX783" fmla="*/ 1645624 w 3841541"/>
                  <a:gd name="connsiteY783" fmla="*/ 3786867 h 3868704"/>
                  <a:gd name="connsiteX784" fmla="*/ 1664223 w 3841541"/>
                  <a:gd name="connsiteY784" fmla="*/ 3792447 h 3868704"/>
                  <a:gd name="connsiteX785" fmla="*/ 1684683 w 3841541"/>
                  <a:gd name="connsiteY785" fmla="*/ 3797097 h 3868704"/>
                  <a:gd name="connsiteX786" fmla="*/ 1697702 w 3841541"/>
                  <a:gd name="connsiteY786" fmla="*/ 3798957 h 3868704"/>
                  <a:gd name="connsiteX787" fmla="*/ 1702352 w 3841541"/>
                  <a:gd name="connsiteY787" fmla="*/ 3799887 h 3868704"/>
                  <a:gd name="connsiteX788" fmla="*/ 1720022 w 3841541"/>
                  <a:gd name="connsiteY788" fmla="*/ 3800817 h 3868704"/>
                  <a:gd name="connsiteX789" fmla="*/ 1720952 w 3841541"/>
                  <a:gd name="connsiteY789" fmla="*/ 3800817 h 3868704"/>
                  <a:gd name="connsiteX790" fmla="*/ 1733972 w 3841541"/>
                  <a:gd name="connsiteY790" fmla="*/ 3790587 h 3868704"/>
                  <a:gd name="connsiteX791" fmla="*/ 1739551 w 3841541"/>
                  <a:gd name="connsiteY791" fmla="*/ 3783147 h 3868704"/>
                  <a:gd name="connsiteX792" fmla="*/ 1811160 w 3841541"/>
                  <a:gd name="connsiteY792" fmla="*/ 3646441 h 3868704"/>
                  <a:gd name="connsiteX793" fmla="*/ 1811160 w 3841541"/>
                  <a:gd name="connsiteY793" fmla="*/ 3645511 h 3868704"/>
                  <a:gd name="connsiteX794" fmla="*/ 1813020 w 3841541"/>
                  <a:gd name="connsiteY794" fmla="*/ 3641791 h 3868704"/>
                  <a:gd name="connsiteX795" fmla="*/ 1879978 w 3841541"/>
                  <a:gd name="connsiteY795" fmla="*/ 3507874 h 3868704"/>
                  <a:gd name="connsiteX796" fmla="*/ 2009245 w 3841541"/>
                  <a:gd name="connsiteY796" fmla="*/ 3231671 h 3868704"/>
                  <a:gd name="connsiteX797" fmla="*/ 2223140 w 3841541"/>
                  <a:gd name="connsiteY797" fmla="*/ 2657875 h 3868704"/>
                  <a:gd name="connsiteX798" fmla="*/ 2264059 w 3841541"/>
                  <a:gd name="connsiteY798" fmla="*/ 2501639 h 3868704"/>
                  <a:gd name="connsiteX799" fmla="*/ 2265919 w 3841541"/>
                  <a:gd name="connsiteY799" fmla="*/ 2498849 h 3868704"/>
                  <a:gd name="connsiteX800" fmla="*/ 2267778 w 3841541"/>
                  <a:gd name="connsiteY800" fmla="*/ 2496059 h 3868704"/>
                  <a:gd name="connsiteX801" fmla="*/ 2378446 w 3841541"/>
                  <a:gd name="connsiteY801" fmla="*/ 2518378 h 3868704"/>
                  <a:gd name="connsiteX802" fmla="*/ 2439824 w 3841541"/>
                  <a:gd name="connsiteY802" fmla="*/ 2524888 h 3868704"/>
                  <a:gd name="connsiteX803" fmla="*/ 2468653 w 3841541"/>
                  <a:gd name="connsiteY803" fmla="*/ 2526748 h 3868704"/>
                  <a:gd name="connsiteX804" fmla="*/ 2472374 w 3841541"/>
                  <a:gd name="connsiteY804" fmla="*/ 2526748 h 3868704"/>
                  <a:gd name="connsiteX805" fmla="*/ 2483533 w 3841541"/>
                  <a:gd name="connsiteY805" fmla="*/ 2526748 h 3868704"/>
                  <a:gd name="connsiteX806" fmla="*/ 2498413 w 3841541"/>
                  <a:gd name="connsiteY806" fmla="*/ 2523958 h 3868704"/>
                  <a:gd name="connsiteX807" fmla="*/ 2502133 w 3841541"/>
                  <a:gd name="connsiteY807" fmla="*/ 2522098 h 3868704"/>
                  <a:gd name="connsiteX808" fmla="*/ 2510502 w 3841541"/>
                  <a:gd name="connsiteY808" fmla="*/ 2516518 h 3868704"/>
                  <a:gd name="connsiteX809" fmla="*/ 2515152 w 3841541"/>
                  <a:gd name="connsiteY809" fmla="*/ 2506289 h 3868704"/>
                  <a:gd name="connsiteX810" fmla="*/ 2515152 w 3841541"/>
                  <a:gd name="connsiteY810" fmla="*/ 2505359 h 3868704"/>
                  <a:gd name="connsiteX811" fmla="*/ 2517942 w 3841541"/>
                  <a:gd name="connsiteY811" fmla="*/ 2497919 h 3868704"/>
                  <a:gd name="connsiteX812" fmla="*/ 2534682 w 3841541"/>
                  <a:gd name="connsiteY812" fmla="*/ 2499779 h 3868704"/>
                  <a:gd name="connsiteX813" fmla="*/ 2563511 w 3841541"/>
                  <a:gd name="connsiteY813" fmla="*/ 2503499 h 3868704"/>
                  <a:gd name="connsiteX814" fmla="*/ 2611870 w 3841541"/>
                  <a:gd name="connsiteY814" fmla="*/ 2507219 h 3868704"/>
                  <a:gd name="connsiteX815" fmla="*/ 2707658 w 3841541"/>
                  <a:gd name="connsiteY815" fmla="*/ 2510009 h 3868704"/>
                  <a:gd name="connsiteX816" fmla="*/ 2733697 w 3841541"/>
                  <a:gd name="connsiteY816" fmla="*/ 2510009 h 3868704"/>
                  <a:gd name="connsiteX817" fmla="*/ 2888073 w 3841541"/>
                  <a:gd name="connsiteY817" fmla="*/ 2503499 h 3868704"/>
                  <a:gd name="connsiteX818" fmla="*/ 3234955 w 3841541"/>
                  <a:gd name="connsiteY818" fmla="*/ 2418871 h 3868704"/>
                  <a:gd name="connsiteX819" fmla="*/ 3280524 w 3841541"/>
                  <a:gd name="connsiteY819" fmla="*/ 2397481 h 3868704"/>
                  <a:gd name="connsiteX820" fmla="*/ 3288893 w 3841541"/>
                  <a:gd name="connsiteY820" fmla="*/ 2393762 h 3868704"/>
                  <a:gd name="connsiteX821" fmla="*/ 3292613 w 3841541"/>
                  <a:gd name="connsiteY821" fmla="*/ 2391901 h 3868704"/>
                  <a:gd name="connsiteX822" fmla="*/ 3304703 w 3841541"/>
                  <a:gd name="connsiteY822" fmla="*/ 2386322 h 3868704"/>
                  <a:gd name="connsiteX823" fmla="*/ 3327953 w 3841541"/>
                  <a:gd name="connsiteY823" fmla="*/ 2375162 h 3868704"/>
                  <a:gd name="connsiteX824" fmla="*/ 3393981 w 3841541"/>
                  <a:gd name="connsiteY824" fmla="*/ 2349122 h 3868704"/>
                  <a:gd name="connsiteX825" fmla="*/ 3412580 w 3841541"/>
                  <a:gd name="connsiteY825" fmla="*/ 2341683 h 3868704"/>
                  <a:gd name="connsiteX826" fmla="*/ 3457219 w 3841541"/>
                  <a:gd name="connsiteY826" fmla="*/ 2323083 h 3868704"/>
                  <a:gd name="connsiteX827" fmla="*/ 3489769 w 3841541"/>
                  <a:gd name="connsiteY827" fmla="*/ 2302624 h 3868704"/>
                  <a:gd name="connsiteX828" fmla="*/ 3497208 w 3841541"/>
                  <a:gd name="connsiteY828" fmla="*/ 2290534 h 3868704"/>
                  <a:gd name="connsiteX829" fmla="*/ 3498138 w 3841541"/>
                  <a:gd name="connsiteY829" fmla="*/ 2286814 h 3868704"/>
                  <a:gd name="connsiteX830" fmla="*/ 3498138 w 3841541"/>
                  <a:gd name="connsiteY830" fmla="*/ 2283094 h 3868704"/>
                  <a:gd name="connsiteX831" fmla="*/ 3498138 w 3841541"/>
                  <a:gd name="connsiteY831" fmla="*/ 2279374 h 3868704"/>
                  <a:gd name="connsiteX832" fmla="*/ 3498138 w 3841541"/>
                  <a:gd name="connsiteY832" fmla="*/ 2278444 h 3868704"/>
                  <a:gd name="connsiteX833" fmla="*/ 3496278 w 3841541"/>
                  <a:gd name="connsiteY833" fmla="*/ 2272864 h 3868704"/>
                  <a:gd name="connsiteX834" fmla="*/ 3494418 w 3841541"/>
                  <a:gd name="connsiteY834" fmla="*/ 2269144 h 3868704"/>
                  <a:gd name="connsiteX835" fmla="*/ 3489769 w 3841541"/>
                  <a:gd name="connsiteY835" fmla="*/ 2264494 h 3868704"/>
                  <a:gd name="connsiteX836" fmla="*/ 3483259 w 3841541"/>
                  <a:gd name="connsiteY836" fmla="*/ 2259845 h 3868704"/>
                  <a:gd name="connsiteX837" fmla="*/ 3471169 w 3841541"/>
                  <a:gd name="connsiteY837" fmla="*/ 2254265 h 3868704"/>
                  <a:gd name="connsiteX838" fmla="*/ 3466519 w 3841541"/>
                  <a:gd name="connsiteY838" fmla="*/ 2252405 h 3868704"/>
                  <a:gd name="connsiteX839" fmla="*/ 3467449 w 3841541"/>
                  <a:gd name="connsiteY839" fmla="*/ 2252405 h 3868704"/>
                  <a:gd name="connsiteX840" fmla="*/ 3468379 w 3841541"/>
                  <a:gd name="connsiteY840" fmla="*/ 2251475 h 3868704"/>
                  <a:gd name="connsiteX841" fmla="*/ 3490699 w 3841541"/>
                  <a:gd name="connsiteY841" fmla="*/ 2240315 h 3868704"/>
                  <a:gd name="connsiteX842" fmla="*/ 3499068 w 3841541"/>
                  <a:gd name="connsiteY842" fmla="*/ 2231015 h 3868704"/>
                  <a:gd name="connsiteX843" fmla="*/ 3502788 w 3841541"/>
                  <a:gd name="connsiteY843" fmla="*/ 2219856 h 3868704"/>
                  <a:gd name="connsiteX844" fmla="*/ 3499998 w 3841541"/>
                  <a:gd name="connsiteY844" fmla="*/ 2208696 h 3868704"/>
                  <a:gd name="connsiteX845" fmla="*/ 3493488 w 3841541"/>
                  <a:gd name="connsiteY845" fmla="*/ 2201256 h 3868704"/>
                  <a:gd name="connsiteX846" fmla="*/ 3470239 w 3841541"/>
                  <a:gd name="connsiteY846" fmla="*/ 2191956 h 3868704"/>
                  <a:gd name="connsiteX847" fmla="*/ 3448850 w 3841541"/>
                  <a:gd name="connsiteY847" fmla="*/ 2189167 h 3868704"/>
                  <a:gd name="connsiteX848" fmla="*/ 3467449 w 3841541"/>
                  <a:gd name="connsiteY848" fmla="*/ 2181727 h 3868704"/>
                  <a:gd name="connsiteX849" fmla="*/ 3477679 w 3841541"/>
                  <a:gd name="connsiteY849" fmla="*/ 2175217 h 3868704"/>
                  <a:gd name="connsiteX850" fmla="*/ 3483259 w 3841541"/>
                  <a:gd name="connsiteY850" fmla="*/ 2170567 h 3868704"/>
                  <a:gd name="connsiteX851" fmla="*/ 3487908 w 3841541"/>
                  <a:gd name="connsiteY851" fmla="*/ 2164987 h 3868704"/>
                  <a:gd name="connsiteX852" fmla="*/ 3490699 w 3841541"/>
                  <a:gd name="connsiteY852" fmla="*/ 2142668 h 3868704"/>
                  <a:gd name="connsiteX853" fmla="*/ 3450709 w 3841541"/>
                  <a:gd name="connsiteY853" fmla="*/ 2121278 h 3868704"/>
                  <a:gd name="connsiteX854" fmla="*/ 3438620 w 3841541"/>
                  <a:gd name="connsiteY854" fmla="*/ 2120348 h 3868704"/>
                  <a:gd name="connsiteX855" fmla="*/ 3408860 w 3841541"/>
                  <a:gd name="connsiteY855" fmla="*/ 2122208 h 3868704"/>
                  <a:gd name="connsiteX856" fmla="*/ 3412580 w 3841541"/>
                  <a:gd name="connsiteY856" fmla="*/ 2119418 h 3868704"/>
                  <a:gd name="connsiteX857" fmla="*/ 3413510 w 3841541"/>
                  <a:gd name="connsiteY857" fmla="*/ 2118488 h 3868704"/>
                  <a:gd name="connsiteX858" fmla="*/ 3434900 w 3841541"/>
                  <a:gd name="connsiteY858" fmla="*/ 2098029 h 3868704"/>
                  <a:gd name="connsiteX859" fmla="*/ 3445129 w 3841541"/>
                  <a:gd name="connsiteY859" fmla="*/ 2073849 h 3868704"/>
                  <a:gd name="connsiteX860" fmla="*/ 3434900 w 3841541"/>
                  <a:gd name="connsiteY860" fmla="*/ 2053390 h 3868704"/>
                  <a:gd name="connsiteX861" fmla="*/ 3415370 w 3841541"/>
                  <a:gd name="connsiteY861" fmla="*/ 2046880 h 3868704"/>
                  <a:gd name="connsiteX862" fmla="*/ 3391191 w 3841541"/>
                  <a:gd name="connsiteY862" fmla="*/ 2051530 h 3868704"/>
                  <a:gd name="connsiteX863" fmla="*/ 3349342 w 3841541"/>
                  <a:gd name="connsiteY863" fmla="*/ 2071989 h 3868704"/>
                  <a:gd name="connsiteX864" fmla="*/ 3359572 w 3841541"/>
                  <a:gd name="connsiteY864" fmla="*/ 2046880 h 3868704"/>
                  <a:gd name="connsiteX865" fmla="*/ 3363292 w 3841541"/>
                  <a:gd name="connsiteY865" fmla="*/ 2027350 h 3868704"/>
                  <a:gd name="connsiteX866" fmla="*/ 3361431 w 3841541"/>
                  <a:gd name="connsiteY866" fmla="*/ 2016191 h 3868704"/>
                  <a:gd name="connsiteX867" fmla="*/ 3356782 w 3841541"/>
                  <a:gd name="connsiteY867" fmla="*/ 2004101 h 3868704"/>
                  <a:gd name="connsiteX868" fmla="*/ 3340972 w 3841541"/>
                  <a:gd name="connsiteY868" fmla="*/ 1992941 h 3868704"/>
                  <a:gd name="connsiteX869" fmla="*/ 3337252 w 3841541"/>
                  <a:gd name="connsiteY869" fmla="*/ 1992941 h 3868704"/>
                  <a:gd name="connsiteX870" fmla="*/ 3314933 w 3841541"/>
                  <a:gd name="connsiteY870" fmla="*/ 2001311 h 3868704"/>
                  <a:gd name="connsiteX871" fmla="*/ 3289823 w 3841541"/>
                  <a:gd name="connsiteY871" fmla="*/ 2022700 h 3868704"/>
                  <a:gd name="connsiteX872" fmla="*/ 3269364 w 3841541"/>
                  <a:gd name="connsiteY872" fmla="*/ 2044090 h 3868704"/>
                  <a:gd name="connsiteX873" fmla="*/ 3268434 w 3841541"/>
                  <a:gd name="connsiteY873" fmla="*/ 2045020 h 3868704"/>
                  <a:gd name="connsiteX874" fmla="*/ 3260064 w 3841541"/>
                  <a:gd name="connsiteY874" fmla="*/ 2054320 h 3868704"/>
                  <a:gd name="connsiteX875" fmla="*/ 3250764 w 3841541"/>
                  <a:gd name="connsiteY875" fmla="*/ 2062690 h 3868704"/>
                  <a:gd name="connsiteX876" fmla="*/ 3210775 w 3841541"/>
                  <a:gd name="connsiteY876" fmla="*/ 2085939 h 3868704"/>
                  <a:gd name="connsiteX877" fmla="*/ 3134517 w 3841541"/>
                  <a:gd name="connsiteY877" fmla="*/ 2108258 h 3868704"/>
                  <a:gd name="connsiteX878" fmla="*/ 3133587 w 3841541"/>
                  <a:gd name="connsiteY878" fmla="*/ 2102678 h 3868704"/>
                  <a:gd name="connsiteX879" fmla="*/ 3123358 w 3841541"/>
                  <a:gd name="connsiteY879" fmla="*/ 2079429 h 3868704"/>
                  <a:gd name="connsiteX880" fmla="*/ 3122428 w 3841541"/>
                  <a:gd name="connsiteY880" fmla="*/ 2078499 h 3868704"/>
                  <a:gd name="connsiteX881" fmla="*/ 3113128 w 3841541"/>
                  <a:gd name="connsiteY881" fmla="*/ 2057110 h 3868704"/>
                  <a:gd name="connsiteX882" fmla="*/ 3102898 w 3841541"/>
                  <a:gd name="connsiteY882" fmla="*/ 2027350 h 3868704"/>
                  <a:gd name="connsiteX883" fmla="*/ 3120567 w 3841541"/>
                  <a:gd name="connsiteY883" fmla="*/ 2018980 h 3868704"/>
                  <a:gd name="connsiteX884" fmla="*/ 3152187 w 3841541"/>
                  <a:gd name="connsiteY884" fmla="*/ 1989221 h 3868704"/>
                  <a:gd name="connsiteX885" fmla="*/ 3178226 w 3841541"/>
                  <a:gd name="connsiteY885" fmla="*/ 1949232 h 3868704"/>
                  <a:gd name="connsiteX886" fmla="*/ 3196826 w 3841541"/>
                  <a:gd name="connsiteY886" fmla="*/ 1905523 h 3868704"/>
                  <a:gd name="connsiteX887" fmla="*/ 3207985 w 3841541"/>
                  <a:gd name="connsiteY887" fmla="*/ 1859025 h 3868704"/>
                  <a:gd name="connsiteX888" fmla="*/ 3208915 w 3841541"/>
                  <a:gd name="connsiteY888" fmla="*/ 1816246 h 3868704"/>
                  <a:gd name="connsiteX889" fmla="*/ 3198686 w 3841541"/>
                  <a:gd name="connsiteY889" fmla="*/ 1784626 h 3868704"/>
                  <a:gd name="connsiteX890" fmla="*/ 3194036 w 3841541"/>
                  <a:gd name="connsiteY890" fmla="*/ 1778116 h 3868704"/>
                  <a:gd name="connsiteX891" fmla="*/ 3221935 w 3841541"/>
                  <a:gd name="connsiteY891" fmla="*/ 1757657 h 3868704"/>
                  <a:gd name="connsiteX892" fmla="*/ 3250764 w 3841541"/>
                  <a:gd name="connsiteY892" fmla="*/ 1729757 h 3868704"/>
                  <a:gd name="connsiteX893" fmla="*/ 3274014 w 3841541"/>
                  <a:gd name="connsiteY893" fmla="*/ 1703718 h 3868704"/>
                  <a:gd name="connsiteX894" fmla="*/ 3321443 w 3841541"/>
                  <a:gd name="connsiteY894" fmla="*/ 1701858 h 3868704"/>
                  <a:gd name="connsiteX895" fmla="*/ 3359572 w 3841541"/>
                  <a:gd name="connsiteY895" fmla="*/ 1702788 h 3868704"/>
                  <a:gd name="connsiteX896" fmla="*/ 3438620 w 3841541"/>
                  <a:gd name="connsiteY896" fmla="*/ 1712088 h 3868704"/>
                  <a:gd name="connsiteX897" fmla="*/ 3519528 w 3841541"/>
                  <a:gd name="connsiteY897" fmla="*/ 1732548 h 3868704"/>
                  <a:gd name="connsiteX898" fmla="*/ 3518598 w 3841541"/>
                  <a:gd name="connsiteY898" fmla="*/ 1732548 h 3868704"/>
                  <a:gd name="connsiteX899" fmla="*/ 3521388 w 3841541"/>
                  <a:gd name="connsiteY899" fmla="*/ 1733478 h 3868704"/>
                  <a:gd name="connsiteX900" fmla="*/ 3522318 w 3841541"/>
                  <a:gd name="connsiteY900" fmla="*/ 1733478 h 3868704"/>
                  <a:gd name="connsiteX901" fmla="*/ 3523248 w 3841541"/>
                  <a:gd name="connsiteY901" fmla="*/ 1733478 h 3868704"/>
                  <a:gd name="connsiteX902" fmla="*/ 3524177 w 3841541"/>
                  <a:gd name="connsiteY902" fmla="*/ 1733478 h 3868704"/>
                  <a:gd name="connsiteX903" fmla="*/ 3523248 w 3841541"/>
                  <a:gd name="connsiteY903" fmla="*/ 1732548 h 3868704"/>
                  <a:gd name="connsiteX904" fmla="*/ 3525108 w 3841541"/>
                  <a:gd name="connsiteY904" fmla="*/ 1733478 h 3868704"/>
                  <a:gd name="connsiteX905" fmla="*/ 3529757 w 3841541"/>
                  <a:gd name="connsiteY905" fmla="*/ 1734407 h 3868704"/>
                  <a:gd name="connsiteX906" fmla="*/ 3579976 w 3841541"/>
                  <a:gd name="connsiteY906" fmla="*/ 1753007 h 3868704"/>
                  <a:gd name="connsiteX907" fmla="*/ 3631125 w 3841541"/>
                  <a:gd name="connsiteY907" fmla="*/ 1776256 h 3868704"/>
                  <a:gd name="connsiteX908" fmla="*/ 3726913 w 3841541"/>
                  <a:gd name="connsiteY908" fmla="*/ 1831125 h 3868704"/>
                  <a:gd name="connsiteX909" fmla="*/ 3814330 w 3841541"/>
                  <a:gd name="connsiteY909" fmla="*/ 1896224 h 3868704"/>
                  <a:gd name="connsiteX910" fmla="*/ 3825490 w 3841541"/>
                  <a:gd name="connsiteY910" fmla="*/ 1899943 h 3868704"/>
                  <a:gd name="connsiteX911" fmla="*/ 3837580 w 3841541"/>
                  <a:gd name="connsiteY911" fmla="*/ 1894364 h 3868704"/>
                  <a:gd name="connsiteX912" fmla="*/ 3841300 w 3841541"/>
                  <a:gd name="connsiteY912" fmla="*/ 1882274 h 3868704"/>
                  <a:gd name="connsiteX913" fmla="*/ 3832000 w 3841541"/>
                  <a:gd name="connsiteY913" fmla="*/ 1879484 h 3868704"/>
                  <a:gd name="connsiteX914" fmla="*/ 2190590 w 3841541"/>
                  <a:gd name="connsiteY914" fmla="*/ 84628 h 3868704"/>
                  <a:gd name="connsiteX915" fmla="*/ 2190590 w 3841541"/>
                  <a:gd name="connsiteY915" fmla="*/ 84628 h 3868704"/>
                  <a:gd name="connsiteX916" fmla="*/ 2190590 w 3841541"/>
                  <a:gd name="connsiteY916" fmla="*/ 84628 h 3868704"/>
                  <a:gd name="connsiteX917" fmla="*/ 2331017 w 3841541"/>
                  <a:gd name="connsiteY917" fmla="*/ 36269 h 3868704"/>
                  <a:gd name="connsiteX918" fmla="*/ 2450984 w 3841541"/>
                  <a:gd name="connsiteY918" fmla="*/ 25109 h 3868704"/>
                  <a:gd name="connsiteX919" fmla="*/ 2482603 w 3841541"/>
                  <a:gd name="connsiteY919" fmla="*/ 26039 h 3868704"/>
                  <a:gd name="connsiteX920" fmla="*/ 2742067 w 3841541"/>
                  <a:gd name="connsiteY920" fmla="*/ 79978 h 3868704"/>
                  <a:gd name="connsiteX921" fmla="*/ 2742997 w 3841541"/>
                  <a:gd name="connsiteY921" fmla="*/ 79978 h 3868704"/>
                  <a:gd name="connsiteX922" fmla="*/ 2742067 w 3841541"/>
                  <a:gd name="connsiteY922" fmla="*/ 79978 h 3868704"/>
                  <a:gd name="connsiteX923" fmla="*/ 2982931 w 3841541"/>
                  <a:gd name="connsiteY923" fmla="*/ 172976 h 3868704"/>
                  <a:gd name="connsiteX924" fmla="*/ 3216355 w 3841541"/>
                  <a:gd name="connsiteY924" fmla="*/ 294803 h 3868704"/>
                  <a:gd name="connsiteX925" fmla="*/ 3257274 w 3841541"/>
                  <a:gd name="connsiteY925" fmla="*/ 320842 h 3868704"/>
                  <a:gd name="connsiteX926" fmla="*/ 3387471 w 3841541"/>
                  <a:gd name="connsiteY926" fmla="*/ 415700 h 3868704"/>
                  <a:gd name="connsiteX927" fmla="*/ 3448850 w 3841541"/>
                  <a:gd name="connsiteY927" fmla="*/ 469638 h 3868704"/>
                  <a:gd name="connsiteX928" fmla="*/ 3503718 w 3841541"/>
                  <a:gd name="connsiteY928" fmla="*/ 525437 h 3868704"/>
                  <a:gd name="connsiteX929" fmla="*/ 3590206 w 3841541"/>
                  <a:gd name="connsiteY929" fmla="*/ 651914 h 3868704"/>
                  <a:gd name="connsiteX930" fmla="*/ 3590206 w 3841541"/>
                  <a:gd name="connsiteY930" fmla="*/ 652844 h 3868704"/>
                  <a:gd name="connsiteX931" fmla="*/ 3590206 w 3841541"/>
                  <a:gd name="connsiteY931" fmla="*/ 653774 h 3868704"/>
                  <a:gd name="connsiteX932" fmla="*/ 3591136 w 3841541"/>
                  <a:gd name="connsiteY932" fmla="*/ 654704 h 3868704"/>
                  <a:gd name="connsiteX933" fmla="*/ 3591136 w 3841541"/>
                  <a:gd name="connsiteY933" fmla="*/ 655634 h 3868704"/>
                  <a:gd name="connsiteX934" fmla="*/ 3640425 w 3841541"/>
                  <a:gd name="connsiteY934" fmla="*/ 802570 h 3868704"/>
                  <a:gd name="connsiteX935" fmla="*/ 3653445 w 3841541"/>
                  <a:gd name="connsiteY935" fmla="*/ 894638 h 3868704"/>
                  <a:gd name="connsiteX936" fmla="*/ 3654374 w 3841541"/>
                  <a:gd name="connsiteY936" fmla="*/ 903938 h 3868704"/>
                  <a:gd name="connsiteX937" fmla="*/ 3654374 w 3841541"/>
                  <a:gd name="connsiteY937" fmla="*/ 904868 h 3868704"/>
                  <a:gd name="connsiteX938" fmla="*/ 3654374 w 3841541"/>
                  <a:gd name="connsiteY938" fmla="*/ 905798 h 3868704"/>
                  <a:gd name="connsiteX939" fmla="*/ 3587416 w 3841541"/>
                  <a:gd name="connsiteY939" fmla="*/ 785831 h 3868704"/>
                  <a:gd name="connsiteX940" fmla="*/ 3408860 w 3841541"/>
                  <a:gd name="connsiteY940" fmla="*/ 557056 h 3868704"/>
                  <a:gd name="connsiteX941" fmla="*/ 3314933 w 3841541"/>
                  <a:gd name="connsiteY941" fmla="*/ 467779 h 3868704"/>
                  <a:gd name="connsiteX942" fmla="*/ 3269364 w 3841541"/>
                  <a:gd name="connsiteY942" fmla="*/ 431509 h 3868704"/>
                  <a:gd name="connsiteX943" fmla="*/ 3216355 w 3841541"/>
                  <a:gd name="connsiteY943" fmla="*/ 395240 h 3868704"/>
                  <a:gd name="connsiteX944" fmla="*/ 2849944 w 3841541"/>
                  <a:gd name="connsiteY944" fmla="*/ 208315 h 3868704"/>
                  <a:gd name="connsiteX945" fmla="*/ 2653719 w 3841541"/>
                  <a:gd name="connsiteY945" fmla="*/ 148796 h 3868704"/>
                  <a:gd name="connsiteX946" fmla="*/ 2456564 w 3841541"/>
                  <a:gd name="connsiteY946" fmla="*/ 115317 h 3868704"/>
                  <a:gd name="connsiteX947" fmla="*/ 2262199 w 3841541"/>
                  <a:gd name="connsiteY947" fmla="*/ 102297 h 3868704"/>
                  <a:gd name="connsiteX948" fmla="*/ 2258479 w 3841541"/>
                  <a:gd name="connsiteY948" fmla="*/ 102297 h 3868704"/>
                  <a:gd name="connsiteX949" fmla="*/ 2143162 w 3841541"/>
                  <a:gd name="connsiteY949" fmla="*/ 108807 h 3868704"/>
                  <a:gd name="connsiteX950" fmla="*/ 2190590 w 3841541"/>
                  <a:gd name="connsiteY950" fmla="*/ 84628 h 3868704"/>
                  <a:gd name="connsiteX951" fmla="*/ 3370731 w 3841541"/>
                  <a:gd name="connsiteY951" fmla="*/ 1550272 h 3868704"/>
                  <a:gd name="connsiteX952" fmla="*/ 3420020 w 3841541"/>
                  <a:gd name="connsiteY952" fmla="*/ 1408915 h 3868704"/>
                  <a:gd name="connsiteX953" fmla="*/ 3434900 w 3841541"/>
                  <a:gd name="connsiteY953" fmla="*/ 1339167 h 3868704"/>
                  <a:gd name="connsiteX954" fmla="*/ 3441410 w 3841541"/>
                  <a:gd name="connsiteY954" fmla="*/ 1275929 h 3868704"/>
                  <a:gd name="connsiteX955" fmla="*/ 3399561 w 3841541"/>
                  <a:gd name="connsiteY955" fmla="*/ 1039715 h 3868704"/>
                  <a:gd name="connsiteX956" fmla="*/ 3271224 w 3841541"/>
                  <a:gd name="connsiteY956" fmla="*/ 829540 h 3868704"/>
                  <a:gd name="connsiteX957" fmla="*/ 3084298 w 3841541"/>
                  <a:gd name="connsiteY957" fmla="*/ 653774 h 3868704"/>
                  <a:gd name="connsiteX958" fmla="*/ 2867614 w 3841541"/>
                  <a:gd name="connsiteY958" fmla="*/ 518927 h 3868704"/>
                  <a:gd name="connsiteX959" fmla="*/ 2757876 w 3841541"/>
                  <a:gd name="connsiteY959" fmla="*/ 469638 h 3868704"/>
                  <a:gd name="connsiteX960" fmla="*/ 2649069 w 3841541"/>
                  <a:gd name="connsiteY960" fmla="*/ 432439 h 3868704"/>
                  <a:gd name="connsiteX961" fmla="*/ 2424945 w 3841541"/>
                  <a:gd name="connsiteY961" fmla="*/ 385941 h 3868704"/>
                  <a:gd name="connsiteX962" fmla="*/ 2279868 w 3841541"/>
                  <a:gd name="connsiteY962" fmla="*/ 376641 h 3868704"/>
                  <a:gd name="connsiteX963" fmla="*/ 2194310 w 3841541"/>
                  <a:gd name="connsiteY963" fmla="*/ 380361 h 3868704"/>
                  <a:gd name="connsiteX964" fmla="*/ 1976696 w 3841541"/>
                  <a:gd name="connsiteY964" fmla="*/ 427790 h 3868704"/>
                  <a:gd name="connsiteX965" fmla="*/ 1878118 w 3841541"/>
                  <a:gd name="connsiteY965" fmla="*/ 475218 h 3868704"/>
                  <a:gd name="connsiteX966" fmla="*/ 1790700 w 3841541"/>
                  <a:gd name="connsiteY966" fmla="*/ 540317 h 3868704"/>
                  <a:gd name="connsiteX967" fmla="*/ 1693983 w 3841541"/>
                  <a:gd name="connsiteY967" fmla="*/ 655634 h 3868704"/>
                  <a:gd name="connsiteX968" fmla="*/ 1683753 w 3841541"/>
                  <a:gd name="connsiteY968" fmla="*/ 619365 h 3868704"/>
                  <a:gd name="connsiteX969" fmla="*/ 1679103 w 3841541"/>
                  <a:gd name="connsiteY969" fmla="*/ 553336 h 3868704"/>
                  <a:gd name="connsiteX970" fmla="*/ 1695843 w 3841541"/>
                  <a:gd name="connsiteY970" fmla="*/ 466849 h 3868704"/>
                  <a:gd name="connsiteX971" fmla="*/ 1747921 w 3841541"/>
                  <a:gd name="connsiteY971" fmla="*/ 359901 h 3868704"/>
                  <a:gd name="connsiteX972" fmla="*/ 1834409 w 3841541"/>
                  <a:gd name="connsiteY972" fmla="*/ 259464 h 3868704"/>
                  <a:gd name="connsiteX973" fmla="*/ 1835339 w 3841541"/>
                  <a:gd name="connsiteY973" fmla="*/ 258534 h 3868704"/>
                  <a:gd name="connsiteX974" fmla="*/ 1923687 w 3841541"/>
                  <a:gd name="connsiteY974" fmla="*/ 198085 h 3868704"/>
                  <a:gd name="connsiteX975" fmla="*/ 2074343 w 3841541"/>
                  <a:gd name="connsiteY975" fmla="*/ 147866 h 3868704"/>
                  <a:gd name="connsiteX976" fmla="*/ 2263129 w 3841541"/>
                  <a:gd name="connsiteY976" fmla="*/ 130197 h 3868704"/>
                  <a:gd name="connsiteX977" fmla="*/ 2331947 w 3841541"/>
                  <a:gd name="connsiteY977" fmla="*/ 132057 h 3868704"/>
                  <a:gd name="connsiteX978" fmla="*/ 2544912 w 3841541"/>
                  <a:gd name="connsiteY978" fmla="*/ 157166 h 3868704"/>
                  <a:gd name="connsiteX979" fmla="*/ 2764386 w 3841541"/>
                  <a:gd name="connsiteY979" fmla="*/ 210175 h 3868704"/>
                  <a:gd name="connsiteX980" fmla="*/ 2993161 w 3841541"/>
                  <a:gd name="connsiteY980" fmla="*/ 304103 h 3868704"/>
                  <a:gd name="connsiteX981" fmla="*/ 3211705 w 3841541"/>
                  <a:gd name="connsiteY981" fmla="*/ 429649 h 3868704"/>
                  <a:gd name="connsiteX982" fmla="*/ 3210775 w 3841541"/>
                  <a:gd name="connsiteY982" fmla="*/ 428719 h 3868704"/>
                  <a:gd name="connsiteX983" fmla="*/ 3416300 w 3841541"/>
                  <a:gd name="connsiteY983" fmla="*/ 612855 h 3868704"/>
                  <a:gd name="connsiteX984" fmla="*/ 3624615 w 3841541"/>
                  <a:gd name="connsiteY984" fmla="*/ 919748 h 3868704"/>
                  <a:gd name="connsiteX985" fmla="*/ 3701803 w 3841541"/>
                  <a:gd name="connsiteY985" fmla="*/ 1135502 h 3868704"/>
                  <a:gd name="connsiteX986" fmla="*/ 3701803 w 3841541"/>
                  <a:gd name="connsiteY986" fmla="*/ 1136432 h 3868704"/>
                  <a:gd name="connsiteX987" fmla="*/ 3701803 w 3841541"/>
                  <a:gd name="connsiteY987" fmla="*/ 1137362 h 3868704"/>
                  <a:gd name="connsiteX988" fmla="*/ 3701803 w 3841541"/>
                  <a:gd name="connsiteY988" fmla="*/ 1138292 h 3868704"/>
                  <a:gd name="connsiteX989" fmla="*/ 3712963 w 3841541"/>
                  <a:gd name="connsiteY989" fmla="*/ 1277789 h 3868704"/>
                  <a:gd name="connsiteX990" fmla="*/ 3694363 w 3841541"/>
                  <a:gd name="connsiteY990" fmla="*/ 1381016 h 3868704"/>
                  <a:gd name="connsiteX991" fmla="*/ 3653445 w 3841541"/>
                  <a:gd name="connsiteY991" fmla="*/ 1466574 h 3868704"/>
                  <a:gd name="connsiteX992" fmla="*/ 3585556 w 3841541"/>
                  <a:gd name="connsiteY992" fmla="*/ 1544692 h 3868704"/>
                  <a:gd name="connsiteX993" fmla="*/ 3551147 w 3841541"/>
                  <a:gd name="connsiteY993" fmla="*/ 1571661 h 3868704"/>
                  <a:gd name="connsiteX994" fmla="*/ 3502788 w 3841541"/>
                  <a:gd name="connsiteY994" fmla="*/ 1600491 h 3868704"/>
                  <a:gd name="connsiteX995" fmla="*/ 3356782 w 3841541"/>
                  <a:gd name="connsiteY995" fmla="*/ 1646990 h 3868704"/>
                  <a:gd name="connsiteX996" fmla="*/ 3323303 w 3841541"/>
                  <a:gd name="connsiteY996" fmla="*/ 1653500 h 3868704"/>
                  <a:gd name="connsiteX997" fmla="*/ 3317723 w 3841541"/>
                  <a:gd name="connsiteY997" fmla="*/ 1654430 h 3868704"/>
                  <a:gd name="connsiteX998" fmla="*/ 3312143 w 3841541"/>
                  <a:gd name="connsiteY998" fmla="*/ 1655359 h 3868704"/>
                  <a:gd name="connsiteX999" fmla="*/ 3370731 w 3841541"/>
                  <a:gd name="connsiteY999" fmla="*/ 1550272 h 3868704"/>
                  <a:gd name="connsiteX1000" fmla="*/ 1780470 w 3841541"/>
                  <a:gd name="connsiteY1000" fmla="*/ 1759517 h 3868704"/>
                  <a:gd name="connsiteX1001" fmla="*/ 1788840 w 3841541"/>
                  <a:gd name="connsiteY1001" fmla="*/ 1753937 h 3868704"/>
                  <a:gd name="connsiteX1002" fmla="*/ 1789770 w 3841541"/>
                  <a:gd name="connsiteY1002" fmla="*/ 1753007 h 3868704"/>
                  <a:gd name="connsiteX1003" fmla="*/ 1941357 w 3841541"/>
                  <a:gd name="connsiteY1003" fmla="*/ 1864604 h 3868704"/>
                  <a:gd name="connsiteX1004" fmla="*/ 2131072 w 3841541"/>
                  <a:gd name="connsiteY1004" fmla="*/ 1976201 h 3868704"/>
                  <a:gd name="connsiteX1005" fmla="*/ 2177571 w 3841541"/>
                  <a:gd name="connsiteY1005" fmla="*/ 2001311 h 3868704"/>
                  <a:gd name="connsiteX1006" fmla="*/ 2175711 w 3841541"/>
                  <a:gd name="connsiteY1006" fmla="*/ 2009681 h 3868704"/>
                  <a:gd name="connsiteX1007" fmla="*/ 2170131 w 3841541"/>
                  <a:gd name="connsiteY1007" fmla="*/ 2020841 h 3868704"/>
                  <a:gd name="connsiteX1008" fmla="*/ 2161761 w 3841541"/>
                  <a:gd name="connsiteY1008" fmla="*/ 2031070 h 3868704"/>
                  <a:gd name="connsiteX1009" fmla="*/ 2150601 w 3841541"/>
                  <a:gd name="connsiteY1009" fmla="*/ 2038510 h 3868704"/>
                  <a:gd name="connsiteX1010" fmla="*/ 2139442 w 3841541"/>
                  <a:gd name="connsiteY1010" fmla="*/ 2042230 h 3868704"/>
                  <a:gd name="connsiteX1011" fmla="*/ 2131072 w 3841541"/>
                  <a:gd name="connsiteY1011" fmla="*/ 2043160 h 3868704"/>
                  <a:gd name="connsiteX1012" fmla="*/ 2130142 w 3841541"/>
                  <a:gd name="connsiteY1012" fmla="*/ 2043160 h 3868704"/>
                  <a:gd name="connsiteX1013" fmla="*/ 2122702 w 3841541"/>
                  <a:gd name="connsiteY1013" fmla="*/ 2042230 h 3868704"/>
                  <a:gd name="connsiteX1014" fmla="*/ 2116192 w 3841541"/>
                  <a:gd name="connsiteY1014" fmla="*/ 2039440 h 3868704"/>
                  <a:gd name="connsiteX1015" fmla="*/ 2110612 w 3841541"/>
                  <a:gd name="connsiteY1015" fmla="*/ 2034790 h 3868704"/>
                  <a:gd name="connsiteX1016" fmla="*/ 2105032 w 3841541"/>
                  <a:gd name="connsiteY1016" fmla="*/ 2026420 h 3868704"/>
                  <a:gd name="connsiteX1017" fmla="*/ 2097593 w 3841541"/>
                  <a:gd name="connsiteY1017" fmla="*/ 2021771 h 3868704"/>
                  <a:gd name="connsiteX1018" fmla="*/ 2095733 w 3841541"/>
                  <a:gd name="connsiteY1018" fmla="*/ 2021771 h 3868704"/>
                  <a:gd name="connsiteX1019" fmla="*/ 2093873 w 3841541"/>
                  <a:gd name="connsiteY1019" fmla="*/ 2021771 h 3868704"/>
                  <a:gd name="connsiteX1020" fmla="*/ 2090153 w 3841541"/>
                  <a:gd name="connsiteY1020" fmla="*/ 2020841 h 3868704"/>
                  <a:gd name="connsiteX1021" fmla="*/ 2089223 w 3841541"/>
                  <a:gd name="connsiteY1021" fmla="*/ 2020841 h 3868704"/>
                  <a:gd name="connsiteX1022" fmla="*/ 2082713 w 3841541"/>
                  <a:gd name="connsiteY1022" fmla="*/ 2024560 h 3868704"/>
                  <a:gd name="connsiteX1023" fmla="*/ 2078993 w 3841541"/>
                  <a:gd name="connsiteY1023" fmla="*/ 2027350 h 3868704"/>
                  <a:gd name="connsiteX1024" fmla="*/ 2065973 w 3841541"/>
                  <a:gd name="connsiteY1024" fmla="*/ 2035720 h 3868704"/>
                  <a:gd name="connsiteX1025" fmla="*/ 2053884 w 3841541"/>
                  <a:gd name="connsiteY1025" fmla="*/ 2040370 h 3868704"/>
                  <a:gd name="connsiteX1026" fmla="*/ 2043654 w 3841541"/>
                  <a:gd name="connsiteY1026" fmla="*/ 2041300 h 3868704"/>
                  <a:gd name="connsiteX1027" fmla="*/ 2035284 w 3841541"/>
                  <a:gd name="connsiteY1027" fmla="*/ 2039440 h 3868704"/>
                  <a:gd name="connsiteX1028" fmla="*/ 2028774 w 3841541"/>
                  <a:gd name="connsiteY1028" fmla="*/ 2036650 h 3868704"/>
                  <a:gd name="connsiteX1029" fmla="*/ 2024124 w 3841541"/>
                  <a:gd name="connsiteY1029" fmla="*/ 2032930 h 3868704"/>
                  <a:gd name="connsiteX1030" fmla="*/ 2020405 w 3841541"/>
                  <a:gd name="connsiteY1030" fmla="*/ 2027350 h 3868704"/>
                  <a:gd name="connsiteX1031" fmla="*/ 2017615 w 3841541"/>
                  <a:gd name="connsiteY1031" fmla="*/ 2019910 h 3868704"/>
                  <a:gd name="connsiteX1032" fmla="*/ 2016685 w 3841541"/>
                  <a:gd name="connsiteY1032" fmla="*/ 2007821 h 3868704"/>
                  <a:gd name="connsiteX1033" fmla="*/ 2012035 w 3841541"/>
                  <a:gd name="connsiteY1033" fmla="*/ 1999451 h 3868704"/>
                  <a:gd name="connsiteX1034" fmla="*/ 2003665 w 3841541"/>
                  <a:gd name="connsiteY1034" fmla="*/ 1996661 h 3868704"/>
                  <a:gd name="connsiteX1035" fmla="*/ 2002735 w 3841541"/>
                  <a:gd name="connsiteY1035" fmla="*/ 1996661 h 3868704"/>
                  <a:gd name="connsiteX1036" fmla="*/ 1995295 w 3841541"/>
                  <a:gd name="connsiteY1036" fmla="*/ 1993871 h 3868704"/>
                  <a:gd name="connsiteX1037" fmla="*/ 1994365 w 3841541"/>
                  <a:gd name="connsiteY1037" fmla="*/ 1993871 h 3868704"/>
                  <a:gd name="connsiteX1038" fmla="*/ 1986925 w 3841541"/>
                  <a:gd name="connsiteY1038" fmla="*/ 1997591 h 3868704"/>
                  <a:gd name="connsiteX1039" fmla="*/ 1985995 w 3841541"/>
                  <a:gd name="connsiteY1039" fmla="*/ 1998521 h 3868704"/>
                  <a:gd name="connsiteX1040" fmla="*/ 1974836 w 3841541"/>
                  <a:gd name="connsiteY1040" fmla="*/ 2005961 h 3868704"/>
                  <a:gd name="connsiteX1041" fmla="*/ 1967396 w 3841541"/>
                  <a:gd name="connsiteY1041" fmla="*/ 2008751 h 3868704"/>
                  <a:gd name="connsiteX1042" fmla="*/ 1961816 w 3841541"/>
                  <a:gd name="connsiteY1042" fmla="*/ 2008751 h 3868704"/>
                  <a:gd name="connsiteX1043" fmla="*/ 1956236 w 3841541"/>
                  <a:gd name="connsiteY1043" fmla="*/ 2007821 h 3868704"/>
                  <a:gd name="connsiteX1044" fmla="*/ 1949726 w 3841541"/>
                  <a:gd name="connsiteY1044" fmla="*/ 2005031 h 3868704"/>
                  <a:gd name="connsiteX1045" fmla="*/ 1942286 w 3841541"/>
                  <a:gd name="connsiteY1045" fmla="*/ 1998521 h 3868704"/>
                  <a:gd name="connsiteX1046" fmla="*/ 1933917 w 3841541"/>
                  <a:gd name="connsiteY1046" fmla="*/ 1985501 h 3868704"/>
                  <a:gd name="connsiteX1047" fmla="*/ 1928337 w 3841541"/>
                  <a:gd name="connsiteY1047" fmla="*/ 1968762 h 3868704"/>
                  <a:gd name="connsiteX1048" fmla="*/ 1923687 w 3841541"/>
                  <a:gd name="connsiteY1048" fmla="*/ 1959462 h 3868704"/>
                  <a:gd name="connsiteX1049" fmla="*/ 1921827 w 3841541"/>
                  <a:gd name="connsiteY1049" fmla="*/ 1957602 h 3868704"/>
                  <a:gd name="connsiteX1050" fmla="*/ 1913457 w 3841541"/>
                  <a:gd name="connsiteY1050" fmla="*/ 1952952 h 3868704"/>
                  <a:gd name="connsiteX1051" fmla="*/ 1908807 w 3841541"/>
                  <a:gd name="connsiteY1051" fmla="*/ 1954812 h 3868704"/>
                  <a:gd name="connsiteX1052" fmla="*/ 1899508 w 3841541"/>
                  <a:gd name="connsiteY1052" fmla="*/ 1960392 h 3868704"/>
                  <a:gd name="connsiteX1053" fmla="*/ 1891138 w 3841541"/>
                  <a:gd name="connsiteY1053" fmla="*/ 1963182 h 3868704"/>
                  <a:gd name="connsiteX1054" fmla="*/ 1881838 w 3841541"/>
                  <a:gd name="connsiteY1054" fmla="*/ 1964112 h 3868704"/>
                  <a:gd name="connsiteX1055" fmla="*/ 1880908 w 3841541"/>
                  <a:gd name="connsiteY1055" fmla="*/ 1964112 h 3868704"/>
                  <a:gd name="connsiteX1056" fmla="*/ 1870678 w 3841541"/>
                  <a:gd name="connsiteY1056" fmla="*/ 1962252 h 3868704"/>
                  <a:gd name="connsiteX1057" fmla="*/ 1860448 w 3841541"/>
                  <a:gd name="connsiteY1057" fmla="*/ 1957602 h 3868704"/>
                  <a:gd name="connsiteX1058" fmla="*/ 1850219 w 3841541"/>
                  <a:gd name="connsiteY1058" fmla="*/ 1949232 h 3868704"/>
                  <a:gd name="connsiteX1059" fmla="*/ 1843709 w 3841541"/>
                  <a:gd name="connsiteY1059" fmla="*/ 1939002 h 3868704"/>
                  <a:gd name="connsiteX1060" fmla="*/ 1839989 w 3841541"/>
                  <a:gd name="connsiteY1060" fmla="*/ 1929703 h 3868704"/>
                  <a:gd name="connsiteX1061" fmla="*/ 1839059 w 3841541"/>
                  <a:gd name="connsiteY1061" fmla="*/ 1920403 h 3868704"/>
                  <a:gd name="connsiteX1062" fmla="*/ 1840919 w 3841541"/>
                  <a:gd name="connsiteY1062" fmla="*/ 1912033 h 3868704"/>
                  <a:gd name="connsiteX1063" fmla="*/ 1843709 w 3841541"/>
                  <a:gd name="connsiteY1063" fmla="*/ 1905523 h 3868704"/>
                  <a:gd name="connsiteX1064" fmla="*/ 1844639 w 3841541"/>
                  <a:gd name="connsiteY1064" fmla="*/ 1896224 h 3868704"/>
                  <a:gd name="connsiteX1065" fmla="*/ 1838129 w 3841541"/>
                  <a:gd name="connsiteY1065" fmla="*/ 1888784 h 3868704"/>
                  <a:gd name="connsiteX1066" fmla="*/ 1835339 w 3841541"/>
                  <a:gd name="connsiteY1066" fmla="*/ 1887854 h 3868704"/>
                  <a:gd name="connsiteX1067" fmla="*/ 1829759 w 3841541"/>
                  <a:gd name="connsiteY1067" fmla="*/ 1885064 h 3868704"/>
                  <a:gd name="connsiteX1068" fmla="*/ 1828829 w 3841541"/>
                  <a:gd name="connsiteY1068" fmla="*/ 1885064 h 3868704"/>
                  <a:gd name="connsiteX1069" fmla="*/ 1816740 w 3841541"/>
                  <a:gd name="connsiteY1069" fmla="*/ 1885994 h 3868704"/>
                  <a:gd name="connsiteX1070" fmla="*/ 1815810 w 3841541"/>
                  <a:gd name="connsiteY1070" fmla="*/ 1885994 h 3868704"/>
                  <a:gd name="connsiteX1071" fmla="*/ 1806510 w 3841541"/>
                  <a:gd name="connsiteY1071" fmla="*/ 1884134 h 3868704"/>
                  <a:gd name="connsiteX1072" fmla="*/ 1798140 w 3841541"/>
                  <a:gd name="connsiteY1072" fmla="*/ 1880414 h 3868704"/>
                  <a:gd name="connsiteX1073" fmla="*/ 1791630 w 3841541"/>
                  <a:gd name="connsiteY1073" fmla="*/ 1874834 h 3868704"/>
                  <a:gd name="connsiteX1074" fmla="*/ 1786980 w 3841541"/>
                  <a:gd name="connsiteY1074" fmla="*/ 1868324 h 3868704"/>
                  <a:gd name="connsiteX1075" fmla="*/ 1784190 w 3841541"/>
                  <a:gd name="connsiteY1075" fmla="*/ 1860884 h 3868704"/>
                  <a:gd name="connsiteX1076" fmla="*/ 1784190 w 3841541"/>
                  <a:gd name="connsiteY1076" fmla="*/ 1855304 h 3868704"/>
                  <a:gd name="connsiteX1077" fmla="*/ 1785120 w 3841541"/>
                  <a:gd name="connsiteY1077" fmla="*/ 1849725 h 3868704"/>
                  <a:gd name="connsiteX1078" fmla="*/ 1787910 w 3841541"/>
                  <a:gd name="connsiteY1078" fmla="*/ 1845075 h 3868704"/>
                  <a:gd name="connsiteX1079" fmla="*/ 1792560 w 3841541"/>
                  <a:gd name="connsiteY1079" fmla="*/ 1839495 h 3868704"/>
                  <a:gd name="connsiteX1080" fmla="*/ 1800930 w 3841541"/>
                  <a:gd name="connsiteY1080" fmla="*/ 1833915 h 3868704"/>
                  <a:gd name="connsiteX1081" fmla="*/ 1807440 w 3841541"/>
                  <a:gd name="connsiteY1081" fmla="*/ 1824615 h 3868704"/>
                  <a:gd name="connsiteX1082" fmla="*/ 1805580 w 3841541"/>
                  <a:gd name="connsiteY1082" fmla="*/ 1814385 h 3868704"/>
                  <a:gd name="connsiteX1083" fmla="*/ 1796280 w 3841541"/>
                  <a:gd name="connsiteY1083" fmla="*/ 1807876 h 3868704"/>
                  <a:gd name="connsiteX1084" fmla="*/ 1793490 w 3841541"/>
                  <a:gd name="connsiteY1084" fmla="*/ 1807876 h 3868704"/>
                  <a:gd name="connsiteX1085" fmla="*/ 1792560 w 3841541"/>
                  <a:gd name="connsiteY1085" fmla="*/ 1807876 h 3868704"/>
                  <a:gd name="connsiteX1086" fmla="*/ 1792560 w 3841541"/>
                  <a:gd name="connsiteY1086" fmla="*/ 1807876 h 3868704"/>
                  <a:gd name="connsiteX1087" fmla="*/ 1792560 w 3841541"/>
                  <a:gd name="connsiteY1087" fmla="*/ 1807876 h 3868704"/>
                  <a:gd name="connsiteX1088" fmla="*/ 1790700 w 3841541"/>
                  <a:gd name="connsiteY1088" fmla="*/ 1806946 h 3868704"/>
                  <a:gd name="connsiteX1089" fmla="*/ 1783260 w 3841541"/>
                  <a:gd name="connsiteY1089" fmla="*/ 1805086 h 3868704"/>
                  <a:gd name="connsiteX1090" fmla="*/ 1773031 w 3841541"/>
                  <a:gd name="connsiteY1090" fmla="*/ 1800436 h 3868704"/>
                  <a:gd name="connsiteX1091" fmla="*/ 1770241 w 3841541"/>
                  <a:gd name="connsiteY1091" fmla="*/ 1797646 h 3868704"/>
                  <a:gd name="connsiteX1092" fmla="*/ 1768381 w 3841541"/>
                  <a:gd name="connsiteY1092" fmla="*/ 1794856 h 3868704"/>
                  <a:gd name="connsiteX1093" fmla="*/ 1767451 w 3841541"/>
                  <a:gd name="connsiteY1093" fmla="*/ 1792066 h 3868704"/>
                  <a:gd name="connsiteX1094" fmla="*/ 1767451 w 3841541"/>
                  <a:gd name="connsiteY1094" fmla="*/ 1787416 h 3868704"/>
                  <a:gd name="connsiteX1095" fmla="*/ 1768381 w 3841541"/>
                  <a:gd name="connsiteY1095" fmla="*/ 1779976 h 3868704"/>
                  <a:gd name="connsiteX1096" fmla="*/ 1773031 w 3841541"/>
                  <a:gd name="connsiteY1096" fmla="*/ 1769747 h 3868704"/>
                  <a:gd name="connsiteX1097" fmla="*/ 1780470 w 3841541"/>
                  <a:gd name="connsiteY1097" fmla="*/ 1759517 h 3868704"/>
                  <a:gd name="connsiteX1098" fmla="*/ 1758151 w 3841541"/>
                  <a:gd name="connsiteY1098" fmla="*/ 1724178 h 3868704"/>
                  <a:gd name="connsiteX1099" fmla="*/ 1758151 w 3841541"/>
                  <a:gd name="connsiteY1099" fmla="*/ 1724178 h 3868704"/>
                  <a:gd name="connsiteX1100" fmla="*/ 1770241 w 3841541"/>
                  <a:gd name="connsiteY1100" fmla="*/ 1735337 h 3868704"/>
                  <a:gd name="connsiteX1101" fmla="*/ 1738622 w 3841541"/>
                  <a:gd name="connsiteY1101" fmla="*/ 1779976 h 3868704"/>
                  <a:gd name="connsiteX1102" fmla="*/ 1737691 w 3841541"/>
                  <a:gd name="connsiteY1102" fmla="*/ 1788346 h 3868704"/>
                  <a:gd name="connsiteX1103" fmla="*/ 1738622 w 3841541"/>
                  <a:gd name="connsiteY1103" fmla="*/ 1796716 h 3868704"/>
                  <a:gd name="connsiteX1104" fmla="*/ 1738622 w 3841541"/>
                  <a:gd name="connsiteY1104" fmla="*/ 1797646 h 3868704"/>
                  <a:gd name="connsiteX1105" fmla="*/ 1747921 w 3841541"/>
                  <a:gd name="connsiteY1105" fmla="*/ 1814385 h 3868704"/>
                  <a:gd name="connsiteX1106" fmla="*/ 1761871 w 3841541"/>
                  <a:gd name="connsiteY1106" fmla="*/ 1823685 h 3868704"/>
                  <a:gd name="connsiteX1107" fmla="*/ 1764661 w 3841541"/>
                  <a:gd name="connsiteY1107" fmla="*/ 1824615 h 3868704"/>
                  <a:gd name="connsiteX1108" fmla="*/ 1760941 w 3841541"/>
                  <a:gd name="connsiteY1108" fmla="*/ 1831125 h 3868704"/>
                  <a:gd name="connsiteX1109" fmla="*/ 1757221 w 3841541"/>
                  <a:gd name="connsiteY1109" fmla="*/ 1841355 h 3868704"/>
                  <a:gd name="connsiteX1110" fmla="*/ 1757221 w 3841541"/>
                  <a:gd name="connsiteY1110" fmla="*/ 1842285 h 3868704"/>
                  <a:gd name="connsiteX1111" fmla="*/ 1755361 w 3841541"/>
                  <a:gd name="connsiteY1111" fmla="*/ 1859954 h 3868704"/>
                  <a:gd name="connsiteX1112" fmla="*/ 1761871 w 3841541"/>
                  <a:gd name="connsiteY1112" fmla="*/ 1880414 h 3868704"/>
                  <a:gd name="connsiteX1113" fmla="*/ 1773961 w 3841541"/>
                  <a:gd name="connsiteY1113" fmla="*/ 1894364 h 3868704"/>
                  <a:gd name="connsiteX1114" fmla="*/ 1790700 w 3841541"/>
                  <a:gd name="connsiteY1114" fmla="*/ 1904593 h 3868704"/>
                  <a:gd name="connsiteX1115" fmla="*/ 1808370 w 3841541"/>
                  <a:gd name="connsiteY1115" fmla="*/ 1907383 h 3868704"/>
                  <a:gd name="connsiteX1116" fmla="*/ 1813020 w 3841541"/>
                  <a:gd name="connsiteY1116" fmla="*/ 1907383 h 3868704"/>
                  <a:gd name="connsiteX1117" fmla="*/ 1815810 w 3841541"/>
                  <a:gd name="connsiteY1117" fmla="*/ 1907383 h 3868704"/>
                  <a:gd name="connsiteX1118" fmla="*/ 1814880 w 3841541"/>
                  <a:gd name="connsiteY1118" fmla="*/ 1912963 h 3868704"/>
                  <a:gd name="connsiteX1119" fmla="*/ 1816740 w 3841541"/>
                  <a:gd name="connsiteY1119" fmla="*/ 1936213 h 3868704"/>
                  <a:gd name="connsiteX1120" fmla="*/ 1825109 w 3841541"/>
                  <a:gd name="connsiteY1120" fmla="*/ 1955742 h 3868704"/>
                  <a:gd name="connsiteX1121" fmla="*/ 1839989 w 3841541"/>
                  <a:gd name="connsiteY1121" fmla="*/ 1972482 h 3868704"/>
                  <a:gd name="connsiteX1122" fmla="*/ 1858588 w 3841541"/>
                  <a:gd name="connsiteY1122" fmla="*/ 1982711 h 3868704"/>
                  <a:gd name="connsiteX1123" fmla="*/ 1880908 w 3841541"/>
                  <a:gd name="connsiteY1123" fmla="*/ 1986431 h 3868704"/>
                  <a:gd name="connsiteX1124" fmla="*/ 1901368 w 3841541"/>
                  <a:gd name="connsiteY1124" fmla="*/ 1981781 h 3868704"/>
                  <a:gd name="connsiteX1125" fmla="*/ 1905087 w 3841541"/>
                  <a:gd name="connsiteY1125" fmla="*/ 1979922 h 3868704"/>
                  <a:gd name="connsiteX1126" fmla="*/ 1906947 w 3841541"/>
                  <a:gd name="connsiteY1126" fmla="*/ 1986431 h 3868704"/>
                  <a:gd name="connsiteX1127" fmla="*/ 1915317 w 3841541"/>
                  <a:gd name="connsiteY1127" fmla="*/ 2004101 h 3868704"/>
                  <a:gd name="connsiteX1128" fmla="*/ 1925547 w 3841541"/>
                  <a:gd name="connsiteY1128" fmla="*/ 2018050 h 3868704"/>
                  <a:gd name="connsiteX1129" fmla="*/ 1939496 w 3841541"/>
                  <a:gd name="connsiteY1129" fmla="*/ 2029210 h 3868704"/>
                  <a:gd name="connsiteX1130" fmla="*/ 1954376 w 3841541"/>
                  <a:gd name="connsiteY1130" fmla="*/ 2034790 h 3868704"/>
                  <a:gd name="connsiteX1131" fmla="*/ 1961816 w 3841541"/>
                  <a:gd name="connsiteY1131" fmla="*/ 2035720 h 3868704"/>
                  <a:gd name="connsiteX1132" fmla="*/ 1972976 w 3841541"/>
                  <a:gd name="connsiteY1132" fmla="*/ 2034790 h 3868704"/>
                  <a:gd name="connsiteX1133" fmla="*/ 1994365 w 3841541"/>
                  <a:gd name="connsiteY1133" fmla="*/ 2023630 h 3868704"/>
                  <a:gd name="connsiteX1134" fmla="*/ 2002735 w 3841541"/>
                  <a:gd name="connsiteY1134" fmla="*/ 2045950 h 3868704"/>
                  <a:gd name="connsiteX1135" fmla="*/ 2033424 w 3841541"/>
                  <a:gd name="connsiteY1135" fmla="*/ 2066409 h 3868704"/>
                  <a:gd name="connsiteX1136" fmla="*/ 2044584 w 3841541"/>
                  <a:gd name="connsiteY1136" fmla="*/ 2067339 h 3868704"/>
                  <a:gd name="connsiteX1137" fmla="*/ 2050164 w 3841541"/>
                  <a:gd name="connsiteY1137" fmla="*/ 2067339 h 3868704"/>
                  <a:gd name="connsiteX1138" fmla="*/ 2067833 w 3841541"/>
                  <a:gd name="connsiteY1138" fmla="*/ 2062690 h 3868704"/>
                  <a:gd name="connsiteX1139" fmla="*/ 2091083 w 3841541"/>
                  <a:gd name="connsiteY1139" fmla="*/ 2045950 h 3868704"/>
                  <a:gd name="connsiteX1140" fmla="*/ 2099453 w 3841541"/>
                  <a:gd name="connsiteY1140" fmla="*/ 2055250 h 3868704"/>
                  <a:gd name="connsiteX1141" fmla="*/ 2118052 w 3841541"/>
                  <a:gd name="connsiteY1141" fmla="*/ 2064549 h 3868704"/>
                  <a:gd name="connsiteX1142" fmla="*/ 2130142 w 3841541"/>
                  <a:gd name="connsiteY1142" fmla="*/ 2066409 h 3868704"/>
                  <a:gd name="connsiteX1143" fmla="*/ 2135722 w 3841541"/>
                  <a:gd name="connsiteY1143" fmla="*/ 2066409 h 3868704"/>
                  <a:gd name="connsiteX1144" fmla="*/ 2154321 w 3841541"/>
                  <a:gd name="connsiteY1144" fmla="*/ 2061759 h 3868704"/>
                  <a:gd name="connsiteX1145" fmla="*/ 2170131 w 3841541"/>
                  <a:gd name="connsiteY1145" fmla="*/ 2051530 h 3868704"/>
                  <a:gd name="connsiteX1146" fmla="*/ 2184081 w 3841541"/>
                  <a:gd name="connsiteY1146" fmla="*/ 2034790 h 3868704"/>
                  <a:gd name="connsiteX1147" fmla="*/ 2192450 w 3841541"/>
                  <a:gd name="connsiteY1147" fmla="*/ 2012471 h 3868704"/>
                  <a:gd name="connsiteX1148" fmla="*/ 2202680 w 3841541"/>
                  <a:gd name="connsiteY1148" fmla="*/ 2018050 h 3868704"/>
                  <a:gd name="connsiteX1149" fmla="*/ 2086433 w 3841541"/>
                  <a:gd name="connsiteY1149" fmla="*/ 2240315 h 3868704"/>
                  <a:gd name="connsiteX1150" fmla="*/ 2029704 w 3841541"/>
                  <a:gd name="connsiteY1150" fmla="*/ 2332383 h 3868704"/>
                  <a:gd name="connsiteX1151" fmla="*/ 2015755 w 3841541"/>
                  <a:gd name="connsiteY1151" fmla="*/ 2324943 h 3868704"/>
                  <a:gd name="connsiteX1152" fmla="*/ 2008315 w 3841541"/>
                  <a:gd name="connsiteY1152" fmla="*/ 2321223 h 3868704"/>
                  <a:gd name="connsiteX1153" fmla="*/ 1977626 w 3841541"/>
                  <a:gd name="connsiteY1153" fmla="*/ 2305414 h 3868704"/>
                  <a:gd name="connsiteX1154" fmla="*/ 1917177 w 3841541"/>
                  <a:gd name="connsiteY1154" fmla="*/ 2272864 h 3868704"/>
                  <a:gd name="connsiteX1155" fmla="*/ 1801860 w 3841541"/>
                  <a:gd name="connsiteY1155" fmla="*/ 2204046 h 3868704"/>
                  <a:gd name="connsiteX1156" fmla="*/ 1484738 w 3841541"/>
                  <a:gd name="connsiteY1156" fmla="*/ 1939002 h 3868704"/>
                  <a:gd name="connsiteX1157" fmla="*/ 1514497 w 3841541"/>
                  <a:gd name="connsiteY1157" fmla="*/ 1910173 h 3868704"/>
                  <a:gd name="connsiteX1158" fmla="*/ 1529377 w 3841541"/>
                  <a:gd name="connsiteY1158" fmla="*/ 1895294 h 3868704"/>
                  <a:gd name="connsiteX1159" fmla="*/ 1534027 w 3841541"/>
                  <a:gd name="connsiteY1159" fmla="*/ 1890644 h 3868704"/>
                  <a:gd name="connsiteX1160" fmla="*/ 1601915 w 3841541"/>
                  <a:gd name="connsiteY1160" fmla="*/ 1825545 h 3868704"/>
                  <a:gd name="connsiteX1161" fmla="*/ 1615865 w 3841541"/>
                  <a:gd name="connsiteY1161" fmla="*/ 1813455 h 3868704"/>
                  <a:gd name="connsiteX1162" fmla="*/ 1650274 w 3841541"/>
                  <a:gd name="connsiteY1162" fmla="*/ 1789276 h 3868704"/>
                  <a:gd name="connsiteX1163" fmla="*/ 1707932 w 3841541"/>
                  <a:gd name="connsiteY1163" fmla="*/ 1753937 h 3868704"/>
                  <a:gd name="connsiteX1164" fmla="*/ 1714442 w 3841541"/>
                  <a:gd name="connsiteY1164" fmla="*/ 1750217 h 3868704"/>
                  <a:gd name="connsiteX1165" fmla="*/ 1719092 w 3841541"/>
                  <a:gd name="connsiteY1165" fmla="*/ 1747427 h 3868704"/>
                  <a:gd name="connsiteX1166" fmla="*/ 1758151 w 3841541"/>
                  <a:gd name="connsiteY1166" fmla="*/ 1724178 h 3868704"/>
                  <a:gd name="connsiteX1167" fmla="*/ 1535886 w 3841541"/>
                  <a:gd name="connsiteY1167" fmla="*/ 969036 h 3868704"/>
                  <a:gd name="connsiteX1168" fmla="*/ 1560996 w 3841541"/>
                  <a:gd name="connsiteY1168" fmla="*/ 916957 h 3868704"/>
                  <a:gd name="connsiteX1169" fmla="*/ 1611215 w 3841541"/>
                  <a:gd name="connsiteY1169" fmla="*/ 858369 h 3868704"/>
                  <a:gd name="connsiteX1170" fmla="*/ 1648414 w 3841541"/>
                  <a:gd name="connsiteY1170" fmla="*/ 832330 h 3868704"/>
                  <a:gd name="connsiteX1171" fmla="*/ 1667943 w 3841541"/>
                  <a:gd name="connsiteY1171" fmla="*/ 824890 h 3868704"/>
                  <a:gd name="connsiteX1172" fmla="*/ 1677243 w 3841541"/>
                  <a:gd name="connsiteY1172" fmla="*/ 823960 h 3868704"/>
                  <a:gd name="connsiteX1173" fmla="*/ 1683753 w 3841541"/>
                  <a:gd name="connsiteY1173" fmla="*/ 824890 h 3868704"/>
                  <a:gd name="connsiteX1174" fmla="*/ 1688403 w 3841541"/>
                  <a:gd name="connsiteY1174" fmla="*/ 826750 h 3868704"/>
                  <a:gd name="connsiteX1175" fmla="*/ 1692123 w 3841541"/>
                  <a:gd name="connsiteY1175" fmla="*/ 830470 h 3868704"/>
                  <a:gd name="connsiteX1176" fmla="*/ 1696773 w 3841541"/>
                  <a:gd name="connsiteY1176" fmla="*/ 836980 h 3868704"/>
                  <a:gd name="connsiteX1177" fmla="*/ 1701422 w 3841541"/>
                  <a:gd name="connsiteY1177" fmla="*/ 852789 h 3868704"/>
                  <a:gd name="connsiteX1178" fmla="*/ 1703282 w 3841541"/>
                  <a:gd name="connsiteY1178" fmla="*/ 856509 h 3868704"/>
                  <a:gd name="connsiteX1179" fmla="*/ 1693053 w 3841541"/>
                  <a:gd name="connsiteY1179" fmla="*/ 873249 h 3868704"/>
                  <a:gd name="connsiteX1180" fmla="*/ 1654924 w 3841541"/>
                  <a:gd name="connsiteY1180" fmla="*/ 940207 h 3868704"/>
                  <a:gd name="connsiteX1181" fmla="*/ 1645624 w 3841541"/>
                  <a:gd name="connsiteY1181" fmla="*/ 927187 h 3868704"/>
                  <a:gd name="connsiteX1182" fmla="*/ 1608425 w 3841541"/>
                  <a:gd name="connsiteY1182" fmla="*/ 909518 h 3868704"/>
                  <a:gd name="connsiteX1183" fmla="*/ 1605635 w 3841541"/>
                  <a:gd name="connsiteY1183" fmla="*/ 909518 h 3868704"/>
                  <a:gd name="connsiteX1184" fmla="*/ 1591685 w 3841541"/>
                  <a:gd name="connsiteY1184" fmla="*/ 920677 h 3868704"/>
                  <a:gd name="connsiteX1185" fmla="*/ 1594475 w 3841541"/>
                  <a:gd name="connsiteY1185" fmla="*/ 931837 h 3868704"/>
                  <a:gd name="connsiteX1186" fmla="*/ 1603775 w 3841541"/>
                  <a:gd name="connsiteY1186" fmla="*/ 937417 h 3868704"/>
                  <a:gd name="connsiteX1187" fmla="*/ 1611215 w 3841541"/>
                  <a:gd name="connsiteY1187" fmla="*/ 939277 h 3868704"/>
                  <a:gd name="connsiteX1188" fmla="*/ 1619584 w 3841541"/>
                  <a:gd name="connsiteY1188" fmla="*/ 942997 h 3868704"/>
                  <a:gd name="connsiteX1189" fmla="*/ 1625164 w 3841541"/>
                  <a:gd name="connsiteY1189" fmla="*/ 947647 h 3868704"/>
                  <a:gd name="connsiteX1190" fmla="*/ 1628884 w 3841541"/>
                  <a:gd name="connsiteY1190" fmla="*/ 954157 h 3868704"/>
                  <a:gd name="connsiteX1191" fmla="*/ 1632604 w 3841541"/>
                  <a:gd name="connsiteY1191" fmla="*/ 966246 h 3868704"/>
                  <a:gd name="connsiteX1192" fmla="*/ 1632604 w 3841541"/>
                  <a:gd name="connsiteY1192" fmla="*/ 968106 h 3868704"/>
                  <a:gd name="connsiteX1193" fmla="*/ 1636324 w 3841541"/>
                  <a:gd name="connsiteY1193" fmla="*/ 976476 h 3868704"/>
                  <a:gd name="connsiteX1194" fmla="*/ 1594475 w 3841541"/>
                  <a:gd name="connsiteY1194" fmla="*/ 1070404 h 3868704"/>
                  <a:gd name="connsiteX1195" fmla="*/ 1594475 w 3841541"/>
                  <a:gd name="connsiteY1195" fmla="*/ 1070404 h 3868704"/>
                  <a:gd name="connsiteX1196" fmla="*/ 1594475 w 3841541"/>
                  <a:gd name="connsiteY1196" fmla="*/ 1070404 h 3868704"/>
                  <a:gd name="connsiteX1197" fmla="*/ 1583315 w 3841541"/>
                  <a:gd name="connsiteY1197" fmla="*/ 1068544 h 3868704"/>
                  <a:gd name="connsiteX1198" fmla="*/ 1557276 w 3841541"/>
                  <a:gd name="connsiteY1198" fmla="*/ 1056454 h 3868704"/>
                  <a:gd name="connsiteX1199" fmla="*/ 1544256 w 3841541"/>
                  <a:gd name="connsiteY1199" fmla="*/ 1045294 h 3868704"/>
                  <a:gd name="connsiteX1200" fmla="*/ 1536817 w 3841541"/>
                  <a:gd name="connsiteY1200" fmla="*/ 1034135 h 3868704"/>
                  <a:gd name="connsiteX1201" fmla="*/ 1532167 w 3841541"/>
                  <a:gd name="connsiteY1201" fmla="*/ 1020185 h 3868704"/>
                  <a:gd name="connsiteX1202" fmla="*/ 1531237 w 3841541"/>
                  <a:gd name="connsiteY1202" fmla="*/ 1001585 h 3868704"/>
                  <a:gd name="connsiteX1203" fmla="*/ 1535886 w 3841541"/>
                  <a:gd name="connsiteY1203" fmla="*/ 969036 h 3868704"/>
                  <a:gd name="connsiteX1204" fmla="*/ 1433589 w 3841541"/>
                  <a:gd name="connsiteY1204" fmla="*/ 1043434 h 3868704"/>
                  <a:gd name="connsiteX1205" fmla="*/ 1435449 w 3841541"/>
                  <a:gd name="connsiteY1205" fmla="*/ 1043434 h 3868704"/>
                  <a:gd name="connsiteX1206" fmla="*/ 1466138 w 3841541"/>
                  <a:gd name="connsiteY1206" fmla="*/ 1039715 h 3868704"/>
                  <a:gd name="connsiteX1207" fmla="*/ 1484738 w 3841541"/>
                  <a:gd name="connsiteY1207" fmla="*/ 1039715 h 3868704"/>
                  <a:gd name="connsiteX1208" fmla="*/ 1485668 w 3841541"/>
                  <a:gd name="connsiteY1208" fmla="*/ 1039715 h 3868704"/>
                  <a:gd name="connsiteX1209" fmla="*/ 1486598 w 3841541"/>
                  <a:gd name="connsiteY1209" fmla="*/ 1039715 h 3868704"/>
                  <a:gd name="connsiteX1210" fmla="*/ 1501477 w 3841541"/>
                  <a:gd name="connsiteY1210" fmla="*/ 1039715 h 3868704"/>
                  <a:gd name="connsiteX1211" fmla="*/ 1505197 w 3841541"/>
                  <a:gd name="connsiteY1211" fmla="*/ 1038785 h 3868704"/>
                  <a:gd name="connsiteX1212" fmla="*/ 1509847 w 3841541"/>
                  <a:gd name="connsiteY1212" fmla="*/ 1049944 h 3868704"/>
                  <a:gd name="connsiteX1213" fmla="*/ 1526587 w 3841541"/>
                  <a:gd name="connsiteY1213" fmla="*/ 1071334 h 3868704"/>
                  <a:gd name="connsiteX1214" fmla="*/ 1551696 w 3841541"/>
                  <a:gd name="connsiteY1214" fmla="*/ 1088073 h 3868704"/>
                  <a:gd name="connsiteX1215" fmla="*/ 1569366 w 3841541"/>
                  <a:gd name="connsiteY1215" fmla="*/ 1094583 h 3868704"/>
                  <a:gd name="connsiteX1216" fmla="*/ 1578665 w 3841541"/>
                  <a:gd name="connsiteY1216" fmla="*/ 1096443 h 3868704"/>
                  <a:gd name="connsiteX1217" fmla="*/ 1583315 w 3841541"/>
                  <a:gd name="connsiteY1217" fmla="*/ 1096443 h 3868704"/>
                  <a:gd name="connsiteX1218" fmla="*/ 1584245 w 3841541"/>
                  <a:gd name="connsiteY1218" fmla="*/ 1096443 h 3868704"/>
                  <a:gd name="connsiteX1219" fmla="*/ 1575876 w 3841541"/>
                  <a:gd name="connsiteY1219" fmla="*/ 1119693 h 3868704"/>
                  <a:gd name="connsiteX1220" fmla="*/ 1545186 w 3841541"/>
                  <a:gd name="connsiteY1220" fmla="*/ 1240590 h 3868704"/>
                  <a:gd name="connsiteX1221" fmla="*/ 1541466 w 3841541"/>
                  <a:gd name="connsiteY1221" fmla="*/ 1353117 h 3868704"/>
                  <a:gd name="connsiteX1222" fmla="*/ 1557276 w 3841541"/>
                  <a:gd name="connsiteY1222" fmla="*/ 1432165 h 3868704"/>
                  <a:gd name="connsiteX1223" fmla="*/ 1516357 w 3841541"/>
                  <a:gd name="connsiteY1223" fmla="*/ 1447044 h 3868704"/>
                  <a:gd name="connsiteX1224" fmla="*/ 1445679 w 3841541"/>
                  <a:gd name="connsiteY1224" fmla="*/ 1238730 h 3868704"/>
                  <a:gd name="connsiteX1225" fmla="*/ 1429869 w 3841541"/>
                  <a:gd name="connsiteY1225" fmla="*/ 1045294 h 3868704"/>
                  <a:gd name="connsiteX1226" fmla="*/ 1433589 w 3841541"/>
                  <a:gd name="connsiteY1226" fmla="*/ 1043434 h 3868704"/>
                  <a:gd name="connsiteX1227" fmla="*/ 1136926 w 3841541"/>
                  <a:gd name="connsiteY1227" fmla="*/ 1168981 h 3868704"/>
                  <a:gd name="connsiteX1228" fmla="*/ 1136926 w 3841541"/>
                  <a:gd name="connsiteY1228" fmla="*/ 1166192 h 3868704"/>
                  <a:gd name="connsiteX1229" fmla="*/ 1136926 w 3841541"/>
                  <a:gd name="connsiteY1229" fmla="*/ 1163401 h 3868704"/>
                  <a:gd name="connsiteX1230" fmla="*/ 1165756 w 3841541"/>
                  <a:gd name="connsiteY1230" fmla="*/ 960666 h 3868704"/>
                  <a:gd name="connsiteX1231" fmla="*/ 1179705 w 3841541"/>
                  <a:gd name="connsiteY1231" fmla="*/ 914168 h 3868704"/>
                  <a:gd name="connsiteX1232" fmla="*/ 1179705 w 3841541"/>
                  <a:gd name="connsiteY1232" fmla="*/ 913238 h 3868704"/>
                  <a:gd name="connsiteX1233" fmla="*/ 1192725 w 3841541"/>
                  <a:gd name="connsiteY1233" fmla="*/ 868599 h 3868704"/>
                  <a:gd name="connsiteX1234" fmla="*/ 1199235 w 3841541"/>
                  <a:gd name="connsiteY1234" fmla="*/ 821170 h 3868704"/>
                  <a:gd name="connsiteX1235" fmla="*/ 1194585 w 3841541"/>
                  <a:gd name="connsiteY1235" fmla="*/ 776531 h 3868704"/>
                  <a:gd name="connsiteX1236" fmla="*/ 1190865 w 3841541"/>
                  <a:gd name="connsiteY1236" fmla="*/ 764441 h 3868704"/>
                  <a:gd name="connsiteX1237" fmla="*/ 1189935 w 3841541"/>
                  <a:gd name="connsiteY1237" fmla="*/ 760721 h 3868704"/>
                  <a:gd name="connsiteX1238" fmla="*/ 1182495 w 3841541"/>
                  <a:gd name="connsiteY1238" fmla="*/ 730032 h 3868704"/>
                  <a:gd name="connsiteX1239" fmla="*/ 1180635 w 3841541"/>
                  <a:gd name="connsiteY1239" fmla="*/ 710503 h 3868704"/>
                  <a:gd name="connsiteX1240" fmla="*/ 1180635 w 3841541"/>
                  <a:gd name="connsiteY1240" fmla="*/ 707713 h 3868704"/>
                  <a:gd name="connsiteX1241" fmla="*/ 1181565 w 3841541"/>
                  <a:gd name="connsiteY1241" fmla="*/ 707713 h 3868704"/>
                  <a:gd name="connsiteX1242" fmla="*/ 1194585 w 3841541"/>
                  <a:gd name="connsiteY1242" fmla="*/ 714223 h 3868704"/>
                  <a:gd name="connsiteX1243" fmla="*/ 1215974 w 3841541"/>
                  <a:gd name="connsiteY1243" fmla="*/ 730962 h 3868704"/>
                  <a:gd name="connsiteX1244" fmla="*/ 1222484 w 3841541"/>
                  <a:gd name="connsiteY1244" fmla="*/ 733752 h 3868704"/>
                  <a:gd name="connsiteX1245" fmla="*/ 1226204 w 3841541"/>
                  <a:gd name="connsiteY1245" fmla="*/ 732822 h 3868704"/>
                  <a:gd name="connsiteX1246" fmla="*/ 1232714 w 3841541"/>
                  <a:gd name="connsiteY1246" fmla="*/ 722592 h 3868704"/>
                  <a:gd name="connsiteX1247" fmla="*/ 1230854 w 3841541"/>
                  <a:gd name="connsiteY1247" fmla="*/ 709573 h 3868704"/>
                  <a:gd name="connsiteX1248" fmla="*/ 1230854 w 3841541"/>
                  <a:gd name="connsiteY1248" fmla="*/ 707713 h 3868704"/>
                  <a:gd name="connsiteX1249" fmla="*/ 1229924 w 3841541"/>
                  <a:gd name="connsiteY1249" fmla="*/ 703993 h 3868704"/>
                  <a:gd name="connsiteX1250" fmla="*/ 1229924 w 3841541"/>
                  <a:gd name="connsiteY1250" fmla="*/ 703063 h 3868704"/>
                  <a:gd name="connsiteX1251" fmla="*/ 1227134 w 3841541"/>
                  <a:gd name="connsiteY1251" fmla="*/ 676093 h 3868704"/>
                  <a:gd name="connsiteX1252" fmla="*/ 1234574 w 3841541"/>
                  <a:gd name="connsiteY1252" fmla="*/ 667724 h 3868704"/>
                  <a:gd name="connsiteX1253" fmla="*/ 1255033 w 3841541"/>
                  <a:gd name="connsiteY1253" fmla="*/ 681673 h 3868704"/>
                  <a:gd name="connsiteX1254" fmla="*/ 1260613 w 3841541"/>
                  <a:gd name="connsiteY1254" fmla="*/ 690043 h 3868704"/>
                  <a:gd name="connsiteX1255" fmla="*/ 1282933 w 3841541"/>
                  <a:gd name="connsiteY1255" fmla="*/ 706783 h 3868704"/>
                  <a:gd name="connsiteX1256" fmla="*/ 1284793 w 3841541"/>
                  <a:gd name="connsiteY1256" fmla="*/ 706783 h 3868704"/>
                  <a:gd name="connsiteX1257" fmla="*/ 1292232 w 3841541"/>
                  <a:gd name="connsiteY1257" fmla="*/ 705853 h 3868704"/>
                  <a:gd name="connsiteX1258" fmla="*/ 1299672 w 3841541"/>
                  <a:gd name="connsiteY1258" fmla="*/ 702133 h 3868704"/>
                  <a:gd name="connsiteX1259" fmla="*/ 1313622 w 3841541"/>
                  <a:gd name="connsiteY1259" fmla="*/ 686323 h 3868704"/>
                  <a:gd name="connsiteX1260" fmla="*/ 1317342 w 3841541"/>
                  <a:gd name="connsiteY1260" fmla="*/ 664004 h 3868704"/>
                  <a:gd name="connsiteX1261" fmla="*/ 1317342 w 3841541"/>
                  <a:gd name="connsiteY1261" fmla="*/ 655634 h 3868704"/>
                  <a:gd name="connsiteX1262" fmla="*/ 1317342 w 3841541"/>
                  <a:gd name="connsiteY1262" fmla="*/ 654704 h 3868704"/>
                  <a:gd name="connsiteX1263" fmla="*/ 1317342 w 3841541"/>
                  <a:gd name="connsiteY1263" fmla="*/ 648194 h 3868704"/>
                  <a:gd name="connsiteX1264" fmla="*/ 1318272 w 3841541"/>
                  <a:gd name="connsiteY1264" fmla="*/ 649124 h 3868704"/>
                  <a:gd name="connsiteX1265" fmla="*/ 1321062 w 3841541"/>
                  <a:gd name="connsiteY1265" fmla="*/ 650984 h 3868704"/>
                  <a:gd name="connsiteX1266" fmla="*/ 1322922 w 3841541"/>
                  <a:gd name="connsiteY1266" fmla="*/ 652844 h 3868704"/>
                  <a:gd name="connsiteX1267" fmla="*/ 1326642 w 3841541"/>
                  <a:gd name="connsiteY1267" fmla="*/ 658424 h 3868704"/>
                  <a:gd name="connsiteX1268" fmla="*/ 1335011 w 3841541"/>
                  <a:gd name="connsiteY1268" fmla="*/ 680743 h 3868704"/>
                  <a:gd name="connsiteX1269" fmla="*/ 1335011 w 3841541"/>
                  <a:gd name="connsiteY1269" fmla="*/ 681673 h 3868704"/>
                  <a:gd name="connsiteX1270" fmla="*/ 1337801 w 3841541"/>
                  <a:gd name="connsiteY1270" fmla="*/ 690043 h 3868704"/>
                  <a:gd name="connsiteX1271" fmla="*/ 1354541 w 3841541"/>
                  <a:gd name="connsiteY1271" fmla="*/ 720732 h 3868704"/>
                  <a:gd name="connsiteX1272" fmla="*/ 1361981 w 3841541"/>
                  <a:gd name="connsiteY1272" fmla="*/ 723522 h 3868704"/>
                  <a:gd name="connsiteX1273" fmla="*/ 1362911 w 3841541"/>
                  <a:gd name="connsiteY1273" fmla="*/ 723522 h 3868704"/>
                  <a:gd name="connsiteX1274" fmla="*/ 1373140 w 3841541"/>
                  <a:gd name="connsiteY1274" fmla="*/ 717012 h 3868704"/>
                  <a:gd name="connsiteX1275" fmla="*/ 1401040 w 3841541"/>
                  <a:gd name="connsiteY1275" fmla="*/ 654704 h 3868704"/>
                  <a:gd name="connsiteX1276" fmla="*/ 1412199 w 3841541"/>
                  <a:gd name="connsiteY1276" fmla="*/ 640754 h 3868704"/>
                  <a:gd name="connsiteX1277" fmla="*/ 1416849 w 3841541"/>
                  <a:gd name="connsiteY1277" fmla="*/ 637034 h 3868704"/>
                  <a:gd name="connsiteX1278" fmla="*/ 1419639 w 3841541"/>
                  <a:gd name="connsiteY1278" fmla="*/ 636104 h 3868704"/>
                  <a:gd name="connsiteX1279" fmla="*/ 1421499 w 3841541"/>
                  <a:gd name="connsiteY1279" fmla="*/ 636104 h 3868704"/>
                  <a:gd name="connsiteX1280" fmla="*/ 1423359 w 3841541"/>
                  <a:gd name="connsiteY1280" fmla="*/ 636104 h 3868704"/>
                  <a:gd name="connsiteX1281" fmla="*/ 1426149 w 3841541"/>
                  <a:gd name="connsiteY1281" fmla="*/ 637034 h 3868704"/>
                  <a:gd name="connsiteX1282" fmla="*/ 1430799 w 3841541"/>
                  <a:gd name="connsiteY1282" fmla="*/ 641684 h 3868704"/>
                  <a:gd name="connsiteX1283" fmla="*/ 1434519 w 3841541"/>
                  <a:gd name="connsiteY1283" fmla="*/ 646334 h 3868704"/>
                  <a:gd name="connsiteX1284" fmla="*/ 1436379 w 3841541"/>
                  <a:gd name="connsiteY1284" fmla="*/ 651914 h 3868704"/>
                  <a:gd name="connsiteX1285" fmla="*/ 1437309 w 3841541"/>
                  <a:gd name="connsiteY1285" fmla="*/ 675163 h 3868704"/>
                  <a:gd name="connsiteX1286" fmla="*/ 1437309 w 3841541"/>
                  <a:gd name="connsiteY1286" fmla="*/ 674233 h 3868704"/>
                  <a:gd name="connsiteX1287" fmla="*/ 1437309 w 3841541"/>
                  <a:gd name="connsiteY1287" fmla="*/ 676093 h 3868704"/>
                  <a:gd name="connsiteX1288" fmla="*/ 1437309 w 3841541"/>
                  <a:gd name="connsiteY1288" fmla="*/ 677023 h 3868704"/>
                  <a:gd name="connsiteX1289" fmla="*/ 1430799 w 3841541"/>
                  <a:gd name="connsiteY1289" fmla="*/ 726312 h 3868704"/>
                  <a:gd name="connsiteX1290" fmla="*/ 1429869 w 3841541"/>
                  <a:gd name="connsiteY1290" fmla="*/ 733752 h 3868704"/>
                  <a:gd name="connsiteX1291" fmla="*/ 1425219 w 3841541"/>
                  <a:gd name="connsiteY1291" fmla="*/ 769091 h 3868704"/>
                  <a:gd name="connsiteX1292" fmla="*/ 1426149 w 3841541"/>
                  <a:gd name="connsiteY1292" fmla="*/ 771881 h 3868704"/>
                  <a:gd name="connsiteX1293" fmla="*/ 1416849 w 3841541"/>
                  <a:gd name="connsiteY1293" fmla="*/ 781181 h 3868704"/>
                  <a:gd name="connsiteX1294" fmla="*/ 1412199 w 3841541"/>
                  <a:gd name="connsiteY1294" fmla="*/ 783971 h 3868704"/>
                  <a:gd name="connsiteX1295" fmla="*/ 1407550 w 3841541"/>
                  <a:gd name="connsiteY1295" fmla="*/ 797920 h 3868704"/>
                  <a:gd name="connsiteX1296" fmla="*/ 1414059 w 3841541"/>
                  <a:gd name="connsiteY1296" fmla="*/ 805360 h 3868704"/>
                  <a:gd name="connsiteX1297" fmla="*/ 1418709 w 3841541"/>
                  <a:gd name="connsiteY1297" fmla="*/ 806290 h 3868704"/>
                  <a:gd name="connsiteX1298" fmla="*/ 1422429 w 3841541"/>
                  <a:gd name="connsiteY1298" fmla="*/ 805360 h 3868704"/>
                  <a:gd name="connsiteX1299" fmla="*/ 1437309 w 3841541"/>
                  <a:gd name="connsiteY1299" fmla="*/ 797920 h 3868704"/>
                  <a:gd name="connsiteX1300" fmla="*/ 1454048 w 3841541"/>
                  <a:gd name="connsiteY1300" fmla="*/ 783041 h 3868704"/>
                  <a:gd name="connsiteX1301" fmla="*/ 1465208 w 3841541"/>
                  <a:gd name="connsiteY1301" fmla="*/ 771881 h 3868704"/>
                  <a:gd name="connsiteX1302" fmla="*/ 1466138 w 3841541"/>
                  <a:gd name="connsiteY1302" fmla="*/ 770951 h 3868704"/>
                  <a:gd name="connsiteX1303" fmla="*/ 1481948 w 3841541"/>
                  <a:gd name="connsiteY1303" fmla="*/ 754211 h 3868704"/>
                  <a:gd name="connsiteX1304" fmla="*/ 1492178 w 3841541"/>
                  <a:gd name="connsiteY1304" fmla="*/ 746772 h 3868704"/>
                  <a:gd name="connsiteX1305" fmla="*/ 1494968 w 3841541"/>
                  <a:gd name="connsiteY1305" fmla="*/ 745842 h 3868704"/>
                  <a:gd name="connsiteX1306" fmla="*/ 1495897 w 3841541"/>
                  <a:gd name="connsiteY1306" fmla="*/ 745842 h 3868704"/>
                  <a:gd name="connsiteX1307" fmla="*/ 1498687 w 3841541"/>
                  <a:gd name="connsiteY1307" fmla="*/ 746772 h 3868704"/>
                  <a:gd name="connsiteX1308" fmla="*/ 1499617 w 3841541"/>
                  <a:gd name="connsiteY1308" fmla="*/ 747702 h 3868704"/>
                  <a:gd name="connsiteX1309" fmla="*/ 1500547 w 3841541"/>
                  <a:gd name="connsiteY1309" fmla="*/ 748632 h 3868704"/>
                  <a:gd name="connsiteX1310" fmla="*/ 1500547 w 3841541"/>
                  <a:gd name="connsiteY1310" fmla="*/ 750492 h 3868704"/>
                  <a:gd name="connsiteX1311" fmla="*/ 1498687 w 3841541"/>
                  <a:gd name="connsiteY1311" fmla="*/ 757931 h 3868704"/>
                  <a:gd name="connsiteX1312" fmla="*/ 1481018 w 3841541"/>
                  <a:gd name="connsiteY1312" fmla="*/ 790481 h 3868704"/>
                  <a:gd name="connsiteX1313" fmla="*/ 1480088 w 3841541"/>
                  <a:gd name="connsiteY1313" fmla="*/ 791411 h 3868704"/>
                  <a:gd name="connsiteX1314" fmla="*/ 1473578 w 3841541"/>
                  <a:gd name="connsiteY1314" fmla="*/ 801640 h 3868704"/>
                  <a:gd name="connsiteX1315" fmla="*/ 1466138 w 3841541"/>
                  <a:gd name="connsiteY1315" fmla="*/ 815590 h 3868704"/>
                  <a:gd name="connsiteX1316" fmla="*/ 1465208 w 3841541"/>
                  <a:gd name="connsiteY1316" fmla="*/ 816520 h 3868704"/>
                  <a:gd name="connsiteX1317" fmla="*/ 1446609 w 3841541"/>
                  <a:gd name="connsiteY1317" fmla="*/ 858369 h 3868704"/>
                  <a:gd name="connsiteX1318" fmla="*/ 1420569 w 3841541"/>
                  <a:gd name="connsiteY1318" fmla="*/ 947647 h 3868704"/>
                  <a:gd name="connsiteX1319" fmla="*/ 1410340 w 3841541"/>
                  <a:gd name="connsiteY1319" fmla="*/ 1136432 h 3868704"/>
                  <a:gd name="connsiteX1320" fmla="*/ 1439169 w 3841541"/>
                  <a:gd name="connsiteY1320" fmla="*/ 1302898 h 3868704"/>
                  <a:gd name="connsiteX1321" fmla="*/ 1495897 w 3841541"/>
                  <a:gd name="connsiteY1321" fmla="*/ 1454484 h 3868704"/>
                  <a:gd name="connsiteX1322" fmla="*/ 1480088 w 3841541"/>
                  <a:gd name="connsiteY1322" fmla="*/ 1460994 h 3868704"/>
                  <a:gd name="connsiteX1323" fmla="*/ 1476368 w 3841541"/>
                  <a:gd name="connsiteY1323" fmla="*/ 1462854 h 3868704"/>
                  <a:gd name="connsiteX1324" fmla="*/ 1384300 w 3841541"/>
                  <a:gd name="connsiteY1324" fmla="*/ 1500053 h 3868704"/>
                  <a:gd name="connsiteX1325" fmla="*/ 1286653 w 3841541"/>
                  <a:gd name="connsiteY1325" fmla="*/ 1534462 h 3868704"/>
                  <a:gd name="connsiteX1326" fmla="*/ 1188075 w 3841541"/>
                  <a:gd name="connsiteY1326" fmla="*/ 1560502 h 3868704"/>
                  <a:gd name="connsiteX1327" fmla="*/ 1180635 w 3841541"/>
                  <a:gd name="connsiteY1327" fmla="*/ 1562362 h 3868704"/>
                  <a:gd name="connsiteX1328" fmla="*/ 1179705 w 3841541"/>
                  <a:gd name="connsiteY1328" fmla="*/ 1562362 h 3868704"/>
                  <a:gd name="connsiteX1329" fmla="*/ 1178775 w 3841541"/>
                  <a:gd name="connsiteY1329" fmla="*/ 1562362 h 3868704"/>
                  <a:gd name="connsiteX1330" fmla="*/ 1159246 w 3841541"/>
                  <a:gd name="connsiteY1330" fmla="*/ 1566082 h 3868704"/>
                  <a:gd name="connsiteX1331" fmla="*/ 1159246 w 3841541"/>
                  <a:gd name="connsiteY1331" fmla="*/ 1564222 h 3868704"/>
                  <a:gd name="connsiteX1332" fmla="*/ 1159246 w 3841541"/>
                  <a:gd name="connsiteY1332" fmla="*/ 1562362 h 3868704"/>
                  <a:gd name="connsiteX1333" fmla="*/ 1158316 w 3841541"/>
                  <a:gd name="connsiteY1333" fmla="*/ 1555852 h 3868704"/>
                  <a:gd name="connsiteX1334" fmla="*/ 1157386 w 3841541"/>
                  <a:gd name="connsiteY1334" fmla="*/ 1549342 h 3868704"/>
                  <a:gd name="connsiteX1335" fmla="*/ 1156456 w 3841541"/>
                  <a:gd name="connsiteY1335" fmla="*/ 1536322 h 3868704"/>
                  <a:gd name="connsiteX1336" fmla="*/ 1155526 w 3841541"/>
                  <a:gd name="connsiteY1336" fmla="*/ 1523303 h 3868704"/>
                  <a:gd name="connsiteX1337" fmla="*/ 1153666 w 3841541"/>
                  <a:gd name="connsiteY1337" fmla="*/ 1501913 h 3868704"/>
                  <a:gd name="connsiteX1338" fmla="*/ 1152736 w 3841541"/>
                  <a:gd name="connsiteY1338" fmla="*/ 1491684 h 3868704"/>
                  <a:gd name="connsiteX1339" fmla="*/ 1150876 w 3841541"/>
                  <a:gd name="connsiteY1339" fmla="*/ 1472154 h 3868704"/>
                  <a:gd name="connsiteX1340" fmla="*/ 1141576 w 3841541"/>
                  <a:gd name="connsiteY1340" fmla="*/ 1370787 h 3868704"/>
                  <a:gd name="connsiteX1341" fmla="*/ 1136926 w 3841541"/>
                  <a:gd name="connsiteY1341" fmla="*/ 1168981 h 3868704"/>
                  <a:gd name="connsiteX1342" fmla="*/ 1127627 w 3841541"/>
                  <a:gd name="connsiteY1342" fmla="*/ 1588401 h 3868704"/>
                  <a:gd name="connsiteX1343" fmla="*/ 1213184 w 3841541"/>
                  <a:gd name="connsiteY1343" fmla="*/ 1575382 h 3868704"/>
                  <a:gd name="connsiteX1344" fmla="*/ 1313622 w 3841541"/>
                  <a:gd name="connsiteY1344" fmla="*/ 1551202 h 3868704"/>
                  <a:gd name="connsiteX1345" fmla="*/ 1413130 w 3841541"/>
                  <a:gd name="connsiteY1345" fmla="*/ 1519583 h 3868704"/>
                  <a:gd name="connsiteX1346" fmla="*/ 1509847 w 3841541"/>
                  <a:gd name="connsiteY1346" fmla="*/ 1483314 h 3868704"/>
                  <a:gd name="connsiteX1347" fmla="*/ 1566576 w 3841541"/>
                  <a:gd name="connsiteY1347" fmla="*/ 1457274 h 3868704"/>
                  <a:gd name="connsiteX1348" fmla="*/ 1614004 w 3841541"/>
                  <a:gd name="connsiteY1348" fmla="*/ 1554922 h 3868704"/>
                  <a:gd name="connsiteX1349" fmla="*/ 1619584 w 3841541"/>
                  <a:gd name="connsiteY1349" fmla="*/ 1564222 h 3868704"/>
                  <a:gd name="connsiteX1350" fmla="*/ 1617724 w 3841541"/>
                  <a:gd name="connsiteY1350" fmla="*/ 1565152 h 3868704"/>
                  <a:gd name="connsiteX1351" fmla="*/ 1615865 w 3841541"/>
                  <a:gd name="connsiteY1351" fmla="*/ 1566082 h 3868704"/>
                  <a:gd name="connsiteX1352" fmla="*/ 1614935 w 3841541"/>
                  <a:gd name="connsiteY1352" fmla="*/ 1567011 h 3868704"/>
                  <a:gd name="connsiteX1353" fmla="*/ 1613075 w 3841541"/>
                  <a:gd name="connsiteY1353" fmla="*/ 1567942 h 3868704"/>
                  <a:gd name="connsiteX1354" fmla="*/ 1614004 w 3841541"/>
                  <a:gd name="connsiteY1354" fmla="*/ 1567942 h 3868704"/>
                  <a:gd name="connsiteX1355" fmla="*/ 1525657 w 3841541"/>
                  <a:gd name="connsiteY1355" fmla="*/ 1607931 h 3868704"/>
                  <a:gd name="connsiteX1356" fmla="*/ 1493107 w 3841541"/>
                  <a:gd name="connsiteY1356" fmla="*/ 1621880 h 3868704"/>
                  <a:gd name="connsiteX1357" fmla="*/ 1336871 w 3841541"/>
                  <a:gd name="connsiteY1357" fmla="*/ 1695349 h 3868704"/>
                  <a:gd name="connsiteX1358" fmla="*/ 1241084 w 3841541"/>
                  <a:gd name="connsiteY1358" fmla="*/ 1749287 h 3868704"/>
                  <a:gd name="connsiteX1359" fmla="*/ 1201095 w 3841541"/>
                  <a:gd name="connsiteY1359" fmla="*/ 1776256 h 3868704"/>
                  <a:gd name="connsiteX1360" fmla="*/ 1160176 w 3841541"/>
                  <a:gd name="connsiteY1360" fmla="*/ 1800436 h 3868704"/>
                  <a:gd name="connsiteX1361" fmla="*/ 1159246 w 3841541"/>
                  <a:gd name="connsiteY1361" fmla="*/ 1792996 h 3868704"/>
                  <a:gd name="connsiteX1362" fmla="*/ 1159246 w 3841541"/>
                  <a:gd name="connsiteY1362" fmla="*/ 1790206 h 3868704"/>
                  <a:gd name="connsiteX1363" fmla="*/ 1159246 w 3841541"/>
                  <a:gd name="connsiteY1363" fmla="*/ 1787416 h 3868704"/>
                  <a:gd name="connsiteX1364" fmla="*/ 1154596 w 3841541"/>
                  <a:gd name="connsiteY1364" fmla="*/ 1764167 h 3868704"/>
                  <a:gd name="connsiteX1365" fmla="*/ 1153666 w 3841541"/>
                  <a:gd name="connsiteY1365" fmla="*/ 1759517 h 3868704"/>
                  <a:gd name="connsiteX1366" fmla="*/ 1151806 w 3841541"/>
                  <a:gd name="connsiteY1366" fmla="*/ 1751147 h 3868704"/>
                  <a:gd name="connsiteX1367" fmla="*/ 1150876 w 3841541"/>
                  <a:gd name="connsiteY1367" fmla="*/ 1748357 h 3868704"/>
                  <a:gd name="connsiteX1368" fmla="*/ 1142506 w 3841541"/>
                  <a:gd name="connsiteY1368" fmla="*/ 1701858 h 3868704"/>
                  <a:gd name="connsiteX1369" fmla="*/ 1127627 w 3841541"/>
                  <a:gd name="connsiteY1369" fmla="*/ 1588401 h 3868704"/>
                  <a:gd name="connsiteX1370" fmla="*/ 1178775 w 3841541"/>
                  <a:gd name="connsiteY1370" fmla="*/ 1832985 h 3868704"/>
                  <a:gd name="connsiteX1371" fmla="*/ 1282933 w 3841541"/>
                  <a:gd name="connsiteY1371" fmla="*/ 1757657 h 3868704"/>
                  <a:gd name="connsiteX1372" fmla="*/ 1401040 w 3841541"/>
                  <a:gd name="connsiteY1372" fmla="*/ 1692558 h 3868704"/>
                  <a:gd name="connsiteX1373" fmla="*/ 1401040 w 3841541"/>
                  <a:gd name="connsiteY1373" fmla="*/ 1692558 h 3868704"/>
                  <a:gd name="connsiteX1374" fmla="*/ 1401040 w 3841541"/>
                  <a:gd name="connsiteY1374" fmla="*/ 1692558 h 3868704"/>
                  <a:gd name="connsiteX1375" fmla="*/ 1401040 w 3841541"/>
                  <a:gd name="connsiteY1375" fmla="*/ 1692558 h 3868704"/>
                  <a:gd name="connsiteX1376" fmla="*/ 1538676 w 3841541"/>
                  <a:gd name="connsiteY1376" fmla="*/ 1628390 h 3868704"/>
                  <a:gd name="connsiteX1377" fmla="*/ 1552626 w 3841541"/>
                  <a:gd name="connsiteY1377" fmla="*/ 1621880 h 3868704"/>
                  <a:gd name="connsiteX1378" fmla="*/ 1632604 w 3841541"/>
                  <a:gd name="connsiteY1378" fmla="*/ 1583751 h 3868704"/>
                  <a:gd name="connsiteX1379" fmla="*/ 1736762 w 3841541"/>
                  <a:gd name="connsiteY1379" fmla="*/ 1703718 h 3868704"/>
                  <a:gd name="connsiteX1380" fmla="*/ 1693983 w 3841541"/>
                  <a:gd name="connsiteY1380" fmla="*/ 1727898 h 3868704"/>
                  <a:gd name="connsiteX1381" fmla="*/ 1631674 w 3841541"/>
                  <a:gd name="connsiteY1381" fmla="*/ 1767887 h 3868704"/>
                  <a:gd name="connsiteX1382" fmla="*/ 1600985 w 3841541"/>
                  <a:gd name="connsiteY1382" fmla="*/ 1790206 h 3868704"/>
                  <a:gd name="connsiteX1383" fmla="*/ 1579595 w 3841541"/>
                  <a:gd name="connsiteY1383" fmla="*/ 1808806 h 3868704"/>
                  <a:gd name="connsiteX1384" fmla="*/ 1533097 w 3841541"/>
                  <a:gd name="connsiteY1384" fmla="*/ 1852515 h 3868704"/>
                  <a:gd name="connsiteX1385" fmla="*/ 1528447 w 3841541"/>
                  <a:gd name="connsiteY1385" fmla="*/ 1857164 h 3868704"/>
                  <a:gd name="connsiteX1386" fmla="*/ 1478228 w 3841541"/>
                  <a:gd name="connsiteY1386" fmla="*/ 1905523 h 3868704"/>
                  <a:gd name="connsiteX1387" fmla="*/ 1423359 w 3841541"/>
                  <a:gd name="connsiteY1387" fmla="*/ 1956672 h 3868704"/>
                  <a:gd name="connsiteX1388" fmla="*/ 1345241 w 3841541"/>
                  <a:gd name="connsiteY1388" fmla="*/ 2020841 h 3868704"/>
                  <a:gd name="connsiteX1389" fmla="*/ 1268983 w 3841541"/>
                  <a:gd name="connsiteY1389" fmla="*/ 2069199 h 3868704"/>
                  <a:gd name="connsiteX1390" fmla="*/ 1268053 w 3841541"/>
                  <a:gd name="connsiteY1390" fmla="*/ 2069199 h 3868704"/>
                  <a:gd name="connsiteX1391" fmla="*/ 1267123 w 3841541"/>
                  <a:gd name="connsiteY1391" fmla="*/ 2069199 h 3868704"/>
                  <a:gd name="connsiteX1392" fmla="*/ 1266193 w 3841541"/>
                  <a:gd name="connsiteY1392" fmla="*/ 2069199 h 3868704"/>
                  <a:gd name="connsiteX1393" fmla="*/ 1266193 w 3841541"/>
                  <a:gd name="connsiteY1393" fmla="*/ 2069199 h 3868704"/>
                  <a:gd name="connsiteX1394" fmla="*/ 1266193 w 3841541"/>
                  <a:gd name="connsiteY1394" fmla="*/ 2069199 h 3868704"/>
                  <a:gd name="connsiteX1395" fmla="*/ 1266193 w 3841541"/>
                  <a:gd name="connsiteY1395" fmla="*/ 2069199 h 3868704"/>
                  <a:gd name="connsiteX1396" fmla="*/ 1266193 w 3841541"/>
                  <a:gd name="connsiteY1396" fmla="*/ 2069199 h 3868704"/>
                  <a:gd name="connsiteX1397" fmla="*/ 1266193 w 3841541"/>
                  <a:gd name="connsiteY1397" fmla="*/ 2069199 h 3868704"/>
                  <a:gd name="connsiteX1398" fmla="*/ 1212254 w 3841541"/>
                  <a:gd name="connsiteY1398" fmla="*/ 2088729 h 3868704"/>
                  <a:gd name="connsiteX1399" fmla="*/ 1187145 w 3841541"/>
                  <a:gd name="connsiteY1399" fmla="*/ 2091519 h 3868704"/>
                  <a:gd name="connsiteX1400" fmla="*/ 1183425 w 3841541"/>
                  <a:gd name="connsiteY1400" fmla="*/ 2091519 h 3868704"/>
                  <a:gd name="connsiteX1401" fmla="*/ 1162966 w 3841541"/>
                  <a:gd name="connsiteY1401" fmla="*/ 2087799 h 3868704"/>
                  <a:gd name="connsiteX1402" fmla="*/ 1146226 w 3841541"/>
                  <a:gd name="connsiteY1402" fmla="*/ 2079429 h 3868704"/>
                  <a:gd name="connsiteX1403" fmla="*/ 1129486 w 3841541"/>
                  <a:gd name="connsiteY1403" fmla="*/ 2064549 h 3868704"/>
                  <a:gd name="connsiteX1404" fmla="*/ 1109957 w 3841541"/>
                  <a:gd name="connsiteY1404" fmla="*/ 2034790 h 3868704"/>
                  <a:gd name="connsiteX1405" fmla="*/ 1096937 w 3841541"/>
                  <a:gd name="connsiteY1405" fmla="*/ 1998521 h 3868704"/>
                  <a:gd name="connsiteX1406" fmla="*/ 1095077 w 3841541"/>
                  <a:gd name="connsiteY1406" fmla="*/ 1968762 h 3868704"/>
                  <a:gd name="connsiteX1407" fmla="*/ 1101587 w 3841541"/>
                  <a:gd name="connsiteY1407" fmla="*/ 1936213 h 3868704"/>
                  <a:gd name="connsiteX1408" fmla="*/ 1122047 w 3841541"/>
                  <a:gd name="connsiteY1408" fmla="*/ 1895294 h 3868704"/>
                  <a:gd name="connsiteX1409" fmla="*/ 1178775 w 3841541"/>
                  <a:gd name="connsiteY1409" fmla="*/ 1832985 h 3868704"/>
                  <a:gd name="connsiteX1410" fmla="*/ 505472 w 3841541"/>
                  <a:gd name="connsiteY1410" fmla="*/ 3030796 h 3868704"/>
                  <a:gd name="connsiteX1411" fmla="*/ 494312 w 3841541"/>
                  <a:gd name="connsiteY1411" fmla="*/ 3041025 h 3868704"/>
                  <a:gd name="connsiteX1412" fmla="*/ 493382 w 3841541"/>
                  <a:gd name="connsiteY1412" fmla="*/ 3041955 h 3868704"/>
                  <a:gd name="connsiteX1413" fmla="*/ 492452 w 3841541"/>
                  <a:gd name="connsiteY1413" fmla="*/ 3042885 h 3868704"/>
                  <a:gd name="connsiteX1414" fmla="*/ 470133 w 3841541"/>
                  <a:gd name="connsiteY1414" fmla="*/ 3065205 h 3868704"/>
                  <a:gd name="connsiteX1415" fmla="*/ 466413 w 3841541"/>
                  <a:gd name="connsiteY1415" fmla="*/ 3068925 h 3868704"/>
                  <a:gd name="connsiteX1416" fmla="*/ 413404 w 3841541"/>
                  <a:gd name="connsiteY1416" fmla="*/ 3121934 h 3868704"/>
                  <a:gd name="connsiteX1417" fmla="*/ 357605 w 3841541"/>
                  <a:gd name="connsiteY1417" fmla="*/ 3160993 h 3868704"/>
                  <a:gd name="connsiteX1418" fmla="*/ 351096 w 3841541"/>
                  <a:gd name="connsiteY1418" fmla="*/ 3163783 h 3868704"/>
                  <a:gd name="connsiteX1419" fmla="*/ 315756 w 3841541"/>
                  <a:gd name="connsiteY1419" fmla="*/ 3147043 h 3868704"/>
                  <a:gd name="connsiteX1420" fmla="*/ 278557 w 3841541"/>
                  <a:gd name="connsiteY1420" fmla="*/ 3122864 h 3868704"/>
                  <a:gd name="connsiteX1421" fmla="*/ 277627 w 3841541"/>
                  <a:gd name="connsiteY1421" fmla="*/ 3122864 h 3868704"/>
                  <a:gd name="connsiteX1422" fmla="*/ 169750 w 3841541"/>
                  <a:gd name="connsiteY1422" fmla="*/ 3019636 h 3868704"/>
                  <a:gd name="connsiteX1423" fmla="*/ 168820 w 3841541"/>
                  <a:gd name="connsiteY1423" fmla="*/ 3018706 h 3868704"/>
                  <a:gd name="connsiteX1424" fmla="*/ 86982 w 3841541"/>
                  <a:gd name="connsiteY1424" fmla="*/ 2887579 h 3868704"/>
                  <a:gd name="connsiteX1425" fmla="*/ 60013 w 3841541"/>
                  <a:gd name="connsiteY1425" fmla="*/ 2802951 h 3868704"/>
                  <a:gd name="connsiteX1426" fmla="*/ 126971 w 3841541"/>
                  <a:gd name="connsiteY1426" fmla="*/ 2728553 h 3868704"/>
                  <a:gd name="connsiteX1427" fmla="*/ 152080 w 3841541"/>
                  <a:gd name="connsiteY1427" fmla="*/ 2705304 h 3868704"/>
                  <a:gd name="connsiteX1428" fmla="*/ 204159 w 3841541"/>
                  <a:gd name="connsiteY1428" fmla="*/ 2655085 h 3868704"/>
                  <a:gd name="connsiteX1429" fmla="*/ 334356 w 3841541"/>
                  <a:gd name="connsiteY1429" fmla="*/ 2834571 h 3868704"/>
                  <a:gd name="connsiteX1430" fmla="*/ 507332 w 3841541"/>
                  <a:gd name="connsiteY1430" fmla="*/ 3028936 h 3868704"/>
                  <a:gd name="connsiteX1431" fmla="*/ 505472 w 3841541"/>
                  <a:gd name="connsiteY1431" fmla="*/ 3030796 h 3868704"/>
                  <a:gd name="connsiteX1432" fmla="*/ 1363841 w 3841541"/>
                  <a:gd name="connsiteY1432" fmla="*/ 3673410 h 3868704"/>
                  <a:gd name="connsiteX1433" fmla="*/ 1349891 w 3841541"/>
                  <a:gd name="connsiteY1433" fmla="*/ 3697590 h 3868704"/>
                  <a:gd name="connsiteX1434" fmla="*/ 1348961 w 3841541"/>
                  <a:gd name="connsiteY1434" fmla="*/ 3698519 h 3868704"/>
                  <a:gd name="connsiteX1435" fmla="*/ 1346171 w 3841541"/>
                  <a:gd name="connsiteY1435" fmla="*/ 3704099 h 3868704"/>
                  <a:gd name="connsiteX1436" fmla="*/ 1345241 w 3841541"/>
                  <a:gd name="connsiteY1436" fmla="*/ 3705029 h 3868704"/>
                  <a:gd name="connsiteX1437" fmla="*/ 1320132 w 3841541"/>
                  <a:gd name="connsiteY1437" fmla="*/ 3747808 h 3868704"/>
                  <a:gd name="connsiteX1438" fmla="*/ 1271773 w 3841541"/>
                  <a:gd name="connsiteY1438" fmla="*/ 3806397 h 3868704"/>
                  <a:gd name="connsiteX1439" fmla="*/ 1265263 w 3841541"/>
                  <a:gd name="connsiteY1439" fmla="*/ 3811977 h 3868704"/>
                  <a:gd name="connsiteX1440" fmla="*/ 1262473 w 3841541"/>
                  <a:gd name="connsiteY1440" fmla="*/ 3811046 h 3868704"/>
                  <a:gd name="connsiteX1441" fmla="*/ 1261543 w 3841541"/>
                  <a:gd name="connsiteY1441" fmla="*/ 3811046 h 3868704"/>
                  <a:gd name="connsiteX1442" fmla="*/ 1260613 w 3841541"/>
                  <a:gd name="connsiteY1442" fmla="*/ 3811046 h 3868704"/>
                  <a:gd name="connsiteX1443" fmla="*/ 1259683 w 3841541"/>
                  <a:gd name="connsiteY1443" fmla="*/ 3811046 h 3868704"/>
                  <a:gd name="connsiteX1444" fmla="*/ 1252243 w 3841541"/>
                  <a:gd name="connsiteY1444" fmla="*/ 3808257 h 3868704"/>
                  <a:gd name="connsiteX1445" fmla="*/ 1251313 w 3841541"/>
                  <a:gd name="connsiteY1445" fmla="*/ 3808257 h 3868704"/>
                  <a:gd name="connsiteX1446" fmla="*/ 1248524 w 3841541"/>
                  <a:gd name="connsiteY1446" fmla="*/ 3807327 h 3868704"/>
                  <a:gd name="connsiteX1447" fmla="*/ 1229924 w 3841541"/>
                  <a:gd name="connsiteY1447" fmla="*/ 3800817 h 3868704"/>
                  <a:gd name="connsiteX1448" fmla="*/ 1226204 w 3841541"/>
                  <a:gd name="connsiteY1448" fmla="*/ 3799887 h 3868704"/>
                  <a:gd name="connsiteX1449" fmla="*/ 1199235 w 3841541"/>
                  <a:gd name="connsiteY1449" fmla="*/ 3790587 h 3868704"/>
                  <a:gd name="connsiteX1450" fmla="*/ 1104377 w 3841541"/>
                  <a:gd name="connsiteY1450" fmla="*/ 3749668 h 3868704"/>
                  <a:gd name="connsiteX1451" fmla="*/ 1012309 w 3841541"/>
                  <a:gd name="connsiteY1451" fmla="*/ 3693870 h 3868704"/>
                  <a:gd name="connsiteX1452" fmla="*/ 936981 w 3841541"/>
                  <a:gd name="connsiteY1452" fmla="*/ 3624121 h 3868704"/>
                  <a:gd name="connsiteX1453" fmla="*/ 905362 w 3841541"/>
                  <a:gd name="connsiteY1453" fmla="*/ 3573902 h 3868704"/>
                  <a:gd name="connsiteX1454" fmla="*/ 896992 w 3841541"/>
                  <a:gd name="connsiteY1454" fmla="*/ 3549723 h 3868704"/>
                  <a:gd name="connsiteX1455" fmla="*/ 928611 w 3841541"/>
                  <a:gd name="connsiteY1455" fmla="*/ 3487414 h 3868704"/>
                  <a:gd name="connsiteX1456" fmla="*/ 978830 w 3841541"/>
                  <a:gd name="connsiteY1456" fmla="*/ 3421386 h 3868704"/>
                  <a:gd name="connsiteX1457" fmla="*/ 978830 w 3841541"/>
                  <a:gd name="connsiteY1457" fmla="*/ 3420456 h 3868704"/>
                  <a:gd name="connsiteX1458" fmla="*/ 1036489 w 3841541"/>
                  <a:gd name="connsiteY1458" fmla="*/ 3458585 h 3868704"/>
                  <a:gd name="connsiteX1459" fmla="*/ 1100657 w 3841541"/>
                  <a:gd name="connsiteY1459" fmla="*/ 3499504 h 3868704"/>
                  <a:gd name="connsiteX1460" fmla="*/ 1156456 w 3841541"/>
                  <a:gd name="connsiteY1460" fmla="*/ 3534844 h 3868704"/>
                  <a:gd name="connsiteX1461" fmla="*/ 1161106 w 3841541"/>
                  <a:gd name="connsiteY1461" fmla="*/ 3537633 h 3868704"/>
                  <a:gd name="connsiteX1462" fmla="*/ 1162036 w 3841541"/>
                  <a:gd name="connsiteY1462" fmla="*/ 3537633 h 3868704"/>
                  <a:gd name="connsiteX1463" fmla="*/ 1370351 w 3841541"/>
                  <a:gd name="connsiteY1463" fmla="*/ 3666900 h 3868704"/>
                  <a:gd name="connsiteX1464" fmla="*/ 1363841 w 3841541"/>
                  <a:gd name="connsiteY1464" fmla="*/ 3673410 h 3868704"/>
                  <a:gd name="connsiteX1465" fmla="*/ 2176641 w 3841541"/>
                  <a:gd name="connsiteY1465" fmla="*/ 2722973 h 3868704"/>
                  <a:gd name="connsiteX1466" fmla="*/ 2071553 w 3841541"/>
                  <a:gd name="connsiteY1466" fmla="*/ 3006616 h 3868704"/>
                  <a:gd name="connsiteX1467" fmla="*/ 1946936 w 3841541"/>
                  <a:gd name="connsiteY1467" fmla="*/ 3287469 h 3868704"/>
                  <a:gd name="connsiteX1468" fmla="*/ 1829759 w 3841541"/>
                  <a:gd name="connsiteY1468" fmla="*/ 3527403 h 3868704"/>
                  <a:gd name="connsiteX1469" fmla="*/ 1770241 w 3841541"/>
                  <a:gd name="connsiteY1469" fmla="*/ 3645511 h 3868704"/>
                  <a:gd name="connsiteX1470" fmla="*/ 1748851 w 3841541"/>
                  <a:gd name="connsiteY1470" fmla="*/ 3686430 h 3868704"/>
                  <a:gd name="connsiteX1471" fmla="*/ 1746061 w 3841541"/>
                  <a:gd name="connsiteY1471" fmla="*/ 3691080 h 3868704"/>
                  <a:gd name="connsiteX1472" fmla="*/ 1705142 w 3841541"/>
                  <a:gd name="connsiteY1472" fmla="*/ 3772918 h 3868704"/>
                  <a:gd name="connsiteX1473" fmla="*/ 1699562 w 3841541"/>
                  <a:gd name="connsiteY1473" fmla="*/ 3771058 h 3868704"/>
                  <a:gd name="connsiteX1474" fmla="*/ 1678173 w 3841541"/>
                  <a:gd name="connsiteY1474" fmla="*/ 3764548 h 3868704"/>
                  <a:gd name="connsiteX1475" fmla="*/ 1610285 w 3841541"/>
                  <a:gd name="connsiteY1475" fmla="*/ 3739439 h 3868704"/>
                  <a:gd name="connsiteX1476" fmla="*/ 1542396 w 3841541"/>
                  <a:gd name="connsiteY1476" fmla="*/ 3709679 h 3868704"/>
                  <a:gd name="connsiteX1477" fmla="*/ 1410340 w 3841541"/>
                  <a:gd name="connsiteY1477" fmla="*/ 3641791 h 3868704"/>
                  <a:gd name="connsiteX1478" fmla="*/ 1177845 w 3841541"/>
                  <a:gd name="connsiteY1478" fmla="*/ 3500434 h 3868704"/>
                  <a:gd name="connsiteX1479" fmla="*/ 1176915 w 3841541"/>
                  <a:gd name="connsiteY1479" fmla="*/ 3499504 h 3868704"/>
                  <a:gd name="connsiteX1480" fmla="*/ 1156456 w 3841541"/>
                  <a:gd name="connsiteY1480" fmla="*/ 3486485 h 3868704"/>
                  <a:gd name="connsiteX1481" fmla="*/ 1113677 w 3841541"/>
                  <a:gd name="connsiteY1481" fmla="*/ 3459515 h 3868704"/>
                  <a:gd name="connsiteX1482" fmla="*/ 1109027 w 3841541"/>
                  <a:gd name="connsiteY1482" fmla="*/ 3456725 h 3868704"/>
                  <a:gd name="connsiteX1483" fmla="*/ 1029979 w 3841541"/>
                  <a:gd name="connsiteY1483" fmla="*/ 3406506 h 3868704"/>
                  <a:gd name="connsiteX1484" fmla="*/ 1029049 w 3841541"/>
                  <a:gd name="connsiteY1484" fmla="*/ 3406506 h 3868704"/>
                  <a:gd name="connsiteX1485" fmla="*/ 1028119 w 3841541"/>
                  <a:gd name="connsiteY1485" fmla="*/ 3406506 h 3868704"/>
                  <a:gd name="connsiteX1486" fmla="*/ 1027189 w 3841541"/>
                  <a:gd name="connsiteY1486" fmla="*/ 3405577 h 3868704"/>
                  <a:gd name="connsiteX1487" fmla="*/ 607769 w 3841541"/>
                  <a:gd name="connsiteY1487" fmla="*/ 3079155 h 3868704"/>
                  <a:gd name="connsiteX1488" fmla="*/ 433864 w 3841541"/>
                  <a:gd name="connsiteY1488" fmla="*/ 2901529 h 3868704"/>
                  <a:gd name="connsiteX1489" fmla="*/ 128831 w 3841541"/>
                  <a:gd name="connsiteY1489" fmla="*/ 2464440 h 3868704"/>
                  <a:gd name="connsiteX1490" fmla="*/ 111161 w 3841541"/>
                  <a:gd name="connsiteY1490" fmla="*/ 2430031 h 3868704"/>
                  <a:gd name="connsiteX1491" fmla="*/ 112091 w 3841541"/>
                  <a:gd name="connsiteY1491" fmla="*/ 2432820 h 3868704"/>
                  <a:gd name="connsiteX1492" fmla="*/ 112091 w 3841541"/>
                  <a:gd name="connsiteY1492" fmla="*/ 2431890 h 3868704"/>
                  <a:gd name="connsiteX1493" fmla="*/ 111161 w 3841541"/>
                  <a:gd name="connsiteY1493" fmla="*/ 2430961 h 3868704"/>
                  <a:gd name="connsiteX1494" fmla="*/ 111161 w 3841541"/>
                  <a:gd name="connsiteY1494" fmla="*/ 2430031 h 3868704"/>
                  <a:gd name="connsiteX1495" fmla="*/ 91632 w 3841541"/>
                  <a:gd name="connsiteY1495" fmla="*/ 2390041 h 3868704"/>
                  <a:gd name="connsiteX1496" fmla="*/ 127901 w 3841541"/>
                  <a:gd name="connsiteY1496" fmla="*/ 2369582 h 3868704"/>
                  <a:gd name="connsiteX1497" fmla="*/ 128831 w 3841541"/>
                  <a:gd name="connsiteY1497" fmla="*/ 2368652 h 3868704"/>
                  <a:gd name="connsiteX1498" fmla="*/ 134411 w 3841541"/>
                  <a:gd name="connsiteY1498" fmla="*/ 2365862 h 3868704"/>
                  <a:gd name="connsiteX1499" fmla="*/ 177190 w 3841541"/>
                  <a:gd name="connsiteY1499" fmla="*/ 2340753 h 3868704"/>
                  <a:gd name="connsiteX1500" fmla="*/ 264608 w 3841541"/>
                  <a:gd name="connsiteY1500" fmla="*/ 2291464 h 3868704"/>
                  <a:gd name="connsiteX1501" fmla="*/ 443163 w 3841541"/>
                  <a:gd name="connsiteY1501" fmla="*/ 2197536 h 3868704"/>
                  <a:gd name="connsiteX1502" fmla="*/ 443163 w 3841541"/>
                  <a:gd name="connsiteY1502" fmla="*/ 2197536 h 3868704"/>
                  <a:gd name="connsiteX1503" fmla="*/ 449673 w 3841541"/>
                  <a:gd name="connsiteY1503" fmla="*/ 2194746 h 3868704"/>
                  <a:gd name="connsiteX1504" fmla="*/ 457113 w 3841541"/>
                  <a:gd name="connsiteY1504" fmla="*/ 2191026 h 3868704"/>
                  <a:gd name="connsiteX1505" fmla="*/ 572430 w 3841541"/>
                  <a:gd name="connsiteY1505" fmla="*/ 2135228 h 3868704"/>
                  <a:gd name="connsiteX1506" fmla="*/ 612419 w 3841541"/>
                  <a:gd name="connsiteY1506" fmla="*/ 2116628 h 3868704"/>
                  <a:gd name="connsiteX1507" fmla="*/ 691467 w 3841541"/>
                  <a:gd name="connsiteY1507" fmla="*/ 2079429 h 3868704"/>
                  <a:gd name="connsiteX1508" fmla="*/ 927681 w 3841541"/>
                  <a:gd name="connsiteY1508" fmla="*/ 1963182 h 3868704"/>
                  <a:gd name="connsiteX1509" fmla="*/ 993710 w 3841541"/>
                  <a:gd name="connsiteY1509" fmla="*/ 1926913 h 3868704"/>
                  <a:gd name="connsiteX1510" fmla="*/ 1058808 w 3841541"/>
                  <a:gd name="connsiteY1510" fmla="*/ 1888784 h 3868704"/>
                  <a:gd name="connsiteX1511" fmla="*/ 1107167 w 3841541"/>
                  <a:gd name="connsiteY1511" fmla="*/ 1859954 h 3868704"/>
                  <a:gd name="connsiteX1512" fmla="*/ 1084848 w 3841541"/>
                  <a:gd name="connsiteY1512" fmla="*/ 1892504 h 3868704"/>
                  <a:gd name="connsiteX1513" fmla="*/ 1062528 w 3841541"/>
                  <a:gd name="connsiteY1513" fmla="*/ 1953882 h 3868704"/>
                  <a:gd name="connsiteX1514" fmla="*/ 1068108 w 3841541"/>
                  <a:gd name="connsiteY1514" fmla="*/ 2022700 h 3868704"/>
                  <a:gd name="connsiteX1515" fmla="*/ 1083918 w 3841541"/>
                  <a:gd name="connsiteY1515" fmla="*/ 2058970 h 3868704"/>
                  <a:gd name="connsiteX1516" fmla="*/ 1102517 w 3841541"/>
                  <a:gd name="connsiteY1516" fmla="*/ 2085939 h 3868704"/>
                  <a:gd name="connsiteX1517" fmla="*/ 1114607 w 3841541"/>
                  <a:gd name="connsiteY1517" fmla="*/ 2098959 h 3868704"/>
                  <a:gd name="connsiteX1518" fmla="*/ 1129486 w 3841541"/>
                  <a:gd name="connsiteY1518" fmla="*/ 2110118 h 3868704"/>
                  <a:gd name="connsiteX1519" fmla="*/ 1156456 w 3841541"/>
                  <a:gd name="connsiteY1519" fmla="*/ 2122208 h 3868704"/>
                  <a:gd name="connsiteX1520" fmla="*/ 1186215 w 3841541"/>
                  <a:gd name="connsiteY1520" fmla="*/ 2125928 h 3868704"/>
                  <a:gd name="connsiteX1521" fmla="*/ 1189005 w 3841541"/>
                  <a:gd name="connsiteY1521" fmla="*/ 2125928 h 3868704"/>
                  <a:gd name="connsiteX1522" fmla="*/ 1214114 w 3841541"/>
                  <a:gd name="connsiteY1522" fmla="*/ 2123138 h 3868704"/>
                  <a:gd name="connsiteX1523" fmla="*/ 1246664 w 3841541"/>
                  <a:gd name="connsiteY1523" fmla="*/ 2113838 h 3868704"/>
                  <a:gd name="connsiteX1524" fmla="*/ 1280143 w 3841541"/>
                  <a:gd name="connsiteY1524" fmla="*/ 2098959 h 3868704"/>
                  <a:gd name="connsiteX1525" fmla="*/ 1343381 w 3841541"/>
                  <a:gd name="connsiteY1525" fmla="*/ 2059899 h 3868704"/>
                  <a:gd name="connsiteX1526" fmla="*/ 1407550 w 3841541"/>
                  <a:gd name="connsiteY1526" fmla="*/ 2009681 h 3868704"/>
                  <a:gd name="connsiteX1527" fmla="*/ 1466138 w 3841541"/>
                  <a:gd name="connsiteY1527" fmla="*/ 1956672 h 3868704"/>
                  <a:gd name="connsiteX1528" fmla="*/ 1849289 w 3841541"/>
                  <a:gd name="connsiteY1528" fmla="*/ 2263565 h 3868704"/>
                  <a:gd name="connsiteX1529" fmla="*/ 1937637 w 3841541"/>
                  <a:gd name="connsiteY1529" fmla="*/ 2312853 h 3868704"/>
                  <a:gd name="connsiteX1530" fmla="*/ 1981345 w 3841541"/>
                  <a:gd name="connsiteY1530" fmla="*/ 2334243 h 3868704"/>
                  <a:gd name="connsiteX1531" fmla="*/ 2018545 w 3841541"/>
                  <a:gd name="connsiteY1531" fmla="*/ 2350982 h 3868704"/>
                  <a:gd name="connsiteX1532" fmla="*/ 2016685 w 3841541"/>
                  <a:gd name="connsiteY1532" fmla="*/ 2353772 h 3868704"/>
                  <a:gd name="connsiteX1533" fmla="*/ 1976696 w 3841541"/>
                  <a:gd name="connsiteY1533" fmla="*/ 2421661 h 3868704"/>
                  <a:gd name="connsiteX1534" fmla="*/ 1943216 w 3841541"/>
                  <a:gd name="connsiteY1534" fmla="*/ 2500709 h 3868704"/>
                  <a:gd name="connsiteX1535" fmla="*/ 1934847 w 3841541"/>
                  <a:gd name="connsiteY1535" fmla="*/ 2580687 h 3868704"/>
                  <a:gd name="connsiteX1536" fmla="*/ 1939496 w 3841541"/>
                  <a:gd name="connsiteY1536" fmla="*/ 2600216 h 3868704"/>
                  <a:gd name="connsiteX1537" fmla="*/ 1947866 w 3841541"/>
                  <a:gd name="connsiteY1537" fmla="*/ 2620676 h 3868704"/>
                  <a:gd name="connsiteX1538" fmla="*/ 1973906 w 3841541"/>
                  <a:gd name="connsiteY1538" fmla="*/ 2653225 h 3868704"/>
                  <a:gd name="connsiteX1539" fmla="*/ 1993435 w 3841541"/>
                  <a:gd name="connsiteY1539" fmla="*/ 2667175 h 3868704"/>
                  <a:gd name="connsiteX1540" fmla="*/ 2012035 w 3841541"/>
                  <a:gd name="connsiteY1540" fmla="*/ 2677405 h 3868704"/>
                  <a:gd name="connsiteX1541" fmla="*/ 2039934 w 3841541"/>
                  <a:gd name="connsiteY1541" fmla="*/ 2685774 h 3868704"/>
                  <a:gd name="connsiteX1542" fmla="*/ 2055744 w 3841541"/>
                  <a:gd name="connsiteY1542" fmla="*/ 2686704 h 3868704"/>
                  <a:gd name="connsiteX1543" fmla="*/ 2096663 w 3841541"/>
                  <a:gd name="connsiteY1543" fmla="*/ 2679264 h 3868704"/>
                  <a:gd name="connsiteX1544" fmla="*/ 2148741 w 3841541"/>
                  <a:gd name="connsiteY1544" fmla="*/ 2649505 h 3868704"/>
                  <a:gd name="connsiteX1545" fmla="*/ 2222210 w 3841541"/>
                  <a:gd name="connsiteY1545" fmla="*/ 2570457 h 3868704"/>
                  <a:gd name="connsiteX1546" fmla="*/ 2176641 w 3841541"/>
                  <a:gd name="connsiteY1546" fmla="*/ 2722973 h 3868704"/>
                  <a:gd name="connsiteX1547" fmla="*/ 2176641 w 3841541"/>
                  <a:gd name="connsiteY1547" fmla="*/ 2722973 h 3868704"/>
                  <a:gd name="connsiteX1548" fmla="*/ 2230579 w 3841541"/>
                  <a:gd name="connsiteY1548" fmla="*/ 2509079 h 3868704"/>
                  <a:gd name="connsiteX1549" fmla="*/ 2144092 w 3841541"/>
                  <a:gd name="connsiteY1549" fmla="*/ 2616026 h 3868704"/>
                  <a:gd name="connsiteX1550" fmla="*/ 2101313 w 3841541"/>
                  <a:gd name="connsiteY1550" fmla="*/ 2645785 h 3868704"/>
                  <a:gd name="connsiteX1551" fmla="*/ 2074343 w 3841541"/>
                  <a:gd name="connsiteY1551" fmla="*/ 2655085 h 3868704"/>
                  <a:gd name="connsiteX1552" fmla="*/ 2055744 w 3841541"/>
                  <a:gd name="connsiteY1552" fmla="*/ 2656945 h 3868704"/>
                  <a:gd name="connsiteX1553" fmla="*/ 2052954 w 3841541"/>
                  <a:gd name="connsiteY1553" fmla="*/ 2656945 h 3868704"/>
                  <a:gd name="connsiteX1554" fmla="*/ 2032494 w 3841541"/>
                  <a:gd name="connsiteY1554" fmla="*/ 2653225 h 3868704"/>
                  <a:gd name="connsiteX1555" fmla="*/ 2005525 w 3841541"/>
                  <a:gd name="connsiteY1555" fmla="*/ 2640205 h 3868704"/>
                  <a:gd name="connsiteX1556" fmla="*/ 1985065 w 3841541"/>
                  <a:gd name="connsiteY1556" fmla="*/ 2622536 h 3868704"/>
                  <a:gd name="connsiteX1557" fmla="*/ 1972976 w 3841541"/>
                  <a:gd name="connsiteY1557" fmla="*/ 2604866 h 3868704"/>
                  <a:gd name="connsiteX1558" fmla="*/ 1965536 w 3841541"/>
                  <a:gd name="connsiteY1558" fmla="*/ 2583477 h 3868704"/>
                  <a:gd name="connsiteX1559" fmla="*/ 1963676 w 3841541"/>
                  <a:gd name="connsiteY1559" fmla="*/ 2554647 h 3868704"/>
                  <a:gd name="connsiteX1560" fmla="*/ 1973906 w 3841541"/>
                  <a:gd name="connsiteY1560" fmla="*/ 2501639 h 3868704"/>
                  <a:gd name="connsiteX1561" fmla="*/ 2046444 w 3841541"/>
                  <a:gd name="connsiteY1561" fmla="*/ 2362142 h 3868704"/>
                  <a:gd name="connsiteX1562" fmla="*/ 2053884 w 3841541"/>
                  <a:gd name="connsiteY1562" fmla="*/ 2350052 h 3868704"/>
                  <a:gd name="connsiteX1563" fmla="*/ 2185940 w 3841541"/>
                  <a:gd name="connsiteY1563" fmla="*/ 2120348 h 3868704"/>
                  <a:gd name="connsiteX1564" fmla="*/ 2228719 w 3841541"/>
                  <a:gd name="connsiteY1564" fmla="*/ 2028280 h 3868704"/>
                  <a:gd name="connsiteX1565" fmla="*/ 2358916 w 3841541"/>
                  <a:gd name="connsiteY1565" fmla="*/ 2089659 h 3868704"/>
                  <a:gd name="connsiteX1566" fmla="*/ 2417505 w 3841541"/>
                  <a:gd name="connsiteY1566" fmla="*/ 2111978 h 3868704"/>
                  <a:gd name="connsiteX1567" fmla="*/ 2411925 w 3841541"/>
                  <a:gd name="connsiteY1567" fmla="*/ 2127788 h 3868704"/>
                  <a:gd name="connsiteX1568" fmla="*/ 2409135 w 3841541"/>
                  <a:gd name="connsiteY1568" fmla="*/ 2136158 h 3868704"/>
                  <a:gd name="connsiteX1569" fmla="*/ 2397045 w 3841541"/>
                  <a:gd name="connsiteY1569" fmla="*/ 2168707 h 3868704"/>
                  <a:gd name="connsiteX1570" fmla="*/ 2384956 w 3841541"/>
                  <a:gd name="connsiteY1570" fmla="*/ 2198466 h 3868704"/>
                  <a:gd name="connsiteX1571" fmla="*/ 2384026 w 3841541"/>
                  <a:gd name="connsiteY1571" fmla="*/ 2199396 h 3868704"/>
                  <a:gd name="connsiteX1572" fmla="*/ 2382166 w 3841541"/>
                  <a:gd name="connsiteY1572" fmla="*/ 2204976 h 3868704"/>
                  <a:gd name="connsiteX1573" fmla="*/ 2377516 w 3841541"/>
                  <a:gd name="connsiteY1573" fmla="*/ 2216136 h 3868704"/>
                  <a:gd name="connsiteX1574" fmla="*/ 2374726 w 3841541"/>
                  <a:gd name="connsiteY1574" fmla="*/ 2222645 h 3868704"/>
                  <a:gd name="connsiteX1575" fmla="*/ 2362636 w 3841541"/>
                  <a:gd name="connsiteY1575" fmla="*/ 2252405 h 3868704"/>
                  <a:gd name="connsiteX1576" fmla="*/ 2303118 w 3841541"/>
                  <a:gd name="connsiteY1576" fmla="*/ 2381672 h 3868704"/>
                  <a:gd name="connsiteX1577" fmla="*/ 2230579 w 3841541"/>
                  <a:gd name="connsiteY1577" fmla="*/ 2509079 h 3868704"/>
                  <a:gd name="connsiteX1578" fmla="*/ 2503063 w 3841541"/>
                  <a:gd name="connsiteY1578" fmla="*/ 2427240 h 3868704"/>
                  <a:gd name="connsiteX1579" fmla="*/ 2492833 w 3841541"/>
                  <a:gd name="connsiteY1579" fmla="*/ 2471880 h 3868704"/>
                  <a:gd name="connsiteX1580" fmla="*/ 2489113 w 3841541"/>
                  <a:gd name="connsiteY1580" fmla="*/ 2495129 h 3868704"/>
                  <a:gd name="connsiteX1581" fmla="*/ 2487253 w 3841541"/>
                  <a:gd name="connsiteY1581" fmla="*/ 2508149 h 3868704"/>
                  <a:gd name="connsiteX1582" fmla="*/ 2487253 w 3841541"/>
                  <a:gd name="connsiteY1582" fmla="*/ 2510009 h 3868704"/>
                  <a:gd name="connsiteX1583" fmla="*/ 2481673 w 3841541"/>
                  <a:gd name="connsiteY1583" fmla="*/ 2508149 h 3868704"/>
                  <a:gd name="connsiteX1584" fmla="*/ 2462144 w 3841541"/>
                  <a:gd name="connsiteY1584" fmla="*/ 2504429 h 3868704"/>
                  <a:gd name="connsiteX1585" fmla="*/ 2417505 w 3841541"/>
                  <a:gd name="connsiteY1585" fmla="*/ 2499779 h 3868704"/>
                  <a:gd name="connsiteX1586" fmla="*/ 2400765 w 3841541"/>
                  <a:gd name="connsiteY1586" fmla="*/ 2498849 h 3868704"/>
                  <a:gd name="connsiteX1587" fmla="*/ 2334737 w 3841541"/>
                  <a:gd name="connsiteY1587" fmla="*/ 2493269 h 3868704"/>
                  <a:gd name="connsiteX1588" fmla="*/ 2334737 w 3841541"/>
                  <a:gd name="connsiteY1588" fmla="*/ 2493269 h 3868704"/>
                  <a:gd name="connsiteX1589" fmla="*/ 2334737 w 3841541"/>
                  <a:gd name="connsiteY1589" fmla="*/ 2493269 h 3868704"/>
                  <a:gd name="connsiteX1590" fmla="*/ 2333807 w 3841541"/>
                  <a:gd name="connsiteY1590" fmla="*/ 2493269 h 3868704"/>
                  <a:gd name="connsiteX1591" fmla="*/ 2278938 w 3841541"/>
                  <a:gd name="connsiteY1591" fmla="*/ 2483039 h 3868704"/>
                  <a:gd name="connsiteX1592" fmla="*/ 2383096 w 3841541"/>
                  <a:gd name="connsiteY1592" fmla="*/ 2269144 h 3868704"/>
                  <a:gd name="connsiteX1593" fmla="*/ 2392396 w 3841541"/>
                  <a:gd name="connsiteY1593" fmla="*/ 2247755 h 3868704"/>
                  <a:gd name="connsiteX1594" fmla="*/ 2405415 w 3841541"/>
                  <a:gd name="connsiteY1594" fmla="*/ 2217066 h 3868704"/>
                  <a:gd name="connsiteX1595" fmla="*/ 2410995 w 3841541"/>
                  <a:gd name="connsiteY1595" fmla="*/ 2204976 h 3868704"/>
                  <a:gd name="connsiteX1596" fmla="*/ 2423085 w 3841541"/>
                  <a:gd name="connsiteY1596" fmla="*/ 2178007 h 3868704"/>
                  <a:gd name="connsiteX1597" fmla="*/ 2435175 w 3841541"/>
                  <a:gd name="connsiteY1597" fmla="*/ 2145457 h 3868704"/>
                  <a:gd name="connsiteX1598" fmla="*/ 2441684 w 3841541"/>
                  <a:gd name="connsiteY1598" fmla="*/ 2126858 h 3868704"/>
                  <a:gd name="connsiteX1599" fmla="*/ 2443544 w 3841541"/>
                  <a:gd name="connsiteY1599" fmla="*/ 2121278 h 3868704"/>
                  <a:gd name="connsiteX1600" fmla="*/ 2495623 w 3841541"/>
                  <a:gd name="connsiteY1600" fmla="*/ 2137088 h 3868704"/>
                  <a:gd name="connsiteX1601" fmla="*/ 2570021 w 3841541"/>
                  <a:gd name="connsiteY1601" fmla="*/ 2152897 h 3868704"/>
                  <a:gd name="connsiteX1602" fmla="*/ 2569091 w 3841541"/>
                  <a:gd name="connsiteY1602" fmla="*/ 2157547 h 3868704"/>
                  <a:gd name="connsiteX1603" fmla="*/ 2569091 w 3841541"/>
                  <a:gd name="connsiteY1603" fmla="*/ 2161267 h 3868704"/>
                  <a:gd name="connsiteX1604" fmla="*/ 2529102 w 3841541"/>
                  <a:gd name="connsiteY1604" fmla="*/ 2337963 h 3868704"/>
                  <a:gd name="connsiteX1605" fmla="*/ 2523522 w 3841541"/>
                  <a:gd name="connsiteY1605" fmla="*/ 2357492 h 3868704"/>
                  <a:gd name="connsiteX1606" fmla="*/ 2503063 w 3841541"/>
                  <a:gd name="connsiteY1606" fmla="*/ 2427240 h 3868704"/>
                  <a:gd name="connsiteX1607" fmla="*/ 3112198 w 3841541"/>
                  <a:gd name="connsiteY1607" fmla="*/ 2139878 h 3868704"/>
                  <a:gd name="connsiteX1608" fmla="*/ 3114058 w 3841541"/>
                  <a:gd name="connsiteY1608" fmla="*/ 2139878 h 3868704"/>
                  <a:gd name="connsiteX1609" fmla="*/ 3128937 w 3841541"/>
                  <a:gd name="connsiteY1609" fmla="*/ 2136158 h 3868704"/>
                  <a:gd name="connsiteX1610" fmla="*/ 3202406 w 3841541"/>
                  <a:gd name="connsiteY1610" fmla="*/ 2114768 h 3868704"/>
                  <a:gd name="connsiteX1611" fmla="*/ 3264714 w 3841541"/>
                  <a:gd name="connsiteY1611" fmla="*/ 2076639 h 3868704"/>
                  <a:gd name="connsiteX1612" fmla="*/ 3271224 w 3841541"/>
                  <a:gd name="connsiteY1612" fmla="*/ 2070129 h 3868704"/>
                  <a:gd name="connsiteX1613" fmla="*/ 3273084 w 3841541"/>
                  <a:gd name="connsiteY1613" fmla="*/ 2068269 h 3868704"/>
                  <a:gd name="connsiteX1614" fmla="*/ 3275874 w 3841541"/>
                  <a:gd name="connsiteY1614" fmla="*/ 2064549 h 3868704"/>
                  <a:gd name="connsiteX1615" fmla="*/ 3277734 w 3841541"/>
                  <a:gd name="connsiteY1615" fmla="*/ 2062690 h 3868704"/>
                  <a:gd name="connsiteX1616" fmla="*/ 3284244 w 3841541"/>
                  <a:gd name="connsiteY1616" fmla="*/ 2055250 h 3868704"/>
                  <a:gd name="connsiteX1617" fmla="*/ 3312143 w 3841541"/>
                  <a:gd name="connsiteY1617" fmla="*/ 2027350 h 3868704"/>
                  <a:gd name="connsiteX1618" fmla="*/ 3325162 w 3841541"/>
                  <a:gd name="connsiteY1618" fmla="*/ 2018980 h 3868704"/>
                  <a:gd name="connsiteX1619" fmla="*/ 3329812 w 3841541"/>
                  <a:gd name="connsiteY1619" fmla="*/ 2017121 h 3868704"/>
                  <a:gd name="connsiteX1620" fmla="*/ 3331672 w 3841541"/>
                  <a:gd name="connsiteY1620" fmla="*/ 2017121 h 3868704"/>
                  <a:gd name="connsiteX1621" fmla="*/ 3332602 w 3841541"/>
                  <a:gd name="connsiteY1621" fmla="*/ 2017121 h 3868704"/>
                  <a:gd name="connsiteX1622" fmla="*/ 3333532 w 3841541"/>
                  <a:gd name="connsiteY1622" fmla="*/ 2017121 h 3868704"/>
                  <a:gd name="connsiteX1623" fmla="*/ 3334462 w 3841541"/>
                  <a:gd name="connsiteY1623" fmla="*/ 2018050 h 3868704"/>
                  <a:gd name="connsiteX1624" fmla="*/ 3336322 w 3841541"/>
                  <a:gd name="connsiteY1624" fmla="*/ 2021771 h 3868704"/>
                  <a:gd name="connsiteX1625" fmla="*/ 3339112 w 3841541"/>
                  <a:gd name="connsiteY1625" fmla="*/ 2031070 h 3868704"/>
                  <a:gd name="connsiteX1626" fmla="*/ 3339112 w 3841541"/>
                  <a:gd name="connsiteY1626" fmla="*/ 2034790 h 3868704"/>
                  <a:gd name="connsiteX1627" fmla="*/ 3333532 w 3841541"/>
                  <a:gd name="connsiteY1627" fmla="*/ 2055250 h 3868704"/>
                  <a:gd name="connsiteX1628" fmla="*/ 3316793 w 3841541"/>
                  <a:gd name="connsiteY1628" fmla="*/ 2091519 h 3868704"/>
                  <a:gd name="connsiteX1629" fmla="*/ 3296333 w 3841541"/>
                  <a:gd name="connsiteY1629" fmla="*/ 2124998 h 3868704"/>
                  <a:gd name="connsiteX1630" fmla="*/ 3281454 w 3841541"/>
                  <a:gd name="connsiteY1630" fmla="*/ 2141738 h 3868704"/>
                  <a:gd name="connsiteX1631" fmla="*/ 3279594 w 3841541"/>
                  <a:gd name="connsiteY1631" fmla="*/ 2143597 h 3868704"/>
                  <a:gd name="connsiteX1632" fmla="*/ 3274944 w 3841541"/>
                  <a:gd name="connsiteY1632" fmla="*/ 2150107 h 3868704"/>
                  <a:gd name="connsiteX1633" fmla="*/ 3275874 w 3841541"/>
                  <a:gd name="connsiteY1633" fmla="*/ 2158477 h 3868704"/>
                  <a:gd name="connsiteX1634" fmla="*/ 3286104 w 3841541"/>
                  <a:gd name="connsiteY1634" fmla="*/ 2164057 h 3868704"/>
                  <a:gd name="connsiteX1635" fmla="*/ 3291683 w 3841541"/>
                  <a:gd name="connsiteY1635" fmla="*/ 2162197 h 3868704"/>
                  <a:gd name="connsiteX1636" fmla="*/ 3304703 w 3841541"/>
                  <a:gd name="connsiteY1636" fmla="*/ 2149177 h 3868704"/>
                  <a:gd name="connsiteX1637" fmla="*/ 3319583 w 3841541"/>
                  <a:gd name="connsiteY1637" fmla="*/ 2127788 h 3868704"/>
                  <a:gd name="connsiteX1638" fmla="*/ 3332602 w 3841541"/>
                  <a:gd name="connsiteY1638" fmla="*/ 2105469 h 3868704"/>
                  <a:gd name="connsiteX1639" fmla="*/ 3383751 w 3841541"/>
                  <a:gd name="connsiteY1639" fmla="*/ 2076639 h 3868704"/>
                  <a:gd name="connsiteX1640" fmla="*/ 3407930 w 3841541"/>
                  <a:gd name="connsiteY1640" fmla="*/ 2069199 h 3868704"/>
                  <a:gd name="connsiteX1641" fmla="*/ 3413510 w 3841541"/>
                  <a:gd name="connsiteY1641" fmla="*/ 2069199 h 3868704"/>
                  <a:gd name="connsiteX1642" fmla="*/ 3416300 w 3841541"/>
                  <a:gd name="connsiteY1642" fmla="*/ 2069199 h 3868704"/>
                  <a:gd name="connsiteX1643" fmla="*/ 3420020 w 3841541"/>
                  <a:gd name="connsiteY1643" fmla="*/ 2070129 h 3868704"/>
                  <a:gd name="connsiteX1644" fmla="*/ 3421880 w 3841541"/>
                  <a:gd name="connsiteY1644" fmla="*/ 2071059 h 3868704"/>
                  <a:gd name="connsiteX1645" fmla="*/ 3423740 w 3841541"/>
                  <a:gd name="connsiteY1645" fmla="*/ 2071989 h 3868704"/>
                  <a:gd name="connsiteX1646" fmla="*/ 3424670 w 3841541"/>
                  <a:gd name="connsiteY1646" fmla="*/ 2073849 h 3868704"/>
                  <a:gd name="connsiteX1647" fmla="*/ 3425600 w 3841541"/>
                  <a:gd name="connsiteY1647" fmla="*/ 2078499 h 3868704"/>
                  <a:gd name="connsiteX1648" fmla="*/ 3425600 w 3841541"/>
                  <a:gd name="connsiteY1648" fmla="*/ 2080359 h 3868704"/>
                  <a:gd name="connsiteX1649" fmla="*/ 3424670 w 3841541"/>
                  <a:gd name="connsiteY1649" fmla="*/ 2082219 h 3868704"/>
                  <a:gd name="connsiteX1650" fmla="*/ 3420950 w 3841541"/>
                  <a:gd name="connsiteY1650" fmla="*/ 2087799 h 3868704"/>
                  <a:gd name="connsiteX1651" fmla="*/ 3398631 w 3841541"/>
                  <a:gd name="connsiteY1651" fmla="*/ 2109188 h 3868704"/>
                  <a:gd name="connsiteX1652" fmla="*/ 3395841 w 3841541"/>
                  <a:gd name="connsiteY1652" fmla="*/ 2112908 h 3868704"/>
                  <a:gd name="connsiteX1653" fmla="*/ 3393051 w 3841541"/>
                  <a:gd name="connsiteY1653" fmla="*/ 2114768 h 3868704"/>
                  <a:gd name="connsiteX1654" fmla="*/ 3373521 w 3841541"/>
                  <a:gd name="connsiteY1654" fmla="*/ 2135228 h 3868704"/>
                  <a:gd name="connsiteX1655" fmla="*/ 3373521 w 3841541"/>
                  <a:gd name="connsiteY1655" fmla="*/ 2143597 h 3868704"/>
                  <a:gd name="connsiteX1656" fmla="*/ 3380961 w 3841541"/>
                  <a:gd name="connsiteY1656" fmla="*/ 2148247 h 3868704"/>
                  <a:gd name="connsiteX1657" fmla="*/ 3397701 w 3841541"/>
                  <a:gd name="connsiteY1657" fmla="*/ 2146388 h 3868704"/>
                  <a:gd name="connsiteX1658" fmla="*/ 3409790 w 3841541"/>
                  <a:gd name="connsiteY1658" fmla="*/ 2145457 h 3868704"/>
                  <a:gd name="connsiteX1659" fmla="*/ 3434900 w 3841541"/>
                  <a:gd name="connsiteY1659" fmla="*/ 2144527 h 3868704"/>
                  <a:gd name="connsiteX1660" fmla="*/ 3448850 w 3841541"/>
                  <a:gd name="connsiteY1660" fmla="*/ 2145457 h 3868704"/>
                  <a:gd name="connsiteX1661" fmla="*/ 3462799 w 3841541"/>
                  <a:gd name="connsiteY1661" fmla="*/ 2148247 h 3868704"/>
                  <a:gd name="connsiteX1662" fmla="*/ 3467449 w 3841541"/>
                  <a:gd name="connsiteY1662" fmla="*/ 2151037 h 3868704"/>
                  <a:gd name="connsiteX1663" fmla="*/ 3469309 w 3841541"/>
                  <a:gd name="connsiteY1663" fmla="*/ 2152897 h 3868704"/>
                  <a:gd name="connsiteX1664" fmla="*/ 3470239 w 3841541"/>
                  <a:gd name="connsiteY1664" fmla="*/ 2154757 h 3868704"/>
                  <a:gd name="connsiteX1665" fmla="*/ 3471169 w 3841541"/>
                  <a:gd name="connsiteY1665" fmla="*/ 2156617 h 3868704"/>
                  <a:gd name="connsiteX1666" fmla="*/ 3471169 w 3841541"/>
                  <a:gd name="connsiteY1666" fmla="*/ 2158477 h 3868704"/>
                  <a:gd name="connsiteX1667" fmla="*/ 3471169 w 3841541"/>
                  <a:gd name="connsiteY1667" fmla="*/ 2159407 h 3868704"/>
                  <a:gd name="connsiteX1668" fmla="*/ 3470239 w 3841541"/>
                  <a:gd name="connsiteY1668" fmla="*/ 2162197 h 3868704"/>
                  <a:gd name="connsiteX1669" fmla="*/ 3466519 w 3841541"/>
                  <a:gd name="connsiteY1669" fmla="*/ 2165917 h 3868704"/>
                  <a:gd name="connsiteX1670" fmla="*/ 3449779 w 3841541"/>
                  <a:gd name="connsiteY1670" fmla="*/ 2175217 h 3868704"/>
                  <a:gd name="connsiteX1671" fmla="*/ 3426530 w 3841541"/>
                  <a:gd name="connsiteY1671" fmla="*/ 2184517 h 3868704"/>
                  <a:gd name="connsiteX1672" fmla="*/ 3423740 w 3841541"/>
                  <a:gd name="connsiteY1672" fmla="*/ 2185446 h 3868704"/>
                  <a:gd name="connsiteX1673" fmla="*/ 3406071 w 3841541"/>
                  <a:gd name="connsiteY1673" fmla="*/ 2192886 h 3868704"/>
                  <a:gd name="connsiteX1674" fmla="*/ 3401421 w 3841541"/>
                  <a:gd name="connsiteY1674" fmla="*/ 2200326 h 3868704"/>
                  <a:gd name="connsiteX1675" fmla="*/ 3407930 w 3841541"/>
                  <a:gd name="connsiteY1675" fmla="*/ 2208696 h 3868704"/>
                  <a:gd name="connsiteX1676" fmla="*/ 3422810 w 3841541"/>
                  <a:gd name="connsiteY1676" fmla="*/ 2211486 h 3868704"/>
                  <a:gd name="connsiteX1677" fmla="*/ 3425600 w 3841541"/>
                  <a:gd name="connsiteY1677" fmla="*/ 2211486 h 3868704"/>
                  <a:gd name="connsiteX1678" fmla="*/ 3433970 w 3841541"/>
                  <a:gd name="connsiteY1678" fmla="*/ 2212416 h 3868704"/>
                  <a:gd name="connsiteX1679" fmla="*/ 3449779 w 3841541"/>
                  <a:gd name="connsiteY1679" fmla="*/ 2214276 h 3868704"/>
                  <a:gd name="connsiteX1680" fmla="*/ 3473959 w 3841541"/>
                  <a:gd name="connsiteY1680" fmla="*/ 2218926 h 3868704"/>
                  <a:gd name="connsiteX1681" fmla="*/ 3480469 w 3841541"/>
                  <a:gd name="connsiteY1681" fmla="*/ 2221716 h 3868704"/>
                  <a:gd name="connsiteX1682" fmla="*/ 3482329 w 3841541"/>
                  <a:gd name="connsiteY1682" fmla="*/ 2223576 h 3868704"/>
                  <a:gd name="connsiteX1683" fmla="*/ 3483259 w 3841541"/>
                  <a:gd name="connsiteY1683" fmla="*/ 2224506 h 3868704"/>
                  <a:gd name="connsiteX1684" fmla="*/ 3483259 w 3841541"/>
                  <a:gd name="connsiteY1684" fmla="*/ 2225436 h 3868704"/>
                  <a:gd name="connsiteX1685" fmla="*/ 3483259 w 3841541"/>
                  <a:gd name="connsiteY1685" fmla="*/ 2226366 h 3868704"/>
                  <a:gd name="connsiteX1686" fmla="*/ 3482329 w 3841541"/>
                  <a:gd name="connsiteY1686" fmla="*/ 2227295 h 3868704"/>
                  <a:gd name="connsiteX1687" fmla="*/ 3479539 w 3841541"/>
                  <a:gd name="connsiteY1687" fmla="*/ 2230085 h 3868704"/>
                  <a:gd name="connsiteX1688" fmla="*/ 3468379 w 3841541"/>
                  <a:gd name="connsiteY1688" fmla="*/ 2236595 h 3868704"/>
                  <a:gd name="connsiteX1689" fmla="*/ 3437690 w 3841541"/>
                  <a:gd name="connsiteY1689" fmla="*/ 2246825 h 3868704"/>
                  <a:gd name="connsiteX1690" fmla="*/ 3433970 w 3841541"/>
                  <a:gd name="connsiteY1690" fmla="*/ 2247755 h 3868704"/>
                  <a:gd name="connsiteX1691" fmla="*/ 3412580 w 3841541"/>
                  <a:gd name="connsiteY1691" fmla="*/ 2255195 h 3868704"/>
                  <a:gd name="connsiteX1692" fmla="*/ 3408860 w 3841541"/>
                  <a:gd name="connsiteY1692" fmla="*/ 2258915 h 3868704"/>
                  <a:gd name="connsiteX1693" fmla="*/ 3407930 w 3841541"/>
                  <a:gd name="connsiteY1693" fmla="*/ 2267285 h 3868704"/>
                  <a:gd name="connsiteX1694" fmla="*/ 3418160 w 3841541"/>
                  <a:gd name="connsiteY1694" fmla="*/ 2274724 h 3868704"/>
                  <a:gd name="connsiteX1695" fmla="*/ 3420950 w 3841541"/>
                  <a:gd name="connsiteY1695" fmla="*/ 2274724 h 3868704"/>
                  <a:gd name="connsiteX1696" fmla="*/ 3439550 w 3841541"/>
                  <a:gd name="connsiteY1696" fmla="*/ 2275654 h 3868704"/>
                  <a:gd name="connsiteX1697" fmla="*/ 3462799 w 3841541"/>
                  <a:gd name="connsiteY1697" fmla="*/ 2281234 h 3868704"/>
                  <a:gd name="connsiteX1698" fmla="*/ 3472099 w 3841541"/>
                  <a:gd name="connsiteY1698" fmla="*/ 2285884 h 3868704"/>
                  <a:gd name="connsiteX1699" fmla="*/ 3474889 w 3841541"/>
                  <a:gd name="connsiteY1699" fmla="*/ 2288674 h 3868704"/>
                  <a:gd name="connsiteX1700" fmla="*/ 3475819 w 3841541"/>
                  <a:gd name="connsiteY1700" fmla="*/ 2289604 h 3868704"/>
                  <a:gd name="connsiteX1701" fmla="*/ 3475819 w 3841541"/>
                  <a:gd name="connsiteY1701" fmla="*/ 2290534 h 3868704"/>
                  <a:gd name="connsiteX1702" fmla="*/ 3475819 w 3841541"/>
                  <a:gd name="connsiteY1702" fmla="*/ 2291464 h 3868704"/>
                  <a:gd name="connsiteX1703" fmla="*/ 3474889 w 3841541"/>
                  <a:gd name="connsiteY1703" fmla="*/ 2293324 h 3868704"/>
                  <a:gd name="connsiteX1704" fmla="*/ 3470239 w 3841541"/>
                  <a:gd name="connsiteY1704" fmla="*/ 2297974 h 3868704"/>
                  <a:gd name="connsiteX1705" fmla="*/ 3448850 w 3841541"/>
                  <a:gd name="connsiteY1705" fmla="*/ 2310064 h 3868704"/>
                  <a:gd name="connsiteX1706" fmla="*/ 3385611 w 3841541"/>
                  <a:gd name="connsiteY1706" fmla="*/ 2334243 h 3868704"/>
                  <a:gd name="connsiteX1707" fmla="*/ 3383751 w 3841541"/>
                  <a:gd name="connsiteY1707" fmla="*/ 2335173 h 3868704"/>
                  <a:gd name="connsiteX1708" fmla="*/ 3381891 w 3841541"/>
                  <a:gd name="connsiteY1708" fmla="*/ 2336103 h 3868704"/>
                  <a:gd name="connsiteX1709" fmla="*/ 3335392 w 3841541"/>
                  <a:gd name="connsiteY1709" fmla="*/ 2353772 h 3868704"/>
                  <a:gd name="connsiteX1710" fmla="*/ 3276804 w 3841541"/>
                  <a:gd name="connsiteY1710" fmla="*/ 2380742 h 3868704"/>
                  <a:gd name="connsiteX1711" fmla="*/ 3223795 w 3841541"/>
                  <a:gd name="connsiteY1711" fmla="*/ 2405851 h 3868704"/>
                  <a:gd name="connsiteX1712" fmla="*/ 3089878 w 3841541"/>
                  <a:gd name="connsiteY1712" fmla="*/ 2453280 h 3868704"/>
                  <a:gd name="connsiteX1713" fmla="*/ 2953172 w 3841541"/>
                  <a:gd name="connsiteY1713" fmla="*/ 2482109 h 3868704"/>
                  <a:gd name="connsiteX1714" fmla="*/ 2774616 w 3841541"/>
                  <a:gd name="connsiteY1714" fmla="*/ 2496989 h 3868704"/>
                  <a:gd name="connsiteX1715" fmla="*/ 2727187 w 3841541"/>
                  <a:gd name="connsiteY1715" fmla="*/ 2497919 h 3868704"/>
                  <a:gd name="connsiteX1716" fmla="*/ 2682548 w 3841541"/>
                  <a:gd name="connsiteY1716" fmla="*/ 2497919 h 3868704"/>
                  <a:gd name="connsiteX1717" fmla="*/ 2585831 w 3841541"/>
                  <a:gd name="connsiteY1717" fmla="*/ 2494199 h 3868704"/>
                  <a:gd name="connsiteX1718" fmla="*/ 2554211 w 3841541"/>
                  <a:gd name="connsiteY1718" fmla="*/ 2491409 h 3868704"/>
                  <a:gd name="connsiteX1719" fmla="*/ 2522592 w 3841541"/>
                  <a:gd name="connsiteY1719" fmla="*/ 2486759 h 3868704"/>
                  <a:gd name="connsiteX1720" fmla="*/ 2524452 w 3841541"/>
                  <a:gd name="connsiteY1720" fmla="*/ 2481179 h 3868704"/>
                  <a:gd name="connsiteX1721" fmla="*/ 2537472 w 3841541"/>
                  <a:gd name="connsiteY1721" fmla="*/ 2434680 h 3868704"/>
                  <a:gd name="connsiteX1722" fmla="*/ 2537472 w 3841541"/>
                  <a:gd name="connsiteY1722" fmla="*/ 2433750 h 3868704"/>
                  <a:gd name="connsiteX1723" fmla="*/ 2563511 w 3841541"/>
                  <a:gd name="connsiteY1723" fmla="*/ 2337033 h 3868704"/>
                  <a:gd name="connsiteX1724" fmla="*/ 2585831 w 3841541"/>
                  <a:gd name="connsiteY1724" fmla="*/ 2238455 h 3868704"/>
                  <a:gd name="connsiteX1725" fmla="*/ 2596060 w 3841541"/>
                  <a:gd name="connsiteY1725" fmla="*/ 2162197 h 3868704"/>
                  <a:gd name="connsiteX1726" fmla="*/ 2773686 w 3841541"/>
                  <a:gd name="connsiteY1726" fmla="*/ 2186376 h 3868704"/>
                  <a:gd name="connsiteX1727" fmla="*/ 2795075 w 3841541"/>
                  <a:gd name="connsiteY1727" fmla="*/ 2186376 h 3868704"/>
                  <a:gd name="connsiteX1728" fmla="*/ 2959682 w 3841541"/>
                  <a:gd name="connsiteY1728" fmla="*/ 2173357 h 3868704"/>
                  <a:gd name="connsiteX1729" fmla="*/ 3050819 w 3841541"/>
                  <a:gd name="connsiteY1729" fmla="*/ 2156617 h 3868704"/>
                  <a:gd name="connsiteX1730" fmla="*/ 3080579 w 3841541"/>
                  <a:gd name="connsiteY1730" fmla="*/ 2150107 h 3868704"/>
                  <a:gd name="connsiteX1731" fmla="*/ 3093598 w 3841541"/>
                  <a:gd name="connsiteY1731" fmla="*/ 2147318 h 3868704"/>
                  <a:gd name="connsiteX1732" fmla="*/ 3112198 w 3841541"/>
                  <a:gd name="connsiteY1732" fmla="*/ 2139878 h 3868704"/>
                  <a:gd name="connsiteX1733" fmla="*/ 3105688 w 3841541"/>
                  <a:gd name="connsiteY1733" fmla="*/ 2120348 h 3868704"/>
                  <a:gd name="connsiteX1734" fmla="*/ 3092668 w 3841541"/>
                  <a:gd name="connsiteY1734" fmla="*/ 2123138 h 3868704"/>
                  <a:gd name="connsiteX1735" fmla="*/ 3091738 w 3841541"/>
                  <a:gd name="connsiteY1735" fmla="*/ 2123138 h 3868704"/>
                  <a:gd name="connsiteX1736" fmla="*/ 3067559 w 3841541"/>
                  <a:gd name="connsiteY1736" fmla="*/ 2128718 h 3868704"/>
                  <a:gd name="connsiteX1737" fmla="*/ 3022920 w 3841541"/>
                  <a:gd name="connsiteY1737" fmla="*/ 2138018 h 3868704"/>
                  <a:gd name="connsiteX1738" fmla="*/ 2949452 w 3841541"/>
                  <a:gd name="connsiteY1738" fmla="*/ 2151037 h 3868704"/>
                  <a:gd name="connsiteX1739" fmla="*/ 2789496 w 3841541"/>
                  <a:gd name="connsiteY1739" fmla="*/ 2163127 h 3868704"/>
                  <a:gd name="connsiteX1740" fmla="*/ 2698358 w 3841541"/>
                  <a:gd name="connsiteY1740" fmla="*/ 2158477 h 3868704"/>
                  <a:gd name="connsiteX1741" fmla="*/ 2698358 w 3841541"/>
                  <a:gd name="connsiteY1741" fmla="*/ 2158477 h 3868704"/>
                  <a:gd name="connsiteX1742" fmla="*/ 2698358 w 3841541"/>
                  <a:gd name="connsiteY1742" fmla="*/ 2158477 h 3868704"/>
                  <a:gd name="connsiteX1743" fmla="*/ 2697428 w 3841541"/>
                  <a:gd name="connsiteY1743" fmla="*/ 2158477 h 3868704"/>
                  <a:gd name="connsiteX1744" fmla="*/ 2696498 w 3841541"/>
                  <a:gd name="connsiteY1744" fmla="*/ 2158477 h 3868704"/>
                  <a:gd name="connsiteX1745" fmla="*/ 2683478 w 3841541"/>
                  <a:gd name="connsiteY1745" fmla="*/ 2156617 h 3868704"/>
                  <a:gd name="connsiteX1746" fmla="*/ 2767176 w 3841541"/>
                  <a:gd name="connsiteY1746" fmla="*/ 2140808 h 3868704"/>
                  <a:gd name="connsiteX1747" fmla="*/ 2824835 w 3841541"/>
                  <a:gd name="connsiteY1747" fmla="*/ 2117558 h 3868704"/>
                  <a:gd name="connsiteX1748" fmla="*/ 2875984 w 3841541"/>
                  <a:gd name="connsiteY1748" fmla="*/ 2088729 h 3868704"/>
                  <a:gd name="connsiteX1749" fmla="*/ 2966191 w 3841541"/>
                  <a:gd name="connsiteY1749" fmla="*/ 2014331 h 3868704"/>
                  <a:gd name="connsiteX1750" fmla="*/ 2992231 w 3841541"/>
                  <a:gd name="connsiteY1750" fmla="*/ 1986431 h 3868704"/>
                  <a:gd name="connsiteX1751" fmla="*/ 3001531 w 3841541"/>
                  <a:gd name="connsiteY1751" fmla="*/ 2002241 h 3868704"/>
                  <a:gd name="connsiteX1752" fmla="*/ 3022920 w 3841541"/>
                  <a:gd name="connsiteY1752" fmla="*/ 2022700 h 3868704"/>
                  <a:gd name="connsiteX1753" fmla="*/ 3046169 w 3841541"/>
                  <a:gd name="connsiteY1753" fmla="*/ 2034790 h 3868704"/>
                  <a:gd name="connsiteX1754" fmla="*/ 3060119 w 3841541"/>
                  <a:gd name="connsiteY1754" fmla="*/ 2038510 h 3868704"/>
                  <a:gd name="connsiteX1755" fmla="*/ 3071279 w 3841541"/>
                  <a:gd name="connsiteY1755" fmla="*/ 2039440 h 3868704"/>
                  <a:gd name="connsiteX1756" fmla="*/ 3081509 w 3841541"/>
                  <a:gd name="connsiteY1756" fmla="*/ 2073849 h 3868704"/>
                  <a:gd name="connsiteX1757" fmla="*/ 3090808 w 3841541"/>
                  <a:gd name="connsiteY1757" fmla="*/ 2097098 h 3868704"/>
                  <a:gd name="connsiteX1758" fmla="*/ 3105688 w 3841541"/>
                  <a:gd name="connsiteY1758" fmla="*/ 2120348 h 3868704"/>
                  <a:gd name="connsiteX1759" fmla="*/ 3178226 w 3841541"/>
                  <a:gd name="connsiteY1759" fmla="*/ 1848795 h 3868704"/>
                  <a:gd name="connsiteX1760" fmla="*/ 3167996 w 3841541"/>
                  <a:gd name="connsiteY1760" fmla="*/ 1899943 h 3868704"/>
                  <a:gd name="connsiteX1761" fmla="*/ 3167996 w 3841541"/>
                  <a:gd name="connsiteY1761" fmla="*/ 1900874 h 3868704"/>
                  <a:gd name="connsiteX1762" fmla="*/ 3167066 w 3841541"/>
                  <a:gd name="connsiteY1762" fmla="*/ 1902733 h 3868704"/>
                  <a:gd name="connsiteX1763" fmla="*/ 3167996 w 3841541"/>
                  <a:gd name="connsiteY1763" fmla="*/ 1901803 h 3868704"/>
                  <a:gd name="connsiteX1764" fmla="*/ 3142887 w 3841541"/>
                  <a:gd name="connsiteY1764" fmla="*/ 1954812 h 3868704"/>
                  <a:gd name="connsiteX1765" fmla="*/ 3122428 w 3841541"/>
                  <a:gd name="connsiteY1765" fmla="*/ 1978992 h 3868704"/>
                  <a:gd name="connsiteX1766" fmla="*/ 3103828 w 3841541"/>
                  <a:gd name="connsiteY1766" fmla="*/ 1992011 h 3868704"/>
                  <a:gd name="connsiteX1767" fmla="*/ 3089878 w 3841541"/>
                  <a:gd name="connsiteY1767" fmla="*/ 1996661 h 3868704"/>
                  <a:gd name="connsiteX1768" fmla="*/ 3078719 w 3841541"/>
                  <a:gd name="connsiteY1768" fmla="*/ 1997591 h 3868704"/>
                  <a:gd name="connsiteX1769" fmla="*/ 3065699 w 3841541"/>
                  <a:gd name="connsiteY1769" fmla="*/ 1995731 h 3868704"/>
                  <a:gd name="connsiteX1770" fmla="*/ 3049889 w 3841541"/>
                  <a:gd name="connsiteY1770" fmla="*/ 1988291 h 3868704"/>
                  <a:gd name="connsiteX1771" fmla="*/ 3032220 w 3841541"/>
                  <a:gd name="connsiteY1771" fmla="*/ 1974342 h 3868704"/>
                  <a:gd name="connsiteX1772" fmla="*/ 3014550 w 3841541"/>
                  <a:gd name="connsiteY1772" fmla="*/ 1960392 h 3868704"/>
                  <a:gd name="connsiteX1773" fmla="*/ 3044310 w 3841541"/>
                  <a:gd name="connsiteY1773" fmla="*/ 1923193 h 3868704"/>
                  <a:gd name="connsiteX1774" fmla="*/ 3082438 w 3841541"/>
                  <a:gd name="connsiteY1774" fmla="*/ 1869254 h 3868704"/>
                  <a:gd name="connsiteX1775" fmla="*/ 3084298 w 3841541"/>
                  <a:gd name="connsiteY1775" fmla="*/ 1869254 h 3868704"/>
                  <a:gd name="connsiteX1776" fmla="*/ 3085228 w 3841541"/>
                  <a:gd name="connsiteY1776" fmla="*/ 1869254 h 3868704"/>
                  <a:gd name="connsiteX1777" fmla="*/ 3101038 w 3841541"/>
                  <a:gd name="connsiteY1777" fmla="*/ 1872044 h 3868704"/>
                  <a:gd name="connsiteX1778" fmla="*/ 3119637 w 3841541"/>
                  <a:gd name="connsiteY1778" fmla="*/ 1881344 h 3868704"/>
                  <a:gd name="connsiteX1779" fmla="*/ 3128937 w 3841541"/>
                  <a:gd name="connsiteY1779" fmla="*/ 1885064 h 3868704"/>
                  <a:gd name="connsiteX1780" fmla="*/ 3129867 w 3841541"/>
                  <a:gd name="connsiteY1780" fmla="*/ 1885064 h 3868704"/>
                  <a:gd name="connsiteX1781" fmla="*/ 3140097 w 3841541"/>
                  <a:gd name="connsiteY1781" fmla="*/ 1880414 h 3868704"/>
                  <a:gd name="connsiteX1782" fmla="*/ 3143817 w 3841541"/>
                  <a:gd name="connsiteY1782" fmla="*/ 1869254 h 3868704"/>
                  <a:gd name="connsiteX1783" fmla="*/ 3139167 w 3841541"/>
                  <a:gd name="connsiteY1783" fmla="*/ 1859954 h 3868704"/>
                  <a:gd name="connsiteX1784" fmla="*/ 3111268 w 3841541"/>
                  <a:gd name="connsiteY1784" fmla="*/ 1846005 h 3868704"/>
                  <a:gd name="connsiteX1785" fmla="*/ 3101038 w 3841541"/>
                  <a:gd name="connsiteY1785" fmla="*/ 1843215 h 3868704"/>
                  <a:gd name="connsiteX1786" fmla="*/ 3128937 w 3841541"/>
                  <a:gd name="connsiteY1786" fmla="*/ 1798576 h 3868704"/>
                  <a:gd name="connsiteX1787" fmla="*/ 3141027 w 3841541"/>
                  <a:gd name="connsiteY1787" fmla="*/ 1794856 h 3868704"/>
                  <a:gd name="connsiteX1788" fmla="*/ 3152187 w 3841541"/>
                  <a:gd name="connsiteY1788" fmla="*/ 1793926 h 3868704"/>
                  <a:gd name="connsiteX1789" fmla="*/ 3153117 w 3841541"/>
                  <a:gd name="connsiteY1789" fmla="*/ 1793926 h 3868704"/>
                  <a:gd name="connsiteX1790" fmla="*/ 3159627 w 3841541"/>
                  <a:gd name="connsiteY1790" fmla="*/ 1794856 h 3868704"/>
                  <a:gd name="connsiteX1791" fmla="*/ 3164277 w 3841541"/>
                  <a:gd name="connsiteY1791" fmla="*/ 1797646 h 3868704"/>
                  <a:gd name="connsiteX1792" fmla="*/ 3168926 w 3841541"/>
                  <a:gd name="connsiteY1792" fmla="*/ 1801366 h 3868704"/>
                  <a:gd name="connsiteX1793" fmla="*/ 3173576 w 3841541"/>
                  <a:gd name="connsiteY1793" fmla="*/ 1807876 h 3868704"/>
                  <a:gd name="connsiteX1794" fmla="*/ 3178226 w 3841541"/>
                  <a:gd name="connsiteY1794" fmla="*/ 1820895 h 3868704"/>
                  <a:gd name="connsiteX1795" fmla="*/ 3178226 w 3841541"/>
                  <a:gd name="connsiteY1795" fmla="*/ 1848795 h 3868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</a:cxnLst>
                <a:rect l="l" t="t" r="r" b="b"/>
                <a:pathLst>
                  <a:path w="3841541" h="3868704">
                    <a:moveTo>
                      <a:pt x="1154596" y="2011541"/>
                    </a:moveTo>
                    <a:cubicBezTo>
                      <a:pt x="1157386" y="2014331"/>
                      <a:pt x="1160176" y="2017121"/>
                      <a:pt x="1162966" y="2019910"/>
                    </a:cubicBezTo>
                    <a:cubicBezTo>
                      <a:pt x="1166686" y="2022700"/>
                      <a:pt x="1170405" y="2025490"/>
                      <a:pt x="1174125" y="2027350"/>
                    </a:cubicBezTo>
                    <a:cubicBezTo>
                      <a:pt x="1179705" y="2031070"/>
                      <a:pt x="1187145" y="2033860"/>
                      <a:pt x="1193655" y="2035720"/>
                    </a:cubicBezTo>
                    <a:cubicBezTo>
                      <a:pt x="1201095" y="2037580"/>
                      <a:pt x="1208535" y="2038510"/>
                      <a:pt x="1216904" y="2038510"/>
                    </a:cubicBezTo>
                    <a:cubicBezTo>
                      <a:pt x="1224344" y="2038510"/>
                      <a:pt x="1231784" y="2036650"/>
                      <a:pt x="1238294" y="2034790"/>
                    </a:cubicBezTo>
                    <a:cubicBezTo>
                      <a:pt x="1241084" y="2033860"/>
                      <a:pt x="1243874" y="2032930"/>
                      <a:pt x="1246664" y="2031070"/>
                    </a:cubicBezTo>
                    <a:cubicBezTo>
                      <a:pt x="1250384" y="2029210"/>
                      <a:pt x="1254103" y="2027350"/>
                      <a:pt x="1257823" y="2025490"/>
                    </a:cubicBezTo>
                    <a:cubicBezTo>
                      <a:pt x="1268053" y="2018980"/>
                      <a:pt x="1276423" y="2009681"/>
                      <a:pt x="1282003" y="1999451"/>
                    </a:cubicBezTo>
                    <a:cubicBezTo>
                      <a:pt x="1287583" y="1990151"/>
                      <a:pt x="1289443" y="1978992"/>
                      <a:pt x="1289443" y="1968762"/>
                    </a:cubicBezTo>
                    <a:cubicBezTo>
                      <a:pt x="1289443" y="1959462"/>
                      <a:pt x="1286653" y="1949232"/>
                      <a:pt x="1282933" y="1940862"/>
                    </a:cubicBezTo>
                    <a:cubicBezTo>
                      <a:pt x="1278283" y="1931563"/>
                      <a:pt x="1272703" y="1923193"/>
                      <a:pt x="1264333" y="1916683"/>
                    </a:cubicBezTo>
                    <a:cubicBezTo>
                      <a:pt x="1255963" y="1910173"/>
                      <a:pt x="1245734" y="1905523"/>
                      <a:pt x="1235504" y="1902733"/>
                    </a:cubicBezTo>
                    <a:cubicBezTo>
                      <a:pt x="1230854" y="1901803"/>
                      <a:pt x="1225274" y="1900874"/>
                      <a:pt x="1220624" y="1900874"/>
                    </a:cubicBezTo>
                    <a:cubicBezTo>
                      <a:pt x="1213184" y="1900874"/>
                      <a:pt x="1205745" y="1901803"/>
                      <a:pt x="1198305" y="1903663"/>
                    </a:cubicBezTo>
                    <a:cubicBezTo>
                      <a:pt x="1192725" y="1904593"/>
                      <a:pt x="1190865" y="1912033"/>
                      <a:pt x="1191795" y="1916683"/>
                    </a:cubicBezTo>
                    <a:cubicBezTo>
                      <a:pt x="1192725" y="1919473"/>
                      <a:pt x="1194585" y="1921333"/>
                      <a:pt x="1197375" y="1922263"/>
                    </a:cubicBezTo>
                    <a:cubicBezTo>
                      <a:pt x="1200165" y="1923193"/>
                      <a:pt x="1202025" y="1923193"/>
                      <a:pt x="1204815" y="1922263"/>
                    </a:cubicBezTo>
                    <a:cubicBezTo>
                      <a:pt x="1205745" y="1922263"/>
                      <a:pt x="1205745" y="1922263"/>
                      <a:pt x="1206675" y="1922263"/>
                    </a:cubicBezTo>
                    <a:cubicBezTo>
                      <a:pt x="1212254" y="1921333"/>
                      <a:pt x="1216904" y="1920403"/>
                      <a:pt x="1222484" y="1921333"/>
                    </a:cubicBezTo>
                    <a:cubicBezTo>
                      <a:pt x="1226204" y="1921333"/>
                      <a:pt x="1230854" y="1922263"/>
                      <a:pt x="1234574" y="1923193"/>
                    </a:cubicBezTo>
                    <a:cubicBezTo>
                      <a:pt x="1238294" y="1924123"/>
                      <a:pt x="1242014" y="1925983"/>
                      <a:pt x="1244804" y="1927843"/>
                    </a:cubicBezTo>
                    <a:cubicBezTo>
                      <a:pt x="1247594" y="1929703"/>
                      <a:pt x="1251313" y="1932493"/>
                      <a:pt x="1253173" y="1935283"/>
                    </a:cubicBezTo>
                    <a:cubicBezTo>
                      <a:pt x="1255963" y="1938073"/>
                      <a:pt x="1257823" y="1940862"/>
                      <a:pt x="1259683" y="1944582"/>
                    </a:cubicBezTo>
                    <a:cubicBezTo>
                      <a:pt x="1261543" y="1947372"/>
                      <a:pt x="1262473" y="1951092"/>
                      <a:pt x="1263403" y="1954812"/>
                    </a:cubicBezTo>
                    <a:cubicBezTo>
                      <a:pt x="1264333" y="1958532"/>
                      <a:pt x="1264333" y="1961322"/>
                      <a:pt x="1264333" y="1965042"/>
                    </a:cubicBezTo>
                    <a:cubicBezTo>
                      <a:pt x="1264333" y="1968762"/>
                      <a:pt x="1263403" y="1972482"/>
                      <a:pt x="1262473" y="1975272"/>
                    </a:cubicBezTo>
                    <a:cubicBezTo>
                      <a:pt x="1261543" y="1978062"/>
                      <a:pt x="1259683" y="1980851"/>
                      <a:pt x="1258753" y="1984571"/>
                    </a:cubicBezTo>
                    <a:cubicBezTo>
                      <a:pt x="1256893" y="1987361"/>
                      <a:pt x="1254103" y="1990151"/>
                      <a:pt x="1252243" y="1992941"/>
                    </a:cubicBezTo>
                    <a:cubicBezTo>
                      <a:pt x="1249453" y="1995731"/>
                      <a:pt x="1245734" y="1997591"/>
                      <a:pt x="1242014" y="1999451"/>
                    </a:cubicBezTo>
                    <a:cubicBezTo>
                      <a:pt x="1237364" y="2001311"/>
                      <a:pt x="1233644" y="2003171"/>
                      <a:pt x="1228994" y="2004101"/>
                    </a:cubicBezTo>
                    <a:cubicBezTo>
                      <a:pt x="1225274" y="2005031"/>
                      <a:pt x="1221554" y="2005031"/>
                      <a:pt x="1217834" y="2005031"/>
                    </a:cubicBezTo>
                    <a:cubicBezTo>
                      <a:pt x="1213184" y="2005031"/>
                      <a:pt x="1209464" y="2004101"/>
                      <a:pt x="1204815" y="2002241"/>
                    </a:cubicBezTo>
                    <a:cubicBezTo>
                      <a:pt x="1200165" y="2000381"/>
                      <a:pt x="1196445" y="1998521"/>
                      <a:pt x="1192725" y="1996661"/>
                    </a:cubicBezTo>
                    <a:cubicBezTo>
                      <a:pt x="1189935" y="1994801"/>
                      <a:pt x="1187145" y="1992011"/>
                      <a:pt x="1184355" y="1989221"/>
                    </a:cubicBezTo>
                    <a:cubicBezTo>
                      <a:pt x="1182495" y="1986431"/>
                      <a:pt x="1180635" y="1984571"/>
                      <a:pt x="1179705" y="1981781"/>
                    </a:cubicBezTo>
                    <a:cubicBezTo>
                      <a:pt x="1178775" y="1978992"/>
                      <a:pt x="1177845" y="1977131"/>
                      <a:pt x="1176915" y="1974342"/>
                    </a:cubicBezTo>
                    <a:cubicBezTo>
                      <a:pt x="1176915" y="1971552"/>
                      <a:pt x="1175985" y="1968762"/>
                      <a:pt x="1175985" y="1965042"/>
                    </a:cubicBezTo>
                    <a:cubicBezTo>
                      <a:pt x="1175985" y="1963182"/>
                      <a:pt x="1176915" y="1960392"/>
                      <a:pt x="1176915" y="1958532"/>
                    </a:cubicBezTo>
                    <a:cubicBezTo>
                      <a:pt x="1177845" y="1952952"/>
                      <a:pt x="1175055" y="1946442"/>
                      <a:pt x="1169475" y="1944582"/>
                    </a:cubicBezTo>
                    <a:cubicBezTo>
                      <a:pt x="1166686" y="1942723"/>
                      <a:pt x="1162966" y="1942723"/>
                      <a:pt x="1159246" y="1943652"/>
                    </a:cubicBezTo>
                    <a:cubicBezTo>
                      <a:pt x="1155526" y="1944582"/>
                      <a:pt x="1153666" y="1947372"/>
                      <a:pt x="1151806" y="1950162"/>
                    </a:cubicBezTo>
                    <a:cubicBezTo>
                      <a:pt x="1148086" y="1955742"/>
                      <a:pt x="1145296" y="1963182"/>
                      <a:pt x="1144366" y="1969692"/>
                    </a:cubicBezTo>
                    <a:cubicBezTo>
                      <a:pt x="1143436" y="1978062"/>
                      <a:pt x="1144366" y="1985501"/>
                      <a:pt x="1147156" y="1993871"/>
                    </a:cubicBezTo>
                    <a:cubicBezTo>
                      <a:pt x="1147156" y="2000381"/>
                      <a:pt x="1150876" y="2005961"/>
                      <a:pt x="1154596" y="2011541"/>
                    </a:cubicBezTo>
                    <a:close/>
                    <a:moveTo>
                      <a:pt x="2117122" y="2481179"/>
                    </a:moveTo>
                    <a:cubicBezTo>
                      <a:pt x="2112472" y="2477459"/>
                      <a:pt x="2107822" y="2474669"/>
                      <a:pt x="2102243" y="2472810"/>
                    </a:cubicBezTo>
                    <a:cubicBezTo>
                      <a:pt x="2095733" y="2470019"/>
                      <a:pt x="2089223" y="2469089"/>
                      <a:pt x="2081783" y="2469089"/>
                    </a:cubicBezTo>
                    <a:cubicBezTo>
                      <a:pt x="2080853" y="2469089"/>
                      <a:pt x="2079923" y="2469089"/>
                      <a:pt x="2078993" y="2469089"/>
                    </a:cubicBezTo>
                    <a:cubicBezTo>
                      <a:pt x="2055744" y="2469089"/>
                      <a:pt x="2032494" y="2482109"/>
                      <a:pt x="2020405" y="2500709"/>
                    </a:cubicBezTo>
                    <a:cubicBezTo>
                      <a:pt x="2016685" y="2506289"/>
                      <a:pt x="2013895" y="2511868"/>
                      <a:pt x="2012035" y="2517448"/>
                    </a:cubicBezTo>
                    <a:cubicBezTo>
                      <a:pt x="2011105" y="2521168"/>
                      <a:pt x="2009245" y="2524888"/>
                      <a:pt x="2009245" y="2529538"/>
                    </a:cubicBezTo>
                    <a:cubicBezTo>
                      <a:pt x="2008315" y="2534188"/>
                      <a:pt x="2008315" y="2538838"/>
                      <a:pt x="2008315" y="2543488"/>
                    </a:cubicBezTo>
                    <a:cubicBezTo>
                      <a:pt x="2008315" y="2550928"/>
                      <a:pt x="2009245" y="2558367"/>
                      <a:pt x="2012035" y="2565807"/>
                    </a:cubicBezTo>
                    <a:cubicBezTo>
                      <a:pt x="2013895" y="2573247"/>
                      <a:pt x="2018545" y="2579757"/>
                      <a:pt x="2023194" y="2585337"/>
                    </a:cubicBezTo>
                    <a:cubicBezTo>
                      <a:pt x="2027844" y="2590916"/>
                      <a:pt x="2033424" y="2595566"/>
                      <a:pt x="2039934" y="2600216"/>
                    </a:cubicBezTo>
                    <a:cubicBezTo>
                      <a:pt x="2046444" y="2603936"/>
                      <a:pt x="2054814" y="2605796"/>
                      <a:pt x="2062254" y="2605796"/>
                    </a:cubicBezTo>
                    <a:cubicBezTo>
                      <a:pt x="2078993" y="2605796"/>
                      <a:pt x="2093873" y="2596496"/>
                      <a:pt x="2103173" y="2583477"/>
                    </a:cubicBezTo>
                    <a:cubicBezTo>
                      <a:pt x="2105032" y="2580687"/>
                      <a:pt x="2106892" y="2577897"/>
                      <a:pt x="2105963" y="2574177"/>
                    </a:cubicBezTo>
                    <a:cubicBezTo>
                      <a:pt x="2105963" y="2570457"/>
                      <a:pt x="2104103" y="2567667"/>
                      <a:pt x="2101313" y="2564877"/>
                    </a:cubicBezTo>
                    <a:cubicBezTo>
                      <a:pt x="2098523" y="2563017"/>
                      <a:pt x="2095733" y="2561157"/>
                      <a:pt x="2092013" y="2562087"/>
                    </a:cubicBezTo>
                    <a:cubicBezTo>
                      <a:pt x="2088293" y="2562087"/>
                      <a:pt x="2086433" y="2563947"/>
                      <a:pt x="2083643" y="2565807"/>
                    </a:cubicBezTo>
                    <a:cubicBezTo>
                      <a:pt x="2079923" y="2568597"/>
                      <a:pt x="2077133" y="2571387"/>
                      <a:pt x="2073413" y="2573247"/>
                    </a:cubicBezTo>
                    <a:cubicBezTo>
                      <a:pt x="2071553" y="2574177"/>
                      <a:pt x="2069693" y="2574177"/>
                      <a:pt x="2067833" y="2575107"/>
                    </a:cubicBezTo>
                    <a:cubicBezTo>
                      <a:pt x="2065973" y="2575107"/>
                      <a:pt x="2064113" y="2575107"/>
                      <a:pt x="2063183" y="2575107"/>
                    </a:cubicBezTo>
                    <a:cubicBezTo>
                      <a:pt x="2062254" y="2575107"/>
                      <a:pt x="2060394" y="2575107"/>
                      <a:pt x="2059464" y="2574177"/>
                    </a:cubicBezTo>
                    <a:cubicBezTo>
                      <a:pt x="2057604" y="2573247"/>
                      <a:pt x="2055744" y="2572317"/>
                      <a:pt x="2054814" y="2571387"/>
                    </a:cubicBezTo>
                    <a:cubicBezTo>
                      <a:pt x="2052954" y="2570457"/>
                      <a:pt x="2051094" y="2568597"/>
                      <a:pt x="2050164" y="2566737"/>
                    </a:cubicBezTo>
                    <a:cubicBezTo>
                      <a:pt x="2048304" y="2564877"/>
                      <a:pt x="2046444" y="2562087"/>
                      <a:pt x="2045514" y="2559297"/>
                    </a:cubicBezTo>
                    <a:cubicBezTo>
                      <a:pt x="2044584" y="2556508"/>
                      <a:pt x="2042724" y="2552787"/>
                      <a:pt x="2042724" y="2549998"/>
                    </a:cubicBezTo>
                    <a:cubicBezTo>
                      <a:pt x="2041794" y="2546278"/>
                      <a:pt x="2041794" y="2542558"/>
                      <a:pt x="2041794" y="2538838"/>
                    </a:cubicBezTo>
                    <a:cubicBezTo>
                      <a:pt x="2041794" y="2535118"/>
                      <a:pt x="2042724" y="2531398"/>
                      <a:pt x="2043654" y="2527678"/>
                    </a:cubicBezTo>
                    <a:cubicBezTo>
                      <a:pt x="2044584" y="2523958"/>
                      <a:pt x="2046444" y="2521168"/>
                      <a:pt x="2048304" y="2517448"/>
                    </a:cubicBezTo>
                    <a:cubicBezTo>
                      <a:pt x="2050164" y="2514659"/>
                      <a:pt x="2052954" y="2511868"/>
                      <a:pt x="2055744" y="2509079"/>
                    </a:cubicBezTo>
                    <a:cubicBezTo>
                      <a:pt x="2058534" y="2506289"/>
                      <a:pt x="2062254" y="2504429"/>
                      <a:pt x="2065043" y="2502569"/>
                    </a:cubicBezTo>
                    <a:cubicBezTo>
                      <a:pt x="2068763" y="2500709"/>
                      <a:pt x="2072483" y="2499779"/>
                      <a:pt x="2076203" y="2498849"/>
                    </a:cubicBezTo>
                    <a:cubicBezTo>
                      <a:pt x="2079923" y="2497919"/>
                      <a:pt x="2082713" y="2497919"/>
                      <a:pt x="2086433" y="2497919"/>
                    </a:cubicBezTo>
                    <a:cubicBezTo>
                      <a:pt x="2089223" y="2497919"/>
                      <a:pt x="2092013" y="2498849"/>
                      <a:pt x="2094803" y="2499779"/>
                    </a:cubicBezTo>
                    <a:cubicBezTo>
                      <a:pt x="2097593" y="2500709"/>
                      <a:pt x="2099453" y="2501639"/>
                      <a:pt x="2102243" y="2503499"/>
                    </a:cubicBezTo>
                    <a:cubicBezTo>
                      <a:pt x="2104103" y="2505359"/>
                      <a:pt x="2105963" y="2507219"/>
                      <a:pt x="2107822" y="2509079"/>
                    </a:cubicBezTo>
                    <a:cubicBezTo>
                      <a:pt x="2109682" y="2511868"/>
                      <a:pt x="2111542" y="2514659"/>
                      <a:pt x="2113402" y="2517448"/>
                    </a:cubicBezTo>
                    <a:cubicBezTo>
                      <a:pt x="2114332" y="2519308"/>
                      <a:pt x="2114332" y="2520238"/>
                      <a:pt x="2115262" y="2522098"/>
                    </a:cubicBezTo>
                    <a:cubicBezTo>
                      <a:pt x="2118052" y="2529538"/>
                      <a:pt x="2126422" y="2533258"/>
                      <a:pt x="2133862" y="2531398"/>
                    </a:cubicBezTo>
                    <a:cubicBezTo>
                      <a:pt x="2141302" y="2528608"/>
                      <a:pt x="2145952" y="2520238"/>
                      <a:pt x="2143162" y="2512798"/>
                    </a:cubicBezTo>
                    <a:cubicBezTo>
                      <a:pt x="2135722" y="2500709"/>
                      <a:pt x="2128282" y="2489549"/>
                      <a:pt x="2117122" y="2481179"/>
                    </a:cubicBezTo>
                    <a:close/>
                    <a:moveTo>
                      <a:pt x="1245734" y="799780"/>
                    </a:moveTo>
                    <a:cubicBezTo>
                      <a:pt x="1248524" y="799780"/>
                      <a:pt x="1251313" y="799780"/>
                      <a:pt x="1253173" y="797920"/>
                    </a:cubicBezTo>
                    <a:cubicBezTo>
                      <a:pt x="1258753" y="793271"/>
                      <a:pt x="1265263" y="788621"/>
                      <a:pt x="1272703" y="784901"/>
                    </a:cubicBezTo>
                    <a:cubicBezTo>
                      <a:pt x="1281073" y="781181"/>
                      <a:pt x="1289443" y="778391"/>
                      <a:pt x="1298742" y="776531"/>
                    </a:cubicBezTo>
                    <a:cubicBezTo>
                      <a:pt x="1314552" y="773741"/>
                      <a:pt x="1329432" y="772811"/>
                      <a:pt x="1345241" y="772811"/>
                    </a:cubicBezTo>
                    <a:cubicBezTo>
                      <a:pt x="1353611" y="772811"/>
                      <a:pt x="1361981" y="772811"/>
                      <a:pt x="1370351" y="773741"/>
                    </a:cubicBezTo>
                    <a:cubicBezTo>
                      <a:pt x="1379650" y="773741"/>
                      <a:pt x="1388020" y="774671"/>
                      <a:pt x="1397320" y="773741"/>
                    </a:cubicBezTo>
                    <a:cubicBezTo>
                      <a:pt x="1403830" y="773741"/>
                      <a:pt x="1410340" y="768161"/>
                      <a:pt x="1411270" y="760721"/>
                    </a:cubicBezTo>
                    <a:cubicBezTo>
                      <a:pt x="1412199" y="757001"/>
                      <a:pt x="1411270" y="752352"/>
                      <a:pt x="1408480" y="749562"/>
                    </a:cubicBezTo>
                    <a:cubicBezTo>
                      <a:pt x="1406620" y="746772"/>
                      <a:pt x="1401970" y="743052"/>
                      <a:pt x="1398250" y="743052"/>
                    </a:cubicBezTo>
                    <a:cubicBezTo>
                      <a:pt x="1390810" y="742122"/>
                      <a:pt x="1383370" y="742122"/>
                      <a:pt x="1376860" y="742122"/>
                    </a:cubicBezTo>
                    <a:cubicBezTo>
                      <a:pt x="1370351" y="742122"/>
                      <a:pt x="1363841" y="742122"/>
                      <a:pt x="1358261" y="742122"/>
                    </a:cubicBezTo>
                    <a:cubicBezTo>
                      <a:pt x="1344311" y="742122"/>
                      <a:pt x="1331292" y="743982"/>
                      <a:pt x="1317342" y="745842"/>
                    </a:cubicBezTo>
                    <a:cubicBezTo>
                      <a:pt x="1303392" y="748632"/>
                      <a:pt x="1290373" y="752352"/>
                      <a:pt x="1277353" y="757931"/>
                    </a:cubicBezTo>
                    <a:cubicBezTo>
                      <a:pt x="1264333" y="763511"/>
                      <a:pt x="1252243" y="770951"/>
                      <a:pt x="1242014" y="780251"/>
                    </a:cubicBezTo>
                    <a:cubicBezTo>
                      <a:pt x="1240154" y="782111"/>
                      <a:pt x="1238294" y="783971"/>
                      <a:pt x="1237364" y="786761"/>
                    </a:cubicBezTo>
                    <a:cubicBezTo>
                      <a:pt x="1236434" y="789551"/>
                      <a:pt x="1237364" y="792341"/>
                      <a:pt x="1239224" y="794200"/>
                    </a:cubicBezTo>
                    <a:cubicBezTo>
                      <a:pt x="1240154" y="796990"/>
                      <a:pt x="1242944" y="798850"/>
                      <a:pt x="1245734" y="799780"/>
                    </a:cubicBezTo>
                    <a:close/>
                    <a:moveTo>
                      <a:pt x="3341902" y="2170567"/>
                    </a:moveTo>
                    <a:cubicBezTo>
                      <a:pt x="3347482" y="2182657"/>
                      <a:pt x="3351202" y="2195676"/>
                      <a:pt x="3353062" y="2208696"/>
                    </a:cubicBezTo>
                    <a:cubicBezTo>
                      <a:pt x="3354922" y="2219856"/>
                      <a:pt x="3354922" y="2231945"/>
                      <a:pt x="3353992" y="2244035"/>
                    </a:cubicBezTo>
                    <a:cubicBezTo>
                      <a:pt x="3352132" y="2256125"/>
                      <a:pt x="3349342" y="2267285"/>
                      <a:pt x="3345622" y="2278444"/>
                    </a:cubicBezTo>
                    <a:cubicBezTo>
                      <a:pt x="3343762" y="2283094"/>
                      <a:pt x="3341902" y="2287744"/>
                      <a:pt x="3340042" y="2291464"/>
                    </a:cubicBezTo>
                    <a:cubicBezTo>
                      <a:pt x="3339112" y="2293324"/>
                      <a:pt x="3340042" y="2295184"/>
                      <a:pt x="3340042" y="2297044"/>
                    </a:cubicBezTo>
                    <a:cubicBezTo>
                      <a:pt x="3340972" y="2299834"/>
                      <a:pt x="3342832" y="2302624"/>
                      <a:pt x="3345622" y="2303554"/>
                    </a:cubicBezTo>
                    <a:cubicBezTo>
                      <a:pt x="3350272" y="2306343"/>
                      <a:pt x="3355852" y="2305414"/>
                      <a:pt x="3359572" y="2301694"/>
                    </a:cubicBezTo>
                    <a:cubicBezTo>
                      <a:pt x="3365152" y="2296114"/>
                      <a:pt x="3368871" y="2288674"/>
                      <a:pt x="3371661" y="2281234"/>
                    </a:cubicBezTo>
                    <a:cubicBezTo>
                      <a:pt x="3374451" y="2273794"/>
                      <a:pt x="3376311" y="2266355"/>
                      <a:pt x="3378171" y="2258915"/>
                    </a:cubicBezTo>
                    <a:cubicBezTo>
                      <a:pt x="3380961" y="2243105"/>
                      <a:pt x="3379101" y="2227295"/>
                      <a:pt x="3376311" y="2212416"/>
                    </a:cubicBezTo>
                    <a:cubicBezTo>
                      <a:pt x="3373521" y="2197536"/>
                      <a:pt x="3367941" y="2183587"/>
                      <a:pt x="3362362" y="2169637"/>
                    </a:cubicBezTo>
                    <a:cubicBezTo>
                      <a:pt x="3356782" y="2156617"/>
                      <a:pt x="3348412" y="2143597"/>
                      <a:pt x="3340042" y="2132438"/>
                    </a:cubicBezTo>
                    <a:cubicBezTo>
                      <a:pt x="3338182" y="2130578"/>
                      <a:pt x="3337252" y="2128718"/>
                      <a:pt x="3334462" y="2128718"/>
                    </a:cubicBezTo>
                    <a:cubicBezTo>
                      <a:pt x="3333532" y="2128718"/>
                      <a:pt x="3333532" y="2128718"/>
                      <a:pt x="3332602" y="2128718"/>
                    </a:cubicBezTo>
                    <a:cubicBezTo>
                      <a:pt x="3330742" y="2128718"/>
                      <a:pt x="3329812" y="2128718"/>
                      <a:pt x="3327953" y="2129648"/>
                    </a:cubicBezTo>
                    <a:cubicBezTo>
                      <a:pt x="3324232" y="2131508"/>
                      <a:pt x="3322373" y="2138018"/>
                      <a:pt x="3325162" y="2141738"/>
                    </a:cubicBezTo>
                    <a:cubicBezTo>
                      <a:pt x="3330742" y="2149177"/>
                      <a:pt x="3336322" y="2159407"/>
                      <a:pt x="3341902" y="2170567"/>
                    </a:cubicBezTo>
                    <a:close/>
                    <a:moveTo>
                      <a:pt x="3699013" y="1911103"/>
                    </a:moveTo>
                    <a:cubicBezTo>
                      <a:pt x="3677624" y="1896224"/>
                      <a:pt x="3654374" y="1883204"/>
                      <a:pt x="3631125" y="1871114"/>
                    </a:cubicBezTo>
                    <a:cubicBezTo>
                      <a:pt x="3607875" y="1859954"/>
                      <a:pt x="3584626" y="1849725"/>
                      <a:pt x="3560447" y="1841355"/>
                    </a:cubicBezTo>
                    <a:cubicBezTo>
                      <a:pt x="3548357" y="1836705"/>
                      <a:pt x="3536267" y="1832985"/>
                      <a:pt x="3523248" y="1830195"/>
                    </a:cubicBezTo>
                    <a:cubicBezTo>
                      <a:pt x="3510228" y="1826475"/>
                      <a:pt x="3497208" y="1823685"/>
                      <a:pt x="3483259" y="1820895"/>
                    </a:cubicBezTo>
                    <a:cubicBezTo>
                      <a:pt x="3482329" y="1820895"/>
                      <a:pt x="3482329" y="1820895"/>
                      <a:pt x="3481399" y="1820895"/>
                    </a:cubicBezTo>
                    <a:cubicBezTo>
                      <a:pt x="3477679" y="1820895"/>
                      <a:pt x="3473959" y="1823685"/>
                      <a:pt x="3473029" y="1827405"/>
                    </a:cubicBezTo>
                    <a:cubicBezTo>
                      <a:pt x="3472099" y="1832055"/>
                      <a:pt x="3474889" y="1835775"/>
                      <a:pt x="3479539" y="1836705"/>
                    </a:cubicBezTo>
                    <a:cubicBezTo>
                      <a:pt x="3488838" y="1839495"/>
                      <a:pt x="3498138" y="1842285"/>
                      <a:pt x="3507438" y="1845075"/>
                    </a:cubicBezTo>
                    <a:cubicBezTo>
                      <a:pt x="3532548" y="1853445"/>
                      <a:pt x="3557657" y="1862744"/>
                      <a:pt x="3581836" y="1873904"/>
                    </a:cubicBezTo>
                    <a:cubicBezTo>
                      <a:pt x="3606016" y="1885064"/>
                      <a:pt x="3629265" y="1898083"/>
                      <a:pt x="3651584" y="1912963"/>
                    </a:cubicBezTo>
                    <a:cubicBezTo>
                      <a:pt x="3666464" y="1923193"/>
                      <a:pt x="3681344" y="1933423"/>
                      <a:pt x="3695294" y="1944582"/>
                    </a:cubicBezTo>
                    <a:cubicBezTo>
                      <a:pt x="3710173" y="1956672"/>
                      <a:pt x="3725053" y="1968762"/>
                      <a:pt x="3739932" y="1981781"/>
                    </a:cubicBezTo>
                    <a:cubicBezTo>
                      <a:pt x="3745512" y="1986431"/>
                      <a:pt x="3754812" y="1986431"/>
                      <a:pt x="3759462" y="1979922"/>
                    </a:cubicBezTo>
                    <a:cubicBezTo>
                      <a:pt x="3762252" y="1977131"/>
                      <a:pt x="3763182" y="1973412"/>
                      <a:pt x="3763182" y="1969692"/>
                    </a:cubicBezTo>
                    <a:cubicBezTo>
                      <a:pt x="3763182" y="1965972"/>
                      <a:pt x="3761322" y="1963182"/>
                      <a:pt x="3758532" y="1960392"/>
                    </a:cubicBezTo>
                    <a:cubicBezTo>
                      <a:pt x="3740862" y="1940862"/>
                      <a:pt x="3720403" y="1925053"/>
                      <a:pt x="3699013" y="1911103"/>
                    </a:cubicBezTo>
                    <a:close/>
                    <a:moveTo>
                      <a:pt x="3641355" y="1969692"/>
                    </a:moveTo>
                    <a:cubicBezTo>
                      <a:pt x="3619965" y="1952952"/>
                      <a:pt x="3595786" y="1938073"/>
                      <a:pt x="3570676" y="1928773"/>
                    </a:cubicBezTo>
                    <a:cubicBezTo>
                      <a:pt x="3567887" y="1927843"/>
                      <a:pt x="3565097" y="1926913"/>
                      <a:pt x="3562307" y="1926913"/>
                    </a:cubicBezTo>
                    <a:cubicBezTo>
                      <a:pt x="3560447" y="1926913"/>
                      <a:pt x="3558587" y="1926913"/>
                      <a:pt x="3556727" y="1927843"/>
                    </a:cubicBezTo>
                    <a:cubicBezTo>
                      <a:pt x="3552077" y="1929703"/>
                      <a:pt x="3548357" y="1932493"/>
                      <a:pt x="3546497" y="1937143"/>
                    </a:cubicBezTo>
                    <a:cubicBezTo>
                      <a:pt x="3542777" y="1945512"/>
                      <a:pt x="3545567" y="1957602"/>
                      <a:pt x="3554867" y="1960392"/>
                    </a:cubicBezTo>
                    <a:cubicBezTo>
                      <a:pt x="3569747" y="1965972"/>
                      <a:pt x="3583696" y="1973412"/>
                      <a:pt x="3597646" y="1981781"/>
                    </a:cubicBezTo>
                    <a:cubicBezTo>
                      <a:pt x="3614385" y="1992941"/>
                      <a:pt x="3630195" y="2005961"/>
                      <a:pt x="3643215" y="2020841"/>
                    </a:cubicBezTo>
                    <a:cubicBezTo>
                      <a:pt x="3650654" y="2029210"/>
                      <a:pt x="3657164" y="2038510"/>
                      <a:pt x="3662744" y="2047810"/>
                    </a:cubicBezTo>
                    <a:cubicBezTo>
                      <a:pt x="3667394" y="2056180"/>
                      <a:pt x="3679484" y="2058040"/>
                      <a:pt x="3687854" y="2052460"/>
                    </a:cubicBezTo>
                    <a:cubicBezTo>
                      <a:pt x="3691573" y="2049670"/>
                      <a:pt x="3694363" y="2045950"/>
                      <a:pt x="3695294" y="2041300"/>
                    </a:cubicBezTo>
                    <a:cubicBezTo>
                      <a:pt x="3696223" y="2036650"/>
                      <a:pt x="3695294" y="2032000"/>
                      <a:pt x="3692503" y="2028280"/>
                    </a:cubicBezTo>
                    <a:cubicBezTo>
                      <a:pt x="3681344" y="2005031"/>
                      <a:pt x="3661814" y="1985501"/>
                      <a:pt x="3641355" y="1969692"/>
                    </a:cubicBezTo>
                    <a:close/>
                    <a:moveTo>
                      <a:pt x="3598576" y="2082219"/>
                    </a:moveTo>
                    <a:cubicBezTo>
                      <a:pt x="3590206" y="2072919"/>
                      <a:pt x="3581836" y="2063620"/>
                      <a:pt x="3572536" y="2054320"/>
                    </a:cubicBezTo>
                    <a:cubicBezTo>
                      <a:pt x="3555797" y="2038510"/>
                      <a:pt x="3538127" y="2023630"/>
                      <a:pt x="3518598" y="2010611"/>
                    </a:cubicBezTo>
                    <a:cubicBezTo>
                      <a:pt x="3499068" y="1997591"/>
                      <a:pt x="3478609" y="1985501"/>
                      <a:pt x="3457219" y="1975272"/>
                    </a:cubicBezTo>
                    <a:cubicBezTo>
                      <a:pt x="3446990" y="1970622"/>
                      <a:pt x="3436760" y="1965972"/>
                      <a:pt x="3426530" y="1961322"/>
                    </a:cubicBezTo>
                    <a:cubicBezTo>
                      <a:pt x="3420950" y="1959462"/>
                      <a:pt x="3415370" y="1956672"/>
                      <a:pt x="3409790" y="1954812"/>
                    </a:cubicBezTo>
                    <a:cubicBezTo>
                      <a:pt x="3404211" y="1952952"/>
                      <a:pt x="3398631" y="1951092"/>
                      <a:pt x="3393981" y="1949232"/>
                    </a:cubicBezTo>
                    <a:cubicBezTo>
                      <a:pt x="3390261" y="1948302"/>
                      <a:pt x="3386541" y="1946442"/>
                      <a:pt x="3382821" y="1945512"/>
                    </a:cubicBezTo>
                    <a:cubicBezTo>
                      <a:pt x="3380961" y="1944582"/>
                      <a:pt x="3380031" y="1944582"/>
                      <a:pt x="3379101" y="1944582"/>
                    </a:cubicBezTo>
                    <a:cubicBezTo>
                      <a:pt x="3378171" y="1944582"/>
                      <a:pt x="3377241" y="1944582"/>
                      <a:pt x="3376311" y="1944582"/>
                    </a:cubicBezTo>
                    <a:cubicBezTo>
                      <a:pt x="3374451" y="1945512"/>
                      <a:pt x="3372591" y="1947372"/>
                      <a:pt x="3370731" y="1949232"/>
                    </a:cubicBezTo>
                    <a:cubicBezTo>
                      <a:pt x="3368871" y="1952952"/>
                      <a:pt x="3370731" y="1959462"/>
                      <a:pt x="3375381" y="1961322"/>
                    </a:cubicBezTo>
                    <a:cubicBezTo>
                      <a:pt x="3384681" y="1965042"/>
                      <a:pt x="3393051" y="1968762"/>
                      <a:pt x="3401421" y="1972482"/>
                    </a:cubicBezTo>
                    <a:cubicBezTo>
                      <a:pt x="3409790" y="1976201"/>
                      <a:pt x="3418160" y="1980851"/>
                      <a:pt x="3426530" y="1984571"/>
                    </a:cubicBezTo>
                    <a:cubicBezTo>
                      <a:pt x="3443270" y="1992941"/>
                      <a:pt x="3459079" y="2002241"/>
                      <a:pt x="3474889" y="2012471"/>
                    </a:cubicBezTo>
                    <a:cubicBezTo>
                      <a:pt x="3506508" y="2032930"/>
                      <a:pt x="3535337" y="2058040"/>
                      <a:pt x="3560447" y="2085939"/>
                    </a:cubicBezTo>
                    <a:cubicBezTo>
                      <a:pt x="3571606" y="2098959"/>
                      <a:pt x="3581836" y="2112908"/>
                      <a:pt x="3592996" y="2126858"/>
                    </a:cubicBezTo>
                    <a:cubicBezTo>
                      <a:pt x="3595786" y="2130578"/>
                      <a:pt x="3598576" y="2132438"/>
                      <a:pt x="3603226" y="2133368"/>
                    </a:cubicBezTo>
                    <a:cubicBezTo>
                      <a:pt x="3606946" y="2134298"/>
                      <a:pt x="3611596" y="2133368"/>
                      <a:pt x="3615315" y="2130578"/>
                    </a:cubicBezTo>
                    <a:cubicBezTo>
                      <a:pt x="3622755" y="2125928"/>
                      <a:pt x="3624615" y="2115698"/>
                      <a:pt x="3619965" y="2108258"/>
                    </a:cubicBezTo>
                    <a:cubicBezTo>
                      <a:pt x="3613455" y="2099889"/>
                      <a:pt x="3606016" y="2090589"/>
                      <a:pt x="3598576" y="2082219"/>
                    </a:cubicBezTo>
                    <a:close/>
                    <a:moveTo>
                      <a:pt x="3521388" y="2099889"/>
                    </a:moveTo>
                    <a:cubicBezTo>
                      <a:pt x="3518598" y="2098029"/>
                      <a:pt x="3516738" y="2097098"/>
                      <a:pt x="3513948" y="2097098"/>
                    </a:cubicBezTo>
                    <a:cubicBezTo>
                      <a:pt x="3513948" y="2097098"/>
                      <a:pt x="3513018" y="2097098"/>
                      <a:pt x="3513018" y="2097098"/>
                    </a:cubicBezTo>
                    <a:cubicBezTo>
                      <a:pt x="3510228" y="2097098"/>
                      <a:pt x="3507438" y="2098959"/>
                      <a:pt x="3504648" y="2100819"/>
                    </a:cubicBezTo>
                    <a:cubicBezTo>
                      <a:pt x="3500928" y="2105469"/>
                      <a:pt x="3500928" y="2113838"/>
                      <a:pt x="3505578" y="2117558"/>
                    </a:cubicBezTo>
                    <a:cubicBezTo>
                      <a:pt x="3519528" y="2127788"/>
                      <a:pt x="3533477" y="2139878"/>
                      <a:pt x="3545567" y="2152897"/>
                    </a:cubicBezTo>
                    <a:cubicBezTo>
                      <a:pt x="3552077" y="2161267"/>
                      <a:pt x="3558587" y="2168707"/>
                      <a:pt x="3564167" y="2178007"/>
                    </a:cubicBezTo>
                    <a:cubicBezTo>
                      <a:pt x="3567887" y="2183587"/>
                      <a:pt x="3576256" y="2185446"/>
                      <a:pt x="3581836" y="2181727"/>
                    </a:cubicBezTo>
                    <a:cubicBezTo>
                      <a:pt x="3587416" y="2178007"/>
                      <a:pt x="3589276" y="2170567"/>
                      <a:pt x="3585556" y="2164057"/>
                    </a:cubicBezTo>
                    <a:cubicBezTo>
                      <a:pt x="3568817" y="2138018"/>
                      <a:pt x="3545567" y="2117558"/>
                      <a:pt x="3521388" y="2099889"/>
                    </a:cubicBezTo>
                    <a:close/>
                    <a:moveTo>
                      <a:pt x="1239224" y="518927"/>
                    </a:moveTo>
                    <a:cubicBezTo>
                      <a:pt x="1242944" y="518927"/>
                      <a:pt x="1246664" y="518927"/>
                      <a:pt x="1250384" y="518927"/>
                    </a:cubicBezTo>
                    <a:cubicBezTo>
                      <a:pt x="1273633" y="520787"/>
                      <a:pt x="1296882" y="525437"/>
                      <a:pt x="1319202" y="531947"/>
                    </a:cubicBezTo>
                    <a:cubicBezTo>
                      <a:pt x="1348031" y="541247"/>
                      <a:pt x="1375930" y="554266"/>
                      <a:pt x="1401040" y="571006"/>
                    </a:cubicBezTo>
                    <a:cubicBezTo>
                      <a:pt x="1405690" y="573796"/>
                      <a:pt x="1410340" y="577516"/>
                      <a:pt x="1414989" y="580306"/>
                    </a:cubicBezTo>
                    <a:cubicBezTo>
                      <a:pt x="1415919" y="581236"/>
                      <a:pt x="1416849" y="581236"/>
                      <a:pt x="1417779" y="582166"/>
                    </a:cubicBezTo>
                    <a:cubicBezTo>
                      <a:pt x="1419639" y="583096"/>
                      <a:pt x="1422429" y="584026"/>
                      <a:pt x="1424289" y="583096"/>
                    </a:cubicBezTo>
                    <a:cubicBezTo>
                      <a:pt x="1428009" y="583096"/>
                      <a:pt x="1431729" y="581236"/>
                      <a:pt x="1433589" y="578446"/>
                    </a:cubicBezTo>
                    <a:cubicBezTo>
                      <a:pt x="1438239" y="572866"/>
                      <a:pt x="1438239" y="563566"/>
                      <a:pt x="1431729" y="558916"/>
                    </a:cubicBezTo>
                    <a:cubicBezTo>
                      <a:pt x="1417779" y="548687"/>
                      <a:pt x="1401970" y="540317"/>
                      <a:pt x="1387090" y="531947"/>
                    </a:cubicBezTo>
                    <a:cubicBezTo>
                      <a:pt x="1371281" y="524507"/>
                      <a:pt x="1355471" y="517997"/>
                      <a:pt x="1338731" y="512417"/>
                    </a:cubicBezTo>
                    <a:cubicBezTo>
                      <a:pt x="1321992" y="506838"/>
                      <a:pt x="1305252" y="503118"/>
                      <a:pt x="1287583" y="500328"/>
                    </a:cubicBezTo>
                    <a:cubicBezTo>
                      <a:pt x="1273633" y="498468"/>
                      <a:pt x="1258753" y="497538"/>
                      <a:pt x="1244804" y="497538"/>
                    </a:cubicBezTo>
                    <a:cubicBezTo>
                      <a:pt x="1242014" y="497538"/>
                      <a:pt x="1239224" y="497538"/>
                      <a:pt x="1236434" y="497538"/>
                    </a:cubicBezTo>
                    <a:cubicBezTo>
                      <a:pt x="1230854" y="497538"/>
                      <a:pt x="1226204" y="503118"/>
                      <a:pt x="1227134" y="508698"/>
                    </a:cubicBezTo>
                    <a:cubicBezTo>
                      <a:pt x="1228994" y="515207"/>
                      <a:pt x="1233644" y="518927"/>
                      <a:pt x="1239224" y="518927"/>
                    </a:cubicBezTo>
                    <a:close/>
                    <a:moveTo>
                      <a:pt x="1227134" y="572866"/>
                    </a:moveTo>
                    <a:cubicBezTo>
                      <a:pt x="1231784" y="572866"/>
                      <a:pt x="1236434" y="572866"/>
                      <a:pt x="1240154" y="572866"/>
                    </a:cubicBezTo>
                    <a:cubicBezTo>
                      <a:pt x="1257823" y="573796"/>
                      <a:pt x="1274563" y="577516"/>
                      <a:pt x="1292232" y="583096"/>
                    </a:cubicBezTo>
                    <a:cubicBezTo>
                      <a:pt x="1308042" y="588676"/>
                      <a:pt x="1323852" y="595185"/>
                      <a:pt x="1338731" y="602625"/>
                    </a:cubicBezTo>
                    <a:cubicBezTo>
                      <a:pt x="1345241" y="605415"/>
                      <a:pt x="1353611" y="602625"/>
                      <a:pt x="1356401" y="596115"/>
                    </a:cubicBezTo>
                    <a:cubicBezTo>
                      <a:pt x="1359191" y="589606"/>
                      <a:pt x="1356401" y="581236"/>
                      <a:pt x="1349891" y="578446"/>
                    </a:cubicBezTo>
                    <a:cubicBezTo>
                      <a:pt x="1313622" y="560776"/>
                      <a:pt x="1273633" y="548687"/>
                      <a:pt x="1233644" y="548687"/>
                    </a:cubicBezTo>
                    <a:cubicBezTo>
                      <a:pt x="1230854" y="548687"/>
                      <a:pt x="1228994" y="548687"/>
                      <a:pt x="1226204" y="548687"/>
                    </a:cubicBezTo>
                    <a:cubicBezTo>
                      <a:pt x="1219694" y="548687"/>
                      <a:pt x="1214114" y="555196"/>
                      <a:pt x="1215044" y="561706"/>
                    </a:cubicBezTo>
                    <a:cubicBezTo>
                      <a:pt x="1215044" y="568216"/>
                      <a:pt x="1220624" y="572866"/>
                      <a:pt x="1227134" y="572866"/>
                    </a:cubicBezTo>
                    <a:close/>
                    <a:moveTo>
                      <a:pt x="2051094" y="622155"/>
                    </a:moveTo>
                    <a:cubicBezTo>
                      <a:pt x="2050164" y="621225"/>
                      <a:pt x="2048304" y="621225"/>
                      <a:pt x="2046444" y="621225"/>
                    </a:cubicBezTo>
                    <a:cubicBezTo>
                      <a:pt x="2045514" y="621225"/>
                      <a:pt x="2044584" y="621225"/>
                      <a:pt x="2043654" y="622155"/>
                    </a:cubicBezTo>
                    <a:cubicBezTo>
                      <a:pt x="2036214" y="625875"/>
                      <a:pt x="2028774" y="629595"/>
                      <a:pt x="2021334" y="634244"/>
                    </a:cubicBezTo>
                    <a:cubicBezTo>
                      <a:pt x="2013895" y="638894"/>
                      <a:pt x="2007385" y="643544"/>
                      <a:pt x="2000875" y="648194"/>
                    </a:cubicBezTo>
                    <a:cubicBezTo>
                      <a:pt x="1987855" y="659354"/>
                      <a:pt x="1975766" y="671444"/>
                      <a:pt x="1964606" y="685393"/>
                    </a:cubicBezTo>
                    <a:cubicBezTo>
                      <a:pt x="1954376" y="699343"/>
                      <a:pt x="1946006" y="714223"/>
                      <a:pt x="1939496" y="730032"/>
                    </a:cubicBezTo>
                    <a:cubicBezTo>
                      <a:pt x="1932987" y="746772"/>
                      <a:pt x="1930197" y="764441"/>
                      <a:pt x="1932057" y="782111"/>
                    </a:cubicBezTo>
                    <a:cubicBezTo>
                      <a:pt x="1932987" y="789551"/>
                      <a:pt x="1938567" y="794200"/>
                      <a:pt x="1946006" y="794200"/>
                    </a:cubicBezTo>
                    <a:cubicBezTo>
                      <a:pt x="1949726" y="794200"/>
                      <a:pt x="1952516" y="792341"/>
                      <a:pt x="1955306" y="789551"/>
                    </a:cubicBezTo>
                    <a:cubicBezTo>
                      <a:pt x="1958096" y="786761"/>
                      <a:pt x="1958096" y="783971"/>
                      <a:pt x="1958096" y="780251"/>
                    </a:cubicBezTo>
                    <a:cubicBezTo>
                      <a:pt x="1958096" y="780251"/>
                      <a:pt x="1958096" y="780251"/>
                      <a:pt x="1958096" y="779321"/>
                    </a:cubicBezTo>
                    <a:cubicBezTo>
                      <a:pt x="1958096" y="772811"/>
                      <a:pt x="1959026" y="767231"/>
                      <a:pt x="1959956" y="760721"/>
                    </a:cubicBezTo>
                    <a:cubicBezTo>
                      <a:pt x="1960886" y="754211"/>
                      <a:pt x="1962746" y="746772"/>
                      <a:pt x="1964606" y="740262"/>
                    </a:cubicBezTo>
                    <a:cubicBezTo>
                      <a:pt x="1969256" y="727242"/>
                      <a:pt x="1974836" y="716082"/>
                      <a:pt x="1981345" y="704923"/>
                    </a:cubicBezTo>
                    <a:cubicBezTo>
                      <a:pt x="1990645" y="690973"/>
                      <a:pt x="2001805" y="677953"/>
                      <a:pt x="2013895" y="666794"/>
                    </a:cubicBezTo>
                    <a:cubicBezTo>
                      <a:pt x="2025054" y="656564"/>
                      <a:pt x="2038074" y="647264"/>
                      <a:pt x="2051094" y="640754"/>
                    </a:cubicBezTo>
                    <a:cubicBezTo>
                      <a:pt x="2052954" y="639824"/>
                      <a:pt x="2053884" y="637964"/>
                      <a:pt x="2054814" y="636104"/>
                    </a:cubicBezTo>
                    <a:cubicBezTo>
                      <a:pt x="2055744" y="633314"/>
                      <a:pt x="2055744" y="630525"/>
                      <a:pt x="2055744" y="627735"/>
                    </a:cubicBezTo>
                    <a:cubicBezTo>
                      <a:pt x="2055744" y="624945"/>
                      <a:pt x="2053884" y="623085"/>
                      <a:pt x="2051094" y="622155"/>
                    </a:cubicBezTo>
                    <a:close/>
                    <a:moveTo>
                      <a:pt x="2024124" y="717012"/>
                    </a:moveTo>
                    <a:cubicBezTo>
                      <a:pt x="2016685" y="727242"/>
                      <a:pt x="2011105" y="738402"/>
                      <a:pt x="2006455" y="749562"/>
                    </a:cubicBezTo>
                    <a:cubicBezTo>
                      <a:pt x="2004595" y="755141"/>
                      <a:pt x="2002735" y="761651"/>
                      <a:pt x="2000875" y="767231"/>
                    </a:cubicBezTo>
                    <a:cubicBezTo>
                      <a:pt x="1999945" y="773741"/>
                      <a:pt x="1999015" y="779321"/>
                      <a:pt x="1999015" y="785831"/>
                    </a:cubicBezTo>
                    <a:cubicBezTo>
                      <a:pt x="1999015" y="789551"/>
                      <a:pt x="2001805" y="793271"/>
                      <a:pt x="2003665" y="796060"/>
                    </a:cubicBezTo>
                    <a:cubicBezTo>
                      <a:pt x="2006455" y="798850"/>
                      <a:pt x="2010175" y="799780"/>
                      <a:pt x="2013895" y="799780"/>
                    </a:cubicBezTo>
                    <a:cubicBezTo>
                      <a:pt x="2017615" y="799780"/>
                      <a:pt x="2021334" y="797920"/>
                      <a:pt x="2024124" y="795131"/>
                    </a:cubicBezTo>
                    <a:cubicBezTo>
                      <a:pt x="2026914" y="792341"/>
                      <a:pt x="2026914" y="788621"/>
                      <a:pt x="2027844" y="784901"/>
                    </a:cubicBezTo>
                    <a:cubicBezTo>
                      <a:pt x="2028774" y="777461"/>
                      <a:pt x="2029704" y="770021"/>
                      <a:pt x="2032494" y="762581"/>
                    </a:cubicBezTo>
                    <a:cubicBezTo>
                      <a:pt x="2036214" y="752352"/>
                      <a:pt x="2040864" y="743052"/>
                      <a:pt x="2046444" y="733752"/>
                    </a:cubicBezTo>
                    <a:cubicBezTo>
                      <a:pt x="2057604" y="717012"/>
                      <a:pt x="2071553" y="702133"/>
                      <a:pt x="2086433" y="689113"/>
                    </a:cubicBezTo>
                    <a:cubicBezTo>
                      <a:pt x="2087363" y="688183"/>
                      <a:pt x="2088293" y="687253"/>
                      <a:pt x="2089223" y="687253"/>
                    </a:cubicBezTo>
                    <a:cubicBezTo>
                      <a:pt x="2092013" y="684463"/>
                      <a:pt x="2093873" y="682603"/>
                      <a:pt x="2094803" y="678883"/>
                    </a:cubicBezTo>
                    <a:cubicBezTo>
                      <a:pt x="2095733" y="675163"/>
                      <a:pt x="2094803" y="671444"/>
                      <a:pt x="2092943" y="668654"/>
                    </a:cubicBezTo>
                    <a:cubicBezTo>
                      <a:pt x="2091083" y="665864"/>
                      <a:pt x="2087363" y="664004"/>
                      <a:pt x="2084573" y="663074"/>
                    </a:cubicBezTo>
                    <a:cubicBezTo>
                      <a:pt x="2083643" y="663074"/>
                      <a:pt x="2082713" y="663074"/>
                      <a:pt x="2081783" y="663074"/>
                    </a:cubicBezTo>
                    <a:cubicBezTo>
                      <a:pt x="2078993" y="663074"/>
                      <a:pt x="2076203" y="664004"/>
                      <a:pt x="2074343" y="664934"/>
                    </a:cubicBezTo>
                    <a:cubicBezTo>
                      <a:pt x="2055744" y="679813"/>
                      <a:pt x="2038074" y="696553"/>
                      <a:pt x="2024124" y="717012"/>
                    </a:cubicBezTo>
                    <a:close/>
                    <a:moveTo>
                      <a:pt x="2394255" y="784901"/>
                    </a:moveTo>
                    <a:cubicBezTo>
                      <a:pt x="2391465" y="784901"/>
                      <a:pt x="2388676" y="785831"/>
                      <a:pt x="2386816" y="786761"/>
                    </a:cubicBezTo>
                    <a:cubicBezTo>
                      <a:pt x="2365426" y="799780"/>
                      <a:pt x="2348686" y="817450"/>
                      <a:pt x="2335667" y="838839"/>
                    </a:cubicBezTo>
                    <a:cubicBezTo>
                      <a:pt x="2322647" y="859299"/>
                      <a:pt x="2311487" y="882548"/>
                      <a:pt x="2305908" y="906728"/>
                    </a:cubicBezTo>
                    <a:cubicBezTo>
                      <a:pt x="2304048" y="912308"/>
                      <a:pt x="2307768" y="918818"/>
                      <a:pt x="2313347" y="920677"/>
                    </a:cubicBezTo>
                    <a:cubicBezTo>
                      <a:pt x="2319857" y="923467"/>
                      <a:pt x="2328227" y="920677"/>
                      <a:pt x="2331017" y="914168"/>
                    </a:cubicBezTo>
                    <a:cubicBezTo>
                      <a:pt x="2335667" y="903008"/>
                      <a:pt x="2339387" y="891848"/>
                      <a:pt x="2344037" y="881618"/>
                    </a:cubicBezTo>
                    <a:cubicBezTo>
                      <a:pt x="2348686" y="870459"/>
                      <a:pt x="2354266" y="860229"/>
                      <a:pt x="2360776" y="849999"/>
                    </a:cubicBezTo>
                    <a:cubicBezTo>
                      <a:pt x="2368216" y="838839"/>
                      <a:pt x="2377516" y="827680"/>
                      <a:pt x="2386816" y="818380"/>
                    </a:cubicBezTo>
                    <a:cubicBezTo>
                      <a:pt x="2391465" y="814660"/>
                      <a:pt x="2396115" y="810940"/>
                      <a:pt x="2400765" y="808150"/>
                    </a:cubicBezTo>
                    <a:cubicBezTo>
                      <a:pt x="2407275" y="804430"/>
                      <a:pt x="2408205" y="796060"/>
                      <a:pt x="2404485" y="790481"/>
                    </a:cubicBezTo>
                    <a:cubicBezTo>
                      <a:pt x="2402625" y="786761"/>
                      <a:pt x="2398905" y="784901"/>
                      <a:pt x="2394255" y="784901"/>
                    </a:cubicBezTo>
                    <a:close/>
                    <a:moveTo>
                      <a:pt x="2416575" y="845349"/>
                    </a:moveTo>
                    <a:cubicBezTo>
                      <a:pt x="2416575" y="845349"/>
                      <a:pt x="2415645" y="845349"/>
                      <a:pt x="2415645" y="845349"/>
                    </a:cubicBezTo>
                    <a:cubicBezTo>
                      <a:pt x="2411925" y="845349"/>
                      <a:pt x="2407275" y="847209"/>
                      <a:pt x="2405415" y="850929"/>
                    </a:cubicBezTo>
                    <a:cubicBezTo>
                      <a:pt x="2391465" y="870459"/>
                      <a:pt x="2379376" y="890918"/>
                      <a:pt x="2368216" y="912308"/>
                    </a:cubicBezTo>
                    <a:cubicBezTo>
                      <a:pt x="2364496" y="919748"/>
                      <a:pt x="2368216" y="929047"/>
                      <a:pt x="2375656" y="931837"/>
                    </a:cubicBezTo>
                    <a:cubicBezTo>
                      <a:pt x="2379376" y="933697"/>
                      <a:pt x="2383096" y="933697"/>
                      <a:pt x="2386816" y="932767"/>
                    </a:cubicBezTo>
                    <a:cubicBezTo>
                      <a:pt x="2390535" y="931837"/>
                      <a:pt x="2393326" y="929047"/>
                      <a:pt x="2395185" y="925327"/>
                    </a:cubicBezTo>
                    <a:cubicBezTo>
                      <a:pt x="2402625" y="913238"/>
                      <a:pt x="2410065" y="900218"/>
                      <a:pt x="2417505" y="888128"/>
                    </a:cubicBezTo>
                    <a:cubicBezTo>
                      <a:pt x="2421225" y="882548"/>
                      <a:pt x="2424945" y="876969"/>
                      <a:pt x="2428665" y="871389"/>
                    </a:cubicBezTo>
                    <a:cubicBezTo>
                      <a:pt x="2431454" y="867669"/>
                      <a:pt x="2432384" y="864879"/>
                      <a:pt x="2432384" y="860229"/>
                    </a:cubicBezTo>
                    <a:cubicBezTo>
                      <a:pt x="2432384" y="856509"/>
                      <a:pt x="2430525" y="851859"/>
                      <a:pt x="2426804" y="849999"/>
                    </a:cubicBezTo>
                    <a:cubicBezTo>
                      <a:pt x="2424015" y="846279"/>
                      <a:pt x="2420295" y="845349"/>
                      <a:pt x="2416575" y="845349"/>
                    </a:cubicBezTo>
                    <a:close/>
                    <a:moveTo>
                      <a:pt x="2668599" y="940207"/>
                    </a:moveTo>
                    <a:cubicBezTo>
                      <a:pt x="2667669" y="940207"/>
                      <a:pt x="2666739" y="940207"/>
                      <a:pt x="2665809" y="940207"/>
                    </a:cubicBezTo>
                    <a:cubicBezTo>
                      <a:pt x="2659299" y="940207"/>
                      <a:pt x="2654649" y="944857"/>
                      <a:pt x="2652789" y="950437"/>
                    </a:cubicBezTo>
                    <a:cubicBezTo>
                      <a:pt x="2651859" y="956017"/>
                      <a:pt x="2649999" y="961597"/>
                      <a:pt x="2648139" y="967176"/>
                    </a:cubicBezTo>
                    <a:cubicBezTo>
                      <a:pt x="2640699" y="988566"/>
                      <a:pt x="2630470" y="1009955"/>
                      <a:pt x="2618380" y="1029485"/>
                    </a:cubicBezTo>
                    <a:cubicBezTo>
                      <a:pt x="2611870" y="1039715"/>
                      <a:pt x="2604430" y="1049014"/>
                      <a:pt x="2596990" y="1058314"/>
                    </a:cubicBezTo>
                    <a:cubicBezTo>
                      <a:pt x="2594200" y="1061104"/>
                      <a:pt x="2593271" y="1064824"/>
                      <a:pt x="2593271" y="1068544"/>
                    </a:cubicBezTo>
                    <a:cubicBezTo>
                      <a:pt x="2593271" y="1072264"/>
                      <a:pt x="2595130" y="1075984"/>
                      <a:pt x="2597921" y="1078773"/>
                    </a:cubicBezTo>
                    <a:cubicBezTo>
                      <a:pt x="2603500" y="1084353"/>
                      <a:pt x="2613730" y="1083423"/>
                      <a:pt x="2618380" y="1076914"/>
                    </a:cubicBezTo>
                    <a:cubicBezTo>
                      <a:pt x="2625820" y="1068544"/>
                      <a:pt x="2632329" y="1059244"/>
                      <a:pt x="2637909" y="1049014"/>
                    </a:cubicBezTo>
                    <a:cubicBezTo>
                      <a:pt x="2644419" y="1039715"/>
                      <a:pt x="2649999" y="1029485"/>
                      <a:pt x="2654649" y="1019255"/>
                    </a:cubicBezTo>
                    <a:cubicBezTo>
                      <a:pt x="2664879" y="998796"/>
                      <a:pt x="2672319" y="977406"/>
                      <a:pt x="2676969" y="955087"/>
                    </a:cubicBezTo>
                    <a:cubicBezTo>
                      <a:pt x="2680688" y="948577"/>
                      <a:pt x="2676039" y="942067"/>
                      <a:pt x="2668599" y="940207"/>
                    </a:cubicBezTo>
                    <a:close/>
                    <a:moveTo>
                      <a:pt x="2653719" y="1116903"/>
                    </a:moveTo>
                    <a:cubicBezTo>
                      <a:pt x="2660229" y="1122483"/>
                      <a:pt x="2669529" y="1121552"/>
                      <a:pt x="2675108" y="1115043"/>
                    </a:cubicBezTo>
                    <a:cubicBezTo>
                      <a:pt x="2696498" y="1091793"/>
                      <a:pt x="2716027" y="1066684"/>
                      <a:pt x="2725327" y="1035995"/>
                    </a:cubicBezTo>
                    <a:cubicBezTo>
                      <a:pt x="2726257" y="1032275"/>
                      <a:pt x="2727187" y="1028555"/>
                      <a:pt x="2726257" y="1024835"/>
                    </a:cubicBezTo>
                    <a:cubicBezTo>
                      <a:pt x="2725327" y="1021115"/>
                      <a:pt x="2721607" y="1017395"/>
                      <a:pt x="2717888" y="1015535"/>
                    </a:cubicBezTo>
                    <a:cubicBezTo>
                      <a:pt x="2716027" y="1014605"/>
                      <a:pt x="2713238" y="1013675"/>
                      <a:pt x="2711378" y="1013675"/>
                    </a:cubicBezTo>
                    <a:cubicBezTo>
                      <a:pt x="2709518" y="1013675"/>
                      <a:pt x="2707658" y="1013675"/>
                      <a:pt x="2706728" y="1014605"/>
                    </a:cubicBezTo>
                    <a:cubicBezTo>
                      <a:pt x="2703008" y="1015535"/>
                      <a:pt x="2699288" y="1019255"/>
                      <a:pt x="2697428" y="1022975"/>
                    </a:cubicBezTo>
                    <a:cubicBezTo>
                      <a:pt x="2693708" y="1035065"/>
                      <a:pt x="2687198" y="1047154"/>
                      <a:pt x="2680688" y="1058314"/>
                    </a:cubicBezTo>
                    <a:cubicBezTo>
                      <a:pt x="2672319" y="1071334"/>
                      <a:pt x="2662089" y="1083423"/>
                      <a:pt x="2651859" y="1094583"/>
                    </a:cubicBezTo>
                    <a:cubicBezTo>
                      <a:pt x="2646279" y="1101093"/>
                      <a:pt x="2647209" y="1111323"/>
                      <a:pt x="2653719" y="1116903"/>
                    </a:cubicBezTo>
                    <a:close/>
                    <a:moveTo>
                      <a:pt x="2962471" y="1169911"/>
                    </a:moveTo>
                    <a:cubicBezTo>
                      <a:pt x="2961541" y="1169911"/>
                      <a:pt x="2960612" y="1169911"/>
                      <a:pt x="2959682" y="1169911"/>
                    </a:cubicBezTo>
                    <a:cubicBezTo>
                      <a:pt x="2952242" y="1169911"/>
                      <a:pt x="2944802" y="1175491"/>
                      <a:pt x="2943872" y="1182931"/>
                    </a:cubicBezTo>
                    <a:cubicBezTo>
                      <a:pt x="2942942" y="1189441"/>
                      <a:pt x="2941082" y="1195021"/>
                      <a:pt x="2939222" y="1200601"/>
                    </a:cubicBezTo>
                    <a:cubicBezTo>
                      <a:pt x="2934572" y="1214550"/>
                      <a:pt x="2928062" y="1227570"/>
                      <a:pt x="2919692" y="1239660"/>
                    </a:cubicBezTo>
                    <a:cubicBezTo>
                      <a:pt x="2913183" y="1249889"/>
                      <a:pt x="2905743" y="1259189"/>
                      <a:pt x="2897373" y="1269419"/>
                    </a:cubicBezTo>
                    <a:cubicBezTo>
                      <a:pt x="2889003" y="1279649"/>
                      <a:pt x="2879703" y="1288948"/>
                      <a:pt x="2871334" y="1299178"/>
                    </a:cubicBezTo>
                    <a:cubicBezTo>
                      <a:pt x="2865754" y="1305688"/>
                      <a:pt x="2866684" y="1314988"/>
                      <a:pt x="2873194" y="1321498"/>
                    </a:cubicBezTo>
                    <a:cubicBezTo>
                      <a:pt x="2875984" y="1324288"/>
                      <a:pt x="2880633" y="1325217"/>
                      <a:pt x="2884353" y="1325217"/>
                    </a:cubicBezTo>
                    <a:cubicBezTo>
                      <a:pt x="2885283" y="1325217"/>
                      <a:pt x="2887143" y="1324288"/>
                      <a:pt x="2888073" y="1324288"/>
                    </a:cubicBezTo>
                    <a:cubicBezTo>
                      <a:pt x="2890863" y="1323358"/>
                      <a:pt x="2892723" y="1321498"/>
                      <a:pt x="2894583" y="1319638"/>
                    </a:cubicBezTo>
                    <a:cubicBezTo>
                      <a:pt x="2903883" y="1311268"/>
                      <a:pt x="2912253" y="1301968"/>
                      <a:pt x="2919692" y="1292668"/>
                    </a:cubicBezTo>
                    <a:cubicBezTo>
                      <a:pt x="2928062" y="1282439"/>
                      <a:pt x="2936432" y="1272209"/>
                      <a:pt x="2943872" y="1261049"/>
                    </a:cubicBezTo>
                    <a:cubicBezTo>
                      <a:pt x="2951312" y="1250819"/>
                      <a:pt x="2956891" y="1239660"/>
                      <a:pt x="2962471" y="1227570"/>
                    </a:cubicBezTo>
                    <a:cubicBezTo>
                      <a:pt x="2968051" y="1215480"/>
                      <a:pt x="2971771" y="1201531"/>
                      <a:pt x="2973631" y="1188511"/>
                    </a:cubicBezTo>
                    <a:cubicBezTo>
                      <a:pt x="2976421" y="1180141"/>
                      <a:pt x="2970841" y="1171771"/>
                      <a:pt x="2962471" y="1169911"/>
                    </a:cubicBezTo>
                    <a:close/>
                    <a:moveTo>
                      <a:pt x="2944802" y="1332657"/>
                    </a:moveTo>
                    <a:cubicBezTo>
                      <a:pt x="2942942" y="1334517"/>
                      <a:pt x="2942012" y="1337307"/>
                      <a:pt x="2941082" y="1340097"/>
                    </a:cubicBezTo>
                    <a:cubicBezTo>
                      <a:pt x="2940152" y="1343817"/>
                      <a:pt x="2941082" y="1348467"/>
                      <a:pt x="2942942" y="1351257"/>
                    </a:cubicBezTo>
                    <a:cubicBezTo>
                      <a:pt x="2944802" y="1354977"/>
                      <a:pt x="2948522" y="1356837"/>
                      <a:pt x="2953172" y="1357767"/>
                    </a:cubicBezTo>
                    <a:cubicBezTo>
                      <a:pt x="2956891" y="1358697"/>
                      <a:pt x="2961541" y="1357767"/>
                      <a:pt x="2964331" y="1355907"/>
                    </a:cubicBezTo>
                    <a:cubicBezTo>
                      <a:pt x="2994091" y="1331727"/>
                      <a:pt x="3017340" y="1301038"/>
                      <a:pt x="3035010" y="1267559"/>
                    </a:cubicBezTo>
                    <a:cubicBezTo>
                      <a:pt x="3038730" y="1260119"/>
                      <a:pt x="3035010" y="1250819"/>
                      <a:pt x="3027570" y="1247099"/>
                    </a:cubicBezTo>
                    <a:cubicBezTo>
                      <a:pt x="3025710" y="1246169"/>
                      <a:pt x="3022920" y="1245240"/>
                      <a:pt x="3021060" y="1245240"/>
                    </a:cubicBezTo>
                    <a:cubicBezTo>
                      <a:pt x="3015480" y="1245240"/>
                      <a:pt x="3009900" y="1248959"/>
                      <a:pt x="3007110" y="1253609"/>
                    </a:cubicBezTo>
                    <a:cubicBezTo>
                      <a:pt x="3003390" y="1261049"/>
                      <a:pt x="2998740" y="1268489"/>
                      <a:pt x="2994091" y="1275929"/>
                    </a:cubicBezTo>
                    <a:cubicBezTo>
                      <a:pt x="2980141" y="1297318"/>
                      <a:pt x="2963401" y="1315918"/>
                      <a:pt x="2944802" y="1332657"/>
                    </a:cubicBezTo>
                    <a:close/>
                    <a:moveTo>
                      <a:pt x="3154977" y="1370787"/>
                    </a:moveTo>
                    <a:cubicBezTo>
                      <a:pt x="3153117" y="1369856"/>
                      <a:pt x="3151257" y="1369856"/>
                      <a:pt x="3150327" y="1369856"/>
                    </a:cubicBezTo>
                    <a:cubicBezTo>
                      <a:pt x="3145677" y="1369856"/>
                      <a:pt x="3141957" y="1372646"/>
                      <a:pt x="3139167" y="1376366"/>
                    </a:cubicBezTo>
                    <a:cubicBezTo>
                      <a:pt x="3134517" y="1385666"/>
                      <a:pt x="3129867" y="1394966"/>
                      <a:pt x="3123358" y="1403336"/>
                    </a:cubicBezTo>
                    <a:cubicBezTo>
                      <a:pt x="3118708" y="1409845"/>
                      <a:pt x="3114058" y="1417285"/>
                      <a:pt x="3108478" y="1423795"/>
                    </a:cubicBezTo>
                    <a:cubicBezTo>
                      <a:pt x="3102898" y="1431235"/>
                      <a:pt x="3096388" y="1437745"/>
                      <a:pt x="3090808" y="1444255"/>
                    </a:cubicBezTo>
                    <a:cubicBezTo>
                      <a:pt x="3086158" y="1448905"/>
                      <a:pt x="3087088" y="1457274"/>
                      <a:pt x="3091738" y="1460994"/>
                    </a:cubicBezTo>
                    <a:cubicBezTo>
                      <a:pt x="3094528" y="1462854"/>
                      <a:pt x="3097318" y="1463784"/>
                      <a:pt x="3100108" y="1463784"/>
                    </a:cubicBezTo>
                    <a:cubicBezTo>
                      <a:pt x="3103828" y="1463784"/>
                      <a:pt x="3105688" y="1461924"/>
                      <a:pt x="3108478" y="1460064"/>
                    </a:cubicBezTo>
                    <a:cubicBezTo>
                      <a:pt x="3118708" y="1449835"/>
                      <a:pt x="3128007" y="1438675"/>
                      <a:pt x="3136377" y="1426585"/>
                    </a:cubicBezTo>
                    <a:cubicBezTo>
                      <a:pt x="3145677" y="1413565"/>
                      <a:pt x="3153117" y="1400546"/>
                      <a:pt x="3159627" y="1386596"/>
                    </a:cubicBezTo>
                    <a:cubicBezTo>
                      <a:pt x="3163346" y="1381016"/>
                      <a:pt x="3160557" y="1373576"/>
                      <a:pt x="3154977" y="1370787"/>
                    </a:cubicBezTo>
                    <a:close/>
                    <a:moveTo>
                      <a:pt x="3136377" y="1497263"/>
                    </a:moveTo>
                    <a:cubicBezTo>
                      <a:pt x="3141957" y="1501913"/>
                      <a:pt x="3149397" y="1500983"/>
                      <a:pt x="3154047" y="1496333"/>
                    </a:cubicBezTo>
                    <a:cubicBezTo>
                      <a:pt x="3168926" y="1481454"/>
                      <a:pt x="3181946" y="1464714"/>
                      <a:pt x="3193106" y="1447044"/>
                    </a:cubicBezTo>
                    <a:cubicBezTo>
                      <a:pt x="3194966" y="1444255"/>
                      <a:pt x="3195896" y="1441465"/>
                      <a:pt x="3195896" y="1438675"/>
                    </a:cubicBezTo>
                    <a:cubicBezTo>
                      <a:pt x="3195896" y="1435885"/>
                      <a:pt x="3194036" y="1432165"/>
                      <a:pt x="3192176" y="1430305"/>
                    </a:cubicBezTo>
                    <a:cubicBezTo>
                      <a:pt x="3190316" y="1428445"/>
                      <a:pt x="3187526" y="1427515"/>
                      <a:pt x="3184736" y="1427515"/>
                    </a:cubicBezTo>
                    <a:cubicBezTo>
                      <a:pt x="3184736" y="1427515"/>
                      <a:pt x="3183806" y="1427515"/>
                      <a:pt x="3183806" y="1427515"/>
                    </a:cubicBezTo>
                    <a:cubicBezTo>
                      <a:pt x="3181016" y="1427515"/>
                      <a:pt x="3177296" y="1429375"/>
                      <a:pt x="3175436" y="1431235"/>
                    </a:cubicBezTo>
                    <a:cubicBezTo>
                      <a:pt x="3163346" y="1448905"/>
                      <a:pt x="3150327" y="1464714"/>
                      <a:pt x="3135447" y="1479594"/>
                    </a:cubicBezTo>
                    <a:cubicBezTo>
                      <a:pt x="3130797" y="1484244"/>
                      <a:pt x="3131727" y="1492613"/>
                      <a:pt x="3136377" y="1497263"/>
                    </a:cubicBezTo>
                    <a:close/>
                    <a:moveTo>
                      <a:pt x="2267778" y="1317778"/>
                    </a:moveTo>
                    <a:cubicBezTo>
                      <a:pt x="2261269" y="1325217"/>
                      <a:pt x="2258479" y="1334517"/>
                      <a:pt x="2259409" y="1343817"/>
                    </a:cubicBezTo>
                    <a:cubicBezTo>
                      <a:pt x="2260339" y="1353117"/>
                      <a:pt x="2264989" y="1362417"/>
                      <a:pt x="2271498" y="1367996"/>
                    </a:cubicBezTo>
                    <a:cubicBezTo>
                      <a:pt x="2278938" y="1374506"/>
                      <a:pt x="2287308" y="1376366"/>
                      <a:pt x="2297538" y="1376366"/>
                    </a:cubicBezTo>
                    <a:cubicBezTo>
                      <a:pt x="2306838" y="1376366"/>
                      <a:pt x="2316137" y="1370787"/>
                      <a:pt x="2321717" y="1364277"/>
                    </a:cubicBezTo>
                    <a:cubicBezTo>
                      <a:pt x="2328227" y="1356837"/>
                      <a:pt x="2331017" y="1347537"/>
                      <a:pt x="2330087" y="1338237"/>
                    </a:cubicBezTo>
                    <a:cubicBezTo>
                      <a:pt x="2329157" y="1328938"/>
                      <a:pt x="2324507" y="1319638"/>
                      <a:pt x="2317997" y="1314058"/>
                    </a:cubicBezTo>
                    <a:cubicBezTo>
                      <a:pt x="2310557" y="1307548"/>
                      <a:pt x="2302188" y="1305688"/>
                      <a:pt x="2291958" y="1305688"/>
                    </a:cubicBezTo>
                    <a:cubicBezTo>
                      <a:pt x="2283588" y="1305688"/>
                      <a:pt x="2273358" y="1311268"/>
                      <a:pt x="2267778" y="1317778"/>
                    </a:cubicBezTo>
                    <a:close/>
                    <a:moveTo>
                      <a:pt x="2450054" y="1399616"/>
                    </a:moveTo>
                    <a:cubicBezTo>
                      <a:pt x="2440754" y="1399616"/>
                      <a:pt x="2432384" y="1405196"/>
                      <a:pt x="2426804" y="1411705"/>
                    </a:cubicBezTo>
                    <a:cubicBezTo>
                      <a:pt x="2421225" y="1418215"/>
                      <a:pt x="2417505" y="1427515"/>
                      <a:pt x="2418435" y="1436815"/>
                    </a:cubicBezTo>
                    <a:cubicBezTo>
                      <a:pt x="2419365" y="1446114"/>
                      <a:pt x="2423085" y="1454484"/>
                      <a:pt x="2430525" y="1460064"/>
                    </a:cubicBezTo>
                    <a:cubicBezTo>
                      <a:pt x="2437964" y="1466574"/>
                      <a:pt x="2446334" y="1468434"/>
                      <a:pt x="2455634" y="1468434"/>
                    </a:cubicBezTo>
                    <a:cubicBezTo>
                      <a:pt x="2464934" y="1468434"/>
                      <a:pt x="2473303" y="1462854"/>
                      <a:pt x="2478883" y="1456344"/>
                    </a:cubicBezTo>
                    <a:cubicBezTo>
                      <a:pt x="2484463" y="1449835"/>
                      <a:pt x="2488183" y="1440535"/>
                      <a:pt x="2487253" y="1431235"/>
                    </a:cubicBezTo>
                    <a:cubicBezTo>
                      <a:pt x="2486323" y="1421935"/>
                      <a:pt x="2482603" y="1413565"/>
                      <a:pt x="2475163" y="1407986"/>
                    </a:cubicBezTo>
                    <a:cubicBezTo>
                      <a:pt x="2468653" y="1401476"/>
                      <a:pt x="2460284" y="1399616"/>
                      <a:pt x="2450054" y="1399616"/>
                    </a:cubicBezTo>
                    <a:close/>
                    <a:moveTo>
                      <a:pt x="2290098" y="1195021"/>
                    </a:moveTo>
                    <a:cubicBezTo>
                      <a:pt x="2285448" y="1200601"/>
                      <a:pt x="2286378" y="1209900"/>
                      <a:pt x="2291958" y="1214550"/>
                    </a:cubicBezTo>
                    <a:cubicBezTo>
                      <a:pt x="2297538" y="1219200"/>
                      <a:pt x="2305908" y="1218270"/>
                      <a:pt x="2311487" y="1212690"/>
                    </a:cubicBezTo>
                    <a:cubicBezTo>
                      <a:pt x="2312417" y="1211760"/>
                      <a:pt x="2313347" y="1210830"/>
                      <a:pt x="2314277" y="1209900"/>
                    </a:cubicBezTo>
                    <a:cubicBezTo>
                      <a:pt x="2317067" y="1208041"/>
                      <a:pt x="2318927" y="1206180"/>
                      <a:pt x="2321717" y="1204320"/>
                    </a:cubicBezTo>
                    <a:cubicBezTo>
                      <a:pt x="2324507" y="1203391"/>
                      <a:pt x="2326367" y="1202461"/>
                      <a:pt x="2329157" y="1201531"/>
                    </a:cubicBezTo>
                    <a:cubicBezTo>
                      <a:pt x="2331947" y="1201531"/>
                      <a:pt x="2334737" y="1200601"/>
                      <a:pt x="2337527" y="1200601"/>
                    </a:cubicBezTo>
                    <a:cubicBezTo>
                      <a:pt x="2340317" y="1200601"/>
                      <a:pt x="2343107" y="1201531"/>
                      <a:pt x="2344967" y="1202461"/>
                    </a:cubicBezTo>
                    <a:cubicBezTo>
                      <a:pt x="2347757" y="1203391"/>
                      <a:pt x="2349617" y="1204320"/>
                      <a:pt x="2352406" y="1206180"/>
                    </a:cubicBezTo>
                    <a:cubicBezTo>
                      <a:pt x="2354266" y="1208041"/>
                      <a:pt x="2357056" y="1209900"/>
                      <a:pt x="2358916" y="1211760"/>
                    </a:cubicBezTo>
                    <a:cubicBezTo>
                      <a:pt x="2360776" y="1214550"/>
                      <a:pt x="2363566" y="1217340"/>
                      <a:pt x="2364496" y="1221060"/>
                    </a:cubicBezTo>
                    <a:cubicBezTo>
                      <a:pt x="2366356" y="1225710"/>
                      <a:pt x="2368216" y="1230360"/>
                      <a:pt x="2369146" y="1235010"/>
                    </a:cubicBezTo>
                    <a:cubicBezTo>
                      <a:pt x="2370076" y="1240590"/>
                      <a:pt x="2376586" y="1243380"/>
                      <a:pt x="2381236" y="1243380"/>
                    </a:cubicBezTo>
                    <a:cubicBezTo>
                      <a:pt x="2386816" y="1243380"/>
                      <a:pt x="2391465" y="1238730"/>
                      <a:pt x="2392396" y="1233150"/>
                    </a:cubicBezTo>
                    <a:cubicBezTo>
                      <a:pt x="2393326" y="1225710"/>
                      <a:pt x="2393326" y="1219200"/>
                      <a:pt x="2391465" y="1212690"/>
                    </a:cubicBezTo>
                    <a:cubicBezTo>
                      <a:pt x="2390535" y="1207110"/>
                      <a:pt x="2387746" y="1201531"/>
                      <a:pt x="2384026" y="1195951"/>
                    </a:cubicBezTo>
                    <a:cubicBezTo>
                      <a:pt x="2381236" y="1191301"/>
                      <a:pt x="2376586" y="1186651"/>
                      <a:pt x="2371936" y="1183861"/>
                    </a:cubicBezTo>
                    <a:cubicBezTo>
                      <a:pt x="2367286" y="1180141"/>
                      <a:pt x="2362636" y="1177351"/>
                      <a:pt x="2357056" y="1175491"/>
                    </a:cubicBezTo>
                    <a:cubicBezTo>
                      <a:pt x="2354266" y="1174561"/>
                      <a:pt x="2351476" y="1173631"/>
                      <a:pt x="2348686" y="1172701"/>
                    </a:cubicBezTo>
                    <a:cubicBezTo>
                      <a:pt x="2344967" y="1171771"/>
                      <a:pt x="2342177" y="1171771"/>
                      <a:pt x="2338457" y="1171771"/>
                    </a:cubicBezTo>
                    <a:cubicBezTo>
                      <a:pt x="2338457" y="1171771"/>
                      <a:pt x="2337527" y="1171771"/>
                      <a:pt x="2337527" y="1171771"/>
                    </a:cubicBezTo>
                    <a:cubicBezTo>
                      <a:pt x="2331947" y="1171771"/>
                      <a:pt x="2327297" y="1172701"/>
                      <a:pt x="2321717" y="1174561"/>
                    </a:cubicBezTo>
                    <a:cubicBezTo>
                      <a:pt x="2316137" y="1176421"/>
                      <a:pt x="2310557" y="1179211"/>
                      <a:pt x="2305908" y="1182001"/>
                    </a:cubicBezTo>
                    <a:cubicBezTo>
                      <a:pt x="2299398" y="1184791"/>
                      <a:pt x="2293818" y="1190371"/>
                      <a:pt x="2290098" y="1195021"/>
                    </a:cubicBezTo>
                    <a:close/>
                    <a:moveTo>
                      <a:pt x="2544912" y="1346607"/>
                    </a:moveTo>
                    <a:cubicBezTo>
                      <a:pt x="2546772" y="1349397"/>
                      <a:pt x="2550492" y="1351257"/>
                      <a:pt x="2553281" y="1352187"/>
                    </a:cubicBezTo>
                    <a:cubicBezTo>
                      <a:pt x="2557001" y="1353117"/>
                      <a:pt x="2559791" y="1352187"/>
                      <a:pt x="2563511" y="1350327"/>
                    </a:cubicBezTo>
                    <a:cubicBezTo>
                      <a:pt x="2566301" y="1348467"/>
                      <a:pt x="2568161" y="1345677"/>
                      <a:pt x="2569091" y="1341957"/>
                    </a:cubicBezTo>
                    <a:cubicBezTo>
                      <a:pt x="2574671" y="1320568"/>
                      <a:pt x="2566301" y="1295458"/>
                      <a:pt x="2547702" y="1283368"/>
                    </a:cubicBezTo>
                    <a:cubicBezTo>
                      <a:pt x="2545842" y="1281509"/>
                      <a:pt x="2543052" y="1280579"/>
                      <a:pt x="2541192" y="1279649"/>
                    </a:cubicBezTo>
                    <a:cubicBezTo>
                      <a:pt x="2538402" y="1278719"/>
                      <a:pt x="2535612" y="1277789"/>
                      <a:pt x="2532822" y="1276859"/>
                    </a:cubicBezTo>
                    <a:cubicBezTo>
                      <a:pt x="2529102" y="1275929"/>
                      <a:pt x="2525382" y="1274999"/>
                      <a:pt x="2520732" y="1274999"/>
                    </a:cubicBezTo>
                    <a:cubicBezTo>
                      <a:pt x="2518872" y="1274999"/>
                      <a:pt x="2517942" y="1274999"/>
                      <a:pt x="2516082" y="1274999"/>
                    </a:cubicBezTo>
                    <a:cubicBezTo>
                      <a:pt x="2504923" y="1275929"/>
                      <a:pt x="2493763" y="1281509"/>
                      <a:pt x="2485393" y="1288948"/>
                    </a:cubicBezTo>
                    <a:cubicBezTo>
                      <a:pt x="2482603" y="1290808"/>
                      <a:pt x="2481673" y="1292668"/>
                      <a:pt x="2480743" y="1296388"/>
                    </a:cubicBezTo>
                    <a:cubicBezTo>
                      <a:pt x="2479813" y="1299178"/>
                      <a:pt x="2480743" y="1301968"/>
                      <a:pt x="2482603" y="1304758"/>
                    </a:cubicBezTo>
                    <a:cubicBezTo>
                      <a:pt x="2484463" y="1307548"/>
                      <a:pt x="2487253" y="1308478"/>
                      <a:pt x="2490043" y="1309408"/>
                    </a:cubicBezTo>
                    <a:cubicBezTo>
                      <a:pt x="2492833" y="1310338"/>
                      <a:pt x="2495623" y="1309408"/>
                      <a:pt x="2498413" y="1307548"/>
                    </a:cubicBezTo>
                    <a:cubicBezTo>
                      <a:pt x="2501203" y="1305688"/>
                      <a:pt x="2503993" y="1303828"/>
                      <a:pt x="2506783" y="1301968"/>
                    </a:cubicBezTo>
                    <a:cubicBezTo>
                      <a:pt x="2508643" y="1301038"/>
                      <a:pt x="2511432" y="1300108"/>
                      <a:pt x="2513293" y="1300108"/>
                    </a:cubicBezTo>
                    <a:cubicBezTo>
                      <a:pt x="2515152" y="1300108"/>
                      <a:pt x="2517012" y="1300108"/>
                      <a:pt x="2518872" y="1300108"/>
                    </a:cubicBezTo>
                    <a:cubicBezTo>
                      <a:pt x="2520732" y="1300108"/>
                      <a:pt x="2522592" y="1301038"/>
                      <a:pt x="2524452" y="1301038"/>
                    </a:cubicBezTo>
                    <a:cubicBezTo>
                      <a:pt x="2526312" y="1301968"/>
                      <a:pt x="2528172" y="1302898"/>
                      <a:pt x="2530032" y="1303828"/>
                    </a:cubicBezTo>
                    <a:cubicBezTo>
                      <a:pt x="2531892" y="1304758"/>
                      <a:pt x="2533752" y="1306618"/>
                      <a:pt x="2535612" y="1308478"/>
                    </a:cubicBezTo>
                    <a:cubicBezTo>
                      <a:pt x="2537472" y="1310338"/>
                      <a:pt x="2539332" y="1313128"/>
                      <a:pt x="2540262" y="1315918"/>
                    </a:cubicBezTo>
                    <a:cubicBezTo>
                      <a:pt x="2541192" y="1318708"/>
                      <a:pt x="2542122" y="1321498"/>
                      <a:pt x="2543052" y="1325217"/>
                    </a:cubicBezTo>
                    <a:cubicBezTo>
                      <a:pt x="2543982" y="1329867"/>
                      <a:pt x="2543982" y="1333587"/>
                      <a:pt x="2543982" y="1338237"/>
                    </a:cubicBezTo>
                    <a:cubicBezTo>
                      <a:pt x="2543982" y="1339167"/>
                      <a:pt x="2543982" y="1340097"/>
                      <a:pt x="2543982" y="1340097"/>
                    </a:cubicBezTo>
                    <a:cubicBezTo>
                      <a:pt x="2543052" y="1341027"/>
                      <a:pt x="2543052" y="1343817"/>
                      <a:pt x="2544912" y="1346607"/>
                    </a:cubicBezTo>
                    <a:close/>
                    <a:moveTo>
                      <a:pt x="2251969" y="1454484"/>
                    </a:moveTo>
                    <a:cubicBezTo>
                      <a:pt x="2250109" y="1453554"/>
                      <a:pt x="2249179" y="1453554"/>
                      <a:pt x="2247319" y="1453554"/>
                    </a:cubicBezTo>
                    <a:cubicBezTo>
                      <a:pt x="2242669" y="1453554"/>
                      <a:pt x="2238949" y="1459134"/>
                      <a:pt x="2235229" y="1461924"/>
                    </a:cubicBezTo>
                    <a:cubicBezTo>
                      <a:pt x="2231509" y="1465644"/>
                      <a:pt x="2227789" y="1469364"/>
                      <a:pt x="2225000" y="1473084"/>
                    </a:cubicBezTo>
                    <a:cubicBezTo>
                      <a:pt x="2218490" y="1480524"/>
                      <a:pt x="2212910" y="1489823"/>
                      <a:pt x="2210120" y="1499123"/>
                    </a:cubicBezTo>
                    <a:cubicBezTo>
                      <a:pt x="2207330" y="1507493"/>
                      <a:pt x="2206400" y="1514933"/>
                      <a:pt x="2206400" y="1524233"/>
                    </a:cubicBezTo>
                    <a:cubicBezTo>
                      <a:pt x="2206400" y="1531672"/>
                      <a:pt x="2208260" y="1540042"/>
                      <a:pt x="2210120" y="1546552"/>
                    </a:cubicBezTo>
                    <a:cubicBezTo>
                      <a:pt x="2214770" y="1561432"/>
                      <a:pt x="2224070" y="1575382"/>
                      <a:pt x="2235229" y="1586541"/>
                    </a:cubicBezTo>
                    <a:cubicBezTo>
                      <a:pt x="2240809" y="1592121"/>
                      <a:pt x="2247319" y="1596771"/>
                      <a:pt x="2253829" y="1601421"/>
                    </a:cubicBezTo>
                    <a:cubicBezTo>
                      <a:pt x="2260339" y="1605141"/>
                      <a:pt x="2266849" y="1607931"/>
                      <a:pt x="2273358" y="1610721"/>
                    </a:cubicBezTo>
                    <a:cubicBezTo>
                      <a:pt x="2283588" y="1614440"/>
                      <a:pt x="2294748" y="1616300"/>
                      <a:pt x="2304978" y="1615370"/>
                    </a:cubicBezTo>
                    <a:cubicBezTo>
                      <a:pt x="2310557" y="1615370"/>
                      <a:pt x="2316137" y="1614440"/>
                      <a:pt x="2321717" y="1612581"/>
                    </a:cubicBezTo>
                    <a:cubicBezTo>
                      <a:pt x="2327297" y="1611651"/>
                      <a:pt x="2332877" y="1608860"/>
                      <a:pt x="2337527" y="1606071"/>
                    </a:cubicBezTo>
                    <a:cubicBezTo>
                      <a:pt x="2347757" y="1600491"/>
                      <a:pt x="2356126" y="1593051"/>
                      <a:pt x="2363566" y="1583751"/>
                    </a:cubicBezTo>
                    <a:cubicBezTo>
                      <a:pt x="2372866" y="1571661"/>
                      <a:pt x="2378446" y="1557712"/>
                      <a:pt x="2382166" y="1543762"/>
                    </a:cubicBezTo>
                    <a:cubicBezTo>
                      <a:pt x="2383096" y="1540972"/>
                      <a:pt x="2381236" y="1537252"/>
                      <a:pt x="2378446" y="1535392"/>
                    </a:cubicBezTo>
                    <a:lnTo>
                      <a:pt x="2251969" y="1454484"/>
                    </a:lnTo>
                    <a:close/>
                    <a:moveTo>
                      <a:pt x="2321717" y="1523303"/>
                    </a:moveTo>
                    <a:lnTo>
                      <a:pt x="2329157" y="1527953"/>
                    </a:lnTo>
                    <a:lnTo>
                      <a:pt x="2332877" y="1530742"/>
                    </a:lnTo>
                    <a:cubicBezTo>
                      <a:pt x="2341247" y="1536322"/>
                      <a:pt x="2349617" y="1541902"/>
                      <a:pt x="2359846" y="1546552"/>
                    </a:cubicBezTo>
                    <a:cubicBezTo>
                      <a:pt x="2359846" y="1546552"/>
                      <a:pt x="2359846" y="1546552"/>
                      <a:pt x="2359846" y="1546552"/>
                    </a:cubicBezTo>
                    <a:cubicBezTo>
                      <a:pt x="2359846" y="1546552"/>
                      <a:pt x="2359846" y="1546552"/>
                      <a:pt x="2359846" y="1546552"/>
                    </a:cubicBezTo>
                    <a:cubicBezTo>
                      <a:pt x="2359846" y="1546552"/>
                      <a:pt x="2359846" y="1546552"/>
                      <a:pt x="2359846" y="1546552"/>
                    </a:cubicBezTo>
                    <a:cubicBezTo>
                      <a:pt x="2359846" y="1546552"/>
                      <a:pt x="2359846" y="1546552"/>
                      <a:pt x="2359846" y="1546552"/>
                    </a:cubicBezTo>
                    <a:cubicBezTo>
                      <a:pt x="2359846" y="1546552"/>
                      <a:pt x="2359846" y="1546552"/>
                      <a:pt x="2359846" y="1546552"/>
                    </a:cubicBezTo>
                    <a:cubicBezTo>
                      <a:pt x="2357986" y="1551202"/>
                      <a:pt x="2355196" y="1554922"/>
                      <a:pt x="2352406" y="1559572"/>
                    </a:cubicBezTo>
                    <a:cubicBezTo>
                      <a:pt x="2347757" y="1566082"/>
                      <a:pt x="2343107" y="1571661"/>
                      <a:pt x="2338457" y="1576311"/>
                    </a:cubicBezTo>
                    <a:cubicBezTo>
                      <a:pt x="2334737" y="1580031"/>
                      <a:pt x="2330087" y="1582821"/>
                      <a:pt x="2325437" y="1584681"/>
                    </a:cubicBezTo>
                    <a:cubicBezTo>
                      <a:pt x="2320787" y="1586541"/>
                      <a:pt x="2317067" y="1588401"/>
                      <a:pt x="2312417" y="1589331"/>
                    </a:cubicBezTo>
                    <a:cubicBezTo>
                      <a:pt x="2308698" y="1590261"/>
                      <a:pt x="2304048" y="1590261"/>
                      <a:pt x="2299398" y="1590261"/>
                    </a:cubicBezTo>
                    <a:lnTo>
                      <a:pt x="2297538" y="1590261"/>
                    </a:lnTo>
                    <a:cubicBezTo>
                      <a:pt x="2291958" y="1589331"/>
                      <a:pt x="2286378" y="1588401"/>
                      <a:pt x="2280798" y="1586541"/>
                    </a:cubicBezTo>
                    <a:cubicBezTo>
                      <a:pt x="2274288" y="1584681"/>
                      <a:pt x="2267778" y="1580961"/>
                      <a:pt x="2262199" y="1577241"/>
                    </a:cubicBezTo>
                    <a:cubicBezTo>
                      <a:pt x="2255689" y="1573521"/>
                      <a:pt x="2250109" y="1567942"/>
                      <a:pt x="2244529" y="1562362"/>
                    </a:cubicBezTo>
                    <a:cubicBezTo>
                      <a:pt x="2239879" y="1556782"/>
                      <a:pt x="2236159" y="1551202"/>
                      <a:pt x="2233369" y="1545622"/>
                    </a:cubicBezTo>
                    <a:cubicBezTo>
                      <a:pt x="2230579" y="1540042"/>
                      <a:pt x="2229650" y="1535392"/>
                      <a:pt x="2227789" y="1530742"/>
                    </a:cubicBezTo>
                    <a:cubicBezTo>
                      <a:pt x="2226860" y="1526093"/>
                      <a:pt x="2226860" y="1521443"/>
                      <a:pt x="2226860" y="1517723"/>
                    </a:cubicBezTo>
                    <a:cubicBezTo>
                      <a:pt x="2226860" y="1513073"/>
                      <a:pt x="2227789" y="1508423"/>
                      <a:pt x="2229650" y="1503773"/>
                    </a:cubicBezTo>
                    <a:cubicBezTo>
                      <a:pt x="2231509" y="1499123"/>
                      <a:pt x="2233369" y="1494473"/>
                      <a:pt x="2236159" y="1490754"/>
                    </a:cubicBezTo>
                    <a:cubicBezTo>
                      <a:pt x="2239879" y="1486104"/>
                      <a:pt x="2243599" y="1481454"/>
                      <a:pt x="2249179" y="1475874"/>
                    </a:cubicBezTo>
                    <a:lnTo>
                      <a:pt x="2249179" y="1475874"/>
                    </a:lnTo>
                    <a:lnTo>
                      <a:pt x="2249179" y="1475874"/>
                    </a:lnTo>
                    <a:cubicBezTo>
                      <a:pt x="2249179" y="1475874"/>
                      <a:pt x="2249179" y="1475874"/>
                      <a:pt x="2249179" y="1475874"/>
                    </a:cubicBezTo>
                    <a:cubicBezTo>
                      <a:pt x="2249179" y="1475874"/>
                      <a:pt x="2249179" y="1475874"/>
                      <a:pt x="2249179" y="1475874"/>
                    </a:cubicBezTo>
                    <a:cubicBezTo>
                      <a:pt x="2264989" y="1485174"/>
                      <a:pt x="2281728" y="1495403"/>
                      <a:pt x="2302188" y="1508423"/>
                    </a:cubicBezTo>
                    <a:lnTo>
                      <a:pt x="2321717" y="1523303"/>
                    </a:lnTo>
                    <a:close/>
                    <a:moveTo>
                      <a:pt x="3832000" y="1879484"/>
                    </a:moveTo>
                    <a:cubicBezTo>
                      <a:pt x="3812470" y="1859025"/>
                      <a:pt x="3788291" y="1838565"/>
                      <a:pt x="3758532" y="1817176"/>
                    </a:cubicBezTo>
                    <a:cubicBezTo>
                      <a:pt x="3730633" y="1797646"/>
                      <a:pt x="3701803" y="1779976"/>
                      <a:pt x="3672974" y="1765097"/>
                    </a:cubicBezTo>
                    <a:cubicBezTo>
                      <a:pt x="3645075" y="1751147"/>
                      <a:pt x="3614385" y="1739057"/>
                      <a:pt x="3580906" y="1727898"/>
                    </a:cubicBezTo>
                    <a:cubicBezTo>
                      <a:pt x="3562307" y="1722318"/>
                      <a:pt x="3547427" y="1717668"/>
                      <a:pt x="3534407" y="1713948"/>
                    </a:cubicBezTo>
                    <a:cubicBezTo>
                      <a:pt x="3518598" y="1710228"/>
                      <a:pt x="3502788" y="1706508"/>
                      <a:pt x="3487908" y="1703718"/>
                    </a:cubicBezTo>
                    <a:lnTo>
                      <a:pt x="3486978" y="1703718"/>
                    </a:lnTo>
                    <a:cubicBezTo>
                      <a:pt x="3448850" y="1696279"/>
                      <a:pt x="3409790" y="1692558"/>
                      <a:pt x="3370731" y="1690699"/>
                    </a:cubicBezTo>
                    <a:cubicBezTo>
                      <a:pt x="3364222" y="1690699"/>
                      <a:pt x="3356782" y="1690699"/>
                      <a:pt x="3350272" y="1690699"/>
                    </a:cubicBezTo>
                    <a:cubicBezTo>
                      <a:pt x="3328882" y="1690699"/>
                      <a:pt x="3307493" y="1691629"/>
                      <a:pt x="3283313" y="1693488"/>
                    </a:cubicBezTo>
                    <a:cubicBezTo>
                      <a:pt x="3287033" y="1688839"/>
                      <a:pt x="3290753" y="1684189"/>
                      <a:pt x="3293543" y="1679539"/>
                    </a:cubicBezTo>
                    <a:cubicBezTo>
                      <a:pt x="3297263" y="1679539"/>
                      <a:pt x="3301913" y="1678609"/>
                      <a:pt x="3305633" y="1678609"/>
                    </a:cubicBezTo>
                    <a:cubicBezTo>
                      <a:pt x="3308423" y="1678609"/>
                      <a:pt x="3312143" y="1677679"/>
                      <a:pt x="3314933" y="1677679"/>
                    </a:cubicBezTo>
                    <a:cubicBezTo>
                      <a:pt x="3323303" y="1676749"/>
                      <a:pt x="3330742" y="1675819"/>
                      <a:pt x="3338182" y="1674889"/>
                    </a:cubicBezTo>
                    <a:cubicBezTo>
                      <a:pt x="3352132" y="1673029"/>
                      <a:pt x="3367941" y="1670239"/>
                      <a:pt x="3387471" y="1665589"/>
                    </a:cubicBezTo>
                    <a:cubicBezTo>
                      <a:pt x="3420020" y="1659079"/>
                      <a:pt x="3451639" y="1649780"/>
                      <a:pt x="3481399" y="1637690"/>
                    </a:cubicBezTo>
                    <a:cubicBezTo>
                      <a:pt x="3512088" y="1625600"/>
                      <a:pt x="3540917" y="1610721"/>
                      <a:pt x="3566026" y="1593981"/>
                    </a:cubicBezTo>
                    <a:cubicBezTo>
                      <a:pt x="3585556" y="1580961"/>
                      <a:pt x="3605086" y="1565152"/>
                      <a:pt x="3625545" y="1545622"/>
                    </a:cubicBezTo>
                    <a:cubicBezTo>
                      <a:pt x="3657164" y="1514933"/>
                      <a:pt x="3684134" y="1478664"/>
                      <a:pt x="3705523" y="1438675"/>
                    </a:cubicBezTo>
                    <a:cubicBezTo>
                      <a:pt x="3724123" y="1402406"/>
                      <a:pt x="3737142" y="1361487"/>
                      <a:pt x="3743652" y="1317778"/>
                    </a:cubicBezTo>
                    <a:cubicBezTo>
                      <a:pt x="3750162" y="1276859"/>
                      <a:pt x="3750162" y="1233150"/>
                      <a:pt x="3745512" y="1187581"/>
                    </a:cubicBezTo>
                    <a:cubicBezTo>
                      <a:pt x="3740862" y="1143872"/>
                      <a:pt x="3731563" y="1098303"/>
                      <a:pt x="3716683" y="1049944"/>
                    </a:cubicBezTo>
                    <a:cubicBezTo>
                      <a:pt x="3709243" y="1026695"/>
                      <a:pt x="3700873" y="1003446"/>
                      <a:pt x="3691573" y="980196"/>
                    </a:cubicBezTo>
                    <a:cubicBezTo>
                      <a:pt x="3693433" y="946717"/>
                      <a:pt x="3692503" y="910448"/>
                      <a:pt x="3688784" y="872319"/>
                    </a:cubicBezTo>
                    <a:cubicBezTo>
                      <a:pt x="3685064" y="833260"/>
                      <a:pt x="3677624" y="794200"/>
                      <a:pt x="3668324" y="757001"/>
                    </a:cubicBezTo>
                    <a:cubicBezTo>
                      <a:pt x="3648795" y="682603"/>
                      <a:pt x="3615315" y="611925"/>
                      <a:pt x="3567887" y="548687"/>
                    </a:cubicBezTo>
                    <a:cubicBezTo>
                      <a:pt x="3544637" y="517067"/>
                      <a:pt x="3516738" y="486378"/>
                      <a:pt x="3482329" y="452899"/>
                    </a:cubicBezTo>
                    <a:cubicBezTo>
                      <a:pt x="3452569" y="425000"/>
                      <a:pt x="3420950" y="397100"/>
                      <a:pt x="3384681" y="369201"/>
                    </a:cubicBezTo>
                    <a:cubicBezTo>
                      <a:pt x="3353062" y="344092"/>
                      <a:pt x="3316793" y="319912"/>
                      <a:pt x="3276804" y="292943"/>
                    </a:cubicBezTo>
                    <a:cubicBezTo>
                      <a:pt x="3241465" y="270623"/>
                      <a:pt x="3204265" y="248304"/>
                      <a:pt x="3163346" y="225984"/>
                    </a:cubicBezTo>
                    <a:cubicBezTo>
                      <a:pt x="3090808" y="185995"/>
                      <a:pt x="3012690" y="150656"/>
                      <a:pt x="2926202" y="115317"/>
                    </a:cubicBezTo>
                    <a:cubicBezTo>
                      <a:pt x="2888073" y="99508"/>
                      <a:pt x="2847154" y="84628"/>
                      <a:pt x="2807165" y="70678"/>
                    </a:cubicBezTo>
                    <a:cubicBezTo>
                      <a:pt x="2758806" y="53939"/>
                      <a:pt x="2716027" y="40919"/>
                      <a:pt x="2676039" y="30689"/>
                    </a:cubicBezTo>
                    <a:cubicBezTo>
                      <a:pt x="2596990" y="10230"/>
                      <a:pt x="2524452" y="0"/>
                      <a:pt x="2456564" y="0"/>
                    </a:cubicBezTo>
                    <a:cubicBezTo>
                      <a:pt x="2447264" y="0"/>
                      <a:pt x="2438894" y="0"/>
                      <a:pt x="2430525" y="930"/>
                    </a:cubicBezTo>
                    <a:cubicBezTo>
                      <a:pt x="2391465" y="2790"/>
                      <a:pt x="2351476" y="8370"/>
                      <a:pt x="2311487" y="17670"/>
                    </a:cubicBezTo>
                    <a:cubicBezTo>
                      <a:pt x="2272428" y="26969"/>
                      <a:pt x="2233369" y="41849"/>
                      <a:pt x="2193380" y="60449"/>
                    </a:cubicBezTo>
                    <a:cubicBezTo>
                      <a:pt x="2163621" y="75328"/>
                      <a:pt x="2133862" y="92068"/>
                      <a:pt x="2103173" y="112527"/>
                    </a:cubicBezTo>
                    <a:cubicBezTo>
                      <a:pt x="2102243" y="112527"/>
                      <a:pt x="2102243" y="113457"/>
                      <a:pt x="2101313" y="113457"/>
                    </a:cubicBezTo>
                    <a:cubicBezTo>
                      <a:pt x="2091083" y="115317"/>
                      <a:pt x="2078993" y="117177"/>
                      <a:pt x="2066903" y="119967"/>
                    </a:cubicBezTo>
                    <a:cubicBezTo>
                      <a:pt x="2035284" y="126477"/>
                      <a:pt x="2003665" y="135777"/>
                      <a:pt x="1972976" y="146936"/>
                    </a:cubicBezTo>
                    <a:cubicBezTo>
                      <a:pt x="1943216" y="158096"/>
                      <a:pt x="1916247" y="170186"/>
                      <a:pt x="1892068" y="184136"/>
                    </a:cubicBezTo>
                    <a:cubicBezTo>
                      <a:pt x="1870678" y="196225"/>
                      <a:pt x="1849289" y="212035"/>
                      <a:pt x="1826969" y="230634"/>
                    </a:cubicBezTo>
                    <a:cubicBezTo>
                      <a:pt x="1806510" y="248304"/>
                      <a:pt x="1786050" y="268763"/>
                      <a:pt x="1767451" y="291083"/>
                    </a:cubicBezTo>
                    <a:cubicBezTo>
                      <a:pt x="1721882" y="345021"/>
                      <a:pt x="1688403" y="408260"/>
                      <a:pt x="1670733" y="471498"/>
                    </a:cubicBezTo>
                    <a:cubicBezTo>
                      <a:pt x="1661433" y="503118"/>
                      <a:pt x="1657714" y="536597"/>
                      <a:pt x="1658643" y="570076"/>
                    </a:cubicBezTo>
                    <a:cubicBezTo>
                      <a:pt x="1658643" y="583096"/>
                      <a:pt x="1660503" y="597045"/>
                      <a:pt x="1662363" y="610065"/>
                    </a:cubicBezTo>
                    <a:cubicBezTo>
                      <a:pt x="1660503" y="606345"/>
                      <a:pt x="1657714" y="603555"/>
                      <a:pt x="1654924" y="600765"/>
                    </a:cubicBezTo>
                    <a:cubicBezTo>
                      <a:pt x="1636324" y="576586"/>
                      <a:pt x="1613075" y="553336"/>
                      <a:pt x="1587035" y="531947"/>
                    </a:cubicBezTo>
                    <a:cubicBezTo>
                      <a:pt x="1562856" y="511487"/>
                      <a:pt x="1535886" y="492888"/>
                      <a:pt x="1504267" y="474288"/>
                    </a:cubicBezTo>
                    <a:cubicBezTo>
                      <a:pt x="1476368" y="457549"/>
                      <a:pt x="1446609" y="443599"/>
                      <a:pt x="1415919" y="430579"/>
                    </a:cubicBezTo>
                    <a:cubicBezTo>
                      <a:pt x="1393600" y="421280"/>
                      <a:pt x="1369421" y="412910"/>
                      <a:pt x="1345241" y="406400"/>
                    </a:cubicBezTo>
                    <a:cubicBezTo>
                      <a:pt x="1334081" y="403610"/>
                      <a:pt x="1322922" y="400820"/>
                      <a:pt x="1311762" y="398030"/>
                    </a:cubicBezTo>
                    <a:cubicBezTo>
                      <a:pt x="1301532" y="396170"/>
                      <a:pt x="1291302" y="394310"/>
                      <a:pt x="1282003" y="393380"/>
                    </a:cubicBezTo>
                    <a:lnTo>
                      <a:pt x="1279213" y="393380"/>
                    </a:lnTo>
                    <a:cubicBezTo>
                      <a:pt x="1278283" y="393380"/>
                      <a:pt x="1277353" y="393380"/>
                      <a:pt x="1277353" y="393380"/>
                    </a:cubicBezTo>
                    <a:cubicBezTo>
                      <a:pt x="1269913" y="393380"/>
                      <a:pt x="1263403" y="398030"/>
                      <a:pt x="1261543" y="405470"/>
                    </a:cubicBezTo>
                    <a:cubicBezTo>
                      <a:pt x="1260613" y="409190"/>
                      <a:pt x="1261543" y="413840"/>
                      <a:pt x="1264333" y="417560"/>
                    </a:cubicBezTo>
                    <a:cubicBezTo>
                      <a:pt x="1267123" y="421280"/>
                      <a:pt x="1269913" y="423140"/>
                      <a:pt x="1273633" y="423140"/>
                    </a:cubicBezTo>
                    <a:cubicBezTo>
                      <a:pt x="1286653" y="425000"/>
                      <a:pt x="1299672" y="427790"/>
                      <a:pt x="1313622" y="431509"/>
                    </a:cubicBezTo>
                    <a:cubicBezTo>
                      <a:pt x="1327572" y="435229"/>
                      <a:pt x="1342451" y="438949"/>
                      <a:pt x="1357331" y="443599"/>
                    </a:cubicBezTo>
                    <a:cubicBezTo>
                      <a:pt x="1414989" y="462199"/>
                      <a:pt x="1469858" y="489168"/>
                      <a:pt x="1521937" y="523577"/>
                    </a:cubicBezTo>
                    <a:cubicBezTo>
                      <a:pt x="1562856" y="550547"/>
                      <a:pt x="1597265" y="579376"/>
                      <a:pt x="1625164" y="610065"/>
                    </a:cubicBezTo>
                    <a:cubicBezTo>
                      <a:pt x="1644694" y="632385"/>
                      <a:pt x="1659573" y="653774"/>
                      <a:pt x="1670733" y="675163"/>
                    </a:cubicBezTo>
                    <a:cubicBezTo>
                      <a:pt x="1672593" y="678883"/>
                      <a:pt x="1674453" y="682603"/>
                      <a:pt x="1675383" y="686323"/>
                    </a:cubicBezTo>
                    <a:lnTo>
                      <a:pt x="1675383" y="687253"/>
                    </a:lnTo>
                    <a:cubicBezTo>
                      <a:pt x="1668873" y="698413"/>
                      <a:pt x="1663293" y="710503"/>
                      <a:pt x="1656783" y="723522"/>
                    </a:cubicBezTo>
                    <a:cubicBezTo>
                      <a:pt x="1651204" y="736542"/>
                      <a:pt x="1645624" y="749562"/>
                      <a:pt x="1640044" y="762581"/>
                    </a:cubicBezTo>
                    <a:cubicBezTo>
                      <a:pt x="1637254" y="769091"/>
                      <a:pt x="1640044" y="774671"/>
                      <a:pt x="1645624" y="777461"/>
                    </a:cubicBezTo>
                    <a:cubicBezTo>
                      <a:pt x="1647484" y="778391"/>
                      <a:pt x="1648414" y="778391"/>
                      <a:pt x="1650274" y="778391"/>
                    </a:cubicBezTo>
                    <a:cubicBezTo>
                      <a:pt x="1654924" y="778391"/>
                      <a:pt x="1658643" y="775601"/>
                      <a:pt x="1660503" y="771881"/>
                    </a:cubicBezTo>
                    <a:cubicBezTo>
                      <a:pt x="1675383" y="734682"/>
                      <a:pt x="1693053" y="698413"/>
                      <a:pt x="1714442" y="665864"/>
                    </a:cubicBezTo>
                    <a:cubicBezTo>
                      <a:pt x="1740481" y="625875"/>
                      <a:pt x="1771171" y="590536"/>
                      <a:pt x="1805580" y="559846"/>
                    </a:cubicBezTo>
                    <a:cubicBezTo>
                      <a:pt x="1839989" y="529157"/>
                      <a:pt x="1879978" y="503118"/>
                      <a:pt x="1922757" y="480798"/>
                    </a:cubicBezTo>
                    <a:cubicBezTo>
                      <a:pt x="1922757" y="480798"/>
                      <a:pt x="1923687" y="480798"/>
                      <a:pt x="1923687" y="480798"/>
                    </a:cubicBezTo>
                    <a:cubicBezTo>
                      <a:pt x="1923687" y="480798"/>
                      <a:pt x="1924617" y="480798"/>
                      <a:pt x="1924617" y="480798"/>
                    </a:cubicBezTo>
                    <a:cubicBezTo>
                      <a:pt x="1974836" y="456619"/>
                      <a:pt x="2029704" y="438019"/>
                      <a:pt x="2089223" y="425000"/>
                    </a:cubicBezTo>
                    <a:cubicBezTo>
                      <a:pt x="2147812" y="412910"/>
                      <a:pt x="2211050" y="407330"/>
                      <a:pt x="2277078" y="407330"/>
                    </a:cubicBezTo>
                    <a:cubicBezTo>
                      <a:pt x="2295678" y="407330"/>
                      <a:pt x="2314277" y="408260"/>
                      <a:pt x="2333807" y="409190"/>
                    </a:cubicBezTo>
                    <a:lnTo>
                      <a:pt x="2334737" y="409190"/>
                    </a:lnTo>
                    <a:lnTo>
                      <a:pt x="2335667" y="409190"/>
                    </a:lnTo>
                    <a:cubicBezTo>
                      <a:pt x="2448194" y="415700"/>
                      <a:pt x="2563511" y="437089"/>
                      <a:pt x="2678828" y="474288"/>
                    </a:cubicBezTo>
                    <a:cubicBezTo>
                      <a:pt x="2783916" y="508698"/>
                      <a:pt x="2888073" y="558916"/>
                      <a:pt x="2988511" y="624015"/>
                    </a:cubicBezTo>
                    <a:lnTo>
                      <a:pt x="2987581" y="623085"/>
                    </a:lnTo>
                    <a:cubicBezTo>
                      <a:pt x="3079649" y="684463"/>
                      <a:pt x="3160557" y="752352"/>
                      <a:pt x="3226585" y="825820"/>
                    </a:cubicBezTo>
                    <a:cubicBezTo>
                      <a:pt x="3276804" y="883478"/>
                      <a:pt x="3318653" y="942997"/>
                      <a:pt x="3348412" y="1004375"/>
                    </a:cubicBezTo>
                    <a:cubicBezTo>
                      <a:pt x="3371661" y="1051804"/>
                      <a:pt x="3388401" y="1099233"/>
                      <a:pt x="3398631" y="1146662"/>
                    </a:cubicBezTo>
                    <a:cubicBezTo>
                      <a:pt x="3407930" y="1190371"/>
                      <a:pt x="3410720" y="1235010"/>
                      <a:pt x="3408860" y="1279649"/>
                    </a:cubicBezTo>
                    <a:cubicBezTo>
                      <a:pt x="3406071" y="1329867"/>
                      <a:pt x="3395841" y="1381946"/>
                      <a:pt x="3377241" y="1438675"/>
                    </a:cubicBezTo>
                    <a:cubicBezTo>
                      <a:pt x="3355852" y="1502843"/>
                      <a:pt x="3327023" y="1564222"/>
                      <a:pt x="3290753" y="1621880"/>
                    </a:cubicBezTo>
                    <a:cubicBezTo>
                      <a:pt x="3274944" y="1646990"/>
                      <a:pt x="3256344" y="1671169"/>
                      <a:pt x="3236815" y="1694418"/>
                    </a:cubicBezTo>
                    <a:cubicBezTo>
                      <a:pt x="3225655" y="1708368"/>
                      <a:pt x="3214495" y="1720458"/>
                      <a:pt x="3205195" y="1730688"/>
                    </a:cubicBezTo>
                    <a:lnTo>
                      <a:pt x="3197756" y="1738128"/>
                    </a:lnTo>
                    <a:cubicBezTo>
                      <a:pt x="3189386" y="1747427"/>
                      <a:pt x="3181016" y="1756727"/>
                      <a:pt x="3173576" y="1766027"/>
                    </a:cubicBezTo>
                    <a:cubicBezTo>
                      <a:pt x="3172646" y="1766957"/>
                      <a:pt x="3172646" y="1767887"/>
                      <a:pt x="3171716" y="1768817"/>
                    </a:cubicBezTo>
                    <a:cubicBezTo>
                      <a:pt x="3165207" y="1766027"/>
                      <a:pt x="3157767" y="1764167"/>
                      <a:pt x="3149397" y="1764167"/>
                    </a:cubicBezTo>
                    <a:lnTo>
                      <a:pt x="3148467" y="1764167"/>
                    </a:lnTo>
                    <a:lnTo>
                      <a:pt x="3147537" y="1764167"/>
                    </a:lnTo>
                    <a:cubicBezTo>
                      <a:pt x="3157767" y="1746497"/>
                      <a:pt x="3167996" y="1728828"/>
                      <a:pt x="3176366" y="1713948"/>
                    </a:cubicBezTo>
                    <a:cubicBezTo>
                      <a:pt x="3183806" y="1700928"/>
                      <a:pt x="3191246" y="1686979"/>
                      <a:pt x="3198686" y="1673959"/>
                    </a:cubicBezTo>
                    <a:lnTo>
                      <a:pt x="3202406" y="1667449"/>
                    </a:lnTo>
                    <a:lnTo>
                      <a:pt x="3219145" y="1638620"/>
                    </a:lnTo>
                    <a:cubicBezTo>
                      <a:pt x="3225655" y="1626530"/>
                      <a:pt x="3232165" y="1615370"/>
                      <a:pt x="3239605" y="1603281"/>
                    </a:cubicBezTo>
                    <a:cubicBezTo>
                      <a:pt x="3241465" y="1599561"/>
                      <a:pt x="3243325" y="1595841"/>
                      <a:pt x="3245184" y="1593051"/>
                    </a:cubicBezTo>
                    <a:cubicBezTo>
                      <a:pt x="3249834" y="1584681"/>
                      <a:pt x="3254484" y="1575382"/>
                      <a:pt x="3260064" y="1567011"/>
                    </a:cubicBezTo>
                    <a:cubicBezTo>
                      <a:pt x="3261924" y="1564222"/>
                      <a:pt x="3261924" y="1558642"/>
                      <a:pt x="3260994" y="1555852"/>
                    </a:cubicBezTo>
                    <a:cubicBezTo>
                      <a:pt x="3260064" y="1552132"/>
                      <a:pt x="3257274" y="1549342"/>
                      <a:pt x="3253554" y="1547482"/>
                    </a:cubicBezTo>
                    <a:cubicBezTo>
                      <a:pt x="3251694" y="1546552"/>
                      <a:pt x="3249834" y="1545622"/>
                      <a:pt x="3247044" y="1545622"/>
                    </a:cubicBezTo>
                    <a:cubicBezTo>
                      <a:pt x="3245184" y="1545622"/>
                      <a:pt x="3243325" y="1545622"/>
                      <a:pt x="3242395" y="1546552"/>
                    </a:cubicBezTo>
                    <a:cubicBezTo>
                      <a:pt x="3238675" y="1547482"/>
                      <a:pt x="3235885" y="1550272"/>
                      <a:pt x="3234025" y="1553992"/>
                    </a:cubicBezTo>
                    <a:lnTo>
                      <a:pt x="3232165" y="1557712"/>
                    </a:lnTo>
                    <a:lnTo>
                      <a:pt x="3230305" y="1561432"/>
                    </a:lnTo>
                    <a:cubicBezTo>
                      <a:pt x="3216355" y="1580961"/>
                      <a:pt x="3204265" y="1601421"/>
                      <a:pt x="3192176" y="1620950"/>
                    </a:cubicBezTo>
                    <a:lnTo>
                      <a:pt x="3189386" y="1626530"/>
                    </a:lnTo>
                    <a:cubicBezTo>
                      <a:pt x="3176366" y="1647920"/>
                      <a:pt x="3163346" y="1669309"/>
                      <a:pt x="3152187" y="1688839"/>
                    </a:cubicBezTo>
                    <a:lnTo>
                      <a:pt x="3147537" y="1697208"/>
                    </a:lnTo>
                    <a:lnTo>
                      <a:pt x="3146607" y="1699068"/>
                    </a:lnTo>
                    <a:cubicBezTo>
                      <a:pt x="3119637" y="1745567"/>
                      <a:pt x="3090808" y="1793926"/>
                      <a:pt x="3061049" y="1840425"/>
                    </a:cubicBezTo>
                    <a:lnTo>
                      <a:pt x="3061979" y="1838565"/>
                    </a:lnTo>
                    <a:cubicBezTo>
                      <a:pt x="3010830" y="1916683"/>
                      <a:pt x="2963401" y="1973412"/>
                      <a:pt x="2913183" y="2018050"/>
                    </a:cubicBezTo>
                    <a:cubicBezTo>
                      <a:pt x="2881564" y="2045950"/>
                      <a:pt x="2848084" y="2069199"/>
                      <a:pt x="2814605" y="2085939"/>
                    </a:cubicBezTo>
                    <a:cubicBezTo>
                      <a:pt x="2786706" y="2098959"/>
                      <a:pt x="2758806" y="2109188"/>
                      <a:pt x="2729047" y="2115698"/>
                    </a:cubicBezTo>
                    <a:cubicBezTo>
                      <a:pt x="2703938" y="2120348"/>
                      <a:pt x="2676969" y="2123138"/>
                      <a:pt x="2649069" y="2123138"/>
                    </a:cubicBezTo>
                    <a:cubicBezTo>
                      <a:pt x="2642559" y="2123138"/>
                      <a:pt x="2635120" y="2123138"/>
                      <a:pt x="2627680" y="2122208"/>
                    </a:cubicBezTo>
                    <a:cubicBezTo>
                      <a:pt x="2576531" y="2119418"/>
                      <a:pt x="2521662" y="2108258"/>
                      <a:pt x="2462144" y="2089659"/>
                    </a:cubicBezTo>
                    <a:cubicBezTo>
                      <a:pt x="2371936" y="2059899"/>
                      <a:pt x="2287308" y="2018050"/>
                      <a:pt x="2210120" y="1977131"/>
                    </a:cubicBezTo>
                    <a:cubicBezTo>
                      <a:pt x="2135722" y="1938073"/>
                      <a:pt x="2076203" y="1904593"/>
                      <a:pt x="2023194" y="1872974"/>
                    </a:cubicBezTo>
                    <a:cubicBezTo>
                      <a:pt x="2003665" y="1860884"/>
                      <a:pt x="1984135" y="1848795"/>
                      <a:pt x="1963676" y="1835775"/>
                    </a:cubicBezTo>
                    <a:lnTo>
                      <a:pt x="1962746" y="1834845"/>
                    </a:lnTo>
                    <a:lnTo>
                      <a:pt x="1961816" y="1834845"/>
                    </a:lnTo>
                    <a:cubicBezTo>
                      <a:pt x="1854869" y="1765097"/>
                      <a:pt x="1775821" y="1699068"/>
                      <a:pt x="1711652" y="1627460"/>
                    </a:cubicBezTo>
                    <a:lnTo>
                      <a:pt x="1712582" y="1629320"/>
                    </a:lnTo>
                    <a:cubicBezTo>
                      <a:pt x="1673523" y="1584681"/>
                      <a:pt x="1643764" y="1540972"/>
                      <a:pt x="1620514" y="1496333"/>
                    </a:cubicBezTo>
                    <a:cubicBezTo>
                      <a:pt x="1602845" y="1460994"/>
                      <a:pt x="1589825" y="1424725"/>
                      <a:pt x="1582385" y="1388456"/>
                    </a:cubicBezTo>
                    <a:cubicBezTo>
                      <a:pt x="1575876" y="1354977"/>
                      <a:pt x="1573086" y="1320568"/>
                      <a:pt x="1574945" y="1286159"/>
                    </a:cubicBezTo>
                    <a:cubicBezTo>
                      <a:pt x="1577735" y="1241519"/>
                      <a:pt x="1587035" y="1194091"/>
                      <a:pt x="1603775" y="1141082"/>
                    </a:cubicBezTo>
                    <a:lnTo>
                      <a:pt x="1603775" y="1140152"/>
                    </a:lnTo>
                    <a:lnTo>
                      <a:pt x="1604705" y="1138292"/>
                    </a:lnTo>
                    <a:lnTo>
                      <a:pt x="1605635" y="1136432"/>
                    </a:lnTo>
                    <a:lnTo>
                      <a:pt x="1604705" y="1137362"/>
                    </a:lnTo>
                    <a:cubicBezTo>
                      <a:pt x="1620514" y="1090863"/>
                      <a:pt x="1640044" y="1042504"/>
                      <a:pt x="1665153" y="992286"/>
                    </a:cubicBezTo>
                    <a:cubicBezTo>
                      <a:pt x="1688403" y="944857"/>
                      <a:pt x="1716302" y="896498"/>
                      <a:pt x="1747921" y="848139"/>
                    </a:cubicBezTo>
                    <a:cubicBezTo>
                      <a:pt x="1787910" y="787691"/>
                      <a:pt x="1827899" y="735612"/>
                      <a:pt x="1869748" y="690043"/>
                    </a:cubicBezTo>
                    <a:cubicBezTo>
                      <a:pt x="1872538" y="687253"/>
                      <a:pt x="1874398" y="682603"/>
                      <a:pt x="1873468" y="678883"/>
                    </a:cubicBezTo>
                    <a:cubicBezTo>
                      <a:pt x="1873468" y="674233"/>
                      <a:pt x="1870678" y="669584"/>
                      <a:pt x="1867888" y="666794"/>
                    </a:cubicBezTo>
                    <a:cubicBezTo>
                      <a:pt x="1865098" y="664004"/>
                      <a:pt x="1861378" y="663074"/>
                      <a:pt x="1857659" y="663074"/>
                    </a:cubicBezTo>
                    <a:cubicBezTo>
                      <a:pt x="1853009" y="663074"/>
                      <a:pt x="1848359" y="664934"/>
                      <a:pt x="1844639" y="668654"/>
                    </a:cubicBezTo>
                    <a:cubicBezTo>
                      <a:pt x="1802790" y="714223"/>
                      <a:pt x="1763731" y="765371"/>
                      <a:pt x="1723742" y="825820"/>
                    </a:cubicBezTo>
                    <a:lnTo>
                      <a:pt x="1722812" y="823960"/>
                    </a:lnTo>
                    <a:lnTo>
                      <a:pt x="1721882" y="822100"/>
                    </a:lnTo>
                    <a:cubicBezTo>
                      <a:pt x="1719092" y="816520"/>
                      <a:pt x="1715372" y="810940"/>
                      <a:pt x="1709792" y="806290"/>
                    </a:cubicBezTo>
                    <a:cubicBezTo>
                      <a:pt x="1698632" y="796060"/>
                      <a:pt x="1685613" y="794200"/>
                      <a:pt x="1675383" y="794200"/>
                    </a:cubicBezTo>
                    <a:cubicBezTo>
                      <a:pt x="1674453" y="794200"/>
                      <a:pt x="1673523" y="794200"/>
                      <a:pt x="1672593" y="794200"/>
                    </a:cubicBezTo>
                    <a:cubicBezTo>
                      <a:pt x="1656783" y="795131"/>
                      <a:pt x="1642834" y="801640"/>
                      <a:pt x="1631674" y="807220"/>
                    </a:cubicBezTo>
                    <a:cubicBezTo>
                      <a:pt x="1619584" y="813730"/>
                      <a:pt x="1606565" y="822100"/>
                      <a:pt x="1593545" y="834190"/>
                    </a:cubicBezTo>
                    <a:cubicBezTo>
                      <a:pt x="1564716" y="859299"/>
                      <a:pt x="1540536" y="889988"/>
                      <a:pt x="1522867" y="923467"/>
                    </a:cubicBezTo>
                    <a:cubicBezTo>
                      <a:pt x="1514497" y="940207"/>
                      <a:pt x="1507987" y="956947"/>
                      <a:pt x="1503337" y="973686"/>
                    </a:cubicBezTo>
                    <a:cubicBezTo>
                      <a:pt x="1499617" y="988566"/>
                      <a:pt x="1498687" y="1001585"/>
                      <a:pt x="1500547" y="1014605"/>
                    </a:cubicBezTo>
                    <a:cubicBezTo>
                      <a:pt x="1497757" y="1014605"/>
                      <a:pt x="1494037" y="1013675"/>
                      <a:pt x="1490318" y="1013675"/>
                    </a:cubicBezTo>
                    <a:cubicBezTo>
                      <a:pt x="1481948" y="1013675"/>
                      <a:pt x="1473578" y="1014605"/>
                      <a:pt x="1462418" y="1015535"/>
                    </a:cubicBezTo>
                    <a:cubicBezTo>
                      <a:pt x="1453119" y="1016465"/>
                      <a:pt x="1442889" y="1018325"/>
                      <a:pt x="1431729" y="1021115"/>
                    </a:cubicBezTo>
                    <a:cubicBezTo>
                      <a:pt x="1433589" y="996936"/>
                      <a:pt x="1437309" y="973686"/>
                      <a:pt x="1441959" y="951367"/>
                    </a:cubicBezTo>
                    <a:cubicBezTo>
                      <a:pt x="1442889" y="955087"/>
                      <a:pt x="1446609" y="957876"/>
                      <a:pt x="1450329" y="957876"/>
                    </a:cubicBezTo>
                    <a:cubicBezTo>
                      <a:pt x="1454048" y="957876"/>
                      <a:pt x="1457768" y="957876"/>
                      <a:pt x="1460558" y="957876"/>
                    </a:cubicBezTo>
                    <a:cubicBezTo>
                      <a:pt x="1463348" y="957876"/>
                      <a:pt x="1466138" y="957876"/>
                      <a:pt x="1469858" y="957876"/>
                    </a:cubicBezTo>
                    <a:cubicBezTo>
                      <a:pt x="1469858" y="957876"/>
                      <a:pt x="1470788" y="957876"/>
                      <a:pt x="1470788" y="957876"/>
                    </a:cubicBezTo>
                    <a:cubicBezTo>
                      <a:pt x="1471718" y="957876"/>
                      <a:pt x="1471718" y="957876"/>
                      <a:pt x="1472648" y="957876"/>
                    </a:cubicBezTo>
                    <a:cubicBezTo>
                      <a:pt x="1474508" y="957876"/>
                      <a:pt x="1476368" y="957876"/>
                      <a:pt x="1477298" y="956017"/>
                    </a:cubicBezTo>
                    <a:cubicBezTo>
                      <a:pt x="1479158" y="955087"/>
                      <a:pt x="1481018" y="952297"/>
                      <a:pt x="1481018" y="950437"/>
                    </a:cubicBezTo>
                    <a:cubicBezTo>
                      <a:pt x="1481018" y="948577"/>
                      <a:pt x="1481018" y="945787"/>
                      <a:pt x="1480088" y="943927"/>
                    </a:cubicBezTo>
                    <a:cubicBezTo>
                      <a:pt x="1479158" y="942067"/>
                      <a:pt x="1476368" y="940207"/>
                      <a:pt x="1474508" y="940207"/>
                    </a:cubicBezTo>
                    <a:cubicBezTo>
                      <a:pt x="1469858" y="940207"/>
                      <a:pt x="1465208" y="939277"/>
                      <a:pt x="1460558" y="939277"/>
                    </a:cubicBezTo>
                    <a:cubicBezTo>
                      <a:pt x="1456838" y="939277"/>
                      <a:pt x="1453119" y="939277"/>
                      <a:pt x="1450329" y="939277"/>
                    </a:cubicBezTo>
                    <a:cubicBezTo>
                      <a:pt x="1448469" y="939277"/>
                      <a:pt x="1445679" y="940207"/>
                      <a:pt x="1444749" y="942067"/>
                    </a:cubicBezTo>
                    <a:cubicBezTo>
                      <a:pt x="1448469" y="926257"/>
                      <a:pt x="1452189" y="911378"/>
                      <a:pt x="1456838" y="898358"/>
                    </a:cubicBezTo>
                    <a:lnTo>
                      <a:pt x="1456838" y="897428"/>
                    </a:lnTo>
                    <a:cubicBezTo>
                      <a:pt x="1456838" y="897428"/>
                      <a:pt x="1456838" y="896498"/>
                      <a:pt x="1456838" y="896498"/>
                    </a:cubicBezTo>
                    <a:cubicBezTo>
                      <a:pt x="1462418" y="880688"/>
                      <a:pt x="1467998" y="864879"/>
                      <a:pt x="1474508" y="849999"/>
                    </a:cubicBezTo>
                    <a:cubicBezTo>
                      <a:pt x="1477298" y="842559"/>
                      <a:pt x="1481018" y="835120"/>
                      <a:pt x="1485668" y="826750"/>
                    </a:cubicBezTo>
                    <a:cubicBezTo>
                      <a:pt x="1488458" y="821170"/>
                      <a:pt x="1491248" y="815590"/>
                      <a:pt x="1494968" y="810010"/>
                    </a:cubicBezTo>
                    <a:cubicBezTo>
                      <a:pt x="1497757" y="806290"/>
                      <a:pt x="1499617" y="802570"/>
                      <a:pt x="1502407" y="798850"/>
                    </a:cubicBezTo>
                    <a:cubicBezTo>
                      <a:pt x="1509847" y="788621"/>
                      <a:pt x="1516357" y="778391"/>
                      <a:pt x="1521937" y="767231"/>
                    </a:cubicBezTo>
                    <a:cubicBezTo>
                      <a:pt x="1526587" y="757931"/>
                      <a:pt x="1528447" y="749562"/>
                      <a:pt x="1527517" y="741192"/>
                    </a:cubicBezTo>
                    <a:cubicBezTo>
                      <a:pt x="1527517" y="736542"/>
                      <a:pt x="1525657" y="730962"/>
                      <a:pt x="1522867" y="727242"/>
                    </a:cubicBezTo>
                    <a:cubicBezTo>
                      <a:pt x="1520077" y="722592"/>
                      <a:pt x="1515427" y="719802"/>
                      <a:pt x="1509847" y="717012"/>
                    </a:cubicBezTo>
                    <a:cubicBezTo>
                      <a:pt x="1505197" y="715152"/>
                      <a:pt x="1500547" y="713293"/>
                      <a:pt x="1494968" y="713293"/>
                    </a:cubicBezTo>
                    <a:cubicBezTo>
                      <a:pt x="1490318" y="713293"/>
                      <a:pt x="1484738" y="714223"/>
                      <a:pt x="1480088" y="716082"/>
                    </a:cubicBezTo>
                    <a:cubicBezTo>
                      <a:pt x="1468928" y="720732"/>
                      <a:pt x="1460558" y="729102"/>
                      <a:pt x="1454048" y="735612"/>
                    </a:cubicBezTo>
                    <a:cubicBezTo>
                      <a:pt x="1451258" y="738402"/>
                      <a:pt x="1449399" y="741192"/>
                      <a:pt x="1446609" y="743982"/>
                    </a:cubicBezTo>
                    <a:lnTo>
                      <a:pt x="1446609" y="743052"/>
                    </a:lnTo>
                    <a:lnTo>
                      <a:pt x="1446609" y="741192"/>
                    </a:lnTo>
                    <a:cubicBezTo>
                      <a:pt x="1447539" y="736542"/>
                      <a:pt x="1448469" y="731892"/>
                      <a:pt x="1448469" y="727242"/>
                    </a:cubicBezTo>
                    <a:cubicBezTo>
                      <a:pt x="1449399" y="721662"/>
                      <a:pt x="1450329" y="715152"/>
                      <a:pt x="1451258" y="709573"/>
                    </a:cubicBezTo>
                    <a:cubicBezTo>
                      <a:pt x="1453119" y="701203"/>
                      <a:pt x="1454048" y="689113"/>
                      <a:pt x="1454978" y="677023"/>
                    </a:cubicBezTo>
                    <a:cubicBezTo>
                      <a:pt x="1455908" y="667724"/>
                      <a:pt x="1455908" y="657494"/>
                      <a:pt x="1454978" y="648194"/>
                    </a:cubicBezTo>
                    <a:cubicBezTo>
                      <a:pt x="1454048" y="643544"/>
                      <a:pt x="1454048" y="639824"/>
                      <a:pt x="1452189" y="637034"/>
                    </a:cubicBezTo>
                    <a:cubicBezTo>
                      <a:pt x="1451258" y="633314"/>
                      <a:pt x="1448469" y="629595"/>
                      <a:pt x="1444749" y="625875"/>
                    </a:cubicBezTo>
                    <a:cubicBezTo>
                      <a:pt x="1437309" y="617505"/>
                      <a:pt x="1429869" y="612855"/>
                      <a:pt x="1421499" y="611925"/>
                    </a:cubicBezTo>
                    <a:cubicBezTo>
                      <a:pt x="1420569" y="611925"/>
                      <a:pt x="1419639" y="611925"/>
                      <a:pt x="1418709" y="611925"/>
                    </a:cubicBezTo>
                    <a:cubicBezTo>
                      <a:pt x="1414989" y="611925"/>
                      <a:pt x="1412199" y="612855"/>
                      <a:pt x="1408480" y="613785"/>
                    </a:cubicBezTo>
                    <a:cubicBezTo>
                      <a:pt x="1404760" y="614715"/>
                      <a:pt x="1401040" y="617505"/>
                      <a:pt x="1397320" y="620295"/>
                    </a:cubicBezTo>
                    <a:cubicBezTo>
                      <a:pt x="1390810" y="624945"/>
                      <a:pt x="1385230" y="631454"/>
                      <a:pt x="1379650" y="640754"/>
                    </a:cubicBezTo>
                    <a:cubicBezTo>
                      <a:pt x="1372210" y="651914"/>
                      <a:pt x="1365701" y="664934"/>
                      <a:pt x="1358261" y="682603"/>
                    </a:cubicBezTo>
                    <a:lnTo>
                      <a:pt x="1354541" y="671444"/>
                    </a:lnTo>
                    <a:lnTo>
                      <a:pt x="1354541" y="670514"/>
                    </a:lnTo>
                    <a:cubicBezTo>
                      <a:pt x="1352681" y="664934"/>
                      <a:pt x="1350821" y="659354"/>
                      <a:pt x="1348961" y="653774"/>
                    </a:cubicBezTo>
                    <a:cubicBezTo>
                      <a:pt x="1348031" y="650984"/>
                      <a:pt x="1346171" y="647264"/>
                      <a:pt x="1344311" y="643544"/>
                    </a:cubicBezTo>
                    <a:cubicBezTo>
                      <a:pt x="1342451" y="639824"/>
                      <a:pt x="1339661" y="637034"/>
                      <a:pt x="1337801" y="635174"/>
                    </a:cubicBezTo>
                    <a:cubicBezTo>
                      <a:pt x="1335941" y="632385"/>
                      <a:pt x="1332222" y="631454"/>
                      <a:pt x="1330361" y="629595"/>
                    </a:cubicBezTo>
                    <a:lnTo>
                      <a:pt x="1329432" y="628665"/>
                    </a:lnTo>
                    <a:cubicBezTo>
                      <a:pt x="1326642" y="626805"/>
                      <a:pt x="1322922" y="624945"/>
                      <a:pt x="1318272" y="624015"/>
                    </a:cubicBezTo>
                    <a:cubicBezTo>
                      <a:pt x="1316412" y="623085"/>
                      <a:pt x="1313622" y="623085"/>
                      <a:pt x="1311762" y="623085"/>
                    </a:cubicBezTo>
                    <a:cubicBezTo>
                      <a:pt x="1308042" y="623085"/>
                      <a:pt x="1304322" y="624015"/>
                      <a:pt x="1301532" y="625875"/>
                    </a:cubicBezTo>
                    <a:cubicBezTo>
                      <a:pt x="1297812" y="628665"/>
                      <a:pt x="1295022" y="634244"/>
                      <a:pt x="1294092" y="639824"/>
                    </a:cubicBezTo>
                    <a:cubicBezTo>
                      <a:pt x="1293162" y="645404"/>
                      <a:pt x="1294092" y="650984"/>
                      <a:pt x="1294092" y="656564"/>
                    </a:cubicBezTo>
                    <a:cubicBezTo>
                      <a:pt x="1294092" y="661214"/>
                      <a:pt x="1295022" y="665864"/>
                      <a:pt x="1295022" y="669584"/>
                    </a:cubicBezTo>
                    <a:cubicBezTo>
                      <a:pt x="1295022" y="671444"/>
                      <a:pt x="1294092" y="673303"/>
                      <a:pt x="1294092" y="675163"/>
                    </a:cubicBezTo>
                    <a:cubicBezTo>
                      <a:pt x="1294092" y="676093"/>
                      <a:pt x="1293162" y="677023"/>
                      <a:pt x="1293162" y="677023"/>
                    </a:cubicBezTo>
                    <a:cubicBezTo>
                      <a:pt x="1291302" y="678883"/>
                      <a:pt x="1289443" y="681673"/>
                      <a:pt x="1287583" y="682603"/>
                    </a:cubicBezTo>
                    <a:cubicBezTo>
                      <a:pt x="1286653" y="683533"/>
                      <a:pt x="1285723" y="683533"/>
                      <a:pt x="1284793" y="684463"/>
                    </a:cubicBezTo>
                    <a:cubicBezTo>
                      <a:pt x="1284793" y="684463"/>
                      <a:pt x="1283863" y="684463"/>
                      <a:pt x="1283863" y="684463"/>
                    </a:cubicBezTo>
                    <a:cubicBezTo>
                      <a:pt x="1282933" y="684463"/>
                      <a:pt x="1282933" y="684463"/>
                      <a:pt x="1282003" y="683533"/>
                    </a:cubicBezTo>
                    <a:cubicBezTo>
                      <a:pt x="1281073" y="682603"/>
                      <a:pt x="1280143" y="681673"/>
                      <a:pt x="1278283" y="680743"/>
                    </a:cubicBezTo>
                    <a:cubicBezTo>
                      <a:pt x="1275493" y="677023"/>
                      <a:pt x="1272703" y="672374"/>
                      <a:pt x="1269913" y="668654"/>
                    </a:cubicBezTo>
                    <a:lnTo>
                      <a:pt x="1269913" y="667724"/>
                    </a:lnTo>
                    <a:cubicBezTo>
                      <a:pt x="1268053" y="664934"/>
                      <a:pt x="1266193" y="662144"/>
                      <a:pt x="1264333" y="659354"/>
                    </a:cubicBezTo>
                    <a:cubicBezTo>
                      <a:pt x="1253173" y="644474"/>
                      <a:pt x="1232714" y="640754"/>
                      <a:pt x="1216904" y="650054"/>
                    </a:cubicBezTo>
                    <a:cubicBezTo>
                      <a:pt x="1214114" y="651914"/>
                      <a:pt x="1212254" y="653774"/>
                      <a:pt x="1210394" y="655634"/>
                    </a:cubicBezTo>
                    <a:cubicBezTo>
                      <a:pt x="1207605" y="659354"/>
                      <a:pt x="1206675" y="663074"/>
                      <a:pt x="1205745" y="667724"/>
                    </a:cubicBezTo>
                    <a:cubicBezTo>
                      <a:pt x="1204815" y="673303"/>
                      <a:pt x="1204815" y="678883"/>
                      <a:pt x="1205745" y="684463"/>
                    </a:cubicBezTo>
                    <a:cubicBezTo>
                      <a:pt x="1206675" y="687253"/>
                      <a:pt x="1210394" y="694693"/>
                      <a:pt x="1208535" y="697483"/>
                    </a:cubicBezTo>
                    <a:cubicBezTo>
                      <a:pt x="1206675" y="696553"/>
                      <a:pt x="1203885" y="694693"/>
                      <a:pt x="1202025" y="692833"/>
                    </a:cubicBezTo>
                    <a:cubicBezTo>
                      <a:pt x="1194585" y="688183"/>
                      <a:pt x="1189005" y="685393"/>
                      <a:pt x="1182495" y="684463"/>
                    </a:cubicBezTo>
                    <a:cubicBezTo>
                      <a:pt x="1181565" y="684463"/>
                      <a:pt x="1180635" y="684463"/>
                      <a:pt x="1178775" y="684463"/>
                    </a:cubicBezTo>
                    <a:cubicBezTo>
                      <a:pt x="1173195" y="684463"/>
                      <a:pt x="1168546" y="686323"/>
                      <a:pt x="1164826" y="690043"/>
                    </a:cubicBezTo>
                    <a:cubicBezTo>
                      <a:pt x="1160176" y="694693"/>
                      <a:pt x="1159246" y="701203"/>
                      <a:pt x="1159246" y="703993"/>
                    </a:cubicBezTo>
                    <a:cubicBezTo>
                      <a:pt x="1158316" y="709573"/>
                      <a:pt x="1159246" y="715152"/>
                      <a:pt x="1160176" y="721662"/>
                    </a:cubicBezTo>
                    <a:cubicBezTo>
                      <a:pt x="1161106" y="729102"/>
                      <a:pt x="1162966" y="736542"/>
                      <a:pt x="1164826" y="743982"/>
                    </a:cubicBezTo>
                    <a:cubicBezTo>
                      <a:pt x="1165756" y="749562"/>
                      <a:pt x="1167616" y="755141"/>
                      <a:pt x="1169475" y="760721"/>
                    </a:cubicBezTo>
                    <a:lnTo>
                      <a:pt x="1170405" y="763511"/>
                    </a:lnTo>
                    <a:cubicBezTo>
                      <a:pt x="1172265" y="771881"/>
                      <a:pt x="1174125" y="779321"/>
                      <a:pt x="1175985" y="786761"/>
                    </a:cubicBezTo>
                    <a:cubicBezTo>
                      <a:pt x="1177845" y="796990"/>
                      <a:pt x="1178775" y="807220"/>
                      <a:pt x="1177845" y="818380"/>
                    </a:cubicBezTo>
                    <a:cubicBezTo>
                      <a:pt x="1175985" y="841629"/>
                      <a:pt x="1169475" y="864879"/>
                      <a:pt x="1162966" y="885338"/>
                    </a:cubicBezTo>
                    <a:lnTo>
                      <a:pt x="1163896" y="884408"/>
                    </a:lnTo>
                    <a:cubicBezTo>
                      <a:pt x="1162036" y="890918"/>
                      <a:pt x="1159246" y="897428"/>
                      <a:pt x="1157386" y="903938"/>
                    </a:cubicBezTo>
                    <a:cubicBezTo>
                      <a:pt x="1154596" y="912308"/>
                      <a:pt x="1151806" y="920677"/>
                      <a:pt x="1149016" y="929047"/>
                    </a:cubicBezTo>
                    <a:cubicBezTo>
                      <a:pt x="1143436" y="945787"/>
                      <a:pt x="1139716" y="963456"/>
                      <a:pt x="1135996" y="977406"/>
                    </a:cubicBezTo>
                    <a:cubicBezTo>
                      <a:pt x="1128556" y="1009025"/>
                      <a:pt x="1122977" y="1043434"/>
                      <a:pt x="1118327" y="1078773"/>
                    </a:cubicBezTo>
                    <a:cubicBezTo>
                      <a:pt x="1110887" y="1141082"/>
                      <a:pt x="1108097" y="1208041"/>
                      <a:pt x="1109957" y="1281509"/>
                    </a:cubicBezTo>
                    <a:cubicBezTo>
                      <a:pt x="1110887" y="1324288"/>
                      <a:pt x="1114607" y="1371716"/>
                      <a:pt x="1119257" y="1424725"/>
                    </a:cubicBezTo>
                    <a:cubicBezTo>
                      <a:pt x="1121117" y="1446114"/>
                      <a:pt x="1123907" y="1470294"/>
                      <a:pt x="1127627" y="1498193"/>
                    </a:cubicBezTo>
                    <a:cubicBezTo>
                      <a:pt x="1129486" y="1510283"/>
                      <a:pt x="1130416" y="1522373"/>
                      <a:pt x="1132276" y="1535392"/>
                    </a:cubicBezTo>
                    <a:lnTo>
                      <a:pt x="1133206" y="1540042"/>
                    </a:lnTo>
                    <a:cubicBezTo>
                      <a:pt x="1134136" y="1544692"/>
                      <a:pt x="1134136" y="1549342"/>
                      <a:pt x="1135066" y="1553992"/>
                    </a:cubicBezTo>
                    <a:lnTo>
                      <a:pt x="1135996" y="1557712"/>
                    </a:lnTo>
                    <a:cubicBezTo>
                      <a:pt x="1135996" y="1560502"/>
                      <a:pt x="1136926" y="1562362"/>
                      <a:pt x="1136926" y="1565152"/>
                    </a:cubicBezTo>
                    <a:cubicBezTo>
                      <a:pt x="1128556" y="1566082"/>
                      <a:pt x="1120187" y="1567011"/>
                      <a:pt x="1112747" y="1567942"/>
                    </a:cubicBezTo>
                    <a:cubicBezTo>
                      <a:pt x="1100657" y="1568872"/>
                      <a:pt x="1110887" y="1617230"/>
                      <a:pt x="1111817" y="1626530"/>
                    </a:cubicBezTo>
                    <a:cubicBezTo>
                      <a:pt x="1111817" y="1626530"/>
                      <a:pt x="1111817" y="1628390"/>
                      <a:pt x="1111817" y="1628390"/>
                    </a:cubicBezTo>
                    <a:cubicBezTo>
                      <a:pt x="1113677" y="1651639"/>
                      <a:pt x="1115537" y="1674889"/>
                      <a:pt x="1118327" y="1698138"/>
                    </a:cubicBezTo>
                    <a:lnTo>
                      <a:pt x="1118327" y="1701858"/>
                    </a:lnTo>
                    <a:lnTo>
                      <a:pt x="1118327" y="1702788"/>
                    </a:lnTo>
                    <a:cubicBezTo>
                      <a:pt x="1120187" y="1720458"/>
                      <a:pt x="1122047" y="1739057"/>
                      <a:pt x="1124837" y="1756727"/>
                    </a:cubicBezTo>
                    <a:cubicBezTo>
                      <a:pt x="1125767" y="1766027"/>
                      <a:pt x="1127627" y="1775327"/>
                      <a:pt x="1129486" y="1784626"/>
                    </a:cubicBezTo>
                    <a:cubicBezTo>
                      <a:pt x="1131346" y="1792996"/>
                      <a:pt x="1133206" y="1802296"/>
                      <a:pt x="1135996" y="1810666"/>
                    </a:cubicBezTo>
                    <a:cubicBezTo>
                      <a:pt x="1112747" y="1824615"/>
                      <a:pt x="1089497" y="1838565"/>
                      <a:pt x="1060668" y="1855304"/>
                    </a:cubicBezTo>
                    <a:cubicBezTo>
                      <a:pt x="1020679" y="1877624"/>
                      <a:pt x="978830" y="1899013"/>
                      <a:pt x="942561" y="1916683"/>
                    </a:cubicBezTo>
                    <a:cubicBezTo>
                      <a:pt x="903502" y="1936213"/>
                      <a:pt x="864443" y="1953882"/>
                      <a:pt x="826314" y="1971552"/>
                    </a:cubicBezTo>
                    <a:cubicBezTo>
                      <a:pt x="791905" y="1987361"/>
                      <a:pt x="754706" y="2004101"/>
                      <a:pt x="706347" y="2025490"/>
                    </a:cubicBezTo>
                    <a:cubicBezTo>
                      <a:pt x="684957" y="2034790"/>
                      <a:pt x="663568" y="2044090"/>
                      <a:pt x="642178" y="2053390"/>
                    </a:cubicBezTo>
                    <a:cubicBezTo>
                      <a:pt x="623579" y="2061759"/>
                      <a:pt x="604979" y="2070129"/>
                      <a:pt x="586380" y="2077569"/>
                    </a:cubicBezTo>
                    <a:cubicBezTo>
                      <a:pt x="543601" y="2097098"/>
                      <a:pt x="504542" y="2114768"/>
                      <a:pt x="467343" y="2131508"/>
                    </a:cubicBezTo>
                    <a:cubicBezTo>
                      <a:pt x="397594" y="2164057"/>
                      <a:pt x="328776" y="2195676"/>
                      <a:pt x="261818" y="2231945"/>
                    </a:cubicBezTo>
                    <a:cubicBezTo>
                      <a:pt x="228339" y="2249615"/>
                      <a:pt x="195789" y="2269144"/>
                      <a:pt x="164170" y="2288674"/>
                    </a:cubicBezTo>
                    <a:cubicBezTo>
                      <a:pt x="147431" y="2298904"/>
                      <a:pt x="131621" y="2310064"/>
                      <a:pt x="115811" y="2320293"/>
                    </a:cubicBezTo>
                    <a:cubicBezTo>
                      <a:pt x="101862" y="2329593"/>
                      <a:pt x="89772" y="2341683"/>
                      <a:pt x="74892" y="2349122"/>
                    </a:cubicBezTo>
                    <a:cubicBezTo>
                      <a:pt x="65593" y="2353772"/>
                      <a:pt x="46993" y="2362142"/>
                      <a:pt x="53503" y="2375162"/>
                    </a:cubicBezTo>
                    <a:cubicBezTo>
                      <a:pt x="92562" y="2461650"/>
                      <a:pt x="139061" y="2548137"/>
                      <a:pt x="192069" y="2630906"/>
                    </a:cubicBezTo>
                    <a:cubicBezTo>
                      <a:pt x="173470" y="2650435"/>
                      <a:pt x="153010" y="2669035"/>
                      <a:pt x="133481" y="2686704"/>
                    </a:cubicBezTo>
                    <a:lnTo>
                      <a:pt x="131621" y="2688564"/>
                    </a:lnTo>
                    <a:cubicBezTo>
                      <a:pt x="115811" y="2703444"/>
                      <a:pt x="99072" y="2719254"/>
                      <a:pt x="83262" y="2735063"/>
                    </a:cubicBezTo>
                    <a:cubicBezTo>
                      <a:pt x="63733" y="2754593"/>
                      <a:pt x="47923" y="2774122"/>
                      <a:pt x="35833" y="2791792"/>
                    </a:cubicBezTo>
                    <a:cubicBezTo>
                      <a:pt x="28394" y="2802951"/>
                      <a:pt x="21884" y="2814111"/>
                      <a:pt x="17234" y="2824341"/>
                    </a:cubicBezTo>
                    <a:cubicBezTo>
                      <a:pt x="12584" y="2835501"/>
                      <a:pt x="7934" y="2846660"/>
                      <a:pt x="5144" y="2858750"/>
                    </a:cubicBezTo>
                    <a:cubicBezTo>
                      <a:pt x="-1366" y="2882929"/>
                      <a:pt x="-1366" y="2908969"/>
                      <a:pt x="3284" y="2935938"/>
                    </a:cubicBezTo>
                    <a:cubicBezTo>
                      <a:pt x="5144" y="2948028"/>
                      <a:pt x="8864" y="2960118"/>
                      <a:pt x="13514" y="2972207"/>
                    </a:cubicBezTo>
                    <a:cubicBezTo>
                      <a:pt x="17234" y="2982437"/>
                      <a:pt x="21884" y="2993597"/>
                      <a:pt x="28394" y="3006616"/>
                    </a:cubicBezTo>
                    <a:cubicBezTo>
                      <a:pt x="39553" y="3028006"/>
                      <a:pt x="53503" y="3049395"/>
                      <a:pt x="71172" y="3070785"/>
                    </a:cubicBezTo>
                    <a:cubicBezTo>
                      <a:pt x="88842" y="3092174"/>
                      <a:pt x="108372" y="3111704"/>
                      <a:pt x="129761" y="3129373"/>
                    </a:cubicBezTo>
                    <a:cubicBezTo>
                      <a:pt x="151150" y="3147043"/>
                      <a:pt x="174400" y="3161922"/>
                      <a:pt x="198579" y="3173082"/>
                    </a:cubicBezTo>
                    <a:cubicBezTo>
                      <a:pt x="222759" y="3185172"/>
                      <a:pt x="247868" y="3192612"/>
                      <a:pt x="272048" y="3195402"/>
                    </a:cubicBezTo>
                    <a:cubicBezTo>
                      <a:pt x="279487" y="3196332"/>
                      <a:pt x="286927" y="3196332"/>
                      <a:pt x="294367" y="3196332"/>
                    </a:cubicBezTo>
                    <a:cubicBezTo>
                      <a:pt x="299017" y="3196332"/>
                      <a:pt x="304597" y="3196332"/>
                      <a:pt x="309247" y="3195402"/>
                    </a:cubicBezTo>
                    <a:cubicBezTo>
                      <a:pt x="321336" y="3194472"/>
                      <a:pt x="334356" y="3191682"/>
                      <a:pt x="347376" y="3187032"/>
                    </a:cubicBezTo>
                    <a:cubicBezTo>
                      <a:pt x="359465" y="3183312"/>
                      <a:pt x="372485" y="3176802"/>
                      <a:pt x="387365" y="3168432"/>
                    </a:cubicBezTo>
                    <a:cubicBezTo>
                      <a:pt x="398524" y="3161922"/>
                      <a:pt x="410614" y="3153553"/>
                      <a:pt x="422704" y="3143323"/>
                    </a:cubicBezTo>
                    <a:cubicBezTo>
                      <a:pt x="441303" y="3128443"/>
                      <a:pt x="458973" y="3110774"/>
                      <a:pt x="479432" y="3088454"/>
                    </a:cubicBezTo>
                    <a:cubicBezTo>
                      <a:pt x="487802" y="3080085"/>
                      <a:pt x="495242" y="3070785"/>
                      <a:pt x="503612" y="3060555"/>
                    </a:cubicBezTo>
                    <a:cubicBezTo>
                      <a:pt x="507332" y="3055905"/>
                      <a:pt x="511052" y="3051255"/>
                      <a:pt x="515702" y="3045675"/>
                    </a:cubicBezTo>
                    <a:cubicBezTo>
                      <a:pt x="517561" y="3042885"/>
                      <a:pt x="520351" y="3039166"/>
                      <a:pt x="522211" y="3036376"/>
                    </a:cubicBezTo>
                    <a:cubicBezTo>
                      <a:pt x="580800" y="3095894"/>
                      <a:pt x="644968" y="3153553"/>
                      <a:pt x="711927" y="3209351"/>
                    </a:cubicBezTo>
                    <a:cubicBezTo>
                      <a:pt x="778885" y="3265150"/>
                      <a:pt x="850493" y="3320019"/>
                      <a:pt x="923961" y="3372098"/>
                    </a:cubicBezTo>
                    <a:cubicBezTo>
                      <a:pt x="935121" y="3379537"/>
                      <a:pt x="946281" y="3387907"/>
                      <a:pt x="957441" y="3395347"/>
                    </a:cubicBezTo>
                    <a:cubicBezTo>
                      <a:pt x="930471" y="3426966"/>
                      <a:pt x="911872" y="3453005"/>
                      <a:pt x="896062" y="3479045"/>
                    </a:cubicBezTo>
                    <a:cubicBezTo>
                      <a:pt x="879323" y="3506944"/>
                      <a:pt x="868163" y="3532984"/>
                      <a:pt x="863513" y="3559023"/>
                    </a:cubicBezTo>
                    <a:cubicBezTo>
                      <a:pt x="860723" y="3572043"/>
                      <a:pt x="859793" y="3585062"/>
                      <a:pt x="860723" y="3599012"/>
                    </a:cubicBezTo>
                    <a:cubicBezTo>
                      <a:pt x="861653" y="3612032"/>
                      <a:pt x="863513" y="3625051"/>
                      <a:pt x="868163" y="3639001"/>
                    </a:cubicBezTo>
                    <a:cubicBezTo>
                      <a:pt x="871883" y="3652021"/>
                      <a:pt x="878393" y="3665040"/>
                      <a:pt x="886762" y="3679920"/>
                    </a:cubicBezTo>
                    <a:cubicBezTo>
                      <a:pt x="894202" y="3692940"/>
                      <a:pt x="903502" y="3705959"/>
                      <a:pt x="915592" y="3720839"/>
                    </a:cubicBezTo>
                    <a:cubicBezTo>
                      <a:pt x="936981" y="3746878"/>
                      <a:pt x="963951" y="3771988"/>
                      <a:pt x="993710" y="3795237"/>
                    </a:cubicBezTo>
                    <a:cubicBezTo>
                      <a:pt x="1021609" y="3817556"/>
                      <a:pt x="1049508" y="3834296"/>
                      <a:pt x="1076478" y="3846386"/>
                    </a:cubicBezTo>
                    <a:cubicBezTo>
                      <a:pt x="1090427" y="3852895"/>
                      <a:pt x="1105307" y="3857545"/>
                      <a:pt x="1120187" y="3862195"/>
                    </a:cubicBezTo>
                    <a:cubicBezTo>
                      <a:pt x="1134136" y="3865915"/>
                      <a:pt x="1148086" y="3867775"/>
                      <a:pt x="1164826" y="3868705"/>
                    </a:cubicBezTo>
                    <a:cubicBezTo>
                      <a:pt x="1166686" y="3868705"/>
                      <a:pt x="1168546" y="3868705"/>
                      <a:pt x="1170405" y="3868705"/>
                    </a:cubicBezTo>
                    <a:cubicBezTo>
                      <a:pt x="1182495" y="3868705"/>
                      <a:pt x="1195515" y="3866845"/>
                      <a:pt x="1209464" y="3864055"/>
                    </a:cubicBezTo>
                    <a:cubicBezTo>
                      <a:pt x="1223414" y="3861265"/>
                      <a:pt x="1237364" y="3855686"/>
                      <a:pt x="1252243" y="3847316"/>
                    </a:cubicBezTo>
                    <a:cubicBezTo>
                      <a:pt x="1267123" y="3838946"/>
                      <a:pt x="1282003" y="3827786"/>
                      <a:pt x="1297812" y="3812906"/>
                    </a:cubicBezTo>
                    <a:cubicBezTo>
                      <a:pt x="1311762" y="3798957"/>
                      <a:pt x="1322922" y="3784077"/>
                      <a:pt x="1336871" y="3765478"/>
                    </a:cubicBezTo>
                    <a:cubicBezTo>
                      <a:pt x="1348031" y="3750598"/>
                      <a:pt x="1359191" y="3732929"/>
                      <a:pt x="1372210" y="3711539"/>
                    </a:cubicBezTo>
                    <a:cubicBezTo>
                      <a:pt x="1377790" y="3702240"/>
                      <a:pt x="1383370" y="3693870"/>
                      <a:pt x="1388950" y="3684570"/>
                    </a:cubicBezTo>
                    <a:lnTo>
                      <a:pt x="1390810" y="3681780"/>
                    </a:lnTo>
                    <a:lnTo>
                      <a:pt x="1391740" y="3679920"/>
                    </a:lnTo>
                    <a:cubicBezTo>
                      <a:pt x="1393600" y="3677130"/>
                      <a:pt x="1395460" y="3674340"/>
                      <a:pt x="1396390" y="3671550"/>
                    </a:cubicBezTo>
                    <a:cubicBezTo>
                      <a:pt x="1401040" y="3674340"/>
                      <a:pt x="1405690" y="3677130"/>
                      <a:pt x="1411270" y="3679920"/>
                    </a:cubicBezTo>
                    <a:cubicBezTo>
                      <a:pt x="1457768" y="3705959"/>
                      <a:pt x="1500547" y="3727348"/>
                      <a:pt x="1544256" y="3746878"/>
                    </a:cubicBezTo>
                    <a:cubicBezTo>
                      <a:pt x="1566576" y="3756178"/>
                      <a:pt x="1588895" y="3766408"/>
                      <a:pt x="1612145" y="3774778"/>
                    </a:cubicBezTo>
                    <a:cubicBezTo>
                      <a:pt x="1623304" y="3778497"/>
                      <a:pt x="1633534" y="3783147"/>
                      <a:pt x="1645624" y="3786867"/>
                    </a:cubicBezTo>
                    <a:cubicBezTo>
                      <a:pt x="1652134" y="3788727"/>
                      <a:pt x="1657714" y="3790587"/>
                      <a:pt x="1664223" y="3792447"/>
                    </a:cubicBezTo>
                    <a:cubicBezTo>
                      <a:pt x="1670733" y="3794307"/>
                      <a:pt x="1678173" y="3796167"/>
                      <a:pt x="1684683" y="3797097"/>
                    </a:cubicBezTo>
                    <a:cubicBezTo>
                      <a:pt x="1689333" y="3798027"/>
                      <a:pt x="1693053" y="3798027"/>
                      <a:pt x="1697702" y="3798957"/>
                    </a:cubicBezTo>
                    <a:lnTo>
                      <a:pt x="1702352" y="3799887"/>
                    </a:lnTo>
                    <a:cubicBezTo>
                      <a:pt x="1708862" y="3800817"/>
                      <a:pt x="1714442" y="3800817"/>
                      <a:pt x="1720022" y="3800817"/>
                    </a:cubicBezTo>
                    <a:lnTo>
                      <a:pt x="1720952" y="3800817"/>
                    </a:lnTo>
                    <a:cubicBezTo>
                      <a:pt x="1726532" y="3800817"/>
                      <a:pt x="1732112" y="3796167"/>
                      <a:pt x="1733972" y="3790587"/>
                    </a:cubicBezTo>
                    <a:cubicBezTo>
                      <a:pt x="1735832" y="3788727"/>
                      <a:pt x="1737691" y="3786867"/>
                      <a:pt x="1739551" y="3783147"/>
                    </a:cubicBezTo>
                    <a:cubicBezTo>
                      <a:pt x="1764661" y="3738508"/>
                      <a:pt x="1787910" y="3691080"/>
                      <a:pt x="1811160" y="3646441"/>
                    </a:cubicBezTo>
                    <a:lnTo>
                      <a:pt x="1811160" y="3645511"/>
                    </a:lnTo>
                    <a:lnTo>
                      <a:pt x="1813020" y="3641791"/>
                    </a:lnTo>
                    <a:cubicBezTo>
                      <a:pt x="1835339" y="3597152"/>
                      <a:pt x="1857659" y="3552513"/>
                      <a:pt x="1879978" y="3507874"/>
                    </a:cubicBezTo>
                    <a:cubicBezTo>
                      <a:pt x="1926477" y="3412087"/>
                      <a:pt x="1969256" y="3321879"/>
                      <a:pt x="2009245" y="3231671"/>
                    </a:cubicBezTo>
                    <a:cubicBezTo>
                      <a:pt x="2104103" y="3016846"/>
                      <a:pt x="2171991" y="2834571"/>
                      <a:pt x="2223140" y="2657875"/>
                    </a:cubicBezTo>
                    <a:cubicBezTo>
                      <a:pt x="2237089" y="2608586"/>
                      <a:pt x="2251039" y="2555577"/>
                      <a:pt x="2264059" y="2501639"/>
                    </a:cubicBezTo>
                    <a:lnTo>
                      <a:pt x="2265919" y="2498849"/>
                    </a:lnTo>
                    <a:lnTo>
                      <a:pt x="2267778" y="2496059"/>
                    </a:lnTo>
                    <a:cubicBezTo>
                      <a:pt x="2302188" y="2506289"/>
                      <a:pt x="2340317" y="2513729"/>
                      <a:pt x="2378446" y="2518378"/>
                    </a:cubicBezTo>
                    <a:cubicBezTo>
                      <a:pt x="2400765" y="2521168"/>
                      <a:pt x="2420295" y="2523028"/>
                      <a:pt x="2439824" y="2524888"/>
                    </a:cubicBezTo>
                    <a:cubicBezTo>
                      <a:pt x="2449124" y="2525818"/>
                      <a:pt x="2458424" y="2525818"/>
                      <a:pt x="2468653" y="2526748"/>
                    </a:cubicBezTo>
                    <a:cubicBezTo>
                      <a:pt x="2469583" y="2526748"/>
                      <a:pt x="2471444" y="2526748"/>
                      <a:pt x="2472374" y="2526748"/>
                    </a:cubicBezTo>
                    <a:cubicBezTo>
                      <a:pt x="2476093" y="2526748"/>
                      <a:pt x="2479813" y="2526748"/>
                      <a:pt x="2483533" y="2526748"/>
                    </a:cubicBezTo>
                    <a:cubicBezTo>
                      <a:pt x="2488183" y="2526748"/>
                      <a:pt x="2493763" y="2525818"/>
                      <a:pt x="2498413" y="2523958"/>
                    </a:cubicBezTo>
                    <a:cubicBezTo>
                      <a:pt x="2499343" y="2523028"/>
                      <a:pt x="2501203" y="2523028"/>
                      <a:pt x="2502133" y="2522098"/>
                    </a:cubicBezTo>
                    <a:cubicBezTo>
                      <a:pt x="2505853" y="2521168"/>
                      <a:pt x="2508643" y="2519308"/>
                      <a:pt x="2510502" y="2516518"/>
                    </a:cubicBezTo>
                    <a:cubicBezTo>
                      <a:pt x="2512363" y="2513729"/>
                      <a:pt x="2514223" y="2509079"/>
                      <a:pt x="2515152" y="2506289"/>
                    </a:cubicBezTo>
                    <a:lnTo>
                      <a:pt x="2515152" y="2505359"/>
                    </a:lnTo>
                    <a:cubicBezTo>
                      <a:pt x="2516082" y="2502569"/>
                      <a:pt x="2517012" y="2500709"/>
                      <a:pt x="2517942" y="2497919"/>
                    </a:cubicBezTo>
                    <a:lnTo>
                      <a:pt x="2534682" y="2499779"/>
                    </a:lnTo>
                    <a:cubicBezTo>
                      <a:pt x="2544912" y="2500709"/>
                      <a:pt x="2554211" y="2502569"/>
                      <a:pt x="2563511" y="2503499"/>
                    </a:cubicBezTo>
                    <a:cubicBezTo>
                      <a:pt x="2578391" y="2505359"/>
                      <a:pt x="2594200" y="2506289"/>
                      <a:pt x="2611870" y="2507219"/>
                    </a:cubicBezTo>
                    <a:cubicBezTo>
                      <a:pt x="2645349" y="2509079"/>
                      <a:pt x="2677898" y="2510009"/>
                      <a:pt x="2707658" y="2510009"/>
                    </a:cubicBezTo>
                    <a:cubicBezTo>
                      <a:pt x="2716027" y="2510009"/>
                      <a:pt x="2725327" y="2510009"/>
                      <a:pt x="2733697" y="2510009"/>
                    </a:cubicBezTo>
                    <a:cubicBezTo>
                      <a:pt x="2788566" y="2510009"/>
                      <a:pt x="2838785" y="2508149"/>
                      <a:pt x="2888073" y="2503499"/>
                    </a:cubicBezTo>
                    <a:cubicBezTo>
                      <a:pt x="3016410" y="2491409"/>
                      <a:pt x="3132657" y="2463510"/>
                      <a:pt x="3234955" y="2418871"/>
                    </a:cubicBezTo>
                    <a:cubicBezTo>
                      <a:pt x="3250764" y="2412361"/>
                      <a:pt x="3266574" y="2404921"/>
                      <a:pt x="3280524" y="2397481"/>
                    </a:cubicBezTo>
                    <a:cubicBezTo>
                      <a:pt x="3283313" y="2396551"/>
                      <a:pt x="3286104" y="2394691"/>
                      <a:pt x="3288893" y="2393762"/>
                    </a:cubicBezTo>
                    <a:lnTo>
                      <a:pt x="3292613" y="2391901"/>
                    </a:lnTo>
                    <a:cubicBezTo>
                      <a:pt x="3296333" y="2390041"/>
                      <a:pt x="3300053" y="2388182"/>
                      <a:pt x="3304703" y="2386322"/>
                    </a:cubicBezTo>
                    <a:cubicBezTo>
                      <a:pt x="3311213" y="2382602"/>
                      <a:pt x="3318653" y="2379812"/>
                      <a:pt x="3327953" y="2375162"/>
                    </a:cubicBezTo>
                    <a:cubicBezTo>
                      <a:pt x="3350272" y="2365862"/>
                      <a:pt x="3373521" y="2356562"/>
                      <a:pt x="3393981" y="2349122"/>
                    </a:cubicBezTo>
                    <a:cubicBezTo>
                      <a:pt x="3400491" y="2346333"/>
                      <a:pt x="3406071" y="2344473"/>
                      <a:pt x="3412580" y="2341683"/>
                    </a:cubicBezTo>
                    <a:cubicBezTo>
                      <a:pt x="3431180" y="2335173"/>
                      <a:pt x="3445129" y="2328663"/>
                      <a:pt x="3457219" y="2323083"/>
                    </a:cubicBezTo>
                    <a:cubicBezTo>
                      <a:pt x="3468379" y="2318433"/>
                      <a:pt x="3480469" y="2311923"/>
                      <a:pt x="3489769" y="2302624"/>
                    </a:cubicBezTo>
                    <a:cubicBezTo>
                      <a:pt x="3492558" y="2298904"/>
                      <a:pt x="3495348" y="2295184"/>
                      <a:pt x="3497208" y="2290534"/>
                    </a:cubicBezTo>
                    <a:cubicBezTo>
                      <a:pt x="3498138" y="2289604"/>
                      <a:pt x="3498138" y="2287744"/>
                      <a:pt x="3498138" y="2286814"/>
                    </a:cubicBezTo>
                    <a:cubicBezTo>
                      <a:pt x="3498138" y="2284954"/>
                      <a:pt x="3498138" y="2284024"/>
                      <a:pt x="3498138" y="2283094"/>
                    </a:cubicBezTo>
                    <a:cubicBezTo>
                      <a:pt x="3498138" y="2282164"/>
                      <a:pt x="3498138" y="2280304"/>
                      <a:pt x="3498138" y="2279374"/>
                    </a:cubicBezTo>
                    <a:lnTo>
                      <a:pt x="3498138" y="2278444"/>
                    </a:lnTo>
                    <a:cubicBezTo>
                      <a:pt x="3498138" y="2276584"/>
                      <a:pt x="3497208" y="2274724"/>
                      <a:pt x="3496278" y="2272864"/>
                    </a:cubicBezTo>
                    <a:cubicBezTo>
                      <a:pt x="3495348" y="2271934"/>
                      <a:pt x="3495348" y="2270074"/>
                      <a:pt x="3494418" y="2269144"/>
                    </a:cubicBezTo>
                    <a:cubicBezTo>
                      <a:pt x="3493488" y="2267285"/>
                      <a:pt x="3491628" y="2265424"/>
                      <a:pt x="3489769" y="2264494"/>
                    </a:cubicBezTo>
                    <a:cubicBezTo>
                      <a:pt x="3487908" y="2262635"/>
                      <a:pt x="3485119" y="2260775"/>
                      <a:pt x="3483259" y="2259845"/>
                    </a:cubicBezTo>
                    <a:cubicBezTo>
                      <a:pt x="3479539" y="2257055"/>
                      <a:pt x="3474889" y="2255195"/>
                      <a:pt x="3471169" y="2254265"/>
                    </a:cubicBezTo>
                    <a:cubicBezTo>
                      <a:pt x="3469309" y="2253335"/>
                      <a:pt x="3468379" y="2253335"/>
                      <a:pt x="3466519" y="2252405"/>
                    </a:cubicBezTo>
                    <a:lnTo>
                      <a:pt x="3467449" y="2252405"/>
                    </a:lnTo>
                    <a:lnTo>
                      <a:pt x="3468379" y="2251475"/>
                    </a:lnTo>
                    <a:cubicBezTo>
                      <a:pt x="3475819" y="2248685"/>
                      <a:pt x="3484189" y="2244965"/>
                      <a:pt x="3490699" y="2240315"/>
                    </a:cubicBezTo>
                    <a:cubicBezTo>
                      <a:pt x="3494418" y="2237525"/>
                      <a:pt x="3497208" y="2234735"/>
                      <a:pt x="3499068" y="2231015"/>
                    </a:cubicBezTo>
                    <a:cubicBezTo>
                      <a:pt x="3500928" y="2228225"/>
                      <a:pt x="3501858" y="2224506"/>
                      <a:pt x="3502788" y="2219856"/>
                    </a:cubicBezTo>
                    <a:cubicBezTo>
                      <a:pt x="3502788" y="2217066"/>
                      <a:pt x="3501858" y="2213346"/>
                      <a:pt x="3499998" y="2208696"/>
                    </a:cubicBezTo>
                    <a:cubicBezTo>
                      <a:pt x="3498138" y="2205906"/>
                      <a:pt x="3496278" y="2203116"/>
                      <a:pt x="3493488" y="2201256"/>
                    </a:cubicBezTo>
                    <a:cubicBezTo>
                      <a:pt x="3486049" y="2195676"/>
                      <a:pt x="3476749" y="2192886"/>
                      <a:pt x="3470239" y="2191956"/>
                    </a:cubicBezTo>
                    <a:cubicBezTo>
                      <a:pt x="3462799" y="2190096"/>
                      <a:pt x="3454429" y="2189167"/>
                      <a:pt x="3448850" y="2189167"/>
                    </a:cubicBezTo>
                    <a:cubicBezTo>
                      <a:pt x="3455359" y="2186376"/>
                      <a:pt x="3461869" y="2184517"/>
                      <a:pt x="3467449" y="2181727"/>
                    </a:cubicBezTo>
                    <a:cubicBezTo>
                      <a:pt x="3471169" y="2179867"/>
                      <a:pt x="3474889" y="2178007"/>
                      <a:pt x="3477679" y="2175217"/>
                    </a:cubicBezTo>
                    <a:cubicBezTo>
                      <a:pt x="3479539" y="2174287"/>
                      <a:pt x="3481399" y="2172427"/>
                      <a:pt x="3483259" y="2170567"/>
                    </a:cubicBezTo>
                    <a:cubicBezTo>
                      <a:pt x="3485119" y="2168707"/>
                      <a:pt x="3486049" y="2166847"/>
                      <a:pt x="3487908" y="2164987"/>
                    </a:cubicBezTo>
                    <a:cubicBezTo>
                      <a:pt x="3492558" y="2158477"/>
                      <a:pt x="3493488" y="2150107"/>
                      <a:pt x="3490699" y="2142668"/>
                    </a:cubicBezTo>
                    <a:cubicBezTo>
                      <a:pt x="3484189" y="2125928"/>
                      <a:pt x="3464659" y="2122208"/>
                      <a:pt x="3450709" y="2121278"/>
                    </a:cubicBezTo>
                    <a:cubicBezTo>
                      <a:pt x="3446990" y="2121278"/>
                      <a:pt x="3442340" y="2120348"/>
                      <a:pt x="3438620" y="2120348"/>
                    </a:cubicBezTo>
                    <a:cubicBezTo>
                      <a:pt x="3427460" y="2120348"/>
                      <a:pt x="3417230" y="2121278"/>
                      <a:pt x="3408860" y="2122208"/>
                    </a:cubicBezTo>
                    <a:lnTo>
                      <a:pt x="3412580" y="2119418"/>
                    </a:lnTo>
                    <a:lnTo>
                      <a:pt x="3413510" y="2118488"/>
                    </a:lnTo>
                    <a:cubicBezTo>
                      <a:pt x="3420020" y="2112908"/>
                      <a:pt x="3428390" y="2106398"/>
                      <a:pt x="3434900" y="2098029"/>
                    </a:cubicBezTo>
                    <a:cubicBezTo>
                      <a:pt x="3442340" y="2089659"/>
                      <a:pt x="3446059" y="2081289"/>
                      <a:pt x="3445129" y="2073849"/>
                    </a:cubicBezTo>
                    <a:cubicBezTo>
                      <a:pt x="3444200" y="2065479"/>
                      <a:pt x="3440480" y="2058040"/>
                      <a:pt x="3434900" y="2053390"/>
                    </a:cubicBezTo>
                    <a:cubicBezTo>
                      <a:pt x="3429320" y="2049670"/>
                      <a:pt x="3423740" y="2046880"/>
                      <a:pt x="3415370" y="2046880"/>
                    </a:cubicBezTo>
                    <a:cubicBezTo>
                      <a:pt x="3406071" y="2046880"/>
                      <a:pt x="3396771" y="2049670"/>
                      <a:pt x="3391191" y="2051530"/>
                    </a:cubicBezTo>
                    <a:cubicBezTo>
                      <a:pt x="3378171" y="2056180"/>
                      <a:pt x="3366081" y="2061759"/>
                      <a:pt x="3349342" y="2071989"/>
                    </a:cubicBezTo>
                    <a:cubicBezTo>
                      <a:pt x="3353992" y="2063620"/>
                      <a:pt x="3356782" y="2055250"/>
                      <a:pt x="3359572" y="2046880"/>
                    </a:cubicBezTo>
                    <a:cubicBezTo>
                      <a:pt x="3362362" y="2039440"/>
                      <a:pt x="3363292" y="2032930"/>
                      <a:pt x="3363292" y="2027350"/>
                    </a:cubicBezTo>
                    <a:cubicBezTo>
                      <a:pt x="3363292" y="2023630"/>
                      <a:pt x="3362362" y="2019910"/>
                      <a:pt x="3361431" y="2016191"/>
                    </a:cubicBezTo>
                    <a:cubicBezTo>
                      <a:pt x="3360502" y="2011541"/>
                      <a:pt x="3358642" y="2007821"/>
                      <a:pt x="3356782" y="2004101"/>
                    </a:cubicBezTo>
                    <a:cubicBezTo>
                      <a:pt x="3353062" y="1997591"/>
                      <a:pt x="3346552" y="1993871"/>
                      <a:pt x="3340972" y="1992941"/>
                    </a:cubicBezTo>
                    <a:cubicBezTo>
                      <a:pt x="3340042" y="1992941"/>
                      <a:pt x="3338182" y="1992941"/>
                      <a:pt x="3337252" y="1992941"/>
                    </a:cubicBezTo>
                    <a:cubicBezTo>
                      <a:pt x="3330742" y="1992941"/>
                      <a:pt x="3323303" y="1995731"/>
                      <a:pt x="3314933" y="2001311"/>
                    </a:cubicBezTo>
                    <a:cubicBezTo>
                      <a:pt x="3305633" y="2007821"/>
                      <a:pt x="3297263" y="2015261"/>
                      <a:pt x="3289823" y="2022700"/>
                    </a:cubicBezTo>
                    <a:cubicBezTo>
                      <a:pt x="3283313" y="2030140"/>
                      <a:pt x="3275874" y="2037580"/>
                      <a:pt x="3269364" y="2044090"/>
                    </a:cubicBezTo>
                    <a:lnTo>
                      <a:pt x="3268434" y="2045020"/>
                    </a:lnTo>
                    <a:cubicBezTo>
                      <a:pt x="3265644" y="2047810"/>
                      <a:pt x="3262854" y="2051530"/>
                      <a:pt x="3260064" y="2054320"/>
                    </a:cubicBezTo>
                    <a:cubicBezTo>
                      <a:pt x="3257274" y="2057110"/>
                      <a:pt x="3254484" y="2059899"/>
                      <a:pt x="3250764" y="2062690"/>
                    </a:cubicBezTo>
                    <a:cubicBezTo>
                      <a:pt x="3239605" y="2071989"/>
                      <a:pt x="3226585" y="2079429"/>
                      <a:pt x="3210775" y="2085939"/>
                    </a:cubicBezTo>
                    <a:cubicBezTo>
                      <a:pt x="3184736" y="2097098"/>
                      <a:pt x="3157767" y="2103609"/>
                      <a:pt x="3134517" y="2108258"/>
                    </a:cubicBezTo>
                    <a:cubicBezTo>
                      <a:pt x="3134517" y="2106398"/>
                      <a:pt x="3134517" y="2104539"/>
                      <a:pt x="3133587" y="2102678"/>
                    </a:cubicBezTo>
                    <a:cubicBezTo>
                      <a:pt x="3130797" y="2095239"/>
                      <a:pt x="3127077" y="2086869"/>
                      <a:pt x="3123358" y="2079429"/>
                    </a:cubicBezTo>
                    <a:lnTo>
                      <a:pt x="3122428" y="2078499"/>
                    </a:lnTo>
                    <a:cubicBezTo>
                      <a:pt x="3119637" y="2071989"/>
                      <a:pt x="3115918" y="2064549"/>
                      <a:pt x="3113128" y="2057110"/>
                    </a:cubicBezTo>
                    <a:cubicBezTo>
                      <a:pt x="3109408" y="2047810"/>
                      <a:pt x="3105688" y="2037580"/>
                      <a:pt x="3102898" y="2027350"/>
                    </a:cubicBezTo>
                    <a:cubicBezTo>
                      <a:pt x="3108478" y="2025490"/>
                      <a:pt x="3114058" y="2022700"/>
                      <a:pt x="3120567" y="2018980"/>
                    </a:cubicBezTo>
                    <a:cubicBezTo>
                      <a:pt x="3130797" y="2012471"/>
                      <a:pt x="3141957" y="2002241"/>
                      <a:pt x="3152187" y="1989221"/>
                    </a:cubicBezTo>
                    <a:cubicBezTo>
                      <a:pt x="3161486" y="1977131"/>
                      <a:pt x="3169856" y="1964112"/>
                      <a:pt x="3178226" y="1949232"/>
                    </a:cubicBezTo>
                    <a:cubicBezTo>
                      <a:pt x="3185666" y="1936213"/>
                      <a:pt x="3192176" y="1921333"/>
                      <a:pt x="3196826" y="1905523"/>
                    </a:cubicBezTo>
                    <a:cubicBezTo>
                      <a:pt x="3202406" y="1888784"/>
                      <a:pt x="3206125" y="1873904"/>
                      <a:pt x="3207985" y="1859025"/>
                    </a:cubicBezTo>
                    <a:cubicBezTo>
                      <a:pt x="3209845" y="1843215"/>
                      <a:pt x="3209845" y="1829265"/>
                      <a:pt x="3208915" y="1816246"/>
                    </a:cubicBezTo>
                    <a:cubicBezTo>
                      <a:pt x="3207056" y="1804156"/>
                      <a:pt x="3204265" y="1793926"/>
                      <a:pt x="3198686" y="1784626"/>
                    </a:cubicBezTo>
                    <a:cubicBezTo>
                      <a:pt x="3197756" y="1782766"/>
                      <a:pt x="3195896" y="1779976"/>
                      <a:pt x="3194036" y="1778116"/>
                    </a:cubicBezTo>
                    <a:cubicBezTo>
                      <a:pt x="3205195" y="1771606"/>
                      <a:pt x="3214495" y="1763237"/>
                      <a:pt x="3221935" y="1757657"/>
                    </a:cubicBezTo>
                    <a:cubicBezTo>
                      <a:pt x="3231235" y="1749287"/>
                      <a:pt x="3240534" y="1739987"/>
                      <a:pt x="3250764" y="1729757"/>
                    </a:cubicBezTo>
                    <a:cubicBezTo>
                      <a:pt x="3258204" y="1721388"/>
                      <a:pt x="3265644" y="1713018"/>
                      <a:pt x="3274014" y="1703718"/>
                    </a:cubicBezTo>
                    <a:cubicBezTo>
                      <a:pt x="3288893" y="1702788"/>
                      <a:pt x="3304703" y="1701858"/>
                      <a:pt x="3321443" y="1701858"/>
                    </a:cubicBezTo>
                    <a:cubicBezTo>
                      <a:pt x="3333532" y="1701858"/>
                      <a:pt x="3346552" y="1701858"/>
                      <a:pt x="3359572" y="1702788"/>
                    </a:cubicBezTo>
                    <a:cubicBezTo>
                      <a:pt x="3383751" y="1704648"/>
                      <a:pt x="3409790" y="1707438"/>
                      <a:pt x="3438620" y="1712088"/>
                    </a:cubicBezTo>
                    <a:cubicBezTo>
                      <a:pt x="3466519" y="1716738"/>
                      <a:pt x="3493488" y="1723248"/>
                      <a:pt x="3519528" y="1732548"/>
                    </a:cubicBezTo>
                    <a:lnTo>
                      <a:pt x="3518598" y="1732548"/>
                    </a:lnTo>
                    <a:lnTo>
                      <a:pt x="3521388" y="1733478"/>
                    </a:lnTo>
                    <a:lnTo>
                      <a:pt x="3522318" y="1733478"/>
                    </a:lnTo>
                    <a:lnTo>
                      <a:pt x="3523248" y="1733478"/>
                    </a:lnTo>
                    <a:lnTo>
                      <a:pt x="3524177" y="1733478"/>
                    </a:lnTo>
                    <a:lnTo>
                      <a:pt x="3523248" y="1732548"/>
                    </a:lnTo>
                    <a:lnTo>
                      <a:pt x="3525108" y="1733478"/>
                    </a:lnTo>
                    <a:lnTo>
                      <a:pt x="3529757" y="1734407"/>
                    </a:lnTo>
                    <a:cubicBezTo>
                      <a:pt x="3546497" y="1739987"/>
                      <a:pt x="3563237" y="1746497"/>
                      <a:pt x="3579976" y="1753007"/>
                    </a:cubicBezTo>
                    <a:cubicBezTo>
                      <a:pt x="3596716" y="1760447"/>
                      <a:pt x="3614385" y="1767887"/>
                      <a:pt x="3631125" y="1776256"/>
                    </a:cubicBezTo>
                    <a:cubicBezTo>
                      <a:pt x="3661814" y="1791136"/>
                      <a:pt x="3694363" y="1809736"/>
                      <a:pt x="3726913" y="1831125"/>
                    </a:cubicBezTo>
                    <a:cubicBezTo>
                      <a:pt x="3757602" y="1851585"/>
                      <a:pt x="3787361" y="1874834"/>
                      <a:pt x="3814330" y="1896224"/>
                    </a:cubicBezTo>
                    <a:cubicBezTo>
                      <a:pt x="3817120" y="1899013"/>
                      <a:pt x="3821770" y="1899943"/>
                      <a:pt x="3825490" y="1899943"/>
                    </a:cubicBezTo>
                    <a:cubicBezTo>
                      <a:pt x="3830140" y="1899943"/>
                      <a:pt x="3834790" y="1898083"/>
                      <a:pt x="3837580" y="1894364"/>
                    </a:cubicBezTo>
                    <a:cubicBezTo>
                      <a:pt x="3840370" y="1890644"/>
                      <a:pt x="3842230" y="1886924"/>
                      <a:pt x="3841300" y="1882274"/>
                    </a:cubicBezTo>
                    <a:cubicBezTo>
                      <a:pt x="3837580" y="1885994"/>
                      <a:pt x="3834790" y="1883204"/>
                      <a:pt x="3832000" y="1879484"/>
                    </a:cubicBezTo>
                    <a:close/>
                    <a:moveTo>
                      <a:pt x="2190590" y="84628"/>
                    </a:moveTo>
                    <a:cubicBezTo>
                      <a:pt x="2190590" y="84628"/>
                      <a:pt x="2190590" y="84628"/>
                      <a:pt x="2190590" y="84628"/>
                    </a:cubicBezTo>
                    <a:cubicBezTo>
                      <a:pt x="2190590" y="84628"/>
                      <a:pt x="2190590" y="84628"/>
                      <a:pt x="2190590" y="84628"/>
                    </a:cubicBezTo>
                    <a:cubicBezTo>
                      <a:pt x="2237089" y="62308"/>
                      <a:pt x="2284518" y="45569"/>
                      <a:pt x="2331017" y="36269"/>
                    </a:cubicBezTo>
                    <a:cubicBezTo>
                      <a:pt x="2370076" y="28829"/>
                      <a:pt x="2410065" y="25109"/>
                      <a:pt x="2450984" y="25109"/>
                    </a:cubicBezTo>
                    <a:cubicBezTo>
                      <a:pt x="2462144" y="25109"/>
                      <a:pt x="2472374" y="25109"/>
                      <a:pt x="2482603" y="26039"/>
                    </a:cubicBezTo>
                    <a:cubicBezTo>
                      <a:pt x="2559791" y="30689"/>
                      <a:pt x="2642559" y="47429"/>
                      <a:pt x="2742067" y="79978"/>
                    </a:cubicBezTo>
                    <a:lnTo>
                      <a:pt x="2742997" y="79978"/>
                    </a:lnTo>
                    <a:lnTo>
                      <a:pt x="2742067" y="79978"/>
                    </a:lnTo>
                    <a:cubicBezTo>
                      <a:pt x="2821115" y="106017"/>
                      <a:pt x="2902953" y="137637"/>
                      <a:pt x="2982931" y="172976"/>
                    </a:cubicBezTo>
                    <a:cubicBezTo>
                      <a:pt x="3064769" y="209245"/>
                      <a:pt x="3142887" y="250164"/>
                      <a:pt x="3216355" y="294803"/>
                    </a:cubicBezTo>
                    <a:cubicBezTo>
                      <a:pt x="3230305" y="303172"/>
                      <a:pt x="3244255" y="311542"/>
                      <a:pt x="3257274" y="320842"/>
                    </a:cubicBezTo>
                    <a:cubicBezTo>
                      <a:pt x="3302843" y="350601"/>
                      <a:pt x="3346552" y="383151"/>
                      <a:pt x="3387471" y="415700"/>
                    </a:cubicBezTo>
                    <a:cubicBezTo>
                      <a:pt x="3407930" y="432439"/>
                      <a:pt x="3429320" y="451039"/>
                      <a:pt x="3448850" y="469638"/>
                    </a:cubicBezTo>
                    <a:cubicBezTo>
                      <a:pt x="3470239" y="490098"/>
                      <a:pt x="3487908" y="507767"/>
                      <a:pt x="3503718" y="525437"/>
                    </a:cubicBezTo>
                    <a:cubicBezTo>
                      <a:pt x="3539057" y="565426"/>
                      <a:pt x="3567887" y="607275"/>
                      <a:pt x="3590206" y="651914"/>
                    </a:cubicBezTo>
                    <a:lnTo>
                      <a:pt x="3590206" y="652844"/>
                    </a:lnTo>
                    <a:cubicBezTo>
                      <a:pt x="3590206" y="652844"/>
                      <a:pt x="3590206" y="653774"/>
                      <a:pt x="3590206" y="653774"/>
                    </a:cubicBezTo>
                    <a:lnTo>
                      <a:pt x="3591136" y="654704"/>
                    </a:lnTo>
                    <a:lnTo>
                      <a:pt x="3591136" y="655634"/>
                    </a:lnTo>
                    <a:cubicBezTo>
                      <a:pt x="3612525" y="700273"/>
                      <a:pt x="3629265" y="749562"/>
                      <a:pt x="3640425" y="802570"/>
                    </a:cubicBezTo>
                    <a:cubicBezTo>
                      <a:pt x="3646005" y="831400"/>
                      <a:pt x="3650654" y="861159"/>
                      <a:pt x="3653445" y="894638"/>
                    </a:cubicBezTo>
                    <a:cubicBezTo>
                      <a:pt x="3653445" y="897428"/>
                      <a:pt x="3654374" y="901148"/>
                      <a:pt x="3654374" y="903938"/>
                    </a:cubicBezTo>
                    <a:lnTo>
                      <a:pt x="3654374" y="904868"/>
                    </a:lnTo>
                    <a:lnTo>
                      <a:pt x="3654374" y="905798"/>
                    </a:lnTo>
                    <a:cubicBezTo>
                      <a:pt x="3634845" y="865809"/>
                      <a:pt x="3612525" y="825820"/>
                      <a:pt x="3587416" y="785831"/>
                    </a:cubicBezTo>
                    <a:cubicBezTo>
                      <a:pt x="3537197" y="705853"/>
                      <a:pt x="3476749" y="628665"/>
                      <a:pt x="3408860" y="557056"/>
                    </a:cubicBezTo>
                    <a:cubicBezTo>
                      <a:pt x="3378171" y="524507"/>
                      <a:pt x="3346552" y="494748"/>
                      <a:pt x="3314933" y="467779"/>
                    </a:cubicBezTo>
                    <a:cubicBezTo>
                      <a:pt x="3300053" y="454759"/>
                      <a:pt x="3285174" y="442669"/>
                      <a:pt x="3269364" y="431509"/>
                    </a:cubicBezTo>
                    <a:cubicBezTo>
                      <a:pt x="3251694" y="418490"/>
                      <a:pt x="3234025" y="406400"/>
                      <a:pt x="3216355" y="395240"/>
                    </a:cubicBezTo>
                    <a:cubicBezTo>
                      <a:pt x="3095458" y="317122"/>
                      <a:pt x="2971771" y="254814"/>
                      <a:pt x="2849944" y="208315"/>
                    </a:cubicBezTo>
                    <a:cubicBezTo>
                      <a:pt x="2785776" y="184136"/>
                      <a:pt x="2719747" y="164606"/>
                      <a:pt x="2653719" y="148796"/>
                    </a:cubicBezTo>
                    <a:cubicBezTo>
                      <a:pt x="2596060" y="134847"/>
                      <a:pt x="2532822" y="124617"/>
                      <a:pt x="2456564" y="115317"/>
                    </a:cubicBezTo>
                    <a:cubicBezTo>
                      <a:pt x="2386816" y="106947"/>
                      <a:pt x="2323577" y="102297"/>
                      <a:pt x="2262199" y="102297"/>
                    </a:cubicBezTo>
                    <a:lnTo>
                      <a:pt x="2258479" y="102297"/>
                    </a:lnTo>
                    <a:cubicBezTo>
                      <a:pt x="2218490" y="102297"/>
                      <a:pt x="2180361" y="105087"/>
                      <a:pt x="2143162" y="108807"/>
                    </a:cubicBezTo>
                    <a:cubicBezTo>
                      <a:pt x="2161761" y="99508"/>
                      <a:pt x="2176641" y="91138"/>
                      <a:pt x="2190590" y="84628"/>
                    </a:cubicBezTo>
                    <a:close/>
                    <a:moveTo>
                      <a:pt x="3370731" y="1550272"/>
                    </a:moveTo>
                    <a:cubicBezTo>
                      <a:pt x="3390261" y="1507493"/>
                      <a:pt x="3407001" y="1460994"/>
                      <a:pt x="3420020" y="1408915"/>
                    </a:cubicBezTo>
                    <a:cubicBezTo>
                      <a:pt x="3426530" y="1383806"/>
                      <a:pt x="3431180" y="1360557"/>
                      <a:pt x="3434900" y="1339167"/>
                    </a:cubicBezTo>
                    <a:cubicBezTo>
                      <a:pt x="3437690" y="1320568"/>
                      <a:pt x="3440480" y="1299178"/>
                      <a:pt x="3441410" y="1275929"/>
                    </a:cubicBezTo>
                    <a:cubicBezTo>
                      <a:pt x="3445129" y="1199670"/>
                      <a:pt x="3431180" y="1117833"/>
                      <a:pt x="3399561" y="1039715"/>
                    </a:cubicBezTo>
                    <a:cubicBezTo>
                      <a:pt x="3370731" y="968106"/>
                      <a:pt x="3327953" y="897428"/>
                      <a:pt x="3271224" y="829540"/>
                    </a:cubicBezTo>
                    <a:cubicBezTo>
                      <a:pt x="3219145" y="767231"/>
                      <a:pt x="3155907" y="707713"/>
                      <a:pt x="3084298" y="653774"/>
                    </a:cubicBezTo>
                    <a:cubicBezTo>
                      <a:pt x="3017340" y="603555"/>
                      <a:pt x="2944802" y="557986"/>
                      <a:pt x="2867614" y="518927"/>
                    </a:cubicBezTo>
                    <a:cubicBezTo>
                      <a:pt x="2832275" y="501258"/>
                      <a:pt x="2795075" y="484518"/>
                      <a:pt x="2757876" y="469638"/>
                    </a:cubicBezTo>
                    <a:cubicBezTo>
                      <a:pt x="2723467" y="455689"/>
                      <a:pt x="2688128" y="443599"/>
                      <a:pt x="2649069" y="432439"/>
                    </a:cubicBezTo>
                    <a:cubicBezTo>
                      <a:pt x="2575601" y="411050"/>
                      <a:pt x="2500273" y="395240"/>
                      <a:pt x="2424945" y="385941"/>
                    </a:cubicBezTo>
                    <a:cubicBezTo>
                      <a:pt x="2375656" y="380361"/>
                      <a:pt x="2326367" y="376641"/>
                      <a:pt x="2279868" y="376641"/>
                    </a:cubicBezTo>
                    <a:cubicBezTo>
                      <a:pt x="2251039" y="376641"/>
                      <a:pt x="2222210" y="377571"/>
                      <a:pt x="2194310" y="380361"/>
                    </a:cubicBezTo>
                    <a:cubicBezTo>
                      <a:pt x="2116192" y="386870"/>
                      <a:pt x="2042724" y="402680"/>
                      <a:pt x="1976696" y="427790"/>
                    </a:cubicBezTo>
                    <a:cubicBezTo>
                      <a:pt x="1943216" y="440809"/>
                      <a:pt x="1909737" y="456619"/>
                      <a:pt x="1878118" y="475218"/>
                    </a:cubicBezTo>
                    <a:cubicBezTo>
                      <a:pt x="1847429" y="492888"/>
                      <a:pt x="1818599" y="515207"/>
                      <a:pt x="1790700" y="540317"/>
                    </a:cubicBezTo>
                    <a:cubicBezTo>
                      <a:pt x="1754431" y="572866"/>
                      <a:pt x="1721882" y="611925"/>
                      <a:pt x="1693983" y="655634"/>
                    </a:cubicBezTo>
                    <a:cubicBezTo>
                      <a:pt x="1689333" y="643544"/>
                      <a:pt x="1686543" y="631454"/>
                      <a:pt x="1683753" y="619365"/>
                    </a:cubicBezTo>
                    <a:cubicBezTo>
                      <a:pt x="1680033" y="597975"/>
                      <a:pt x="1678173" y="575656"/>
                      <a:pt x="1679103" y="553336"/>
                    </a:cubicBezTo>
                    <a:cubicBezTo>
                      <a:pt x="1680963" y="525437"/>
                      <a:pt x="1686543" y="496608"/>
                      <a:pt x="1695843" y="466849"/>
                    </a:cubicBezTo>
                    <a:cubicBezTo>
                      <a:pt x="1707932" y="430579"/>
                      <a:pt x="1725602" y="394310"/>
                      <a:pt x="1747921" y="359901"/>
                    </a:cubicBezTo>
                    <a:cubicBezTo>
                      <a:pt x="1773031" y="322702"/>
                      <a:pt x="1801860" y="288293"/>
                      <a:pt x="1834409" y="259464"/>
                    </a:cubicBezTo>
                    <a:lnTo>
                      <a:pt x="1835339" y="258534"/>
                    </a:lnTo>
                    <a:cubicBezTo>
                      <a:pt x="1864168" y="233424"/>
                      <a:pt x="1893928" y="212965"/>
                      <a:pt x="1923687" y="198085"/>
                    </a:cubicBezTo>
                    <a:cubicBezTo>
                      <a:pt x="1969256" y="175766"/>
                      <a:pt x="2019475" y="159026"/>
                      <a:pt x="2074343" y="147866"/>
                    </a:cubicBezTo>
                    <a:cubicBezTo>
                      <a:pt x="2132932" y="135777"/>
                      <a:pt x="2194310" y="130197"/>
                      <a:pt x="2263129" y="130197"/>
                    </a:cubicBezTo>
                    <a:cubicBezTo>
                      <a:pt x="2284518" y="130197"/>
                      <a:pt x="2307768" y="131127"/>
                      <a:pt x="2331947" y="132057"/>
                    </a:cubicBezTo>
                    <a:cubicBezTo>
                      <a:pt x="2397045" y="135777"/>
                      <a:pt x="2466794" y="144146"/>
                      <a:pt x="2544912" y="157166"/>
                    </a:cubicBezTo>
                    <a:cubicBezTo>
                      <a:pt x="2617450" y="169256"/>
                      <a:pt x="2691848" y="186925"/>
                      <a:pt x="2764386" y="210175"/>
                    </a:cubicBezTo>
                    <a:cubicBezTo>
                      <a:pt x="2840644" y="235284"/>
                      <a:pt x="2917833" y="266903"/>
                      <a:pt x="2993161" y="304103"/>
                    </a:cubicBezTo>
                    <a:cubicBezTo>
                      <a:pt x="3064769" y="339442"/>
                      <a:pt x="3136377" y="380361"/>
                      <a:pt x="3211705" y="429649"/>
                    </a:cubicBezTo>
                    <a:lnTo>
                      <a:pt x="3210775" y="428719"/>
                    </a:lnTo>
                    <a:cubicBezTo>
                      <a:pt x="3279594" y="474288"/>
                      <a:pt x="3346552" y="534737"/>
                      <a:pt x="3416300" y="612855"/>
                    </a:cubicBezTo>
                    <a:cubicBezTo>
                      <a:pt x="3501858" y="709573"/>
                      <a:pt x="3571606" y="812800"/>
                      <a:pt x="3624615" y="919748"/>
                    </a:cubicBezTo>
                    <a:cubicBezTo>
                      <a:pt x="3661814" y="995075"/>
                      <a:pt x="3686923" y="1065754"/>
                      <a:pt x="3701803" y="1135502"/>
                    </a:cubicBezTo>
                    <a:cubicBezTo>
                      <a:pt x="3701803" y="1135502"/>
                      <a:pt x="3701803" y="1135502"/>
                      <a:pt x="3701803" y="1136432"/>
                    </a:cubicBezTo>
                    <a:cubicBezTo>
                      <a:pt x="3701803" y="1136432"/>
                      <a:pt x="3701803" y="1137362"/>
                      <a:pt x="3701803" y="1137362"/>
                    </a:cubicBezTo>
                    <a:lnTo>
                      <a:pt x="3701803" y="1138292"/>
                    </a:lnTo>
                    <a:cubicBezTo>
                      <a:pt x="3711103" y="1186651"/>
                      <a:pt x="3714823" y="1234080"/>
                      <a:pt x="3712963" y="1277789"/>
                    </a:cubicBezTo>
                    <a:cubicBezTo>
                      <a:pt x="3711103" y="1314058"/>
                      <a:pt x="3704593" y="1348467"/>
                      <a:pt x="3694363" y="1381016"/>
                    </a:cubicBezTo>
                    <a:cubicBezTo>
                      <a:pt x="3684134" y="1411705"/>
                      <a:pt x="3670184" y="1440535"/>
                      <a:pt x="3653445" y="1466574"/>
                    </a:cubicBezTo>
                    <a:cubicBezTo>
                      <a:pt x="3634845" y="1494473"/>
                      <a:pt x="3611596" y="1520513"/>
                      <a:pt x="3585556" y="1544692"/>
                    </a:cubicBezTo>
                    <a:cubicBezTo>
                      <a:pt x="3574396" y="1553992"/>
                      <a:pt x="3563237" y="1563292"/>
                      <a:pt x="3551147" y="1571661"/>
                    </a:cubicBezTo>
                    <a:cubicBezTo>
                      <a:pt x="3537197" y="1581891"/>
                      <a:pt x="3521388" y="1591191"/>
                      <a:pt x="3502788" y="1600491"/>
                    </a:cubicBezTo>
                    <a:cubicBezTo>
                      <a:pt x="3461869" y="1620020"/>
                      <a:pt x="3415370" y="1634900"/>
                      <a:pt x="3356782" y="1646990"/>
                    </a:cubicBezTo>
                    <a:cubicBezTo>
                      <a:pt x="3345622" y="1648850"/>
                      <a:pt x="3334462" y="1651639"/>
                      <a:pt x="3323303" y="1653500"/>
                    </a:cubicBezTo>
                    <a:lnTo>
                      <a:pt x="3317723" y="1654430"/>
                    </a:lnTo>
                    <a:lnTo>
                      <a:pt x="3312143" y="1655359"/>
                    </a:lnTo>
                    <a:cubicBezTo>
                      <a:pt x="3334462" y="1621880"/>
                      <a:pt x="3353992" y="1587471"/>
                      <a:pt x="3370731" y="1550272"/>
                    </a:cubicBezTo>
                    <a:close/>
                    <a:moveTo>
                      <a:pt x="1780470" y="1759517"/>
                    </a:moveTo>
                    <a:cubicBezTo>
                      <a:pt x="1783260" y="1757657"/>
                      <a:pt x="1786050" y="1755797"/>
                      <a:pt x="1788840" y="1753937"/>
                    </a:cubicBezTo>
                    <a:lnTo>
                      <a:pt x="1789770" y="1753007"/>
                    </a:lnTo>
                    <a:cubicBezTo>
                      <a:pt x="1833479" y="1790206"/>
                      <a:pt x="1882768" y="1826475"/>
                      <a:pt x="1941357" y="1864604"/>
                    </a:cubicBezTo>
                    <a:cubicBezTo>
                      <a:pt x="1996225" y="1900874"/>
                      <a:pt x="2058534" y="1937143"/>
                      <a:pt x="2131072" y="1976201"/>
                    </a:cubicBezTo>
                    <a:cubicBezTo>
                      <a:pt x="2146881" y="1984571"/>
                      <a:pt x="2161761" y="1992941"/>
                      <a:pt x="2177571" y="2001311"/>
                    </a:cubicBezTo>
                    <a:cubicBezTo>
                      <a:pt x="2177571" y="2004101"/>
                      <a:pt x="2176641" y="2006891"/>
                      <a:pt x="2175711" y="2009681"/>
                    </a:cubicBezTo>
                    <a:cubicBezTo>
                      <a:pt x="2174781" y="2013401"/>
                      <a:pt x="2172921" y="2017121"/>
                      <a:pt x="2170131" y="2020841"/>
                    </a:cubicBezTo>
                    <a:cubicBezTo>
                      <a:pt x="2167341" y="2024560"/>
                      <a:pt x="2164551" y="2027350"/>
                      <a:pt x="2161761" y="2031070"/>
                    </a:cubicBezTo>
                    <a:cubicBezTo>
                      <a:pt x="2158041" y="2033860"/>
                      <a:pt x="2154321" y="2036650"/>
                      <a:pt x="2150601" y="2038510"/>
                    </a:cubicBezTo>
                    <a:cubicBezTo>
                      <a:pt x="2146881" y="2040370"/>
                      <a:pt x="2143162" y="2041300"/>
                      <a:pt x="2139442" y="2042230"/>
                    </a:cubicBezTo>
                    <a:cubicBezTo>
                      <a:pt x="2136652" y="2043160"/>
                      <a:pt x="2133862" y="2043160"/>
                      <a:pt x="2131072" y="2043160"/>
                    </a:cubicBezTo>
                    <a:lnTo>
                      <a:pt x="2130142" y="2043160"/>
                    </a:lnTo>
                    <a:cubicBezTo>
                      <a:pt x="2127352" y="2043160"/>
                      <a:pt x="2125492" y="2042230"/>
                      <a:pt x="2122702" y="2042230"/>
                    </a:cubicBezTo>
                    <a:cubicBezTo>
                      <a:pt x="2120842" y="2041300"/>
                      <a:pt x="2118052" y="2040370"/>
                      <a:pt x="2116192" y="2039440"/>
                    </a:cubicBezTo>
                    <a:cubicBezTo>
                      <a:pt x="2114332" y="2037580"/>
                      <a:pt x="2112472" y="2036650"/>
                      <a:pt x="2110612" y="2034790"/>
                    </a:cubicBezTo>
                    <a:cubicBezTo>
                      <a:pt x="2108752" y="2032000"/>
                      <a:pt x="2106892" y="2029210"/>
                      <a:pt x="2105032" y="2026420"/>
                    </a:cubicBezTo>
                    <a:cubicBezTo>
                      <a:pt x="2104103" y="2023630"/>
                      <a:pt x="2100383" y="2022700"/>
                      <a:pt x="2097593" y="2021771"/>
                    </a:cubicBezTo>
                    <a:cubicBezTo>
                      <a:pt x="2096663" y="2021771"/>
                      <a:pt x="2096663" y="2021771"/>
                      <a:pt x="2095733" y="2021771"/>
                    </a:cubicBezTo>
                    <a:cubicBezTo>
                      <a:pt x="2094803" y="2021771"/>
                      <a:pt x="2094803" y="2021771"/>
                      <a:pt x="2093873" y="2021771"/>
                    </a:cubicBezTo>
                    <a:cubicBezTo>
                      <a:pt x="2092943" y="2020841"/>
                      <a:pt x="2091083" y="2020841"/>
                      <a:pt x="2090153" y="2020841"/>
                    </a:cubicBezTo>
                    <a:lnTo>
                      <a:pt x="2089223" y="2020841"/>
                    </a:lnTo>
                    <a:cubicBezTo>
                      <a:pt x="2086433" y="2020841"/>
                      <a:pt x="2084573" y="2022700"/>
                      <a:pt x="2082713" y="2024560"/>
                    </a:cubicBezTo>
                    <a:lnTo>
                      <a:pt x="2078993" y="2027350"/>
                    </a:lnTo>
                    <a:cubicBezTo>
                      <a:pt x="2075273" y="2031070"/>
                      <a:pt x="2070623" y="2033860"/>
                      <a:pt x="2065973" y="2035720"/>
                    </a:cubicBezTo>
                    <a:cubicBezTo>
                      <a:pt x="2061324" y="2037580"/>
                      <a:pt x="2057604" y="2039440"/>
                      <a:pt x="2053884" y="2040370"/>
                    </a:cubicBezTo>
                    <a:cubicBezTo>
                      <a:pt x="2050164" y="2041300"/>
                      <a:pt x="2047374" y="2041300"/>
                      <a:pt x="2043654" y="2041300"/>
                    </a:cubicBezTo>
                    <a:cubicBezTo>
                      <a:pt x="2040864" y="2041300"/>
                      <a:pt x="2038074" y="2040370"/>
                      <a:pt x="2035284" y="2039440"/>
                    </a:cubicBezTo>
                    <a:cubicBezTo>
                      <a:pt x="2033424" y="2038510"/>
                      <a:pt x="2030634" y="2037580"/>
                      <a:pt x="2028774" y="2036650"/>
                    </a:cubicBezTo>
                    <a:cubicBezTo>
                      <a:pt x="2026914" y="2035720"/>
                      <a:pt x="2025984" y="2033860"/>
                      <a:pt x="2024124" y="2032930"/>
                    </a:cubicBezTo>
                    <a:cubicBezTo>
                      <a:pt x="2022265" y="2031070"/>
                      <a:pt x="2021334" y="2029210"/>
                      <a:pt x="2020405" y="2027350"/>
                    </a:cubicBezTo>
                    <a:cubicBezTo>
                      <a:pt x="2019475" y="2024560"/>
                      <a:pt x="2018545" y="2021771"/>
                      <a:pt x="2017615" y="2019910"/>
                    </a:cubicBezTo>
                    <a:cubicBezTo>
                      <a:pt x="2016685" y="2016191"/>
                      <a:pt x="2016685" y="2011541"/>
                      <a:pt x="2016685" y="2007821"/>
                    </a:cubicBezTo>
                    <a:cubicBezTo>
                      <a:pt x="2016685" y="2005031"/>
                      <a:pt x="2014825" y="2001311"/>
                      <a:pt x="2012035" y="1999451"/>
                    </a:cubicBezTo>
                    <a:cubicBezTo>
                      <a:pt x="2010175" y="1997591"/>
                      <a:pt x="2006455" y="1996661"/>
                      <a:pt x="2003665" y="1996661"/>
                    </a:cubicBezTo>
                    <a:cubicBezTo>
                      <a:pt x="2003665" y="1996661"/>
                      <a:pt x="2002735" y="1996661"/>
                      <a:pt x="2002735" y="1996661"/>
                    </a:cubicBezTo>
                    <a:cubicBezTo>
                      <a:pt x="1999945" y="1994801"/>
                      <a:pt x="1998085" y="1993871"/>
                      <a:pt x="1995295" y="1993871"/>
                    </a:cubicBezTo>
                    <a:lnTo>
                      <a:pt x="1994365" y="1993871"/>
                    </a:lnTo>
                    <a:cubicBezTo>
                      <a:pt x="1990645" y="1993871"/>
                      <a:pt x="1988785" y="1995731"/>
                      <a:pt x="1986925" y="1997591"/>
                    </a:cubicBezTo>
                    <a:lnTo>
                      <a:pt x="1985995" y="1998521"/>
                    </a:lnTo>
                    <a:cubicBezTo>
                      <a:pt x="1982275" y="2001311"/>
                      <a:pt x="1978556" y="2004101"/>
                      <a:pt x="1974836" y="2005961"/>
                    </a:cubicBezTo>
                    <a:cubicBezTo>
                      <a:pt x="1972046" y="2006891"/>
                      <a:pt x="1970186" y="2007821"/>
                      <a:pt x="1967396" y="2008751"/>
                    </a:cubicBezTo>
                    <a:cubicBezTo>
                      <a:pt x="1965536" y="2008751"/>
                      <a:pt x="1963676" y="2008751"/>
                      <a:pt x="1961816" y="2008751"/>
                    </a:cubicBezTo>
                    <a:cubicBezTo>
                      <a:pt x="1959956" y="2008751"/>
                      <a:pt x="1958096" y="2007821"/>
                      <a:pt x="1956236" y="2007821"/>
                    </a:cubicBezTo>
                    <a:cubicBezTo>
                      <a:pt x="1954376" y="2006891"/>
                      <a:pt x="1951586" y="2005961"/>
                      <a:pt x="1949726" y="2005031"/>
                    </a:cubicBezTo>
                    <a:cubicBezTo>
                      <a:pt x="1946936" y="2003171"/>
                      <a:pt x="1944146" y="2000381"/>
                      <a:pt x="1942286" y="1998521"/>
                    </a:cubicBezTo>
                    <a:cubicBezTo>
                      <a:pt x="1938567" y="1994801"/>
                      <a:pt x="1935777" y="1990151"/>
                      <a:pt x="1933917" y="1985501"/>
                    </a:cubicBezTo>
                    <a:cubicBezTo>
                      <a:pt x="1931127" y="1979922"/>
                      <a:pt x="1929267" y="1975272"/>
                      <a:pt x="1928337" y="1968762"/>
                    </a:cubicBezTo>
                    <a:cubicBezTo>
                      <a:pt x="1927407" y="1965042"/>
                      <a:pt x="1926477" y="1962252"/>
                      <a:pt x="1923687" y="1959462"/>
                    </a:cubicBezTo>
                    <a:cubicBezTo>
                      <a:pt x="1922757" y="1958532"/>
                      <a:pt x="1921827" y="1958532"/>
                      <a:pt x="1921827" y="1957602"/>
                    </a:cubicBezTo>
                    <a:cubicBezTo>
                      <a:pt x="1919967" y="1954812"/>
                      <a:pt x="1916247" y="1952952"/>
                      <a:pt x="1913457" y="1952952"/>
                    </a:cubicBezTo>
                    <a:cubicBezTo>
                      <a:pt x="1911597" y="1952952"/>
                      <a:pt x="1909737" y="1953882"/>
                      <a:pt x="1908807" y="1954812"/>
                    </a:cubicBezTo>
                    <a:cubicBezTo>
                      <a:pt x="1906017" y="1957602"/>
                      <a:pt x="1902297" y="1959462"/>
                      <a:pt x="1899508" y="1960392"/>
                    </a:cubicBezTo>
                    <a:cubicBezTo>
                      <a:pt x="1896718" y="1961322"/>
                      <a:pt x="1893928" y="1962252"/>
                      <a:pt x="1891138" y="1963182"/>
                    </a:cubicBezTo>
                    <a:cubicBezTo>
                      <a:pt x="1888348" y="1964112"/>
                      <a:pt x="1884628" y="1964112"/>
                      <a:pt x="1881838" y="1964112"/>
                    </a:cubicBezTo>
                    <a:lnTo>
                      <a:pt x="1880908" y="1964112"/>
                    </a:lnTo>
                    <a:cubicBezTo>
                      <a:pt x="1878118" y="1964112"/>
                      <a:pt x="1874398" y="1963182"/>
                      <a:pt x="1870678" y="1962252"/>
                    </a:cubicBezTo>
                    <a:cubicBezTo>
                      <a:pt x="1866958" y="1961322"/>
                      <a:pt x="1863238" y="1959462"/>
                      <a:pt x="1860448" y="1957602"/>
                    </a:cubicBezTo>
                    <a:cubicBezTo>
                      <a:pt x="1856729" y="1954812"/>
                      <a:pt x="1853939" y="1952022"/>
                      <a:pt x="1850219" y="1949232"/>
                    </a:cubicBezTo>
                    <a:cubicBezTo>
                      <a:pt x="1847429" y="1946442"/>
                      <a:pt x="1845569" y="1942723"/>
                      <a:pt x="1843709" y="1939002"/>
                    </a:cubicBezTo>
                    <a:cubicBezTo>
                      <a:pt x="1841849" y="1935283"/>
                      <a:pt x="1840919" y="1932493"/>
                      <a:pt x="1839989" y="1929703"/>
                    </a:cubicBezTo>
                    <a:cubicBezTo>
                      <a:pt x="1839059" y="1926913"/>
                      <a:pt x="1839059" y="1923193"/>
                      <a:pt x="1839059" y="1920403"/>
                    </a:cubicBezTo>
                    <a:cubicBezTo>
                      <a:pt x="1839059" y="1917613"/>
                      <a:pt x="1839989" y="1914823"/>
                      <a:pt x="1840919" y="1912033"/>
                    </a:cubicBezTo>
                    <a:cubicBezTo>
                      <a:pt x="1841849" y="1910173"/>
                      <a:pt x="1842779" y="1907383"/>
                      <a:pt x="1843709" y="1905523"/>
                    </a:cubicBezTo>
                    <a:cubicBezTo>
                      <a:pt x="1845569" y="1902733"/>
                      <a:pt x="1845569" y="1899013"/>
                      <a:pt x="1844639" y="1896224"/>
                    </a:cubicBezTo>
                    <a:cubicBezTo>
                      <a:pt x="1843709" y="1892504"/>
                      <a:pt x="1840919" y="1890644"/>
                      <a:pt x="1838129" y="1888784"/>
                    </a:cubicBezTo>
                    <a:cubicBezTo>
                      <a:pt x="1837199" y="1888784"/>
                      <a:pt x="1836269" y="1887854"/>
                      <a:pt x="1835339" y="1887854"/>
                    </a:cubicBezTo>
                    <a:cubicBezTo>
                      <a:pt x="1833479" y="1885994"/>
                      <a:pt x="1831619" y="1885064"/>
                      <a:pt x="1829759" y="1885064"/>
                    </a:cubicBezTo>
                    <a:cubicBezTo>
                      <a:pt x="1829759" y="1885064"/>
                      <a:pt x="1828829" y="1885064"/>
                      <a:pt x="1828829" y="1885064"/>
                    </a:cubicBezTo>
                    <a:cubicBezTo>
                      <a:pt x="1824179" y="1885994"/>
                      <a:pt x="1820460" y="1885994"/>
                      <a:pt x="1816740" y="1885994"/>
                    </a:cubicBezTo>
                    <a:lnTo>
                      <a:pt x="1815810" y="1885994"/>
                    </a:lnTo>
                    <a:cubicBezTo>
                      <a:pt x="1813020" y="1885994"/>
                      <a:pt x="1809300" y="1885064"/>
                      <a:pt x="1806510" y="1884134"/>
                    </a:cubicBezTo>
                    <a:cubicBezTo>
                      <a:pt x="1803720" y="1883204"/>
                      <a:pt x="1800930" y="1881344"/>
                      <a:pt x="1798140" y="1880414"/>
                    </a:cubicBezTo>
                    <a:cubicBezTo>
                      <a:pt x="1796280" y="1878554"/>
                      <a:pt x="1793490" y="1876694"/>
                      <a:pt x="1791630" y="1874834"/>
                    </a:cubicBezTo>
                    <a:cubicBezTo>
                      <a:pt x="1789770" y="1872974"/>
                      <a:pt x="1788840" y="1870184"/>
                      <a:pt x="1786980" y="1868324"/>
                    </a:cubicBezTo>
                    <a:cubicBezTo>
                      <a:pt x="1786050" y="1865534"/>
                      <a:pt x="1785120" y="1863674"/>
                      <a:pt x="1784190" y="1860884"/>
                    </a:cubicBezTo>
                    <a:cubicBezTo>
                      <a:pt x="1784190" y="1859025"/>
                      <a:pt x="1784190" y="1857164"/>
                      <a:pt x="1784190" y="1855304"/>
                    </a:cubicBezTo>
                    <a:cubicBezTo>
                      <a:pt x="1784190" y="1853445"/>
                      <a:pt x="1785120" y="1851585"/>
                      <a:pt x="1785120" y="1849725"/>
                    </a:cubicBezTo>
                    <a:cubicBezTo>
                      <a:pt x="1786050" y="1847865"/>
                      <a:pt x="1786980" y="1846005"/>
                      <a:pt x="1787910" y="1845075"/>
                    </a:cubicBezTo>
                    <a:cubicBezTo>
                      <a:pt x="1789770" y="1843215"/>
                      <a:pt x="1790700" y="1841355"/>
                      <a:pt x="1792560" y="1839495"/>
                    </a:cubicBezTo>
                    <a:cubicBezTo>
                      <a:pt x="1795350" y="1837635"/>
                      <a:pt x="1798140" y="1835775"/>
                      <a:pt x="1800930" y="1833915"/>
                    </a:cubicBezTo>
                    <a:cubicBezTo>
                      <a:pt x="1804650" y="1832055"/>
                      <a:pt x="1806510" y="1828335"/>
                      <a:pt x="1807440" y="1824615"/>
                    </a:cubicBezTo>
                    <a:cubicBezTo>
                      <a:pt x="1808370" y="1820895"/>
                      <a:pt x="1807440" y="1817176"/>
                      <a:pt x="1805580" y="1814385"/>
                    </a:cubicBezTo>
                    <a:cubicBezTo>
                      <a:pt x="1803720" y="1811596"/>
                      <a:pt x="1800000" y="1808806"/>
                      <a:pt x="1796280" y="1807876"/>
                    </a:cubicBezTo>
                    <a:cubicBezTo>
                      <a:pt x="1795350" y="1807876"/>
                      <a:pt x="1794420" y="1807876"/>
                      <a:pt x="1793490" y="1807876"/>
                    </a:cubicBezTo>
                    <a:cubicBezTo>
                      <a:pt x="1793490" y="1807876"/>
                      <a:pt x="1792560" y="1807876"/>
                      <a:pt x="1792560" y="1807876"/>
                    </a:cubicBezTo>
                    <a:lnTo>
                      <a:pt x="1792560" y="1807876"/>
                    </a:lnTo>
                    <a:lnTo>
                      <a:pt x="1792560" y="1807876"/>
                    </a:lnTo>
                    <a:cubicBezTo>
                      <a:pt x="1791630" y="1806946"/>
                      <a:pt x="1791630" y="1806946"/>
                      <a:pt x="1790700" y="1806946"/>
                    </a:cubicBezTo>
                    <a:cubicBezTo>
                      <a:pt x="1787910" y="1806016"/>
                      <a:pt x="1786050" y="1805086"/>
                      <a:pt x="1783260" y="1805086"/>
                    </a:cubicBezTo>
                    <a:cubicBezTo>
                      <a:pt x="1778611" y="1803226"/>
                      <a:pt x="1775821" y="1802296"/>
                      <a:pt x="1773031" y="1800436"/>
                    </a:cubicBezTo>
                    <a:cubicBezTo>
                      <a:pt x="1772101" y="1799506"/>
                      <a:pt x="1771171" y="1798576"/>
                      <a:pt x="1770241" y="1797646"/>
                    </a:cubicBezTo>
                    <a:cubicBezTo>
                      <a:pt x="1769311" y="1796716"/>
                      <a:pt x="1769311" y="1795786"/>
                      <a:pt x="1768381" y="1794856"/>
                    </a:cubicBezTo>
                    <a:cubicBezTo>
                      <a:pt x="1768381" y="1793926"/>
                      <a:pt x="1767451" y="1792996"/>
                      <a:pt x="1767451" y="1792066"/>
                    </a:cubicBezTo>
                    <a:cubicBezTo>
                      <a:pt x="1767451" y="1790206"/>
                      <a:pt x="1767451" y="1789276"/>
                      <a:pt x="1767451" y="1787416"/>
                    </a:cubicBezTo>
                    <a:cubicBezTo>
                      <a:pt x="1767451" y="1785556"/>
                      <a:pt x="1768381" y="1782766"/>
                      <a:pt x="1768381" y="1779976"/>
                    </a:cubicBezTo>
                    <a:cubicBezTo>
                      <a:pt x="1769311" y="1776256"/>
                      <a:pt x="1771171" y="1773467"/>
                      <a:pt x="1773031" y="1769747"/>
                    </a:cubicBezTo>
                    <a:cubicBezTo>
                      <a:pt x="1775821" y="1765097"/>
                      <a:pt x="1777681" y="1762307"/>
                      <a:pt x="1780470" y="1759517"/>
                    </a:cubicBezTo>
                    <a:close/>
                    <a:moveTo>
                      <a:pt x="1758151" y="1724178"/>
                    </a:moveTo>
                    <a:lnTo>
                      <a:pt x="1758151" y="1724178"/>
                    </a:lnTo>
                    <a:cubicBezTo>
                      <a:pt x="1762801" y="1728828"/>
                      <a:pt x="1766521" y="1731618"/>
                      <a:pt x="1770241" y="1735337"/>
                    </a:cubicBezTo>
                    <a:cubicBezTo>
                      <a:pt x="1753501" y="1746497"/>
                      <a:pt x="1741411" y="1762307"/>
                      <a:pt x="1738622" y="1779976"/>
                    </a:cubicBezTo>
                    <a:cubicBezTo>
                      <a:pt x="1738622" y="1782766"/>
                      <a:pt x="1737691" y="1785556"/>
                      <a:pt x="1737691" y="1788346"/>
                    </a:cubicBezTo>
                    <a:cubicBezTo>
                      <a:pt x="1737691" y="1791136"/>
                      <a:pt x="1738622" y="1793926"/>
                      <a:pt x="1738622" y="1796716"/>
                    </a:cubicBezTo>
                    <a:lnTo>
                      <a:pt x="1738622" y="1797646"/>
                    </a:lnTo>
                    <a:cubicBezTo>
                      <a:pt x="1739551" y="1803226"/>
                      <a:pt x="1742341" y="1807876"/>
                      <a:pt x="1747921" y="1814385"/>
                    </a:cubicBezTo>
                    <a:cubicBezTo>
                      <a:pt x="1751641" y="1818105"/>
                      <a:pt x="1756291" y="1820895"/>
                      <a:pt x="1761871" y="1823685"/>
                    </a:cubicBezTo>
                    <a:cubicBezTo>
                      <a:pt x="1762801" y="1823685"/>
                      <a:pt x="1763731" y="1824615"/>
                      <a:pt x="1764661" y="1824615"/>
                    </a:cubicBezTo>
                    <a:cubicBezTo>
                      <a:pt x="1762801" y="1826475"/>
                      <a:pt x="1761871" y="1829265"/>
                      <a:pt x="1760941" y="1831125"/>
                    </a:cubicBezTo>
                    <a:cubicBezTo>
                      <a:pt x="1759081" y="1833915"/>
                      <a:pt x="1758151" y="1837635"/>
                      <a:pt x="1757221" y="1841355"/>
                    </a:cubicBezTo>
                    <a:lnTo>
                      <a:pt x="1757221" y="1842285"/>
                    </a:lnTo>
                    <a:cubicBezTo>
                      <a:pt x="1755361" y="1848795"/>
                      <a:pt x="1755361" y="1855304"/>
                      <a:pt x="1755361" y="1859954"/>
                    </a:cubicBezTo>
                    <a:cubicBezTo>
                      <a:pt x="1756291" y="1866464"/>
                      <a:pt x="1758151" y="1872974"/>
                      <a:pt x="1761871" y="1880414"/>
                    </a:cubicBezTo>
                    <a:cubicBezTo>
                      <a:pt x="1764661" y="1885064"/>
                      <a:pt x="1768381" y="1889714"/>
                      <a:pt x="1773961" y="1894364"/>
                    </a:cubicBezTo>
                    <a:cubicBezTo>
                      <a:pt x="1778611" y="1899013"/>
                      <a:pt x="1785120" y="1902733"/>
                      <a:pt x="1790700" y="1904593"/>
                    </a:cubicBezTo>
                    <a:cubicBezTo>
                      <a:pt x="1797210" y="1906453"/>
                      <a:pt x="1802790" y="1907383"/>
                      <a:pt x="1808370" y="1907383"/>
                    </a:cubicBezTo>
                    <a:cubicBezTo>
                      <a:pt x="1810230" y="1907383"/>
                      <a:pt x="1811160" y="1907383"/>
                      <a:pt x="1813020" y="1907383"/>
                    </a:cubicBezTo>
                    <a:cubicBezTo>
                      <a:pt x="1813950" y="1907383"/>
                      <a:pt x="1814880" y="1907383"/>
                      <a:pt x="1815810" y="1907383"/>
                    </a:cubicBezTo>
                    <a:cubicBezTo>
                      <a:pt x="1814880" y="1909243"/>
                      <a:pt x="1814880" y="1911103"/>
                      <a:pt x="1814880" y="1912963"/>
                    </a:cubicBezTo>
                    <a:cubicBezTo>
                      <a:pt x="1813950" y="1920403"/>
                      <a:pt x="1814880" y="1927843"/>
                      <a:pt x="1816740" y="1936213"/>
                    </a:cubicBezTo>
                    <a:cubicBezTo>
                      <a:pt x="1818599" y="1942723"/>
                      <a:pt x="1821389" y="1949232"/>
                      <a:pt x="1825109" y="1955742"/>
                    </a:cubicBezTo>
                    <a:cubicBezTo>
                      <a:pt x="1828829" y="1961322"/>
                      <a:pt x="1834409" y="1967832"/>
                      <a:pt x="1839989" y="1972482"/>
                    </a:cubicBezTo>
                    <a:cubicBezTo>
                      <a:pt x="1845569" y="1977131"/>
                      <a:pt x="1852079" y="1980851"/>
                      <a:pt x="1858588" y="1982711"/>
                    </a:cubicBezTo>
                    <a:cubicBezTo>
                      <a:pt x="1866028" y="1985501"/>
                      <a:pt x="1873468" y="1986431"/>
                      <a:pt x="1880908" y="1986431"/>
                    </a:cubicBezTo>
                    <a:cubicBezTo>
                      <a:pt x="1887418" y="1986431"/>
                      <a:pt x="1894858" y="1984571"/>
                      <a:pt x="1901368" y="1981781"/>
                    </a:cubicBezTo>
                    <a:cubicBezTo>
                      <a:pt x="1902297" y="1980851"/>
                      <a:pt x="1904157" y="1980851"/>
                      <a:pt x="1905087" y="1979922"/>
                    </a:cubicBezTo>
                    <a:cubicBezTo>
                      <a:pt x="1905087" y="1981781"/>
                      <a:pt x="1906017" y="1983641"/>
                      <a:pt x="1906947" y="1986431"/>
                    </a:cubicBezTo>
                    <a:cubicBezTo>
                      <a:pt x="1908807" y="1992011"/>
                      <a:pt x="1911597" y="1997591"/>
                      <a:pt x="1915317" y="2004101"/>
                    </a:cubicBezTo>
                    <a:cubicBezTo>
                      <a:pt x="1918107" y="2008751"/>
                      <a:pt x="1920897" y="2013401"/>
                      <a:pt x="1925547" y="2018050"/>
                    </a:cubicBezTo>
                    <a:cubicBezTo>
                      <a:pt x="1929267" y="2021771"/>
                      <a:pt x="1933917" y="2025490"/>
                      <a:pt x="1939496" y="2029210"/>
                    </a:cubicBezTo>
                    <a:cubicBezTo>
                      <a:pt x="1943216" y="2032000"/>
                      <a:pt x="1947866" y="2032930"/>
                      <a:pt x="1954376" y="2034790"/>
                    </a:cubicBezTo>
                    <a:cubicBezTo>
                      <a:pt x="1957166" y="2035720"/>
                      <a:pt x="1959026" y="2035720"/>
                      <a:pt x="1961816" y="2035720"/>
                    </a:cubicBezTo>
                    <a:cubicBezTo>
                      <a:pt x="1965536" y="2035720"/>
                      <a:pt x="1969256" y="2035720"/>
                      <a:pt x="1972976" y="2034790"/>
                    </a:cubicBezTo>
                    <a:cubicBezTo>
                      <a:pt x="1980416" y="2032930"/>
                      <a:pt x="1986925" y="2029210"/>
                      <a:pt x="1994365" y="2023630"/>
                    </a:cubicBezTo>
                    <a:cubicBezTo>
                      <a:pt x="1995295" y="2032000"/>
                      <a:pt x="1999015" y="2039440"/>
                      <a:pt x="2002735" y="2045950"/>
                    </a:cubicBezTo>
                    <a:cubicBezTo>
                      <a:pt x="2009245" y="2056180"/>
                      <a:pt x="2020405" y="2062690"/>
                      <a:pt x="2033424" y="2066409"/>
                    </a:cubicBezTo>
                    <a:cubicBezTo>
                      <a:pt x="2037144" y="2067339"/>
                      <a:pt x="2040864" y="2067339"/>
                      <a:pt x="2044584" y="2067339"/>
                    </a:cubicBezTo>
                    <a:cubicBezTo>
                      <a:pt x="2046444" y="2067339"/>
                      <a:pt x="2048304" y="2067339"/>
                      <a:pt x="2050164" y="2067339"/>
                    </a:cubicBezTo>
                    <a:cubicBezTo>
                      <a:pt x="2055744" y="2066409"/>
                      <a:pt x="2062254" y="2065479"/>
                      <a:pt x="2067833" y="2062690"/>
                    </a:cubicBezTo>
                    <a:cubicBezTo>
                      <a:pt x="2076203" y="2058970"/>
                      <a:pt x="2084573" y="2053390"/>
                      <a:pt x="2091083" y="2045950"/>
                    </a:cubicBezTo>
                    <a:cubicBezTo>
                      <a:pt x="2092943" y="2048740"/>
                      <a:pt x="2095733" y="2052460"/>
                      <a:pt x="2099453" y="2055250"/>
                    </a:cubicBezTo>
                    <a:cubicBezTo>
                      <a:pt x="2104103" y="2059899"/>
                      <a:pt x="2110612" y="2062690"/>
                      <a:pt x="2118052" y="2064549"/>
                    </a:cubicBezTo>
                    <a:cubicBezTo>
                      <a:pt x="2121772" y="2065479"/>
                      <a:pt x="2125492" y="2066409"/>
                      <a:pt x="2130142" y="2066409"/>
                    </a:cubicBezTo>
                    <a:cubicBezTo>
                      <a:pt x="2132002" y="2066409"/>
                      <a:pt x="2133862" y="2066409"/>
                      <a:pt x="2135722" y="2066409"/>
                    </a:cubicBezTo>
                    <a:cubicBezTo>
                      <a:pt x="2142232" y="2065479"/>
                      <a:pt x="2148741" y="2064549"/>
                      <a:pt x="2154321" y="2061759"/>
                    </a:cubicBezTo>
                    <a:cubicBezTo>
                      <a:pt x="2159901" y="2058970"/>
                      <a:pt x="2165481" y="2056180"/>
                      <a:pt x="2170131" y="2051530"/>
                    </a:cubicBezTo>
                    <a:cubicBezTo>
                      <a:pt x="2175711" y="2046880"/>
                      <a:pt x="2180361" y="2041300"/>
                      <a:pt x="2184081" y="2034790"/>
                    </a:cubicBezTo>
                    <a:cubicBezTo>
                      <a:pt x="2188730" y="2028280"/>
                      <a:pt x="2191520" y="2019910"/>
                      <a:pt x="2192450" y="2012471"/>
                    </a:cubicBezTo>
                    <a:cubicBezTo>
                      <a:pt x="2196170" y="2014331"/>
                      <a:pt x="2198960" y="2016191"/>
                      <a:pt x="2202680" y="2018050"/>
                    </a:cubicBezTo>
                    <a:cubicBezTo>
                      <a:pt x="2174781" y="2084079"/>
                      <a:pt x="2138512" y="2152897"/>
                      <a:pt x="2086433" y="2240315"/>
                    </a:cubicBezTo>
                    <a:cubicBezTo>
                      <a:pt x="2067833" y="2271004"/>
                      <a:pt x="2049234" y="2301694"/>
                      <a:pt x="2029704" y="2332383"/>
                    </a:cubicBezTo>
                    <a:cubicBezTo>
                      <a:pt x="2025054" y="2329593"/>
                      <a:pt x="2020405" y="2327733"/>
                      <a:pt x="2015755" y="2324943"/>
                    </a:cubicBezTo>
                    <a:lnTo>
                      <a:pt x="2008315" y="2321223"/>
                    </a:lnTo>
                    <a:cubicBezTo>
                      <a:pt x="1998085" y="2315643"/>
                      <a:pt x="1987855" y="2310993"/>
                      <a:pt x="1977626" y="2305414"/>
                    </a:cubicBezTo>
                    <a:cubicBezTo>
                      <a:pt x="1958096" y="2295184"/>
                      <a:pt x="1938567" y="2284954"/>
                      <a:pt x="1917177" y="2272864"/>
                    </a:cubicBezTo>
                    <a:cubicBezTo>
                      <a:pt x="1878118" y="2250545"/>
                      <a:pt x="1839059" y="2227295"/>
                      <a:pt x="1801860" y="2204046"/>
                    </a:cubicBezTo>
                    <a:cubicBezTo>
                      <a:pt x="1680963" y="2124998"/>
                      <a:pt x="1574016" y="2035720"/>
                      <a:pt x="1484738" y="1939002"/>
                    </a:cubicBezTo>
                    <a:cubicBezTo>
                      <a:pt x="1494968" y="1929703"/>
                      <a:pt x="1505197" y="1919473"/>
                      <a:pt x="1514497" y="1910173"/>
                    </a:cubicBezTo>
                    <a:cubicBezTo>
                      <a:pt x="1519147" y="1905523"/>
                      <a:pt x="1524727" y="1900874"/>
                      <a:pt x="1529377" y="1895294"/>
                    </a:cubicBezTo>
                    <a:lnTo>
                      <a:pt x="1534027" y="1890644"/>
                    </a:lnTo>
                    <a:cubicBezTo>
                      <a:pt x="1556346" y="1869254"/>
                      <a:pt x="1578665" y="1846935"/>
                      <a:pt x="1601915" y="1825545"/>
                    </a:cubicBezTo>
                    <a:cubicBezTo>
                      <a:pt x="1606565" y="1821825"/>
                      <a:pt x="1611215" y="1818105"/>
                      <a:pt x="1615865" y="1813455"/>
                    </a:cubicBezTo>
                    <a:cubicBezTo>
                      <a:pt x="1627024" y="1805086"/>
                      <a:pt x="1639114" y="1796716"/>
                      <a:pt x="1650274" y="1789276"/>
                    </a:cubicBezTo>
                    <a:cubicBezTo>
                      <a:pt x="1669803" y="1776256"/>
                      <a:pt x="1690263" y="1764167"/>
                      <a:pt x="1707932" y="1753937"/>
                    </a:cubicBezTo>
                    <a:lnTo>
                      <a:pt x="1714442" y="1750217"/>
                    </a:lnTo>
                    <a:lnTo>
                      <a:pt x="1719092" y="1747427"/>
                    </a:lnTo>
                    <a:cubicBezTo>
                      <a:pt x="1734902" y="1738128"/>
                      <a:pt x="1746991" y="1731618"/>
                      <a:pt x="1758151" y="1724178"/>
                    </a:cubicBezTo>
                    <a:close/>
                    <a:moveTo>
                      <a:pt x="1535886" y="969036"/>
                    </a:moveTo>
                    <a:cubicBezTo>
                      <a:pt x="1541466" y="952297"/>
                      <a:pt x="1549836" y="934627"/>
                      <a:pt x="1560996" y="916957"/>
                    </a:cubicBezTo>
                    <a:cubicBezTo>
                      <a:pt x="1575876" y="894638"/>
                      <a:pt x="1592615" y="875108"/>
                      <a:pt x="1611215" y="858369"/>
                    </a:cubicBezTo>
                    <a:cubicBezTo>
                      <a:pt x="1624234" y="847209"/>
                      <a:pt x="1636324" y="838839"/>
                      <a:pt x="1648414" y="832330"/>
                    </a:cubicBezTo>
                    <a:cubicBezTo>
                      <a:pt x="1654924" y="828610"/>
                      <a:pt x="1661433" y="826750"/>
                      <a:pt x="1667943" y="824890"/>
                    </a:cubicBezTo>
                    <a:cubicBezTo>
                      <a:pt x="1671663" y="823960"/>
                      <a:pt x="1674453" y="823960"/>
                      <a:pt x="1677243" y="823960"/>
                    </a:cubicBezTo>
                    <a:cubicBezTo>
                      <a:pt x="1679103" y="823960"/>
                      <a:pt x="1681893" y="824890"/>
                      <a:pt x="1683753" y="824890"/>
                    </a:cubicBezTo>
                    <a:cubicBezTo>
                      <a:pt x="1685613" y="825820"/>
                      <a:pt x="1686543" y="825820"/>
                      <a:pt x="1688403" y="826750"/>
                    </a:cubicBezTo>
                    <a:cubicBezTo>
                      <a:pt x="1690263" y="827680"/>
                      <a:pt x="1691193" y="828610"/>
                      <a:pt x="1692123" y="830470"/>
                    </a:cubicBezTo>
                    <a:cubicBezTo>
                      <a:pt x="1693983" y="832330"/>
                      <a:pt x="1694913" y="834190"/>
                      <a:pt x="1696773" y="836980"/>
                    </a:cubicBezTo>
                    <a:cubicBezTo>
                      <a:pt x="1698632" y="841629"/>
                      <a:pt x="1700492" y="846279"/>
                      <a:pt x="1701422" y="852789"/>
                    </a:cubicBezTo>
                    <a:cubicBezTo>
                      <a:pt x="1702352" y="854649"/>
                      <a:pt x="1702352" y="855579"/>
                      <a:pt x="1703282" y="856509"/>
                    </a:cubicBezTo>
                    <a:cubicBezTo>
                      <a:pt x="1699562" y="862089"/>
                      <a:pt x="1695843" y="867669"/>
                      <a:pt x="1693053" y="873249"/>
                    </a:cubicBezTo>
                    <a:cubicBezTo>
                      <a:pt x="1679103" y="895568"/>
                      <a:pt x="1667013" y="917887"/>
                      <a:pt x="1654924" y="940207"/>
                    </a:cubicBezTo>
                    <a:cubicBezTo>
                      <a:pt x="1653064" y="935557"/>
                      <a:pt x="1649344" y="930907"/>
                      <a:pt x="1645624" y="927187"/>
                    </a:cubicBezTo>
                    <a:cubicBezTo>
                      <a:pt x="1637254" y="917887"/>
                      <a:pt x="1624234" y="911378"/>
                      <a:pt x="1608425" y="909518"/>
                    </a:cubicBezTo>
                    <a:cubicBezTo>
                      <a:pt x="1607495" y="909518"/>
                      <a:pt x="1606565" y="909518"/>
                      <a:pt x="1605635" y="909518"/>
                    </a:cubicBezTo>
                    <a:cubicBezTo>
                      <a:pt x="1598195" y="909518"/>
                      <a:pt x="1592615" y="914168"/>
                      <a:pt x="1591685" y="920677"/>
                    </a:cubicBezTo>
                    <a:cubicBezTo>
                      <a:pt x="1590755" y="924397"/>
                      <a:pt x="1591685" y="928117"/>
                      <a:pt x="1594475" y="931837"/>
                    </a:cubicBezTo>
                    <a:cubicBezTo>
                      <a:pt x="1596335" y="934627"/>
                      <a:pt x="1600055" y="937417"/>
                      <a:pt x="1603775" y="937417"/>
                    </a:cubicBezTo>
                    <a:cubicBezTo>
                      <a:pt x="1606565" y="937417"/>
                      <a:pt x="1608425" y="938347"/>
                      <a:pt x="1611215" y="939277"/>
                    </a:cubicBezTo>
                    <a:cubicBezTo>
                      <a:pt x="1614004" y="940207"/>
                      <a:pt x="1616794" y="942067"/>
                      <a:pt x="1619584" y="942997"/>
                    </a:cubicBezTo>
                    <a:cubicBezTo>
                      <a:pt x="1621444" y="944857"/>
                      <a:pt x="1623304" y="945787"/>
                      <a:pt x="1625164" y="947647"/>
                    </a:cubicBezTo>
                    <a:cubicBezTo>
                      <a:pt x="1627024" y="949507"/>
                      <a:pt x="1627954" y="951367"/>
                      <a:pt x="1628884" y="954157"/>
                    </a:cubicBezTo>
                    <a:cubicBezTo>
                      <a:pt x="1630744" y="957876"/>
                      <a:pt x="1631674" y="961597"/>
                      <a:pt x="1632604" y="966246"/>
                    </a:cubicBezTo>
                    <a:lnTo>
                      <a:pt x="1632604" y="968106"/>
                    </a:lnTo>
                    <a:cubicBezTo>
                      <a:pt x="1633534" y="971826"/>
                      <a:pt x="1634464" y="973686"/>
                      <a:pt x="1636324" y="976476"/>
                    </a:cubicBezTo>
                    <a:cubicBezTo>
                      <a:pt x="1620514" y="1007165"/>
                      <a:pt x="1606565" y="1038785"/>
                      <a:pt x="1594475" y="1070404"/>
                    </a:cubicBezTo>
                    <a:lnTo>
                      <a:pt x="1594475" y="1070404"/>
                    </a:lnTo>
                    <a:lnTo>
                      <a:pt x="1594475" y="1070404"/>
                    </a:lnTo>
                    <a:cubicBezTo>
                      <a:pt x="1590755" y="1070404"/>
                      <a:pt x="1587035" y="1069474"/>
                      <a:pt x="1583315" y="1068544"/>
                    </a:cubicBezTo>
                    <a:cubicBezTo>
                      <a:pt x="1574016" y="1065754"/>
                      <a:pt x="1565646" y="1061104"/>
                      <a:pt x="1557276" y="1056454"/>
                    </a:cubicBezTo>
                    <a:cubicBezTo>
                      <a:pt x="1552626" y="1052734"/>
                      <a:pt x="1547976" y="1049014"/>
                      <a:pt x="1544256" y="1045294"/>
                    </a:cubicBezTo>
                    <a:cubicBezTo>
                      <a:pt x="1541466" y="1041574"/>
                      <a:pt x="1538676" y="1037854"/>
                      <a:pt x="1536817" y="1034135"/>
                    </a:cubicBezTo>
                    <a:cubicBezTo>
                      <a:pt x="1534956" y="1029485"/>
                      <a:pt x="1533097" y="1024835"/>
                      <a:pt x="1532167" y="1020185"/>
                    </a:cubicBezTo>
                    <a:cubicBezTo>
                      <a:pt x="1531237" y="1013675"/>
                      <a:pt x="1530307" y="1008095"/>
                      <a:pt x="1531237" y="1001585"/>
                    </a:cubicBezTo>
                    <a:cubicBezTo>
                      <a:pt x="1530307" y="990426"/>
                      <a:pt x="1533097" y="980196"/>
                      <a:pt x="1535886" y="969036"/>
                    </a:cubicBezTo>
                    <a:close/>
                    <a:moveTo>
                      <a:pt x="1433589" y="1043434"/>
                    </a:moveTo>
                    <a:lnTo>
                      <a:pt x="1435449" y="1043434"/>
                    </a:lnTo>
                    <a:cubicBezTo>
                      <a:pt x="1445679" y="1041574"/>
                      <a:pt x="1455908" y="1040645"/>
                      <a:pt x="1466138" y="1039715"/>
                    </a:cubicBezTo>
                    <a:cubicBezTo>
                      <a:pt x="1472648" y="1039715"/>
                      <a:pt x="1478228" y="1039715"/>
                      <a:pt x="1484738" y="1039715"/>
                    </a:cubicBezTo>
                    <a:lnTo>
                      <a:pt x="1485668" y="1039715"/>
                    </a:lnTo>
                    <a:lnTo>
                      <a:pt x="1486598" y="1039715"/>
                    </a:lnTo>
                    <a:cubicBezTo>
                      <a:pt x="1491248" y="1039715"/>
                      <a:pt x="1496827" y="1039715"/>
                      <a:pt x="1501477" y="1039715"/>
                    </a:cubicBezTo>
                    <a:cubicBezTo>
                      <a:pt x="1502407" y="1039715"/>
                      <a:pt x="1504267" y="1039715"/>
                      <a:pt x="1505197" y="1038785"/>
                    </a:cubicBezTo>
                    <a:cubicBezTo>
                      <a:pt x="1506127" y="1042504"/>
                      <a:pt x="1507987" y="1046224"/>
                      <a:pt x="1509847" y="1049944"/>
                    </a:cubicBezTo>
                    <a:cubicBezTo>
                      <a:pt x="1513567" y="1057384"/>
                      <a:pt x="1519147" y="1063894"/>
                      <a:pt x="1526587" y="1071334"/>
                    </a:cubicBezTo>
                    <a:cubicBezTo>
                      <a:pt x="1533097" y="1077844"/>
                      <a:pt x="1541466" y="1083423"/>
                      <a:pt x="1551696" y="1088073"/>
                    </a:cubicBezTo>
                    <a:cubicBezTo>
                      <a:pt x="1556346" y="1089933"/>
                      <a:pt x="1561926" y="1092723"/>
                      <a:pt x="1569366" y="1094583"/>
                    </a:cubicBezTo>
                    <a:cubicBezTo>
                      <a:pt x="1573086" y="1095513"/>
                      <a:pt x="1575876" y="1096443"/>
                      <a:pt x="1578665" y="1096443"/>
                    </a:cubicBezTo>
                    <a:cubicBezTo>
                      <a:pt x="1580525" y="1096443"/>
                      <a:pt x="1582385" y="1096443"/>
                      <a:pt x="1583315" y="1096443"/>
                    </a:cubicBezTo>
                    <a:lnTo>
                      <a:pt x="1584245" y="1096443"/>
                    </a:lnTo>
                    <a:cubicBezTo>
                      <a:pt x="1581455" y="1103883"/>
                      <a:pt x="1578665" y="1111323"/>
                      <a:pt x="1575876" y="1119693"/>
                    </a:cubicBezTo>
                    <a:cubicBezTo>
                      <a:pt x="1560996" y="1163401"/>
                      <a:pt x="1550766" y="1202461"/>
                      <a:pt x="1545186" y="1240590"/>
                    </a:cubicBezTo>
                    <a:cubicBezTo>
                      <a:pt x="1539606" y="1278719"/>
                      <a:pt x="1537746" y="1316848"/>
                      <a:pt x="1541466" y="1353117"/>
                    </a:cubicBezTo>
                    <a:cubicBezTo>
                      <a:pt x="1544256" y="1379156"/>
                      <a:pt x="1548906" y="1406126"/>
                      <a:pt x="1557276" y="1432165"/>
                    </a:cubicBezTo>
                    <a:cubicBezTo>
                      <a:pt x="1545186" y="1435885"/>
                      <a:pt x="1532167" y="1440535"/>
                      <a:pt x="1516357" y="1447044"/>
                    </a:cubicBezTo>
                    <a:cubicBezTo>
                      <a:pt x="1484738" y="1381016"/>
                      <a:pt x="1460558" y="1310338"/>
                      <a:pt x="1445679" y="1238730"/>
                    </a:cubicBezTo>
                    <a:cubicBezTo>
                      <a:pt x="1431729" y="1172701"/>
                      <a:pt x="1427079" y="1106673"/>
                      <a:pt x="1429869" y="1045294"/>
                    </a:cubicBezTo>
                    <a:cubicBezTo>
                      <a:pt x="1430799" y="1044364"/>
                      <a:pt x="1431729" y="1044364"/>
                      <a:pt x="1433589" y="1043434"/>
                    </a:cubicBezTo>
                    <a:close/>
                    <a:moveTo>
                      <a:pt x="1136926" y="1168981"/>
                    </a:moveTo>
                    <a:lnTo>
                      <a:pt x="1136926" y="1166192"/>
                    </a:lnTo>
                    <a:lnTo>
                      <a:pt x="1136926" y="1163401"/>
                    </a:lnTo>
                    <a:cubicBezTo>
                      <a:pt x="1140646" y="1092723"/>
                      <a:pt x="1150876" y="1023905"/>
                      <a:pt x="1165756" y="960666"/>
                    </a:cubicBezTo>
                    <a:cubicBezTo>
                      <a:pt x="1169475" y="944857"/>
                      <a:pt x="1174125" y="929047"/>
                      <a:pt x="1179705" y="914168"/>
                    </a:cubicBezTo>
                    <a:lnTo>
                      <a:pt x="1179705" y="913238"/>
                    </a:lnTo>
                    <a:cubicBezTo>
                      <a:pt x="1184355" y="898358"/>
                      <a:pt x="1189005" y="883478"/>
                      <a:pt x="1192725" y="868599"/>
                    </a:cubicBezTo>
                    <a:cubicBezTo>
                      <a:pt x="1196445" y="852789"/>
                      <a:pt x="1199235" y="836980"/>
                      <a:pt x="1199235" y="821170"/>
                    </a:cubicBezTo>
                    <a:cubicBezTo>
                      <a:pt x="1200165" y="807220"/>
                      <a:pt x="1198305" y="792341"/>
                      <a:pt x="1194585" y="776531"/>
                    </a:cubicBezTo>
                    <a:cubicBezTo>
                      <a:pt x="1193655" y="772811"/>
                      <a:pt x="1192725" y="768161"/>
                      <a:pt x="1190865" y="764441"/>
                    </a:cubicBezTo>
                    <a:lnTo>
                      <a:pt x="1189935" y="760721"/>
                    </a:lnTo>
                    <a:cubicBezTo>
                      <a:pt x="1187145" y="750492"/>
                      <a:pt x="1184355" y="740262"/>
                      <a:pt x="1182495" y="730032"/>
                    </a:cubicBezTo>
                    <a:cubicBezTo>
                      <a:pt x="1181565" y="724452"/>
                      <a:pt x="1179705" y="717012"/>
                      <a:pt x="1180635" y="710503"/>
                    </a:cubicBezTo>
                    <a:cubicBezTo>
                      <a:pt x="1180635" y="709573"/>
                      <a:pt x="1180635" y="708643"/>
                      <a:pt x="1180635" y="707713"/>
                    </a:cubicBezTo>
                    <a:lnTo>
                      <a:pt x="1181565" y="707713"/>
                    </a:lnTo>
                    <a:cubicBezTo>
                      <a:pt x="1185285" y="709573"/>
                      <a:pt x="1189005" y="711433"/>
                      <a:pt x="1194585" y="714223"/>
                    </a:cubicBezTo>
                    <a:cubicBezTo>
                      <a:pt x="1202955" y="719802"/>
                      <a:pt x="1210394" y="726312"/>
                      <a:pt x="1215974" y="730962"/>
                    </a:cubicBezTo>
                    <a:cubicBezTo>
                      <a:pt x="1217834" y="732822"/>
                      <a:pt x="1220624" y="733752"/>
                      <a:pt x="1222484" y="733752"/>
                    </a:cubicBezTo>
                    <a:cubicBezTo>
                      <a:pt x="1223414" y="733752"/>
                      <a:pt x="1224344" y="733752"/>
                      <a:pt x="1226204" y="732822"/>
                    </a:cubicBezTo>
                    <a:cubicBezTo>
                      <a:pt x="1230854" y="730962"/>
                      <a:pt x="1233644" y="727242"/>
                      <a:pt x="1232714" y="722592"/>
                    </a:cubicBezTo>
                    <a:cubicBezTo>
                      <a:pt x="1232714" y="717942"/>
                      <a:pt x="1231784" y="713293"/>
                      <a:pt x="1230854" y="709573"/>
                    </a:cubicBezTo>
                    <a:lnTo>
                      <a:pt x="1230854" y="707713"/>
                    </a:lnTo>
                    <a:lnTo>
                      <a:pt x="1229924" y="703993"/>
                    </a:lnTo>
                    <a:lnTo>
                      <a:pt x="1229924" y="703063"/>
                    </a:lnTo>
                    <a:cubicBezTo>
                      <a:pt x="1228064" y="694693"/>
                      <a:pt x="1224344" y="684463"/>
                      <a:pt x="1227134" y="676093"/>
                    </a:cubicBezTo>
                    <a:cubicBezTo>
                      <a:pt x="1228064" y="672374"/>
                      <a:pt x="1230854" y="669584"/>
                      <a:pt x="1234574" y="667724"/>
                    </a:cubicBezTo>
                    <a:cubicBezTo>
                      <a:pt x="1245734" y="663074"/>
                      <a:pt x="1250384" y="674233"/>
                      <a:pt x="1255033" y="681673"/>
                    </a:cubicBezTo>
                    <a:cubicBezTo>
                      <a:pt x="1256893" y="684463"/>
                      <a:pt x="1258753" y="687253"/>
                      <a:pt x="1260613" y="690043"/>
                    </a:cubicBezTo>
                    <a:cubicBezTo>
                      <a:pt x="1265263" y="696553"/>
                      <a:pt x="1272703" y="705853"/>
                      <a:pt x="1282933" y="706783"/>
                    </a:cubicBezTo>
                    <a:cubicBezTo>
                      <a:pt x="1283863" y="706783"/>
                      <a:pt x="1284793" y="706783"/>
                      <a:pt x="1284793" y="706783"/>
                    </a:cubicBezTo>
                    <a:cubicBezTo>
                      <a:pt x="1287583" y="706783"/>
                      <a:pt x="1289443" y="706783"/>
                      <a:pt x="1292232" y="705853"/>
                    </a:cubicBezTo>
                    <a:cubicBezTo>
                      <a:pt x="1295022" y="704923"/>
                      <a:pt x="1296882" y="703993"/>
                      <a:pt x="1299672" y="702133"/>
                    </a:cubicBezTo>
                    <a:cubicBezTo>
                      <a:pt x="1305252" y="697483"/>
                      <a:pt x="1310832" y="691903"/>
                      <a:pt x="1313622" y="686323"/>
                    </a:cubicBezTo>
                    <a:cubicBezTo>
                      <a:pt x="1317342" y="678883"/>
                      <a:pt x="1317342" y="671444"/>
                      <a:pt x="1317342" y="664004"/>
                    </a:cubicBezTo>
                    <a:cubicBezTo>
                      <a:pt x="1317342" y="661214"/>
                      <a:pt x="1317342" y="658424"/>
                      <a:pt x="1317342" y="655634"/>
                    </a:cubicBezTo>
                    <a:lnTo>
                      <a:pt x="1317342" y="654704"/>
                    </a:lnTo>
                    <a:cubicBezTo>
                      <a:pt x="1317342" y="652844"/>
                      <a:pt x="1317342" y="650054"/>
                      <a:pt x="1317342" y="648194"/>
                    </a:cubicBezTo>
                    <a:lnTo>
                      <a:pt x="1318272" y="649124"/>
                    </a:lnTo>
                    <a:cubicBezTo>
                      <a:pt x="1319202" y="650054"/>
                      <a:pt x="1320132" y="650054"/>
                      <a:pt x="1321062" y="650984"/>
                    </a:cubicBezTo>
                    <a:cubicBezTo>
                      <a:pt x="1321992" y="651914"/>
                      <a:pt x="1322922" y="651914"/>
                      <a:pt x="1322922" y="652844"/>
                    </a:cubicBezTo>
                    <a:cubicBezTo>
                      <a:pt x="1323852" y="654704"/>
                      <a:pt x="1325712" y="656564"/>
                      <a:pt x="1326642" y="658424"/>
                    </a:cubicBezTo>
                    <a:cubicBezTo>
                      <a:pt x="1330361" y="665864"/>
                      <a:pt x="1332222" y="673303"/>
                      <a:pt x="1335011" y="680743"/>
                    </a:cubicBezTo>
                    <a:lnTo>
                      <a:pt x="1335011" y="681673"/>
                    </a:lnTo>
                    <a:cubicBezTo>
                      <a:pt x="1335941" y="684463"/>
                      <a:pt x="1336871" y="687253"/>
                      <a:pt x="1337801" y="690043"/>
                    </a:cubicBezTo>
                    <a:cubicBezTo>
                      <a:pt x="1341521" y="701203"/>
                      <a:pt x="1346171" y="712362"/>
                      <a:pt x="1354541" y="720732"/>
                    </a:cubicBezTo>
                    <a:cubicBezTo>
                      <a:pt x="1356401" y="722592"/>
                      <a:pt x="1359191" y="723522"/>
                      <a:pt x="1361981" y="723522"/>
                    </a:cubicBezTo>
                    <a:cubicBezTo>
                      <a:pt x="1361981" y="723522"/>
                      <a:pt x="1362911" y="723522"/>
                      <a:pt x="1362911" y="723522"/>
                    </a:cubicBezTo>
                    <a:cubicBezTo>
                      <a:pt x="1366631" y="723522"/>
                      <a:pt x="1371281" y="720732"/>
                      <a:pt x="1373140" y="717012"/>
                    </a:cubicBezTo>
                    <a:cubicBezTo>
                      <a:pt x="1380580" y="695623"/>
                      <a:pt x="1388950" y="674233"/>
                      <a:pt x="1401040" y="654704"/>
                    </a:cubicBezTo>
                    <a:cubicBezTo>
                      <a:pt x="1404760" y="649124"/>
                      <a:pt x="1408480" y="644474"/>
                      <a:pt x="1412199" y="640754"/>
                    </a:cubicBezTo>
                    <a:cubicBezTo>
                      <a:pt x="1414059" y="639824"/>
                      <a:pt x="1414989" y="637964"/>
                      <a:pt x="1416849" y="637034"/>
                    </a:cubicBezTo>
                    <a:cubicBezTo>
                      <a:pt x="1417779" y="637034"/>
                      <a:pt x="1418709" y="636104"/>
                      <a:pt x="1419639" y="636104"/>
                    </a:cubicBezTo>
                    <a:cubicBezTo>
                      <a:pt x="1420569" y="636104"/>
                      <a:pt x="1420569" y="636104"/>
                      <a:pt x="1421499" y="636104"/>
                    </a:cubicBezTo>
                    <a:cubicBezTo>
                      <a:pt x="1422429" y="636104"/>
                      <a:pt x="1422429" y="636104"/>
                      <a:pt x="1423359" y="636104"/>
                    </a:cubicBezTo>
                    <a:cubicBezTo>
                      <a:pt x="1424289" y="636104"/>
                      <a:pt x="1425219" y="637034"/>
                      <a:pt x="1426149" y="637034"/>
                    </a:cubicBezTo>
                    <a:cubicBezTo>
                      <a:pt x="1428009" y="637964"/>
                      <a:pt x="1428939" y="639824"/>
                      <a:pt x="1430799" y="641684"/>
                    </a:cubicBezTo>
                    <a:cubicBezTo>
                      <a:pt x="1431729" y="642614"/>
                      <a:pt x="1432659" y="644474"/>
                      <a:pt x="1434519" y="646334"/>
                    </a:cubicBezTo>
                    <a:cubicBezTo>
                      <a:pt x="1435449" y="648194"/>
                      <a:pt x="1435449" y="650054"/>
                      <a:pt x="1436379" y="651914"/>
                    </a:cubicBezTo>
                    <a:cubicBezTo>
                      <a:pt x="1438239" y="660284"/>
                      <a:pt x="1437309" y="668654"/>
                      <a:pt x="1437309" y="675163"/>
                    </a:cubicBezTo>
                    <a:lnTo>
                      <a:pt x="1437309" y="674233"/>
                    </a:lnTo>
                    <a:lnTo>
                      <a:pt x="1437309" y="676093"/>
                    </a:lnTo>
                    <a:cubicBezTo>
                      <a:pt x="1437309" y="676093"/>
                      <a:pt x="1437309" y="677023"/>
                      <a:pt x="1437309" y="677023"/>
                    </a:cubicBezTo>
                    <a:cubicBezTo>
                      <a:pt x="1436379" y="692833"/>
                      <a:pt x="1433589" y="708643"/>
                      <a:pt x="1430799" y="726312"/>
                    </a:cubicBezTo>
                    <a:lnTo>
                      <a:pt x="1429869" y="733752"/>
                    </a:lnTo>
                    <a:cubicBezTo>
                      <a:pt x="1428009" y="744912"/>
                      <a:pt x="1426149" y="757001"/>
                      <a:pt x="1425219" y="769091"/>
                    </a:cubicBezTo>
                    <a:cubicBezTo>
                      <a:pt x="1425219" y="770021"/>
                      <a:pt x="1425219" y="770951"/>
                      <a:pt x="1426149" y="771881"/>
                    </a:cubicBezTo>
                    <a:cubicBezTo>
                      <a:pt x="1422429" y="775601"/>
                      <a:pt x="1419639" y="778391"/>
                      <a:pt x="1416849" y="781181"/>
                    </a:cubicBezTo>
                    <a:cubicBezTo>
                      <a:pt x="1414989" y="782111"/>
                      <a:pt x="1414059" y="783041"/>
                      <a:pt x="1412199" y="783971"/>
                    </a:cubicBezTo>
                    <a:cubicBezTo>
                      <a:pt x="1407550" y="786761"/>
                      <a:pt x="1405690" y="793271"/>
                      <a:pt x="1407550" y="797920"/>
                    </a:cubicBezTo>
                    <a:cubicBezTo>
                      <a:pt x="1408480" y="800710"/>
                      <a:pt x="1411270" y="803500"/>
                      <a:pt x="1414059" y="805360"/>
                    </a:cubicBezTo>
                    <a:cubicBezTo>
                      <a:pt x="1415919" y="806290"/>
                      <a:pt x="1416849" y="806290"/>
                      <a:pt x="1418709" y="806290"/>
                    </a:cubicBezTo>
                    <a:cubicBezTo>
                      <a:pt x="1419639" y="806290"/>
                      <a:pt x="1421499" y="806290"/>
                      <a:pt x="1422429" y="805360"/>
                    </a:cubicBezTo>
                    <a:cubicBezTo>
                      <a:pt x="1427079" y="804430"/>
                      <a:pt x="1431729" y="801640"/>
                      <a:pt x="1437309" y="797920"/>
                    </a:cubicBezTo>
                    <a:cubicBezTo>
                      <a:pt x="1442889" y="793271"/>
                      <a:pt x="1448469" y="788621"/>
                      <a:pt x="1454048" y="783041"/>
                    </a:cubicBezTo>
                    <a:cubicBezTo>
                      <a:pt x="1457768" y="779321"/>
                      <a:pt x="1461488" y="775601"/>
                      <a:pt x="1465208" y="771881"/>
                    </a:cubicBezTo>
                    <a:lnTo>
                      <a:pt x="1466138" y="770951"/>
                    </a:lnTo>
                    <a:cubicBezTo>
                      <a:pt x="1471718" y="765371"/>
                      <a:pt x="1476368" y="759791"/>
                      <a:pt x="1481948" y="754211"/>
                    </a:cubicBezTo>
                    <a:cubicBezTo>
                      <a:pt x="1485668" y="751422"/>
                      <a:pt x="1488458" y="748632"/>
                      <a:pt x="1492178" y="746772"/>
                    </a:cubicBezTo>
                    <a:cubicBezTo>
                      <a:pt x="1493107" y="746772"/>
                      <a:pt x="1494037" y="745842"/>
                      <a:pt x="1494968" y="745842"/>
                    </a:cubicBezTo>
                    <a:lnTo>
                      <a:pt x="1495897" y="745842"/>
                    </a:lnTo>
                    <a:cubicBezTo>
                      <a:pt x="1496827" y="745842"/>
                      <a:pt x="1497757" y="745842"/>
                      <a:pt x="1498687" y="746772"/>
                    </a:cubicBezTo>
                    <a:lnTo>
                      <a:pt x="1499617" y="747702"/>
                    </a:lnTo>
                    <a:cubicBezTo>
                      <a:pt x="1499617" y="747702"/>
                      <a:pt x="1500547" y="748632"/>
                      <a:pt x="1500547" y="748632"/>
                    </a:cubicBezTo>
                    <a:cubicBezTo>
                      <a:pt x="1500547" y="749562"/>
                      <a:pt x="1500547" y="750492"/>
                      <a:pt x="1500547" y="750492"/>
                    </a:cubicBezTo>
                    <a:cubicBezTo>
                      <a:pt x="1500547" y="752352"/>
                      <a:pt x="1499617" y="755141"/>
                      <a:pt x="1498687" y="757931"/>
                    </a:cubicBezTo>
                    <a:cubicBezTo>
                      <a:pt x="1494037" y="770021"/>
                      <a:pt x="1487528" y="780251"/>
                      <a:pt x="1481018" y="790481"/>
                    </a:cubicBezTo>
                    <a:lnTo>
                      <a:pt x="1480088" y="791411"/>
                    </a:lnTo>
                    <a:cubicBezTo>
                      <a:pt x="1478228" y="795131"/>
                      <a:pt x="1475438" y="797920"/>
                      <a:pt x="1473578" y="801640"/>
                    </a:cubicBezTo>
                    <a:cubicBezTo>
                      <a:pt x="1470788" y="806290"/>
                      <a:pt x="1467998" y="810940"/>
                      <a:pt x="1466138" y="815590"/>
                    </a:cubicBezTo>
                    <a:lnTo>
                      <a:pt x="1465208" y="816520"/>
                    </a:lnTo>
                    <a:cubicBezTo>
                      <a:pt x="1458698" y="829540"/>
                      <a:pt x="1452189" y="844419"/>
                      <a:pt x="1446609" y="858369"/>
                    </a:cubicBezTo>
                    <a:cubicBezTo>
                      <a:pt x="1435449" y="886268"/>
                      <a:pt x="1427079" y="916957"/>
                      <a:pt x="1420569" y="947647"/>
                    </a:cubicBezTo>
                    <a:cubicBezTo>
                      <a:pt x="1408480" y="1006235"/>
                      <a:pt x="1404760" y="1069474"/>
                      <a:pt x="1410340" y="1136432"/>
                    </a:cubicBezTo>
                    <a:cubicBezTo>
                      <a:pt x="1414059" y="1190371"/>
                      <a:pt x="1424289" y="1246169"/>
                      <a:pt x="1439169" y="1302898"/>
                    </a:cubicBezTo>
                    <a:cubicBezTo>
                      <a:pt x="1454048" y="1355907"/>
                      <a:pt x="1472648" y="1407056"/>
                      <a:pt x="1495897" y="1454484"/>
                    </a:cubicBezTo>
                    <a:cubicBezTo>
                      <a:pt x="1490318" y="1456344"/>
                      <a:pt x="1485668" y="1459134"/>
                      <a:pt x="1480088" y="1460994"/>
                    </a:cubicBezTo>
                    <a:lnTo>
                      <a:pt x="1476368" y="1462854"/>
                    </a:lnTo>
                    <a:cubicBezTo>
                      <a:pt x="1446609" y="1474944"/>
                      <a:pt x="1414989" y="1487963"/>
                      <a:pt x="1384300" y="1500053"/>
                    </a:cubicBezTo>
                    <a:cubicBezTo>
                      <a:pt x="1353611" y="1511213"/>
                      <a:pt x="1321992" y="1523303"/>
                      <a:pt x="1286653" y="1534462"/>
                    </a:cubicBezTo>
                    <a:cubicBezTo>
                      <a:pt x="1257823" y="1543762"/>
                      <a:pt x="1225274" y="1553062"/>
                      <a:pt x="1188075" y="1560502"/>
                    </a:cubicBezTo>
                    <a:cubicBezTo>
                      <a:pt x="1185285" y="1561432"/>
                      <a:pt x="1183425" y="1561432"/>
                      <a:pt x="1180635" y="1562362"/>
                    </a:cubicBezTo>
                    <a:lnTo>
                      <a:pt x="1179705" y="1562362"/>
                    </a:lnTo>
                    <a:lnTo>
                      <a:pt x="1178775" y="1562362"/>
                    </a:lnTo>
                    <a:cubicBezTo>
                      <a:pt x="1172265" y="1563292"/>
                      <a:pt x="1165756" y="1565152"/>
                      <a:pt x="1159246" y="1566082"/>
                    </a:cubicBezTo>
                    <a:lnTo>
                      <a:pt x="1159246" y="1564222"/>
                    </a:lnTo>
                    <a:lnTo>
                      <a:pt x="1159246" y="1562362"/>
                    </a:lnTo>
                    <a:lnTo>
                      <a:pt x="1158316" y="1555852"/>
                    </a:lnTo>
                    <a:lnTo>
                      <a:pt x="1157386" y="1549342"/>
                    </a:lnTo>
                    <a:lnTo>
                      <a:pt x="1156456" y="1536322"/>
                    </a:lnTo>
                    <a:lnTo>
                      <a:pt x="1155526" y="1523303"/>
                    </a:lnTo>
                    <a:lnTo>
                      <a:pt x="1153666" y="1501913"/>
                    </a:lnTo>
                    <a:lnTo>
                      <a:pt x="1152736" y="1491684"/>
                    </a:lnTo>
                    <a:lnTo>
                      <a:pt x="1150876" y="1472154"/>
                    </a:lnTo>
                    <a:cubicBezTo>
                      <a:pt x="1148086" y="1442395"/>
                      <a:pt x="1144366" y="1406126"/>
                      <a:pt x="1141576" y="1370787"/>
                    </a:cubicBezTo>
                    <a:cubicBezTo>
                      <a:pt x="1135996" y="1296388"/>
                      <a:pt x="1134136" y="1230360"/>
                      <a:pt x="1136926" y="1168981"/>
                    </a:cubicBezTo>
                    <a:close/>
                    <a:moveTo>
                      <a:pt x="1127627" y="1588401"/>
                    </a:moveTo>
                    <a:cubicBezTo>
                      <a:pt x="1158316" y="1584681"/>
                      <a:pt x="1186215" y="1580961"/>
                      <a:pt x="1213184" y="1575382"/>
                    </a:cubicBezTo>
                    <a:cubicBezTo>
                      <a:pt x="1243874" y="1568872"/>
                      <a:pt x="1275493" y="1561432"/>
                      <a:pt x="1313622" y="1551202"/>
                    </a:cubicBezTo>
                    <a:cubicBezTo>
                      <a:pt x="1343381" y="1542832"/>
                      <a:pt x="1374071" y="1532603"/>
                      <a:pt x="1413130" y="1519583"/>
                    </a:cubicBezTo>
                    <a:cubicBezTo>
                      <a:pt x="1441959" y="1509353"/>
                      <a:pt x="1476368" y="1497263"/>
                      <a:pt x="1509847" y="1483314"/>
                    </a:cubicBezTo>
                    <a:cubicBezTo>
                      <a:pt x="1531237" y="1474944"/>
                      <a:pt x="1549836" y="1466574"/>
                      <a:pt x="1566576" y="1457274"/>
                    </a:cubicBezTo>
                    <a:cubicBezTo>
                      <a:pt x="1577735" y="1489823"/>
                      <a:pt x="1594475" y="1523303"/>
                      <a:pt x="1614004" y="1554922"/>
                    </a:cubicBezTo>
                    <a:cubicBezTo>
                      <a:pt x="1615865" y="1557712"/>
                      <a:pt x="1617724" y="1561432"/>
                      <a:pt x="1619584" y="1564222"/>
                    </a:cubicBezTo>
                    <a:lnTo>
                      <a:pt x="1617724" y="1565152"/>
                    </a:lnTo>
                    <a:lnTo>
                      <a:pt x="1615865" y="1566082"/>
                    </a:lnTo>
                    <a:lnTo>
                      <a:pt x="1614935" y="1567011"/>
                    </a:lnTo>
                    <a:lnTo>
                      <a:pt x="1613075" y="1567942"/>
                    </a:lnTo>
                    <a:lnTo>
                      <a:pt x="1614004" y="1567942"/>
                    </a:lnTo>
                    <a:cubicBezTo>
                      <a:pt x="1585175" y="1581891"/>
                      <a:pt x="1555416" y="1594911"/>
                      <a:pt x="1525657" y="1607931"/>
                    </a:cubicBezTo>
                    <a:cubicBezTo>
                      <a:pt x="1514497" y="1612581"/>
                      <a:pt x="1503337" y="1617230"/>
                      <a:pt x="1493107" y="1621880"/>
                    </a:cubicBezTo>
                    <a:cubicBezTo>
                      <a:pt x="1446609" y="1642340"/>
                      <a:pt x="1391740" y="1667449"/>
                      <a:pt x="1336871" y="1695349"/>
                    </a:cubicBezTo>
                    <a:cubicBezTo>
                      <a:pt x="1304322" y="1712088"/>
                      <a:pt x="1271773" y="1729757"/>
                      <a:pt x="1241084" y="1749287"/>
                    </a:cubicBezTo>
                    <a:cubicBezTo>
                      <a:pt x="1228064" y="1757657"/>
                      <a:pt x="1214114" y="1766027"/>
                      <a:pt x="1201095" y="1776256"/>
                    </a:cubicBezTo>
                    <a:cubicBezTo>
                      <a:pt x="1196445" y="1779976"/>
                      <a:pt x="1160176" y="1798576"/>
                      <a:pt x="1160176" y="1800436"/>
                    </a:cubicBezTo>
                    <a:cubicBezTo>
                      <a:pt x="1160176" y="1797646"/>
                      <a:pt x="1159246" y="1794856"/>
                      <a:pt x="1159246" y="1792996"/>
                    </a:cubicBezTo>
                    <a:lnTo>
                      <a:pt x="1159246" y="1790206"/>
                    </a:lnTo>
                    <a:lnTo>
                      <a:pt x="1159246" y="1787416"/>
                    </a:lnTo>
                    <a:cubicBezTo>
                      <a:pt x="1158316" y="1779976"/>
                      <a:pt x="1156456" y="1771606"/>
                      <a:pt x="1154596" y="1764167"/>
                    </a:cubicBezTo>
                    <a:lnTo>
                      <a:pt x="1153666" y="1759517"/>
                    </a:lnTo>
                    <a:lnTo>
                      <a:pt x="1151806" y="1751147"/>
                    </a:lnTo>
                    <a:lnTo>
                      <a:pt x="1150876" y="1748357"/>
                    </a:lnTo>
                    <a:cubicBezTo>
                      <a:pt x="1148086" y="1733478"/>
                      <a:pt x="1145296" y="1717668"/>
                      <a:pt x="1142506" y="1701858"/>
                    </a:cubicBezTo>
                    <a:cubicBezTo>
                      <a:pt x="1137856" y="1666519"/>
                      <a:pt x="1132276" y="1627460"/>
                      <a:pt x="1127627" y="1588401"/>
                    </a:cubicBezTo>
                    <a:close/>
                    <a:moveTo>
                      <a:pt x="1178775" y="1832985"/>
                    </a:moveTo>
                    <a:cubicBezTo>
                      <a:pt x="1207605" y="1807876"/>
                      <a:pt x="1242014" y="1782766"/>
                      <a:pt x="1282933" y="1757657"/>
                    </a:cubicBezTo>
                    <a:cubicBezTo>
                      <a:pt x="1317342" y="1736267"/>
                      <a:pt x="1356401" y="1714878"/>
                      <a:pt x="1401040" y="1692558"/>
                    </a:cubicBezTo>
                    <a:cubicBezTo>
                      <a:pt x="1401040" y="1692558"/>
                      <a:pt x="1401040" y="1692558"/>
                      <a:pt x="1401040" y="1692558"/>
                    </a:cubicBezTo>
                    <a:cubicBezTo>
                      <a:pt x="1401040" y="1692558"/>
                      <a:pt x="1401040" y="1692558"/>
                      <a:pt x="1401040" y="1692558"/>
                    </a:cubicBezTo>
                    <a:cubicBezTo>
                      <a:pt x="1401040" y="1692558"/>
                      <a:pt x="1401040" y="1692558"/>
                      <a:pt x="1401040" y="1692558"/>
                    </a:cubicBezTo>
                    <a:cubicBezTo>
                      <a:pt x="1445679" y="1670239"/>
                      <a:pt x="1489388" y="1650709"/>
                      <a:pt x="1538676" y="1628390"/>
                    </a:cubicBezTo>
                    <a:lnTo>
                      <a:pt x="1552626" y="1621880"/>
                    </a:lnTo>
                    <a:cubicBezTo>
                      <a:pt x="1579595" y="1609790"/>
                      <a:pt x="1606565" y="1597701"/>
                      <a:pt x="1632604" y="1583751"/>
                    </a:cubicBezTo>
                    <a:cubicBezTo>
                      <a:pt x="1660503" y="1624670"/>
                      <a:pt x="1693983" y="1663729"/>
                      <a:pt x="1736762" y="1703718"/>
                    </a:cubicBezTo>
                    <a:cubicBezTo>
                      <a:pt x="1721882" y="1711158"/>
                      <a:pt x="1707002" y="1720458"/>
                      <a:pt x="1693983" y="1727898"/>
                    </a:cubicBezTo>
                    <a:cubicBezTo>
                      <a:pt x="1673523" y="1739987"/>
                      <a:pt x="1652134" y="1753937"/>
                      <a:pt x="1631674" y="1767887"/>
                    </a:cubicBezTo>
                    <a:cubicBezTo>
                      <a:pt x="1621444" y="1775327"/>
                      <a:pt x="1611215" y="1782766"/>
                      <a:pt x="1600985" y="1790206"/>
                    </a:cubicBezTo>
                    <a:cubicBezTo>
                      <a:pt x="1594475" y="1795786"/>
                      <a:pt x="1587965" y="1801366"/>
                      <a:pt x="1579595" y="1808806"/>
                    </a:cubicBezTo>
                    <a:cubicBezTo>
                      <a:pt x="1563786" y="1822755"/>
                      <a:pt x="1547976" y="1837635"/>
                      <a:pt x="1533097" y="1852515"/>
                    </a:cubicBezTo>
                    <a:lnTo>
                      <a:pt x="1528447" y="1857164"/>
                    </a:lnTo>
                    <a:cubicBezTo>
                      <a:pt x="1511707" y="1872974"/>
                      <a:pt x="1494968" y="1889714"/>
                      <a:pt x="1478228" y="1905523"/>
                    </a:cubicBezTo>
                    <a:cubicBezTo>
                      <a:pt x="1458698" y="1924123"/>
                      <a:pt x="1441029" y="1940862"/>
                      <a:pt x="1423359" y="1956672"/>
                    </a:cubicBezTo>
                    <a:cubicBezTo>
                      <a:pt x="1394530" y="1981781"/>
                      <a:pt x="1369421" y="2003171"/>
                      <a:pt x="1345241" y="2020841"/>
                    </a:cubicBezTo>
                    <a:cubicBezTo>
                      <a:pt x="1318272" y="2041300"/>
                      <a:pt x="1293162" y="2057110"/>
                      <a:pt x="1268983" y="2069199"/>
                    </a:cubicBezTo>
                    <a:lnTo>
                      <a:pt x="1268053" y="2069199"/>
                    </a:lnTo>
                    <a:lnTo>
                      <a:pt x="1267123" y="2069199"/>
                    </a:lnTo>
                    <a:lnTo>
                      <a:pt x="1266193" y="2069199"/>
                    </a:lnTo>
                    <a:lnTo>
                      <a:pt x="1266193" y="2069199"/>
                    </a:lnTo>
                    <a:cubicBezTo>
                      <a:pt x="1266193" y="2069199"/>
                      <a:pt x="1266193" y="2069199"/>
                      <a:pt x="1266193" y="2069199"/>
                    </a:cubicBezTo>
                    <a:cubicBezTo>
                      <a:pt x="1266193" y="2069199"/>
                      <a:pt x="1266193" y="2069199"/>
                      <a:pt x="1266193" y="2069199"/>
                    </a:cubicBezTo>
                    <a:cubicBezTo>
                      <a:pt x="1266193" y="2069199"/>
                      <a:pt x="1266193" y="2069199"/>
                      <a:pt x="1266193" y="2069199"/>
                    </a:cubicBezTo>
                    <a:cubicBezTo>
                      <a:pt x="1266193" y="2069199"/>
                      <a:pt x="1266193" y="2069199"/>
                      <a:pt x="1266193" y="2069199"/>
                    </a:cubicBezTo>
                    <a:cubicBezTo>
                      <a:pt x="1246664" y="2078499"/>
                      <a:pt x="1228994" y="2085009"/>
                      <a:pt x="1212254" y="2088729"/>
                    </a:cubicBezTo>
                    <a:cubicBezTo>
                      <a:pt x="1203885" y="2090589"/>
                      <a:pt x="1195515" y="2091519"/>
                      <a:pt x="1187145" y="2091519"/>
                    </a:cubicBezTo>
                    <a:cubicBezTo>
                      <a:pt x="1186215" y="2091519"/>
                      <a:pt x="1184355" y="2091519"/>
                      <a:pt x="1183425" y="2091519"/>
                    </a:cubicBezTo>
                    <a:cubicBezTo>
                      <a:pt x="1176915" y="2090589"/>
                      <a:pt x="1169475" y="2089659"/>
                      <a:pt x="1162966" y="2087799"/>
                    </a:cubicBezTo>
                    <a:cubicBezTo>
                      <a:pt x="1157386" y="2085939"/>
                      <a:pt x="1150876" y="2083149"/>
                      <a:pt x="1146226" y="2079429"/>
                    </a:cubicBezTo>
                    <a:cubicBezTo>
                      <a:pt x="1140646" y="2075709"/>
                      <a:pt x="1135066" y="2070129"/>
                      <a:pt x="1129486" y="2064549"/>
                    </a:cubicBezTo>
                    <a:cubicBezTo>
                      <a:pt x="1122047" y="2056180"/>
                      <a:pt x="1115537" y="2045950"/>
                      <a:pt x="1109957" y="2034790"/>
                    </a:cubicBezTo>
                    <a:cubicBezTo>
                      <a:pt x="1104377" y="2021771"/>
                      <a:pt x="1099727" y="2010611"/>
                      <a:pt x="1096937" y="1998521"/>
                    </a:cubicBezTo>
                    <a:cubicBezTo>
                      <a:pt x="1095077" y="1988291"/>
                      <a:pt x="1094147" y="1978062"/>
                      <a:pt x="1095077" y="1968762"/>
                    </a:cubicBezTo>
                    <a:cubicBezTo>
                      <a:pt x="1096007" y="1958532"/>
                      <a:pt x="1097867" y="1947372"/>
                      <a:pt x="1101587" y="1936213"/>
                    </a:cubicBezTo>
                    <a:cubicBezTo>
                      <a:pt x="1106237" y="1922263"/>
                      <a:pt x="1112747" y="1909243"/>
                      <a:pt x="1122047" y="1895294"/>
                    </a:cubicBezTo>
                    <a:cubicBezTo>
                      <a:pt x="1136926" y="1874834"/>
                      <a:pt x="1155526" y="1854375"/>
                      <a:pt x="1178775" y="1832985"/>
                    </a:cubicBezTo>
                    <a:close/>
                    <a:moveTo>
                      <a:pt x="505472" y="3030796"/>
                    </a:moveTo>
                    <a:cubicBezTo>
                      <a:pt x="501752" y="3034516"/>
                      <a:pt x="498032" y="3038236"/>
                      <a:pt x="494312" y="3041025"/>
                    </a:cubicBezTo>
                    <a:lnTo>
                      <a:pt x="493382" y="3041955"/>
                    </a:lnTo>
                    <a:lnTo>
                      <a:pt x="492452" y="3042885"/>
                    </a:lnTo>
                    <a:cubicBezTo>
                      <a:pt x="485012" y="3050325"/>
                      <a:pt x="477572" y="3058695"/>
                      <a:pt x="470133" y="3065205"/>
                    </a:cubicBezTo>
                    <a:lnTo>
                      <a:pt x="466413" y="3068925"/>
                    </a:lnTo>
                    <a:cubicBezTo>
                      <a:pt x="447813" y="3088454"/>
                      <a:pt x="432004" y="3106124"/>
                      <a:pt x="413404" y="3121934"/>
                    </a:cubicBezTo>
                    <a:cubicBezTo>
                      <a:pt x="393875" y="3138673"/>
                      <a:pt x="376205" y="3151693"/>
                      <a:pt x="357605" y="3160993"/>
                    </a:cubicBezTo>
                    <a:cubicBezTo>
                      <a:pt x="355745" y="3161922"/>
                      <a:pt x="352956" y="3162852"/>
                      <a:pt x="351096" y="3163783"/>
                    </a:cubicBezTo>
                    <a:cubicBezTo>
                      <a:pt x="340866" y="3159133"/>
                      <a:pt x="328776" y="3153553"/>
                      <a:pt x="315756" y="3147043"/>
                    </a:cubicBezTo>
                    <a:cubicBezTo>
                      <a:pt x="303667" y="3140533"/>
                      <a:pt x="291577" y="3132163"/>
                      <a:pt x="278557" y="3122864"/>
                    </a:cubicBezTo>
                    <a:lnTo>
                      <a:pt x="277627" y="3122864"/>
                    </a:lnTo>
                    <a:cubicBezTo>
                      <a:pt x="239498" y="3094964"/>
                      <a:pt x="203229" y="3059625"/>
                      <a:pt x="169750" y="3019636"/>
                    </a:cubicBezTo>
                    <a:lnTo>
                      <a:pt x="168820" y="3018706"/>
                    </a:lnTo>
                    <a:cubicBezTo>
                      <a:pt x="134411" y="2975927"/>
                      <a:pt x="106512" y="2931288"/>
                      <a:pt x="86982" y="2887579"/>
                    </a:cubicBezTo>
                    <a:cubicBezTo>
                      <a:pt x="73962" y="2857820"/>
                      <a:pt x="64663" y="2829921"/>
                      <a:pt x="60013" y="2802951"/>
                    </a:cubicBezTo>
                    <a:cubicBezTo>
                      <a:pt x="79542" y="2775052"/>
                      <a:pt x="103722" y="2750873"/>
                      <a:pt x="126971" y="2728553"/>
                    </a:cubicBezTo>
                    <a:cubicBezTo>
                      <a:pt x="135341" y="2721113"/>
                      <a:pt x="143711" y="2712744"/>
                      <a:pt x="152080" y="2705304"/>
                    </a:cubicBezTo>
                    <a:cubicBezTo>
                      <a:pt x="168820" y="2690424"/>
                      <a:pt x="187420" y="2672755"/>
                      <a:pt x="204159" y="2655085"/>
                    </a:cubicBezTo>
                    <a:cubicBezTo>
                      <a:pt x="243218" y="2715533"/>
                      <a:pt x="286927" y="2775982"/>
                      <a:pt x="334356" y="2834571"/>
                    </a:cubicBezTo>
                    <a:cubicBezTo>
                      <a:pt x="387365" y="2900599"/>
                      <a:pt x="445953" y="2965697"/>
                      <a:pt x="507332" y="3028936"/>
                    </a:cubicBezTo>
                    <a:cubicBezTo>
                      <a:pt x="507332" y="3029866"/>
                      <a:pt x="506402" y="3030796"/>
                      <a:pt x="505472" y="3030796"/>
                    </a:cubicBezTo>
                    <a:close/>
                    <a:moveTo>
                      <a:pt x="1363841" y="3673410"/>
                    </a:moveTo>
                    <a:cubicBezTo>
                      <a:pt x="1359191" y="3680850"/>
                      <a:pt x="1354541" y="3689220"/>
                      <a:pt x="1349891" y="3697590"/>
                    </a:cubicBezTo>
                    <a:lnTo>
                      <a:pt x="1348961" y="3698519"/>
                    </a:lnTo>
                    <a:lnTo>
                      <a:pt x="1346171" y="3704099"/>
                    </a:lnTo>
                    <a:lnTo>
                      <a:pt x="1345241" y="3705029"/>
                    </a:lnTo>
                    <a:cubicBezTo>
                      <a:pt x="1336871" y="3718979"/>
                      <a:pt x="1328502" y="3733858"/>
                      <a:pt x="1320132" y="3747808"/>
                    </a:cubicBezTo>
                    <a:cubicBezTo>
                      <a:pt x="1304322" y="3771058"/>
                      <a:pt x="1288512" y="3790587"/>
                      <a:pt x="1271773" y="3806397"/>
                    </a:cubicBezTo>
                    <a:cubicBezTo>
                      <a:pt x="1269913" y="3808257"/>
                      <a:pt x="1268053" y="3810117"/>
                      <a:pt x="1265263" y="3811977"/>
                    </a:cubicBezTo>
                    <a:cubicBezTo>
                      <a:pt x="1264333" y="3811977"/>
                      <a:pt x="1263403" y="3811046"/>
                      <a:pt x="1262473" y="3811046"/>
                    </a:cubicBezTo>
                    <a:lnTo>
                      <a:pt x="1261543" y="3811046"/>
                    </a:lnTo>
                    <a:lnTo>
                      <a:pt x="1260613" y="3811046"/>
                    </a:lnTo>
                    <a:lnTo>
                      <a:pt x="1259683" y="3811046"/>
                    </a:lnTo>
                    <a:cubicBezTo>
                      <a:pt x="1256893" y="3810117"/>
                      <a:pt x="1254103" y="3809187"/>
                      <a:pt x="1252243" y="3808257"/>
                    </a:cubicBezTo>
                    <a:lnTo>
                      <a:pt x="1251313" y="3808257"/>
                    </a:lnTo>
                    <a:lnTo>
                      <a:pt x="1248524" y="3807327"/>
                    </a:lnTo>
                    <a:cubicBezTo>
                      <a:pt x="1242014" y="3804537"/>
                      <a:pt x="1236434" y="3802677"/>
                      <a:pt x="1229924" y="3800817"/>
                    </a:cubicBezTo>
                    <a:lnTo>
                      <a:pt x="1226204" y="3799887"/>
                    </a:lnTo>
                    <a:cubicBezTo>
                      <a:pt x="1216904" y="3797097"/>
                      <a:pt x="1208535" y="3793377"/>
                      <a:pt x="1199235" y="3790587"/>
                    </a:cubicBezTo>
                    <a:cubicBezTo>
                      <a:pt x="1163896" y="3777567"/>
                      <a:pt x="1133206" y="3763618"/>
                      <a:pt x="1104377" y="3749668"/>
                    </a:cubicBezTo>
                    <a:cubicBezTo>
                      <a:pt x="1070898" y="3732929"/>
                      <a:pt x="1040209" y="3714329"/>
                      <a:pt x="1012309" y="3693870"/>
                    </a:cubicBezTo>
                    <a:cubicBezTo>
                      <a:pt x="981620" y="3671550"/>
                      <a:pt x="956511" y="3648300"/>
                      <a:pt x="936981" y="3624121"/>
                    </a:cubicBezTo>
                    <a:cubicBezTo>
                      <a:pt x="923032" y="3606451"/>
                      <a:pt x="912802" y="3590642"/>
                      <a:pt x="905362" y="3573902"/>
                    </a:cubicBezTo>
                    <a:cubicBezTo>
                      <a:pt x="901642" y="3565533"/>
                      <a:pt x="898852" y="3558093"/>
                      <a:pt x="896992" y="3549723"/>
                    </a:cubicBezTo>
                    <a:cubicBezTo>
                      <a:pt x="904432" y="3530194"/>
                      <a:pt x="914662" y="3509734"/>
                      <a:pt x="928611" y="3487414"/>
                    </a:cubicBezTo>
                    <a:cubicBezTo>
                      <a:pt x="942561" y="3466955"/>
                      <a:pt x="958371" y="3446496"/>
                      <a:pt x="978830" y="3421386"/>
                    </a:cubicBezTo>
                    <a:lnTo>
                      <a:pt x="978830" y="3420456"/>
                    </a:lnTo>
                    <a:cubicBezTo>
                      <a:pt x="997430" y="3433476"/>
                      <a:pt x="1016959" y="3445565"/>
                      <a:pt x="1036489" y="3458585"/>
                    </a:cubicBezTo>
                    <a:cubicBezTo>
                      <a:pt x="1057878" y="3472535"/>
                      <a:pt x="1079268" y="3485554"/>
                      <a:pt x="1100657" y="3499504"/>
                    </a:cubicBezTo>
                    <a:cubicBezTo>
                      <a:pt x="1119257" y="3511594"/>
                      <a:pt x="1137856" y="3522753"/>
                      <a:pt x="1156456" y="3534844"/>
                    </a:cubicBezTo>
                    <a:lnTo>
                      <a:pt x="1161106" y="3537633"/>
                    </a:lnTo>
                    <a:lnTo>
                      <a:pt x="1162036" y="3537633"/>
                    </a:lnTo>
                    <a:cubicBezTo>
                      <a:pt x="1229924" y="3581342"/>
                      <a:pt x="1299672" y="3625981"/>
                      <a:pt x="1370351" y="3666900"/>
                    </a:cubicBezTo>
                    <a:cubicBezTo>
                      <a:pt x="1368491" y="3666900"/>
                      <a:pt x="1365701" y="3669690"/>
                      <a:pt x="1363841" y="3673410"/>
                    </a:cubicBezTo>
                    <a:close/>
                    <a:moveTo>
                      <a:pt x="2176641" y="2722973"/>
                    </a:moveTo>
                    <a:cubicBezTo>
                      <a:pt x="2146881" y="2813181"/>
                      <a:pt x="2112472" y="2906179"/>
                      <a:pt x="2071553" y="3006616"/>
                    </a:cubicBezTo>
                    <a:cubicBezTo>
                      <a:pt x="2034354" y="3097754"/>
                      <a:pt x="1992505" y="3191682"/>
                      <a:pt x="1946936" y="3287469"/>
                    </a:cubicBezTo>
                    <a:cubicBezTo>
                      <a:pt x="1913457" y="3359078"/>
                      <a:pt x="1876258" y="3435336"/>
                      <a:pt x="1829759" y="3527403"/>
                    </a:cubicBezTo>
                    <a:cubicBezTo>
                      <a:pt x="1810230" y="3567393"/>
                      <a:pt x="1789770" y="3606451"/>
                      <a:pt x="1770241" y="3645511"/>
                    </a:cubicBezTo>
                    <a:cubicBezTo>
                      <a:pt x="1762801" y="3659460"/>
                      <a:pt x="1756291" y="3673410"/>
                      <a:pt x="1748851" y="3686430"/>
                    </a:cubicBezTo>
                    <a:lnTo>
                      <a:pt x="1746061" y="3691080"/>
                    </a:lnTo>
                    <a:cubicBezTo>
                      <a:pt x="1732112" y="3718049"/>
                      <a:pt x="1718162" y="3745018"/>
                      <a:pt x="1705142" y="3772918"/>
                    </a:cubicBezTo>
                    <a:cubicBezTo>
                      <a:pt x="1703282" y="3771988"/>
                      <a:pt x="1701422" y="3771988"/>
                      <a:pt x="1699562" y="3771058"/>
                    </a:cubicBezTo>
                    <a:cubicBezTo>
                      <a:pt x="1693053" y="3769197"/>
                      <a:pt x="1686543" y="3767338"/>
                      <a:pt x="1678173" y="3764548"/>
                    </a:cubicBezTo>
                    <a:cubicBezTo>
                      <a:pt x="1653994" y="3757108"/>
                      <a:pt x="1630744" y="3747808"/>
                      <a:pt x="1610285" y="3739439"/>
                    </a:cubicBezTo>
                    <a:cubicBezTo>
                      <a:pt x="1588895" y="3731069"/>
                      <a:pt x="1566576" y="3720839"/>
                      <a:pt x="1542396" y="3709679"/>
                    </a:cubicBezTo>
                    <a:cubicBezTo>
                      <a:pt x="1500547" y="3690149"/>
                      <a:pt x="1457768" y="3667830"/>
                      <a:pt x="1410340" y="3641791"/>
                    </a:cubicBezTo>
                    <a:cubicBezTo>
                      <a:pt x="1331292" y="3597152"/>
                      <a:pt x="1253173" y="3547863"/>
                      <a:pt x="1177845" y="3500434"/>
                    </a:cubicBezTo>
                    <a:lnTo>
                      <a:pt x="1176915" y="3499504"/>
                    </a:lnTo>
                    <a:lnTo>
                      <a:pt x="1156456" y="3486485"/>
                    </a:lnTo>
                    <a:cubicBezTo>
                      <a:pt x="1142506" y="3477185"/>
                      <a:pt x="1128556" y="3468815"/>
                      <a:pt x="1113677" y="3459515"/>
                    </a:cubicBezTo>
                    <a:lnTo>
                      <a:pt x="1109027" y="3456725"/>
                    </a:lnTo>
                    <a:cubicBezTo>
                      <a:pt x="1084848" y="3441846"/>
                      <a:pt x="1056948" y="3424176"/>
                      <a:pt x="1029979" y="3406506"/>
                    </a:cubicBezTo>
                    <a:lnTo>
                      <a:pt x="1029049" y="3406506"/>
                    </a:lnTo>
                    <a:lnTo>
                      <a:pt x="1028119" y="3406506"/>
                    </a:lnTo>
                    <a:lnTo>
                      <a:pt x="1027189" y="3405577"/>
                    </a:lnTo>
                    <a:cubicBezTo>
                      <a:pt x="874673" y="3306069"/>
                      <a:pt x="733316" y="3196332"/>
                      <a:pt x="607769" y="3079155"/>
                    </a:cubicBezTo>
                    <a:cubicBezTo>
                      <a:pt x="547321" y="3022426"/>
                      <a:pt x="488732" y="2962907"/>
                      <a:pt x="433864" y="2901529"/>
                    </a:cubicBezTo>
                    <a:cubicBezTo>
                      <a:pt x="310177" y="2762032"/>
                      <a:pt x="207879" y="2615096"/>
                      <a:pt x="128831" y="2464440"/>
                    </a:cubicBezTo>
                    <a:cubicBezTo>
                      <a:pt x="123251" y="2453280"/>
                      <a:pt x="116741" y="2441190"/>
                      <a:pt x="111161" y="2430031"/>
                    </a:cubicBezTo>
                    <a:lnTo>
                      <a:pt x="112091" y="2432820"/>
                    </a:lnTo>
                    <a:lnTo>
                      <a:pt x="112091" y="2431890"/>
                    </a:lnTo>
                    <a:lnTo>
                      <a:pt x="111161" y="2430961"/>
                    </a:lnTo>
                    <a:lnTo>
                      <a:pt x="111161" y="2430031"/>
                    </a:lnTo>
                    <a:cubicBezTo>
                      <a:pt x="104652" y="2417011"/>
                      <a:pt x="98142" y="2403061"/>
                      <a:pt x="91632" y="2390041"/>
                    </a:cubicBezTo>
                    <a:cubicBezTo>
                      <a:pt x="103722" y="2383532"/>
                      <a:pt x="115811" y="2377022"/>
                      <a:pt x="127901" y="2369582"/>
                    </a:cubicBezTo>
                    <a:lnTo>
                      <a:pt x="128831" y="2368652"/>
                    </a:lnTo>
                    <a:lnTo>
                      <a:pt x="134411" y="2365862"/>
                    </a:lnTo>
                    <a:cubicBezTo>
                      <a:pt x="148361" y="2357492"/>
                      <a:pt x="163240" y="2349122"/>
                      <a:pt x="177190" y="2340753"/>
                    </a:cubicBezTo>
                    <a:cubicBezTo>
                      <a:pt x="206949" y="2323083"/>
                      <a:pt x="237638" y="2306343"/>
                      <a:pt x="264608" y="2291464"/>
                    </a:cubicBezTo>
                    <a:cubicBezTo>
                      <a:pt x="331566" y="2255195"/>
                      <a:pt x="389225" y="2224506"/>
                      <a:pt x="443163" y="2197536"/>
                    </a:cubicBezTo>
                    <a:lnTo>
                      <a:pt x="443163" y="2197536"/>
                    </a:lnTo>
                    <a:lnTo>
                      <a:pt x="449673" y="2194746"/>
                    </a:lnTo>
                    <a:lnTo>
                      <a:pt x="457113" y="2191026"/>
                    </a:lnTo>
                    <a:cubicBezTo>
                      <a:pt x="494312" y="2172427"/>
                      <a:pt x="531511" y="2154757"/>
                      <a:pt x="572430" y="2135228"/>
                    </a:cubicBezTo>
                    <a:lnTo>
                      <a:pt x="612419" y="2116628"/>
                    </a:lnTo>
                    <a:cubicBezTo>
                      <a:pt x="638459" y="2104539"/>
                      <a:pt x="665428" y="2091519"/>
                      <a:pt x="691467" y="2079429"/>
                    </a:cubicBezTo>
                    <a:cubicBezTo>
                      <a:pt x="767725" y="2043160"/>
                      <a:pt x="849563" y="2005031"/>
                      <a:pt x="927681" y="1963182"/>
                    </a:cubicBezTo>
                    <a:cubicBezTo>
                      <a:pt x="950931" y="1951092"/>
                      <a:pt x="972320" y="1939002"/>
                      <a:pt x="993710" y="1926913"/>
                    </a:cubicBezTo>
                    <a:cubicBezTo>
                      <a:pt x="1012309" y="1916683"/>
                      <a:pt x="1032769" y="1904593"/>
                      <a:pt x="1058808" y="1888784"/>
                    </a:cubicBezTo>
                    <a:cubicBezTo>
                      <a:pt x="1074618" y="1879484"/>
                      <a:pt x="1090427" y="1869254"/>
                      <a:pt x="1107167" y="1859954"/>
                    </a:cubicBezTo>
                    <a:cubicBezTo>
                      <a:pt x="1098797" y="1870184"/>
                      <a:pt x="1091357" y="1881344"/>
                      <a:pt x="1084848" y="1892504"/>
                    </a:cubicBezTo>
                    <a:cubicBezTo>
                      <a:pt x="1073688" y="1912033"/>
                      <a:pt x="1066248" y="1933423"/>
                      <a:pt x="1062528" y="1953882"/>
                    </a:cubicBezTo>
                    <a:cubicBezTo>
                      <a:pt x="1058808" y="1976201"/>
                      <a:pt x="1060668" y="1999451"/>
                      <a:pt x="1068108" y="2022700"/>
                    </a:cubicBezTo>
                    <a:cubicBezTo>
                      <a:pt x="1070898" y="2033860"/>
                      <a:pt x="1076478" y="2045020"/>
                      <a:pt x="1083918" y="2058970"/>
                    </a:cubicBezTo>
                    <a:cubicBezTo>
                      <a:pt x="1089497" y="2069199"/>
                      <a:pt x="1096007" y="2078499"/>
                      <a:pt x="1102517" y="2085939"/>
                    </a:cubicBezTo>
                    <a:cubicBezTo>
                      <a:pt x="1106237" y="2089659"/>
                      <a:pt x="1109957" y="2094309"/>
                      <a:pt x="1114607" y="2098959"/>
                    </a:cubicBezTo>
                    <a:cubicBezTo>
                      <a:pt x="1119257" y="2102678"/>
                      <a:pt x="1123907" y="2106398"/>
                      <a:pt x="1129486" y="2110118"/>
                    </a:cubicBezTo>
                    <a:cubicBezTo>
                      <a:pt x="1136926" y="2114768"/>
                      <a:pt x="1145296" y="2118488"/>
                      <a:pt x="1156456" y="2122208"/>
                    </a:cubicBezTo>
                    <a:cubicBezTo>
                      <a:pt x="1166686" y="2124998"/>
                      <a:pt x="1177845" y="2125928"/>
                      <a:pt x="1186215" y="2125928"/>
                    </a:cubicBezTo>
                    <a:cubicBezTo>
                      <a:pt x="1187145" y="2125928"/>
                      <a:pt x="1188075" y="2125928"/>
                      <a:pt x="1189005" y="2125928"/>
                    </a:cubicBezTo>
                    <a:cubicBezTo>
                      <a:pt x="1196445" y="2125928"/>
                      <a:pt x="1204815" y="2124998"/>
                      <a:pt x="1214114" y="2123138"/>
                    </a:cubicBezTo>
                    <a:cubicBezTo>
                      <a:pt x="1225274" y="2121278"/>
                      <a:pt x="1236434" y="2117558"/>
                      <a:pt x="1246664" y="2113838"/>
                    </a:cubicBezTo>
                    <a:cubicBezTo>
                      <a:pt x="1258753" y="2109188"/>
                      <a:pt x="1269913" y="2103609"/>
                      <a:pt x="1280143" y="2098959"/>
                    </a:cubicBezTo>
                    <a:cubicBezTo>
                      <a:pt x="1299672" y="2089659"/>
                      <a:pt x="1318272" y="2077569"/>
                      <a:pt x="1343381" y="2059899"/>
                    </a:cubicBezTo>
                    <a:cubicBezTo>
                      <a:pt x="1362911" y="2045950"/>
                      <a:pt x="1383370" y="2030140"/>
                      <a:pt x="1407550" y="2009681"/>
                    </a:cubicBezTo>
                    <a:cubicBezTo>
                      <a:pt x="1426149" y="1993871"/>
                      <a:pt x="1445679" y="1976201"/>
                      <a:pt x="1466138" y="1956672"/>
                    </a:cubicBezTo>
                    <a:cubicBezTo>
                      <a:pt x="1571226" y="2071989"/>
                      <a:pt x="1700492" y="2175217"/>
                      <a:pt x="1849289" y="2263565"/>
                    </a:cubicBezTo>
                    <a:cubicBezTo>
                      <a:pt x="1878118" y="2280304"/>
                      <a:pt x="1907877" y="2297044"/>
                      <a:pt x="1937637" y="2312853"/>
                    </a:cubicBezTo>
                    <a:cubicBezTo>
                      <a:pt x="1952516" y="2320293"/>
                      <a:pt x="1967396" y="2327733"/>
                      <a:pt x="1981345" y="2334243"/>
                    </a:cubicBezTo>
                    <a:cubicBezTo>
                      <a:pt x="1993435" y="2339823"/>
                      <a:pt x="2005525" y="2345403"/>
                      <a:pt x="2018545" y="2350982"/>
                    </a:cubicBezTo>
                    <a:lnTo>
                      <a:pt x="2016685" y="2353772"/>
                    </a:lnTo>
                    <a:cubicBezTo>
                      <a:pt x="2002735" y="2376092"/>
                      <a:pt x="1988785" y="2398411"/>
                      <a:pt x="1976696" y="2421661"/>
                    </a:cubicBezTo>
                    <a:cubicBezTo>
                      <a:pt x="1961816" y="2449560"/>
                      <a:pt x="1950656" y="2474669"/>
                      <a:pt x="1943216" y="2500709"/>
                    </a:cubicBezTo>
                    <a:cubicBezTo>
                      <a:pt x="1933917" y="2529538"/>
                      <a:pt x="1931127" y="2556508"/>
                      <a:pt x="1934847" y="2580687"/>
                    </a:cubicBezTo>
                    <a:cubicBezTo>
                      <a:pt x="1935777" y="2587197"/>
                      <a:pt x="1937637" y="2593707"/>
                      <a:pt x="1939496" y="2600216"/>
                    </a:cubicBezTo>
                    <a:cubicBezTo>
                      <a:pt x="1941357" y="2607656"/>
                      <a:pt x="1945076" y="2614166"/>
                      <a:pt x="1947866" y="2620676"/>
                    </a:cubicBezTo>
                    <a:cubicBezTo>
                      <a:pt x="1953446" y="2631835"/>
                      <a:pt x="1962746" y="2642995"/>
                      <a:pt x="1973906" y="2653225"/>
                    </a:cubicBezTo>
                    <a:cubicBezTo>
                      <a:pt x="1979486" y="2657875"/>
                      <a:pt x="1985995" y="2662525"/>
                      <a:pt x="1993435" y="2667175"/>
                    </a:cubicBezTo>
                    <a:cubicBezTo>
                      <a:pt x="1999015" y="2670895"/>
                      <a:pt x="2005525" y="2674614"/>
                      <a:pt x="2012035" y="2677405"/>
                    </a:cubicBezTo>
                    <a:cubicBezTo>
                      <a:pt x="2021334" y="2681124"/>
                      <a:pt x="2030634" y="2683914"/>
                      <a:pt x="2039934" y="2685774"/>
                    </a:cubicBezTo>
                    <a:cubicBezTo>
                      <a:pt x="2045514" y="2686704"/>
                      <a:pt x="2050164" y="2686704"/>
                      <a:pt x="2055744" y="2686704"/>
                    </a:cubicBezTo>
                    <a:cubicBezTo>
                      <a:pt x="2068763" y="2686704"/>
                      <a:pt x="2082713" y="2683914"/>
                      <a:pt x="2096663" y="2679264"/>
                    </a:cubicBezTo>
                    <a:cubicBezTo>
                      <a:pt x="2113402" y="2673684"/>
                      <a:pt x="2131072" y="2663455"/>
                      <a:pt x="2148741" y="2649505"/>
                    </a:cubicBezTo>
                    <a:cubicBezTo>
                      <a:pt x="2173851" y="2629976"/>
                      <a:pt x="2197100" y="2603936"/>
                      <a:pt x="2222210" y="2570457"/>
                    </a:cubicBezTo>
                    <a:cubicBezTo>
                      <a:pt x="2208260" y="2620676"/>
                      <a:pt x="2193380" y="2669965"/>
                      <a:pt x="2176641" y="2722973"/>
                    </a:cubicBezTo>
                    <a:lnTo>
                      <a:pt x="2176641" y="2722973"/>
                    </a:lnTo>
                    <a:close/>
                    <a:moveTo>
                      <a:pt x="2230579" y="2509079"/>
                    </a:moveTo>
                    <a:cubicBezTo>
                      <a:pt x="2199890" y="2556508"/>
                      <a:pt x="2172921" y="2589057"/>
                      <a:pt x="2144092" y="2616026"/>
                    </a:cubicBezTo>
                    <a:cubicBezTo>
                      <a:pt x="2129212" y="2629046"/>
                      <a:pt x="2115262" y="2639275"/>
                      <a:pt x="2101313" y="2645785"/>
                    </a:cubicBezTo>
                    <a:cubicBezTo>
                      <a:pt x="2092013" y="2650435"/>
                      <a:pt x="2083643" y="2653225"/>
                      <a:pt x="2074343" y="2655085"/>
                    </a:cubicBezTo>
                    <a:cubicBezTo>
                      <a:pt x="2067833" y="2656015"/>
                      <a:pt x="2061324" y="2656945"/>
                      <a:pt x="2055744" y="2656945"/>
                    </a:cubicBezTo>
                    <a:cubicBezTo>
                      <a:pt x="2054814" y="2656945"/>
                      <a:pt x="2053884" y="2656945"/>
                      <a:pt x="2052954" y="2656945"/>
                    </a:cubicBezTo>
                    <a:cubicBezTo>
                      <a:pt x="2046444" y="2656015"/>
                      <a:pt x="2039004" y="2655085"/>
                      <a:pt x="2032494" y="2653225"/>
                    </a:cubicBezTo>
                    <a:cubicBezTo>
                      <a:pt x="2023194" y="2650435"/>
                      <a:pt x="2014825" y="2645785"/>
                      <a:pt x="2005525" y="2640205"/>
                    </a:cubicBezTo>
                    <a:cubicBezTo>
                      <a:pt x="1997155" y="2634626"/>
                      <a:pt x="1990645" y="2629046"/>
                      <a:pt x="1985065" y="2622536"/>
                    </a:cubicBezTo>
                    <a:cubicBezTo>
                      <a:pt x="1980416" y="2616956"/>
                      <a:pt x="1975766" y="2610446"/>
                      <a:pt x="1972976" y="2604866"/>
                    </a:cubicBezTo>
                    <a:cubicBezTo>
                      <a:pt x="1970186" y="2598356"/>
                      <a:pt x="1967396" y="2590916"/>
                      <a:pt x="1965536" y="2583477"/>
                    </a:cubicBezTo>
                    <a:cubicBezTo>
                      <a:pt x="1963676" y="2574177"/>
                      <a:pt x="1963676" y="2564877"/>
                      <a:pt x="1963676" y="2554647"/>
                    </a:cubicBezTo>
                    <a:cubicBezTo>
                      <a:pt x="1964606" y="2537908"/>
                      <a:pt x="1968326" y="2520238"/>
                      <a:pt x="1973906" y="2501639"/>
                    </a:cubicBezTo>
                    <a:cubicBezTo>
                      <a:pt x="1990645" y="2451420"/>
                      <a:pt x="2018545" y="2405851"/>
                      <a:pt x="2046444" y="2362142"/>
                    </a:cubicBezTo>
                    <a:lnTo>
                      <a:pt x="2053884" y="2350052"/>
                    </a:lnTo>
                    <a:cubicBezTo>
                      <a:pt x="2105032" y="2266355"/>
                      <a:pt x="2147812" y="2196606"/>
                      <a:pt x="2185940" y="2120348"/>
                    </a:cubicBezTo>
                    <a:cubicBezTo>
                      <a:pt x="2201750" y="2089659"/>
                      <a:pt x="2216630" y="2058040"/>
                      <a:pt x="2228719" y="2028280"/>
                    </a:cubicBezTo>
                    <a:cubicBezTo>
                      <a:pt x="2276148" y="2052460"/>
                      <a:pt x="2318927" y="2072919"/>
                      <a:pt x="2358916" y="2089659"/>
                    </a:cubicBezTo>
                    <a:cubicBezTo>
                      <a:pt x="2378446" y="2098029"/>
                      <a:pt x="2397975" y="2105469"/>
                      <a:pt x="2417505" y="2111978"/>
                    </a:cubicBezTo>
                    <a:cubicBezTo>
                      <a:pt x="2415645" y="2116628"/>
                      <a:pt x="2413785" y="2122208"/>
                      <a:pt x="2411925" y="2127788"/>
                    </a:cubicBezTo>
                    <a:cubicBezTo>
                      <a:pt x="2410995" y="2130578"/>
                      <a:pt x="2410065" y="2133368"/>
                      <a:pt x="2409135" y="2136158"/>
                    </a:cubicBezTo>
                    <a:cubicBezTo>
                      <a:pt x="2405415" y="2145457"/>
                      <a:pt x="2401695" y="2155687"/>
                      <a:pt x="2397045" y="2168707"/>
                    </a:cubicBezTo>
                    <a:cubicBezTo>
                      <a:pt x="2393326" y="2178937"/>
                      <a:pt x="2388676" y="2188236"/>
                      <a:pt x="2384956" y="2198466"/>
                    </a:cubicBezTo>
                    <a:lnTo>
                      <a:pt x="2384026" y="2199396"/>
                    </a:lnTo>
                    <a:lnTo>
                      <a:pt x="2382166" y="2204976"/>
                    </a:lnTo>
                    <a:lnTo>
                      <a:pt x="2377516" y="2216136"/>
                    </a:lnTo>
                    <a:lnTo>
                      <a:pt x="2374726" y="2222645"/>
                    </a:lnTo>
                    <a:cubicBezTo>
                      <a:pt x="2371006" y="2232875"/>
                      <a:pt x="2366356" y="2242175"/>
                      <a:pt x="2362636" y="2252405"/>
                    </a:cubicBezTo>
                    <a:cubicBezTo>
                      <a:pt x="2342177" y="2299834"/>
                      <a:pt x="2322647" y="2342613"/>
                      <a:pt x="2303118" y="2381672"/>
                    </a:cubicBezTo>
                    <a:cubicBezTo>
                      <a:pt x="2278008" y="2430031"/>
                      <a:pt x="2253829" y="2471880"/>
                      <a:pt x="2230579" y="2509079"/>
                    </a:cubicBezTo>
                    <a:close/>
                    <a:moveTo>
                      <a:pt x="2503063" y="2427240"/>
                    </a:moveTo>
                    <a:cubicBezTo>
                      <a:pt x="2499343" y="2442120"/>
                      <a:pt x="2495623" y="2457000"/>
                      <a:pt x="2492833" y="2471880"/>
                    </a:cubicBezTo>
                    <a:cubicBezTo>
                      <a:pt x="2490973" y="2479319"/>
                      <a:pt x="2490043" y="2486759"/>
                      <a:pt x="2489113" y="2495129"/>
                    </a:cubicBezTo>
                    <a:cubicBezTo>
                      <a:pt x="2488183" y="2499779"/>
                      <a:pt x="2488183" y="2503499"/>
                      <a:pt x="2487253" y="2508149"/>
                    </a:cubicBezTo>
                    <a:cubicBezTo>
                      <a:pt x="2487253" y="2509079"/>
                      <a:pt x="2487253" y="2509079"/>
                      <a:pt x="2487253" y="2510009"/>
                    </a:cubicBezTo>
                    <a:lnTo>
                      <a:pt x="2481673" y="2508149"/>
                    </a:lnTo>
                    <a:cubicBezTo>
                      <a:pt x="2475163" y="2506289"/>
                      <a:pt x="2467724" y="2505359"/>
                      <a:pt x="2462144" y="2504429"/>
                    </a:cubicBezTo>
                    <a:cubicBezTo>
                      <a:pt x="2447264" y="2502569"/>
                      <a:pt x="2432384" y="2500709"/>
                      <a:pt x="2417505" y="2499779"/>
                    </a:cubicBezTo>
                    <a:lnTo>
                      <a:pt x="2400765" y="2498849"/>
                    </a:lnTo>
                    <a:cubicBezTo>
                      <a:pt x="2380306" y="2496989"/>
                      <a:pt x="2357056" y="2495129"/>
                      <a:pt x="2334737" y="2493269"/>
                    </a:cubicBezTo>
                    <a:lnTo>
                      <a:pt x="2334737" y="2493269"/>
                    </a:lnTo>
                    <a:lnTo>
                      <a:pt x="2334737" y="2493269"/>
                    </a:lnTo>
                    <a:lnTo>
                      <a:pt x="2333807" y="2493269"/>
                    </a:lnTo>
                    <a:cubicBezTo>
                      <a:pt x="2313347" y="2490479"/>
                      <a:pt x="2295678" y="2487689"/>
                      <a:pt x="2278938" y="2483039"/>
                    </a:cubicBezTo>
                    <a:cubicBezTo>
                      <a:pt x="2319857" y="2412361"/>
                      <a:pt x="2354266" y="2335173"/>
                      <a:pt x="2383096" y="2269144"/>
                    </a:cubicBezTo>
                    <a:lnTo>
                      <a:pt x="2392396" y="2247755"/>
                    </a:lnTo>
                    <a:cubicBezTo>
                      <a:pt x="2397045" y="2237525"/>
                      <a:pt x="2401695" y="2227295"/>
                      <a:pt x="2405415" y="2217066"/>
                    </a:cubicBezTo>
                    <a:lnTo>
                      <a:pt x="2410995" y="2204976"/>
                    </a:lnTo>
                    <a:cubicBezTo>
                      <a:pt x="2414715" y="2195676"/>
                      <a:pt x="2419365" y="2187306"/>
                      <a:pt x="2423085" y="2178007"/>
                    </a:cubicBezTo>
                    <a:cubicBezTo>
                      <a:pt x="2427735" y="2166847"/>
                      <a:pt x="2431454" y="2155687"/>
                      <a:pt x="2435175" y="2145457"/>
                    </a:cubicBezTo>
                    <a:cubicBezTo>
                      <a:pt x="2437034" y="2139878"/>
                      <a:pt x="2438894" y="2133368"/>
                      <a:pt x="2441684" y="2126858"/>
                    </a:cubicBezTo>
                    <a:cubicBezTo>
                      <a:pt x="2442614" y="2124998"/>
                      <a:pt x="2442614" y="2123138"/>
                      <a:pt x="2443544" y="2121278"/>
                    </a:cubicBezTo>
                    <a:cubicBezTo>
                      <a:pt x="2461214" y="2126858"/>
                      <a:pt x="2478883" y="2132438"/>
                      <a:pt x="2495623" y="2137088"/>
                    </a:cubicBezTo>
                    <a:cubicBezTo>
                      <a:pt x="2519802" y="2143597"/>
                      <a:pt x="2544912" y="2149177"/>
                      <a:pt x="2570021" y="2152897"/>
                    </a:cubicBezTo>
                    <a:lnTo>
                      <a:pt x="2569091" y="2157547"/>
                    </a:lnTo>
                    <a:lnTo>
                      <a:pt x="2569091" y="2161267"/>
                    </a:lnTo>
                    <a:cubicBezTo>
                      <a:pt x="2561651" y="2220786"/>
                      <a:pt x="2545842" y="2279374"/>
                      <a:pt x="2529102" y="2337963"/>
                    </a:cubicBezTo>
                    <a:lnTo>
                      <a:pt x="2523522" y="2357492"/>
                    </a:lnTo>
                    <a:cubicBezTo>
                      <a:pt x="2516082" y="2378882"/>
                      <a:pt x="2508643" y="2403061"/>
                      <a:pt x="2503063" y="2427240"/>
                    </a:cubicBezTo>
                    <a:close/>
                    <a:moveTo>
                      <a:pt x="3112198" y="2139878"/>
                    </a:moveTo>
                    <a:lnTo>
                      <a:pt x="3114058" y="2139878"/>
                    </a:lnTo>
                    <a:cubicBezTo>
                      <a:pt x="3118708" y="2138948"/>
                      <a:pt x="3124287" y="2138018"/>
                      <a:pt x="3128937" y="2136158"/>
                    </a:cubicBezTo>
                    <a:cubicBezTo>
                      <a:pt x="3152187" y="2130578"/>
                      <a:pt x="3177296" y="2124998"/>
                      <a:pt x="3202406" y="2114768"/>
                    </a:cubicBezTo>
                    <a:cubicBezTo>
                      <a:pt x="3228445" y="2104539"/>
                      <a:pt x="3248904" y="2092449"/>
                      <a:pt x="3264714" y="2076639"/>
                    </a:cubicBezTo>
                    <a:cubicBezTo>
                      <a:pt x="3266574" y="2074779"/>
                      <a:pt x="3268434" y="2071989"/>
                      <a:pt x="3271224" y="2070129"/>
                    </a:cubicBezTo>
                    <a:lnTo>
                      <a:pt x="3273084" y="2068269"/>
                    </a:lnTo>
                    <a:lnTo>
                      <a:pt x="3275874" y="2064549"/>
                    </a:lnTo>
                    <a:lnTo>
                      <a:pt x="3277734" y="2062690"/>
                    </a:lnTo>
                    <a:cubicBezTo>
                      <a:pt x="3279594" y="2059899"/>
                      <a:pt x="3282383" y="2058040"/>
                      <a:pt x="3284244" y="2055250"/>
                    </a:cubicBezTo>
                    <a:cubicBezTo>
                      <a:pt x="3291683" y="2046880"/>
                      <a:pt x="3300983" y="2036650"/>
                      <a:pt x="3312143" y="2027350"/>
                    </a:cubicBezTo>
                    <a:cubicBezTo>
                      <a:pt x="3316793" y="2023630"/>
                      <a:pt x="3321443" y="2020841"/>
                      <a:pt x="3325162" y="2018980"/>
                    </a:cubicBezTo>
                    <a:cubicBezTo>
                      <a:pt x="3327023" y="2018050"/>
                      <a:pt x="3327953" y="2018050"/>
                      <a:pt x="3329812" y="2017121"/>
                    </a:cubicBezTo>
                    <a:cubicBezTo>
                      <a:pt x="3330742" y="2017121"/>
                      <a:pt x="3330742" y="2017121"/>
                      <a:pt x="3331672" y="2017121"/>
                    </a:cubicBezTo>
                    <a:lnTo>
                      <a:pt x="3332602" y="2017121"/>
                    </a:lnTo>
                    <a:lnTo>
                      <a:pt x="3333532" y="2017121"/>
                    </a:lnTo>
                    <a:cubicBezTo>
                      <a:pt x="3333532" y="2017121"/>
                      <a:pt x="3334462" y="2018050"/>
                      <a:pt x="3334462" y="2018050"/>
                    </a:cubicBezTo>
                    <a:cubicBezTo>
                      <a:pt x="3335392" y="2018980"/>
                      <a:pt x="3336322" y="2019910"/>
                      <a:pt x="3336322" y="2021771"/>
                    </a:cubicBezTo>
                    <a:cubicBezTo>
                      <a:pt x="3337252" y="2024560"/>
                      <a:pt x="3338182" y="2027350"/>
                      <a:pt x="3339112" y="2031070"/>
                    </a:cubicBezTo>
                    <a:cubicBezTo>
                      <a:pt x="3339112" y="2032000"/>
                      <a:pt x="3339112" y="2033860"/>
                      <a:pt x="3339112" y="2034790"/>
                    </a:cubicBezTo>
                    <a:cubicBezTo>
                      <a:pt x="3338182" y="2042230"/>
                      <a:pt x="3335392" y="2048740"/>
                      <a:pt x="3333532" y="2055250"/>
                    </a:cubicBezTo>
                    <a:cubicBezTo>
                      <a:pt x="3328882" y="2066409"/>
                      <a:pt x="3323303" y="2078499"/>
                      <a:pt x="3316793" y="2091519"/>
                    </a:cubicBezTo>
                    <a:cubicBezTo>
                      <a:pt x="3310283" y="2104539"/>
                      <a:pt x="3302843" y="2114768"/>
                      <a:pt x="3296333" y="2124998"/>
                    </a:cubicBezTo>
                    <a:cubicBezTo>
                      <a:pt x="3291683" y="2130578"/>
                      <a:pt x="3287033" y="2137088"/>
                      <a:pt x="3281454" y="2141738"/>
                    </a:cubicBezTo>
                    <a:cubicBezTo>
                      <a:pt x="3280524" y="2142668"/>
                      <a:pt x="3280524" y="2142668"/>
                      <a:pt x="3279594" y="2143597"/>
                    </a:cubicBezTo>
                    <a:cubicBezTo>
                      <a:pt x="3276804" y="2145457"/>
                      <a:pt x="3274944" y="2147318"/>
                      <a:pt x="3274944" y="2150107"/>
                    </a:cubicBezTo>
                    <a:cubicBezTo>
                      <a:pt x="3274014" y="2152897"/>
                      <a:pt x="3274944" y="2156617"/>
                      <a:pt x="3275874" y="2158477"/>
                    </a:cubicBezTo>
                    <a:cubicBezTo>
                      <a:pt x="3277734" y="2162197"/>
                      <a:pt x="3281454" y="2164057"/>
                      <a:pt x="3286104" y="2164057"/>
                    </a:cubicBezTo>
                    <a:cubicBezTo>
                      <a:pt x="3287963" y="2164057"/>
                      <a:pt x="3289823" y="2163127"/>
                      <a:pt x="3291683" y="2162197"/>
                    </a:cubicBezTo>
                    <a:cubicBezTo>
                      <a:pt x="3297263" y="2158477"/>
                      <a:pt x="3300983" y="2153827"/>
                      <a:pt x="3304703" y="2149177"/>
                    </a:cubicBezTo>
                    <a:cubicBezTo>
                      <a:pt x="3310283" y="2141738"/>
                      <a:pt x="3315863" y="2134298"/>
                      <a:pt x="3319583" y="2127788"/>
                    </a:cubicBezTo>
                    <a:cubicBezTo>
                      <a:pt x="3324232" y="2121278"/>
                      <a:pt x="3327953" y="2113838"/>
                      <a:pt x="3332602" y="2105469"/>
                    </a:cubicBezTo>
                    <a:cubicBezTo>
                      <a:pt x="3351202" y="2093379"/>
                      <a:pt x="3367011" y="2083149"/>
                      <a:pt x="3383751" y="2076639"/>
                    </a:cubicBezTo>
                    <a:cubicBezTo>
                      <a:pt x="3393051" y="2072919"/>
                      <a:pt x="3400491" y="2070129"/>
                      <a:pt x="3407930" y="2069199"/>
                    </a:cubicBezTo>
                    <a:cubicBezTo>
                      <a:pt x="3409790" y="2069199"/>
                      <a:pt x="3411650" y="2069199"/>
                      <a:pt x="3413510" y="2069199"/>
                    </a:cubicBezTo>
                    <a:cubicBezTo>
                      <a:pt x="3414440" y="2069199"/>
                      <a:pt x="3415370" y="2069199"/>
                      <a:pt x="3416300" y="2069199"/>
                    </a:cubicBezTo>
                    <a:cubicBezTo>
                      <a:pt x="3417230" y="2069199"/>
                      <a:pt x="3419090" y="2070129"/>
                      <a:pt x="3420020" y="2070129"/>
                    </a:cubicBezTo>
                    <a:cubicBezTo>
                      <a:pt x="3420950" y="2070129"/>
                      <a:pt x="3420950" y="2071059"/>
                      <a:pt x="3421880" y="2071059"/>
                    </a:cubicBezTo>
                    <a:cubicBezTo>
                      <a:pt x="3422810" y="2071059"/>
                      <a:pt x="3422810" y="2071989"/>
                      <a:pt x="3423740" y="2071989"/>
                    </a:cubicBezTo>
                    <a:cubicBezTo>
                      <a:pt x="3423740" y="2072919"/>
                      <a:pt x="3424670" y="2072919"/>
                      <a:pt x="3424670" y="2073849"/>
                    </a:cubicBezTo>
                    <a:cubicBezTo>
                      <a:pt x="3425600" y="2075709"/>
                      <a:pt x="3425600" y="2076639"/>
                      <a:pt x="3425600" y="2078499"/>
                    </a:cubicBezTo>
                    <a:cubicBezTo>
                      <a:pt x="3425600" y="2079429"/>
                      <a:pt x="3425600" y="2080359"/>
                      <a:pt x="3425600" y="2080359"/>
                    </a:cubicBezTo>
                    <a:cubicBezTo>
                      <a:pt x="3425600" y="2081289"/>
                      <a:pt x="3425600" y="2082219"/>
                      <a:pt x="3424670" y="2082219"/>
                    </a:cubicBezTo>
                    <a:cubicBezTo>
                      <a:pt x="3423740" y="2084079"/>
                      <a:pt x="3422810" y="2085939"/>
                      <a:pt x="3420950" y="2087799"/>
                    </a:cubicBezTo>
                    <a:cubicBezTo>
                      <a:pt x="3414440" y="2096169"/>
                      <a:pt x="3407001" y="2102678"/>
                      <a:pt x="3398631" y="2109188"/>
                    </a:cubicBezTo>
                    <a:lnTo>
                      <a:pt x="3395841" y="2112908"/>
                    </a:lnTo>
                    <a:lnTo>
                      <a:pt x="3393051" y="2114768"/>
                    </a:lnTo>
                    <a:cubicBezTo>
                      <a:pt x="3386541" y="2120348"/>
                      <a:pt x="3378171" y="2126858"/>
                      <a:pt x="3373521" y="2135228"/>
                    </a:cubicBezTo>
                    <a:cubicBezTo>
                      <a:pt x="3371661" y="2138018"/>
                      <a:pt x="3371661" y="2140808"/>
                      <a:pt x="3373521" y="2143597"/>
                    </a:cubicBezTo>
                    <a:cubicBezTo>
                      <a:pt x="3375381" y="2146388"/>
                      <a:pt x="3378171" y="2148247"/>
                      <a:pt x="3380961" y="2148247"/>
                    </a:cubicBezTo>
                    <a:cubicBezTo>
                      <a:pt x="3387471" y="2148247"/>
                      <a:pt x="3393051" y="2147318"/>
                      <a:pt x="3397701" y="2146388"/>
                    </a:cubicBezTo>
                    <a:cubicBezTo>
                      <a:pt x="3401421" y="2145457"/>
                      <a:pt x="3405141" y="2145457"/>
                      <a:pt x="3409790" y="2145457"/>
                    </a:cubicBezTo>
                    <a:cubicBezTo>
                      <a:pt x="3420020" y="2144527"/>
                      <a:pt x="3427460" y="2144527"/>
                      <a:pt x="3434900" y="2144527"/>
                    </a:cubicBezTo>
                    <a:cubicBezTo>
                      <a:pt x="3439550" y="2144527"/>
                      <a:pt x="3444200" y="2144527"/>
                      <a:pt x="3448850" y="2145457"/>
                    </a:cubicBezTo>
                    <a:cubicBezTo>
                      <a:pt x="3454429" y="2146388"/>
                      <a:pt x="3458149" y="2147318"/>
                      <a:pt x="3462799" y="2148247"/>
                    </a:cubicBezTo>
                    <a:cubicBezTo>
                      <a:pt x="3464659" y="2149177"/>
                      <a:pt x="3466519" y="2150107"/>
                      <a:pt x="3467449" y="2151037"/>
                    </a:cubicBezTo>
                    <a:cubicBezTo>
                      <a:pt x="3468379" y="2151967"/>
                      <a:pt x="3469309" y="2151967"/>
                      <a:pt x="3469309" y="2152897"/>
                    </a:cubicBezTo>
                    <a:cubicBezTo>
                      <a:pt x="3469309" y="2153827"/>
                      <a:pt x="3470239" y="2153827"/>
                      <a:pt x="3470239" y="2154757"/>
                    </a:cubicBezTo>
                    <a:cubicBezTo>
                      <a:pt x="3470239" y="2155687"/>
                      <a:pt x="3470239" y="2156617"/>
                      <a:pt x="3471169" y="2156617"/>
                    </a:cubicBezTo>
                    <a:cubicBezTo>
                      <a:pt x="3471169" y="2157547"/>
                      <a:pt x="3471169" y="2157547"/>
                      <a:pt x="3471169" y="2158477"/>
                    </a:cubicBezTo>
                    <a:lnTo>
                      <a:pt x="3471169" y="2159407"/>
                    </a:lnTo>
                    <a:cubicBezTo>
                      <a:pt x="3470239" y="2160337"/>
                      <a:pt x="3470239" y="2161267"/>
                      <a:pt x="3470239" y="2162197"/>
                    </a:cubicBezTo>
                    <a:cubicBezTo>
                      <a:pt x="3469309" y="2164057"/>
                      <a:pt x="3467449" y="2164987"/>
                      <a:pt x="3466519" y="2165917"/>
                    </a:cubicBezTo>
                    <a:cubicBezTo>
                      <a:pt x="3460939" y="2169637"/>
                      <a:pt x="3455359" y="2173357"/>
                      <a:pt x="3449779" y="2175217"/>
                    </a:cubicBezTo>
                    <a:cubicBezTo>
                      <a:pt x="3442340" y="2178007"/>
                      <a:pt x="3434900" y="2180797"/>
                      <a:pt x="3426530" y="2184517"/>
                    </a:cubicBezTo>
                    <a:lnTo>
                      <a:pt x="3423740" y="2185446"/>
                    </a:lnTo>
                    <a:cubicBezTo>
                      <a:pt x="3417230" y="2187306"/>
                      <a:pt x="3411650" y="2190096"/>
                      <a:pt x="3406071" y="2192886"/>
                    </a:cubicBezTo>
                    <a:cubicBezTo>
                      <a:pt x="3403280" y="2193816"/>
                      <a:pt x="3401421" y="2197536"/>
                      <a:pt x="3401421" y="2200326"/>
                    </a:cubicBezTo>
                    <a:cubicBezTo>
                      <a:pt x="3401421" y="2204046"/>
                      <a:pt x="3404211" y="2207766"/>
                      <a:pt x="3407930" y="2208696"/>
                    </a:cubicBezTo>
                    <a:cubicBezTo>
                      <a:pt x="3412580" y="2210556"/>
                      <a:pt x="3418160" y="2210556"/>
                      <a:pt x="3422810" y="2211486"/>
                    </a:cubicBezTo>
                    <a:lnTo>
                      <a:pt x="3425600" y="2211486"/>
                    </a:lnTo>
                    <a:cubicBezTo>
                      <a:pt x="3428390" y="2211486"/>
                      <a:pt x="3431180" y="2212416"/>
                      <a:pt x="3433970" y="2212416"/>
                    </a:cubicBezTo>
                    <a:cubicBezTo>
                      <a:pt x="3439550" y="2212416"/>
                      <a:pt x="3444200" y="2213346"/>
                      <a:pt x="3449779" y="2214276"/>
                    </a:cubicBezTo>
                    <a:cubicBezTo>
                      <a:pt x="3457219" y="2215206"/>
                      <a:pt x="3465589" y="2216136"/>
                      <a:pt x="3473959" y="2218926"/>
                    </a:cubicBezTo>
                    <a:cubicBezTo>
                      <a:pt x="3476749" y="2219856"/>
                      <a:pt x="3478609" y="2220786"/>
                      <a:pt x="3480469" y="2221716"/>
                    </a:cubicBezTo>
                    <a:cubicBezTo>
                      <a:pt x="3481399" y="2222645"/>
                      <a:pt x="3482329" y="2222645"/>
                      <a:pt x="3482329" y="2223576"/>
                    </a:cubicBezTo>
                    <a:cubicBezTo>
                      <a:pt x="3482329" y="2223576"/>
                      <a:pt x="3483259" y="2224506"/>
                      <a:pt x="3483259" y="2224506"/>
                    </a:cubicBezTo>
                    <a:cubicBezTo>
                      <a:pt x="3483259" y="2224506"/>
                      <a:pt x="3483259" y="2225436"/>
                      <a:pt x="3483259" y="2225436"/>
                    </a:cubicBezTo>
                    <a:lnTo>
                      <a:pt x="3483259" y="2226366"/>
                    </a:lnTo>
                    <a:cubicBezTo>
                      <a:pt x="3483259" y="2226366"/>
                      <a:pt x="3483259" y="2227295"/>
                      <a:pt x="3482329" y="2227295"/>
                    </a:cubicBezTo>
                    <a:cubicBezTo>
                      <a:pt x="3481399" y="2228225"/>
                      <a:pt x="3480469" y="2229155"/>
                      <a:pt x="3479539" y="2230085"/>
                    </a:cubicBezTo>
                    <a:cubicBezTo>
                      <a:pt x="3475819" y="2232875"/>
                      <a:pt x="3472099" y="2234735"/>
                      <a:pt x="3468379" y="2236595"/>
                    </a:cubicBezTo>
                    <a:cubicBezTo>
                      <a:pt x="3459079" y="2240315"/>
                      <a:pt x="3448850" y="2244035"/>
                      <a:pt x="3437690" y="2246825"/>
                    </a:cubicBezTo>
                    <a:lnTo>
                      <a:pt x="3433970" y="2247755"/>
                    </a:lnTo>
                    <a:cubicBezTo>
                      <a:pt x="3426530" y="2249615"/>
                      <a:pt x="3419090" y="2252405"/>
                      <a:pt x="3412580" y="2255195"/>
                    </a:cubicBezTo>
                    <a:cubicBezTo>
                      <a:pt x="3410720" y="2256125"/>
                      <a:pt x="3409790" y="2257985"/>
                      <a:pt x="3408860" y="2258915"/>
                    </a:cubicBezTo>
                    <a:cubicBezTo>
                      <a:pt x="3407930" y="2261705"/>
                      <a:pt x="3407001" y="2264494"/>
                      <a:pt x="3407930" y="2267285"/>
                    </a:cubicBezTo>
                    <a:cubicBezTo>
                      <a:pt x="3408860" y="2271934"/>
                      <a:pt x="3413510" y="2274724"/>
                      <a:pt x="3418160" y="2274724"/>
                    </a:cubicBezTo>
                    <a:lnTo>
                      <a:pt x="3420950" y="2274724"/>
                    </a:lnTo>
                    <a:cubicBezTo>
                      <a:pt x="3427460" y="2274724"/>
                      <a:pt x="3433970" y="2274724"/>
                      <a:pt x="3439550" y="2275654"/>
                    </a:cubicBezTo>
                    <a:cubicBezTo>
                      <a:pt x="3448850" y="2276584"/>
                      <a:pt x="3456289" y="2278444"/>
                      <a:pt x="3462799" y="2281234"/>
                    </a:cubicBezTo>
                    <a:cubicBezTo>
                      <a:pt x="3466519" y="2282164"/>
                      <a:pt x="3469309" y="2284024"/>
                      <a:pt x="3472099" y="2285884"/>
                    </a:cubicBezTo>
                    <a:cubicBezTo>
                      <a:pt x="3473029" y="2286814"/>
                      <a:pt x="3473959" y="2287744"/>
                      <a:pt x="3474889" y="2288674"/>
                    </a:cubicBezTo>
                    <a:cubicBezTo>
                      <a:pt x="3474889" y="2288674"/>
                      <a:pt x="3475819" y="2289604"/>
                      <a:pt x="3475819" y="2289604"/>
                    </a:cubicBezTo>
                    <a:lnTo>
                      <a:pt x="3475819" y="2290534"/>
                    </a:lnTo>
                    <a:cubicBezTo>
                      <a:pt x="3475819" y="2290534"/>
                      <a:pt x="3475819" y="2291464"/>
                      <a:pt x="3475819" y="2291464"/>
                    </a:cubicBezTo>
                    <a:cubicBezTo>
                      <a:pt x="3475819" y="2292394"/>
                      <a:pt x="3474889" y="2292394"/>
                      <a:pt x="3474889" y="2293324"/>
                    </a:cubicBezTo>
                    <a:cubicBezTo>
                      <a:pt x="3473959" y="2295184"/>
                      <a:pt x="3472099" y="2296114"/>
                      <a:pt x="3470239" y="2297974"/>
                    </a:cubicBezTo>
                    <a:cubicBezTo>
                      <a:pt x="3464659" y="2302624"/>
                      <a:pt x="3458149" y="2306343"/>
                      <a:pt x="3448850" y="2310064"/>
                    </a:cubicBezTo>
                    <a:cubicBezTo>
                      <a:pt x="3428390" y="2318433"/>
                      <a:pt x="3407001" y="2326803"/>
                      <a:pt x="3385611" y="2334243"/>
                    </a:cubicBezTo>
                    <a:lnTo>
                      <a:pt x="3383751" y="2335173"/>
                    </a:lnTo>
                    <a:lnTo>
                      <a:pt x="3381891" y="2336103"/>
                    </a:lnTo>
                    <a:cubicBezTo>
                      <a:pt x="3367011" y="2341683"/>
                      <a:pt x="3351202" y="2347263"/>
                      <a:pt x="3335392" y="2353772"/>
                    </a:cubicBezTo>
                    <a:cubicBezTo>
                      <a:pt x="3315863" y="2362142"/>
                      <a:pt x="3295403" y="2370512"/>
                      <a:pt x="3276804" y="2380742"/>
                    </a:cubicBezTo>
                    <a:cubicBezTo>
                      <a:pt x="3260064" y="2389112"/>
                      <a:pt x="3242395" y="2397481"/>
                      <a:pt x="3223795" y="2405851"/>
                    </a:cubicBezTo>
                    <a:cubicBezTo>
                      <a:pt x="3181016" y="2424451"/>
                      <a:pt x="3136377" y="2440260"/>
                      <a:pt x="3089878" y="2453280"/>
                    </a:cubicBezTo>
                    <a:cubicBezTo>
                      <a:pt x="3047099" y="2465370"/>
                      <a:pt x="3000600" y="2474669"/>
                      <a:pt x="2953172" y="2482109"/>
                    </a:cubicBezTo>
                    <a:cubicBezTo>
                      <a:pt x="2896443" y="2490479"/>
                      <a:pt x="2838785" y="2495129"/>
                      <a:pt x="2774616" y="2496989"/>
                    </a:cubicBezTo>
                    <a:cubicBezTo>
                      <a:pt x="2760667" y="2496989"/>
                      <a:pt x="2744857" y="2497919"/>
                      <a:pt x="2727187" y="2497919"/>
                    </a:cubicBezTo>
                    <a:cubicBezTo>
                      <a:pt x="2712308" y="2497919"/>
                      <a:pt x="2697428" y="2497919"/>
                      <a:pt x="2682548" y="2497919"/>
                    </a:cubicBezTo>
                    <a:cubicBezTo>
                      <a:pt x="2645349" y="2496989"/>
                      <a:pt x="2614660" y="2496059"/>
                      <a:pt x="2585831" y="2494199"/>
                    </a:cubicBezTo>
                    <a:cubicBezTo>
                      <a:pt x="2575601" y="2493269"/>
                      <a:pt x="2565371" y="2492339"/>
                      <a:pt x="2554211" y="2491409"/>
                    </a:cubicBezTo>
                    <a:cubicBezTo>
                      <a:pt x="2542122" y="2490479"/>
                      <a:pt x="2531892" y="2488619"/>
                      <a:pt x="2522592" y="2486759"/>
                    </a:cubicBezTo>
                    <a:cubicBezTo>
                      <a:pt x="2523522" y="2484899"/>
                      <a:pt x="2523522" y="2483039"/>
                      <a:pt x="2524452" y="2481179"/>
                    </a:cubicBezTo>
                    <a:cubicBezTo>
                      <a:pt x="2529102" y="2465370"/>
                      <a:pt x="2532822" y="2449560"/>
                      <a:pt x="2537472" y="2434680"/>
                    </a:cubicBezTo>
                    <a:lnTo>
                      <a:pt x="2537472" y="2433750"/>
                    </a:lnTo>
                    <a:cubicBezTo>
                      <a:pt x="2545842" y="2402131"/>
                      <a:pt x="2555142" y="2369582"/>
                      <a:pt x="2563511" y="2337033"/>
                    </a:cubicBezTo>
                    <a:cubicBezTo>
                      <a:pt x="2572811" y="2297974"/>
                      <a:pt x="2580251" y="2268215"/>
                      <a:pt x="2585831" y="2238455"/>
                    </a:cubicBezTo>
                    <a:cubicBezTo>
                      <a:pt x="2590481" y="2213346"/>
                      <a:pt x="2594200" y="2187306"/>
                      <a:pt x="2596060" y="2162197"/>
                    </a:cubicBezTo>
                    <a:cubicBezTo>
                      <a:pt x="2651859" y="2177077"/>
                      <a:pt x="2711378" y="2185446"/>
                      <a:pt x="2773686" y="2186376"/>
                    </a:cubicBezTo>
                    <a:cubicBezTo>
                      <a:pt x="2781126" y="2186376"/>
                      <a:pt x="2787636" y="2186376"/>
                      <a:pt x="2795075" y="2186376"/>
                    </a:cubicBezTo>
                    <a:cubicBezTo>
                      <a:pt x="2846224" y="2186376"/>
                      <a:pt x="2900163" y="2181727"/>
                      <a:pt x="2959682" y="2173357"/>
                    </a:cubicBezTo>
                    <a:cubicBezTo>
                      <a:pt x="2988511" y="2168707"/>
                      <a:pt x="3018270" y="2163127"/>
                      <a:pt x="3050819" y="2156617"/>
                    </a:cubicBezTo>
                    <a:cubicBezTo>
                      <a:pt x="3061049" y="2154757"/>
                      <a:pt x="3070349" y="2151967"/>
                      <a:pt x="3080579" y="2150107"/>
                    </a:cubicBezTo>
                    <a:lnTo>
                      <a:pt x="3093598" y="2147318"/>
                    </a:lnTo>
                    <a:cubicBezTo>
                      <a:pt x="3099178" y="2142668"/>
                      <a:pt x="3105688" y="2140808"/>
                      <a:pt x="3112198" y="2139878"/>
                    </a:cubicBezTo>
                    <a:close/>
                    <a:moveTo>
                      <a:pt x="3105688" y="2120348"/>
                    </a:moveTo>
                    <a:cubicBezTo>
                      <a:pt x="3101038" y="2121278"/>
                      <a:pt x="3097318" y="2122208"/>
                      <a:pt x="3092668" y="2123138"/>
                    </a:cubicBezTo>
                    <a:lnTo>
                      <a:pt x="3091738" y="2123138"/>
                    </a:lnTo>
                    <a:cubicBezTo>
                      <a:pt x="3083368" y="2124998"/>
                      <a:pt x="3075929" y="2126858"/>
                      <a:pt x="3067559" y="2128718"/>
                    </a:cubicBezTo>
                    <a:cubicBezTo>
                      <a:pt x="3052679" y="2131508"/>
                      <a:pt x="3037800" y="2135228"/>
                      <a:pt x="3022920" y="2138018"/>
                    </a:cubicBezTo>
                    <a:cubicBezTo>
                      <a:pt x="2998740" y="2142668"/>
                      <a:pt x="2973631" y="2147318"/>
                      <a:pt x="2949452" y="2151037"/>
                    </a:cubicBezTo>
                    <a:cubicBezTo>
                      <a:pt x="2892723" y="2159407"/>
                      <a:pt x="2839715" y="2163127"/>
                      <a:pt x="2789496" y="2163127"/>
                    </a:cubicBezTo>
                    <a:cubicBezTo>
                      <a:pt x="2758806" y="2163127"/>
                      <a:pt x="2728117" y="2161267"/>
                      <a:pt x="2698358" y="2158477"/>
                    </a:cubicBezTo>
                    <a:lnTo>
                      <a:pt x="2698358" y="2158477"/>
                    </a:lnTo>
                    <a:lnTo>
                      <a:pt x="2698358" y="2158477"/>
                    </a:lnTo>
                    <a:lnTo>
                      <a:pt x="2697428" y="2158477"/>
                    </a:lnTo>
                    <a:lnTo>
                      <a:pt x="2696498" y="2158477"/>
                    </a:lnTo>
                    <a:cubicBezTo>
                      <a:pt x="2691848" y="2157547"/>
                      <a:pt x="2688128" y="2157547"/>
                      <a:pt x="2683478" y="2156617"/>
                    </a:cubicBezTo>
                    <a:cubicBezTo>
                      <a:pt x="2712308" y="2154757"/>
                      <a:pt x="2740207" y="2149177"/>
                      <a:pt x="2767176" y="2140808"/>
                    </a:cubicBezTo>
                    <a:cubicBezTo>
                      <a:pt x="2784846" y="2135228"/>
                      <a:pt x="2804375" y="2127788"/>
                      <a:pt x="2824835" y="2117558"/>
                    </a:cubicBezTo>
                    <a:cubicBezTo>
                      <a:pt x="2842504" y="2109188"/>
                      <a:pt x="2860174" y="2098959"/>
                      <a:pt x="2875984" y="2088729"/>
                    </a:cubicBezTo>
                    <a:cubicBezTo>
                      <a:pt x="2905743" y="2069199"/>
                      <a:pt x="2935502" y="2045020"/>
                      <a:pt x="2966191" y="2014331"/>
                    </a:cubicBezTo>
                    <a:cubicBezTo>
                      <a:pt x="2974561" y="2005961"/>
                      <a:pt x="2983861" y="1996661"/>
                      <a:pt x="2992231" y="1986431"/>
                    </a:cubicBezTo>
                    <a:cubicBezTo>
                      <a:pt x="2994091" y="1992011"/>
                      <a:pt x="2997811" y="1996661"/>
                      <a:pt x="3001531" y="2002241"/>
                    </a:cubicBezTo>
                    <a:cubicBezTo>
                      <a:pt x="3008040" y="2010611"/>
                      <a:pt x="3015480" y="2017121"/>
                      <a:pt x="3022920" y="2022700"/>
                    </a:cubicBezTo>
                    <a:cubicBezTo>
                      <a:pt x="3031290" y="2029210"/>
                      <a:pt x="3038730" y="2032930"/>
                      <a:pt x="3046169" y="2034790"/>
                    </a:cubicBezTo>
                    <a:cubicBezTo>
                      <a:pt x="3050819" y="2036650"/>
                      <a:pt x="3055469" y="2037580"/>
                      <a:pt x="3060119" y="2038510"/>
                    </a:cubicBezTo>
                    <a:cubicBezTo>
                      <a:pt x="3063839" y="2039440"/>
                      <a:pt x="3067559" y="2039440"/>
                      <a:pt x="3071279" y="2039440"/>
                    </a:cubicBezTo>
                    <a:cubicBezTo>
                      <a:pt x="3074069" y="2050600"/>
                      <a:pt x="3077788" y="2061759"/>
                      <a:pt x="3081509" y="2073849"/>
                    </a:cubicBezTo>
                    <a:cubicBezTo>
                      <a:pt x="3084298" y="2081289"/>
                      <a:pt x="3087088" y="2088729"/>
                      <a:pt x="3090808" y="2097098"/>
                    </a:cubicBezTo>
                    <a:cubicBezTo>
                      <a:pt x="3097318" y="2106398"/>
                      <a:pt x="3101038" y="2113838"/>
                      <a:pt x="3105688" y="2120348"/>
                    </a:cubicBezTo>
                    <a:close/>
                    <a:moveTo>
                      <a:pt x="3178226" y="1848795"/>
                    </a:moveTo>
                    <a:cubicBezTo>
                      <a:pt x="3177296" y="1864604"/>
                      <a:pt x="3173576" y="1882274"/>
                      <a:pt x="3167996" y="1899943"/>
                    </a:cubicBezTo>
                    <a:lnTo>
                      <a:pt x="3167996" y="1900874"/>
                    </a:lnTo>
                    <a:cubicBezTo>
                      <a:pt x="3167996" y="1901803"/>
                      <a:pt x="3167066" y="1901803"/>
                      <a:pt x="3167066" y="1902733"/>
                    </a:cubicBezTo>
                    <a:lnTo>
                      <a:pt x="3167996" y="1901803"/>
                    </a:lnTo>
                    <a:cubicBezTo>
                      <a:pt x="3161486" y="1921333"/>
                      <a:pt x="3153117" y="1939932"/>
                      <a:pt x="3142887" y="1954812"/>
                    </a:cubicBezTo>
                    <a:cubicBezTo>
                      <a:pt x="3136377" y="1964112"/>
                      <a:pt x="3129867" y="1972482"/>
                      <a:pt x="3122428" y="1978992"/>
                    </a:cubicBezTo>
                    <a:cubicBezTo>
                      <a:pt x="3115918" y="1984571"/>
                      <a:pt x="3110338" y="1988291"/>
                      <a:pt x="3103828" y="1992011"/>
                    </a:cubicBezTo>
                    <a:cubicBezTo>
                      <a:pt x="3099178" y="1993871"/>
                      <a:pt x="3094528" y="1995731"/>
                      <a:pt x="3089878" y="1996661"/>
                    </a:cubicBezTo>
                    <a:cubicBezTo>
                      <a:pt x="3086158" y="1997591"/>
                      <a:pt x="3082438" y="1997591"/>
                      <a:pt x="3078719" y="1997591"/>
                    </a:cubicBezTo>
                    <a:cubicBezTo>
                      <a:pt x="3074069" y="1997591"/>
                      <a:pt x="3069419" y="1996661"/>
                      <a:pt x="3065699" y="1995731"/>
                    </a:cubicBezTo>
                    <a:cubicBezTo>
                      <a:pt x="3060119" y="1993871"/>
                      <a:pt x="3055469" y="1991081"/>
                      <a:pt x="3049889" y="1988291"/>
                    </a:cubicBezTo>
                    <a:cubicBezTo>
                      <a:pt x="3043379" y="1983641"/>
                      <a:pt x="3037800" y="1978992"/>
                      <a:pt x="3032220" y="1974342"/>
                    </a:cubicBezTo>
                    <a:cubicBezTo>
                      <a:pt x="3026640" y="1969692"/>
                      <a:pt x="3021060" y="1965042"/>
                      <a:pt x="3014550" y="1960392"/>
                    </a:cubicBezTo>
                    <a:cubicBezTo>
                      <a:pt x="3023850" y="1949232"/>
                      <a:pt x="3034080" y="1936213"/>
                      <a:pt x="3044310" y="1923193"/>
                    </a:cubicBezTo>
                    <a:cubicBezTo>
                      <a:pt x="3057329" y="1906453"/>
                      <a:pt x="3069419" y="1887854"/>
                      <a:pt x="3082438" y="1869254"/>
                    </a:cubicBezTo>
                    <a:cubicBezTo>
                      <a:pt x="3083368" y="1869254"/>
                      <a:pt x="3083368" y="1869254"/>
                      <a:pt x="3084298" y="1869254"/>
                    </a:cubicBezTo>
                    <a:lnTo>
                      <a:pt x="3085228" y="1869254"/>
                    </a:lnTo>
                    <a:cubicBezTo>
                      <a:pt x="3089878" y="1869254"/>
                      <a:pt x="3095458" y="1870184"/>
                      <a:pt x="3101038" y="1872044"/>
                    </a:cubicBezTo>
                    <a:cubicBezTo>
                      <a:pt x="3107548" y="1873904"/>
                      <a:pt x="3113128" y="1877624"/>
                      <a:pt x="3119637" y="1881344"/>
                    </a:cubicBezTo>
                    <a:cubicBezTo>
                      <a:pt x="3123358" y="1883204"/>
                      <a:pt x="3125217" y="1885064"/>
                      <a:pt x="3128937" y="1885064"/>
                    </a:cubicBezTo>
                    <a:cubicBezTo>
                      <a:pt x="3128937" y="1885064"/>
                      <a:pt x="3129867" y="1885064"/>
                      <a:pt x="3129867" y="1885064"/>
                    </a:cubicBezTo>
                    <a:cubicBezTo>
                      <a:pt x="3133587" y="1885064"/>
                      <a:pt x="3137307" y="1883204"/>
                      <a:pt x="3140097" y="1880414"/>
                    </a:cubicBezTo>
                    <a:cubicBezTo>
                      <a:pt x="3142887" y="1877624"/>
                      <a:pt x="3143817" y="1872974"/>
                      <a:pt x="3143817" y="1869254"/>
                    </a:cubicBezTo>
                    <a:cubicBezTo>
                      <a:pt x="3143817" y="1865534"/>
                      <a:pt x="3141957" y="1862744"/>
                      <a:pt x="3139167" y="1859954"/>
                    </a:cubicBezTo>
                    <a:cubicBezTo>
                      <a:pt x="3130797" y="1853445"/>
                      <a:pt x="3121498" y="1848795"/>
                      <a:pt x="3111268" y="1846005"/>
                    </a:cubicBezTo>
                    <a:cubicBezTo>
                      <a:pt x="3107548" y="1845075"/>
                      <a:pt x="3104758" y="1844145"/>
                      <a:pt x="3101038" y="1843215"/>
                    </a:cubicBezTo>
                    <a:cubicBezTo>
                      <a:pt x="3110338" y="1830195"/>
                      <a:pt x="3119637" y="1814385"/>
                      <a:pt x="3128937" y="1798576"/>
                    </a:cubicBezTo>
                    <a:cubicBezTo>
                      <a:pt x="3132657" y="1796716"/>
                      <a:pt x="3137307" y="1795786"/>
                      <a:pt x="3141027" y="1794856"/>
                    </a:cubicBezTo>
                    <a:cubicBezTo>
                      <a:pt x="3144747" y="1793926"/>
                      <a:pt x="3148467" y="1793926"/>
                      <a:pt x="3152187" y="1793926"/>
                    </a:cubicBezTo>
                    <a:lnTo>
                      <a:pt x="3153117" y="1793926"/>
                    </a:lnTo>
                    <a:cubicBezTo>
                      <a:pt x="3154977" y="1793926"/>
                      <a:pt x="3157767" y="1794856"/>
                      <a:pt x="3159627" y="1794856"/>
                    </a:cubicBezTo>
                    <a:cubicBezTo>
                      <a:pt x="3161486" y="1795786"/>
                      <a:pt x="3163346" y="1796716"/>
                      <a:pt x="3164277" y="1797646"/>
                    </a:cubicBezTo>
                    <a:cubicBezTo>
                      <a:pt x="3166136" y="1798576"/>
                      <a:pt x="3167066" y="1800436"/>
                      <a:pt x="3168926" y="1801366"/>
                    </a:cubicBezTo>
                    <a:cubicBezTo>
                      <a:pt x="3170786" y="1803226"/>
                      <a:pt x="3171716" y="1806016"/>
                      <a:pt x="3173576" y="1807876"/>
                    </a:cubicBezTo>
                    <a:cubicBezTo>
                      <a:pt x="3175436" y="1811596"/>
                      <a:pt x="3177296" y="1816246"/>
                      <a:pt x="3178226" y="1820895"/>
                    </a:cubicBezTo>
                    <a:cubicBezTo>
                      <a:pt x="3178226" y="1830195"/>
                      <a:pt x="3179156" y="1838565"/>
                      <a:pt x="3178226" y="1848795"/>
                    </a:cubicBezTo>
                    <a:close/>
                  </a:path>
                </a:pathLst>
              </a:custGeom>
              <a:solidFill>
                <a:srgbClr val="0E0E0E"/>
              </a:solidFill>
              <a:ln w="93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2" name="Graphic 12">
            <a:extLst>
              <a:ext uri="{FF2B5EF4-FFF2-40B4-BE49-F238E27FC236}">
                <a16:creationId xmlns:a16="http://schemas.microsoft.com/office/drawing/2014/main" xmlns="" id="{0BB12101-8F50-668D-5655-1C434AEBB57D}"/>
              </a:ext>
            </a:extLst>
          </p:cNvPr>
          <p:cNvGrpSpPr/>
          <p:nvPr/>
        </p:nvGrpSpPr>
        <p:grpSpPr>
          <a:xfrm>
            <a:off x="6368258" y="4645890"/>
            <a:ext cx="2041200" cy="1195356"/>
            <a:chOff x="6275686" y="3810884"/>
            <a:chExt cx="2041200" cy="1195356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9A0B0C40-0C46-E077-C8D1-648E5AC773CA}"/>
                </a:ext>
              </a:extLst>
            </p:cNvPr>
            <p:cNvSpPr/>
            <p:nvPr/>
          </p:nvSpPr>
          <p:spPr>
            <a:xfrm>
              <a:off x="6313229" y="3918482"/>
              <a:ext cx="1861880" cy="1087758"/>
            </a:xfrm>
            <a:custGeom>
              <a:avLst/>
              <a:gdLst>
                <a:gd name="connsiteX0" fmla="*/ 1102408 w 1861880"/>
                <a:gd name="connsiteY0" fmla="*/ 8985 h 1087758"/>
                <a:gd name="connsiteX1" fmla="*/ 923853 w 1861880"/>
                <a:gd name="connsiteY1" fmla="*/ 7125 h 1087758"/>
                <a:gd name="connsiteX2" fmla="*/ 802956 w 1861880"/>
                <a:gd name="connsiteY2" fmla="*/ 46184 h 1087758"/>
                <a:gd name="connsiteX3" fmla="*/ 691358 w 1861880"/>
                <a:gd name="connsiteY3" fmla="*/ 123372 h 1087758"/>
                <a:gd name="connsiteX4" fmla="*/ 570461 w 1861880"/>
                <a:gd name="connsiteY4" fmla="*/ 254499 h 1087758"/>
                <a:gd name="connsiteX5" fmla="*/ 523962 w 1861880"/>
                <a:gd name="connsiteY5" fmla="*/ 327967 h 1087758"/>
                <a:gd name="connsiteX6" fmla="*/ 505363 w 1861880"/>
                <a:gd name="connsiteY6" fmla="*/ 365166 h 1087758"/>
                <a:gd name="connsiteX7" fmla="*/ 492343 w 1861880"/>
                <a:gd name="connsiteY7" fmla="*/ 393066 h 1087758"/>
                <a:gd name="connsiteX8" fmla="*/ 469094 w 1861880"/>
                <a:gd name="connsiteY8" fmla="*/ 429335 h 1087758"/>
                <a:gd name="connsiteX9" fmla="*/ 455144 w 1861880"/>
                <a:gd name="connsiteY9" fmla="*/ 441425 h 1087758"/>
                <a:gd name="connsiteX10" fmla="*/ 441194 w 1861880"/>
                <a:gd name="connsiteY10" fmla="*/ 447934 h 1087758"/>
                <a:gd name="connsiteX11" fmla="*/ 423525 w 1861880"/>
                <a:gd name="connsiteY11" fmla="*/ 450724 h 1087758"/>
                <a:gd name="connsiteX12" fmla="*/ 398415 w 1861880"/>
                <a:gd name="connsiteY12" fmla="*/ 447934 h 1087758"/>
                <a:gd name="connsiteX13" fmla="*/ 390976 w 1861880"/>
                <a:gd name="connsiteY13" fmla="*/ 446075 h 1087758"/>
                <a:gd name="connsiteX14" fmla="*/ 358427 w 1861880"/>
                <a:gd name="connsiteY14" fmla="*/ 436775 h 1087758"/>
                <a:gd name="connsiteX15" fmla="*/ 325877 w 1861880"/>
                <a:gd name="connsiteY15" fmla="*/ 427475 h 1087758"/>
                <a:gd name="connsiteX16" fmla="*/ 311928 w 1861880"/>
                <a:gd name="connsiteY16" fmla="*/ 424685 h 1087758"/>
                <a:gd name="connsiteX17" fmla="*/ 255199 w 1861880"/>
                <a:gd name="connsiteY17" fmla="*/ 429335 h 1087758"/>
                <a:gd name="connsiteX18" fmla="*/ 207770 w 1861880"/>
                <a:gd name="connsiteY18" fmla="*/ 497223 h 1087758"/>
                <a:gd name="connsiteX19" fmla="*/ 202190 w 1861880"/>
                <a:gd name="connsiteY19" fmla="*/ 539072 h 1087758"/>
                <a:gd name="connsiteX20" fmla="*/ 202190 w 1861880"/>
                <a:gd name="connsiteY20" fmla="*/ 545582 h 1087758"/>
                <a:gd name="connsiteX21" fmla="*/ 200330 w 1861880"/>
                <a:gd name="connsiteY21" fmla="*/ 569761 h 1087758"/>
                <a:gd name="connsiteX22" fmla="*/ 197540 w 1861880"/>
                <a:gd name="connsiteY22" fmla="*/ 578131 h 1087758"/>
                <a:gd name="connsiteX23" fmla="*/ 192890 w 1861880"/>
                <a:gd name="connsiteY23" fmla="*/ 584641 h 1087758"/>
                <a:gd name="connsiteX24" fmla="*/ 183590 w 1861880"/>
                <a:gd name="connsiteY24" fmla="*/ 592081 h 1087758"/>
                <a:gd name="connsiteX25" fmla="*/ 145462 w 1861880"/>
                <a:gd name="connsiteY25" fmla="*/ 608821 h 1087758"/>
                <a:gd name="connsiteX26" fmla="*/ 126862 w 1861880"/>
                <a:gd name="connsiteY26" fmla="*/ 614400 h 1087758"/>
                <a:gd name="connsiteX27" fmla="*/ 56184 w 1861880"/>
                <a:gd name="connsiteY27" fmla="*/ 640440 h 1087758"/>
                <a:gd name="connsiteX28" fmla="*/ 15265 w 1861880"/>
                <a:gd name="connsiteY28" fmla="*/ 675779 h 1087758"/>
                <a:gd name="connsiteX29" fmla="*/ 4105 w 1861880"/>
                <a:gd name="connsiteY29" fmla="*/ 699958 h 1087758"/>
                <a:gd name="connsiteX30" fmla="*/ 1315 w 1861880"/>
                <a:gd name="connsiteY30" fmla="*/ 714838 h 1087758"/>
                <a:gd name="connsiteX31" fmla="*/ 1315 w 1861880"/>
                <a:gd name="connsiteY31" fmla="*/ 727858 h 1087758"/>
                <a:gd name="connsiteX32" fmla="*/ 385 w 1861880"/>
                <a:gd name="connsiteY32" fmla="*/ 747387 h 1087758"/>
                <a:gd name="connsiteX33" fmla="*/ 16195 w 1861880"/>
                <a:gd name="connsiteY33" fmla="*/ 781796 h 1087758"/>
                <a:gd name="connsiteX34" fmla="*/ 45024 w 1861880"/>
                <a:gd name="connsiteY34" fmla="*/ 809696 h 1087758"/>
                <a:gd name="connsiteX35" fmla="*/ 85943 w 1861880"/>
                <a:gd name="connsiteY35" fmla="*/ 834805 h 1087758"/>
                <a:gd name="connsiteX36" fmla="*/ 130582 w 1861880"/>
                <a:gd name="connsiteY36" fmla="*/ 851545 h 1087758"/>
                <a:gd name="connsiteX37" fmla="*/ 153832 w 1861880"/>
                <a:gd name="connsiteY37" fmla="*/ 857124 h 1087758"/>
                <a:gd name="connsiteX38" fmla="*/ 163131 w 1861880"/>
                <a:gd name="connsiteY38" fmla="*/ 858984 h 1087758"/>
                <a:gd name="connsiteX39" fmla="*/ 200330 w 1861880"/>
                <a:gd name="connsiteY39" fmla="*/ 867354 h 1087758"/>
                <a:gd name="connsiteX40" fmla="*/ 198470 w 1861880"/>
                <a:gd name="connsiteY40" fmla="*/ 866424 h 1087758"/>
                <a:gd name="connsiteX41" fmla="*/ 487693 w 1861880"/>
                <a:gd name="connsiteY41" fmla="*/ 942682 h 1087758"/>
                <a:gd name="connsiteX42" fmla="*/ 564881 w 1861880"/>
                <a:gd name="connsiteY42" fmla="*/ 964072 h 1087758"/>
                <a:gd name="connsiteX43" fmla="*/ 749947 w 1861880"/>
                <a:gd name="connsiteY43" fmla="*/ 1011501 h 1087758"/>
                <a:gd name="connsiteX44" fmla="*/ 889443 w 1861880"/>
                <a:gd name="connsiteY44" fmla="*/ 1040330 h 1087758"/>
                <a:gd name="connsiteX45" fmla="*/ 908973 w 1861880"/>
                <a:gd name="connsiteY45" fmla="*/ 1044050 h 1087758"/>
                <a:gd name="connsiteX46" fmla="*/ 1069859 w 1861880"/>
                <a:gd name="connsiteY46" fmla="*/ 1057999 h 1087758"/>
                <a:gd name="connsiteX47" fmla="*/ 1162857 w 1861880"/>
                <a:gd name="connsiteY47" fmla="*/ 1050560 h 1087758"/>
                <a:gd name="connsiteX48" fmla="*/ 1205636 w 1861880"/>
                <a:gd name="connsiteY48" fmla="*/ 1038470 h 1087758"/>
                <a:gd name="connsiteX49" fmla="*/ 1241905 w 1861880"/>
                <a:gd name="connsiteY49" fmla="*/ 1019870 h 1087758"/>
                <a:gd name="connsiteX50" fmla="*/ 1268874 w 1861880"/>
                <a:gd name="connsiteY50" fmla="*/ 993831 h 1087758"/>
                <a:gd name="connsiteX51" fmla="*/ 1285613 w 1861880"/>
                <a:gd name="connsiteY51" fmla="*/ 955702 h 1087758"/>
                <a:gd name="connsiteX52" fmla="*/ 1288404 w 1861880"/>
                <a:gd name="connsiteY52" fmla="*/ 925013 h 1087758"/>
                <a:gd name="connsiteX53" fmla="*/ 1289333 w 1861880"/>
                <a:gd name="connsiteY53" fmla="*/ 935243 h 1087758"/>
                <a:gd name="connsiteX54" fmla="*/ 1295843 w 1861880"/>
                <a:gd name="connsiteY54" fmla="*/ 961282 h 1087758"/>
                <a:gd name="connsiteX55" fmla="*/ 1307933 w 1861880"/>
                <a:gd name="connsiteY55" fmla="*/ 983601 h 1087758"/>
                <a:gd name="connsiteX56" fmla="*/ 1325603 w 1861880"/>
                <a:gd name="connsiteY56" fmla="*/ 1001271 h 1087758"/>
                <a:gd name="connsiteX57" fmla="*/ 1353502 w 1861880"/>
                <a:gd name="connsiteY57" fmla="*/ 1015220 h 1087758"/>
                <a:gd name="connsiteX58" fmla="*/ 1400931 w 1861880"/>
                <a:gd name="connsiteY58" fmla="*/ 1027310 h 1087758"/>
                <a:gd name="connsiteX59" fmla="*/ 1422320 w 1861880"/>
                <a:gd name="connsiteY59" fmla="*/ 1031030 h 1087758"/>
                <a:gd name="connsiteX60" fmla="*/ 1494858 w 1861880"/>
                <a:gd name="connsiteY60" fmla="*/ 1037540 h 1087758"/>
                <a:gd name="connsiteX61" fmla="*/ 1518108 w 1861880"/>
                <a:gd name="connsiteY61" fmla="*/ 1038470 h 1087758"/>
                <a:gd name="connsiteX62" fmla="*/ 1568327 w 1861880"/>
                <a:gd name="connsiteY62" fmla="*/ 1041260 h 1087758"/>
                <a:gd name="connsiteX63" fmla="*/ 1602736 w 1861880"/>
                <a:gd name="connsiteY63" fmla="*/ 1044980 h 1087758"/>
                <a:gd name="connsiteX64" fmla="*/ 1622265 w 1861880"/>
                <a:gd name="connsiteY64" fmla="*/ 1047770 h 1087758"/>
                <a:gd name="connsiteX65" fmla="*/ 1628775 w 1861880"/>
                <a:gd name="connsiteY65" fmla="*/ 1048700 h 1087758"/>
                <a:gd name="connsiteX66" fmla="*/ 1659464 w 1861880"/>
                <a:gd name="connsiteY66" fmla="*/ 1057999 h 1087758"/>
                <a:gd name="connsiteX67" fmla="*/ 1666904 w 1861880"/>
                <a:gd name="connsiteY67" fmla="*/ 1059860 h 1087758"/>
                <a:gd name="connsiteX68" fmla="*/ 1721773 w 1861880"/>
                <a:gd name="connsiteY68" fmla="*/ 1075669 h 1087758"/>
                <a:gd name="connsiteX69" fmla="*/ 1761762 w 1861880"/>
                <a:gd name="connsiteY69" fmla="*/ 1084969 h 1087758"/>
                <a:gd name="connsiteX70" fmla="*/ 1776642 w 1861880"/>
                <a:gd name="connsiteY70" fmla="*/ 1086829 h 1087758"/>
                <a:gd name="connsiteX71" fmla="*/ 1799891 w 1861880"/>
                <a:gd name="connsiteY71" fmla="*/ 1087759 h 1087758"/>
                <a:gd name="connsiteX72" fmla="*/ 1818491 w 1861880"/>
                <a:gd name="connsiteY72" fmla="*/ 1083109 h 1087758"/>
                <a:gd name="connsiteX73" fmla="*/ 1860340 w 1861880"/>
                <a:gd name="connsiteY73" fmla="*/ 995691 h 1087758"/>
                <a:gd name="connsiteX74" fmla="*/ 1861269 w 1861880"/>
                <a:gd name="connsiteY74" fmla="*/ 935243 h 1087758"/>
                <a:gd name="connsiteX75" fmla="*/ 1856620 w 1861880"/>
                <a:gd name="connsiteY75" fmla="*/ 878514 h 1087758"/>
                <a:gd name="connsiteX76" fmla="*/ 1783151 w 1861880"/>
                <a:gd name="connsiteY76" fmla="*/ 619980 h 1087758"/>
                <a:gd name="connsiteX77" fmla="*/ 1705033 w 1861880"/>
                <a:gd name="connsiteY77" fmla="*/ 471184 h 1087758"/>
                <a:gd name="connsiteX78" fmla="*/ 1608316 w 1861880"/>
                <a:gd name="connsiteY78" fmla="*/ 333547 h 1087758"/>
                <a:gd name="connsiteX79" fmla="*/ 1512528 w 1861880"/>
                <a:gd name="connsiteY79" fmla="*/ 228460 h 1087758"/>
                <a:gd name="connsiteX80" fmla="*/ 1410231 w 1861880"/>
                <a:gd name="connsiteY80" fmla="*/ 144762 h 1087758"/>
                <a:gd name="connsiteX81" fmla="*/ 1295843 w 1861880"/>
                <a:gd name="connsiteY81" fmla="*/ 76873 h 1087758"/>
                <a:gd name="connsiteX82" fmla="*/ 1175876 w 1861880"/>
                <a:gd name="connsiteY82" fmla="*/ 29445 h 1087758"/>
                <a:gd name="connsiteX83" fmla="*/ 1102408 w 1861880"/>
                <a:gd name="connsiteY83" fmla="*/ 8985 h 1087758"/>
                <a:gd name="connsiteX84" fmla="*/ 1102408 w 1861880"/>
                <a:gd name="connsiteY84" fmla="*/ 8985 h 1087758"/>
                <a:gd name="connsiteX85" fmla="*/ 1067069 w 1861880"/>
                <a:gd name="connsiteY85" fmla="*/ 762267 h 1087758"/>
                <a:gd name="connsiteX86" fmla="*/ 1044750 w 1861880"/>
                <a:gd name="connsiteY86" fmla="*/ 757617 h 1087758"/>
                <a:gd name="connsiteX87" fmla="*/ 1003830 w 1861880"/>
                <a:gd name="connsiteY87" fmla="*/ 743667 h 1087758"/>
                <a:gd name="connsiteX88" fmla="*/ 986161 w 1861880"/>
                <a:gd name="connsiteY88" fmla="*/ 731577 h 1087758"/>
                <a:gd name="connsiteX89" fmla="*/ 975931 w 1861880"/>
                <a:gd name="connsiteY89" fmla="*/ 719488 h 1087758"/>
                <a:gd name="connsiteX90" fmla="*/ 968491 w 1861880"/>
                <a:gd name="connsiteY90" fmla="*/ 702748 h 1087758"/>
                <a:gd name="connsiteX91" fmla="*/ 963841 w 1861880"/>
                <a:gd name="connsiteY91" fmla="*/ 675779 h 1087758"/>
                <a:gd name="connsiteX92" fmla="*/ 966631 w 1861880"/>
                <a:gd name="connsiteY92" fmla="*/ 647879 h 1087758"/>
                <a:gd name="connsiteX93" fmla="*/ 976861 w 1861880"/>
                <a:gd name="connsiteY93" fmla="*/ 620910 h 1087758"/>
                <a:gd name="connsiteX94" fmla="*/ 997320 w 1861880"/>
                <a:gd name="connsiteY94" fmla="*/ 592081 h 1087758"/>
                <a:gd name="connsiteX95" fmla="*/ 1028940 w 1861880"/>
                <a:gd name="connsiteY95" fmla="*/ 565112 h 1087758"/>
                <a:gd name="connsiteX96" fmla="*/ 1069859 w 1861880"/>
                <a:gd name="connsiteY96" fmla="*/ 546512 h 1087758"/>
                <a:gd name="connsiteX97" fmla="*/ 1108918 w 1861880"/>
                <a:gd name="connsiteY97" fmla="*/ 540002 h 1087758"/>
                <a:gd name="connsiteX98" fmla="*/ 1137747 w 1861880"/>
                <a:gd name="connsiteY98" fmla="*/ 542792 h 1087758"/>
                <a:gd name="connsiteX99" fmla="*/ 1141467 w 1861880"/>
                <a:gd name="connsiteY99" fmla="*/ 543722 h 1087758"/>
                <a:gd name="connsiteX100" fmla="*/ 1167507 w 1861880"/>
                <a:gd name="connsiteY100" fmla="*/ 553022 h 1087758"/>
                <a:gd name="connsiteX101" fmla="*/ 1196336 w 1861880"/>
                <a:gd name="connsiteY101" fmla="*/ 573481 h 1087758"/>
                <a:gd name="connsiteX102" fmla="*/ 1227955 w 1861880"/>
                <a:gd name="connsiteY102" fmla="*/ 610680 h 1087758"/>
                <a:gd name="connsiteX103" fmla="*/ 1261434 w 1861880"/>
                <a:gd name="connsiteY103" fmla="*/ 686009 h 1087758"/>
                <a:gd name="connsiteX104" fmla="*/ 1278174 w 1861880"/>
                <a:gd name="connsiteY104" fmla="*/ 759477 h 1087758"/>
                <a:gd name="connsiteX105" fmla="*/ 1283754 w 1861880"/>
                <a:gd name="connsiteY105" fmla="*/ 796676 h 1087758"/>
                <a:gd name="connsiteX106" fmla="*/ 1286544 w 1861880"/>
                <a:gd name="connsiteY106" fmla="*/ 829225 h 1087758"/>
                <a:gd name="connsiteX107" fmla="*/ 1285613 w 1861880"/>
                <a:gd name="connsiteY107" fmla="*/ 867354 h 1087758"/>
                <a:gd name="connsiteX108" fmla="*/ 1284684 w 1861880"/>
                <a:gd name="connsiteY108" fmla="*/ 912923 h 1087758"/>
                <a:gd name="connsiteX109" fmla="*/ 1284684 w 1861880"/>
                <a:gd name="connsiteY109" fmla="*/ 910133 h 1087758"/>
                <a:gd name="connsiteX110" fmla="*/ 1280034 w 1861880"/>
                <a:gd name="connsiteY110" fmla="*/ 886884 h 1087758"/>
                <a:gd name="connsiteX111" fmla="*/ 1269804 w 1861880"/>
                <a:gd name="connsiteY111" fmla="*/ 858054 h 1087758"/>
                <a:gd name="connsiteX112" fmla="*/ 1238185 w 1861880"/>
                <a:gd name="connsiteY112" fmla="*/ 816205 h 1087758"/>
                <a:gd name="connsiteX113" fmla="*/ 1197266 w 1861880"/>
                <a:gd name="connsiteY113" fmla="*/ 791096 h 1087758"/>
                <a:gd name="connsiteX114" fmla="*/ 1152627 w 1861880"/>
                <a:gd name="connsiteY114" fmla="*/ 777146 h 1087758"/>
                <a:gd name="connsiteX115" fmla="*/ 1121938 w 1861880"/>
                <a:gd name="connsiteY115" fmla="*/ 770637 h 1087758"/>
                <a:gd name="connsiteX116" fmla="*/ 1102408 w 1861880"/>
                <a:gd name="connsiteY116" fmla="*/ 766917 h 1087758"/>
                <a:gd name="connsiteX117" fmla="*/ 1096828 w 1861880"/>
                <a:gd name="connsiteY117" fmla="*/ 765987 h 1087758"/>
                <a:gd name="connsiteX118" fmla="*/ 1067069 w 1861880"/>
                <a:gd name="connsiteY118" fmla="*/ 762267 h 1087758"/>
                <a:gd name="connsiteX119" fmla="*/ 1067069 w 1861880"/>
                <a:gd name="connsiteY119" fmla="*/ 762267 h 1087758"/>
                <a:gd name="connsiteX120" fmla="*/ 794586 w 1861880"/>
                <a:gd name="connsiteY120" fmla="*/ 981741 h 1087758"/>
                <a:gd name="connsiteX121" fmla="*/ 792725 w 1861880"/>
                <a:gd name="connsiteY121" fmla="*/ 981741 h 1087758"/>
                <a:gd name="connsiteX122" fmla="*/ 791796 w 1861880"/>
                <a:gd name="connsiteY122" fmla="*/ 981741 h 1087758"/>
                <a:gd name="connsiteX123" fmla="*/ 789936 w 1861880"/>
                <a:gd name="connsiteY123" fmla="*/ 980811 h 1087758"/>
                <a:gd name="connsiteX124" fmla="*/ 794586 w 1861880"/>
                <a:gd name="connsiteY124" fmla="*/ 981741 h 1087758"/>
                <a:gd name="connsiteX125" fmla="*/ 794586 w 1861880"/>
                <a:gd name="connsiteY125" fmla="*/ 981741 h 1087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1861880" h="1087758">
                  <a:moveTo>
                    <a:pt x="1102408" y="8985"/>
                  </a:moveTo>
                  <a:cubicBezTo>
                    <a:pt x="1040100" y="-2175"/>
                    <a:pt x="980581" y="-3105"/>
                    <a:pt x="923853" y="7125"/>
                  </a:cubicBezTo>
                  <a:cubicBezTo>
                    <a:pt x="882004" y="13635"/>
                    <a:pt x="842015" y="26655"/>
                    <a:pt x="802956" y="46184"/>
                  </a:cubicBezTo>
                  <a:cubicBezTo>
                    <a:pt x="763896" y="64784"/>
                    <a:pt x="726697" y="90823"/>
                    <a:pt x="691358" y="123372"/>
                  </a:cubicBezTo>
                  <a:cubicBezTo>
                    <a:pt x="642070" y="168941"/>
                    <a:pt x="602080" y="211720"/>
                    <a:pt x="570461" y="254499"/>
                  </a:cubicBezTo>
                  <a:cubicBezTo>
                    <a:pt x="553722" y="277749"/>
                    <a:pt x="537912" y="301928"/>
                    <a:pt x="523962" y="327967"/>
                  </a:cubicBezTo>
                  <a:cubicBezTo>
                    <a:pt x="517452" y="340057"/>
                    <a:pt x="510942" y="353077"/>
                    <a:pt x="505363" y="365166"/>
                  </a:cubicBezTo>
                  <a:cubicBezTo>
                    <a:pt x="500713" y="374466"/>
                    <a:pt x="496993" y="383766"/>
                    <a:pt x="492343" y="393066"/>
                  </a:cubicBezTo>
                  <a:cubicBezTo>
                    <a:pt x="483973" y="408875"/>
                    <a:pt x="476533" y="420035"/>
                    <a:pt x="469094" y="429335"/>
                  </a:cubicBezTo>
                  <a:cubicBezTo>
                    <a:pt x="464444" y="433985"/>
                    <a:pt x="459794" y="437705"/>
                    <a:pt x="455144" y="441425"/>
                  </a:cubicBezTo>
                  <a:cubicBezTo>
                    <a:pt x="450494" y="444214"/>
                    <a:pt x="446774" y="446075"/>
                    <a:pt x="441194" y="447934"/>
                  </a:cubicBezTo>
                  <a:cubicBezTo>
                    <a:pt x="435615" y="449794"/>
                    <a:pt x="430034" y="450724"/>
                    <a:pt x="423525" y="450724"/>
                  </a:cubicBezTo>
                  <a:cubicBezTo>
                    <a:pt x="416085" y="450724"/>
                    <a:pt x="407715" y="449794"/>
                    <a:pt x="398415" y="447934"/>
                  </a:cubicBezTo>
                  <a:cubicBezTo>
                    <a:pt x="395626" y="447934"/>
                    <a:pt x="392835" y="447005"/>
                    <a:pt x="390976" y="446075"/>
                  </a:cubicBezTo>
                  <a:cubicBezTo>
                    <a:pt x="379816" y="443284"/>
                    <a:pt x="368656" y="439565"/>
                    <a:pt x="358427" y="436775"/>
                  </a:cubicBezTo>
                  <a:cubicBezTo>
                    <a:pt x="347267" y="433055"/>
                    <a:pt x="337037" y="430265"/>
                    <a:pt x="325877" y="427475"/>
                  </a:cubicBezTo>
                  <a:cubicBezTo>
                    <a:pt x="320297" y="426545"/>
                    <a:pt x="315647" y="425615"/>
                    <a:pt x="311928" y="424685"/>
                  </a:cubicBezTo>
                  <a:cubicBezTo>
                    <a:pt x="288678" y="420965"/>
                    <a:pt x="271008" y="421895"/>
                    <a:pt x="255199" y="429335"/>
                  </a:cubicBezTo>
                  <a:cubicBezTo>
                    <a:pt x="227299" y="442355"/>
                    <a:pt x="214280" y="473974"/>
                    <a:pt x="207770" y="497223"/>
                  </a:cubicBezTo>
                  <a:cubicBezTo>
                    <a:pt x="204980" y="510243"/>
                    <a:pt x="203120" y="523263"/>
                    <a:pt x="202190" y="539072"/>
                  </a:cubicBezTo>
                  <a:lnTo>
                    <a:pt x="202190" y="545582"/>
                  </a:lnTo>
                  <a:cubicBezTo>
                    <a:pt x="202190" y="553952"/>
                    <a:pt x="201260" y="562322"/>
                    <a:pt x="200330" y="569761"/>
                  </a:cubicBezTo>
                  <a:cubicBezTo>
                    <a:pt x="199400" y="572552"/>
                    <a:pt x="198470" y="575341"/>
                    <a:pt x="197540" y="578131"/>
                  </a:cubicBezTo>
                  <a:cubicBezTo>
                    <a:pt x="196610" y="579991"/>
                    <a:pt x="194750" y="582781"/>
                    <a:pt x="192890" y="584641"/>
                  </a:cubicBezTo>
                  <a:cubicBezTo>
                    <a:pt x="190100" y="587431"/>
                    <a:pt x="187311" y="589291"/>
                    <a:pt x="183590" y="592081"/>
                  </a:cubicBezTo>
                  <a:cubicBezTo>
                    <a:pt x="172431" y="598591"/>
                    <a:pt x="161271" y="603241"/>
                    <a:pt x="145462" y="608821"/>
                  </a:cubicBezTo>
                  <a:cubicBezTo>
                    <a:pt x="138952" y="610680"/>
                    <a:pt x="132442" y="612540"/>
                    <a:pt x="126862" y="614400"/>
                  </a:cubicBezTo>
                  <a:cubicBezTo>
                    <a:pt x="102683" y="620910"/>
                    <a:pt x="78503" y="628350"/>
                    <a:pt x="56184" y="640440"/>
                  </a:cubicBezTo>
                  <a:cubicBezTo>
                    <a:pt x="38514" y="650670"/>
                    <a:pt x="24565" y="661829"/>
                    <a:pt x="15265" y="675779"/>
                  </a:cubicBezTo>
                  <a:cubicBezTo>
                    <a:pt x="10615" y="683219"/>
                    <a:pt x="5965" y="690658"/>
                    <a:pt x="4105" y="699958"/>
                  </a:cubicBezTo>
                  <a:cubicBezTo>
                    <a:pt x="3175" y="704608"/>
                    <a:pt x="2245" y="709258"/>
                    <a:pt x="1315" y="714838"/>
                  </a:cubicBezTo>
                  <a:cubicBezTo>
                    <a:pt x="385" y="719488"/>
                    <a:pt x="1315" y="724138"/>
                    <a:pt x="1315" y="727858"/>
                  </a:cubicBezTo>
                  <a:cubicBezTo>
                    <a:pt x="385" y="734367"/>
                    <a:pt x="-545" y="739947"/>
                    <a:pt x="385" y="747387"/>
                  </a:cubicBezTo>
                  <a:cubicBezTo>
                    <a:pt x="2245" y="758547"/>
                    <a:pt x="6895" y="768776"/>
                    <a:pt x="16195" y="781796"/>
                  </a:cubicBezTo>
                  <a:cubicBezTo>
                    <a:pt x="24565" y="793886"/>
                    <a:pt x="36654" y="803186"/>
                    <a:pt x="45024" y="809696"/>
                  </a:cubicBezTo>
                  <a:cubicBezTo>
                    <a:pt x="56184" y="818065"/>
                    <a:pt x="69203" y="826435"/>
                    <a:pt x="85943" y="834805"/>
                  </a:cubicBezTo>
                  <a:cubicBezTo>
                    <a:pt x="99892" y="841315"/>
                    <a:pt x="114772" y="846895"/>
                    <a:pt x="130582" y="851545"/>
                  </a:cubicBezTo>
                  <a:cubicBezTo>
                    <a:pt x="138022" y="853404"/>
                    <a:pt x="146391" y="855265"/>
                    <a:pt x="153832" y="857124"/>
                  </a:cubicBezTo>
                  <a:cubicBezTo>
                    <a:pt x="156621" y="858054"/>
                    <a:pt x="160341" y="858054"/>
                    <a:pt x="163131" y="858984"/>
                  </a:cubicBezTo>
                  <a:cubicBezTo>
                    <a:pt x="175221" y="861774"/>
                    <a:pt x="188240" y="864564"/>
                    <a:pt x="200330" y="867354"/>
                  </a:cubicBezTo>
                  <a:lnTo>
                    <a:pt x="198470" y="866424"/>
                  </a:lnTo>
                  <a:cubicBezTo>
                    <a:pt x="295188" y="888744"/>
                    <a:pt x="392835" y="915713"/>
                    <a:pt x="487693" y="942682"/>
                  </a:cubicBezTo>
                  <a:cubicBezTo>
                    <a:pt x="513732" y="950122"/>
                    <a:pt x="538842" y="956632"/>
                    <a:pt x="564881" y="964072"/>
                  </a:cubicBezTo>
                  <a:cubicBezTo>
                    <a:pt x="639279" y="984531"/>
                    <a:pt x="696938" y="999411"/>
                    <a:pt x="749947" y="1011501"/>
                  </a:cubicBezTo>
                  <a:cubicBezTo>
                    <a:pt x="802956" y="1024520"/>
                    <a:pt x="847594" y="1032890"/>
                    <a:pt x="889443" y="1040330"/>
                  </a:cubicBezTo>
                  <a:cubicBezTo>
                    <a:pt x="895953" y="1041260"/>
                    <a:pt x="902463" y="1042190"/>
                    <a:pt x="908973" y="1044050"/>
                  </a:cubicBezTo>
                  <a:cubicBezTo>
                    <a:pt x="964771" y="1053350"/>
                    <a:pt x="1019640" y="1057999"/>
                    <a:pt x="1069859" y="1057999"/>
                  </a:cubicBezTo>
                  <a:cubicBezTo>
                    <a:pt x="1106128" y="1057999"/>
                    <a:pt x="1135887" y="1056140"/>
                    <a:pt x="1162857" y="1050560"/>
                  </a:cubicBezTo>
                  <a:cubicBezTo>
                    <a:pt x="1177736" y="1047770"/>
                    <a:pt x="1191686" y="1044050"/>
                    <a:pt x="1205636" y="1038470"/>
                  </a:cubicBezTo>
                  <a:cubicBezTo>
                    <a:pt x="1217725" y="1033820"/>
                    <a:pt x="1229815" y="1028240"/>
                    <a:pt x="1241905" y="1019870"/>
                  </a:cubicBezTo>
                  <a:cubicBezTo>
                    <a:pt x="1252134" y="1013361"/>
                    <a:pt x="1261434" y="1004061"/>
                    <a:pt x="1268874" y="993831"/>
                  </a:cubicBezTo>
                  <a:cubicBezTo>
                    <a:pt x="1276314" y="983601"/>
                    <a:pt x="1281894" y="970582"/>
                    <a:pt x="1285613" y="955702"/>
                  </a:cubicBezTo>
                  <a:cubicBezTo>
                    <a:pt x="1287473" y="946402"/>
                    <a:pt x="1288404" y="936172"/>
                    <a:pt x="1288404" y="925013"/>
                  </a:cubicBezTo>
                  <a:cubicBezTo>
                    <a:pt x="1288404" y="928733"/>
                    <a:pt x="1289333" y="932453"/>
                    <a:pt x="1289333" y="935243"/>
                  </a:cubicBezTo>
                  <a:cubicBezTo>
                    <a:pt x="1290263" y="944542"/>
                    <a:pt x="1293054" y="953842"/>
                    <a:pt x="1295843" y="961282"/>
                  </a:cubicBezTo>
                  <a:cubicBezTo>
                    <a:pt x="1298633" y="969652"/>
                    <a:pt x="1303283" y="977092"/>
                    <a:pt x="1307933" y="983601"/>
                  </a:cubicBezTo>
                  <a:cubicBezTo>
                    <a:pt x="1311653" y="989181"/>
                    <a:pt x="1318163" y="995691"/>
                    <a:pt x="1325603" y="1001271"/>
                  </a:cubicBezTo>
                  <a:cubicBezTo>
                    <a:pt x="1333972" y="1007781"/>
                    <a:pt x="1345132" y="1011501"/>
                    <a:pt x="1353502" y="1015220"/>
                  </a:cubicBezTo>
                  <a:cubicBezTo>
                    <a:pt x="1367452" y="1019870"/>
                    <a:pt x="1383261" y="1023590"/>
                    <a:pt x="1400931" y="1027310"/>
                  </a:cubicBezTo>
                  <a:cubicBezTo>
                    <a:pt x="1408370" y="1028240"/>
                    <a:pt x="1414880" y="1030100"/>
                    <a:pt x="1422320" y="1031030"/>
                  </a:cubicBezTo>
                  <a:cubicBezTo>
                    <a:pt x="1446500" y="1034750"/>
                    <a:pt x="1471609" y="1035680"/>
                    <a:pt x="1494858" y="1037540"/>
                  </a:cubicBezTo>
                  <a:cubicBezTo>
                    <a:pt x="1502298" y="1037540"/>
                    <a:pt x="1510668" y="1038470"/>
                    <a:pt x="1518108" y="1038470"/>
                  </a:cubicBezTo>
                  <a:cubicBezTo>
                    <a:pt x="1534848" y="1039400"/>
                    <a:pt x="1551587" y="1040330"/>
                    <a:pt x="1568327" y="1041260"/>
                  </a:cubicBezTo>
                  <a:cubicBezTo>
                    <a:pt x="1580416" y="1042190"/>
                    <a:pt x="1591576" y="1043120"/>
                    <a:pt x="1602736" y="1044980"/>
                  </a:cubicBezTo>
                  <a:cubicBezTo>
                    <a:pt x="1609246" y="1045910"/>
                    <a:pt x="1615755" y="1046840"/>
                    <a:pt x="1622265" y="1047770"/>
                  </a:cubicBezTo>
                  <a:cubicBezTo>
                    <a:pt x="1624125" y="1047770"/>
                    <a:pt x="1626915" y="1048700"/>
                    <a:pt x="1628775" y="1048700"/>
                  </a:cubicBezTo>
                  <a:cubicBezTo>
                    <a:pt x="1639005" y="1051490"/>
                    <a:pt x="1650164" y="1054280"/>
                    <a:pt x="1659464" y="1057999"/>
                  </a:cubicBezTo>
                  <a:lnTo>
                    <a:pt x="1666904" y="1059860"/>
                  </a:lnTo>
                  <a:cubicBezTo>
                    <a:pt x="1685504" y="1065439"/>
                    <a:pt x="1703173" y="1071019"/>
                    <a:pt x="1721773" y="1075669"/>
                  </a:cubicBezTo>
                  <a:cubicBezTo>
                    <a:pt x="1733862" y="1078459"/>
                    <a:pt x="1747812" y="1082179"/>
                    <a:pt x="1761762" y="1084969"/>
                  </a:cubicBezTo>
                  <a:cubicBezTo>
                    <a:pt x="1766412" y="1085899"/>
                    <a:pt x="1771062" y="1086829"/>
                    <a:pt x="1776642" y="1086829"/>
                  </a:cubicBezTo>
                  <a:cubicBezTo>
                    <a:pt x="1784081" y="1087759"/>
                    <a:pt x="1791521" y="1087759"/>
                    <a:pt x="1799891" y="1087759"/>
                  </a:cubicBezTo>
                  <a:cubicBezTo>
                    <a:pt x="1806401" y="1087759"/>
                    <a:pt x="1813841" y="1085899"/>
                    <a:pt x="1818491" y="1083109"/>
                  </a:cubicBezTo>
                  <a:cubicBezTo>
                    <a:pt x="1850110" y="1065439"/>
                    <a:pt x="1857549" y="1024520"/>
                    <a:pt x="1860340" y="995691"/>
                  </a:cubicBezTo>
                  <a:cubicBezTo>
                    <a:pt x="1862199" y="977092"/>
                    <a:pt x="1862199" y="957562"/>
                    <a:pt x="1861269" y="935243"/>
                  </a:cubicBezTo>
                  <a:cubicBezTo>
                    <a:pt x="1860340" y="918503"/>
                    <a:pt x="1859409" y="899903"/>
                    <a:pt x="1856620" y="878514"/>
                  </a:cubicBezTo>
                  <a:cubicBezTo>
                    <a:pt x="1847320" y="796676"/>
                    <a:pt x="1822210" y="710188"/>
                    <a:pt x="1783151" y="619980"/>
                  </a:cubicBezTo>
                  <a:cubicBezTo>
                    <a:pt x="1761762" y="570691"/>
                    <a:pt x="1735722" y="521403"/>
                    <a:pt x="1705033" y="471184"/>
                  </a:cubicBezTo>
                  <a:cubicBezTo>
                    <a:pt x="1675274" y="422825"/>
                    <a:pt x="1642725" y="377256"/>
                    <a:pt x="1608316" y="333547"/>
                  </a:cubicBezTo>
                  <a:cubicBezTo>
                    <a:pt x="1575766" y="293558"/>
                    <a:pt x="1544147" y="259149"/>
                    <a:pt x="1512528" y="228460"/>
                  </a:cubicBezTo>
                  <a:cubicBezTo>
                    <a:pt x="1480909" y="197771"/>
                    <a:pt x="1446500" y="169871"/>
                    <a:pt x="1410231" y="144762"/>
                  </a:cubicBezTo>
                  <a:cubicBezTo>
                    <a:pt x="1374891" y="120583"/>
                    <a:pt x="1336762" y="97333"/>
                    <a:pt x="1295843" y="76873"/>
                  </a:cubicBezTo>
                  <a:cubicBezTo>
                    <a:pt x="1256784" y="57344"/>
                    <a:pt x="1216795" y="41534"/>
                    <a:pt x="1175876" y="29445"/>
                  </a:cubicBezTo>
                  <a:cubicBezTo>
                    <a:pt x="1150767" y="19215"/>
                    <a:pt x="1126587" y="13635"/>
                    <a:pt x="1102408" y="8985"/>
                  </a:cubicBezTo>
                  <a:lnTo>
                    <a:pt x="1102408" y="8985"/>
                  </a:lnTo>
                  <a:close/>
                  <a:moveTo>
                    <a:pt x="1067069" y="762267"/>
                  </a:moveTo>
                  <a:cubicBezTo>
                    <a:pt x="1058699" y="760407"/>
                    <a:pt x="1051260" y="759477"/>
                    <a:pt x="1044750" y="757617"/>
                  </a:cubicBezTo>
                  <a:cubicBezTo>
                    <a:pt x="1028010" y="753897"/>
                    <a:pt x="1014990" y="749247"/>
                    <a:pt x="1003830" y="743667"/>
                  </a:cubicBezTo>
                  <a:cubicBezTo>
                    <a:pt x="997320" y="739947"/>
                    <a:pt x="991741" y="736227"/>
                    <a:pt x="986161" y="731577"/>
                  </a:cubicBezTo>
                  <a:cubicBezTo>
                    <a:pt x="982441" y="727858"/>
                    <a:pt x="978721" y="723208"/>
                    <a:pt x="975931" y="719488"/>
                  </a:cubicBezTo>
                  <a:cubicBezTo>
                    <a:pt x="973141" y="714838"/>
                    <a:pt x="970351" y="709258"/>
                    <a:pt x="968491" y="702748"/>
                  </a:cubicBezTo>
                  <a:cubicBezTo>
                    <a:pt x="966631" y="694378"/>
                    <a:pt x="964771" y="685079"/>
                    <a:pt x="963841" y="675779"/>
                  </a:cubicBezTo>
                  <a:cubicBezTo>
                    <a:pt x="963841" y="666479"/>
                    <a:pt x="964771" y="657179"/>
                    <a:pt x="966631" y="647879"/>
                  </a:cubicBezTo>
                  <a:cubicBezTo>
                    <a:pt x="969421" y="638580"/>
                    <a:pt x="972211" y="629280"/>
                    <a:pt x="976861" y="620910"/>
                  </a:cubicBezTo>
                  <a:cubicBezTo>
                    <a:pt x="982441" y="610680"/>
                    <a:pt x="988951" y="601381"/>
                    <a:pt x="997320" y="592081"/>
                  </a:cubicBezTo>
                  <a:cubicBezTo>
                    <a:pt x="1006620" y="581851"/>
                    <a:pt x="1017780" y="573481"/>
                    <a:pt x="1028940" y="565112"/>
                  </a:cubicBezTo>
                  <a:cubicBezTo>
                    <a:pt x="1041960" y="557672"/>
                    <a:pt x="1054979" y="551162"/>
                    <a:pt x="1069859" y="546512"/>
                  </a:cubicBezTo>
                  <a:cubicBezTo>
                    <a:pt x="1082878" y="542792"/>
                    <a:pt x="1095898" y="540932"/>
                    <a:pt x="1108918" y="540002"/>
                  </a:cubicBezTo>
                  <a:cubicBezTo>
                    <a:pt x="1119148" y="540002"/>
                    <a:pt x="1128448" y="540932"/>
                    <a:pt x="1137747" y="542792"/>
                  </a:cubicBezTo>
                  <a:cubicBezTo>
                    <a:pt x="1138677" y="542792"/>
                    <a:pt x="1139607" y="542792"/>
                    <a:pt x="1141467" y="543722"/>
                  </a:cubicBezTo>
                  <a:cubicBezTo>
                    <a:pt x="1150767" y="546512"/>
                    <a:pt x="1159137" y="549302"/>
                    <a:pt x="1167507" y="553022"/>
                  </a:cubicBezTo>
                  <a:cubicBezTo>
                    <a:pt x="1177736" y="558602"/>
                    <a:pt x="1187036" y="565112"/>
                    <a:pt x="1196336" y="573481"/>
                  </a:cubicBezTo>
                  <a:cubicBezTo>
                    <a:pt x="1207496" y="584641"/>
                    <a:pt x="1218655" y="596731"/>
                    <a:pt x="1227955" y="610680"/>
                  </a:cubicBezTo>
                  <a:cubicBezTo>
                    <a:pt x="1240975" y="632070"/>
                    <a:pt x="1252134" y="657179"/>
                    <a:pt x="1261434" y="686009"/>
                  </a:cubicBezTo>
                  <a:cubicBezTo>
                    <a:pt x="1267944" y="708328"/>
                    <a:pt x="1273524" y="732507"/>
                    <a:pt x="1278174" y="759477"/>
                  </a:cubicBezTo>
                  <a:cubicBezTo>
                    <a:pt x="1280034" y="770637"/>
                    <a:pt x="1281894" y="782726"/>
                    <a:pt x="1283754" y="796676"/>
                  </a:cubicBezTo>
                  <a:cubicBezTo>
                    <a:pt x="1284684" y="806906"/>
                    <a:pt x="1286544" y="818065"/>
                    <a:pt x="1286544" y="829225"/>
                  </a:cubicBezTo>
                  <a:cubicBezTo>
                    <a:pt x="1286544" y="842245"/>
                    <a:pt x="1286544" y="855265"/>
                    <a:pt x="1285613" y="867354"/>
                  </a:cubicBezTo>
                  <a:cubicBezTo>
                    <a:pt x="1284684" y="882234"/>
                    <a:pt x="1284684" y="897113"/>
                    <a:pt x="1284684" y="912923"/>
                  </a:cubicBezTo>
                  <a:cubicBezTo>
                    <a:pt x="1284684" y="911993"/>
                    <a:pt x="1284684" y="911063"/>
                    <a:pt x="1284684" y="910133"/>
                  </a:cubicBezTo>
                  <a:cubicBezTo>
                    <a:pt x="1283754" y="903623"/>
                    <a:pt x="1282824" y="896183"/>
                    <a:pt x="1280034" y="886884"/>
                  </a:cubicBezTo>
                  <a:cubicBezTo>
                    <a:pt x="1277244" y="875724"/>
                    <a:pt x="1274454" y="866424"/>
                    <a:pt x="1269804" y="858054"/>
                  </a:cubicBezTo>
                  <a:cubicBezTo>
                    <a:pt x="1262364" y="842245"/>
                    <a:pt x="1252134" y="828295"/>
                    <a:pt x="1238185" y="816205"/>
                  </a:cubicBezTo>
                  <a:cubicBezTo>
                    <a:pt x="1227955" y="806906"/>
                    <a:pt x="1214006" y="798536"/>
                    <a:pt x="1197266" y="791096"/>
                  </a:cubicBezTo>
                  <a:cubicBezTo>
                    <a:pt x="1185176" y="785516"/>
                    <a:pt x="1171226" y="780866"/>
                    <a:pt x="1152627" y="777146"/>
                  </a:cubicBezTo>
                  <a:cubicBezTo>
                    <a:pt x="1143327" y="775286"/>
                    <a:pt x="1133097" y="772497"/>
                    <a:pt x="1121938" y="770637"/>
                  </a:cubicBezTo>
                  <a:cubicBezTo>
                    <a:pt x="1115428" y="769707"/>
                    <a:pt x="1108918" y="768776"/>
                    <a:pt x="1102408" y="766917"/>
                  </a:cubicBezTo>
                  <a:lnTo>
                    <a:pt x="1096828" y="765987"/>
                  </a:lnTo>
                  <a:cubicBezTo>
                    <a:pt x="1086599" y="765057"/>
                    <a:pt x="1076368" y="764127"/>
                    <a:pt x="1067069" y="762267"/>
                  </a:cubicBezTo>
                  <a:lnTo>
                    <a:pt x="1067069" y="762267"/>
                  </a:lnTo>
                  <a:close/>
                  <a:moveTo>
                    <a:pt x="794586" y="981741"/>
                  </a:moveTo>
                  <a:lnTo>
                    <a:pt x="792725" y="981741"/>
                  </a:lnTo>
                  <a:lnTo>
                    <a:pt x="791796" y="981741"/>
                  </a:lnTo>
                  <a:lnTo>
                    <a:pt x="789936" y="980811"/>
                  </a:lnTo>
                  <a:cubicBezTo>
                    <a:pt x="791796" y="980811"/>
                    <a:pt x="793656" y="981741"/>
                    <a:pt x="794586" y="981741"/>
                  </a:cubicBezTo>
                  <a:lnTo>
                    <a:pt x="794586" y="981741"/>
                  </a:lnTo>
                  <a:close/>
                </a:path>
              </a:pathLst>
            </a:custGeom>
            <a:solidFill>
              <a:srgbClr val="6DB778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4" name="Graphic 12">
              <a:extLst>
                <a:ext uri="{FF2B5EF4-FFF2-40B4-BE49-F238E27FC236}">
                  <a16:creationId xmlns:a16="http://schemas.microsoft.com/office/drawing/2014/main" xmlns="" id="{5FA13A38-F8CA-514B-4663-1018C1AE97F9}"/>
                </a:ext>
              </a:extLst>
            </p:cNvPr>
            <p:cNvGrpSpPr/>
            <p:nvPr/>
          </p:nvGrpSpPr>
          <p:grpSpPr>
            <a:xfrm>
              <a:off x="6623055" y="3810884"/>
              <a:ext cx="1585271" cy="1086724"/>
              <a:chOff x="6623055" y="3810884"/>
              <a:chExt cx="1585271" cy="1086724"/>
            </a:xfrm>
          </p:grpSpPr>
          <p:grpSp>
            <p:nvGrpSpPr>
              <p:cNvPr id="45" name="Graphic 12">
                <a:extLst>
                  <a:ext uri="{FF2B5EF4-FFF2-40B4-BE49-F238E27FC236}">
                    <a16:creationId xmlns:a16="http://schemas.microsoft.com/office/drawing/2014/main" xmlns="" id="{1F472D97-CB7D-F516-09CA-0ED63C8E1D69}"/>
                  </a:ext>
                </a:extLst>
              </p:cNvPr>
              <p:cNvGrpSpPr/>
              <p:nvPr/>
            </p:nvGrpSpPr>
            <p:grpSpPr>
              <a:xfrm>
                <a:off x="6651196" y="3840979"/>
                <a:ext cx="1529295" cy="1023904"/>
                <a:chOff x="6651196" y="3840979"/>
                <a:chExt cx="1529295" cy="1023904"/>
              </a:xfrm>
            </p:grpSpPr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xmlns="" id="{FC2CCB6A-7528-FDA5-135F-BF5A55770FF1}"/>
                    </a:ext>
                  </a:extLst>
                </p:cNvPr>
                <p:cNvSpPr/>
                <p:nvPr/>
              </p:nvSpPr>
              <p:spPr>
                <a:xfrm>
                  <a:off x="6651196" y="3840979"/>
                  <a:ext cx="1529295" cy="1023904"/>
                </a:xfrm>
                <a:custGeom>
                  <a:avLst/>
                  <a:gdLst>
                    <a:gd name="connsiteX0" fmla="*/ 877898 w 1529295"/>
                    <a:gd name="connsiteY0" fmla="*/ 10230 h 1023904"/>
                    <a:gd name="connsiteX1" fmla="*/ 783041 w 1529295"/>
                    <a:gd name="connsiteY1" fmla="*/ 0 h 1023904"/>
                    <a:gd name="connsiteX2" fmla="*/ 783971 w 1529295"/>
                    <a:gd name="connsiteY2" fmla="*/ 930 h 1023904"/>
                    <a:gd name="connsiteX3" fmla="*/ 616575 w 1529295"/>
                    <a:gd name="connsiteY3" fmla="*/ 14880 h 1023904"/>
                    <a:gd name="connsiteX4" fmla="*/ 469638 w 1529295"/>
                    <a:gd name="connsiteY4" fmla="*/ 68819 h 1023904"/>
                    <a:gd name="connsiteX5" fmla="*/ 471499 w 1529295"/>
                    <a:gd name="connsiteY5" fmla="*/ 68819 h 1023904"/>
                    <a:gd name="connsiteX6" fmla="*/ 469638 w 1529295"/>
                    <a:gd name="connsiteY6" fmla="*/ 69748 h 1023904"/>
                    <a:gd name="connsiteX7" fmla="*/ 468708 w 1529295"/>
                    <a:gd name="connsiteY7" fmla="*/ 69748 h 1023904"/>
                    <a:gd name="connsiteX8" fmla="*/ 327352 w 1529295"/>
                    <a:gd name="connsiteY8" fmla="*/ 169256 h 1023904"/>
                    <a:gd name="connsiteX9" fmla="*/ 175765 w 1529295"/>
                    <a:gd name="connsiteY9" fmla="*/ 351532 h 1023904"/>
                    <a:gd name="connsiteX10" fmla="*/ 176696 w 1529295"/>
                    <a:gd name="connsiteY10" fmla="*/ 350602 h 1023904"/>
                    <a:gd name="connsiteX11" fmla="*/ 177625 w 1529295"/>
                    <a:gd name="connsiteY11" fmla="*/ 348741 h 1023904"/>
                    <a:gd name="connsiteX12" fmla="*/ 34409 w 1529295"/>
                    <a:gd name="connsiteY12" fmla="*/ 655634 h 1023904"/>
                    <a:gd name="connsiteX13" fmla="*/ 0 w 1529295"/>
                    <a:gd name="connsiteY13" fmla="*/ 784901 h 1023904"/>
                    <a:gd name="connsiteX14" fmla="*/ 13019 w 1529295"/>
                    <a:gd name="connsiteY14" fmla="*/ 788621 h 1023904"/>
                    <a:gd name="connsiteX15" fmla="*/ 20460 w 1529295"/>
                    <a:gd name="connsiteY15" fmla="*/ 790481 h 1023904"/>
                    <a:gd name="connsiteX16" fmla="*/ 49289 w 1529295"/>
                    <a:gd name="connsiteY16" fmla="*/ 797921 h 1023904"/>
                    <a:gd name="connsiteX17" fmla="*/ 105087 w 1529295"/>
                    <a:gd name="connsiteY17" fmla="*/ 810940 h 1023904"/>
                    <a:gd name="connsiteX18" fmla="*/ 110667 w 1529295"/>
                    <a:gd name="connsiteY18" fmla="*/ 811870 h 1023904"/>
                    <a:gd name="connsiteX19" fmla="*/ 128337 w 1529295"/>
                    <a:gd name="connsiteY19" fmla="*/ 729102 h 1023904"/>
                    <a:gd name="connsiteX20" fmla="*/ 205525 w 1529295"/>
                    <a:gd name="connsiteY20" fmla="*/ 530087 h 1023904"/>
                    <a:gd name="connsiteX21" fmla="*/ 320842 w 1529295"/>
                    <a:gd name="connsiteY21" fmla="*/ 350602 h 1023904"/>
                    <a:gd name="connsiteX22" fmla="*/ 460339 w 1529295"/>
                    <a:gd name="connsiteY22" fmla="*/ 213895 h 1023904"/>
                    <a:gd name="connsiteX23" fmla="*/ 627735 w 1529295"/>
                    <a:gd name="connsiteY23" fmla="*/ 130197 h 1023904"/>
                    <a:gd name="connsiteX24" fmla="*/ 812800 w 1529295"/>
                    <a:gd name="connsiteY24" fmla="*/ 98578 h 1023904"/>
                    <a:gd name="connsiteX25" fmla="*/ 932767 w 1529295"/>
                    <a:gd name="connsiteY25" fmla="*/ 107877 h 1023904"/>
                    <a:gd name="connsiteX26" fmla="*/ 997865 w 1529295"/>
                    <a:gd name="connsiteY26" fmla="*/ 123687 h 1023904"/>
                    <a:gd name="connsiteX27" fmla="*/ 1085283 w 1529295"/>
                    <a:gd name="connsiteY27" fmla="*/ 158096 h 1023904"/>
                    <a:gd name="connsiteX28" fmla="*/ 1168051 w 1529295"/>
                    <a:gd name="connsiteY28" fmla="*/ 208315 h 1023904"/>
                    <a:gd name="connsiteX29" fmla="*/ 1296388 w 1529295"/>
                    <a:gd name="connsiteY29" fmla="*/ 332002 h 1023904"/>
                    <a:gd name="connsiteX30" fmla="*/ 1379156 w 1529295"/>
                    <a:gd name="connsiteY30" fmla="*/ 480798 h 1023904"/>
                    <a:gd name="connsiteX31" fmla="*/ 1422865 w 1529295"/>
                    <a:gd name="connsiteY31" fmla="*/ 648194 h 1023904"/>
                    <a:gd name="connsiteX32" fmla="*/ 1433095 w 1529295"/>
                    <a:gd name="connsiteY32" fmla="*/ 823960 h 1023904"/>
                    <a:gd name="connsiteX33" fmla="*/ 1417285 w 1529295"/>
                    <a:gd name="connsiteY33" fmla="*/ 1000656 h 1023904"/>
                    <a:gd name="connsiteX34" fmla="*/ 1475874 w 1529295"/>
                    <a:gd name="connsiteY34" fmla="*/ 1013675 h 1023904"/>
                    <a:gd name="connsiteX35" fmla="*/ 1507493 w 1529295"/>
                    <a:gd name="connsiteY35" fmla="*/ 1021115 h 1023904"/>
                    <a:gd name="connsiteX36" fmla="*/ 1517723 w 1529295"/>
                    <a:gd name="connsiteY36" fmla="*/ 1023905 h 1023904"/>
                    <a:gd name="connsiteX37" fmla="*/ 1519582 w 1529295"/>
                    <a:gd name="connsiteY37" fmla="*/ 1004375 h 1023904"/>
                    <a:gd name="connsiteX38" fmla="*/ 1522373 w 1529295"/>
                    <a:gd name="connsiteY38" fmla="*/ 979266 h 1023904"/>
                    <a:gd name="connsiteX39" fmla="*/ 1523302 w 1529295"/>
                    <a:gd name="connsiteY39" fmla="*/ 970896 h 1023904"/>
                    <a:gd name="connsiteX40" fmla="*/ 1528882 w 1529295"/>
                    <a:gd name="connsiteY40" fmla="*/ 907658 h 1023904"/>
                    <a:gd name="connsiteX41" fmla="*/ 1528882 w 1529295"/>
                    <a:gd name="connsiteY41" fmla="*/ 831400 h 1023904"/>
                    <a:gd name="connsiteX42" fmla="*/ 1525163 w 1529295"/>
                    <a:gd name="connsiteY42" fmla="*/ 753282 h 1023904"/>
                    <a:gd name="connsiteX43" fmla="*/ 1503773 w 1529295"/>
                    <a:gd name="connsiteY43" fmla="*/ 601695 h 1023904"/>
                    <a:gd name="connsiteX44" fmla="*/ 1474944 w 1529295"/>
                    <a:gd name="connsiteY44" fmla="*/ 506838 h 1023904"/>
                    <a:gd name="connsiteX45" fmla="*/ 1437744 w 1529295"/>
                    <a:gd name="connsiteY45" fmla="*/ 425930 h 1023904"/>
                    <a:gd name="connsiteX46" fmla="*/ 1315918 w 1529295"/>
                    <a:gd name="connsiteY46" fmla="*/ 252954 h 1023904"/>
                    <a:gd name="connsiteX47" fmla="*/ 1156891 w 1529295"/>
                    <a:gd name="connsiteY47" fmla="*/ 118107 h 1023904"/>
                    <a:gd name="connsiteX48" fmla="*/ 972756 w 1529295"/>
                    <a:gd name="connsiteY48" fmla="*/ 30689 h 1023904"/>
                    <a:gd name="connsiteX49" fmla="*/ 877898 w 1529295"/>
                    <a:gd name="connsiteY49" fmla="*/ 10230 h 1023904"/>
                    <a:gd name="connsiteX50" fmla="*/ 877898 w 1529295"/>
                    <a:gd name="connsiteY50" fmla="*/ 10230 h 1023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1529295" h="1023904">
                      <a:moveTo>
                        <a:pt x="877898" y="10230"/>
                      </a:moveTo>
                      <a:cubicBezTo>
                        <a:pt x="847209" y="4650"/>
                        <a:pt x="814660" y="930"/>
                        <a:pt x="783041" y="0"/>
                      </a:cubicBezTo>
                      <a:lnTo>
                        <a:pt x="783971" y="930"/>
                      </a:lnTo>
                      <a:cubicBezTo>
                        <a:pt x="727242" y="-1860"/>
                        <a:pt x="670513" y="2790"/>
                        <a:pt x="616575" y="14880"/>
                      </a:cubicBezTo>
                      <a:cubicBezTo>
                        <a:pt x="566356" y="26970"/>
                        <a:pt x="516137" y="44639"/>
                        <a:pt x="469638" y="68819"/>
                      </a:cubicBezTo>
                      <a:lnTo>
                        <a:pt x="471499" y="68819"/>
                      </a:lnTo>
                      <a:lnTo>
                        <a:pt x="469638" y="69748"/>
                      </a:lnTo>
                      <a:lnTo>
                        <a:pt x="468708" y="69748"/>
                      </a:lnTo>
                      <a:cubicBezTo>
                        <a:pt x="419419" y="95788"/>
                        <a:pt x="371991" y="130197"/>
                        <a:pt x="327352" y="169256"/>
                      </a:cubicBezTo>
                      <a:cubicBezTo>
                        <a:pt x="271553" y="220405"/>
                        <a:pt x="220405" y="281783"/>
                        <a:pt x="175765" y="351532"/>
                      </a:cubicBezTo>
                      <a:lnTo>
                        <a:pt x="176696" y="350602"/>
                      </a:lnTo>
                      <a:lnTo>
                        <a:pt x="177625" y="348741"/>
                      </a:lnTo>
                      <a:cubicBezTo>
                        <a:pt x="119037" y="438949"/>
                        <a:pt x="70678" y="542177"/>
                        <a:pt x="34409" y="655634"/>
                      </a:cubicBezTo>
                      <a:cubicBezTo>
                        <a:pt x="21389" y="698413"/>
                        <a:pt x="9300" y="741192"/>
                        <a:pt x="0" y="784901"/>
                      </a:cubicBezTo>
                      <a:lnTo>
                        <a:pt x="13019" y="788621"/>
                      </a:lnTo>
                      <a:lnTo>
                        <a:pt x="20460" y="790481"/>
                      </a:lnTo>
                      <a:cubicBezTo>
                        <a:pt x="29759" y="793271"/>
                        <a:pt x="39989" y="795131"/>
                        <a:pt x="49289" y="797921"/>
                      </a:cubicBezTo>
                      <a:cubicBezTo>
                        <a:pt x="68818" y="802571"/>
                        <a:pt x="87418" y="807220"/>
                        <a:pt x="105087" y="810940"/>
                      </a:cubicBezTo>
                      <a:lnTo>
                        <a:pt x="110667" y="811870"/>
                      </a:lnTo>
                      <a:cubicBezTo>
                        <a:pt x="115317" y="783971"/>
                        <a:pt x="121827" y="756072"/>
                        <a:pt x="128337" y="729102"/>
                      </a:cubicBezTo>
                      <a:cubicBezTo>
                        <a:pt x="146007" y="661214"/>
                        <a:pt x="172046" y="594256"/>
                        <a:pt x="205525" y="530087"/>
                      </a:cubicBezTo>
                      <a:cubicBezTo>
                        <a:pt x="239004" y="464989"/>
                        <a:pt x="278063" y="403610"/>
                        <a:pt x="320842" y="350602"/>
                      </a:cubicBezTo>
                      <a:cubicBezTo>
                        <a:pt x="367341" y="292013"/>
                        <a:pt x="412910" y="247374"/>
                        <a:pt x="460339" y="213895"/>
                      </a:cubicBezTo>
                      <a:cubicBezTo>
                        <a:pt x="511487" y="177626"/>
                        <a:pt x="567286" y="149726"/>
                        <a:pt x="627735" y="130197"/>
                      </a:cubicBezTo>
                      <a:cubicBezTo>
                        <a:pt x="689113" y="110668"/>
                        <a:pt x="751421" y="99508"/>
                        <a:pt x="812800" y="98578"/>
                      </a:cubicBezTo>
                      <a:cubicBezTo>
                        <a:pt x="853719" y="97648"/>
                        <a:pt x="894638" y="100438"/>
                        <a:pt x="932767" y="107877"/>
                      </a:cubicBezTo>
                      <a:cubicBezTo>
                        <a:pt x="955087" y="111597"/>
                        <a:pt x="977406" y="117177"/>
                        <a:pt x="997865" y="123687"/>
                      </a:cubicBezTo>
                      <a:cubicBezTo>
                        <a:pt x="1030415" y="133917"/>
                        <a:pt x="1059244" y="145077"/>
                        <a:pt x="1085283" y="158096"/>
                      </a:cubicBezTo>
                      <a:cubicBezTo>
                        <a:pt x="1113183" y="172046"/>
                        <a:pt x="1141082" y="188786"/>
                        <a:pt x="1168051" y="208315"/>
                      </a:cubicBezTo>
                      <a:cubicBezTo>
                        <a:pt x="1217340" y="243654"/>
                        <a:pt x="1261049" y="285503"/>
                        <a:pt x="1296388" y="332002"/>
                      </a:cubicBezTo>
                      <a:cubicBezTo>
                        <a:pt x="1329867" y="376641"/>
                        <a:pt x="1357767" y="426860"/>
                        <a:pt x="1379156" y="480798"/>
                      </a:cubicBezTo>
                      <a:cubicBezTo>
                        <a:pt x="1398685" y="531947"/>
                        <a:pt x="1413565" y="588676"/>
                        <a:pt x="1422865" y="648194"/>
                      </a:cubicBezTo>
                      <a:cubicBezTo>
                        <a:pt x="1431235" y="703993"/>
                        <a:pt x="1434955" y="763511"/>
                        <a:pt x="1433095" y="823960"/>
                      </a:cubicBezTo>
                      <a:cubicBezTo>
                        <a:pt x="1432165" y="882549"/>
                        <a:pt x="1426585" y="942067"/>
                        <a:pt x="1417285" y="1000656"/>
                      </a:cubicBezTo>
                      <a:cubicBezTo>
                        <a:pt x="1443325" y="1006235"/>
                        <a:pt x="1460994" y="1009955"/>
                        <a:pt x="1475874" y="1013675"/>
                      </a:cubicBezTo>
                      <a:cubicBezTo>
                        <a:pt x="1487963" y="1016465"/>
                        <a:pt x="1498193" y="1019255"/>
                        <a:pt x="1507493" y="1021115"/>
                      </a:cubicBezTo>
                      <a:cubicBezTo>
                        <a:pt x="1511213" y="1022045"/>
                        <a:pt x="1514003" y="1022975"/>
                        <a:pt x="1517723" y="1023905"/>
                      </a:cubicBezTo>
                      <a:cubicBezTo>
                        <a:pt x="1518653" y="1017395"/>
                        <a:pt x="1518653" y="1010885"/>
                        <a:pt x="1519582" y="1004375"/>
                      </a:cubicBezTo>
                      <a:cubicBezTo>
                        <a:pt x="1520513" y="996006"/>
                        <a:pt x="1521442" y="987636"/>
                        <a:pt x="1522373" y="979266"/>
                      </a:cubicBezTo>
                      <a:lnTo>
                        <a:pt x="1523302" y="970896"/>
                      </a:lnTo>
                      <a:cubicBezTo>
                        <a:pt x="1525163" y="952297"/>
                        <a:pt x="1527952" y="929977"/>
                        <a:pt x="1528882" y="907658"/>
                      </a:cubicBezTo>
                      <a:cubicBezTo>
                        <a:pt x="1529812" y="882549"/>
                        <a:pt x="1528882" y="857439"/>
                        <a:pt x="1528882" y="831400"/>
                      </a:cubicBezTo>
                      <a:cubicBezTo>
                        <a:pt x="1527952" y="802571"/>
                        <a:pt x="1527023" y="776531"/>
                        <a:pt x="1525163" y="753282"/>
                      </a:cubicBezTo>
                      <a:cubicBezTo>
                        <a:pt x="1521442" y="696553"/>
                        <a:pt x="1514003" y="647264"/>
                        <a:pt x="1503773" y="601695"/>
                      </a:cubicBezTo>
                      <a:cubicBezTo>
                        <a:pt x="1496333" y="568216"/>
                        <a:pt x="1486103" y="536597"/>
                        <a:pt x="1474944" y="506838"/>
                      </a:cubicBezTo>
                      <a:cubicBezTo>
                        <a:pt x="1464714" y="479868"/>
                        <a:pt x="1451694" y="452899"/>
                        <a:pt x="1437744" y="425930"/>
                      </a:cubicBezTo>
                      <a:cubicBezTo>
                        <a:pt x="1404266" y="363621"/>
                        <a:pt x="1363346" y="305033"/>
                        <a:pt x="1315918" y="252954"/>
                      </a:cubicBezTo>
                      <a:cubicBezTo>
                        <a:pt x="1268489" y="200875"/>
                        <a:pt x="1214550" y="156236"/>
                        <a:pt x="1156891" y="118107"/>
                      </a:cubicBezTo>
                      <a:cubicBezTo>
                        <a:pt x="1099233" y="80908"/>
                        <a:pt x="1036925" y="52079"/>
                        <a:pt x="972756" y="30689"/>
                      </a:cubicBezTo>
                      <a:cubicBezTo>
                        <a:pt x="942067" y="24179"/>
                        <a:pt x="909518" y="15810"/>
                        <a:pt x="877898" y="10230"/>
                      </a:cubicBezTo>
                      <a:lnTo>
                        <a:pt x="877898" y="10230"/>
                      </a:lnTo>
                      <a:close/>
                    </a:path>
                  </a:pathLst>
                </a:custGeom>
                <a:solidFill>
                  <a:srgbClr val="83DBB9"/>
                </a:solidFill>
                <a:ln w="93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xmlns="" id="{723D9FFA-0297-66BB-1CE2-2BB7BC1AA80D}"/>
                    </a:ext>
                  </a:extLst>
                </p:cNvPr>
                <p:cNvSpPr/>
                <p:nvPr/>
              </p:nvSpPr>
              <p:spPr>
                <a:xfrm>
                  <a:off x="6784183" y="3968035"/>
                  <a:ext cx="1275077" cy="872669"/>
                </a:xfrm>
                <a:custGeom>
                  <a:avLst/>
                  <a:gdLst>
                    <a:gd name="connsiteX0" fmla="*/ 795130 w 1275077"/>
                    <a:gd name="connsiteY0" fmla="*/ 8720 h 872669"/>
                    <a:gd name="connsiteX1" fmla="*/ 718872 w 1275077"/>
                    <a:gd name="connsiteY1" fmla="*/ 351 h 872669"/>
                    <a:gd name="connsiteX2" fmla="*/ 717942 w 1275077"/>
                    <a:gd name="connsiteY2" fmla="*/ 351 h 872669"/>
                    <a:gd name="connsiteX3" fmla="*/ 717012 w 1275077"/>
                    <a:gd name="connsiteY3" fmla="*/ 351 h 872669"/>
                    <a:gd name="connsiteX4" fmla="*/ 554266 w 1275077"/>
                    <a:gd name="connsiteY4" fmla="*/ 16160 h 872669"/>
                    <a:gd name="connsiteX5" fmla="*/ 406400 w 1275077"/>
                    <a:gd name="connsiteY5" fmla="*/ 71029 h 872669"/>
                    <a:gd name="connsiteX6" fmla="*/ 292943 w 1275077"/>
                    <a:gd name="connsiteY6" fmla="*/ 150077 h 872669"/>
                    <a:gd name="connsiteX7" fmla="*/ 292013 w 1275077"/>
                    <a:gd name="connsiteY7" fmla="*/ 151007 h 872669"/>
                    <a:gd name="connsiteX8" fmla="*/ 291083 w 1275077"/>
                    <a:gd name="connsiteY8" fmla="*/ 151937 h 872669"/>
                    <a:gd name="connsiteX9" fmla="*/ 290153 w 1275077"/>
                    <a:gd name="connsiteY9" fmla="*/ 152867 h 872669"/>
                    <a:gd name="connsiteX10" fmla="*/ 215755 w 1275077"/>
                    <a:gd name="connsiteY10" fmla="*/ 231915 h 872669"/>
                    <a:gd name="connsiteX11" fmla="*/ 147867 w 1275077"/>
                    <a:gd name="connsiteY11" fmla="*/ 323983 h 872669"/>
                    <a:gd name="connsiteX12" fmla="*/ 27899 w 1275077"/>
                    <a:gd name="connsiteY12" fmla="*/ 576006 h 872669"/>
                    <a:gd name="connsiteX13" fmla="*/ 0 w 1275077"/>
                    <a:gd name="connsiteY13" fmla="*/ 693184 h 872669"/>
                    <a:gd name="connsiteX14" fmla="*/ 86488 w 1275077"/>
                    <a:gd name="connsiteY14" fmla="*/ 710853 h 872669"/>
                    <a:gd name="connsiteX15" fmla="*/ 110668 w 1275077"/>
                    <a:gd name="connsiteY15" fmla="*/ 715503 h 872669"/>
                    <a:gd name="connsiteX16" fmla="*/ 147867 w 1275077"/>
                    <a:gd name="connsiteY16" fmla="*/ 722013 h 872669"/>
                    <a:gd name="connsiteX17" fmla="*/ 192505 w 1275077"/>
                    <a:gd name="connsiteY17" fmla="*/ 562987 h 872669"/>
                    <a:gd name="connsiteX18" fmla="*/ 380361 w 1275077"/>
                    <a:gd name="connsiteY18" fmla="*/ 299803 h 872669"/>
                    <a:gd name="connsiteX19" fmla="*/ 513347 w 1275077"/>
                    <a:gd name="connsiteY19" fmla="*/ 213315 h 872669"/>
                    <a:gd name="connsiteX20" fmla="*/ 665863 w 1275077"/>
                    <a:gd name="connsiteY20" fmla="*/ 171466 h 872669"/>
                    <a:gd name="connsiteX21" fmla="*/ 798851 w 1275077"/>
                    <a:gd name="connsiteY21" fmla="*/ 176116 h 872669"/>
                    <a:gd name="connsiteX22" fmla="*/ 833259 w 1275077"/>
                    <a:gd name="connsiteY22" fmla="*/ 183556 h 872669"/>
                    <a:gd name="connsiteX23" fmla="*/ 911378 w 1275077"/>
                    <a:gd name="connsiteY23" fmla="*/ 212385 h 872669"/>
                    <a:gd name="connsiteX24" fmla="*/ 977406 w 1275077"/>
                    <a:gd name="connsiteY24" fmla="*/ 255164 h 872669"/>
                    <a:gd name="connsiteX25" fmla="*/ 1073194 w 1275077"/>
                    <a:gd name="connsiteY25" fmla="*/ 372342 h 872669"/>
                    <a:gd name="connsiteX26" fmla="*/ 1105743 w 1275077"/>
                    <a:gd name="connsiteY26" fmla="*/ 443950 h 872669"/>
                    <a:gd name="connsiteX27" fmla="*/ 1128062 w 1275077"/>
                    <a:gd name="connsiteY27" fmla="*/ 521138 h 872669"/>
                    <a:gd name="connsiteX28" fmla="*/ 1144802 w 1275077"/>
                    <a:gd name="connsiteY28" fmla="*/ 678304 h 872669"/>
                    <a:gd name="connsiteX29" fmla="*/ 1142012 w 1275077"/>
                    <a:gd name="connsiteY29" fmla="*/ 758282 h 872669"/>
                    <a:gd name="connsiteX30" fmla="*/ 1136432 w 1275077"/>
                    <a:gd name="connsiteY30" fmla="*/ 808501 h 872669"/>
                    <a:gd name="connsiteX31" fmla="*/ 1129922 w 1275077"/>
                    <a:gd name="connsiteY31" fmla="*/ 853140 h 872669"/>
                    <a:gd name="connsiteX32" fmla="*/ 1145732 w 1275077"/>
                    <a:gd name="connsiteY32" fmla="*/ 855000 h 872669"/>
                    <a:gd name="connsiteX33" fmla="*/ 1153172 w 1275077"/>
                    <a:gd name="connsiteY33" fmla="*/ 855930 h 872669"/>
                    <a:gd name="connsiteX34" fmla="*/ 1260119 w 1275077"/>
                    <a:gd name="connsiteY34" fmla="*/ 872669 h 872669"/>
                    <a:gd name="connsiteX35" fmla="*/ 1261049 w 1275077"/>
                    <a:gd name="connsiteY35" fmla="*/ 872669 h 872669"/>
                    <a:gd name="connsiteX36" fmla="*/ 1261979 w 1275077"/>
                    <a:gd name="connsiteY36" fmla="*/ 872669 h 872669"/>
                    <a:gd name="connsiteX37" fmla="*/ 1263839 w 1275077"/>
                    <a:gd name="connsiteY37" fmla="*/ 852210 h 872669"/>
                    <a:gd name="connsiteX38" fmla="*/ 1265699 w 1275077"/>
                    <a:gd name="connsiteY38" fmla="*/ 839190 h 872669"/>
                    <a:gd name="connsiteX39" fmla="*/ 1269419 w 1275077"/>
                    <a:gd name="connsiteY39" fmla="*/ 802921 h 872669"/>
                    <a:gd name="connsiteX40" fmla="*/ 1274069 w 1275077"/>
                    <a:gd name="connsiteY40" fmla="*/ 731313 h 872669"/>
                    <a:gd name="connsiteX41" fmla="*/ 1274069 w 1275077"/>
                    <a:gd name="connsiteY41" fmla="*/ 729453 h 872669"/>
                    <a:gd name="connsiteX42" fmla="*/ 1274069 w 1275077"/>
                    <a:gd name="connsiteY42" fmla="*/ 728523 h 872669"/>
                    <a:gd name="connsiteX43" fmla="*/ 1274069 w 1275077"/>
                    <a:gd name="connsiteY43" fmla="*/ 729453 h 872669"/>
                    <a:gd name="connsiteX44" fmla="*/ 1253609 w 1275077"/>
                    <a:gd name="connsiteY44" fmla="*/ 466269 h 872669"/>
                    <a:gd name="connsiteX45" fmla="*/ 1253609 w 1275077"/>
                    <a:gd name="connsiteY45" fmla="*/ 465339 h 872669"/>
                    <a:gd name="connsiteX46" fmla="*/ 1253609 w 1275077"/>
                    <a:gd name="connsiteY46" fmla="*/ 464409 h 872669"/>
                    <a:gd name="connsiteX47" fmla="*/ 1194091 w 1275077"/>
                    <a:gd name="connsiteY47" fmla="*/ 300733 h 872669"/>
                    <a:gd name="connsiteX48" fmla="*/ 1114113 w 1275077"/>
                    <a:gd name="connsiteY48" fmla="*/ 185416 h 872669"/>
                    <a:gd name="connsiteX49" fmla="*/ 1000655 w 1275077"/>
                    <a:gd name="connsiteY49" fmla="*/ 89628 h 872669"/>
                    <a:gd name="connsiteX50" fmla="*/ 935557 w 1275077"/>
                    <a:gd name="connsiteY50" fmla="*/ 53359 h 872669"/>
                    <a:gd name="connsiteX51" fmla="*/ 870458 w 1275077"/>
                    <a:gd name="connsiteY51" fmla="*/ 27320 h 872669"/>
                    <a:gd name="connsiteX52" fmla="*/ 795130 w 1275077"/>
                    <a:gd name="connsiteY52" fmla="*/ 8720 h 872669"/>
                    <a:gd name="connsiteX53" fmla="*/ 795130 w 1275077"/>
                    <a:gd name="connsiteY53" fmla="*/ 8720 h 872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1275077" h="872669">
                      <a:moveTo>
                        <a:pt x="795130" y="8720"/>
                      </a:moveTo>
                      <a:cubicBezTo>
                        <a:pt x="770021" y="4070"/>
                        <a:pt x="743982" y="1281"/>
                        <a:pt x="718872" y="351"/>
                      </a:cubicBezTo>
                      <a:cubicBezTo>
                        <a:pt x="718872" y="351"/>
                        <a:pt x="717942" y="351"/>
                        <a:pt x="717942" y="351"/>
                      </a:cubicBezTo>
                      <a:lnTo>
                        <a:pt x="717012" y="351"/>
                      </a:lnTo>
                      <a:cubicBezTo>
                        <a:pt x="662144" y="-1509"/>
                        <a:pt x="607275" y="4070"/>
                        <a:pt x="554266" y="16160"/>
                      </a:cubicBezTo>
                      <a:cubicBezTo>
                        <a:pt x="502188" y="28250"/>
                        <a:pt x="452899" y="46849"/>
                        <a:pt x="406400" y="71029"/>
                      </a:cubicBezTo>
                      <a:cubicBezTo>
                        <a:pt x="364551" y="93348"/>
                        <a:pt x="326422" y="119388"/>
                        <a:pt x="292943" y="150077"/>
                      </a:cubicBezTo>
                      <a:lnTo>
                        <a:pt x="292013" y="151007"/>
                      </a:lnTo>
                      <a:lnTo>
                        <a:pt x="291083" y="151937"/>
                      </a:lnTo>
                      <a:lnTo>
                        <a:pt x="290153" y="152867"/>
                      </a:lnTo>
                      <a:cubicBezTo>
                        <a:pt x="265043" y="176116"/>
                        <a:pt x="239934" y="202156"/>
                        <a:pt x="215755" y="231915"/>
                      </a:cubicBezTo>
                      <a:cubicBezTo>
                        <a:pt x="192505" y="260744"/>
                        <a:pt x="169256" y="291433"/>
                        <a:pt x="147867" y="323983"/>
                      </a:cubicBezTo>
                      <a:cubicBezTo>
                        <a:pt x="95788" y="404891"/>
                        <a:pt x="55799" y="489519"/>
                        <a:pt x="27899" y="576006"/>
                      </a:cubicBezTo>
                      <a:cubicBezTo>
                        <a:pt x="14879" y="615996"/>
                        <a:pt x="5580" y="655985"/>
                        <a:pt x="0" y="693184"/>
                      </a:cubicBezTo>
                      <a:cubicBezTo>
                        <a:pt x="27899" y="699694"/>
                        <a:pt x="56728" y="705273"/>
                        <a:pt x="86488" y="710853"/>
                      </a:cubicBezTo>
                      <a:cubicBezTo>
                        <a:pt x="94858" y="712713"/>
                        <a:pt x="102297" y="713643"/>
                        <a:pt x="110668" y="715503"/>
                      </a:cubicBezTo>
                      <a:cubicBezTo>
                        <a:pt x="122757" y="717363"/>
                        <a:pt x="134847" y="720153"/>
                        <a:pt x="147867" y="722013"/>
                      </a:cubicBezTo>
                      <a:cubicBezTo>
                        <a:pt x="156236" y="668074"/>
                        <a:pt x="171116" y="614136"/>
                        <a:pt x="192505" y="562987"/>
                      </a:cubicBezTo>
                      <a:cubicBezTo>
                        <a:pt x="235284" y="459759"/>
                        <a:pt x="300383" y="368622"/>
                        <a:pt x="380361" y="299803"/>
                      </a:cubicBezTo>
                      <a:cubicBezTo>
                        <a:pt x="422210" y="264464"/>
                        <a:pt x="466849" y="234705"/>
                        <a:pt x="513347" y="213315"/>
                      </a:cubicBezTo>
                      <a:cubicBezTo>
                        <a:pt x="562636" y="190996"/>
                        <a:pt x="614715" y="176116"/>
                        <a:pt x="665863" y="171466"/>
                      </a:cubicBezTo>
                      <a:cubicBezTo>
                        <a:pt x="710503" y="166816"/>
                        <a:pt x="755142" y="168677"/>
                        <a:pt x="798851" y="176116"/>
                      </a:cubicBezTo>
                      <a:cubicBezTo>
                        <a:pt x="810940" y="177976"/>
                        <a:pt x="822100" y="180766"/>
                        <a:pt x="833259" y="183556"/>
                      </a:cubicBezTo>
                      <a:cubicBezTo>
                        <a:pt x="862089" y="190996"/>
                        <a:pt x="888128" y="200296"/>
                        <a:pt x="911378" y="212385"/>
                      </a:cubicBezTo>
                      <a:cubicBezTo>
                        <a:pt x="935557" y="224475"/>
                        <a:pt x="957876" y="239355"/>
                        <a:pt x="977406" y="255164"/>
                      </a:cubicBezTo>
                      <a:cubicBezTo>
                        <a:pt x="1015535" y="286783"/>
                        <a:pt x="1048084" y="326773"/>
                        <a:pt x="1073194" y="372342"/>
                      </a:cubicBezTo>
                      <a:cubicBezTo>
                        <a:pt x="1086213" y="395591"/>
                        <a:pt x="1096443" y="419770"/>
                        <a:pt x="1105743" y="443950"/>
                      </a:cubicBezTo>
                      <a:cubicBezTo>
                        <a:pt x="1114113" y="468129"/>
                        <a:pt x="1121552" y="494169"/>
                        <a:pt x="1128062" y="521138"/>
                      </a:cubicBezTo>
                      <a:cubicBezTo>
                        <a:pt x="1139222" y="571357"/>
                        <a:pt x="1144802" y="624365"/>
                        <a:pt x="1144802" y="678304"/>
                      </a:cubicBezTo>
                      <a:cubicBezTo>
                        <a:pt x="1144802" y="705273"/>
                        <a:pt x="1143872" y="732243"/>
                        <a:pt x="1142012" y="758282"/>
                      </a:cubicBezTo>
                      <a:cubicBezTo>
                        <a:pt x="1140152" y="776882"/>
                        <a:pt x="1138292" y="795481"/>
                        <a:pt x="1136432" y="808501"/>
                      </a:cubicBezTo>
                      <a:cubicBezTo>
                        <a:pt x="1134572" y="823380"/>
                        <a:pt x="1132712" y="838260"/>
                        <a:pt x="1129922" y="853140"/>
                      </a:cubicBezTo>
                      <a:cubicBezTo>
                        <a:pt x="1135502" y="854070"/>
                        <a:pt x="1141082" y="855000"/>
                        <a:pt x="1145732" y="855000"/>
                      </a:cubicBezTo>
                      <a:lnTo>
                        <a:pt x="1153172" y="855930"/>
                      </a:lnTo>
                      <a:cubicBezTo>
                        <a:pt x="1194091" y="861510"/>
                        <a:pt x="1228500" y="867090"/>
                        <a:pt x="1260119" y="872669"/>
                      </a:cubicBezTo>
                      <a:cubicBezTo>
                        <a:pt x="1260119" y="872669"/>
                        <a:pt x="1261049" y="872669"/>
                        <a:pt x="1261049" y="872669"/>
                      </a:cubicBezTo>
                      <a:cubicBezTo>
                        <a:pt x="1261049" y="872669"/>
                        <a:pt x="1261979" y="872669"/>
                        <a:pt x="1261979" y="872669"/>
                      </a:cubicBezTo>
                      <a:cubicBezTo>
                        <a:pt x="1262909" y="866159"/>
                        <a:pt x="1263839" y="858719"/>
                        <a:pt x="1263839" y="852210"/>
                      </a:cubicBezTo>
                      <a:cubicBezTo>
                        <a:pt x="1264769" y="847560"/>
                        <a:pt x="1264769" y="843840"/>
                        <a:pt x="1265699" y="839190"/>
                      </a:cubicBezTo>
                      <a:cubicBezTo>
                        <a:pt x="1266629" y="827100"/>
                        <a:pt x="1268489" y="815011"/>
                        <a:pt x="1269419" y="802921"/>
                      </a:cubicBezTo>
                      <a:cubicBezTo>
                        <a:pt x="1271279" y="776882"/>
                        <a:pt x="1273139" y="753632"/>
                        <a:pt x="1274069" y="731313"/>
                      </a:cubicBezTo>
                      <a:lnTo>
                        <a:pt x="1274069" y="729453"/>
                      </a:lnTo>
                      <a:lnTo>
                        <a:pt x="1274069" y="728523"/>
                      </a:lnTo>
                      <a:lnTo>
                        <a:pt x="1274069" y="729453"/>
                      </a:lnTo>
                      <a:cubicBezTo>
                        <a:pt x="1277789" y="632735"/>
                        <a:pt x="1271279" y="546247"/>
                        <a:pt x="1253609" y="466269"/>
                      </a:cubicBezTo>
                      <a:cubicBezTo>
                        <a:pt x="1253609" y="466269"/>
                        <a:pt x="1253609" y="465339"/>
                        <a:pt x="1253609" y="465339"/>
                      </a:cubicBezTo>
                      <a:lnTo>
                        <a:pt x="1253609" y="464409"/>
                      </a:lnTo>
                      <a:cubicBezTo>
                        <a:pt x="1239659" y="404891"/>
                        <a:pt x="1220130" y="350022"/>
                        <a:pt x="1194091" y="300733"/>
                      </a:cubicBezTo>
                      <a:cubicBezTo>
                        <a:pt x="1171771" y="258884"/>
                        <a:pt x="1144802" y="219825"/>
                        <a:pt x="1114113" y="185416"/>
                      </a:cubicBezTo>
                      <a:cubicBezTo>
                        <a:pt x="1080634" y="149147"/>
                        <a:pt x="1042504" y="116598"/>
                        <a:pt x="1000655" y="89628"/>
                      </a:cubicBezTo>
                      <a:cubicBezTo>
                        <a:pt x="978336" y="74749"/>
                        <a:pt x="956947" y="62659"/>
                        <a:pt x="935557" y="53359"/>
                      </a:cubicBezTo>
                      <a:cubicBezTo>
                        <a:pt x="915098" y="43130"/>
                        <a:pt x="892778" y="34760"/>
                        <a:pt x="870458" y="27320"/>
                      </a:cubicBezTo>
                      <a:cubicBezTo>
                        <a:pt x="845349" y="19880"/>
                        <a:pt x="820240" y="13370"/>
                        <a:pt x="795130" y="8720"/>
                      </a:cubicBezTo>
                      <a:lnTo>
                        <a:pt x="795130" y="8720"/>
                      </a:lnTo>
                      <a:close/>
                    </a:path>
                  </a:pathLst>
                </a:custGeom>
                <a:solidFill>
                  <a:srgbClr val="D0CEF3"/>
                </a:solidFill>
                <a:ln w="93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xmlns="" id="{03A805F1-10FA-FD90-F546-222D4A34A56D}"/>
                    </a:ext>
                  </a:extLst>
                </p:cNvPr>
                <p:cNvSpPr/>
                <p:nvPr/>
              </p:nvSpPr>
              <p:spPr>
                <a:xfrm>
                  <a:off x="6952508" y="4156706"/>
                  <a:ext cx="951134" cy="660748"/>
                </a:xfrm>
                <a:custGeom>
                  <a:avLst/>
                  <a:gdLst>
                    <a:gd name="connsiteX0" fmla="*/ 626805 w 951134"/>
                    <a:gd name="connsiteY0" fmla="*/ 6975 h 660748"/>
                    <a:gd name="connsiteX1" fmla="*/ 565427 w 951134"/>
                    <a:gd name="connsiteY1" fmla="*/ 465 h 660748"/>
                    <a:gd name="connsiteX2" fmla="*/ 445459 w 951134"/>
                    <a:gd name="connsiteY2" fmla="*/ 11625 h 660748"/>
                    <a:gd name="connsiteX3" fmla="*/ 444530 w 951134"/>
                    <a:gd name="connsiteY3" fmla="*/ 11625 h 660748"/>
                    <a:gd name="connsiteX4" fmla="*/ 442669 w 951134"/>
                    <a:gd name="connsiteY4" fmla="*/ 11625 h 660748"/>
                    <a:gd name="connsiteX5" fmla="*/ 443599 w 951134"/>
                    <a:gd name="connsiteY5" fmla="*/ 11625 h 660748"/>
                    <a:gd name="connsiteX6" fmla="*/ 327352 w 951134"/>
                    <a:gd name="connsiteY6" fmla="*/ 55334 h 660748"/>
                    <a:gd name="connsiteX7" fmla="*/ 211105 w 951134"/>
                    <a:gd name="connsiteY7" fmla="*/ 137172 h 660748"/>
                    <a:gd name="connsiteX8" fmla="*/ 103228 w 951134"/>
                    <a:gd name="connsiteY8" fmla="*/ 265508 h 660748"/>
                    <a:gd name="connsiteX9" fmla="*/ 23249 w 951134"/>
                    <a:gd name="connsiteY9" fmla="*/ 433834 h 660748"/>
                    <a:gd name="connsiteX10" fmla="*/ 23249 w 951134"/>
                    <a:gd name="connsiteY10" fmla="*/ 434764 h 660748"/>
                    <a:gd name="connsiteX11" fmla="*/ 0 w 951134"/>
                    <a:gd name="connsiteY11" fmla="*/ 534272 h 660748"/>
                    <a:gd name="connsiteX12" fmla="*/ 138567 w 951134"/>
                    <a:gd name="connsiteY12" fmla="*/ 554731 h 660748"/>
                    <a:gd name="connsiteX13" fmla="*/ 163676 w 951134"/>
                    <a:gd name="connsiteY13" fmla="*/ 461734 h 660748"/>
                    <a:gd name="connsiteX14" fmla="*/ 247374 w 951134"/>
                    <a:gd name="connsiteY14" fmla="*/ 309217 h 660748"/>
                    <a:gd name="connsiteX15" fmla="*/ 307823 w 951134"/>
                    <a:gd name="connsiteY15" fmla="*/ 245979 h 660748"/>
                    <a:gd name="connsiteX16" fmla="*/ 378501 w 951134"/>
                    <a:gd name="connsiteY16" fmla="*/ 199480 h 660748"/>
                    <a:gd name="connsiteX17" fmla="*/ 458479 w 951134"/>
                    <a:gd name="connsiteY17" fmla="*/ 174371 h 660748"/>
                    <a:gd name="connsiteX18" fmla="*/ 505908 w 951134"/>
                    <a:gd name="connsiteY18" fmla="*/ 171581 h 660748"/>
                    <a:gd name="connsiteX19" fmla="*/ 541247 w 951134"/>
                    <a:gd name="connsiteY19" fmla="*/ 175301 h 660748"/>
                    <a:gd name="connsiteX20" fmla="*/ 551477 w 951134"/>
                    <a:gd name="connsiteY20" fmla="*/ 177161 h 660748"/>
                    <a:gd name="connsiteX21" fmla="*/ 592396 w 951134"/>
                    <a:gd name="connsiteY21" fmla="*/ 191110 h 660748"/>
                    <a:gd name="connsiteX22" fmla="*/ 628665 w 951134"/>
                    <a:gd name="connsiteY22" fmla="*/ 212500 h 660748"/>
                    <a:gd name="connsiteX23" fmla="*/ 685393 w 951134"/>
                    <a:gd name="connsiteY23" fmla="*/ 271088 h 660748"/>
                    <a:gd name="connsiteX24" fmla="*/ 747702 w 951134"/>
                    <a:gd name="connsiteY24" fmla="*/ 431975 h 660748"/>
                    <a:gd name="connsiteX25" fmla="*/ 755142 w 951134"/>
                    <a:gd name="connsiteY25" fmla="*/ 524972 h 660748"/>
                    <a:gd name="connsiteX26" fmla="*/ 752352 w 951134"/>
                    <a:gd name="connsiteY26" fmla="*/ 587281 h 660748"/>
                    <a:gd name="connsiteX27" fmla="*/ 744912 w 951134"/>
                    <a:gd name="connsiteY27" fmla="*/ 638429 h 660748"/>
                    <a:gd name="connsiteX28" fmla="*/ 825820 w 951134"/>
                    <a:gd name="connsiteY28" fmla="*/ 647729 h 660748"/>
                    <a:gd name="connsiteX29" fmla="*/ 832330 w 951134"/>
                    <a:gd name="connsiteY29" fmla="*/ 648659 h 660748"/>
                    <a:gd name="connsiteX30" fmla="*/ 834190 w 951134"/>
                    <a:gd name="connsiteY30" fmla="*/ 648659 h 660748"/>
                    <a:gd name="connsiteX31" fmla="*/ 937417 w 951134"/>
                    <a:gd name="connsiteY31" fmla="*/ 660749 h 660748"/>
                    <a:gd name="connsiteX32" fmla="*/ 942067 w 951134"/>
                    <a:gd name="connsiteY32" fmla="*/ 617970 h 660748"/>
                    <a:gd name="connsiteX33" fmla="*/ 942997 w 951134"/>
                    <a:gd name="connsiteY33" fmla="*/ 612390 h 660748"/>
                    <a:gd name="connsiteX34" fmla="*/ 945787 w 951134"/>
                    <a:gd name="connsiteY34" fmla="*/ 585421 h 660748"/>
                    <a:gd name="connsiteX35" fmla="*/ 950437 w 951134"/>
                    <a:gd name="connsiteY35" fmla="*/ 526832 h 660748"/>
                    <a:gd name="connsiteX36" fmla="*/ 950437 w 951134"/>
                    <a:gd name="connsiteY36" fmla="*/ 528692 h 660748"/>
                    <a:gd name="connsiteX37" fmla="*/ 933697 w 951134"/>
                    <a:gd name="connsiteY37" fmla="*/ 328747 h 660748"/>
                    <a:gd name="connsiteX38" fmla="*/ 933697 w 951134"/>
                    <a:gd name="connsiteY38" fmla="*/ 327817 h 660748"/>
                    <a:gd name="connsiteX39" fmla="*/ 886269 w 951134"/>
                    <a:gd name="connsiteY39" fmla="*/ 197620 h 660748"/>
                    <a:gd name="connsiteX40" fmla="*/ 886269 w 951134"/>
                    <a:gd name="connsiteY40" fmla="*/ 198550 h 660748"/>
                    <a:gd name="connsiteX41" fmla="*/ 828610 w 951134"/>
                    <a:gd name="connsiteY41" fmla="*/ 115782 h 660748"/>
                    <a:gd name="connsiteX42" fmla="*/ 763512 w 951134"/>
                    <a:gd name="connsiteY42" fmla="*/ 60913 h 660748"/>
                    <a:gd name="connsiteX43" fmla="*/ 681674 w 951134"/>
                    <a:gd name="connsiteY43" fmla="*/ 22785 h 660748"/>
                    <a:gd name="connsiteX44" fmla="*/ 680743 w 951134"/>
                    <a:gd name="connsiteY44" fmla="*/ 22785 h 660748"/>
                    <a:gd name="connsiteX45" fmla="*/ 680743 w 951134"/>
                    <a:gd name="connsiteY45" fmla="*/ 22785 h 660748"/>
                    <a:gd name="connsiteX46" fmla="*/ 680743 w 951134"/>
                    <a:gd name="connsiteY46" fmla="*/ 22785 h 660748"/>
                    <a:gd name="connsiteX47" fmla="*/ 626805 w 951134"/>
                    <a:gd name="connsiteY47" fmla="*/ 6975 h 660748"/>
                    <a:gd name="connsiteX48" fmla="*/ 626805 w 951134"/>
                    <a:gd name="connsiteY48" fmla="*/ 6975 h 660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951134" h="660748">
                      <a:moveTo>
                        <a:pt x="626805" y="6975"/>
                      </a:moveTo>
                      <a:cubicBezTo>
                        <a:pt x="607276" y="3255"/>
                        <a:pt x="586816" y="1395"/>
                        <a:pt x="565427" y="465"/>
                      </a:cubicBezTo>
                      <a:cubicBezTo>
                        <a:pt x="525437" y="-1395"/>
                        <a:pt x="484518" y="2325"/>
                        <a:pt x="445459" y="11625"/>
                      </a:cubicBezTo>
                      <a:lnTo>
                        <a:pt x="444530" y="11625"/>
                      </a:lnTo>
                      <a:lnTo>
                        <a:pt x="442669" y="11625"/>
                      </a:lnTo>
                      <a:lnTo>
                        <a:pt x="443599" y="11625"/>
                      </a:lnTo>
                      <a:cubicBezTo>
                        <a:pt x="403610" y="20925"/>
                        <a:pt x="364551" y="34874"/>
                        <a:pt x="327352" y="55334"/>
                      </a:cubicBezTo>
                      <a:cubicBezTo>
                        <a:pt x="286433" y="76723"/>
                        <a:pt x="247374" y="104622"/>
                        <a:pt x="211105" y="137172"/>
                      </a:cubicBezTo>
                      <a:cubicBezTo>
                        <a:pt x="171116" y="174371"/>
                        <a:pt x="134847" y="217150"/>
                        <a:pt x="103228" y="265508"/>
                      </a:cubicBezTo>
                      <a:cubicBezTo>
                        <a:pt x="69748" y="317587"/>
                        <a:pt x="42779" y="374316"/>
                        <a:pt x="23249" y="433834"/>
                      </a:cubicBezTo>
                      <a:lnTo>
                        <a:pt x="23249" y="434764"/>
                      </a:lnTo>
                      <a:cubicBezTo>
                        <a:pt x="13020" y="467314"/>
                        <a:pt x="4650" y="500793"/>
                        <a:pt x="0" y="534272"/>
                      </a:cubicBezTo>
                      <a:cubicBezTo>
                        <a:pt x="41849" y="540782"/>
                        <a:pt x="87418" y="548222"/>
                        <a:pt x="138567" y="554731"/>
                      </a:cubicBezTo>
                      <a:cubicBezTo>
                        <a:pt x="144146" y="524042"/>
                        <a:pt x="152516" y="493353"/>
                        <a:pt x="163676" y="461734"/>
                      </a:cubicBezTo>
                      <a:cubicBezTo>
                        <a:pt x="184136" y="405005"/>
                        <a:pt x="212965" y="352927"/>
                        <a:pt x="247374" y="309217"/>
                      </a:cubicBezTo>
                      <a:cubicBezTo>
                        <a:pt x="265974" y="285968"/>
                        <a:pt x="286433" y="264579"/>
                        <a:pt x="307823" y="245979"/>
                      </a:cubicBezTo>
                      <a:cubicBezTo>
                        <a:pt x="329212" y="227380"/>
                        <a:pt x="353391" y="211570"/>
                        <a:pt x="378501" y="199480"/>
                      </a:cubicBezTo>
                      <a:cubicBezTo>
                        <a:pt x="403610" y="186460"/>
                        <a:pt x="430580" y="178091"/>
                        <a:pt x="458479" y="174371"/>
                      </a:cubicBezTo>
                      <a:cubicBezTo>
                        <a:pt x="476148" y="171581"/>
                        <a:pt x="491028" y="170651"/>
                        <a:pt x="505908" y="171581"/>
                      </a:cubicBezTo>
                      <a:cubicBezTo>
                        <a:pt x="519857" y="171581"/>
                        <a:pt x="531017" y="173441"/>
                        <a:pt x="541247" y="175301"/>
                      </a:cubicBezTo>
                      <a:cubicBezTo>
                        <a:pt x="544967" y="176231"/>
                        <a:pt x="547757" y="176231"/>
                        <a:pt x="551477" y="177161"/>
                      </a:cubicBezTo>
                      <a:cubicBezTo>
                        <a:pt x="566356" y="180881"/>
                        <a:pt x="580306" y="185531"/>
                        <a:pt x="592396" y="191110"/>
                      </a:cubicBezTo>
                      <a:cubicBezTo>
                        <a:pt x="604485" y="196690"/>
                        <a:pt x="617505" y="204130"/>
                        <a:pt x="628665" y="212500"/>
                      </a:cubicBezTo>
                      <a:cubicBezTo>
                        <a:pt x="650054" y="228309"/>
                        <a:pt x="669584" y="247839"/>
                        <a:pt x="685393" y="271088"/>
                      </a:cubicBezTo>
                      <a:cubicBezTo>
                        <a:pt x="716082" y="314797"/>
                        <a:pt x="737472" y="368736"/>
                        <a:pt x="747702" y="431975"/>
                      </a:cubicBezTo>
                      <a:cubicBezTo>
                        <a:pt x="752352" y="462664"/>
                        <a:pt x="755142" y="493353"/>
                        <a:pt x="755142" y="524972"/>
                      </a:cubicBezTo>
                      <a:cubicBezTo>
                        <a:pt x="755142" y="547292"/>
                        <a:pt x="754212" y="567751"/>
                        <a:pt x="752352" y="587281"/>
                      </a:cubicBezTo>
                      <a:cubicBezTo>
                        <a:pt x="750492" y="603090"/>
                        <a:pt x="748632" y="619830"/>
                        <a:pt x="744912" y="638429"/>
                      </a:cubicBezTo>
                      <a:cubicBezTo>
                        <a:pt x="771881" y="642149"/>
                        <a:pt x="798851" y="644939"/>
                        <a:pt x="825820" y="647729"/>
                      </a:cubicBezTo>
                      <a:lnTo>
                        <a:pt x="832330" y="648659"/>
                      </a:lnTo>
                      <a:lnTo>
                        <a:pt x="834190" y="648659"/>
                      </a:lnTo>
                      <a:cubicBezTo>
                        <a:pt x="868599" y="652379"/>
                        <a:pt x="903008" y="657029"/>
                        <a:pt x="937417" y="660749"/>
                      </a:cubicBezTo>
                      <a:cubicBezTo>
                        <a:pt x="939277" y="646799"/>
                        <a:pt x="940207" y="631920"/>
                        <a:pt x="942067" y="617970"/>
                      </a:cubicBezTo>
                      <a:lnTo>
                        <a:pt x="942997" y="612390"/>
                      </a:lnTo>
                      <a:cubicBezTo>
                        <a:pt x="943927" y="603090"/>
                        <a:pt x="944857" y="594721"/>
                        <a:pt x="945787" y="585421"/>
                      </a:cubicBezTo>
                      <a:cubicBezTo>
                        <a:pt x="947647" y="564961"/>
                        <a:pt x="949507" y="545432"/>
                        <a:pt x="950437" y="526832"/>
                      </a:cubicBezTo>
                      <a:lnTo>
                        <a:pt x="950437" y="528692"/>
                      </a:lnTo>
                      <a:cubicBezTo>
                        <a:pt x="953227" y="458944"/>
                        <a:pt x="947647" y="391985"/>
                        <a:pt x="933697" y="328747"/>
                      </a:cubicBezTo>
                      <a:lnTo>
                        <a:pt x="933697" y="327817"/>
                      </a:lnTo>
                      <a:cubicBezTo>
                        <a:pt x="922537" y="280388"/>
                        <a:pt x="906728" y="236679"/>
                        <a:pt x="886269" y="197620"/>
                      </a:cubicBezTo>
                      <a:lnTo>
                        <a:pt x="886269" y="198550"/>
                      </a:lnTo>
                      <a:cubicBezTo>
                        <a:pt x="869529" y="167861"/>
                        <a:pt x="850929" y="139962"/>
                        <a:pt x="828610" y="115782"/>
                      </a:cubicBezTo>
                      <a:cubicBezTo>
                        <a:pt x="809080" y="94393"/>
                        <a:pt x="786761" y="75793"/>
                        <a:pt x="763512" y="60913"/>
                      </a:cubicBezTo>
                      <a:cubicBezTo>
                        <a:pt x="738402" y="45104"/>
                        <a:pt x="710503" y="32084"/>
                        <a:pt x="681674" y="22785"/>
                      </a:cubicBezTo>
                      <a:cubicBezTo>
                        <a:pt x="681674" y="22785"/>
                        <a:pt x="681674" y="22785"/>
                        <a:pt x="680743" y="22785"/>
                      </a:cubicBezTo>
                      <a:cubicBezTo>
                        <a:pt x="680743" y="22785"/>
                        <a:pt x="680743" y="22785"/>
                        <a:pt x="680743" y="22785"/>
                      </a:cubicBezTo>
                      <a:cubicBezTo>
                        <a:pt x="680743" y="22785"/>
                        <a:pt x="680743" y="22785"/>
                        <a:pt x="680743" y="22785"/>
                      </a:cubicBezTo>
                      <a:cubicBezTo>
                        <a:pt x="663074" y="15345"/>
                        <a:pt x="645404" y="10695"/>
                        <a:pt x="626805" y="6975"/>
                      </a:cubicBezTo>
                      <a:lnTo>
                        <a:pt x="626805" y="6975"/>
                      </a:lnTo>
                      <a:close/>
                    </a:path>
                  </a:pathLst>
                </a:custGeom>
                <a:solidFill>
                  <a:srgbClr val="FCCBF0"/>
                </a:solidFill>
                <a:ln w="93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CB18D4D3-A40C-84A8-059E-F40122D90477}"/>
                  </a:ext>
                </a:extLst>
              </p:cNvPr>
              <p:cNvSpPr/>
              <p:nvPr/>
            </p:nvSpPr>
            <p:spPr>
              <a:xfrm>
                <a:off x="6623055" y="3810884"/>
                <a:ext cx="1585271" cy="1086724"/>
              </a:xfrm>
              <a:custGeom>
                <a:avLst/>
                <a:gdLst>
                  <a:gd name="connsiteX0" fmla="*/ 1571903 w 1585271"/>
                  <a:gd name="connsiteY0" fmla="*/ 1070739 h 1086724"/>
                  <a:gd name="connsiteX1" fmla="*/ 1578413 w 1585271"/>
                  <a:gd name="connsiteY1" fmla="*/ 1035400 h 1086724"/>
                  <a:gd name="connsiteX2" fmla="*/ 1582133 w 1585271"/>
                  <a:gd name="connsiteY2" fmla="*/ 996341 h 1086724"/>
                  <a:gd name="connsiteX3" fmla="*/ 1584923 w 1585271"/>
                  <a:gd name="connsiteY3" fmla="*/ 920083 h 1086724"/>
                  <a:gd name="connsiteX4" fmla="*/ 1582133 w 1585271"/>
                  <a:gd name="connsiteY4" fmla="*/ 786166 h 1086724"/>
                  <a:gd name="connsiteX5" fmla="*/ 1565393 w 1585271"/>
                  <a:gd name="connsiteY5" fmla="*/ 651320 h 1086724"/>
                  <a:gd name="connsiteX6" fmla="*/ 1549584 w 1585271"/>
                  <a:gd name="connsiteY6" fmla="*/ 585291 h 1086724"/>
                  <a:gd name="connsiteX7" fmla="*/ 1529124 w 1585271"/>
                  <a:gd name="connsiteY7" fmla="*/ 525773 h 1086724"/>
                  <a:gd name="connsiteX8" fmla="*/ 1247341 w 1585271"/>
                  <a:gd name="connsiteY8" fmla="*/ 157502 h 1086724"/>
                  <a:gd name="connsiteX9" fmla="*/ 1041816 w 1585271"/>
                  <a:gd name="connsiteY9" fmla="*/ 45904 h 1086724"/>
                  <a:gd name="connsiteX10" fmla="*/ 913480 w 1585271"/>
                  <a:gd name="connsiteY10" fmla="*/ 11495 h 1086724"/>
                  <a:gd name="connsiteX11" fmla="*/ 813972 w 1585271"/>
                  <a:gd name="connsiteY11" fmla="*/ 335 h 1086724"/>
                  <a:gd name="connsiteX12" fmla="*/ 710744 w 1585271"/>
                  <a:gd name="connsiteY12" fmla="*/ 4055 h 1086724"/>
                  <a:gd name="connsiteX13" fmla="*/ 612167 w 1585271"/>
                  <a:gd name="connsiteY13" fmla="*/ 22655 h 1086724"/>
                  <a:gd name="connsiteX14" fmla="*/ 438261 w 1585271"/>
                  <a:gd name="connsiteY14" fmla="*/ 99843 h 1086724"/>
                  <a:gd name="connsiteX15" fmla="*/ 173218 w 1585271"/>
                  <a:gd name="connsiteY15" fmla="*/ 376976 h 1086724"/>
                  <a:gd name="connsiteX16" fmla="*/ 17911 w 1585271"/>
                  <a:gd name="connsiteY16" fmla="*/ 744317 h 1086724"/>
                  <a:gd name="connsiteX17" fmla="*/ 242 w 1585271"/>
                  <a:gd name="connsiteY17" fmla="*/ 818715 h 1086724"/>
                  <a:gd name="connsiteX18" fmla="*/ 3962 w 1585271"/>
                  <a:gd name="connsiteY18" fmla="*/ 830805 h 1086724"/>
                  <a:gd name="connsiteX19" fmla="*/ 4892 w 1585271"/>
                  <a:gd name="connsiteY19" fmla="*/ 832665 h 1086724"/>
                  <a:gd name="connsiteX20" fmla="*/ 12332 w 1585271"/>
                  <a:gd name="connsiteY20" fmla="*/ 840105 h 1086724"/>
                  <a:gd name="connsiteX21" fmla="*/ 68130 w 1585271"/>
                  <a:gd name="connsiteY21" fmla="*/ 855914 h 1086724"/>
                  <a:gd name="connsiteX22" fmla="*/ 126719 w 1585271"/>
                  <a:gd name="connsiteY22" fmla="*/ 869864 h 1086724"/>
                  <a:gd name="connsiteX23" fmla="*/ 242036 w 1585271"/>
                  <a:gd name="connsiteY23" fmla="*/ 893114 h 1086724"/>
                  <a:gd name="connsiteX24" fmla="*/ 473600 w 1585271"/>
                  <a:gd name="connsiteY24" fmla="*/ 928453 h 1086724"/>
                  <a:gd name="connsiteX25" fmla="*/ 489410 w 1585271"/>
                  <a:gd name="connsiteY25" fmla="*/ 917293 h 1086724"/>
                  <a:gd name="connsiteX26" fmla="*/ 487550 w 1585271"/>
                  <a:gd name="connsiteY26" fmla="*/ 907993 h 1086724"/>
                  <a:gd name="connsiteX27" fmla="*/ 502430 w 1585271"/>
                  <a:gd name="connsiteY27" fmla="*/ 844755 h 1086724"/>
                  <a:gd name="connsiteX28" fmla="*/ 562878 w 1585271"/>
                  <a:gd name="connsiteY28" fmla="*/ 717348 h 1086724"/>
                  <a:gd name="connsiteX29" fmla="*/ 639136 w 1585271"/>
                  <a:gd name="connsiteY29" fmla="*/ 626210 h 1086724"/>
                  <a:gd name="connsiteX30" fmla="*/ 708885 w 1585271"/>
                  <a:gd name="connsiteY30" fmla="*/ 576921 h 1086724"/>
                  <a:gd name="connsiteX31" fmla="*/ 772123 w 1585271"/>
                  <a:gd name="connsiteY31" fmla="*/ 552742 h 1086724"/>
                  <a:gd name="connsiteX32" fmla="*/ 838151 w 1585271"/>
                  <a:gd name="connsiteY32" fmla="*/ 546232 h 1086724"/>
                  <a:gd name="connsiteX33" fmla="*/ 890230 w 1585271"/>
                  <a:gd name="connsiteY33" fmla="*/ 555532 h 1086724"/>
                  <a:gd name="connsiteX34" fmla="*/ 933939 w 1585271"/>
                  <a:gd name="connsiteY34" fmla="*/ 575991 h 1086724"/>
                  <a:gd name="connsiteX35" fmla="*/ 974858 w 1585271"/>
                  <a:gd name="connsiteY35" fmla="*/ 610401 h 1086724"/>
                  <a:gd name="connsiteX36" fmla="*/ 1013917 w 1585271"/>
                  <a:gd name="connsiteY36" fmla="*/ 666199 h 1086724"/>
                  <a:gd name="connsiteX37" fmla="*/ 1047396 w 1585271"/>
                  <a:gd name="connsiteY37" fmla="*/ 759197 h 1086724"/>
                  <a:gd name="connsiteX38" fmla="*/ 1057626 w 1585271"/>
                  <a:gd name="connsiteY38" fmla="*/ 822435 h 1086724"/>
                  <a:gd name="connsiteX39" fmla="*/ 1059486 w 1585271"/>
                  <a:gd name="connsiteY39" fmla="*/ 902413 h 1086724"/>
                  <a:gd name="connsiteX40" fmla="*/ 1050186 w 1585271"/>
                  <a:gd name="connsiteY40" fmla="*/ 986111 h 1086724"/>
                  <a:gd name="connsiteX41" fmla="*/ 1047396 w 1585271"/>
                  <a:gd name="connsiteY41" fmla="*/ 992621 h 1086724"/>
                  <a:gd name="connsiteX42" fmla="*/ 1059486 w 1585271"/>
                  <a:gd name="connsiteY42" fmla="*/ 1009361 h 1086724"/>
                  <a:gd name="connsiteX43" fmla="*/ 1308720 w 1585271"/>
                  <a:gd name="connsiteY43" fmla="*/ 1041910 h 1086724"/>
                  <a:gd name="connsiteX44" fmla="*/ 1434267 w 1585271"/>
                  <a:gd name="connsiteY44" fmla="*/ 1062369 h 1086724"/>
                  <a:gd name="connsiteX45" fmla="*/ 1494715 w 1585271"/>
                  <a:gd name="connsiteY45" fmla="*/ 1074459 h 1086724"/>
                  <a:gd name="connsiteX46" fmla="*/ 1526334 w 1585271"/>
                  <a:gd name="connsiteY46" fmla="*/ 1080969 h 1086724"/>
                  <a:gd name="connsiteX47" fmla="*/ 1557954 w 1585271"/>
                  <a:gd name="connsiteY47" fmla="*/ 1086549 h 1086724"/>
                  <a:gd name="connsiteX48" fmla="*/ 1571903 w 1585271"/>
                  <a:gd name="connsiteY48" fmla="*/ 1079109 h 1086724"/>
                  <a:gd name="connsiteX49" fmla="*/ 1571903 w 1585271"/>
                  <a:gd name="connsiteY49" fmla="*/ 1070739 h 1086724"/>
                  <a:gd name="connsiteX50" fmla="*/ 1163643 w 1585271"/>
                  <a:gd name="connsiteY50" fmla="*/ 993551 h 1086724"/>
                  <a:gd name="connsiteX51" fmla="*/ 1161783 w 1585271"/>
                  <a:gd name="connsiteY51" fmla="*/ 993551 h 1086724"/>
                  <a:gd name="connsiteX52" fmla="*/ 1155274 w 1585271"/>
                  <a:gd name="connsiteY52" fmla="*/ 992621 h 1086724"/>
                  <a:gd name="connsiteX53" fmla="*/ 1077156 w 1585271"/>
                  <a:gd name="connsiteY53" fmla="*/ 983321 h 1086724"/>
                  <a:gd name="connsiteX54" fmla="*/ 1074366 w 1585271"/>
                  <a:gd name="connsiteY54" fmla="*/ 983321 h 1086724"/>
                  <a:gd name="connsiteX55" fmla="*/ 1074366 w 1585271"/>
                  <a:gd name="connsiteY55" fmla="*/ 983321 h 1086724"/>
                  <a:gd name="connsiteX56" fmla="*/ 1074366 w 1585271"/>
                  <a:gd name="connsiteY56" fmla="*/ 983321 h 1086724"/>
                  <a:gd name="connsiteX57" fmla="*/ 1081805 w 1585271"/>
                  <a:gd name="connsiteY57" fmla="*/ 932172 h 1086724"/>
                  <a:gd name="connsiteX58" fmla="*/ 1084595 w 1585271"/>
                  <a:gd name="connsiteY58" fmla="*/ 869864 h 1086724"/>
                  <a:gd name="connsiteX59" fmla="*/ 1077156 w 1585271"/>
                  <a:gd name="connsiteY59" fmla="*/ 776866 h 1086724"/>
                  <a:gd name="connsiteX60" fmla="*/ 1014847 w 1585271"/>
                  <a:gd name="connsiteY60" fmla="*/ 615980 h 1086724"/>
                  <a:gd name="connsiteX61" fmla="*/ 958119 w 1585271"/>
                  <a:gd name="connsiteY61" fmla="*/ 557392 h 1086724"/>
                  <a:gd name="connsiteX62" fmla="*/ 921849 w 1585271"/>
                  <a:gd name="connsiteY62" fmla="*/ 536002 h 1086724"/>
                  <a:gd name="connsiteX63" fmla="*/ 880931 w 1585271"/>
                  <a:gd name="connsiteY63" fmla="*/ 522053 h 1086724"/>
                  <a:gd name="connsiteX64" fmla="*/ 870700 w 1585271"/>
                  <a:gd name="connsiteY64" fmla="*/ 520193 h 1086724"/>
                  <a:gd name="connsiteX65" fmla="*/ 835361 w 1585271"/>
                  <a:gd name="connsiteY65" fmla="*/ 516473 h 1086724"/>
                  <a:gd name="connsiteX66" fmla="*/ 787933 w 1585271"/>
                  <a:gd name="connsiteY66" fmla="*/ 519263 h 1086724"/>
                  <a:gd name="connsiteX67" fmla="*/ 707954 w 1585271"/>
                  <a:gd name="connsiteY67" fmla="*/ 544372 h 1086724"/>
                  <a:gd name="connsiteX68" fmla="*/ 637276 w 1585271"/>
                  <a:gd name="connsiteY68" fmla="*/ 590871 h 1086724"/>
                  <a:gd name="connsiteX69" fmla="*/ 576828 w 1585271"/>
                  <a:gd name="connsiteY69" fmla="*/ 654109 h 1086724"/>
                  <a:gd name="connsiteX70" fmla="*/ 493130 w 1585271"/>
                  <a:gd name="connsiteY70" fmla="*/ 806626 h 1086724"/>
                  <a:gd name="connsiteX71" fmla="*/ 468020 w 1585271"/>
                  <a:gd name="connsiteY71" fmla="*/ 899623 h 1086724"/>
                  <a:gd name="connsiteX72" fmla="*/ 468020 w 1585271"/>
                  <a:gd name="connsiteY72" fmla="*/ 899623 h 1086724"/>
                  <a:gd name="connsiteX73" fmla="*/ 468020 w 1585271"/>
                  <a:gd name="connsiteY73" fmla="*/ 899623 h 1086724"/>
                  <a:gd name="connsiteX74" fmla="*/ 468020 w 1585271"/>
                  <a:gd name="connsiteY74" fmla="*/ 899623 h 1086724"/>
                  <a:gd name="connsiteX75" fmla="*/ 468020 w 1585271"/>
                  <a:gd name="connsiteY75" fmla="*/ 899623 h 1086724"/>
                  <a:gd name="connsiteX76" fmla="*/ 329454 w 1585271"/>
                  <a:gd name="connsiteY76" fmla="*/ 879164 h 1086724"/>
                  <a:gd name="connsiteX77" fmla="*/ 329454 w 1585271"/>
                  <a:gd name="connsiteY77" fmla="*/ 879164 h 1086724"/>
                  <a:gd name="connsiteX78" fmla="*/ 329454 w 1585271"/>
                  <a:gd name="connsiteY78" fmla="*/ 879164 h 1086724"/>
                  <a:gd name="connsiteX79" fmla="*/ 329454 w 1585271"/>
                  <a:gd name="connsiteY79" fmla="*/ 879164 h 1086724"/>
                  <a:gd name="connsiteX80" fmla="*/ 352703 w 1585271"/>
                  <a:gd name="connsiteY80" fmla="*/ 779656 h 1086724"/>
                  <a:gd name="connsiteX81" fmla="*/ 352703 w 1585271"/>
                  <a:gd name="connsiteY81" fmla="*/ 778726 h 1086724"/>
                  <a:gd name="connsiteX82" fmla="*/ 432681 w 1585271"/>
                  <a:gd name="connsiteY82" fmla="*/ 610401 h 1086724"/>
                  <a:gd name="connsiteX83" fmla="*/ 540559 w 1585271"/>
                  <a:gd name="connsiteY83" fmla="*/ 482064 h 1086724"/>
                  <a:gd name="connsiteX84" fmla="*/ 656806 w 1585271"/>
                  <a:gd name="connsiteY84" fmla="*/ 400226 h 1086724"/>
                  <a:gd name="connsiteX85" fmla="*/ 752593 w 1585271"/>
                  <a:gd name="connsiteY85" fmla="*/ 362097 h 1086724"/>
                  <a:gd name="connsiteX86" fmla="*/ 773053 w 1585271"/>
                  <a:gd name="connsiteY86" fmla="*/ 356517 h 1086724"/>
                  <a:gd name="connsiteX87" fmla="*/ 773053 w 1585271"/>
                  <a:gd name="connsiteY87" fmla="*/ 356517 h 1086724"/>
                  <a:gd name="connsiteX88" fmla="*/ 773053 w 1585271"/>
                  <a:gd name="connsiteY88" fmla="*/ 356517 h 1086724"/>
                  <a:gd name="connsiteX89" fmla="*/ 772123 w 1585271"/>
                  <a:gd name="connsiteY89" fmla="*/ 356517 h 1086724"/>
                  <a:gd name="connsiteX90" fmla="*/ 773983 w 1585271"/>
                  <a:gd name="connsiteY90" fmla="*/ 356517 h 1086724"/>
                  <a:gd name="connsiteX91" fmla="*/ 774913 w 1585271"/>
                  <a:gd name="connsiteY91" fmla="*/ 356517 h 1086724"/>
                  <a:gd name="connsiteX92" fmla="*/ 894880 w 1585271"/>
                  <a:gd name="connsiteY92" fmla="*/ 345357 h 1086724"/>
                  <a:gd name="connsiteX93" fmla="*/ 956258 w 1585271"/>
                  <a:gd name="connsiteY93" fmla="*/ 351867 h 1086724"/>
                  <a:gd name="connsiteX94" fmla="*/ 1010197 w 1585271"/>
                  <a:gd name="connsiteY94" fmla="*/ 364886 h 1086724"/>
                  <a:gd name="connsiteX95" fmla="*/ 1010197 w 1585271"/>
                  <a:gd name="connsiteY95" fmla="*/ 364886 h 1086724"/>
                  <a:gd name="connsiteX96" fmla="*/ 1010197 w 1585271"/>
                  <a:gd name="connsiteY96" fmla="*/ 364886 h 1086724"/>
                  <a:gd name="connsiteX97" fmla="*/ 1011127 w 1585271"/>
                  <a:gd name="connsiteY97" fmla="*/ 364886 h 1086724"/>
                  <a:gd name="connsiteX98" fmla="*/ 1092965 w 1585271"/>
                  <a:gd name="connsiteY98" fmla="*/ 403015 h 1086724"/>
                  <a:gd name="connsiteX99" fmla="*/ 1158064 w 1585271"/>
                  <a:gd name="connsiteY99" fmla="*/ 457884 h 1086724"/>
                  <a:gd name="connsiteX100" fmla="*/ 1215722 w 1585271"/>
                  <a:gd name="connsiteY100" fmla="*/ 540652 h 1086724"/>
                  <a:gd name="connsiteX101" fmla="*/ 1215722 w 1585271"/>
                  <a:gd name="connsiteY101" fmla="*/ 540652 h 1086724"/>
                  <a:gd name="connsiteX102" fmla="*/ 1215722 w 1585271"/>
                  <a:gd name="connsiteY102" fmla="*/ 539722 h 1086724"/>
                  <a:gd name="connsiteX103" fmla="*/ 1215722 w 1585271"/>
                  <a:gd name="connsiteY103" fmla="*/ 540652 h 1086724"/>
                  <a:gd name="connsiteX104" fmla="*/ 1215722 w 1585271"/>
                  <a:gd name="connsiteY104" fmla="*/ 539722 h 1086724"/>
                  <a:gd name="connsiteX105" fmla="*/ 1263151 w 1585271"/>
                  <a:gd name="connsiteY105" fmla="*/ 669919 h 1086724"/>
                  <a:gd name="connsiteX106" fmla="*/ 1263151 w 1585271"/>
                  <a:gd name="connsiteY106" fmla="*/ 670849 h 1086724"/>
                  <a:gd name="connsiteX107" fmla="*/ 1280821 w 1585271"/>
                  <a:gd name="connsiteY107" fmla="*/ 823365 h 1086724"/>
                  <a:gd name="connsiteX108" fmla="*/ 1279890 w 1585271"/>
                  <a:gd name="connsiteY108" fmla="*/ 869864 h 1086724"/>
                  <a:gd name="connsiteX109" fmla="*/ 1279890 w 1585271"/>
                  <a:gd name="connsiteY109" fmla="*/ 868934 h 1086724"/>
                  <a:gd name="connsiteX110" fmla="*/ 1275241 w 1585271"/>
                  <a:gd name="connsiteY110" fmla="*/ 927523 h 1086724"/>
                  <a:gd name="connsiteX111" fmla="*/ 1272451 w 1585271"/>
                  <a:gd name="connsiteY111" fmla="*/ 954492 h 1086724"/>
                  <a:gd name="connsiteX112" fmla="*/ 1271521 w 1585271"/>
                  <a:gd name="connsiteY112" fmla="*/ 960072 h 1086724"/>
                  <a:gd name="connsiteX113" fmla="*/ 1266871 w 1585271"/>
                  <a:gd name="connsiteY113" fmla="*/ 1002851 h 1086724"/>
                  <a:gd name="connsiteX114" fmla="*/ 1266871 w 1585271"/>
                  <a:gd name="connsiteY114" fmla="*/ 1002851 h 1086724"/>
                  <a:gd name="connsiteX115" fmla="*/ 1266871 w 1585271"/>
                  <a:gd name="connsiteY115" fmla="*/ 1002851 h 1086724"/>
                  <a:gd name="connsiteX116" fmla="*/ 1266871 w 1585271"/>
                  <a:gd name="connsiteY116" fmla="*/ 1002851 h 1086724"/>
                  <a:gd name="connsiteX117" fmla="*/ 1163643 w 1585271"/>
                  <a:gd name="connsiteY117" fmla="*/ 993551 h 1086724"/>
                  <a:gd name="connsiteX118" fmla="*/ 1422177 w 1585271"/>
                  <a:gd name="connsiteY118" fmla="*/ 1028890 h 1086724"/>
                  <a:gd name="connsiteX119" fmla="*/ 1315229 w 1585271"/>
                  <a:gd name="connsiteY119" fmla="*/ 1012151 h 1086724"/>
                  <a:gd name="connsiteX120" fmla="*/ 1307790 w 1585271"/>
                  <a:gd name="connsiteY120" fmla="*/ 1011221 h 1086724"/>
                  <a:gd name="connsiteX121" fmla="*/ 1291980 w 1585271"/>
                  <a:gd name="connsiteY121" fmla="*/ 1009361 h 1086724"/>
                  <a:gd name="connsiteX122" fmla="*/ 1291050 w 1585271"/>
                  <a:gd name="connsiteY122" fmla="*/ 1009361 h 1086724"/>
                  <a:gd name="connsiteX123" fmla="*/ 1291050 w 1585271"/>
                  <a:gd name="connsiteY123" fmla="*/ 1009361 h 1086724"/>
                  <a:gd name="connsiteX124" fmla="*/ 1291050 w 1585271"/>
                  <a:gd name="connsiteY124" fmla="*/ 1009361 h 1086724"/>
                  <a:gd name="connsiteX125" fmla="*/ 1297560 w 1585271"/>
                  <a:gd name="connsiteY125" fmla="*/ 964722 h 1086724"/>
                  <a:gd name="connsiteX126" fmla="*/ 1303140 w 1585271"/>
                  <a:gd name="connsiteY126" fmla="*/ 914503 h 1086724"/>
                  <a:gd name="connsiteX127" fmla="*/ 1305930 w 1585271"/>
                  <a:gd name="connsiteY127" fmla="*/ 834525 h 1086724"/>
                  <a:gd name="connsiteX128" fmla="*/ 1289190 w 1585271"/>
                  <a:gd name="connsiteY128" fmla="*/ 677359 h 1086724"/>
                  <a:gd name="connsiteX129" fmla="*/ 1266871 w 1585271"/>
                  <a:gd name="connsiteY129" fmla="*/ 600171 h 1086724"/>
                  <a:gd name="connsiteX130" fmla="*/ 1234322 w 1585271"/>
                  <a:gd name="connsiteY130" fmla="*/ 528562 h 1086724"/>
                  <a:gd name="connsiteX131" fmla="*/ 1138534 w 1585271"/>
                  <a:gd name="connsiteY131" fmla="*/ 411385 h 1086724"/>
                  <a:gd name="connsiteX132" fmla="*/ 1072506 w 1585271"/>
                  <a:gd name="connsiteY132" fmla="*/ 368606 h 1086724"/>
                  <a:gd name="connsiteX133" fmla="*/ 994387 w 1585271"/>
                  <a:gd name="connsiteY133" fmla="*/ 339777 h 1086724"/>
                  <a:gd name="connsiteX134" fmla="*/ 959979 w 1585271"/>
                  <a:gd name="connsiteY134" fmla="*/ 332337 h 1086724"/>
                  <a:gd name="connsiteX135" fmla="*/ 826991 w 1585271"/>
                  <a:gd name="connsiteY135" fmla="*/ 327687 h 1086724"/>
                  <a:gd name="connsiteX136" fmla="*/ 674475 w 1585271"/>
                  <a:gd name="connsiteY136" fmla="*/ 369536 h 1086724"/>
                  <a:gd name="connsiteX137" fmla="*/ 541489 w 1585271"/>
                  <a:gd name="connsiteY137" fmla="*/ 456024 h 1086724"/>
                  <a:gd name="connsiteX138" fmla="*/ 353633 w 1585271"/>
                  <a:gd name="connsiteY138" fmla="*/ 719208 h 1086724"/>
                  <a:gd name="connsiteX139" fmla="*/ 308995 w 1585271"/>
                  <a:gd name="connsiteY139" fmla="*/ 878234 h 1086724"/>
                  <a:gd name="connsiteX140" fmla="*/ 308995 w 1585271"/>
                  <a:gd name="connsiteY140" fmla="*/ 878234 h 1086724"/>
                  <a:gd name="connsiteX141" fmla="*/ 308995 w 1585271"/>
                  <a:gd name="connsiteY141" fmla="*/ 878234 h 1086724"/>
                  <a:gd name="connsiteX142" fmla="*/ 271796 w 1585271"/>
                  <a:gd name="connsiteY142" fmla="*/ 871724 h 1086724"/>
                  <a:gd name="connsiteX143" fmla="*/ 247616 w 1585271"/>
                  <a:gd name="connsiteY143" fmla="*/ 867074 h 1086724"/>
                  <a:gd name="connsiteX144" fmla="*/ 161128 w 1585271"/>
                  <a:gd name="connsiteY144" fmla="*/ 849405 h 1086724"/>
                  <a:gd name="connsiteX145" fmla="*/ 161128 w 1585271"/>
                  <a:gd name="connsiteY145" fmla="*/ 849405 h 1086724"/>
                  <a:gd name="connsiteX146" fmla="*/ 161128 w 1585271"/>
                  <a:gd name="connsiteY146" fmla="*/ 849405 h 1086724"/>
                  <a:gd name="connsiteX147" fmla="*/ 161128 w 1585271"/>
                  <a:gd name="connsiteY147" fmla="*/ 849405 h 1086724"/>
                  <a:gd name="connsiteX148" fmla="*/ 189027 w 1585271"/>
                  <a:gd name="connsiteY148" fmla="*/ 732227 h 1086724"/>
                  <a:gd name="connsiteX149" fmla="*/ 308995 w 1585271"/>
                  <a:gd name="connsiteY149" fmla="*/ 480204 h 1086724"/>
                  <a:gd name="connsiteX150" fmla="*/ 376883 w 1585271"/>
                  <a:gd name="connsiteY150" fmla="*/ 388136 h 1086724"/>
                  <a:gd name="connsiteX151" fmla="*/ 451281 w 1585271"/>
                  <a:gd name="connsiteY151" fmla="*/ 309088 h 1086724"/>
                  <a:gd name="connsiteX152" fmla="*/ 452211 w 1585271"/>
                  <a:gd name="connsiteY152" fmla="*/ 308158 h 1086724"/>
                  <a:gd name="connsiteX153" fmla="*/ 453141 w 1585271"/>
                  <a:gd name="connsiteY153" fmla="*/ 307228 h 1086724"/>
                  <a:gd name="connsiteX154" fmla="*/ 454071 w 1585271"/>
                  <a:gd name="connsiteY154" fmla="*/ 306298 h 1086724"/>
                  <a:gd name="connsiteX155" fmla="*/ 567528 w 1585271"/>
                  <a:gd name="connsiteY155" fmla="*/ 227250 h 1086724"/>
                  <a:gd name="connsiteX156" fmla="*/ 715394 w 1585271"/>
                  <a:gd name="connsiteY156" fmla="*/ 172381 h 1086724"/>
                  <a:gd name="connsiteX157" fmla="*/ 878140 w 1585271"/>
                  <a:gd name="connsiteY157" fmla="*/ 156572 h 1086724"/>
                  <a:gd name="connsiteX158" fmla="*/ 879070 w 1585271"/>
                  <a:gd name="connsiteY158" fmla="*/ 156572 h 1086724"/>
                  <a:gd name="connsiteX159" fmla="*/ 880000 w 1585271"/>
                  <a:gd name="connsiteY159" fmla="*/ 156572 h 1086724"/>
                  <a:gd name="connsiteX160" fmla="*/ 956258 w 1585271"/>
                  <a:gd name="connsiteY160" fmla="*/ 164941 h 1086724"/>
                  <a:gd name="connsiteX161" fmla="*/ 1030657 w 1585271"/>
                  <a:gd name="connsiteY161" fmla="*/ 183541 h 1086724"/>
                  <a:gd name="connsiteX162" fmla="*/ 1095755 w 1585271"/>
                  <a:gd name="connsiteY162" fmla="*/ 209580 h 1086724"/>
                  <a:gd name="connsiteX163" fmla="*/ 1160853 w 1585271"/>
                  <a:gd name="connsiteY163" fmla="*/ 245849 h 1086724"/>
                  <a:gd name="connsiteX164" fmla="*/ 1274311 w 1585271"/>
                  <a:gd name="connsiteY164" fmla="*/ 341637 h 1086724"/>
                  <a:gd name="connsiteX165" fmla="*/ 1354289 w 1585271"/>
                  <a:gd name="connsiteY165" fmla="*/ 456954 h 1086724"/>
                  <a:gd name="connsiteX166" fmla="*/ 1413807 w 1585271"/>
                  <a:gd name="connsiteY166" fmla="*/ 620630 h 1086724"/>
                  <a:gd name="connsiteX167" fmla="*/ 1413807 w 1585271"/>
                  <a:gd name="connsiteY167" fmla="*/ 621560 h 1086724"/>
                  <a:gd name="connsiteX168" fmla="*/ 1413807 w 1585271"/>
                  <a:gd name="connsiteY168" fmla="*/ 622490 h 1086724"/>
                  <a:gd name="connsiteX169" fmla="*/ 1434267 w 1585271"/>
                  <a:gd name="connsiteY169" fmla="*/ 885674 h 1086724"/>
                  <a:gd name="connsiteX170" fmla="*/ 1434267 w 1585271"/>
                  <a:gd name="connsiteY170" fmla="*/ 884744 h 1086724"/>
                  <a:gd name="connsiteX171" fmla="*/ 1434267 w 1585271"/>
                  <a:gd name="connsiteY171" fmla="*/ 885674 h 1086724"/>
                  <a:gd name="connsiteX172" fmla="*/ 1434267 w 1585271"/>
                  <a:gd name="connsiteY172" fmla="*/ 884744 h 1086724"/>
                  <a:gd name="connsiteX173" fmla="*/ 1434267 w 1585271"/>
                  <a:gd name="connsiteY173" fmla="*/ 885674 h 1086724"/>
                  <a:gd name="connsiteX174" fmla="*/ 1434267 w 1585271"/>
                  <a:gd name="connsiteY174" fmla="*/ 887534 h 1086724"/>
                  <a:gd name="connsiteX175" fmla="*/ 1429617 w 1585271"/>
                  <a:gd name="connsiteY175" fmla="*/ 959142 h 1086724"/>
                  <a:gd name="connsiteX176" fmla="*/ 1425897 w 1585271"/>
                  <a:gd name="connsiteY176" fmla="*/ 995411 h 1086724"/>
                  <a:gd name="connsiteX177" fmla="*/ 1424037 w 1585271"/>
                  <a:gd name="connsiteY177" fmla="*/ 1008431 h 1086724"/>
                  <a:gd name="connsiteX178" fmla="*/ 1422177 w 1585271"/>
                  <a:gd name="connsiteY178" fmla="*/ 1028890 h 1086724"/>
                  <a:gd name="connsiteX179" fmla="*/ 1422177 w 1585271"/>
                  <a:gd name="connsiteY179" fmla="*/ 1028890 h 1086724"/>
                  <a:gd name="connsiteX180" fmla="*/ 1422177 w 1585271"/>
                  <a:gd name="connsiteY180" fmla="*/ 1028890 h 1086724"/>
                  <a:gd name="connsiteX181" fmla="*/ 1545864 w 1585271"/>
                  <a:gd name="connsiteY181" fmla="*/ 1055860 h 1086724"/>
                  <a:gd name="connsiteX182" fmla="*/ 1535634 w 1585271"/>
                  <a:gd name="connsiteY182" fmla="*/ 1053070 h 1086724"/>
                  <a:gd name="connsiteX183" fmla="*/ 1504015 w 1585271"/>
                  <a:gd name="connsiteY183" fmla="*/ 1045630 h 1086724"/>
                  <a:gd name="connsiteX184" fmla="*/ 1445426 w 1585271"/>
                  <a:gd name="connsiteY184" fmla="*/ 1033540 h 1086724"/>
                  <a:gd name="connsiteX185" fmla="*/ 1445426 w 1585271"/>
                  <a:gd name="connsiteY185" fmla="*/ 1033540 h 1086724"/>
                  <a:gd name="connsiteX186" fmla="*/ 1445426 w 1585271"/>
                  <a:gd name="connsiteY186" fmla="*/ 1033540 h 1086724"/>
                  <a:gd name="connsiteX187" fmla="*/ 1445426 w 1585271"/>
                  <a:gd name="connsiteY187" fmla="*/ 1033540 h 1086724"/>
                  <a:gd name="connsiteX188" fmla="*/ 1445426 w 1585271"/>
                  <a:gd name="connsiteY188" fmla="*/ 1033540 h 1086724"/>
                  <a:gd name="connsiteX189" fmla="*/ 1461236 w 1585271"/>
                  <a:gd name="connsiteY189" fmla="*/ 856845 h 1086724"/>
                  <a:gd name="connsiteX190" fmla="*/ 1451006 w 1585271"/>
                  <a:gd name="connsiteY190" fmla="*/ 681079 h 1086724"/>
                  <a:gd name="connsiteX191" fmla="*/ 1407297 w 1585271"/>
                  <a:gd name="connsiteY191" fmla="*/ 513683 h 1086724"/>
                  <a:gd name="connsiteX192" fmla="*/ 1324529 w 1585271"/>
                  <a:gd name="connsiteY192" fmla="*/ 364886 h 1086724"/>
                  <a:gd name="connsiteX193" fmla="*/ 1196192 w 1585271"/>
                  <a:gd name="connsiteY193" fmla="*/ 241199 h 1086724"/>
                  <a:gd name="connsiteX194" fmla="*/ 1113425 w 1585271"/>
                  <a:gd name="connsiteY194" fmla="*/ 190981 h 1086724"/>
                  <a:gd name="connsiteX195" fmla="*/ 1026007 w 1585271"/>
                  <a:gd name="connsiteY195" fmla="*/ 156572 h 1086724"/>
                  <a:gd name="connsiteX196" fmla="*/ 960908 w 1585271"/>
                  <a:gd name="connsiteY196" fmla="*/ 140762 h 1086724"/>
                  <a:gd name="connsiteX197" fmla="*/ 840941 w 1585271"/>
                  <a:gd name="connsiteY197" fmla="*/ 131462 h 1086724"/>
                  <a:gd name="connsiteX198" fmla="*/ 655876 w 1585271"/>
                  <a:gd name="connsiteY198" fmla="*/ 163081 h 1086724"/>
                  <a:gd name="connsiteX199" fmla="*/ 488480 w 1585271"/>
                  <a:gd name="connsiteY199" fmla="*/ 246779 h 1086724"/>
                  <a:gd name="connsiteX200" fmla="*/ 348983 w 1585271"/>
                  <a:gd name="connsiteY200" fmla="*/ 383486 h 1086724"/>
                  <a:gd name="connsiteX201" fmla="*/ 233666 w 1585271"/>
                  <a:gd name="connsiteY201" fmla="*/ 562972 h 1086724"/>
                  <a:gd name="connsiteX202" fmla="*/ 156478 w 1585271"/>
                  <a:gd name="connsiteY202" fmla="*/ 761987 h 1086724"/>
                  <a:gd name="connsiteX203" fmla="*/ 138808 w 1585271"/>
                  <a:gd name="connsiteY203" fmla="*/ 844755 h 1086724"/>
                  <a:gd name="connsiteX204" fmla="*/ 138808 w 1585271"/>
                  <a:gd name="connsiteY204" fmla="*/ 844755 h 1086724"/>
                  <a:gd name="connsiteX205" fmla="*/ 138808 w 1585271"/>
                  <a:gd name="connsiteY205" fmla="*/ 844755 h 1086724"/>
                  <a:gd name="connsiteX206" fmla="*/ 138808 w 1585271"/>
                  <a:gd name="connsiteY206" fmla="*/ 844755 h 1086724"/>
                  <a:gd name="connsiteX207" fmla="*/ 133229 w 1585271"/>
                  <a:gd name="connsiteY207" fmla="*/ 843825 h 1086724"/>
                  <a:gd name="connsiteX208" fmla="*/ 77430 w 1585271"/>
                  <a:gd name="connsiteY208" fmla="*/ 830805 h 1086724"/>
                  <a:gd name="connsiteX209" fmla="*/ 48601 w 1585271"/>
                  <a:gd name="connsiteY209" fmla="*/ 823365 h 1086724"/>
                  <a:gd name="connsiteX210" fmla="*/ 41161 w 1585271"/>
                  <a:gd name="connsiteY210" fmla="*/ 821505 h 1086724"/>
                  <a:gd name="connsiteX211" fmla="*/ 28141 w 1585271"/>
                  <a:gd name="connsiteY211" fmla="*/ 817785 h 1086724"/>
                  <a:gd name="connsiteX212" fmla="*/ 28141 w 1585271"/>
                  <a:gd name="connsiteY212" fmla="*/ 817785 h 1086724"/>
                  <a:gd name="connsiteX213" fmla="*/ 62551 w 1585271"/>
                  <a:gd name="connsiteY213" fmla="*/ 688519 h 1086724"/>
                  <a:gd name="connsiteX214" fmla="*/ 174148 w 1585271"/>
                  <a:gd name="connsiteY214" fmla="*/ 432775 h 1086724"/>
                  <a:gd name="connsiteX215" fmla="*/ 203907 w 1585271"/>
                  <a:gd name="connsiteY215" fmla="*/ 383486 h 1086724"/>
                  <a:gd name="connsiteX216" fmla="*/ 203907 w 1585271"/>
                  <a:gd name="connsiteY216" fmla="*/ 383486 h 1086724"/>
                  <a:gd name="connsiteX217" fmla="*/ 203907 w 1585271"/>
                  <a:gd name="connsiteY217" fmla="*/ 383486 h 1086724"/>
                  <a:gd name="connsiteX218" fmla="*/ 202977 w 1585271"/>
                  <a:gd name="connsiteY218" fmla="*/ 384416 h 1086724"/>
                  <a:gd name="connsiteX219" fmla="*/ 202977 w 1585271"/>
                  <a:gd name="connsiteY219" fmla="*/ 384416 h 1086724"/>
                  <a:gd name="connsiteX220" fmla="*/ 202977 w 1585271"/>
                  <a:gd name="connsiteY220" fmla="*/ 384416 h 1086724"/>
                  <a:gd name="connsiteX221" fmla="*/ 354563 w 1585271"/>
                  <a:gd name="connsiteY221" fmla="*/ 202140 h 1086724"/>
                  <a:gd name="connsiteX222" fmla="*/ 495920 w 1585271"/>
                  <a:gd name="connsiteY222" fmla="*/ 102633 h 1086724"/>
                  <a:gd name="connsiteX223" fmla="*/ 496850 w 1585271"/>
                  <a:gd name="connsiteY223" fmla="*/ 102633 h 1086724"/>
                  <a:gd name="connsiteX224" fmla="*/ 497780 w 1585271"/>
                  <a:gd name="connsiteY224" fmla="*/ 102633 h 1086724"/>
                  <a:gd name="connsiteX225" fmla="*/ 497780 w 1585271"/>
                  <a:gd name="connsiteY225" fmla="*/ 102633 h 1086724"/>
                  <a:gd name="connsiteX226" fmla="*/ 496850 w 1585271"/>
                  <a:gd name="connsiteY226" fmla="*/ 102633 h 1086724"/>
                  <a:gd name="connsiteX227" fmla="*/ 496850 w 1585271"/>
                  <a:gd name="connsiteY227" fmla="*/ 102633 h 1086724"/>
                  <a:gd name="connsiteX228" fmla="*/ 495920 w 1585271"/>
                  <a:gd name="connsiteY228" fmla="*/ 102633 h 1086724"/>
                  <a:gd name="connsiteX229" fmla="*/ 642856 w 1585271"/>
                  <a:gd name="connsiteY229" fmla="*/ 48694 h 1086724"/>
                  <a:gd name="connsiteX230" fmla="*/ 773983 w 1585271"/>
                  <a:gd name="connsiteY230" fmla="*/ 33815 h 1086724"/>
                  <a:gd name="connsiteX231" fmla="*/ 810252 w 1585271"/>
                  <a:gd name="connsiteY231" fmla="*/ 34744 h 1086724"/>
                  <a:gd name="connsiteX232" fmla="*/ 810252 w 1585271"/>
                  <a:gd name="connsiteY232" fmla="*/ 34744 h 1086724"/>
                  <a:gd name="connsiteX233" fmla="*/ 809322 w 1585271"/>
                  <a:gd name="connsiteY233" fmla="*/ 34744 h 1086724"/>
                  <a:gd name="connsiteX234" fmla="*/ 810252 w 1585271"/>
                  <a:gd name="connsiteY234" fmla="*/ 34744 h 1086724"/>
                  <a:gd name="connsiteX235" fmla="*/ 810252 w 1585271"/>
                  <a:gd name="connsiteY235" fmla="*/ 34744 h 1086724"/>
                  <a:gd name="connsiteX236" fmla="*/ 810252 w 1585271"/>
                  <a:gd name="connsiteY236" fmla="*/ 34744 h 1086724"/>
                  <a:gd name="connsiteX237" fmla="*/ 810252 w 1585271"/>
                  <a:gd name="connsiteY237" fmla="*/ 34744 h 1086724"/>
                  <a:gd name="connsiteX238" fmla="*/ 810252 w 1585271"/>
                  <a:gd name="connsiteY238" fmla="*/ 34744 h 1086724"/>
                  <a:gd name="connsiteX239" fmla="*/ 905110 w 1585271"/>
                  <a:gd name="connsiteY239" fmla="*/ 44974 h 1086724"/>
                  <a:gd name="connsiteX240" fmla="*/ 999967 w 1585271"/>
                  <a:gd name="connsiteY240" fmla="*/ 68224 h 1086724"/>
                  <a:gd name="connsiteX241" fmla="*/ 1184103 w 1585271"/>
                  <a:gd name="connsiteY241" fmla="*/ 155641 h 1086724"/>
                  <a:gd name="connsiteX242" fmla="*/ 1343129 w 1585271"/>
                  <a:gd name="connsiteY242" fmla="*/ 290488 h 1086724"/>
                  <a:gd name="connsiteX243" fmla="*/ 1464956 w 1585271"/>
                  <a:gd name="connsiteY243" fmla="*/ 463464 h 1086724"/>
                  <a:gd name="connsiteX244" fmla="*/ 1502155 w 1585271"/>
                  <a:gd name="connsiteY244" fmla="*/ 544372 h 1086724"/>
                  <a:gd name="connsiteX245" fmla="*/ 1530984 w 1585271"/>
                  <a:gd name="connsiteY245" fmla="*/ 639230 h 1086724"/>
                  <a:gd name="connsiteX246" fmla="*/ 1552374 w 1585271"/>
                  <a:gd name="connsiteY246" fmla="*/ 790816 h 1086724"/>
                  <a:gd name="connsiteX247" fmla="*/ 1556094 w 1585271"/>
                  <a:gd name="connsiteY247" fmla="*/ 868934 h 1086724"/>
                  <a:gd name="connsiteX248" fmla="*/ 1556094 w 1585271"/>
                  <a:gd name="connsiteY248" fmla="*/ 945192 h 1086724"/>
                  <a:gd name="connsiteX249" fmla="*/ 1550514 w 1585271"/>
                  <a:gd name="connsiteY249" fmla="*/ 1008431 h 1086724"/>
                  <a:gd name="connsiteX250" fmla="*/ 1549584 w 1585271"/>
                  <a:gd name="connsiteY250" fmla="*/ 1016800 h 1086724"/>
                  <a:gd name="connsiteX251" fmla="*/ 1546794 w 1585271"/>
                  <a:gd name="connsiteY251" fmla="*/ 1041910 h 1086724"/>
                  <a:gd name="connsiteX252" fmla="*/ 1544934 w 1585271"/>
                  <a:gd name="connsiteY252" fmla="*/ 1060510 h 1086724"/>
                  <a:gd name="connsiteX253" fmla="*/ 1545864 w 1585271"/>
                  <a:gd name="connsiteY253" fmla="*/ 1055860 h 1086724"/>
                  <a:gd name="connsiteX254" fmla="*/ 1545864 w 1585271"/>
                  <a:gd name="connsiteY254" fmla="*/ 1055860 h 1086724"/>
                  <a:gd name="connsiteX255" fmla="*/ 1545864 w 1585271"/>
                  <a:gd name="connsiteY255" fmla="*/ 1055860 h 1086724"/>
                  <a:gd name="connsiteX256" fmla="*/ 1545864 w 1585271"/>
                  <a:gd name="connsiteY256" fmla="*/ 1055860 h 1086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585271" h="1086724">
                    <a:moveTo>
                      <a:pt x="1571903" y="1070739"/>
                    </a:moveTo>
                    <a:cubicBezTo>
                      <a:pt x="1574693" y="1059579"/>
                      <a:pt x="1576553" y="1047490"/>
                      <a:pt x="1578413" y="1035400"/>
                    </a:cubicBezTo>
                    <a:cubicBezTo>
                      <a:pt x="1580273" y="1022380"/>
                      <a:pt x="1581203" y="1009361"/>
                      <a:pt x="1582133" y="996341"/>
                    </a:cubicBezTo>
                    <a:cubicBezTo>
                      <a:pt x="1583993" y="971232"/>
                      <a:pt x="1584923" y="945192"/>
                      <a:pt x="1584923" y="920083"/>
                    </a:cubicBezTo>
                    <a:cubicBezTo>
                      <a:pt x="1585853" y="875444"/>
                      <a:pt x="1584923" y="830805"/>
                      <a:pt x="1582133" y="786166"/>
                    </a:cubicBezTo>
                    <a:cubicBezTo>
                      <a:pt x="1579343" y="740597"/>
                      <a:pt x="1574693" y="695958"/>
                      <a:pt x="1565393" y="651320"/>
                    </a:cubicBezTo>
                    <a:cubicBezTo>
                      <a:pt x="1560744" y="629000"/>
                      <a:pt x="1556094" y="606680"/>
                      <a:pt x="1549584" y="585291"/>
                    </a:cubicBezTo>
                    <a:cubicBezTo>
                      <a:pt x="1544004" y="564831"/>
                      <a:pt x="1536564" y="545302"/>
                      <a:pt x="1529124" y="525773"/>
                    </a:cubicBezTo>
                    <a:cubicBezTo>
                      <a:pt x="1471466" y="380696"/>
                      <a:pt x="1372888" y="251429"/>
                      <a:pt x="1247341" y="157502"/>
                    </a:cubicBezTo>
                    <a:cubicBezTo>
                      <a:pt x="1185033" y="111003"/>
                      <a:pt x="1115284" y="72874"/>
                      <a:pt x="1041816" y="45904"/>
                    </a:cubicBezTo>
                    <a:cubicBezTo>
                      <a:pt x="999967" y="31025"/>
                      <a:pt x="957188" y="18935"/>
                      <a:pt x="913480" y="11495"/>
                    </a:cubicBezTo>
                    <a:cubicBezTo>
                      <a:pt x="880931" y="5915"/>
                      <a:pt x="847451" y="2195"/>
                      <a:pt x="813972" y="335"/>
                    </a:cubicBezTo>
                    <a:cubicBezTo>
                      <a:pt x="779563" y="-595"/>
                      <a:pt x="745154" y="335"/>
                      <a:pt x="710744" y="4055"/>
                    </a:cubicBezTo>
                    <a:cubicBezTo>
                      <a:pt x="677265" y="7775"/>
                      <a:pt x="644716" y="14285"/>
                      <a:pt x="612167" y="22655"/>
                    </a:cubicBezTo>
                    <a:cubicBezTo>
                      <a:pt x="550789" y="39394"/>
                      <a:pt x="492200" y="66364"/>
                      <a:pt x="438261" y="99843"/>
                    </a:cubicBezTo>
                    <a:cubicBezTo>
                      <a:pt x="328524" y="168661"/>
                      <a:pt x="241106" y="268169"/>
                      <a:pt x="173218" y="376976"/>
                    </a:cubicBezTo>
                    <a:cubicBezTo>
                      <a:pt x="102540" y="489504"/>
                      <a:pt x="52321" y="615050"/>
                      <a:pt x="17911" y="744317"/>
                    </a:cubicBezTo>
                    <a:cubicBezTo>
                      <a:pt x="11402" y="769426"/>
                      <a:pt x="5822" y="793606"/>
                      <a:pt x="242" y="818715"/>
                    </a:cubicBezTo>
                    <a:cubicBezTo>
                      <a:pt x="-688" y="823365"/>
                      <a:pt x="1172" y="827085"/>
                      <a:pt x="3962" y="830805"/>
                    </a:cubicBezTo>
                    <a:cubicBezTo>
                      <a:pt x="3962" y="831735"/>
                      <a:pt x="3962" y="831735"/>
                      <a:pt x="4892" y="832665"/>
                    </a:cubicBezTo>
                    <a:cubicBezTo>
                      <a:pt x="5822" y="835455"/>
                      <a:pt x="8612" y="839175"/>
                      <a:pt x="12332" y="840105"/>
                    </a:cubicBezTo>
                    <a:cubicBezTo>
                      <a:pt x="30001" y="846615"/>
                      <a:pt x="49531" y="851265"/>
                      <a:pt x="68130" y="855914"/>
                    </a:cubicBezTo>
                    <a:cubicBezTo>
                      <a:pt x="87660" y="860564"/>
                      <a:pt x="107189" y="866144"/>
                      <a:pt x="126719" y="869864"/>
                    </a:cubicBezTo>
                    <a:cubicBezTo>
                      <a:pt x="164848" y="878234"/>
                      <a:pt x="203907" y="886604"/>
                      <a:pt x="242036" y="893114"/>
                    </a:cubicBezTo>
                    <a:cubicBezTo>
                      <a:pt x="319224" y="907063"/>
                      <a:pt x="396412" y="918223"/>
                      <a:pt x="473600" y="928453"/>
                    </a:cubicBezTo>
                    <a:cubicBezTo>
                      <a:pt x="481040" y="929383"/>
                      <a:pt x="488480" y="924733"/>
                      <a:pt x="489410" y="917293"/>
                    </a:cubicBezTo>
                    <a:cubicBezTo>
                      <a:pt x="490340" y="914503"/>
                      <a:pt x="489410" y="910783"/>
                      <a:pt x="487550" y="907993"/>
                    </a:cubicBezTo>
                    <a:cubicBezTo>
                      <a:pt x="491270" y="886604"/>
                      <a:pt x="495920" y="865214"/>
                      <a:pt x="502430" y="844755"/>
                    </a:cubicBezTo>
                    <a:cubicBezTo>
                      <a:pt x="517309" y="800116"/>
                      <a:pt x="537769" y="757337"/>
                      <a:pt x="562878" y="717348"/>
                    </a:cubicBezTo>
                    <a:cubicBezTo>
                      <a:pt x="585197" y="683869"/>
                      <a:pt x="610307" y="653179"/>
                      <a:pt x="639136" y="626210"/>
                    </a:cubicBezTo>
                    <a:cubicBezTo>
                      <a:pt x="660526" y="607610"/>
                      <a:pt x="683775" y="589941"/>
                      <a:pt x="708885" y="576921"/>
                    </a:cubicBezTo>
                    <a:cubicBezTo>
                      <a:pt x="729344" y="566692"/>
                      <a:pt x="750734" y="558322"/>
                      <a:pt x="772123" y="552742"/>
                    </a:cubicBezTo>
                    <a:cubicBezTo>
                      <a:pt x="793512" y="548092"/>
                      <a:pt x="815832" y="546232"/>
                      <a:pt x="838151" y="546232"/>
                    </a:cubicBezTo>
                    <a:cubicBezTo>
                      <a:pt x="855821" y="547162"/>
                      <a:pt x="873490" y="549952"/>
                      <a:pt x="890230" y="555532"/>
                    </a:cubicBezTo>
                    <a:cubicBezTo>
                      <a:pt x="905110" y="561112"/>
                      <a:pt x="919989" y="567622"/>
                      <a:pt x="933939" y="575991"/>
                    </a:cubicBezTo>
                    <a:cubicBezTo>
                      <a:pt x="948819" y="586221"/>
                      <a:pt x="962768" y="597381"/>
                      <a:pt x="974858" y="610401"/>
                    </a:cubicBezTo>
                    <a:cubicBezTo>
                      <a:pt x="989737" y="627140"/>
                      <a:pt x="1002757" y="646670"/>
                      <a:pt x="1013917" y="666199"/>
                    </a:cubicBezTo>
                    <a:cubicBezTo>
                      <a:pt x="1028797" y="695958"/>
                      <a:pt x="1039956" y="727577"/>
                      <a:pt x="1047396" y="759197"/>
                    </a:cubicBezTo>
                    <a:cubicBezTo>
                      <a:pt x="1052046" y="779656"/>
                      <a:pt x="1054836" y="801046"/>
                      <a:pt x="1057626" y="822435"/>
                    </a:cubicBezTo>
                    <a:cubicBezTo>
                      <a:pt x="1060416" y="848475"/>
                      <a:pt x="1060416" y="875444"/>
                      <a:pt x="1059486" y="902413"/>
                    </a:cubicBezTo>
                    <a:cubicBezTo>
                      <a:pt x="1058556" y="930313"/>
                      <a:pt x="1055766" y="958212"/>
                      <a:pt x="1050186" y="986111"/>
                    </a:cubicBezTo>
                    <a:cubicBezTo>
                      <a:pt x="1049256" y="987971"/>
                      <a:pt x="1048326" y="989831"/>
                      <a:pt x="1047396" y="992621"/>
                    </a:cubicBezTo>
                    <a:cubicBezTo>
                      <a:pt x="1046466" y="1000061"/>
                      <a:pt x="1051116" y="1008431"/>
                      <a:pt x="1059486" y="1009361"/>
                    </a:cubicBezTo>
                    <a:cubicBezTo>
                      <a:pt x="1142254" y="1019591"/>
                      <a:pt x="1225952" y="1029820"/>
                      <a:pt x="1308720" y="1041910"/>
                    </a:cubicBezTo>
                    <a:cubicBezTo>
                      <a:pt x="1350569" y="1048420"/>
                      <a:pt x="1392418" y="1054930"/>
                      <a:pt x="1434267" y="1062369"/>
                    </a:cubicBezTo>
                    <a:cubicBezTo>
                      <a:pt x="1454726" y="1066089"/>
                      <a:pt x="1475186" y="1069809"/>
                      <a:pt x="1494715" y="1074459"/>
                    </a:cubicBezTo>
                    <a:cubicBezTo>
                      <a:pt x="1504945" y="1076319"/>
                      <a:pt x="1516105" y="1079109"/>
                      <a:pt x="1526334" y="1080969"/>
                    </a:cubicBezTo>
                    <a:cubicBezTo>
                      <a:pt x="1536564" y="1082829"/>
                      <a:pt x="1546794" y="1085619"/>
                      <a:pt x="1557954" y="1086549"/>
                    </a:cubicBezTo>
                    <a:cubicBezTo>
                      <a:pt x="1563533" y="1087479"/>
                      <a:pt x="1569114" y="1084689"/>
                      <a:pt x="1571903" y="1079109"/>
                    </a:cubicBezTo>
                    <a:cubicBezTo>
                      <a:pt x="1571903" y="1077249"/>
                      <a:pt x="1571903" y="1073529"/>
                      <a:pt x="1571903" y="1070739"/>
                    </a:cubicBezTo>
                    <a:close/>
                    <a:moveTo>
                      <a:pt x="1163643" y="993551"/>
                    </a:moveTo>
                    <a:lnTo>
                      <a:pt x="1161783" y="993551"/>
                    </a:lnTo>
                    <a:lnTo>
                      <a:pt x="1155274" y="992621"/>
                    </a:lnTo>
                    <a:cubicBezTo>
                      <a:pt x="1129234" y="989831"/>
                      <a:pt x="1103195" y="987041"/>
                      <a:pt x="1077156" y="983321"/>
                    </a:cubicBezTo>
                    <a:cubicBezTo>
                      <a:pt x="1076226" y="983321"/>
                      <a:pt x="1075295" y="983321"/>
                      <a:pt x="1074366" y="983321"/>
                    </a:cubicBezTo>
                    <a:lnTo>
                      <a:pt x="1074366" y="983321"/>
                    </a:lnTo>
                    <a:cubicBezTo>
                      <a:pt x="1074366" y="983321"/>
                      <a:pt x="1074366" y="983321"/>
                      <a:pt x="1074366" y="983321"/>
                    </a:cubicBezTo>
                    <a:cubicBezTo>
                      <a:pt x="1078085" y="964722"/>
                      <a:pt x="1079945" y="947982"/>
                      <a:pt x="1081805" y="932172"/>
                    </a:cubicBezTo>
                    <a:cubicBezTo>
                      <a:pt x="1083665" y="912643"/>
                      <a:pt x="1084595" y="892184"/>
                      <a:pt x="1084595" y="869864"/>
                    </a:cubicBezTo>
                    <a:cubicBezTo>
                      <a:pt x="1084595" y="838245"/>
                      <a:pt x="1082735" y="806626"/>
                      <a:pt x="1077156" y="776866"/>
                    </a:cubicBezTo>
                    <a:cubicBezTo>
                      <a:pt x="1066926" y="713628"/>
                      <a:pt x="1045536" y="659689"/>
                      <a:pt x="1014847" y="615980"/>
                    </a:cubicBezTo>
                    <a:cubicBezTo>
                      <a:pt x="998107" y="592731"/>
                      <a:pt x="979508" y="573201"/>
                      <a:pt x="958119" y="557392"/>
                    </a:cubicBezTo>
                    <a:cubicBezTo>
                      <a:pt x="946029" y="549022"/>
                      <a:pt x="933939" y="541582"/>
                      <a:pt x="921849" y="536002"/>
                    </a:cubicBezTo>
                    <a:cubicBezTo>
                      <a:pt x="909760" y="530422"/>
                      <a:pt x="895810" y="525773"/>
                      <a:pt x="880931" y="522053"/>
                    </a:cubicBezTo>
                    <a:cubicBezTo>
                      <a:pt x="877210" y="521123"/>
                      <a:pt x="874421" y="520193"/>
                      <a:pt x="870700" y="520193"/>
                    </a:cubicBezTo>
                    <a:cubicBezTo>
                      <a:pt x="860471" y="518333"/>
                      <a:pt x="848381" y="517403"/>
                      <a:pt x="835361" y="516473"/>
                    </a:cubicBezTo>
                    <a:cubicBezTo>
                      <a:pt x="820482" y="515543"/>
                      <a:pt x="804672" y="517403"/>
                      <a:pt x="787933" y="519263"/>
                    </a:cubicBezTo>
                    <a:cubicBezTo>
                      <a:pt x="760034" y="523913"/>
                      <a:pt x="733994" y="532282"/>
                      <a:pt x="707954" y="544372"/>
                    </a:cubicBezTo>
                    <a:cubicBezTo>
                      <a:pt x="682845" y="556462"/>
                      <a:pt x="658666" y="572271"/>
                      <a:pt x="637276" y="590871"/>
                    </a:cubicBezTo>
                    <a:cubicBezTo>
                      <a:pt x="615887" y="609471"/>
                      <a:pt x="595427" y="629930"/>
                      <a:pt x="576828" y="654109"/>
                    </a:cubicBezTo>
                    <a:cubicBezTo>
                      <a:pt x="541489" y="698748"/>
                      <a:pt x="513590" y="749897"/>
                      <a:pt x="493130" y="806626"/>
                    </a:cubicBezTo>
                    <a:cubicBezTo>
                      <a:pt x="481970" y="837315"/>
                      <a:pt x="473600" y="868934"/>
                      <a:pt x="468020" y="899623"/>
                    </a:cubicBezTo>
                    <a:lnTo>
                      <a:pt x="468020" y="899623"/>
                    </a:lnTo>
                    <a:lnTo>
                      <a:pt x="468020" y="899623"/>
                    </a:lnTo>
                    <a:cubicBezTo>
                      <a:pt x="468020" y="899623"/>
                      <a:pt x="468020" y="899623"/>
                      <a:pt x="468020" y="899623"/>
                    </a:cubicBezTo>
                    <a:lnTo>
                      <a:pt x="468020" y="899623"/>
                    </a:lnTo>
                    <a:cubicBezTo>
                      <a:pt x="416872" y="893114"/>
                      <a:pt x="371303" y="885674"/>
                      <a:pt x="329454" y="879164"/>
                    </a:cubicBezTo>
                    <a:lnTo>
                      <a:pt x="329454" y="879164"/>
                    </a:lnTo>
                    <a:lnTo>
                      <a:pt x="329454" y="879164"/>
                    </a:lnTo>
                    <a:lnTo>
                      <a:pt x="329454" y="879164"/>
                    </a:lnTo>
                    <a:cubicBezTo>
                      <a:pt x="335034" y="845685"/>
                      <a:pt x="342474" y="812205"/>
                      <a:pt x="352703" y="779656"/>
                    </a:cubicBezTo>
                    <a:lnTo>
                      <a:pt x="352703" y="778726"/>
                    </a:lnTo>
                    <a:cubicBezTo>
                      <a:pt x="372233" y="719208"/>
                      <a:pt x="398272" y="662479"/>
                      <a:pt x="432681" y="610401"/>
                    </a:cubicBezTo>
                    <a:cubicBezTo>
                      <a:pt x="464300" y="562972"/>
                      <a:pt x="500570" y="519263"/>
                      <a:pt x="540559" y="482064"/>
                    </a:cubicBezTo>
                    <a:cubicBezTo>
                      <a:pt x="576828" y="449514"/>
                      <a:pt x="615887" y="421615"/>
                      <a:pt x="656806" y="400226"/>
                    </a:cubicBezTo>
                    <a:cubicBezTo>
                      <a:pt x="687495" y="384416"/>
                      <a:pt x="720044" y="371396"/>
                      <a:pt x="752593" y="362097"/>
                    </a:cubicBezTo>
                    <a:cubicBezTo>
                      <a:pt x="759103" y="360236"/>
                      <a:pt x="766543" y="358377"/>
                      <a:pt x="773053" y="356517"/>
                    </a:cubicBezTo>
                    <a:lnTo>
                      <a:pt x="773053" y="356517"/>
                    </a:lnTo>
                    <a:cubicBezTo>
                      <a:pt x="773053" y="356517"/>
                      <a:pt x="773053" y="356517"/>
                      <a:pt x="773053" y="356517"/>
                    </a:cubicBezTo>
                    <a:lnTo>
                      <a:pt x="772123" y="356517"/>
                    </a:lnTo>
                    <a:lnTo>
                      <a:pt x="773983" y="356517"/>
                    </a:lnTo>
                    <a:lnTo>
                      <a:pt x="774913" y="356517"/>
                    </a:lnTo>
                    <a:cubicBezTo>
                      <a:pt x="813972" y="348147"/>
                      <a:pt x="854891" y="344427"/>
                      <a:pt x="894880" y="345357"/>
                    </a:cubicBezTo>
                    <a:cubicBezTo>
                      <a:pt x="915339" y="346287"/>
                      <a:pt x="935799" y="349077"/>
                      <a:pt x="956258" y="351867"/>
                    </a:cubicBezTo>
                    <a:cubicBezTo>
                      <a:pt x="974858" y="355587"/>
                      <a:pt x="993458" y="359307"/>
                      <a:pt x="1010197" y="364886"/>
                    </a:cubicBezTo>
                    <a:cubicBezTo>
                      <a:pt x="1010197" y="364886"/>
                      <a:pt x="1010197" y="364886"/>
                      <a:pt x="1010197" y="364886"/>
                    </a:cubicBezTo>
                    <a:lnTo>
                      <a:pt x="1010197" y="364886"/>
                    </a:lnTo>
                    <a:cubicBezTo>
                      <a:pt x="1010197" y="364886"/>
                      <a:pt x="1011127" y="364886"/>
                      <a:pt x="1011127" y="364886"/>
                    </a:cubicBezTo>
                    <a:cubicBezTo>
                      <a:pt x="1039956" y="374186"/>
                      <a:pt x="1067856" y="387206"/>
                      <a:pt x="1092965" y="403015"/>
                    </a:cubicBezTo>
                    <a:cubicBezTo>
                      <a:pt x="1116215" y="418825"/>
                      <a:pt x="1138534" y="437425"/>
                      <a:pt x="1158064" y="457884"/>
                    </a:cubicBezTo>
                    <a:cubicBezTo>
                      <a:pt x="1180383" y="482064"/>
                      <a:pt x="1198982" y="509963"/>
                      <a:pt x="1215722" y="540652"/>
                    </a:cubicBezTo>
                    <a:lnTo>
                      <a:pt x="1215722" y="540652"/>
                    </a:lnTo>
                    <a:cubicBezTo>
                      <a:pt x="1215722" y="540652"/>
                      <a:pt x="1215722" y="539722"/>
                      <a:pt x="1215722" y="539722"/>
                    </a:cubicBezTo>
                    <a:lnTo>
                      <a:pt x="1215722" y="540652"/>
                    </a:lnTo>
                    <a:lnTo>
                      <a:pt x="1215722" y="539722"/>
                    </a:lnTo>
                    <a:cubicBezTo>
                      <a:pt x="1236181" y="577851"/>
                      <a:pt x="1251991" y="622490"/>
                      <a:pt x="1263151" y="669919"/>
                    </a:cubicBezTo>
                    <a:lnTo>
                      <a:pt x="1263151" y="670849"/>
                    </a:lnTo>
                    <a:cubicBezTo>
                      <a:pt x="1274311" y="719208"/>
                      <a:pt x="1279890" y="770356"/>
                      <a:pt x="1280821" y="823365"/>
                    </a:cubicBezTo>
                    <a:cubicBezTo>
                      <a:pt x="1280821" y="839175"/>
                      <a:pt x="1280821" y="854054"/>
                      <a:pt x="1279890" y="869864"/>
                    </a:cubicBezTo>
                    <a:lnTo>
                      <a:pt x="1279890" y="868934"/>
                    </a:lnTo>
                    <a:cubicBezTo>
                      <a:pt x="1278961" y="887534"/>
                      <a:pt x="1278030" y="907993"/>
                      <a:pt x="1275241" y="927523"/>
                    </a:cubicBezTo>
                    <a:cubicBezTo>
                      <a:pt x="1274311" y="936822"/>
                      <a:pt x="1273380" y="945192"/>
                      <a:pt x="1272451" y="954492"/>
                    </a:cubicBezTo>
                    <a:lnTo>
                      <a:pt x="1271521" y="960072"/>
                    </a:lnTo>
                    <a:cubicBezTo>
                      <a:pt x="1269661" y="974021"/>
                      <a:pt x="1267801" y="987971"/>
                      <a:pt x="1266871" y="1002851"/>
                    </a:cubicBezTo>
                    <a:cubicBezTo>
                      <a:pt x="1266871" y="1002851"/>
                      <a:pt x="1266871" y="1002851"/>
                      <a:pt x="1266871" y="1002851"/>
                    </a:cubicBezTo>
                    <a:cubicBezTo>
                      <a:pt x="1266871" y="1002851"/>
                      <a:pt x="1266871" y="1002851"/>
                      <a:pt x="1266871" y="1002851"/>
                    </a:cubicBezTo>
                    <a:cubicBezTo>
                      <a:pt x="1266871" y="1002851"/>
                      <a:pt x="1266871" y="1002851"/>
                      <a:pt x="1266871" y="1002851"/>
                    </a:cubicBezTo>
                    <a:cubicBezTo>
                      <a:pt x="1233392" y="1001921"/>
                      <a:pt x="1198053" y="997271"/>
                      <a:pt x="1163643" y="993551"/>
                    </a:cubicBezTo>
                    <a:close/>
                    <a:moveTo>
                      <a:pt x="1422177" y="1028890"/>
                    </a:moveTo>
                    <a:cubicBezTo>
                      <a:pt x="1390558" y="1023310"/>
                      <a:pt x="1356149" y="1017730"/>
                      <a:pt x="1315229" y="1012151"/>
                    </a:cubicBezTo>
                    <a:lnTo>
                      <a:pt x="1307790" y="1011221"/>
                    </a:lnTo>
                    <a:cubicBezTo>
                      <a:pt x="1303140" y="1010291"/>
                      <a:pt x="1297560" y="1009361"/>
                      <a:pt x="1291980" y="1009361"/>
                    </a:cubicBezTo>
                    <a:cubicBezTo>
                      <a:pt x="1291980" y="1009361"/>
                      <a:pt x="1291980" y="1009361"/>
                      <a:pt x="1291050" y="1009361"/>
                    </a:cubicBezTo>
                    <a:lnTo>
                      <a:pt x="1291050" y="1009361"/>
                    </a:lnTo>
                    <a:lnTo>
                      <a:pt x="1291050" y="1009361"/>
                    </a:lnTo>
                    <a:cubicBezTo>
                      <a:pt x="1292910" y="994481"/>
                      <a:pt x="1295700" y="979601"/>
                      <a:pt x="1297560" y="964722"/>
                    </a:cubicBezTo>
                    <a:cubicBezTo>
                      <a:pt x="1299420" y="950772"/>
                      <a:pt x="1301280" y="933102"/>
                      <a:pt x="1303140" y="914503"/>
                    </a:cubicBezTo>
                    <a:cubicBezTo>
                      <a:pt x="1305000" y="888464"/>
                      <a:pt x="1306860" y="861494"/>
                      <a:pt x="1305930" y="834525"/>
                    </a:cubicBezTo>
                    <a:cubicBezTo>
                      <a:pt x="1305930" y="780586"/>
                      <a:pt x="1300350" y="727577"/>
                      <a:pt x="1289190" y="677359"/>
                    </a:cubicBezTo>
                    <a:cubicBezTo>
                      <a:pt x="1283611" y="650389"/>
                      <a:pt x="1276171" y="624350"/>
                      <a:pt x="1266871" y="600171"/>
                    </a:cubicBezTo>
                    <a:cubicBezTo>
                      <a:pt x="1258501" y="575991"/>
                      <a:pt x="1247341" y="551812"/>
                      <a:pt x="1234322" y="528562"/>
                    </a:cubicBezTo>
                    <a:cubicBezTo>
                      <a:pt x="1209212" y="482064"/>
                      <a:pt x="1176663" y="443005"/>
                      <a:pt x="1138534" y="411385"/>
                    </a:cubicBezTo>
                    <a:cubicBezTo>
                      <a:pt x="1119004" y="395576"/>
                      <a:pt x="1096685" y="380696"/>
                      <a:pt x="1072506" y="368606"/>
                    </a:cubicBezTo>
                    <a:cubicBezTo>
                      <a:pt x="1049256" y="356517"/>
                      <a:pt x="1022287" y="347217"/>
                      <a:pt x="994387" y="339777"/>
                    </a:cubicBezTo>
                    <a:cubicBezTo>
                      <a:pt x="983228" y="336987"/>
                      <a:pt x="972068" y="334197"/>
                      <a:pt x="959979" y="332337"/>
                    </a:cubicBezTo>
                    <a:cubicBezTo>
                      <a:pt x="916270" y="324897"/>
                      <a:pt x="871631" y="323037"/>
                      <a:pt x="826991" y="327687"/>
                    </a:cubicBezTo>
                    <a:cubicBezTo>
                      <a:pt x="774913" y="333267"/>
                      <a:pt x="723764" y="347217"/>
                      <a:pt x="674475" y="369536"/>
                    </a:cubicBezTo>
                    <a:cubicBezTo>
                      <a:pt x="627046" y="390926"/>
                      <a:pt x="582408" y="419755"/>
                      <a:pt x="541489" y="456024"/>
                    </a:cubicBezTo>
                    <a:cubicBezTo>
                      <a:pt x="461510" y="524843"/>
                      <a:pt x="396412" y="615980"/>
                      <a:pt x="353633" y="719208"/>
                    </a:cubicBezTo>
                    <a:cubicBezTo>
                      <a:pt x="332244" y="770356"/>
                      <a:pt x="317364" y="824295"/>
                      <a:pt x="308995" y="878234"/>
                    </a:cubicBezTo>
                    <a:cubicBezTo>
                      <a:pt x="308995" y="878234"/>
                      <a:pt x="308995" y="878234"/>
                      <a:pt x="308995" y="878234"/>
                    </a:cubicBezTo>
                    <a:lnTo>
                      <a:pt x="308995" y="878234"/>
                    </a:lnTo>
                    <a:cubicBezTo>
                      <a:pt x="296904" y="876374"/>
                      <a:pt x="283885" y="874514"/>
                      <a:pt x="271796" y="871724"/>
                    </a:cubicBezTo>
                    <a:cubicBezTo>
                      <a:pt x="263425" y="869864"/>
                      <a:pt x="255986" y="868934"/>
                      <a:pt x="247616" y="867074"/>
                    </a:cubicBezTo>
                    <a:cubicBezTo>
                      <a:pt x="217856" y="861494"/>
                      <a:pt x="189027" y="855914"/>
                      <a:pt x="161128" y="849405"/>
                    </a:cubicBezTo>
                    <a:lnTo>
                      <a:pt x="161128" y="849405"/>
                    </a:lnTo>
                    <a:lnTo>
                      <a:pt x="161128" y="849405"/>
                    </a:lnTo>
                    <a:cubicBezTo>
                      <a:pt x="161128" y="849405"/>
                      <a:pt x="161128" y="849405"/>
                      <a:pt x="161128" y="849405"/>
                    </a:cubicBezTo>
                    <a:cubicBezTo>
                      <a:pt x="166708" y="812205"/>
                      <a:pt x="176007" y="773147"/>
                      <a:pt x="189027" y="732227"/>
                    </a:cubicBezTo>
                    <a:cubicBezTo>
                      <a:pt x="216927" y="645740"/>
                      <a:pt x="256916" y="560182"/>
                      <a:pt x="308995" y="480204"/>
                    </a:cubicBezTo>
                    <a:cubicBezTo>
                      <a:pt x="330384" y="447655"/>
                      <a:pt x="352703" y="416035"/>
                      <a:pt x="376883" y="388136"/>
                    </a:cubicBezTo>
                    <a:cubicBezTo>
                      <a:pt x="401062" y="358377"/>
                      <a:pt x="426171" y="332337"/>
                      <a:pt x="451281" y="309088"/>
                    </a:cubicBezTo>
                    <a:lnTo>
                      <a:pt x="452211" y="308158"/>
                    </a:lnTo>
                    <a:lnTo>
                      <a:pt x="453141" y="307228"/>
                    </a:lnTo>
                    <a:lnTo>
                      <a:pt x="454071" y="306298"/>
                    </a:lnTo>
                    <a:cubicBezTo>
                      <a:pt x="487550" y="275609"/>
                      <a:pt x="526609" y="249569"/>
                      <a:pt x="567528" y="227250"/>
                    </a:cubicBezTo>
                    <a:cubicBezTo>
                      <a:pt x="614027" y="203070"/>
                      <a:pt x="663316" y="184471"/>
                      <a:pt x="715394" y="172381"/>
                    </a:cubicBezTo>
                    <a:cubicBezTo>
                      <a:pt x="769333" y="160291"/>
                      <a:pt x="824202" y="154712"/>
                      <a:pt x="878140" y="156572"/>
                    </a:cubicBezTo>
                    <a:lnTo>
                      <a:pt x="879070" y="156572"/>
                    </a:lnTo>
                    <a:cubicBezTo>
                      <a:pt x="879070" y="156572"/>
                      <a:pt x="880000" y="156572"/>
                      <a:pt x="880000" y="156572"/>
                    </a:cubicBezTo>
                    <a:cubicBezTo>
                      <a:pt x="906039" y="157502"/>
                      <a:pt x="931149" y="160291"/>
                      <a:pt x="956258" y="164941"/>
                    </a:cubicBezTo>
                    <a:cubicBezTo>
                      <a:pt x="981368" y="169591"/>
                      <a:pt x="1006477" y="175171"/>
                      <a:pt x="1030657" y="183541"/>
                    </a:cubicBezTo>
                    <a:cubicBezTo>
                      <a:pt x="1052976" y="190981"/>
                      <a:pt x="1074366" y="199351"/>
                      <a:pt x="1095755" y="209580"/>
                    </a:cubicBezTo>
                    <a:cubicBezTo>
                      <a:pt x="1117144" y="219810"/>
                      <a:pt x="1138534" y="231900"/>
                      <a:pt x="1160853" y="245849"/>
                    </a:cubicBezTo>
                    <a:cubicBezTo>
                      <a:pt x="1203632" y="273749"/>
                      <a:pt x="1241762" y="305368"/>
                      <a:pt x="1274311" y="341637"/>
                    </a:cubicBezTo>
                    <a:cubicBezTo>
                      <a:pt x="1305000" y="376046"/>
                      <a:pt x="1331969" y="415105"/>
                      <a:pt x="1354289" y="456954"/>
                    </a:cubicBezTo>
                    <a:cubicBezTo>
                      <a:pt x="1380328" y="506243"/>
                      <a:pt x="1399858" y="561112"/>
                      <a:pt x="1413807" y="620630"/>
                    </a:cubicBezTo>
                    <a:lnTo>
                      <a:pt x="1413807" y="621560"/>
                    </a:lnTo>
                    <a:cubicBezTo>
                      <a:pt x="1413807" y="621560"/>
                      <a:pt x="1413807" y="621560"/>
                      <a:pt x="1413807" y="622490"/>
                    </a:cubicBezTo>
                    <a:cubicBezTo>
                      <a:pt x="1431477" y="702468"/>
                      <a:pt x="1438917" y="788956"/>
                      <a:pt x="1434267" y="885674"/>
                    </a:cubicBezTo>
                    <a:cubicBezTo>
                      <a:pt x="1434267" y="885674"/>
                      <a:pt x="1434267" y="884744"/>
                      <a:pt x="1434267" y="884744"/>
                    </a:cubicBezTo>
                    <a:cubicBezTo>
                      <a:pt x="1434267" y="884744"/>
                      <a:pt x="1434267" y="884744"/>
                      <a:pt x="1434267" y="885674"/>
                    </a:cubicBezTo>
                    <a:lnTo>
                      <a:pt x="1434267" y="884744"/>
                    </a:lnTo>
                    <a:lnTo>
                      <a:pt x="1434267" y="885674"/>
                    </a:lnTo>
                    <a:lnTo>
                      <a:pt x="1434267" y="887534"/>
                    </a:lnTo>
                    <a:cubicBezTo>
                      <a:pt x="1433337" y="909853"/>
                      <a:pt x="1431477" y="933102"/>
                      <a:pt x="1429617" y="959142"/>
                    </a:cubicBezTo>
                    <a:cubicBezTo>
                      <a:pt x="1428687" y="971232"/>
                      <a:pt x="1427757" y="983321"/>
                      <a:pt x="1425897" y="995411"/>
                    </a:cubicBezTo>
                    <a:cubicBezTo>
                      <a:pt x="1424967" y="1000061"/>
                      <a:pt x="1424967" y="1003781"/>
                      <a:pt x="1424037" y="1008431"/>
                    </a:cubicBezTo>
                    <a:cubicBezTo>
                      <a:pt x="1423107" y="1014941"/>
                      <a:pt x="1422177" y="1022380"/>
                      <a:pt x="1422177" y="1028890"/>
                    </a:cubicBezTo>
                    <a:cubicBezTo>
                      <a:pt x="1423107" y="1028890"/>
                      <a:pt x="1422177" y="1028890"/>
                      <a:pt x="1422177" y="1028890"/>
                    </a:cubicBezTo>
                    <a:lnTo>
                      <a:pt x="1422177" y="1028890"/>
                    </a:lnTo>
                    <a:close/>
                    <a:moveTo>
                      <a:pt x="1545864" y="1055860"/>
                    </a:moveTo>
                    <a:cubicBezTo>
                      <a:pt x="1542144" y="1054930"/>
                      <a:pt x="1539354" y="1054000"/>
                      <a:pt x="1535634" y="1053070"/>
                    </a:cubicBezTo>
                    <a:cubicBezTo>
                      <a:pt x="1526334" y="1050280"/>
                      <a:pt x="1516105" y="1047490"/>
                      <a:pt x="1504015" y="1045630"/>
                    </a:cubicBezTo>
                    <a:cubicBezTo>
                      <a:pt x="1488206" y="1041910"/>
                      <a:pt x="1470536" y="1038190"/>
                      <a:pt x="1445426" y="1033540"/>
                    </a:cubicBezTo>
                    <a:lnTo>
                      <a:pt x="1445426" y="1033540"/>
                    </a:lnTo>
                    <a:lnTo>
                      <a:pt x="1445426" y="1033540"/>
                    </a:lnTo>
                    <a:cubicBezTo>
                      <a:pt x="1445426" y="1033540"/>
                      <a:pt x="1445426" y="1033540"/>
                      <a:pt x="1445426" y="1033540"/>
                    </a:cubicBezTo>
                    <a:lnTo>
                      <a:pt x="1445426" y="1033540"/>
                    </a:lnTo>
                    <a:cubicBezTo>
                      <a:pt x="1454726" y="974951"/>
                      <a:pt x="1460306" y="915433"/>
                      <a:pt x="1461236" y="856845"/>
                    </a:cubicBezTo>
                    <a:cubicBezTo>
                      <a:pt x="1463096" y="795466"/>
                      <a:pt x="1459376" y="736877"/>
                      <a:pt x="1451006" y="681079"/>
                    </a:cubicBezTo>
                    <a:cubicBezTo>
                      <a:pt x="1441707" y="621560"/>
                      <a:pt x="1427757" y="565761"/>
                      <a:pt x="1407297" y="513683"/>
                    </a:cubicBezTo>
                    <a:cubicBezTo>
                      <a:pt x="1385908" y="459744"/>
                      <a:pt x="1358009" y="409525"/>
                      <a:pt x="1324529" y="364886"/>
                    </a:cubicBezTo>
                    <a:cubicBezTo>
                      <a:pt x="1289190" y="317458"/>
                      <a:pt x="1245481" y="276539"/>
                      <a:pt x="1196192" y="241199"/>
                    </a:cubicBezTo>
                    <a:cubicBezTo>
                      <a:pt x="1169223" y="221670"/>
                      <a:pt x="1141324" y="204930"/>
                      <a:pt x="1113425" y="190981"/>
                    </a:cubicBezTo>
                    <a:cubicBezTo>
                      <a:pt x="1086455" y="177031"/>
                      <a:pt x="1057626" y="165871"/>
                      <a:pt x="1026007" y="156572"/>
                    </a:cubicBezTo>
                    <a:cubicBezTo>
                      <a:pt x="1005547" y="150062"/>
                      <a:pt x="983228" y="145412"/>
                      <a:pt x="960908" y="140762"/>
                    </a:cubicBezTo>
                    <a:cubicBezTo>
                      <a:pt x="921849" y="134252"/>
                      <a:pt x="881860" y="130532"/>
                      <a:pt x="840941" y="131462"/>
                    </a:cubicBezTo>
                    <a:cubicBezTo>
                      <a:pt x="779563" y="132392"/>
                      <a:pt x="717254" y="143552"/>
                      <a:pt x="655876" y="163081"/>
                    </a:cubicBezTo>
                    <a:cubicBezTo>
                      <a:pt x="595427" y="182611"/>
                      <a:pt x="539629" y="210510"/>
                      <a:pt x="488480" y="246779"/>
                    </a:cubicBezTo>
                    <a:cubicBezTo>
                      <a:pt x="441051" y="280259"/>
                      <a:pt x="395482" y="324897"/>
                      <a:pt x="348983" y="383486"/>
                    </a:cubicBezTo>
                    <a:cubicBezTo>
                      <a:pt x="306204" y="437425"/>
                      <a:pt x="267146" y="497873"/>
                      <a:pt x="233666" y="562972"/>
                    </a:cubicBezTo>
                    <a:cubicBezTo>
                      <a:pt x="201117" y="627140"/>
                      <a:pt x="175078" y="694099"/>
                      <a:pt x="156478" y="761987"/>
                    </a:cubicBezTo>
                    <a:cubicBezTo>
                      <a:pt x="149038" y="788956"/>
                      <a:pt x="143458" y="816855"/>
                      <a:pt x="138808" y="844755"/>
                    </a:cubicBezTo>
                    <a:lnTo>
                      <a:pt x="138808" y="844755"/>
                    </a:lnTo>
                    <a:cubicBezTo>
                      <a:pt x="138808" y="844755"/>
                      <a:pt x="138808" y="844755"/>
                      <a:pt x="138808" y="844755"/>
                    </a:cubicBezTo>
                    <a:lnTo>
                      <a:pt x="138808" y="844755"/>
                    </a:lnTo>
                    <a:lnTo>
                      <a:pt x="133229" y="843825"/>
                    </a:lnTo>
                    <a:cubicBezTo>
                      <a:pt x="116489" y="840105"/>
                      <a:pt x="97890" y="835455"/>
                      <a:pt x="77430" y="830805"/>
                    </a:cubicBezTo>
                    <a:cubicBezTo>
                      <a:pt x="68130" y="828015"/>
                      <a:pt x="57901" y="826155"/>
                      <a:pt x="48601" y="823365"/>
                    </a:cubicBezTo>
                    <a:lnTo>
                      <a:pt x="41161" y="821505"/>
                    </a:lnTo>
                    <a:lnTo>
                      <a:pt x="28141" y="817785"/>
                    </a:lnTo>
                    <a:lnTo>
                      <a:pt x="28141" y="817785"/>
                    </a:lnTo>
                    <a:cubicBezTo>
                      <a:pt x="37441" y="774076"/>
                      <a:pt x="49531" y="731298"/>
                      <a:pt x="62551" y="688519"/>
                    </a:cubicBezTo>
                    <a:cubicBezTo>
                      <a:pt x="92309" y="595521"/>
                      <a:pt x="129509" y="509963"/>
                      <a:pt x="174148" y="432775"/>
                    </a:cubicBezTo>
                    <a:cubicBezTo>
                      <a:pt x="183448" y="416035"/>
                      <a:pt x="193677" y="399296"/>
                      <a:pt x="203907" y="383486"/>
                    </a:cubicBezTo>
                    <a:lnTo>
                      <a:pt x="203907" y="383486"/>
                    </a:lnTo>
                    <a:cubicBezTo>
                      <a:pt x="203907" y="383486"/>
                      <a:pt x="203907" y="383486"/>
                      <a:pt x="203907" y="383486"/>
                    </a:cubicBezTo>
                    <a:lnTo>
                      <a:pt x="202977" y="384416"/>
                    </a:lnTo>
                    <a:cubicBezTo>
                      <a:pt x="202977" y="384416"/>
                      <a:pt x="202977" y="384416"/>
                      <a:pt x="202977" y="384416"/>
                    </a:cubicBezTo>
                    <a:lnTo>
                      <a:pt x="202977" y="384416"/>
                    </a:lnTo>
                    <a:cubicBezTo>
                      <a:pt x="248546" y="314668"/>
                      <a:pt x="299695" y="253289"/>
                      <a:pt x="354563" y="202140"/>
                    </a:cubicBezTo>
                    <a:cubicBezTo>
                      <a:pt x="399202" y="162151"/>
                      <a:pt x="446631" y="128672"/>
                      <a:pt x="495920" y="102633"/>
                    </a:cubicBezTo>
                    <a:lnTo>
                      <a:pt x="496850" y="102633"/>
                    </a:lnTo>
                    <a:lnTo>
                      <a:pt x="497780" y="102633"/>
                    </a:lnTo>
                    <a:cubicBezTo>
                      <a:pt x="497780" y="102633"/>
                      <a:pt x="497780" y="102633"/>
                      <a:pt x="497780" y="102633"/>
                    </a:cubicBezTo>
                    <a:lnTo>
                      <a:pt x="496850" y="102633"/>
                    </a:lnTo>
                    <a:cubicBezTo>
                      <a:pt x="496850" y="102633"/>
                      <a:pt x="496850" y="102633"/>
                      <a:pt x="496850" y="102633"/>
                    </a:cubicBezTo>
                    <a:lnTo>
                      <a:pt x="495920" y="102633"/>
                    </a:lnTo>
                    <a:cubicBezTo>
                      <a:pt x="543348" y="78453"/>
                      <a:pt x="592638" y="59854"/>
                      <a:pt x="642856" y="48694"/>
                    </a:cubicBezTo>
                    <a:cubicBezTo>
                      <a:pt x="685635" y="39394"/>
                      <a:pt x="729344" y="33815"/>
                      <a:pt x="773983" y="33815"/>
                    </a:cubicBezTo>
                    <a:cubicBezTo>
                      <a:pt x="786073" y="33815"/>
                      <a:pt x="798162" y="33815"/>
                      <a:pt x="810252" y="34744"/>
                    </a:cubicBezTo>
                    <a:lnTo>
                      <a:pt x="810252" y="34744"/>
                    </a:lnTo>
                    <a:cubicBezTo>
                      <a:pt x="810252" y="34744"/>
                      <a:pt x="810252" y="34744"/>
                      <a:pt x="809322" y="34744"/>
                    </a:cubicBezTo>
                    <a:cubicBezTo>
                      <a:pt x="809322" y="34744"/>
                      <a:pt x="809322" y="34744"/>
                      <a:pt x="810252" y="34744"/>
                    </a:cubicBezTo>
                    <a:lnTo>
                      <a:pt x="810252" y="34744"/>
                    </a:lnTo>
                    <a:lnTo>
                      <a:pt x="810252" y="34744"/>
                    </a:lnTo>
                    <a:cubicBezTo>
                      <a:pt x="810252" y="34744"/>
                      <a:pt x="810252" y="34744"/>
                      <a:pt x="810252" y="34744"/>
                    </a:cubicBezTo>
                    <a:lnTo>
                      <a:pt x="810252" y="34744"/>
                    </a:lnTo>
                    <a:cubicBezTo>
                      <a:pt x="841871" y="36605"/>
                      <a:pt x="874421" y="39394"/>
                      <a:pt x="905110" y="44974"/>
                    </a:cubicBezTo>
                    <a:cubicBezTo>
                      <a:pt x="936729" y="50554"/>
                      <a:pt x="968348" y="57994"/>
                      <a:pt x="999967" y="68224"/>
                    </a:cubicBezTo>
                    <a:cubicBezTo>
                      <a:pt x="1064136" y="88683"/>
                      <a:pt x="1125514" y="118442"/>
                      <a:pt x="1184103" y="155641"/>
                    </a:cubicBezTo>
                    <a:cubicBezTo>
                      <a:pt x="1241762" y="192841"/>
                      <a:pt x="1295700" y="238410"/>
                      <a:pt x="1343129" y="290488"/>
                    </a:cubicBezTo>
                    <a:cubicBezTo>
                      <a:pt x="1390558" y="342567"/>
                      <a:pt x="1431477" y="401156"/>
                      <a:pt x="1464956" y="463464"/>
                    </a:cubicBezTo>
                    <a:cubicBezTo>
                      <a:pt x="1478906" y="490433"/>
                      <a:pt x="1490995" y="517403"/>
                      <a:pt x="1502155" y="544372"/>
                    </a:cubicBezTo>
                    <a:cubicBezTo>
                      <a:pt x="1514245" y="574131"/>
                      <a:pt x="1523545" y="605751"/>
                      <a:pt x="1530984" y="639230"/>
                    </a:cubicBezTo>
                    <a:cubicBezTo>
                      <a:pt x="1541214" y="684799"/>
                      <a:pt x="1547724" y="734087"/>
                      <a:pt x="1552374" y="790816"/>
                    </a:cubicBezTo>
                    <a:cubicBezTo>
                      <a:pt x="1554234" y="814996"/>
                      <a:pt x="1555164" y="840105"/>
                      <a:pt x="1556094" y="868934"/>
                    </a:cubicBezTo>
                    <a:cubicBezTo>
                      <a:pt x="1557023" y="894973"/>
                      <a:pt x="1557023" y="920083"/>
                      <a:pt x="1556094" y="945192"/>
                    </a:cubicBezTo>
                    <a:cubicBezTo>
                      <a:pt x="1555164" y="966582"/>
                      <a:pt x="1553304" y="988901"/>
                      <a:pt x="1550514" y="1008431"/>
                    </a:cubicBezTo>
                    <a:lnTo>
                      <a:pt x="1549584" y="1016800"/>
                    </a:lnTo>
                    <a:cubicBezTo>
                      <a:pt x="1548654" y="1025170"/>
                      <a:pt x="1547724" y="1033540"/>
                      <a:pt x="1546794" y="1041910"/>
                    </a:cubicBezTo>
                    <a:cubicBezTo>
                      <a:pt x="1545864" y="1047490"/>
                      <a:pt x="1545864" y="1054000"/>
                      <a:pt x="1544934" y="1060510"/>
                    </a:cubicBezTo>
                    <a:cubicBezTo>
                      <a:pt x="1545864" y="1054930"/>
                      <a:pt x="1545864" y="1055860"/>
                      <a:pt x="1545864" y="1055860"/>
                    </a:cubicBezTo>
                    <a:cubicBezTo>
                      <a:pt x="1545864" y="1055860"/>
                      <a:pt x="1545864" y="1055860"/>
                      <a:pt x="1545864" y="1055860"/>
                    </a:cubicBezTo>
                    <a:cubicBezTo>
                      <a:pt x="1545864" y="1055860"/>
                      <a:pt x="1545864" y="1055860"/>
                      <a:pt x="1545864" y="1055860"/>
                    </a:cubicBezTo>
                    <a:lnTo>
                      <a:pt x="1545864" y="1055860"/>
                    </a:lnTo>
                    <a:close/>
                  </a:path>
                </a:pathLst>
              </a:custGeom>
              <a:solidFill>
                <a:srgbClr val="0E0E0E"/>
              </a:solidFill>
              <a:ln w="93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F0E15766-80E8-D5B7-DE6A-0F3622669CF2}"/>
                </a:ext>
              </a:extLst>
            </p:cNvPr>
            <p:cNvSpPr/>
            <p:nvPr/>
          </p:nvSpPr>
          <p:spPr>
            <a:xfrm>
              <a:off x="6275686" y="4109407"/>
              <a:ext cx="1295024" cy="773329"/>
            </a:xfrm>
            <a:custGeom>
              <a:avLst/>
              <a:gdLst>
                <a:gd name="connsiteX0" fmla="*/ 1294328 w 1295024"/>
                <a:gd name="connsiteY0" fmla="*/ 639230 h 773329"/>
                <a:gd name="connsiteX1" fmla="*/ 1294328 w 1295024"/>
                <a:gd name="connsiteY1" fmla="*/ 618770 h 773329"/>
                <a:gd name="connsiteX2" fmla="*/ 1290608 w 1295024"/>
                <a:gd name="connsiteY2" fmla="*/ 598311 h 773329"/>
                <a:gd name="connsiteX3" fmla="*/ 1275728 w 1295024"/>
                <a:gd name="connsiteY3" fmla="*/ 565761 h 773329"/>
                <a:gd name="connsiteX4" fmla="*/ 1250619 w 1295024"/>
                <a:gd name="connsiteY4" fmla="*/ 539722 h 773329"/>
                <a:gd name="connsiteX5" fmla="*/ 1163201 w 1295024"/>
                <a:gd name="connsiteY5" fmla="*/ 499733 h 773329"/>
                <a:gd name="connsiteX6" fmla="*/ 1140882 w 1295024"/>
                <a:gd name="connsiteY6" fmla="*/ 495083 h 773329"/>
                <a:gd name="connsiteX7" fmla="*/ 1096243 w 1295024"/>
                <a:gd name="connsiteY7" fmla="*/ 490433 h 773329"/>
                <a:gd name="connsiteX8" fmla="*/ 1108332 w 1295024"/>
                <a:gd name="connsiteY8" fmla="*/ 469974 h 773329"/>
                <a:gd name="connsiteX9" fmla="*/ 1124142 w 1295024"/>
                <a:gd name="connsiteY9" fmla="*/ 423475 h 773329"/>
                <a:gd name="connsiteX10" fmla="*/ 1123212 w 1295024"/>
                <a:gd name="connsiteY10" fmla="*/ 374186 h 773329"/>
                <a:gd name="connsiteX11" fmla="*/ 1101822 w 1295024"/>
                <a:gd name="connsiteY11" fmla="*/ 331407 h 773329"/>
                <a:gd name="connsiteX12" fmla="*/ 1067413 w 1295024"/>
                <a:gd name="connsiteY12" fmla="*/ 306298 h 773329"/>
                <a:gd name="connsiteX13" fmla="*/ 1050674 w 1295024"/>
                <a:gd name="connsiteY13" fmla="*/ 301648 h 773329"/>
                <a:gd name="connsiteX14" fmla="*/ 1025564 w 1295024"/>
                <a:gd name="connsiteY14" fmla="*/ 299788 h 773329"/>
                <a:gd name="connsiteX15" fmla="*/ 983715 w 1295024"/>
                <a:gd name="connsiteY15" fmla="*/ 308158 h 773329"/>
                <a:gd name="connsiteX16" fmla="*/ 953026 w 1295024"/>
                <a:gd name="connsiteY16" fmla="*/ 320248 h 773329"/>
                <a:gd name="connsiteX17" fmla="*/ 958606 w 1295024"/>
                <a:gd name="connsiteY17" fmla="*/ 295138 h 773329"/>
                <a:gd name="connsiteX18" fmla="*/ 960466 w 1295024"/>
                <a:gd name="connsiteY18" fmla="*/ 236550 h 773329"/>
                <a:gd name="connsiteX19" fmla="*/ 950236 w 1295024"/>
                <a:gd name="connsiteY19" fmla="*/ 179821 h 773329"/>
                <a:gd name="connsiteX20" fmla="*/ 928847 w 1295024"/>
                <a:gd name="connsiteY20" fmla="*/ 130532 h 773329"/>
                <a:gd name="connsiteX21" fmla="*/ 885138 w 1295024"/>
                <a:gd name="connsiteY21" fmla="*/ 76593 h 773329"/>
                <a:gd name="connsiteX22" fmla="*/ 827479 w 1295024"/>
                <a:gd name="connsiteY22" fmla="*/ 36605 h 773329"/>
                <a:gd name="connsiteX23" fmla="*/ 759591 w 1295024"/>
                <a:gd name="connsiteY23" fmla="*/ 10565 h 773329"/>
                <a:gd name="connsiteX24" fmla="*/ 735412 w 1295024"/>
                <a:gd name="connsiteY24" fmla="*/ 4985 h 773329"/>
                <a:gd name="connsiteX25" fmla="*/ 690772 w 1295024"/>
                <a:gd name="connsiteY25" fmla="*/ 335 h 773329"/>
                <a:gd name="connsiteX26" fmla="*/ 620094 w 1295024"/>
                <a:gd name="connsiteY26" fmla="*/ 4055 h 773329"/>
                <a:gd name="connsiteX27" fmla="*/ 554066 w 1295024"/>
                <a:gd name="connsiteY27" fmla="*/ 22655 h 773329"/>
                <a:gd name="connsiteX28" fmla="*/ 467578 w 1295024"/>
                <a:gd name="connsiteY28" fmla="*/ 88683 h 773329"/>
                <a:gd name="connsiteX29" fmla="*/ 433169 w 1295024"/>
                <a:gd name="connsiteY29" fmla="*/ 170521 h 773329"/>
                <a:gd name="connsiteX30" fmla="*/ 426659 w 1295024"/>
                <a:gd name="connsiteY30" fmla="*/ 162151 h 773329"/>
                <a:gd name="connsiteX31" fmla="*/ 410849 w 1295024"/>
                <a:gd name="connsiteY31" fmla="*/ 147272 h 773329"/>
                <a:gd name="connsiteX32" fmla="*/ 391320 w 1295024"/>
                <a:gd name="connsiteY32" fmla="*/ 135182 h 773329"/>
                <a:gd name="connsiteX33" fmla="*/ 351331 w 1295024"/>
                <a:gd name="connsiteY33" fmla="*/ 122162 h 773329"/>
                <a:gd name="connsiteX34" fmla="*/ 351331 w 1295024"/>
                <a:gd name="connsiteY34" fmla="*/ 122162 h 773329"/>
                <a:gd name="connsiteX35" fmla="*/ 308552 w 1295024"/>
                <a:gd name="connsiteY35" fmla="*/ 120302 h 773329"/>
                <a:gd name="connsiteX36" fmla="*/ 265773 w 1295024"/>
                <a:gd name="connsiteY36" fmla="*/ 128672 h 773329"/>
                <a:gd name="connsiteX37" fmla="*/ 227644 w 1295024"/>
                <a:gd name="connsiteY37" fmla="*/ 147272 h 773329"/>
                <a:gd name="connsiteX38" fmla="*/ 174635 w 1295024"/>
                <a:gd name="connsiteY38" fmla="*/ 210510 h 773329"/>
                <a:gd name="connsiteX39" fmla="*/ 161616 w 1295024"/>
                <a:gd name="connsiteY39" fmla="*/ 247709 h 773329"/>
                <a:gd name="connsiteX40" fmla="*/ 155106 w 1295024"/>
                <a:gd name="connsiteY40" fmla="*/ 284908 h 773329"/>
                <a:gd name="connsiteX41" fmla="*/ 159756 w 1295024"/>
                <a:gd name="connsiteY41" fmla="*/ 346287 h 773329"/>
                <a:gd name="connsiteX42" fmla="*/ 153246 w 1295024"/>
                <a:gd name="connsiteY42" fmla="*/ 343497 h 773329"/>
                <a:gd name="connsiteX43" fmla="*/ 123486 w 1295024"/>
                <a:gd name="connsiteY43" fmla="*/ 337917 h 773329"/>
                <a:gd name="connsiteX44" fmla="*/ 100237 w 1295024"/>
                <a:gd name="connsiteY44" fmla="*/ 336987 h 773329"/>
                <a:gd name="connsiteX45" fmla="*/ 77918 w 1295024"/>
                <a:gd name="connsiteY45" fmla="*/ 340707 h 773329"/>
                <a:gd name="connsiteX46" fmla="*/ 14679 w 1295024"/>
                <a:gd name="connsiteY46" fmla="*/ 382556 h 773329"/>
                <a:gd name="connsiteX47" fmla="*/ 730 w 1295024"/>
                <a:gd name="connsiteY47" fmla="*/ 417895 h 773329"/>
                <a:gd name="connsiteX48" fmla="*/ 4449 w 1295024"/>
                <a:gd name="connsiteY48" fmla="*/ 456024 h 773329"/>
                <a:gd name="connsiteX49" fmla="*/ 28629 w 1295024"/>
                <a:gd name="connsiteY49" fmla="*/ 492293 h 773329"/>
                <a:gd name="connsiteX50" fmla="*/ 69548 w 1295024"/>
                <a:gd name="connsiteY50" fmla="*/ 521123 h 773329"/>
                <a:gd name="connsiteX51" fmla="*/ 158826 w 1295024"/>
                <a:gd name="connsiteY51" fmla="*/ 553672 h 773329"/>
                <a:gd name="connsiteX52" fmla="*/ 245314 w 1295024"/>
                <a:gd name="connsiteY52" fmla="*/ 577851 h 773329"/>
                <a:gd name="connsiteX53" fmla="*/ 245314 w 1295024"/>
                <a:gd name="connsiteY53" fmla="*/ 577851 h 773329"/>
                <a:gd name="connsiteX54" fmla="*/ 246243 w 1295024"/>
                <a:gd name="connsiteY54" fmla="*/ 577851 h 773329"/>
                <a:gd name="connsiteX55" fmla="*/ 246243 w 1295024"/>
                <a:gd name="connsiteY55" fmla="*/ 577851 h 773329"/>
                <a:gd name="connsiteX56" fmla="*/ 248103 w 1295024"/>
                <a:gd name="connsiteY56" fmla="*/ 577851 h 773329"/>
                <a:gd name="connsiteX57" fmla="*/ 247174 w 1295024"/>
                <a:gd name="connsiteY57" fmla="*/ 577851 h 773329"/>
                <a:gd name="connsiteX58" fmla="*/ 249033 w 1295024"/>
                <a:gd name="connsiteY58" fmla="*/ 578781 h 773329"/>
                <a:gd name="connsiteX59" fmla="*/ 248103 w 1295024"/>
                <a:gd name="connsiteY59" fmla="*/ 578781 h 773329"/>
                <a:gd name="connsiteX60" fmla="*/ 499197 w 1295024"/>
                <a:gd name="connsiteY60" fmla="*/ 659689 h 773329"/>
                <a:gd name="connsiteX61" fmla="*/ 745641 w 1295024"/>
                <a:gd name="connsiteY61" fmla="*/ 727577 h 773329"/>
                <a:gd name="connsiteX62" fmla="*/ 964186 w 1295024"/>
                <a:gd name="connsiteY62" fmla="*/ 767567 h 773329"/>
                <a:gd name="connsiteX63" fmla="*/ 1101822 w 1295024"/>
                <a:gd name="connsiteY63" fmla="*/ 772217 h 773329"/>
                <a:gd name="connsiteX64" fmla="*/ 1163201 w 1295024"/>
                <a:gd name="connsiteY64" fmla="*/ 763847 h 773329"/>
                <a:gd name="connsiteX65" fmla="*/ 1218069 w 1295024"/>
                <a:gd name="connsiteY65" fmla="*/ 745247 h 773329"/>
                <a:gd name="connsiteX66" fmla="*/ 1262708 w 1295024"/>
                <a:gd name="connsiteY66" fmla="*/ 712698 h 773329"/>
                <a:gd name="connsiteX67" fmla="*/ 1278518 w 1295024"/>
                <a:gd name="connsiteY67" fmla="*/ 690378 h 773329"/>
                <a:gd name="connsiteX68" fmla="*/ 1288748 w 1295024"/>
                <a:gd name="connsiteY68" fmla="*/ 664339 h 773329"/>
                <a:gd name="connsiteX69" fmla="*/ 1294328 w 1295024"/>
                <a:gd name="connsiteY69" fmla="*/ 639230 h 773329"/>
                <a:gd name="connsiteX70" fmla="*/ 1262708 w 1295024"/>
                <a:gd name="connsiteY70" fmla="*/ 658759 h 773329"/>
                <a:gd name="connsiteX71" fmla="*/ 1251549 w 1295024"/>
                <a:gd name="connsiteY71" fmla="*/ 682009 h 773329"/>
                <a:gd name="connsiteX72" fmla="*/ 1235739 w 1295024"/>
                <a:gd name="connsiteY72" fmla="*/ 700608 h 773329"/>
                <a:gd name="connsiteX73" fmla="*/ 1209700 w 1295024"/>
                <a:gd name="connsiteY73" fmla="*/ 718278 h 773329"/>
                <a:gd name="connsiteX74" fmla="*/ 1160411 w 1295024"/>
                <a:gd name="connsiteY74" fmla="*/ 735947 h 773329"/>
                <a:gd name="connsiteX75" fmla="*/ 1031144 w 1295024"/>
                <a:gd name="connsiteY75" fmla="*/ 744317 h 773329"/>
                <a:gd name="connsiteX76" fmla="*/ 876768 w 1295024"/>
                <a:gd name="connsiteY76" fmla="*/ 726647 h 773329"/>
                <a:gd name="connsiteX77" fmla="*/ 787490 w 1295024"/>
                <a:gd name="connsiteY77" fmla="*/ 708978 h 773329"/>
                <a:gd name="connsiteX78" fmla="*/ 673103 w 1295024"/>
                <a:gd name="connsiteY78" fmla="*/ 682009 h 773329"/>
                <a:gd name="connsiteX79" fmla="*/ 466648 w 1295024"/>
                <a:gd name="connsiteY79" fmla="*/ 621560 h 773329"/>
                <a:gd name="connsiteX80" fmla="*/ 351331 w 1295024"/>
                <a:gd name="connsiteY80" fmla="*/ 584361 h 773329"/>
                <a:gd name="connsiteX81" fmla="*/ 289952 w 1295024"/>
                <a:gd name="connsiteY81" fmla="*/ 564831 h 773329"/>
                <a:gd name="connsiteX82" fmla="*/ 287163 w 1295024"/>
                <a:gd name="connsiteY82" fmla="*/ 563901 h 773329"/>
                <a:gd name="connsiteX83" fmla="*/ 212764 w 1295024"/>
                <a:gd name="connsiteY83" fmla="*/ 540652 h 773329"/>
                <a:gd name="connsiteX84" fmla="*/ 198815 w 1295024"/>
                <a:gd name="connsiteY84" fmla="*/ 536932 h 773329"/>
                <a:gd name="connsiteX85" fmla="*/ 196955 w 1295024"/>
                <a:gd name="connsiteY85" fmla="*/ 536002 h 773329"/>
                <a:gd name="connsiteX86" fmla="*/ 141156 w 1295024"/>
                <a:gd name="connsiteY86" fmla="*/ 520193 h 773329"/>
                <a:gd name="connsiteX87" fmla="*/ 69548 w 1295024"/>
                <a:gd name="connsiteY87" fmla="*/ 488573 h 773329"/>
                <a:gd name="connsiteX88" fmla="*/ 47229 w 1295024"/>
                <a:gd name="connsiteY88" fmla="*/ 469974 h 773329"/>
                <a:gd name="connsiteX89" fmla="*/ 36998 w 1295024"/>
                <a:gd name="connsiteY89" fmla="*/ 455094 h 773329"/>
                <a:gd name="connsiteX90" fmla="*/ 32349 w 1295024"/>
                <a:gd name="connsiteY90" fmla="*/ 442075 h 773329"/>
                <a:gd name="connsiteX91" fmla="*/ 31419 w 1295024"/>
                <a:gd name="connsiteY91" fmla="*/ 429985 h 773329"/>
                <a:gd name="connsiteX92" fmla="*/ 33279 w 1295024"/>
                <a:gd name="connsiteY92" fmla="*/ 416965 h 773329"/>
                <a:gd name="connsiteX93" fmla="*/ 39788 w 1295024"/>
                <a:gd name="connsiteY93" fmla="*/ 403015 h 773329"/>
                <a:gd name="connsiteX94" fmla="*/ 50948 w 1295024"/>
                <a:gd name="connsiteY94" fmla="*/ 389996 h 773329"/>
                <a:gd name="connsiteX95" fmla="*/ 68618 w 1295024"/>
                <a:gd name="connsiteY95" fmla="*/ 377906 h 773329"/>
                <a:gd name="connsiteX96" fmla="*/ 90937 w 1295024"/>
                <a:gd name="connsiteY96" fmla="*/ 369536 h 773329"/>
                <a:gd name="connsiteX97" fmla="*/ 106747 w 1295024"/>
                <a:gd name="connsiteY97" fmla="*/ 367676 h 773329"/>
                <a:gd name="connsiteX98" fmla="*/ 128136 w 1295024"/>
                <a:gd name="connsiteY98" fmla="*/ 367676 h 773329"/>
                <a:gd name="connsiteX99" fmla="*/ 147666 w 1295024"/>
                <a:gd name="connsiteY99" fmla="*/ 369536 h 773329"/>
                <a:gd name="connsiteX100" fmla="*/ 158826 w 1295024"/>
                <a:gd name="connsiteY100" fmla="*/ 372326 h 773329"/>
                <a:gd name="connsiteX101" fmla="*/ 169055 w 1295024"/>
                <a:gd name="connsiteY101" fmla="*/ 376046 h 773329"/>
                <a:gd name="connsiteX102" fmla="*/ 170915 w 1295024"/>
                <a:gd name="connsiteY102" fmla="*/ 376976 h 773329"/>
                <a:gd name="connsiteX103" fmla="*/ 179285 w 1295024"/>
                <a:gd name="connsiteY103" fmla="*/ 374186 h 773329"/>
                <a:gd name="connsiteX104" fmla="*/ 181145 w 1295024"/>
                <a:gd name="connsiteY104" fmla="*/ 369536 h 773329"/>
                <a:gd name="connsiteX105" fmla="*/ 181145 w 1295024"/>
                <a:gd name="connsiteY105" fmla="*/ 369536 h 773329"/>
                <a:gd name="connsiteX106" fmla="*/ 181145 w 1295024"/>
                <a:gd name="connsiteY106" fmla="*/ 369536 h 773329"/>
                <a:gd name="connsiteX107" fmla="*/ 181145 w 1295024"/>
                <a:gd name="connsiteY107" fmla="*/ 369536 h 773329"/>
                <a:gd name="connsiteX108" fmla="*/ 181145 w 1295024"/>
                <a:gd name="connsiteY108" fmla="*/ 369536 h 773329"/>
                <a:gd name="connsiteX109" fmla="*/ 181145 w 1295024"/>
                <a:gd name="connsiteY109" fmla="*/ 369536 h 773329"/>
                <a:gd name="connsiteX110" fmla="*/ 181145 w 1295024"/>
                <a:gd name="connsiteY110" fmla="*/ 369536 h 773329"/>
                <a:gd name="connsiteX111" fmla="*/ 183005 w 1295024"/>
                <a:gd name="connsiteY111" fmla="*/ 359306 h 773329"/>
                <a:gd name="connsiteX112" fmla="*/ 180215 w 1295024"/>
                <a:gd name="connsiteY112" fmla="*/ 350007 h 773329"/>
                <a:gd name="connsiteX113" fmla="*/ 175565 w 1295024"/>
                <a:gd name="connsiteY113" fmla="*/ 302578 h 773329"/>
                <a:gd name="connsiteX114" fmla="*/ 183935 w 1295024"/>
                <a:gd name="connsiteY114" fmla="*/ 253289 h 773329"/>
                <a:gd name="connsiteX115" fmla="*/ 202534 w 1295024"/>
                <a:gd name="connsiteY115" fmla="*/ 214230 h 773329"/>
                <a:gd name="connsiteX116" fmla="*/ 225784 w 1295024"/>
                <a:gd name="connsiteY116" fmla="*/ 186331 h 773329"/>
                <a:gd name="connsiteX117" fmla="*/ 250893 w 1295024"/>
                <a:gd name="connsiteY117" fmla="*/ 168661 h 773329"/>
                <a:gd name="connsiteX118" fmla="*/ 283442 w 1295024"/>
                <a:gd name="connsiteY118" fmla="*/ 156572 h 773329"/>
                <a:gd name="connsiteX119" fmla="*/ 325291 w 1295024"/>
                <a:gd name="connsiteY119" fmla="*/ 152852 h 773329"/>
                <a:gd name="connsiteX120" fmla="*/ 343891 w 1295024"/>
                <a:gd name="connsiteY120" fmla="*/ 154711 h 773329"/>
                <a:gd name="connsiteX121" fmla="*/ 359701 w 1295024"/>
                <a:gd name="connsiteY121" fmla="*/ 158432 h 773329"/>
                <a:gd name="connsiteX122" fmla="*/ 384810 w 1295024"/>
                <a:gd name="connsiteY122" fmla="*/ 170521 h 773329"/>
                <a:gd name="connsiteX123" fmla="*/ 402479 w 1295024"/>
                <a:gd name="connsiteY123" fmla="*/ 185401 h 773329"/>
                <a:gd name="connsiteX124" fmla="*/ 415499 w 1295024"/>
                <a:gd name="connsiteY124" fmla="*/ 204000 h 773329"/>
                <a:gd name="connsiteX125" fmla="*/ 420149 w 1295024"/>
                <a:gd name="connsiteY125" fmla="*/ 215160 h 773329"/>
                <a:gd name="connsiteX126" fmla="*/ 431309 w 1295024"/>
                <a:gd name="connsiteY126" fmla="*/ 224460 h 773329"/>
                <a:gd name="connsiteX127" fmla="*/ 438749 w 1295024"/>
                <a:gd name="connsiteY127" fmla="*/ 223530 h 773329"/>
                <a:gd name="connsiteX128" fmla="*/ 448049 w 1295024"/>
                <a:gd name="connsiteY128" fmla="*/ 208650 h 773329"/>
                <a:gd name="connsiteX129" fmla="*/ 448049 w 1295024"/>
                <a:gd name="connsiteY129" fmla="*/ 207720 h 773329"/>
                <a:gd name="connsiteX130" fmla="*/ 448049 w 1295024"/>
                <a:gd name="connsiteY130" fmla="*/ 206790 h 773329"/>
                <a:gd name="connsiteX131" fmla="*/ 456419 w 1295024"/>
                <a:gd name="connsiteY131" fmla="*/ 157502 h 773329"/>
                <a:gd name="connsiteX132" fmla="*/ 475948 w 1295024"/>
                <a:gd name="connsiteY132" fmla="*/ 116583 h 773329"/>
                <a:gd name="connsiteX133" fmla="*/ 502917 w 1295024"/>
                <a:gd name="connsiteY133" fmla="*/ 84963 h 773329"/>
                <a:gd name="connsiteX134" fmla="*/ 540116 w 1295024"/>
                <a:gd name="connsiteY134" fmla="*/ 58924 h 773329"/>
                <a:gd name="connsiteX135" fmla="*/ 594055 w 1295024"/>
                <a:gd name="connsiteY135" fmla="*/ 38464 h 773329"/>
                <a:gd name="connsiteX136" fmla="*/ 669383 w 1295024"/>
                <a:gd name="connsiteY136" fmla="*/ 31955 h 773329"/>
                <a:gd name="connsiteX137" fmla="*/ 712162 w 1295024"/>
                <a:gd name="connsiteY137" fmla="*/ 36605 h 773329"/>
                <a:gd name="connsiteX138" fmla="*/ 756801 w 1295024"/>
                <a:gd name="connsiteY138" fmla="*/ 47764 h 773329"/>
                <a:gd name="connsiteX139" fmla="*/ 828409 w 1295024"/>
                <a:gd name="connsiteY139" fmla="*/ 81243 h 773329"/>
                <a:gd name="connsiteX140" fmla="*/ 875838 w 1295024"/>
                <a:gd name="connsiteY140" fmla="*/ 120302 h 773329"/>
                <a:gd name="connsiteX141" fmla="*/ 904667 w 1295024"/>
                <a:gd name="connsiteY141" fmla="*/ 161221 h 773329"/>
                <a:gd name="connsiteX142" fmla="*/ 922337 w 1295024"/>
                <a:gd name="connsiteY142" fmla="*/ 209580 h 773329"/>
                <a:gd name="connsiteX143" fmla="*/ 927916 w 1295024"/>
                <a:gd name="connsiteY143" fmla="*/ 274679 h 773329"/>
                <a:gd name="connsiteX144" fmla="*/ 924197 w 1295024"/>
                <a:gd name="connsiteY144" fmla="*/ 308158 h 773329"/>
                <a:gd name="connsiteX145" fmla="*/ 920477 w 1295024"/>
                <a:gd name="connsiteY145" fmla="*/ 324897 h 773329"/>
                <a:gd name="connsiteX146" fmla="*/ 919547 w 1295024"/>
                <a:gd name="connsiteY146" fmla="*/ 329547 h 773329"/>
                <a:gd name="connsiteX147" fmla="*/ 916757 w 1295024"/>
                <a:gd name="connsiteY147" fmla="*/ 341637 h 773329"/>
                <a:gd name="connsiteX148" fmla="*/ 915827 w 1295024"/>
                <a:gd name="connsiteY148" fmla="*/ 342567 h 773329"/>
                <a:gd name="connsiteX149" fmla="*/ 914897 w 1295024"/>
                <a:gd name="connsiteY149" fmla="*/ 344427 h 773329"/>
                <a:gd name="connsiteX150" fmla="*/ 914897 w 1295024"/>
                <a:gd name="connsiteY150" fmla="*/ 344427 h 773329"/>
                <a:gd name="connsiteX151" fmla="*/ 914897 w 1295024"/>
                <a:gd name="connsiteY151" fmla="*/ 344427 h 773329"/>
                <a:gd name="connsiteX152" fmla="*/ 914897 w 1295024"/>
                <a:gd name="connsiteY152" fmla="*/ 344427 h 773329"/>
                <a:gd name="connsiteX153" fmla="*/ 914897 w 1295024"/>
                <a:gd name="connsiteY153" fmla="*/ 344427 h 773329"/>
                <a:gd name="connsiteX154" fmla="*/ 914897 w 1295024"/>
                <a:gd name="connsiteY154" fmla="*/ 344427 h 773329"/>
                <a:gd name="connsiteX155" fmla="*/ 915827 w 1295024"/>
                <a:gd name="connsiteY155" fmla="*/ 354657 h 773329"/>
                <a:gd name="connsiteX156" fmla="*/ 922337 w 1295024"/>
                <a:gd name="connsiteY156" fmla="*/ 358377 h 773329"/>
                <a:gd name="connsiteX157" fmla="*/ 923267 w 1295024"/>
                <a:gd name="connsiteY157" fmla="*/ 358377 h 773329"/>
                <a:gd name="connsiteX158" fmla="*/ 923267 w 1295024"/>
                <a:gd name="connsiteY158" fmla="*/ 358377 h 773329"/>
                <a:gd name="connsiteX159" fmla="*/ 923267 w 1295024"/>
                <a:gd name="connsiteY159" fmla="*/ 358377 h 773329"/>
                <a:gd name="connsiteX160" fmla="*/ 925127 w 1295024"/>
                <a:gd name="connsiteY160" fmla="*/ 359306 h 773329"/>
                <a:gd name="connsiteX161" fmla="*/ 940007 w 1295024"/>
                <a:gd name="connsiteY161" fmla="*/ 351867 h 773329"/>
                <a:gd name="connsiteX162" fmla="*/ 940936 w 1295024"/>
                <a:gd name="connsiteY162" fmla="*/ 350007 h 773329"/>
                <a:gd name="connsiteX163" fmla="*/ 940936 w 1295024"/>
                <a:gd name="connsiteY163" fmla="*/ 350007 h 773329"/>
                <a:gd name="connsiteX164" fmla="*/ 940936 w 1295024"/>
                <a:gd name="connsiteY164" fmla="*/ 350007 h 773329"/>
                <a:gd name="connsiteX165" fmla="*/ 950236 w 1295024"/>
                <a:gd name="connsiteY165" fmla="*/ 345357 h 773329"/>
                <a:gd name="connsiteX166" fmla="*/ 1000455 w 1295024"/>
                <a:gd name="connsiteY166" fmla="*/ 325827 h 773329"/>
                <a:gd name="connsiteX167" fmla="*/ 1033934 w 1295024"/>
                <a:gd name="connsiteY167" fmla="*/ 322107 h 773329"/>
                <a:gd name="connsiteX168" fmla="*/ 1044164 w 1295024"/>
                <a:gd name="connsiteY168" fmla="*/ 323037 h 773329"/>
                <a:gd name="connsiteX169" fmla="*/ 1053463 w 1295024"/>
                <a:gd name="connsiteY169" fmla="*/ 324897 h 773329"/>
                <a:gd name="connsiteX170" fmla="*/ 1068343 w 1295024"/>
                <a:gd name="connsiteY170" fmla="*/ 332337 h 773329"/>
                <a:gd name="connsiteX171" fmla="*/ 1080433 w 1295024"/>
                <a:gd name="connsiteY171" fmla="*/ 342567 h 773329"/>
                <a:gd name="connsiteX172" fmla="*/ 1091593 w 1295024"/>
                <a:gd name="connsiteY172" fmla="*/ 359306 h 773329"/>
                <a:gd name="connsiteX173" fmla="*/ 1099033 w 1295024"/>
                <a:gd name="connsiteY173" fmla="*/ 378836 h 773329"/>
                <a:gd name="connsiteX174" fmla="*/ 1100893 w 1295024"/>
                <a:gd name="connsiteY174" fmla="*/ 403015 h 773329"/>
                <a:gd name="connsiteX175" fmla="*/ 1094383 w 1295024"/>
                <a:gd name="connsiteY175" fmla="*/ 435565 h 773329"/>
                <a:gd name="connsiteX176" fmla="*/ 1075783 w 1295024"/>
                <a:gd name="connsiteY176" fmla="*/ 474624 h 773329"/>
                <a:gd name="connsiteX177" fmla="*/ 1061833 w 1295024"/>
                <a:gd name="connsiteY177" fmla="*/ 493223 h 773329"/>
                <a:gd name="connsiteX178" fmla="*/ 1059044 w 1295024"/>
                <a:gd name="connsiteY178" fmla="*/ 501593 h 773329"/>
                <a:gd name="connsiteX179" fmla="*/ 1059044 w 1295024"/>
                <a:gd name="connsiteY179" fmla="*/ 501593 h 773329"/>
                <a:gd name="connsiteX180" fmla="*/ 1059044 w 1295024"/>
                <a:gd name="connsiteY180" fmla="*/ 502523 h 773329"/>
                <a:gd name="connsiteX181" fmla="*/ 1059044 w 1295024"/>
                <a:gd name="connsiteY181" fmla="*/ 502523 h 773329"/>
                <a:gd name="connsiteX182" fmla="*/ 1059044 w 1295024"/>
                <a:gd name="connsiteY182" fmla="*/ 503453 h 773329"/>
                <a:gd name="connsiteX183" fmla="*/ 1059044 w 1295024"/>
                <a:gd name="connsiteY183" fmla="*/ 503453 h 773329"/>
                <a:gd name="connsiteX184" fmla="*/ 1059044 w 1295024"/>
                <a:gd name="connsiteY184" fmla="*/ 504383 h 773329"/>
                <a:gd name="connsiteX185" fmla="*/ 1063694 w 1295024"/>
                <a:gd name="connsiteY185" fmla="*/ 512753 h 773329"/>
                <a:gd name="connsiteX186" fmla="*/ 1069273 w 1295024"/>
                <a:gd name="connsiteY186" fmla="*/ 515543 h 773329"/>
                <a:gd name="connsiteX187" fmla="*/ 1072993 w 1295024"/>
                <a:gd name="connsiteY187" fmla="*/ 515543 h 773329"/>
                <a:gd name="connsiteX188" fmla="*/ 1091593 w 1295024"/>
                <a:gd name="connsiteY188" fmla="*/ 515543 h 773329"/>
                <a:gd name="connsiteX189" fmla="*/ 1134372 w 1295024"/>
                <a:gd name="connsiteY189" fmla="*/ 520193 h 773329"/>
                <a:gd name="connsiteX190" fmla="*/ 1171571 w 1295024"/>
                <a:gd name="connsiteY190" fmla="*/ 529492 h 773329"/>
                <a:gd name="connsiteX191" fmla="*/ 1172501 w 1295024"/>
                <a:gd name="connsiteY191" fmla="*/ 529492 h 773329"/>
                <a:gd name="connsiteX192" fmla="*/ 1221790 w 1295024"/>
                <a:gd name="connsiteY192" fmla="*/ 551812 h 773329"/>
                <a:gd name="connsiteX193" fmla="*/ 1245039 w 1295024"/>
                <a:gd name="connsiteY193" fmla="*/ 571341 h 773329"/>
                <a:gd name="connsiteX194" fmla="*/ 1258058 w 1295024"/>
                <a:gd name="connsiteY194" fmla="*/ 589011 h 773329"/>
                <a:gd name="connsiteX195" fmla="*/ 1264568 w 1295024"/>
                <a:gd name="connsiteY195" fmla="*/ 607610 h 773329"/>
                <a:gd name="connsiteX196" fmla="*/ 1266428 w 1295024"/>
                <a:gd name="connsiteY196" fmla="*/ 630860 h 773329"/>
                <a:gd name="connsiteX197" fmla="*/ 1262708 w 1295024"/>
                <a:gd name="connsiteY197" fmla="*/ 658759 h 773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295024" h="773329">
                  <a:moveTo>
                    <a:pt x="1294328" y="639230"/>
                  </a:moveTo>
                  <a:cubicBezTo>
                    <a:pt x="1295257" y="632720"/>
                    <a:pt x="1295257" y="626210"/>
                    <a:pt x="1294328" y="618770"/>
                  </a:cubicBezTo>
                  <a:cubicBezTo>
                    <a:pt x="1294328" y="611330"/>
                    <a:pt x="1292468" y="604821"/>
                    <a:pt x="1290608" y="598311"/>
                  </a:cubicBezTo>
                  <a:cubicBezTo>
                    <a:pt x="1287818" y="586221"/>
                    <a:pt x="1282238" y="575061"/>
                    <a:pt x="1275728" y="565761"/>
                  </a:cubicBezTo>
                  <a:cubicBezTo>
                    <a:pt x="1269218" y="555532"/>
                    <a:pt x="1259918" y="547162"/>
                    <a:pt x="1250619" y="539722"/>
                  </a:cubicBezTo>
                  <a:cubicBezTo>
                    <a:pt x="1225509" y="519263"/>
                    <a:pt x="1193890" y="507173"/>
                    <a:pt x="1163201" y="499733"/>
                  </a:cubicBezTo>
                  <a:cubicBezTo>
                    <a:pt x="1155761" y="497873"/>
                    <a:pt x="1148321" y="496013"/>
                    <a:pt x="1140882" y="495083"/>
                  </a:cubicBezTo>
                  <a:cubicBezTo>
                    <a:pt x="1126002" y="492293"/>
                    <a:pt x="1111122" y="491363"/>
                    <a:pt x="1096243" y="490433"/>
                  </a:cubicBezTo>
                  <a:cubicBezTo>
                    <a:pt x="1100893" y="483924"/>
                    <a:pt x="1104612" y="476484"/>
                    <a:pt x="1108332" y="469974"/>
                  </a:cubicBezTo>
                  <a:cubicBezTo>
                    <a:pt x="1115772" y="455094"/>
                    <a:pt x="1121352" y="439285"/>
                    <a:pt x="1124142" y="423475"/>
                  </a:cubicBezTo>
                  <a:cubicBezTo>
                    <a:pt x="1126932" y="406735"/>
                    <a:pt x="1126932" y="389996"/>
                    <a:pt x="1123212" y="374186"/>
                  </a:cubicBezTo>
                  <a:cubicBezTo>
                    <a:pt x="1119492" y="358377"/>
                    <a:pt x="1112052" y="343497"/>
                    <a:pt x="1101822" y="331407"/>
                  </a:cubicBezTo>
                  <a:cubicBezTo>
                    <a:pt x="1092523" y="320248"/>
                    <a:pt x="1080433" y="311878"/>
                    <a:pt x="1067413" y="306298"/>
                  </a:cubicBezTo>
                  <a:cubicBezTo>
                    <a:pt x="1061833" y="304438"/>
                    <a:pt x="1056254" y="302578"/>
                    <a:pt x="1050674" y="301648"/>
                  </a:cubicBezTo>
                  <a:cubicBezTo>
                    <a:pt x="1042304" y="299788"/>
                    <a:pt x="1033934" y="299788"/>
                    <a:pt x="1025564" y="299788"/>
                  </a:cubicBezTo>
                  <a:cubicBezTo>
                    <a:pt x="1011614" y="300718"/>
                    <a:pt x="996735" y="303508"/>
                    <a:pt x="983715" y="308158"/>
                  </a:cubicBezTo>
                  <a:cubicBezTo>
                    <a:pt x="973486" y="311878"/>
                    <a:pt x="963256" y="315598"/>
                    <a:pt x="953026" y="320248"/>
                  </a:cubicBezTo>
                  <a:cubicBezTo>
                    <a:pt x="955816" y="311878"/>
                    <a:pt x="957676" y="303508"/>
                    <a:pt x="958606" y="295138"/>
                  </a:cubicBezTo>
                  <a:cubicBezTo>
                    <a:pt x="961396" y="275608"/>
                    <a:pt x="962326" y="256079"/>
                    <a:pt x="960466" y="236550"/>
                  </a:cubicBezTo>
                  <a:cubicBezTo>
                    <a:pt x="959536" y="217020"/>
                    <a:pt x="954886" y="198420"/>
                    <a:pt x="950236" y="179821"/>
                  </a:cubicBezTo>
                  <a:cubicBezTo>
                    <a:pt x="945586" y="163081"/>
                    <a:pt x="938147" y="146342"/>
                    <a:pt x="928847" y="130532"/>
                  </a:cubicBezTo>
                  <a:cubicBezTo>
                    <a:pt x="917687" y="110073"/>
                    <a:pt x="902808" y="92403"/>
                    <a:pt x="885138" y="76593"/>
                  </a:cubicBezTo>
                  <a:cubicBezTo>
                    <a:pt x="867468" y="60784"/>
                    <a:pt x="847939" y="47764"/>
                    <a:pt x="827479" y="36605"/>
                  </a:cubicBezTo>
                  <a:cubicBezTo>
                    <a:pt x="806090" y="25445"/>
                    <a:pt x="782840" y="17075"/>
                    <a:pt x="759591" y="10565"/>
                  </a:cubicBezTo>
                  <a:cubicBezTo>
                    <a:pt x="751221" y="8705"/>
                    <a:pt x="742851" y="6845"/>
                    <a:pt x="735412" y="4985"/>
                  </a:cubicBezTo>
                  <a:cubicBezTo>
                    <a:pt x="720532" y="2195"/>
                    <a:pt x="705652" y="1265"/>
                    <a:pt x="690772" y="335"/>
                  </a:cubicBezTo>
                  <a:cubicBezTo>
                    <a:pt x="666593" y="-595"/>
                    <a:pt x="643344" y="335"/>
                    <a:pt x="620094" y="4055"/>
                  </a:cubicBezTo>
                  <a:cubicBezTo>
                    <a:pt x="597775" y="7775"/>
                    <a:pt x="575456" y="14285"/>
                    <a:pt x="554066" y="22655"/>
                  </a:cubicBezTo>
                  <a:cubicBezTo>
                    <a:pt x="519657" y="36605"/>
                    <a:pt x="488968" y="58924"/>
                    <a:pt x="467578" y="88683"/>
                  </a:cubicBezTo>
                  <a:cubicBezTo>
                    <a:pt x="449909" y="112862"/>
                    <a:pt x="438749" y="140762"/>
                    <a:pt x="433169" y="170521"/>
                  </a:cubicBezTo>
                  <a:cubicBezTo>
                    <a:pt x="431309" y="167731"/>
                    <a:pt x="428519" y="164941"/>
                    <a:pt x="426659" y="162151"/>
                  </a:cubicBezTo>
                  <a:cubicBezTo>
                    <a:pt x="422009" y="156572"/>
                    <a:pt x="416429" y="151922"/>
                    <a:pt x="410849" y="147272"/>
                  </a:cubicBezTo>
                  <a:cubicBezTo>
                    <a:pt x="405270" y="142622"/>
                    <a:pt x="398760" y="138902"/>
                    <a:pt x="391320" y="135182"/>
                  </a:cubicBezTo>
                  <a:cubicBezTo>
                    <a:pt x="379230" y="128672"/>
                    <a:pt x="365280" y="124952"/>
                    <a:pt x="351331" y="122162"/>
                  </a:cubicBezTo>
                  <a:lnTo>
                    <a:pt x="351331" y="122162"/>
                  </a:lnTo>
                  <a:cubicBezTo>
                    <a:pt x="337381" y="119372"/>
                    <a:pt x="322502" y="119372"/>
                    <a:pt x="308552" y="120302"/>
                  </a:cubicBezTo>
                  <a:cubicBezTo>
                    <a:pt x="293673" y="121232"/>
                    <a:pt x="279723" y="124952"/>
                    <a:pt x="265773" y="128672"/>
                  </a:cubicBezTo>
                  <a:cubicBezTo>
                    <a:pt x="251824" y="133322"/>
                    <a:pt x="238804" y="139832"/>
                    <a:pt x="227644" y="147272"/>
                  </a:cubicBezTo>
                  <a:cubicBezTo>
                    <a:pt x="204394" y="163081"/>
                    <a:pt x="186725" y="185401"/>
                    <a:pt x="174635" y="210510"/>
                  </a:cubicBezTo>
                  <a:cubicBezTo>
                    <a:pt x="169055" y="222600"/>
                    <a:pt x="164405" y="234690"/>
                    <a:pt x="161616" y="247709"/>
                  </a:cubicBezTo>
                  <a:cubicBezTo>
                    <a:pt x="157896" y="259799"/>
                    <a:pt x="156035" y="272819"/>
                    <a:pt x="155106" y="284908"/>
                  </a:cubicBezTo>
                  <a:cubicBezTo>
                    <a:pt x="153246" y="305368"/>
                    <a:pt x="155106" y="325827"/>
                    <a:pt x="159756" y="346287"/>
                  </a:cubicBezTo>
                  <a:cubicBezTo>
                    <a:pt x="157896" y="345357"/>
                    <a:pt x="155106" y="344427"/>
                    <a:pt x="153246" y="343497"/>
                  </a:cubicBezTo>
                  <a:cubicBezTo>
                    <a:pt x="143946" y="340707"/>
                    <a:pt x="133716" y="338847"/>
                    <a:pt x="123486" y="337917"/>
                  </a:cubicBezTo>
                  <a:cubicBezTo>
                    <a:pt x="116047" y="336987"/>
                    <a:pt x="108607" y="336987"/>
                    <a:pt x="100237" y="336987"/>
                  </a:cubicBezTo>
                  <a:cubicBezTo>
                    <a:pt x="92797" y="336987"/>
                    <a:pt x="85357" y="338847"/>
                    <a:pt x="77918" y="340707"/>
                  </a:cubicBezTo>
                  <a:cubicBezTo>
                    <a:pt x="52808" y="346287"/>
                    <a:pt x="29559" y="361167"/>
                    <a:pt x="14679" y="382556"/>
                  </a:cubicBezTo>
                  <a:cubicBezTo>
                    <a:pt x="7239" y="392786"/>
                    <a:pt x="2589" y="404876"/>
                    <a:pt x="730" y="417895"/>
                  </a:cubicBezTo>
                  <a:cubicBezTo>
                    <a:pt x="-1130" y="430915"/>
                    <a:pt x="730" y="443934"/>
                    <a:pt x="4449" y="456024"/>
                  </a:cubicBezTo>
                  <a:cubicBezTo>
                    <a:pt x="9099" y="469974"/>
                    <a:pt x="18399" y="482064"/>
                    <a:pt x="28629" y="492293"/>
                  </a:cubicBezTo>
                  <a:cubicBezTo>
                    <a:pt x="40719" y="504383"/>
                    <a:pt x="55598" y="513683"/>
                    <a:pt x="69548" y="521123"/>
                  </a:cubicBezTo>
                  <a:cubicBezTo>
                    <a:pt x="97447" y="536002"/>
                    <a:pt x="129066" y="545302"/>
                    <a:pt x="158826" y="553672"/>
                  </a:cubicBezTo>
                  <a:cubicBezTo>
                    <a:pt x="187655" y="562042"/>
                    <a:pt x="216484" y="568551"/>
                    <a:pt x="245314" y="577851"/>
                  </a:cubicBezTo>
                  <a:cubicBezTo>
                    <a:pt x="245314" y="577851"/>
                    <a:pt x="245314" y="577851"/>
                    <a:pt x="245314" y="577851"/>
                  </a:cubicBezTo>
                  <a:cubicBezTo>
                    <a:pt x="245314" y="577851"/>
                    <a:pt x="245314" y="577851"/>
                    <a:pt x="246243" y="577851"/>
                  </a:cubicBezTo>
                  <a:cubicBezTo>
                    <a:pt x="246243" y="577851"/>
                    <a:pt x="246243" y="577851"/>
                    <a:pt x="246243" y="577851"/>
                  </a:cubicBezTo>
                  <a:cubicBezTo>
                    <a:pt x="247174" y="577851"/>
                    <a:pt x="247174" y="577851"/>
                    <a:pt x="248103" y="577851"/>
                  </a:cubicBezTo>
                  <a:cubicBezTo>
                    <a:pt x="248103" y="577851"/>
                    <a:pt x="248103" y="577851"/>
                    <a:pt x="247174" y="577851"/>
                  </a:cubicBezTo>
                  <a:cubicBezTo>
                    <a:pt x="248103" y="577851"/>
                    <a:pt x="248103" y="577851"/>
                    <a:pt x="249033" y="578781"/>
                  </a:cubicBezTo>
                  <a:cubicBezTo>
                    <a:pt x="249033" y="578781"/>
                    <a:pt x="248103" y="578781"/>
                    <a:pt x="248103" y="578781"/>
                  </a:cubicBezTo>
                  <a:cubicBezTo>
                    <a:pt x="331801" y="605750"/>
                    <a:pt x="415499" y="633650"/>
                    <a:pt x="499197" y="659689"/>
                  </a:cubicBezTo>
                  <a:cubicBezTo>
                    <a:pt x="581035" y="684798"/>
                    <a:pt x="662873" y="708978"/>
                    <a:pt x="745641" y="727577"/>
                  </a:cubicBezTo>
                  <a:cubicBezTo>
                    <a:pt x="818179" y="744317"/>
                    <a:pt x="889788" y="759197"/>
                    <a:pt x="964186" y="767567"/>
                  </a:cubicBezTo>
                  <a:cubicBezTo>
                    <a:pt x="1009755" y="772217"/>
                    <a:pt x="1056254" y="775006"/>
                    <a:pt x="1101822" y="772217"/>
                  </a:cubicBezTo>
                  <a:cubicBezTo>
                    <a:pt x="1122282" y="771287"/>
                    <a:pt x="1142742" y="768496"/>
                    <a:pt x="1163201" y="763847"/>
                  </a:cubicBezTo>
                  <a:cubicBezTo>
                    <a:pt x="1181801" y="759197"/>
                    <a:pt x="1200400" y="753617"/>
                    <a:pt x="1218069" y="745247"/>
                  </a:cubicBezTo>
                  <a:cubicBezTo>
                    <a:pt x="1234809" y="736877"/>
                    <a:pt x="1249689" y="726647"/>
                    <a:pt x="1262708" y="712698"/>
                  </a:cubicBezTo>
                  <a:cubicBezTo>
                    <a:pt x="1269218" y="706188"/>
                    <a:pt x="1273868" y="698748"/>
                    <a:pt x="1278518" y="690378"/>
                  </a:cubicBezTo>
                  <a:cubicBezTo>
                    <a:pt x="1283168" y="682009"/>
                    <a:pt x="1285958" y="673639"/>
                    <a:pt x="1288748" y="664339"/>
                  </a:cubicBezTo>
                  <a:cubicBezTo>
                    <a:pt x="1292468" y="657829"/>
                    <a:pt x="1294328" y="648529"/>
                    <a:pt x="1294328" y="639230"/>
                  </a:cubicBezTo>
                  <a:close/>
                  <a:moveTo>
                    <a:pt x="1262708" y="658759"/>
                  </a:moveTo>
                  <a:cubicBezTo>
                    <a:pt x="1259918" y="667129"/>
                    <a:pt x="1256199" y="674569"/>
                    <a:pt x="1251549" y="682009"/>
                  </a:cubicBezTo>
                  <a:cubicBezTo>
                    <a:pt x="1246899" y="688519"/>
                    <a:pt x="1241319" y="695028"/>
                    <a:pt x="1235739" y="700608"/>
                  </a:cubicBezTo>
                  <a:cubicBezTo>
                    <a:pt x="1228300" y="707118"/>
                    <a:pt x="1219000" y="713628"/>
                    <a:pt x="1209700" y="718278"/>
                  </a:cubicBezTo>
                  <a:cubicBezTo>
                    <a:pt x="1194820" y="725718"/>
                    <a:pt x="1179010" y="731297"/>
                    <a:pt x="1160411" y="735947"/>
                  </a:cubicBezTo>
                  <a:cubicBezTo>
                    <a:pt x="1124142" y="744317"/>
                    <a:pt x="1083223" y="747107"/>
                    <a:pt x="1031144" y="744317"/>
                  </a:cubicBezTo>
                  <a:cubicBezTo>
                    <a:pt x="983715" y="742457"/>
                    <a:pt x="933497" y="735947"/>
                    <a:pt x="876768" y="726647"/>
                  </a:cubicBezTo>
                  <a:cubicBezTo>
                    <a:pt x="849799" y="721998"/>
                    <a:pt x="820969" y="716418"/>
                    <a:pt x="787490" y="708978"/>
                  </a:cubicBezTo>
                  <a:cubicBezTo>
                    <a:pt x="742851" y="698748"/>
                    <a:pt x="706582" y="690378"/>
                    <a:pt x="673103" y="682009"/>
                  </a:cubicBezTo>
                  <a:cubicBezTo>
                    <a:pt x="612655" y="666199"/>
                    <a:pt x="549416" y="647599"/>
                    <a:pt x="466648" y="621560"/>
                  </a:cubicBezTo>
                  <a:cubicBezTo>
                    <a:pt x="428519" y="609471"/>
                    <a:pt x="389460" y="596451"/>
                    <a:pt x="351331" y="584361"/>
                  </a:cubicBezTo>
                  <a:cubicBezTo>
                    <a:pt x="330872" y="577851"/>
                    <a:pt x="310412" y="571341"/>
                    <a:pt x="289952" y="564831"/>
                  </a:cubicBezTo>
                  <a:lnTo>
                    <a:pt x="287163" y="563901"/>
                  </a:lnTo>
                  <a:cubicBezTo>
                    <a:pt x="263913" y="556462"/>
                    <a:pt x="237874" y="548092"/>
                    <a:pt x="212764" y="540652"/>
                  </a:cubicBezTo>
                  <a:lnTo>
                    <a:pt x="198815" y="536932"/>
                  </a:lnTo>
                  <a:lnTo>
                    <a:pt x="196955" y="536002"/>
                  </a:lnTo>
                  <a:cubicBezTo>
                    <a:pt x="178355" y="531352"/>
                    <a:pt x="159756" y="525773"/>
                    <a:pt x="141156" y="520193"/>
                  </a:cubicBezTo>
                  <a:cubicBezTo>
                    <a:pt x="110467" y="509963"/>
                    <a:pt x="88147" y="500663"/>
                    <a:pt x="69548" y="488573"/>
                  </a:cubicBezTo>
                  <a:cubicBezTo>
                    <a:pt x="60248" y="482994"/>
                    <a:pt x="52808" y="476484"/>
                    <a:pt x="47229" y="469974"/>
                  </a:cubicBezTo>
                  <a:cubicBezTo>
                    <a:pt x="42579" y="465324"/>
                    <a:pt x="39788" y="460674"/>
                    <a:pt x="36998" y="455094"/>
                  </a:cubicBezTo>
                  <a:cubicBezTo>
                    <a:pt x="35138" y="450444"/>
                    <a:pt x="33279" y="445794"/>
                    <a:pt x="32349" y="442075"/>
                  </a:cubicBezTo>
                  <a:cubicBezTo>
                    <a:pt x="31419" y="438354"/>
                    <a:pt x="31419" y="433705"/>
                    <a:pt x="31419" y="429985"/>
                  </a:cubicBezTo>
                  <a:cubicBezTo>
                    <a:pt x="31419" y="425335"/>
                    <a:pt x="32349" y="420685"/>
                    <a:pt x="33279" y="416965"/>
                  </a:cubicBezTo>
                  <a:cubicBezTo>
                    <a:pt x="35138" y="412315"/>
                    <a:pt x="36998" y="407665"/>
                    <a:pt x="39788" y="403015"/>
                  </a:cubicBezTo>
                  <a:cubicBezTo>
                    <a:pt x="42579" y="398366"/>
                    <a:pt x="46298" y="393716"/>
                    <a:pt x="50948" y="389996"/>
                  </a:cubicBezTo>
                  <a:cubicBezTo>
                    <a:pt x="56528" y="385346"/>
                    <a:pt x="62108" y="381626"/>
                    <a:pt x="68618" y="377906"/>
                  </a:cubicBezTo>
                  <a:cubicBezTo>
                    <a:pt x="76058" y="374186"/>
                    <a:pt x="83497" y="371396"/>
                    <a:pt x="90937" y="369536"/>
                  </a:cubicBezTo>
                  <a:cubicBezTo>
                    <a:pt x="96517" y="368606"/>
                    <a:pt x="101167" y="367676"/>
                    <a:pt x="106747" y="367676"/>
                  </a:cubicBezTo>
                  <a:cubicBezTo>
                    <a:pt x="114186" y="366746"/>
                    <a:pt x="121627" y="367676"/>
                    <a:pt x="128136" y="367676"/>
                  </a:cubicBezTo>
                  <a:cubicBezTo>
                    <a:pt x="135576" y="367676"/>
                    <a:pt x="142086" y="368606"/>
                    <a:pt x="147666" y="369536"/>
                  </a:cubicBezTo>
                  <a:cubicBezTo>
                    <a:pt x="151386" y="370466"/>
                    <a:pt x="155106" y="371396"/>
                    <a:pt x="158826" y="372326"/>
                  </a:cubicBezTo>
                  <a:cubicBezTo>
                    <a:pt x="162545" y="373256"/>
                    <a:pt x="165335" y="375116"/>
                    <a:pt x="169055" y="376046"/>
                  </a:cubicBezTo>
                  <a:cubicBezTo>
                    <a:pt x="169985" y="376046"/>
                    <a:pt x="170915" y="376976"/>
                    <a:pt x="170915" y="376976"/>
                  </a:cubicBezTo>
                  <a:cubicBezTo>
                    <a:pt x="174635" y="377906"/>
                    <a:pt x="177425" y="376046"/>
                    <a:pt x="179285" y="374186"/>
                  </a:cubicBezTo>
                  <a:cubicBezTo>
                    <a:pt x="180215" y="373256"/>
                    <a:pt x="181145" y="371396"/>
                    <a:pt x="181145" y="369536"/>
                  </a:cubicBezTo>
                  <a:cubicBezTo>
                    <a:pt x="181145" y="369536"/>
                    <a:pt x="181145" y="369536"/>
                    <a:pt x="181145" y="369536"/>
                  </a:cubicBezTo>
                  <a:cubicBezTo>
                    <a:pt x="181145" y="369536"/>
                    <a:pt x="181145" y="369536"/>
                    <a:pt x="181145" y="369536"/>
                  </a:cubicBezTo>
                  <a:cubicBezTo>
                    <a:pt x="181145" y="369536"/>
                    <a:pt x="181145" y="369536"/>
                    <a:pt x="181145" y="369536"/>
                  </a:cubicBezTo>
                  <a:cubicBezTo>
                    <a:pt x="181145" y="369536"/>
                    <a:pt x="181145" y="369536"/>
                    <a:pt x="181145" y="369536"/>
                  </a:cubicBezTo>
                  <a:cubicBezTo>
                    <a:pt x="181145" y="369536"/>
                    <a:pt x="181145" y="369536"/>
                    <a:pt x="181145" y="369536"/>
                  </a:cubicBezTo>
                  <a:cubicBezTo>
                    <a:pt x="181145" y="369536"/>
                    <a:pt x="181145" y="369536"/>
                    <a:pt x="181145" y="369536"/>
                  </a:cubicBezTo>
                  <a:cubicBezTo>
                    <a:pt x="183005" y="366746"/>
                    <a:pt x="183935" y="363027"/>
                    <a:pt x="183005" y="359306"/>
                  </a:cubicBezTo>
                  <a:cubicBezTo>
                    <a:pt x="182075" y="356517"/>
                    <a:pt x="181145" y="352797"/>
                    <a:pt x="180215" y="350007"/>
                  </a:cubicBezTo>
                  <a:cubicBezTo>
                    <a:pt x="176495" y="335127"/>
                    <a:pt x="175565" y="319318"/>
                    <a:pt x="175565" y="302578"/>
                  </a:cubicBezTo>
                  <a:cubicBezTo>
                    <a:pt x="176495" y="284908"/>
                    <a:pt x="179285" y="269099"/>
                    <a:pt x="183935" y="253289"/>
                  </a:cubicBezTo>
                  <a:cubicBezTo>
                    <a:pt x="188585" y="239339"/>
                    <a:pt x="195095" y="226320"/>
                    <a:pt x="202534" y="214230"/>
                  </a:cubicBezTo>
                  <a:cubicBezTo>
                    <a:pt x="209044" y="204000"/>
                    <a:pt x="217414" y="194701"/>
                    <a:pt x="225784" y="186331"/>
                  </a:cubicBezTo>
                  <a:cubicBezTo>
                    <a:pt x="233224" y="179821"/>
                    <a:pt x="241593" y="174241"/>
                    <a:pt x="250893" y="168661"/>
                  </a:cubicBezTo>
                  <a:cubicBezTo>
                    <a:pt x="261123" y="164011"/>
                    <a:pt x="271353" y="159361"/>
                    <a:pt x="283442" y="156572"/>
                  </a:cubicBezTo>
                  <a:cubicBezTo>
                    <a:pt x="297392" y="153782"/>
                    <a:pt x="311342" y="151922"/>
                    <a:pt x="325291" y="152852"/>
                  </a:cubicBezTo>
                  <a:cubicBezTo>
                    <a:pt x="331801" y="152852"/>
                    <a:pt x="337381" y="153782"/>
                    <a:pt x="343891" y="154711"/>
                  </a:cubicBezTo>
                  <a:cubicBezTo>
                    <a:pt x="349471" y="155641"/>
                    <a:pt x="354121" y="156572"/>
                    <a:pt x="359701" y="158432"/>
                  </a:cubicBezTo>
                  <a:cubicBezTo>
                    <a:pt x="368071" y="161221"/>
                    <a:pt x="376440" y="164941"/>
                    <a:pt x="384810" y="170521"/>
                  </a:cubicBezTo>
                  <a:cubicBezTo>
                    <a:pt x="391320" y="175171"/>
                    <a:pt x="396900" y="179821"/>
                    <a:pt x="402479" y="185401"/>
                  </a:cubicBezTo>
                  <a:cubicBezTo>
                    <a:pt x="407129" y="190981"/>
                    <a:pt x="411779" y="197490"/>
                    <a:pt x="415499" y="204000"/>
                  </a:cubicBezTo>
                  <a:cubicBezTo>
                    <a:pt x="417359" y="206790"/>
                    <a:pt x="418289" y="210510"/>
                    <a:pt x="420149" y="215160"/>
                  </a:cubicBezTo>
                  <a:cubicBezTo>
                    <a:pt x="422009" y="219810"/>
                    <a:pt x="426659" y="223530"/>
                    <a:pt x="431309" y="224460"/>
                  </a:cubicBezTo>
                  <a:cubicBezTo>
                    <a:pt x="434099" y="224460"/>
                    <a:pt x="435959" y="224460"/>
                    <a:pt x="438749" y="223530"/>
                  </a:cubicBezTo>
                  <a:cubicBezTo>
                    <a:pt x="444328" y="221670"/>
                    <a:pt x="448978" y="215160"/>
                    <a:pt x="448049" y="208650"/>
                  </a:cubicBezTo>
                  <a:cubicBezTo>
                    <a:pt x="448049" y="208650"/>
                    <a:pt x="448049" y="208650"/>
                    <a:pt x="448049" y="207720"/>
                  </a:cubicBezTo>
                  <a:cubicBezTo>
                    <a:pt x="448049" y="207720"/>
                    <a:pt x="448049" y="206790"/>
                    <a:pt x="448049" y="206790"/>
                  </a:cubicBezTo>
                  <a:cubicBezTo>
                    <a:pt x="448978" y="190051"/>
                    <a:pt x="451769" y="173311"/>
                    <a:pt x="456419" y="157502"/>
                  </a:cubicBezTo>
                  <a:cubicBezTo>
                    <a:pt x="461068" y="142622"/>
                    <a:pt x="467578" y="128672"/>
                    <a:pt x="475948" y="116583"/>
                  </a:cubicBezTo>
                  <a:cubicBezTo>
                    <a:pt x="483388" y="105423"/>
                    <a:pt x="492687" y="94263"/>
                    <a:pt x="502917" y="84963"/>
                  </a:cubicBezTo>
                  <a:cubicBezTo>
                    <a:pt x="514077" y="74734"/>
                    <a:pt x="526167" y="66364"/>
                    <a:pt x="540116" y="58924"/>
                  </a:cubicBezTo>
                  <a:cubicBezTo>
                    <a:pt x="556856" y="49624"/>
                    <a:pt x="575456" y="43114"/>
                    <a:pt x="594055" y="38464"/>
                  </a:cubicBezTo>
                  <a:cubicBezTo>
                    <a:pt x="617304" y="33814"/>
                    <a:pt x="641484" y="31025"/>
                    <a:pt x="669383" y="31955"/>
                  </a:cubicBezTo>
                  <a:cubicBezTo>
                    <a:pt x="683333" y="32885"/>
                    <a:pt x="698213" y="33814"/>
                    <a:pt x="712162" y="36605"/>
                  </a:cubicBezTo>
                  <a:cubicBezTo>
                    <a:pt x="727042" y="39394"/>
                    <a:pt x="741921" y="43114"/>
                    <a:pt x="756801" y="47764"/>
                  </a:cubicBezTo>
                  <a:cubicBezTo>
                    <a:pt x="782840" y="56134"/>
                    <a:pt x="806090" y="67294"/>
                    <a:pt x="828409" y="81243"/>
                  </a:cubicBezTo>
                  <a:cubicBezTo>
                    <a:pt x="846079" y="93333"/>
                    <a:pt x="861888" y="106353"/>
                    <a:pt x="875838" y="120302"/>
                  </a:cubicBezTo>
                  <a:cubicBezTo>
                    <a:pt x="886998" y="133322"/>
                    <a:pt x="896298" y="146342"/>
                    <a:pt x="904667" y="161221"/>
                  </a:cubicBezTo>
                  <a:cubicBezTo>
                    <a:pt x="912107" y="176101"/>
                    <a:pt x="917687" y="191911"/>
                    <a:pt x="922337" y="209580"/>
                  </a:cubicBezTo>
                  <a:cubicBezTo>
                    <a:pt x="926987" y="230040"/>
                    <a:pt x="928847" y="252359"/>
                    <a:pt x="927916" y="274679"/>
                  </a:cubicBezTo>
                  <a:cubicBezTo>
                    <a:pt x="926987" y="284908"/>
                    <a:pt x="926057" y="296068"/>
                    <a:pt x="924197" y="308158"/>
                  </a:cubicBezTo>
                  <a:cubicBezTo>
                    <a:pt x="923267" y="313738"/>
                    <a:pt x="922337" y="319318"/>
                    <a:pt x="920477" y="324897"/>
                  </a:cubicBezTo>
                  <a:lnTo>
                    <a:pt x="919547" y="329547"/>
                  </a:lnTo>
                  <a:cubicBezTo>
                    <a:pt x="918617" y="333267"/>
                    <a:pt x="917687" y="336987"/>
                    <a:pt x="916757" y="341637"/>
                  </a:cubicBezTo>
                  <a:cubicBezTo>
                    <a:pt x="916757" y="341637"/>
                    <a:pt x="916757" y="342567"/>
                    <a:pt x="915827" y="342567"/>
                  </a:cubicBezTo>
                  <a:cubicBezTo>
                    <a:pt x="915827" y="343497"/>
                    <a:pt x="914897" y="343497"/>
                    <a:pt x="914897" y="344427"/>
                  </a:cubicBezTo>
                  <a:cubicBezTo>
                    <a:pt x="914897" y="344427"/>
                    <a:pt x="914897" y="344427"/>
                    <a:pt x="914897" y="344427"/>
                  </a:cubicBezTo>
                  <a:cubicBezTo>
                    <a:pt x="914897" y="344427"/>
                    <a:pt x="914897" y="344427"/>
                    <a:pt x="914897" y="344427"/>
                  </a:cubicBezTo>
                  <a:cubicBezTo>
                    <a:pt x="914897" y="344427"/>
                    <a:pt x="914897" y="344427"/>
                    <a:pt x="914897" y="344427"/>
                  </a:cubicBezTo>
                  <a:cubicBezTo>
                    <a:pt x="914897" y="344427"/>
                    <a:pt x="914897" y="344427"/>
                    <a:pt x="914897" y="344427"/>
                  </a:cubicBezTo>
                  <a:cubicBezTo>
                    <a:pt x="914897" y="344427"/>
                    <a:pt x="914897" y="344427"/>
                    <a:pt x="914897" y="344427"/>
                  </a:cubicBezTo>
                  <a:cubicBezTo>
                    <a:pt x="913037" y="348147"/>
                    <a:pt x="913037" y="351867"/>
                    <a:pt x="915827" y="354657"/>
                  </a:cubicBezTo>
                  <a:cubicBezTo>
                    <a:pt x="917687" y="356517"/>
                    <a:pt x="919547" y="358377"/>
                    <a:pt x="922337" y="358377"/>
                  </a:cubicBezTo>
                  <a:lnTo>
                    <a:pt x="923267" y="358377"/>
                  </a:lnTo>
                  <a:lnTo>
                    <a:pt x="923267" y="358377"/>
                  </a:lnTo>
                  <a:cubicBezTo>
                    <a:pt x="923267" y="358377"/>
                    <a:pt x="923267" y="358377"/>
                    <a:pt x="923267" y="358377"/>
                  </a:cubicBezTo>
                  <a:cubicBezTo>
                    <a:pt x="924197" y="358377"/>
                    <a:pt x="925127" y="359306"/>
                    <a:pt x="925127" y="359306"/>
                  </a:cubicBezTo>
                  <a:cubicBezTo>
                    <a:pt x="930707" y="360236"/>
                    <a:pt x="937216" y="358377"/>
                    <a:pt x="940007" y="351867"/>
                  </a:cubicBezTo>
                  <a:lnTo>
                    <a:pt x="940936" y="350007"/>
                  </a:lnTo>
                  <a:cubicBezTo>
                    <a:pt x="940936" y="350007"/>
                    <a:pt x="940936" y="350007"/>
                    <a:pt x="940936" y="350007"/>
                  </a:cubicBezTo>
                  <a:lnTo>
                    <a:pt x="940936" y="350007"/>
                  </a:lnTo>
                  <a:cubicBezTo>
                    <a:pt x="943726" y="348147"/>
                    <a:pt x="946516" y="346287"/>
                    <a:pt x="950236" y="345357"/>
                  </a:cubicBezTo>
                  <a:cubicBezTo>
                    <a:pt x="967906" y="336057"/>
                    <a:pt x="984645" y="329547"/>
                    <a:pt x="1000455" y="325827"/>
                  </a:cubicBezTo>
                  <a:cubicBezTo>
                    <a:pt x="1012545" y="323037"/>
                    <a:pt x="1023705" y="322107"/>
                    <a:pt x="1033934" y="322107"/>
                  </a:cubicBezTo>
                  <a:cubicBezTo>
                    <a:pt x="1037654" y="322107"/>
                    <a:pt x="1040444" y="323037"/>
                    <a:pt x="1044164" y="323037"/>
                  </a:cubicBezTo>
                  <a:cubicBezTo>
                    <a:pt x="1046954" y="323967"/>
                    <a:pt x="1050674" y="323967"/>
                    <a:pt x="1053463" y="324897"/>
                  </a:cubicBezTo>
                  <a:cubicBezTo>
                    <a:pt x="1059044" y="326757"/>
                    <a:pt x="1063694" y="329547"/>
                    <a:pt x="1068343" y="332337"/>
                  </a:cubicBezTo>
                  <a:cubicBezTo>
                    <a:pt x="1072993" y="335127"/>
                    <a:pt x="1076713" y="338847"/>
                    <a:pt x="1080433" y="342567"/>
                  </a:cubicBezTo>
                  <a:cubicBezTo>
                    <a:pt x="1085083" y="347217"/>
                    <a:pt x="1088803" y="352797"/>
                    <a:pt x="1091593" y="359306"/>
                  </a:cubicBezTo>
                  <a:cubicBezTo>
                    <a:pt x="1094383" y="365816"/>
                    <a:pt x="1097172" y="372326"/>
                    <a:pt x="1099033" y="378836"/>
                  </a:cubicBezTo>
                  <a:cubicBezTo>
                    <a:pt x="1100893" y="386276"/>
                    <a:pt x="1100893" y="394646"/>
                    <a:pt x="1100893" y="403015"/>
                  </a:cubicBezTo>
                  <a:cubicBezTo>
                    <a:pt x="1099962" y="414175"/>
                    <a:pt x="1098103" y="424405"/>
                    <a:pt x="1094383" y="435565"/>
                  </a:cubicBezTo>
                  <a:cubicBezTo>
                    <a:pt x="1089733" y="449514"/>
                    <a:pt x="1083223" y="462534"/>
                    <a:pt x="1075783" y="474624"/>
                  </a:cubicBezTo>
                  <a:cubicBezTo>
                    <a:pt x="1071133" y="481134"/>
                    <a:pt x="1066483" y="487643"/>
                    <a:pt x="1061833" y="493223"/>
                  </a:cubicBezTo>
                  <a:cubicBezTo>
                    <a:pt x="1059973" y="495083"/>
                    <a:pt x="1059044" y="498803"/>
                    <a:pt x="1059044" y="501593"/>
                  </a:cubicBezTo>
                  <a:cubicBezTo>
                    <a:pt x="1059044" y="501593"/>
                    <a:pt x="1059044" y="501593"/>
                    <a:pt x="1059044" y="501593"/>
                  </a:cubicBezTo>
                  <a:cubicBezTo>
                    <a:pt x="1059044" y="501593"/>
                    <a:pt x="1059044" y="502523"/>
                    <a:pt x="1059044" y="502523"/>
                  </a:cubicBezTo>
                  <a:cubicBezTo>
                    <a:pt x="1059044" y="502523"/>
                    <a:pt x="1059044" y="502523"/>
                    <a:pt x="1059044" y="502523"/>
                  </a:cubicBezTo>
                  <a:cubicBezTo>
                    <a:pt x="1059044" y="502523"/>
                    <a:pt x="1059044" y="503453"/>
                    <a:pt x="1059044" y="503453"/>
                  </a:cubicBezTo>
                  <a:cubicBezTo>
                    <a:pt x="1059044" y="503453"/>
                    <a:pt x="1059044" y="503453"/>
                    <a:pt x="1059044" y="503453"/>
                  </a:cubicBezTo>
                  <a:cubicBezTo>
                    <a:pt x="1059044" y="503453"/>
                    <a:pt x="1059044" y="503453"/>
                    <a:pt x="1059044" y="504383"/>
                  </a:cubicBezTo>
                  <a:cubicBezTo>
                    <a:pt x="1059044" y="508103"/>
                    <a:pt x="1060904" y="510893"/>
                    <a:pt x="1063694" y="512753"/>
                  </a:cubicBezTo>
                  <a:cubicBezTo>
                    <a:pt x="1065554" y="513683"/>
                    <a:pt x="1067413" y="514613"/>
                    <a:pt x="1069273" y="515543"/>
                  </a:cubicBezTo>
                  <a:cubicBezTo>
                    <a:pt x="1070203" y="515543"/>
                    <a:pt x="1072063" y="515543"/>
                    <a:pt x="1072993" y="515543"/>
                  </a:cubicBezTo>
                  <a:cubicBezTo>
                    <a:pt x="1079503" y="515543"/>
                    <a:pt x="1086013" y="515543"/>
                    <a:pt x="1091593" y="515543"/>
                  </a:cubicBezTo>
                  <a:cubicBezTo>
                    <a:pt x="1106472" y="516473"/>
                    <a:pt x="1120422" y="517403"/>
                    <a:pt x="1134372" y="520193"/>
                  </a:cubicBezTo>
                  <a:cubicBezTo>
                    <a:pt x="1147391" y="522052"/>
                    <a:pt x="1159481" y="525773"/>
                    <a:pt x="1171571" y="529492"/>
                  </a:cubicBezTo>
                  <a:lnTo>
                    <a:pt x="1172501" y="529492"/>
                  </a:lnTo>
                  <a:cubicBezTo>
                    <a:pt x="1191100" y="536002"/>
                    <a:pt x="1206910" y="543442"/>
                    <a:pt x="1221790" y="551812"/>
                  </a:cubicBezTo>
                  <a:cubicBezTo>
                    <a:pt x="1231089" y="557392"/>
                    <a:pt x="1238529" y="563901"/>
                    <a:pt x="1245039" y="571341"/>
                  </a:cubicBezTo>
                  <a:cubicBezTo>
                    <a:pt x="1249689" y="576921"/>
                    <a:pt x="1254339" y="583431"/>
                    <a:pt x="1258058" y="589011"/>
                  </a:cubicBezTo>
                  <a:cubicBezTo>
                    <a:pt x="1260849" y="595521"/>
                    <a:pt x="1263639" y="601101"/>
                    <a:pt x="1264568" y="607610"/>
                  </a:cubicBezTo>
                  <a:cubicBezTo>
                    <a:pt x="1266428" y="615050"/>
                    <a:pt x="1266428" y="622490"/>
                    <a:pt x="1266428" y="630860"/>
                  </a:cubicBezTo>
                  <a:cubicBezTo>
                    <a:pt x="1266428" y="640160"/>
                    <a:pt x="1264568" y="649459"/>
                    <a:pt x="1262708" y="658759"/>
                  </a:cubicBez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1FAFA387-2BA1-F2A3-63E6-C4775D162535}"/>
                </a:ext>
              </a:extLst>
            </p:cNvPr>
            <p:cNvSpPr/>
            <p:nvPr/>
          </p:nvSpPr>
          <p:spPr>
            <a:xfrm>
              <a:off x="6306174" y="4138343"/>
              <a:ext cx="1235939" cy="713148"/>
            </a:xfrm>
            <a:custGeom>
              <a:avLst/>
              <a:gdLst>
                <a:gd name="connsiteX0" fmla="*/ 682603 w 1235939"/>
                <a:gd name="connsiteY0" fmla="*/ 4878 h 713148"/>
                <a:gd name="connsiteX1" fmla="*/ 639825 w 1235939"/>
                <a:gd name="connsiteY1" fmla="*/ 228 h 713148"/>
                <a:gd name="connsiteX2" fmla="*/ 564496 w 1235939"/>
                <a:gd name="connsiteY2" fmla="*/ 6738 h 713148"/>
                <a:gd name="connsiteX3" fmla="*/ 510558 w 1235939"/>
                <a:gd name="connsiteY3" fmla="*/ 27198 h 713148"/>
                <a:gd name="connsiteX4" fmla="*/ 473359 w 1235939"/>
                <a:gd name="connsiteY4" fmla="*/ 53237 h 713148"/>
                <a:gd name="connsiteX5" fmla="*/ 446389 w 1235939"/>
                <a:gd name="connsiteY5" fmla="*/ 84856 h 713148"/>
                <a:gd name="connsiteX6" fmla="*/ 426860 w 1235939"/>
                <a:gd name="connsiteY6" fmla="*/ 125775 h 713148"/>
                <a:gd name="connsiteX7" fmla="*/ 418490 w 1235939"/>
                <a:gd name="connsiteY7" fmla="*/ 175064 h 713148"/>
                <a:gd name="connsiteX8" fmla="*/ 409190 w 1235939"/>
                <a:gd name="connsiteY8" fmla="*/ 190874 h 713148"/>
                <a:gd name="connsiteX9" fmla="*/ 401750 w 1235939"/>
                <a:gd name="connsiteY9" fmla="*/ 191804 h 713148"/>
                <a:gd name="connsiteX10" fmla="*/ 390590 w 1235939"/>
                <a:gd name="connsiteY10" fmla="*/ 182504 h 713148"/>
                <a:gd name="connsiteX11" fmla="*/ 385941 w 1235939"/>
                <a:gd name="connsiteY11" fmla="*/ 171344 h 713148"/>
                <a:gd name="connsiteX12" fmla="*/ 372921 w 1235939"/>
                <a:gd name="connsiteY12" fmla="*/ 152745 h 713148"/>
                <a:gd name="connsiteX13" fmla="*/ 355251 w 1235939"/>
                <a:gd name="connsiteY13" fmla="*/ 137865 h 713148"/>
                <a:gd name="connsiteX14" fmla="*/ 330142 w 1235939"/>
                <a:gd name="connsiteY14" fmla="*/ 125775 h 713148"/>
                <a:gd name="connsiteX15" fmla="*/ 314333 w 1235939"/>
                <a:gd name="connsiteY15" fmla="*/ 122055 h 713148"/>
                <a:gd name="connsiteX16" fmla="*/ 295733 w 1235939"/>
                <a:gd name="connsiteY16" fmla="*/ 120196 h 713148"/>
                <a:gd name="connsiteX17" fmla="*/ 253884 w 1235939"/>
                <a:gd name="connsiteY17" fmla="*/ 123915 h 713148"/>
                <a:gd name="connsiteX18" fmla="*/ 221335 w 1235939"/>
                <a:gd name="connsiteY18" fmla="*/ 136005 h 713148"/>
                <a:gd name="connsiteX19" fmla="*/ 196226 w 1235939"/>
                <a:gd name="connsiteY19" fmla="*/ 153675 h 713148"/>
                <a:gd name="connsiteX20" fmla="*/ 172976 w 1235939"/>
                <a:gd name="connsiteY20" fmla="*/ 181574 h 713148"/>
                <a:gd name="connsiteX21" fmla="*/ 154377 w 1235939"/>
                <a:gd name="connsiteY21" fmla="*/ 220633 h 713148"/>
                <a:gd name="connsiteX22" fmla="*/ 146007 w 1235939"/>
                <a:gd name="connsiteY22" fmla="*/ 269922 h 713148"/>
                <a:gd name="connsiteX23" fmla="*/ 149727 w 1235939"/>
                <a:gd name="connsiteY23" fmla="*/ 317351 h 713148"/>
                <a:gd name="connsiteX24" fmla="*/ 152516 w 1235939"/>
                <a:gd name="connsiteY24" fmla="*/ 326650 h 713148"/>
                <a:gd name="connsiteX25" fmla="*/ 150656 w 1235939"/>
                <a:gd name="connsiteY25" fmla="*/ 336880 h 713148"/>
                <a:gd name="connsiteX26" fmla="*/ 148796 w 1235939"/>
                <a:gd name="connsiteY26" fmla="*/ 342460 h 713148"/>
                <a:gd name="connsiteX27" fmla="*/ 140427 w 1235939"/>
                <a:gd name="connsiteY27" fmla="*/ 345250 h 713148"/>
                <a:gd name="connsiteX28" fmla="*/ 138567 w 1235939"/>
                <a:gd name="connsiteY28" fmla="*/ 344320 h 713148"/>
                <a:gd name="connsiteX29" fmla="*/ 128337 w 1235939"/>
                <a:gd name="connsiteY29" fmla="*/ 340600 h 713148"/>
                <a:gd name="connsiteX30" fmla="*/ 117177 w 1235939"/>
                <a:gd name="connsiteY30" fmla="*/ 337810 h 713148"/>
                <a:gd name="connsiteX31" fmla="*/ 97648 w 1235939"/>
                <a:gd name="connsiteY31" fmla="*/ 335950 h 713148"/>
                <a:gd name="connsiteX32" fmla="*/ 76258 w 1235939"/>
                <a:gd name="connsiteY32" fmla="*/ 335950 h 713148"/>
                <a:gd name="connsiteX33" fmla="*/ 60449 w 1235939"/>
                <a:gd name="connsiteY33" fmla="*/ 337810 h 713148"/>
                <a:gd name="connsiteX34" fmla="*/ 38129 w 1235939"/>
                <a:gd name="connsiteY34" fmla="*/ 346180 h 713148"/>
                <a:gd name="connsiteX35" fmla="*/ 20460 w 1235939"/>
                <a:gd name="connsiteY35" fmla="*/ 358270 h 713148"/>
                <a:gd name="connsiteX36" fmla="*/ 9300 w 1235939"/>
                <a:gd name="connsiteY36" fmla="*/ 371289 h 713148"/>
                <a:gd name="connsiteX37" fmla="*/ 2790 w 1235939"/>
                <a:gd name="connsiteY37" fmla="*/ 385239 h 713148"/>
                <a:gd name="connsiteX38" fmla="*/ 0 w 1235939"/>
                <a:gd name="connsiteY38" fmla="*/ 398259 h 713148"/>
                <a:gd name="connsiteX39" fmla="*/ 930 w 1235939"/>
                <a:gd name="connsiteY39" fmla="*/ 410348 h 713148"/>
                <a:gd name="connsiteX40" fmla="*/ 5580 w 1235939"/>
                <a:gd name="connsiteY40" fmla="*/ 423368 h 713148"/>
                <a:gd name="connsiteX41" fmla="*/ 15810 w 1235939"/>
                <a:gd name="connsiteY41" fmla="*/ 438248 h 713148"/>
                <a:gd name="connsiteX42" fmla="*/ 38129 w 1235939"/>
                <a:gd name="connsiteY42" fmla="*/ 456847 h 713148"/>
                <a:gd name="connsiteX43" fmla="*/ 109738 w 1235939"/>
                <a:gd name="connsiteY43" fmla="*/ 488466 h 713148"/>
                <a:gd name="connsiteX44" fmla="*/ 165536 w 1235939"/>
                <a:gd name="connsiteY44" fmla="*/ 504276 h 713148"/>
                <a:gd name="connsiteX45" fmla="*/ 167396 w 1235939"/>
                <a:gd name="connsiteY45" fmla="*/ 505206 h 713148"/>
                <a:gd name="connsiteX46" fmla="*/ 181346 w 1235939"/>
                <a:gd name="connsiteY46" fmla="*/ 508926 h 713148"/>
                <a:gd name="connsiteX47" fmla="*/ 255744 w 1235939"/>
                <a:gd name="connsiteY47" fmla="*/ 532175 h 713148"/>
                <a:gd name="connsiteX48" fmla="*/ 258534 w 1235939"/>
                <a:gd name="connsiteY48" fmla="*/ 533105 h 713148"/>
                <a:gd name="connsiteX49" fmla="*/ 319912 w 1235939"/>
                <a:gd name="connsiteY49" fmla="*/ 552635 h 713148"/>
                <a:gd name="connsiteX50" fmla="*/ 435230 w 1235939"/>
                <a:gd name="connsiteY50" fmla="*/ 589834 h 713148"/>
                <a:gd name="connsiteX51" fmla="*/ 641684 w 1235939"/>
                <a:gd name="connsiteY51" fmla="*/ 650283 h 713148"/>
                <a:gd name="connsiteX52" fmla="*/ 756072 w 1235939"/>
                <a:gd name="connsiteY52" fmla="*/ 677252 h 713148"/>
                <a:gd name="connsiteX53" fmla="*/ 845349 w 1235939"/>
                <a:gd name="connsiteY53" fmla="*/ 694921 h 713148"/>
                <a:gd name="connsiteX54" fmla="*/ 999725 w 1235939"/>
                <a:gd name="connsiteY54" fmla="*/ 712591 h 713148"/>
                <a:gd name="connsiteX55" fmla="*/ 1128993 w 1235939"/>
                <a:gd name="connsiteY55" fmla="*/ 704221 h 713148"/>
                <a:gd name="connsiteX56" fmla="*/ 1178281 w 1235939"/>
                <a:gd name="connsiteY56" fmla="*/ 686552 h 713148"/>
                <a:gd name="connsiteX57" fmla="*/ 1204320 w 1235939"/>
                <a:gd name="connsiteY57" fmla="*/ 668882 h 713148"/>
                <a:gd name="connsiteX58" fmla="*/ 1220130 w 1235939"/>
                <a:gd name="connsiteY58" fmla="*/ 650283 h 713148"/>
                <a:gd name="connsiteX59" fmla="*/ 1231290 w 1235939"/>
                <a:gd name="connsiteY59" fmla="*/ 627033 h 713148"/>
                <a:gd name="connsiteX60" fmla="*/ 1235940 w 1235939"/>
                <a:gd name="connsiteY60" fmla="*/ 598204 h 713148"/>
                <a:gd name="connsiteX61" fmla="*/ 1234080 w 1235939"/>
                <a:gd name="connsiteY61" fmla="*/ 574954 h 713148"/>
                <a:gd name="connsiteX62" fmla="*/ 1226640 w 1235939"/>
                <a:gd name="connsiteY62" fmla="*/ 556355 h 713148"/>
                <a:gd name="connsiteX63" fmla="*/ 1213620 w 1235939"/>
                <a:gd name="connsiteY63" fmla="*/ 538685 h 713148"/>
                <a:gd name="connsiteX64" fmla="*/ 1190371 w 1235939"/>
                <a:gd name="connsiteY64" fmla="*/ 519156 h 713148"/>
                <a:gd name="connsiteX65" fmla="*/ 1141082 w 1235939"/>
                <a:gd name="connsiteY65" fmla="*/ 496836 h 713148"/>
                <a:gd name="connsiteX66" fmla="*/ 1140152 w 1235939"/>
                <a:gd name="connsiteY66" fmla="*/ 496836 h 713148"/>
                <a:gd name="connsiteX67" fmla="*/ 1102953 w 1235939"/>
                <a:gd name="connsiteY67" fmla="*/ 487537 h 713148"/>
                <a:gd name="connsiteX68" fmla="*/ 1060174 w 1235939"/>
                <a:gd name="connsiteY68" fmla="*/ 482887 h 713148"/>
                <a:gd name="connsiteX69" fmla="*/ 1041574 w 1235939"/>
                <a:gd name="connsiteY69" fmla="*/ 482887 h 713148"/>
                <a:gd name="connsiteX70" fmla="*/ 1037855 w 1235939"/>
                <a:gd name="connsiteY70" fmla="*/ 482887 h 713148"/>
                <a:gd name="connsiteX71" fmla="*/ 1032275 w 1235939"/>
                <a:gd name="connsiteY71" fmla="*/ 480097 h 713148"/>
                <a:gd name="connsiteX72" fmla="*/ 1027625 w 1235939"/>
                <a:gd name="connsiteY72" fmla="*/ 471727 h 713148"/>
                <a:gd name="connsiteX73" fmla="*/ 1027625 w 1235939"/>
                <a:gd name="connsiteY73" fmla="*/ 469867 h 713148"/>
                <a:gd name="connsiteX74" fmla="*/ 1030415 w 1235939"/>
                <a:gd name="connsiteY74" fmla="*/ 460567 h 713148"/>
                <a:gd name="connsiteX75" fmla="*/ 1044365 w 1235939"/>
                <a:gd name="connsiteY75" fmla="*/ 441967 h 713148"/>
                <a:gd name="connsiteX76" fmla="*/ 1062964 w 1235939"/>
                <a:gd name="connsiteY76" fmla="*/ 402909 h 713148"/>
                <a:gd name="connsiteX77" fmla="*/ 1069474 w 1235939"/>
                <a:gd name="connsiteY77" fmla="*/ 369429 h 713148"/>
                <a:gd name="connsiteX78" fmla="*/ 1067614 w 1235939"/>
                <a:gd name="connsiteY78" fmla="*/ 345250 h 713148"/>
                <a:gd name="connsiteX79" fmla="*/ 1060174 w 1235939"/>
                <a:gd name="connsiteY79" fmla="*/ 325720 h 713148"/>
                <a:gd name="connsiteX80" fmla="*/ 1049015 w 1235939"/>
                <a:gd name="connsiteY80" fmla="*/ 308981 h 713148"/>
                <a:gd name="connsiteX81" fmla="*/ 1036925 w 1235939"/>
                <a:gd name="connsiteY81" fmla="*/ 298751 h 713148"/>
                <a:gd name="connsiteX82" fmla="*/ 1022045 w 1235939"/>
                <a:gd name="connsiteY82" fmla="*/ 291311 h 713148"/>
                <a:gd name="connsiteX83" fmla="*/ 1012745 w 1235939"/>
                <a:gd name="connsiteY83" fmla="*/ 289451 h 713148"/>
                <a:gd name="connsiteX84" fmla="*/ 1002516 w 1235939"/>
                <a:gd name="connsiteY84" fmla="*/ 288521 h 713148"/>
                <a:gd name="connsiteX85" fmla="*/ 969036 w 1235939"/>
                <a:gd name="connsiteY85" fmla="*/ 292241 h 713148"/>
                <a:gd name="connsiteX86" fmla="*/ 918818 w 1235939"/>
                <a:gd name="connsiteY86" fmla="*/ 311771 h 713148"/>
                <a:gd name="connsiteX87" fmla="*/ 909518 w 1235939"/>
                <a:gd name="connsiteY87" fmla="*/ 316421 h 713148"/>
                <a:gd name="connsiteX88" fmla="*/ 908588 w 1235939"/>
                <a:gd name="connsiteY88" fmla="*/ 318281 h 713148"/>
                <a:gd name="connsiteX89" fmla="*/ 893708 w 1235939"/>
                <a:gd name="connsiteY89" fmla="*/ 325720 h 713148"/>
                <a:gd name="connsiteX90" fmla="*/ 890919 w 1235939"/>
                <a:gd name="connsiteY90" fmla="*/ 324791 h 713148"/>
                <a:gd name="connsiteX91" fmla="*/ 889988 w 1235939"/>
                <a:gd name="connsiteY91" fmla="*/ 324791 h 713148"/>
                <a:gd name="connsiteX92" fmla="*/ 883478 w 1235939"/>
                <a:gd name="connsiteY92" fmla="*/ 321070 h 713148"/>
                <a:gd name="connsiteX93" fmla="*/ 883478 w 1235939"/>
                <a:gd name="connsiteY93" fmla="*/ 309911 h 713148"/>
                <a:gd name="connsiteX94" fmla="*/ 884409 w 1235939"/>
                <a:gd name="connsiteY94" fmla="*/ 307121 h 713148"/>
                <a:gd name="connsiteX95" fmla="*/ 885338 w 1235939"/>
                <a:gd name="connsiteY95" fmla="*/ 306191 h 713148"/>
                <a:gd name="connsiteX96" fmla="*/ 888128 w 1235939"/>
                <a:gd name="connsiteY96" fmla="*/ 295031 h 713148"/>
                <a:gd name="connsiteX97" fmla="*/ 889058 w 1235939"/>
                <a:gd name="connsiteY97" fmla="*/ 290381 h 713148"/>
                <a:gd name="connsiteX98" fmla="*/ 892778 w 1235939"/>
                <a:gd name="connsiteY98" fmla="*/ 273642 h 713148"/>
                <a:gd name="connsiteX99" fmla="*/ 896498 w 1235939"/>
                <a:gd name="connsiteY99" fmla="*/ 240163 h 713148"/>
                <a:gd name="connsiteX100" fmla="*/ 890919 w 1235939"/>
                <a:gd name="connsiteY100" fmla="*/ 175064 h 713148"/>
                <a:gd name="connsiteX101" fmla="*/ 873249 w 1235939"/>
                <a:gd name="connsiteY101" fmla="*/ 126705 h 713148"/>
                <a:gd name="connsiteX102" fmla="*/ 844420 w 1235939"/>
                <a:gd name="connsiteY102" fmla="*/ 85786 h 713148"/>
                <a:gd name="connsiteX103" fmla="*/ 796991 w 1235939"/>
                <a:gd name="connsiteY103" fmla="*/ 46727 h 713148"/>
                <a:gd name="connsiteX104" fmla="*/ 725382 w 1235939"/>
                <a:gd name="connsiteY104" fmla="*/ 13248 h 713148"/>
                <a:gd name="connsiteX105" fmla="*/ 682603 w 1235939"/>
                <a:gd name="connsiteY105" fmla="*/ 4878 h 713148"/>
                <a:gd name="connsiteX106" fmla="*/ 682603 w 1235939"/>
                <a:gd name="connsiteY106" fmla="*/ 4878 h 713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235939" h="713148">
                  <a:moveTo>
                    <a:pt x="682603" y="4878"/>
                  </a:moveTo>
                  <a:cubicBezTo>
                    <a:pt x="668654" y="2088"/>
                    <a:pt x="653774" y="1158"/>
                    <a:pt x="639825" y="228"/>
                  </a:cubicBezTo>
                  <a:cubicBezTo>
                    <a:pt x="612855" y="-701"/>
                    <a:pt x="587746" y="1158"/>
                    <a:pt x="564496" y="6738"/>
                  </a:cubicBezTo>
                  <a:cubicBezTo>
                    <a:pt x="545897" y="11388"/>
                    <a:pt x="528227" y="17898"/>
                    <a:pt x="510558" y="27198"/>
                  </a:cubicBezTo>
                  <a:cubicBezTo>
                    <a:pt x="496608" y="34638"/>
                    <a:pt x="484518" y="43007"/>
                    <a:pt x="473359" y="53237"/>
                  </a:cubicBezTo>
                  <a:cubicBezTo>
                    <a:pt x="463129" y="62537"/>
                    <a:pt x="453829" y="73697"/>
                    <a:pt x="446389" y="84856"/>
                  </a:cubicBezTo>
                  <a:cubicBezTo>
                    <a:pt x="438020" y="97876"/>
                    <a:pt x="431510" y="111826"/>
                    <a:pt x="426860" y="125775"/>
                  </a:cubicBezTo>
                  <a:cubicBezTo>
                    <a:pt x="422210" y="141585"/>
                    <a:pt x="419420" y="157395"/>
                    <a:pt x="418490" y="175064"/>
                  </a:cubicBezTo>
                  <a:cubicBezTo>
                    <a:pt x="419420" y="182504"/>
                    <a:pt x="415700" y="189014"/>
                    <a:pt x="409190" y="190874"/>
                  </a:cubicBezTo>
                  <a:cubicBezTo>
                    <a:pt x="406400" y="191804"/>
                    <a:pt x="404540" y="191804"/>
                    <a:pt x="401750" y="191804"/>
                  </a:cubicBezTo>
                  <a:cubicBezTo>
                    <a:pt x="397100" y="190874"/>
                    <a:pt x="392450" y="187154"/>
                    <a:pt x="390590" y="182504"/>
                  </a:cubicBezTo>
                  <a:cubicBezTo>
                    <a:pt x="388731" y="178784"/>
                    <a:pt x="386871" y="175064"/>
                    <a:pt x="385941" y="171344"/>
                  </a:cubicBezTo>
                  <a:cubicBezTo>
                    <a:pt x="382221" y="164834"/>
                    <a:pt x="377571" y="158324"/>
                    <a:pt x="372921" y="152745"/>
                  </a:cubicBezTo>
                  <a:cubicBezTo>
                    <a:pt x="367341" y="147165"/>
                    <a:pt x="361761" y="142515"/>
                    <a:pt x="355251" y="137865"/>
                  </a:cubicBezTo>
                  <a:cubicBezTo>
                    <a:pt x="347812" y="133215"/>
                    <a:pt x="339442" y="129495"/>
                    <a:pt x="330142" y="125775"/>
                  </a:cubicBezTo>
                  <a:cubicBezTo>
                    <a:pt x="325492" y="123915"/>
                    <a:pt x="319912" y="122985"/>
                    <a:pt x="314333" y="122055"/>
                  </a:cubicBezTo>
                  <a:cubicBezTo>
                    <a:pt x="308753" y="121125"/>
                    <a:pt x="302243" y="120196"/>
                    <a:pt x="295733" y="120196"/>
                  </a:cubicBezTo>
                  <a:cubicBezTo>
                    <a:pt x="281784" y="120196"/>
                    <a:pt x="267834" y="121125"/>
                    <a:pt x="253884" y="123915"/>
                  </a:cubicBezTo>
                  <a:cubicBezTo>
                    <a:pt x="241794" y="126705"/>
                    <a:pt x="230635" y="130425"/>
                    <a:pt x="221335" y="136005"/>
                  </a:cubicBezTo>
                  <a:cubicBezTo>
                    <a:pt x="212035" y="140655"/>
                    <a:pt x="203665" y="147165"/>
                    <a:pt x="196226" y="153675"/>
                  </a:cubicBezTo>
                  <a:cubicBezTo>
                    <a:pt x="187855" y="162045"/>
                    <a:pt x="179486" y="171344"/>
                    <a:pt x="172976" y="181574"/>
                  </a:cubicBezTo>
                  <a:cubicBezTo>
                    <a:pt x="165536" y="193664"/>
                    <a:pt x="159026" y="206683"/>
                    <a:pt x="154377" y="220633"/>
                  </a:cubicBezTo>
                  <a:cubicBezTo>
                    <a:pt x="149727" y="236443"/>
                    <a:pt x="146937" y="253182"/>
                    <a:pt x="146007" y="269922"/>
                  </a:cubicBezTo>
                  <a:cubicBezTo>
                    <a:pt x="145077" y="286661"/>
                    <a:pt x="146937" y="302471"/>
                    <a:pt x="149727" y="317351"/>
                  </a:cubicBezTo>
                  <a:cubicBezTo>
                    <a:pt x="150656" y="320141"/>
                    <a:pt x="151587" y="323861"/>
                    <a:pt x="152516" y="326650"/>
                  </a:cubicBezTo>
                  <a:cubicBezTo>
                    <a:pt x="153446" y="330370"/>
                    <a:pt x="152516" y="334090"/>
                    <a:pt x="150656" y="336880"/>
                  </a:cubicBezTo>
                  <a:cubicBezTo>
                    <a:pt x="150656" y="338740"/>
                    <a:pt x="149727" y="340600"/>
                    <a:pt x="148796" y="342460"/>
                  </a:cubicBezTo>
                  <a:cubicBezTo>
                    <a:pt x="146937" y="345250"/>
                    <a:pt x="143217" y="346180"/>
                    <a:pt x="140427" y="345250"/>
                  </a:cubicBezTo>
                  <a:cubicBezTo>
                    <a:pt x="139497" y="345250"/>
                    <a:pt x="138567" y="345250"/>
                    <a:pt x="138567" y="344320"/>
                  </a:cubicBezTo>
                  <a:cubicBezTo>
                    <a:pt x="134847" y="343390"/>
                    <a:pt x="132057" y="341530"/>
                    <a:pt x="128337" y="340600"/>
                  </a:cubicBezTo>
                  <a:cubicBezTo>
                    <a:pt x="124617" y="339670"/>
                    <a:pt x="120897" y="338740"/>
                    <a:pt x="117177" y="337810"/>
                  </a:cubicBezTo>
                  <a:cubicBezTo>
                    <a:pt x="111597" y="336880"/>
                    <a:pt x="105088" y="335950"/>
                    <a:pt x="97648" y="335950"/>
                  </a:cubicBezTo>
                  <a:cubicBezTo>
                    <a:pt x="91138" y="335950"/>
                    <a:pt x="83698" y="335020"/>
                    <a:pt x="76258" y="335950"/>
                  </a:cubicBezTo>
                  <a:cubicBezTo>
                    <a:pt x="70679" y="335950"/>
                    <a:pt x="65098" y="336880"/>
                    <a:pt x="60449" y="337810"/>
                  </a:cubicBezTo>
                  <a:cubicBezTo>
                    <a:pt x="53009" y="339670"/>
                    <a:pt x="44639" y="342460"/>
                    <a:pt x="38129" y="346180"/>
                  </a:cubicBezTo>
                  <a:cubicBezTo>
                    <a:pt x="31619" y="349900"/>
                    <a:pt x="26040" y="353620"/>
                    <a:pt x="20460" y="358270"/>
                  </a:cubicBezTo>
                  <a:cubicBezTo>
                    <a:pt x="15810" y="362919"/>
                    <a:pt x="12090" y="366640"/>
                    <a:pt x="9300" y="371289"/>
                  </a:cubicBezTo>
                  <a:cubicBezTo>
                    <a:pt x="6510" y="375939"/>
                    <a:pt x="4650" y="380589"/>
                    <a:pt x="2790" y="385239"/>
                  </a:cubicBezTo>
                  <a:cubicBezTo>
                    <a:pt x="1860" y="389889"/>
                    <a:pt x="930" y="393609"/>
                    <a:pt x="0" y="398259"/>
                  </a:cubicBezTo>
                  <a:cubicBezTo>
                    <a:pt x="0" y="402909"/>
                    <a:pt x="0" y="406628"/>
                    <a:pt x="930" y="410348"/>
                  </a:cubicBezTo>
                  <a:cubicBezTo>
                    <a:pt x="1860" y="414998"/>
                    <a:pt x="3720" y="419648"/>
                    <a:pt x="5580" y="423368"/>
                  </a:cubicBezTo>
                  <a:cubicBezTo>
                    <a:pt x="8370" y="428948"/>
                    <a:pt x="12090" y="433598"/>
                    <a:pt x="15810" y="438248"/>
                  </a:cubicBezTo>
                  <a:cubicBezTo>
                    <a:pt x="22320" y="444758"/>
                    <a:pt x="29759" y="451267"/>
                    <a:pt x="38129" y="456847"/>
                  </a:cubicBezTo>
                  <a:cubicBezTo>
                    <a:pt x="57659" y="468937"/>
                    <a:pt x="79048" y="479167"/>
                    <a:pt x="109738" y="488466"/>
                  </a:cubicBezTo>
                  <a:cubicBezTo>
                    <a:pt x="128337" y="494046"/>
                    <a:pt x="146937" y="499626"/>
                    <a:pt x="165536" y="504276"/>
                  </a:cubicBezTo>
                  <a:lnTo>
                    <a:pt x="167396" y="505206"/>
                  </a:lnTo>
                  <a:lnTo>
                    <a:pt x="181346" y="508926"/>
                  </a:lnTo>
                  <a:cubicBezTo>
                    <a:pt x="206455" y="515436"/>
                    <a:pt x="233425" y="524736"/>
                    <a:pt x="255744" y="532175"/>
                  </a:cubicBezTo>
                  <a:lnTo>
                    <a:pt x="258534" y="533105"/>
                  </a:lnTo>
                  <a:cubicBezTo>
                    <a:pt x="278993" y="539615"/>
                    <a:pt x="299453" y="546125"/>
                    <a:pt x="319912" y="552635"/>
                  </a:cubicBezTo>
                  <a:cubicBezTo>
                    <a:pt x="358041" y="564725"/>
                    <a:pt x="397100" y="577744"/>
                    <a:pt x="435230" y="589834"/>
                  </a:cubicBezTo>
                  <a:cubicBezTo>
                    <a:pt x="517997" y="615873"/>
                    <a:pt x="581236" y="634473"/>
                    <a:pt x="641684" y="650283"/>
                  </a:cubicBezTo>
                  <a:cubicBezTo>
                    <a:pt x="675164" y="658652"/>
                    <a:pt x="711433" y="667952"/>
                    <a:pt x="756072" y="677252"/>
                  </a:cubicBezTo>
                  <a:cubicBezTo>
                    <a:pt x="789551" y="684692"/>
                    <a:pt x="818380" y="690271"/>
                    <a:pt x="845349" y="694921"/>
                  </a:cubicBezTo>
                  <a:cubicBezTo>
                    <a:pt x="902078" y="705151"/>
                    <a:pt x="952297" y="710731"/>
                    <a:pt x="999725" y="712591"/>
                  </a:cubicBezTo>
                  <a:cubicBezTo>
                    <a:pt x="1051805" y="714451"/>
                    <a:pt x="1092723" y="711661"/>
                    <a:pt x="1128993" y="704221"/>
                  </a:cubicBezTo>
                  <a:cubicBezTo>
                    <a:pt x="1147592" y="699571"/>
                    <a:pt x="1163402" y="693991"/>
                    <a:pt x="1178281" y="686552"/>
                  </a:cubicBezTo>
                  <a:cubicBezTo>
                    <a:pt x="1187581" y="680972"/>
                    <a:pt x="1196881" y="675392"/>
                    <a:pt x="1204320" y="668882"/>
                  </a:cubicBezTo>
                  <a:cubicBezTo>
                    <a:pt x="1209901" y="663302"/>
                    <a:pt x="1215480" y="656792"/>
                    <a:pt x="1220130" y="650283"/>
                  </a:cubicBezTo>
                  <a:cubicBezTo>
                    <a:pt x="1224780" y="642843"/>
                    <a:pt x="1228500" y="635403"/>
                    <a:pt x="1231290" y="627033"/>
                  </a:cubicBezTo>
                  <a:cubicBezTo>
                    <a:pt x="1234080" y="617733"/>
                    <a:pt x="1235940" y="608434"/>
                    <a:pt x="1235940" y="598204"/>
                  </a:cubicBezTo>
                  <a:cubicBezTo>
                    <a:pt x="1235940" y="589834"/>
                    <a:pt x="1235010" y="582394"/>
                    <a:pt x="1234080" y="574954"/>
                  </a:cubicBezTo>
                  <a:cubicBezTo>
                    <a:pt x="1232220" y="568444"/>
                    <a:pt x="1230360" y="561935"/>
                    <a:pt x="1226640" y="556355"/>
                  </a:cubicBezTo>
                  <a:cubicBezTo>
                    <a:pt x="1222920" y="549845"/>
                    <a:pt x="1219200" y="544265"/>
                    <a:pt x="1213620" y="538685"/>
                  </a:cubicBezTo>
                  <a:cubicBezTo>
                    <a:pt x="1207111" y="531245"/>
                    <a:pt x="1199671" y="525665"/>
                    <a:pt x="1190371" y="519156"/>
                  </a:cubicBezTo>
                  <a:cubicBezTo>
                    <a:pt x="1176421" y="509856"/>
                    <a:pt x="1160612" y="503346"/>
                    <a:pt x="1141082" y="496836"/>
                  </a:cubicBezTo>
                  <a:lnTo>
                    <a:pt x="1140152" y="496836"/>
                  </a:lnTo>
                  <a:cubicBezTo>
                    <a:pt x="1128063" y="493116"/>
                    <a:pt x="1115043" y="490326"/>
                    <a:pt x="1102953" y="487537"/>
                  </a:cubicBezTo>
                  <a:cubicBezTo>
                    <a:pt x="1089004" y="484746"/>
                    <a:pt x="1075054" y="483816"/>
                    <a:pt x="1060174" y="482887"/>
                  </a:cubicBezTo>
                  <a:cubicBezTo>
                    <a:pt x="1054594" y="482887"/>
                    <a:pt x="1048084" y="482887"/>
                    <a:pt x="1041574" y="482887"/>
                  </a:cubicBezTo>
                  <a:cubicBezTo>
                    <a:pt x="1040645" y="482887"/>
                    <a:pt x="1038785" y="482887"/>
                    <a:pt x="1037855" y="482887"/>
                  </a:cubicBezTo>
                  <a:cubicBezTo>
                    <a:pt x="1035995" y="482887"/>
                    <a:pt x="1034135" y="481957"/>
                    <a:pt x="1032275" y="480097"/>
                  </a:cubicBezTo>
                  <a:cubicBezTo>
                    <a:pt x="1029485" y="478237"/>
                    <a:pt x="1028555" y="474517"/>
                    <a:pt x="1027625" y="471727"/>
                  </a:cubicBezTo>
                  <a:cubicBezTo>
                    <a:pt x="1027625" y="470797"/>
                    <a:pt x="1027625" y="470797"/>
                    <a:pt x="1027625" y="469867"/>
                  </a:cubicBezTo>
                  <a:cubicBezTo>
                    <a:pt x="1027625" y="466147"/>
                    <a:pt x="1028555" y="463357"/>
                    <a:pt x="1030415" y="460567"/>
                  </a:cubicBezTo>
                  <a:cubicBezTo>
                    <a:pt x="1035065" y="454987"/>
                    <a:pt x="1039715" y="448477"/>
                    <a:pt x="1044365" y="441967"/>
                  </a:cubicBezTo>
                  <a:cubicBezTo>
                    <a:pt x="1051805" y="429878"/>
                    <a:pt x="1058314" y="415928"/>
                    <a:pt x="1062964" y="402909"/>
                  </a:cubicBezTo>
                  <a:cubicBezTo>
                    <a:pt x="1066684" y="391749"/>
                    <a:pt x="1068544" y="380589"/>
                    <a:pt x="1069474" y="369429"/>
                  </a:cubicBezTo>
                  <a:cubicBezTo>
                    <a:pt x="1069474" y="361060"/>
                    <a:pt x="1068544" y="352690"/>
                    <a:pt x="1067614" y="345250"/>
                  </a:cubicBezTo>
                  <a:cubicBezTo>
                    <a:pt x="1065754" y="338740"/>
                    <a:pt x="1063894" y="332230"/>
                    <a:pt x="1060174" y="325720"/>
                  </a:cubicBezTo>
                  <a:cubicBezTo>
                    <a:pt x="1056454" y="319211"/>
                    <a:pt x="1052734" y="313631"/>
                    <a:pt x="1049015" y="308981"/>
                  </a:cubicBezTo>
                  <a:cubicBezTo>
                    <a:pt x="1045295" y="305261"/>
                    <a:pt x="1040645" y="301541"/>
                    <a:pt x="1036925" y="298751"/>
                  </a:cubicBezTo>
                  <a:cubicBezTo>
                    <a:pt x="1032275" y="295961"/>
                    <a:pt x="1027625" y="293171"/>
                    <a:pt x="1022045" y="291311"/>
                  </a:cubicBezTo>
                  <a:cubicBezTo>
                    <a:pt x="1019255" y="290381"/>
                    <a:pt x="1016465" y="289451"/>
                    <a:pt x="1012745" y="289451"/>
                  </a:cubicBezTo>
                  <a:cubicBezTo>
                    <a:pt x="1009025" y="288521"/>
                    <a:pt x="1006235" y="288521"/>
                    <a:pt x="1002516" y="288521"/>
                  </a:cubicBezTo>
                  <a:cubicBezTo>
                    <a:pt x="992286" y="288521"/>
                    <a:pt x="981126" y="289451"/>
                    <a:pt x="969036" y="292241"/>
                  </a:cubicBezTo>
                  <a:cubicBezTo>
                    <a:pt x="952297" y="295961"/>
                    <a:pt x="936487" y="302471"/>
                    <a:pt x="918818" y="311771"/>
                  </a:cubicBezTo>
                  <a:cubicBezTo>
                    <a:pt x="916027" y="313631"/>
                    <a:pt x="913238" y="315491"/>
                    <a:pt x="909518" y="316421"/>
                  </a:cubicBezTo>
                  <a:lnTo>
                    <a:pt x="908588" y="318281"/>
                  </a:lnTo>
                  <a:cubicBezTo>
                    <a:pt x="905798" y="323861"/>
                    <a:pt x="899288" y="326650"/>
                    <a:pt x="893708" y="325720"/>
                  </a:cubicBezTo>
                  <a:cubicBezTo>
                    <a:pt x="892778" y="325720"/>
                    <a:pt x="891848" y="325720"/>
                    <a:pt x="890919" y="324791"/>
                  </a:cubicBezTo>
                  <a:lnTo>
                    <a:pt x="889988" y="324791"/>
                  </a:lnTo>
                  <a:cubicBezTo>
                    <a:pt x="887198" y="324791"/>
                    <a:pt x="885338" y="322930"/>
                    <a:pt x="883478" y="321070"/>
                  </a:cubicBezTo>
                  <a:cubicBezTo>
                    <a:pt x="881619" y="318281"/>
                    <a:pt x="880688" y="313631"/>
                    <a:pt x="883478" y="309911"/>
                  </a:cubicBezTo>
                  <a:cubicBezTo>
                    <a:pt x="883478" y="308981"/>
                    <a:pt x="884409" y="308051"/>
                    <a:pt x="884409" y="307121"/>
                  </a:cubicBezTo>
                  <a:cubicBezTo>
                    <a:pt x="884409" y="307121"/>
                    <a:pt x="885338" y="306191"/>
                    <a:pt x="885338" y="306191"/>
                  </a:cubicBezTo>
                  <a:cubicBezTo>
                    <a:pt x="886269" y="302471"/>
                    <a:pt x="887198" y="298751"/>
                    <a:pt x="888128" y="295031"/>
                  </a:cubicBezTo>
                  <a:lnTo>
                    <a:pt x="889058" y="290381"/>
                  </a:lnTo>
                  <a:cubicBezTo>
                    <a:pt x="889988" y="284801"/>
                    <a:pt x="891848" y="279221"/>
                    <a:pt x="892778" y="273642"/>
                  </a:cubicBezTo>
                  <a:cubicBezTo>
                    <a:pt x="894638" y="262482"/>
                    <a:pt x="895568" y="251322"/>
                    <a:pt x="896498" y="240163"/>
                  </a:cubicBezTo>
                  <a:cubicBezTo>
                    <a:pt x="897428" y="217843"/>
                    <a:pt x="895568" y="195523"/>
                    <a:pt x="890919" y="175064"/>
                  </a:cubicBezTo>
                  <a:cubicBezTo>
                    <a:pt x="887198" y="158324"/>
                    <a:pt x="880688" y="141585"/>
                    <a:pt x="873249" y="126705"/>
                  </a:cubicBezTo>
                  <a:cubicBezTo>
                    <a:pt x="865809" y="112756"/>
                    <a:pt x="855579" y="98806"/>
                    <a:pt x="844420" y="85786"/>
                  </a:cubicBezTo>
                  <a:cubicBezTo>
                    <a:pt x="830470" y="70907"/>
                    <a:pt x="814660" y="57887"/>
                    <a:pt x="796991" y="46727"/>
                  </a:cubicBezTo>
                  <a:cubicBezTo>
                    <a:pt x="775601" y="32777"/>
                    <a:pt x="751422" y="21618"/>
                    <a:pt x="725382" y="13248"/>
                  </a:cubicBezTo>
                  <a:cubicBezTo>
                    <a:pt x="712363" y="11388"/>
                    <a:pt x="697483" y="7668"/>
                    <a:pt x="682603" y="4878"/>
                  </a:cubicBezTo>
                  <a:lnTo>
                    <a:pt x="682603" y="4878"/>
                  </a:lnTo>
                  <a:close/>
                </a:path>
              </a:pathLst>
            </a:custGeom>
            <a:solidFill>
              <a:srgbClr val="FDFDFD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07E6D0EF-8A2C-46E6-A266-7A9AE705A2EF}"/>
                </a:ext>
              </a:extLst>
            </p:cNvPr>
            <p:cNvSpPr/>
            <p:nvPr/>
          </p:nvSpPr>
          <p:spPr>
            <a:xfrm>
              <a:off x="8142048" y="4136326"/>
              <a:ext cx="174837" cy="538943"/>
            </a:xfrm>
            <a:custGeom>
              <a:avLst/>
              <a:gdLst>
                <a:gd name="connsiteX0" fmla="*/ 108708 w 174837"/>
                <a:gd name="connsiteY0" fmla="*/ 155691 h 538943"/>
                <a:gd name="connsiteX1" fmla="*/ 38030 w 174837"/>
                <a:gd name="connsiteY1" fmla="*/ 11545 h 538943"/>
                <a:gd name="connsiteX2" fmla="*/ 26870 w 174837"/>
                <a:gd name="connsiteY2" fmla="*/ 1315 h 538943"/>
                <a:gd name="connsiteX3" fmla="*/ 23150 w 174837"/>
                <a:gd name="connsiteY3" fmla="*/ 385 h 538943"/>
                <a:gd name="connsiteX4" fmla="*/ 11990 w 174837"/>
                <a:gd name="connsiteY4" fmla="*/ 1315 h 538943"/>
                <a:gd name="connsiteX5" fmla="*/ 1761 w 174837"/>
                <a:gd name="connsiteY5" fmla="*/ 12475 h 538943"/>
                <a:gd name="connsiteX6" fmla="*/ 1761 w 174837"/>
                <a:gd name="connsiteY6" fmla="*/ 28285 h 538943"/>
                <a:gd name="connsiteX7" fmla="*/ 67789 w 174837"/>
                <a:gd name="connsiteY7" fmla="*/ 170571 h 538943"/>
                <a:gd name="connsiteX8" fmla="*/ 117078 w 174837"/>
                <a:gd name="connsiteY8" fmla="*/ 319367 h 538943"/>
                <a:gd name="connsiteX9" fmla="*/ 123588 w 174837"/>
                <a:gd name="connsiteY9" fmla="*/ 326807 h 538943"/>
                <a:gd name="connsiteX10" fmla="*/ 138468 w 174837"/>
                <a:gd name="connsiteY10" fmla="*/ 330527 h 538943"/>
                <a:gd name="connsiteX11" fmla="*/ 155207 w 174837"/>
                <a:gd name="connsiteY11" fmla="*/ 308208 h 538943"/>
                <a:gd name="connsiteX12" fmla="*/ 108708 w 174837"/>
                <a:gd name="connsiteY12" fmla="*/ 155691 h 538943"/>
                <a:gd name="connsiteX13" fmla="*/ 174736 w 174837"/>
                <a:gd name="connsiteY13" fmla="*/ 479324 h 538943"/>
                <a:gd name="connsiteX14" fmla="*/ 162647 w 174837"/>
                <a:gd name="connsiteY14" fmla="*/ 462584 h 538943"/>
                <a:gd name="connsiteX15" fmla="*/ 161717 w 174837"/>
                <a:gd name="connsiteY15" fmla="*/ 462584 h 538943"/>
                <a:gd name="connsiteX16" fmla="*/ 144977 w 174837"/>
                <a:gd name="connsiteY16" fmla="*/ 475604 h 538943"/>
                <a:gd name="connsiteX17" fmla="*/ 140327 w 174837"/>
                <a:gd name="connsiteY17" fmla="*/ 522103 h 538943"/>
                <a:gd name="connsiteX18" fmla="*/ 143117 w 174837"/>
                <a:gd name="connsiteY18" fmla="*/ 533262 h 538943"/>
                <a:gd name="connsiteX19" fmla="*/ 153347 w 174837"/>
                <a:gd name="connsiteY19" fmla="*/ 538842 h 538943"/>
                <a:gd name="connsiteX20" fmla="*/ 170086 w 174837"/>
                <a:gd name="connsiteY20" fmla="*/ 525822 h 538943"/>
                <a:gd name="connsiteX21" fmla="*/ 174736 w 174837"/>
                <a:gd name="connsiteY21" fmla="*/ 479324 h 538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4837" h="538943">
                  <a:moveTo>
                    <a:pt x="108708" y="155691"/>
                  </a:moveTo>
                  <a:cubicBezTo>
                    <a:pt x="89178" y="105473"/>
                    <a:pt x="64999" y="58044"/>
                    <a:pt x="38030" y="11545"/>
                  </a:cubicBezTo>
                  <a:cubicBezTo>
                    <a:pt x="35240" y="6895"/>
                    <a:pt x="32450" y="3175"/>
                    <a:pt x="26870" y="1315"/>
                  </a:cubicBezTo>
                  <a:cubicBezTo>
                    <a:pt x="25940" y="385"/>
                    <a:pt x="24080" y="385"/>
                    <a:pt x="23150" y="385"/>
                  </a:cubicBezTo>
                  <a:cubicBezTo>
                    <a:pt x="19430" y="-545"/>
                    <a:pt x="14780" y="385"/>
                    <a:pt x="11990" y="1315"/>
                  </a:cubicBezTo>
                  <a:cubicBezTo>
                    <a:pt x="7340" y="3175"/>
                    <a:pt x="3621" y="6895"/>
                    <a:pt x="1761" y="12475"/>
                  </a:cubicBezTo>
                  <a:cubicBezTo>
                    <a:pt x="-99" y="17125"/>
                    <a:pt x="-1029" y="23635"/>
                    <a:pt x="1761" y="28285"/>
                  </a:cubicBezTo>
                  <a:cubicBezTo>
                    <a:pt x="27800" y="73853"/>
                    <a:pt x="49189" y="121282"/>
                    <a:pt x="67789" y="170571"/>
                  </a:cubicBezTo>
                  <a:cubicBezTo>
                    <a:pt x="86388" y="219860"/>
                    <a:pt x="101268" y="270079"/>
                    <a:pt x="117078" y="319367"/>
                  </a:cubicBezTo>
                  <a:cubicBezTo>
                    <a:pt x="118008" y="322157"/>
                    <a:pt x="120798" y="324947"/>
                    <a:pt x="123588" y="326807"/>
                  </a:cubicBezTo>
                  <a:cubicBezTo>
                    <a:pt x="128237" y="329597"/>
                    <a:pt x="132887" y="331457"/>
                    <a:pt x="138468" y="330527"/>
                  </a:cubicBezTo>
                  <a:cubicBezTo>
                    <a:pt x="148697" y="328667"/>
                    <a:pt x="157067" y="318437"/>
                    <a:pt x="155207" y="308208"/>
                  </a:cubicBezTo>
                  <a:cubicBezTo>
                    <a:pt x="144977" y="255199"/>
                    <a:pt x="128237" y="204980"/>
                    <a:pt x="108708" y="155691"/>
                  </a:cubicBezTo>
                  <a:close/>
                  <a:moveTo>
                    <a:pt x="174736" y="479324"/>
                  </a:moveTo>
                  <a:cubicBezTo>
                    <a:pt x="175667" y="471884"/>
                    <a:pt x="170086" y="464444"/>
                    <a:pt x="162647" y="462584"/>
                  </a:cubicBezTo>
                  <a:cubicBezTo>
                    <a:pt x="162647" y="462584"/>
                    <a:pt x="161717" y="462584"/>
                    <a:pt x="161717" y="462584"/>
                  </a:cubicBezTo>
                  <a:cubicBezTo>
                    <a:pt x="153347" y="461654"/>
                    <a:pt x="145907" y="467234"/>
                    <a:pt x="144977" y="475604"/>
                  </a:cubicBezTo>
                  <a:cubicBezTo>
                    <a:pt x="143117" y="491413"/>
                    <a:pt x="141257" y="507223"/>
                    <a:pt x="140327" y="522103"/>
                  </a:cubicBezTo>
                  <a:cubicBezTo>
                    <a:pt x="140327" y="525822"/>
                    <a:pt x="141257" y="529542"/>
                    <a:pt x="143117" y="533262"/>
                  </a:cubicBezTo>
                  <a:cubicBezTo>
                    <a:pt x="145907" y="536052"/>
                    <a:pt x="149627" y="538842"/>
                    <a:pt x="153347" y="538842"/>
                  </a:cubicBezTo>
                  <a:cubicBezTo>
                    <a:pt x="160787" y="539772"/>
                    <a:pt x="169157" y="534192"/>
                    <a:pt x="170086" y="525822"/>
                  </a:cubicBezTo>
                  <a:cubicBezTo>
                    <a:pt x="171017" y="510013"/>
                    <a:pt x="172876" y="494203"/>
                    <a:pt x="174736" y="479324"/>
                  </a:cubicBezTo>
                  <a:close/>
                </a:path>
              </a:pathLst>
            </a:custGeom>
            <a:solidFill>
              <a:srgbClr val="FDFDFD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B5274753-91A4-F3EC-DE47-0E09F3CFCAF8}"/>
                </a:ext>
              </a:extLst>
            </p:cNvPr>
            <p:cNvSpPr/>
            <p:nvPr/>
          </p:nvSpPr>
          <p:spPr>
            <a:xfrm>
              <a:off x="6828563" y="4415447"/>
              <a:ext cx="205089" cy="185792"/>
            </a:xfrm>
            <a:custGeom>
              <a:avLst/>
              <a:gdLst>
                <a:gd name="connsiteX0" fmla="*/ 28157 w 205089"/>
                <a:gd name="connsiteY0" fmla="*/ 258 h 185792"/>
                <a:gd name="connsiteX1" fmla="*/ 258 w 205089"/>
                <a:gd name="connsiteY1" fmla="*/ 19788 h 185792"/>
                <a:gd name="connsiteX2" fmla="*/ 19788 w 205089"/>
                <a:gd name="connsiteY2" fmla="*/ 47687 h 185792"/>
                <a:gd name="connsiteX3" fmla="*/ 47687 w 205089"/>
                <a:gd name="connsiteY3" fmla="*/ 28157 h 185792"/>
                <a:gd name="connsiteX4" fmla="*/ 28157 w 205089"/>
                <a:gd name="connsiteY4" fmla="*/ 258 h 185792"/>
                <a:gd name="connsiteX5" fmla="*/ 184393 w 205089"/>
                <a:gd name="connsiteY5" fmla="*/ 30017 h 185792"/>
                <a:gd name="connsiteX6" fmla="*/ 155564 w 205089"/>
                <a:gd name="connsiteY6" fmla="*/ 50477 h 185792"/>
                <a:gd name="connsiteX7" fmla="*/ 176024 w 205089"/>
                <a:gd name="connsiteY7" fmla="*/ 79306 h 185792"/>
                <a:gd name="connsiteX8" fmla="*/ 204853 w 205089"/>
                <a:gd name="connsiteY8" fmla="*/ 58846 h 185792"/>
                <a:gd name="connsiteX9" fmla="*/ 184393 w 205089"/>
                <a:gd name="connsiteY9" fmla="*/ 30017 h 185792"/>
                <a:gd name="connsiteX10" fmla="*/ 134175 w 205089"/>
                <a:gd name="connsiteY10" fmla="*/ 130455 h 185792"/>
                <a:gd name="connsiteX11" fmla="*/ 128595 w 205089"/>
                <a:gd name="connsiteY11" fmla="*/ 126735 h 185792"/>
                <a:gd name="connsiteX12" fmla="*/ 118365 w 205089"/>
                <a:gd name="connsiteY12" fmla="*/ 131385 h 185792"/>
                <a:gd name="connsiteX13" fmla="*/ 112786 w 205089"/>
                <a:gd name="connsiteY13" fmla="*/ 142544 h 185792"/>
                <a:gd name="connsiteX14" fmla="*/ 105345 w 205089"/>
                <a:gd name="connsiteY14" fmla="*/ 150914 h 185792"/>
                <a:gd name="connsiteX15" fmla="*/ 97906 w 205089"/>
                <a:gd name="connsiteY15" fmla="*/ 156494 h 185792"/>
                <a:gd name="connsiteX16" fmla="*/ 88606 w 205089"/>
                <a:gd name="connsiteY16" fmla="*/ 160214 h 185792"/>
                <a:gd name="connsiteX17" fmla="*/ 77446 w 205089"/>
                <a:gd name="connsiteY17" fmla="*/ 161144 h 185792"/>
                <a:gd name="connsiteX18" fmla="*/ 68146 w 205089"/>
                <a:gd name="connsiteY18" fmla="*/ 159284 h 185792"/>
                <a:gd name="connsiteX19" fmla="*/ 60707 w 205089"/>
                <a:gd name="connsiteY19" fmla="*/ 155564 h 185792"/>
                <a:gd name="connsiteX20" fmla="*/ 56057 w 205089"/>
                <a:gd name="connsiteY20" fmla="*/ 151844 h 185792"/>
                <a:gd name="connsiteX21" fmla="*/ 53267 w 205089"/>
                <a:gd name="connsiteY21" fmla="*/ 147194 h 185792"/>
                <a:gd name="connsiteX22" fmla="*/ 51407 w 205089"/>
                <a:gd name="connsiteY22" fmla="*/ 141614 h 185792"/>
                <a:gd name="connsiteX23" fmla="*/ 50477 w 205089"/>
                <a:gd name="connsiteY23" fmla="*/ 134175 h 185792"/>
                <a:gd name="connsiteX24" fmla="*/ 52337 w 205089"/>
                <a:gd name="connsiteY24" fmla="*/ 124875 h 185792"/>
                <a:gd name="connsiteX25" fmla="*/ 43037 w 205089"/>
                <a:gd name="connsiteY25" fmla="*/ 111855 h 185792"/>
                <a:gd name="connsiteX26" fmla="*/ 34667 w 205089"/>
                <a:gd name="connsiteY26" fmla="*/ 113715 h 185792"/>
                <a:gd name="connsiteX27" fmla="*/ 30017 w 205089"/>
                <a:gd name="connsiteY27" fmla="*/ 121155 h 185792"/>
                <a:gd name="connsiteX28" fmla="*/ 36527 w 205089"/>
                <a:gd name="connsiteY28" fmla="*/ 164864 h 185792"/>
                <a:gd name="connsiteX29" fmla="*/ 71866 w 205089"/>
                <a:gd name="connsiteY29" fmla="*/ 185323 h 185792"/>
                <a:gd name="connsiteX30" fmla="*/ 113715 w 205089"/>
                <a:gd name="connsiteY30" fmla="*/ 175094 h 185792"/>
                <a:gd name="connsiteX31" fmla="*/ 122085 w 205089"/>
                <a:gd name="connsiteY31" fmla="*/ 167654 h 185792"/>
                <a:gd name="connsiteX32" fmla="*/ 129525 w 205089"/>
                <a:gd name="connsiteY32" fmla="*/ 158354 h 185792"/>
                <a:gd name="connsiteX33" fmla="*/ 136035 w 205089"/>
                <a:gd name="connsiteY33" fmla="*/ 134175 h 185792"/>
                <a:gd name="connsiteX34" fmla="*/ 134175 w 205089"/>
                <a:gd name="connsiteY34" fmla="*/ 130455 h 185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05089" h="185792">
                  <a:moveTo>
                    <a:pt x="28157" y="258"/>
                  </a:moveTo>
                  <a:cubicBezTo>
                    <a:pt x="15138" y="-1602"/>
                    <a:pt x="2118" y="6768"/>
                    <a:pt x="258" y="19788"/>
                  </a:cubicBezTo>
                  <a:cubicBezTo>
                    <a:pt x="-1602" y="32807"/>
                    <a:pt x="6768" y="45827"/>
                    <a:pt x="19788" y="47687"/>
                  </a:cubicBezTo>
                  <a:cubicBezTo>
                    <a:pt x="32807" y="49547"/>
                    <a:pt x="45827" y="41177"/>
                    <a:pt x="47687" y="28157"/>
                  </a:cubicBezTo>
                  <a:cubicBezTo>
                    <a:pt x="50477" y="16067"/>
                    <a:pt x="41177" y="3048"/>
                    <a:pt x="28157" y="258"/>
                  </a:cubicBezTo>
                  <a:close/>
                  <a:moveTo>
                    <a:pt x="184393" y="30017"/>
                  </a:moveTo>
                  <a:cubicBezTo>
                    <a:pt x="171374" y="27227"/>
                    <a:pt x="158354" y="36527"/>
                    <a:pt x="155564" y="50477"/>
                  </a:cubicBezTo>
                  <a:cubicBezTo>
                    <a:pt x="152774" y="63496"/>
                    <a:pt x="162074" y="76516"/>
                    <a:pt x="176024" y="79306"/>
                  </a:cubicBezTo>
                  <a:cubicBezTo>
                    <a:pt x="189043" y="82096"/>
                    <a:pt x="202063" y="72796"/>
                    <a:pt x="204853" y="58846"/>
                  </a:cubicBezTo>
                  <a:cubicBezTo>
                    <a:pt x="206713" y="45827"/>
                    <a:pt x="197413" y="32807"/>
                    <a:pt x="184393" y="30017"/>
                  </a:cubicBezTo>
                  <a:close/>
                  <a:moveTo>
                    <a:pt x="134175" y="130455"/>
                  </a:moveTo>
                  <a:cubicBezTo>
                    <a:pt x="132315" y="128595"/>
                    <a:pt x="130455" y="126735"/>
                    <a:pt x="128595" y="126735"/>
                  </a:cubicBezTo>
                  <a:cubicBezTo>
                    <a:pt x="124875" y="125805"/>
                    <a:pt x="120225" y="127665"/>
                    <a:pt x="118365" y="131385"/>
                  </a:cubicBezTo>
                  <a:cubicBezTo>
                    <a:pt x="116505" y="135105"/>
                    <a:pt x="114645" y="138825"/>
                    <a:pt x="112786" y="142544"/>
                  </a:cubicBezTo>
                  <a:cubicBezTo>
                    <a:pt x="110926" y="145335"/>
                    <a:pt x="108136" y="148124"/>
                    <a:pt x="105345" y="150914"/>
                  </a:cubicBezTo>
                  <a:cubicBezTo>
                    <a:pt x="102555" y="152774"/>
                    <a:pt x="100695" y="154634"/>
                    <a:pt x="97906" y="156494"/>
                  </a:cubicBezTo>
                  <a:cubicBezTo>
                    <a:pt x="95116" y="158354"/>
                    <a:pt x="91396" y="159284"/>
                    <a:pt x="88606" y="160214"/>
                  </a:cubicBezTo>
                  <a:cubicBezTo>
                    <a:pt x="84886" y="161144"/>
                    <a:pt x="81166" y="161144"/>
                    <a:pt x="77446" y="161144"/>
                  </a:cubicBezTo>
                  <a:cubicBezTo>
                    <a:pt x="74656" y="161144"/>
                    <a:pt x="70937" y="160214"/>
                    <a:pt x="68146" y="159284"/>
                  </a:cubicBezTo>
                  <a:cubicBezTo>
                    <a:pt x="65356" y="158354"/>
                    <a:pt x="63496" y="157424"/>
                    <a:pt x="60707" y="155564"/>
                  </a:cubicBezTo>
                  <a:cubicBezTo>
                    <a:pt x="58846" y="154634"/>
                    <a:pt x="57917" y="152774"/>
                    <a:pt x="56057" y="151844"/>
                  </a:cubicBezTo>
                  <a:cubicBezTo>
                    <a:pt x="55127" y="150914"/>
                    <a:pt x="54197" y="149054"/>
                    <a:pt x="53267" y="147194"/>
                  </a:cubicBezTo>
                  <a:cubicBezTo>
                    <a:pt x="52337" y="145335"/>
                    <a:pt x="51407" y="143474"/>
                    <a:pt x="51407" y="141614"/>
                  </a:cubicBezTo>
                  <a:cubicBezTo>
                    <a:pt x="51407" y="138825"/>
                    <a:pt x="50477" y="136965"/>
                    <a:pt x="50477" y="134175"/>
                  </a:cubicBezTo>
                  <a:cubicBezTo>
                    <a:pt x="50477" y="131385"/>
                    <a:pt x="51407" y="127665"/>
                    <a:pt x="52337" y="124875"/>
                  </a:cubicBezTo>
                  <a:cubicBezTo>
                    <a:pt x="54197" y="118365"/>
                    <a:pt x="48617" y="112785"/>
                    <a:pt x="43037" y="111855"/>
                  </a:cubicBezTo>
                  <a:cubicBezTo>
                    <a:pt x="40247" y="110925"/>
                    <a:pt x="36527" y="111855"/>
                    <a:pt x="34667" y="113715"/>
                  </a:cubicBezTo>
                  <a:cubicBezTo>
                    <a:pt x="31877" y="115575"/>
                    <a:pt x="30947" y="118365"/>
                    <a:pt x="30017" y="121155"/>
                  </a:cubicBezTo>
                  <a:cubicBezTo>
                    <a:pt x="26297" y="136035"/>
                    <a:pt x="27228" y="151844"/>
                    <a:pt x="36527" y="164864"/>
                  </a:cubicBezTo>
                  <a:cubicBezTo>
                    <a:pt x="44897" y="176024"/>
                    <a:pt x="57917" y="183463"/>
                    <a:pt x="71866" y="185323"/>
                  </a:cubicBezTo>
                  <a:cubicBezTo>
                    <a:pt x="86746" y="187183"/>
                    <a:pt x="101626" y="183463"/>
                    <a:pt x="113715" y="175094"/>
                  </a:cubicBezTo>
                  <a:cubicBezTo>
                    <a:pt x="116505" y="173234"/>
                    <a:pt x="119295" y="170444"/>
                    <a:pt x="122085" y="167654"/>
                  </a:cubicBezTo>
                  <a:cubicBezTo>
                    <a:pt x="124875" y="164864"/>
                    <a:pt x="126735" y="161144"/>
                    <a:pt x="129525" y="158354"/>
                  </a:cubicBezTo>
                  <a:cubicBezTo>
                    <a:pt x="134175" y="150914"/>
                    <a:pt x="136035" y="142544"/>
                    <a:pt x="136035" y="134175"/>
                  </a:cubicBezTo>
                  <a:cubicBezTo>
                    <a:pt x="136035" y="133245"/>
                    <a:pt x="135105" y="131385"/>
                    <a:pt x="134175" y="130455"/>
                  </a:cubicBez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CEF0DA2E-4567-084C-DF80-7AFA19458A1E}"/>
                </a:ext>
              </a:extLst>
            </p:cNvPr>
            <p:cNvSpPr/>
            <p:nvPr/>
          </p:nvSpPr>
          <p:spPr>
            <a:xfrm>
              <a:off x="6683174" y="4456053"/>
              <a:ext cx="428000" cy="149007"/>
            </a:xfrm>
            <a:custGeom>
              <a:avLst/>
              <a:gdLst>
                <a:gd name="connsiteX0" fmla="*/ 47070 w 428000"/>
                <a:gd name="connsiteY0" fmla="*/ 571 h 149007"/>
                <a:gd name="connsiteX1" fmla="*/ 571 w 428000"/>
                <a:gd name="connsiteY1" fmla="*/ 33120 h 149007"/>
                <a:gd name="connsiteX2" fmla="*/ 33120 w 428000"/>
                <a:gd name="connsiteY2" fmla="*/ 79619 h 149007"/>
                <a:gd name="connsiteX3" fmla="*/ 79619 w 428000"/>
                <a:gd name="connsiteY3" fmla="*/ 47070 h 149007"/>
                <a:gd name="connsiteX4" fmla="*/ 47070 w 428000"/>
                <a:gd name="connsiteY4" fmla="*/ 571 h 149007"/>
                <a:gd name="connsiteX5" fmla="*/ 394881 w 428000"/>
                <a:gd name="connsiteY5" fmla="*/ 69389 h 149007"/>
                <a:gd name="connsiteX6" fmla="*/ 348382 w 428000"/>
                <a:gd name="connsiteY6" fmla="*/ 101938 h 149007"/>
                <a:gd name="connsiteX7" fmla="*/ 380931 w 428000"/>
                <a:gd name="connsiteY7" fmla="*/ 148437 h 149007"/>
                <a:gd name="connsiteX8" fmla="*/ 427430 w 428000"/>
                <a:gd name="connsiteY8" fmla="*/ 115888 h 149007"/>
                <a:gd name="connsiteX9" fmla="*/ 394881 w 428000"/>
                <a:gd name="connsiteY9" fmla="*/ 69389 h 149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000" h="149007">
                  <a:moveTo>
                    <a:pt x="47070" y="571"/>
                  </a:moveTo>
                  <a:cubicBezTo>
                    <a:pt x="25680" y="-3149"/>
                    <a:pt x="4290" y="11731"/>
                    <a:pt x="571" y="33120"/>
                  </a:cubicBezTo>
                  <a:cubicBezTo>
                    <a:pt x="-3149" y="54509"/>
                    <a:pt x="11731" y="75899"/>
                    <a:pt x="33120" y="79619"/>
                  </a:cubicBezTo>
                  <a:cubicBezTo>
                    <a:pt x="54509" y="83339"/>
                    <a:pt x="75899" y="68459"/>
                    <a:pt x="79619" y="47070"/>
                  </a:cubicBezTo>
                  <a:cubicBezTo>
                    <a:pt x="83338" y="25680"/>
                    <a:pt x="68459" y="4291"/>
                    <a:pt x="47070" y="571"/>
                  </a:cubicBezTo>
                  <a:close/>
                  <a:moveTo>
                    <a:pt x="394881" y="69389"/>
                  </a:moveTo>
                  <a:cubicBezTo>
                    <a:pt x="373491" y="65669"/>
                    <a:pt x="352102" y="80549"/>
                    <a:pt x="348382" y="101938"/>
                  </a:cubicBezTo>
                  <a:cubicBezTo>
                    <a:pt x="344662" y="123328"/>
                    <a:pt x="359542" y="144717"/>
                    <a:pt x="380931" y="148437"/>
                  </a:cubicBezTo>
                  <a:cubicBezTo>
                    <a:pt x="402321" y="152157"/>
                    <a:pt x="423710" y="137277"/>
                    <a:pt x="427430" y="115888"/>
                  </a:cubicBezTo>
                  <a:cubicBezTo>
                    <a:pt x="431150" y="94498"/>
                    <a:pt x="416271" y="73109"/>
                    <a:pt x="394881" y="69389"/>
                  </a:cubicBezTo>
                  <a:close/>
                </a:path>
              </a:pathLst>
            </a:custGeom>
            <a:solidFill>
              <a:srgbClr val="FFCED6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5" name="Graphic 12">
            <a:extLst>
              <a:ext uri="{FF2B5EF4-FFF2-40B4-BE49-F238E27FC236}">
                <a16:creationId xmlns:a16="http://schemas.microsoft.com/office/drawing/2014/main" xmlns="" id="{1C758002-DD3F-CD03-9ED5-F8C21C51A163}"/>
              </a:ext>
            </a:extLst>
          </p:cNvPr>
          <p:cNvGrpSpPr/>
          <p:nvPr/>
        </p:nvGrpSpPr>
        <p:grpSpPr>
          <a:xfrm>
            <a:off x="3850671" y="4895152"/>
            <a:ext cx="1631906" cy="1543762"/>
            <a:chOff x="3130753" y="4311547"/>
            <a:chExt cx="1631906" cy="1543762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298F09C4-7269-19EA-0484-A1323DB7891F}"/>
                </a:ext>
              </a:extLst>
            </p:cNvPr>
            <p:cNvSpPr/>
            <p:nvPr/>
          </p:nvSpPr>
          <p:spPr>
            <a:xfrm>
              <a:off x="3130753" y="4387806"/>
              <a:ext cx="1477524" cy="1467504"/>
            </a:xfrm>
            <a:custGeom>
              <a:avLst/>
              <a:gdLst>
                <a:gd name="connsiteX0" fmla="*/ 570555 w 1477524"/>
                <a:gd name="connsiteY0" fmla="*/ 0 h 1467504"/>
                <a:gd name="connsiteX1" fmla="*/ 566835 w 1477524"/>
                <a:gd name="connsiteY1" fmla="*/ 930 h 1467504"/>
                <a:gd name="connsiteX2" fmla="*/ 387349 w 1477524"/>
                <a:gd name="connsiteY2" fmla="*/ 83698 h 1467504"/>
                <a:gd name="connsiteX3" fmla="*/ 233903 w 1477524"/>
                <a:gd name="connsiteY3" fmla="*/ 212965 h 1467504"/>
                <a:gd name="connsiteX4" fmla="*/ 32098 w 1477524"/>
                <a:gd name="connsiteY4" fmla="*/ 562636 h 1467504"/>
                <a:gd name="connsiteX5" fmla="*/ 24658 w 1477524"/>
                <a:gd name="connsiteY5" fmla="*/ 950437 h 1467504"/>
                <a:gd name="connsiteX6" fmla="*/ 113006 w 1477524"/>
                <a:gd name="connsiteY6" fmla="*/ 1126202 h 1467504"/>
                <a:gd name="connsiteX7" fmla="*/ 185545 w 1477524"/>
                <a:gd name="connsiteY7" fmla="*/ 1205251 h 1467504"/>
                <a:gd name="connsiteX8" fmla="*/ 289702 w 1477524"/>
                <a:gd name="connsiteY8" fmla="*/ 1289878 h 1467504"/>
                <a:gd name="connsiteX9" fmla="*/ 532426 w 1477524"/>
                <a:gd name="connsiteY9" fmla="*/ 1417285 h 1467504"/>
                <a:gd name="connsiteX10" fmla="*/ 665413 w 1477524"/>
                <a:gd name="connsiteY10" fmla="*/ 1453555 h 1467504"/>
                <a:gd name="connsiteX11" fmla="*/ 801189 w 1477524"/>
                <a:gd name="connsiteY11" fmla="*/ 1467504 h 1467504"/>
                <a:gd name="connsiteX12" fmla="*/ 810489 w 1477524"/>
                <a:gd name="connsiteY12" fmla="*/ 1467504 h 1467504"/>
                <a:gd name="connsiteX13" fmla="*/ 930456 w 1477524"/>
                <a:gd name="connsiteY13" fmla="*/ 1456344 h 1467504"/>
                <a:gd name="connsiteX14" fmla="*/ 1044843 w 1477524"/>
                <a:gd name="connsiteY14" fmla="*/ 1421005 h 1467504"/>
                <a:gd name="connsiteX15" fmla="*/ 1256878 w 1477524"/>
                <a:gd name="connsiteY15" fmla="*/ 1284299 h 1467504"/>
                <a:gd name="connsiteX16" fmla="*/ 1413114 w 1477524"/>
                <a:gd name="connsiteY16" fmla="*/ 1086214 h 1467504"/>
                <a:gd name="connsiteX17" fmla="*/ 1459613 w 1477524"/>
                <a:gd name="connsiteY17" fmla="*/ 971826 h 1467504"/>
                <a:gd name="connsiteX18" fmla="*/ 1477283 w 1477524"/>
                <a:gd name="connsiteY18" fmla="*/ 854649 h 1467504"/>
                <a:gd name="connsiteX19" fmla="*/ 1364755 w 1477524"/>
                <a:gd name="connsiteY19" fmla="*/ 497538 h 1467504"/>
                <a:gd name="connsiteX20" fmla="*/ 1234559 w 1477524"/>
                <a:gd name="connsiteY20" fmla="*/ 345951 h 1467504"/>
                <a:gd name="connsiteX21" fmla="*/ 1070883 w 1477524"/>
                <a:gd name="connsiteY21" fmla="*/ 222265 h 1467504"/>
                <a:gd name="connsiteX22" fmla="*/ 888607 w 1477524"/>
                <a:gd name="connsiteY22" fmla="*/ 136706 h 1467504"/>
                <a:gd name="connsiteX23" fmla="*/ 694242 w 1477524"/>
                <a:gd name="connsiteY23" fmla="*/ 92998 h 1467504"/>
                <a:gd name="connsiteX24" fmla="*/ 624494 w 1477524"/>
                <a:gd name="connsiteY24" fmla="*/ 89278 h 1467504"/>
                <a:gd name="connsiteX25" fmla="*/ 595664 w 1477524"/>
                <a:gd name="connsiteY25" fmla="*/ 90208 h 1467504"/>
                <a:gd name="connsiteX26" fmla="*/ 499877 w 1477524"/>
                <a:gd name="connsiteY26" fmla="*/ 102297 h 1467504"/>
                <a:gd name="connsiteX27" fmla="*/ 325041 w 1477524"/>
                <a:gd name="connsiteY27" fmla="*/ 171116 h 1467504"/>
                <a:gd name="connsiteX28" fmla="*/ 295282 w 1477524"/>
                <a:gd name="connsiteY28" fmla="*/ 191575 h 1467504"/>
                <a:gd name="connsiteX29" fmla="*/ 282262 w 1477524"/>
                <a:gd name="connsiteY29" fmla="*/ 200875 h 1467504"/>
                <a:gd name="connsiteX30" fmla="*/ 325041 w 1477524"/>
                <a:gd name="connsiteY30" fmla="*/ 160886 h 1467504"/>
                <a:gd name="connsiteX31" fmla="*/ 480347 w 1477524"/>
                <a:gd name="connsiteY31" fmla="*/ 58588 h 1467504"/>
                <a:gd name="connsiteX32" fmla="*/ 575205 w 1477524"/>
                <a:gd name="connsiteY32" fmla="*/ 21389 h 1467504"/>
                <a:gd name="connsiteX33" fmla="*/ 581715 w 1477524"/>
                <a:gd name="connsiteY33" fmla="*/ 15809 h 1467504"/>
                <a:gd name="connsiteX34" fmla="*/ 582645 w 1477524"/>
                <a:gd name="connsiteY34" fmla="*/ 6510 h 1467504"/>
                <a:gd name="connsiteX35" fmla="*/ 570555 w 1477524"/>
                <a:gd name="connsiteY35" fmla="*/ 0 h 1467504"/>
                <a:gd name="connsiteX36" fmla="*/ 570555 w 1477524"/>
                <a:gd name="connsiteY36" fmla="*/ 0 h 1467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477524" h="1467504">
                  <a:moveTo>
                    <a:pt x="570555" y="0"/>
                  </a:moveTo>
                  <a:cubicBezTo>
                    <a:pt x="569625" y="0"/>
                    <a:pt x="567765" y="0"/>
                    <a:pt x="566835" y="930"/>
                  </a:cubicBezTo>
                  <a:cubicBezTo>
                    <a:pt x="504527" y="19530"/>
                    <a:pt x="445008" y="47429"/>
                    <a:pt x="387349" y="83698"/>
                  </a:cubicBezTo>
                  <a:cubicBezTo>
                    <a:pt x="333411" y="118107"/>
                    <a:pt x="281332" y="161816"/>
                    <a:pt x="233903" y="212965"/>
                  </a:cubicBezTo>
                  <a:cubicBezTo>
                    <a:pt x="141835" y="311542"/>
                    <a:pt x="72087" y="432439"/>
                    <a:pt x="32098" y="562636"/>
                  </a:cubicBezTo>
                  <a:cubicBezTo>
                    <a:pt x="-7891" y="695623"/>
                    <a:pt x="-10681" y="829540"/>
                    <a:pt x="24658" y="950437"/>
                  </a:cubicBezTo>
                  <a:cubicBezTo>
                    <a:pt x="43258" y="1012745"/>
                    <a:pt x="73947" y="1074123"/>
                    <a:pt x="113006" y="1126202"/>
                  </a:cubicBezTo>
                  <a:cubicBezTo>
                    <a:pt x="133466" y="1154102"/>
                    <a:pt x="157645" y="1180141"/>
                    <a:pt x="185545" y="1205251"/>
                  </a:cubicBezTo>
                  <a:cubicBezTo>
                    <a:pt x="217164" y="1235010"/>
                    <a:pt x="252503" y="1262909"/>
                    <a:pt x="289702" y="1289878"/>
                  </a:cubicBezTo>
                  <a:cubicBezTo>
                    <a:pt x="366890" y="1344747"/>
                    <a:pt x="448728" y="1387526"/>
                    <a:pt x="532426" y="1417285"/>
                  </a:cubicBezTo>
                  <a:cubicBezTo>
                    <a:pt x="577065" y="1433095"/>
                    <a:pt x="621704" y="1445185"/>
                    <a:pt x="665413" y="1453555"/>
                  </a:cubicBezTo>
                  <a:cubicBezTo>
                    <a:pt x="709122" y="1461924"/>
                    <a:pt x="754690" y="1466574"/>
                    <a:pt x="801189" y="1467504"/>
                  </a:cubicBezTo>
                  <a:cubicBezTo>
                    <a:pt x="803979" y="1467504"/>
                    <a:pt x="807699" y="1467504"/>
                    <a:pt x="810489" y="1467504"/>
                  </a:cubicBezTo>
                  <a:cubicBezTo>
                    <a:pt x="852338" y="1467504"/>
                    <a:pt x="892327" y="1463784"/>
                    <a:pt x="930456" y="1456344"/>
                  </a:cubicBezTo>
                  <a:cubicBezTo>
                    <a:pt x="968585" y="1448905"/>
                    <a:pt x="1007644" y="1436815"/>
                    <a:pt x="1044843" y="1421005"/>
                  </a:cubicBezTo>
                  <a:cubicBezTo>
                    <a:pt x="1119242" y="1389386"/>
                    <a:pt x="1190850" y="1343817"/>
                    <a:pt x="1256878" y="1284299"/>
                  </a:cubicBezTo>
                  <a:cubicBezTo>
                    <a:pt x="1321047" y="1226640"/>
                    <a:pt x="1374055" y="1159681"/>
                    <a:pt x="1413114" y="1086214"/>
                  </a:cubicBezTo>
                  <a:cubicBezTo>
                    <a:pt x="1432644" y="1049944"/>
                    <a:pt x="1447523" y="1011815"/>
                    <a:pt x="1459613" y="971826"/>
                  </a:cubicBezTo>
                  <a:cubicBezTo>
                    <a:pt x="1469843" y="934627"/>
                    <a:pt x="1476353" y="895568"/>
                    <a:pt x="1477283" y="854649"/>
                  </a:cubicBezTo>
                  <a:cubicBezTo>
                    <a:pt x="1481933" y="704923"/>
                    <a:pt x="1418694" y="577516"/>
                    <a:pt x="1364755" y="497538"/>
                  </a:cubicBezTo>
                  <a:cubicBezTo>
                    <a:pt x="1329416" y="444529"/>
                    <a:pt x="1284777" y="393380"/>
                    <a:pt x="1234559" y="345951"/>
                  </a:cubicBezTo>
                  <a:cubicBezTo>
                    <a:pt x="1186200" y="300383"/>
                    <a:pt x="1131331" y="259464"/>
                    <a:pt x="1070883" y="222265"/>
                  </a:cubicBezTo>
                  <a:cubicBezTo>
                    <a:pt x="1013224" y="186925"/>
                    <a:pt x="951846" y="158096"/>
                    <a:pt x="888607" y="136706"/>
                  </a:cubicBezTo>
                  <a:cubicBezTo>
                    <a:pt x="822579" y="113457"/>
                    <a:pt x="756550" y="99507"/>
                    <a:pt x="694242" y="92998"/>
                  </a:cubicBezTo>
                  <a:cubicBezTo>
                    <a:pt x="670992" y="91138"/>
                    <a:pt x="646813" y="89278"/>
                    <a:pt x="624494" y="89278"/>
                  </a:cubicBezTo>
                  <a:cubicBezTo>
                    <a:pt x="615194" y="89278"/>
                    <a:pt x="604964" y="89278"/>
                    <a:pt x="595664" y="90208"/>
                  </a:cubicBezTo>
                  <a:cubicBezTo>
                    <a:pt x="564975" y="91138"/>
                    <a:pt x="532426" y="95788"/>
                    <a:pt x="499877" y="102297"/>
                  </a:cubicBezTo>
                  <a:cubicBezTo>
                    <a:pt x="437568" y="114387"/>
                    <a:pt x="378980" y="137637"/>
                    <a:pt x="325041" y="171116"/>
                  </a:cubicBezTo>
                  <a:cubicBezTo>
                    <a:pt x="315741" y="176696"/>
                    <a:pt x="305512" y="184135"/>
                    <a:pt x="295282" y="191575"/>
                  </a:cubicBezTo>
                  <a:cubicBezTo>
                    <a:pt x="290632" y="194365"/>
                    <a:pt x="285982" y="198085"/>
                    <a:pt x="282262" y="200875"/>
                  </a:cubicBezTo>
                  <a:cubicBezTo>
                    <a:pt x="296212" y="186925"/>
                    <a:pt x="311091" y="173906"/>
                    <a:pt x="325041" y="160886"/>
                  </a:cubicBezTo>
                  <a:cubicBezTo>
                    <a:pt x="373400" y="119037"/>
                    <a:pt x="425478" y="84628"/>
                    <a:pt x="480347" y="58588"/>
                  </a:cubicBezTo>
                  <a:cubicBezTo>
                    <a:pt x="511037" y="43709"/>
                    <a:pt x="543586" y="31619"/>
                    <a:pt x="575205" y="21389"/>
                  </a:cubicBezTo>
                  <a:cubicBezTo>
                    <a:pt x="577995" y="20459"/>
                    <a:pt x="579855" y="18600"/>
                    <a:pt x="581715" y="15809"/>
                  </a:cubicBezTo>
                  <a:cubicBezTo>
                    <a:pt x="583575" y="13020"/>
                    <a:pt x="583575" y="10230"/>
                    <a:pt x="582645" y="6510"/>
                  </a:cubicBezTo>
                  <a:cubicBezTo>
                    <a:pt x="579855" y="2790"/>
                    <a:pt x="576135" y="0"/>
                    <a:pt x="570555" y="0"/>
                  </a:cubicBezTo>
                  <a:lnTo>
                    <a:pt x="570555" y="0"/>
                  </a:lnTo>
                  <a:close/>
                </a:path>
              </a:pathLst>
            </a:custGeom>
            <a:solidFill>
              <a:srgbClr val="6DB778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01983E4F-2332-F3BD-9FE5-58DFD675DCD9}"/>
                </a:ext>
              </a:extLst>
            </p:cNvPr>
            <p:cNvSpPr/>
            <p:nvPr/>
          </p:nvSpPr>
          <p:spPr>
            <a:xfrm>
              <a:off x="4420615" y="4368276"/>
              <a:ext cx="342044" cy="500676"/>
            </a:xfrm>
            <a:custGeom>
              <a:avLst/>
              <a:gdLst>
                <a:gd name="connsiteX0" fmla="*/ 302738 w 342044"/>
                <a:gd name="connsiteY0" fmla="*/ 332002 h 500676"/>
                <a:gd name="connsiteX1" fmla="*/ 289718 w 342044"/>
                <a:gd name="connsiteY1" fmla="*/ 281783 h 500676"/>
                <a:gd name="connsiteX2" fmla="*/ 267399 w 342044"/>
                <a:gd name="connsiteY2" fmla="*/ 230634 h 500676"/>
                <a:gd name="connsiteX3" fmla="*/ 201371 w 342044"/>
                <a:gd name="connsiteY3" fmla="*/ 134847 h 500676"/>
                <a:gd name="connsiteX4" fmla="*/ 118603 w 342044"/>
                <a:gd name="connsiteY4" fmla="*/ 55799 h 500676"/>
                <a:gd name="connsiteX5" fmla="*/ 26535 w 342044"/>
                <a:gd name="connsiteY5" fmla="*/ 1860 h 500676"/>
                <a:gd name="connsiteX6" fmla="*/ 19095 w 342044"/>
                <a:gd name="connsiteY6" fmla="*/ 0 h 500676"/>
                <a:gd name="connsiteX7" fmla="*/ 1425 w 342044"/>
                <a:gd name="connsiteY7" fmla="*/ 11160 h 500676"/>
                <a:gd name="connsiteX8" fmla="*/ 10725 w 342044"/>
                <a:gd name="connsiteY8" fmla="*/ 36269 h 500676"/>
                <a:gd name="connsiteX9" fmla="*/ 45134 w 342044"/>
                <a:gd name="connsiteY9" fmla="*/ 53939 h 500676"/>
                <a:gd name="connsiteX10" fmla="*/ 122322 w 342044"/>
                <a:gd name="connsiteY10" fmla="*/ 116247 h 500676"/>
                <a:gd name="connsiteX11" fmla="*/ 176261 w 342044"/>
                <a:gd name="connsiteY11" fmla="*/ 181346 h 500676"/>
                <a:gd name="connsiteX12" fmla="*/ 219970 w 342044"/>
                <a:gd name="connsiteY12" fmla="*/ 250164 h 500676"/>
                <a:gd name="connsiteX13" fmla="*/ 244150 w 342044"/>
                <a:gd name="connsiteY13" fmla="*/ 295733 h 500676"/>
                <a:gd name="connsiteX14" fmla="*/ 264609 w 342044"/>
                <a:gd name="connsiteY14" fmla="*/ 340372 h 500676"/>
                <a:gd name="connsiteX15" fmla="*/ 285068 w 342044"/>
                <a:gd name="connsiteY15" fmla="*/ 352461 h 500676"/>
                <a:gd name="connsiteX16" fmla="*/ 298088 w 342044"/>
                <a:gd name="connsiteY16" fmla="*/ 345022 h 500676"/>
                <a:gd name="connsiteX17" fmla="*/ 302738 w 342044"/>
                <a:gd name="connsiteY17" fmla="*/ 332002 h 500676"/>
                <a:gd name="connsiteX18" fmla="*/ 341797 w 342044"/>
                <a:gd name="connsiteY18" fmla="*/ 483588 h 500676"/>
                <a:gd name="connsiteX19" fmla="*/ 327847 w 342044"/>
                <a:gd name="connsiteY19" fmla="*/ 435229 h 500676"/>
                <a:gd name="connsiteX20" fmla="*/ 314828 w 342044"/>
                <a:gd name="connsiteY20" fmla="*/ 426859 h 500676"/>
                <a:gd name="connsiteX21" fmla="*/ 309248 w 342044"/>
                <a:gd name="connsiteY21" fmla="*/ 427790 h 500676"/>
                <a:gd name="connsiteX22" fmla="*/ 301808 w 342044"/>
                <a:gd name="connsiteY22" fmla="*/ 446389 h 500676"/>
                <a:gd name="connsiteX23" fmla="*/ 312038 w 342044"/>
                <a:gd name="connsiteY23" fmla="*/ 481728 h 500676"/>
                <a:gd name="connsiteX24" fmla="*/ 313898 w 342044"/>
                <a:gd name="connsiteY24" fmla="*/ 488238 h 500676"/>
                <a:gd name="connsiteX25" fmla="*/ 319478 w 342044"/>
                <a:gd name="connsiteY25" fmla="*/ 497538 h 500676"/>
                <a:gd name="connsiteX26" fmla="*/ 329707 w 342044"/>
                <a:gd name="connsiteY26" fmla="*/ 500328 h 500676"/>
                <a:gd name="connsiteX27" fmla="*/ 339007 w 342044"/>
                <a:gd name="connsiteY27" fmla="*/ 494748 h 500676"/>
                <a:gd name="connsiteX28" fmla="*/ 341797 w 342044"/>
                <a:gd name="connsiteY28" fmla="*/ 483588 h 50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044" h="500676">
                  <a:moveTo>
                    <a:pt x="302738" y="332002"/>
                  </a:moveTo>
                  <a:cubicBezTo>
                    <a:pt x="299018" y="315262"/>
                    <a:pt x="295298" y="298523"/>
                    <a:pt x="289718" y="281783"/>
                  </a:cubicBezTo>
                  <a:cubicBezTo>
                    <a:pt x="284138" y="264113"/>
                    <a:pt x="275769" y="247374"/>
                    <a:pt x="267399" y="230634"/>
                  </a:cubicBezTo>
                  <a:cubicBezTo>
                    <a:pt x="248799" y="196225"/>
                    <a:pt x="226480" y="164606"/>
                    <a:pt x="201371" y="134847"/>
                  </a:cubicBezTo>
                  <a:cubicBezTo>
                    <a:pt x="176261" y="106017"/>
                    <a:pt x="148362" y="79048"/>
                    <a:pt x="118603" y="55799"/>
                  </a:cubicBezTo>
                  <a:cubicBezTo>
                    <a:pt x="90703" y="34409"/>
                    <a:pt x="60014" y="15810"/>
                    <a:pt x="26535" y="1860"/>
                  </a:cubicBezTo>
                  <a:cubicBezTo>
                    <a:pt x="23745" y="930"/>
                    <a:pt x="21885" y="0"/>
                    <a:pt x="19095" y="0"/>
                  </a:cubicBezTo>
                  <a:cubicBezTo>
                    <a:pt x="11655" y="0"/>
                    <a:pt x="5145" y="3720"/>
                    <a:pt x="1425" y="11160"/>
                  </a:cubicBezTo>
                  <a:cubicBezTo>
                    <a:pt x="-2294" y="20460"/>
                    <a:pt x="1425" y="32549"/>
                    <a:pt x="10725" y="36269"/>
                  </a:cubicBezTo>
                  <a:cubicBezTo>
                    <a:pt x="22815" y="40919"/>
                    <a:pt x="33975" y="47429"/>
                    <a:pt x="45134" y="53939"/>
                  </a:cubicBezTo>
                  <a:cubicBezTo>
                    <a:pt x="73034" y="71608"/>
                    <a:pt x="99073" y="92998"/>
                    <a:pt x="122322" y="116247"/>
                  </a:cubicBezTo>
                  <a:cubicBezTo>
                    <a:pt x="141852" y="136707"/>
                    <a:pt x="159522" y="158096"/>
                    <a:pt x="176261" y="181346"/>
                  </a:cubicBezTo>
                  <a:cubicBezTo>
                    <a:pt x="192071" y="203665"/>
                    <a:pt x="206950" y="226914"/>
                    <a:pt x="219970" y="250164"/>
                  </a:cubicBezTo>
                  <a:cubicBezTo>
                    <a:pt x="228340" y="265044"/>
                    <a:pt x="236710" y="280853"/>
                    <a:pt x="244150" y="295733"/>
                  </a:cubicBezTo>
                  <a:cubicBezTo>
                    <a:pt x="251589" y="310612"/>
                    <a:pt x="259029" y="325492"/>
                    <a:pt x="264609" y="340372"/>
                  </a:cubicBezTo>
                  <a:cubicBezTo>
                    <a:pt x="267399" y="348741"/>
                    <a:pt x="276699" y="353391"/>
                    <a:pt x="285068" y="352461"/>
                  </a:cubicBezTo>
                  <a:cubicBezTo>
                    <a:pt x="289718" y="351531"/>
                    <a:pt x="294368" y="349671"/>
                    <a:pt x="298088" y="345022"/>
                  </a:cubicBezTo>
                  <a:cubicBezTo>
                    <a:pt x="300878" y="343162"/>
                    <a:pt x="303668" y="336652"/>
                    <a:pt x="302738" y="332002"/>
                  </a:cubicBezTo>
                  <a:close/>
                  <a:moveTo>
                    <a:pt x="341797" y="483588"/>
                  </a:moveTo>
                  <a:cubicBezTo>
                    <a:pt x="338077" y="467778"/>
                    <a:pt x="333427" y="451039"/>
                    <a:pt x="327847" y="435229"/>
                  </a:cubicBezTo>
                  <a:cubicBezTo>
                    <a:pt x="325987" y="429650"/>
                    <a:pt x="320408" y="426859"/>
                    <a:pt x="314828" y="426859"/>
                  </a:cubicBezTo>
                  <a:cubicBezTo>
                    <a:pt x="312968" y="426859"/>
                    <a:pt x="311108" y="426859"/>
                    <a:pt x="309248" y="427790"/>
                  </a:cubicBezTo>
                  <a:cubicBezTo>
                    <a:pt x="301808" y="430579"/>
                    <a:pt x="299018" y="438949"/>
                    <a:pt x="301808" y="446389"/>
                  </a:cubicBezTo>
                  <a:cubicBezTo>
                    <a:pt x="305528" y="457549"/>
                    <a:pt x="309248" y="469638"/>
                    <a:pt x="312038" y="481728"/>
                  </a:cubicBezTo>
                  <a:cubicBezTo>
                    <a:pt x="312968" y="483588"/>
                    <a:pt x="312968" y="485448"/>
                    <a:pt x="313898" y="488238"/>
                  </a:cubicBezTo>
                  <a:cubicBezTo>
                    <a:pt x="314828" y="491958"/>
                    <a:pt x="315758" y="494748"/>
                    <a:pt x="319478" y="497538"/>
                  </a:cubicBezTo>
                  <a:cubicBezTo>
                    <a:pt x="322268" y="500328"/>
                    <a:pt x="325987" y="501258"/>
                    <a:pt x="329707" y="500328"/>
                  </a:cubicBezTo>
                  <a:cubicBezTo>
                    <a:pt x="333427" y="500328"/>
                    <a:pt x="337147" y="497538"/>
                    <a:pt x="339007" y="494748"/>
                  </a:cubicBezTo>
                  <a:cubicBezTo>
                    <a:pt x="340867" y="491958"/>
                    <a:pt x="342727" y="487308"/>
                    <a:pt x="341797" y="483588"/>
                  </a:cubicBezTo>
                  <a:close/>
                </a:path>
              </a:pathLst>
            </a:custGeom>
            <a:solidFill>
              <a:srgbClr val="FDFDFD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8" name="Graphic 12">
              <a:extLst>
                <a:ext uri="{FF2B5EF4-FFF2-40B4-BE49-F238E27FC236}">
                  <a16:creationId xmlns:a16="http://schemas.microsoft.com/office/drawing/2014/main" xmlns="" id="{932687A3-36A8-B179-840C-F911B5BCF3F5}"/>
                </a:ext>
              </a:extLst>
            </p:cNvPr>
            <p:cNvGrpSpPr/>
            <p:nvPr/>
          </p:nvGrpSpPr>
          <p:grpSpPr>
            <a:xfrm>
              <a:off x="3248373" y="4311547"/>
              <a:ext cx="1449377" cy="1451761"/>
              <a:chOff x="3248373" y="4311547"/>
              <a:chExt cx="1449377" cy="1451761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xmlns="" id="{65562CC2-513F-03C6-78FB-8FE6C0341E92}"/>
                  </a:ext>
                </a:extLst>
              </p:cNvPr>
              <p:cNvSpPr/>
              <p:nvPr/>
            </p:nvSpPr>
            <p:spPr>
              <a:xfrm>
                <a:off x="3248373" y="4311547"/>
                <a:ext cx="1449377" cy="1451761"/>
              </a:xfrm>
              <a:custGeom>
                <a:avLst/>
                <a:gdLst>
                  <a:gd name="connsiteX0" fmla="*/ 1442431 w 1449377"/>
                  <a:gd name="connsiteY0" fmla="*/ 624015 h 1451761"/>
                  <a:gd name="connsiteX1" fmla="*/ 1443361 w 1449377"/>
                  <a:gd name="connsiteY1" fmla="*/ 622155 h 1451761"/>
                  <a:gd name="connsiteX2" fmla="*/ 1443361 w 1449377"/>
                  <a:gd name="connsiteY2" fmla="*/ 613785 h 1451761"/>
                  <a:gd name="connsiteX3" fmla="*/ 1430342 w 1449377"/>
                  <a:gd name="connsiteY3" fmla="*/ 547757 h 1451761"/>
                  <a:gd name="connsiteX4" fmla="*/ 1411742 w 1449377"/>
                  <a:gd name="connsiteY4" fmla="*/ 483588 h 1451761"/>
                  <a:gd name="connsiteX5" fmla="*/ 1355944 w 1449377"/>
                  <a:gd name="connsiteY5" fmla="*/ 360831 h 1451761"/>
                  <a:gd name="connsiteX6" fmla="*/ 1276896 w 1449377"/>
                  <a:gd name="connsiteY6" fmla="*/ 251094 h 1451761"/>
                  <a:gd name="connsiteX7" fmla="*/ 1180178 w 1449377"/>
                  <a:gd name="connsiteY7" fmla="*/ 159026 h 1451761"/>
                  <a:gd name="connsiteX8" fmla="*/ 1068581 w 1449377"/>
                  <a:gd name="connsiteY8" fmla="*/ 85558 h 1451761"/>
                  <a:gd name="connsiteX9" fmla="*/ 943964 w 1449377"/>
                  <a:gd name="connsiteY9" fmla="*/ 33479 h 1451761"/>
                  <a:gd name="connsiteX10" fmla="*/ 726349 w 1449377"/>
                  <a:gd name="connsiteY10" fmla="*/ 0 h 1451761"/>
                  <a:gd name="connsiteX11" fmla="*/ 674270 w 1449377"/>
                  <a:gd name="connsiteY11" fmla="*/ 1860 h 1451761"/>
                  <a:gd name="connsiteX12" fmla="*/ 538494 w 1449377"/>
                  <a:gd name="connsiteY12" fmla="*/ 24179 h 1451761"/>
                  <a:gd name="connsiteX13" fmla="*/ 411087 w 1449377"/>
                  <a:gd name="connsiteY13" fmla="*/ 71608 h 1451761"/>
                  <a:gd name="connsiteX14" fmla="*/ 196262 w 1449377"/>
                  <a:gd name="connsiteY14" fmla="*/ 228774 h 1451761"/>
                  <a:gd name="connsiteX15" fmla="*/ 114424 w 1449377"/>
                  <a:gd name="connsiteY15" fmla="*/ 333862 h 1451761"/>
                  <a:gd name="connsiteX16" fmla="*/ 53046 w 1449377"/>
                  <a:gd name="connsiteY16" fmla="*/ 452899 h 1451761"/>
                  <a:gd name="connsiteX17" fmla="*/ 37 w 1449377"/>
                  <a:gd name="connsiteY17" fmla="*/ 718873 h 1451761"/>
                  <a:gd name="connsiteX18" fmla="*/ 49326 w 1449377"/>
                  <a:gd name="connsiteY18" fmla="*/ 989496 h 1451761"/>
                  <a:gd name="connsiteX19" fmla="*/ 189752 w 1449377"/>
                  <a:gd name="connsiteY19" fmla="*/ 1215480 h 1451761"/>
                  <a:gd name="connsiteX20" fmla="*/ 399927 w 1449377"/>
                  <a:gd name="connsiteY20" fmla="*/ 1374507 h 1451761"/>
                  <a:gd name="connsiteX21" fmla="*/ 525474 w 1449377"/>
                  <a:gd name="connsiteY21" fmla="*/ 1423795 h 1451761"/>
                  <a:gd name="connsiteX22" fmla="*/ 661251 w 1449377"/>
                  <a:gd name="connsiteY22" fmla="*/ 1448905 h 1451761"/>
                  <a:gd name="connsiteX23" fmla="*/ 931874 w 1449377"/>
                  <a:gd name="connsiteY23" fmla="*/ 1421005 h 1451761"/>
                  <a:gd name="connsiteX24" fmla="*/ 1169018 w 1449377"/>
                  <a:gd name="connsiteY24" fmla="*/ 1298248 h 1451761"/>
                  <a:gd name="connsiteX25" fmla="*/ 1344784 w 1449377"/>
                  <a:gd name="connsiteY25" fmla="*/ 1101093 h 1451761"/>
                  <a:gd name="connsiteX26" fmla="*/ 1438711 w 1449377"/>
                  <a:gd name="connsiteY26" fmla="*/ 850929 h 1451761"/>
                  <a:gd name="connsiteX27" fmla="*/ 1442431 w 1449377"/>
                  <a:gd name="connsiteY27" fmla="*/ 624015 h 1451761"/>
                  <a:gd name="connsiteX28" fmla="*/ 425966 w 1449377"/>
                  <a:gd name="connsiteY28" fmla="*/ 95788 h 1451761"/>
                  <a:gd name="connsiteX29" fmla="*/ 451076 w 1449377"/>
                  <a:gd name="connsiteY29" fmla="*/ 84628 h 1451761"/>
                  <a:gd name="connsiteX30" fmla="*/ 451076 w 1449377"/>
                  <a:gd name="connsiteY30" fmla="*/ 84628 h 1451761"/>
                  <a:gd name="connsiteX31" fmla="*/ 451076 w 1449377"/>
                  <a:gd name="connsiteY31" fmla="*/ 84628 h 1451761"/>
                  <a:gd name="connsiteX32" fmla="*/ 450146 w 1449377"/>
                  <a:gd name="connsiteY32" fmla="*/ 84628 h 1451761"/>
                  <a:gd name="connsiteX33" fmla="*/ 452006 w 1449377"/>
                  <a:gd name="connsiteY33" fmla="*/ 83698 h 1451761"/>
                  <a:gd name="connsiteX34" fmla="*/ 452006 w 1449377"/>
                  <a:gd name="connsiteY34" fmla="*/ 83698 h 1451761"/>
                  <a:gd name="connsiteX35" fmla="*/ 452006 w 1449377"/>
                  <a:gd name="connsiteY35" fmla="*/ 83698 h 1451761"/>
                  <a:gd name="connsiteX36" fmla="*/ 452006 w 1449377"/>
                  <a:gd name="connsiteY36" fmla="*/ 83698 h 1451761"/>
                  <a:gd name="connsiteX37" fmla="*/ 626842 w 1449377"/>
                  <a:gd name="connsiteY37" fmla="*/ 36269 h 1451761"/>
                  <a:gd name="connsiteX38" fmla="*/ 720769 w 1449377"/>
                  <a:gd name="connsiteY38" fmla="*/ 29759 h 1451761"/>
                  <a:gd name="connsiteX39" fmla="*/ 815627 w 1449377"/>
                  <a:gd name="connsiteY39" fmla="*/ 36269 h 1451761"/>
                  <a:gd name="connsiteX40" fmla="*/ 990462 w 1449377"/>
                  <a:gd name="connsiteY40" fmla="*/ 83698 h 1451761"/>
                  <a:gd name="connsiteX41" fmla="*/ 1144839 w 1449377"/>
                  <a:gd name="connsiteY41" fmla="*/ 172976 h 1451761"/>
                  <a:gd name="connsiteX42" fmla="*/ 1163438 w 1449377"/>
                  <a:gd name="connsiteY42" fmla="*/ 187856 h 1451761"/>
                  <a:gd name="connsiteX43" fmla="*/ 1166228 w 1449377"/>
                  <a:gd name="connsiteY43" fmla="*/ 190645 h 1451761"/>
                  <a:gd name="connsiteX44" fmla="*/ 1166228 w 1449377"/>
                  <a:gd name="connsiteY44" fmla="*/ 190645 h 1451761"/>
                  <a:gd name="connsiteX45" fmla="*/ 1156929 w 1449377"/>
                  <a:gd name="connsiteY45" fmla="*/ 192505 h 1451761"/>
                  <a:gd name="connsiteX46" fmla="*/ 1127169 w 1449377"/>
                  <a:gd name="connsiteY46" fmla="*/ 200875 h 1451761"/>
                  <a:gd name="connsiteX47" fmla="*/ 1067651 w 1449377"/>
                  <a:gd name="connsiteY47" fmla="*/ 224125 h 1451761"/>
                  <a:gd name="connsiteX48" fmla="*/ 952334 w 1449377"/>
                  <a:gd name="connsiteY48" fmla="*/ 294803 h 1451761"/>
                  <a:gd name="connsiteX49" fmla="*/ 764478 w 1449377"/>
                  <a:gd name="connsiteY49" fmla="*/ 501258 h 1451761"/>
                  <a:gd name="connsiteX50" fmla="*/ 708679 w 1449377"/>
                  <a:gd name="connsiteY50" fmla="*/ 617505 h 1451761"/>
                  <a:gd name="connsiteX51" fmla="*/ 698450 w 1449377"/>
                  <a:gd name="connsiteY51" fmla="*/ 650054 h 1451761"/>
                  <a:gd name="connsiteX52" fmla="*/ 698450 w 1449377"/>
                  <a:gd name="connsiteY52" fmla="*/ 650054 h 1451761"/>
                  <a:gd name="connsiteX53" fmla="*/ 698450 w 1449377"/>
                  <a:gd name="connsiteY53" fmla="*/ 650054 h 1451761"/>
                  <a:gd name="connsiteX54" fmla="*/ 696590 w 1449377"/>
                  <a:gd name="connsiteY54" fmla="*/ 638894 h 1451761"/>
                  <a:gd name="connsiteX55" fmla="*/ 672410 w 1449377"/>
                  <a:gd name="connsiteY55" fmla="*/ 551477 h 1451761"/>
                  <a:gd name="connsiteX56" fmla="*/ 633351 w 1449377"/>
                  <a:gd name="connsiteY56" fmla="*/ 461269 h 1451761"/>
                  <a:gd name="connsiteX57" fmla="*/ 583133 w 1449377"/>
                  <a:gd name="connsiteY57" fmla="*/ 375711 h 1451761"/>
                  <a:gd name="connsiteX58" fmla="*/ 525474 w 1449377"/>
                  <a:gd name="connsiteY58" fmla="*/ 301313 h 1451761"/>
                  <a:gd name="connsiteX59" fmla="*/ 461305 w 1449377"/>
                  <a:gd name="connsiteY59" fmla="*/ 236214 h 1451761"/>
                  <a:gd name="connsiteX60" fmla="*/ 388767 w 1449377"/>
                  <a:gd name="connsiteY60" fmla="*/ 181346 h 1451761"/>
                  <a:gd name="connsiteX61" fmla="*/ 337619 w 1449377"/>
                  <a:gd name="connsiteY61" fmla="*/ 152516 h 1451761"/>
                  <a:gd name="connsiteX62" fmla="*/ 329249 w 1449377"/>
                  <a:gd name="connsiteY62" fmla="*/ 148796 h 1451761"/>
                  <a:gd name="connsiteX63" fmla="*/ 329249 w 1449377"/>
                  <a:gd name="connsiteY63" fmla="*/ 148796 h 1451761"/>
                  <a:gd name="connsiteX64" fmla="*/ 329249 w 1449377"/>
                  <a:gd name="connsiteY64" fmla="*/ 148796 h 1451761"/>
                  <a:gd name="connsiteX65" fmla="*/ 425966 w 1449377"/>
                  <a:gd name="connsiteY65" fmla="*/ 95788 h 1451761"/>
                  <a:gd name="connsiteX66" fmla="*/ 69785 w 1449377"/>
                  <a:gd name="connsiteY66" fmla="*/ 479868 h 1451761"/>
                  <a:gd name="connsiteX67" fmla="*/ 79085 w 1449377"/>
                  <a:gd name="connsiteY67" fmla="*/ 456619 h 1451761"/>
                  <a:gd name="connsiteX68" fmla="*/ 78155 w 1449377"/>
                  <a:gd name="connsiteY68" fmla="*/ 457549 h 1451761"/>
                  <a:gd name="connsiteX69" fmla="*/ 167433 w 1449377"/>
                  <a:gd name="connsiteY69" fmla="*/ 304103 h 1451761"/>
                  <a:gd name="connsiteX70" fmla="*/ 168363 w 1449377"/>
                  <a:gd name="connsiteY70" fmla="*/ 303173 h 1451761"/>
                  <a:gd name="connsiteX71" fmla="*/ 168363 w 1449377"/>
                  <a:gd name="connsiteY71" fmla="*/ 302243 h 1451761"/>
                  <a:gd name="connsiteX72" fmla="*/ 169293 w 1449377"/>
                  <a:gd name="connsiteY72" fmla="*/ 301313 h 1451761"/>
                  <a:gd name="connsiteX73" fmla="*/ 296700 w 1449377"/>
                  <a:gd name="connsiteY73" fmla="*/ 174836 h 1451761"/>
                  <a:gd name="connsiteX74" fmla="*/ 298559 w 1449377"/>
                  <a:gd name="connsiteY74" fmla="*/ 172976 h 1451761"/>
                  <a:gd name="connsiteX75" fmla="*/ 298559 w 1449377"/>
                  <a:gd name="connsiteY75" fmla="*/ 172976 h 1451761"/>
                  <a:gd name="connsiteX76" fmla="*/ 298559 w 1449377"/>
                  <a:gd name="connsiteY76" fmla="*/ 172976 h 1451761"/>
                  <a:gd name="connsiteX77" fmla="*/ 298559 w 1449377"/>
                  <a:gd name="connsiteY77" fmla="*/ 172976 h 1451761"/>
                  <a:gd name="connsiteX78" fmla="*/ 298559 w 1449377"/>
                  <a:gd name="connsiteY78" fmla="*/ 172976 h 1451761"/>
                  <a:gd name="connsiteX79" fmla="*/ 298559 w 1449377"/>
                  <a:gd name="connsiteY79" fmla="*/ 172976 h 1451761"/>
                  <a:gd name="connsiteX80" fmla="*/ 298559 w 1449377"/>
                  <a:gd name="connsiteY80" fmla="*/ 172976 h 1451761"/>
                  <a:gd name="connsiteX81" fmla="*/ 299489 w 1449377"/>
                  <a:gd name="connsiteY81" fmla="*/ 172976 h 1451761"/>
                  <a:gd name="connsiteX82" fmla="*/ 393417 w 1449377"/>
                  <a:gd name="connsiteY82" fmla="*/ 224125 h 1451761"/>
                  <a:gd name="connsiteX83" fmla="*/ 394347 w 1449377"/>
                  <a:gd name="connsiteY83" fmla="*/ 225055 h 1451761"/>
                  <a:gd name="connsiteX84" fmla="*/ 395277 w 1449377"/>
                  <a:gd name="connsiteY84" fmla="*/ 225985 h 1451761"/>
                  <a:gd name="connsiteX85" fmla="*/ 515244 w 1449377"/>
                  <a:gd name="connsiteY85" fmla="*/ 337582 h 1451761"/>
                  <a:gd name="connsiteX86" fmla="*/ 615682 w 1449377"/>
                  <a:gd name="connsiteY86" fmla="*/ 488238 h 1451761"/>
                  <a:gd name="connsiteX87" fmla="*/ 627771 w 1449377"/>
                  <a:gd name="connsiteY87" fmla="*/ 513348 h 1451761"/>
                  <a:gd name="connsiteX88" fmla="*/ 627771 w 1449377"/>
                  <a:gd name="connsiteY88" fmla="*/ 513348 h 1451761"/>
                  <a:gd name="connsiteX89" fmla="*/ 627771 w 1449377"/>
                  <a:gd name="connsiteY89" fmla="*/ 513348 h 1451761"/>
                  <a:gd name="connsiteX90" fmla="*/ 627771 w 1449377"/>
                  <a:gd name="connsiteY90" fmla="*/ 513348 h 1451761"/>
                  <a:gd name="connsiteX91" fmla="*/ 627771 w 1449377"/>
                  <a:gd name="connsiteY91" fmla="*/ 514278 h 1451761"/>
                  <a:gd name="connsiteX92" fmla="*/ 628701 w 1449377"/>
                  <a:gd name="connsiteY92" fmla="*/ 516137 h 1451761"/>
                  <a:gd name="connsiteX93" fmla="*/ 628701 w 1449377"/>
                  <a:gd name="connsiteY93" fmla="*/ 517067 h 1451761"/>
                  <a:gd name="connsiteX94" fmla="*/ 654741 w 1449377"/>
                  <a:gd name="connsiteY94" fmla="*/ 582166 h 1451761"/>
                  <a:gd name="connsiteX95" fmla="*/ 665900 w 1449377"/>
                  <a:gd name="connsiteY95" fmla="*/ 616575 h 1451761"/>
                  <a:gd name="connsiteX96" fmla="*/ 674270 w 1449377"/>
                  <a:gd name="connsiteY96" fmla="*/ 649124 h 1451761"/>
                  <a:gd name="connsiteX97" fmla="*/ 676130 w 1449377"/>
                  <a:gd name="connsiteY97" fmla="*/ 696553 h 1451761"/>
                  <a:gd name="connsiteX98" fmla="*/ 676130 w 1449377"/>
                  <a:gd name="connsiteY98" fmla="*/ 700273 h 1451761"/>
                  <a:gd name="connsiteX99" fmla="*/ 676130 w 1449377"/>
                  <a:gd name="connsiteY99" fmla="*/ 718873 h 1451761"/>
                  <a:gd name="connsiteX100" fmla="*/ 676130 w 1449377"/>
                  <a:gd name="connsiteY100" fmla="*/ 718873 h 1451761"/>
                  <a:gd name="connsiteX101" fmla="*/ 676130 w 1449377"/>
                  <a:gd name="connsiteY101" fmla="*/ 718873 h 1451761"/>
                  <a:gd name="connsiteX102" fmla="*/ 659391 w 1449377"/>
                  <a:gd name="connsiteY102" fmla="*/ 728172 h 1451761"/>
                  <a:gd name="connsiteX103" fmla="*/ 656601 w 1449377"/>
                  <a:gd name="connsiteY103" fmla="*/ 730032 h 1451761"/>
                  <a:gd name="connsiteX104" fmla="*/ 656601 w 1449377"/>
                  <a:gd name="connsiteY104" fmla="*/ 730032 h 1451761"/>
                  <a:gd name="connsiteX105" fmla="*/ 657531 w 1449377"/>
                  <a:gd name="connsiteY105" fmla="*/ 730032 h 1451761"/>
                  <a:gd name="connsiteX106" fmla="*/ 656601 w 1449377"/>
                  <a:gd name="connsiteY106" fmla="*/ 730032 h 1451761"/>
                  <a:gd name="connsiteX107" fmla="*/ 657531 w 1449377"/>
                  <a:gd name="connsiteY107" fmla="*/ 730032 h 1451761"/>
                  <a:gd name="connsiteX108" fmla="*/ 655671 w 1449377"/>
                  <a:gd name="connsiteY108" fmla="*/ 730962 h 1451761"/>
                  <a:gd name="connsiteX109" fmla="*/ 654741 w 1449377"/>
                  <a:gd name="connsiteY109" fmla="*/ 730962 h 1451761"/>
                  <a:gd name="connsiteX110" fmla="*/ 547793 w 1449377"/>
                  <a:gd name="connsiteY110" fmla="*/ 763511 h 1451761"/>
                  <a:gd name="connsiteX111" fmla="*/ 433406 w 1449377"/>
                  <a:gd name="connsiteY111" fmla="*/ 772811 h 1451761"/>
                  <a:gd name="connsiteX112" fmla="*/ 379468 w 1449377"/>
                  <a:gd name="connsiteY112" fmla="*/ 770951 h 1451761"/>
                  <a:gd name="connsiteX113" fmla="*/ 368308 w 1449377"/>
                  <a:gd name="connsiteY113" fmla="*/ 770021 h 1451761"/>
                  <a:gd name="connsiteX114" fmla="*/ 369238 w 1449377"/>
                  <a:gd name="connsiteY114" fmla="*/ 770021 h 1451761"/>
                  <a:gd name="connsiteX115" fmla="*/ 368308 w 1449377"/>
                  <a:gd name="connsiteY115" fmla="*/ 770021 h 1451761"/>
                  <a:gd name="connsiteX116" fmla="*/ 211142 w 1449377"/>
                  <a:gd name="connsiteY116" fmla="*/ 735612 h 1451761"/>
                  <a:gd name="connsiteX117" fmla="*/ 120004 w 1449377"/>
                  <a:gd name="connsiteY117" fmla="*/ 688183 h 1451761"/>
                  <a:gd name="connsiteX118" fmla="*/ 68855 w 1449377"/>
                  <a:gd name="connsiteY118" fmla="*/ 641684 h 1451761"/>
                  <a:gd name="connsiteX119" fmla="*/ 40026 w 1449377"/>
                  <a:gd name="connsiteY119" fmla="*/ 598905 h 1451761"/>
                  <a:gd name="connsiteX120" fmla="*/ 38166 w 1449377"/>
                  <a:gd name="connsiteY120" fmla="*/ 596115 h 1451761"/>
                  <a:gd name="connsiteX121" fmla="*/ 38166 w 1449377"/>
                  <a:gd name="connsiteY121" fmla="*/ 596115 h 1451761"/>
                  <a:gd name="connsiteX122" fmla="*/ 69785 w 1449377"/>
                  <a:gd name="connsiteY122" fmla="*/ 479868 h 1451761"/>
                  <a:gd name="connsiteX123" fmla="*/ 27936 w 1449377"/>
                  <a:gd name="connsiteY123" fmla="*/ 632385 h 1451761"/>
                  <a:gd name="connsiteX124" fmla="*/ 27936 w 1449377"/>
                  <a:gd name="connsiteY124" fmla="*/ 633315 h 1451761"/>
                  <a:gd name="connsiteX125" fmla="*/ 27936 w 1449377"/>
                  <a:gd name="connsiteY125" fmla="*/ 632385 h 1451761"/>
                  <a:gd name="connsiteX126" fmla="*/ 27936 w 1449377"/>
                  <a:gd name="connsiteY126" fmla="*/ 632385 h 1451761"/>
                  <a:gd name="connsiteX127" fmla="*/ 169293 w 1449377"/>
                  <a:gd name="connsiteY127" fmla="*/ 1155032 h 1451761"/>
                  <a:gd name="connsiteX128" fmla="*/ 79085 w 1449377"/>
                  <a:gd name="connsiteY128" fmla="*/ 1000656 h 1451761"/>
                  <a:gd name="connsiteX129" fmla="*/ 79085 w 1449377"/>
                  <a:gd name="connsiteY129" fmla="*/ 999726 h 1451761"/>
                  <a:gd name="connsiteX130" fmla="*/ 36306 w 1449377"/>
                  <a:gd name="connsiteY130" fmla="*/ 857439 h 1451761"/>
                  <a:gd name="connsiteX131" fmla="*/ 30726 w 1449377"/>
                  <a:gd name="connsiteY131" fmla="*/ 821170 h 1451761"/>
                  <a:gd name="connsiteX132" fmla="*/ 30726 w 1449377"/>
                  <a:gd name="connsiteY132" fmla="*/ 822100 h 1451761"/>
                  <a:gd name="connsiteX133" fmla="*/ 30726 w 1449377"/>
                  <a:gd name="connsiteY133" fmla="*/ 635175 h 1451761"/>
                  <a:gd name="connsiteX134" fmla="*/ 31656 w 1449377"/>
                  <a:gd name="connsiteY134" fmla="*/ 628665 h 1451761"/>
                  <a:gd name="connsiteX135" fmla="*/ 31656 w 1449377"/>
                  <a:gd name="connsiteY135" fmla="*/ 628665 h 1451761"/>
                  <a:gd name="connsiteX136" fmla="*/ 31656 w 1449377"/>
                  <a:gd name="connsiteY136" fmla="*/ 628665 h 1451761"/>
                  <a:gd name="connsiteX137" fmla="*/ 36306 w 1449377"/>
                  <a:gd name="connsiteY137" fmla="*/ 636104 h 1451761"/>
                  <a:gd name="connsiteX138" fmla="*/ 55835 w 1449377"/>
                  <a:gd name="connsiteY138" fmla="*/ 661214 h 1451761"/>
                  <a:gd name="connsiteX139" fmla="*/ 101404 w 1449377"/>
                  <a:gd name="connsiteY139" fmla="*/ 703063 h 1451761"/>
                  <a:gd name="connsiteX140" fmla="*/ 224161 w 1449377"/>
                  <a:gd name="connsiteY140" fmla="*/ 764441 h 1451761"/>
                  <a:gd name="connsiteX141" fmla="*/ 364588 w 1449377"/>
                  <a:gd name="connsiteY141" fmla="*/ 792341 h 1451761"/>
                  <a:gd name="connsiteX142" fmla="*/ 435266 w 1449377"/>
                  <a:gd name="connsiteY142" fmla="*/ 796061 h 1451761"/>
                  <a:gd name="connsiteX143" fmla="*/ 509664 w 1449377"/>
                  <a:gd name="connsiteY143" fmla="*/ 792341 h 1451761"/>
                  <a:gd name="connsiteX144" fmla="*/ 610102 w 1449377"/>
                  <a:gd name="connsiteY144" fmla="*/ 773741 h 1451761"/>
                  <a:gd name="connsiteX145" fmla="*/ 670550 w 1449377"/>
                  <a:gd name="connsiteY145" fmla="*/ 751422 h 1451761"/>
                  <a:gd name="connsiteX146" fmla="*/ 679850 w 1449377"/>
                  <a:gd name="connsiteY146" fmla="*/ 746772 h 1451761"/>
                  <a:gd name="connsiteX147" fmla="*/ 679850 w 1449377"/>
                  <a:gd name="connsiteY147" fmla="*/ 746772 h 1451761"/>
                  <a:gd name="connsiteX148" fmla="*/ 679850 w 1449377"/>
                  <a:gd name="connsiteY148" fmla="*/ 746772 h 1451761"/>
                  <a:gd name="connsiteX149" fmla="*/ 667760 w 1449377"/>
                  <a:gd name="connsiteY149" fmla="*/ 796991 h 1451761"/>
                  <a:gd name="connsiteX150" fmla="*/ 664041 w 1449377"/>
                  <a:gd name="connsiteY150" fmla="*/ 809080 h 1451761"/>
                  <a:gd name="connsiteX151" fmla="*/ 664041 w 1449377"/>
                  <a:gd name="connsiteY151" fmla="*/ 808150 h 1451761"/>
                  <a:gd name="connsiteX152" fmla="*/ 612892 w 1449377"/>
                  <a:gd name="connsiteY152" fmla="*/ 903008 h 1451761"/>
                  <a:gd name="connsiteX153" fmla="*/ 517104 w 1449377"/>
                  <a:gd name="connsiteY153" fmla="*/ 1009026 h 1451761"/>
                  <a:gd name="connsiteX154" fmla="*/ 493855 w 1449377"/>
                  <a:gd name="connsiteY154" fmla="*/ 1029485 h 1451761"/>
                  <a:gd name="connsiteX155" fmla="*/ 494785 w 1449377"/>
                  <a:gd name="connsiteY155" fmla="*/ 1029485 h 1451761"/>
                  <a:gd name="connsiteX156" fmla="*/ 322739 w 1449377"/>
                  <a:gd name="connsiteY156" fmla="*/ 1144802 h 1451761"/>
                  <a:gd name="connsiteX157" fmla="*/ 280890 w 1449377"/>
                  <a:gd name="connsiteY157" fmla="*/ 1166191 h 1451761"/>
                  <a:gd name="connsiteX158" fmla="*/ 281820 w 1449377"/>
                  <a:gd name="connsiteY158" fmla="*/ 1166191 h 1451761"/>
                  <a:gd name="connsiteX159" fmla="*/ 207422 w 1449377"/>
                  <a:gd name="connsiteY159" fmla="*/ 1196881 h 1451761"/>
                  <a:gd name="connsiteX160" fmla="*/ 206492 w 1449377"/>
                  <a:gd name="connsiteY160" fmla="*/ 1196881 h 1451761"/>
                  <a:gd name="connsiteX161" fmla="*/ 206492 w 1449377"/>
                  <a:gd name="connsiteY161" fmla="*/ 1196881 h 1451761"/>
                  <a:gd name="connsiteX162" fmla="*/ 206492 w 1449377"/>
                  <a:gd name="connsiteY162" fmla="*/ 1196881 h 1451761"/>
                  <a:gd name="connsiteX163" fmla="*/ 206492 w 1449377"/>
                  <a:gd name="connsiteY163" fmla="*/ 1196881 h 1451761"/>
                  <a:gd name="connsiteX164" fmla="*/ 206492 w 1449377"/>
                  <a:gd name="connsiteY164" fmla="*/ 1196881 h 1451761"/>
                  <a:gd name="connsiteX165" fmla="*/ 169293 w 1449377"/>
                  <a:gd name="connsiteY165" fmla="*/ 1155032 h 1451761"/>
                  <a:gd name="connsiteX166" fmla="*/ 724489 w 1449377"/>
                  <a:gd name="connsiteY166" fmla="*/ 1427515 h 1451761"/>
                  <a:gd name="connsiteX167" fmla="*/ 651021 w 1449377"/>
                  <a:gd name="connsiteY167" fmla="*/ 1423795 h 1451761"/>
                  <a:gd name="connsiteX168" fmla="*/ 633351 w 1449377"/>
                  <a:gd name="connsiteY168" fmla="*/ 1421935 h 1451761"/>
                  <a:gd name="connsiteX169" fmla="*/ 634281 w 1449377"/>
                  <a:gd name="connsiteY169" fmla="*/ 1421935 h 1451761"/>
                  <a:gd name="connsiteX170" fmla="*/ 633351 w 1449377"/>
                  <a:gd name="connsiteY170" fmla="*/ 1421935 h 1451761"/>
                  <a:gd name="connsiteX171" fmla="*/ 634281 w 1449377"/>
                  <a:gd name="connsiteY171" fmla="*/ 1421935 h 1451761"/>
                  <a:gd name="connsiteX172" fmla="*/ 632421 w 1449377"/>
                  <a:gd name="connsiteY172" fmla="*/ 1421935 h 1451761"/>
                  <a:gd name="connsiteX173" fmla="*/ 452936 w 1449377"/>
                  <a:gd name="connsiteY173" fmla="*/ 1373576 h 1451761"/>
                  <a:gd name="connsiteX174" fmla="*/ 296700 w 1449377"/>
                  <a:gd name="connsiteY174" fmla="*/ 1282439 h 1451761"/>
                  <a:gd name="connsiteX175" fmla="*/ 230671 w 1449377"/>
                  <a:gd name="connsiteY175" fmla="*/ 1223850 h 1451761"/>
                  <a:gd name="connsiteX176" fmla="*/ 223231 w 1449377"/>
                  <a:gd name="connsiteY176" fmla="*/ 1215480 h 1451761"/>
                  <a:gd name="connsiteX177" fmla="*/ 284610 w 1449377"/>
                  <a:gd name="connsiteY177" fmla="*/ 1189441 h 1451761"/>
                  <a:gd name="connsiteX178" fmla="*/ 360868 w 1449377"/>
                  <a:gd name="connsiteY178" fmla="*/ 1149452 h 1451761"/>
                  <a:gd name="connsiteX179" fmla="*/ 508734 w 1449377"/>
                  <a:gd name="connsiteY179" fmla="*/ 1046225 h 1451761"/>
                  <a:gd name="connsiteX180" fmla="*/ 629631 w 1449377"/>
                  <a:gd name="connsiteY180" fmla="*/ 917888 h 1451761"/>
                  <a:gd name="connsiteX181" fmla="*/ 693800 w 1449377"/>
                  <a:gd name="connsiteY181" fmla="*/ 789551 h 1451761"/>
                  <a:gd name="connsiteX182" fmla="*/ 693800 w 1449377"/>
                  <a:gd name="connsiteY182" fmla="*/ 789551 h 1451761"/>
                  <a:gd name="connsiteX183" fmla="*/ 693800 w 1449377"/>
                  <a:gd name="connsiteY183" fmla="*/ 789551 h 1451761"/>
                  <a:gd name="connsiteX184" fmla="*/ 693800 w 1449377"/>
                  <a:gd name="connsiteY184" fmla="*/ 789551 h 1451761"/>
                  <a:gd name="connsiteX185" fmla="*/ 693800 w 1449377"/>
                  <a:gd name="connsiteY185" fmla="*/ 789551 h 1451761"/>
                  <a:gd name="connsiteX186" fmla="*/ 693800 w 1449377"/>
                  <a:gd name="connsiteY186" fmla="*/ 789551 h 1451761"/>
                  <a:gd name="connsiteX187" fmla="*/ 693800 w 1449377"/>
                  <a:gd name="connsiteY187" fmla="*/ 789551 h 1451761"/>
                  <a:gd name="connsiteX188" fmla="*/ 697520 w 1449377"/>
                  <a:gd name="connsiteY188" fmla="*/ 796991 h 1451761"/>
                  <a:gd name="connsiteX189" fmla="*/ 720769 w 1449377"/>
                  <a:gd name="connsiteY189" fmla="*/ 838840 h 1451761"/>
                  <a:gd name="connsiteX190" fmla="*/ 762618 w 1449377"/>
                  <a:gd name="connsiteY190" fmla="*/ 900218 h 1451761"/>
                  <a:gd name="connsiteX191" fmla="*/ 826787 w 1449377"/>
                  <a:gd name="connsiteY191" fmla="*/ 1003445 h 1451761"/>
                  <a:gd name="connsiteX192" fmla="*/ 855616 w 1449377"/>
                  <a:gd name="connsiteY192" fmla="*/ 1088074 h 1451761"/>
                  <a:gd name="connsiteX193" fmla="*/ 856546 w 1449377"/>
                  <a:gd name="connsiteY193" fmla="*/ 1090863 h 1451761"/>
                  <a:gd name="connsiteX194" fmla="*/ 878865 w 1449377"/>
                  <a:gd name="connsiteY194" fmla="*/ 1185721 h 1451761"/>
                  <a:gd name="connsiteX195" fmla="*/ 887235 w 1449377"/>
                  <a:gd name="connsiteY195" fmla="*/ 1325218 h 1451761"/>
                  <a:gd name="connsiteX196" fmla="*/ 873285 w 1449377"/>
                  <a:gd name="connsiteY196" fmla="*/ 1392176 h 1451761"/>
                  <a:gd name="connsiteX197" fmla="*/ 863986 w 1449377"/>
                  <a:gd name="connsiteY197" fmla="*/ 1412635 h 1451761"/>
                  <a:gd name="connsiteX198" fmla="*/ 863056 w 1449377"/>
                  <a:gd name="connsiteY198" fmla="*/ 1416355 h 1451761"/>
                  <a:gd name="connsiteX199" fmla="*/ 863056 w 1449377"/>
                  <a:gd name="connsiteY199" fmla="*/ 1416355 h 1451761"/>
                  <a:gd name="connsiteX200" fmla="*/ 863056 w 1449377"/>
                  <a:gd name="connsiteY200" fmla="*/ 1416355 h 1451761"/>
                  <a:gd name="connsiteX201" fmla="*/ 863056 w 1449377"/>
                  <a:gd name="connsiteY201" fmla="*/ 1416355 h 1451761"/>
                  <a:gd name="connsiteX202" fmla="*/ 863056 w 1449377"/>
                  <a:gd name="connsiteY202" fmla="*/ 1416355 h 1451761"/>
                  <a:gd name="connsiteX203" fmla="*/ 863056 w 1449377"/>
                  <a:gd name="connsiteY203" fmla="*/ 1416355 h 1451761"/>
                  <a:gd name="connsiteX204" fmla="*/ 820277 w 1449377"/>
                  <a:gd name="connsiteY204" fmla="*/ 1423795 h 1451761"/>
                  <a:gd name="connsiteX205" fmla="*/ 724489 w 1449377"/>
                  <a:gd name="connsiteY205" fmla="*/ 1427515 h 1451761"/>
                  <a:gd name="connsiteX206" fmla="*/ 1277826 w 1449377"/>
                  <a:gd name="connsiteY206" fmla="*/ 1156892 h 1451761"/>
                  <a:gd name="connsiteX207" fmla="*/ 1150419 w 1449377"/>
                  <a:gd name="connsiteY207" fmla="*/ 1283369 h 1451761"/>
                  <a:gd name="connsiteX208" fmla="*/ 996042 w 1449377"/>
                  <a:gd name="connsiteY208" fmla="*/ 1373576 h 1451761"/>
                  <a:gd name="connsiteX209" fmla="*/ 994183 w 1449377"/>
                  <a:gd name="connsiteY209" fmla="*/ 1374507 h 1451761"/>
                  <a:gd name="connsiteX210" fmla="*/ 993252 w 1449377"/>
                  <a:gd name="connsiteY210" fmla="*/ 1374507 h 1451761"/>
                  <a:gd name="connsiteX211" fmla="*/ 896535 w 1449377"/>
                  <a:gd name="connsiteY211" fmla="*/ 1406125 h 1451761"/>
                  <a:gd name="connsiteX212" fmla="*/ 881655 w 1449377"/>
                  <a:gd name="connsiteY212" fmla="*/ 1409846 h 1451761"/>
                  <a:gd name="connsiteX213" fmla="*/ 881655 w 1449377"/>
                  <a:gd name="connsiteY213" fmla="*/ 1409846 h 1451761"/>
                  <a:gd name="connsiteX214" fmla="*/ 881655 w 1449377"/>
                  <a:gd name="connsiteY214" fmla="*/ 1409846 h 1451761"/>
                  <a:gd name="connsiteX215" fmla="*/ 903975 w 1449377"/>
                  <a:gd name="connsiteY215" fmla="*/ 1330797 h 1451761"/>
                  <a:gd name="connsiteX216" fmla="*/ 904905 w 1449377"/>
                  <a:gd name="connsiteY216" fmla="*/ 1231290 h 1451761"/>
                  <a:gd name="connsiteX217" fmla="*/ 888165 w 1449377"/>
                  <a:gd name="connsiteY217" fmla="*/ 1130852 h 1451761"/>
                  <a:gd name="connsiteX218" fmla="*/ 863986 w 1449377"/>
                  <a:gd name="connsiteY218" fmla="*/ 1040644 h 1451761"/>
                  <a:gd name="connsiteX219" fmla="*/ 851896 w 1449377"/>
                  <a:gd name="connsiteY219" fmla="*/ 1006235 h 1451761"/>
                  <a:gd name="connsiteX220" fmla="*/ 835156 w 1449377"/>
                  <a:gd name="connsiteY220" fmla="*/ 971826 h 1451761"/>
                  <a:gd name="connsiteX221" fmla="*/ 794237 w 1449377"/>
                  <a:gd name="connsiteY221" fmla="*/ 907658 h 1451761"/>
                  <a:gd name="connsiteX222" fmla="*/ 779358 w 1449377"/>
                  <a:gd name="connsiteY222" fmla="*/ 886268 h 1451761"/>
                  <a:gd name="connsiteX223" fmla="*/ 776568 w 1449377"/>
                  <a:gd name="connsiteY223" fmla="*/ 882548 h 1451761"/>
                  <a:gd name="connsiteX224" fmla="*/ 714259 w 1449377"/>
                  <a:gd name="connsiteY224" fmla="*/ 783041 h 1451761"/>
                  <a:gd name="connsiteX225" fmla="*/ 714259 w 1449377"/>
                  <a:gd name="connsiteY225" fmla="*/ 782111 h 1451761"/>
                  <a:gd name="connsiteX226" fmla="*/ 713329 w 1449377"/>
                  <a:gd name="connsiteY226" fmla="*/ 781181 h 1451761"/>
                  <a:gd name="connsiteX227" fmla="*/ 705890 w 1449377"/>
                  <a:gd name="connsiteY227" fmla="*/ 762581 h 1451761"/>
                  <a:gd name="connsiteX228" fmla="*/ 700310 w 1449377"/>
                  <a:gd name="connsiteY228" fmla="*/ 744912 h 1451761"/>
                  <a:gd name="connsiteX229" fmla="*/ 700310 w 1449377"/>
                  <a:gd name="connsiteY229" fmla="*/ 744912 h 1451761"/>
                  <a:gd name="connsiteX230" fmla="*/ 700310 w 1449377"/>
                  <a:gd name="connsiteY230" fmla="*/ 744912 h 1451761"/>
                  <a:gd name="connsiteX231" fmla="*/ 701240 w 1449377"/>
                  <a:gd name="connsiteY231" fmla="*/ 741192 h 1451761"/>
                  <a:gd name="connsiteX232" fmla="*/ 701240 w 1449377"/>
                  <a:gd name="connsiteY232" fmla="*/ 741192 h 1451761"/>
                  <a:gd name="connsiteX233" fmla="*/ 701240 w 1449377"/>
                  <a:gd name="connsiteY233" fmla="*/ 741192 h 1451761"/>
                  <a:gd name="connsiteX234" fmla="*/ 701240 w 1449377"/>
                  <a:gd name="connsiteY234" fmla="*/ 741192 h 1451761"/>
                  <a:gd name="connsiteX235" fmla="*/ 701240 w 1449377"/>
                  <a:gd name="connsiteY235" fmla="*/ 741192 h 1451761"/>
                  <a:gd name="connsiteX236" fmla="*/ 813767 w 1449377"/>
                  <a:gd name="connsiteY236" fmla="*/ 731892 h 1451761"/>
                  <a:gd name="connsiteX237" fmla="*/ 862126 w 1449377"/>
                  <a:gd name="connsiteY237" fmla="*/ 733752 h 1451761"/>
                  <a:gd name="connsiteX238" fmla="*/ 874215 w 1449377"/>
                  <a:gd name="connsiteY238" fmla="*/ 734682 h 1451761"/>
                  <a:gd name="connsiteX239" fmla="*/ 872355 w 1449377"/>
                  <a:gd name="connsiteY239" fmla="*/ 734682 h 1451761"/>
                  <a:gd name="connsiteX240" fmla="*/ 1039751 w 1449377"/>
                  <a:gd name="connsiteY240" fmla="*/ 772811 h 1451761"/>
                  <a:gd name="connsiteX241" fmla="*/ 1176458 w 1449377"/>
                  <a:gd name="connsiteY241" fmla="*/ 845349 h 1451761"/>
                  <a:gd name="connsiteX242" fmla="*/ 1279685 w 1449377"/>
                  <a:gd name="connsiteY242" fmla="*/ 940207 h 1451761"/>
                  <a:gd name="connsiteX243" fmla="*/ 1315025 w 1449377"/>
                  <a:gd name="connsiteY243" fmla="*/ 987636 h 1451761"/>
                  <a:gd name="connsiteX244" fmla="*/ 1331764 w 1449377"/>
                  <a:gd name="connsiteY244" fmla="*/ 1013675 h 1451761"/>
                  <a:gd name="connsiteX245" fmla="*/ 1347574 w 1449377"/>
                  <a:gd name="connsiteY245" fmla="*/ 1043434 h 1451761"/>
                  <a:gd name="connsiteX246" fmla="*/ 1347574 w 1449377"/>
                  <a:gd name="connsiteY246" fmla="*/ 1043434 h 1451761"/>
                  <a:gd name="connsiteX247" fmla="*/ 1347574 w 1449377"/>
                  <a:gd name="connsiteY247" fmla="*/ 1043434 h 1451761"/>
                  <a:gd name="connsiteX248" fmla="*/ 1347574 w 1449377"/>
                  <a:gd name="connsiteY248" fmla="*/ 1043434 h 1451761"/>
                  <a:gd name="connsiteX249" fmla="*/ 1347574 w 1449377"/>
                  <a:gd name="connsiteY249" fmla="*/ 1043434 h 1451761"/>
                  <a:gd name="connsiteX250" fmla="*/ 1347574 w 1449377"/>
                  <a:gd name="connsiteY250" fmla="*/ 1043434 h 1451761"/>
                  <a:gd name="connsiteX251" fmla="*/ 1277826 w 1449377"/>
                  <a:gd name="connsiteY251" fmla="*/ 1156892 h 1451761"/>
                  <a:gd name="connsiteX252" fmla="*/ 1417322 w 1449377"/>
                  <a:gd name="connsiteY252" fmla="*/ 823030 h 1451761"/>
                  <a:gd name="connsiteX253" fmla="*/ 1368963 w 1449377"/>
                  <a:gd name="connsiteY253" fmla="*/ 1000656 h 1451761"/>
                  <a:gd name="connsiteX254" fmla="*/ 1363383 w 1449377"/>
                  <a:gd name="connsiteY254" fmla="*/ 1012745 h 1451761"/>
                  <a:gd name="connsiteX255" fmla="*/ 1362453 w 1449377"/>
                  <a:gd name="connsiteY255" fmla="*/ 1014605 h 1451761"/>
                  <a:gd name="connsiteX256" fmla="*/ 1362453 w 1449377"/>
                  <a:gd name="connsiteY256" fmla="*/ 1014605 h 1451761"/>
                  <a:gd name="connsiteX257" fmla="*/ 1362453 w 1449377"/>
                  <a:gd name="connsiteY257" fmla="*/ 1014605 h 1451761"/>
                  <a:gd name="connsiteX258" fmla="*/ 1357803 w 1449377"/>
                  <a:gd name="connsiteY258" fmla="*/ 1006235 h 1451761"/>
                  <a:gd name="connsiteX259" fmla="*/ 1342924 w 1449377"/>
                  <a:gd name="connsiteY259" fmla="*/ 981126 h 1451761"/>
                  <a:gd name="connsiteX260" fmla="*/ 1312235 w 1449377"/>
                  <a:gd name="connsiteY260" fmla="*/ 936487 h 1451761"/>
                  <a:gd name="connsiteX261" fmla="*/ 1238766 w 1449377"/>
                  <a:gd name="connsiteY261" fmla="*/ 858369 h 1451761"/>
                  <a:gd name="connsiteX262" fmla="*/ 1058351 w 1449377"/>
                  <a:gd name="connsiteY262" fmla="*/ 750492 h 1451761"/>
                  <a:gd name="connsiteX263" fmla="*/ 876075 w 1449377"/>
                  <a:gd name="connsiteY263" fmla="*/ 708643 h 1451761"/>
                  <a:gd name="connsiteX264" fmla="*/ 814697 w 1449377"/>
                  <a:gd name="connsiteY264" fmla="*/ 705853 h 1451761"/>
                  <a:gd name="connsiteX265" fmla="*/ 784008 w 1449377"/>
                  <a:gd name="connsiteY265" fmla="*/ 706783 h 1451761"/>
                  <a:gd name="connsiteX266" fmla="*/ 704030 w 1449377"/>
                  <a:gd name="connsiteY266" fmla="*/ 715152 h 1451761"/>
                  <a:gd name="connsiteX267" fmla="*/ 699380 w 1449377"/>
                  <a:gd name="connsiteY267" fmla="*/ 716082 h 1451761"/>
                  <a:gd name="connsiteX268" fmla="*/ 699380 w 1449377"/>
                  <a:gd name="connsiteY268" fmla="*/ 716082 h 1451761"/>
                  <a:gd name="connsiteX269" fmla="*/ 699380 w 1449377"/>
                  <a:gd name="connsiteY269" fmla="*/ 716082 h 1451761"/>
                  <a:gd name="connsiteX270" fmla="*/ 699380 w 1449377"/>
                  <a:gd name="connsiteY270" fmla="*/ 716082 h 1451761"/>
                  <a:gd name="connsiteX271" fmla="*/ 717049 w 1449377"/>
                  <a:gd name="connsiteY271" fmla="*/ 636104 h 1451761"/>
                  <a:gd name="connsiteX272" fmla="*/ 724489 w 1449377"/>
                  <a:gd name="connsiteY272" fmla="*/ 613785 h 1451761"/>
                  <a:gd name="connsiteX273" fmla="*/ 724489 w 1449377"/>
                  <a:gd name="connsiteY273" fmla="*/ 613785 h 1451761"/>
                  <a:gd name="connsiteX274" fmla="*/ 799817 w 1449377"/>
                  <a:gd name="connsiteY274" fmla="*/ 473358 h 1451761"/>
                  <a:gd name="connsiteX275" fmla="*/ 900255 w 1449377"/>
                  <a:gd name="connsiteY275" fmla="*/ 359901 h 1451761"/>
                  <a:gd name="connsiteX276" fmla="*/ 928154 w 1449377"/>
                  <a:gd name="connsiteY276" fmla="*/ 334792 h 1451761"/>
                  <a:gd name="connsiteX277" fmla="*/ 927224 w 1449377"/>
                  <a:gd name="connsiteY277" fmla="*/ 335722 h 1451761"/>
                  <a:gd name="connsiteX278" fmla="*/ 1062071 w 1449377"/>
                  <a:gd name="connsiteY278" fmla="*/ 248304 h 1451761"/>
                  <a:gd name="connsiteX279" fmla="*/ 1178318 w 1449377"/>
                  <a:gd name="connsiteY279" fmla="*/ 210175 h 1451761"/>
                  <a:gd name="connsiteX280" fmla="*/ 1182968 w 1449377"/>
                  <a:gd name="connsiteY280" fmla="*/ 209245 h 1451761"/>
                  <a:gd name="connsiteX281" fmla="*/ 1187618 w 1449377"/>
                  <a:gd name="connsiteY281" fmla="*/ 208315 h 1451761"/>
                  <a:gd name="connsiteX282" fmla="*/ 1187618 w 1449377"/>
                  <a:gd name="connsiteY282" fmla="*/ 208315 h 1451761"/>
                  <a:gd name="connsiteX283" fmla="*/ 1187618 w 1449377"/>
                  <a:gd name="connsiteY283" fmla="*/ 208315 h 1451761"/>
                  <a:gd name="connsiteX284" fmla="*/ 1187618 w 1449377"/>
                  <a:gd name="connsiteY284" fmla="*/ 208315 h 1451761"/>
                  <a:gd name="connsiteX285" fmla="*/ 1211797 w 1449377"/>
                  <a:gd name="connsiteY285" fmla="*/ 231564 h 1451761"/>
                  <a:gd name="connsiteX286" fmla="*/ 1273176 w 1449377"/>
                  <a:gd name="connsiteY286" fmla="*/ 300383 h 1451761"/>
                  <a:gd name="connsiteX287" fmla="*/ 1368033 w 1449377"/>
                  <a:gd name="connsiteY287" fmla="*/ 462199 h 1451761"/>
                  <a:gd name="connsiteX288" fmla="*/ 1414532 w 1449377"/>
                  <a:gd name="connsiteY288" fmla="*/ 620295 h 1451761"/>
                  <a:gd name="connsiteX289" fmla="*/ 1417322 w 1449377"/>
                  <a:gd name="connsiteY289" fmla="*/ 625875 h 1451761"/>
                  <a:gd name="connsiteX290" fmla="*/ 1418252 w 1449377"/>
                  <a:gd name="connsiteY290" fmla="*/ 626805 h 1451761"/>
                  <a:gd name="connsiteX291" fmla="*/ 1418252 w 1449377"/>
                  <a:gd name="connsiteY291" fmla="*/ 626805 h 1451761"/>
                  <a:gd name="connsiteX292" fmla="*/ 1418252 w 1449377"/>
                  <a:gd name="connsiteY292" fmla="*/ 626805 h 1451761"/>
                  <a:gd name="connsiteX293" fmla="*/ 1419182 w 1449377"/>
                  <a:gd name="connsiteY293" fmla="*/ 630525 h 1451761"/>
                  <a:gd name="connsiteX294" fmla="*/ 1417322 w 1449377"/>
                  <a:gd name="connsiteY294" fmla="*/ 823030 h 1451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</a:cxnLst>
                <a:rect l="l" t="t" r="r" b="b"/>
                <a:pathLst>
                  <a:path w="1449377" h="1451761">
                    <a:moveTo>
                      <a:pt x="1442431" y="624015"/>
                    </a:moveTo>
                    <a:cubicBezTo>
                      <a:pt x="1442431" y="623085"/>
                      <a:pt x="1443361" y="622155"/>
                      <a:pt x="1443361" y="622155"/>
                    </a:cubicBezTo>
                    <a:cubicBezTo>
                      <a:pt x="1444291" y="619365"/>
                      <a:pt x="1444291" y="616575"/>
                      <a:pt x="1443361" y="613785"/>
                    </a:cubicBezTo>
                    <a:cubicBezTo>
                      <a:pt x="1439642" y="591466"/>
                      <a:pt x="1435922" y="569146"/>
                      <a:pt x="1430342" y="547757"/>
                    </a:cubicBezTo>
                    <a:cubicBezTo>
                      <a:pt x="1424762" y="526367"/>
                      <a:pt x="1419182" y="504978"/>
                      <a:pt x="1411742" y="483588"/>
                    </a:cubicBezTo>
                    <a:cubicBezTo>
                      <a:pt x="1396863" y="440809"/>
                      <a:pt x="1378263" y="399890"/>
                      <a:pt x="1355944" y="360831"/>
                    </a:cubicBezTo>
                    <a:cubicBezTo>
                      <a:pt x="1333624" y="321772"/>
                      <a:pt x="1306655" y="284573"/>
                      <a:pt x="1276896" y="251094"/>
                    </a:cubicBezTo>
                    <a:cubicBezTo>
                      <a:pt x="1248066" y="217615"/>
                      <a:pt x="1215517" y="186925"/>
                      <a:pt x="1180178" y="159026"/>
                    </a:cubicBezTo>
                    <a:cubicBezTo>
                      <a:pt x="1144839" y="131127"/>
                      <a:pt x="1107640" y="106947"/>
                      <a:pt x="1068581" y="85558"/>
                    </a:cubicBezTo>
                    <a:cubicBezTo>
                      <a:pt x="1028591" y="64168"/>
                      <a:pt x="986743" y="46499"/>
                      <a:pt x="943964" y="33479"/>
                    </a:cubicBezTo>
                    <a:cubicBezTo>
                      <a:pt x="873285" y="11160"/>
                      <a:pt x="799817" y="0"/>
                      <a:pt x="726349" y="0"/>
                    </a:cubicBezTo>
                    <a:cubicBezTo>
                      <a:pt x="708679" y="0"/>
                      <a:pt x="691940" y="930"/>
                      <a:pt x="674270" y="1860"/>
                    </a:cubicBezTo>
                    <a:cubicBezTo>
                      <a:pt x="628701" y="4650"/>
                      <a:pt x="583133" y="13020"/>
                      <a:pt x="538494" y="24179"/>
                    </a:cubicBezTo>
                    <a:cubicBezTo>
                      <a:pt x="494785" y="35339"/>
                      <a:pt x="452006" y="52079"/>
                      <a:pt x="411087" y="71608"/>
                    </a:cubicBezTo>
                    <a:cubicBezTo>
                      <a:pt x="330179" y="109737"/>
                      <a:pt x="257640" y="164606"/>
                      <a:pt x="196262" y="228774"/>
                    </a:cubicBezTo>
                    <a:cubicBezTo>
                      <a:pt x="165573" y="261324"/>
                      <a:pt x="138604" y="296663"/>
                      <a:pt x="114424" y="333862"/>
                    </a:cubicBezTo>
                    <a:cubicBezTo>
                      <a:pt x="90245" y="371061"/>
                      <a:pt x="69785" y="411050"/>
                      <a:pt x="53046" y="452899"/>
                    </a:cubicBezTo>
                    <a:cubicBezTo>
                      <a:pt x="18636" y="537527"/>
                      <a:pt x="967" y="627735"/>
                      <a:pt x="37" y="718873"/>
                    </a:cubicBezTo>
                    <a:cubicBezTo>
                      <a:pt x="-893" y="810940"/>
                      <a:pt x="15846" y="903008"/>
                      <a:pt x="49326" y="989496"/>
                    </a:cubicBezTo>
                    <a:cubicBezTo>
                      <a:pt x="81875" y="1073194"/>
                      <a:pt x="129304" y="1149452"/>
                      <a:pt x="189752" y="1215480"/>
                    </a:cubicBezTo>
                    <a:cubicBezTo>
                      <a:pt x="249271" y="1280578"/>
                      <a:pt x="320879" y="1334518"/>
                      <a:pt x="399927" y="1374507"/>
                    </a:cubicBezTo>
                    <a:cubicBezTo>
                      <a:pt x="439916" y="1394966"/>
                      <a:pt x="482695" y="1410775"/>
                      <a:pt x="525474" y="1423795"/>
                    </a:cubicBezTo>
                    <a:cubicBezTo>
                      <a:pt x="570113" y="1436815"/>
                      <a:pt x="614752" y="1444255"/>
                      <a:pt x="661251" y="1448905"/>
                    </a:cubicBezTo>
                    <a:cubicBezTo>
                      <a:pt x="752388" y="1457274"/>
                      <a:pt x="844456" y="1447045"/>
                      <a:pt x="931874" y="1421005"/>
                    </a:cubicBezTo>
                    <a:cubicBezTo>
                      <a:pt x="1017432" y="1395896"/>
                      <a:pt x="1098340" y="1353117"/>
                      <a:pt x="1169018" y="1298248"/>
                    </a:cubicBezTo>
                    <a:cubicBezTo>
                      <a:pt x="1238766" y="1244310"/>
                      <a:pt x="1298285" y="1177351"/>
                      <a:pt x="1344784" y="1101093"/>
                    </a:cubicBezTo>
                    <a:cubicBezTo>
                      <a:pt x="1391283" y="1024835"/>
                      <a:pt x="1423832" y="939277"/>
                      <a:pt x="1438711" y="850929"/>
                    </a:cubicBezTo>
                    <a:cubicBezTo>
                      <a:pt x="1451731" y="776531"/>
                      <a:pt x="1452661" y="699343"/>
                      <a:pt x="1442431" y="624015"/>
                    </a:cubicBezTo>
                    <a:close/>
                    <a:moveTo>
                      <a:pt x="425966" y="95788"/>
                    </a:moveTo>
                    <a:cubicBezTo>
                      <a:pt x="434336" y="92068"/>
                      <a:pt x="442706" y="88348"/>
                      <a:pt x="451076" y="84628"/>
                    </a:cubicBezTo>
                    <a:lnTo>
                      <a:pt x="451076" y="84628"/>
                    </a:lnTo>
                    <a:cubicBezTo>
                      <a:pt x="451076" y="84628"/>
                      <a:pt x="451076" y="84628"/>
                      <a:pt x="451076" y="84628"/>
                    </a:cubicBezTo>
                    <a:lnTo>
                      <a:pt x="450146" y="84628"/>
                    </a:lnTo>
                    <a:cubicBezTo>
                      <a:pt x="451076" y="84628"/>
                      <a:pt x="451076" y="83698"/>
                      <a:pt x="452006" y="83698"/>
                    </a:cubicBezTo>
                    <a:cubicBezTo>
                      <a:pt x="452006" y="83698"/>
                      <a:pt x="452006" y="83698"/>
                      <a:pt x="452006" y="83698"/>
                    </a:cubicBezTo>
                    <a:cubicBezTo>
                      <a:pt x="452006" y="83698"/>
                      <a:pt x="452006" y="83698"/>
                      <a:pt x="452006" y="83698"/>
                    </a:cubicBezTo>
                    <a:cubicBezTo>
                      <a:pt x="452006" y="83698"/>
                      <a:pt x="452006" y="83698"/>
                      <a:pt x="452006" y="83698"/>
                    </a:cubicBezTo>
                    <a:cubicBezTo>
                      <a:pt x="507804" y="60449"/>
                      <a:pt x="566393" y="44639"/>
                      <a:pt x="626842" y="36269"/>
                    </a:cubicBezTo>
                    <a:cubicBezTo>
                      <a:pt x="657531" y="32549"/>
                      <a:pt x="689150" y="29759"/>
                      <a:pt x="720769" y="29759"/>
                    </a:cubicBezTo>
                    <a:cubicBezTo>
                      <a:pt x="752388" y="29759"/>
                      <a:pt x="784008" y="31619"/>
                      <a:pt x="815627" y="36269"/>
                    </a:cubicBezTo>
                    <a:cubicBezTo>
                      <a:pt x="875145" y="44639"/>
                      <a:pt x="934664" y="60449"/>
                      <a:pt x="990462" y="83698"/>
                    </a:cubicBezTo>
                    <a:cubicBezTo>
                      <a:pt x="1045331" y="106947"/>
                      <a:pt x="1097410" y="136707"/>
                      <a:pt x="1144839" y="172976"/>
                    </a:cubicBezTo>
                    <a:cubicBezTo>
                      <a:pt x="1151349" y="178556"/>
                      <a:pt x="1157858" y="183206"/>
                      <a:pt x="1163438" y="187856"/>
                    </a:cubicBezTo>
                    <a:cubicBezTo>
                      <a:pt x="1164368" y="188786"/>
                      <a:pt x="1165298" y="189715"/>
                      <a:pt x="1166228" y="190645"/>
                    </a:cubicBezTo>
                    <a:cubicBezTo>
                      <a:pt x="1166228" y="190645"/>
                      <a:pt x="1166228" y="190645"/>
                      <a:pt x="1166228" y="190645"/>
                    </a:cubicBezTo>
                    <a:cubicBezTo>
                      <a:pt x="1163438" y="191575"/>
                      <a:pt x="1159718" y="191575"/>
                      <a:pt x="1156929" y="192505"/>
                    </a:cubicBezTo>
                    <a:cubicBezTo>
                      <a:pt x="1147629" y="194365"/>
                      <a:pt x="1137399" y="197155"/>
                      <a:pt x="1127169" y="200875"/>
                    </a:cubicBezTo>
                    <a:cubicBezTo>
                      <a:pt x="1107640" y="207385"/>
                      <a:pt x="1087180" y="214825"/>
                      <a:pt x="1067651" y="224125"/>
                    </a:cubicBezTo>
                    <a:cubicBezTo>
                      <a:pt x="1028591" y="242724"/>
                      <a:pt x="989533" y="265974"/>
                      <a:pt x="952334" y="294803"/>
                    </a:cubicBezTo>
                    <a:cubicBezTo>
                      <a:pt x="877935" y="351532"/>
                      <a:pt x="812837" y="422210"/>
                      <a:pt x="764478" y="501258"/>
                    </a:cubicBezTo>
                    <a:cubicBezTo>
                      <a:pt x="741229" y="539387"/>
                      <a:pt x="722629" y="578446"/>
                      <a:pt x="708679" y="617505"/>
                    </a:cubicBezTo>
                    <a:cubicBezTo>
                      <a:pt x="704960" y="628665"/>
                      <a:pt x="701240" y="638894"/>
                      <a:pt x="698450" y="650054"/>
                    </a:cubicBezTo>
                    <a:cubicBezTo>
                      <a:pt x="698450" y="650054"/>
                      <a:pt x="698450" y="650054"/>
                      <a:pt x="698450" y="650054"/>
                    </a:cubicBezTo>
                    <a:cubicBezTo>
                      <a:pt x="698450" y="650054"/>
                      <a:pt x="698450" y="650054"/>
                      <a:pt x="698450" y="650054"/>
                    </a:cubicBezTo>
                    <a:cubicBezTo>
                      <a:pt x="698450" y="646334"/>
                      <a:pt x="697520" y="642614"/>
                      <a:pt x="696590" y="638894"/>
                    </a:cubicBezTo>
                    <a:cubicBezTo>
                      <a:pt x="691940" y="611925"/>
                      <a:pt x="683570" y="583096"/>
                      <a:pt x="672410" y="551477"/>
                    </a:cubicBezTo>
                    <a:cubicBezTo>
                      <a:pt x="662181" y="522647"/>
                      <a:pt x="649161" y="491958"/>
                      <a:pt x="633351" y="461269"/>
                    </a:cubicBezTo>
                    <a:cubicBezTo>
                      <a:pt x="618472" y="432439"/>
                      <a:pt x="601732" y="403610"/>
                      <a:pt x="583133" y="375711"/>
                    </a:cubicBezTo>
                    <a:cubicBezTo>
                      <a:pt x="566393" y="351532"/>
                      <a:pt x="547793" y="326422"/>
                      <a:pt x="525474" y="301313"/>
                    </a:cubicBezTo>
                    <a:cubicBezTo>
                      <a:pt x="505014" y="278063"/>
                      <a:pt x="483625" y="255744"/>
                      <a:pt x="461305" y="236214"/>
                    </a:cubicBezTo>
                    <a:cubicBezTo>
                      <a:pt x="438986" y="216685"/>
                      <a:pt x="414807" y="198085"/>
                      <a:pt x="388767" y="181346"/>
                    </a:cubicBezTo>
                    <a:cubicBezTo>
                      <a:pt x="372028" y="171116"/>
                      <a:pt x="355288" y="160886"/>
                      <a:pt x="337619" y="152516"/>
                    </a:cubicBezTo>
                    <a:cubicBezTo>
                      <a:pt x="334828" y="151586"/>
                      <a:pt x="332039" y="149726"/>
                      <a:pt x="329249" y="148796"/>
                    </a:cubicBezTo>
                    <a:cubicBezTo>
                      <a:pt x="329249" y="148796"/>
                      <a:pt x="329249" y="148796"/>
                      <a:pt x="329249" y="148796"/>
                    </a:cubicBezTo>
                    <a:cubicBezTo>
                      <a:pt x="329249" y="148796"/>
                      <a:pt x="329249" y="148796"/>
                      <a:pt x="329249" y="148796"/>
                    </a:cubicBezTo>
                    <a:cubicBezTo>
                      <a:pt x="360868" y="130197"/>
                      <a:pt x="393417" y="111597"/>
                      <a:pt x="425966" y="95788"/>
                    </a:cubicBezTo>
                    <a:close/>
                    <a:moveTo>
                      <a:pt x="69785" y="479868"/>
                    </a:moveTo>
                    <a:cubicBezTo>
                      <a:pt x="72575" y="471499"/>
                      <a:pt x="76295" y="464059"/>
                      <a:pt x="79085" y="456619"/>
                    </a:cubicBezTo>
                    <a:lnTo>
                      <a:pt x="78155" y="457549"/>
                    </a:lnTo>
                    <a:cubicBezTo>
                      <a:pt x="101404" y="402680"/>
                      <a:pt x="132094" y="350602"/>
                      <a:pt x="167433" y="304103"/>
                    </a:cubicBezTo>
                    <a:lnTo>
                      <a:pt x="168363" y="303173"/>
                    </a:lnTo>
                    <a:lnTo>
                      <a:pt x="168363" y="302243"/>
                    </a:lnTo>
                    <a:lnTo>
                      <a:pt x="169293" y="301313"/>
                    </a:lnTo>
                    <a:cubicBezTo>
                      <a:pt x="206492" y="253884"/>
                      <a:pt x="249271" y="211105"/>
                      <a:pt x="296700" y="174836"/>
                    </a:cubicBezTo>
                    <a:lnTo>
                      <a:pt x="298559" y="172976"/>
                    </a:lnTo>
                    <a:cubicBezTo>
                      <a:pt x="298559" y="172976"/>
                      <a:pt x="298559" y="172976"/>
                      <a:pt x="298559" y="172976"/>
                    </a:cubicBezTo>
                    <a:lnTo>
                      <a:pt x="298559" y="172976"/>
                    </a:lnTo>
                    <a:cubicBezTo>
                      <a:pt x="298559" y="172976"/>
                      <a:pt x="298559" y="172976"/>
                      <a:pt x="298559" y="172976"/>
                    </a:cubicBezTo>
                    <a:cubicBezTo>
                      <a:pt x="298559" y="172976"/>
                      <a:pt x="298559" y="172976"/>
                      <a:pt x="298559" y="172976"/>
                    </a:cubicBezTo>
                    <a:lnTo>
                      <a:pt x="298559" y="172976"/>
                    </a:lnTo>
                    <a:lnTo>
                      <a:pt x="298559" y="172976"/>
                    </a:lnTo>
                    <a:lnTo>
                      <a:pt x="299489" y="172976"/>
                    </a:lnTo>
                    <a:cubicBezTo>
                      <a:pt x="331109" y="185065"/>
                      <a:pt x="362728" y="202735"/>
                      <a:pt x="393417" y="224125"/>
                    </a:cubicBezTo>
                    <a:lnTo>
                      <a:pt x="394347" y="225055"/>
                    </a:lnTo>
                    <a:lnTo>
                      <a:pt x="395277" y="225985"/>
                    </a:lnTo>
                    <a:cubicBezTo>
                      <a:pt x="437126" y="256674"/>
                      <a:pt x="477115" y="293873"/>
                      <a:pt x="515244" y="337582"/>
                    </a:cubicBezTo>
                    <a:cubicBezTo>
                      <a:pt x="554303" y="384081"/>
                      <a:pt x="587782" y="435230"/>
                      <a:pt x="615682" y="488238"/>
                    </a:cubicBezTo>
                    <a:cubicBezTo>
                      <a:pt x="620332" y="496608"/>
                      <a:pt x="624051" y="504978"/>
                      <a:pt x="627771" y="513348"/>
                    </a:cubicBezTo>
                    <a:lnTo>
                      <a:pt x="627771" y="513348"/>
                    </a:lnTo>
                    <a:cubicBezTo>
                      <a:pt x="627771" y="513348"/>
                      <a:pt x="627771" y="513348"/>
                      <a:pt x="627771" y="513348"/>
                    </a:cubicBezTo>
                    <a:lnTo>
                      <a:pt x="627771" y="513348"/>
                    </a:lnTo>
                    <a:lnTo>
                      <a:pt x="627771" y="514278"/>
                    </a:lnTo>
                    <a:lnTo>
                      <a:pt x="628701" y="516137"/>
                    </a:lnTo>
                    <a:lnTo>
                      <a:pt x="628701" y="517067"/>
                    </a:lnTo>
                    <a:cubicBezTo>
                      <a:pt x="638931" y="538457"/>
                      <a:pt x="647301" y="559846"/>
                      <a:pt x="654741" y="582166"/>
                    </a:cubicBezTo>
                    <a:cubicBezTo>
                      <a:pt x="658461" y="593326"/>
                      <a:pt x="662181" y="604485"/>
                      <a:pt x="665900" y="616575"/>
                    </a:cubicBezTo>
                    <a:cubicBezTo>
                      <a:pt x="669620" y="629595"/>
                      <a:pt x="672410" y="638894"/>
                      <a:pt x="674270" y="649124"/>
                    </a:cubicBezTo>
                    <a:cubicBezTo>
                      <a:pt x="677060" y="664934"/>
                      <a:pt x="676130" y="680743"/>
                      <a:pt x="676130" y="696553"/>
                    </a:cubicBezTo>
                    <a:lnTo>
                      <a:pt x="676130" y="700273"/>
                    </a:lnTo>
                    <a:cubicBezTo>
                      <a:pt x="676130" y="705853"/>
                      <a:pt x="676130" y="712363"/>
                      <a:pt x="676130" y="718873"/>
                    </a:cubicBezTo>
                    <a:cubicBezTo>
                      <a:pt x="676130" y="718873"/>
                      <a:pt x="676130" y="718873"/>
                      <a:pt x="676130" y="718873"/>
                    </a:cubicBezTo>
                    <a:lnTo>
                      <a:pt x="676130" y="718873"/>
                    </a:lnTo>
                    <a:cubicBezTo>
                      <a:pt x="670550" y="722592"/>
                      <a:pt x="664970" y="725382"/>
                      <a:pt x="659391" y="728172"/>
                    </a:cubicBezTo>
                    <a:cubicBezTo>
                      <a:pt x="658461" y="729102"/>
                      <a:pt x="657531" y="729102"/>
                      <a:pt x="656601" y="730032"/>
                    </a:cubicBezTo>
                    <a:lnTo>
                      <a:pt x="656601" y="730032"/>
                    </a:lnTo>
                    <a:cubicBezTo>
                      <a:pt x="656601" y="730032"/>
                      <a:pt x="656601" y="730032"/>
                      <a:pt x="657531" y="730032"/>
                    </a:cubicBezTo>
                    <a:cubicBezTo>
                      <a:pt x="657531" y="730032"/>
                      <a:pt x="657531" y="730032"/>
                      <a:pt x="656601" y="730032"/>
                    </a:cubicBezTo>
                    <a:lnTo>
                      <a:pt x="657531" y="730032"/>
                    </a:lnTo>
                    <a:cubicBezTo>
                      <a:pt x="656601" y="730032"/>
                      <a:pt x="656601" y="730962"/>
                      <a:pt x="655671" y="730962"/>
                    </a:cubicBezTo>
                    <a:lnTo>
                      <a:pt x="654741" y="730962"/>
                    </a:lnTo>
                    <a:cubicBezTo>
                      <a:pt x="624051" y="744912"/>
                      <a:pt x="588712" y="755142"/>
                      <a:pt x="547793" y="763511"/>
                    </a:cubicBezTo>
                    <a:cubicBezTo>
                      <a:pt x="510594" y="770021"/>
                      <a:pt x="472465" y="772811"/>
                      <a:pt x="433406" y="772811"/>
                    </a:cubicBezTo>
                    <a:cubicBezTo>
                      <a:pt x="415737" y="772811"/>
                      <a:pt x="397137" y="771881"/>
                      <a:pt x="379468" y="770951"/>
                    </a:cubicBezTo>
                    <a:cubicBezTo>
                      <a:pt x="375748" y="770951"/>
                      <a:pt x="372028" y="770021"/>
                      <a:pt x="368308" y="770021"/>
                    </a:cubicBezTo>
                    <a:lnTo>
                      <a:pt x="369238" y="770021"/>
                    </a:lnTo>
                    <a:lnTo>
                      <a:pt x="368308" y="770021"/>
                    </a:lnTo>
                    <a:cubicBezTo>
                      <a:pt x="311579" y="764441"/>
                      <a:pt x="258571" y="753282"/>
                      <a:pt x="211142" y="735612"/>
                    </a:cubicBezTo>
                    <a:cubicBezTo>
                      <a:pt x="176732" y="722592"/>
                      <a:pt x="146043" y="706783"/>
                      <a:pt x="120004" y="688183"/>
                    </a:cubicBezTo>
                    <a:cubicBezTo>
                      <a:pt x="100474" y="674233"/>
                      <a:pt x="83735" y="658424"/>
                      <a:pt x="68855" y="641684"/>
                    </a:cubicBezTo>
                    <a:cubicBezTo>
                      <a:pt x="56765" y="626805"/>
                      <a:pt x="47466" y="612855"/>
                      <a:pt x="40026" y="598905"/>
                    </a:cubicBezTo>
                    <a:cubicBezTo>
                      <a:pt x="40026" y="597976"/>
                      <a:pt x="39096" y="597046"/>
                      <a:pt x="38166" y="596115"/>
                    </a:cubicBezTo>
                    <a:cubicBezTo>
                      <a:pt x="38166" y="596115"/>
                      <a:pt x="38166" y="596115"/>
                      <a:pt x="38166" y="596115"/>
                    </a:cubicBezTo>
                    <a:cubicBezTo>
                      <a:pt x="43746" y="556127"/>
                      <a:pt x="54906" y="517067"/>
                      <a:pt x="69785" y="479868"/>
                    </a:cubicBezTo>
                    <a:close/>
                    <a:moveTo>
                      <a:pt x="27936" y="632385"/>
                    </a:moveTo>
                    <a:cubicBezTo>
                      <a:pt x="27936" y="632385"/>
                      <a:pt x="27936" y="633315"/>
                      <a:pt x="27936" y="633315"/>
                    </a:cubicBezTo>
                    <a:cubicBezTo>
                      <a:pt x="27936" y="633315"/>
                      <a:pt x="27936" y="633315"/>
                      <a:pt x="27936" y="632385"/>
                    </a:cubicBezTo>
                    <a:cubicBezTo>
                      <a:pt x="27936" y="632385"/>
                      <a:pt x="27936" y="632385"/>
                      <a:pt x="27936" y="632385"/>
                    </a:cubicBezTo>
                    <a:close/>
                    <a:moveTo>
                      <a:pt x="169293" y="1155032"/>
                    </a:moveTo>
                    <a:cubicBezTo>
                      <a:pt x="133024" y="1107603"/>
                      <a:pt x="102334" y="1055524"/>
                      <a:pt x="79085" y="1000656"/>
                    </a:cubicBezTo>
                    <a:lnTo>
                      <a:pt x="79085" y="999726"/>
                    </a:lnTo>
                    <a:cubicBezTo>
                      <a:pt x="59555" y="954157"/>
                      <a:pt x="45606" y="905798"/>
                      <a:pt x="36306" y="857439"/>
                    </a:cubicBezTo>
                    <a:cubicBezTo>
                      <a:pt x="34446" y="845349"/>
                      <a:pt x="31656" y="833260"/>
                      <a:pt x="30726" y="821170"/>
                    </a:cubicBezTo>
                    <a:lnTo>
                      <a:pt x="30726" y="822100"/>
                    </a:lnTo>
                    <a:cubicBezTo>
                      <a:pt x="22356" y="759792"/>
                      <a:pt x="22356" y="697483"/>
                      <a:pt x="30726" y="635175"/>
                    </a:cubicBezTo>
                    <a:lnTo>
                      <a:pt x="31656" y="628665"/>
                    </a:lnTo>
                    <a:lnTo>
                      <a:pt x="31656" y="628665"/>
                    </a:lnTo>
                    <a:lnTo>
                      <a:pt x="31656" y="628665"/>
                    </a:lnTo>
                    <a:cubicBezTo>
                      <a:pt x="33516" y="631454"/>
                      <a:pt x="34446" y="633315"/>
                      <a:pt x="36306" y="636104"/>
                    </a:cubicBezTo>
                    <a:cubicBezTo>
                      <a:pt x="41886" y="644474"/>
                      <a:pt x="47466" y="651914"/>
                      <a:pt x="55835" y="661214"/>
                    </a:cubicBezTo>
                    <a:cubicBezTo>
                      <a:pt x="68855" y="676094"/>
                      <a:pt x="83735" y="690043"/>
                      <a:pt x="101404" y="703063"/>
                    </a:cubicBezTo>
                    <a:cubicBezTo>
                      <a:pt x="134883" y="728172"/>
                      <a:pt x="174873" y="747702"/>
                      <a:pt x="224161" y="764441"/>
                    </a:cubicBezTo>
                    <a:cubicBezTo>
                      <a:pt x="266940" y="778391"/>
                      <a:pt x="314369" y="787691"/>
                      <a:pt x="364588" y="792341"/>
                    </a:cubicBezTo>
                    <a:cubicBezTo>
                      <a:pt x="387837" y="794200"/>
                      <a:pt x="412017" y="796061"/>
                      <a:pt x="435266" y="796061"/>
                    </a:cubicBezTo>
                    <a:cubicBezTo>
                      <a:pt x="460375" y="796061"/>
                      <a:pt x="485485" y="795131"/>
                      <a:pt x="509664" y="792341"/>
                    </a:cubicBezTo>
                    <a:cubicBezTo>
                      <a:pt x="545003" y="788621"/>
                      <a:pt x="579413" y="782111"/>
                      <a:pt x="610102" y="773741"/>
                    </a:cubicBezTo>
                    <a:cubicBezTo>
                      <a:pt x="631491" y="767231"/>
                      <a:pt x="651951" y="759792"/>
                      <a:pt x="670550" y="751422"/>
                    </a:cubicBezTo>
                    <a:cubicBezTo>
                      <a:pt x="673340" y="749562"/>
                      <a:pt x="677060" y="748632"/>
                      <a:pt x="679850" y="746772"/>
                    </a:cubicBezTo>
                    <a:cubicBezTo>
                      <a:pt x="679850" y="746772"/>
                      <a:pt x="679850" y="746772"/>
                      <a:pt x="679850" y="746772"/>
                    </a:cubicBezTo>
                    <a:lnTo>
                      <a:pt x="679850" y="746772"/>
                    </a:lnTo>
                    <a:cubicBezTo>
                      <a:pt x="677060" y="763511"/>
                      <a:pt x="673340" y="780251"/>
                      <a:pt x="667760" y="796991"/>
                    </a:cubicBezTo>
                    <a:cubicBezTo>
                      <a:pt x="666830" y="800710"/>
                      <a:pt x="664970" y="805360"/>
                      <a:pt x="664041" y="809080"/>
                    </a:cubicBezTo>
                    <a:lnTo>
                      <a:pt x="664041" y="808150"/>
                    </a:lnTo>
                    <a:cubicBezTo>
                      <a:pt x="651951" y="839770"/>
                      <a:pt x="635211" y="871389"/>
                      <a:pt x="612892" y="903008"/>
                    </a:cubicBezTo>
                    <a:cubicBezTo>
                      <a:pt x="586852" y="940207"/>
                      <a:pt x="555233" y="974616"/>
                      <a:pt x="517104" y="1009026"/>
                    </a:cubicBezTo>
                    <a:cubicBezTo>
                      <a:pt x="509664" y="1015535"/>
                      <a:pt x="502224" y="1022975"/>
                      <a:pt x="493855" y="1029485"/>
                    </a:cubicBezTo>
                    <a:lnTo>
                      <a:pt x="494785" y="1029485"/>
                    </a:lnTo>
                    <a:cubicBezTo>
                      <a:pt x="441776" y="1074124"/>
                      <a:pt x="384117" y="1112253"/>
                      <a:pt x="322739" y="1144802"/>
                    </a:cubicBezTo>
                    <a:cubicBezTo>
                      <a:pt x="308789" y="1152242"/>
                      <a:pt x="294840" y="1158752"/>
                      <a:pt x="280890" y="1166191"/>
                    </a:cubicBezTo>
                    <a:lnTo>
                      <a:pt x="281820" y="1166191"/>
                    </a:lnTo>
                    <a:cubicBezTo>
                      <a:pt x="257640" y="1177351"/>
                      <a:pt x="232531" y="1187581"/>
                      <a:pt x="207422" y="1196881"/>
                    </a:cubicBezTo>
                    <a:lnTo>
                      <a:pt x="206492" y="1196881"/>
                    </a:lnTo>
                    <a:cubicBezTo>
                      <a:pt x="206492" y="1196881"/>
                      <a:pt x="206492" y="1196881"/>
                      <a:pt x="206492" y="1196881"/>
                    </a:cubicBezTo>
                    <a:lnTo>
                      <a:pt x="206492" y="1196881"/>
                    </a:lnTo>
                    <a:lnTo>
                      <a:pt x="206492" y="1196881"/>
                    </a:lnTo>
                    <a:lnTo>
                      <a:pt x="206492" y="1196881"/>
                    </a:lnTo>
                    <a:cubicBezTo>
                      <a:pt x="192542" y="1182931"/>
                      <a:pt x="180453" y="1168981"/>
                      <a:pt x="169293" y="1155032"/>
                    </a:cubicBezTo>
                    <a:close/>
                    <a:moveTo>
                      <a:pt x="724489" y="1427515"/>
                    </a:moveTo>
                    <a:cubicBezTo>
                      <a:pt x="699380" y="1427515"/>
                      <a:pt x="675200" y="1426585"/>
                      <a:pt x="651021" y="1423795"/>
                    </a:cubicBezTo>
                    <a:cubicBezTo>
                      <a:pt x="645441" y="1422865"/>
                      <a:pt x="638931" y="1422865"/>
                      <a:pt x="633351" y="1421935"/>
                    </a:cubicBezTo>
                    <a:cubicBezTo>
                      <a:pt x="633351" y="1421935"/>
                      <a:pt x="633351" y="1421935"/>
                      <a:pt x="634281" y="1421935"/>
                    </a:cubicBezTo>
                    <a:cubicBezTo>
                      <a:pt x="634281" y="1421935"/>
                      <a:pt x="634281" y="1421935"/>
                      <a:pt x="633351" y="1421935"/>
                    </a:cubicBezTo>
                    <a:lnTo>
                      <a:pt x="634281" y="1421935"/>
                    </a:lnTo>
                    <a:lnTo>
                      <a:pt x="632421" y="1421935"/>
                    </a:lnTo>
                    <a:cubicBezTo>
                      <a:pt x="571043" y="1413566"/>
                      <a:pt x="510594" y="1396826"/>
                      <a:pt x="452936" y="1373576"/>
                    </a:cubicBezTo>
                    <a:cubicBezTo>
                      <a:pt x="397137" y="1350327"/>
                      <a:pt x="345058" y="1319638"/>
                      <a:pt x="296700" y="1282439"/>
                    </a:cubicBezTo>
                    <a:cubicBezTo>
                      <a:pt x="273450" y="1263839"/>
                      <a:pt x="251131" y="1244310"/>
                      <a:pt x="230671" y="1223850"/>
                    </a:cubicBezTo>
                    <a:cubicBezTo>
                      <a:pt x="227881" y="1221060"/>
                      <a:pt x="225091" y="1218270"/>
                      <a:pt x="223231" y="1215480"/>
                    </a:cubicBezTo>
                    <a:cubicBezTo>
                      <a:pt x="242761" y="1208040"/>
                      <a:pt x="262290" y="1199671"/>
                      <a:pt x="284610" y="1189441"/>
                    </a:cubicBezTo>
                    <a:cubicBezTo>
                      <a:pt x="310649" y="1177351"/>
                      <a:pt x="335759" y="1164331"/>
                      <a:pt x="360868" y="1149452"/>
                    </a:cubicBezTo>
                    <a:cubicBezTo>
                      <a:pt x="412947" y="1119693"/>
                      <a:pt x="463165" y="1084354"/>
                      <a:pt x="508734" y="1046225"/>
                    </a:cubicBezTo>
                    <a:cubicBezTo>
                      <a:pt x="557093" y="1005305"/>
                      <a:pt x="598012" y="962526"/>
                      <a:pt x="629631" y="917888"/>
                    </a:cubicBezTo>
                    <a:cubicBezTo>
                      <a:pt x="660320" y="875109"/>
                      <a:pt x="681710" y="831400"/>
                      <a:pt x="693800" y="789551"/>
                    </a:cubicBezTo>
                    <a:cubicBezTo>
                      <a:pt x="693800" y="789551"/>
                      <a:pt x="693800" y="789551"/>
                      <a:pt x="693800" y="789551"/>
                    </a:cubicBezTo>
                    <a:lnTo>
                      <a:pt x="693800" y="789551"/>
                    </a:lnTo>
                    <a:lnTo>
                      <a:pt x="693800" y="789551"/>
                    </a:lnTo>
                    <a:lnTo>
                      <a:pt x="693800" y="789551"/>
                    </a:lnTo>
                    <a:cubicBezTo>
                      <a:pt x="693800" y="789551"/>
                      <a:pt x="693800" y="789551"/>
                      <a:pt x="693800" y="789551"/>
                    </a:cubicBezTo>
                    <a:lnTo>
                      <a:pt x="693800" y="789551"/>
                    </a:lnTo>
                    <a:cubicBezTo>
                      <a:pt x="694730" y="792341"/>
                      <a:pt x="695660" y="794200"/>
                      <a:pt x="697520" y="796991"/>
                    </a:cubicBezTo>
                    <a:cubicBezTo>
                      <a:pt x="704030" y="810010"/>
                      <a:pt x="711469" y="823960"/>
                      <a:pt x="720769" y="838840"/>
                    </a:cubicBezTo>
                    <a:cubicBezTo>
                      <a:pt x="733789" y="860229"/>
                      <a:pt x="748668" y="880689"/>
                      <a:pt x="762618" y="900218"/>
                    </a:cubicBezTo>
                    <a:cubicBezTo>
                      <a:pt x="785867" y="932767"/>
                      <a:pt x="809117" y="966246"/>
                      <a:pt x="826787" y="1003445"/>
                    </a:cubicBezTo>
                    <a:cubicBezTo>
                      <a:pt x="839806" y="1030415"/>
                      <a:pt x="847246" y="1059244"/>
                      <a:pt x="855616" y="1088074"/>
                    </a:cubicBezTo>
                    <a:lnTo>
                      <a:pt x="856546" y="1090863"/>
                    </a:lnTo>
                    <a:cubicBezTo>
                      <a:pt x="865845" y="1124342"/>
                      <a:pt x="873285" y="1155032"/>
                      <a:pt x="878865" y="1185721"/>
                    </a:cubicBezTo>
                    <a:cubicBezTo>
                      <a:pt x="888165" y="1237800"/>
                      <a:pt x="890955" y="1283369"/>
                      <a:pt x="887235" y="1325218"/>
                    </a:cubicBezTo>
                    <a:cubicBezTo>
                      <a:pt x="884445" y="1350327"/>
                      <a:pt x="879795" y="1372646"/>
                      <a:pt x="873285" y="1392176"/>
                    </a:cubicBezTo>
                    <a:cubicBezTo>
                      <a:pt x="870495" y="1399616"/>
                      <a:pt x="867706" y="1406125"/>
                      <a:pt x="863986" y="1412635"/>
                    </a:cubicBezTo>
                    <a:cubicBezTo>
                      <a:pt x="863056" y="1413566"/>
                      <a:pt x="863056" y="1414495"/>
                      <a:pt x="863056" y="1416355"/>
                    </a:cubicBezTo>
                    <a:cubicBezTo>
                      <a:pt x="863056" y="1416355"/>
                      <a:pt x="863056" y="1416355"/>
                      <a:pt x="863056" y="1416355"/>
                    </a:cubicBezTo>
                    <a:cubicBezTo>
                      <a:pt x="863056" y="1416355"/>
                      <a:pt x="863056" y="1416355"/>
                      <a:pt x="863056" y="1416355"/>
                    </a:cubicBezTo>
                    <a:cubicBezTo>
                      <a:pt x="863056" y="1416355"/>
                      <a:pt x="863056" y="1416355"/>
                      <a:pt x="863056" y="1416355"/>
                    </a:cubicBezTo>
                    <a:lnTo>
                      <a:pt x="863056" y="1416355"/>
                    </a:lnTo>
                    <a:cubicBezTo>
                      <a:pt x="863056" y="1416355"/>
                      <a:pt x="863056" y="1416355"/>
                      <a:pt x="863056" y="1416355"/>
                    </a:cubicBezTo>
                    <a:cubicBezTo>
                      <a:pt x="849106" y="1419145"/>
                      <a:pt x="835156" y="1421935"/>
                      <a:pt x="820277" y="1423795"/>
                    </a:cubicBezTo>
                    <a:cubicBezTo>
                      <a:pt x="787727" y="1425655"/>
                      <a:pt x="756108" y="1427515"/>
                      <a:pt x="724489" y="1427515"/>
                    </a:cubicBezTo>
                    <a:close/>
                    <a:moveTo>
                      <a:pt x="1277826" y="1156892"/>
                    </a:moveTo>
                    <a:cubicBezTo>
                      <a:pt x="1240626" y="1204321"/>
                      <a:pt x="1197847" y="1247100"/>
                      <a:pt x="1150419" y="1283369"/>
                    </a:cubicBezTo>
                    <a:cubicBezTo>
                      <a:pt x="1102990" y="1319638"/>
                      <a:pt x="1050911" y="1349397"/>
                      <a:pt x="996042" y="1373576"/>
                    </a:cubicBezTo>
                    <a:cubicBezTo>
                      <a:pt x="995112" y="1373576"/>
                      <a:pt x="995112" y="1373576"/>
                      <a:pt x="994183" y="1374507"/>
                    </a:cubicBezTo>
                    <a:lnTo>
                      <a:pt x="993252" y="1374507"/>
                    </a:lnTo>
                    <a:cubicBezTo>
                      <a:pt x="961633" y="1387526"/>
                      <a:pt x="929084" y="1397756"/>
                      <a:pt x="896535" y="1406125"/>
                    </a:cubicBezTo>
                    <a:cubicBezTo>
                      <a:pt x="891885" y="1407056"/>
                      <a:pt x="886305" y="1408916"/>
                      <a:pt x="881655" y="1409846"/>
                    </a:cubicBezTo>
                    <a:cubicBezTo>
                      <a:pt x="881655" y="1409846"/>
                      <a:pt x="881655" y="1409846"/>
                      <a:pt x="881655" y="1409846"/>
                    </a:cubicBezTo>
                    <a:cubicBezTo>
                      <a:pt x="881655" y="1409846"/>
                      <a:pt x="881655" y="1409846"/>
                      <a:pt x="881655" y="1409846"/>
                    </a:cubicBezTo>
                    <a:cubicBezTo>
                      <a:pt x="892815" y="1385666"/>
                      <a:pt x="900255" y="1359627"/>
                      <a:pt x="903975" y="1330797"/>
                    </a:cubicBezTo>
                    <a:cubicBezTo>
                      <a:pt x="907694" y="1301038"/>
                      <a:pt x="908624" y="1268489"/>
                      <a:pt x="904905" y="1231290"/>
                    </a:cubicBezTo>
                    <a:cubicBezTo>
                      <a:pt x="902115" y="1200601"/>
                      <a:pt x="896535" y="1168051"/>
                      <a:pt x="888165" y="1130852"/>
                    </a:cubicBezTo>
                    <a:cubicBezTo>
                      <a:pt x="881655" y="1102953"/>
                      <a:pt x="874215" y="1073194"/>
                      <a:pt x="863986" y="1040644"/>
                    </a:cubicBezTo>
                    <a:cubicBezTo>
                      <a:pt x="860266" y="1027625"/>
                      <a:pt x="856546" y="1017395"/>
                      <a:pt x="851896" y="1006235"/>
                    </a:cubicBezTo>
                    <a:cubicBezTo>
                      <a:pt x="847246" y="995076"/>
                      <a:pt x="841666" y="983916"/>
                      <a:pt x="835156" y="971826"/>
                    </a:cubicBezTo>
                    <a:cubicBezTo>
                      <a:pt x="823066" y="949507"/>
                      <a:pt x="808187" y="928117"/>
                      <a:pt x="794237" y="907658"/>
                    </a:cubicBezTo>
                    <a:cubicBezTo>
                      <a:pt x="789588" y="900218"/>
                      <a:pt x="784008" y="893708"/>
                      <a:pt x="779358" y="886268"/>
                    </a:cubicBezTo>
                    <a:lnTo>
                      <a:pt x="776568" y="882548"/>
                    </a:lnTo>
                    <a:cubicBezTo>
                      <a:pt x="754248" y="850929"/>
                      <a:pt x="730999" y="818380"/>
                      <a:pt x="714259" y="783041"/>
                    </a:cubicBezTo>
                    <a:lnTo>
                      <a:pt x="714259" y="782111"/>
                    </a:lnTo>
                    <a:lnTo>
                      <a:pt x="713329" y="781181"/>
                    </a:lnTo>
                    <a:cubicBezTo>
                      <a:pt x="710539" y="774671"/>
                      <a:pt x="707749" y="768161"/>
                      <a:pt x="705890" y="762581"/>
                    </a:cubicBezTo>
                    <a:cubicBezTo>
                      <a:pt x="704030" y="757931"/>
                      <a:pt x="702169" y="751422"/>
                      <a:pt x="700310" y="744912"/>
                    </a:cubicBezTo>
                    <a:cubicBezTo>
                      <a:pt x="700310" y="744912"/>
                      <a:pt x="700310" y="744912"/>
                      <a:pt x="700310" y="744912"/>
                    </a:cubicBezTo>
                    <a:cubicBezTo>
                      <a:pt x="700310" y="744912"/>
                      <a:pt x="700310" y="744912"/>
                      <a:pt x="700310" y="744912"/>
                    </a:cubicBezTo>
                    <a:lnTo>
                      <a:pt x="701240" y="741192"/>
                    </a:lnTo>
                    <a:lnTo>
                      <a:pt x="701240" y="741192"/>
                    </a:lnTo>
                    <a:cubicBezTo>
                      <a:pt x="701240" y="741192"/>
                      <a:pt x="701240" y="741192"/>
                      <a:pt x="701240" y="741192"/>
                    </a:cubicBezTo>
                    <a:lnTo>
                      <a:pt x="701240" y="741192"/>
                    </a:lnTo>
                    <a:lnTo>
                      <a:pt x="701240" y="741192"/>
                    </a:lnTo>
                    <a:cubicBezTo>
                      <a:pt x="738439" y="734682"/>
                      <a:pt x="775638" y="731892"/>
                      <a:pt x="813767" y="731892"/>
                    </a:cubicBezTo>
                    <a:cubicBezTo>
                      <a:pt x="830506" y="731892"/>
                      <a:pt x="846316" y="732822"/>
                      <a:pt x="862126" y="733752"/>
                    </a:cubicBezTo>
                    <a:cubicBezTo>
                      <a:pt x="865845" y="733752"/>
                      <a:pt x="870495" y="734682"/>
                      <a:pt x="874215" y="734682"/>
                    </a:cubicBezTo>
                    <a:lnTo>
                      <a:pt x="872355" y="734682"/>
                    </a:lnTo>
                    <a:cubicBezTo>
                      <a:pt x="930014" y="740262"/>
                      <a:pt x="985812" y="753282"/>
                      <a:pt x="1039751" y="772811"/>
                    </a:cubicBezTo>
                    <a:cubicBezTo>
                      <a:pt x="1089040" y="791411"/>
                      <a:pt x="1134609" y="815590"/>
                      <a:pt x="1176458" y="845349"/>
                    </a:cubicBezTo>
                    <a:cubicBezTo>
                      <a:pt x="1214587" y="873249"/>
                      <a:pt x="1249926" y="904868"/>
                      <a:pt x="1279685" y="940207"/>
                    </a:cubicBezTo>
                    <a:cubicBezTo>
                      <a:pt x="1291775" y="955087"/>
                      <a:pt x="1303865" y="970896"/>
                      <a:pt x="1315025" y="987636"/>
                    </a:cubicBezTo>
                    <a:cubicBezTo>
                      <a:pt x="1320604" y="995076"/>
                      <a:pt x="1325254" y="1003445"/>
                      <a:pt x="1331764" y="1013675"/>
                    </a:cubicBezTo>
                    <a:cubicBezTo>
                      <a:pt x="1337344" y="1022975"/>
                      <a:pt x="1342924" y="1033205"/>
                      <a:pt x="1347574" y="1043434"/>
                    </a:cubicBezTo>
                    <a:lnTo>
                      <a:pt x="1347574" y="1043434"/>
                    </a:lnTo>
                    <a:lnTo>
                      <a:pt x="1347574" y="1043434"/>
                    </a:lnTo>
                    <a:cubicBezTo>
                      <a:pt x="1347574" y="1043434"/>
                      <a:pt x="1347574" y="1043434"/>
                      <a:pt x="1347574" y="1043434"/>
                    </a:cubicBezTo>
                    <a:cubicBezTo>
                      <a:pt x="1347574" y="1043434"/>
                      <a:pt x="1347574" y="1043434"/>
                      <a:pt x="1347574" y="1043434"/>
                    </a:cubicBezTo>
                    <a:lnTo>
                      <a:pt x="1347574" y="1043434"/>
                    </a:lnTo>
                    <a:cubicBezTo>
                      <a:pt x="1328974" y="1083424"/>
                      <a:pt x="1304795" y="1121553"/>
                      <a:pt x="1277826" y="1156892"/>
                    </a:cubicBezTo>
                    <a:close/>
                    <a:moveTo>
                      <a:pt x="1417322" y="823030"/>
                    </a:moveTo>
                    <a:cubicBezTo>
                      <a:pt x="1408952" y="884408"/>
                      <a:pt x="1392213" y="943927"/>
                      <a:pt x="1368963" y="1000656"/>
                    </a:cubicBezTo>
                    <a:cubicBezTo>
                      <a:pt x="1367103" y="1004376"/>
                      <a:pt x="1365243" y="1009026"/>
                      <a:pt x="1363383" y="1012745"/>
                    </a:cubicBezTo>
                    <a:cubicBezTo>
                      <a:pt x="1363383" y="1013675"/>
                      <a:pt x="1362453" y="1013675"/>
                      <a:pt x="1362453" y="1014605"/>
                    </a:cubicBezTo>
                    <a:cubicBezTo>
                      <a:pt x="1362453" y="1014605"/>
                      <a:pt x="1362453" y="1014605"/>
                      <a:pt x="1362453" y="1014605"/>
                    </a:cubicBezTo>
                    <a:cubicBezTo>
                      <a:pt x="1362453" y="1014605"/>
                      <a:pt x="1362453" y="1014605"/>
                      <a:pt x="1362453" y="1014605"/>
                    </a:cubicBezTo>
                    <a:cubicBezTo>
                      <a:pt x="1361523" y="1011815"/>
                      <a:pt x="1359663" y="1009026"/>
                      <a:pt x="1357803" y="1006235"/>
                    </a:cubicBezTo>
                    <a:cubicBezTo>
                      <a:pt x="1353153" y="997866"/>
                      <a:pt x="1348504" y="990426"/>
                      <a:pt x="1342924" y="981126"/>
                    </a:cubicBezTo>
                    <a:cubicBezTo>
                      <a:pt x="1333624" y="966246"/>
                      <a:pt x="1323394" y="952297"/>
                      <a:pt x="1312235" y="936487"/>
                    </a:cubicBezTo>
                    <a:cubicBezTo>
                      <a:pt x="1290845" y="908588"/>
                      <a:pt x="1265736" y="882548"/>
                      <a:pt x="1238766" y="858369"/>
                    </a:cubicBezTo>
                    <a:cubicBezTo>
                      <a:pt x="1186688" y="812800"/>
                      <a:pt x="1126239" y="776531"/>
                      <a:pt x="1058351" y="750492"/>
                    </a:cubicBezTo>
                    <a:cubicBezTo>
                      <a:pt x="1000692" y="728172"/>
                      <a:pt x="939314" y="714223"/>
                      <a:pt x="876075" y="708643"/>
                    </a:cubicBezTo>
                    <a:cubicBezTo>
                      <a:pt x="855616" y="706783"/>
                      <a:pt x="835156" y="705853"/>
                      <a:pt x="814697" y="705853"/>
                    </a:cubicBezTo>
                    <a:cubicBezTo>
                      <a:pt x="804467" y="705853"/>
                      <a:pt x="794237" y="705853"/>
                      <a:pt x="784008" y="706783"/>
                    </a:cubicBezTo>
                    <a:cubicBezTo>
                      <a:pt x="757968" y="707713"/>
                      <a:pt x="731929" y="710503"/>
                      <a:pt x="704030" y="715152"/>
                    </a:cubicBezTo>
                    <a:cubicBezTo>
                      <a:pt x="702169" y="715152"/>
                      <a:pt x="701240" y="716082"/>
                      <a:pt x="699380" y="716082"/>
                    </a:cubicBezTo>
                    <a:cubicBezTo>
                      <a:pt x="699380" y="716082"/>
                      <a:pt x="699380" y="716082"/>
                      <a:pt x="699380" y="716082"/>
                    </a:cubicBezTo>
                    <a:cubicBezTo>
                      <a:pt x="699380" y="716082"/>
                      <a:pt x="699380" y="716082"/>
                      <a:pt x="699380" y="716082"/>
                    </a:cubicBezTo>
                    <a:lnTo>
                      <a:pt x="699380" y="716082"/>
                    </a:lnTo>
                    <a:cubicBezTo>
                      <a:pt x="702169" y="690043"/>
                      <a:pt x="708679" y="663074"/>
                      <a:pt x="717049" y="636104"/>
                    </a:cubicBezTo>
                    <a:cubicBezTo>
                      <a:pt x="719839" y="628665"/>
                      <a:pt x="721699" y="621225"/>
                      <a:pt x="724489" y="613785"/>
                    </a:cubicBezTo>
                    <a:lnTo>
                      <a:pt x="724489" y="613785"/>
                    </a:lnTo>
                    <a:cubicBezTo>
                      <a:pt x="742159" y="566356"/>
                      <a:pt x="767268" y="519857"/>
                      <a:pt x="799817" y="473358"/>
                    </a:cubicBezTo>
                    <a:cubicBezTo>
                      <a:pt x="828646" y="432439"/>
                      <a:pt x="863056" y="394310"/>
                      <a:pt x="900255" y="359901"/>
                    </a:cubicBezTo>
                    <a:cubicBezTo>
                      <a:pt x="909555" y="351532"/>
                      <a:pt x="918854" y="343162"/>
                      <a:pt x="928154" y="334792"/>
                    </a:cubicBezTo>
                    <a:lnTo>
                      <a:pt x="927224" y="335722"/>
                    </a:lnTo>
                    <a:cubicBezTo>
                      <a:pt x="970003" y="299453"/>
                      <a:pt x="1015572" y="270623"/>
                      <a:pt x="1062071" y="248304"/>
                    </a:cubicBezTo>
                    <a:cubicBezTo>
                      <a:pt x="1101130" y="229704"/>
                      <a:pt x="1140189" y="216685"/>
                      <a:pt x="1178318" y="210175"/>
                    </a:cubicBezTo>
                    <a:cubicBezTo>
                      <a:pt x="1180178" y="210175"/>
                      <a:pt x="1181108" y="210175"/>
                      <a:pt x="1182968" y="209245"/>
                    </a:cubicBezTo>
                    <a:cubicBezTo>
                      <a:pt x="1184828" y="209245"/>
                      <a:pt x="1185758" y="209245"/>
                      <a:pt x="1187618" y="208315"/>
                    </a:cubicBezTo>
                    <a:lnTo>
                      <a:pt x="1187618" y="208315"/>
                    </a:lnTo>
                    <a:lnTo>
                      <a:pt x="1187618" y="208315"/>
                    </a:lnTo>
                    <a:cubicBezTo>
                      <a:pt x="1187618" y="208315"/>
                      <a:pt x="1187618" y="208315"/>
                      <a:pt x="1187618" y="208315"/>
                    </a:cubicBezTo>
                    <a:cubicBezTo>
                      <a:pt x="1195987" y="215755"/>
                      <a:pt x="1204357" y="224125"/>
                      <a:pt x="1211797" y="231564"/>
                    </a:cubicBezTo>
                    <a:cubicBezTo>
                      <a:pt x="1232256" y="252024"/>
                      <a:pt x="1253646" y="275273"/>
                      <a:pt x="1273176" y="300383"/>
                    </a:cubicBezTo>
                    <a:cubicBezTo>
                      <a:pt x="1311305" y="350602"/>
                      <a:pt x="1342924" y="404540"/>
                      <a:pt x="1368033" y="462199"/>
                    </a:cubicBezTo>
                    <a:cubicBezTo>
                      <a:pt x="1389423" y="514278"/>
                      <a:pt x="1405232" y="568216"/>
                      <a:pt x="1414532" y="620295"/>
                    </a:cubicBezTo>
                    <a:cubicBezTo>
                      <a:pt x="1414532" y="622155"/>
                      <a:pt x="1415462" y="623085"/>
                      <a:pt x="1417322" y="625875"/>
                    </a:cubicBezTo>
                    <a:cubicBezTo>
                      <a:pt x="1417322" y="625875"/>
                      <a:pt x="1418252" y="626805"/>
                      <a:pt x="1418252" y="626805"/>
                    </a:cubicBezTo>
                    <a:cubicBezTo>
                      <a:pt x="1418252" y="626805"/>
                      <a:pt x="1418252" y="626805"/>
                      <a:pt x="1418252" y="626805"/>
                    </a:cubicBezTo>
                    <a:cubicBezTo>
                      <a:pt x="1418252" y="626805"/>
                      <a:pt x="1418252" y="626805"/>
                      <a:pt x="1418252" y="626805"/>
                    </a:cubicBezTo>
                    <a:lnTo>
                      <a:pt x="1419182" y="630525"/>
                    </a:lnTo>
                    <a:cubicBezTo>
                      <a:pt x="1425692" y="695623"/>
                      <a:pt x="1425692" y="759792"/>
                      <a:pt x="1417322" y="823030"/>
                    </a:cubicBezTo>
                    <a:close/>
                  </a:path>
                </a:pathLst>
              </a:custGeom>
              <a:solidFill>
                <a:srgbClr val="0E0E0E"/>
              </a:solidFill>
              <a:ln w="93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xmlns="" id="{1A3E64C1-47AF-993C-DBFC-4DC2223BFBEF}"/>
                  </a:ext>
                </a:extLst>
              </p:cNvPr>
              <p:cNvSpPr/>
              <p:nvPr/>
            </p:nvSpPr>
            <p:spPr>
              <a:xfrm>
                <a:off x="3270961" y="4342237"/>
                <a:ext cx="1327774" cy="1380085"/>
              </a:xfrm>
              <a:custGeom>
                <a:avLst/>
                <a:gdLst>
                  <a:gd name="connsiteX0" fmla="*/ 929745 w 1327774"/>
                  <a:gd name="connsiteY0" fmla="*/ 265044 h 1380085"/>
                  <a:gd name="connsiteX1" fmla="*/ 1045062 w 1327774"/>
                  <a:gd name="connsiteY1" fmla="*/ 194365 h 1380085"/>
                  <a:gd name="connsiteX2" fmla="*/ 1104580 w 1327774"/>
                  <a:gd name="connsiteY2" fmla="*/ 171116 h 1380085"/>
                  <a:gd name="connsiteX3" fmla="*/ 1134340 w 1327774"/>
                  <a:gd name="connsiteY3" fmla="*/ 162746 h 1380085"/>
                  <a:gd name="connsiteX4" fmla="*/ 1143640 w 1327774"/>
                  <a:gd name="connsiteY4" fmla="*/ 160886 h 1380085"/>
                  <a:gd name="connsiteX5" fmla="*/ 1122250 w 1327774"/>
                  <a:gd name="connsiteY5" fmla="*/ 143216 h 1380085"/>
                  <a:gd name="connsiteX6" fmla="*/ 967874 w 1327774"/>
                  <a:gd name="connsiteY6" fmla="*/ 53939 h 1380085"/>
                  <a:gd name="connsiteX7" fmla="*/ 793038 w 1327774"/>
                  <a:gd name="connsiteY7" fmla="*/ 6510 h 1380085"/>
                  <a:gd name="connsiteX8" fmla="*/ 698180 w 1327774"/>
                  <a:gd name="connsiteY8" fmla="*/ 0 h 1380085"/>
                  <a:gd name="connsiteX9" fmla="*/ 604253 w 1327774"/>
                  <a:gd name="connsiteY9" fmla="*/ 6510 h 1380085"/>
                  <a:gd name="connsiteX10" fmla="*/ 429417 w 1327774"/>
                  <a:gd name="connsiteY10" fmla="*/ 53939 h 1380085"/>
                  <a:gd name="connsiteX11" fmla="*/ 429417 w 1327774"/>
                  <a:gd name="connsiteY11" fmla="*/ 53939 h 1380085"/>
                  <a:gd name="connsiteX12" fmla="*/ 429417 w 1327774"/>
                  <a:gd name="connsiteY12" fmla="*/ 53939 h 1380085"/>
                  <a:gd name="connsiteX13" fmla="*/ 427557 w 1327774"/>
                  <a:gd name="connsiteY13" fmla="*/ 54869 h 1380085"/>
                  <a:gd name="connsiteX14" fmla="*/ 429417 w 1327774"/>
                  <a:gd name="connsiteY14" fmla="*/ 54869 h 1380085"/>
                  <a:gd name="connsiteX15" fmla="*/ 308520 w 1327774"/>
                  <a:gd name="connsiteY15" fmla="*/ 119967 h 1380085"/>
                  <a:gd name="connsiteX16" fmla="*/ 368038 w 1327774"/>
                  <a:gd name="connsiteY16" fmla="*/ 152516 h 1380085"/>
                  <a:gd name="connsiteX17" fmla="*/ 440577 w 1327774"/>
                  <a:gd name="connsiteY17" fmla="*/ 207385 h 1380085"/>
                  <a:gd name="connsiteX18" fmla="*/ 504745 w 1327774"/>
                  <a:gd name="connsiteY18" fmla="*/ 272483 h 1380085"/>
                  <a:gd name="connsiteX19" fmla="*/ 561474 w 1327774"/>
                  <a:gd name="connsiteY19" fmla="*/ 346881 h 1380085"/>
                  <a:gd name="connsiteX20" fmla="*/ 611692 w 1327774"/>
                  <a:gd name="connsiteY20" fmla="*/ 432439 h 1380085"/>
                  <a:gd name="connsiteX21" fmla="*/ 650752 w 1327774"/>
                  <a:gd name="connsiteY21" fmla="*/ 522647 h 1380085"/>
                  <a:gd name="connsiteX22" fmla="*/ 674931 w 1327774"/>
                  <a:gd name="connsiteY22" fmla="*/ 610065 h 1380085"/>
                  <a:gd name="connsiteX23" fmla="*/ 676791 w 1327774"/>
                  <a:gd name="connsiteY23" fmla="*/ 621225 h 1380085"/>
                  <a:gd name="connsiteX24" fmla="*/ 742819 w 1327774"/>
                  <a:gd name="connsiteY24" fmla="*/ 472428 h 1380085"/>
                  <a:gd name="connsiteX25" fmla="*/ 929745 w 1327774"/>
                  <a:gd name="connsiteY25" fmla="*/ 265044 h 1380085"/>
                  <a:gd name="connsiteX26" fmla="*/ 585653 w 1327774"/>
                  <a:gd name="connsiteY26" fmla="*/ 742122 h 1380085"/>
                  <a:gd name="connsiteX27" fmla="*/ 485216 w 1327774"/>
                  <a:gd name="connsiteY27" fmla="*/ 761651 h 1380085"/>
                  <a:gd name="connsiteX28" fmla="*/ 410817 w 1327774"/>
                  <a:gd name="connsiteY28" fmla="*/ 765371 h 1380085"/>
                  <a:gd name="connsiteX29" fmla="*/ 340139 w 1327774"/>
                  <a:gd name="connsiteY29" fmla="*/ 761651 h 1380085"/>
                  <a:gd name="connsiteX30" fmla="*/ 199713 w 1327774"/>
                  <a:gd name="connsiteY30" fmla="*/ 733752 h 1380085"/>
                  <a:gd name="connsiteX31" fmla="*/ 76956 w 1327774"/>
                  <a:gd name="connsiteY31" fmla="*/ 672373 h 1380085"/>
                  <a:gd name="connsiteX32" fmla="*/ 31387 w 1327774"/>
                  <a:gd name="connsiteY32" fmla="*/ 630524 h 1380085"/>
                  <a:gd name="connsiteX33" fmla="*/ 11857 w 1327774"/>
                  <a:gd name="connsiteY33" fmla="*/ 605415 h 1380085"/>
                  <a:gd name="connsiteX34" fmla="*/ 7207 w 1327774"/>
                  <a:gd name="connsiteY34" fmla="*/ 597975 h 1380085"/>
                  <a:gd name="connsiteX35" fmla="*/ 7207 w 1327774"/>
                  <a:gd name="connsiteY35" fmla="*/ 597975 h 1380085"/>
                  <a:gd name="connsiteX36" fmla="*/ 7207 w 1327774"/>
                  <a:gd name="connsiteY36" fmla="*/ 597975 h 1380085"/>
                  <a:gd name="connsiteX37" fmla="*/ 6277 w 1327774"/>
                  <a:gd name="connsiteY37" fmla="*/ 604485 h 1380085"/>
                  <a:gd name="connsiteX38" fmla="*/ 6277 w 1327774"/>
                  <a:gd name="connsiteY38" fmla="*/ 791410 h 1380085"/>
                  <a:gd name="connsiteX39" fmla="*/ 6277 w 1327774"/>
                  <a:gd name="connsiteY39" fmla="*/ 789551 h 1380085"/>
                  <a:gd name="connsiteX40" fmla="*/ 54636 w 1327774"/>
                  <a:gd name="connsiteY40" fmla="*/ 969036 h 1380085"/>
                  <a:gd name="connsiteX41" fmla="*/ 54636 w 1327774"/>
                  <a:gd name="connsiteY41" fmla="*/ 969966 h 1380085"/>
                  <a:gd name="connsiteX42" fmla="*/ 144844 w 1327774"/>
                  <a:gd name="connsiteY42" fmla="*/ 1124342 h 1380085"/>
                  <a:gd name="connsiteX43" fmla="*/ 179253 w 1327774"/>
                  <a:gd name="connsiteY43" fmla="*/ 1165261 h 1380085"/>
                  <a:gd name="connsiteX44" fmla="*/ 180183 w 1327774"/>
                  <a:gd name="connsiteY44" fmla="*/ 1165261 h 1380085"/>
                  <a:gd name="connsiteX45" fmla="*/ 254581 w 1327774"/>
                  <a:gd name="connsiteY45" fmla="*/ 1134572 h 1380085"/>
                  <a:gd name="connsiteX46" fmla="*/ 253651 w 1327774"/>
                  <a:gd name="connsiteY46" fmla="*/ 1134572 h 1380085"/>
                  <a:gd name="connsiteX47" fmla="*/ 468476 w 1327774"/>
                  <a:gd name="connsiteY47" fmla="*/ 997865 h 1380085"/>
                  <a:gd name="connsiteX48" fmla="*/ 467546 w 1327774"/>
                  <a:gd name="connsiteY48" fmla="*/ 998795 h 1380085"/>
                  <a:gd name="connsiteX49" fmla="*/ 586583 w 1327774"/>
                  <a:gd name="connsiteY49" fmla="*/ 872319 h 1380085"/>
                  <a:gd name="connsiteX50" fmla="*/ 637732 w 1327774"/>
                  <a:gd name="connsiteY50" fmla="*/ 777461 h 1380085"/>
                  <a:gd name="connsiteX51" fmla="*/ 636802 w 1327774"/>
                  <a:gd name="connsiteY51" fmla="*/ 778391 h 1380085"/>
                  <a:gd name="connsiteX52" fmla="*/ 653541 w 1327774"/>
                  <a:gd name="connsiteY52" fmla="*/ 715152 h 1380085"/>
                  <a:gd name="connsiteX53" fmla="*/ 585653 w 1327774"/>
                  <a:gd name="connsiteY53" fmla="*/ 742122 h 1380085"/>
                  <a:gd name="connsiteX54" fmla="*/ 1310105 w 1327774"/>
                  <a:gd name="connsiteY54" fmla="*/ 982986 h 1380085"/>
                  <a:gd name="connsiteX55" fmla="*/ 1293366 w 1327774"/>
                  <a:gd name="connsiteY55" fmla="*/ 956946 h 1380085"/>
                  <a:gd name="connsiteX56" fmla="*/ 1258027 w 1327774"/>
                  <a:gd name="connsiteY56" fmla="*/ 909518 h 1380085"/>
                  <a:gd name="connsiteX57" fmla="*/ 1154799 w 1327774"/>
                  <a:gd name="connsiteY57" fmla="*/ 814660 h 1380085"/>
                  <a:gd name="connsiteX58" fmla="*/ 1018093 w 1327774"/>
                  <a:gd name="connsiteY58" fmla="*/ 742122 h 1380085"/>
                  <a:gd name="connsiteX59" fmla="*/ 850697 w 1327774"/>
                  <a:gd name="connsiteY59" fmla="*/ 703993 h 1380085"/>
                  <a:gd name="connsiteX60" fmla="*/ 854417 w 1327774"/>
                  <a:gd name="connsiteY60" fmla="*/ 704923 h 1380085"/>
                  <a:gd name="connsiteX61" fmla="*/ 792108 w 1327774"/>
                  <a:gd name="connsiteY61" fmla="*/ 702133 h 1380085"/>
                  <a:gd name="connsiteX62" fmla="*/ 679581 w 1327774"/>
                  <a:gd name="connsiteY62" fmla="*/ 711433 h 1380085"/>
                  <a:gd name="connsiteX63" fmla="*/ 678651 w 1327774"/>
                  <a:gd name="connsiteY63" fmla="*/ 715152 h 1380085"/>
                  <a:gd name="connsiteX64" fmla="*/ 684231 w 1327774"/>
                  <a:gd name="connsiteY64" fmla="*/ 732822 h 1380085"/>
                  <a:gd name="connsiteX65" fmla="*/ 691671 w 1327774"/>
                  <a:gd name="connsiteY65" fmla="*/ 751421 h 1380085"/>
                  <a:gd name="connsiteX66" fmla="*/ 692601 w 1327774"/>
                  <a:gd name="connsiteY66" fmla="*/ 752352 h 1380085"/>
                  <a:gd name="connsiteX67" fmla="*/ 692601 w 1327774"/>
                  <a:gd name="connsiteY67" fmla="*/ 753282 h 1380085"/>
                  <a:gd name="connsiteX68" fmla="*/ 754909 w 1327774"/>
                  <a:gd name="connsiteY68" fmla="*/ 852789 h 1380085"/>
                  <a:gd name="connsiteX69" fmla="*/ 757699 w 1327774"/>
                  <a:gd name="connsiteY69" fmla="*/ 856509 h 1380085"/>
                  <a:gd name="connsiteX70" fmla="*/ 772578 w 1327774"/>
                  <a:gd name="connsiteY70" fmla="*/ 877898 h 1380085"/>
                  <a:gd name="connsiteX71" fmla="*/ 813498 w 1327774"/>
                  <a:gd name="connsiteY71" fmla="*/ 942067 h 1380085"/>
                  <a:gd name="connsiteX72" fmla="*/ 830237 w 1327774"/>
                  <a:gd name="connsiteY72" fmla="*/ 976476 h 1380085"/>
                  <a:gd name="connsiteX73" fmla="*/ 842327 w 1327774"/>
                  <a:gd name="connsiteY73" fmla="*/ 1010885 h 1380085"/>
                  <a:gd name="connsiteX74" fmla="*/ 866506 w 1327774"/>
                  <a:gd name="connsiteY74" fmla="*/ 1101093 h 1380085"/>
                  <a:gd name="connsiteX75" fmla="*/ 883246 w 1327774"/>
                  <a:gd name="connsiteY75" fmla="*/ 1201531 h 1380085"/>
                  <a:gd name="connsiteX76" fmla="*/ 882316 w 1327774"/>
                  <a:gd name="connsiteY76" fmla="*/ 1301038 h 1380085"/>
                  <a:gd name="connsiteX77" fmla="*/ 859996 w 1327774"/>
                  <a:gd name="connsiteY77" fmla="*/ 1380086 h 1380085"/>
                  <a:gd name="connsiteX78" fmla="*/ 971594 w 1327774"/>
                  <a:gd name="connsiteY78" fmla="*/ 1344747 h 1380085"/>
                  <a:gd name="connsiteX79" fmla="*/ 972524 w 1327774"/>
                  <a:gd name="connsiteY79" fmla="*/ 1344747 h 1380085"/>
                  <a:gd name="connsiteX80" fmla="*/ 974384 w 1327774"/>
                  <a:gd name="connsiteY80" fmla="*/ 1343817 h 1380085"/>
                  <a:gd name="connsiteX81" fmla="*/ 1128760 w 1327774"/>
                  <a:gd name="connsiteY81" fmla="*/ 1253609 h 1380085"/>
                  <a:gd name="connsiteX82" fmla="*/ 1256167 w 1327774"/>
                  <a:gd name="connsiteY82" fmla="*/ 1127133 h 1380085"/>
                  <a:gd name="connsiteX83" fmla="*/ 1327775 w 1327774"/>
                  <a:gd name="connsiteY83" fmla="*/ 1013675 h 1380085"/>
                  <a:gd name="connsiteX84" fmla="*/ 1310105 w 1327774"/>
                  <a:gd name="connsiteY84" fmla="*/ 982986 h 138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1327774" h="1380085">
                    <a:moveTo>
                      <a:pt x="929745" y="265044"/>
                    </a:moveTo>
                    <a:cubicBezTo>
                      <a:pt x="967874" y="236214"/>
                      <a:pt x="1006933" y="212965"/>
                      <a:pt x="1045062" y="194365"/>
                    </a:cubicBezTo>
                    <a:cubicBezTo>
                      <a:pt x="1065521" y="185065"/>
                      <a:pt x="1085051" y="176696"/>
                      <a:pt x="1104580" y="171116"/>
                    </a:cubicBezTo>
                    <a:cubicBezTo>
                      <a:pt x="1115740" y="167396"/>
                      <a:pt x="1125040" y="164606"/>
                      <a:pt x="1134340" y="162746"/>
                    </a:cubicBezTo>
                    <a:cubicBezTo>
                      <a:pt x="1137130" y="161816"/>
                      <a:pt x="1140849" y="160886"/>
                      <a:pt x="1143640" y="160886"/>
                    </a:cubicBezTo>
                    <a:cubicBezTo>
                      <a:pt x="1137130" y="155306"/>
                      <a:pt x="1130620" y="149726"/>
                      <a:pt x="1122250" y="143216"/>
                    </a:cubicBezTo>
                    <a:cubicBezTo>
                      <a:pt x="1074821" y="106947"/>
                      <a:pt x="1022742" y="77188"/>
                      <a:pt x="967874" y="53939"/>
                    </a:cubicBezTo>
                    <a:cubicBezTo>
                      <a:pt x="912075" y="30689"/>
                      <a:pt x="853487" y="14879"/>
                      <a:pt x="793038" y="6510"/>
                    </a:cubicBezTo>
                    <a:cubicBezTo>
                      <a:pt x="761419" y="2790"/>
                      <a:pt x="729800" y="0"/>
                      <a:pt x="698180" y="0"/>
                    </a:cubicBezTo>
                    <a:cubicBezTo>
                      <a:pt x="666561" y="0"/>
                      <a:pt x="634942" y="1860"/>
                      <a:pt x="604253" y="6510"/>
                    </a:cubicBezTo>
                    <a:cubicBezTo>
                      <a:pt x="543804" y="14879"/>
                      <a:pt x="485216" y="30689"/>
                      <a:pt x="429417" y="53939"/>
                    </a:cubicBezTo>
                    <a:cubicBezTo>
                      <a:pt x="429417" y="53939"/>
                      <a:pt x="429417" y="53939"/>
                      <a:pt x="429417" y="53939"/>
                    </a:cubicBezTo>
                    <a:cubicBezTo>
                      <a:pt x="429417" y="53939"/>
                      <a:pt x="429417" y="53939"/>
                      <a:pt x="429417" y="53939"/>
                    </a:cubicBezTo>
                    <a:cubicBezTo>
                      <a:pt x="428487" y="53939"/>
                      <a:pt x="427557" y="54869"/>
                      <a:pt x="427557" y="54869"/>
                    </a:cubicBezTo>
                    <a:lnTo>
                      <a:pt x="429417" y="54869"/>
                    </a:lnTo>
                    <a:cubicBezTo>
                      <a:pt x="387568" y="72538"/>
                      <a:pt x="346649" y="94858"/>
                      <a:pt x="308520" y="119967"/>
                    </a:cubicBezTo>
                    <a:cubicBezTo>
                      <a:pt x="328979" y="129267"/>
                      <a:pt x="348509" y="140426"/>
                      <a:pt x="368038" y="152516"/>
                    </a:cubicBezTo>
                    <a:cubicBezTo>
                      <a:pt x="393148" y="169256"/>
                      <a:pt x="418257" y="187855"/>
                      <a:pt x="440577" y="207385"/>
                    </a:cubicBezTo>
                    <a:cubicBezTo>
                      <a:pt x="462896" y="227844"/>
                      <a:pt x="485216" y="249234"/>
                      <a:pt x="504745" y="272483"/>
                    </a:cubicBezTo>
                    <a:cubicBezTo>
                      <a:pt x="526134" y="297593"/>
                      <a:pt x="545664" y="321772"/>
                      <a:pt x="561474" y="346881"/>
                    </a:cubicBezTo>
                    <a:cubicBezTo>
                      <a:pt x="580073" y="374781"/>
                      <a:pt x="596813" y="402680"/>
                      <a:pt x="611692" y="432439"/>
                    </a:cubicBezTo>
                    <a:cubicBezTo>
                      <a:pt x="627502" y="463129"/>
                      <a:pt x="640522" y="493818"/>
                      <a:pt x="650752" y="522647"/>
                    </a:cubicBezTo>
                    <a:cubicBezTo>
                      <a:pt x="661911" y="554266"/>
                      <a:pt x="669351" y="583096"/>
                      <a:pt x="674931" y="610065"/>
                    </a:cubicBezTo>
                    <a:cubicBezTo>
                      <a:pt x="675861" y="613785"/>
                      <a:pt x="675861" y="617505"/>
                      <a:pt x="676791" y="621225"/>
                    </a:cubicBezTo>
                    <a:cubicBezTo>
                      <a:pt x="690741" y="571936"/>
                      <a:pt x="712130" y="521717"/>
                      <a:pt x="742819" y="472428"/>
                    </a:cubicBezTo>
                    <a:cubicBezTo>
                      <a:pt x="790248" y="392450"/>
                      <a:pt x="855347" y="321772"/>
                      <a:pt x="929745" y="265044"/>
                    </a:cubicBezTo>
                    <a:close/>
                    <a:moveTo>
                      <a:pt x="585653" y="742122"/>
                    </a:moveTo>
                    <a:cubicBezTo>
                      <a:pt x="554964" y="751421"/>
                      <a:pt x="521485" y="757001"/>
                      <a:pt x="485216" y="761651"/>
                    </a:cubicBezTo>
                    <a:cubicBezTo>
                      <a:pt x="461036" y="764441"/>
                      <a:pt x="435927" y="765371"/>
                      <a:pt x="410817" y="765371"/>
                    </a:cubicBezTo>
                    <a:cubicBezTo>
                      <a:pt x="387568" y="765371"/>
                      <a:pt x="364319" y="764441"/>
                      <a:pt x="340139" y="761651"/>
                    </a:cubicBezTo>
                    <a:cubicBezTo>
                      <a:pt x="289920" y="757001"/>
                      <a:pt x="242491" y="747702"/>
                      <a:pt x="199713" y="733752"/>
                    </a:cubicBezTo>
                    <a:cubicBezTo>
                      <a:pt x="151354" y="717942"/>
                      <a:pt x="111365" y="697483"/>
                      <a:pt x="76956" y="672373"/>
                    </a:cubicBezTo>
                    <a:cubicBezTo>
                      <a:pt x="59286" y="659354"/>
                      <a:pt x="43476" y="645404"/>
                      <a:pt x="31387" y="630524"/>
                    </a:cubicBezTo>
                    <a:cubicBezTo>
                      <a:pt x="23017" y="621225"/>
                      <a:pt x="17437" y="612855"/>
                      <a:pt x="11857" y="605415"/>
                    </a:cubicBezTo>
                    <a:cubicBezTo>
                      <a:pt x="9997" y="602625"/>
                      <a:pt x="9067" y="600765"/>
                      <a:pt x="7207" y="597975"/>
                    </a:cubicBezTo>
                    <a:lnTo>
                      <a:pt x="7207" y="597975"/>
                    </a:lnTo>
                    <a:lnTo>
                      <a:pt x="7207" y="597975"/>
                    </a:lnTo>
                    <a:lnTo>
                      <a:pt x="6277" y="604485"/>
                    </a:lnTo>
                    <a:cubicBezTo>
                      <a:pt x="-2092" y="666794"/>
                      <a:pt x="-2092" y="729102"/>
                      <a:pt x="6277" y="791410"/>
                    </a:cubicBezTo>
                    <a:lnTo>
                      <a:pt x="6277" y="789551"/>
                    </a:lnTo>
                    <a:cubicBezTo>
                      <a:pt x="14647" y="850929"/>
                      <a:pt x="30457" y="911378"/>
                      <a:pt x="54636" y="969036"/>
                    </a:cubicBezTo>
                    <a:lnTo>
                      <a:pt x="54636" y="969966"/>
                    </a:lnTo>
                    <a:cubicBezTo>
                      <a:pt x="77886" y="1024835"/>
                      <a:pt x="108575" y="1076914"/>
                      <a:pt x="144844" y="1124342"/>
                    </a:cubicBezTo>
                    <a:cubicBezTo>
                      <a:pt x="156004" y="1138292"/>
                      <a:pt x="167164" y="1152241"/>
                      <a:pt x="179253" y="1165261"/>
                    </a:cubicBezTo>
                    <a:lnTo>
                      <a:pt x="180183" y="1165261"/>
                    </a:lnTo>
                    <a:cubicBezTo>
                      <a:pt x="205292" y="1155962"/>
                      <a:pt x="230402" y="1145732"/>
                      <a:pt x="254581" y="1134572"/>
                    </a:cubicBezTo>
                    <a:lnTo>
                      <a:pt x="253651" y="1134572"/>
                    </a:lnTo>
                    <a:cubicBezTo>
                      <a:pt x="331769" y="1098303"/>
                      <a:pt x="403378" y="1051804"/>
                      <a:pt x="468476" y="997865"/>
                    </a:cubicBezTo>
                    <a:lnTo>
                      <a:pt x="467546" y="998795"/>
                    </a:lnTo>
                    <a:cubicBezTo>
                      <a:pt x="516835" y="957877"/>
                      <a:pt x="554964" y="916028"/>
                      <a:pt x="586583" y="872319"/>
                    </a:cubicBezTo>
                    <a:cubicBezTo>
                      <a:pt x="608903" y="840699"/>
                      <a:pt x="625642" y="809080"/>
                      <a:pt x="637732" y="777461"/>
                    </a:cubicBezTo>
                    <a:lnTo>
                      <a:pt x="636802" y="778391"/>
                    </a:lnTo>
                    <a:cubicBezTo>
                      <a:pt x="644242" y="757931"/>
                      <a:pt x="649822" y="736542"/>
                      <a:pt x="653541" y="715152"/>
                    </a:cubicBezTo>
                    <a:cubicBezTo>
                      <a:pt x="634012" y="725382"/>
                      <a:pt x="610762" y="734682"/>
                      <a:pt x="585653" y="742122"/>
                    </a:cubicBezTo>
                    <a:close/>
                    <a:moveTo>
                      <a:pt x="1310105" y="982986"/>
                    </a:moveTo>
                    <a:cubicBezTo>
                      <a:pt x="1304525" y="973686"/>
                      <a:pt x="1298946" y="964386"/>
                      <a:pt x="1293366" y="956946"/>
                    </a:cubicBezTo>
                    <a:cubicBezTo>
                      <a:pt x="1282206" y="940207"/>
                      <a:pt x="1270116" y="924397"/>
                      <a:pt x="1258027" y="909518"/>
                    </a:cubicBezTo>
                    <a:cubicBezTo>
                      <a:pt x="1227337" y="874179"/>
                      <a:pt x="1192928" y="841629"/>
                      <a:pt x="1154799" y="814660"/>
                    </a:cubicBezTo>
                    <a:cubicBezTo>
                      <a:pt x="1112950" y="785831"/>
                      <a:pt x="1067381" y="760721"/>
                      <a:pt x="1018093" y="742122"/>
                    </a:cubicBezTo>
                    <a:cubicBezTo>
                      <a:pt x="965084" y="722592"/>
                      <a:pt x="908355" y="709573"/>
                      <a:pt x="850697" y="703993"/>
                    </a:cubicBezTo>
                    <a:lnTo>
                      <a:pt x="854417" y="704923"/>
                    </a:lnTo>
                    <a:cubicBezTo>
                      <a:pt x="833957" y="703063"/>
                      <a:pt x="813498" y="702133"/>
                      <a:pt x="792108" y="702133"/>
                    </a:cubicBezTo>
                    <a:cubicBezTo>
                      <a:pt x="753979" y="702133"/>
                      <a:pt x="715850" y="704923"/>
                      <a:pt x="679581" y="711433"/>
                    </a:cubicBezTo>
                    <a:lnTo>
                      <a:pt x="678651" y="715152"/>
                    </a:lnTo>
                    <a:cubicBezTo>
                      <a:pt x="680511" y="721662"/>
                      <a:pt x="682371" y="728172"/>
                      <a:pt x="684231" y="732822"/>
                    </a:cubicBezTo>
                    <a:cubicBezTo>
                      <a:pt x="686091" y="738402"/>
                      <a:pt x="688880" y="744912"/>
                      <a:pt x="691671" y="751421"/>
                    </a:cubicBezTo>
                    <a:lnTo>
                      <a:pt x="692601" y="752352"/>
                    </a:lnTo>
                    <a:lnTo>
                      <a:pt x="692601" y="753282"/>
                    </a:lnTo>
                    <a:cubicBezTo>
                      <a:pt x="709340" y="788621"/>
                      <a:pt x="732590" y="821170"/>
                      <a:pt x="754909" y="852789"/>
                    </a:cubicBezTo>
                    <a:lnTo>
                      <a:pt x="757699" y="856509"/>
                    </a:lnTo>
                    <a:cubicBezTo>
                      <a:pt x="762349" y="863949"/>
                      <a:pt x="767929" y="870458"/>
                      <a:pt x="772578" y="877898"/>
                    </a:cubicBezTo>
                    <a:cubicBezTo>
                      <a:pt x="786528" y="897428"/>
                      <a:pt x="800478" y="919747"/>
                      <a:pt x="813498" y="942067"/>
                    </a:cubicBezTo>
                    <a:cubicBezTo>
                      <a:pt x="820007" y="954156"/>
                      <a:pt x="825587" y="966246"/>
                      <a:pt x="830237" y="976476"/>
                    </a:cubicBezTo>
                    <a:cubicBezTo>
                      <a:pt x="834887" y="986706"/>
                      <a:pt x="838607" y="997865"/>
                      <a:pt x="842327" y="1010885"/>
                    </a:cubicBezTo>
                    <a:cubicBezTo>
                      <a:pt x="852557" y="1043435"/>
                      <a:pt x="859996" y="1072264"/>
                      <a:pt x="866506" y="1101093"/>
                    </a:cubicBezTo>
                    <a:cubicBezTo>
                      <a:pt x="874876" y="1138292"/>
                      <a:pt x="880456" y="1170841"/>
                      <a:pt x="883246" y="1201531"/>
                    </a:cubicBezTo>
                    <a:cubicBezTo>
                      <a:pt x="886966" y="1238730"/>
                      <a:pt x="886036" y="1271279"/>
                      <a:pt x="882316" y="1301038"/>
                    </a:cubicBezTo>
                    <a:cubicBezTo>
                      <a:pt x="878596" y="1328937"/>
                      <a:pt x="871156" y="1355907"/>
                      <a:pt x="859996" y="1380086"/>
                    </a:cubicBezTo>
                    <a:cubicBezTo>
                      <a:pt x="898125" y="1371716"/>
                      <a:pt x="935324" y="1359627"/>
                      <a:pt x="971594" y="1344747"/>
                    </a:cubicBezTo>
                    <a:lnTo>
                      <a:pt x="972524" y="1344747"/>
                    </a:lnTo>
                    <a:cubicBezTo>
                      <a:pt x="973454" y="1344747"/>
                      <a:pt x="973454" y="1343817"/>
                      <a:pt x="974384" y="1343817"/>
                    </a:cubicBezTo>
                    <a:cubicBezTo>
                      <a:pt x="1029252" y="1320568"/>
                      <a:pt x="1080401" y="1289879"/>
                      <a:pt x="1128760" y="1253609"/>
                    </a:cubicBezTo>
                    <a:cubicBezTo>
                      <a:pt x="1176189" y="1217340"/>
                      <a:pt x="1218967" y="1174561"/>
                      <a:pt x="1256167" y="1127133"/>
                    </a:cubicBezTo>
                    <a:cubicBezTo>
                      <a:pt x="1283136" y="1091793"/>
                      <a:pt x="1307315" y="1053664"/>
                      <a:pt x="1327775" y="1013675"/>
                    </a:cubicBezTo>
                    <a:cubicBezTo>
                      <a:pt x="1321265" y="1002515"/>
                      <a:pt x="1316615" y="992286"/>
                      <a:pt x="1310105" y="982986"/>
                    </a:cubicBezTo>
                    <a:close/>
                  </a:path>
                </a:pathLst>
              </a:custGeom>
              <a:solidFill>
                <a:srgbClr val="00B2C0"/>
              </a:solidFill>
              <a:ln w="93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xmlns="" id="{902B730A-D34D-9C70-ADBF-B508E9369531}"/>
                  </a:ext>
                </a:extLst>
              </p:cNvPr>
              <p:cNvSpPr/>
              <p:nvPr/>
            </p:nvSpPr>
            <p:spPr>
              <a:xfrm>
                <a:off x="3285609" y="4483593"/>
                <a:ext cx="1386148" cy="1255469"/>
              </a:xfrm>
              <a:custGeom>
                <a:avLst/>
                <a:gdLst>
                  <a:gd name="connsiteX0" fmla="*/ 330142 w 1386148"/>
                  <a:gd name="connsiteY0" fmla="*/ 596115 h 1255469"/>
                  <a:gd name="connsiteX1" fmla="*/ 330142 w 1386148"/>
                  <a:gd name="connsiteY1" fmla="*/ 596115 h 1255469"/>
                  <a:gd name="connsiteX2" fmla="*/ 395240 w 1386148"/>
                  <a:gd name="connsiteY2" fmla="*/ 598905 h 1255469"/>
                  <a:gd name="connsiteX3" fmla="*/ 509628 w 1386148"/>
                  <a:gd name="connsiteY3" fmla="*/ 589606 h 1255469"/>
                  <a:gd name="connsiteX4" fmla="*/ 616575 w 1386148"/>
                  <a:gd name="connsiteY4" fmla="*/ 557986 h 1255469"/>
                  <a:gd name="connsiteX5" fmla="*/ 617505 w 1386148"/>
                  <a:gd name="connsiteY5" fmla="*/ 557986 h 1255469"/>
                  <a:gd name="connsiteX6" fmla="*/ 619365 w 1386148"/>
                  <a:gd name="connsiteY6" fmla="*/ 557056 h 1255469"/>
                  <a:gd name="connsiteX7" fmla="*/ 618435 w 1386148"/>
                  <a:gd name="connsiteY7" fmla="*/ 557056 h 1255469"/>
                  <a:gd name="connsiteX8" fmla="*/ 638894 w 1386148"/>
                  <a:gd name="connsiteY8" fmla="*/ 546827 h 1255469"/>
                  <a:gd name="connsiteX9" fmla="*/ 638894 w 1386148"/>
                  <a:gd name="connsiteY9" fmla="*/ 528227 h 1255469"/>
                  <a:gd name="connsiteX10" fmla="*/ 638894 w 1386148"/>
                  <a:gd name="connsiteY10" fmla="*/ 524507 h 1255469"/>
                  <a:gd name="connsiteX11" fmla="*/ 637034 w 1386148"/>
                  <a:gd name="connsiteY11" fmla="*/ 477078 h 1255469"/>
                  <a:gd name="connsiteX12" fmla="*/ 628665 w 1386148"/>
                  <a:gd name="connsiteY12" fmla="*/ 444529 h 1255469"/>
                  <a:gd name="connsiteX13" fmla="*/ 617505 w 1386148"/>
                  <a:gd name="connsiteY13" fmla="*/ 410120 h 1255469"/>
                  <a:gd name="connsiteX14" fmla="*/ 591466 w 1386148"/>
                  <a:gd name="connsiteY14" fmla="*/ 345022 h 1255469"/>
                  <a:gd name="connsiteX15" fmla="*/ 591466 w 1386148"/>
                  <a:gd name="connsiteY15" fmla="*/ 344092 h 1255469"/>
                  <a:gd name="connsiteX16" fmla="*/ 590536 w 1386148"/>
                  <a:gd name="connsiteY16" fmla="*/ 342232 h 1255469"/>
                  <a:gd name="connsiteX17" fmla="*/ 590536 w 1386148"/>
                  <a:gd name="connsiteY17" fmla="*/ 341302 h 1255469"/>
                  <a:gd name="connsiteX18" fmla="*/ 590536 w 1386148"/>
                  <a:gd name="connsiteY18" fmla="*/ 342232 h 1255469"/>
                  <a:gd name="connsiteX19" fmla="*/ 478008 w 1386148"/>
                  <a:gd name="connsiteY19" fmla="*/ 165536 h 1255469"/>
                  <a:gd name="connsiteX20" fmla="*/ 358041 w 1386148"/>
                  <a:gd name="connsiteY20" fmla="*/ 53009 h 1255469"/>
                  <a:gd name="connsiteX21" fmla="*/ 357111 w 1386148"/>
                  <a:gd name="connsiteY21" fmla="*/ 52079 h 1255469"/>
                  <a:gd name="connsiteX22" fmla="*/ 356181 w 1386148"/>
                  <a:gd name="connsiteY22" fmla="*/ 51149 h 1255469"/>
                  <a:gd name="connsiteX23" fmla="*/ 262254 w 1386148"/>
                  <a:gd name="connsiteY23" fmla="*/ 0 h 1255469"/>
                  <a:gd name="connsiteX24" fmla="*/ 261324 w 1386148"/>
                  <a:gd name="connsiteY24" fmla="*/ 0 h 1255469"/>
                  <a:gd name="connsiteX25" fmla="*/ 261324 w 1386148"/>
                  <a:gd name="connsiteY25" fmla="*/ 0 h 1255469"/>
                  <a:gd name="connsiteX26" fmla="*/ 261324 w 1386148"/>
                  <a:gd name="connsiteY26" fmla="*/ 0 h 1255469"/>
                  <a:gd name="connsiteX27" fmla="*/ 261324 w 1386148"/>
                  <a:gd name="connsiteY27" fmla="*/ 0 h 1255469"/>
                  <a:gd name="connsiteX28" fmla="*/ 259464 w 1386148"/>
                  <a:gd name="connsiteY28" fmla="*/ 1860 h 1255469"/>
                  <a:gd name="connsiteX29" fmla="*/ 132057 w 1386148"/>
                  <a:gd name="connsiteY29" fmla="*/ 129267 h 1255469"/>
                  <a:gd name="connsiteX30" fmla="*/ 131127 w 1386148"/>
                  <a:gd name="connsiteY30" fmla="*/ 130197 h 1255469"/>
                  <a:gd name="connsiteX31" fmla="*/ 131127 w 1386148"/>
                  <a:gd name="connsiteY31" fmla="*/ 131127 h 1255469"/>
                  <a:gd name="connsiteX32" fmla="*/ 130197 w 1386148"/>
                  <a:gd name="connsiteY32" fmla="*/ 132057 h 1255469"/>
                  <a:gd name="connsiteX33" fmla="*/ 40919 w 1386148"/>
                  <a:gd name="connsiteY33" fmla="*/ 285503 h 1255469"/>
                  <a:gd name="connsiteX34" fmla="*/ 42779 w 1386148"/>
                  <a:gd name="connsiteY34" fmla="*/ 282713 h 1255469"/>
                  <a:gd name="connsiteX35" fmla="*/ 0 w 1386148"/>
                  <a:gd name="connsiteY35" fmla="*/ 423140 h 1255469"/>
                  <a:gd name="connsiteX36" fmla="*/ 1860 w 1386148"/>
                  <a:gd name="connsiteY36" fmla="*/ 425930 h 1255469"/>
                  <a:gd name="connsiteX37" fmla="*/ 30689 w 1386148"/>
                  <a:gd name="connsiteY37" fmla="*/ 468708 h 1255469"/>
                  <a:gd name="connsiteX38" fmla="*/ 81838 w 1386148"/>
                  <a:gd name="connsiteY38" fmla="*/ 515207 h 1255469"/>
                  <a:gd name="connsiteX39" fmla="*/ 172976 w 1386148"/>
                  <a:gd name="connsiteY39" fmla="*/ 562636 h 1255469"/>
                  <a:gd name="connsiteX40" fmla="*/ 330142 w 1386148"/>
                  <a:gd name="connsiteY40" fmla="*/ 597046 h 1255469"/>
                  <a:gd name="connsiteX41" fmla="*/ 330142 w 1386148"/>
                  <a:gd name="connsiteY41" fmla="*/ 596115 h 1255469"/>
                  <a:gd name="connsiteX42" fmla="*/ 816520 w 1386148"/>
                  <a:gd name="connsiteY42" fmla="*/ 917887 h 1255469"/>
                  <a:gd name="connsiteX43" fmla="*/ 815590 w 1386148"/>
                  <a:gd name="connsiteY43" fmla="*/ 915098 h 1255469"/>
                  <a:gd name="connsiteX44" fmla="*/ 786761 w 1386148"/>
                  <a:gd name="connsiteY44" fmla="*/ 830470 h 1255469"/>
                  <a:gd name="connsiteX45" fmla="*/ 722592 w 1386148"/>
                  <a:gd name="connsiteY45" fmla="*/ 727242 h 1255469"/>
                  <a:gd name="connsiteX46" fmla="*/ 680743 w 1386148"/>
                  <a:gd name="connsiteY46" fmla="*/ 665864 h 1255469"/>
                  <a:gd name="connsiteX47" fmla="*/ 657494 w 1386148"/>
                  <a:gd name="connsiteY47" fmla="*/ 624015 h 1255469"/>
                  <a:gd name="connsiteX48" fmla="*/ 653774 w 1386148"/>
                  <a:gd name="connsiteY48" fmla="*/ 616575 h 1255469"/>
                  <a:gd name="connsiteX49" fmla="*/ 653774 w 1386148"/>
                  <a:gd name="connsiteY49" fmla="*/ 616575 h 1255469"/>
                  <a:gd name="connsiteX50" fmla="*/ 653774 w 1386148"/>
                  <a:gd name="connsiteY50" fmla="*/ 616575 h 1255469"/>
                  <a:gd name="connsiteX51" fmla="*/ 589606 w 1386148"/>
                  <a:gd name="connsiteY51" fmla="*/ 744912 h 1255469"/>
                  <a:gd name="connsiteX52" fmla="*/ 468709 w 1386148"/>
                  <a:gd name="connsiteY52" fmla="*/ 873249 h 1255469"/>
                  <a:gd name="connsiteX53" fmla="*/ 320842 w 1386148"/>
                  <a:gd name="connsiteY53" fmla="*/ 976476 h 1255469"/>
                  <a:gd name="connsiteX54" fmla="*/ 244584 w 1386148"/>
                  <a:gd name="connsiteY54" fmla="*/ 1016465 h 1255469"/>
                  <a:gd name="connsiteX55" fmla="*/ 183206 w 1386148"/>
                  <a:gd name="connsiteY55" fmla="*/ 1042505 h 1255469"/>
                  <a:gd name="connsiteX56" fmla="*/ 257604 w 1386148"/>
                  <a:gd name="connsiteY56" fmla="*/ 1109463 h 1255469"/>
                  <a:gd name="connsiteX57" fmla="*/ 413840 w 1386148"/>
                  <a:gd name="connsiteY57" fmla="*/ 1200601 h 1255469"/>
                  <a:gd name="connsiteX58" fmla="*/ 593326 w 1386148"/>
                  <a:gd name="connsiteY58" fmla="*/ 1248960 h 1255469"/>
                  <a:gd name="connsiteX59" fmla="*/ 595185 w 1386148"/>
                  <a:gd name="connsiteY59" fmla="*/ 1248960 h 1255469"/>
                  <a:gd name="connsiteX60" fmla="*/ 594256 w 1386148"/>
                  <a:gd name="connsiteY60" fmla="*/ 1248960 h 1255469"/>
                  <a:gd name="connsiteX61" fmla="*/ 686323 w 1386148"/>
                  <a:gd name="connsiteY61" fmla="*/ 1255470 h 1255469"/>
                  <a:gd name="connsiteX62" fmla="*/ 780251 w 1386148"/>
                  <a:gd name="connsiteY62" fmla="*/ 1249889 h 1255469"/>
                  <a:gd name="connsiteX63" fmla="*/ 823030 w 1386148"/>
                  <a:gd name="connsiteY63" fmla="*/ 1242450 h 1255469"/>
                  <a:gd name="connsiteX64" fmla="*/ 823960 w 1386148"/>
                  <a:gd name="connsiteY64" fmla="*/ 1238730 h 1255469"/>
                  <a:gd name="connsiteX65" fmla="*/ 833260 w 1386148"/>
                  <a:gd name="connsiteY65" fmla="*/ 1218270 h 1255469"/>
                  <a:gd name="connsiteX66" fmla="*/ 847209 w 1386148"/>
                  <a:gd name="connsiteY66" fmla="*/ 1151312 h 1255469"/>
                  <a:gd name="connsiteX67" fmla="*/ 838840 w 1386148"/>
                  <a:gd name="connsiteY67" fmla="*/ 1011815 h 1255469"/>
                  <a:gd name="connsiteX68" fmla="*/ 816520 w 1386148"/>
                  <a:gd name="connsiteY68" fmla="*/ 917887 h 1255469"/>
                  <a:gd name="connsiteX69" fmla="*/ 1380086 w 1386148"/>
                  <a:gd name="connsiteY69" fmla="*/ 460339 h 1255469"/>
                  <a:gd name="connsiteX70" fmla="*/ 1379156 w 1386148"/>
                  <a:gd name="connsiteY70" fmla="*/ 456619 h 1255469"/>
                  <a:gd name="connsiteX71" fmla="*/ 1375436 w 1386148"/>
                  <a:gd name="connsiteY71" fmla="*/ 450109 h 1255469"/>
                  <a:gd name="connsiteX72" fmla="*/ 1328938 w 1386148"/>
                  <a:gd name="connsiteY72" fmla="*/ 292013 h 1255469"/>
                  <a:gd name="connsiteX73" fmla="*/ 1234080 w 1386148"/>
                  <a:gd name="connsiteY73" fmla="*/ 130197 h 1255469"/>
                  <a:gd name="connsiteX74" fmla="*/ 1172701 w 1386148"/>
                  <a:gd name="connsiteY74" fmla="*/ 61379 h 1255469"/>
                  <a:gd name="connsiteX75" fmla="*/ 1148522 w 1386148"/>
                  <a:gd name="connsiteY75" fmla="*/ 38129 h 1255469"/>
                  <a:gd name="connsiteX76" fmla="*/ 1148522 w 1386148"/>
                  <a:gd name="connsiteY76" fmla="*/ 38129 h 1255469"/>
                  <a:gd name="connsiteX77" fmla="*/ 1148522 w 1386148"/>
                  <a:gd name="connsiteY77" fmla="*/ 38129 h 1255469"/>
                  <a:gd name="connsiteX78" fmla="*/ 1143872 w 1386148"/>
                  <a:gd name="connsiteY78" fmla="*/ 39059 h 1255469"/>
                  <a:gd name="connsiteX79" fmla="*/ 1139222 w 1386148"/>
                  <a:gd name="connsiteY79" fmla="*/ 39989 h 1255469"/>
                  <a:gd name="connsiteX80" fmla="*/ 1022975 w 1386148"/>
                  <a:gd name="connsiteY80" fmla="*/ 78118 h 1255469"/>
                  <a:gd name="connsiteX81" fmla="*/ 888128 w 1386148"/>
                  <a:gd name="connsiteY81" fmla="*/ 165536 h 1255469"/>
                  <a:gd name="connsiteX82" fmla="*/ 889988 w 1386148"/>
                  <a:gd name="connsiteY82" fmla="*/ 164606 h 1255469"/>
                  <a:gd name="connsiteX83" fmla="*/ 760721 w 1386148"/>
                  <a:gd name="connsiteY83" fmla="*/ 304103 h 1255469"/>
                  <a:gd name="connsiteX84" fmla="*/ 685393 w 1386148"/>
                  <a:gd name="connsiteY84" fmla="*/ 444529 h 1255469"/>
                  <a:gd name="connsiteX85" fmla="*/ 686323 w 1386148"/>
                  <a:gd name="connsiteY85" fmla="*/ 443599 h 1255469"/>
                  <a:gd name="connsiteX86" fmla="*/ 660284 w 1386148"/>
                  <a:gd name="connsiteY86" fmla="*/ 545897 h 1255469"/>
                  <a:gd name="connsiteX87" fmla="*/ 744912 w 1386148"/>
                  <a:gd name="connsiteY87" fmla="*/ 536597 h 1255469"/>
                  <a:gd name="connsiteX88" fmla="*/ 775601 w 1386148"/>
                  <a:gd name="connsiteY88" fmla="*/ 535667 h 1255469"/>
                  <a:gd name="connsiteX89" fmla="*/ 836979 w 1386148"/>
                  <a:gd name="connsiteY89" fmla="*/ 538457 h 1255469"/>
                  <a:gd name="connsiteX90" fmla="*/ 1019255 w 1386148"/>
                  <a:gd name="connsiteY90" fmla="*/ 580306 h 1255469"/>
                  <a:gd name="connsiteX91" fmla="*/ 1199671 w 1386148"/>
                  <a:gd name="connsiteY91" fmla="*/ 688183 h 1255469"/>
                  <a:gd name="connsiteX92" fmla="*/ 1273139 w 1386148"/>
                  <a:gd name="connsiteY92" fmla="*/ 766301 h 1255469"/>
                  <a:gd name="connsiteX93" fmla="*/ 1303828 w 1386148"/>
                  <a:gd name="connsiteY93" fmla="*/ 810940 h 1255469"/>
                  <a:gd name="connsiteX94" fmla="*/ 1318708 w 1386148"/>
                  <a:gd name="connsiteY94" fmla="*/ 836049 h 1255469"/>
                  <a:gd name="connsiteX95" fmla="*/ 1323358 w 1386148"/>
                  <a:gd name="connsiteY95" fmla="*/ 844419 h 1255469"/>
                  <a:gd name="connsiteX96" fmla="*/ 1329867 w 1386148"/>
                  <a:gd name="connsiteY96" fmla="*/ 830470 h 1255469"/>
                  <a:gd name="connsiteX97" fmla="*/ 1378226 w 1386148"/>
                  <a:gd name="connsiteY97" fmla="*/ 652844 h 1255469"/>
                  <a:gd name="connsiteX98" fmla="*/ 1380086 w 1386148"/>
                  <a:gd name="connsiteY98" fmla="*/ 460339 h 1255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386148" h="1255469">
                    <a:moveTo>
                      <a:pt x="330142" y="596115"/>
                    </a:moveTo>
                    <a:lnTo>
                      <a:pt x="330142" y="596115"/>
                    </a:lnTo>
                    <a:cubicBezTo>
                      <a:pt x="350602" y="597976"/>
                      <a:pt x="372921" y="598905"/>
                      <a:pt x="395240" y="598905"/>
                    </a:cubicBezTo>
                    <a:cubicBezTo>
                      <a:pt x="434299" y="598905"/>
                      <a:pt x="473359" y="596115"/>
                      <a:pt x="509628" y="589606"/>
                    </a:cubicBezTo>
                    <a:cubicBezTo>
                      <a:pt x="550547" y="582166"/>
                      <a:pt x="585886" y="571936"/>
                      <a:pt x="616575" y="557986"/>
                    </a:cubicBezTo>
                    <a:lnTo>
                      <a:pt x="617505" y="557986"/>
                    </a:lnTo>
                    <a:cubicBezTo>
                      <a:pt x="618435" y="557986"/>
                      <a:pt x="618435" y="557056"/>
                      <a:pt x="619365" y="557056"/>
                    </a:cubicBezTo>
                    <a:lnTo>
                      <a:pt x="618435" y="557056"/>
                    </a:lnTo>
                    <a:cubicBezTo>
                      <a:pt x="624945" y="554266"/>
                      <a:pt x="631455" y="550547"/>
                      <a:pt x="638894" y="546827"/>
                    </a:cubicBezTo>
                    <a:cubicBezTo>
                      <a:pt x="638894" y="540317"/>
                      <a:pt x="638894" y="534737"/>
                      <a:pt x="638894" y="528227"/>
                    </a:cubicBezTo>
                    <a:lnTo>
                      <a:pt x="638894" y="524507"/>
                    </a:lnTo>
                    <a:cubicBezTo>
                      <a:pt x="638894" y="508698"/>
                      <a:pt x="639824" y="492888"/>
                      <a:pt x="637034" y="477078"/>
                    </a:cubicBezTo>
                    <a:cubicBezTo>
                      <a:pt x="635175" y="466849"/>
                      <a:pt x="632384" y="456619"/>
                      <a:pt x="628665" y="444529"/>
                    </a:cubicBezTo>
                    <a:cubicBezTo>
                      <a:pt x="624945" y="432439"/>
                      <a:pt x="622155" y="421280"/>
                      <a:pt x="617505" y="410120"/>
                    </a:cubicBezTo>
                    <a:cubicBezTo>
                      <a:pt x="610065" y="387801"/>
                      <a:pt x="600765" y="365481"/>
                      <a:pt x="591466" y="345022"/>
                    </a:cubicBezTo>
                    <a:lnTo>
                      <a:pt x="591466" y="344092"/>
                    </a:lnTo>
                    <a:lnTo>
                      <a:pt x="590536" y="342232"/>
                    </a:lnTo>
                    <a:lnTo>
                      <a:pt x="590536" y="341302"/>
                    </a:lnTo>
                    <a:lnTo>
                      <a:pt x="590536" y="342232"/>
                    </a:lnTo>
                    <a:cubicBezTo>
                      <a:pt x="560776" y="278993"/>
                      <a:pt x="522647" y="220405"/>
                      <a:pt x="478008" y="165536"/>
                    </a:cubicBezTo>
                    <a:cubicBezTo>
                      <a:pt x="440809" y="121827"/>
                      <a:pt x="400820" y="83698"/>
                      <a:pt x="358041" y="53009"/>
                    </a:cubicBezTo>
                    <a:lnTo>
                      <a:pt x="357111" y="52079"/>
                    </a:lnTo>
                    <a:lnTo>
                      <a:pt x="356181" y="51149"/>
                    </a:lnTo>
                    <a:cubicBezTo>
                      <a:pt x="325492" y="29759"/>
                      <a:pt x="293873" y="12090"/>
                      <a:pt x="262254" y="0"/>
                    </a:cubicBezTo>
                    <a:lnTo>
                      <a:pt x="261324" y="0"/>
                    </a:lnTo>
                    <a:lnTo>
                      <a:pt x="261324" y="0"/>
                    </a:lnTo>
                    <a:lnTo>
                      <a:pt x="261324" y="0"/>
                    </a:lnTo>
                    <a:cubicBezTo>
                      <a:pt x="261324" y="0"/>
                      <a:pt x="261324" y="0"/>
                      <a:pt x="261324" y="0"/>
                    </a:cubicBezTo>
                    <a:lnTo>
                      <a:pt x="259464" y="1860"/>
                    </a:lnTo>
                    <a:cubicBezTo>
                      <a:pt x="212035" y="39059"/>
                      <a:pt x="169256" y="81838"/>
                      <a:pt x="132057" y="129267"/>
                    </a:cubicBezTo>
                    <a:lnTo>
                      <a:pt x="131127" y="130197"/>
                    </a:lnTo>
                    <a:lnTo>
                      <a:pt x="131127" y="131127"/>
                    </a:lnTo>
                    <a:cubicBezTo>
                      <a:pt x="131127" y="131127"/>
                      <a:pt x="130197" y="132057"/>
                      <a:pt x="130197" y="132057"/>
                    </a:cubicBezTo>
                    <a:cubicBezTo>
                      <a:pt x="93928" y="179486"/>
                      <a:pt x="64169" y="230635"/>
                      <a:pt x="40919" y="285503"/>
                    </a:cubicBezTo>
                    <a:lnTo>
                      <a:pt x="42779" y="282713"/>
                    </a:lnTo>
                    <a:cubicBezTo>
                      <a:pt x="23249" y="327352"/>
                      <a:pt x="9300" y="374781"/>
                      <a:pt x="0" y="423140"/>
                    </a:cubicBezTo>
                    <a:cubicBezTo>
                      <a:pt x="930" y="424070"/>
                      <a:pt x="1860" y="425000"/>
                      <a:pt x="1860" y="425930"/>
                    </a:cubicBezTo>
                    <a:cubicBezTo>
                      <a:pt x="9300" y="439879"/>
                      <a:pt x="18600" y="453829"/>
                      <a:pt x="30689" y="468708"/>
                    </a:cubicBezTo>
                    <a:cubicBezTo>
                      <a:pt x="44639" y="485448"/>
                      <a:pt x="62309" y="501258"/>
                      <a:pt x="81838" y="515207"/>
                    </a:cubicBezTo>
                    <a:cubicBezTo>
                      <a:pt x="107877" y="533807"/>
                      <a:pt x="138567" y="549617"/>
                      <a:pt x="172976" y="562636"/>
                    </a:cubicBezTo>
                    <a:cubicBezTo>
                      <a:pt x="220405" y="580306"/>
                      <a:pt x="273414" y="591466"/>
                      <a:pt x="330142" y="597046"/>
                    </a:cubicBezTo>
                    <a:lnTo>
                      <a:pt x="330142" y="596115"/>
                    </a:lnTo>
                    <a:close/>
                    <a:moveTo>
                      <a:pt x="816520" y="917887"/>
                    </a:moveTo>
                    <a:lnTo>
                      <a:pt x="815590" y="915098"/>
                    </a:lnTo>
                    <a:cubicBezTo>
                      <a:pt x="807220" y="887198"/>
                      <a:pt x="799780" y="857439"/>
                      <a:pt x="786761" y="830470"/>
                    </a:cubicBezTo>
                    <a:cubicBezTo>
                      <a:pt x="769091" y="793271"/>
                      <a:pt x="744912" y="759792"/>
                      <a:pt x="722592" y="727242"/>
                    </a:cubicBezTo>
                    <a:cubicBezTo>
                      <a:pt x="708643" y="707713"/>
                      <a:pt x="693763" y="687253"/>
                      <a:pt x="680743" y="665864"/>
                    </a:cubicBezTo>
                    <a:cubicBezTo>
                      <a:pt x="671444" y="650984"/>
                      <a:pt x="664004" y="637034"/>
                      <a:pt x="657494" y="624015"/>
                    </a:cubicBezTo>
                    <a:cubicBezTo>
                      <a:pt x="656564" y="621225"/>
                      <a:pt x="655634" y="619365"/>
                      <a:pt x="653774" y="616575"/>
                    </a:cubicBezTo>
                    <a:lnTo>
                      <a:pt x="653774" y="616575"/>
                    </a:lnTo>
                    <a:cubicBezTo>
                      <a:pt x="653774" y="616575"/>
                      <a:pt x="653774" y="616575"/>
                      <a:pt x="653774" y="616575"/>
                    </a:cubicBezTo>
                    <a:cubicBezTo>
                      <a:pt x="641684" y="659354"/>
                      <a:pt x="620295" y="702133"/>
                      <a:pt x="589606" y="744912"/>
                    </a:cubicBezTo>
                    <a:cubicBezTo>
                      <a:pt x="557986" y="789551"/>
                      <a:pt x="517067" y="832330"/>
                      <a:pt x="468709" y="873249"/>
                    </a:cubicBezTo>
                    <a:cubicBezTo>
                      <a:pt x="423140" y="911378"/>
                      <a:pt x="373851" y="946717"/>
                      <a:pt x="320842" y="976476"/>
                    </a:cubicBezTo>
                    <a:cubicBezTo>
                      <a:pt x="295733" y="990426"/>
                      <a:pt x="270623" y="1004376"/>
                      <a:pt x="244584" y="1016465"/>
                    </a:cubicBezTo>
                    <a:cubicBezTo>
                      <a:pt x="222265" y="1026695"/>
                      <a:pt x="201805" y="1035995"/>
                      <a:pt x="183206" y="1042505"/>
                    </a:cubicBezTo>
                    <a:cubicBezTo>
                      <a:pt x="206455" y="1066684"/>
                      <a:pt x="231565" y="1089003"/>
                      <a:pt x="257604" y="1109463"/>
                    </a:cubicBezTo>
                    <a:cubicBezTo>
                      <a:pt x="305963" y="1146662"/>
                      <a:pt x="358041" y="1177351"/>
                      <a:pt x="413840" y="1200601"/>
                    </a:cubicBezTo>
                    <a:cubicBezTo>
                      <a:pt x="471499" y="1224780"/>
                      <a:pt x="531017" y="1240590"/>
                      <a:pt x="593326" y="1248960"/>
                    </a:cubicBezTo>
                    <a:lnTo>
                      <a:pt x="595185" y="1248960"/>
                    </a:lnTo>
                    <a:lnTo>
                      <a:pt x="594256" y="1248960"/>
                    </a:lnTo>
                    <a:cubicBezTo>
                      <a:pt x="624015" y="1252679"/>
                      <a:pt x="654704" y="1255470"/>
                      <a:pt x="686323" y="1255470"/>
                    </a:cubicBezTo>
                    <a:cubicBezTo>
                      <a:pt x="717012" y="1255470"/>
                      <a:pt x="748632" y="1253609"/>
                      <a:pt x="780251" y="1249889"/>
                    </a:cubicBezTo>
                    <a:cubicBezTo>
                      <a:pt x="794201" y="1248029"/>
                      <a:pt x="809080" y="1245239"/>
                      <a:pt x="823030" y="1242450"/>
                    </a:cubicBezTo>
                    <a:cubicBezTo>
                      <a:pt x="823030" y="1240590"/>
                      <a:pt x="823960" y="1239660"/>
                      <a:pt x="823960" y="1238730"/>
                    </a:cubicBezTo>
                    <a:cubicBezTo>
                      <a:pt x="826750" y="1232220"/>
                      <a:pt x="830470" y="1225710"/>
                      <a:pt x="833260" y="1218270"/>
                    </a:cubicBezTo>
                    <a:cubicBezTo>
                      <a:pt x="840700" y="1198741"/>
                      <a:pt x="845349" y="1176421"/>
                      <a:pt x="847209" y="1151312"/>
                    </a:cubicBezTo>
                    <a:cubicBezTo>
                      <a:pt x="850929" y="1110393"/>
                      <a:pt x="848139" y="1064824"/>
                      <a:pt x="838840" y="1011815"/>
                    </a:cubicBezTo>
                    <a:cubicBezTo>
                      <a:pt x="833260" y="982056"/>
                      <a:pt x="826750" y="951367"/>
                      <a:pt x="816520" y="917887"/>
                    </a:cubicBezTo>
                    <a:close/>
                    <a:moveTo>
                      <a:pt x="1380086" y="460339"/>
                    </a:moveTo>
                    <a:lnTo>
                      <a:pt x="1379156" y="456619"/>
                    </a:lnTo>
                    <a:cubicBezTo>
                      <a:pt x="1377296" y="453829"/>
                      <a:pt x="1376366" y="451969"/>
                      <a:pt x="1375436" y="450109"/>
                    </a:cubicBezTo>
                    <a:cubicBezTo>
                      <a:pt x="1367066" y="397100"/>
                      <a:pt x="1351257" y="344092"/>
                      <a:pt x="1328938" y="292013"/>
                    </a:cubicBezTo>
                    <a:cubicBezTo>
                      <a:pt x="1304758" y="235284"/>
                      <a:pt x="1272209" y="180416"/>
                      <a:pt x="1234080" y="130197"/>
                    </a:cubicBezTo>
                    <a:cubicBezTo>
                      <a:pt x="1214550" y="105088"/>
                      <a:pt x="1194091" y="81838"/>
                      <a:pt x="1172701" y="61379"/>
                    </a:cubicBezTo>
                    <a:cubicBezTo>
                      <a:pt x="1165262" y="53939"/>
                      <a:pt x="1156892" y="45569"/>
                      <a:pt x="1148522" y="38129"/>
                    </a:cubicBezTo>
                    <a:lnTo>
                      <a:pt x="1148522" y="38129"/>
                    </a:lnTo>
                    <a:lnTo>
                      <a:pt x="1148522" y="38129"/>
                    </a:lnTo>
                    <a:cubicBezTo>
                      <a:pt x="1146662" y="38129"/>
                      <a:pt x="1145732" y="38129"/>
                      <a:pt x="1143872" y="39059"/>
                    </a:cubicBezTo>
                    <a:cubicBezTo>
                      <a:pt x="1142012" y="39059"/>
                      <a:pt x="1141082" y="39059"/>
                      <a:pt x="1139222" y="39989"/>
                    </a:cubicBezTo>
                    <a:cubicBezTo>
                      <a:pt x="1102023" y="46499"/>
                      <a:pt x="1062964" y="59518"/>
                      <a:pt x="1022975" y="78118"/>
                    </a:cubicBezTo>
                    <a:cubicBezTo>
                      <a:pt x="976476" y="100438"/>
                      <a:pt x="930907" y="130197"/>
                      <a:pt x="888128" y="165536"/>
                    </a:cubicBezTo>
                    <a:lnTo>
                      <a:pt x="889988" y="164606"/>
                    </a:lnTo>
                    <a:cubicBezTo>
                      <a:pt x="840700" y="205525"/>
                      <a:pt x="796991" y="252954"/>
                      <a:pt x="760721" y="304103"/>
                    </a:cubicBezTo>
                    <a:cubicBezTo>
                      <a:pt x="728172" y="349671"/>
                      <a:pt x="703063" y="397100"/>
                      <a:pt x="685393" y="444529"/>
                    </a:cubicBezTo>
                    <a:lnTo>
                      <a:pt x="686323" y="443599"/>
                    </a:lnTo>
                    <a:cubicBezTo>
                      <a:pt x="673304" y="478938"/>
                      <a:pt x="664004" y="513348"/>
                      <a:pt x="660284" y="545897"/>
                    </a:cubicBezTo>
                    <a:cubicBezTo>
                      <a:pt x="690043" y="541247"/>
                      <a:pt x="717942" y="537527"/>
                      <a:pt x="744912" y="536597"/>
                    </a:cubicBezTo>
                    <a:cubicBezTo>
                      <a:pt x="755142" y="535667"/>
                      <a:pt x="765371" y="535667"/>
                      <a:pt x="775601" y="535667"/>
                    </a:cubicBezTo>
                    <a:cubicBezTo>
                      <a:pt x="796060" y="535667"/>
                      <a:pt x="816520" y="536597"/>
                      <a:pt x="836979" y="538457"/>
                    </a:cubicBezTo>
                    <a:cubicBezTo>
                      <a:pt x="900218" y="544037"/>
                      <a:pt x="961597" y="557986"/>
                      <a:pt x="1019255" y="580306"/>
                    </a:cubicBezTo>
                    <a:cubicBezTo>
                      <a:pt x="1087144" y="606345"/>
                      <a:pt x="1147592" y="642614"/>
                      <a:pt x="1199671" y="688183"/>
                    </a:cubicBezTo>
                    <a:cubicBezTo>
                      <a:pt x="1226640" y="712363"/>
                      <a:pt x="1251749" y="738402"/>
                      <a:pt x="1273139" y="766301"/>
                    </a:cubicBezTo>
                    <a:cubicBezTo>
                      <a:pt x="1285229" y="781181"/>
                      <a:pt x="1295458" y="796061"/>
                      <a:pt x="1303828" y="810940"/>
                    </a:cubicBezTo>
                    <a:cubicBezTo>
                      <a:pt x="1309408" y="820240"/>
                      <a:pt x="1314058" y="828610"/>
                      <a:pt x="1318708" y="836049"/>
                    </a:cubicBezTo>
                    <a:cubicBezTo>
                      <a:pt x="1320568" y="838839"/>
                      <a:pt x="1321498" y="841630"/>
                      <a:pt x="1323358" y="844419"/>
                    </a:cubicBezTo>
                    <a:cubicBezTo>
                      <a:pt x="1326147" y="839770"/>
                      <a:pt x="1328008" y="835120"/>
                      <a:pt x="1329867" y="830470"/>
                    </a:cubicBezTo>
                    <a:cubicBezTo>
                      <a:pt x="1354047" y="773741"/>
                      <a:pt x="1369857" y="713293"/>
                      <a:pt x="1378226" y="652844"/>
                    </a:cubicBezTo>
                    <a:cubicBezTo>
                      <a:pt x="1388456" y="587746"/>
                      <a:pt x="1388456" y="523577"/>
                      <a:pt x="1380086" y="460339"/>
                    </a:cubicBezTo>
                    <a:close/>
                  </a:path>
                </a:pathLst>
              </a:custGeom>
              <a:solidFill>
                <a:srgbClr val="FFB43D"/>
              </a:solidFill>
              <a:ln w="93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2" name="Graphic 12">
            <a:extLst>
              <a:ext uri="{FF2B5EF4-FFF2-40B4-BE49-F238E27FC236}">
                <a16:creationId xmlns:a16="http://schemas.microsoft.com/office/drawing/2014/main" xmlns="" id="{491C0718-80FF-FC69-411D-39EDC9C93984}"/>
              </a:ext>
            </a:extLst>
          </p:cNvPr>
          <p:cNvGrpSpPr/>
          <p:nvPr/>
        </p:nvGrpSpPr>
        <p:grpSpPr>
          <a:xfrm>
            <a:off x="5417668" y="3897734"/>
            <a:ext cx="907653" cy="748631"/>
            <a:chOff x="4942217" y="3660563"/>
            <a:chExt cx="907653" cy="748631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A8410391-87CD-F0CC-1DF8-0BB4F05806C7}"/>
                </a:ext>
              </a:extLst>
            </p:cNvPr>
            <p:cNvSpPr/>
            <p:nvPr/>
          </p:nvSpPr>
          <p:spPr>
            <a:xfrm>
              <a:off x="4942217" y="3867948"/>
              <a:ext cx="752032" cy="541246"/>
            </a:xfrm>
            <a:custGeom>
              <a:avLst/>
              <a:gdLst>
                <a:gd name="connsiteX0" fmla="*/ 344702 w 752032"/>
                <a:gd name="connsiteY0" fmla="*/ 0 h 541246"/>
                <a:gd name="connsiteX1" fmla="*/ 264724 w 752032"/>
                <a:gd name="connsiteY1" fmla="*/ 13020 h 541246"/>
                <a:gd name="connsiteX2" fmla="*/ 209856 w 752032"/>
                <a:gd name="connsiteY2" fmla="*/ 34409 h 541246"/>
                <a:gd name="connsiteX3" fmla="*/ 181956 w 752032"/>
                <a:gd name="connsiteY3" fmla="*/ 47429 h 541246"/>
                <a:gd name="connsiteX4" fmla="*/ 156847 w 752032"/>
                <a:gd name="connsiteY4" fmla="*/ 60449 h 541246"/>
                <a:gd name="connsiteX5" fmla="*/ 92679 w 752032"/>
                <a:gd name="connsiteY5" fmla="*/ 111597 h 541246"/>
                <a:gd name="connsiteX6" fmla="*/ 73149 w 752032"/>
                <a:gd name="connsiteY6" fmla="*/ 129267 h 541246"/>
                <a:gd name="connsiteX7" fmla="*/ 67569 w 752032"/>
                <a:gd name="connsiteY7" fmla="*/ 133917 h 541246"/>
                <a:gd name="connsiteX8" fmla="*/ 47110 w 752032"/>
                <a:gd name="connsiteY8" fmla="*/ 144146 h 541246"/>
                <a:gd name="connsiteX9" fmla="*/ 36880 w 752032"/>
                <a:gd name="connsiteY9" fmla="*/ 156236 h 541246"/>
                <a:gd name="connsiteX10" fmla="*/ 32230 w 752032"/>
                <a:gd name="connsiteY10" fmla="*/ 169256 h 541246"/>
                <a:gd name="connsiteX11" fmla="*/ 29440 w 752032"/>
                <a:gd name="connsiteY11" fmla="*/ 186925 h 541246"/>
                <a:gd name="connsiteX12" fmla="*/ 28510 w 752032"/>
                <a:gd name="connsiteY12" fmla="*/ 198085 h 541246"/>
                <a:gd name="connsiteX13" fmla="*/ 25720 w 752032"/>
                <a:gd name="connsiteY13" fmla="*/ 216685 h 541246"/>
                <a:gd name="connsiteX14" fmla="*/ 22000 w 752032"/>
                <a:gd name="connsiteY14" fmla="*/ 236214 h 541246"/>
                <a:gd name="connsiteX15" fmla="*/ 18281 w 752032"/>
                <a:gd name="connsiteY15" fmla="*/ 243654 h 541246"/>
                <a:gd name="connsiteX16" fmla="*/ 14560 w 752032"/>
                <a:gd name="connsiteY16" fmla="*/ 249234 h 541246"/>
                <a:gd name="connsiteX17" fmla="*/ 8050 w 752032"/>
                <a:gd name="connsiteY17" fmla="*/ 257604 h 541246"/>
                <a:gd name="connsiteX18" fmla="*/ 611 w 752032"/>
                <a:gd name="connsiteY18" fmla="*/ 275273 h 541246"/>
                <a:gd name="connsiteX19" fmla="*/ 1540 w 752032"/>
                <a:gd name="connsiteY19" fmla="*/ 295733 h 541246"/>
                <a:gd name="connsiteX20" fmla="*/ 8050 w 752032"/>
                <a:gd name="connsiteY20" fmla="*/ 311542 h 541246"/>
                <a:gd name="connsiteX21" fmla="*/ 32230 w 752032"/>
                <a:gd name="connsiteY21" fmla="*/ 331072 h 541246"/>
                <a:gd name="connsiteX22" fmla="*/ 40600 w 752032"/>
                <a:gd name="connsiteY22" fmla="*/ 334792 h 541246"/>
                <a:gd name="connsiteX23" fmla="*/ 55480 w 752032"/>
                <a:gd name="connsiteY23" fmla="*/ 342232 h 541246"/>
                <a:gd name="connsiteX24" fmla="*/ 61059 w 752032"/>
                <a:gd name="connsiteY24" fmla="*/ 347811 h 541246"/>
                <a:gd name="connsiteX25" fmla="*/ 67569 w 752032"/>
                <a:gd name="connsiteY25" fmla="*/ 358041 h 541246"/>
                <a:gd name="connsiteX26" fmla="*/ 72219 w 752032"/>
                <a:gd name="connsiteY26" fmla="*/ 373851 h 541246"/>
                <a:gd name="connsiteX27" fmla="*/ 72219 w 752032"/>
                <a:gd name="connsiteY27" fmla="*/ 374781 h 541246"/>
                <a:gd name="connsiteX28" fmla="*/ 81519 w 752032"/>
                <a:gd name="connsiteY28" fmla="*/ 392450 h 541246"/>
                <a:gd name="connsiteX29" fmla="*/ 89888 w 752032"/>
                <a:gd name="connsiteY29" fmla="*/ 399890 h 541246"/>
                <a:gd name="connsiteX30" fmla="*/ 96398 w 752032"/>
                <a:gd name="connsiteY30" fmla="*/ 404540 h 541246"/>
                <a:gd name="connsiteX31" fmla="*/ 105698 w 752032"/>
                <a:gd name="connsiteY31" fmla="*/ 409190 h 541246"/>
                <a:gd name="connsiteX32" fmla="*/ 109418 w 752032"/>
                <a:gd name="connsiteY32" fmla="*/ 409190 h 541246"/>
                <a:gd name="connsiteX33" fmla="*/ 118718 w 752032"/>
                <a:gd name="connsiteY33" fmla="*/ 407330 h 541246"/>
                <a:gd name="connsiteX34" fmla="*/ 122437 w 752032"/>
                <a:gd name="connsiteY34" fmla="*/ 405470 h 541246"/>
                <a:gd name="connsiteX35" fmla="*/ 126158 w 752032"/>
                <a:gd name="connsiteY35" fmla="*/ 403610 h 541246"/>
                <a:gd name="connsiteX36" fmla="*/ 126158 w 752032"/>
                <a:gd name="connsiteY36" fmla="*/ 404540 h 541246"/>
                <a:gd name="connsiteX37" fmla="*/ 126158 w 752032"/>
                <a:gd name="connsiteY37" fmla="*/ 404540 h 541246"/>
                <a:gd name="connsiteX38" fmla="*/ 126158 w 752032"/>
                <a:gd name="connsiteY38" fmla="*/ 407330 h 541246"/>
                <a:gd name="connsiteX39" fmla="*/ 127087 w 752032"/>
                <a:gd name="connsiteY39" fmla="*/ 425929 h 541246"/>
                <a:gd name="connsiteX40" fmla="*/ 129878 w 752032"/>
                <a:gd name="connsiteY40" fmla="*/ 431509 h 541246"/>
                <a:gd name="connsiteX41" fmla="*/ 133597 w 752032"/>
                <a:gd name="connsiteY41" fmla="*/ 437089 h 541246"/>
                <a:gd name="connsiteX42" fmla="*/ 135457 w 752032"/>
                <a:gd name="connsiteY42" fmla="*/ 439879 h 541246"/>
                <a:gd name="connsiteX43" fmla="*/ 141967 w 752032"/>
                <a:gd name="connsiteY43" fmla="*/ 448249 h 541246"/>
                <a:gd name="connsiteX44" fmla="*/ 159637 w 752032"/>
                <a:gd name="connsiteY44" fmla="*/ 463129 h 541246"/>
                <a:gd name="connsiteX45" fmla="*/ 171727 w 752032"/>
                <a:gd name="connsiteY45" fmla="*/ 464989 h 541246"/>
                <a:gd name="connsiteX46" fmla="*/ 177306 w 752032"/>
                <a:gd name="connsiteY46" fmla="*/ 464989 h 541246"/>
                <a:gd name="connsiteX47" fmla="*/ 184746 w 752032"/>
                <a:gd name="connsiteY47" fmla="*/ 493818 h 541246"/>
                <a:gd name="connsiteX48" fmla="*/ 207996 w 752032"/>
                <a:gd name="connsiteY48" fmla="*/ 509627 h 541246"/>
                <a:gd name="connsiteX49" fmla="*/ 225665 w 752032"/>
                <a:gd name="connsiteY49" fmla="*/ 511487 h 541246"/>
                <a:gd name="connsiteX50" fmla="*/ 237755 w 752032"/>
                <a:gd name="connsiteY50" fmla="*/ 511487 h 541246"/>
                <a:gd name="connsiteX51" fmla="*/ 244265 w 752032"/>
                <a:gd name="connsiteY51" fmla="*/ 511487 h 541246"/>
                <a:gd name="connsiteX52" fmla="*/ 260075 w 752032"/>
                <a:gd name="connsiteY52" fmla="*/ 510557 h 541246"/>
                <a:gd name="connsiteX53" fmla="*/ 266584 w 752032"/>
                <a:gd name="connsiteY53" fmla="*/ 510557 h 541246"/>
                <a:gd name="connsiteX54" fmla="*/ 275884 w 752032"/>
                <a:gd name="connsiteY54" fmla="*/ 512417 h 541246"/>
                <a:gd name="connsiteX55" fmla="*/ 277744 w 752032"/>
                <a:gd name="connsiteY55" fmla="*/ 513347 h 541246"/>
                <a:gd name="connsiteX56" fmla="*/ 279604 w 752032"/>
                <a:gd name="connsiteY56" fmla="*/ 515207 h 541246"/>
                <a:gd name="connsiteX57" fmla="*/ 284254 w 752032"/>
                <a:gd name="connsiteY57" fmla="*/ 522647 h 541246"/>
                <a:gd name="connsiteX58" fmla="*/ 290764 w 752032"/>
                <a:gd name="connsiteY58" fmla="*/ 531947 h 541246"/>
                <a:gd name="connsiteX59" fmla="*/ 313083 w 752032"/>
                <a:gd name="connsiteY59" fmla="*/ 541247 h 541246"/>
                <a:gd name="connsiteX60" fmla="*/ 316803 w 752032"/>
                <a:gd name="connsiteY60" fmla="*/ 541247 h 541246"/>
                <a:gd name="connsiteX61" fmla="*/ 340982 w 752032"/>
                <a:gd name="connsiteY61" fmla="*/ 528227 h 541246"/>
                <a:gd name="connsiteX62" fmla="*/ 347492 w 752032"/>
                <a:gd name="connsiteY62" fmla="*/ 520787 h 541246"/>
                <a:gd name="connsiteX63" fmla="*/ 354932 w 752032"/>
                <a:gd name="connsiteY63" fmla="*/ 512417 h 541246"/>
                <a:gd name="connsiteX64" fmla="*/ 356792 w 752032"/>
                <a:gd name="connsiteY64" fmla="*/ 510557 h 541246"/>
                <a:gd name="connsiteX65" fmla="*/ 357722 w 752032"/>
                <a:gd name="connsiteY65" fmla="*/ 510557 h 541246"/>
                <a:gd name="connsiteX66" fmla="*/ 359582 w 752032"/>
                <a:gd name="connsiteY66" fmla="*/ 510557 h 541246"/>
                <a:gd name="connsiteX67" fmla="*/ 361442 w 752032"/>
                <a:gd name="connsiteY67" fmla="*/ 511487 h 541246"/>
                <a:gd name="connsiteX68" fmla="*/ 366092 w 752032"/>
                <a:gd name="connsiteY68" fmla="*/ 516137 h 541246"/>
                <a:gd name="connsiteX69" fmla="*/ 367952 w 752032"/>
                <a:gd name="connsiteY69" fmla="*/ 517997 h 541246"/>
                <a:gd name="connsiteX70" fmla="*/ 390271 w 752032"/>
                <a:gd name="connsiteY70" fmla="*/ 536597 h 541246"/>
                <a:gd name="connsiteX71" fmla="*/ 407011 w 752032"/>
                <a:gd name="connsiteY71" fmla="*/ 539387 h 541246"/>
                <a:gd name="connsiteX72" fmla="*/ 412590 w 752032"/>
                <a:gd name="connsiteY72" fmla="*/ 539387 h 541246"/>
                <a:gd name="connsiteX73" fmla="*/ 428400 w 752032"/>
                <a:gd name="connsiteY73" fmla="*/ 533807 h 541246"/>
                <a:gd name="connsiteX74" fmla="*/ 433980 w 752032"/>
                <a:gd name="connsiteY74" fmla="*/ 531947 h 541246"/>
                <a:gd name="connsiteX75" fmla="*/ 435840 w 752032"/>
                <a:gd name="connsiteY75" fmla="*/ 531947 h 541246"/>
                <a:gd name="connsiteX76" fmla="*/ 437700 w 752032"/>
                <a:gd name="connsiteY76" fmla="*/ 531947 h 541246"/>
                <a:gd name="connsiteX77" fmla="*/ 446070 w 752032"/>
                <a:gd name="connsiteY77" fmla="*/ 529157 h 541246"/>
                <a:gd name="connsiteX78" fmla="*/ 448860 w 752032"/>
                <a:gd name="connsiteY78" fmla="*/ 528227 h 541246"/>
                <a:gd name="connsiteX79" fmla="*/ 459089 w 752032"/>
                <a:gd name="connsiteY79" fmla="*/ 524507 h 541246"/>
                <a:gd name="connsiteX80" fmla="*/ 460949 w 752032"/>
                <a:gd name="connsiteY80" fmla="*/ 524507 h 541246"/>
                <a:gd name="connsiteX81" fmla="*/ 466529 w 752032"/>
                <a:gd name="connsiteY81" fmla="*/ 525437 h 541246"/>
                <a:gd name="connsiteX82" fmla="*/ 480479 w 752032"/>
                <a:gd name="connsiteY82" fmla="*/ 531017 h 541246"/>
                <a:gd name="connsiteX83" fmla="*/ 493499 w 752032"/>
                <a:gd name="connsiteY83" fmla="*/ 536597 h 541246"/>
                <a:gd name="connsiteX84" fmla="*/ 512098 w 752032"/>
                <a:gd name="connsiteY84" fmla="*/ 540317 h 541246"/>
                <a:gd name="connsiteX85" fmla="*/ 513958 w 752032"/>
                <a:gd name="connsiteY85" fmla="*/ 540317 h 541246"/>
                <a:gd name="connsiteX86" fmla="*/ 530698 w 752032"/>
                <a:gd name="connsiteY86" fmla="*/ 537527 h 541246"/>
                <a:gd name="connsiteX87" fmla="*/ 554877 w 752032"/>
                <a:gd name="connsiteY87" fmla="*/ 518927 h 541246"/>
                <a:gd name="connsiteX88" fmla="*/ 558597 w 752032"/>
                <a:gd name="connsiteY88" fmla="*/ 505908 h 541246"/>
                <a:gd name="connsiteX89" fmla="*/ 560457 w 752032"/>
                <a:gd name="connsiteY89" fmla="*/ 498468 h 541246"/>
                <a:gd name="connsiteX90" fmla="*/ 563247 w 752032"/>
                <a:gd name="connsiteY90" fmla="*/ 492888 h 541246"/>
                <a:gd name="connsiteX91" fmla="*/ 567897 w 752032"/>
                <a:gd name="connsiteY91" fmla="*/ 487308 h 541246"/>
                <a:gd name="connsiteX92" fmla="*/ 570687 w 752032"/>
                <a:gd name="connsiteY92" fmla="*/ 485448 h 541246"/>
                <a:gd name="connsiteX93" fmla="*/ 577197 w 752032"/>
                <a:gd name="connsiteY93" fmla="*/ 483588 h 541246"/>
                <a:gd name="connsiteX94" fmla="*/ 586496 w 752032"/>
                <a:gd name="connsiteY94" fmla="*/ 482658 h 541246"/>
                <a:gd name="connsiteX95" fmla="*/ 602306 w 752032"/>
                <a:gd name="connsiteY95" fmla="*/ 479868 h 541246"/>
                <a:gd name="connsiteX96" fmla="*/ 628345 w 752032"/>
                <a:gd name="connsiteY96" fmla="*/ 461268 h 541246"/>
                <a:gd name="connsiteX97" fmla="*/ 634855 w 752032"/>
                <a:gd name="connsiteY97" fmla="*/ 444529 h 541246"/>
                <a:gd name="connsiteX98" fmla="*/ 633925 w 752032"/>
                <a:gd name="connsiteY98" fmla="*/ 422210 h 541246"/>
                <a:gd name="connsiteX99" fmla="*/ 630205 w 752032"/>
                <a:gd name="connsiteY99" fmla="*/ 411050 h 541246"/>
                <a:gd name="connsiteX100" fmla="*/ 655315 w 752032"/>
                <a:gd name="connsiteY100" fmla="*/ 414770 h 541246"/>
                <a:gd name="connsiteX101" fmla="*/ 657174 w 752032"/>
                <a:gd name="connsiteY101" fmla="*/ 414770 h 541246"/>
                <a:gd name="connsiteX102" fmla="*/ 705533 w 752032"/>
                <a:gd name="connsiteY102" fmla="*/ 398030 h 541246"/>
                <a:gd name="connsiteX103" fmla="*/ 722273 w 752032"/>
                <a:gd name="connsiteY103" fmla="*/ 381291 h 541246"/>
                <a:gd name="connsiteX104" fmla="*/ 734363 w 752032"/>
                <a:gd name="connsiteY104" fmla="*/ 358971 h 541246"/>
                <a:gd name="connsiteX105" fmla="*/ 736222 w 752032"/>
                <a:gd name="connsiteY105" fmla="*/ 349671 h 541246"/>
                <a:gd name="connsiteX106" fmla="*/ 736222 w 752032"/>
                <a:gd name="connsiteY106" fmla="*/ 343162 h 541246"/>
                <a:gd name="connsiteX107" fmla="*/ 735293 w 752032"/>
                <a:gd name="connsiteY107" fmla="*/ 337582 h 541246"/>
                <a:gd name="connsiteX108" fmla="*/ 735293 w 752032"/>
                <a:gd name="connsiteY108" fmla="*/ 336652 h 541246"/>
                <a:gd name="connsiteX109" fmla="*/ 732503 w 752032"/>
                <a:gd name="connsiteY109" fmla="*/ 327352 h 541246"/>
                <a:gd name="connsiteX110" fmla="*/ 734363 w 752032"/>
                <a:gd name="connsiteY110" fmla="*/ 325492 h 541246"/>
                <a:gd name="connsiteX111" fmla="*/ 744592 w 752032"/>
                <a:gd name="connsiteY111" fmla="*/ 313402 h 541246"/>
                <a:gd name="connsiteX112" fmla="*/ 750172 w 752032"/>
                <a:gd name="connsiteY112" fmla="*/ 301313 h 541246"/>
                <a:gd name="connsiteX113" fmla="*/ 752032 w 752032"/>
                <a:gd name="connsiteY113" fmla="*/ 288293 h 541246"/>
                <a:gd name="connsiteX114" fmla="*/ 751102 w 752032"/>
                <a:gd name="connsiteY114" fmla="*/ 277133 h 541246"/>
                <a:gd name="connsiteX115" fmla="*/ 751102 w 752032"/>
                <a:gd name="connsiteY115" fmla="*/ 276203 h 541246"/>
                <a:gd name="connsiteX116" fmla="*/ 747382 w 752032"/>
                <a:gd name="connsiteY116" fmla="*/ 265973 h 541246"/>
                <a:gd name="connsiteX117" fmla="*/ 733433 w 752032"/>
                <a:gd name="connsiteY117" fmla="*/ 243654 h 541246"/>
                <a:gd name="connsiteX118" fmla="*/ 687864 w 752032"/>
                <a:gd name="connsiteY118" fmla="*/ 202735 h 541246"/>
                <a:gd name="connsiteX119" fmla="*/ 635785 w 752032"/>
                <a:gd name="connsiteY119" fmla="*/ 168326 h 541246"/>
                <a:gd name="connsiteX120" fmla="*/ 625555 w 752032"/>
                <a:gd name="connsiteY120" fmla="*/ 161816 h 541246"/>
                <a:gd name="connsiteX121" fmla="*/ 603236 w 752032"/>
                <a:gd name="connsiteY121" fmla="*/ 148796 h 541246"/>
                <a:gd name="connsiteX122" fmla="*/ 583707 w 752032"/>
                <a:gd name="connsiteY122" fmla="*/ 132987 h 541246"/>
                <a:gd name="connsiteX123" fmla="*/ 579986 w 752032"/>
                <a:gd name="connsiteY123" fmla="*/ 129267 h 541246"/>
                <a:gd name="connsiteX124" fmla="*/ 552087 w 752032"/>
                <a:gd name="connsiteY124" fmla="*/ 105087 h 541246"/>
                <a:gd name="connsiteX125" fmla="*/ 543718 w 752032"/>
                <a:gd name="connsiteY125" fmla="*/ 98577 h 541246"/>
                <a:gd name="connsiteX126" fmla="*/ 466529 w 752032"/>
                <a:gd name="connsiteY126" fmla="*/ 39059 h 541246"/>
                <a:gd name="connsiteX127" fmla="*/ 378181 w 752032"/>
                <a:gd name="connsiteY127" fmla="*/ 3720 h 541246"/>
                <a:gd name="connsiteX128" fmla="*/ 344702 w 752032"/>
                <a:gd name="connsiteY128" fmla="*/ 0 h 541246"/>
                <a:gd name="connsiteX129" fmla="*/ 344702 w 752032"/>
                <a:gd name="connsiteY129" fmla="*/ 0 h 541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752032" h="541246">
                  <a:moveTo>
                    <a:pt x="344702" y="0"/>
                  </a:moveTo>
                  <a:cubicBezTo>
                    <a:pt x="319593" y="0"/>
                    <a:pt x="293554" y="4650"/>
                    <a:pt x="264724" y="13020"/>
                  </a:cubicBezTo>
                  <a:cubicBezTo>
                    <a:pt x="247984" y="18600"/>
                    <a:pt x="230315" y="25109"/>
                    <a:pt x="209856" y="34409"/>
                  </a:cubicBezTo>
                  <a:cubicBezTo>
                    <a:pt x="200556" y="39059"/>
                    <a:pt x="190326" y="43709"/>
                    <a:pt x="181956" y="47429"/>
                  </a:cubicBezTo>
                  <a:cubicBezTo>
                    <a:pt x="174517" y="51149"/>
                    <a:pt x="165217" y="55799"/>
                    <a:pt x="156847" y="60449"/>
                  </a:cubicBezTo>
                  <a:cubicBezTo>
                    <a:pt x="132668" y="74398"/>
                    <a:pt x="112208" y="92998"/>
                    <a:pt x="92679" y="111597"/>
                  </a:cubicBezTo>
                  <a:cubicBezTo>
                    <a:pt x="86169" y="117177"/>
                    <a:pt x="79659" y="123687"/>
                    <a:pt x="73149" y="129267"/>
                  </a:cubicBezTo>
                  <a:cubicBezTo>
                    <a:pt x="71289" y="131127"/>
                    <a:pt x="69429" y="132987"/>
                    <a:pt x="67569" y="133917"/>
                  </a:cubicBezTo>
                  <a:cubicBezTo>
                    <a:pt x="59199" y="136706"/>
                    <a:pt x="52689" y="139497"/>
                    <a:pt x="47110" y="144146"/>
                  </a:cubicBezTo>
                  <a:cubicBezTo>
                    <a:pt x="42460" y="147866"/>
                    <a:pt x="39670" y="151586"/>
                    <a:pt x="36880" y="156236"/>
                  </a:cubicBezTo>
                  <a:cubicBezTo>
                    <a:pt x="35020" y="159956"/>
                    <a:pt x="33160" y="164606"/>
                    <a:pt x="32230" y="169256"/>
                  </a:cubicBezTo>
                  <a:cubicBezTo>
                    <a:pt x="30370" y="174836"/>
                    <a:pt x="30370" y="181346"/>
                    <a:pt x="29440" y="186925"/>
                  </a:cubicBezTo>
                  <a:cubicBezTo>
                    <a:pt x="29440" y="190645"/>
                    <a:pt x="28510" y="194365"/>
                    <a:pt x="28510" y="198085"/>
                  </a:cubicBezTo>
                  <a:cubicBezTo>
                    <a:pt x="27580" y="204595"/>
                    <a:pt x="26650" y="211105"/>
                    <a:pt x="25720" y="216685"/>
                  </a:cubicBezTo>
                  <a:cubicBezTo>
                    <a:pt x="24790" y="222265"/>
                    <a:pt x="23860" y="228774"/>
                    <a:pt x="22000" y="236214"/>
                  </a:cubicBezTo>
                  <a:cubicBezTo>
                    <a:pt x="21070" y="239004"/>
                    <a:pt x="20140" y="240864"/>
                    <a:pt x="18281" y="243654"/>
                  </a:cubicBezTo>
                  <a:cubicBezTo>
                    <a:pt x="17350" y="245514"/>
                    <a:pt x="15490" y="247374"/>
                    <a:pt x="14560" y="249234"/>
                  </a:cubicBezTo>
                  <a:cubicBezTo>
                    <a:pt x="12700" y="252024"/>
                    <a:pt x="9910" y="254814"/>
                    <a:pt x="8050" y="257604"/>
                  </a:cubicBezTo>
                  <a:cubicBezTo>
                    <a:pt x="4331" y="263183"/>
                    <a:pt x="1540" y="268763"/>
                    <a:pt x="611" y="275273"/>
                  </a:cubicBezTo>
                  <a:cubicBezTo>
                    <a:pt x="-319" y="280853"/>
                    <a:pt x="-319" y="287363"/>
                    <a:pt x="1540" y="295733"/>
                  </a:cubicBezTo>
                  <a:cubicBezTo>
                    <a:pt x="2471" y="301313"/>
                    <a:pt x="5261" y="306892"/>
                    <a:pt x="8050" y="311542"/>
                  </a:cubicBezTo>
                  <a:cubicBezTo>
                    <a:pt x="12700" y="318982"/>
                    <a:pt x="20140" y="324562"/>
                    <a:pt x="32230" y="331072"/>
                  </a:cubicBezTo>
                  <a:cubicBezTo>
                    <a:pt x="35020" y="332932"/>
                    <a:pt x="37810" y="333862"/>
                    <a:pt x="40600" y="334792"/>
                  </a:cubicBezTo>
                  <a:cubicBezTo>
                    <a:pt x="45250" y="336652"/>
                    <a:pt x="50830" y="339442"/>
                    <a:pt x="55480" y="342232"/>
                  </a:cubicBezTo>
                  <a:cubicBezTo>
                    <a:pt x="58269" y="344092"/>
                    <a:pt x="60129" y="345951"/>
                    <a:pt x="61059" y="347811"/>
                  </a:cubicBezTo>
                  <a:cubicBezTo>
                    <a:pt x="63849" y="350601"/>
                    <a:pt x="65709" y="354321"/>
                    <a:pt x="67569" y="358041"/>
                  </a:cubicBezTo>
                  <a:cubicBezTo>
                    <a:pt x="69429" y="362691"/>
                    <a:pt x="71289" y="368271"/>
                    <a:pt x="72219" y="373851"/>
                  </a:cubicBezTo>
                  <a:lnTo>
                    <a:pt x="72219" y="374781"/>
                  </a:lnTo>
                  <a:cubicBezTo>
                    <a:pt x="74079" y="381291"/>
                    <a:pt x="76869" y="387800"/>
                    <a:pt x="81519" y="392450"/>
                  </a:cubicBezTo>
                  <a:cubicBezTo>
                    <a:pt x="83379" y="395240"/>
                    <a:pt x="86169" y="397100"/>
                    <a:pt x="89888" y="399890"/>
                  </a:cubicBezTo>
                  <a:cubicBezTo>
                    <a:pt x="91748" y="401750"/>
                    <a:pt x="94538" y="402680"/>
                    <a:pt x="96398" y="404540"/>
                  </a:cubicBezTo>
                  <a:cubicBezTo>
                    <a:pt x="99188" y="406400"/>
                    <a:pt x="101978" y="408260"/>
                    <a:pt x="105698" y="409190"/>
                  </a:cubicBezTo>
                  <a:cubicBezTo>
                    <a:pt x="106628" y="409190"/>
                    <a:pt x="108488" y="409190"/>
                    <a:pt x="109418" y="409190"/>
                  </a:cubicBezTo>
                  <a:cubicBezTo>
                    <a:pt x="112208" y="409190"/>
                    <a:pt x="115928" y="408260"/>
                    <a:pt x="118718" y="407330"/>
                  </a:cubicBezTo>
                  <a:cubicBezTo>
                    <a:pt x="119648" y="406400"/>
                    <a:pt x="121508" y="406400"/>
                    <a:pt x="122437" y="405470"/>
                  </a:cubicBezTo>
                  <a:cubicBezTo>
                    <a:pt x="123368" y="404540"/>
                    <a:pt x="125228" y="404540"/>
                    <a:pt x="126158" y="403610"/>
                  </a:cubicBezTo>
                  <a:lnTo>
                    <a:pt x="126158" y="404540"/>
                  </a:lnTo>
                  <a:lnTo>
                    <a:pt x="126158" y="404540"/>
                  </a:lnTo>
                  <a:lnTo>
                    <a:pt x="126158" y="407330"/>
                  </a:lnTo>
                  <a:cubicBezTo>
                    <a:pt x="125228" y="413840"/>
                    <a:pt x="125228" y="420350"/>
                    <a:pt x="127087" y="425929"/>
                  </a:cubicBezTo>
                  <a:cubicBezTo>
                    <a:pt x="128018" y="427790"/>
                    <a:pt x="128947" y="429649"/>
                    <a:pt x="129878" y="431509"/>
                  </a:cubicBezTo>
                  <a:cubicBezTo>
                    <a:pt x="130808" y="433369"/>
                    <a:pt x="132668" y="435229"/>
                    <a:pt x="133597" y="437089"/>
                  </a:cubicBezTo>
                  <a:lnTo>
                    <a:pt x="135457" y="439879"/>
                  </a:lnTo>
                  <a:cubicBezTo>
                    <a:pt x="137317" y="442669"/>
                    <a:pt x="139178" y="445459"/>
                    <a:pt x="141967" y="448249"/>
                  </a:cubicBezTo>
                  <a:cubicBezTo>
                    <a:pt x="147547" y="455689"/>
                    <a:pt x="153127" y="460339"/>
                    <a:pt x="159637" y="463129"/>
                  </a:cubicBezTo>
                  <a:cubicBezTo>
                    <a:pt x="163357" y="464989"/>
                    <a:pt x="167077" y="464989"/>
                    <a:pt x="171727" y="464989"/>
                  </a:cubicBezTo>
                  <a:cubicBezTo>
                    <a:pt x="173586" y="464989"/>
                    <a:pt x="175446" y="464989"/>
                    <a:pt x="177306" y="464989"/>
                  </a:cubicBezTo>
                  <a:cubicBezTo>
                    <a:pt x="177306" y="476148"/>
                    <a:pt x="180096" y="485448"/>
                    <a:pt x="184746" y="493818"/>
                  </a:cubicBezTo>
                  <a:cubicBezTo>
                    <a:pt x="190326" y="503117"/>
                    <a:pt x="200556" y="507767"/>
                    <a:pt x="207996" y="509627"/>
                  </a:cubicBezTo>
                  <a:cubicBezTo>
                    <a:pt x="213576" y="510557"/>
                    <a:pt x="219155" y="511487"/>
                    <a:pt x="225665" y="511487"/>
                  </a:cubicBezTo>
                  <a:cubicBezTo>
                    <a:pt x="229385" y="511487"/>
                    <a:pt x="234035" y="511487"/>
                    <a:pt x="237755" y="511487"/>
                  </a:cubicBezTo>
                  <a:lnTo>
                    <a:pt x="244265" y="511487"/>
                  </a:lnTo>
                  <a:cubicBezTo>
                    <a:pt x="249844" y="511487"/>
                    <a:pt x="255425" y="510557"/>
                    <a:pt x="260075" y="510557"/>
                  </a:cubicBezTo>
                  <a:cubicBezTo>
                    <a:pt x="261934" y="510557"/>
                    <a:pt x="264724" y="510557"/>
                    <a:pt x="266584" y="510557"/>
                  </a:cubicBezTo>
                  <a:cubicBezTo>
                    <a:pt x="270304" y="510557"/>
                    <a:pt x="273094" y="511487"/>
                    <a:pt x="275884" y="512417"/>
                  </a:cubicBezTo>
                  <a:cubicBezTo>
                    <a:pt x="276814" y="512417"/>
                    <a:pt x="276814" y="512417"/>
                    <a:pt x="277744" y="513347"/>
                  </a:cubicBezTo>
                  <a:cubicBezTo>
                    <a:pt x="278674" y="514277"/>
                    <a:pt x="279604" y="514277"/>
                    <a:pt x="279604" y="515207"/>
                  </a:cubicBezTo>
                  <a:cubicBezTo>
                    <a:pt x="281464" y="517997"/>
                    <a:pt x="283324" y="519857"/>
                    <a:pt x="284254" y="522647"/>
                  </a:cubicBezTo>
                  <a:cubicBezTo>
                    <a:pt x="286114" y="526367"/>
                    <a:pt x="287974" y="529157"/>
                    <a:pt x="290764" y="531947"/>
                  </a:cubicBezTo>
                  <a:cubicBezTo>
                    <a:pt x="296343" y="538457"/>
                    <a:pt x="304713" y="541247"/>
                    <a:pt x="313083" y="541247"/>
                  </a:cubicBezTo>
                  <a:cubicBezTo>
                    <a:pt x="314013" y="541247"/>
                    <a:pt x="314943" y="541247"/>
                    <a:pt x="316803" y="541247"/>
                  </a:cubicBezTo>
                  <a:cubicBezTo>
                    <a:pt x="327032" y="540317"/>
                    <a:pt x="335402" y="533807"/>
                    <a:pt x="340982" y="528227"/>
                  </a:cubicBezTo>
                  <a:cubicBezTo>
                    <a:pt x="343773" y="525437"/>
                    <a:pt x="345632" y="523577"/>
                    <a:pt x="347492" y="520787"/>
                  </a:cubicBezTo>
                  <a:cubicBezTo>
                    <a:pt x="349352" y="517997"/>
                    <a:pt x="352142" y="515207"/>
                    <a:pt x="354932" y="512417"/>
                  </a:cubicBezTo>
                  <a:cubicBezTo>
                    <a:pt x="355862" y="511487"/>
                    <a:pt x="355862" y="511487"/>
                    <a:pt x="356792" y="510557"/>
                  </a:cubicBezTo>
                  <a:lnTo>
                    <a:pt x="357722" y="510557"/>
                  </a:lnTo>
                  <a:cubicBezTo>
                    <a:pt x="358652" y="510557"/>
                    <a:pt x="359582" y="510557"/>
                    <a:pt x="359582" y="510557"/>
                  </a:cubicBezTo>
                  <a:cubicBezTo>
                    <a:pt x="360512" y="510557"/>
                    <a:pt x="360512" y="511487"/>
                    <a:pt x="361442" y="511487"/>
                  </a:cubicBezTo>
                  <a:cubicBezTo>
                    <a:pt x="363302" y="512417"/>
                    <a:pt x="365162" y="514277"/>
                    <a:pt x="366092" y="516137"/>
                  </a:cubicBezTo>
                  <a:lnTo>
                    <a:pt x="367952" y="517997"/>
                  </a:lnTo>
                  <a:cubicBezTo>
                    <a:pt x="374462" y="525437"/>
                    <a:pt x="380972" y="532877"/>
                    <a:pt x="390271" y="536597"/>
                  </a:cubicBezTo>
                  <a:cubicBezTo>
                    <a:pt x="395851" y="538457"/>
                    <a:pt x="401431" y="539387"/>
                    <a:pt x="407011" y="539387"/>
                  </a:cubicBezTo>
                  <a:cubicBezTo>
                    <a:pt x="408871" y="539387"/>
                    <a:pt x="410730" y="539387"/>
                    <a:pt x="412590" y="539387"/>
                  </a:cubicBezTo>
                  <a:cubicBezTo>
                    <a:pt x="418171" y="538457"/>
                    <a:pt x="423750" y="536597"/>
                    <a:pt x="428400" y="533807"/>
                  </a:cubicBezTo>
                  <a:cubicBezTo>
                    <a:pt x="430260" y="532877"/>
                    <a:pt x="432120" y="531947"/>
                    <a:pt x="433980" y="531947"/>
                  </a:cubicBezTo>
                  <a:lnTo>
                    <a:pt x="435840" y="531947"/>
                  </a:lnTo>
                  <a:lnTo>
                    <a:pt x="437700" y="531947"/>
                  </a:lnTo>
                  <a:cubicBezTo>
                    <a:pt x="441420" y="531947"/>
                    <a:pt x="444210" y="530087"/>
                    <a:pt x="446070" y="529157"/>
                  </a:cubicBezTo>
                  <a:lnTo>
                    <a:pt x="448860" y="528227"/>
                  </a:lnTo>
                  <a:cubicBezTo>
                    <a:pt x="452579" y="526367"/>
                    <a:pt x="455370" y="525437"/>
                    <a:pt x="459089" y="524507"/>
                  </a:cubicBezTo>
                  <a:cubicBezTo>
                    <a:pt x="460020" y="524507"/>
                    <a:pt x="460020" y="524507"/>
                    <a:pt x="460949" y="524507"/>
                  </a:cubicBezTo>
                  <a:cubicBezTo>
                    <a:pt x="462809" y="524507"/>
                    <a:pt x="464670" y="525437"/>
                    <a:pt x="466529" y="525437"/>
                  </a:cubicBezTo>
                  <a:cubicBezTo>
                    <a:pt x="471179" y="527297"/>
                    <a:pt x="475829" y="529157"/>
                    <a:pt x="480479" y="531017"/>
                  </a:cubicBezTo>
                  <a:cubicBezTo>
                    <a:pt x="484199" y="532877"/>
                    <a:pt x="488849" y="534737"/>
                    <a:pt x="493499" y="536597"/>
                  </a:cubicBezTo>
                  <a:cubicBezTo>
                    <a:pt x="500009" y="539387"/>
                    <a:pt x="505588" y="540317"/>
                    <a:pt x="512098" y="540317"/>
                  </a:cubicBezTo>
                  <a:cubicBezTo>
                    <a:pt x="513028" y="540317"/>
                    <a:pt x="513028" y="540317"/>
                    <a:pt x="513958" y="540317"/>
                  </a:cubicBezTo>
                  <a:cubicBezTo>
                    <a:pt x="518608" y="540317"/>
                    <a:pt x="524188" y="539387"/>
                    <a:pt x="530698" y="537527"/>
                  </a:cubicBezTo>
                  <a:cubicBezTo>
                    <a:pt x="542787" y="533807"/>
                    <a:pt x="550227" y="527297"/>
                    <a:pt x="554877" y="518927"/>
                  </a:cubicBezTo>
                  <a:cubicBezTo>
                    <a:pt x="556737" y="514277"/>
                    <a:pt x="557667" y="509627"/>
                    <a:pt x="558597" y="505908"/>
                  </a:cubicBezTo>
                  <a:cubicBezTo>
                    <a:pt x="559527" y="503117"/>
                    <a:pt x="559527" y="501258"/>
                    <a:pt x="560457" y="498468"/>
                  </a:cubicBezTo>
                  <a:cubicBezTo>
                    <a:pt x="561387" y="496608"/>
                    <a:pt x="562317" y="494748"/>
                    <a:pt x="563247" y="492888"/>
                  </a:cubicBezTo>
                  <a:cubicBezTo>
                    <a:pt x="565107" y="491028"/>
                    <a:pt x="566037" y="489168"/>
                    <a:pt x="567897" y="487308"/>
                  </a:cubicBezTo>
                  <a:cubicBezTo>
                    <a:pt x="568827" y="486378"/>
                    <a:pt x="569757" y="486378"/>
                    <a:pt x="570687" y="485448"/>
                  </a:cubicBezTo>
                  <a:cubicBezTo>
                    <a:pt x="572547" y="484518"/>
                    <a:pt x="574407" y="483588"/>
                    <a:pt x="577197" y="483588"/>
                  </a:cubicBezTo>
                  <a:cubicBezTo>
                    <a:pt x="579986" y="482658"/>
                    <a:pt x="583707" y="482658"/>
                    <a:pt x="586496" y="482658"/>
                  </a:cubicBezTo>
                  <a:cubicBezTo>
                    <a:pt x="592076" y="481728"/>
                    <a:pt x="596726" y="480798"/>
                    <a:pt x="602306" y="479868"/>
                  </a:cubicBezTo>
                  <a:cubicBezTo>
                    <a:pt x="613466" y="477078"/>
                    <a:pt x="621835" y="470568"/>
                    <a:pt x="628345" y="461268"/>
                  </a:cubicBezTo>
                  <a:cubicBezTo>
                    <a:pt x="631135" y="456619"/>
                    <a:pt x="633925" y="451039"/>
                    <a:pt x="634855" y="444529"/>
                  </a:cubicBezTo>
                  <a:cubicBezTo>
                    <a:pt x="636715" y="437089"/>
                    <a:pt x="634855" y="428719"/>
                    <a:pt x="633925" y="422210"/>
                  </a:cubicBezTo>
                  <a:cubicBezTo>
                    <a:pt x="632995" y="418490"/>
                    <a:pt x="632065" y="414770"/>
                    <a:pt x="630205" y="411050"/>
                  </a:cubicBezTo>
                  <a:cubicBezTo>
                    <a:pt x="636715" y="412910"/>
                    <a:pt x="646015" y="414770"/>
                    <a:pt x="655315" y="414770"/>
                  </a:cubicBezTo>
                  <a:lnTo>
                    <a:pt x="657174" y="414770"/>
                  </a:lnTo>
                  <a:cubicBezTo>
                    <a:pt x="674844" y="414770"/>
                    <a:pt x="691584" y="409190"/>
                    <a:pt x="705533" y="398030"/>
                  </a:cubicBezTo>
                  <a:cubicBezTo>
                    <a:pt x="712043" y="393380"/>
                    <a:pt x="717623" y="387800"/>
                    <a:pt x="722273" y="381291"/>
                  </a:cubicBezTo>
                  <a:cubicBezTo>
                    <a:pt x="727853" y="374781"/>
                    <a:pt x="731573" y="367341"/>
                    <a:pt x="734363" y="358971"/>
                  </a:cubicBezTo>
                  <a:cubicBezTo>
                    <a:pt x="735293" y="356181"/>
                    <a:pt x="736222" y="352461"/>
                    <a:pt x="736222" y="349671"/>
                  </a:cubicBezTo>
                  <a:cubicBezTo>
                    <a:pt x="736222" y="346881"/>
                    <a:pt x="736222" y="345021"/>
                    <a:pt x="736222" y="343162"/>
                  </a:cubicBezTo>
                  <a:cubicBezTo>
                    <a:pt x="736222" y="341301"/>
                    <a:pt x="736222" y="339442"/>
                    <a:pt x="735293" y="337582"/>
                  </a:cubicBezTo>
                  <a:lnTo>
                    <a:pt x="735293" y="336652"/>
                  </a:lnTo>
                  <a:cubicBezTo>
                    <a:pt x="734363" y="333862"/>
                    <a:pt x="733433" y="331072"/>
                    <a:pt x="732503" y="327352"/>
                  </a:cubicBezTo>
                  <a:cubicBezTo>
                    <a:pt x="733433" y="327352"/>
                    <a:pt x="733433" y="326422"/>
                    <a:pt x="734363" y="325492"/>
                  </a:cubicBezTo>
                  <a:cubicBezTo>
                    <a:pt x="738082" y="322702"/>
                    <a:pt x="740872" y="318052"/>
                    <a:pt x="744592" y="313402"/>
                  </a:cubicBezTo>
                  <a:cubicBezTo>
                    <a:pt x="747382" y="309682"/>
                    <a:pt x="748313" y="305032"/>
                    <a:pt x="750172" y="301313"/>
                  </a:cubicBezTo>
                  <a:cubicBezTo>
                    <a:pt x="751102" y="297593"/>
                    <a:pt x="752032" y="292943"/>
                    <a:pt x="752032" y="288293"/>
                  </a:cubicBezTo>
                  <a:cubicBezTo>
                    <a:pt x="752032" y="284573"/>
                    <a:pt x="751102" y="280853"/>
                    <a:pt x="751102" y="277133"/>
                  </a:cubicBezTo>
                  <a:lnTo>
                    <a:pt x="751102" y="276203"/>
                  </a:lnTo>
                  <a:cubicBezTo>
                    <a:pt x="750172" y="272483"/>
                    <a:pt x="749242" y="269693"/>
                    <a:pt x="747382" y="265973"/>
                  </a:cubicBezTo>
                  <a:cubicBezTo>
                    <a:pt x="743663" y="257604"/>
                    <a:pt x="739013" y="250164"/>
                    <a:pt x="733433" y="243654"/>
                  </a:cubicBezTo>
                  <a:cubicBezTo>
                    <a:pt x="722273" y="229704"/>
                    <a:pt x="707393" y="216685"/>
                    <a:pt x="687864" y="202735"/>
                  </a:cubicBezTo>
                  <a:cubicBezTo>
                    <a:pt x="670194" y="189715"/>
                    <a:pt x="652524" y="178555"/>
                    <a:pt x="635785" y="168326"/>
                  </a:cubicBezTo>
                  <a:cubicBezTo>
                    <a:pt x="632065" y="166466"/>
                    <a:pt x="629275" y="164606"/>
                    <a:pt x="625555" y="161816"/>
                  </a:cubicBezTo>
                  <a:cubicBezTo>
                    <a:pt x="618116" y="157166"/>
                    <a:pt x="610676" y="153446"/>
                    <a:pt x="603236" y="148796"/>
                  </a:cubicBezTo>
                  <a:cubicBezTo>
                    <a:pt x="596726" y="144146"/>
                    <a:pt x="590216" y="138567"/>
                    <a:pt x="583707" y="132987"/>
                  </a:cubicBezTo>
                  <a:lnTo>
                    <a:pt x="579986" y="129267"/>
                  </a:lnTo>
                  <a:cubicBezTo>
                    <a:pt x="570687" y="121827"/>
                    <a:pt x="561387" y="113457"/>
                    <a:pt x="552087" y="105087"/>
                  </a:cubicBezTo>
                  <a:lnTo>
                    <a:pt x="543718" y="98577"/>
                  </a:lnTo>
                  <a:cubicBezTo>
                    <a:pt x="520468" y="78118"/>
                    <a:pt x="494428" y="56728"/>
                    <a:pt x="466529" y="39059"/>
                  </a:cubicBezTo>
                  <a:cubicBezTo>
                    <a:pt x="437700" y="20459"/>
                    <a:pt x="407941" y="8370"/>
                    <a:pt x="378181" y="3720"/>
                  </a:cubicBezTo>
                  <a:cubicBezTo>
                    <a:pt x="367022" y="930"/>
                    <a:pt x="355862" y="0"/>
                    <a:pt x="344702" y="0"/>
                  </a:cubicBezTo>
                  <a:lnTo>
                    <a:pt x="344702" y="0"/>
                  </a:lnTo>
                  <a:close/>
                </a:path>
              </a:pathLst>
            </a:custGeom>
            <a:solidFill>
              <a:srgbClr val="6DB778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4" name="Graphic 12">
              <a:extLst>
                <a:ext uri="{FF2B5EF4-FFF2-40B4-BE49-F238E27FC236}">
                  <a16:creationId xmlns:a16="http://schemas.microsoft.com/office/drawing/2014/main" xmlns="" id="{77A6D963-4EC3-E3D1-4554-B1A6B6414234}"/>
                </a:ext>
              </a:extLst>
            </p:cNvPr>
            <p:cNvGrpSpPr/>
            <p:nvPr/>
          </p:nvGrpSpPr>
          <p:grpSpPr>
            <a:xfrm>
              <a:off x="4990489" y="3660563"/>
              <a:ext cx="859381" cy="699342"/>
              <a:chOff x="4990489" y="3660563"/>
              <a:chExt cx="859381" cy="699342"/>
            </a:xfrm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xmlns="" id="{C7C3731B-D19A-0349-54CB-304903837554}"/>
                  </a:ext>
                </a:extLst>
              </p:cNvPr>
              <p:cNvSpPr/>
              <p:nvPr/>
            </p:nvSpPr>
            <p:spPr>
              <a:xfrm>
                <a:off x="5004206" y="3681023"/>
                <a:ext cx="845664" cy="664003"/>
              </a:xfrm>
              <a:custGeom>
                <a:avLst/>
                <a:gdLst>
                  <a:gd name="connsiteX0" fmla="*/ 354322 w 845664"/>
                  <a:gd name="connsiteY0" fmla="*/ 404540 h 664003"/>
                  <a:gd name="connsiteX1" fmla="*/ 358041 w 845664"/>
                  <a:gd name="connsiteY1" fmla="*/ 402680 h 664003"/>
                  <a:gd name="connsiteX2" fmla="*/ 362691 w 845664"/>
                  <a:gd name="connsiteY2" fmla="*/ 401750 h 664003"/>
                  <a:gd name="connsiteX3" fmla="*/ 364551 w 845664"/>
                  <a:gd name="connsiteY3" fmla="*/ 401750 h 664003"/>
                  <a:gd name="connsiteX4" fmla="*/ 366411 w 845664"/>
                  <a:gd name="connsiteY4" fmla="*/ 402680 h 664003"/>
                  <a:gd name="connsiteX5" fmla="*/ 371991 w 845664"/>
                  <a:gd name="connsiteY5" fmla="*/ 398960 h 664003"/>
                  <a:gd name="connsiteX6" fmla="*/ 381291 w 845664"/>
                  <a:gd name="connsiteY6" fmla="*/ 389660 h 664003"/>
                  <a:gd name="connsiteX7" fmla="*/ 387801 w 845664"/>
                  <a:gd name="connsiteY7" fmla="*/ 378501 h 664003"/>
                  <a:gd name="connsiteX8" fmla="*/ 392450 w 845664"/>
                  <a:gd name="connsiteY8" fmla="*/ 362691 h 664003"/>
                  <a:gd name="connsiteX9" fmla="*/ 392450 w 845664"/>
                  <a:gd name="connsiteY9" fmla="*/ 344092 h 664003"/>
                  <a:gd name="connsiteX10" fmla="*/ 386871 w 845664"/>
                  <a:gd name="connsiteY10" fmla="*/ 324562 h 664003"/>
                  <a:gd name="connsiteX11" fmla="*/ 376641 w 845664"/>
                  <a:gd name="connsiteY11" fmla="*/ 306892 h 664003"/>
                  <a:gd name="connsiteX12" fmla="*/ 363621 w 845664"/>
                  <a:gd name="connsiteY12" fmla="*/ 293873 h 664003"/>
                  <a:gd name="connsiteX13" fmla="*/ 349672 w 845664"/>
                  <a:gd name="connsiteY13" fmla="*/ 285503 h 664003"/>
                  <a:gd name="connsiteX14" fmla="*/ 323633 w 845664"/>
                  <a:gd name="connsiteY14" fmla="*/ 278063 h 664003"/>
                  <a:gd name="connsiteX15" fmla="*/ 313402 w 845664"/>
                  <a:gd name="connsiteY15" fmla="*/ 277133 h 664003"/>
                  <a:gd name="connsiteX16" fmla="*/ 305033 w 845664"/>
                  <a:gd name="connsiteY16" fmla="*/ 278063 h 664003"/>
                  <a:gd name="connsiteX17" fmla="*/ 292013 w 845664"/>
                  <a:gd name="connsiteY17" fmla="*/ 281783 h 664003"/>
                  <a:gd name="connsiteX18" fmla="*/ 281784 w 845664"/>
                  <a:gd name="connsiteY18" fmla="*/ 287363 h 664003"/>
                  <a:gd name="connsiteX19" fmla="*/ 273414 w 845664"/>
                  <a:gd name="connsiteY19" fmla="*/ 295733 h 664003"/>
                  <a:gd name="connsiteX20" fmla="*/ 265974 w 845664"/>
                  <a:gd name="connsiteY20" fmla="*/ 308752 h 664003"/>
                  <a:gd name="connsiteX21" fmla="*/ 260394 w 845664"/>
                  <a:gd name="connsiteY21" fmla="*/ 328282 h 664003"/>
                  <a:gd name="connsiteX22" fmla="*/ 260394 w 845664"/>
                  <a:gd name="connsiteY22" fmla="*/ 352461 h 664003"/>
                  <a:gd name="connsiteX23" fmla="*/ 266904 w 845664"/>
                  <a:gd name="connsiteY23" fmla="*/ 374781 h 664003"/>
                  <a:gd name="connsiteX24" fmla="*/ 276203 w 845664"/>
                  <a:gd name="connsiteY24" fmla="*/ 390590 h 664003"/>
                  <a:gd name="connsiteX25" fmla="*/ 286433 w 845664"/>
                  <a:gd name="connsiteY25" fmla="*/ 401750 h 664003"/>
                  <a:gd name="connsiteX26" fmla="*/ 297593 w 845664"/>
                  <a:gd name="connsiteY26" fmla="*/ 408260 h 664003"/>
                  <a:gd name="connsiteX27" fmla="*/ 311542 w 845664"/>
                  <a:gd name="connsiteY27" fmla="*/ 411980 h 664003"/>
                  <a:gd name="connsiteX28" fmla="*/ 318983 w 845664"/>
                  <a:gd name="connsiteY28" fmla="*/ 411980 h 664003"/>
                  <a:gd name="connsiteX29" fmla="*/ 328282 w 845664"/>
                  <a:gd name="connsiteY29" fmla="*/ 411050 h 664003"/>
                  <a:gd name="connsiteX30" fmla="*/ 354322 w 845664"/>
                  <a:gd name="connsiteY30" fmla="*/ 404540 h 664003"/>
                  <a:gd name="connsiteX31" fmla="*/ 829540 w 845664"/>
                  <a:gd name="connsiteY31" fmla="*/ 386871 h 664003"/>
                  <a:gd name="connsiteX32" fmla="*/ 826750 w 845664"/>
                  <a:gd name="connsiteY32" fmla="*/ 386871 h 664003"/>
                  <a:gd name="connsiteX33" fmla="*/ 807221 w 845664"/>
                  <a:gd name="connsiteY33" fmla="*/ 403610 h 664003"/>
                  <a:gd name="connsiteX34" fmla="*/ 802571 w 845664"/>
                  <a:gd name="connsiteY34" fmla="*/ 450109 h 664003"/>
                  <a:gd name="connsiteX35" fmla="*/ 806290 w 845664"/>
                  <a:gd name="connsiteY35" fmla="*/ 464989 h 664003"/>
                  <a:gd name="connsiteX36" fmla="*/ 819310 w 845664"/>
                  <a:gd name="connsiteY36" fmla="*/ 472428 h 664003"/>
                  <a:gd name="connsiteX37" fmla="*/ 834190 w 845664"/>
                  <a:gd name="connsiteY37" fmla="*/ 468708 h 664003"/>
                  <a:gd name="connsiteX38" fmla="*/ 841629 w 845664"/>
                  <a:gd name="connsiteY38" fmla="*/ 455689 h 664003"/>
                  <a:gd name="connsiteX39" fmla="*/ 845349 w 845664"/>
                  <a:gd name="connsiteY39" fmla="*/ 409190 h 664003"/>
                  <a:gd name="connsiteX40" fmla="*/ 829540 w 845664"/>
                  <a:gd name="connsiteY40" fmla="*/ 386871 h 664003"/>
                  <a:gd name="connsiteX41" fmla="*/ 21390 w 845664"/>
                  <a:gd name="connsiteY41" fmla="*/ 344092 h 664003"/>
                  <a:gd name="connsiteX42" fmla="*/ 38129 w 845664"/>
                  <a:gd name="connsiteY42" fmla="*/ 353391 h 664003"/>
                  <a:gd name="connsiteX43" fmla="*/ 48359 w 845664"/>
                  <a:gd name="connsiteY43" fmla="*/ 357111 h 664003"/>
                  <a:gd name="connsiteX44" fmla="*/ 65098 w 845664"/>
                  <a:gd name="connsiteY44" fmla="*/ 356181 h 664003"/>
                  <a:gd name="connsiteX45" fmla="*/ 82768 w 845664"/>
                  <a:gd name="connsiteY45" fmla="*/ 357111 h 664003"/>
                  <a:gd name="connsiteX46" fmla="*/ 114388 w 845664"/>
                  <a:gd name="connsiteY46" fmla="*/ 359901 h 664003"/>
                  <a:gd name="connsiteX47" fmla="*/ 125547 w 845664"/>
                  <a:gd name="connsiteY47" fmla="*/ 360831 h 664003"/>
                  <a:gd name="connsiteX48" fmla="*/ 144146 w 845664"/>
                  <a:gd name="connsiteY48" fmla="*/ 361761 h 664003"/>
                  <a:gd name="connsiteX49" fmla="*/ 151587 w 845664"/>
                  <a:gd name="connsiteY49" fmla="*/ 361761 h 664003"/>
                  <a:gd name="connsiteX50" fmla="*/ 159026 w 845664"/>
                  <a:gd name="connsiteY50" fmla="*/ 361761 h 664003"/>
                  <a:gd name="connsiteX51" fmla="*/ 185066 w 845664"/>
                  <a:gd name="connsiteY51" fmla="*/ 359901 h 664003"/>
                  <a:gd name="connsiteX52" fmla="*/ 212035 w 845664"/>
                  <a:gd name="connsiteY52" fmla="*/ 357111 h 664003"/>
                  <a:gd name="connsiteX53" fmla="*/ 248304 w 845664"/>
                  <a:gd name="connsiteY53" fmla="*/ 347811 h 664003"/>
                  <a:gd name="connsiteX54" fmla="*/ 251094 w 845664"/>
                  <a:gd name="connsiteY54" fmla="*/ 345951 h 664003"/>
                  <a:gd name="connsiteX55" fmla="*/ 251094 w 845664"/>
                  <a:gd name="connsiteY55" fmla="*/ 331072 h 664003"/>
                  <a:gd name="connsiteX56" fmla="*/ 234354 w 845664"/>
                  <a:gd name="connsiteY56" fmla="*/ 328282 h 664003"/>
                  <a:gd name="connsiteX57" fmla="*/ 220405 w 845664"/>
                  <a:gd name="connsiteY57" fmla="*/ 326422 h 664003"/>
                  <a:gd name="connsiteX58" fmla="*/ 206455 w 845664"/>
                  <a:gd name="connsiteY58" fmla="*/ 323632 h 664003"/>
                  <a:gd name="connsiteX59" fmla="*/ 202735 w 845664"/>
                  <a:gd name="connsiteY59" fmla="*/ 322702 h 664003"/>
                  <a:gd name="connsiteX60" fmla="*/ 189716 w 845664"/>
                  <a:gd name="connsiteY60" fmla="*/ 319912 h 664003"/>
                  <a:gd name="connsiteX61" fmla="*/ 173906 w 845664"/>
                  <a:gd name="connsiteY61" fmla="*/ 316192 h 664003"/>
                  <a:gd name="connsiteX62" fmla="*/ 171116 w 845664"/>
                  <a:gd name="connsiteY62" fmla="*/ 315262 h 664003"/>
                  <a:gd name="connsiteX63" fmla="*/ 170186 w 845664"/>
                  <a:gd name="connsiteY63" fmla="*/ 315262 h 664003"/>
                  <a:gd name="connsiteX64" fmla="*/ 158096 w 845664"/>
                  <a:gd name="connsiteY64" fmla="*/ 311542 h 664003"/>
                  <a:gd name="connsiteX65" fmla="*/ 141357 w 845664"/>
                  <a:gd name="connsiteY65" fmla="*/ 305032 h 664003"/>
                  <a:gd name="connsiteX66" fmla="*/ 127407 w 845664"/>
                  <a:gd name="connsiteY66" fmla="*/ 297593 h 664003"/>
                  <a:gd name="connsiteX67" fmla="*/ 124617 w 845664"/>
                  <a:gd name="connsiteY67" fmla="*/ 292013 h 664003"/>
                  <a:gd name="connsiteX68" fmla="*/ 126477 w 845664"/>
                  <a:gd name="connsiteY68" fmla="*/ 285503 h 664003"/>
                  <a:gd name="connsiteX69" fmla="*/ 132057 w 845664"/>
                  <a:gd name="connsiteY69" fmla="*/ 282713 h 664003"/>
                  <a:gd name="connsiteX70" fmla="*/ 132987 w 845664"/>
                  <a:gd name="connsiteY70" fmla="*/ 282713 h 664003"/>
                  <a:gd name="connsiteX71" fmla="*/ 136707 w 845664"/>
                  <a:gd name="connsiteY71" fmla="*/ 283643 h 664003"/>
                  <a:gd name="connsiteX72" fmla="*/ 159956 w 845664"/>
                  <a:gd name="connsiteY72" fmla="*/ 292013 h 664003"/>
                  <a:gd name="connsiteX73" fmla="*/ 181346 w 845664"/>
                  <a:gd name="connsiteY73" fmla="*/ 300383 h 664003"/>
                  <a:gd name="connsiteX74" fmla="*/ 183206 w 845664"/>
                  <a:gd name="connsiteY74" fmla="*/ 301313 h 664003"/>
                  <a:gd name="connsiteX75" fmla="*/ 182276 w 845664"/>
                  <a:gd name="connsiteY75" fmla="*/ 300383 h 664003"/>
                  <a:gd name="connsiteX76" fmla="*/ 196226 w 845664"/>
                  <a:gd name="connsiteY76" fmla="*/ 305032 h 664003"/>
                  <a:gd name="connsiteX77" fmla="*/ 225985 w 845664"/>
                  <a:gd name="connsiteY77" fmla="*/ 312472 h 664003"/>
                  <a:gd name="connsiteX78" fmla="*/ 252024 w 845664"/>
                  <a:gd name="connsiteY78" fmla="*/ 318052 h 664003"/>
                  <a:gd name="connsiteX79" fmla="*/ 258534 w 845664"/>
                  <a:gd name="connsiteY79" fmla="*/ 299453 h 664003"/>
                  <a:gd name="connsiteX80" fmla="*/ 185066 w 845664"/>
                  <a:gd name="connsiteY80" fmla="*/ 232494 h 664003"/>
                  <a:gd name="connsiteX81" fmla="*/ 184136 w 845664"/>
                  <a:gd name="connsiteY81" fmla="*/ 232494 h 664003"/>
                  <a:gd name="connsiteX82" fmla="*/ 143217 w 845664"/>
                  <a:gd name="connsiteY82" fmla="*/ 197155 h 664003"/>
                  <a:gd name="connsiteX83" fmla="*/ 135777 w 845664"/>
                  <a:gd name="connsiteY83" fmla="*/ 190645 h 664003"/>
                  <a:gd name="connsiteX84" fmla="*/ 125547 w 845664"/>
                  <a:gd name="connsiteY84" fmla="*/ 185995 h 664003"/>
                  <a:gd name="connsiteX85" fmla="*/ 126477 w 845664"/>
                  <a:gd name="connsiteY85" fmla="*/ 186925 h 664003"/>
                  <a:gd name="connsiteX86" fmla="*/ 99508 w 845664"/>
                  <a:gd name="connsiteY86" fmla="*/ 179485 h 664003"/>
                  <a:gd name="connsiteX87" fmla="*/ 88348 w 845664"/>
                  <a:gd name="connsiteY87" fmla="*/ 178555 h 664003"/>
                  <a:gd name="connsiteX88" fmla="*/ 79978 w 845664"/>
                  <a:gd name="connsiteY88" fmla="*/ 178555 h 664003"/>
                  <a:gd name="connsiteX89" fmla="*/ 69748 w 845664"/>
                  <a:gd name="connsiteY89" fmla="*/ 181346 h 664003"/>
                  <a:gd name="connsiteX90" fmla="*/ 64169 w 845664"/>
                  <a:gd name="connsiteY90" fmla="*/ 184135 h 664003"/>
                  <a:gd name="connsiteX91" fmla="*/ 61379 w 845664"/>
                  <a:gd name="connsiteY91" fmla="*/ 186925 h 664003"/>
                  <a:gd name="connsiteX92" fmla="*/ 59519 w 845664"/>
                  <a:gd name="connsiteY92" fmla="*/ 190645 h 664003"/>
                  <a:gd name="connsiteX93" fmla="*/ 58589 w 845664"/>
                  <a:gd name="connsiteY93" fmla="*/ 194365 h 664003"/>
                  <a:gd name="connsiteX94" fmla="*/ 58589 w 845664"/>
                  <a:gd name="connsiteY94" fmla="*/ 200875 h 664003"/>
                  <a:gd name="connsiteX95" fmla="*/ 62309 w 845664"/>
                  <a:gd name="connsiteY95" fmla="*/ 212965 h 664003"/>
                  <a:gd name="connsiteX96" fmla="*/ 65098 w 845664"/>
                  <a:gd name="connsiteY96" fmla="*/ 218545 h 664003"/>
                  <a:gd name="connsiteX97" fmla="*/ 64169 w 845664"/>
                  <a:gd name="connsiteY97" fmla="*/ 226914 h 664003"/>
                  <a:gd name="connsiteX98" fmla="*/ 58589 w 845664"/>
                  <a:gd name="connsiteY98" fmla="*/ 228774 h 664003"/>
                  <a:gd name="connsiteX99" fmla="*/ 56729 w 845664"/>
                  <a:gd name="connsiteY99" fmla="*/ 228774 h 664003"/>
                  <a:gd name="connsiteX100" fmla="*/ 52079 w 845664"/>
                  <a:gd name="connsiteY100" fmla="*/ 227844 h 664003"/>
                  <a:gd name="connsiteX101" fmla="*/ 33480 w 845664"/>
                  <a:gd name="connsiteY101" fmla="*/ 224125 h 664003"/>
                  <a:gd name="connsiteX102" fmla="*/ 24180 w 845664"/>
                  <a:gd name="connsiteY102" fmla="*/ 223195 h 664003"/>
                  <a:gd name="connsiteX103" fmla="*/ 18600 w 845664"/>
                  <a:gd name="connsiteY103" fmla="*/ 223195 h 664003"/>
                  <a:gd name="connsiteX104" fmla="*/ 13020 w 845664"/>
                  <a:gd name="connsiteY104" fmla="*/ 225054 h 664003"/>
                  <a:gd name="connsiteX105" fmla="*/ 10230 w 845664"/>
                  <a:gd name="connsiteY105" fmla="*/ 226914 h 664003"/>
                  <a:gd name="connsiteX106" fmla="*/ 8370 w 845664"/>
                  <a:gd name="connsiteY106" fmla="*/ 228774 h 664003"/>
                  <a:gd name="connsiteX107" fmla="*/ 6510 w 845664"/>
                  <a:gd name="connsiteY107" fmla="*/ 231564 h 664003"/>
                  <a:gd name="connsiteX108" fmla="*/ 5580 w 845664"/>
                  <a:gd name="connsiteY108" fmla="*/ 235284 h 664003"/>
                  <a:gd name="connsiteX109" fmla="*/ 5580 w 845664"/>
                  <a:gd name="connsiteY109" fmla="*/ 238074 h 664003"/>
                  <a:gd name="connsiteX110" fmla="*/ 6510 w 845664"/>
                  <a:gd name="connsiteY110" fmla="*/ 240864 h 664003"/>
                  <a:gd name="connsiteX111" fmla="*/ 9300 w 845664"/>
                  <a:gd name="connsiteY111" fmla="*/ 244584 h 664003"/>
                  <a:gd name="connsiteX112" fmla="*/ 17670 w 845664"/>
                  <a:gd name="connsiteY112" fmla="*/ 252954 h 664003"/>
                  <a:gd name="connsiteX113" fmla="*/ 23249 w 845664"/>
                  <a:gd name="connsiteY113" fmla="*/ 257604 h 664003"/>
                  <a:gd name="connsiteX114" fmla="*/ 32549 w 845664"/>
                  <a:gd name="connsiteY114" fmla="*/ 275273 h 664003"/>
                  <a:gd name="connsiteX115" fmla="*/ 20460 w 845664"/>
                  <a:gd name="connsiteY115" fmla="*/ 294803 h 664003"/>
                  <a:gd name="connsiteX116" fmla="*/ 8370 w 845664"/>
                  <a:gd name="connsiteY116" fmla="*/ 300383 h 664003"/>
                  <a:gd name="connsiteX117" fmla="*/ 3720 w 845664"/>
                  <a:gd name="connsiteY117" fmla="*/ 302243 h 664003"/>
                  <a:gd name="connsiteX118" fmla="*/ 930 w 845664"/>
                  <a:gd name="connsiteY118" fmla="*/ 304102 h 664003"/>
                  <a:gd name="connsiteX119" fmla="*/ 0 w 845664"/>
                  <a:gd name="connsiteY119" fmla="*/ 305032 h 664003"/>
                  <a:gd name="connsiteX120" fmla="*/ 0 w 845664"/>
                  <a:gd name="connsiteY120" fmla="*/ 305962 h 664003"/>
                  <a:gd name="connsiteX121" fmla="*/ 0 w 845664"/>
                  <a:gd name="connsiteY121" fmla="*/ 306892 h 664003"/>
                  <a:gd name="connsiteX122" fmla="*/ 0 w 845664"/>
                  <a:gd name="connsiteY122" fmla="*/ 310612 h 664003"/>
                  <a:gd name="connsiteX123" fmla="*/ 3720 w 845664"/>
                  <a:gd name="connsiteY123" fmla="*/ 322702 h 664003"/>
                  <a:gd name="connsiteX124" fmla="*/ 9300 w 845664"/>
                  <a:gd name="connsiteY124" fmla="*/ 332932 h 664003"/>
                  <a:gd name="connsiteX125" fmla="*/ 21390 w 845664"/>
                  <a:gd name="connsiteY125" fmla="*/ 344092 h 664003"/>
                  <a:gd name="connsiteX126" fmla="*/ 92068 w 845664"/>
                  <a:gd name="connsiteY126" fmla="*/ 270623 h 664003"/>
                  <a:gd name="connsiteX127" fmla="*/ 96718 w 845664"/>
                  <a:gd name="connsiteY127" fmla="*/ 268763 h 664003"/>
                  <a:gd name="connsiteX128" fmla="*/ 102297 w 845664"/>
                  <a:gd name="connsiteY128" fmla="*/ 270623 h 664003"/>
                  <a:gd name="connsiteX129" fmla="*/ 105088 w 845664"/>
                  <a:gd name="connsiteY129" fmla="*/ 275273 h 664003"/>
                  <a:gd name="connsiteX130" fmla="*/ 103228 w 845664"/>
                  <a:gd name="connsiteY130" fmla="*/ 280853 h 664003"/>
                  <a:gd name="connsiteX131" fmla="*/ 98578 w 845664"/>
                  <a:gd name="connsiteY131" fmla="*/ 282713 h 664003"/>
                  <a:gd name="connsiteX132" fmla="*/ 92998 w 845664"/>
                  <a:gd name="connsiteY132" fmla="*/ 280853 h 664003"/>
                  <a:gd name="connsiteX133" fmla="*/ 90208 w 845664"/>
                  <a:gd name="connsiteY133" fmla="*/ 276203 h 664003"/>
                  <a:gd name="connsiteX134" fmla="*/ 92068 w 845664"/>
                  <a:gd name="connsiteY134" fmla="*/ 270623 h 664003"/>
                  <a:gd name="connsiteX135" fmla="*/ 112528 w 845664"/>
                  <a:gd name="connsiteY135" fmla="*/ 138567 h 664003"/>
                  <a:gd name="connsiteX136" fmla="*/ 129267 w 845664"/>
                  <a:gd name="connsiteY136" fmla="*/ 166466 h 664003"/>
                  <a:gd name="connsiteX137" fmla="*/ 139497 w 845664"/>
                  <a:gd name="connsiteY137" fmla="*/ 178555 h 664003"/>
                  <a:gd name="connsiteX138" fmla="*/ 154377 w 845664"/>
                  <a:gd name="connsiteY138" fmla="*/ 192505 h 664003"/>
                  <a:gd name="connsiteX139" fmla="*/ 193436 w 845664"/>
                  <a:gd name="connsiteY139" fmla="*/ 225984 h 664003"/>
                  <a:gd name="connsiteX140" fmla="*/ 265043 w 845664"/>
                  <a:gd name="connsiteY140" fmla="*/ 290153 h 664003"/>
                  <a:gd name="connsiteX141" fmla="*/ 276203 w 845664"/>
                  <a:gd name="connsiteY141" fmla="*/ 278993 h 664003"/>
                  <a:gd name="connsiteX142" fmla="*/ 253884 w 845664"/>
                  <a:gd name="connsiteY142" fmla="*/ 246444 h 664003"/>
                  <a:gd name="connsiteX143" fmla="*/ 233425 w 845664"/>
                  <a:gd name="connsiteY143" fmla="*/ 207385 h 664003"/>
                  <a:gd name="connsiteX144" fmla="*/ 206455 w 845664"/>
                  <a:gd name="connsiteY144" fmla="*/ 127407 h 664003"/>
                  <a:gd name="connsiteX145" fmla="*/ 208315 w 845664"/>
                  <a:gd name="connsiteY145" fmla="*/ 120897 h 664003"/>
                  <a:gd name="connsiteX146" fmla="*/ 214825 w 845664"/>
                  <a:gd name="connsiteY146" fmla="*/ 117177 h 664003"/>
                  <a:gd name="connsiteX147" fmla="*/ 215755 w 845664"/>
                  <a:gd name="connsiteY147" fmla="*/ 117177 h 664003"/>
                  <a:gd name="connsiteX148" fmla="*/ 222265 w 845664"/>
                  <a:gd name="connsiteY148" fmla="*/ 119037 h 664003"/>
                  <a:gd name="connsiteX149" fmla="*/ 225055 w 845664"/>
                  <a:gd name="connsiteY149" fmla="*/ 122757 h 664003"/>
                  <a:gd name="connsiteX150" fmla="*/ 239935 w 845664"/>
                  <a:gd name="connsiteY150" fmla="*/ 175766 h 664003"/>
                  <a:gd name="connsiteX151" fmla="*/ 262254 w 845664"/>
                  <a:gd name="connsiteY151" fmla="*/ 227844 h 664003"/>
                  <a:gd name="connsiteX152" fmla="*/ 262254 w 845664"/>
                  <a:gd name="connsiteY152" fmla="*/ 226914 h 664003"/>
                  <a:gd name="connsiteX153" fmla="*/ 290153 w 845664"/>
                  <a:gd name="connsiteY153" fmla="*/ 270623 h 664003"/>
                  <a:gd name="connsiteX154" fmla="*/ 295733 w 845664"/>
                  <a:gd name="connsiteY154" fmla="*/ 268763 h 664003"/>
                  <a:gd name="connsiteX155" fmla="*/ 297593 w 845664"/>
                  <a:gd name="connsiteY155" fmla="*/ 166466 h 664003"/>
                  <a:gd name="connsiteX156" fmla="*/ 303173 w 845664"/>
                  <a:gd name="connsiteY156" fmla="*/ 129267 h 664003"/>
                  <a:gd name="connsiteX157" fmla="*/ 302243 w 845664"/>
                  <a:gd name="connsiteY157" fmla="*/ 108807 h 664003"/>
                  <a:gd name="connsiteX158" fmla="*/ 302243 w 845664"/>
                  <a:gd name="connsiteY158" fmla="*/ 109737 h 664003"/>
                  <a:gd name="connsiteX159" fmla="*/ 292943 w 845664"/>
                  <a:gd name="connsiteY159" fmla="*/ 72538 h 664003"/>
                  <a:gd name="connsiteX160" fmla="*/ 283643 w 845664"/>
                  <a:gd name="connsiteY160" fmla="*/ 55799 h 664003"/>
                  <a:gd name="connsiteX161" fmla="*/ 273414 w 845664"/>
                  <a:gd name="connsiteY161" fmla="*/ 45569 h 664003"/>
                  <a:gd name="connsiteX162" fmla="*/ 262254 w 845664"/>
                  <a:gd name="connsiteY162" fmla="*/ 39059 h 664003"/>
                  <a:gd name="connsiteX163" fmla="*/ 252954 w 845664"/>
                  <a:gd name="connsiteY163" fmla="*/ 36269 h 664003"/>
                  <a:gd name="connsiteX164" fmla="*/ 249234 w 845664"/>
                  <a:gd name="connsiteY164" fmla="*/ 36269 h 664003"/>
                  <a:gd name="connsiteX165" fmla="*/ 245514 w 845664"/>
                  <a:gd name="connsiteY165" fmla="*/ 36269 h 664003"/>
                  <a:gd name="connsiteX166" fmla="*/ 239004 w 845664"/>
                  <a:gd name="connsiteY166" fmla="*/ 38129 h 664003"/>
                  <a:gd name="connsiteX167" fmla="*/ 233425 w 845664"/>
                  <a:gd name="connsiteY167" fmla="*/ 40919 h 664003"/>
                  <a:gd name="connsiteX168" fmla="*/ 227844 w 845664"/>
                  <a:gd name="connsiteY168" fmla="*/ 46499 h 664003"/>
                  <a:gd name="connsiteX169" fmla="*/ 222265 w 845664"/>
                  <a:gd name="connsiteY169" fmla="*/ 56729 h 664003"/>
                  <a:gd name="connsiteX170" fmla="*/ 221335 w 845664"/>
                  <a:gd name="connsiteY170" fmla="*/ 58588 h 664003"/>
                  <a:gd name="connsiteX171" fmla="*/ 217615 w 845664"/>
                  <a:gd name="connsiteY171" fmla="*/ 64168 h 664003"/>
                  <a:gd name="connsiteX172" fmla="*/ 212965 w 845664"/>
                  <a:gd name="connsiteY172" fmla="*/ 65098 h 664003"/>
                  <a:gd name="connsiteX173" fmla="*/ 208315 w 845664"/>
                  <a:gd name="connsiteY173" fmla="*/ 64168 h 664003"/>
                  <a:gd name="connsiteX174" fmla="*/ 205525 w 845664"/>
                  <a:gd name="connsiteY174" fmla="*/ 61379 h 664003"/>
                  <a:gd name="connsiteX175" fmla="*/ 203665 w 845664"/>
                  <a:gd name="connsiteY175" fmla="*/ 58588 h 664003"/>
                  <a:gd name="connsiteX176" fmla="*/ 185066 w 845664"/>
                  <a:gd name="connsiteY176" fmla="*/ 39059 h 664003"/>
                  <a:gd name="connsiteX177" fmla="*/ 176696 w 845664"/>
                  <a:gd name="connsiteY177" fmla="*/ 34409 h 664003"/>
                  <a:gd name="connsiteX178" fmla="*/ 171116 w 845664"/>
                  <a:gd name="connsiteY178" fmla="*/ 32549 h 664003"/>
                  <a:gd name="connsiteX179" fmla="*/ 166466 w 845664"/>
                  <a:gd name="connsiteY179" fmla="*/ 32549 h 664003"/>
                  <a:gd name="connsiteX180" fmla="*/ 161816 w 845664"/>
                  <a:gd name="connsiteY180" fmla="*/ 32549 h 664003"/>
                  <a:gd name="connsiteX181" fmla="*/ 156237 w 845664"/>
                  <a:gd name="connsiteY181" fmla="*/ 34409 h 664003"/>
                  <a:gd name="connsiteX182" fmla="*/ 153446 w 845664"/>
                  <a:gd name="connsiteY182" fmla="*/ 36269 h 664003"/>
                  <a:gd name="connsiteX183" fmla="*/ 151587 w 845664"/>
                  <a:gd name="connsiteY183" fmla="*/ 38129 h 664003"/>
                  <a:gd name="connsiteX184" fmla="*/ 150656 w 845664"/>
                  <a:gd name="connsiteY184" fmla="*/ 39989 h 664003"/>
                  <a:gd name="connsiteX185" fmla="*/ 149727 w 845664"/>
                  <a:gd name="connsiteY185" fmla="*/ 43709 h 664003"/>
                  <a:gd name="connsiteX186" fmla="*/ 149727 w 845664"/>
                  <a:gd name="connsiteY186" fmla="*/ 53009 h 664003"/>
                  <a:gd name="connsiteX187" fmla="*/ 153446 w 845664"/>
                  <a:gd name="connsiteY187" fmla="*/ 70678 h 664003"/>
                  <a:gd name="connsiteX188" fmla="*/ 156237 w 845664"/>
                  <a:gd name="connsiteY188" fmla="*/ 83698 h 664003"/>
                  <a:gd name="connsiteX189" fmla="*/ 154377 w 845664"/>
                  <a:gd name="connsiteY189" fmla="*/ 89278 h 664003"/>
                  <a:gd name="connsiteX190" fmla="*/ 150656 w 845664"/>
                  <a:gd name="connsiteY190" fmla="*/ 91138 h 664003"/>
                  <a:gd name="connsiteX191" fmla="*/ 145077 w 845664"/>
                  <a:gd name="connsiteY191" fmla="*/ 91138 h 664003"/>
                  <a:gd name="connsiteX192" fmla="*/ 132987 w 845664"/>
                  <a:gd name="connsiteY192" fmla="*/ 92068 h 664003"/>
                  <a:gd name="connsiteX193" fmla="*/ 121827 w 845664"/>
                  <a:gd name="connsiteY193" fmla="*/ 94858 h 664003"/>
                  <a:gd name="connsiteX194" fmla="*/ 115317 w 845664"/>
                  <a:gd name="connsiteY194" fmla="*/ 98578 h 664003"/>
                  <a:gd name="connsiteX195" fmla="*/ 111597 w 845664"/>
                  <a:gd name="connsiteY195" fmla="*/ 102297 h 664003"/>
                  <a:gd name="connsiteX196" fmla="*/ 108807 w 845664"/>
                  <a:gd name="connsiteY196" fmla="*/ 106947 h 664003"/>
                  <a:gd name="connsiteX197" fmla="*/ 106947 w 845664"/>
                  <a:gd name="connsiteY197" fmla="*/ 112527 h 664003"/>
                  <a:gd name="connsiteX198" fmla="*/ 106947 w 845664"/>
                  <a:gd name="connsiteY198" fmla="*/ 121827 h 664003"/>
                  <a:gd name="connsiteX199" fmla="*/ 112528 w 845664"/>
                  <a:gd name="connsiteY199" fmla="*/ 138567 h 664003"/>
                  <a:gd name="connsiteX200" fmla="*/ 495678 w 845664"/>
                  <a:gd name="connsiteY200" fmla="*/ 154376 h 664003"/>
                  <a:gd name="connsiteX201" fmla="*/ 477079 w 845664"/>
                  <a:gd name="connsiteY201" fmla="*/ 181346 h 664003"/>
                  <a:gd name="connsiteX202" fmla="*/ 471499 w 845664"/>
                  <a:gd name="connsiteY202" fmla="*/ 188785 h 664003"/>
                  <a:gd name="connsiteX203" fmla="*/ 460339 w 845664"/>
                  <a:gd name="connsiteY203" fmla="*/ 204595 h 664003"/>
                  <a:gd name="connsiteX204" fmla="*/ 458479 w 845664"/>
                  <a:gd name="connsiteY204" fmla="*/ 206455 h 664003"/>
                  <a:gd name="connsiteX205" fmla="*/ 453829 w 845664"/>
                  <a:gd name="connsiteY205" fmla="*/ 213895 h 664003"/>
                  <a:gd name="connsiteX206" fmla="*/ 431510 w 845664"/>
                  <a:gd name="connsiteY206" fmla="*/ 245514 h 664003"/>
                  <a:gd name="connsiteX207" fmla="*/ 406400 w 845664"/>
                  <a:gd name="connsiteY207" fmla="*/ 277133 h 664003"/>
                  <a:gd name="connsiteX208" fmla="*/ 392450 w 845664"/>
                  <a:gd name="connsiteY208" fmla="*/ 291083 h 664003"/>
                  <a:gd name="connsiteX209" fmla="*/ 386871 w 845664"/>
                  <a:gd name="connsiteY209" fmla="*/ 295733 h 664003"/>
                  <a:gd name="connsiteX210" fmla="*/ 397100 w 845664"/>
                  <a:gd name="connsiteY210" fmla="*/ 312472 h 664003"/>
                  <a:gd name="connsiteX211" fmla="*/ 401750 w 845664"/>
                  <a:gd name="connsiteY211" fmla="*/ 311542 h 664003"/>
                  <a:gd name="connsiteX212" fmla="*/ 457549 w 845664"/>
                  <a:gd name="connsiteY212" fmla="*/ 289223 h 664003"/>
                  <a:gd name="connsiteX213" fmla="*/ 498468 w 845664"/>
                  <a:gd name="connsiteY213" fmla="*/ 265974 h 664003"/>
                  <a:gd name="connsiteX214" fmla="*/ 502188 w 845664"/>
                  <a:gd name="connsiteY214" fmla="*/ 264113 h 664003"/>
                  <a:gd name="connsiteX215" fmla="*/ 503118 w 845664"/>
                  <a:gd name="connsiteY215" fmla="*/ 263183 h 664003"/>
                  <a:gd name="connsiteX216" fmla="*/ 504048 w 845664"/>
                  <a:gd name="connsiteY216" fmla="*/ 262253 h 664003"/>
                  <a:gd name="connsiteX217" fmla="*/ 545897 w 845664"/>
                  <a:gd name="connsiteY217" fmla="*/ 239004 h 664003"/>
                  <a:gd name="connsiteX218" fmla="*/ 547757 w 845664"/>
                  <a:gd name="connsiteY218" fmla="*/ 239004 h 664003"/>
                  <a:gd name="connsiteX219" fmla="*/ 552407 w 845664"/>
                  <a:gd name="connsiteY219" fmla="*/ 242724 h 664003"/>
                  <a:gd name="connsiteX220" fmla="*/ 550547 w 845664"/>
                  <a:gd name="connsiteY220" fmla="*/ 249234 h 664003"/>
                  <a:gd name="connsiteX221" fmla="*/ 531017 w 845664"/>
                  <a:gd name="connsiteY221" fmla="*/ 261324 h 664003"/>
                  <a:gd name="connsiteX222" fmla="*/ 521718 w 845664"/>
                  <a:gd name="connsiteY222" fmla="*/ 266903 h 664003"/>
                  <a:gd name="connsiteX223" fmla="*/ 514278 w 845664"/>
                  <a:gd name="connsiteY223" fmla="*/ 271553 h 664003"/>
                  <a:gd name="connsiteX224" fmla="*/ 475219 w 845664"/>
                  <a:gd name="connsiteY224" fmla="*/ 293873 h 664003"/>
                  <a:gd name="connsiteX225" fmla="*/ 400820 w 845664"/>
                  <a:gd name="connsiteY225" fmla="*/ 322702 h 664003"/>
                  <a:gd name="connsiteX226" fmla="*/ 404540 w 845664"/>
                  <a:gd name="connsiteY226" fmla="*/ 346881 h 664003"/>
                  <a:gd name="connsiteX227" fmla="*/ 432439 w 845664"/>
                  <a:gd name="connsiteY227" fmla="*/ 348741 h 664003"/>
                  <a:gd name="connsiteX228" fmla="*/ 448249 w 845664"/>
                  <a:gd name="connsiteY228" fmla="*/ 348741 h 664003"/>
                  <a:gd name="connsiteX229" fmla="*/ 464989 w 845664"/>
                  <a:gd name="connsiteY229" fmla="*/ 348741 h 664003"/>
                  <a:gd name="connsiteX230" fmla="*/ 465919 w 845664"/>
                  <a:gd name="connsiteY230" fmla="*/ 348741 h 664003"/>
                  <a:gd name="connsiteX231" fmla="*/ 572866 w 845664"/>
                  <a:gd name="connsiteY231" fmla="*/ 332932 h 664003"/>
                  <a:gd name="connsiteX232" fmla="*/ 618435 w 845664"/>
                  <a:gd name="connsiteY232" fmla="*/ 312472 h 664003"/>
                  <a:gd name="connsiteX233" fmla="*/ 637034 w 845664"/>
                  <a:gd name="connsiteY233" fmla="*/ 296663 h 664003"/>
                  <a:gd name="connsiteX234" fmla="*/ 651914 w 845664"/>
                  <a:gd name="connsiteY234" fmla="*/ 277133 h 664003"/>
                  <a:gd name="connsiteX235" fmla="*/ 656564 w 845664"/>
                  <a:gd name="connsiteY235" fmla="*/ 265044 h 664003"/>
                  <a:gd name="connsiteX236" fmla="*/ 657494 w 845664"/>
                  <a:gd name="connsiteY236" fmla="*/ 258534 h 664003"/>
                  <a:gd name="connsiteX237" fmla="*/ 656564 w 845664"/>
                  <a:gd name="connsiteY237" fmla="*/ 253884 h 664003"/>
                  <a:gd name="connsiteX238" fmla="*/ 654704 w 845664"/>
                  <a:gd name="connsiteY238" fmla="*/ 250164 h 664003"/>
                  <a:gd name="connsiteX239" fmla="*/ 651914 w 845664"/>
                  <a:gd name="connsiteY239" fmla="*/ 247374 h 664003"/>
                  <a:gd name="connsiteX240" fmla="*/ 647264 w 845664"/>
                  <a:gd name="connsiteY240" fmla="*/ 243654 h 664003"/>
                  <a:gd name="connsiteX241" fmla="*/ 635175 w 845664"/>
                  <a:gd name="connsiteY241" fmla="*/ 239004 h 664003"/>
                  <a:gd name="connsiteX242" fmla="*/ 630525 w 845664"/>
                  <a:gd name="connsiteY242" fmla="*/ 236214 h 664003"/>
                  <a:gd name="connsiteX243" fmla="*/ 628665 w 845664"/>
                  <a:gd name="connsiteY243" fmla="*/ 232494 h 664003"/>
                  <a:gd name="connsiteX244" fmla="*/ 631455 w 845664"/>
                  <a:gd name="connsiteY244" fmla="*/ 225984 h 664003"/>
                  <a:gd name="connsiteX245" fmla="*/ 642615 w 845664"/>
                  <a:gd name="connsiteY245" fmla="*/ 215755 h 664003"/>
                  <a:gd name="connsiteX246" fmla="*/ 650054 w 845664"/>
                  <a:gd name="connsiteY246" fmla="*/ 205525 h 664003"/>
                  <a:gd name="connsiteX247" fmla="*/ 651914 w 845664"/>
                  <a:gd name="connsiteY247" fmla="*/ 199945 h 664003"/>
                  <a:gd name="connsiteX248" fmla="*/ 652844 w 845664"/>
                  <a:gd name="connsiteY248" fmla="*/ 196225 h 664003"/>
                  <a:gd name="connsiteX249" fmla="*/ 652844 w 845664"/>
                  <a:gd name="connsiteY249" fmla="*/ 193435 h 664003"/>
                  <a:gd name="connsiteX250" fmla="*/ 651914 w 845664"/>
                  <a:gd name="connsiteY250" fmla="*/ 191575 h 664003"/>
                  <a:gd name="connsiteX251" fmla="*/ 650054 w 845664"/>
                  <a:gd name="connsiteY251" fmla="*/ 189715 h 664003"/>
                  <a:gd name="connsiteX252" fmla="*/ 646334 w 845664"/>
                  <a:gd name="connsiteY252" fmla="*/ 187855 h 664003"/>
                  <a:gd name="connsiteX253" fmla="*/ 640754 w 845664"/>
                  <a:gd name="connsiteY253" fmla="*/ 185995 h 664003"/>
                  <a:gd name="connsiteX254" fmla="*/ 628665 w 845664"/>
                  <a:gd name="connsiteY254" fmla="*/ 185065 h 664003"/>
                  <a:gd name="connsiteX255" fmla="*/ 607276 w 845664"/>
                  <a:gd name="connsiteY255" fmla="*/ 188785 h 664003"/>
                  <a:gd name="connsiteX256" fmla="*/ 603555 w 845664"/>
                  <a:gd name="connsiteY256" fmla="*/ 189715 h 664003"/>
                  <a:gd name="connsiteX257" fmla="*/ 603555 w 845664"/>
                  <a:gd name="connsiteY257" fmla="*/ 189715 h 664003"/>
                  <a:gd name="connsiteX258" fmla="*/ 602626 w 845664"/>
                  <a:gd name="connsiteY258" fmla="*/ 189715 h 664003"/>
                  <a:gd name="connsiteX259" fmla="*/ 600766 w 845664"/>
                  <a:gd name="connsiteY259" fmla="*/ 189715 h 664003"/>
                  <a:gd name="connsiteX260" fmla="*/ 597976 w 845664"/>
                  <a:gd name="connsiteY260" fmla="*/ 187855 h 664003"/>
                  <a:gd name="connsiteX261" fmla="*/ 597976 w 845664"/>
                  <a:gd name="connsiteY261" fmla="*/ 178555 h 664003"/>
                  <a:gd name="connsiteX262" fmla="*/ 600766 w 845664"/>
                  <a:gd name="connsiteY262" fmla="*/ 173906 h 664003"/>
                  <a:gd name="connsiteX263" fmla="*/ 604485 w 845664"/>
                  <a:gd name="connsiteY263" fmla="*/ 165536 h 664003"/>
                  <a:gd name="connsiteX264" fmla="*/ 605415 w 845664"/>
                  <a:gd name="connsiteY264" fmla="*/ 158096 h 664003"/>
                  <a:gd name="connsiteX265" fmla="*/ 604485 w 845664"/>
                  <a:gd name="connsiteY265" fmla="*/ 152516 h 664003"/>
                  <a:gd name="connsiteX266" fmla="*/ 601695 w 845664"/>
                  <a:gd name="connsiteY266" fmla="*/ 146936 h 664003"/>
                  <a:gd name="connsiteX267" fmla="*/ 597045 w 845664"/>
                  <a:gd name="connsiteY267" fmla="*/ 141356 h 664003"/>
                  <a:gd name="connsiteX268" fmla="*/ 587746 w 845664"/>
                  <a:gd name="connsiteY268" fmla="*/ 134847 h 664003"/>
                  <a:gd name="connsiteX269" fmla="*/ 574726 w 845664"/>
                  <a:gd name="connsiteY269" fmla="*/ 130197 h 664003"/>
                  <a:gd name="connsiteX270" fmla="*/ 559846 w 845664"/>
                  <a:gd name="connsiteY270" fmla="*/ 128337 h 664003"/>
                  <a:gd name="connsiteX271" fmla="*/ 558917 w 845664"/>
                  <a:gd name="connsiteY271" fmla="*/ 128337 h 664003"/>
                  <a:gd name="connsiteX272" fmla="*/ 537527 w 845664"/>
                  <a:gd name="connsiteY272" fmla="*/ 132057 h 664003"/>
                  <a:gd name="connsiteX273" fmla="*/ 498468 w 845664"/>
                  <a:gd name="connsiteY273" fmla="*/ 150656 h 664003"/>
                  <a:gd name="connsiteX274" fmla="*/ 495678 w 845664"/>
                  <a:gd name="connsiteY274" fmla="*/ 154376 h 664003"/>
                  <a:gd name="connsiteX275" fmla="*/ 665864 w 845664"/>
                  <a:gd name="connsiteY275" fmla="*/ 378501 h 664003"/>
                  <a:gd name="connsiteX276" fmla="*/ 655634 w 845664"/>
                  <a:gd name="connsiteY276" fmla="*/ 367341 h 664003"/>
                  <a:gd name="connsiteX277" fmla="*/ 635175 w 845664"/>
                  <a:gd name="connsiteY277" fmla="*/ 354321 h 664003"/>
                  <a:gd name="connsiteX278" fmla="*/ 601695 w 845664"/>
                  <a:gd name="connsiteY278" fmla="*/ 343162 h 664003"/>
                  <a:gd name="connsiteX279" fmla="*/ 600766 w 845664"/>
                  <a:gd name="connsiteY279" fmla="*/ 343162 h 664003"/>
                  <a:gd name="connsiteX280" fmla="*/ 599835 w 845664"/>
                  <a:gd name="connsiteY280" fmla="*/ 343162 h 664003"/>
                  <a:gd name="connsiteX281" fmla="*/ 591466 w 845664"/>
                  <a:gd name="connsiteY281" fmla="*/ 342232 h 664003"/>
                  <a:gd name="connsiteX282" fmla="*/ 586816 w 845664"/>
                  <a:gd name="connsiteY282" fmla="*/ 340372 h 664003"/>
                  <a:gd name="connsiteX283" fmla="*/ 586816 w 845664"/>
                  <a:gd name="connsiteY283" fmla="*/ 340372 h 664003"/>
                  <a:gd name="connsiteX284" fmla="*/ 586816 w 845664"/>
                  <a:gd name="connsiteY284" fmla="*/ 340372 h 664003"/>
                  <a:gd name="connsiteX285" fmla="*/ 507768 w 845664"/>
                  <a:gd name="connsiteY285" fmla="*/ 356181 h 664003"/>
                  <a:gd name="connsiteX286" fmla="*/ 452899 w 845664"/>
                  <a:gd name="connsiteY286" fmla="*/ 358971 h 664003"/>
                  <a:gd name="connsiteX287" fmla="*/ 426860 w 845664"/>
                  <a:gd name="connsiteY287" fmla="*/ 358971 h 664003"/>
                  <a:gd name="connsiteX288" fmla="*/ 425000 w 845664"/>
                  <a:gd name="connsiteY288" fmla="*/ 358971 h 664003"/>
                  <a:gd name="connsiteX289" fmla="*/ 419420 w 845664"/>
                  <a:gd name="connsiteY289" fmla="*/ 358971 h 664003"/>
                  <a:gd name="connsiteX290" fmla="*/ 403610 w 845664"/>
                  <a:gd name="connsiteY290" fmla="*/ 358971 h 664003"/>
                  <a:gd name="connsiteX291" fmla="*/ 403610 w 845664"/>
                  <a:gd name="connsiteY291" fmla="*/ 359901 h 664003"/>
                  <a:gd name="connsiteX292" fmla="*/ 402681 w 845664"/>
                  <a:gd name="connsiteY292" fmla="*/ 363621 h 664003"/>
                  <a:gd name="connsiteX293" fmla="*/ 420350 w 845664"/>
                  <a:gd name="connsiteY293" fmla="*/ 374781 h 664003"/>
                  <a:gd name="connsiteX294" fmla="*/ 419420 w 845664"/>
                  <a:gd name="connsiteY294" fmla="*/ 373851 h 664003"/>
                  <a:gd name="connsiteX295" fmla="*/ 418490 w 845664"/>
                  <a:gd name="connsiteY295" fmla="*/ 372921 h 664003"/>
                  <a:gd name="connsiteX296" fmla="*/ 508698 w 845664"/>
                  <a:gd name="connsiteY296" fmla="*/ 408260 h 664003"/>
                  <a:gd name="connsiteX297" fmla="*/ 506838 w 845664"/>
                  <a:gd name="connsiteY297" fmla="*/ 407330 h 664003"/>
                  <a:gd name="connsiteX298" fmla="*/ 538457 w 845664"/>
                  <a:gd name="connsiteY298" fmla="*/ 415700 h 664003"/>
                  <a:gd name="connsiteX299" fmla="*/ 544037 w 845664"/>
                  <a:gd name="connsiteY299" fmla="*/ 418490 h 664003"/>
                  <a:gd name="connsiteX300" fmla="*/ 545897 w 845664"/>
                  <a:gd name="connsiteY300" fmla="*/ 424070 h 664003"/>
                  <a:gd name="connsiteX301" fmla="*/ 543107 w 845664"/>
                  <a:gd name="connsiteY301" fmla="*/ 429649 h 664003"/>
                  <a:gd name="connsiteX302" fmla="*/ 538457 w 845664"/>
                  <a:gd name="connsiteY302" fmla="*/ 431509 h 664003"/>
                  <a:gd name="connsiteX303" fmla="*/ 537527 w 845664"/>
                  <a:gd name="connsiteY303" fmla="*/ 431509 h 664003"/>
                  <a:gd name="connsiteX304" fmla="*/ 461269 w 845664"/>
                  <a:gd name="connsiteY304" fmla="*/ 410120 h 664003"/>
                  <a:gd name="connsiteX305" fmla="*/ 425930 w 845664"/>
                  <a:gd name="connsiteY305" fmla="*/ 394310 h 664003"/>
                  <a:gd name="connsiteX306" fmla="*/ 398960 w 845664"/>
                  <a:gd name="connsiteY306" fmla="*/ 376641 h 664003"/>
                  <a:gd name="connsiteX307" fmla="*/ 385011 w 845664"/>
                  <a:gd name="connsiteY307" fmla="*/ 397100 h 664003"/>
                  <a:gd name="connsiteX308" fmla="*/ 431510 w 845664"/>
                  <a:gd name="connsiteY308" fmla="*/ 446389 h 664003"/>
                  <a:gd name="connsiteX309" fmla="*/ 447319 w 845664"/>
                  <a:gd name="connsiteY309" fmla="*/ 465919 h 664003"/>
                  <a:gd name="connsiteX310" fmla="*/ 451039 w 845664"/>
                  <a:gd name="connsiteY310" fmla="*/ 470569 h 664003"/>
                  <a:gd name="connsiteX311" fmla="*/ 471499 w 845664"/>
                  <a:gd name="connsiteY311" fmla="*/ 483588 h 664003"/>
                  <a:gd name="connsiteX312" fmla="*/ 479869 w 845664"/>
                  <a:gd name="connsiteY312" fmla="*/ 488238 h 664003"/>
                  <a:gd name="connsiteX313" fmla="*/ 519857 w 845664"/>
                  <a:gd name="connsiteY313" fmla="*/ 510557 h 664003"/>
                  <a:gd name="connsiteX314" fmla="*/ 572866 w 845664"/>
                  <a:gd name="connsiteY314" fmla="*/ 530087 h 664003"/>
                  <a:gd name="connsiteX315" fmla="*/ 594256 w 845664"/>
                  <a:gd name="connsiteY315" fmla="*/ 531947 h 664003"/>
                  <a:gd name="connsiteX316" fmla="*/ 597976 w 845664"/>
                  <a:gd name="connsiteY316" fmla="*/ 531947 h 664003"/>
                  <a:gd name="connsiteX317" fmla="*/ 607276 w 845664"/>
                  <a:gd name="connsiteY317" fmla="*/ 530087 h 664003"/>
                  <a:gd name="connsiteX318" fmla="*/ 612855 w 845664"/>
                  <a:gd name="connsiteY318" fmla="*/ 527297 h 664003"/>
                  <a:gd name="connsiteX319" fmla="*/ 616575 w 845664"/>
                  <a:gd name="connsiteY319" fmla="*/ 524507 h 664003"/>
                  <a:gd name="connsiteX320" fmla="*/ 618435 w 845664"/>
                  <a:gd name="connsiteY320" fmla="*/ 521717 h 664003"/>
                  <a:gd name="connsiteX321" fmla="*/ 619365 w 845664"/>
                  <a:gd name="connsiteY321" fmla="*/ 517997 h 664003"/>
                  <a:gd name="connsiteX322" fmla="*/ 619365 w 845664"/>
                  <a:gd name="connsiteY322" fmla="*/ 513347 h 664003"/>
                  <a:gd name="connsiteX323" fmla="*/ 618435 w 845664"/>
                  <a:gd name="connsiteY323" fmla="*/ 506838 h 664003"/>
                  <a:gd name="connsiteX324" fmla="*/ 613785 w 845664"/>
                  <a:gd name="connsiteY324" fmla="*/ 497538 h 664003"/>
                  <a:gd name="connsiteX325" fmla="*/ 603555 w 845664"/>
                  <a:gd name="connsiteY325" fmla="*/ 485448 h 664003"/>
                  <a:gd name="connsiteX326" fmla="*/ 601695 w 845664"/>
                  <a:gd name="connsiteY326" fmla="*/ 479868 h 664003"/>
                  <a:gd name="connsiteX327" fmla="*/ 602626 w 845664"/>
                  <a:gd name="connsiteY327" fmla="*/ 476148 h 664003"/>
                  <a:gd name="connsiteX328" fmla="*/ 609135 w 845664"/>
                  <a:gd name="connsiteY328" fmla="*/ 473358 h 664003"/>
                  <a:gd name="connsiteX329" fmla="*/ 611925 w 845664"/>
                  <a:gd name="connsiteY329" fmla="*/ 473358 h 664003"/>
                  <a:gd name="connsiteX330" fmla="*/ 624015 w 845664"/>
                  <a:gd name="connsiteY330" fmla="*/ 477078 h 664003"/>
                  <a:gd name="connsiteX331" fmla="*/ 641684 w 845664"/>
                  <a:gd name="connsiteY331" fmla="*/ 482658 h 664003"/>
                  <a:gd name="connsiteX332" fmla="*/ 650054 w 845664"/>
                  <a:gd name="connsiteY332" fmla="*/ 483588 h 664003"/>
                  <a:gd name="connsiteX333" fmla="*/ 650984 w 845664"/>
                  <a:gd name="connsiteY333" fmla="*/ 483588 h 664003"/>
                  <a:gd name="connsiteX334" fmla="*/ 655634 w 845664"/>
                  <a:gd name="connsiteY334" fmla="*/ 482658 h 664003"/>
                  <a:gd name="connsiteX335" fmla="*/ 658424 w 845664"/>
                  <a:gd name="connsiteY335" fmla="*/ 480798 h 664003"/>
                  <a:gd name="connsiteX336" fmla="*/ 661214 w 845664"/>
                  <a:gd name="connsiteY336" fmla="*/ 478938 h 664003"/>
                  <a:gd name="connsiteX337" fmla="*/ 664004 w 845664"/>
                  <a:gd name="connsiteY337" fmla="*/ 474288 h 664003"/>
                  <a:gd name="connsiteX338" fmla="*/ 665864 w 845664"/>
                  <a:gd name="connsiteY338" fmla="*/ 468708 h 664003"/>
                  <a:gd name="connsiteX339" fmla="*/ 665864 w 845664"/>
                  <a:gd name="connsiteY339" fmla="*/ 464059 h 664003"/>
                  <a:gd name="connsiteX340" fmla="*/ 664934 w 845664"/>
                  <a:gd name="connsiteY340" fmla="*/ 459409 h 664003"/>
                  <a:gd name="connsiteX341" fmla="*/ 662144 w 845664"/>
                  <a:gd name="connsiteY341" fmla="*/ 453829 h 664003"/>
                  <a:gd name="connsiteX342" fmla="*/ 652844 w 845664"/>
                  <a:gd name="connsiteY342" fmla="*/ 443599 h 664003"/>
                  <a:gd name="connsiteX343" fmla="*/ 635175 w 845664"/>
                  <a:gd name="connsiteY343" fmla="*/ 430579 h 664003"/>
                  <a:gd name="connsiteX344" fmla="*/ 632384 w 845664"/>
                  <a:gd name="connsiteY344" fmla="*/ 422210 h 664003"/>
                  <a:gd name="connsiteX345" fmla="*/ 638894 w 845664"/>
                  <a:gd name="connsiteY345" fmla="*/ 417560 h 664003"/>
                  <a:gd name="connsiteX346" fmla="*/ 643544 w 845664"/>
                  <a:gd name="connsiteY346" fmla="*/ 417560 h 664003"/>
                  <a:gd name="connsiteX347" fmla="*/ 647264 w 845664"/>
                  <a:gd name="connsiteY347" fmla="*/ 417560 h 664003"/>
                  <a:gd name="connsiteX348" fmla="*/ 658424 w 845664"/>
                  <a:gd name="connsiteY348" fmla="*/ 415700 h 664003"/>
                  <a:gd name="connsiteX349" fmla="*/ 664934 w 845664"/>
                  <a:gd name="connsiteY349" fmla="*/ 412910 h 664003"/>
                  <a:gd name="connsiteX350" fmla="*/ 668654 w 845664"/>
                  <a:gd name="connsiteY350" fmla="*/ 410120 h 664003"/>
                  <a:gd name="connsiteX351" fmla="*/ 670514 w 845664"/>
                  <a:gd name="connsiteY351" fmla="*/ 407330 h 664003"/>
                  <a:gd name="connsiteX352" fmla="*/ 671444 w 845664"/>
                  <a:gd name="connsiteY352" fmla="*/ 403610 h 664003"/>
                  <a:gd name="connsiteX353" fmla="*/ 671444 w 845664"/>
                  <a:gd name="connsiteY353" fmla="*/ 398960 h 664003"/>
                  <a:gd name="connsiteX354" fmla="*/ 669584 w 845664"/>
                  <a:gd name="connsiteY354" fmla="*/ 391520 h 664003"/>
                  <a:gd name="connsiteX355" fmla="*/ 665864 w 845664"/>
                  <a:gd name="connsiteY355" fmla="*/ 378501 h 664003"/>
                  <a:gd name="connsiteX356" fmla="*/ 588676 w 845664"/>
                  <a:gd name="connsiteY356" fmla="*/ 437089 h 664003"/>
                  <a:gd name="connsiteX357" fmla="*/ 584956 w 845664"/>
                  <a:gd name="connsiteY357" fmla="*/ 443599 h 664003"/>
                  <a:gd name="connsiteX358" fmla="*/ 577516 w 845664"/>
                  <a:gd name="connsiteY358" fmla="*/ 445459 h 664003"/>
                  <a:gd name="connsiteX359" fmla="*/ 571006 w 845664"/>
                  <a:gd name="connsiteY359" fmla="*/ 441739 h 664003"/>
                  <a:gd name="connsiteX360" fmla="*/ 569146 w 845664"/>
                  <a:gd name="connsiteY360" fmla="*/ 434299 h 664003"/>
                  <a:gd name="connsiteX361" fmla="*/ 572866 w 845664"/>
                  <a:gd name="connsiteY361" fmla="*/ 427790 h 664003"/>
                  <a:gd name="connsiteX362" fmla="*/ 580306 w 845664"/>
                  <a:gd name="connsiteY362" fmla="*/ 425929 h 664003"/>
                  <a:gd name="connsiteX363" fmla="*/ 586816 w 845664"/>
                  <a:gd name="connsiteY363" fmla="*/ 429649 h 664003"/>
                  <a:gd name="connsiteX364" fmla="*/ 588676 w 845664"/>
                  <a:gd name="connsiteY364" fmla="*/ 437089 h 664003"/>
                  <a:gd name="connsiteX365" fmla="*/ 317123 w 845664"/>
                  <a:gd name="connsiteY365" fmla="*/ 266903 h 664003"/>
                  <a:gd name="connsiteX366" fmla="*/ 319912 w 845664"/>
                  <a:gd name="connsiteY366" fmla="*/ 266903 h 664003"/>
                  <a:gd name="connsiteX367" fmla="*/ 338512 w 845664"/>
                  <a:gd name="connsiteY367" fmla="*/ 269693 h 664003"/>
                  <a:gd name="connsiteX368" fmla="*/ 342232 w 845664"/>
                  <a:gd name="connsiteY368" fmla="*/ 270623 h 664003"/>
                  <a:gd name="connsiteX369" fmla="*/ 358041 w 845664"/>
                  <a:gd name="connsiteY369" fmla="*/ 202735 h 664003"/>
                  <a:gd name="connsiteX370" fmla="*/ 370131 w 845664"/>
                  <a:gd name="connsiteY370" fmla="*/ 167396 h 664003"/>
                  <a:gd name="connsiteX371" fmla="*/ 387801 w 845664"/>
                  <a:gd name="connsiteY371" fmla="*/ 134847 h 664003"/>
                  <a:gd name="connsiteX372" fmla="*/ 393381 w 845664"/>
                  <a:gd name="connsiteY372" fmla="*/ 132057 h 664003"/>
                  <a:gd name="connsiteX373" fmla="*/ 394311 w 845664"/>
                  <a:gd name="connsiteY373" fmla="*/ 132057 h 664003"/>
                  <a:gd name="connsiteX374" fmla="*/ 399890 w 845664"/>
                  <a:gd name="connsiteY374" fmla="*/ 133917 h 664003"/>
                  <a:gd name="connsiteX375" fmla="*/ 401750 w 845664"/>
                  <a:gd name="connsiteY375" fmla="*/ 144146 h 664003"/>
                  <a:gd name="connsiteX376" fmla="*/ 395240 w 845664"/>
                  <a:gd name="connsiteY376" fmla="*/ 159026 h 664003"/>
                  <a:gd name="connsiteX377" fmla="*/ 391521 w 845664"/>
                  <a:gd name="connsiteY377" fmla="*/ 166466 h 664003"/>
                  <a:gd name="connsiteX378" fmla="*/ 382221 w 845664"/>
                  <a:gd name="connsiteY378" fmla="*/ 186925 h 664003"/>
                  <a:gd name="connsiteX379" fmla="*/ 366411 w 845664"/>
                  <a:gd name="connsiteY379" fmla="*/ 228774 h 664003"/>
                  <a:gd name="connsiteX380" fmla="*/ 359901 w 845664"/>
                  <a:gd name="connsiteY380" fmla="*/ 252024 h 664003"/>
                  <a:gd name="connsiteX381" fmla="*/ 355251 w 845664"/>
                  <a:gd name="connsiteY381" fmla="*/ 275273 h 664003"/>
                  <a:gd name="connsiteX382" fmla="*/ 357111 w 845664"/>
                  <a:gd name="connsiteY382" fmla="*/ 276203 h 664003"/>
                  <a:gd name="connsiteX383" fmla="*/ 368271 w 845664"/>
                  <a:gd name="connsiteY383" fmla="*/ 281783 h 664003"/>
                  <a:gd name="connsiteX384" fmla="*/ 374781 w 845664"/>
                  <a:gd name="connsiteY384" fmla="*/ 286433 h 664003"/>
                  <a:gd name="connsiteX385" fmla="*/ 377571 w 845664"/>
                  <a:gd name="connsiteY385" fmla="*/ 283643 h 664003"/>
                  <a:gd name="connsiteX386" fmla="*/ 379431 w 845664"/>
                  <a:gd name="connsiteY386" fmla="*/ 281783 h 664003"/>
                  <a:gd name="connsiteX387" fmla="*/ 388731 w 845664"/>
                  <a:gd name="connsiteY387" fmla="*/ 271553 h 664003"/>
                  <a:gd name="connsiteX388" fmla="*/ 406400 w 845664"/>
                  <a:gd name="connsiteY388" fmla="*/ 250164 h 664003"/>
                  <a:gd name="connsiteX389" fmla="*/ 433370 w 845664"/>
                  <a:gd name="connsiteY389" fmla="*/ 212965 h 664003"/>
                  <a:gd name="connsiteX390" fmla="*/ 440809 w 845664"/>
                  <a:gd name="connsiteY390" fmla="*/ 201805 h 664003"/>
                  <a:gd name="connsiteX391" fmla="*/ 440809 w 845664"/>
                  <a:gd name="connsiteY391" fmla="*/ 200875 h 664003"/>
                  <a:gd name="connsiteX392" fmla="*/ 455689 w 845664"/>
                  <a:gd name="connsiteY392" fmla="*/ 179485 h 664003"/>
                  <a:gd name="connsiteX393" fmla="*/ 461269 w 845664"/>
                  <a:gd name="connsiteY393" fmla="*/ 172046 h 664003"/>
                  <a:gd name="connsiteX394" fmla="*/ 496608 w 845664"/>
                  <a:gd name="connsiteY394" fmla="*/ 113457 h 664003"/>
                  <a:gd name="connsiteX395" fmla="*/ 503118 w 845664"/>
                  <a:gd name="connsiteY395" fmla="*/ 92068 h 664003"/>
                  <a:gd name="connsiteX396" fmla="*/ 503118 w 845664"/>
                  <a:gd name="connsiteY396" fmla="*/ 80908 h 664003"/>
                  <a:gd name="connsiteX397" fmla="*/ 501258 w 845664"/>
                  <a:gd name="connsiteY397" fmla="*/ 72538 h 664003"/>
                  <a:gd name="connsiteX398" fmla="*/ 498468 w 845664"/>
                  <a:gd name="connsiteY398" fmla="*/ 67888 h 664003"/>
                  <a:gd name="connsiteX399" fmla="*/ 495678 w 845664"/>
                  <a:gd name="connsiteY399" fmla="*/ 65098 h 664003"/>
                  <a:gd name="connsiteX400" fmla="*/ 492888 w 845664"/>
                  <a:gd name="connsiteY400" fmla="*/ 63238 h 664003"/>
                  <a:gd name="connsiteX401" fmla="*/ 490098 w 845664"/>
                  <a:gd name="connsiteY401" fmla="*/ 62308 h 664003"/>
                  <a:gd name="connsiteX402" fmla="*/ 488238 w 845664"/>
                  <a:gd name="connsiteY402" fmla="*/ 62308 h 664003"/>
                  <a:gd name="connsiteX403" fmla="*/ 485448 w 845664"/>
                  <a:gd name="connsiteY403" fmla="*/ 62308 h 664003"/>
                  <a:gd name="connsiteX404" fmla="*/ 478008 w 845664"/>
                  <a:gd name="connsiteY404" fmla="*/ 64168 h 664003"/>
                  <a:gd name="connsiteX405" fmla="*/ 466849 w 845664"/>
                  <a:gd name="connsiteY405" fmla="*/ 70678 h 664003"/>
                  <a:gd name="connsiteX406" fmla="*/ 462199 w 845664"/>
                  <a:gd name="connsiteY406" fmla="*/ 72538 h 664003"/>
                  <a:gd name="connsiteX407" fmla="*/ 456619 w 845664"/>
                  <a:gd name="connsiteY407" fmla="*/ 70678 h 664003"/>
                  <a:gd name="connsiteX408" fmla="*/ 451969 w 845664"/>
                  <a:gd name="connsiteY408" fmla="*/ 64168 h 664003"/>
                  <a:gd name="connsiteX409" fmla="*/ 451039 w 845664"/>
                  <a:gd name="connsiteY409" fmla="*/ 39059 h 664003"/>
                  <a:gd name="connsiteX410" fmla="*/ 451039 w 845664"/>
                  <a:gd name="connsiteY410" fmla="*/ 16739 h 664003"/>
                  <a:gd name="connsiteX411" fmla="*/ 449179 w 845664"/>
                  <a:gd name="connsiteY411" fmla="*/ 8370 h 664003"/>
                  <a:gd name="connsiteX412" fmla="*/ 447319 w 845664"/>
                  <a:gd name="connsiteY412" fmla="*/ 4650 h 664003"/>
                  <a:gd name="connsiteX413" fmla="*/ 445459 w 845664"/>
                  <a:gd name="connsiteY413" fmla="*/ 2790 h 664003"/>
                  <a:gd name="connsiteX414" fmla="*/ 442669 w 845664"/>
                  <a:gd name="connsiteY414" fmla="*/ 930 h 664003"/>
                  <a:gd name="connsiteX415" fmla="*/ 438020 w 845664"/>
                  <a:gd name="connsiteY415" fmla="*/ 0 h 664003"/>
                  <a:gd name="connsiteX416" fmla="*/ 435230 w 845664"/>
                  <a:gd name="connsiteY416" fmla="*/ 0 h 664003"/>
                  <a:gd name="connsiteX417" fmla="*/ 433370 w 845664"/>
                  <a:gd name="connsiteY417" fmla="*/ 0 h 664003"/>
                  <a:gd name="connsiteX418" fmla="*/ 429650 w 845664"/>
                  <a:gd name="connsiteY418" fmla="*/ 930 h 664003"/>
                  <a:gd name="connsiteX419" fmla="*/ 424070 w 845664"/>
                  <a:gd name="connsiteY419" fmla="*/ 3720 h 664003"/>
                  <a:gd name="connsiteX420" fmla="*/ 415700 w 845664"/>
                  <a:gd name="connsiteY420" fmla="*/ 12090 h 664003"/>
                  <a:gd name="connsiteX421" fmla="*/ 402681 w 845664"/>
                  <a:gd name="connsiteY421" fmla="*/ 34409 h 664003"/>
                  <a:gd name="connsiteX422" fmla="*/ 400820 w 845664"/>
                  <a:gd name="connsiteY422" fmla="*/ 39059 h 664003"/>
                  <a:gd name="connsiteX423" fmla="*/ 399890 w 845664"/>
                  <a:gd name="connsiteY423" fmla="*/ 40919 h 664003"/>
                  <a:gd name="connsiteX424" fmla="*/ 392450 w 845664"/>
                  <a:gd name="connsiteY424" fmla="*/ 54869 h 664003"/>
                  <a:gd name="connsiteX425" fmla="*/ 385011 w 845664"/>
                  <a:gd name="connsiteY425" fmla="*/ 59518 h 664003"/>
                  <a:gd name="connsiteX426" fmla="*/ 377571 w 845664"/>
                  <a:gd name="connsiteY426" fmla="*/ 54869 h 664003"/>
                  <a:gd name="connsiteX427" fmla="*/ 375711 w 845664"/>
                  <a:gd name="connsiteY427" fmla="*/ 52079 h 664003"/>
                  <a:gd name="connsiteX428" fmla="*/ 371061 w 845664"/>
                  <a:gd name="connsiteY428" fmla="*/ 46499 h 664003"/>
                  <a:gd name="connsiteX429" fmla="*/ 368271 w 845664"/>
                  <a:gd name="connsiteY429" fmla="*/ 44639 h 664003"/>
                  <a:gd name="connsiteX430" fmla="*/ 366411 w 845664"/>
                  <a:gd name="connsiteY430" fmla="*/ 43709 h 664003"/>
                  <a:gd name="connsiteX431" fmla="*/ 365481 w 845664"/>
                  <a:gd name="connsiteY431" fmla="*/ 43709 h 664003"/>
                  <a:gd name="connsiteX432" fmla="*/ 364551 w 845664"/>
                  <a:gd name="connsiteY432" fmla="*/ 43709 h 664003"/>
                  <a:gd name="connsiteX433" fmla="*/ 361761 w 845664"/>
                  <a:gd name="connsiteY433" fmla="*/ 44639 h 664003"/>
                  <a:gd name="connsiteX434" fmla="*/ 358041 w 845664"/>
                  <a:gd name="connsiteY434" fmla="*/ 46499 h 664003"/>
                  <a:gd name="connsiteX435" fmla="*/ 351532 w 845664"/>
                  <a:gd name="connsiteY435" fmla="*/ 53009 h 664003"/>
                  <a:gd name="connsiteX436" fmla="*/ 337582 w 845664"/>
                  <a:gd name="connsiteY436" fmla="*/ 79048 h 664003"/>
                  <a:gd name="connsiteX437" fmla="*/ 328282 w 845664"/>
                  <a:gd name="connsiteY437" fmla="*/ 107877 h 664003"/>
                  <a:gd name="connsiteX438" fmla="*/ 324562 w 845664"/>
                  <a:gd name="connsiteY438" fmla="*/ 126477 h 664003"/>
                  <a:gd name="connsiteX439" fmla="*/ 318983 w 845664"/>
                  <a:gd name="connsiteY439" fmla="*/ 159026 h 664003"/>
                  <a:gd name="connsiteX440" fmla="*/ 318983 w 845664"/>
                  <a:gd name="connsiteY440" fmla="*/ 160886 h 664003"/>
                  <a:gd name="connsiteX441" fmla="*/ 316192 w 845664"/>
                  <a:gd name="connsiteY441" fmla="*/ 265044 h 664003"/>
                  <a:gd name="connsiteX442" fmla="*/ 317123 w 845664"/>
                  <a:gd name="connsiteY442" fmla="*/ 266903 h 664003"/>
                  <a:gd name="connsiteX443" fmla="*/ 400820 w 845664"/>
                  <a:gd name="connsiteY443" fmla="*/ 107877 h 664003"/>
                  <a:gd name="connsiteX444" fmla="*/ 408260 w 845664"/>
                  <a:gd name="connsiteY444" fmla="*/ 104157 h 664003"/>
                  <a:gd name="connsiteX445" fmla="*/ 416630 w 845664"/>
                  <a:gd name="connsiteY445" fmla="*/ 106947 h 664003"/>
                  <a:gd name="connsiteX446" fmla="*/ 420350 w 845664"/>
                  <a:gd name="connsiteY446" fmla="*/ 114387 h 664003"/>
                  <a:gd name="connsiteX447" fmla="*/ 417560 w 845664"/>
                  <a:gd name="connsiteY447" fmla="*/ 122757 h 664003"/>
                  <a:gd name="connsiteX448" fmla="*/ 410120 w 845664"/>
                  <a:gd name="connsiteY448" fmla="*/ 126477 h 664003"/>
                  <a:gd name="connsiteX449" fmla="*/ 401750 w 845664"/>
                  <a:gd name="connsiteY449" fmla="*/ 123687 h 664003"/>
                  <a:gd name="connsiteX450" fmla="*/ 398031 w 845664"/>
                  <a:gd name="connsiteY450" fmla="*/ 116247 h 664003"/>
                  <a:gd name="connsiteX451" fmla="*/ 400820 w 845664"/>
                  <a:gd name="connsiteY451" fmla="*/ 107877 h 664003"/>
                  <a:gd name="connsiteX452" fmla="*/ 434299 w 845664"/>
                  <a:gd name="connsiteY452" fmla="*/ 475218 h 664003"/>
                  <a:gd name="connsiteX453" fmla="*/ 434299 w 845664"/>
                  <a:gd name="connsiteY453" fmla="*/ 475218 h 664003"/>
                  <a:gd name="connsiteX454" fmla="*/ 434299 w 845664"/>
                  <a:gd name="connsiteY454" fmla="*/ 475218 h 664003"/>
                  <a:gd name="connsiteX455" fmla="*/ 434299 w 845664"/>
                  <a:gd name="connsiteY455" fmla="*/ 475218 h 664003"/>
                  <a:gd name="connsiteX456" fmla="*/ 493818 w 845664"/>
                  <a:gd name="connsiteY456" fmla="*/ 568216 h 664003"/>
                  <a:gd name="connsiteX457" fmla="*/ 493818 w 845664"/>
                  <a:gd name="connsiteY457" fmla="*/ 567286 h 664003"/>
                  <a:gd name="connsiteX458" fmla="*/ 466849 w 845664"/>
                  <a:gd name="connsiteY458" fmla="*/ 518927 h 664003"/>
                  <a:gd name="connsiteX459" fmla="*/ 435230 w 845664"/>
                  <a:gd name="connsiteY459" fmla="*/ 475218 h 664003"/>
                  <a:gd name="connsiteX460" fmla="*/ 435230 w 845664"/>
                  <a:gd name="connsiteY460" fmla="*/ 475218 h 664003"/>
                  <a:gd name="connsiteX461" fmla="*/ 435230 w 845664"/>
                  <a:gd name="connsiteY461" fmla="*/ 475218 h 664003"/>
                  <a:gd name="connsiteX462" fmla="*/ 421280 w 845664"/>
                  <a:gd name="connsiteY462" fmla="*/ 456619 h 664003"/>
                  <a:gd name="connsiteX463" fmla="*/ 418490 w 845664"/>
                  <a:gd name="connsiteY463" fmla="*/ 452899 h 664003"/>
                  <a:gd name="connsiteX464" fmla="*/ 417560 w 845664"/>
                  <a:gd name="connsiteY464" fmla="*/ 451969 h 664003"/>
                  <a:gd name="connsiteX465" fmla="*/ 400820 w 845664"/>
                  <a:gd name="connsiteY465" fmla="*/ 431509 h 664003"/>
                  <a:gd name="connsiteX466" fmla="*/ 392450 w 845664"/>
                  <a:gd name="connsiteY466" fmla="*/ 421280 h 664003"/>
                  <a:gd name="connsiteX467" fmla="*/ 387801 w 845664"/>
                  <a:gd name="connsiteY467" fmla="*/ 415700 h 664003"/>
                  <a:gd name="connsiteX468" fmla="*/ 377571 w 845664"/>
                  <a:gd name="connsiteY468" fmla="*/ 402680 h 664003"/>
                  <a:gd name="connsiteX469" fmla="*/ 377571 w 845664"/>
                  <a:gd name="connsiteY469" fmla="*/ 402680 h 664003"/>
                  <a:gd name="connsiteX470" fmla="*/ 377571 w 845664"/>
                  <a:gd name="connsiteY470" fmla="*/ 402680 h 664003"/>
                  <a:gd name="connsiteX471" fmla="*/ 369201 w 845664"/>
                  <a:gd name="connsiteY471" fmla="*/ 407330 h 664003"/>
                  <a:gd name="connsiteX472" fmla="*/ 367341 w 845664"/>
                  <a:gd name="connsiteY472" fmla="*/ 408260 h 664003"/>
                  <a:gd name="connsiteX473" fmla="*/ 364551 w 845664"/>
                  <a:gd name="connsiteY473" fmla="*/ 411050 h 664003"/>
                  <a:gd name="connsiteX474" fmla="*/ 364551 w 845664"/>
                  <a:gd name="connsiteY474" fmla="*/ 411050 h 664003"/>
                  <a:gd name="connsiteX475" fmla="*/ 364551 w 845664"/>
                  <a:gd name="connsiteY475" fmla="*/ 411980 h 664003"/>
                  <a:gd name="connsiteX476" fmla="*/ 372921 w 845664"/>
                  <a:gd name="connsiteY476" fmla="*/ 447319 h 664003"/>
                  <a:gd name="connsiteX477" fmla="*/ 372921 w 845664"/>
                  <a:gd name="connsiteY477" fmla="*/ 448249 h 664003"/>
                  <a:gd name="connsiteX478" fmla="*/ 413840 w 845664"/>
                  <a:gd name="connsiteY478" fmla="*/ 548687 h 664003"/>
                  <a:gd name="connsiteX479" fmla="*/ 413840 w 845664"/>
                  <a:gd name="connsiteY479" fmla="*/ 553336 h 664003"/>
                  <a:gd name="connsiteX480" fmla="*/ 411050 w 845664"/>
                  <a:gd name="connsiteY480" fmla="*/ 556126 h 664003"/>
                  <a:gd name="connsiteX481" fmla="*/ 409190 w 845664"/>
                  <a:gd name="connsiteY481" fmla="*/ 556126 h 664003"/>
                  <a:gd name="connsiteX482" fmla="*/ 407330 w 845664"/>
                  <a:gd name="connsiteY482" fmla="*/ 556126 h 664003"/>
                  <a:gd name="connsiteX483" fmla="*/ 404540 w 845664"/>
                  <a:gd name="connsiteY483" fmla="*/ 553336 h 664003"/>
                  <a:gd name="connsiteX484" fmla="*/ 354322 w 845664"/>
                  <a:gd name="connsiteY484" fmla="*/ 416630 h 664003"/>
                  <a:gd name="connsiteX485" fmla="*/ 338512 w 845664"/>
                  <a:gd name="connsiteY485" fmla="*/ 420350 h 664003"/>
                  <a:gd name="connsiteX486" fmla="*/ 338512 w 845664"/>
                  <a:gd name="connsiteY486" fmla="*/ 421280 h 664003"/>
                  <a:gd name="connsiteX487" fmla="*/ 335722 w 845664"/>
                  <a:gd name="connsiteY487" fmla="*/ 467778 h 664003"/>
                  <a:gd name="connsiteX488" fmla="*/ 336652 w 845664"/>
                  <a:gd name="connsiteY488" fmla="*/ 598905 h 664003"/>
                  <a:gd name="connsiteX489" fmla="*/ 341302 w 845664"/>
                  <a:gd name="connsiteY489" fmla="*/ 623085 h 664003"/>
                  <a:gd name="connsiteX490" fmla="*/ 346882 w 845664"/>
                  <a:gd name="connsiteY490" fmla="*/ 640754 h 664003"/>
                  <a:gd name="connsiteX491" fmla="*/ 350602 w 845664"/>
                  <a:gd name="connsiteY491" fmla="*/ 647264 h 664003"/>
                  <a:gd name="connsiteX492" fmla="*/ 353391 w 845664"/>
                  <a:gd name="connsiteY492" fmla="*/ 650054 h 664003"/>
                  <a:gd name="connsiteX493" fmla="*/ 356182 w 845664"/>
                  <a:gd name="connsiteY493" fmla="*/ 651914 h 664003"/>
                  <a:gd name="connsiteX494" fmla="*/ 358972 w 845664"/>
                  <a:gd name="connsiteY494" fmla="*/ 652844 h 664003"/>
                  <a:gd name="connsiteX495" fmla="*/ 360832 w 845664"/>
                  <a:gd name="connsiteY495" fmla="*/ 652844 h 664003"/>
                  <a:gd name="connsiteX496" fmla="*/ 362691 w 845664"/>
                  <a:gd name="connsiteY496" fmla="*/ 652844 h 664003"/>
                  <a:gd name="connsiteX497" fmla="*/ 365481 w 845664"/>
                  <a:gd name="connsiteY497" fmla="*/ 651914 h 664003"/>
                  <a:gd name="connsiteX498" fmla="*/ 368271 w 845664"/>
                  <a:gd name="connsiteY498" fmla="*/ 650054 h 664003"/>
                  <a:gd name="connsiteX499" fmla="*/ 372921 w 845664"/>
                  <a:gd name="connsiteY499" fmla="*/ 644474 h 664003"/>
                  <a:gd name="connsiteX500" fmla="*/ 379431 w 845664"/>
                  <a:gd name="connsiteY500" fmla="*/ 635174 h 664003"/>
                  <a:gd name="connsiteX501" fmla="*/ 393381 w 845664"/>
                  <a:gd name="connsiteY501" fmla="*/ 617505 h 664003"/>
                  <a:gd name="connsiteX502" fmla="*/ 399890 w 845664"/>
                  <a:gd name="connsiteY502" fmla="*/ 614715 h 664003"/>
                  <a:gd name="connsiteX503" fmla="*/ 402681 w 845664"/>
                  <a:gd name="connsiteY503" fmla="*/ 614715 h 664003"/>
                  <a:gd name="connsiteX504" fmla="*/ 408260 w 845664"/>
                  <a:gd name="connsiteY504" fmla="*/ 619365 h 664003"/>
                  <a:gd name="connsiteX505" fmla="*/ 415700 w 845664"/>
                  <a:gd name="connsiteY505" fmla="*/ 632385 h 664003"/>
                  <a:gd name="connsiteX506" fmla="*/ 415700 w 845664"/>
                  <a:gd name="connsiteY506" fmla="*/ 633315 h 664003"/>
                  <a:gd name="connsiteX507" fmla="*/ 417560 w 845664"/>
                  <a:gd name="connsiteY507" fmla="*/ 637034 h 664003"/>
                  <a:gd name="connsiteX508" fmla="*/ 428720 w 845664"/>
                  <a:gd name="connsiteY508" fmla="*/ 655634 h 664003"/>
                  <a:gd name="connsiteX509" fmla="*/ 434299 w 845664"/>
                  <a:gd name="connsiteY509" fmla="*/ 662144 h 664003"/>
                  <a:gd name="connsiteX510" fmla="*/ 437089 w 845664"/>
                  <a:gd name="connsiteY510" fmla="*/ 664004 h 664003"/>
                  <a:gd name="connsiteX511" fmla="*/ 438020 w 845664"/>
                  <a:gd name="connsiteY511" fmla="*/ 664004 h 664003"/>
                  <a:gd name="connsiteX512" fmla="*/ 439880 w 845664"/>
                  <a:gd name="connsiteY512" fmla="*/ 664004 h 664003"/>
                  <a:gd name="connsiteX513" fmla="*/ 441739 w 845664"/>
                  <a:gd name="connsiteY513" fmla="*/ 663074 h 664003"/>
                  <a:gd name="connsiteX514" fmla="*/ 446389 w 845664"/>
                  <a:gd name="connsiteY514" fmla="*/ 658424 h 664003"/>
                  <a:gd name="connsiteX515" fmla="*/ 447319 w 845664"/>
                  <a:gd name="connsiteY515" fmla="*/ 656564 h 664003"/>
                  <a:gd name="connsiteX516" fmla="*/ 448249 w 845664"/>
                  <a:gd name="connsiteY516" fmla="*/ 654704 h 664003"/>
                  <a:gd name="connsiteX517" fmla="*/ 448249 w 845664"/>
                  <a:gd name="connsiteY517" fmla="*/ 642614 h 664003"/>
                  <a:gd name="connsiteX518" fmla="*/ 451039 w 845664"/>
                  <a:gd name="connsiteY518" fmla="*/ 619365 h 664003"/>
                  <a:gd name="connsiteX519" fmla="*/ 457549 w 845664"/>
                  <a:gd name="connsiteY519" fmla="*/ 611925 h 664003"/>
                  <a:gd name="connsiteX520" fmla="*/ 464989 w 845664"/>
                  <a:gd name="connsiteY520" fmla="*/ 610065 h 664003"/>
                  <a:gd name="connsiteX521" fmla="*/ 465919 w 845664"/>
                  <a:gd name="connsiteY521" fmla="*/ 610065 h 664003"/>
                  <a:gd name="connsiteX522" fmla="*/ 469638 w 845664"/>
                  <a:gd name="connsiteY522" fmla="*/ 610065 h 664003"/>
                  <a:gd name="connsiteX523" fmla="*/ 481729 w 845664"/>
                  <a:gd name="connsiteY523" fmla="*/ 614715 h 664003"/>
                  <a:gd name="connsiteX524" fmla="*/ 486379 w 845664"/>
                  <a:gd name="connsiteY524" fmla="*/ 616575 h 664003"/>
                  <a:gd name="connsiteX525" fmla="*/ 488238 w 845664"/>
                  <a:gd name="connsiteY525" fmla="*/ 617505 h 664003"/>
                  <a:gd name="connsiteX526" fmla="*/ 495678 w 845664"/>
                  <a:gd name="connsiteY526" fmla="*/ 615645 h 664003"/>
                  <a:gd name="connsiteX527" fmla="*/ 500328 w 845664"/>
                  <a:gd name="connsiteY527" fmla="*/ 612855 h 664003"/>
                  <a:gd name="connsiteX528" fmla="*/ 503118 w 845664"/>
                  <a:gd name="connsiteY528" fmla="*/ 610065 h 664003"/>
                  <a:gd name="connsiteX529" fmla="*/ 504978 w 845664"/>
                  <a:gd name="connsiteY529" fmla="*/ 607275 h 664003"/>
                  <a:gd name="connsiteX530" fmla="*/ 505908 w 845664"/>
                  <a:gd name="connsiteY530" fmla="*/ 602625 h 664003"/>
                  <a:gd name="connsiteX531" fmla="*/ 505908 w 845664"/>
                  <a:gd name="connsiteY531" fmla="*/ 593325 h 664003"/>
                  <a:gd name="connsiteX532" fmla="*/ 493818 w 845664"/>
                  <a:gd name="connsiteY532" fmla="*/ 568216 h 664003"/>
                  <a:gd name="connsiteX533" fmla="*/ 303173 w 845664"/>
                  <a:gd name="connsiteY533" fmla="*/ 420350 h 664003"/>
                  <a:gd name="connsiteX534" fmla="*/ 303173 w 845664"/>
                  <a:gd name="connsiteY534" fmla="*/ 422210 h 664003"/>
                  <a:gd name="connsiteX535" fmla="*/ 302243 w 845664"/>
                  <a:gd name="connsiteY535" fmla="*/ 428720 h 664003"/>
                  <a:gd name="connsiteX536" fmla="*/ 300383 w 845664"/>
                  <a:gd name="connsiteY536" fmla="*/ 438949 h 664003"/>
                  <a:gd name="connsiteX537" fmla="*/ 293873 w 845664"/>
                  <a:gd name="connsiteY537" fmla="*/ 459409 h 664003"/>
                  <a:gd name="connsiteX538" fmla="*/ 275274 w 845664"/>
                  <a:gd name="connsiteY538" fmla="*/ 498468 h 664003"/>
                  <a:gd name="connsiteX539" fmla="*/ 252954 w 845664"/>
                  <a:gd name="connsiteY539" fmla="*/ 536597 h 664003"/>
                  <a:gd name="connsiteX540" fmla="*/ 239935 w 845664"/>
                  <a:gd name="connsiteY540" fmla="*/ 557056 h 664003"/>
                  <a:gd name="connsiteX541" fmla="*/ 238074 w 845664"/>
                  <a:gd name="connsiteY541" fmla="*/ 559846 h 664003"/>
                  <a:gd name="connsiteX542" fmla="*/ 230635 w 845664"/>
                  <a:gd name="connsiteY542" fmla="*/ 571006 h 664003"/>
                  <a:gd name="connsiteX543" fmla="*/ 225985 w 845664"/>
                  <a:gd name="connsiteY543" fmla="*/ 572866 h 664003"/>
                  <a:gd name="connsiteX544" fmla="*/ 222265 w 845664"/>
                  <a:gd name="connsiteY544" fmla="*/ 571936 h 664003"/>
                  <a:gd name="connsiteX545" fmla="*/ 221335 w 845664"/>
                  <a:gd name="connsiteY545" fmla="*/ 564496 h 664003"/>
                  <a:gd name="connsiteX546" fmla="*/ 245514 w 845664"/>
                  <a:gd name="connsiteY546" fmla="*/ 526367 h 664003"/>
                  <a:gd name="connsiteX547" fmla="*/ 246444 w 845664"/>
                  <a:gd name="connsiteY547" fmla="*/ 525437 h 664003"/>
                  <a:gd name="connsiteX548" fmla="*/ 268764 w 845664"/>
                  <a:gd name="connsiteY548" fmla="*/ 482658 h 664003"/>
                  <a:gd name="connsiteX549" fmla="*/ 284573 w 845664"/>
                  <a:gd name="connsiteY549" fmla="*/ 438949 h 664003"/>
                  <a:gd name="connsiteX550" fmla="*/ 287363 w 845664"/>
                  <a:gd name="connsiteY550" fmla="*/ 427790 h 664003"/>
                  <a:gd name="connsiteX551" fmla="*/ 288293 w 845664"/>
                  <a:gd name="connsiteY551" fmla="*/ 424070 h 664003"/>
                  <a:gd name="connsiteX552" fmla="*/ 290153 w 845664"/>
                  <a:gd name="connsiteY552" fmla="*/ 416630 h 664003"/>
                  <a:gd name="connsiteX553" fmla="*/ 290153 w 845664"/>
                  <a:gd name="connsiteY553" fmla="*/ 415700 h 664003"/>
                  <a:gd name="connsiteX554" fmla="*/ 281784 w 845664"/>
                  <a:gd name="connsiteY554" fmla="*/ 410120 h 664003"/>
                  <a:gd name="connsiteX555" fmla="*/ 281784 w 845664"/>
                  <a:gd name="connsiteY555" fmla="*/ 410120 h 664003"/>
                  <a:gd name="connsiteX556" fmla="*/ 281784 w 845664"/>
                  <a:gd name="connsiteY556" fmla="*/ 410120 h 664003"/>
                  <a:gd name="connsiteX557" fmla="*/ 265974 w 845664"/>
                  <a:gd name="connsiteY557" fmla="*/ 437089 h 664003"/>
                  <a:gd name="connsiteX558" fmla="*/ 228775 w 845664"/>
                  <a:gd name="connsiteY558" fmla="*/ 478938 h 664003"/>
                  <a:gd name="connsiteX559" fmla="*/ 183206 w 845664"/>
                  <a:gd name="connsiteY559" fmla="*/ 512418 h 664003"/>
                  <a:gd name="connsiteX560" fmla="*/ 145077 w 845664"/>
                  <a:gd name="connsiteY560" fmla="*/ 532877 h 664003"/>
                  <a:gd name="connsiteX561" fmla="*/ 143217 w 845664"/>
                  <a:gd name="connsiteY561" fmla="*/ 534737 h 664003"/>
                  <a:gd name="connsiteX562" fmla="*/ 137637 w 845664"/>
                  <a:gd name="connsiteY562" fmla="*/ 543107 h 664003"/>
                  <a:gd name="connsiteX563" fmla="*/ 127407 w 845664"/>
                  <a:gd name="connsiteY563" fmla="*/ 568216 h 664003"/>
                  <a:gd name="connsiteX564" fmla="*/ 125547 w 845664"/>
                  <a:gd name="connsiteY564" fmla="*/ 582166 h 664003"/>
                  <a:gd name="connsiteX565" fmla="*/ 126477 w 845664"/>
                  <a:gd name="connsiteY565" fmla="*/ 591466 h 664003"/>
                  <a:gd name="connsiteX566" fmla="*/ 128337 w 845664"/>
                  <a:gd name="connsiteY566" fmla="*/ 597045 h 664003"/>
                  <a:gd name="connsiteX567" fmla="*/ 130197 w 845664"/>
                  <a:gd name="connsiteY567" fmla="*/ 599835 h 664003"/>
                  <a:gd name="connsiteX568" fmla="*/ 132987 w 845664"/>
                  <a:gd name="connsiteY568" fmla="*/ 601695 h 664003"/>
                  <a:gd name="connsiteX569" fmla="*/ 135777 w 845664"/>
                  <a:gd name="connsiteY569" fmla="*/ 602625 h 664003"/>
                  <a:gd name="connsiteX570" fmla="*/ 139497 w 845664"/>
                  <a:gd name="connsiteY570" fmla="*/ 602625 h 664003"/>
                  <a:gd name="connsiteX571" fmla="*/ 145077 w 845664"/>
                  <a:gd name="connsiteY571" fmla="*/ 601695 h 664003"/>
                  <a:gd name="connsiteX572" fmla="*/ 153446 w 845664"/>
                  <a:gd name="connsiteY572" fmla="*/ 597975 h 664003"/>
                  <a:gd name="connsiteX573" fmla="*/ 163676 w 845664"/>
                  <a:gd name="connsiteY573" fmla="*/ 590536 h 664003"/>
                  <a:gd name="connsiteX574" fmla="*/ 164606 w 845664"/>
                  <a:gd name="connsiteY574" fmla="*/ 589606 h 664003"/>
                  <a:gd name="connsiteX575" fmla="*/ 165536 w 845664"/>
                  <a:gd name="connsiteY575" fmla="*/ 588675 h 664003"/>
                  <a:gd name="connsiteX576" fmla="*/ 170186 w 845664"/>
                  <a:gd name="connsiteY576" fmla="*/ 585886 h 664003"/>
                  <a:gd name="connsiteX577" fmla="*/ 171116 w 845664"/>
                  <a:gd name="connsiteY577" fmla="*/ 585886 h 664003"/>
                  <a:gd name="connsiteX578" fmla="*/ 174836 w 845664"/>
                  <a:gd name="connsiteY578" fmla="*/ 587745 h 664003"/>
                  <a:gd name="connsiteX579" fmla="*/ 177626 w 845664"/>
                  <a:gd name="connsiteY579" fmla="*/ 592395 h 664003"/>
                  <a:gd name="connsiteX580" fmla="*/ 177626 w 845664"/>
                  <a:gd name="connsiteY580" fmla="*/ 596115 h 664003"/>
                  <a:gd name="connsiteX581" fmla="*/ 174836 w 845664"/>
                  <a:gd name="connsiteY581" fmla="*/ 605415 h 664003"/>
                  <a:gd name="connsiteX582" fmla="*/ 171116 w 845664"/>
                  <a:gd name="connsiteY582" fmla="*/ 631454 h 664003"/>
                  <a:gd name="connsiteX583" fmla="*/ 172046 w 845664"/>
                  <a:gd name="connsiteY583" fmla="*/ 640754 h 664003"/>
                  <a:gd name="connsiteX584" fmla="*/ 173906 w 845664"/>
                  <a:gd name="connsiteY584" fmla="*/ 646334 h 664003"/>
                  <a:gd name="connsiteX585" fmla="*/ 177626 w 845664"/>
                  <a:gd name="connsiteY585" fmla="*/ 650984 h 664003"/>
                  <a:gd name="connsiteX586" fmla="*/ 183206 w 845664"/>
                  <a:gd name="connsiteY586" fmla="*/ 655634 h 664003"/>
                  <a:gd name="connsiteX587" fmla="*/ 187855 w 845664"/>
                  <a:gd name="connsiteY587" fmla="*/ 657494 h 664003"/>
                  <a:gd name="connsiteX588" fmla="*/ 191576 w 845664"/>
                  <a:gd name="connsiteY588" fmla="*/ 658424 h 664003"/>
                  <a:gd name="connsiteX589" fmla="*/ 196226 w 845664"/>
                  <a:gd name="connsiteY589" fmla="*/ 657494 h 664003"/>
                  <a:gd name="connsiteX590" fmla="*/ 201805 w 845664"/>
                  <a:gd name="connsiteY590" fmla="*/ 654704 h 664003"/>
                  <a:gd name="connsiteX591" fmla="*/ 210175 w 845664"/>
                  <a:gd name="connsiteY591" fmla="*/ 648194 h 664003"/>
                  <a:gd name="connsiteX592" fmla="*/ 223195 w 845664"/>
                  <a:gd name="connsiteY592" fmla="*/ 630524 h 664003"/>
                  <a:gd name="connsiteX593" fmla="*/ 224125 w 845664"/>
                  <a:gd name="connsiteY593" fmla="*/ 629594 h 664003"/>
                  <a:gd name="connsiteX594" fmla="*/ 225055 w 845664"/>
                  <a:gd name="connsiteY594" fmla="*/ 628665 h 664003"/>
                  <a:gd name="connsiteX595" fmla="*/ 225985 w 845664"/>
                  <a:gd name="connsiteY595" fmla="*/ 627735 h 664003"/>
                  <a:gd name="connsiteX596" fmla="*/ 225985 w 845664"/>
                  <a:gd name="connsiteY596" fmla="*/ 626805 h 664003"/>
                  <a:gd name="connsiteX597" fmla="*/ 228775 w 845664"/>
                  <a:gd name="connsiteY597" fmla="*/ 624015 h 664003"/>
                  <a:gd name="connsiteX598" fmla="*/ 230635 w 845664"/>
                  <a:gd name="connsiteY598" fmla="*/ 624015 h 664003"/>
                  <a:gd name="connsiteX599" fmla="*/ 232494 w 845664"/>
                  <a:gd name="connsiteY599" fmla="*/ 624015 h 664003"/>
                  <a:gd name="connsiteX600" fmla="*/ 235285 w 845664"/>
                  <a:gd name="connsiteY600" fmla="*/ 626805 h 664003"/>
                  <a:gd name="connsiteX601" fmla="*/ 235285 w 845664"/>
                  <a:gd name="connsiteY601" fmla="*/ 629594 h 664003"/>
                  <a:gd name="connsiteX602" fmla="*/ 237144 w 845664"/>
                  <a:gd name="connsiteY602" fmla="*/ 640754 h 664003"/>
                  <a:gd name="connsiteX603" fmla="*/ 239935 w 845664"/>
                  <a:gd name="connsiteY603" fmla="*/ 647264 h 664003"/>
                  <a:gd name="connsiteX604" fmla="*/ 242724 w 845664"/>
                  <a:gd name="connsiteY604" fmla="*/ 650984 h 664003"/>
                  <a:gd name="connsiteX605" fmla="*/ 246444 w 845664"/>
                  <a:gd name="connsiteY605" fmla="*/ 653774 h 664003"/>
                  <a:gd name="connsiteX606" fmla="*/ 250164 w 845664"/>
                  <a:gd name="connsiteY606" fmla="*/ 655634 h 664003"/>
                  <a:gd name="connsiteX607" fmla="*/ 254814 w 845664"/>
                  <a:gd name="connsiteY607" fmla="*/ 656564 h 664003"/>
                  <a:gd name="connsiteX608" fmla="*/ 261324 w 845664"/>
                  <a:gd name="connsiteY608" fmla="*/ 655634 h 664003"/>
                  <a:gd name="connsiteX609" fmla="*/ 269693 w 845664"/>
                  <a:gd name="connsiteY609" fmla="*/ 651914 h 664003"/>
                  <a:gd name="connsiteX610" fmla="*/ 268764 w 845664"/>
                  <a:gd name="connsiteY610" fmla="*/ 651914 h 664003"/>
                  <a:gd name="connsiteX611" fmla="*/ 281784 w 845664"/>
                  <a:gd name="connsiteY611" fmla="*/ 641684 h 664003"/>
                  <a:gd name="connsiteX612" fmla="*/ 297593 w 845664"/>
                  <a:gd name="connsiteY612" fmla="*/ 620295 h 664003"/>
                  <a:gd name="connsiteX613" fmla="*/ 312473 w 845664"/>
                  <a:gd name="connsiteY613" fmla="*/ 584026 h 664003"/>
                  <a:gd name="connsiteX614" fmla="*/ 312473 w 845664"/>
                  <a:gd name="connsiteY614" fmla="*/ 584956 h 664003"/>
                  <a:gd name="connsiteX615" fmla="*/ 315262 w 845664"/>
                  <a:gd name="connsiteY615" fmla="*/ 573796 h 664003"/>
                  <a:gd name="connsiteX616" fmla="*/ 318052 w 845664"/>
                  <a:gd name="connsiteY616" fmla="*/ 473358 h 664003"/>
                  <a:gd name="connsiteX617" fmla="*/ 320842 w 845664"/>
                  <a:gd name="connsiteY617" fmla="*/ 426859 h 664003"/>
                  <a:gd name="connsiteX618" fmla="*/ 312473 w 845664"/>
                  <a:gd name="connsiteY618" fmla="*/ 425929 h 664003"/>
                  <a:gd name="connsiteX619" fmla="*/ 303173 w 845664"/>
                  <a:gd name="connsiteY619" fmla="*/ 420350 h 664003"/>
                  <a:gd name="connsiteX620" fmla="*/ 756072 w 845664"/>
                  <a:gd name="connsiteY620" fmla="*/ 368271 h 664003"/>
                  <a:gd name="connsiteX621" fmla="*/ 747702 w 845664"/>
                  <a:gd name="connsiteY621" fmla="*/ 366411 h 664003"/>
                  <a:gd name="connsiteX622" fmla="*/ 740262 w 845664"/>
                  <a:gd name="connsiteY622" fmla="*/ 368271 h 664003"/>
                  <a:gd name="connsiteX623" fmla="*/ 729102 w 845664"/>
                  <a:gd name="connsiteY623" fmla="*/ 379431 h 664003"/>
                  <a:gd name="connsiteX624" fmla="*/ 729102 w 845664"/>
                  <a:gd name="connsiteY624" fmla="*/ 396170 h 664003"/>
                  <a:gd name="connsiteX625" fmla="*/ 730962 w 845664"/>
                  <a:gd name="connsiteY625" fmla="*/ 400820 h 664003"/>
                  <a:gd name="connsiteX626" fmla="*/ 736542 w 845664"/>
                  <a:gd name="connsiteY626" fmla="*/ 447319 h 664003"/>
                  <a:gd name="connsiteX627" fmla="*/ 736542 w 845664"/>
                  <a:gd name="connsiteY627" fmla="*/ 459409 h 664003"/>
                  <a:gd name="connsiteX628" fmla="*/ 740262 w 845664"/>
                  <a:gd name="connsiteY628" fmla="*/ 474288 h 664003"/>
                  <a:gd name="connsiteX629" fmla="*/ 753281 w 845664"/>
                  <a:gd name="connsiteY629" fmla="*/ 481728 h 664003"/>
                  <a:gd name="connsiteX630" fmla="*/ 775601 w 845664"/>
                  <a:gd name="connsiteY630" fmla="*/ 464989 h 664003"/>
                  <a:gd name="connsiteX631" fmla="*/ 768161 w 845664"/>
                  <a:gd name="connsiteY631" fmla="*/ 380361 h 664003"/>
                  <a:gd name="connsiteX632" fmla="*/ 756072 w 845664"/>
                  <a:gd name="connsiteY632" fmla="*/ 368271 h 664003"/>
                  <a:gd name="connsiteX633" fmla="*/ 170186 w 845664"/>
                  <a:gd name="connsiteY633" fmla="*/ 500328 h 664003"/>
                  <a:gd name="connsiteX634" fmla="*/ 203665 w 845664"/>
                  <a:gd name="connsiteY634" fmla="*/ 477078 h 664003"/>
                  <a:gd name="connsiteX635" fmla="*/ 202735 w 845664"/>
                  <a:gd name="connsiteY635" fmla="*/ 477078 h 664003"/>
                  <a:gd name="connsiteX636" fmla="*/ 248304 w 845664"/>
                  <a:gd name="connsiteY636" fmla="*/ 432439 h 664003"/>
                  <a:gd name="connsiteX637" fmla="*/ 268764 w 845664"/>
                  <a:gd name="connsiteY637" fmla="*/ 398030 h 664003"/>
                  <a:gd name="connsiteX638" fmla="*/ 263184 w 845664"/>
                  <a:gd name="connsiteY638" fmla="*/ 390590 h 664003"/>
                  <a:gd name="connsiteX639" fmla="*/ 131127 w 845664"/>
                  <a:gd name="connsiteY639" fmla="*/ 450109 h 664003"/>
                  <a:gd name="connsiteX640" fmla="*/ 130197 w 845664"/>
                  <a:gd name="connsiteY640" fmla="*/ 450109 h 664003"/>
                  <a:gd name="connsiteX641" fmla="*/ 124617 w 845664"/>
                  <a:gd name="connsiteY641" fmla="*/ 445459 h 664003"/>
                  <a:gd name="connsiteX642" fmla="*/ 125547 w 845664"/>
                  <a:gd name="connsiteY642" fmla="*/ 440809 h 664003"/>
                  <a:gd name="connsiteX643" fmla="*/ 129267 w 845664"/>
                  <a:gd name="connsiteY643" fmla="*/ 438949 h 664003"/>
                  <a:gd name="connsiteX644" fmla="*/ 152516 w 845664"/>
                  <a:gd name="connsiteY644" fmla="*/ 433369 h 664003"/>
                  <a:gd name="connsiteX645" fmla="*/ 225985 w 845664"/>
                  <a:gd name="connsiteY645" fmla="*/ 403610 h 664003"/>
                  <a:gd name="connsiteX646" fmla="*/ 225055 w 845664"/>
                  <a:gd name="connsiteY646" fmla="*/ 403610 h 664003"/>
                  <a:gd name="connsiteX647" fmla="*/ 257604 w 845664"/>
                  <a:gd name="connsiteY647" fmla="*/ 380361 h 664003"/>
                  <a:gd name="connsiteX648" fmla="*/ 251094 w 845664"/>
                  <a:gd name="connsiteY648" fmla="*/ 361761 h 664003"/>
                  <a:gd name="connsiteX649" fmla="*/ 251094 w 845664"/>
                  <a:gd name="connsiteY649" fmla="*/ 361761 h 664003"/>
                  <a:gd name="connsiteX650" fmla="*/ 251094 w 845664"/>
                  <a:gd name="connsiteY650" fmla="*/ 361761 h 664003"/>
                  <a:gd name="connsiteX651" fmla="*/ 212965 w 845664"/>
                  <a:gd name="connsiteY651" fmla="*/ 372921 h 664003"/>
                  <a:gd name="connsiteX652" fmla="*/ 183206 w 845664"/>
                  <a:gd name="connsiteY652" fmla="*/ 375711 h 664003"/>
                  <a:gd name="connsiteX653" fmla="*/ 161816 w 845664"/>
                  <a:gd name="connsiteY653" fmla="*/ 377571 h 664003"/>
                  <a:gd name="connsiteX654" fmla="*/ 157166 w 845664"/>
                  <a:gd name="connsiteY654" fmla="*/ 377571 h 664003"/>
                  <a:gd name="connsiteX655" fmla="*/ 147867 w 845664"/>
                  <a:gd name="connsiteY655" fmla="*/ 377571 h 664003"/>
                  <a:gd name="connsiteX656" fmla="*/ 124617 w 845664"/>
                  <a:gd name="connsiteY656" fmla="*/ 376641 h 664003"/>
                  <a:gd name="connsiteX657" fmla="*/ 122757 w 845664"/>
                  <a:gd name="connsiteY657" fmla="*/ 376641 h 664003"/>
                  <a:gd name="connsiteX658" fmla="*/ 114388 w 845664"/>
                  <a:gd name="connsiteY658" fmla="*/ 375711 h 664003"/>
                  <a:gd name="connsiteX659" fmla="*/ 109738 w 845664"/>
                  <a:gd name="connsiteY659" fmla="*/ 375711 h 664003"/>
                  <a:gd name="connsiteX660" fmla="*/ 79048 w 845664"/>
                  <a:gd name="connsiteY660" fmla="*/ 372921 h 664003"/>
                  <a:gd name="connsiteX661" fmla="*/ 59519 w 845664"/>
                  <a:gd name="connsiteY661" fmla="*/ 371991 h 664003"/>
                  <a:gd name="connsiteX662" fmla="*/ 39059 w 845664"/>
                  <a:gd name="connsiteY662" fmla="*/ 372921 h 664003"/>
                  <a:gd name="connsiteX663" fmla="*/ 24180 w 845664"/>
                  <a:gd name="connsiteY663" fmla="*/ 376641 h 664003"/>
                  <a:gd name="connsiteX664" fmla="*/ 18600 w 845664"/>
                  <a:gd name="connsiteY664" fmla="*/ 380361 h 664003"/>
                  <a:gd name="connsiteX665" fmla="*/ 15810 w 845664"/>
                  <a:gd name="connsiteY665" fmla="*/ 383150 h 664003"/>
                  <a:gd name="connsiteX666" fmla="*/ 13020 w 845664"/>
                  <a:gd name="connsiteY666" fmla="*/ 388730 h 664003"/>
                  <a:gd name="connsiteX667" fmla="*/ 12090 w 845664"/>
                  <a:gd name="connsiteY667" fmla="*/ 392450 h 664003"/>
                  <a:gd name="connsiteX668" fmla="*/ 12090 w 845664"/>
                  <a:gd name="connsiteY668" fmla="*/ 395240 h 664003"/>
                  <a:gd name="connsiteX669" fmla="*/ 13020 w 845664"/>
                  <a:gd name="connsiteY669" fmla="*/ 398030 h 664003"/>
                  <a:gd name="connsiteX670" fmla="*/ 19530 w 845664"/>
                  <a:gd name="connsiteY670" fmla="*/ 407330 h 664003"/>
                  <a:gd name="connsiteX671" fmla="*/ 26040 w 845664"/>
                  <a:gd name="connsiteY671" fmla="*/ 417560 h 664003"/>
                  <a:gd name="connsiteX672" fmla="*/ 28830 w 845664"/>
                  <a:gd name="connsiteY672" fmla="*/ 426859 h 664003"/>
                  <a:gd name="connsiteX673" fmla="*/ 27899 w 845664"/>
                  <a:gd name="connsiteY673" fmla="*/ 435229 h 664003"/>
                  <a:gd name="connsiteX674" fmla="*/ 21390 w 845664"/>
                  <a:gd name="connsiteY674" fmla="*/ 442669 h 664003"/>
                  <a:gd name="connsiteX675" fmla="*/ 18600 w 845664"/>
                  <a:gd name="connsiteY675" fmla="*/ 443599 h 664003"/>
                  <a:gd name="connsiteX676" fmla="*/ 16740 w 845664"/>
                  <a:gd name="connsiteY676" fmla="*/ 444529 h 664003"/>
                  <a:gd name="connsiteX677" fmla="*/ 15810 w 845664"/>
                  <a:gd name="connsiteY677" fmla="*/ 445459 h 664003"/>
                  <a:gd name="connsiteX678" fmla="*/ 9300 w 845664"/>
                  <a:gd name="connsiteY678" fmla="*/ 457549 h 664003"/>
                  <a:gd name="connsiteX679" fmla="*/ 6510 w 845664"/>
                  <a:gd name="connsiteY679" fmla="*/ 467778 h 664003"/>
                  <a:gd name="connsiteX680" fmla="*/ 6510 w 845664"/>
                  <a:gd name="connsiteY680" fmla="*/ 471498 h 664003"/>
                  <a:gd name="connsiteX681" fmla="*/ 6510 w 845664"/>
                  <a:gd name="connsiteY681" fmla="*/ 472428 h 664003"/>
                  <a:gd name="connsiteX682" fmla="*/ 6510 w 845664"/>
                  <a:gd name="connsiteY682" fmla="*/ 473358 h 664003"/>
                  <a:gd name="connsiteX683" fmla="*/ 7440 w 845664"/>
                  <a:gd name="connsiteY683" fmla="*/ 474288 h 664003"/>
                  <a:gd name="connsiteX684" fmla="*/ 10230 w 845664"/>
                  <a:gd name="connsiteY684" fmla="*/ 476148 h 664003"/>
                  <a:gd name="connsiteX685" fmla="*/ 22320 w 845664"/>
                  <a:gd name="connsiteY685" fmla="*/ 478938 h 664003"/>
                  <a:gd name="connsiteX686" fmla="*/ 37199 w 845664"/>
                  <a:gd name="connsiteY686" fmla="*/ 480798 h 664003"/>
                  <a:gd name="connsiteX687" fmla="*/ 50219 w 845664"/>
                  <a:gd name="connsiteY687" fmla="*/ 481728 h 664003"/>
                  <a:gd name="connsiteX688" fmla="*/ 54869 w 845664"/>
                  <a:gd name="connsiteY688" fmla="*/ 482658 h 664003"/>
                  <a:gd name="connsiteX689" fmla="*/ 57659 w 845664"/>
                  <a:gd name="connsiteY689" fmla="*/ 485448 h 664003"/>
                  <a:gd name="connsiteX690" fmla="*/ 57659 w 845664"/>
                  <a:gd name="connsiteY690" fmla="*/ 494748 h 664003"/>
                  <a:gd name="connsiteX691" fmla="*/ 55799 w 845664"/>
                  <a:gd name="connsiteY691" fmla="*/ 498468 h 664003"/>
                  <a:gd name="connsiteX692" fmla="*/ 52079 w 845664"/>
                  <a:gd name="connsiteY692" fmla="*/ 512418 h 664003"/>
                  <a:gd name="connsiteX693" fmla="*/ 52079 w 845664"/>
                  <a:gd name="connsiteY693" fmla="*/ 517997 h 664003"/>
                  <a:gd name="connsiteX694" fmla="*/ 53009 w 845664"/>
                  <a:gd name="connsiteY694" fmla="*/ 520787 h 664003"/>
                  <a:gd name="connsiteX695" fmla="*/ 53939 w 845664"/>
                  <a:gd name="connsiteY695" fmla="*/ 522647 h 664003"/>
                  <a:gd name="connsiteX696" fmla="*/ 55799 w 845664"/>
                  <a:gd name="connsiteY696" fmla="*/ 524507 h 664003"/>
                  <a:gd name="connsiteX697" fmla="*/ 58589 w 845664"/>
                  <a:gd name="connsiteY697" fmla="*/ 526367 h 664003"/>
                  <a:gd name="connsiteX698" fmla="*/ 66029 w 845664"/>
                  <a:gd name="connsiteY698" fmla="*/ 528227 h 664003"/>
                  <a:gd name="connsiteX699" fmla="*/ 73468 w 845664"/>
                  <a:gd name="connsiteY699" fmla="*/ 528227 h 664003"/>
                  <a:gd name="connsiteX700" fmla="*/ 86488 w 845664"/>
                  <a:gd name="connsiteY700" fmla="*/ 527297 h 664003"/>
                  <a:gd name="connsiteX701" fmla="*/ 116247 w 845664"/>
                  <a:gd name="connsiteY701" fmla="*/ 520787 h 664003"/>
                  <a:gd name="connsiteX702" fmla="*/ 139497 w 845664"/>
                  <a:gd name="connsiteY702" fmla="*/ 512418 h 664003"/>
                  <a:gd name="connsiteX703" fmla="*/ 170186 w 845664"/>
                  <a:gd name="connsiteY703" fmla="*/ 500328 h 664003"/>
                  <a:gd name="connsiteX704" fmla="*/ 110668 w 845664"/>
                  <a:gd name="connsiteY704" fmla="*/ 456619 h 664003"/>
                  <a:gd name="connsiteX705" fmla="*/ 105088 w 845664"/>
                  <a:gd name="connsiteY705" fmla="*/ 465919 h 664003"/>
                  <a:gd name="connsiteX706" fmla="*/ 94858 w 845664"/>
                  <a:gd name="connsiteY706" fmla="*/ 468708 h 664003"/>
                  <a:gd name="connsiteX707" fmla="*/ 85558 w 845664"/>
                  <a:gd name="connsiteY707" fmla="*/ 463129 h 664003"/>
                  <a:gd name="connsiteX708" fmla="*/ 82768 w 845664"/>
                  <a:gd name="connsiteY708" fmla="*/ 452899 h 664003"/>
                  <a:gd name="connsiteX709" fmla="*/ 88348 w 845664"/>
                  <a:gd name="connsiteY709" fmla="*/ 443599 h 664003"/>
                  <a:gd name="connsiteX710" fmla="*/ 98578 w 845664"/>
                  <a:gd name="connsiteY710" fmla="*/ 440809 h 664003"/>
                  <a:gd name="connsiteX711" fmla="*/ 107878 w 845664"/>
                  <a:gd name="connsiteY711" fmla="*/ 446389 h 664003"/>
                  <a:gd name="connsiteX712" fmla="*/ 110668 w 845664"/>
                  <a:gd name="connsiteY712" fmla="*/ 456619 h 664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</a:cxnLst>
                <a:rect l="l" t="t" r="r" b="b"/>
                <a:pathLst>
                  <a:path w="845664" h="664003">
                    <a:moveTo>
                      <a:pt x="354322" y="404540"/>
                    </a:moveTo>
                    <a:lnTo>
                      <a:pt x="358041" y="402680"/>
                    </a:lnTo>
                    <a:cubicBezTo>
                      <a:pt x="359901" y="401750"/>
                      <a:pt x="361761" y="401750"/>
                      <a:pt x="362691" y="401750"/>
                    </a:cubicBezTo>
                    <a:cubicBezTo>
                      <a:pt x="363621" y="401750"/>
                      <a:pt x="364551" y="401750"/>
                      <a:pt x="364551" y="401750"/>
                    </a:cubicBezTo>
                    <a:cubicBezTo>
                      <a:pt x="365481" y="401750"/>
                      <a:pt x="365481" y="401750"/>
                      <a:pt x="366411" y="402680"/>
                    </a:cubicBezTo>
                    <a:cubicBezTo>
                      <a:pt x="368271" y="401750"/>
                      <a:pt x="370131" y="399890"/>
                      <a:pt x="371991" y="398960"/>
                    </a:cubicBezTo>
                    <a:cubicBezTo>
                      <a:pt x="375711" y="396170"/>
                      <a:pt x="378501" y="393380"/>
                      <a:pt x="381291" y="389660"/>
                    </a:cubicBezTo>
                    <a:cubicBezTo>
                      <a:pt x="384081" y="385941"/>
                      <a:pt x="385941" y="382221"/>
                      <a:pt x="387801" y="378501"/>
                    </a:cubicBezTo>
                    <a:cubicBezTo>
                      <a:pt x="389661" y="373851"/>
                      <a:pt x="391521" y="368271"/>
                      <a:pt x="392450" y="362691"/>
                    </a:cubicBezTo>
                    <a:cubicBezTo>
                      <a:pt x="393381" y="357111"/>
                      <a:pt x="393381" y="350601"/>
                      <a:pt x="392450" y="344092"/>
                    </a:cubicBezTo>
                    <a:cubicBezTo>
                      <a:pt x="391521" y="337582"/>
                      <a:pt x="389661" y="330142"/>
                      <a:pt x="386871" y="324562"/>
                    </a:cubicBezTo>
                    <a:cubicBezTo>
                      <a:pt x="384081" y="318052"/>
                      <a:pt x="380361" y="312472"/>
                      <a:pt x="376641" y="306892"/>
                    </a:cubicBezTo>
                    <a:cubicBezTo>
                      <a:pt x="372921" y="302243"/>
                      <a:pt x="368271" y="297593"/>
                      <a:pt x="363621" y="293873"/>
                    </a:cubicBezTo>
                    <a:cubicBezTo>
                      <a:pt x="358972" y="290153"/>
                      <a:pt x="354322" y="287363"/>
                      <a:pt x="349672" y="285503"/>
                    </a:cubicBezTo>
                    <a:cubicBezTo>
                      <a:pt x="340372" y="281783"/>
                      <a:pt x="332002" y="278993"/>
                      <a:pt x="323633" y="278063"/>
                    </a:cubicBezTo>
                    <a:cubicBezTo>
                      <a:pt x="319912" y="278063"/>
                      <a:pt x="317123" y="277133"/>
                      <a:pt x="313402" y="277133"/>
                    </a:cubicBezTo>
                    <a:cubicBezTo>
                      <a:pt x="310613" y="277133"/>
                      <a:pt x="307823" y="277133"/>
                      <a:pt x="305033" y="278063"/>
                    </a:cubicBezTo>
                    <a:cubicBezTo>
                      <a:pt x="300383" y="278993"/>
                      <a:pt x="296663" y="279923"/>
                      <a:pt x="292013" y="281783"/>
                    </a:cubicBezTo>
                    <a:cubicBezTo>
                      <a:pt x="288293" y="283643"/>
                      <a:pt x="285503" y="285503"/>
                      <a:pt x="281784" y="287363"/>
                    </a:cubicBezTo>
                    <a:cubicBezTo>
                      <a:pt x="278993" y="290153"/>
                      <a:pt x="275274" y="292943"/>
                      <a:pt x="273414" y="295733"/>
                    </a:cubicBezTo>
                    <a:cubicBezTo>
                      <a:pt x="270624" y="299453"/>
                      <a:pt x="267834" y="304102"/>
                      <a:pt x="265974" y="308752"/>
                    </a:cubicBezTo>
                    <a:cubicBezTo>
                      <a:pt x="263184" y="314332"/>
                      <a:pt x="262254" y="320842"/>
                      <a:pt x="260394" y="328282"/>
                    </a:cubicBezTo>
                    <a:cubicBezTo>
                      <a:pt x="259464" y="336652"/>
                      <a:pt x="259464" y="344092"/>
                      <a:pt x="260394" y="352461"/>
                    </a:cubicBezTo>
                    <a:cubicBezTo>
                      <a:pt x="261324" y="359901"/>
                      <a:pt x="263184" y="367341"/>
                      <a:pt x="266904" y="374781"/>
                    </a:cubicBezTo>
                    <a:cubicBezTo>
                      <a:pt x="269693" y="380361"/>
                      <a:pt x="272484" y="385941"/>
                      <a:pt x="276203" y="390590"/>
                    </a:cubicBezTo>
                    <a:cubicBezTo>
                      <a:pt x="279923" y="394310"/>
                      <a:pt x="282713" y="398030"/>
                      <a:pt x="286433" y="401750"/>
                    </a:cubicBezTo>
                    <a:cubicBezTo>
                      <a:pt x="290153" y="404540"/>
                      <a:pt x="293873" y="406400"/>
                      <a:pt x="297593" y="408260"/>
                    </a:cubicBezTo>
                    <a:cubicBezTo>
                      <a:pt x="302243" y="410120"/>
                      <a:pt x="306892" y="411050"/>
                      <a:pt x="311542" y="411980"/>
                    </a:cubicBezTo>
                    <a:cubicBezTo>
                      <a:pt x="314333" y="411980"/>
                      <a:pt x="317123" y="411980"/>
                      <a:pt x="318983" y="411980"/>
                    </a:cubicBezTo>
                    <a:cubicBezTo>
                      <a:pt x="321772" y="411980"/>
                      <a:pt x="325492" y="411980"/>
                      <a:pt x="328282" y="411050"/>
                    </a:cubicBezTo>
                    <a:cubicBezTo>
                      <a:pt x="337582" y="411050"/>
                      <a:pt x="345952" y="408260"/>
                      <a:pt x="354322" y="404540"/>
                    </a:cubicBezTo>
                    <a:close/>
                    <a:moveTo>
                      <a:pt x="829540" y="386871"/>
                    </a:moveTo>
                    <a:cubicBezTo>
                      <a:pt x="828610" y="386871"/>
                      <a:pt x="827680" y="386871"/>
                      <a:pt x="826750" y="386871"/>
                    </a:cubicBezTo>
                    <a:cubicBezTo>
                      <a:pt x="817450" y="386871"/>
                      <a:pt x="809080" y="394310"/>
                      <a:pt x="807221" y="403610"/>
                    </a:cubicBezTo>
                    <a:cubicBezTo>
                      <a:pt x="805361" y="419420"/>
                      <a:pt x="803500" y="434299"/>
                      <a:pt x="802571" y="450109"/>
                    </a:cubicBezTo>
                    <a:cubicBezTo>
                      <a:pt x="802571" y="455689"/>
                      <a:pt x="802571" y="460339"/>
                      <a:pt x="806290" y="464989"/>
                    </a:cubicBezTo>
                    <a:cubicBezTo>
                      <a:pt x="809080" y="468708"/>
                      <a:pt x="813730" y="471498"/>
                      <a:pt x="819310" y="472428"/>
                    </a:cubicBezTo>
                    <a:cubicBezTo>
                      <a:pt x="823960" y="473358"/>
                      <a:pt x="829540" y="471498"/>
                      <a:pt x="834190" y="468708"/>
                    </a:cubicBezTo>
                    <a:cubicBezTo>
                      <a:pt x="837910" y="465919"/>
                      <a:pt x="841629" y="461269"/>
                      <a:pt x="841629" y="455689"/>
                    </a:cubicBezTo>
                    <a:cubicBezTo>
                      <a:pt x="842560" y="439879"/>
                      <a:pt x="843489" y="424999"/>
                      <a:pt x="845349" y="409190"/>
                    </a:cubicBezTo>
                    <a:cubicBezTo>
                      <a:pt x="847210" y="398030"/>
                      <a:pt x="840700" y="388730"/>
                      <a:pt x="829540" y="386871"/>
                    </a:cubicBezTo>
                    <a:close/>
                    <a:moveTo>
                      <a:pt x="21390" y="344092"/>
                    </a:moveTo>
                    <a:cubicBezTo>
                      <a:pt x="26970" y="347811"/>
                      <a:pt x="32549" y="351531"/>
                      <a:pt x="38129" y="353391"/>
                    </a:cubicBezTo>
                    <a:cubicBezTo>
                      <a:pt x="41849" y="355251"/>
                      <a:pt x="44639" y="356181"/>
                      <a:pt x="48359" y="357111"/>
                    </a:cubicBezTo>
                    <a:cubicBezTo>
                      <a:pt x="53009" y="357111"/>
                      <a:pt x="58589" y="356181"/>
                      <a:pt x="65098" y="356181"/>
                    </a:cubicBezTo>
                    <a:cubicBezTo>
                      <a:pt x="70679" y="356181"/>
                      <a:pt x="76258" y="356181"/>
                      <a:pt x="82768" y="357111"/>
                    </a:cubicBezTo>
                    <a:cubicBezTo>
                      <a:pt x="93928" y="358041"/>
                      <a:pt x="105088" y="358971"/>
                      <a:pt x="114388" y="359901"/>
                    </a:cubicBezTo>
                    <a:lnTo>
                      <a:pt x="125547" y="360831"/>
                    </a:lnTo>
                    <a:cubicBezTo>
                      <a:pt x="132057" y="361761"/>
                      <a:pt x="137637" y="361761"/>
                      <a:pt x="144146" y="361761"/>
                    </a:cubicBezTo>
                    <a:cubicBezTo>
                      <a:pt x="146937" y="361761"/>
                      <a:pt x="148796" y="361761"/>
                      <a:pt x="151587" y="361761"/>
                    </a:cubicBezTo>
                    <a:cubicBezTo>
                      <a:pt x="154377" y="361761"/>
                      <a:pt x="157166" y="361761"/>
                      <a:pt x="159026" y="361761"/>
                    </a:cubicBezTo>
                    <a:cubicBezTo>
                      <a:pt x="167396" y="360831"/>
                      <a:pt x="176696" y="360831"/>
                      <a:pt x="185066" y="359901"/>
                    </a:cubicBezTo>
                    <a:cubicBezTo>
                      <a:pt x="193436" y="358971"/>
                      <a:pt x="202735" y="358971"/>
                      <a:pt x="212035" y="357111"/>
                    </a:cubicBezTo>
                    <a:cubicBezTo>
                      <a:pt x="225985" y="355251"/>
                      <a:pt x="238074" y="352461"/>
                      <a:pt x="248304" y="347811"/>
                    </a:cubicBezTo>
                    <a:cubicBezTo>
                      <a:pt x="249234" y="347811"/>
                      <a:pt x="250164" y="346881"/>
                      <a:pt x="251094" y="345951"/>
                    </a:cubicBezTo>
                    <a:cubicBezTo>
                      <a:pt x="251094" y="341301"/>
                      <a:pt x="251094" y="335722"/>
                      <a:pt x="251094" y="331072"/>
                    </a:cubicBezTo>
                    <a:cubicBezTo>
                      <a:pt x="245514" y="330142"/>
                      <a:pt x="239935" y="329212"/>
                      <a:pt x="234354" y="328282"/>
                    </a:cubicBezTo>
                    <a:cubicBezTo>
                      <a:pt x="229704" y="327352"/>
                      <a:pt x="225055" y="326422"/>
                      <a:pt x="220405" y="326422"/>
                    </a:cubicBezTo>
                    <a:cubicBezTo>
                      <a:pt x="215755" y="325492"/>
                      <a:pt x="211105" y="324562"/>
                      <a:pt x="206455" y="323632"/>
                    </a:cubicBezTo>
                    <a:lnTo>
                      <a:pt x="202735" y="322702"/>
                    </a:lnTo>
                    <a:lnTo>
                      <a:pt x="189716" y="319912"/>
                    </a:lnTo>
                    <a:cubicBezTo>
                      <a:pt x="184136" y="318982"/>
                      <a:pt x="178556" y="317122"/>
                      <a:pt x="173906" y="316192"/>
                    </a:cubicBezTo>
                    <a:lnTo>
                      <a:pt x="171116" y="315262"/>
                    </a:lnTo>
                    <a:lnTo>
                      <a:pt x="170186" y="315262"/>
                    </a:lnTo>
                    <a:cubicBezTo>
                      <a:pt x="165536" y="314332"/>
                      <a:pt x="161816" y="313402"/>
                      <a:pt x="158096" y="311542"/>
                    </a:cubicBezTo>
                    <a:cubicBezTo>
                      <a:pt x="152516" y="309682"/>
                      <a:pt x="146937" y="307823"/>
                      <a:pt x="141357" y="305032"/>
                    </a:cubicBezTo>
                    <a:cubicBezTo>
                      <a:pt x="136707" y="303173"/>
                      <a:pt x="132057" y="300383"/>
                      <a:pt x="127407" y="297593"/>
                    </a:cubicBezTo>
                    <a:cubicBezTo>
                      <a:pt x="125547" y="296663"/>
                      <a:pt x="124617" y="293873"/>
                      <a:pt x="124617" y="292013"/>
                    </a:cubicBezTo>
                    <a:cubicBezTo>
                      <a:pt x="124617" y="289223"/>
                      <a:pt x="125547" y="287363"/>
                      <a:pt x="126477" y="285503"/>
                    </a:cubicBezTo>
                    <a:cubicBezTo>
                      <a:pt x="128337" y="283643"/>
                      <a:pt x="130197" y="282713"/>
                      <a:pt x="132057" y="282713"/>
                    </a:cubicBezTo>
                    <a:cubicBezTo>
                      <a:pt x="132057" y="282713"/>
                      <a:pt x="132987" y="282713"/>
                      <a:pt x="132987" y="282713"/>
                    </a:cubicBezTo>
                    <a:cubicBezTo>
                      <a:pt x="133917" y="282713"/>
                      <a:pt x="135777" y="282713"/>
                      <a:pt x="136707" y="283643"/>
                    </a:cubicBezTo>
                    <a:cubicBezTo>
                      <a:pt x="145077" y="286433"/>
                      <a:pt x="152516" y="289223"/>
                      <a:pt x="159956" y="292013"/>
                    </a:cubicBezTo>
                    <a:cubicBezTo>
                      <a:pt x="167396" y="294803"/>
                      <a:pt x="173906" y="297593"/>
                      <a:pt x="181346" y="300383"/>
                    </a:cubicBezTo>
                    <a:lnTo>
                      <a:pt x="183206" y="301313"/>
                    </a:lnTo>
                    <a:lnTo>
                      <a:pt x="182276" y="300383"/>
                    </a:lnTo>
                    <a:cubicBezTo>
                      <a:pt x="186926" y="302243"/>
                      <a:pt x="191576" y="303173"/>
                      <a:pt x="196226" y="305032"/>
                    </a:cubicBezTo>
                    <a:cubicBezTo>
                      <a:pt x="206455" y="307823"/>
                      <a:pt x="216685" y="310612"/>
                      <a:pt x="225985" y="312472"/>
                    </a:cubicBezTo>
                    <a:cubicBezTo>
                      <a:pt x="234354" y="314332"/>
                      <a:pt x="243654" y="316192"/>
                      <a:pt x="252024" y="318052"/>
                    </a:cubicBezTo>
                    <a:cubicBezTo>
                      <a:pt x="253884" y="311542"/>
                      <a:pt x="255744" y="305032"/>
                      <a:pt x="258534" y="299453"/>
                    </a:cubicBezTo>
                    <a:cubicBezTo>
                      <a:pt x="236214" y="275273"/>
                      <a:pt x="210175" y="253884"/>
                      <a:pt x="185066" y="232494"/>
                    </a:cubicBezTo>
                    <a:lnTo>
                      <a:pt x="184136" y="232494"/>
                    </a:lnTo>
                    <a:cubicBezTo>
                      <a:pt x="171116" y="221334"/>
                      <a:pt x="157166" y="209245"/>
                      <a:pt x="143217" y="197155"/>
                    </a:cubicBezTo>
                    <a:cubicBezTo>
                      <a:pt x="140427" y="195295"/>
                      <a:pt x="138567" y="192505"/>
                      <a:pt x="135777" y="190645"/>
                    </a:cubicBezTo>
                    <a:cubicBezTo>
                      <a:pt x="132057" y="188785"/>
                      <a:pt x="129267" y="186925"/>
                      <a:pt x="125547" y="185995"/>
                    </a:cubicBezTo>
                    <a:lnTo>
                      <a:pt x="126477" y="186925"/>
                    </a:lnTo>
                    <a:cubicBezTo>
                      <a:pt x="118107" y="183205"/>
                      <a:pt x="108807" y="180416"/>
                      <a:pt x="99508" y="179485"/>
                    </a:cubicBezTo>
                    <a:cubicBezTo>
                      <a:pt x="95788" y="179485"/>
                      <a:pt x="92068" y="178555"/>
                      <a:pt x="88348" y="178555"/>
                    </a:cubicBezTo>
                    <a:cubicBezTo>
                      <a:pt x="85558" y="178555"/>
                      <a:pt x="82768" y="178555"/>
                      <a:pt x="79978" y="178555"/>
                    </a:cubicBezTo>
                    <a:cubicBezTo>
                      <a:pt x="76258" y="179485"/>
                      <a:pt x="72539" y="180416"/>
                      <a:pt x="69748" y="181346"/>
                    </a:cubicBezTo>
                    <a:cubicBezTo>
                      <a:pt x="67889" y="182276"/>
                      <a:pt x="66029" y="183205"/>
                      <a:pt x="64169" y="184135"/>
                    </a:cubicBezTo>
                    <a:cubicBezTo>
                      <a:pt x="63239" y="185065"/>
                      <a:pt x="62309" y="185995"/>
                      <a:pt x="61379" y="186925"/>
                    </a:cubicBezTo>
                    <a:cubicBezTo>
                      <a:pt x="60449" y="187855"/>
                      <a:pt x="60449" y="188785"/>
                      <a:pt x="59519" y="190645"/>
                    </a:cubicBezTo>
                    <a:cubicBezTo>
                      <a:pt x="58589" y="191575"/>
                      <a:pt x="58589" y="193435"/>
                      <a:pt x="58589" y="194365"/>
                    </a:cubicBezTo>
                    <a:cubicBezTo>
                      <a:pt x="58589" y="196225"/>
                      <a:pt x="58589" y="199015"/>
                      <a:pt x="58589" y="200875"/>
                    </a:cubicBezTo>
                    <a:cubicBezTo>
                      <a:pt x="59519" y="204595"/>
                      <a:pt x="60449" y="209245"/>
                      <a:pt x="62309" y="212965"/>
                    </a:cubicBezTo>
                    <a:cubicBezTo>
                      <a:pt x="63239" y="214825"/>
                      <a:pt x="64169" y="216685"/>
                      <a:pt x="65098" y="218545"/>
                    </a:cubicBezTo>
                    <a:cubicBezTo>
                      <a:pt x="66958" y="221334"/>
                      <a:pt x="66029" y="225054"/>
                      <a:pt x="64169" y="226914"/>
                    </a:cubicBezTo>
                    <a:cubicBezTo>
                      <a:pt x="63239" y="227844"/>
                      <a:pt x="61379" y="228774"/>
                      <a:pt x="58589" y="228774"/>
                    </a:cubicBezTo>
                    <a:cubicBezTo>
                      <a:pt x="57659" y="228774"/>
                      <a:pt x="57659" y="228774"/>
                      <a:pt x="56729" y="228774"/>
                    </a:cubicBezTo>
                    <a:lnTo>
                      <a:pt x="52079" y="227844"/>
                    </a:lnTo>
                    <a:cubicBezTo>
                      <a:pt x="45569" y="225984"/>
                      <a:pt x="39989" y="225054"/>
                      <a:pt x="33480" y="224125"/>
                    </a:cubicBezTo>
                    <a:cubicBezTo>
                      <a:pt x="29759" y="224125"/>
                      <a:pt x="26970" y="223195"/>
                      <a:pt x="24180" y="223195"/>
                    </a:cubicBezTo>
                    <a:cubicBezTo>
                      <a:pt x="22320" y="223195"/>
                      <a:pt x="20460" y="223195"/>
                      <a:pt x="18600" y="223195"/>
                    </a:cubicBezTo>
                    <a:cubicBezTo>
                      <a:pt x="16740" y="223195"/>
                      <a:pt x="13950" y="224125"/>
                      <a:pt x="13020" y="225054"/>
                    </a:cubicBezTo>
                    <a:cubicBezTo>
                      <a:pt x="12090" y="225984"/>
                      <a:pt x="11160" y="225984"/>
                      <a:pt x="10230" y="226914"/>
                    </a:cubicBezTo>
                    <a:cubicBezTo>
                      <a:pt x="9300" y="227844"/>
                      <a:pt x="9300" y="227844"/>
                      <a:pt x="8370" y="228774"/>
                    </a:cubicBezTo>
                    <a:cubicBezTo>
                      <a:pt x="7440" y="229704"/>
                      <a:pt x="7440" y="230634"/>
                      <a:pt x="6510" y="231564"/>
                    </a:cubicBezTo>
                    <a:cubicBezTo>
                      <a:pt x="6510" y="232494"/>
                      <a:pt x="5580" y="233424"/>
                      <a:pt x="5580" y="235284"/>
                    </a:cubicBezTo>
                    <a:cubicBezTo>
                      <a:pt x="5580" y="236214"/>
                      <a:pt x="5580" y="237144"/>
                      <a:pt x="5580" y="238074"/>
                    </a:cubicBezTo>
                    <a:cubicBezTo>
                      <a:pt x="5580" y="239004"/>
                      <a:pt x="6510" y="239934"/>
                      <a:pt x="6510" y="240864"/>
                    </a:cubicBezTo>
                    <a:cubicBezTo>
                      <a:pt x="7440" y="241794"/>
                      <a:pt x="8370" y="243654"/>
                      <a:pt x="9300" y="244584"/>
                    </a:cubicBezTo>
                    <a:cubicBezTo>
                      <a:pt x="12090" y="247374"/>
                      <a:pt x="14880" y="250164"/>
                      <a:pt x="17670" y="252954"/>
                    </a:cubicBezTo>
                    <a:cubicBezTo>
                      <a:pt x="19530" y="254814"/>
                      <a:pt x="21390" y="256674"/>
                      <a:pt x="23249" y="257604"/>
                    </a:cubicBezTo>
                    <a:cubicBezTo>
                      <a:pt x="26970" y="261324"/>
                      <a:pt x="32549" y="267833"/>
                      <a:pt x="32549" y="275273"/>
                    </a:cubicBezTo>
                    <a:cubicBezTo>
                      <a:pt x="32549" y="282713"/>
                      <a:pt x="27899" y="290153"/>
                      <a:pt x="20460" y="294803"/>
                    </a:cubicBezTo>
                    <a:cubicBezTo>
                      <a:pt x="16740" y="297593"/>
                      <a:pt x="12090" y="298523"/>
                      <a:pt x="8370" y="300383"/>
                    </a:cubicBezTo>
                    <a:cubicBezTo>
                      <a:pt x="6510" y="301313"/>
                      <a:pt x="5580" y="301313"/>
                      <a:pt x="3720" y="302243"/>
                    </a:cubicBezTo>
                    <a:cubicBezTo>
                      <a:pt x="2790" y="303173"/>
                      <a:pt x="1860" y="303173"/>
                      <a:pt x="930" y="304102"/>
                    </a:cubicBezTo>
                    <a:cubicBezTo>
                      <a:pt x="930" y="304102"/>
                      <a:pt x="0" y="305032"/>
                      <a:pt x="0" y="305032"/>
                    </a:cubicBezTo>
                    <a:cubicBezTo>
                      <a:pt x="0" y="305032"/>
                      <a:pt x="0" y="305032"/>
                      <a:pt x="0" y="305962"/>
                    </a:cubicBezTo>
                    <a:cubicBezTo>
                      <a:pt x="0" y="305962"/>
                      <a:pt x="0" y="306892"/>
                      <a:pt x="0" y="306892"/>
                    </a:cubicBezTo>
                    <a:cubicBezTo>
                      <a:pt x="0" y="307823"/>
                      <a:pt x="0" y="308752"/>
                      <a:pt x="0" y="310612"/>
                    </a:cubicBezTo>
                    <a:cubicBezTo>
                      <a:pt x="930" y="315262"/>
                      <a:pt x="1860" y="318982"/>
                      <a:pt x="3720" y="322702"/>
                    </a:cubicBezTo>
                    <a:cubicBezTo>
                      <a:pt x="5580" y="326422"/>
                      <a:pt x="7440" y="329212"/>
                      <a:pt x="9300" y="332932"/>
                    </a:cubicBezTo>
                    <a:cubicBezTo>
                      <a:pt x="13020" y="337582"/>
                      <a:pt x="16740" y="341301"/>
                      <a:pt x="21390" y="344092"/>
                    </a:cubicBezTo>
                    <a:close/>
                    <a:moveTo>
                      <a:pt x="92068" y="270623"/>
                    </a:moveTo>
                    <a:cubicBezTo>
                      <a:pt x="92998" y="268763"/>
                      <a:pt x="94858" y="268763"/>
                      <a:pt x="96718" y="268763"/>
                    </a:cubicBezTo>
                    <a:cubicBezTo>
                      <a:pt x="99508" y="268763"/>
                      <a:pt x="100438" y="269693"/>
                      <a:pt x="102297" y="270623"/>
                    </a:cubicBezTo>
                    <a:cubicBezTo>
                      <a:pt x="104158" y="271553"/>
                      <a:pt x="105088" y="273413"/>
                      <a:pt x="105088" y="275273"/>
                    </a:cubicBezTo>
                    <a:cubicBezTo>
                      <a:pt x="105088" y="277133"/>
                      <a:pt x="104158" y="279923"/>
                      <a:pt x="103228" y="280853"/>
                    </a:cubicBezTo>
                    <a:cubicBezTo>
                      <a:pt x="102297" y="282713"/>
                      <a:pt x="100438" y="282713"/>
                      <a:pt x="98578" y="282713"/>
                    </a:cubicBezTo>
                    <a:cubicBezTo>
                      <a:pt x="95788" y="282713"/>
                      <a:pt x="94858" y="281783"/>
                      <a:pt x="92998" y="280853"/>
                    </a:cubicBezTo>
                    <a:cubicBezTo>
                      <a:pt x="91138" y="279923"/>
                      <a:pt x="90208" y="278063"/>
                      <a:pt x="90208" y="276203"/>
                    </a:cubicBezTo>
                    <a:cubicBezTo>
                      <a:pt x="90208" y="275273"/>
                      <a:pt x="91138" y="272483"/>
                      <a:pt x="92068" y="270623"/>
                    </a:cubicBezTo>
                    <a:close/>
                    <a:moveTo>
                      <a:pt x="112528" y="138567"/>
                    </a:moveTo>
                    <a:cubicBezTo>
                      <a:pt x="116247" y="147866"/>
                      <a:pt x="121827" y="156236"/>
                      <a:pt x="129267" y="166466"/>
                    </a:cubicBezTo>
                    <a:cubicBezTo>
                      <a:pt x="132987" y="171116"/>
                      <a:pt x="135777" y="174836"/>
                      <a:pt x="139497" y="178555"/>
                    </a:cubicBezTo>
                    <a:cubicBezTo>
                      <a:pt x="144146" y="183205"/>
                      <a:pt x="149727" y="188785"/>
                      <a:pt x="154377" y="192505"/>
                    </a:cubicBezTo>
                    <a:cubicBezTo>
                      <a:pt x="166466" y="203665"/>
                      <a:pt x="179486" y="213895"/>
                      <a:pt x="193436" y="225984"/>
                    </a:cubicBezTo>
                    <a:cubicBezTo>
                      <a:pt x="217615" y="246444"/>
                      <a:pt x="242724" y="266903"/>
                      <a:pt x="265043" y="290153"/>
                    </a:cubicBezTo>
                    <a:cubicBezTo>
                      <a:pt x="268764" y="286433"/>
                      <a:pt x="272484" y="281783"/>
                      <a:pt x="276203" y="278993"/>
                    </a:cubicBezTo>
                    <a:cubicBezTo>
                      <a:pt x="266904" y="267833"/>
                      <a:pt x="259464" y="256674"/>
                      <a:pt x="253884" y="246444"/>
                    </a:cubicBezTo>
                    <a:cubicBezTo>
                      <a:pt x="246444" y="234354"/>
                      <a:pt x="239004" y="221334"/>
                      <a:pt x="233425" y="207385"/>
                    </a:cubicBezTo>
                    <a:cubicBezTo>
                      <a:pt x="221335" y="180416"/>
                      <a:pt x="212035" y="153446"/>
                      <a:pt x="206455" y="127407"/>
                    </a:cubicBezTo>
                    <a:cubicBezTo>
                      <a:pt x="205525" y="124617"/>
                      <a:pt x="207385" y="121827"/>
                      <a:pt x="208315" y="120897"/>
                    </a:cubicBezTo>
                    <a:cubicBezTo>
                      <a:pt x="210175" y="119037"/>
                      <a:pt x="212035" y="118107"/>
                      <a:pt x="214825" y="117177"/>
                    </a:cubicBezTo>
                    <a:cubicBezTo>
                      <a:pt x="214825" y="117177"/>
                      <a:pt x="215755" y="117177"/>
                      <a:pt x="215755" y="117177"/>
                    </a:cubicBezTo>
                    <a:cubicBezTo>
                      <a:pt x="217615" y="117177"/>
                      <a:pt x="220405" y="118107"/>
                      <a:pt x="222265" y="119037"/>
                    </a:cubicBezTo>
                    <a:cubicBezTo>
                      <a:pt x="223195" y="119967"/>
                      <a:pt x="224125" y="121827"/>
                      <a:pt x="225055" y="122757"/>
                    </a:cubicBezTo>
                    <a:cubicBezTo>
                      <a:pt x="229704" y="143216"/>
                      <a:pt x="234354" y="159956"/>
                      <a:pt x="239935" y="175766"/>
                    </a:cubicBezTo>
                    <a:cubicBezTo>
                      <a:pt x="246444" y="194365"/>
                      <a:pt x="253884" y="211105"/>
                      <a:pt x="262254" y="227844"/>
                    </a:cubicBezTo>
                    <a:lnTo>
                      <a:pt x="262254" y="226914"/>
                    </a:lnTo>
                    <a:cubicBezTo>
                      <a:pt x="270624" y="243654"/>
                      <a:pt x="279923" y="258534"/>
                      <a:pt x="290153" y="270623"/>
                    </a:cubicBezTo>
                    <a:cubicBezTo>
                      <a:pt x="292013" y="269693"/>
                      <a:pt x="293873" y="268763"/>
                      <a:pt x="295733" y="268763"/>
                    </a:cubicBezTo>
                    <a:cubicBezTo>
                      <a:pt x="292943" y="233424"/>
                      <a:pt x="293873" y="199015"/>
                      <a:pt x="297593" y="166466"/>
                    </a:cubicBezTo>
                    <a:cubicBezTo>
                      <a:pt x="299453" y="153446"/>
                      <a:pt x="301313" y="141356"/>
                      <a:pt x="303173" y="129267"/>
                    </a:cubicBezTo>
                    <a:cubicBezTo>
                      <a:pt x="303173" y="122757"/>
                      <a:pt x="303173" y="116247"/>
                      <a:pt x="302243" y="108807"/>
                    </a:cubicBezTo>
                    <a:lnTo>
                      <a:pt x="302243" y="109737"/>
                    </a:lnTo>
                    <a:cubicBezTo>
                      <a:pt x="300383" y="96718"/>
                      <a:pt x="297593" y="84628"/>
                      <a:pt x="292943" y="72538"/>
                    </a:cubicBezTo>
                    <a:cubicBezTo>
                      <a:pt x="290153" y="66028"/>
                      <a:pt x="287363" y="60449"/>
                      <a:pt x="283643" y="55799"/>
                    </a:cubicBezTo>
                    <a:cubicBezTo>
                      <a:pt x="280853" y="52079"/>
                      <a:pt x="277134" y="48359"/>
                      <a:pt x="273414" y="45569"/>
                    </a:cubicBezTo>
                    <a:cubicBezTo>
                      <a:pt x="269693" y="42779"/>
                      <a:pt x="265974" y="40919"/>
                      <a:pt x="262254" y="39059"/>
                    </a:cubicBezTo>
                    <a:cubicBezTo>
                      <a:pt x="259464" y="38129"/>
                      <a:pt x="256674" y="37199"/>
                      <a:pt x="252954" y="36269"/>
                    </a:cubicBezTo>
                    <a:cubicBezTo>
                      <a:pt x="251094" y="36269"/>
                      <a:pt x="250164" y="36269"/>
                      <a:pt x="249234" y="36269"/>
                    </a:cubicBezTo>
                    <a:cubicBezTo>
                      <a:pt x="248304" y="36269"/>
                      <a:pt x="247374" y="36269"/>
                      <a:pt x="245514" y="36269"/>
                    </a:cubicBezTo>
                    <a:cubicBezTo>
                      <a:pt x="243654" y="36269"/>
                      <a:pt x="240864" y="37199"/>
                      <a:pt x="239004" y="38129"/>
                    </a:cubicBezTo>
                    <a:cubicBezTo>
                      <a:pt x="237144" y="39059"/>
                      <a:pt x="235285" y="39989"/>
                      <a:pt x="233425" y="40919"/>
                    </a:cubicBezTo>
                    <a:cubicBezTo>
                      <a:pt x="231565" y="42779"/>
                      <a:pt x="229704" y="43709"/>
                      <a:pt x="227844" y="46499"/>
                    </a:cubicBezTo>
                    <a:cubicBezTo>
                      <a:pt x="225985" y="49289"/>
                      <a:pt x="223195" y="53009"/>
                      <a:pt x="222265" y="56729"/>
                    </a:cubicBezTo>
                    <a:lnTo>
                      <a:pt x="221335" y="58588"/>
                    </a:lnTo>
                    <a:cubicBezTo>
                      <a:pt x="220405" y="61379"/>
                      <a:pt x="219475" y="63238"/>
                      <a:pt x="217615" y="64168"/>
                    </a:cubicBezTo>
                    <a:cubicBezTo>
                      <a:pt x="216685" y="65098"/>
                      <a:pt x="214825" y="65098"/>
                      <a:pt x="212965" y="65098"/>
                    </a:cubicBezTo>
                    <a:cubicBezTo>
                      <a:pt x="211105" y="65098"/>
                      <a:pt x="210175" y="65098"/>
                      <a:pt x="208315" y="64168"/>
                    </a:cubicBezTo>
                    <a:cubicBezTo>
                      <a:pt x="207385" y="63238"/>
                      <a:pt x="205525" y="62308"/>
                      <a:pt x="205525" y="61379"/>
                    </a:cubicBezTo>
                    <a:lnTo>
                      <a:pt x="203665" y="58588"/>
                    </a:lnTo>
                    <a:cubicBezTo>
                      <a:pt x="198086" y="52079"/>
                      <a:pt x="192505" y="44639"/>
                      <a:pt x="185066" y="39059"/>
                    </a:cubicBezTo>
                    <a:cubicBezTo>
                      <a:pt x="182276" y="37199"/>
                      <a:pt x="179486" y="35339"/>
                      <a:pt x="176696" y="34409"/>
                    </a:cubicBezTo>
                    <a:cubicBezTo>
                      <a:pt x="174836" y="33479"/>
                      <a:pt x="172976" y="33479"/>
                      <a:pt x="171116" y="32549"/>
                    </a:cubicBezTo>
                    <a:cubicBezTo>
                      <a:pt x="169256" y="32549"/>
                      <a:pt x="168326" y="32549"/>
                      <a:pt x="166466" y="32549"/>
                    </a:cubicBezTo>
                    <a:cubicBezTo>
                      <a:pt x="164606" y="32549"/>
                      <a:pt x="162746" y="32549"/>
                      <a:pt x="161816" y="32549"/>
                    </a:cubicBezTo>
                    <a:cubicBezTo>
                      <a:pt x="159956" y="32549"/>
                      <a:pt x="158096" y="33479"/>
                      <a:pt x="156237" y="34409"/>
                    </a:cubicBezTo>
                    <a:cubicBezTo>
                      <a:pt x="155306" y="34409"/>
                      <a:pt x="154377" y="35339"/>
                      <a:pt x="153446" y="36269"/>
                    </a:cubicBezTo>
                    <a:cubicBezTo>
                      <a:pt x="152516" y="37199"/>
                      <a:pt x="152516" y="37199"/>
                      <a:pt x="151587" y="38129"/>
                    </a:cubicBezTo>
                    <a:cubicBezTo>
                      <a:pt x="150656" y="39059"/>
                      <a:pt x="150656" y="39989"/>
                      <a:pt x="150656" y="39989"/>
                    </a:cubicBezTo>
                    <a:cubicBezTo>
                      <a:pt x="149727" y="40919"/>
                      <a:pt x="149727" y="42779"/>
                      <a:pt x="149727" y="43709"/>
                    </a:cubicBezTo>
                    <a:cubicBezTo>
                      <a:pt x="149727" y="46499"/>
                      <a:pt x="149727" y="49289"/>
                      <a:pt x="149727" y="53009"/>
                    </a:cubicBezTo>
                    <a:cubicBezTo>
                      <a:pt x="150656" y="58588"/>
                      <a:pt x="152516" y="65098"/>
                      <a:pt x="153446" y="70678"/>
                    </a:cubicBezTo>
                    <a:cubicBezTo>
                      <a:pt x="154377" y="75328"/>
                      <a:pt x="155306" y="79048"/>
                      <a:pt x="156237" y="83698"/>
                    </a:cubicBezTo>
                    <a:cubicBezTo>
                      <a:pt x="156237" y="85558"/>
                      <a:pt x="156237" y="87418"/>
                      <a:pt x="154377" y="89278"/>
                    </a:cubicBezTo>
                    <a:cubicBezTo>
                      <a:pt x="153446" y="90208"/>
                      <a:pt x="151587" y="91138"/>
                      <a:pt x="150656" y="91138"/>
                    </a:cubicBezTo>
                    <a:cubicBezTo>
                      <a:pt x="148796" y="91138"/>
                      <a:pt x="146937" y="91138"/>
                      <a:pt x="145077" y="91138"/>
                    </a:cubicBezTo>
                    <a:cubicBezTo>
                      <a:pt x="140427" y="91138"/>
                      <a:pt x="136707" y="91138"/>
                      <a:pt x="132987" y="92068"/>
                    </a:cubicBezTo>
                    <a:cubicBezTo>
                      <a:pt x="128337" y="92998"/>
                      <a:pt x="125547" y="93928"/>
                      <a:pt x="121827" y="94858"/>
                    </a:cubicBezTo>
                    <a:cubicBezTo>
                      <a:pt x="119967" y="95788"/>
                      <a:pt x="117177" y="96718"/>
                      <a:pt x="115317" y="98578"/>
                    </a:cubicBezTo>
                    <a:cubicBezTo>
                      <a:pt x="114388" y="99507"/>
                      <a:pt x="112528" y="100437"/>
                      <a:pt x="111597" y="102297"/>
                    </a:cubicBezTo>
                    <a:cubicBezTo>
                      <a:pt x="110668" y="104157"/>
                      <a:pt x="109738" y="105087"/>
                      <a:pt x="108807" y="106947"/>
                    </a:cubicBezTo>
                    <a:cubicBezTo>
                      <a:pt x="107878" y="108807"/>
                      <a:pt x="107878" y="110667"/>
                      <a:pt x="106947" y="112527"/>
                    </a:cubicBezTo>
                    <a:cubicBezTo>
                      <a:pt x="106947" y="115317"/>
                      <a:pt x="106947" y="119037"/>
                      <a:pt x="106947" y="121827"/>
                    </a:cubicBezTo>
                    <a:cubicBezTo>
                      <a:pt x="108807" y="127407"/>
                      <a:pt x="110668" y="132987"/>
                      <a:pt x="112528" y="138567"/>
                    </a:cubicBezTo>
                    <a:close/>
                    <a:moveTo>
                      <a:pt x="495678" y="154376"/>
                    </a:moveTo>
                    <a:cubicBezTo>
                      <a:pt x="490098" y="163676"/>
                      <a:pt x="483588" y="172046"/>
                      <a:pt x="477079" y="181346"/>
                    </a:cubicBezTo>
                    <a:lnTo>
                      <a:pt x="471499" y="188785"/>
                    </a:lnTo>
                    <a:cubicBezTo>
                      <a:pt x="467779" y="194365"/>
                      <a:pt x="464059" y="199015"/>
                      <a:pt x="460339" y="204595"/>
                    </a:cubicBezTo>
                    <a:lnTo>
                      <a:pt x="458479" y="206455"/>
                    </a:lnTo>
                    <a:lnTo>
                      <a:pt x="453829" y="213895"/>
                    </a:lnTo>
                    <a:cubicBezTo>
                      <a:pt x="445459" y="226914"/>
                      <a:pt x="438020" y="237144"/>
                      <a:pt x="431510" y="245514"/>
                    </a:cubicBezTo>
                    <a:cubicBezTo>
                      <a:pt x="422210" y="258534"/>
                      <a:pt x="413840" y="267833"/>
                      <a:pt x="406400" y="277133"/>
                    </a:cubicBezTo>
                    <a:cubicBezTo>
                      <a:pt x="401750" y="282713"/>
                      <a:pt x="397100" y="287363"/>
                      <a:pt x="392450" y="291083"/>
                    </a:cubicBezTo>
                    <a:cubicBezTo>
                      <a:pt x="390590" y="292943"/>
                      <a:pt x="388731" y="294803"/>
                      <a:pt x="386871" y="295733"/>
                    </a:cubicBezTo>
                    <a:cubicBezTo>
                      <a:pt x="390590" y="301313"/>
                      <a:pt x="394311" y="306892"/>
                      <a:pt x="397100" y="312472"/>
                    </a:cubicBezTo>
                    <a:cubicBezTo>
                      <a:pt x="398960" y="312472"/>
                      <a:pt x="400820" y="311542"/>
                      <a:pt x="401750" y="311542"/>
                    </a:cubicBezTo>
                    <a:cubicBezTo>
                      <a:pt x="418490" y="307823"/>
                      <a:pt x="436160" y="300383"/>
                      <a:pt x="457549" y="289223"/>
                    </a:cubicBezTo>
                    <a:cubicBezTo>
                      <a:pt x="471499" y="281783"/>
                      <a:pt x="485448" y="273413"/>
                      <a:pt x="498468" y="265974"/>
                    </a:cubicBezTo>
                    <a:lnTo>
                      <a:pt x="502188" y="264113"/>
                    </a:lnTo>
                    <a:lnTo>
                      <a:pt x="503118" y="263183"/>
                    </a:lnTo>
                    <a:lnTo>
                      <a:pt x="504048" y="262253"/>
                    </a:lnTo>
                    <a:cubicBezTo>
                      <a:pt x="517068" y="253884"/>
                      <a:pt x="531017" y="246444"/>
                      <a:pt x="545897" y="239004"/>
                    </a:cubicBezTo>
                    <a:cubicBezTo>
                      <a:pt x="546827" y="239004"/>
                      <a:pt x="546827" y="239004"/>
                      <a:pt x="547757" y="239004"/>
                    </a:cubicBezTo>
                    <a:cubicBezTo>
                      <a:pt x="549617" y="239004"/>
                      <a:pt x="552407" y="240864"/>
                      <a:pt x="552407" y="242724"/>
                    </a:cubicBezTo>
                    <a:cubicBezTo>
                      <a:pt x="553336" y="244584"/>
                      <a:pt x="552407" y="247374"/>
                      <a:pt x="550547" y="249234"/>
                    </a:cubicBezTo>
                    <a:cubicBezTo>
                      <a:pt x="544037" y="252954"/>
                      <a:pt x="537527" y="256674"/>
                      <a:pt x="531017" y="261324"/>
                    </a:cubicBezTo>
                    <a:lnTo>
                      <a:pt x="521718" y="266903"/>
                    </a:lnTo>
                    <a:lnTo>
                      <a:pt x="514278" y="271553"/>
                    </a:lnTo>
                    <a:cubicBezTo>
                      <a:pt x="501258" y="278993"/>
                      <a:pt x="488238" y="287363"/>
                      <a:pt x="475219" y="293873"/>
                    </a:cubicBezTo>
                    <a:cubicBezTo>
                      <a:pt x="453829" y="305032"/>
                      <a:pt x="427789" y="318052"/>
                      <a:pt x="400820" y="322702"/>
                    </a:cubicBezTo>
                    <a:cubicBezTo>
                      <a:pt x="402681" y="331072"/>
                      <a:pt x="404540" y="338512"/>
                      <a:pt x="404540" y="346881"/>
                    </a:cubicBezTo>
                    <a:cubicBezTo>
                      <a:pt x="413840" y="347811"/>
                      <a:pt x="423140" y="347811"/>
                      <a:pt x="432439" y="348741"/>
                    </a:cubicBezTo>
                    <a:cubicBezTo>
                      <a:pt x="438020" y="348741"/>
                      <a:pt x="442669" y="348741"/>
                      <a:pt x="448249" y="348741"/>
                    </a:cubicBezTo>
                    <a:cubicBezTo>
                      <a:pt x="453829" y="348741"/>
                      <a:pt x="459409" y="348741"/>
                      <a:pt x="464989" y="348741"/>
                    </a:cubicBezTo>
                    <a:lnTo>
                      <a:pt x="465919" y="348741"/>
                    </a:lnTo>
                    <a:cubicBezTo>
                      <a:pt x="507768" y="347811"/>
                      <a:pt x="542177" y="342232"/>
                      <a:pt x="572866" y="332932"/>
                    </a:cubicBezTo>
                    <a:cubicBezTo>
                      <a:pt x="590536" y="327352"/>
                      <a:pt x="605415" y="320842"/>
                      <a:pt x="618435" y="312472"/>
                    </a:cubicBezTo>
                    <a:cubicBezTo>
                      <a:pt x="624945" y="308752"/>
                      <a:pt x="630525" y="303173"/>
                      <a:pt x="637034" y="296663"/>
                    </a:cubicBezTo>
                    <a:cubicBezTo>
                      <a:pt x="643544" y="290153"/>
                      <a:pt x="648194" y="283643"/>
                      <a:pt x="651914" y="277133"/>
                    </a:cubicBezTo>
                    <a:cubicBezTo>
                      <a:pt x="653774" y="272483"/>
                      <a:pt x="655634" y="268763"/>
                      <a:pt x="656564" y="265044"/>
                    </a:cubicBezTo>
                    <a:cubicBezTo>
                      <a:pt x="657494" y="262253"/>
                      <a:pt x="657494" y="260394"/>
                      <a:pt x="657494" y="258534"/>
                    </a:cubicBezTo>
                    <a:cubicBezTo>
                      <a:pt x="657494" y="256674"/>
                      <a:pt x="657494" y="255744"/>
                      <a:pt x="656564" y="253884"/>
                    </a:cubicBezTo>
                    <a:cubicBezTo>
                      <a:pt x="656564" y="252954"/>
                      <a:pt x="655634" y="251094"/>
                      <a:pt x="654704" y="250164"/>
                    </a:cubicBezTo>
                    <a:cubicBezTo>
                      <a:pt x="653774" y="249234"/>
                      <a:pt x="652844" y="248304"/>
                      <a:pt x="651914" y="247374"/>
                    </a:cubicBezTo>
                    <a:cubicBezTo>
                      <a:pt x="650054" y="246444"/>
                      <a:pt x="649125" y="244584"/>
                      <a:pt x="647264" y="243654"/>
                    </a:cubicBezTo>
                    <a:cubicBezTo>
                      <a:pt x="643544" y="241794"/>
                      <a:pt x="639825" y="240864"/>
                      <a:pt x="635175" y="239004"/>
                    </a:cubicBezTo>
                    <a:cubicBezTo>
                      <a:pt x="633315" y="238074"/>
                      <a:pt x="631455" y="238074"/>
                      <a:pt x="630525" y="236214"/>
                    </a:cubicBezTo>
                    <a:cubicBezTo>
                      <a:pt x="629595" y="235284"/>
                      <a:pt x="629595" y="234354"/>
                      <a:pt x="628665" y="232494"/>
                    </a:cubicBezTo>
                    <a:cubicBezTo>
                      <a:pt x="628665" y="229704"/>
                      <a:pt x="629595" y="227844"/>
                      <a:pt x="631455" y="225984"/>
                    </a:cubicBezTo>
                    <a:cubicBezTo>
                      <a:pt x="636105" y="222265"/>
                      <a:pt x="639825" y="219475"/>
                      <a:pt x="642615" y="215755"/>
                    </a:cubicBezTo>
                    <a:cubicBezTo>
                      <a:pt x="646334" y="212035"/>
                      <a:pt x="648194" y="208315"/>
                      <a:pt x="650054" y="205525"/>
                    </a:cubicBezTo>
                    <a:cubicBezTo>
                      <a:pt x="650984" y="203665"/>
                      <a:pt x="651914" y="201805"/>
                      <a:pt x="651914" y="199945"/>
                    </a:cubicBezTo>
                    <a:cubicBezTo>
                      <a:pt x="651914" y="199015"/>
                      <a:pt x="651914" y="197155"/>
                      <a:pt x="652844" y="196225"/>
                    </a:cubicBezTo>
                    <a:cubicBezTo>
                      <a:pt x="652844" y="195295"/>
                      <a:pt x="652844" y="194365"/>
                      <a:pt x="652844" y="193435"/>
                    </a:cubicBezTo>
                    <a:cubicBezTo>
                      <a:pt x="652844" y="192505"/>
                      <a:pt x="651914" y="191575"/>
                      <a:pt x="651914" y="191575"/>
                    </a:cubicBezTo>
                    <a:cubicBezTo>
                      <a:pt x="650984" y="190645"/>
                      <a:pt x="650984" y="190645"/>
                      <a:pt x="650054" y="189715"/>
                    </a:cubicBezTo>
                    <a:cubicBezTo>
                      <a:pt x="649125" y="188785"/>
                      <a:pt x="648194" y="187855"/>
                      <a:pt x="646334" y="187855"/>
                    </a:cubicBezTo>
                    <a:cubicBezTo>
                      <a:pt x="644475" y="186925"/>
                      <a:pt x="642615" y="185995"/>
                      <a:pt x="640754" y="185995"/>
                    </a:cubicBezTo>
                    <a:cubicBezTo>
                      <a:pt x="637034" y="185065"/>
                      <a:pt x="633315" y="185065"/>
                      <a:pt x="628665" y="185065"/>
                    </a:cubicBezTo>
                    <a:cubicBezTo>
                      <a:pt x="621225" y="185065"/>
                      <a:pt x="614715" y="186925"/>
                      <a:pt x="607276" y="188785"/>
                    </a:cubicBezTo>
                    <a:cubicBezTo>
                      <a:pt x="605415" y="189715"/>
                      <a:pt x="604485" y="189715"/>
                      <a:pt x="603555" y="189715"/>
                    </a:cubicBezTo>
                    <a:lnTo>
                      <a:pt x="603555" y="189715"/>
                    </a:lnTo>
                    <a:cubicBezTo>
                      <a:pt x="603555" y="189715"/>
                      <a:pt x="602626" y="189715"/>
                      <a:pt x="602626" y="189715"/>
                    </a:cubicBezTo>
                    <a:lnTo>
                      <a:pt x="600766" y="189715"/>
                    </a:lnTo>
                    <a:cubicBezTo>
                      <a:pt x="599835" y="188785"/>
                      <a:pt x="598906" y="188785"/>
                      <a:pt x="597976" y="187855"/>
                    </a:cubicBezTo>
                    <a:cubicBezTo>
                      <a:pt x="596116" y="185065"/>
                      <a:pt x="596116" y="181346"/>
                      <a:pt x="597976" y="178555"/>
                    </a:cubicBezTo>
                    <a:cubicBezTo>
                      <a:pt x="598906" y="176696"/>
                      <a:pt x="599835" y="175766"/>
                      <a:pt x="600766" y="173906"/>
                    </a:cubicBezTo>
                    <a:cubicBezTo>
                      <a:pt x="602626" y="171116"/>
                      <a:pt x="603555" y="168326"/>
                      <a:pt x="604485" y="165536"/>
                    </a:cubicBezTo>
                    <a:cubicBezTo>
                      <a:pt x="605415" y="162746"/>
                      <a:pt x="605415" y="160886"/>
                      <a:pt x="605415" y="158096"/>
                    </a:cubicBezTo>
                    <a:cubicBezTo>
                      <a:pt x="605415" y="156236"/>
                      <a:pt x="604485" y="154376"/>
                      <a:pt x="604485" y="152516"/>
                    </a:cubicBezTo>
                    <a:cubicBezTo>
                      <a:pt x="603555" y="150656"/>
                      <a:pt x="602626" y="148796"/>
                      <a:pt x="601695" y="146936"/>
                    </a:cubicBezTo>
                    <a:cubicBezTo>
                      <a:pt x="600766" y="145077"/>
                      <a:pt x="598906" y="143216"/>
                      <a:pt x="597045" y="141356"/>
                    </a:cubicBezTo>
                    <a:cubicBezTo>
                      <a:pt x="594256" y="138567"/>
                      <a:pt x="591466" y="136706"/>
                      <a:pt x="587746" y="134847"/>
                    </a:cubicBezTo>
                    <a:cubicBezTo>
                      <a:pt x="584026" y="132987"/>
                      <a:pt x="579376" y="131127"/>
                      <a:pt x="574726" y="130197"/>
                    </a:cubicBezTo>
                    <a:cubicBezTo>
                      <a:pt x="570076" y="129267"/>
                      <a:pt x="565427" y="128337"/>
                      <a:pt x="559846" y="128337"/>
                    </a:cubicBezTo>
                    <a:lnTo>
                      <a:pt x="558917" y="128337"/>
                    </a:lnTo>
                    <a:cubicBezTo>
                      <a:pt x="552407" y="128337"/>
                      <a:pt x="544967" y="130197"/>
                      <a:pt x="537527" y="132057"/>
                    </a:cubicBezTo>
                    <a:cubicBezTo>
                      <a:pt x="525437" y="135777"/>
                      <a:pt x="512418" y="142286"/>
                      <a:pt x="498468" y="150656"/>
                    </a:cubicBezTo>
                    <a:cubicBezTo>
                      <a:pt x="499398" y="152516"/>
                      <a:pt x="497538" y="153446"/>
                      <a:pt x="495678" y="154376"/>
                    </a:cubicBezTo>
                    <a:close/>
                    <a:moveTo>
                      <a:pt x="665864" y="378501"/>
                    </a:moveTo>
                    <a:cubicBezTo>
                      <a:pt x="663074" y="374781"/>
                      <a:pt x="660284" y="371061"/>
                      <a:pt x="655634" y="367341"/>
                    </a:cubicBezTo>
                    <a:cubicBezTo>
                      <a:pt x="650054" y="362691"/>
                      <a:pt x="643544" y="358041"/>
                      <a:pt x="635175" y="354321"/>
                    </a:cubicBezTo>
                    <a:cubicBezTo>
                      <a:pt x="624945" y="349671"/>
                      <a:pt x="613785" y="345022"/>
                      <a:pt x="601695" y="343162"/>
                    </a:cubicBezTo>
                    <a:lnTo>
                      <a:pt x="600766" y="343162"/>
                    </a:lnTo>
                    <a:lnTo>
                      <a:pt x="599835" y="343162"/>
                    </a:lnTo>
                    <a:cubicBezTo>
                      <a:pt x="597045" y="342232"/>
                      <a:pt x="594256" y="342232"/>
                      <a:pt x="591466" y="342232"/>
                    </a:cubicBezTo>
                    <a:cubicBezTo>
                      <a:pt x="589606" y="342232"/>
                      <a:pt x="588676" y="341301"/>
                      <a:pt x="586816" y="340372"/>
                    </a:cubicBezTo>
                    <a:cubicBezTo>
                      <a:pt x="586816" y="340372"/>
                      <a:pt x="586816" y="340372"/>
                      <a:pt x="586816" y="340372"/>
                    </a:cubicBezTo>
                    <a:lnTo>
                      <a:pt x="586816" y="340372"/>
                    </a:lnTo>
                    <a:cubicBezTo>
                      <a:pt x="563567" y="347811"/>
                      <a:pt x="538457" y="353391"/>
                      <a:pt x="507768" y="356181"/>
                    </a:cubicBezTo>
                    <a:cubicBezTo>
                      <a:pt x="491028" y="358041"/>
                      <a:pt x="473359" y="358971"/>
                      <a:pt x="452899" y="358971"/>
                    </a:cubicBezTo>
                    <a:cubicBezTo>
                      <a:pt x="444530" y="358971"/>
                      <a:pt x="435230" y="358971"/>
                      <a:pt x="426860" y="358971"/>
                    </a:cubicBezTo>
                    <a:lnTo>
                      <a:pt x="425000" y="358971"/>
                    </a:lnTo>
                    <a:lnTo>
                      <a:pt x="419420" y="358971"/>
                    </a:lnTo>
                    <a:cubicBezTo>
                      <a:pt x="413840" y="358971"/>
                      <a:pt x="408260" y="358971"/>
                      <a:pt x="403610" y="358971"/>
                    </a:cubicBezTo>
                    <a:lnTo>
                      <a:pt x="403610" y="359901"/>
                    </a:lnTo>
                    <a:cubicBezTo>
                      <a:pt x="403610" y="360831"/>
                      <a:pt x="403610" y="362691"/>
                      <a:pt x="402681" y="363621"/>
                    </a:cubicBezTo>
                    <a:cubicBezTo>
                      <a:pt x="409190" y="367341"/>
                      <a:pt x="414770" y="371061"/>
                      <a:pt x="420350" y="374781"/>
                    </a:cubicBezTo>
                    <a:lnTo>
                      <a:pt x="419420" y="373851"/>
                    </a:lnTo>
                    <a:lnTo>
                      <a:pt x="418490" y="372921"/>
                    </a:lnTo>
                    <a:cubicBezTo>
                      <a:pt x="442669" y="386871"/>
                      <a:pt x="470569" y="398030"/>
                      <a:pt x="508698" y="408260"/>
                    </a:cubicBezTo>
                    <a:lnTo>
                      <a:pt x="506838" y="407330"/>
                    </a:lnTo>
                    <a:cubicBezTo>
                      <a:pt x="517068" y="410120"/>
                      <a:pt x="526367" y="412910"/>
                      <a:pt x="538457" y="415700"/>
                    </a:cubicBezTo>
                    <a:cubicBezTo>
                      <a:pt x="540317" y="416630"/>
                      <a:pt x="542177" y="416630"/>
                      <a:pt x="544037" y="418490"/>
                    </a:cubicBezTo>
                    <a:cubicBezTo>
                      <a:pt x="544967" y="420350"/>
                      <a:pt x="545897" y="422210"/>
                      <a:pt x="545897" y="424070"/>
                    </a:cubicBezTo>
                    <a:cubicBezTo>
                      <a:pt x="545897" y="425929"/>
                      <a:pt x="544967" y="427790"/>
                      <a:pt x="543107" y="429649"/>
                    </a:cubicBezTo>
                    <a:cubicBezTo>
                      <a:pt x="542177" y="430579"/>
                      <a:pt x="540317" y="431509"/>
                      <a:pt x="538457" y="431509"/>
                    </a:cubicBezTo>
                    <a:cubicBezTo>
                      <a:pt x="538457" y="431509"/>
                      <a:pt x="537527" y="431509"/>
                      <a:pt x="537527" y="431509"/>
                    </a:cubicBezTo>
                    <a:cubicBezTo>
                      <a:pt x="513347" y="425929"/>
                      <a:pt x="487308" y="419420"/>
                      <a:pt x="461269" y="410120"/>
                    </a:cubicBezTo>
                    <a:cubicBezTo>
                      <a:pt x="447319" y="404540"/>
                      <a:pt x="436160" y="399890"/>
                      <a:pt x="425930" y="394310"/>
                    </a:cubicBezTo>
                    <a:cubicBezTo>
                      <a:pt x="414770" y="388730"/>
                      <a:pt x="406400" y="383150"/>
                      <a:pt x="398960" y="376641"/>
                    </a:cubicBezTo>
                    <a:cubicBezTo>
                      <a:pt x="395240" y="385011"/>
                      <a:pt x="390590" y="391520"/>
                      <a:pt x="385011" y="397100"/>
                    </a:cubicBezTo>
                    <a:cubicBezTo>
                      <a:pt x="402681" y="412910"/>
                      <a:pt x="417560" y="430579"/>
                      <a:pt x="431510" y="446389"/>
                    </a:cubicBezTo>
                    <a:cubicBezTo>
                      <a:pt x="437089" y="452899"/>
                      <a:pt x="442669" y="459409"/>
                      <a:pt x="447319" y="465919"/>
                    </a:cubicBezTo>
                    <a:lnTo>
                      <a:pt x="451039" y="470569"/>
                    </a:lnTo>
                    <a:cubicBezTo>
                      <a:pt x="457549" y="475218"/>
                      <a:pt x="464989" y="479868"/>
                      <a:pt x="471499" y="483588"/>
                    </a:cubicBezTo>
                    <a:cubicBezTo>
                      <a:pt x="474288" y="485448"/>
                      <a:pt x="477079" y="487308"/>
                      <a:pt x="479869" y="488238"/>
                    </a:cubicBezTo>
                    <a:cubicBezTo>
                      <a:pt x="491028" y="494748"/>
                      <a:pt x="504978" y="503118"/>
                      <a:pt x="519857" y="510557"/>
                    </a:cubicBezTo>
                    <a:cubicBezTo>
                      <a:pt x="540317" y="520787"/>
                      <a:pt x="557057" y="526367"/>
                      <a:pt x="572866" y="530087"/>
                    </a:cubicBezTo>
                    <a:cubicBezTo>
                      <a:pt x="581236" y="531947"/>
                      <a:pt x="587746" y="531947"/>
                      <a:pt x="594256" y="531947"/>
                    </a:cubicBezTo>
                    <a:cubicBezTo>
                      <a:pt x="595185" y="531947"/>
                      <a:pt x="597045" y="531947"/>
                      <a:pt x="597976" y="531947"/>
                    </a:cubicBezTo>
                    <a:cubicBezTo>
                      <a:pt x="601695" y="531947"/>
                      <a:pt x="604485" y="531017"/>
                      <a:pt x="607276" y="530087"/>
                    </a:cubicBezTo>
                    <a:cubicBezTo>
                      <a:pt x="609135" y="529157"/>
                      <a:pt x="610995" y="528227"/>
                      <a:pt x="612855" y="527297"/>
                    </a:cubicBezTo>
                    <a:cubicBezTo>
                      <a:pt x="613785" y="526367"/>
                      <a:pt x="615645" y="525437"/>
                      <a:pt x="616575" y="524507"/>
                    </a:cubicBezTo>
                    <a:cubicBezTo>
                      <a:pt x="617505" y="523577"/>
                      <a:pt x="618435" y="522647"/>
                      <a:pt x="618435" y="521717"/>
                    </a:cubicBezTo>
                    <a:cubicBezTo>
                      <a:pt x="619365" y="520787"/>
                      <a:pt x="619365" y="518927"/>
                      <a:pt x="619365" y="517997"/>
                    </a:cubicBezTo>
                    <a:cubicBezTo>
                      <a:pt x="619365" y="516137"/>
                      <a:pt x="619365" y="515207"/>
                      <a:pt x="619365" y="513347"/>
                    </a:cubicBezTo>
                    <a:cubicBezTo>
                      <a:pt x="619365" y="511487"/>
                      <a:pt x="618435" y="508697"/>
                      <a:pt x="618435" y="506838"/>
                    </a:cubicBezTo>
                    <a:cubicBezTo>
                      <a:pt x="617505" y="504047"/>
                      <a:pt x="615645" y="500328"/>
                      <a:pt x="613785" y="497538"/>
                    </a:cubicBezTo>
                    <a:cubicBezTo>
                      <a:pt x="610995" y="493818"/>
                      <a:pt x="607276" y="489168"/>
                      <a:pt x="603555" y="485448"/>
                    </a:cubicBezTo>
                    <a:cubicBezTo>
                      <a:pt x="602626" y="484518"/>
                      <a:pt x="601695" y="481728"/>
                      <a:pt x="601695" y="479868"/>
                    </a:cubicBezTo>
                    <a:cubicBezTo>
                      <a:pt x="601695" y="478008"/>
                      <a:pt x="602626" y="477078"/>
                      <a:pt x="602626" y="476148"/>
                    </a:cubicBezTo>
                    <a:cubicBezTo>
                      <a:pt x="604485" y="474288"/>
                      <a:pt x="606345" y="473358"/>
                      <a:pt x="609135" y="473358"/>
                    </a:cubicBezTo>
                    <a:cubicBezTo>
                      <a:pt x="610065" y="473358"/>
                      <a:pt x="610995" y="473358"/>
                      <a:pt x="611925" y="473358"/>
                    </a:cubicBezTo>
                    <a:cubicBezTo>
                      <a:pt x="615645" y="474288"/>
                      <a:pt x="619365" y="476148"/>
                      <a:pt x="624015" y="477078"/>
                    </a:cubicBezTo>
                    <a:cubicBezTo>
                      <a:pt x="629595" y="478938"/>
                      <a:pt x="636105" y="480798"/>
                      <a:pt x="641684" y="482658"/>
                    </a:cubicBezTo>
                    <a:cubicBezTo>
                      <a:pt x="644475" y="483588"/>
                      <a:pt x="647264" y="483588"/>
                      <a:pt x="650054" y="483588"/>
                    </a:cubicBezTo>
                    <a:lnTo>
                      <a:pt x="650984" y="483588"/>
                    </a:lnTo>
                    <a:cubicBezTo>
                      <a:pt x="652844" y="483588"/>
                      <a:pt x="653774" y="483588"/>
                      <a:pt x="655634" y="482658"/>
                    </a:cubicBezTo>
                    <a:cubicBezTo>
                      <a:pt x="656564" y="482658"/>
                      <a:pt x="657494" y="481728"/>
                      <a:pt x="658424" y="480798"/>
                    </a:cubicBezTo>
                    <a:cubicBezTo>
                      <a:pt x="659354" y="479868"/>
                      <a:pt x="660284" y="478938"/>
                      <a:pt x="661214" y="478938"/>
                    </a:cubicBezTo>
                    <a:cubicBezTo>
                      <a:pt x="662144" y="478008"/>
                      <a:pt x="663074" y="476148"/>
                      <a:pt x="664004" y="474288"/>
                    </a:cubicBezTo>
                    <a:cubicBezTo>
                      <a:pt x="664934" y="472428"/>
                      <a:pt x="665864" y="470569"/>
                      <a:pt x="665864" y="468708"/>
                    </a:cubicBezTo>
                    <a:cubicBezTo>
                      <a:pt x="665864" y="466848"/>
                      <a:pt x="665864" y="465919"/>
                      <a:pt x="665864" y="464059"/>
                    </a:cubicBezTo>
                    <a:cubicBezTo>
                      <a:pt x="665864" y="462199"/>
                      <a:pt x="664934" y="460339"/>
                      <a:pt x="664934" y="459409"/>
                    </a:cubicBezTo>
                    <a:cubicBezTo>
                      <a:pt x="664004" y="457549"/>
                      <a:pt x="663074" y="455689"/>
                      <a:pt x="662144" y="453829"/>
                    </a:cubicBezTo>
                    <a:cubicBezTo>
                      <a:pt x="659354" y="450109"/>
                      <a:pt x="656564" y="446389"/>
                      <a:pt x="652844" y="443599"/>
                    </a:cubicBezTo>
                    <a:cubicBezTo>
                      <a:pt x="647264" y="438949"/>
                      <a:pt x="640754" y="434299"/>
                      <a:pt x="635175" y="430579"/>
                    </a:cubicBezTo>
                    <a:cubicBezTo>
                      <a:pt x="632384" y="428720"/>
                      <a:pt x="631455" y="424999"/>
                      <a:pt x="632384" y="422210"/>
                    </a:cubicBezTo>
                    <a:cubicBezTo>
                      <a:pt x="633315" y="419420"/>
                      <a:pt x="636105" y="417560"/>
                      <a:pt x="638894" y="417560"/>
                    </a:cubicBezTo>
                    <a:cubicBezTo>
                      <a:pt x="640754" y="417560"/>
                      <a:pt x="641684" y="417560"/>
                      <a:pt x="643544" y="417560"/>
                    </a:cubicBezTo>
                    <a:cubicBezTo>
                      <a:pt x="644475" y="417560"/>
                      <a:pt x="645404" y="417560"/>
                      <a:pt x="647264" y="417560"/>
                    </a:cubicBezTo>
                    <a:cubicBezTo>
                      <a:pt x="650984" y="417560"/>
                      <a:pt x="654704" y="416630"/>
                      <a:pt x="658424" y="415700"/>
                    </a:cubicBezTo>
                    <a:cubicBezTo>
                      <a:pt x="660284" y="414770"/>
                      <a:pt x="663074" y="413840"/>
                      <a:pt x="664934" y="412910"/>
                    </a:cubicBezTo>
                    <a:cubicBezTo>
                      <a:pt x="665864" y="411980"/>
                      <a:pt x="667724" y="411050"/>
                      <a:pt x="668654" y="410120"/>
                    </a:cubicBezTo>
                    <a:cubicBezTo>
                      <a:pt x="669584" y="409190"/>
                      <a:pt x="670514" y="408260"/>
                      <a:pt x="670514" y="407330"/>
                    </a:cubicBezTo>
                    <a:cubicBezTo>
                      <a:pt x="671444" y="406400"/>
                      <a:pt x="671444" y="404540"/>
                      <a:pt x="671444" y="403610"/>
                    </a:cubicBezTo>
                    <a:cubicBezTo>
                      <a:pt x="671444" y="401750"/>
                      <a:pt x="671444" y="400820"/>
                      <a:pt x="671444" y="398960"/>
                    </a:cubicBezTo>
                    <a:cubicBezTo>
                      <a:pt x="671444" y="396170"/>
                      <a:pt x="670514" y="394310"/>
                      <a:pt x="669584" y="391520"/>
                    </a:cubicBezTo>
                    <a:cubicBezTo>
                      <a:pt x="669584" y="385941"/>
                      <a:pt x="668654" y="382221"/>
                      <a:pt x="665864" y="378501"/>
                    </a:cubicBezTo>
                    <a:close/>
                    <a:moveTo>
                      <a:pt x="588676" y="437089"/>
                    </a:moveTo>
                    <a:cubicBezTo>
                      <a:pt x="588676" y="439879"/>
                      <a:pt x="586816" y="442669"/>
                      <a:pt x="584956" y="443599"/>
                    </a:cubicBezTo>
                    <a:cubicBezTo>
                      <a:pt x="583096" y="445459"/>
                      <a:pt x="580306" y="445459"/>
                      <a:pt x="577516" y="445459"/>
                    </a:cubicBezTo>
                    <a:cubicBezTo>
                      <a:pt x="574726" y="445459"/>
                      <a:pt x="571936" y="443599"/>
                      <a:pt x="571006" y="441739"/>
                    </a:cubicBezTo>
                    <a:cubicBezTo>
                      <a:pt x="569146" y="439879"/>
                      <a:pt x="568216" y="437089"/>
                      <a:pt x="569146" y="434299"/>
                    </a:cubicBezTo>
                    <a:cubicBezTo>
                      <a:pt x="569146" y="431509"/>
                      <a:pt x="571006" y="428720"/>
                      <a:pt x="572866" y="427790"/>
                    </a:cubicBezTo>
                    <a:cubicBezTo>
                      <a:pt x="574726" y="425929"/>
                      <a:pt x="577516" y="425929"/>
                      <a:pt x="580306" y="425929"/>
                    </a:cubicBezTo>
                    <a:cubicBezTo>
                      <a:pt x="583096" y="425929"/>
                      <a:pt x="585886" y="427790"/>
                      <a:pt x="586816" y="429649"/>
                    </a:cubicBezTo>
                    <a:cubicBezTo>
                      <a:pt x="587746" y="431509"/>
                      <a:pt x="588676" y="434299"/>
                      <a:pt x="588676" y="437089"/>
                    </a:cubicBezTo>
                    <a:close/>
                    <a:moveTo>
                      <a:pt x="317123" y="266903"/>
                    </a:moveTo>
                    <a:cubicBezTo>
                      <a:pt x="318052" y="266903"/>
                      <a:pt x="318983" y="266903"/>
                      <a:pt x="319912" y="266903"/>
                    </a:cubicBezTo>
                    <a:cubicBezTo>
                      <a:pt x="325492" y="266903"/>
                      <a:pt x="332002" y="267833"/>
                      <a:pt x="338512" y="269693"/>
                    </a:cubicBezTo>
                    <a:cubicBezTo>
                      <a:pt x="339442" y="269693"/>
                      <a:pt x="341302" y="270623"/>
                      <a:pt x="342232" y="270623"/>
                    </a:cubicBezTo>
                    <a:cubicBezTo>
                      <a:pt x="346882" y="244584"/>
                      <a:pt x="351532" y="223195"/>
                      <a:pt x="358041" y="202735"/>
                    </a:cubicBezTo>
                    <a:cubicBezTo>
                      <a:pt x="362691" y="188785"/>
                      <a:pt x="366411" y="177626"/>
                      <a:pt x="370131" y="167396"/>
                    </a:cubicBezTo>
                    <a:cubicBezTo>
                      <a:pt x="375711" y="153446"/>
                      <a:pt x="381291" y="144146"/>
                      <a:pt x="387801" y="134847"/>
                    </a:cubicBezTo>
                    <a:cubicBezTo>
                      <a:pt x="388731" y="132987"/>
                      <a:pt x="391521" y="132057"/>
                      <a:pt x="393381" y="132057"/>
                    </a:cubicBezTo>
                    <a:cubicBezTo>
                      <a:pt x="393381" y="132057"/>
                      <a:pt x="394311" y="132057"/>
                      <a:pt x="394311" y="132057"/>
                    </a:cubicBezTo>
                    <a:cubicBezTo>
                      <a:pt x="396171" y="132057"/>
                      <a:pt x="398031" y="132987"/>
                      <a:pt x="399890" y="133917"/>
                    </a:cubicBezTo>
                    <a:cubicBezTo>
                      <a:pt x="402681" y="136706"/>
                      <a:pt x="403610" y="140427"/>
                      <a:pt x="401750" y="144146"/>
                    </a:cubicBezTo>
                    <a:cubicBezTo>
                      <a:pt x="399890" y="148796"/>
                      <a:pt x="397100" y="153446"/>
                      <a:pt x="395240" y="159026"/>
                    </a:cubicBezTo>
                    <a:cubicBezTo>
                      <a:pt x="394311" y="161816"/>
                      <a:pt x="393381" y="163676"/>
                      <a:pt x="391521" y="166466"/>
                    </a:cubicBezTo>
                    <a:cubicBezTo>
                      <a:pt x="388731" y="172976"/>
                      <a:pt x="385011" y="180416"/>
                      <a:pt x="382221" y="186925"/>
                    </a:cubicBezTo>
                    <a:cubicBezTo>
                      <a:pt x="375711" y="202735"/>
                      <a:pt x="370131" y="215755"/>
                      <a:pt x="366411" y="228774"/>
                    </a:cubicBezTo>
                    <a:cubicBezTo>
                      <a:pt x="363621" y="237144"/>
                      <a:pt x="361761" y="244584"/>
                      <a:pt x="359901" y="252024"/>
                    </a:cubicBezTo>
                    <a:cubicBezTo>
                      <a:pt x="358041" y="260394"/>
                      <a:pt x="356182" y="267833"/>
                      <a:pt x="355251" y="275273"/>
                    </a:cubicBezTo>
                    <a:lnTo>
                      <a:pt x="357111" y="276203"/>
                    </a:lnTo>
                    <a:cubicBezTo>
                      <a:pt x="360832" y="278063"/>
                      <a:pt x="364551" y="278993"/>
                      <a:pt x="368271" y="281783"/>
                    </a:cubicBezTo>
                    <a:cubicBezTo>
                      <a:pt x="370131" y="282713"/>
                      <a:pt x="372921" y="284573"/>
                      <a:pt x="374781" y="286433"/>
                    </a:cubicBezTo>
                    <a:lnTo>
                      <a:pt x="377571" y="283643"/>
                    </a:lnTo>
                    <a:lnTo>
                      <a:pt x="379431" y="281783"/>
                    </a:lnTo>
                    <a:cubicBezTo>
                      <a:pt x="382221" y="278063"/>
                      <a:pt x="385941" y="275273"/>
                      <a:pt x="388731" y="271553"/>
                    </a:cubicBezTo>
                    <a:cubicBezTo>
                      <a:pt x="394311" y="265044"/>
                      <a:pt x="400820" y="257604"/>
                      <a:pt x="406400" y="250164"/>
                    </a:cubicBezTo>
                    <a:cubicBezTo>
                      <a:pt x="414770" y="239004"/>
                      <a:pt x="423140" y="226914"/>
                      <a:pt x="433370" y="212965"/>
                    </a:cubicBezTo>
                    <a:cubicBezTo>
                      <a:pt x="436160" y="209245"/>
                      <a:pt x="438020" y="205525"/>
                      <a:pt x="440809" y="201805"/>
                    </a:cubicBezTo>
                    <a:lnTo>
                      <a:pt x="440809" y="200875"/>
                    </a:lnTo>
                    <a:cubicBezTo>
                      <a:pt x="445459" y="193435"/>
                      <a:pt x="450109" y="185995"/>
                      <a:pt x="455689" y="179485"/>
                    </a:cubicBezTo>
                    <a:lnTo>
                      <a:pt x="461269" y="172046"/>
                    </a:lnTo>
                    <a:cubicBezTo>
                      <a:pt x="474288" y="153446"/>
                      <a:pt x="487308" y="134847"/>
                      <a:pt x="496608" y="113457"/>
                    </a:cubicBezTo>
                    <a:cubicBezTo>
                      <a:pt x="499398" y="106017"/>
                      <a:pt x="501258" y="99507"/>
                      <a:pt x="503118" y="92068"/>
                    </a:cubicBezTo>
                    <a:cubicBezTo>
                      <a:pt x="503118" y="88348"/>
                      <a:pt x="503118" y="84628"/>
                      <a:pt x="503118" y="80908"/>
                    </a:cubicBezTo>
                    <a:cubicBezTo>
                      <a:pt x="502188" y="78118"/>
                      <a:pt x="502188" y="75328"/>
                      <a:pt x="501258" y="72538"/>
                    </a:cubicBezTo>
                    <a:cubicBezTo>
                      <a:pt x="500328" y="70678"/>
                      <a:pt x="499398" y="69748"/>
                      <a:pt x="498468" y="67888"/>
                    </a:cubicBezTo>
                    <a:cubicBezTo>
                      <a:pt x="497538" y="66958"/>
                      <a:pt x="496608" y="66028"/>
                      <a:pt x="495678" y="65098"/>
                    </a:cubicBezTo>
                    <a:cubicBezTo>
                      <a:pt x="494748" y="64168"/>
                      <a:pt x="493818" y="64168"/>
                      <a:pt x="492888" y="63238"/>
                    </a:cubicBezTo>
                    <a:cubicBezTo>
                      <a:pt x="491958" y="63238"/>
                      <a:pt x="491028" y="62308"/>
                      <a:pt x="490098" y="62308"/>
                    </a:cubicBezTo>
                    <a:cubicBezTo>
                      <a:pt x="489168" y="62308"/>
                      <a:pt x="488238" y="62308"/>
                      <a:pt x="488238" y="62308"/>
                    </a:cubicBezTo>
                    <a:cubicBezTo>
                      <a:pt x="487308" y="62308"/>
                      <a:pt x="486379" y="62308"/>
                      <a:pt x="485448" y="62308"/>
                    </a:cubicBezTo>
                    <a:cubicBezTo>
                      <a:pt x="483588" y="62308"/>
                      <a:pt x="480798" y="63238"/>
                      <a:pt x="478008" y="64168"/>
                    </a:cubicBezTo>
                    <a:cubicBezTo>
                      <a:pt x="474288" y="66028"/>
                      <a:pt x="470569" y="67888"/>
                      <a:pt x="466849" y="70678"/>
                    </a:cubicBezTo>
                    <a:cubicBezTo>
                      <a:pt x="465919" y="71608"/>
                      <a:pt x="464059" y="72538"/>
                      <a:pt x="462199" y="72538"/>
                    </a:cubicBezTo>
                    <a:cubicBezTo>
                      <a:pt x="460339" y="72538"/>
                      <a:pt x="458479" y="71608"/>
                      <a:pt x="456619" y="70678"/>
                    </a:cubicBezTo>
                    <a:cubicBezTo>
                      <a:pt x="454759" y="69748"/>
                      <a:pt x="451969" y="66958"/>
                      <a:pt x="451969" y="64168"/>
                    </a:cubicBezTo>
                    <a:cubicBezTo>
                      <a:pt x="451039" y="55799"/>
                      <a:pt x="451039" y="47429"/>
                      <a:pt x="451039" y="39059"/>
                    </a:cubicBezTo>
                    <a:cubicBezTo>
                      <a:pt x="451039" y="31619"/>
                      <a:pt x="451039" y="24179"/>
                      <a:pt x="451039" y="16739"/>
                    </a:cubicBezTo>
                    <a:cubicBezTo>
                      <a:pt x="450109" y="13950"/>
                      <a:pt x="450109" y="10230"/>
                      <a:pt x="449179" y="8370"/>
                    </a:cubicBezTo>
                    <a:cubicBezTo>
                      <a:pt x="448249" y="7440"/>
                      <a:pt x="448249" y="5580"/>
                      <a:pt x="447319" y="4650"/>
                    </a:cubicBezTo>
                    <a:cubicBezTo>
                      <a:pt x="446389" y="3720"/>
                      <a:pt x="446389" y="3720"/>
                      <a:pt x="445459" y="2790"/>
                    </a:cubicBezTo>
                    <a:cubicBezTo>
                      <a:pt x="444530" y="1860"/>
                      <a:pt x="443599" y="1860"/>
                      <a:pt x="442669" y="930"/>
                    </a:cubicBezTo>
                    <a:cubicBezTo>
                      <a:pt x="440809" y="0"/>
                      <a:pt x="439880" y="0"/>
                      <a:pt x="438020" y="0"/>
                    </a:cubicBezTo>
                    <a:cubicBezTo>
                      <a:pt x="437089" y="0"/>
                      <a:pt x="436160" y="0"/>
                      <a:pt x="435230" y="0"/>
                    </a:cubicBezTo>
                    <a:cubicBezTo>
                      <a:pt x="434299" y="0"/>
                      <a:pt x="433370" y="0"/>
                      <a:pt x="433370" y="0"/>
                    </a:cubicBezTo>
                    <a:cubicBezTo>
                      <a:pt x="431510" y="0"/>
                      <a:pt x="430580" y="930"/>
                      <a:pt x="429650" y="930"/>
                    </a:cubicBezTo>
                    <a:cubicBezTo>
                      <a:pt x="427789" y="1860"/>
                      <a:pt x="425930" y="2790"/>
                      <a:pt x="424070" y="3720"/>
                    </a:cubicBezTo>
                    <a:cubicBezTo>
                      <a:pt x="421280" y="5580"/>
                      <a:pt x="418490" y="8370"/>
                      <a:pt x="415700" y="12090"/>
                    </a:cubicBezTo>
                    <a:cubicBezTo>
                      <a:pt x="411050" y="18600"/>
                      <a:pt x="407330" y="25109"/>
                      <a:pt x="402681" y="34409"/>
                    </a:cubicBezTo>
                    <a:lnTo>
                      <a:pt x="400820" y="39059"/>
                    </a:lnTo>
                    <a:lnTo>
                      <a:pt x="399890" y="40919"/>
                    </a:lnTo>
                    <a:cubicBezTo>
                      <a:pt x="398031" y="45569"/>
                      <a:pt x="395240" y="50219"/>
                      <a:pt x="392450" y="54869"/>
                    </a:cubicBezTo>
                    <a:cubicBezTo>
                      <a:pt x="390590" y="57658"/>
                      <a:pt x="387801" y="59518"/>
                      <a:pt x="385011" y="59518"/>
                    </a:cubicBezTo>
                    <a:cubicBezTo>
                      <a:pt x="382221" y="59518"/>
                      <a:pt x="379431" y="57658"/>
                      <a:pt x="377571" y="54869"/>
                    </a:cubicBezTo>
                    <a:cubicBezTo>
                      <a:pt x="376641" y="53939"/>
                      <a:pt x="375711" y="53009"/>
                      <a:pt x="375711" y="52079"/>
                    </a:cubicBezTo>
                    <a:cubicBezTo>
                      <a:pt x="373851" y="50219"/>
                      <a:pt x="372921" y="48359"/>
                      <a:pt x="371061" y="46499"/>
                    </a:cubicBezTo>
                    <a:cubicBezTo>
                      <a:pt x="370131" y="45569"/>
                      <a:pt x="369201" y="45569"/>
                      <a:pt x="368271" y="44639"/>
                    </a:cubicBezTo>
                    <a:cubicBezTo>
                      <a:pt x="367341" y="44639"/>
                      <a:pt x="367341" y="44639"/>
                      <a:pt x="366411" y="43709"/>
                    </a:cubicBezTo>
                    <a:lnTo>
                      <a:pt x="365481" y="43709"/>
                    </a:lnTo>
                    <a:lnTo>
                      <a:pt x="364551" y="43709"/>
                    </a:lnTo>
                    <a:cubicBezTo>
                      <a:pt x="363621" y="43709"/>
                      <a:pt x="362691" y="43709"/>
                      <a:pt x="361761" y="44639"/>
                    </a:cubicBezTo>
                    <a:cubicBezTo>
                      <a:pt x="360832" y="45569"/>
                      <a:pt x="359901" y="45569"/>
                      <a:pt x="358041" y="46499"/>
                    </a:cubicBezTo>
                    <a:cubicBezTo>
                      <a:pt x="356182" y="48359"/>
                      <a:pt x="354322" y="50219"/>
                      <a:pt x="351532" y="53009"/>
                    </a:cubicBezTo>
                    <a:cubicBezTo>
                      <a:pt x="346882" y="59518"/>
                      <a:pt x="342232" y="67888"/>
                      <a:pt x="337582" y="79048"/>
                    </a:cubicBezTo>
                    <a:cubicBezTo>
                      <a:pt x="333862" y="88348"/>
                      <a:pt x="330142" y="98578"/>
                      <a:pt x="328282" y="107877"/>
                    </a:cubicBezTo>
                    <a:cubicBezTo>
                      <a:pt x="326422" y="114387"/>
                      <a:pt x="325492" y="119967"/>
                      <a:pt x="324562" y="126477"/>
                    </a:cubicBezTo>
                    <a:cubicBezTo>
                      <a:pt x="322702" y="137637"/>
                      <a:pt x="320842" y="148796"/>
                      <a:pt x="318983" y="159026"/>
                    </a:cubicBezTo>
                    <a:lnTo>
                      <a:pt x="318983" y="160886"/>
                    </a:lnTo>
                    <a:cubicBezTo>
                      <a:pt x="314333" y="196225"/>
                      <a:pt x="313402" y="230634"/>
                      <a:pt x="316192" y="265044"/>
                    </a:cubicBezTo>
                    <a:cubicBezTo>
                      <a:pt x="312473" y="266903"/>
                      <a:pt x="314333" y="266903"/>
                      <a:pt x="317123" y="266903"/>
                    </a:cubicBezTo>
                    <a:close/>
                    <a:moveTo>
                      <a:pt x="400820" y="107877"/>
                    </a:moveTo>
                    <a:cubicBezTo>
                      <a:pt x="402681" y="106017"/>
                      <a:pt x="405470" y="104157"/>
                      <a:pt x="408260" y="104157"/>
                    </a:cubicBezTo>
                    <a:cubicBezTo>
                      <a:pt x="411980" y="104157"/>
                      <a:pt x="414770" y="105087"/>
                      <a:pt x="416630" y="106947"/>
                    </a:cubicBezTo>
                    <a:cubicBezTo>
                      <a:pt x="418490" y="108807"/>
                      <a:pt x="420350" y="111597"/>
                      <a:pt x="420350" y="114387"/>
                    </a:cubicBezTo>
                    <a:cubicBezTo>
                      <a:pt x="420350" y="117177"/>
                      <a:pt x="419420" y="119967"/>
                      <a:pt x="417560" y="122757"/>
                    </a:cubicBezTo>
                    <a:cubicBezTo>
                      <a:pt x="415700" y="124617"/>
                      <a:pt x="412910" y="126477"/>
                      <a:pt x="410120" y="126477"/>
                    </a:cubicBezTo>
                    <a:cubicBezTo>
                      <a:pt x="406400" y="126477"/>
                      <a:pt x="403610" y="125547"/>
                      <a:pt x="401750" y="123687"/>
                    </a:cubicBezTo>
                    <a:cubicBezTo>
                      <a:pt x="399890" y="121827"/>
                      <a:pt x="398031" y="119037"/>
                      <a:pt x="398031" y="116247"/>
                    </a:cubicBezTo>
                    <a:cubicBezTo>
                      <a:pt x="397100" y="113457"/>
                      <a:pt x="398031" y="110667"/>
                      <a:pt x="400820" y="107877"/>
                    </a:cubicBezTo>
                    <a:close/>
                    <a:moveTo>
                      <a:pt x="434299" y="475218"/>
                    </a:moveTo>
                    <a:cubicBezTo>
                      <a:pt x="434299" y="475218"/>
                      <a:pt x="434299" y="475218"/>
                      <a:pt x="434299" y="475218"/>
                    </a:cubicBezTo>
                    <a:cubicBezTo>
                      <a:pt x="434299" y="475218"/>
                      <a:pt x="434299" y="475218"/>
                      <a:pt x="434299" y="475218"/>
                    </a:cubicBezTo>
                    <a:lnTo>
                      <a:pt x="434299" y="475218"/>
                    </a:lnTo>
                    <a:close/>
                    <a:moveTo>
                      <a:pt x="493818" y="568216"/>
                    </a:moveTo>
                    <a:lnTo>
                      <a:pt x="493818" y="567286"/>
                    </a:lnTo>
                    <a:cubicBezTo>
                      <a:pt x="487308" y="552406"/>
                      <a:pt x="478938" y="537527"/>
                      <a:pt x="466849" y="518927"/>
                    </a:cubicBezTo>
                    <a:cubicBezTo>
                      <a:pt x="458479" y="505908"/>
                      <a:pt x="448249" y="491958"/>
                      <a:pt x="435230" y="475218"/>
                    </a:cubicBezTo>
                    <a:cubicBezTo>
                      <a:pt x="435230" y="475218"/>
                      <a:pt x="435230" y="475218"/>
                      <a:pt x="435230" y="475218"/>
                    </a:cubicBezTo>
                    <a:cubicBezTo>
                      <a:pt x="435230" y="475218"/>
                      <a:pt x="435230" y="475218"/>
                      <a:pt x="435230" y="475218"/>
                    </a:cubicBezTo>
                    <a:cubicBezTo>
                      <a:pt x="430580" y="468708"/>
                      <a:pt x="425930" y="463129"/>
                      <a:pt x="421280" y="456619"/>
                    </a:cubicBezTo>
                    <a:lnTo>
                      <a:pt x="418490" y="452899"/>
                    </a:lnTo>
                    <a:lnTo>
                      <a:pt x="417560" y="451969"/>
                    </a:lnTo>
                    <a:cubicBezTo>
                      <a:pt x="411980" y="445459"/>
                      <a:pt x="406400" y="438019"/>
                      <a:pt x="400820" y="431509"/>
                    </a:cubicBezTo>
                    <a:lnTo>
                      <a:pt x="392450" y="421280"/>
                    </a:lnTo>
                    <a:lnTo>
                      <a:pt x="387801" y="415700"/>
                    </a:lnTo>
                    <a:cubicBezTo>
                      <a:pt x="384081" y="411980"/>
                      <a:pt x="381291" y="407330"/>
                      <a:pt x="377571" y="402680"/>
                    </a:cubicBezTo>
                    <a:cubicBezTo>
                      <a:pt x="377571" y="402680"/>
                      <a:pt x="377571" y="402680"/>
                      <a:pt x="377571" y="402680"/>
                    </a:cubicBezTo>
                    <a:lnTo>
                      <a:pt x="377571" y="402680"/>
                    </a:lnTo>
                    <a:cubicBezTo>
                      <a:pt x="374781" y="404540"/>
                      <a:pt x="371991" y="406400"/>
                      <a:pt x="369201" y="407330"/>
                    </a:cubicBezTo>
                    <a:cubicBezTo>
                      <a:pt x="368271" y="407330"/>
                      <a:pt x="368271" y="407330"/>
                      <a:pt x="367341" y="408260"/>
                    </a:cubicBezTo>
                    <a:cubicBezTo>
                      <a:pt x="366411" y="409190"/>
                      <a:pt x="365481" y="410120"/>
                      <a:pt x="364551" y="411050"/>
                    </a:cubicBezTo>
                    <a:lnTo>
                      <a:pt x="364551" y="411050"/>
                    </a:lnTo>
                    <a:cubicBezTo>
                      <a:pt x="364551" y="411050"/>
                      <a:pt x="364551" y="411050"/>
                      <a:pt x="364551" y="411980"/>
                    </a:cubicBezTo>
                    <a:cubicBezTo>
                      <a:pt x="366411" y="423140"/>
                      <a:pt x="369201" y="434299"/>
                      <a:pt x="372921" y="447319"/>
                    </a:cubicBezTo>
                    <a:cubicBezTo>
                      <a:pt x="372921" y="447319"/>
                      <a:pt x="372921" y="448249"/>
                      <a:pt x="372921" y="448249"/>
                    </a:cubicBezTo>
                    <a:cubicBezTo>
                      <a:pt x="383151" y="484518"/>
                      <a:pt x="396171" y="517997"/>
                      <a:pt x="413840" y="548687"/>
                    </a:cubicBezTo>
                    <a:cubicBezTo>
                      <a:pt x="414770" y="549617"/>
                      <a:pt x="414770" y="551476"/>
                      <a:pt x="413840" y="553336"/>
                    </a:cubicBezTo>
                    <a:cubicBezTo>
                      <a:pt x="412910" y="555196"/>
                      <a:pt x="411980" y="556126"/>
                      <a:pt x="411050" y="556126"/>
                    </a:cubicBezTo>
                    <a:cubicBezTo>
                      <a:pt x="410120" y="556126"/>
                      <a:pt x="409190" y="556126"/>
                      <a:pt x="409190" y="556126"/>
                    </a:cubicBezTo>
                    <a:cubicBezTo>
                      <a:pt x="408260" y="556126"/>
                      <a:pt x="407330" y="556126"/>
                      <a:pt x="407330" y="556126"/>
                    </a:cubicBezTo>
                    <a:cubicBezTo>
                      <a:pt x="405470" y="555196"/>
                      <a:pt x="404540" y="554266"/>
                      <a:pt x="404540" y="553336"/>
                    </a:cubicBezTo>
                    <a:cubicBezTo>
                      <a:pt x="383151" y="514277"/>
                      <a:pt x="366411" y="467778"/>
                      <a:pt x="354322" y="416630"/>
                    </a:cubicBezTo>
                    <a:cubicBezTo>
                      <a:pt x="347812" y="418490"/>
                      <a:pt x="343162" y="419420"/>
                      <a:pt x="338512" y="420350"/>
                    </a:cubicBezTo>
                    <a:cubicBezTo>
                      <a:pt x="338512" y="420350"/>
                      <a:pt x="338512" y="421280"/>
                      <a:pt x="338512" y="421280"/>
                    </a:cubicBezTo>
                    <a:cubicBezTo>
                      <a:pt x="337582" y="437089"/>
                      <a:pt x="336652" y="452899"/>
                      <a:pt x="335722" y="467778"/>
                    </a:cubicBezTo>
                    <a:cubicBezTo>
                      <a:pt x="332932" y="510557"/>
                      <a:pt x="330142" y="555196"/>
                      <a:pt x="336652" y="598905"/>
                    </a:cubicBezTo>
                    <a:cubicBezTo>
                      <a:pt x="337582" y="606345"/>
                      <a:pt x="339442" y="613785"/>
                      <a:pt x="341302" y="623085"/>
                    </a:cubicBezTo>
                    <a:cubicBezTo>
                      <a:pt x="342232" y="628665"/>
                      <a:pt x="344092" y="635174"/>
                      <a:pt x="346882" y="640754"/>
                    </a:cubicBezTo>
                    <a:cubicBezTo>
                      <a:pt x="347812" y="643544"/>
                      <a:pt x="348741" y="645404"/>
                      <a:pt x="350602" y="647264"/>
                    </a:cubicBezTo>
                    <a:cubicBezTo>
                      <a:pt x="351532" y="648194"/>
                      <a:pt x="352462" y="649124"/>
                      <a:pt x="353391" y="650054"/>
                    </a:cubicBezTo>
                    <a:cubicBezTo>
                      <a:pt x="354322" y="650984"/>
                      <a:pt x="355251" y="650984"/>
                      <a:pt x="356182" y="651914"/>
                    </a:cubicBezTo>
                    <a:cubicBezTo>
                      <a:pt x="357111" y="651914"/>
                      <a:pt x="358041" y="652844"/>
                      <a:pt x="358972" y="652844"/>
                    </a:cubicBezTo>
                    <a:cubicBezTo>
                      <a:pt x="359901" y="652844"/>
                      <a:pt x="359901" y="652844"/>
                      <a:pt x="360832" y="652844"/>
                    </a:cubicBezTo>
                    <a:cubicBezTo>
                      <a:pt x="361761" y="652844"/>
                      <a:pt x="361761" y="652844"/>
                      <a:pt x="362691" y="652844"/>
                    </a:cubicBezTo>
                    <a:cubicBezTo>
                      <a:pt x="363621" y="652844"/>
                      <a:pt x="364551" y="652844"/>
                      <a:pt x="365481" y="651914"/>
                    </a:cubicBezTo>
                    <a:cubicBezTo>
                      <a:pt x="366411" y="650984"/>
                      <a:pt x="367341" y="650984"/>
                      <a:pt x="368271" y="650054"/>
                    </a:cubicBezTo>
                    <a:cubicBezTo>
                      <a:pt x="370131" y="648194"/>
                      <a:pt x="371991" y="647264"/>
                      <a:pt x="372921" y="644474"/>
                    </a:cubicBezTo>
                    <a:cubicBezTo>
                      <a:pt x="374781" y="641684"/>
                      <a:pt x="377571" y="637964"/>
                      <a:pt x="379431" y="635174"/>
                    </a:cubicBezTo>
                    <a:cubicBezTo>
                      <a:pt x="383151" y="628665"/>
                      <a:pt x="387801" y="622155"/>
                      <a:pt x="393381" y="617505"/>
                    </a:cubicBezTo>
                    <a:cubicBezTo>
                      <a:pt x="395240" y="615645"/>
                      <a:pt x="398031" y="614715"/>
                      <a:pt x="399890" y="614715"/>
                    </a:cubicBezTo>
                    <a:cubicBezTo>
                      <a:pt x="400820" y="614715"/>
                      <a:pt x="401750" y="614715"/>
                      <a:pt x="402681" y="614715"/>
                    </a:cubicBezTo>
                    <a:cubicBezTo>
                      <a:pt x="405470" y="615645"/>
                      <a:pt x="407330" y="617505"/>
                      <a:pt x="408260" y="619365"/>
                    </a:cubicBezTo>
                    <a:cubicBezTo>
                      <a:pt x="411050" y="623085"/>
                      <a:pt x="413840" y="627735"/>
                      <a:pt x="415700" y="632385"/>
                    </a:cubicBezTo>
                    <a:lnTo>
                      <a:pt x="415700" y="633315"/>
                    </a:lnTo>
                    <a:lnTo>
                      <a:pt x="417560" y="637034"/>
                    </a:lnTo>
                    <a:cubicBezTo>
                      <a:pt x="420350" y="642614"/>
                      <a:pt x="424070" y="649124"/>
                      <a:pt x="428720" y="655634"/>
                    </a:cubicBezTo>
                    <a:cubicBezTo>
                      <a:pt x="430580" y="658424"/>
                      <a:pt x="432439" y="660284"/>
                      <a:pt x="434299" y="662144"/>
                    </a:cubicBezTo>
                    <a:cubicBezTo>
                      <a:pt x="435230" y="663074"/>
                      <a:pt x="436160" y="663074"/>
                      <a:pt x="437089" y="664004"/>
                    </a:cubicBezTo>
                    <a:lnTo>
                      <a:pt x="438020" y="664004"/>
                    </a:lnTo>
                    <a:lnTo>
                      <a:pt x="439880" y="664004"/>
                    </a:lnTo>
                    <a:cubicBezTo>
                      <a:pt x="440809" y="664004"/>
                      <a:pt x="440809" y="663074"/>
                      <a:pt x="441739" y="663074"/>
                    </a:cubicBezTo>
                    <a:cubicBezTo>
                      <a:pt x="443599" y="662144"/>
                      <a:pt x="444530" y="660284"/>
                      <a:pt x="446389" y="658424"/>
                    </a:cubicBezTo>
                    <a:cubicBezTo>
                      <a:pt x="447319" y="657494"/>
                      <a:pt x="447319" y="656564"/>
                      <a:pt x="447319" y="656564"/>
                    </a:cubicBezTo>
                    <a:cubicBezTo>
                      <a:pt x="447319" y="655634"/>
                      <a:pt x="447319" y="655634"/>
                      <a:pt x="448249" y="654704"/>
                    </a:cubicBezTo>
                    <a:cubicBezTo>
                      <a:pt x="448249" y="650984"/>
                      <a:pt x="448249" y="646334"/>
                      <a:pt x="448249" y="642614"/>
                    </a:cubicBezTo>
                    <a:cubicBezTo>
                      <a:pt x="447319" y="634244"/>
                      <a:pt x="447319" y="626805"/>
                      <a:pt x="451039" y="619365"/>
                    </a:cubicBezTo>
                    <a:cubicBezTo>
                      <a:pt x="451969" y="616575"/>
                      <a:pt x="454759" y="613785"/>
                      <a:pt x="457549" y="611925"/>
                    </a:cubicBezTo>
                    <a:cubicBezTo>
                      <a:pt x="460339" y="610995"/>
                      <a:pt x="462199" y="610065"/>
                      <a:pt x="464989" y="610065"/>
                    </a:cubicBezTo>
                    <a:cubicBezTo>
                      <a:pt x="464989" y="610065"/>
                      <a:pt x="465919" y="610065"/>
                      <a:pt x="465919" y="610065"/>
                    </a:cubicBezTo>
                    <a:cubicBezTo>
                      <a:pt x="466849" y="610065"/>
                      <a:pt x="468709" y="610065"/>
                      <a:pt x="469638" y="610065"/>
                    </a:cubicBezTo>
                    <a:cubicBezTo>
                      <a:pt x="474288" y="610995"/>
                      <a:pt x="478008" y="612855"/>
                      <a:pt x="481729" y="614715"/>
                    </a:cubicBezTo>
                    <a:cubicBezTo>
                      <a:pt x="483588" y="615645"/>
                      <a:pt x="484518" y="616575"/>
                      <a:pt x="486379" y="616575"/>
                    </a:cubicBezTo>
                    <a:cubicBezTo>
                      <a:pt x="487308" y="616575"/>
                      <a:pt x="487308" y="616575"/>
                      <a:pt x="488238" y="617505"/>
                    </a:cubicBezTo>
                    <a:cubicBezTo>
                      <a:pt x="491028" y="616575"/>
                      <a:pt x="493818" y="616575"/>
                      <a:pt x="495678" y="615645"/>
                    </a:cubicBezTo>
                    <a:cubicBezTo>
                      <a:pt x="497538" y="614715"/>
                      <a:pt x="498468" y="613785"/>
                      <a:pt x="500328" y="612855"/>
                    </a:cubicBezTo>
                    <a:cubicBezTo>
                      <a:pt x="501258" y="611925"/>
                      <a:pt x="502188" y="610995"/>
                      <a:pt x="503118" y="610065"/>
                    </a:cubicBezTo>
                    <a:cubicBezTo>
                      <a:pt x="504048" y="609135"/>
                      <a:pt x="504048" y="608205"/>
                      <a:pt x="504978" y="607275"/>
                    </a:cubicBezTo>
                    <a:cubicBezTo>
                      <a:pt x="505908" y="605415"/>
                      <a:pt x="505908" y="604485"/>
                      <a:pt x="505908" y="602625"/>
                    </a:cubicBezTo>
                    <a:cubicBezTo>
                      <a:pt x="505908" y="599835"/>
                      <a:pt x="505908" y="596115"/>
                      <a:pt x="505908" y="593325"/>
                    </a:cubicBezTo>
                    <a:cubicBezTo>
                      <a:pt x="499398" y="584956"/>
                      <a:pt x="497538" y="577516"/>
                      <a:pt x="493818" y="568216"/>
                    </a:cubicBezTo>
                    <a:close/>
                    <a:moveTo>
                      <a:pt x="303173" y="420350"/>
                    </a:moveTo>
                    <a:lnTo>
                      <a:pt x="303173" y="422210"/>
                    </a:lnTo>
                    <a:cubicBezTo>
                      <a:pt x="303173" y="424070"/>
                      <a:pt x="303173" y="426859"/>
                      <a:pt x="302243" y="428720"/>
                    </a:cubicBezTo>
                    <a:cubicBezTo>
                      <a:pt x="301313" y="432439"/>
                      <a:pt x="301313" y="435229"/>
                      <a:pt x="300383" y="438949"/>
                    </a:cubicBezTo>
                    <a:cubicBezTo>
                      <a:pt x="298523" y="446389"/>
                      <a:pt x="296663" y="453829"/>
                      <a:pt x="293873" y="459409"/>
                    </a:cubicBezTo>
                    <a:cubicBezTo>
                      <a:pt x="289223" y="472428"/>
                      <a:pt x="282713" y="485448"/>
                      <a:pt x="275274" y="498468"/>
                    </a:cubicBezTo>
                    <a:cubicBezTo>
                      <a:pt x="267834" y="511487"/>
                      <a:pt x="260394" y="524507"/>
                      <a:pt x="252954" y="536597"/>
                    </a:cubicBezTo>
                    <a:cubicBezTo>
                      <a:pt x="248304" y="543107"/>
                      <a:pt x="243654" y="550546"/>
                      <a:pt x="239935" y="557056"/>
                    </a:cubicBezTo>
                    <a:lnTo>
                      <a:pt x="238074" y="559846"/>
                    </a:lnTo>
                    <a:lnTo>
                      <a:pt x="230635" y="571006"/>
                    </a:lnTo>
                    <a:cubicBezTo>
                      <a:pt x="229704" y="571936"/>
                      <a:pt x="227844" y="572866"/>
                      <a:pt x="225985" y="572866"/>
                    </a:cubicBezTo>
                    <a:cubicBezTo>
                      <a:pt x="225055" y="572866"/>
                      <a:pt x="223195" y="572866"/>
                      <a:pt x="222265" y="571936"/>
                    </a:cubicBezTo>
                    <a:cubicBezTo>
                      <a:pt x="219475" y="570076"/>
                      <a:pt x="219475" y="567286"/>
                      <a:pt x="221335" y="564496"/>
                    </a:cubicBezTo>
                    <a:cubicBezTo>
                      <a:pt x="229704" y="552406"/>
                      <a:pt x="237144" y="539387"/>
                      <a:pt x="245514" y="526367"/>
                    </a:cubicBezTo>
                    <a:lnTo>
                      <a:pt x="246444" y="525437"/>
                    </a:lnTo>
                    <a:cubicBezTo>
                      <a:pt x="255744" y="509627"/>
                      <a:pt x="263184" y="495678"/>
                      <a:pt x="268764" y="482658"/>
                    </a:cubicBezTo>
                    <a:cubicBezTo>
                      <a:pt x="275274" y="467778"/>
                      <a:pt x="280853" y="452899"/>
                      <a:pt x="284573" y="438949"/>
                    </a:cubicBezTo>
                    <a:cubicBezTo>
                      <a:pt x="285503" y="435229"/>
                      <a:pt x="286433" y="431509"/>
                      <a:pt x="287363" y="427790"/>
                    </a:cubicBezTo>
                    <a:lnTo>
                      <a:pt x="288293" y="424070"/>
                    </a:lnTo>
                    <a:cubicBezTo>
                      <a:pt x="289223" y="421280"/>
                      <a:pt x="289223" y="419420"/>
                      <a:pt x="290153" y="416630"/>
                    </a:cubicBezTo>
                    <a:cubicBezTo>
                      <a:pt x="290153" y="416630"/>
                      <a:pt x="290153" y="415700"/>
                      <a:pt x="290153" y="415700"/>
                    </a:cubicBezTo>
                    <a:cubicBezTo>
                      <a:pt x="287363" y="413840"/>
                      <a:pt x="284573" y="411980"/>
                      <a:pt x="281784" y="410120"/>
                    </a:cubicBezTo>
                    <a:lnTo>
                      <a:pt x="281784" y="410120"/>
                    </a:lnTo>
                    <a:lnTo>
                      <a:pt x="281784" y="410120"/>
                    </a:lnTo>
                    <a:cubicBezTo>
                      <a:pt x="277134" y="420350"/>
                      <a:pt x="271553" y="428720"/>
                      <a:pt x="265974" y="437089"/>
                    </a:cubicBezTo>
                    <a:cubicBezTo>
                      <a:pt x="255744" y="451969"/>
                      <a:pt x="242724" y="465919"/>
                      <a:pt x="228775" y="478938"/>
                    </a:cubicBezTo>
                    <a:cubicBezTo>
                      <a:pt x="214825" y="491958"/>
                      <a:pt x="199015" y="503118"/>
                      <a:pt x="183206" y="512418"/>
                    </a:cubicBezTo>
                    <a:cubicBezTo>
                      <a:pt x="170186" y="520787"/>
                      <a:pt x="157166" y="527297"/>
                      <a:pt x="145077" y="532877"/>
                    </a:cubicBezTo>
                    <a:cubicBezTo>
                      <a:pt x="144146" y="533807"/>
                      <a:pt x="144146" y="533807"/>
                      <a:pt x="143217" y="534737"/>
                    </a:cubicBezTo>
                    <a:cubicBezTo>
                      <a:pt x="141357" y="537527"/>
                      <a:pt x="139497" y="540317"/>
                      <a:pt x="137637" y="543107"/>
                    </a:cubicBezTo>
                    <a:cubicBezTo>
                      <a:pt x="132987" y="551476"/>
                      <a:pt x="129267" y="559846"/>
                      <a:pt x="127407" y="568216"/>
                    </a:cubicBezTo>
                    <a:cubicBezTo>
                      <a:pt x="126477" y="572866"/>
                      <a:pt x="125547" y="577516"/>
                      <a:pt x="125547" y="582166"/>
                    </a:cubicBezTo>
                    <a:cubicBezTo>
                      <a:pt x="125547" y="584956"/>
                      <a:pt x="126477" y="588675"/>
                      <a:pt x="126477" y="591466"/>
                    </a:cubicBezTo>
                    <a:cubicBezTo>
                      <a:pt x="127407" y="593325"/>
                      <a:pt x="128337" y="595185"/>
                      <a:pt x="128337" y="597045"/>
                    </a:cubicBezTo>
                    <a:cubicBezTo>
                      <a:pt x="129267" y="597975"/>
                      <a:pt x="130197" y="598905"/>
                      <a:pt x="130197" y="599835"/>
                    </a:cubicBezTo>
                    <a:cubicBezTo>
                      <a:pt x="131127" y="600765"/>
                      <a:pt x="132057" y="600765"/>
                      <a:pt x="132987" y="601695"/>
                    </a:cubicBezTo>
                    <a:cubicBezTo>
                      <a:pt x="133917" y="601695"/>
                      <a:pt x="134847" y="602625"/>
                      <a:pt x="135777" y="602625"/>
                    </a:cubicBezTo>
                    <a:cubicBezTo>
                      <a:pt x="136707" y="602625"/>
                      <a:pt x="138567" y="602625"/>
                      <a:pt x="139497" y="602625"/>
                    </a:cubicBezTo>
                    <a:cubicBezTo>
                      <a:pt x="141357" y="602625"/>
                      <a:pt x="143217" y="602625"/>
                      <a:pt x="145077" y="601695"/>
                    </a:cubicBezTo>
                    <a:cubicBezTo>
                      <a:pt x="147867" y="600765"/>
                      <a:pt x="150656" y="599835"/>
                      <a:pt x="153446" y="597975"/>
                    </a:cubicBezTo>
                    <a:cubicBezTo>
                      <a:pt x="157166" y="596115"/>
                      <a:pt x="159956" y="593325"/>
                      <a:pt x="163676" y="590536"/>
                    </a:cubicBezTo>
                    <a:lnTo>
                      <a:pt x="164606" y="589606"/>
                    </a:lnTo>
                    <a:lnTo>
                      <a:pt x="165536" y="588675"/>
                    </a:lnTo>
                    <a:cubicBezTo>
                      <a:pt x="167396" y="586816"/>
                      <a:pt x="168326" y="586816"/>
                      <a:pt x="170186" y="585886"/>
                    </a:cubicBezTo>
                    <a:cubicBezTo>
                      <a:pt x="170186" y="585886"/>
                      <a:pt x="171116" y="585886"/>
                      <a:pt x="171116" y="585886"/>
                    </a:cubicBezTo>
                    <a:cubicBezTo>
                      <a:pt x="172976" y="585886"/>
                      <a:pt x="173906" y="586816"/>
                      <a:pt x="174836" y="587745"/>
                    </a:cubicBezTo>
                    <a:cubicBezTo>
                      <a:pt x="175766" y="588675"/>
                      <a:pt x="176696" y="590536"/>
                      <a:pt x="177626" y="592395"/>
                    </a:cubicBezTo>
                    <a:cubicBezTo>
                      <a:pt x="177626" y="593325"/>
                      <a:pt x="177626" y="595185"/>
                      <a:pt x="177626" y="596115"/>
                    </a:cubicBezTo>
                    <a:cubicBezTo>
                      <a:pt x="176696" y="598905"/>
                      <a:pt x="175766" y="601695"/>
                      <a:pt x="174836" y="605415"/>
                    </a:cubicBezTo>
                    <a:cubicBezTo>
                      <a:pt x="172046" y="615645"/>
                      <a:pt x="171116" y="624015"/>
                      <a:pt x="171116" y="631454"/>
                    </a:cubicBezTo>
                    <a:cubicBezTo>
                      <a:pt x="171116" y="635174"/>
                      <a:pt x="172046" y="637964"/>
                      <a:pt x="172046" y="640754"/>
                    </a:cubicBezTo>
                    <a:cubicBezTo>
                      <a:pt x="172976" y="642614"/>
                      <a:pt x="172976" y="644474"/>
                      <a:pt x="173906" y="646334"/>
                    </a:cubicBezTo>
                    <a:cubicBezTo>
                      <a:pt x="174836" y="648194"/>
                      <a:pt x="175766" y="649124"/>
                      <a:pt x="177626" y="650984"/>
                    </a:cubicBezTo>
                    <a:cubicBezTo>
                      <a:pt x="179486" y="652844"/>
                      <a:pt x="181346" y="653774"/>
                      <a:pt x="183206" y="655634"/>
                    </a:cubicBezTo>
                    <a:cubicBezTo>
                      <a:pt x="185066" y="656564"/>
                      <a:pt x="185995" y="656564"/>
                      <a:pt x="187855" y="657494"/>
                    </a:cubicBezTo>
                    <a:cubicBezTo>
                      <a:pt x="188786" y="657494"/>
                      <a:pt x="190645" y="657494"/>
                      <a:pt x="191576" y="658424"/>
                    </a:cubicBezTo>
                    <a:cubicBezTo>
                      <a:pt x="193436" y="658424"/>
                      <a:pt x="194365" y="658424"/>
                      <a:pt x="196226" y="657494"/>
                    </a:cubicBezTo>
                    <a:cubicBezTo>
                      <a:pt x="198086" y="656564"/>
                      <a:pt x="199945" y="656564"/>
                      <a:pt x="201805" y="654704"/>
                    </a:cubicBezTo>
                    <a:cubicBezTo>
                      <a:pt x="204595" y="652844"/>
                      <a:pt x="207385" y="650984"/>
                      <a:pt x="210175" y="648194"/>
                    </a:cubicBezTo>
                    <a:cubicBezTo>
                      <a:pt x="214825" y="643544"/>
                      <a:pt x="219475" y="637034"/>
                      <a:pt x="223195" y="630524"/>
                    </a:cubicBezTo>
                    <a:lnTo>
                      <a:pt x="224125" y="629594"/>
                    </a:lnTo>
                    <a:lnTo>
                      <a:pt x="225055" y="628665"/>
                    </a:lnTo>
                    <a:lnTo>
                      <a:pt x="225985" y="627735"/>
                    </a:lnTo>
                    <a:lnTo>
                      <a:pt x="225985" y="626805"/>
                    </a:lnTo>
                    <a:cubicBezTo>
                      <a:pt x="226915" y="624945"/>
                      <a:pt x="227844" y="624015"/>
                      <a:pt x="228775" y="624015"/>
                    </a:cubicBezTo>
                    <a:cubicBezTo>
                      <a:pt x="229704" y="624015"/>
                      <a:pt x="229704" y="624015"/>
                      <a:pt x="230635" y="624015"/>
                    </a:cubicBezTo>
                    <a:cubicBezTo>
                      <a:pt x="231565" y="624015"/>
                      <a:pt x="231565" y="624015"/>
                      <a:pt x="232494" y="624015"/>
                    </a:cubicBezTo>
                    <a:cubicBezTo>
                      <a:pt x="233425" y="624945"/>
                      <a:pt x="235285" y="625875"/>
                      <a:pt x="235285" y="626805"/>
                    </a:cubicBezTo>
                    <a:cubicBezTo>
                      <a:pt x="235285" y="627735"/>
                      <a:pt x="235285" y="628665"/>
                      <a:pt x="235285" y="629594"/>
                    </a:cubicBezTo>
                    <a:cubicBezTo>
                      <a:pt x="235285" y="633315"/>
                      <a:pt x="236214" y="637034"/>
                      <a:pt x="237144" y="640754"/>
                    </a:cubicBezTo>
                    <a:cubicBezTo>
                      <a:pt x="238074" y="643544"/>
                      <a:pt x="239004" y="645404"/>
                      <a:pt x="239935" y="647264"/>
                    </a:cubicBezTo>
                    <a:cubicBezTo>
                      <a:pt x="240864" y="649124"/>
                      <a:pt x="241794" y="650054"/>
                      <a:pt x="242724" y="650984"/>
                    </a:cubicBezTo>
                    <a:cubicBezTo>
                      <a:pt x="243654" y="651914"/>
                      <a:pt x="244584" y="652844"/>
                      <a:pt x="246444" y="653774"/>
                    </a:cubicBezTo>
                    <a:cubicBezTo>
                      <a:pt x="247374" y="654704"/>
                      <a:pt x="249234" y="654704"/>
                      <a:pt x="250164" y="655634"/>
                    </a:cubicBezTo>
                    <a:cubicBezTo>
                      <a:pt x="252024" y="655634"/>
                      <a:pt x="252954" y="656564"/>
                      <a:pt x="254814" y="656564"/>
                    </a:cubicBezTo>
                    <a:cubicBezTo>
                      <a:pt x="256674" y="656564"/>
                      <a:pt x="258534" y="656564"/>
                      <a:pt x="261324" y="655634"/>
                    </a:cubicBezTo>
                    <a:cubicBezTo>
                      <a:pt x="264114" y="654704"/>
                      <a:pt x="266904" y="653774"/>
                      <a:pt x="269693" y="651914"/>
                    </a:cubicBezTo>
                    <a:lnTo>
                      <a:pt x="268764" y="651914"/>
                    </a:lnTo>
                    <a:cubicBezTo>
                      <a:pt x="273414" y="649124"/>
                      <a:pt x="278063" y="646334"/>
                      <a:pt x="281784" y="641684"/>
                    </a:cubicBezTo>
                    <a:cubicBezTo>
                      <a:pt x="287363" y="636104"/>
                      <a:pt x="292943" y="628665"/>
                      <a:pt x="297593" y="620295"/>
                    </a:cubicBezTo>
                    <a:cubicBezTo>
                      <a:pt x="304103" y="609135"/>
                      <a:pt x="308753" y="597045"/>
                      <a:pt x="312473" y="584026"/>
                    </a:cubicBezTo>
                    <a:cubicBezTo>
                      <a:pt x="312473" y="584026"/>
                      <a:pt x="312473" y="584956"/>
                      <a:pt x="312473" y="584956"/>
                    </a:cubicBezTo>
                    <a:cubicBezTo>
                      <a:pt x="313402" y="581236"/>
                      <a:pt x="314333" y="577516"/>
                      <a:pt x="315262" y="573796"/>
                    </a:cubicBezTo>
                    <a:cubicBezTo>
                      <a:pt x="313402" y="540317"/>
                      <a:pt x="315262" y="505908"/>
                      <a:pt x="318052" y="473358"/>
                    </a:cubicBezTo>
                    <a:cubicBezTo>
                      <a:pt x="318983" y="458479"/>
                      <a:pt x="319912" y="442669"/>
                      <a:pt x="320842" y="426859"/>
                    </a:cubicBezTo>
                    <a:cubicBezTo>
                      <a:pt x="318052" y="426859"/>
                      <a:pt x="315262" y="425929"/>
                      <a:pt x="312473" y="425929"/>
                    </a:cubicBezTo>
                    <a:cubicBezTo>
                      <a:pt x="306892" y="421280"/>
                      <a:pt x="305033" y="421280"/>
                      <a:pt x="303173" y="420350"/>
                    </a:cubicBezTo>
                    <a:close/>
                    <a:moveTo>
                      <a:pt x="756072" y="368271"/>
                    </a:moveTo>
                    <a:cubicBezTo>
                      <a:pt x="753281" y="367341"/>
                      <a:pt x="750492" y="366411"/>
                      <a:pt x="747702" y="366411"/>
                    </a:cubicBezTo>
                    <a:cubicBezTo>
                      <a:pt x="744912" y="366411"/>
                      <a:pt x="742122" y="367341"/>
                      <a:pt x="740262" y="368271"/>
                    </a:cubicBezTo>
                    <a:cubicBezTo>
                      <a:pt x="735612" y="370131"/>
                      <a:pt x="730962" y="373851"/>
                      <a:pt x="729102" y="379431"/>
                    </a:cubicBezTo>
                    <a:cubicBezTo>
                      <a:pt x="726312" y="385011"/>
                      <a:pt x="727242" y="390590"/>
                      <a:pt x="729102" y="396170"/>
                    </a:cubicBezTo>
                    <a:cubicBezTo>
                      <a:pt x="730032" y="398030"/>
                      <a:pt x="730032" y="398960"/>
                      <a:pt x="730962" y="400820"/>
                    </a:cubicBezTo>
                    <a:cubicBezTo>
                      <a:pt x="734682" y="415700"/>
                      <a:pt x="736542" y="431509"/>
                      <a:pt x="736542" y="447319"/>
                    </a:cubicBezTo>
                    <a:cubicBezTo>
                      <a:pt x="736542" y="451039"/>
                      <a:pt x="736542" y="455689"/>
                      <a:pt x="736542" y="459409"/>
                    </a:cubicBezTo>
                    <a:cubicBezTo>
                      <a:pt x="736542" y="464989"/>
                      <a:pt x="736542" y="469638"/>
                      <a:pt x="740262" y="474288"/>
                    </a:cubicBezTo>
                    <a:cubicBezTo>
                      <a:pt x="743052" y="478938"/>
                      <a:pt x="748632" y="481728"/>
                      <a:pt x="753281" y="481728"/>
                    </a:cubicBezTo>
                    <a:cubicBezTo>
                      <a:pt x="764441" y="483588"/>
                      <a:pt x="773741" y="475218"/>
                      <a:pt x="775601" y="464989"/>
                    </a:cubicBezTo>
                    <a:cubicBezTo>
                      <a:pt x="781181" y="437089"/>
                      <a:pt x="776531" y="407330"/>
                      <a:pt x="768161" y="380361"/>
                    </a:cubicBezTo>
                    <a:cubicBezTo>
                      <a:pt x="765372" y="374781"/>
                      <a:pt x="760722" y="370131"/>
                      <a:pt x="756072" y="368271"/>
                    </a:cubicBezTo>
                    <a:close/>
                    <a:moveTo>
                      <a:pt x="170186" y="500328"/>
                    </a:moveTo>
                    <a:cubicBezTo>
                      <a:pt x="182276" y="493818"/>
                      <a:pt x="193436" y="485448"/>
                      <a:pt x="203665" y="477078"/>
                    </a:cubicBezTo>
                    <a:lnTo>
                      <a:pt x="202735" y="477078"/>
                    </a:lnTo>
                    <a:cubicBezTo>
                      <a:pt x="221335" y="463129"/>
                      <a:pt x="236214" y="448249"/>
                      <a:pt x="248304" y="432439"/>
                    </a:cubicBezTo>
                    <a:cubicBezTo>
                      <a:pt x="257604" y="420350"/>
                      <a:pt x="264114" y="409190"/>
                      <a:pt x="268764" y="398030"/>
                    </a:cubicBezTo>
                    <a:cubicBezTo>
                      <a:pt x="266904" y="395240"/>
                      <a:pt x="265043" y="393380"/>
                      <a:pt x="263184" y="390590"/>
                    </a:cubicBezTo>
                    <a:cubicBezTo>
                      <a:pt x="222265" y="425929"/>
                      <a:pt x="168326" y="441739"/>
                      <a:pt x="131127" y="450109"/>
                    </a:cubicBezTo>
                    <a:cubicBezTo>
                      <a:pt x="131127" y="450109"/>
                      <a:pt x="130197" y="450109"/>
                      <a:pt x="130197" y="450109"/>
                    </a:cubicBezTo>
                    <a:cubicBezTo>
                      <a:pt x="127407" y="450109"/>
                      <a:pt x="124617" y="447319"/>
                      <a:pt x="124617" y="445459"/>
                    </a:cubicBezTo>
                    <a:cubicBezTo>
                      <a:pt x="124617" y="443599"/>
                      <a:pt x="124617" y="442669"/>
                      <a:pt x="125547" y="440809"/>
                    </a:cubicBezTo>
                    <a:cubicBezTo>
                      <a:pt x="126477" y="439879"/>
                      <a:pt x="127407" y="438949"/>
                      <a:pt x="129267" y="438949"/>
                    </a:cubicBezTo>
                    <a:cubicBezTo>
                      <a:pt x="137637" y="437089"/>
                      <a:pt x="145077" y="435229"/>
                      <a:pt x="152516" y="433369"/>
                    </a:cubicBezTo>
                    <a:cubicBezTo>
                      <a:pt x="181346" y="424999"/>
                      <a:pt x="204595" y="415700"/>
                      <a:pt x="225985" y="403610"/>
                    </a:cubicBezTo>
                    <a:lnTo>
                      <a:pt x="225055" y="403610"/>
                    </a:lnTo>
                    <a:cubicBezTo>
                      <a:pt x="237144" y="397100"/>
                      <a:pt x="248304" y="388730"/>
                      <a:pt x="257604" y="380361"/>
                    </a:cubicBezTo>
                    <a:cubicBezTo>
                      <a:pt x="254814" y="374781"/>
                      <a:pt x="252954" y="368271"/>
                      <a:pt x="251094" y="361761"/>
                    </a:cubicBezTo>
                    <a:cubicBezTo>
                      <a:pt x="251094" y="361761"/>
                      <a:pt x="251094" y="361761"/>
                      <a:pt x="251094" y="361761"/>
                    </a:cubicBezTo>
                    <a:cubicBezTo>
                      <a:pt x="251094" y="361761"/>
                      <a:pt x="251094" y="361761"/>
                      <a:pt x="251094" y="361761"/>
                    </a:cubicBezTo>
                    <a:cubicBezTo>
                      <a:pt x="240864" y="367341"/>
                      <a:pt x="228775" y="371061"/>
                      <a:pt x="212965" y="372921"/>
                    </a:cubicBezTo>
                    <a:cubicBezTo>
                      <a:pt x="204595" y="373851"/>
                      <a:pt x="194365" y="375711"/>
                      <a:pt x="183206" y="375711"/>
                    </a:cubicBezTo>
                    <a:cubicBezTo>
                      <a:pt x="175766" y="376641"/>
                      <a:pt x="169256" y="376641"/>
                      <a:pt x="161816" y="377571"/>
                    </a:cubicBezTo>
                    <a:lnTo>
                      <a:pt x="157166" y="377571"/>
                    </a:lnTo>
                    <a:cubicBezTo>
                      <a:pt x="154377" y="377571"/>
                      <a:pt x="150656" y="377571"/>
                      <a:pt x="147867" y="377571"/>
                    </a:cubicBezTo>
                    <a:cubicBezTo>
                      <a:pt x="140427" y="377571"/>
                      <a:pt x="132057" y="376641"/>
                      <a:pt x="124617" y="376641"/>
                    </a:cubicBezTo>
                    <a:lnTo>
                      <a:pt x="122757" y="376641"/>
                    </a:lnTo>
                    <a:cubicBezTo>
                      <a:pt x="119967" y="376641"/>
                      <a:pt x="117177" y="375711"/>
                      <a:pt x="114388" y="375711"/>
                    </a:cubicBezTo>
                    <a:lnTo>
                      <a:pt x="109738" y="375711"/>
                    </a:lnTo>
                    <a:cubicBezTo>
                      <a:pt x="100438" y="374781"/>
                      <a:pt x="89278" y="373851"/>
                      <a:pt x="79048" y="372921"/>
                    </a:cubicBezTo>
                    <a:cubicBezTo>
                      <a:pt x="71608" y="372921"/>
                      <a:pt x="65098" y="371991"/>
                      <a:pt x="59519" y="371991"/>
                    </a:cubicBezTo>
                    <a:cubicBezTo>
                      <a:pt x="52079" y="371991"/>
                      <a:pt x="45569" y="371991"/>
                      <a:pt x="39059" y="372921"/>
                    </a:cubicBezTo>
                    <a:cubicBezTo>
                      <a:pt x="33480" y="373851"/>
                      <a:pt x="27899" y="374781"/>
                      <a:pt x="24180" y="376641"/>
                    </a:cubicBezTo>
                    <a:cubicBezTo>
                      <a:pt x="22320" y="377571"/>
                      <a:pt x="20460" y="378501"/>
                      <a:pt x="18600" y="380361"/>
                    </a:cubicBezTo>
                    <a:cubicBezTo>
                      <a:pt x="17670" y="381291"/>
                      <a:pt x="16740" y="382221"/>
                      <a:pt x="15810" y="383150"/>
                    </a:cubicBezTo>
                    <a:cubicBezTo>
                      <a:pt x="14880" y="385011"/>
                      <a:pt x="13020" y="386871"/>
                      <a:pt x="13020" y="388730"/>
                    </a:cubicBezTo>
                    <a:cubicBezTo>
                      <a:pt x="13020" y="389660"/>
                      <a:pt x="12090" y="391520"/>
                      <a:pt x="12090" y="392450"/>
                    </a:cubicBezTo>
                    <a:cubicBezTo>
                      <a:pt x="12090" y="393380"/>
                      <a:pt x="12090" y="394310"/>
                      <a:pt x="12090" y="395240"/>
                    </a:cubicBezTo>
                    <a:cubicBezTo>
                      <a:pt x="12090" y="396170"/>
                      <a:pt x="13020" y="397100"/>
                      <a:pt x="13020" y="398030"/>
                    </a:cubicBezTo>
                    <a:cubicBezTo>
                      <a:pt x="14880" y="401750"/>
                      <a:pt x="16740" y="404540"/>
                      <a:pt x="19530" y="407330"/>
                    </a:cubicBezTo>
                    <a:cubicBezTo>
                      <a:pt x="22320" y="411050"/>
                      <a:pt x="24180" y="413840"/>
                      <a:pt x="26040" y="417560"/>
                    </a:cubicBezTo>
                    <a:cubicBezTo>
                      <a:pt x="27899" y="421280"/>
                      <a:pt x="27899" y="424070"/>
                      <a:pt x="28830" y="426859"/>
                    </a:cubicBezTo>
                    <a:cubicBezTo>
                      <a:pt x="28830" y="429649"/>
                      <a:pt x="28830" y="433369"/>
                      <a:pt x="27899" y="435229"/>
                    </a:cubicBezTo>
                    <a:cubicBezTo>
                      <a:pt x="26970" y="438949"/>
                      <a:pt x="24180" y="441739"/>
                      <a:pt x="21390" y="442669"/>
                    </a:cubicBezTo>
                    <a:cubicBezTo>
                      <a:pt x="20460" y="443599"/>
                      <a:pt x="19530" y="443599"/>
                      <a:pt x="18600" y="443599"/>
                    </a:cubicBezTo>
                    <a:lnTo>
                      <a:pt x="16740" y="444529"/>
                    </a:lnTo>
                    <a:cubicBezTo>
                      <a:pt x="15810" y="445459"/>
                      <a:pt x="15810" y="445459"/>
                      <a:pt x="15810" y="445459"/>
                    </a:cubicBezTo>
                    <a:cubicBezTo>
                      <a:pt x="13020" y="449179"/>
                      <a:pt x="11160" y="453829"/>
                      <a:pt x="9300" y="457549"/>
                    </a:cubicBezTo>
                    <a:cubicBezTo>
                      <a:pt x="7440" y="461269"/>
                      <a:pt x="6510" y="464989"/>
                      <a:pt x="6510" y="467778"/>
                    </a:cubicBezTo>
                    <a:cubicBezTo>
                      <a:pt x="6510" y="468708"/>
                      <a:pt x="6510" y="470569"/>
                      <a:pt x="6510" y="471498"/>
                    </a:cubicBezTo>
                    <a:lnTo>
                      <a:pt x="6510" y="472428"/>
                    </a:lnTo>
                    <a:cubicBezTo>
                      <a:pt x="6510" y="472428"/>
                      <a:pt x="6510" y="473358"/>
                      <a:pt x="6510" y="473358"/>
                    </a:cubicBezTo>
                    <a:cubicBezTo>
                      <a:pt x="6510" y="473358"/>
                      <a:pt x="7440" y="474288"/>
                      <a:pt x="7440" y="474288"/>
                    </a:cubicBezTo>
                    <a:cubicBezTo>
                      <a:pt x="8370" y="475218"/>
                      <a:pt x="9300" y="475218"/>
                      <a:pt x="10230" y="476148"/>
                    </a:cubicBezTo>
                    <a:cubicBezTo>
                      <a:pt x="13950" y="477078"/>
                      <a:pt x="17670" y="478008"/>
                      <a:pt x="22320" y="478938"/>
                    </a:cubicBezTo>
                    <a:cubicBezTo>
                      <a:pt x="26970" y="479868"/>
                      <a:pt x="32549" y="479868"/>
                      <a:pt x="37199" y="480798"/>
                    </a:cubicBezTo>
                    <a:cubicBezTo>
                      <a:pt x="41849" y="480798"/>
                      <a:pt x="45569" y="481728"/>
                      <a:pt x="50219" y="481728"/>
                    </a:cubicBezTo>
                    <a:cubicBezTo>
                      <a:pt x="52079" y="481728"/>
                      <a:pt x="53009" y="481728"/>
                      <a:pt x="54869" y="482658"/>
                    </a:cubicBezTo>
                    <a:cubicBezTo>
                      <a:pt x="55799" y="483588"/>
                      <a:pt x="57659" y="484518"/>
                      <a:pt x="57659" y="485448"/>
                    </a:cubicBezTo>
                    <a:cubicBezTo>
                      <a:pt x="59519" y="488238"/>
                      <a:pt x="59519" y="491028"/>
                      <a:pt x="57659" y="494748"/>
                    </a:cubicBezTo>
                    <a:cubicBezTo>
                      <a:pt x="56729" y="495678"/>
                      <a:pt x="56729" y="496608"/>
                      <a:pt x="55799" y="498468"/>
                    </a:cubicBezTo>
                    <a:cubicBezTo>
                      <a:pt x="53939" y="503118"/>
                      <a:pt x="52079" y="507768"/>
                      <a:pt x="52079" y="512418"/>
                    </a:cubicBezTo>
                    <a:cubicBezTo>
                      <a:pt x="52079" y="514277"/>
                      <a:pt x="52079" y="516137"/>
                      <a:pt x="52079" y="517997"/>
                    </a:cubicBezTo>
                    <a:cubicBezTo>
                      <a:pt x="52079" y="518927"/>
                      <a:pt x="53009" y="519857"/>
                      <a:pt x="53009" y="520787"/>
                    </a:cubicBezTo>
                    <a:cubicBezTo>
                      <a:pt x="53009" y="521717"/>
                      <a:pt x="53939" y="521717"/>
                      <a:pt x="53939" y="522647"/>
                    </a:cubicBezTo>
                    <a:cubicBezTo>
                      <a:pt x="54869" y="523577"/>
                      <a:pt x="54869" y="523577"/>
                      <a:pt x="55799" y="524507"/>
                    </a:cubicBezTo>
                    <a:cubicBezTo>
                      <a:pt x="56729" y="525437"/>
                      <a:pt x="57659" y="525437"/>
                      <a:pt x="58589" y="526367"/>
                    </a:cubicBezTo>
                    <a:cubicBezTo>
                      <a:pt x="60449" y="527297"/>
                      <a:pt x="63239" y="527297"/>
                      <a:pt x="66029" y="528227"/>
                    </a:cubicBezTo>
                    <a:cubicBezTo>
                      <a:pt x="68819" y="528227"/>
                      <a:pt x="70679" y="528227"/>
                      <a:pt x="73468" y="528227"/>
                    </a:cubicBezTo>
                    <a:cubicBezTo>
                      <a:pt x="77189" y="528227"/>
                      <a:pt x="80908" y="528227"/>
                      <a:pt x="86488" y="527297"/>
                    </a:cubicBezTo>
                    <a:cubicBezTo>
                      <a:pt x="96718" y="525437"/>
                      <a:pt x="106947" y="523577"/>
                      <a:pt x="116247" y="520787"/>
                    </a:cubicBezTo>
                    <a:cubicBezTo>
                      <a:pt x="124617" y="517997"/>
                      <a:pt x="132057" y="515207"/>
                      <a:pt x="139497" y="512418"/>
                    </a:cubicBezTo>
                    <a:cubicBezTo>
                      <a:pt x="149727" y="511487"/>
                      <a:pt x="159956" y="506838"/>
                      <a:pt x="170186" y="500328"/>
                    </a:cubicBezTo>
                    <a:close/>
                    <a:moveTo>
                      <a:pt x="110668" y="456619"/>
                    </a:moveTo>
                    <a:cubicBezTo>
                      <a:pt x="110668" y="460339"/>
                      <a:pt x="108807" y="463129"/>
                      <a:pt x="105088" y="465919"/>
                    </a:cubicBezTo>
                    <a:cubicBezTo>
                      <a:pt x="102297" y="467778"/>
                      <a:pt x="99508" y="468708"/>
                      <a:pt x="94858" y="468708"/>
                    </a:cubicBezTo>
                    <a:cubicBezTo>
                      <a:pt x="91138" y="468708"/>
                      <a:pt x="87418" y="465919"/>
                      <a:pt x="85558" y="463129"/>
                    </a:cubicBezTo>
                    <a:cubicBezTo>
                      <a:pt x="83698" y="460339"/>
                      <a:pt x="82768" y="456619"/>
                      <a:pt x="82768" y="452899"/>
                    </a:cubicBezTo>
                    <a:cubicBezTo>
                      <a:pt x="82768" y="449179"/>
                      <a:pt x="84628" y="446389"/>
                      <a:pt x="88348" y="443599"/>
                    </a:cubicBezTo>
                    <a:cubicBezTo>
                      <a:pt x="91138" y="441739"/>
                      <a:pt x="93928" y="440809"/>
                      <a:pt x="98578" y="440809"/>
                    </a:cubicBezTo>
                    <a:cubicBezTo>
                      <a:pt x="102297" y="440809"/>
                      <a:pt x="106018" y="443599"/>
                      <a:pt x="107878" y="446389"/>
                    </a:cubicBezTo>
                    <a:cubicBezTo>
                      <a:pt x="110668" y="450109"/>
                      <a:pt x="111597" y="452899"/>
                      <a:pt x="110668" y="456619"/>
                    </a:cubicBezTo>
                    <a:close/>
                  </a:path>
                </a:pathLst>
              </a:custGeom>
              <a:solidFill>
                <a:srgbClr val="FDFDFD"/>
              </a:solidFill>
              <a:ln w="93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xmlns="" id="{5A0680A1-689E-5853-03A8-326E41E2C2D5}"/>
                  </a:ext>
                </a:extLst>
              </p:cNvPr>
              <p:cNvSpPr/>
              <p:nvPr/>
            </p:nvSpPr>
            <p:spPr>
              <a:xfrm>
                <a:off x="4990489" y="3660563"/>
                <a:ext cx="699110" cy="699342"/>
              </a:xfrm>
              <a:custGeom>
                <a:avLst/>
                <a:gdLst>
                  <a:gd name="connsiteX0" fmla="*/ 693531 w 699110"/>
                  <a:gd name="connsiteY0" fmla="*/ 473358 h 699342"/>
                  <a:gd name="connsiteX1" fmla="*/ 687950 w 699110"/>
                  <a:gd name="connsiteY1" fmla="*/ 463129 h 699342"/>
                  <a:gd name="connsiteX2" fmla="*/ 674001 w 699110"/>
                  <a:gd name="connsiteY2" fmla="*/ 448249 h 699342"/>
                  <a:gd name="connsiteX3" fmla="*/ 674931 w 699110"/>
                  <a:gd name="connsiteY3" fmla="*/ 448249 h 699342"/>
                  <a:gd name="connsiteX4" fmla="*/ 684231 w 699110"/>
                  <a:gd name="connsiteY4" fmla="*/ 444529 h 699342"/>
                  <a:gd name="connsiteX5" fmla="*/ 692600 w 699110"/>
                  <a:gd name="connsiteY5" fmla="*/ 437089 h 699342"/>
                  <a:gd name="connsiteX6" fmla="*/ 699110 w 699110"/>
                  <a:gd name="connsiteY6" fmla="*/ 419420 h 699342"/>
                  <a:gd name="connsiteX7" fmla="*/ 693531 w 699110"/>
                  <a:gd name="connsiteY7" fmla="*/ 397100 h 699342"/>
                  <a:gd name="connsiteX8" fmla="*/ 660981 w 699110"/>
                  <a:gd name="connsiteY8" fmla="*/ 365481 h 699342"/>
                  <a:gd name="connsiteX9" fmla="*/ 621922 w 699110"/>
                  <a:gd name="connsiteY9" fmla="*/ 350602 h 699342"/>
                  <a:gd name="connsiteX10" fmla="*/ 627502 w 699110"/>
                  <a:gd name="connsiteY10" fmla="*/ 347811 h 699342"/>
                  <a:gd name="connsiteX11" fmla="*/ 644242 w 699110"/>
                  <a:gd name="connsiteY11" fmla="*/ 338512 h 699342"/>
                  <a:gd name="connsiteX12" fmla="*/ 657261 w 699110"/>
                  <a:gd name="connsiteY12" fmla="*/ 328282 h 699342"/>
                  <a:gd name="connsiteX13" fmla="*/ 679581 w 699110"/>
                  <a:gd name="connsiteY13" fmla="*/ 299453 h 699342"/>
                  <a:gd name="connsiteX14" fmla="*/ 682371 w 699110"/>
                  <a:gd name="connsiteY14" fmla="*/ 267834 h 699342"/>
                  <a:gd name="connsiteX15" fmla="*/ 671211 w 699110"/>
                  <a:gd name="connsiteY15" fmla="*/ 254814 h 699342"/>
                  <a:gd name="connsiteX16" fmla="*/ 663771 w 699110"/>
                  <a:gd name="connsiteY16" fmla="*/ 251094 h 699342"/>
                  <a:gd name="connsiteX17" fmla="*/ 678651 w 699110"/>
                  <a:gd name="connsiteY17" fmla="*/ 231564 h 699342"/>
                  <a:gd name="connsiteX18" fmla="*/ 681441 w 699110"/>
                  <a:gd name="connsiteY18" fmla="*/ 218545 h 699342"/>
                  <a:gd name="connsiteX19" fmla="*/ 680511 w 699110"/>
                  <a:gd name="connsiteY19" fmla="*/ 212035 h 699342"/>
                  <a:gd name="connsiteX20" fmla="*/ 679581 w 699110"/>
                  <a:gd name="connsiteY20" fmla="*/ 208315 h 699342"/>
                  <a:gd name="connsiteX21" fmla="*/ 677721 w 699110"/>
                  <a:gd name="connsiteY21" fmla="*/ 204595 h 699342"/>
                  <a:gd name="connsiteX22" fmla="*/ 654471 w 699110"/>
                  <a:gd name="connsiteY22" fmla="*/ 191575 h 699342"/>
                  <a:gd name="connsiteX23" fmla="*/ 637732 w 699110"/>
                  <a:gd name="connsiteY23" fmla="*/ 190645 h 699342"/>
                  <a:gd name="connsiteX24" fmla="*/ 632152 w 699110"/>
                  <a:gd name="connsiteY24" fmla="*/ 191575 h 699342"/>
                  <a:gd name="connsiteX25" fmla="*/ 634012 w 699110"/>
                  <a:gd name="connsiteY25" fmla="*/ 185065 h 699342"/>
                  <a:gd name="connsiteX26" fmla="*/ 632152 w 699110"/>
                  <a:gd name="connsiteY26" fmla="*/ 163676 h 699342"/>
                  <a:gd name="connsiteX27" fmla="*/ 626572 w 699110"/>
                  <a:gd name="connsiteY27" fmla="*/ 154376 h 699342"/>
                  <a:gd name="connsiteX28" fmla="*/ 618202 w 699110"/>
                  <a:gd name="connsiteY28" fmla="*/ 146007 h 699342"/>
                  <a:gd name="connsiteX29" fmla="*/ 607973 w 699110"/>
                  <a:gd name="connsiteY29" fmla="*/ 139497 h 699342"/>
                  <a:gd name="connsiteX30" fmla="*/ 595883 w 699110"/>
                  <a:gd name="connsiteY30" fmla="*/ 134847 h 699342"/>
                  <a:gd name="connsiteX31" fmla="*/ 575423 w 699110"/>
                  <a:gd name="connsiteY31" fmla="*/ 132057 h 699342"/>
                  <a:gd name="connsiteX32" fmla="*/ 567984 w 699110"/>
                  <a:gd name="connsiteY32" fmla="*/ 132057 h 699342"/>
                  <a:gd name="connsiteX33" fmla="*/ 541014 w 699110"/>
                  <a:gd name="connsiteY33" fmla="*/ 137637 h 699342"/>
                  <a:gd name="connsiteX34" fmla="*/ 523345 w 699110"/>
                  <a:gd name="connsiteY34" fmla="*/ 145077 h 699342"/>
                  <a:gd name="connsiteX35" fmla="*/ 531714 w 699110"/>
                  <a:gd name="connsiteY35" fmla="*/ 124617 h 699342"/>
                  <a:gd name="connsiteX36" fmla="*/ 534504 w 699110"/>
                  <a:gd name="connsiteY36" fmla="*/ 109737 h 699342"/>
                  <a:gd name="connsiteX37" fmla="*/ 534504 w 699110"/>
                  <a:gd name="connsiteY37" fmla="*/ 93928 h 699342"/>
                  <a:gd name="connsiteX38" fmla="*/ 526135 w 699110"/>
                  <a:gd name="connsiteY38" fmla="*/ 73468 h 699342"/>
                  <a:gd name="connsiteX39" fmla="*/ 507535 w 699110"/>
                  <a:gd name="connsiteY39" fmla="*/ 60449 h 699342"/>
                  <a:gd name="connsiteX40" fmla="*/ 486146 w 699110"/>
                  <a:gd name="connsiteY40" fmla="*/ 61379 h 699342"/>
                  <a:gd name="connsiteX41" fmla="*/ 481496 w 699110"/>
                  <a:gd name="connsiteY41" fmla="*/ 63239 h 699342"/>
                  <a:gd name="connsiteX42" fmla="*/ 481496 w 699110"/>
                  <a:gd name="connsiteY42" fmla="*/ 59518 h 699342"/>
                  <a:gd name="connsiteX43" fmla="*/ 480566 w 699110"/>
                  <a:gd name="connsiteY43" fmla="*/ 37199 h 699342"/>
                  <a:gd name="connsiteX44" fmla="*/ 473126 w 699110"/>
                  <a:gd name="connsiteY44" fmla="*/ 14880 h 699342"/>
                  <a:gd name="connsiteX45" fmla="*/ 452666 w 699110"/>
                  <a:gd name="connsiteY45" fmla="*/ 930 h 699342"/>
                  <a:gd name="connsiteX46" fmla="*/ 445227 w 699110"/>
                  <a:gd name="connsiteY46" fmla="*/ 0 h 699342"/>
                  <a:gd name="connsiteX47" fmla="*/ 444297 w 699110"/>
                  <a:gd name="connsiteY47" fmla="*/ 0 h 699342"/>
                  <a:gd name="connsiteX48" fmla="*/ 437787 w 699110"/>
                  <a:gd name="connsiteY48" fmla="*/ 930 h 699342"/>
                  <a:gd name="connsiteX49" fmla="*/ 425697 w 699110"/>
                  <a:gd name="connsiteY49" fmla="*/ 5580 h 699342"/>
                  <a:gd name="connsiteX50" fmla="*/ 407098 w 699110"/>
                  <a:gd name="connsiteY50" fmla="*/ 24179 h 699342"/>
                  <a:gd name="connsiteX51" fmla="*/ 390358 w 699110"/>
                  <a:gd name="connsiteY51" fmla="*/ 54869 h 699342"/>
                  <a:gd name="connsiteX52" fmla="*/ 382918 w 699110"/>
                  <a:gd name="connsiteY52" fmla="*/ 50219 h 699342"/>
                  <a:gd name="connsiteX53" fmla="*/ 372688 w 699110"/>
                  <a:gd name="connsiteY53" fmla="*/ 47429 h 699342"/>
                  <a:gd name="connsiteX54" fmla="*/ 363389 w 699110"/>
                  <a:gd name="connsiteY54" fmla="*/ 49289 h 699342"/>
                  <a:gd name="connsiteX55" fmla="*/ 358739 w 699110"/>
                  <a:gd name="connsiteY55" fmla="*/ 51149 h 699342"/>
                  <a:gd name="connsiteX56" fmla="*/ 354089 w 699110"/>
                  <a:gd name="connsiteY56" fmla="*/ 53939 h 699342"/>
                  <a:gd name="connsiteX57" fmla="*/ 347579 w 699110"/>
                  <a:gd name="connsiteY57" fmla="*/ 60449 h 699342"/>
                  <a:gd name="connsiteX58" fmla="*/ 335489 w 699110"/>
                  <a:gd name="connsiteY58" fmla="*/ 79048 h 699342"/>
                  <a:gd name="connsiteX59" fmla="*/ 322469 w 699110"/>
                  <a:gd name="connsiteY59" fmla="*/ 110667 h 699342"/>
                  <a:gd name="connsiteX60" fmla="*/ 320609 w 699110"/>
                  <a:gd name="connsiteY60" fmla="*/ 101367 h 699342"/>
                  <a:gd name="connsiteX61" fmla="*/ 312240 w 699110"/>
                  <a:gd name="connsiteY61" fmla="*/ 75328 h 699342"/>
                  <a:gd name="connsiteX62" fmla="*/ 300150 w 699110"/>
                  <a:gd name="connsiteY62" fmla="*/ 56729 h 699342"/>
                  <a:gd name="connsiteX63" fmla="*/ 284341 w 699110"/>
                  <a:gd name="connsiteY63" fmla="*/ 43709 h 699342"/>
                  <a:gd name="connsiteX64" fmla="*/ 266671 w 699110"/>
                  <a:gd name="connsiteY64" fmla="*/ 37199 h 699342"/>
                  <a:gd name="connsiteX65" fmla="*/ 247142 w 699110"/>
                  <a:gd name="connsiteY65" fmla="*/ 38129 h 699342"/>
                  <a:gd name="connsiteX66" fmla="*/ 229472 w 699110"/>
                  <a:gd name="connsiteY66" fmla="*/ 47429 h 699342"/>
                  <a:gd name="connsiteX67" fmla="*/ 221102 w 699110"/>
                  <a:gd name="connsiteY67" fmla="*/ 57659 h 699342"/>
                  <a:gd name="connsiteX68" fmla="*/ 220172 w 699110"/>
                  <a:gd name="connsiteY68" fmla="*/ 58589 h 699342"/>
                  <a:gd name="connsiteX69" fmla="*/ 213662 w 699110"/>
                  <a:gd name="connsiteY69" fmla="*/ 52079 h 699342"/>
                  <a:gd name="connsiteX70" fmla="*/ 203433 w 699110"/>
                  <a:gd name="connsiteY70" fmla="*/ 43709 h 699342"/>
                  <a:gd name="connsiteX71" fmla="*/ 191343 w 699110"/>
                  <a:gd name="connsiteY71" fmla="*/ 37199 h 699342"/>
                  <a:gd name="connsiteX72" fmla="*/ 178323 w 699110"/>
                  <a:gd name="connsiteY72" fmla="*/ 35339 h 699342"/>
                  <a:gd name="connsiteX73" fmla="*/ 167163 w 699110"/>
                  <a:gd name="connsiteY73" fmla="*/ 36269 h 699342"/>
                  <a:gd name="connsiteX74" fmla="*/ 152284 w 699110"/>
                  <a:gd name="connsiteY74" fmla="*/ 43709 h 699342"/>
                  <a:gd name="connsiteX75" fmla="*/ 146704 w 699110"/>
                  <a:gd name="connsiteY75" fmla="*/ 74398 h 699342"/>
                  <a:gd name="connsiteX76" fmla="*/ 150424 w 699110"/>
                  <a:gd name="connsiteY76" fmla="*/ 90208 h 699342"/>
                  <a:gd name="connsiteX77" fmla="*/ 152284 w 699110"/>
                  <a:gd name="connsiteY77" fmla="*/ 96718 h 699342"/>
                  <a:gd name="connsiteX78" fmla="*/ 122524 w 699110"/>
                  <a:gd name="connsiteY78" fmla="*/ 104158 h 699342"/>
                  <a:gd name="connsiteX79" fmla="*/ 106715 w 699110"/>
                  <a:gd name="connsiteY79" fmla="*/ 127407 h 699342"/>
                  <a:gd name="connsiteX80" fmla="*/ 111365 w 699110"/>
                  <a:gd name="connsiteY80" fmla="*/ 158096 h 699342"/>
                  <a:gd name="connsiteX81" fmla="*/ 129964 w 699110"/>
                  <a:gd name="connsiteY81" fmla="*/ 189715 h 699342"/>
                  <a:gd name="connsiteX82" fmla="*/ 131824 w 699110"/>
                  <a:gd name="connsiteY82" fmla="*/ 191575 h 699342"/>
                  <a:gd name="connsiteX83" fmla="*/ 129964 w 699110"/>
                  <a:gd name="connsiteY83" fmla="*/ 190645 h 699342"/>
                  <a:gd name="connsiteX84" fmla="*/ 98345 w 699110"/>
                  <a:gd name="connsiteY84" fmla="*/ 185065 h 699342"/>
                  <a:gd name="connsiteX85" fmla="*/ 97415 w 699110"/>
                  <a:gd name="connsiteY85" fmla="*/ 185065 h 699342"/>
                  <a:gd name="connsiteX86" fmla="*/ 71376 w 699110"/>
                  <a:gd name="connsiteY86" fmla="*/ 191575 h 699342"/>
                  <a:gd name="connsiteX87" fmla="*/ 62076 w 699110"/>
                  <a:gd name="connsiteY87" fmla="*/ 200875 h 699342"/>
                  <a:gd name="connsiteX88" fmla="*/ 58356 w 699110"/>
                  <a:gd name="connsiteY88" fmla="*/ 214825 h 699342"/>
                  <a:gd name="connsiteX89" fmla="*/ 60216 w 699110"/>
                  <a:gd name="connsiteY89" fmla="*/ 227844 h 699342"/>
                  <a:gd name="connsiteX90" fmla="*/ 61146 w 699110"/>
                  <a:gd name="connsiteY90" fmla="*/ 229704 h 699342"/>
                  <a:gd name="connsiteX91" fmla="*/ 42547 w 699110"/>
                  <a:gd name="connsiteY91" fmla="*/ 226914 h 699342"/>
                  <a:gd name="connsiteX92" fmla="*/ 24877 w 699110"/>
                  <a:gd name="connsiteY92" fmla="*/ 228774 h 699342"/>
                  <a:gd name="connsiteX93" fmla="*/ 16507 w 699110"/>
                  <a:gd name="connsiteY93" fmla="*/ 232494 h 699342"/>
                  <a:gd name="connsiteX94" fmla="*/ 9067 w 699110"/>
                  <a:gd name="connsiteY94" fmla="*/ 239934 h 699342"/>
                  <a:gd name="connsiteX95" fmla="*/ 5347 w 699110"/>
                  <a:gd name="connsiteY95" fmla="*/ 248304 h 699342"/>
                  <a:gd name="connsiteX96" fmla="*/ 4417 w 699110"/>
                  <a:gd name="connsiteY96" fmla="*/ 256674 h 699342"/>
                  <a:gd name="connsiteX97" fmla="*/ 9997 w 699110"/>
                  <a:gd name="connsiteY97" fmla="*/ 271553 h 699342"/>
                  <a:gd name="connsiteX98" fmla="*/ 20227 w 699110"/>
                  <a:gd name="connsiteY98" fmla="*/ 282713 h 699342"/>
                  <a:gd name="connsiteX99" fmla="*/ 28597 w 699110"/>
                  <a:gd name="connsiteY99" fmla="*/ 291083 h 699342"/>
                  <a:gd name="connsiteX100" fmla="*/ 30457 w 699110"/>
                  <a:gd name="connsiteY100" fmla="*/ 293873 h 699342"/>
                  <a:gd name="connsiteX101" fmla="*/ 30457 w 699110"/>
                  <a:gd name="connsiteY101" fmla="*/ 294803 h 699342"/>
                  <a:gd name="connsiteX102" fmla="*/ 30457 w 699110"/>
                  <a:gd name="connsiteY102" fmla="*/ 295733 h 699342"/>
                  <a:gd name="connsiteX103" fmla="*/ 30457 w 699110"/>
                  <a:gd name="connsiteY103" fmla="*/ 296663 h 699342"/>
                  <a:gd name="connsiteX104" fmla="*/ 29527 w 699110"/>
                  <a:gd name="connsiteY104" fmla="*/ 298523 h 699342"/>
                  <a:gd name="connsiteX105" fmla="*/ 26737 w 699110"/>
                  <a:gd name="connsiteY105" fmla="*/ 301313 h 699342"/>
                  <a:gd name="connsiteX106" fmla="*/ 21157 w 699110"/>
                  <a:gd name="connsiteY106" fmla="*/ 305033 h 699342"/>
                  <a:gd name="connsiteX107" fmla="*/ 4417 w 699110"/>
                  <a:gd name="connsiteY107" fmla="*/ 314332 h 699342"/>
                  <a:gd name="connsiteX108" fmla="*/ 2558 w 699110"/>
                  <a:gd name="connsiteY108" fmla="*/ 341302 h 699342"/>
                  <a:gd name="connsiteX109" fmla="*/ 11857 w 699110"/>
                  <a:gd name="connsiteY109" fmla="*/ 358041 h 699342"/>
                  <a:gd name="connsiteX110" fmla="*/ 26737 w 699110"/>
                  <a:gd name="connsiteY110" fmla="*/ 372921 h 699342"/>
                  <a:gd name="connsiteX111" fmla="*/ 36966 w 699110"/>
                  <a:gd name="connsiteY111" fmla="*/ 379431 h 699342"/>
                  <a:gd name="connsiteX112" fmla="*/ 30457 w 699110"/>
                  <a:gd name="connsiteY112" fmla="*/ 382221 h 699342"/>
                  <a:gd name="connsiteX113" fmla="*/ 21157 w 699110"/>
                  <a:gd name="connsiteY113" fmla="*/ 388731 h 699342"/>
                  <a:gd name="connsiteX114" fmla="*/ 12787 w 699110"/>
                  <a:gd name="connsiteY114" fmla="*/ 399890 h 699342"/>
                  <a:gd name="connsiteX115" fmla="*/ 9067 w 699110"/>
                  <a:gd name="connsiteY115" fmla="*/ 415700 h 699342"/>
                  <a:gd name="connsiteX116" fmla="*/ 12787 w 699110"/>
                  <a:gd name="connsiteY116" fmla="*/ 429650 h 699342"/>
                  <a:gd name="connsiteX117" fmla="*/ 23947 w 699110"/>
                  <a:gd name="connsiteY117" fmla="*/ 446389 h 699342"/>
                  <a:gd name="connsiteX118" fmla="*/ 24877 w 699110"/>
                  <a:gd name="connsiteY118" fmla="*/ 448249 h 699342"/>
                  <a:gd name="connsiteX119" fmla="*/ 24877 w 699110"/>
                  <a:gd name="connsiteY119" fmla="*/ 448249 h 699342"/>
                  <a:gd name="connsiteX120" fmla="*/ 22087 w 699110"/>
                  <a:gd name="connsiteY120" fmla="*/ 449179 h 699342"/>
                  <a:gd name="connsiteX121" fmla="*/ 17437 w 699110"/>
                  <a:gd name="connsiteY121" fmla="*/ 451969 h 699342"/>
                  <a:gd name="connsiteX122" fmla="*/ 13717 w 699110"/>
                  <a:gd name="connsiteY122" fmla="*/ 456619 h 699342"/>
                  <a:gd name="connsiteX123" fmla="*/ 10927 w 699110"/>
                  <a:gd name="connsiteY123" fmla="*/ 462199 h 699342"/>
                  <a:gd name="connsiteX124" fmla="*/ 8137 w 699110"/>
                  <a:gd name="connsiteY124" fmla="*/ 466849 h 699342"/>
                  <a:gd name="connsiteX125" fmla="*/ 4417 w 699110"/>
                  <a:gd name="connsiteY125" fmla="*/ 477078 h 699342"/>
                  <a:gd name="connsiteX126" fmla="*/ 1627 w 699110"/>
                  <a:gd name="connsiteY126" fmla="*/ 491958 h 699342"/>
                  <a:gd name="connsiteX127" fmla="*/ 2558 w 699110"/>
                  <a:gd name="connsiteY127" fmla="*/ 499398 h 699342"/>
                  <a:gd name="connsiteX128" fmla="*/ 7208 w 699110"/>
                  <a:gd name="connsiteY128" fmla="*/ 506838 h 699342"/>
                  <a:gd name="connsiteX129" fmla="*/ 18367 w 699110"/>
                  <a:gd name="connsiteY129" fmla="*/ 514278 h 699342"/>
                  <a:gd name="connsiteX130" fmla="*/ 30457 w 699110"/>
                  <a:gd name="connsiteY130" fmla="*/ 517067 h 699342"/>
                  <a:gd name="connsiteX131" fmla="*/ 51846 w 699110"/>
                  <a:gd name="connsiteY131" fmla="*/ 518927 h 699342"/>
                  <a:gd name="connsiteX132" fmla="*/ 49986 w 699110"/>
                  <a:gd name="connsiteY132" fmla="*/ 543107 h 699342"/>
                  <a:gd name="connsiteX133" fmla="*/ 56496 w 699110"/>
                  <a:gd name="connsiteY133" fmla="*/ 555197 h 699342"/>
                  <a:gd name="connsiteX134" fmla="*/ 68586 w 699110"/>
                  <a:gd name="connsiteY134" fmla="*/ 562636 h 699342"/>
                  <a:gd name="connsiteX135" fmla="*/ 82535 w 699110"/>
                  <a:gd name="connsiteY135" fmla="*/ 565426 h 699342"/>
                  <a:gd name="connsiteX136" fmla="*/ 96485 w 699110"/>
                  <a:gd name="connsiteY136" fmla="*/ 565426 h 699342"/>
                  <a:gd name="connsiteX137" fmla="*/ 129034 w 699110"/>
                  <a:gd name="connsiteY137" fmla="*/ 558916 h 699342"/>
                  <a:gd name="connsiteX138" fmla="*/ 140194 w 699110"/>
                  <a:gd name="connsiteY138" fmla="*/ 555197 h 699342"/>
                  <a:gd name="connsiteX139" fmla="*/ 130894 w 699110"/>
                  <a:gd name="connsiteY139" fmla="*/ 574726 h 699342"/>
                  <a:gd name="connsiteX140" fmla="*/ 129034 w 699110"/>
                  <a:gd name="connsiteY140" fmla="*/ 615645 h 699342"/>
                  <a:gd name="connsiteX141" fmla="*/ 133684 w 699110"/>
                  <a:gd name="connsiteY141" fmla="*/ 623085 h 699342"/>
                  <a:gd name="connsiteX142" fmla="*/ 140194 w 699110"/>
                  <a:gd name="connsiteY142" fmla="*/ 628665 h 699342"/>
                  <a:gd name="connsiteX143" fmla="*/ 155074 w 699110"/>
                  <a:gd name="connsiteY143" fmla="*/ 631454 h 699342"/>
                  <a:gd name="connsiteX144" fmla="*/ 163444 w 699110"/>
                  <a:gd name="connsiteY144" fmla="*/ 629595 h 699342"/>
                  <a:gd name="connsiteX145" fmla="*/ 169954 w 699110"/>
                  <a:gd name="connsiteY145" fmla="*/ 626805 h 699342"/>
                  <a:gd name="connsiteX146" fmla="*/ 168093 w 699110"/>
                  <a:gd name="connsiteY146" fmla="*/ 645404 h 699342"/>
                  <a:gd name="connsiteX147" fmla="*/ 171813 w 699110"/>
                  <a:gd name="connsiteY147" fmla="*/ 665864 h 699342"/>
                  <a:gd name="connsiteX148" fmla="*/ 187623 w 699110"/>
                  <a:gd name="connsiteY148" fmla="*/ 681673 h 699342"/>
                  <a:gd name="connsiteX149" fmla="*/ 206222 w 699110"/>
                  <a:gd name="connsiteY149" fmla="*/ 684463 h 699342"/>
                  <a:gd name="connsiteX150" fmla="*/ 223892 w 699110"/>
                  <a:gd name="connsiteY150" fmla="*/ 676094 h 699342"/>
                  <a:gd name="connsiteX151" fmla="*/ 237842 w 699110"/>
                  <a:gd name="connsiteY151" fmla="*/ 661214 h 699342"/>
                  <a:gd name="connsiteX152" fmla="*/ 239702 w 699110"/>
                  <a:gd name="connsiteY152" fmla="*/ 658424 h 699342"/>
                  <a:gd name="connsiteX153" fmla="*/ 242492 w 699110"/>
                  <a:gd name="connsiteY153" fmla="*/ 664934 h 699342"/>
                  <a:gd name="connsiteX154" fmla="*/ 256441 w 699110"/>
                  <a:gd name="connsiteY154" fmla="*/ 676094 h 699342"/>
                  <a:gd name="connsiteX155" fmla="*/ 294570 w 699110"/>
                  <a:gd name="connsiteY155" fmla="*/ 664934 h 699342"/>
                  <a:gd name="connsiteX156" fmla="*/ 321540 w 699110"/>
                  <a:gd name="connsiteY156" fmla="*/ 625875 h 699342"/>
                  <a:gd name="connsiteX157" fmla="*/ 328050 w 699110"/>
                  <a:gd name="connsiteY157" fmla="*/ 609135 h 699342"/>
                  <a:gd name="connsiteX158" fmla="*/ 330839 w 699110"/>
                  <a:gd name="connsiteY158" fmla="*/ 631454 h 699342"/>
                  <a:gd name="connsiteX159" fmla="*/ 333629 w 699110"/>
                  <a:gd name="connsiteY159" fmla="*/ 646334 h 699342"/>
                  <a:gd name="connsiteX160" fmla="*/ 336419 w 699110"/>
                  <a:gd name="connsiteY160" fmla="*/ 659354 h 699342"/>
                  <a:gd name="connsiteX161" fmla="*/ 350369 w 699110"/>
                  <a:gd name="connsiteY161" fmla="*/ 682603 h 699342"/>
                  <a:gd name="connsiteX162" fmla="*/ 378268 w 699110"/>
                  <a:gd name="connsiteY162" fmla="*/ 688183 h 699342"/>
                  <a:gd name="connsiteX163" fmla="*/ 389428 w 699110"/>
                  <a:gd name="connsiteY163" fmla="*/ 681673 h 699342"/>
                  <a:gd name="connsiteX164" fmla="*/ 397798 w 699110"/>
                  <a:gd name="connsiteY164" fmla="*/ 672374 h 699342"/>
                  <a:gd name="connsiteX165" fmla="*/ 407098 w 699110"/>
                  <a:gd name="connsiteY165" fmla="*/ 657494 h 699342"/>
                  <a:gd name="connsiteX166" fmla="*/ 407098 w 699110"/>
                  <a:gd name="connsiteY166" fmla="*/ 658424 h 699342"/>
                  <a:gd name="connsiteX167" fmla="*/ 415467 w 699110"/>
                  <a:gd name="connsiteY167" fmla="*/ 673303 h 699342"/>
                  <a:gd name="connsiteX168" fmla="*/ 425697 w 699110"/>
                  <a:gd name="connsiteY168" fmla="*/ 688183 h 699342"/>
                  <a:gd name="connsiteX169" fmla="*/ 432207 w 699110"/>
                  <a:gd name="connsiteY169" fmla="*/ 694693 h 699342"/>
                  <a:gd name="connsiteX170" fmla="*/ 439647 w 699110"/>
                  <a:gd name="connsiteY170" fmla="*/ 698413 h 699342"/>
                  <a:gd name="connsiteX171" fmla="*/ 447087 w 699110"/>
                  <a:gd name="connsiteY171" fmla="*/ 699343 h 699342"/>
                  <a:gd name="connsiteX172" fmla="*/ 457316 w 699110"/>
                  <a:gd name="connsiteY172" fmla="*/ 696553 h 699342"/>
                  <a:gd name="connsiteX173" fmla="*/ 472196 w 699110"/>
                  <a:gd name="connsiteY173" fmla="*/ 682603 h 699342"/>
                  <a:gd name="connsiteX174" fmla="*/ 474986 w 699110"/>
                  <a:gd name="connsiteY174" fmla="*/ 674233 h 699342"/>
                  <a:gd name="connsiteX175" fmla="*/ 475916 w 699110"/>
                  <a:gd name="connsiteY175" fmla="*/ 663074 h 699342"/>
                  <a:gd name="connsiteX176" fmla="*/ 475916 w 699110"/>
                  <a:gd name="connsiteY176" fmla="*/ 646334 h 699342"/>
                  <a:gd name="connsiteX177" fmla="*/ 483355 w 699110"/>
                  <a:gd name="connsiteY177" fmla="*/ 650054 h 699342"/>
                  <a:gd name="connsiteX178" fmla="*/ 489865 w 699110"/>
                  <a:gd name="connsiteY178" fmla="*/ 652844 h 699342"/>
                  <a:gd name="connsiteX179" fmla="*/ 499165 w 699110"/>
                  <a:gd name="connsiteY179" fmla="*/ 652844 h 699342"/>
                  <a:gd name="connsiteX180" fmla="*/ 515905 w 699110"/>
                  <a:gd name="connsiteY180" fmla="*/ 646334 h 699342"/>
                  <a:gd name="connsiteX181" fmla="*/ 527995 w 699110"/>
                  <a:gd name="connsiteY181" fmla="*/ 634245 h 699342"/>
                  <a:gd name="connsiteX182" fmla="*/ 532645 w 699110"/>
                  <a:gd name="connsiteY182" fmla="*/ 617505 h 699342"/>
                  <a:gd name="connsiteX183" fmla="*/ 531714 w 699110"/>
                  <a:gd name="connsiteY183" fmla="*/ 600765 h 699342"/>
                  <a:gd name="connsiteX184" fmla="*/ 527064 w 699110"/>
                  <a:gd name="connsiteY184" fmla="*/ 584026 h 699342"/>
                  <a:gd name="connsiteX185" fmla="*/ 508465 w 699110"/>
                  <a:gd name="connsiteY185" fmla="*/ 546827 h 699342"/>
                  <a:gd name="connsiteX186" fmla="*/ 483355 w 699110"/>
                  <a:gd name="connsiteY186" fmla="*/ 509628 h 699342"/>
                  <a:gd name="connsiteX187" fmla="*/ 486146 w 699110"/>
                  <a:gd name="connsiteY187" fmla="*/ 511487 h 699342"/>
                  <a:gd name="connsiteX188" fmla="*/ 510325 w 699110"/>
                  <a:gd name="connsiteY188" fmla="*/ 527297 h 699342"/>
                  <a:gd name="connsiteX189" fmla="*/ 536364 w 699110"/>
                  <a:gd name="connsiteY189" fmla="*/ 542177 h 699342"/>
                  <a:gd name="connsiteX190" fmla="*/ 564264 w 699110"/>
                  <a:gd name="connsiteY190" fmla="*/ 554266 h 699342"/>
                  <a:gd name="connsiteX191" fmla="*/ 593093 w 699110"/>
                  <a:gd name="connsiteY191" fmla="*/ 561706 h 699342"/>
                  <a:gd name="connsiteX192" fmla="*/ 637732 w 699110"/>
                  <a:gd name="connsiteY192" fmla="*/ 554266 h 699342"/>
                  <a:gd name="connsiteX193" fmla="*/ 647032 w 699110"/>
                  <a:gd name="connsiteY193" fmla="*/ 541247 h 699342"/>
                  <a:gd name="connsiteX194" fmla="*/ 647961 w 699110"/>
                  <a:gd name="connsiteY194" fmla="*/ 525437 h 699342"/>
                  <a:gd name="connsiteX195" fmla="*/ 645172 w 699110"/>
                  <a:gd name="connsiteY195" fmla="*/ 517067 h 699342"/>
                  <a:gd name="connsiteX196" fmla="*/ 643312 w 699110"/>
                  <a:gd name="connsiteY196" fmla="*/ 512418 h 699342"/>
                  <a:gd name="connsiteX197" fmla="*/ 654471 w 699110"/>
                  <a:gd name="connsiteY197" fmla="*/ 515207 h 699342"/>
                  <a:gd name="connsiteX198" fmla="*/ 671211 w 699110"/>
                  <a:gd name="connsiteY198" fmla="*/ 514278 h 699342"/>
                  <a:gd name="connsiteX199" fmla="*/ 675861 w 699110"/>
                  <a:gd name="connsiteY199" fmla="*/ 512418 h 699342"/>
                  <a:gd name="connsiteX200" fmla="*/ 680511 w 699110"/>
                  <a:gd name="connsiteY200" fmla="*/ 509628 h 699342"/>
                  <a:gd name="connsiteX201" fmla="*/ 687950 w 699110"/>
                  <a:gd name="connsiteY201" fmla="*/ 502188 h 699342"/>
                  <a:gd name="connsiteX202" fmla="*/ 692600 w 699110"/>
                  <a:gd name="connsiteY202" fmla="*/ 491958 h 699342"/>
                  <a:gd name="connsiteX203" fmla="*/ 693531 w 699110"/>
                  <a:gd name="connsiteY203" fmla="*/ 481728 h 699342"/>
                  <a:gd name="connsiteX204" fmla="*/ 692600 w 699110"/>
                  <a:gd name="connsiteY204" fmla="*/ 476148 h 699342"/>
                  <a:gd name="connsiteX205" fmla="*/ 693531 w 699110"/>
                  <a:gd name="connsiteY205" fmla="*/ 473358 h 699342"/>
                  <a:gd name="connsiteX206" fmla="*/ 553104 w 699110"/>
                  <a:gd name="connsiteY206" fmla="*/ 153446 h 699342"/>
                  <a:gd name="connsiteX207" fmla="*/ 574494 w 699110"/>
                  <a:gd name="connsiteY207" fmla="*/ 149726 h 699342"/>
                  <a:gd name="connsiteX208" fmla="*/ 575423 w 699110"/>
                  <a:gd name="connsiteY208" fmla="*/ 149726 h 699342"/>
                  <a:gd name="connsiteX209" fmla="*/ 590303 w 699110"/>
                  <a:gd name="connsiteY209" fmla="*/ 151586 h 699342"/>
                  <a:gd name="connsiteX210" fmla="*/ 603323 w 699110"/>
                  <a:gd name="connsiteY210" fmla="*/ 156236 h 699342"/>
                  <a:gd name="connsiteX211" fmla="*/ 612622 w 699110"/>
                  <a:gd name="connsiteY211" fmla="*/ 162746 h 699342"/>
                  <a:gd name="connsiteX212" fmla="*/ 617272 w 699110"/>
                  <a:gd name="connsiteY212" fmla="*/ 168326 h 699342"/>
                  <a:gd name="connsiteX213" fmla="*/ 620062 w 699110"/>
                  <a:gd name="connsiteY213" fmla="*/ 173906 h 699342"/>
                  <a:gd name="connsiteX214" fmla="*/ 620992 w 699110"/>
                  <a:gd name="connsiteY214" fmla="*/ 179486 h 699342"/>
                  <a:gd name="connsiteX215" fmla="*/ 620062 w 699110"/>
                  <a:gd name="connsiteY215" fmla="*/ 186925 h 699342"/>
                  <a:gd name="connsiteX216" fmla="*/ 616343 w 699110"/>
                  <a:gd name="connsiteY216" fmla="*/ 195295 h 699342"/>
                  <a:gd name="connsiteX217" fmla="*/ 613552 w 699110"/>
                  <a:gd name="connsiteY217" fmla="*/ 199945 h 699342"/>
                  <a:gd name="connsiteX218" fmla="*/ 613552 w 699110"/>
                  <a:gd name="connsiteY218" fmla="*/ 209245 h 699342"/>
                  <a:gd name="connsiteX219" fmla="*/ 616343 w 699110"/>
                  <a:gd name="connsiteY219" fmla="*/ 211105 h 699342"/>
                  <a:gd name="connsiteX220" fmla="*/ 618202 w 699110"/>
                  <a:gd name="connsiteY220" fmla="*/ 211105 h 699342"/>
                  <a:gd name="connsiteX221" fmla="*/ 619132 w 699110"/>
                  <a:gd name="connsiteY221" fmla="*/ 211105 h 699342"/>
                  <a:gd name="connsiteX222" fmla="*/ 622852 w 699110"/>
                  <a:gd name="connsiteY222" fmla="*/ 210175 h 699342"/>
                  <a:gd name="connsiteX223" fmla="*/ 644242 w 699110"/>
                  <a:gd name="connsiteY223" fmla="*/ 206455 h 699342"/>
                  <a:gd name="connsiteX224" fmla="*/ 656331 w 699110"/>
                  <a:gd name="connsiteY224" fmla="*/ 207385 h 699342"/>
                  <a:gd name="connsiteX225" fmla="*/ 661911 w 699110"/>
                  <a:gd name="connsiteY225" fmla="*/ 209245 h 699342"/>
                  <a:gd name="connsiteX226" fmla="*/ 665631 w 699110"/>
                  <a:gd name="connsiteY226" fmla="*/ 211105 h 699342"/>
                  <a:gd name="connsiteX227" fmla="*/ 667491 w 699110"/>
                  <a:gd name="connsiteY227" fmla="*/ 212965 h 699342"/>
                  <a:gd name="connsiteX228" fmla="*/ 668421 w 699110"/>
                  <a:gd name="connsiteY228" fmla="*/ 214825 h 699342"/>
                  <a:gd name="connsiteX229" fmla="*/ 668421 w 699110"/>
                  <a:gd name="connsiteY229" fmla="*/ 217615 h 699342"/>
                  <a:gd name="connsiteX230" fmla="*/ 667491 w 699110"/>
                  <a:gd name="connsiteY230" fmla="*/ 221335 h 699342"/>
                  <a:gd name="connsiteX231" fmla="*/ 665631 w 699110"/>
                  <a:gd name="connsiteY231" fmla="*/ 226914 h 699342"/>
                  <a:gd name="connsiteX232" fmla="*/ 658192 w 699110"/>
                  <a:gd name="connsiteY232" fmla="*/ 237144 h 699342"/>
                  <a:gd name="connsiteX233" fmla="*/ 647032 w 699110"/>
                  <a:gd name="connsiteY233" fmla="*/ 247374 h 699342"/>
                  <a:gd name="connsiteX234" fmla="*/ 644242 w 699110"/>
                  <a:gd name="connsiteY234" fmla="*/ 253884 h 699342"/>
                  <a:gd name="connsiteX235" fmla="*/ 646101 w 699110"/>
                  <a:gd name="connsiteY235" fmla="*/ 257604 h 699342"/>
                  <a:gd name="connsiteX236" fmla="*/ 650751 w 699110"/>
                  <a:gd name="connsiteY236" fmla="*/ 260394 h 699342"/>
                  <a:gd name="connsiteX237" fmla="*/ 662841 w 699110"/>
                  <a:gd name="connsiteY237" fmla="*/ 265044 h 699342"/>
                  <a:gd name="connsiteX238" fmla="*/ 667491 w 699110"/>
                  <a:gd name="connsiteY238" fmla="*/ 268763 h 699342"/>
                  <a:gd name="connsiteX239" fmla="*/ 670281 w 699110"/>
                  <a:gd name="connsiteY239" fmla="*/ 271553 h 699342"/>
                  <a:gd name="connsiteX240" fmla="*/ 672141 w 699110"/>
                  <a:gd name="connsiteY240" fmla="*/ 275273 h 699342"/>
                  <a:gd name="connsiteX241" fmla="*/ 673071 w 699110"/>
                  <a:gd name="connsiteY241" fmla="*/ 279923 h 699342"/>
                  <a:gd name="connsiteX242" fmla="*/ 672141 w 699110"/>
                  <a:gd name="connsiteY242" fmla="*/ 286433 h 699342"/>
                  <a:gd name="connsiteX243" fmla="*/ 667491 w 699110"/>
                  <a:gd name="connsiteY243" fmla="*/ 298523 h 699342"/>
                  <a:gd name="connsiteX244" fmla="*/ 652611 w 699110"/>
                  <a:gd name="connsiteY244" fmla="*/ 318052 h 699342"/>
                  <a:gd name="connsiteX245" fmla="*/ 634012 w 699110"/>
                  <a:gd name="connsiteY245" fmla="*/ 333862 h 699342"/>
                  <a:gd name="connsiteX246" fmla="*/ 588443 w 699110"/>
                  <a:gd name="connsiteY246" fmla="*/ 354321 h 699342"/>
                  <a:gd name="connsiteX247" fmla="*/ 481496 w 699110"/>
                  <a:gd name="connsiteY247" fmla="*/ 370131 h 699342"/>
                  <a:gd name="connsiteX248" fmla="*/ 480566 w 699110"/>
                  <a:gd name="connsiteY248" fmla="*/ 370131 h 699342"/>
                  <a:gd name="connsiteX249" fmla="*/ 463826 w 699110"/>
                  <a:gd name="connsiteY249" fmla="*/ 370131 h 699342"/>
                  <a:gd name="connsiteX250" fmla="*/ 448016 w 699110"/>
                  <a:gd name="connsiteY250" fmla="*/ 370131 h 699342"/>
                  <a:gd name="connsiteX251" fmla="*/ 420117 w 699110"/>
                  <a:gd name="connsiteY251" fmla="*/ 368271 h 699342"/>
                  <a:gd name="connsiteX252" fmla="*/ 420117 w 699110"/>
                  <a:gd name="connsiteY252" fmla="*/ 368271 h 699342"/>
                  <a:gd name="connsiteX253" fmla="*/ 420117 w 699110"/>
                  <a:gd name="connsiteY253" fmla="*/ 368271 h 699342"/>
                  <a:gd name="connsiteX254" fmla="*/ 417327 w 699110"/>
                  <a:gd name="connsiteY254" fmla="*/ 345022 h 699342"/>
                  <a:gd name="connsiteX255" fmla="*/ 417327 w 699110"/>
                  <a:gd name="connsiteY255" fmla="*/ 344092 h 699342"/>
                  <a:gd name="connsiteX256" fmla="*/ 417327 w 699110"/>
                  <a:gd name="connsiteY256" fmla="*/ 344092 h 699342"/>
                  <a:gd name="connsiteX257" fmla="*/ 417327 w 699110"/>
                  <a:gd name="connsiteY257" fmla="*/ 344092 h 699342"/>
                  <a:gd name="connsiteX258" fmla="*/ 491725 w 699110"/>
                  <a:gd name="connsiteY258" fmla="*/ 315262 h 699342"/>
                  <a:gd name="connsiteX259" fmla="*/ 530785 w 699110"/>
                  <a:gd name="connsiteY259" fmla="*/ 292943 h 699342"/>
                  <a:gd name="connsiteX260" fmla="*/ 538224 w 699110"/>
                  <a:gd name="connsiteY260" fmla="*/ 288293 h 699342"/>
                  <a:gd name="connsiteX261" fmla="*/ 547524 w 699110"/>
                  <a:gd name="connsiteY261" fmla="*/ 282713 h 699342"/>
                  <a:gd name="connsiteX262" fmla="*/ 567053 w 699110"/>
                  <a:gd name="connsiteY262" fmla="*/ 270623 h 699342"/>
                  <a:gd name="connsiteX263" fmla="*/ 568913 w 699110"/>
                  <a:gd name="connsiteY263" fmla="*/ 264113 h 699342"/>
                  <a:gd name="connsiteX264" fmla="*/ 564264 w 699110"/>
                  <a:gd name="connsiteY264" fmla="*/ 260394 h 699342"/>
                  <a:gd name="connsiteX265" fmla="*/ 562403 w 699110"/>
                  <a:gd name="connsiteY265" fmla="*/ 260394 h 699342"/>
                  <a:gd name="connsiteX266" fmla="*/ 520554 w 699110"/>
                  <a:gd name="connsiteY266" fmla="*/ 283643 h 699342"/>
                  <a:gd name="connsiteX267" fmla="*/ 519625 w 699110"/>
                  <a:gd name="connsiteY267" fmla="*/ 284573 h 699342"/>
                  <a:gd name="connsiteX268" fmla="*/ 518695 w 699110"/>
                  <a:gd name="connsiteY268" fmla="*/ 285503 h 699342"/>
                  <a:gd name="connsiteX269" fmla="*/ 514975 w 699110"/>
                  <a:gd name="connsiteY269" fmla="*/ 287363 h 699342"/>
                  <a:gd name="connsiteX270" fmla="*/ 474056 w 699110"/>
                  <a:gd name="connsiteY270" fmla="*/ 310612 h 699342"/>
                  <a:gd name="connsiteX271" fmla="*/ 418257 w 699110"/>
                  <a:gd name="connsiteY271" fmla="*/ 332932 h 699342"/>
                  <a:gd name="connsiteX272" fmla="*/ 413607 w 699110"/>
                  <a:gd name="connsiteY272" fmla="*/ 333862 h 699342"/>
                  <a:gd name="connsiteX273" fmla="*/ 413607 w 699110"/>
                  <a:gd name="connsiteY273" fmla="*/ 333862 h 699342"/>
                  <a:gd name="connsiteX274" fmla="*/ 413607 w 699110"/>
                  <a:gd name="connsiteY274" fmla="*/ 333862 h 699342"/>
                  <a:gd name="connsiteX275" fmla="*/ 413607 w 699110"/>
                  <a:gd name="connsiteY275" fmla="*/ 333862 h 699342"/>
                  <a:gd name="connsiteX276" fmla="*/ 403378 w 699110"/>
                  <a:gd name="connsiteY276" fmla="*/ 317122 h 699342"/>
                  <a:gd name="connsiteX277" fmla="*/ 403378 w 699110"/>
                  <a:gd name="connsiteY277" fmla="*/ 317122 h 699342"/>
                  <a:gd name="connsiteX278" fmla="*/ 403378 w 699110"/>
                  <a:gd name="connsiteY278" fmla="*/ 317122 h 699342"/>
                  <a:gd name="connsiteX279" fmla="*/ 408957 w 699110"/>
                  <a:gd name="connsiteY279" fmla="*/ 312472 h 699342"/>
                  <a:gd name="connsiteX280" fmla="*/ 422907 w 699110"/>
                  <a:gd name="connsiteY280" fmla="*/ 298523 h 699342"/>
                  <a:gd name="connsiteX281" fmla="*/ 448016 w 699110"/>
                  <a:gd name="connsiteY281" fmla="*/ 266904 h 699342"/>
                  <a:gd name="connsiteX282" fmla="*/ 470336 w 699110"/>
                  <a:gd name="connsiteY282" fmla="*/ 235284 h 699342"/>
                  <a:gd name="connsiteX283" fmla="*/ 474986 w 699110"/>
                  <a:gd name="connsiteY283" fmla="*/ 227844 h 699342"/>
                  <a:gd name="connsiteX284" fmla="*/ 476846 w 699110"/>
                  <a:gd name="connsiteY284" fmla="*/ 225985 h 699342"/>
                  <a:gd name="connsiteX285" fmla="*/ 488005 w 699110"/>
                  <a:gd name="connsiteY285" fmla="*/ 210175 h 699342"/>
                  <a:gd name="connsiteX286" fmla="*/ 493585 w 699110"/>
                  <a:gd name="connsiteY286" fmla="*/ 202735 h 699342"/>
                  <a:gd name="connsiteX287" fmla="*/ 511255 w 699110"/>
                  <a:gd name="connsiteY287" fmla="*/ 176696 h 699342"/>
                  <a:gd name="connsiteX288" fmla="*/ 511255 w 699110"/>
                  <a:gd name="connsiteY288" fmla="*/ 176696 h 699342"/>
                  <a:gd name="connsiteX289" fmla="*/ 511255 w 699110"/>
                  <a:gd name="connsiteY289" fmla="*/ 176696 h 699342"/>
                  <a:gd name="connsiteX290" fmla="*/ 511255 w 699110"/>
                  <a:gd name="connsiteY290" fmla="*/ 176696 h 699342"/>
                  <a:gd name="connsiteX291" fmla="*/ 511255 w 699110"/>
                  <a:gd name="connsiteY291" fmla="*/ 176696 h 699342"/>
                  <a:gd name="connsiteX292" fmla="*/ 515905 w 699110"/>
                  <a:gd name="connsiteY292" fmla="*/ 173906 h 699342"/>
                  <a:gd name="connsiteX293" fmla="*/ 553104 w 699110"/>
                  <a:gd name="connsiteY293" fmla="*/ 153446 h 699342"/>
                  <a:gd name="connsiteX294" fmla="*/ 371758 w 699110"/>
                  <a:gd name="connsiteY294" fmla="*/ 66028 h 699342"/>
                  <a:gd name="connsiteX295" fmla="*/ 371758 w 699110"/>
                  <a:gd name="connsiteY295" fmla="*/ 66028 h 699342"/>
                  <a:gd name="connsiteX296" fmla="*/ 371758 w 699110"/>
                  <a:gd name="connsiteY296" fmla="*/ 66028 h 699342"/>
                  <a:gd name="connsiteX297" fmla="*/ 371758 w 699110"/>
                  <a:gd name="connsiteY297" fmla="*/ 66028 h 699342"/>
                  <a:gd name="connsiteX298" fmla="*/ 327119 w 699110"/>
                  <a:gd name="connsiteY298" fmla="*/ 183206 h 699342"/>
                  <a:gd name="connsiteX299" fmla="*/ 327119 w 699110"/>
                  <a:gd name="connsiteY299" fmla="*/ 181346 h 699342"/>
                  <a:gd name="connsiteX300" fmla="*/ 332700 w 699110"/>
                  <a:gd name="connsiteY300" fmla="*/ 148796 h 699342"/>
                  <a:gd name="connsiteX301" fmla="*/ 336419 w 699110"/>
                  <a:gd name="connsiteY301" fmla="*/ 130197 h 699342"/>
                  <a:gd name="connsiteX302" fmla="*/ 345719 w 699110"/>
                  <a:gd name="connsiteY302" fmla="*/ 101367 h 699342"/>
                  <a:gd name="connsiteX303" fmla="*/ 359669 w 699110"/>
                  <a:gd name="connsiteY303" fmla="*/ 75328 h 699342"/>
                  <a:gd name="connsiteX304" fmla="*/ 366179 w 699110"/>
                  <a:gd name="connsiteY304" fmla="*/ 68818 h 699342"/>
                  <a:gd name="connsiteX305" fmla="*/ 369899 w 699110"/>
                  <a:gd name="connsiteY305" fmla="*/ 66958 h 699342"/>
                  <a:gd name="connsiteX306" fmla="*/ 370828 w 699110"/>
                  <a:gd name="connsiteY306" fmla="*/ 66958 h 699342"/>
                  <a:gd name="connsiteX307" fmla="*/ 370828 w 699110"/>
                  <a:gd name="connsiteY307" fmla="*/ 66958 h 699342"/>
                  <a:gd name="connsiteX308" fmla="*/ 372688 w 699110"/>
                  <a:gd name="connsiteY308" fmla="*/ 66958 h 699342"/>
                  <a:gd name="connsiteX309" fmla="*/ 373618 w 699110"/>
                  <a:gd name="connsiteY309" fmla="*/ 66958 h 699342"/>
                  <a:gd name="connsiteX310" fmla="*/ 374549 w 699110"/>
                  <a:gd name="connsiteY310" fmla="*/ 66958 h 699342"/>
                  <a:gd name="connsiteX311" fmla="*/ 376408 w 699110"/>
                  <a:gd name="connsiteY311" fmla="*/ 67889 h 699342"/>
                  <a:gd name="connsiteX312" fmla="*/ 380128 w 699110"/>
                  <a:gd name="connsiteY312" fmla="*/ 69748 h 699342"/>
                  <a:gd name="connsiteX313" fmla="*/ 384778 w 699110"/>
                  <a:gd name="connsiteY313" fmla="*/ 75328 h 699342"/>
                  <a:gd name="connsiteX314" fmla="*/ 386638 w 699110"/>
                  <a:gd name="connsiteY314" fmla="*/ 78118 h 699342"/>
                  <a:gd name="connsiteX315" fmla="*/ 394078 w 699110"/>
                  <a:gd name="connsiteY315" fmla="*/ 82768 h 699342"/>
                  <a:gd name="connsiteX316" fmla="*/ 401518 w 699110"/>
                  <a:gd name="connsiteY316" fmla="*/ 78118 h 699342"/>
                  <a:gd name="connsiteX317" fmla="*/ 408957 w 699110"/>
                  <a:gd name="connsiteY317" fmla="*/ 64168 h 699342"/>
                  <a:gd name="connsiteX318" fmla="*/ 409888 w 699110"/>
                  <a:gd name="connsiteY318" fmla="*/ 62309 h 699342"/>
                  <a:gd name="connsiteX319" fmla="*/ 411748 w 699110"/>
                  <a:gd name="connsiteY319" fmla="*/ 57659 h 699342"/>
                  <a:gd name="connsiteX320" fmla="*/ 424767 w 699110"/>
                  <a:gd name="connsiteY320" fmla="*/ 35339 h 699342"/>
                  <a:gd name="connsiteX321" fmla="*/ 433137 w 699110"/>
                  <a:gd name="connsiteY321" fmla="*/ 26969 h 699342"/>
                  <a:gd name="connsiteX322" fmla="*/ 438717 w 699110"/>
                  <a:gd name="connsiteY322" fmla="*/ 24179 h 699342"/>
                  <a:gd name="connsiteX323" fmla="*/ 442437 w 699110"/>
                  <a:gd name="connsiteY323" fmla="*/ 23249 h 699342"/>
                  <a:gd name="connsiteX324" fmla="*/ 444297 w 699110"/>
                  <a:gd name="connsiteY324" fmla="*/ 23249 h 699342"/>
                  <a:gd name="connsiteX325" fmla="*/ 447087 w 699110"/>
                  <a:gd name="connsiteY325" fmla="*/ 23249 h 699342"/>
                  <a:gd name="connsiteX326" fmla="*/ 451737 w 699110"/>
                  <a:gd name="connsiteY326" fmla="*/ 24179 h 699342"/>
                  <a:gd name="connsiteX327" fmla="*/ 454526 w 699110"/>
                  <a:gd name="connsiteY327" fmla="*/ 26040 h 699342"/>
                  <a:gd name="connsiteX328" fmla="*/ 456386 w 699110"/>
                  <a:gd name="connsiteY328" fmla="*/ 27899 h 699342"/>
                  <a:gd name="connsiteX329" fmla="*/ 458246 w 699110"/>
                  <a:gd name="connsiteY329" fmla="*/ 31619 h 699342"/>
                  <a:gd name="connsiteX330" fmla="*/ 460106 w 699110"/>
                  <a:gd name="connsiteY330" fmla="*/ 39989 h 699342"/>
                  <a:gd name="connsiteX331" fmla="*/ 460106 w 699110"/>
                  <a:gd name="connsiteY331" fmla="*/ 62309 h 699342"/>
                  <a:gd name="connsiteX332" fmla="*/ 461036 w 699110"/>
                  <a:gd name="connsiteY332" fmla="*/ 87418 h 699342"/>
                  <a:gd name="connsiteX333" fmla="*/ 465686 w 699110"/>
                  <a:gd name="connsiteY333" fmla="*/ 93928 h 699342"/>
                  <a:gd name="connsiteX334" fmla="*/ 471266 w 699110"/>
                  <a:gd name="connsiteY334" fmla="*/ 95788 h 699342"/>
                  <a:gd name="connsiteX335" fmla="*/ 475916 w 699110"/>
                  <a:gd name="connsiteY335" fmla="*/ 93928 h 699342"/>
                  <a:gd name="connsiteX336" fmla="*/ 487076 w 699110"/>
                  <a:gd name="connsiteY336" fmla="*/ 87418 h 699342"/>
                  <a:gd name="connsiteX337" fmla="*/ 494515 w 699110"/>
                  <a:gd name="connsiteY337" fmla="*/ 85558 h 699342"/>
                  <a:gd name="connsiteX338" fmla="*/ 497305 w 699110"/>
                  <a:gd name="connsiteY338" fmla="*/ 85558 h 699342"/>
                  <a:gd name="connsiteX339" fmla="*/ 499165 w 699110"/>
                  <a:gd name="connsiteY339" fmla="*/ 85558 h 699342"/>
                  <a:gd name="connsiteX340" fmla="*/ 501955 w 699110"/>
                  <a:gd name="connsiteY340" fmla="*/ 86488 h 699342"/>
                  <a:gd name="connsiteX341" fmla="*/ 504745 w 699110"/>
                  <a:gd name="connsiteY341" fmla="*/ 88348 h 699342"/>
                  <a:gd name="connsiteX342" fmla="*/ 507535 w 699110"/>
                  <a:gd name="connsiteY342" fmla="*/ 91138 h 699342"/>
                  <a:gd name="connsiteX343" fmla="*/ 510325 w 699110"/>
                  <a:gd name="connsiteY343" fmla="*/ 95788 h 699342"/>
                  <a:gd name="connsiteX344" fmla="*/ 512185 w 699110"/>
                  <a:gd name="connsiteY344" fmla="*/ 104158 h 699342"/>
                  <a:gd name="connsiteX345" fmla="*/ 512185 w 699110"/>
                  <a:gd name="connsiteY345" fmla="*/ 115317 h 699342"/>
                  <a:gd name="connsiteX346" fmla="*/ 505675 w 699110"/>
                  <a:gd name="connsiteY346" fmla="*/ 136707 h 699342"/>
                  <a:gd name="connsiteX347" fmla="*/ 470336 w 699110"/>
                  <a:gd name="connsiteY347" fmla="*/ 194365 h 699342"/>
                  <a:gd name="connsiteX348" fmla="*/ 464756 w 699110"/>
                  <a:gd name="connsiteY348" fmla="*/ 201805 h 699342"/>
                  <a:gd name="connsiteX349" fmla="*/ 449876 w 699110"/>
                  <a:gd name="connsiteY349" fmla="*/ 223195 h 699342"/>
                  <a:gd name="connsiteX350" fmla="*/ 449876 w 699110"/>
                  <a:gd name="connsiteY350" fmla="*/ 224125 h 699342"/>
                  <a:gd name="connsiteX351" fmla="*/ 442437 w 699110"/>
                  <a:gd name="connsiteY351" fmla="*/ 235284 h 699342"/>
                  <a:gd name="connsiteX352" fmla="*/ 415467 w 699110"/>
                  <a:gd name="connsiteY352" fmla="*/ 272484 h 699342"/>
                  <a:gd name="connsiteX353" fmla="*/ 397798 w 699110"/>
                  <a:gd name="connsiteY353" fmla="*/ 293873 h 699342"/>
                  <a:gd name="connsiteX354" fmla="*/ 388498 w 699110"/>
                  <a:gd name="connsiteY354" fmla="*/ 304103 h 699342"/>
                  <a:gd name="connsiteX355" fmla="*/ 386638 w 699110"/>
                  <a:gd name="connsiteY355" fmla="*/ 305962 h 699342"/>
                  <a:gd name="connsiteX356" fmla="*/ 383848 w 699110"/>
                  <a:gd name="connsiteY356" fmla="*/ 308753 h 699342"/>
                  <a:gd name="connsiteX357" fmla="*/ 383848 w 699110"/>
                  <a:gd name="connsiteY357" fmla="*/ 308753 h 699342"/>
                  <a:gd name="connsiteX358" fmla="*/ 383848 w 699110"/>
                  <a:gd name="connsiteY358" fmla="*/ 308753 h 699342"/>
                  <a:gd name="connsiteX359" fmla="*/ 377338 w 699110"/>
                  <a:gd name="connsiteY359" fmla="*/ 304103 h 699342"/>
                  <a:gd name="connsiteX360" fmla="*/ 366179 w 699110"/>
                  <a:gd name="connsiteY360" fmla="*/ 298523 h 699342"/>
                  <a:gd name="connsiteX361" fmla="*/ 365249 w 699110"/>
                  <a:gd name="connsiteY361" fmla="*/ 297593 h 699342"/>
                  <a:gd name="connsiteX362" fmla="*/ 365249 w 699110"/>
                  <a:gd name="connsiteY362" fmla="*/ 297593 h 699342"/>
                  <a:gd name="connsiteX363" fmla="*/ 365249 w 699110"/>
                  <a:gd name="connsiteY363" fmla="*/ 297593 h 699342"/>
                  <a:gd name="connsiteX364" fmla="*/ 369899 w 699110"/>
                  <a:gd name="connsiteY364" fmla="*/ 274343 h 699342"/>
                  <a:gd name="connsiteX365" fmla="*/ 376408 w 699110"/>
                  <a:gd name="connsiteY365" fmla="*/ 251094 h 699342"/>
                  <a:gd name="connsiteX366" fmla="*/ 392218 w 699110"/>
                  <a:gd name="connsiteY366" fmla="*/ 209245 h 699342"/>
                  <a:gd name="connsiteX367" fmla="*/ 401518 w 699110"/>
                  <a:gd name="connsiteY367" fmla="*/ 188786 h 699342"/>
                  <a:gd name="connsiteX368" fmla="*/ 405238 w 699110"/>
                  <a:gd name="connsiteY368" fmla="*/ 181346 h 699342"/>
                  <a:gd name="connsiteX369" fmla="*/ 411748 w 699110"/>
                  <a:gd name="connsiteY369" fmla="*/ 166466 h 699342"/>
                  <a:gd name="connsiteX370" fmla="*/ 409888 w 699110"/>
                  <a:gd name="connsiteY370" fmla="*/ 156236 h 699342"/>
                  <a:gd name="connsiteX371" fmla="*/ 404307 w 699110"/>
                  <a:gd name="connsiteY371" fmla="*/ 154376 h 699342"/>
                  <a:gd name="connsiteX372" fmla="*/ 403378 w 699110"/>
                  <a:gd name="connsiteY372" fmla="*/ 154376 h 699342"/>
                  <a:gd name="connsiteX373" fmla="*/ 397798 w 699110"/>
                  <a:gd name="connsiteY373" fmla="*/ 157166 h 699342"/>
                  <a:gd name="connsiteX374" fmla="*/ 380128 w 699110"/>
                  <a:gd name="connsiteY374" fmla="*/ 189715 h 699342"/>
                  <a:gd name="connsiteX375" fmla="*/ 368039 w 699110"/>
                  <a:gd name="connsiteY375" fmla="*/ 225055 h 699342"/>
                  <a:gd name="connsiteX376" fmla="*/ 353159 w 699110"/>
                  <a:gd name="connsiteY376" fmla="*/ 290153 h 699342"/>
                  <a:gd name="connsiteX377" fmla="*/ 352229 w 699110"/>
                  <a:gd name="connsiteY377" fmla="*/ 293873 h 699342"/>
                  <a:gd name="connsiteX378" fmla="*/ 352229 w 699110"/>
                  <a:gd name="connsiteY378" fmla="*/ 293873 h 699342"/>
                  <a:gd name="connsiteX379" fmla="*/ 352229 w 699110"/>
                  <a:gd name="connsiteY379" fmla="*/ 293873 h 699342"/>
                  <a:gd name="connsiteX380" fmla="*/ 348509 w 699110"/>
                  <a:gd name="connsiteY380" fmla="*/ 292943 h 699342"/>
                  <a:gd name="connsiteX381" fmla="*/ 329909 w 699110"/>
                  <a:gd name="connsiteY381" fmla="*/ 290153 h 699342"/>
                  <a:gd name="connsiteX382" fmla="*/ 327119 w 699110"/>
                  <a:gd name="connsiteY382" fmla="*/ 290153 h 699342"/>
                  <a:gd name="connsiteX383" fmla="*/ 320609 w 699110"/>
                  <a:gd name="connsiteY383" fmla="*/ 290153 h 699342"/>
                  <a:gd name="connsiteX384" fmla="*/ 320609 w 699110"/>
                  <a:gd name="connsiteY384" fmla="*/ 290153 h 699342"/>
                  <a:gd name="connsiteX385" fmla="*/ 327119 w 699110"/>
                  <a:gd name="connsiteY385" fmla="*/ 183206 h 699342"/>
                  <a:gd name="connsiteX386" fmla="*/ 126245 w 699110"/>
                  <a:gd name="connsiteY386" fmla="*/ 159026 h 699342"/>
                  <a:gd name="connsiteX387" fmla="*/ 121595 w 699110"/>
                  <a:gd name="connsiteY387" fmla="*/ 142287 h 699342"/>
                  <a:gd name="connsiteX388" fmla="*/ 121595 w 699110"/>
                  <a:gd name="connsiteY388" fmla="*/ 132987 h 699342"/>
                  <a:gd name="connsiteX389" fmla="*/ 123455 w 699110"/>
                  <a:gd name="connsiteY389" fmla="*/ 126477 h 699342"/>
                  <a:gd name="connsiteX390" fmla="*/ 126245 w 699110"/>
                  <a:gd name="connsiteY390" fmla="*/ 121827 h 699342"/>
                  <a:gd name="connsiteX391" fmla="*/ 129964 w 699110"/>
                  <a:gd name="connsiteY391" fmla="*/ 118107 h 699342"/>
                  <a:gd name="connsiteX392" fmla="*/ 136474 w 699110"/>
                  <a:gd name="connsiteY392" fmla="*/ 114387 h 699342"/>
                  <a:gd name="connsiteX393" fmla="*/ 147634 w 699110"/>
                  <a:gd name="connsiteY393" fmla="*/ 111597 h 699342"/>
                  <a:gd name="connsiteX394" fmla="*/ 159723 w 699110"/>
                  <a:gd name="connsiteY394" fmla="*/ 110667 h 699342"/>
                  <a:gd name="connsiteX395" fmla="*/ 165304 w 699110"/>
                  <a:gd name="connsiteY395" fmla="*/ 110667 h 699342"/>
                  <a:gd name="connsiteX396" fmla="*/ 169023 w 699110"/>
                  <a:gd name="connsiteY396" fmla="*/ 108807 h 699342"/>
                  <a:gd name="connsiteX397" fmla="*/ 170883 w 699110"/>
                  <a:gd name="connsiteY397" fmla="*/ 103228 h 699342"/>
                  <a:gd name="connsiteX398" fmla="*/ 168093 w 699110"/>
                  <a:gd name="connsiteY398" fmla="*/ 90208 h 699342"/>
                  <a:gd name="connsiteX399" fmla="*/ 164373 w 699110"/>
                  <a:gd name="connsiteY399" fmla="*/ 72538 h 699342"/>
                  <a:gd name="connsiteX400" fmla="*/ 164373 w 699110"/>
                  <a:gd name="connsiteY400" fmla="*/ 63239 h 699342"/>
                  <a:gd name="connsiteX401" fmla="*/ 165304 w 699110"/>
                  <a:gd name="connsiteY401" fmla="*/ 59518 h 699342"/>
                  <a:gd name="connsiteX402" fmla="*/ 166233 w 699110"/>
                  <a:gd name="connsiteY402" fmla="*/ 57659 h 699342"/>
                  <a:gd name="connsiteX403" fmla="*/ 168093 w 699110"/>
                  <a:gd name="connsiteY403" fmla="*/ 55799 h 699342"/>
                  <a:gd name="connsiteX404" fmla="*/ 170883 w 699110"/>
                  <a:gd name="connsiteY404" fmla="*/ 54869 h 699342"/>
                  <a:gd name="connsiteX405" fmla="*/ 176463 w 699110"/>
                  <a:gd name="connsiteY405" fmla="*/ 53009 h 699342"/>
                  <a:gd name="connsiteX406" fmla="*/ 181113 w 699110"/>
                  <a:gd name="connsiteY406" fmla="*/ 53009 h 699342"/>
                  <a:gd name="connsiteX407" fmla="*/ 185763 w 699110"/>
                  <a:gd name="connsiteY407" fmla="*/ 53009 h 699342"/>
                  <a:gd name="connsiteX408" fmla="*/ 191343 w 699110"/>
                  <a:gd name="connsiteY408" fmla="*/ 54869 h 699342"/>
                  <a:gd name="connsiteX409" fmla="*/ 199712 w 699110"/>
                  <a:gd name="connsiteY409" fmla="*/ 59518 h 699342"/>
                  <a:gd name="connsiteX410" fmla="*/ 218312 w 699110"/>
                  <a:gd name="connsiteY410" fmla="*/ 79048 h 699342"/>
                  <a:gd name="connsiteX411" fmla="*/ 220172 w 699110"/>
                  <a:gd name="connsiteY411" fmla="*/ 81838 h 699342"/>
                  <a:gd name="connsiteX412" fmla="*/ 222962 w 699110"/>
                  <a:gd name="connsiteY412" fmla="*/ 84628 h 699342"/>
                  <a:gd name="connsiteX413" fmla="*/ 227612 w 699110"/>
                  <a:gd name="connsiteY413" fmla="*/ 85558 h 699342"/>
                  <a:gd name="connsiteX414" fmla="*/ 232262 w 699110"/>
                  <a:gd name="connsiteY414" fmla="*/ 84628 h 699342"/>
                  <a:gd name="connsiteX415" fmla="*/ 235982 w 699110"/>
                  <a:gd name="connsiteY415" fmla="*/ 79048 h 699342"/>
                  <a:gd name="connsiteX416" fmla="*/ 236911 w 699110"/>
                  <a:gd name="connsiteY416" fmla="*/ 77188 h 699342"/>
                  <a:gd name="connsiteX417" fmla="*/ 242492 w 699110"/>
                  <a:gd name="connsiteY417" fmla="*/ 66958 h 699342"/>
                  <a:gd name="connsiteX418" fmla="*/ 248071 w 699110"/>
                  <a:gd name="connsiteY418" fmla="*/ 61379 h 699342"/>
                  <a:gd name="connsiteX419" fmla="*/ 253651 w 699110"/>
                  <a:gd name="connsiteY419" fmla="*/ 58589 h 699342"/>
                  <a:gd name="connsiteX420" fmla="*/ 260161 w 699110"/>
                  <a:gd name="connsiteY420" fmla="*/ 56729 h 699342"/>
                  <a:gd name="connsiteX421" fmla="*/ 263881 w 699110"/>
                  <a:gd name="connsiteY421" fmla="*/ 56729 h 699342"/>
                  <a:gd name="connsiteX422" fmla="*/ 267601 w 699110"/>
                  <a:gd name="connsiteY422" fmla="*/ 56729 h 699342"/>
                  <a:gd name="connsiteX423" fmla="*/ 276901 w 699110"/>
                  <a:gd name="connsiteY423" fmla="*/ 59518 h 699342"/>
                  <a:gd name="connsiteX424" fmla="*/ 288060 w 699110"/>
                  <a:gd name="connsiteY424" fmla="*/ 66028 h 699342"/>
                  <a:gd name="connsiteX425" fmla="*/ 298290 w 699110"/>
                  <a:gd name="connsiteY425" fmla="*/ 76258 h 699342"/>
                  <a:gd name="connsiteX426" fmla="*/ 307590 w 699110"/>
                  <a:gd name="connsiteY426" fmla="*/ 92998 h 699342"/>
                  <a:gd name="connsiteX427" fmla="*/ 315960 w 699110"/>
                  <a:gd name="connsiteY427" fmla="*/ 121827 h 699342"/>
                  <a:gd name="connsiteX428" fmla="*/ 316890 w 699110"/>
                  <a:gd name="connsiteY428" fmla="*/ 129267 h 699342"/>
                  <a:gd name="connsiteX429" fmla="*/ 316890 w 699110"/>
                  <a:gd name="connsiteY429" fmla="*/ 129267 h 699342"/>
                  <a:gd name="connsiteX430" fmla="*/ 317820 w 699110"/>
                  <a:gd name="connsiteY430" fmla="*/ 149726 h 699342"/>
                  <a:gd name="connsiteX431" fmla="*/ 317820 w 699110"/>
                  <a:gd name="connsiteY431" fmla="*/ 149726 h 699342"/>
                  <a:gd name="connsiteX432" fmla="*/ 317820 w 699110"/>
                  <a:gd name="connsiteY432" fmla="*/ 149726 h 699342"/>
                  <a:gd name="connsiteX433" fmla="*/ 317820 w 699110"/>
                  <a:gd name="connsiteY433" fmla="*/ 150656 h 699342"/>
                  <a:gd name="connsiteX434" fmla="*/ 317820 w 699110"/>
                  <a:gd name="connsiteY434" fmla="*/ 150656 h 699342"/>
                  <a:gd name="connsiteX435" fmla="*/ 312240 w 699110"/>
                  <a:gd name="connsiteY435" fmla="*/ 186925 h 699342"/>
                  <a:gd name="connsiteX436" fmla="*/ 310380 w 699110"/>
                  <a:gd name="connsiteY436" fmla="*/ 289223 h 699342"/>
                  <a:gd name="connsiteX437" fmla="*/ 310380 w 699110"/>
                  <a:gd name="connsiteY437" fmla="*/ 289223 h 699342"/>
                  <a:gd name="connsiteX438" fmla="*/ 310380 w 699110"/>
                  <a:gd name="connsiteY438" fmla="*/ 289223 h 699342"/>
                  <a:gd name="connsiteX439" fmla="*/ 304800 w 699110"/>
                  <a:gd name="connsiteY439" fmla="*/ 291083 h 699342"/>
                  <a:gd name="connsiteX440" fmla="*/ 304800 w 699110"/>
                  <a:gd name="connsiteY440" fmla="*/ 291083 h 699342"/>
                  <a:gd name="connsiteX441" fmla="*/ 304800 w 699110"/>
                  <a:gd name="connsiteY441" fmla="*/ 291083 h 699342"/>
                  <a:gd name="connsiteX442" fmla="*/ 304800 w 699110"/>
                  <a:gd name="connsiteY442" fmla="*/ 291083 h 699342"/>
                  <a:gd name="connsiteX443" fmla="*/ 304800 w 699110"/>
                  <a:gd name="connsiteY443" fmla="*/ 291083 h 699342"/>
                  <a:gd name="connsiteX444" fmla="*/ 304800 w 699110"/>
                  <a:gd name="connsiteY444" fmla="*/ 291083 h 699342"/>
                  <a:gd name="connsiteX445" fmla="*/ 304800 w 699110"/>
                  <a:gd name="connsiteY445" fmla="*/ 291083 h 699342"/>
                  <a:gd name="connsiteX446" fmla="*/ 281551 w 699110"/>
                  <a:gd name="connsiteY446" fmla="*/ 255744 h 699342"/>
                  <a:gd name="connsiteX447" fmla="*/ 276901 w 699110"/>
                  <a:gd name="connsiteY447" fmla="*/ 247374 h 699342"/>
                  <a:gd name="connsiteX448" fmla="*/ 276901 w 699110"/>
                  <a:gd name="connsiteY448" fmla="*/ 248304 h 699342"/>
                  <a:gd name="connsiteX449" fmla="*/ 254581 w 699110"/>
                  <a:gd name="connsiteY449" fmla="*/ 196225 h 699342"/>
                  <a:gd name="connsiteX450" fmla="*/ 239702 w 699110"/>
                  <a:gd name="connsiteY450" fmla="*/ 143216 h 699342"/>
                  <a:gd name="connsiteX451" fmla="*/ 236911 w 699110"/>
                  <a:gd name="connsiteY451" fmla="*/ 139497 h 699342"/>
                  <a:gd name="connsiteX452" fmla="*/ 230402 w 699110"/>
                  <a:gd name="connsiteY452" fmla="*/ 137637 h 699342"/>
                  <a:gd name="connsiteX453" fmla="*/ 229472 w 699110"/>
                  <a:gd name="connsiteY453" fmla="*/ 137637 h 699342"/>
                  <a:gd name="connsiteX454" fmla="*/ 222962 w 699110"/>
                  <a:gd name="connsiteY454" fmla="*/ 141357 h 699342"/>
                  <a:gd name="connsiteX455" fmla="*/ 221102 w 699110"/>
                  <a:gd name="connsiteY455" fmla="*/ 147866 h 699342"/>
                  <a:gd name="connsiteX456" fmla="*/ 248071 w 699110"/>
                  <a:gd name="connsiteY456" fmla="*/ 227844 h 699342"/>
                  <a:gd name="connsiteX457" fmla="*/ 268531 w 699110"/>
                  <a:gd name="connsiteY457" fmla="*/ 266904 h 699342"/>
                  <a:gd name="connsiteX458" fmla="*/ 290851 w 699110"/>
                  <a:gd name="connsiteY458" fmla="*/ 298523 h 699342"/>
                  <a:gd name="connsiteX459" fmla="*/ 290851 w 699110"/>
                  <a:gd name="connsiteY459" fmla="*/ 298523 h 699342"/>
                  <a:gd name="connsiteX460" fmla="*/ 290851 w 699110"/>
                  <a:gd name="connsiteY460" fmla="*/ 298523 h 699342"/>
                  <a:gd name="connsiteX461" fmla="*/ 290851 w 699110"/>
                  <a:gd name="connsiteY461" fmla="*/ 298523 h 699342"/>
                  <a:gd name="connsiteX462" fmla="*/ 279691 w 699110"/>
                  <a:gd name="connsiteY462" fmla="*/ 308753 h 699342"/>
                  <a:gd name="connsiteX463" fmla="*/ 279691 w 699110"/>
                  <a:gd name="connsiteY463" fmla="*/ 309683 h 699342"/>
                  <a:gd name="connsiteX464" fmla="*/ 279691 w 699110"/>
                  <a:gd name="connsiteY464" fmla="*/ 309683 h 699342"/>
                  <a:gd name="connsiteX465" fmla="*/ 279691 w 699110"/>
                  <a:gd name="connsiteY465" fmla="*/ 309683 h 699342"/>
                  <a:gd name="connsiteX466" fmla="*/ 208082 w 699110"/>
                  <a:gd name="connsiteY466" fmla="*/ 245514 h 699342"/>
                  <a:gd name="connsiteX467" fmla="*/ 169023 w 699110"/>
                  <a:gd name="connsiteY467" fmla="*/ 212035 h 699342"/>
                  <a:gd name="connsiteX468" fmla="*/ 154144 w 699110"/>
                  <a:gd name="connsiteY468" fmla="*/ 198085 h 699342"/>
                  <a:gd name="connsiteX469" fmla="*/ 143914 w 699110"/>
                  <a:gd name="connsiteY469" fmla="*/ 185995 h 699342"/>
                  <a:gd name="connsiteX470" fmla="*/ 126245 w 699110"/>
                  <a:gd name="connsiteY470" fmla="*/ 159026 h 699342"/>
                  <a:gd name="connsiteX471" fmla="*/ 35107 w 699110"/>
                  <a:gd name="connsiteY471" fmla="*/ 364551 h 699342"/>
                  <a:gd name="connsiteX472" fmla="*/ 23947 w 699110"/>
                  <a:gd name="connsiteY472" fmla="*/ 353391 h 699342"/>
                  <a:gd name="connsiteX473" fmla="*/ 18367 w 699110"/>
                  <a:gd name="connsiteY473" fmla="*/ 343162 h 699342"/>
                  <a:gd name="connsiteX474" fmla="*/ 14647 w 699110"/>
                  <a:gd name="connsiteY474" fmla="*/ 331072 h 699342"/>
                  <a:gd name="connsiteX475" fmla="*/ 14647 w 699110"/>
                  <a:gd name="connsiteY475" fmla="*/ 327352 h 699342"/>
                  <a:gd name="connsiteX476" fmla="*/ 14647 w 699110"/>
                  <a:gd name="connsiteY476" fmla="*/ 326422 h 699342"/>
                  <a:gd name="connsiteX477" fmla="*/ 14647 w 699110"/>
                  <a:gd name="connsiteY477" fmla="*/ 325492 h 699342"/>
                  <a:gd name="connsiteX478" fmla="*/ 15577 w 699110"/>
                  <a:gd name="connsiteY478" fmla="*/ 324562 h 699342"/>
                  <a:gd name="connsiteX479" fmla="*/ 18367 w 699110"/>
                  <a:gd name="connsiteY479" fmla="*/ 322702 h 699342"/>
                  <a:gd name="connsiteX480" fmla="*/ 23017 w 699110"/>
                  <a:gd name="connsiteY480" fmla="*/ 320842 h 699342"/>
                  <a:gd name="connsiteX481" fmla="*/ 35107 w 699110"/>
                  <a:gd name="connsiteY481" fmla="*/ 315262 h 699342"/>
                  <a:gd name="connsiteX482" fmla="*/ 47196 w 699110"/>
                  <a:gd name="connsiteY482" fmla="*/ 295733 h 699342"/>
                  <a:gd name="connsiteX483" fmla="*/ 37897 w 699110"/>
                  <a:gd name="connsiteY483" fmla="*/ 278063 h 699342"/>
                  <a:gd name="connsiteX484" fmla="*/ 32316 w 699110"/>
                  <a:gd name="connsiteY484" fmla="*/ 273413 h 699342"/>
                  <a:gd name="connsiteX485" fmla="*/ 23947 w 699110"/>
                  <a:gd name="connsiteY485" fmla="*/ 265044 h 699342"/>
                  <a:gd name="connsiteX486" fmla="*/ 21157 w 699110"/>
                  <a:gd name="connsiteY486" fmla="*/ 261324 h 699342"/>
                  <a:gd name="connsiteX487" fmla="*/ 20227 w 699110"/>
                  <a:gd name="connsiteY487" fmla="*/ 258534 h 699342"/>
                  <a:gd name="connsiteX488" fmla="*/ 20227 w 699110"/>
                  <a:gd name="connsiteY488" fmla="*/ 255744 h 699342"/>
                  <a:gd name="connsiteX489" fmla="*/ 21157 w 699110"/>
                  <a:gd name="connsiteY489" fmla="*/ 252024 h 699342"/>
                  <a:gd name="connsiteX490" fmla="*/ 23017 w 699110"/>
                  <a:gd name="connsiteY490" fmla="*/ 249234 h 699342"/>
                  <a:gd name="connsiteX491" fmla="*/ 24877 w 699110"/>
                  <a:gd name="connsiteY491" fmla="*/ 247374 h 699342"/>
                  <a:gd name="connsiteX492" fmla="*/ 26737 w 699110"/>
                  <a:gd name="connsiteY492" fmla="*/ 246444 h 699342"/>
                  <a:gd name="connsiteX493" fmla="*/ 26737 w 699110"/>
                  <a:gd name="connsiteY493" fmla="*/ 246444 h 699342"/>
                  <a:gd name="connsiteX494" fmla="*/ 26737 w 699110"/>
                  <a:gd name="connsiteY494" fmla="*/ 246444 h 699342"/>
                  <a:gd name="connsiteX495" fmla="*/ 27667 w 699110"/>
                  <a:gd name="connsiteY495" fmla="*/ 245514 h 699342"/>
                  <a:gd name="connsiteX496" fmla="*/ 33247 w 699110"/>
                  <a:gd name="connsiteY496" fmla="*/ 243654 h 699342"/>
                  <a:gd name="connsiteX497" fmla="*/ 38826 w 699110"/>
                  <a:gd name="connsiteY497" fmla="*/ 243654 h 699342"/>
                  <a:gd name="connsiteX498" fmla="*/ 48126 w 699110"/>
                  <a:gd name="connsiteY498" fmla="*/ 244584 h 699342"/>
                  <a:gd name="connsiteX499" fmla="*/ 66726 w 699110"/>
                  <a:gd name="connsiteY499" fmla="*/ 248304 h 699342"/>
                  <a:gd name="connsiteX500" fmla="*/ 71376 w 699110"/>
                  <a:gd name="connsiteY500" fmla="*/ 249234 h 699342"/>
                  <a:gd name="connsiteX501" fmla="*/ 73236 w 699110"/>
                  <a:gd name="connsiteY501" fmla="*/ 249234 h 699342"/>
                  <a:gd name="connsiteX502" fmla="*/ 78815 w 699110"/>
                  <a:gd name="connsiteY502" fmla="*/ 247374 h 699342"/>
                  <a:gd name="connsiteX503" fmla="*/ 79746 w 699110"/>
                  <a:gd name="connsiteY503" fmla="*/ 239004 h 699342"/>
                  <a:gd name="connsiteX504" fmla="*/ 76956 w 699110"/>
                  <a:gd name="connsiteY504" fmla="*/ 233424 h 699342"/>
                  <a:gd name="connsiteX505" fmla="*/ 73236 w 699110"/>
                  <a:gd name="connsiteY505" fmla="*/ 221335 h 699342"/>
                  <a:gd name="connsiteX506" fmla="*/ 73236 w 699110"/>
                  <a:gd name="connsiteY506" fmla="*/ 214825 h 699342"/>
                  <a:gd name="connsiteX507" fmla="*/ 74165 w 699110"/>
                  <a:gd name="connsiteY507" fmla="*/ 211105 h 699342"/>
                  <a:gd name="connsiteX508" fmla="*/ 76026 w 699110"/>
                  <a:gd name="connsiteY508" fmla="*/ 207385 h 699342"/>
                  <a:gd name="connsiteX509" fmla="*/ 78815 w 699110"/>
                  <a:gd name="connsiteY509" fmla="*/ 204595 h 699342"/>
                  <a:gd name="connsiteX510" fmla="*/ 84396 w 699110"/>
                  <a:gd name="connsiteY510" fmla="*/ 201805 h 699342"/>
                  <a:gd name="connsiteX511" fmla="*/ 94625 w 699110"/>
                  <a:gd name="connsiteY511" fmla="*/ 199015 h 699342"/>
                  <a:gd name="connsiteX512" fmla="*/ 102995 w 699110"/>
                  <a:gd name="connsiteY512" fmla="*/ 199015 h 699342"/>
                  <a:gd name="connsiteX513" fmla="*/ 114155 w 699110"/>
                  <a:gd name="connsiteY513" fmla="*/ 199945 h 699342"/>
                  <a:gd name="connsiteX514" fmla="*/ 136474 w 699110"/>
                  <a:gd name="connsiteY514" fmla="*/ 205525 h 699342"/>
                  <a:gd name="connsiteX515" fmla="*/ 141124 w 699110"/>
                  <a:gd name="connsiteY515" fmla="*/ 207385 h 699342"/>
                  <a:gd name="connsiteX516" fmla="*/ 141124 w 699110"/>
                  <a:gd name="connsiteY516" fmla="*/ 207385 h 699342"/>
                  <a:gd name="connsiteX517" fmla="*/ 151354 w 699110"/>
                  <a:gd name="connsiteY517" fmla="*/ 212035 h 699342"/>
                  <a:gd name="connsiteX518" fmla="*/ 151354 w 699110"/>
                  <a:gd name="connsiteY518" fmla="*/ 212035 h 699342"/>
                  <a:gd name="connsiteX519" fmla="*/ 151354 w 699110"/>
                  <a:gd name="connsiteY519" fmla="*/ 212035 h 699342"/>
                  <a:gd name="connsiteX520" fmla="*/ 151354 w 699110"/>
                  <a:gd name="connsiteY520" fmla="*/ 212035 h 699342"/>
                  <a:gd name="connsiteX521" fmla="*/ 151354 w 699110"/>
                  <a:gd name="connsiteY521" fmla="*/ 212035 h 699342"/>
                  <a:gd name="connsiteX522" fmla="*/ 158794 w 699110"/>
                  <a:gd name="connsiteY522" fmla="*/ 218545 h 699342"/>
                  <a:gd name="connsiteX523" fmla="*/ 199712 w 699110"/>
                  <a:gd name="connsiteY523" fmla="*/ 253884 h 699342"/>
                  <a:gd name="connsiteX524" fmla="*/ 200643 w 699110"/>
                  <a:gd name="connsiteY524" fmla="*/ 253884 h 699342"/>
                  <a:gd name="connsiteX525" fmla="*/ 274111 w 699110"/>
                  <a:gd name="connsiteY525" fmla="*/ 320842 h 699342"/>
                  <a:gd name="connsiteX526" fmla="*/ 274111 w 699110"/>
                  <a:gd name="connsiteY526" fmla="*/ 320842 h 699342"/>
                  <a:gd name="connsiteX527" fmla="*/ 274111 w 699110"/>
                  <a:gd name="connsiteY527" fmla="*/ 320842 h 699342"/>
                  <a:gd name="connsiteX528" fmla="*/ 274111 w 699110"/>
                  <a:gd name="connsiteY528" fmla="*/ 320842 h 699342"/>
                  <a:gd name="connsiteX529" fmla="*/ 274111 w 699110"/>
                  <a:gd name="connsiteY529" fmla="*/ 320842 h 699342"/>
                  <a:gd name="connsiteX530" fmla="*/ 267601 w 699110"/>
                  <a:gd name="connsiteY530" fmla="*/ 339442 h 699342"/>
                  <a:gd name="connsiteX531" fmla="*/ 267601 w 699110"/>
                  <a:gd name="connsiteY531" fmla="*/ 339442 h 699342"/>
                  <a:gd name="connsiteX532" fmla="*/ 267601 w 699110"/>
                  <a:gd name="connsiteY532" fmla="*/ 339442 h 699342"/>
                  <a:gd name="connsiteX533" fmla="*/ 267601 w 699110"/>
                  <a:gd name="connsiteY533" fmla="*/ 339442 h 699342"/>
                  <a:gd name="connsiteX534" fmla="*/ 241561 w 699110"/>
                  <a:gd name="connsiteY534" fmla="*/ 333862 h 699342"/>
                  <a:gd name="connsiteX535" fmla="*/ 211803 w 699110"/>
                  <a:gd name="connsiteY535" fmla="*/ 326422 h 699342"/>
                  <a:gd name="connsiteX536" fmla="*/ 200643 w 699110"/>
                  <a:gd name="connsiteY536" fmla="*/ 322702 h 699342"/>
                  <a:gd name="connsiteX537" fmla="*/ 198783 w 699110"/>
                  <a:gd name="connsiteY537" fmla="*/ 321772 h 699342"/>
                  <a:gd name="connsiteX538" fmla="*/ 198783 w 699110"/>
                  <a:gd name="connsiteY538" fmla="*/ 321772 h 699342"/>
                  <a:gd name="connsiteX539" fmla="*/ 196923 w 699110"/>
                  <a:gd name="connsiteY539" fmla="*/ 320842 h 699342"/>
                  <a:gd name="connsiteX540" fmla="*/ 175533 w 699110"/>
                  <a:gd name="connsiteY540" fmla="*/ 312472 h 699342"/>
                  <a:gd name="connsiteX541" fmla="*/ 152284 w 699110"/>
                  <a:gd name="connsiteY541" fmla="*/ 304103 h 699342"/>
                  <a:gd name="connsiteX542" fmla="*/ 148564 w 699110"/>
                  <a:gd name="connsiteY542" fmla="*/ 303173 h 699342"/>
                  <a:gd name="connsiteX543" fmla="*/ 147634 w 699110"/>
                  <a:gd name="connsiteY543" fmla="*/ 303173 h 699342"/>
                  <a:gd name="connsiteX544" fmla="*/ 142054 w 699110"/>
                  <a:gd name="connsiteY544" fmla="*/ 305962 h 699342"/>
                  <a:gd name="connsiteX545" fmla="*/ 140194 w 699110"/>
                  <a:gd name="connsiteY545" fmla="*/ 312472 h 699342"/>
                  <a:gd name="connsiteX546" fmla="*/ 142984 w 699110"/>
                  <a:gd name="connsiteY546" fmla="*/ 318052 h 699342"/>
                  <a:gd name="connsiteX547" fmla="*/ 156934 w 699110"/>
                  <a:gd name="connsiteY547" fmla="*/ 325492 h 699342"/>
                  <a:gd name="connsiteX548" fmla="*/ 173673 w 699110"/>
                  <a:gd name="connsiteY548" fmla="*/ 332002 h 699342"/>
                  <a:gd name="connsiteX549" fmla="*/ 185763 w 699110"/>
                  <a:gd name="connsiteY549" fmla="*/ 335722 h 699342"/>
                  <a:gd name="connsiteX550" fmla="*/ 186693 w 699110"/>
                  <a:gd name="connsiteY550" fmla="*/ 335722 h 699342"/>
                  <a:gd name="connsiteX551" fmla="*/ 189483 w 699110"/>
                  <a:gd name="connsiteY551" fmla="*/ 336652 h 699342"/>
                  <a:gd name="connsiteX552" fmla="*/ 205293 w 699110"/>
                  <a:gd name="connsiteY552" fmla="*/ 340372 h 699342"/>
                  <a:gd name="connsiteX553" fmla="*/ 218312 w 699110"/>
                  <a:gd name="connsiteY553" fmla="*/ 343162 h 699342"/>
                  <a:gd name="connsiteX554" fmla="*/ 222032 w 699110"/>
                  <a:gd name="connsiteY554" fmla="*/ 344092 h 699342"/>
                  <a:gd name="connsiteX555" fmla="*/ 235982 w 699110"/>
                  <a:gd name="connsiteY555" fmla="*/ 346882 h 699342"/>
                  <a:gd name="connsiteX556" fmla="*/ 249931 w 699110"/>
                  <a:gd name="connsiteY556" fmla="*/ 348741 h 699342"/>
                  <a:gd name="connsiteX557" fmla="*/ 265741 w 699110"/>
                  <a:gd name="connsiteY557" fmla="*/ 351532 h 699342"/>
                  <a:gd name="connsiteX558" fmla="*/ 265741 w 699110"/>
                  <a:gd name="connsiteY558" fmla="*/ 351532 h 699342"/>
                  <a:gd name="connsiteX559" fmla="*/ 265741 w 699110"/>
                  <a:gd name="connsiteY559" fmla="*/ 351532 h 699342"/>
                  <a:gd name="connsiteX560" fmla="*/ 265741 w 699110"/>
                  <a:gd name="connsiteY560" fmla="*/ 351532 h 699342"/>
                  <a:gd name="connsiteX561" fmla="*/ 265741 w 699110"/>
                  <a:gd name="connsiteY561" fmla="*/ 366411 h 699342"/>
                  <a:gd name="connsiteX562" fmla="*/ 265741 w 699110"/>
                  <a:gd name="connsiteY562" fmla="*/ 366411 h 699342"/>
                  <a:gd name="connsiteX563" fmla="*/ 262951 w 699110"/>
                  <a:gd name="connsiteY563" fmla="*/ 368271 h 699342"/>
                  <a:gd name="connsiteX564" fmla="*/ 226682 w 699110"/>
                  <a:gd name="connsiteY564" fmla="*/ 377571 h 699342"/>
                  <a:gd name="connsiteX565" fmla="*/ 199712 w 699110"/>
                  <a:gd name="connsiteY565" fmla="*/ 380361 h 699342"/>
                  <a:gd name="connsiteX566" fmla="*/ 173673 w 699110"/>
                  <a:gd name="connsiteY566" fmla="*/ 382221 h 699342"/>
                  <a:gd name="connsiteX567" fmla="*/ 166233 w 699110"/>
                  <a:gd name="connsiteY567" fmla="*/ 382221 h 699342"/>
                  <a:gd name="connsiteX568" fmla="*/ 158794 w 699110"/>
                  <a:gd name="connsiteY568" fmla="*/ 382221 h 699342"/>
                  <a:gd name="connsiteX569" fmla="*/ 140194 w 699110"/>
                  <a:gd name="connsiteY569" fmla="*/ 381291 h 699342"/>
                  <a:gd name="connsiteX570" fmla="*/ 129034 w 699110"/>
                  <a:gd name="connsiteY570" fmla="*/ 380361 h 699342"/>
                  <a:gd name="connsiteX571" fmla="*/ 97415 w 699110"/>
                  <a:gd name="connsiteY571" fmla="*/ 377571 h 699342"/>
                  <a:gd name="connsiteX572" fmla="*/ 79746 w 699110"/>
                  <a:gd name="connsiteY572" fmla="*/ 376641 h 699342"/>
                  <a:gd name="connsiteX573" fmla="*/ 63936 w 699110"/>
                  <a:gd name="connsiteY573" fmla="*/ 377571 h 699342"/>
                  <a:gd name="connsiteX574" fmla="*/ 63936 w 699110"/>
                  <a:gd name="connsiteY574" fmla="*/ 377571 h 699342"/>
                  <a:gd name="connsiteX575" fmla="*/ 63936 w 699110"/>
                  <a:gd name="connsiteY575" fmla="*/ 377571 h 699342"/>
                  <a:gd name="connsiteX576" fmla="*/ 53706 w 699110"/>
                  <a:gd name="connsiteY576" fmla="*/ 373851 h 699342"/>
                  <a:gd name="connsiteX577" fmla="*/ 35107 w 699110"/>
                  <a:gd name="connsiteY577" fmla="*/ 364551 h 699342"/>
                  <a:gd name="connsiteX578" fmla="*/ 130894 w 699110"/>
                  <a:gd name="connsiteY578" fmla="*/ 544967 h 699342"/>
                  <a:gd name="connsiteX579" fmla="*/ 101135 w 699110"/>
                  <a:gd name="connsiteY579" fmla="*/ 551477 h 699342"/>
                  <a:gd name="connsiteX580" fmla="*/ 88115 w 699110"/>
                  <a:gd name="connsiteY580" fmla="*/ 552406 h 699342"/>
                  <a:gd name="connsiteX581" fmla="*/ 80675 w 699110"/>
                  <a:gd name="connsiteY581" fmla="*/ 552406 h 699342"/>
                  <a:gd name="connsiteX582" fmla="*/ 73236 w 699110"/>
                  <a:gd name="connsiteY582" fmla="*/ 550547 h 699342"/>
                  <a:gd name="connsiteX583" fmla="*/ 70446 w 699110"/>
                  <a:gd name="connsiteY583" fmla="*/ 548687 h 699342"/>
                  <a:gd name="connsiteX584" fmla="*/ 68586 w 699110"/>
                  <a:gd name="connsiteY584" fmla="*/ 546827 h 699342"/>
                  <a:gd name="connsiteX585" fmla="*/ 67656 w 699110"/>
                  <a:gd name="connsiteY585" fmla="*/ 544967 h 699342"/>
                  <a:gd name="connsiteX586" fmla="*/ 66726 w 699110"/>
                  <a:gd name="connsiteY586" fmla="*/ 542177 h 699342"/>
                  <a:gd name="connsiteX587" fmla="*/ 66726 w 699110"/>
                  <a:gd name="connsiteY587" fmla="*/ 536597 h 699342"/>
                  <a:gd name="connsiteX588" fmla="*/ 70446 w 699110"/>
                  <a:gd name="connsiteY588" fmla="*/ 522647 h 699342"/>
                  <a:gd name="connsiteX589" fmla="*/ 72306 w 699110"/>
                  <a:gd name="connsiteY589" fmla="*/ 518927 h 699342"/>
                  <a:gd name="connsiteX590" fmla="*/ 72306 w 699110"/>
                  <a:gd name="connsiteY590" fmla="*/ 509628 h 699342"/>
                  <a:gd name="connsiteX591" fmla="*/ 69516 w 699110"/>
                  <a:gd name="connsiteY591" fmla="*/ 506838 h 699342"/>
                  <a:gd name="connsiteX592" fmla="*/ 64866 w 699110"/>
                  <a:gd name="connsiteY592" fmla="*/ 505908 h 699342"/>
                  <a:gd name="connsiteX593" fmla="*/ 51846 w 699110"/>
                  <a:gd name="connsiteY593" fmla="*/ 504978 h 699342"/>
                  <a:gd name="connsiteX594" fmla="*/ 36966 w 699110"/>
                  <a:gd name="connsiteY594" fmla="*/ 503118 h 699342"/>
                  <a:gd name="connsiteX595" fmla="*/ 24877 w 699110"/>
                  <a:gd name="connsiteY595" fmla="*/ 500328 h 699342"/>
                  <a:gd name="connsiteX596" fmla="*/ 22087 w 699110"/>
                  <a:gd name="connsiteY596" fmla="*/ 498468 h 699342"/>
                  <a:gd name="connsiteX597" fmla="*/ 21157 w 699110"/>
                  <a:gd name="connsiteY597" fmla="*/ 497538 h 699342"/>
                  <a:gd name="connsiteX598" fmla="*/ 21157 w 699110"/>
                  <a:gd name="connsiteY598" fmla="*/ 496608 h 699342"/>
                  <a:gd name="connsiteX599" fmla="*/ 21157 w 699110"/>
                  <a:gd name="connsiteY599" fmla="*/ 495678 h 699342"/>
                  <a:gd name="connsiteX600" fmla="*/ 21157 w 699110"/>
                  <a:gd name="connsiteY600" fmla="*/ 491958 h 699342"/>
                  <a:gd name="connsiteX601" fmla="*/ 23947 w 699110"/>
                  <a:gd name="connsiteY601" fmla="*/ 481728 h 699342"/>
                  <a:gd name="connsiteX602" fmla="*/ 30457 w 699110"/>
                  <a:gd name="connsiteY602" fmla="*/ 469638 h 699342"/>
                  <a:gd name="connsiteX603" fmla="*/ 31387 w 699110"/>
                  <a:gd name="connsiteY603" fmla="*/ 468708 h 699342"/>
                  <a:gd name="connsiteX604" fmla="*/ 33247 w 699110"/>
                  <a:gd name="connsiteY604" fmla="*/ 467779 h 699342"/>
                  <a:gd name="connsiteX605" fmla="*/ 36966 w 699110"/>
                  <a:gd name="connsiteY605" fmla="*/ 466849 h 699342"/>
                  <a:gd name="connsiteX606" fmla="*/ 43476 w 699110"/>
                  <a:gd name="connsiteY606" fmla="*/ 459409 h 699342"/>
                  <a:gd name="connsiteX607" fmla="*/ 44407 w 699110"/>
                  <a:gd name="connsiteY607" fmla="*/ 451039 h 699342"/>
                  <a:gd name="connsiteX608" fmla="*/ 41616 w 699110"/>
                  <a:gd name="connsiteY608" fmla="*/ 441739 h 699342"/>
                  <a:gd name="connsiteX609" fmla="*/ 35107 w 699110"/>
                  <a:gd name="connsiteY609" fmla="*/ 431509 h 699342"/>
                  <a:gd name="connsiteX610" fmla="*/ 28597 w 699110"/>
                  <a:gd name="connsiteY610" fmla="*/ 422210 h 699342"/>
                  <a:gd name="connsiteX611" fmla="*/ 27667 w 699110"/>
                  <a:gd name="connsiteY611" fmla="*/ 419420 h 699342"/>
                  <a:gd name="connsiteX612" fmla="*/ 27667 w 699110"/>
                  <a:gd name="connsiteY612" fmla="*/ 416630 h 699342"/>
                  <a:gd name="connsiteX613" fmla="*/ 28597 w 699110"/>
                  <a:gd name="connsiteY613" fmla="*/ 412910 h 699342"/>
                  <a:gd name="connsiteX614" fmla="*/ 31387 w 699110"/>
                  <a:gd name="connsiteY614" fmla="*/ 407330 h 699342"/>
                  <a:gd name="connsiteX615" fmla="*/ 34177 w 699110"/>
                  <a:gd name="connsiteY615" fmla="*/ 404540 h 699342"/>
                  <a:gd name="connsiteX616" fmla="*/ 39757 w 699110"/>
                  <a:gd name="connsiteY616" fmla="*/ 400820 h 699342"/>
                  <a:gd name="connsiteX617" fmla="*/ 54636 w 699110"/>
                  <a:gd name="connsiteY617" fmla="*/ 397100 h 699342"/>
                  <a:gd name="connsiteX618" fmla="*/ 75096 w 699110"/>
                  <a:gd name="connsiteY618" fmla="*/ 396170 h 699342"/>
                  <a:gd name="connsiteX619" fmla="*/ 94625 w 699110"/>
                  <a:gd name="connsiteY619" fmla="*/ 397100 h 699342"/>
                  <a:gd name="connsiteX620" fmla="*/ 125314 w 699110"/>
                  <a:gd name="connsiteY620" fmla="*/ 399890 h 699342"/>
                  <a:gd name="connsiteX621" fmla="*/ 129964 w 699110"/>
                  <a:gd name="connsiteY621" fmla="*/ 399890 h 699342"/>
                  <a:gd name="connsiteX622" fmla="*/ 138334 w 699110"/>
                  <a:gd name="connsiteY622" fmla="*/ 400820 h 699342"/>
                  <a:gd name="connsiteX623" fmla="*/ 140194 w 699110"/>
                  <a:gd name="connsiteY623" fmla="*/ 400820 h 699342"/>
                  <a:gd name="connsiteX624" fmla="*/ 163444 w 699110"/>
                  <a:gd name="connsiteY624" fmla="*/ 401750 h 699342"/>
                  <a:gd name="connsiteX625" fmla="*/ 172743 w 699110"/>
                  <a:gd name="connsiteY625" fmla="*/ 401750 h 699342"/>
                  <a:gd name="connsiteX626" fmla="*/ 177393 w 699110"/>
                  <a:gd name="connsiteY626" fmla="*/ 401750 h 699342"/>
                  <a:gd name="connsiteX627" fmla="*/ 198783 w 699110"/>
                  <a:gd name="connsiteY627" fmla="*/ 399890 h 699342"/>
                  <a:gd name="connsiteX628" fmla="*/ 228542 w 699110"/>
                  <a:gd name="connsiteY628" fmla="*/ 397100 h 699342"/>
                  <a:gd name="connsiteX629" fmla="*/ 266671 w 699110"/>
                  <a:gd name="connsiteY629" fmla="*/ 385941 h 699342"/>
                  <a:gd name="connsiteX630" fmla="*/ 266671 w 699110"/>
                  <a:gd name="connsiteY630" fmla="*/ 385941 h 699342"/>
                  <a:gd name="connsiteX631" fmla="*/ 266671 w 699110"/>
                  <a:gd name="connsiteY631" fmla="*/ 385941 h 699342"/>
                  <a:gd name="connsiteX632" fmla="*/ 273181 w 699110"/>
                  <a:gd name="connsiteY632" fmla="*/ 404540 h 699342"/>
                  <a:gd name="connsiteX633" fmla="*/ 273181 w 699110"/>
                  <a:gd name="connsiteY633" fmla="*/ 404540 h 699342"/>
                  <a:gd name="connsiteX634" fmla="*/ 273181 w 699110"/>
                  <a:gd name="connsiteY634" fmla="*/ 404540 h 699342"/>
                  <a:gd name="connsiteX635" fmla="*/ 273181 w 699110"/>
                  <a:gd name="connsiteY635" fmla="*/ 404540 h 699342"/>
                  <a:gd name="connsiteX636" fmla="*/ 273181 w 699110"/>
                  <a:gd name="connsiteY636" fmla="*/ 404540 h 699342"/>
                  <a:gd name="connsiteX637" fmla="*/ 247142 w 699110"/>
                  <a:gd name="connsiteY637" fmla="*/ 424070 h 699342"/>
                  <a:gd name="connsiteX638" fmla="*/ 240632 w 699110"/>
                  <a:gd name="connsiteY638" fmla="*/ 427790 h 699342"/>
                  <a:gd name="connsiteX639" fmla="*/ 240632 w 699110"/>
                  <a:gd name="connsiteY639" fmla="*/ 427790 h 699342"/>
                  <a:gd name="connsiteX640" fmla="*/ 240632 w 699110"/>
                  <a:gd name="connsiteY640" fmla="*/ 427790 h 699342"/>
                  <a:gd name="connsiteX641" fmla="*/ 240632 w 699110"/>
                  <a:gd name="connsiteY641" fmla="*/ 427790 h 699342"/>
                  <a:gd name="connsiteX642" fmla="*/ 240632 w 699110"/>
                  <a:gd name="connsiteY642" fmla="*/ 427790 h 699342"/>
                  <a:gd name="connsiteX643" fmla="*/ 167163 w 699110"/>
                  <a:gd name="connsiteY643" fmla="*/ 457549 h 699342"/>
                  <a:gd name="connsiteX644" fmla="*/ 143914 w 699110"/>
                  <a:gd name="connsiteY644" fmla="*/ 463129 h 699342"/>
                  <a:gd name="connsiteX645" fmla="*/ 140194 w 699110"/>
                  <a:gd name="connsiteY645" fmla="*/ 464989 h 699342"/>
                  <a:gd name="connsiteX646" fmla="*/ 139264 w 699110"/>
                  <a:gd name="connsiteY646" fmla="*/ 469638 h 699342"/>
                  <a:gd name="connsiteX647" fmla="*/ 144844 w 699110"/>
                  <a:gd name="connsiteY647" fmla="*/ 474288 h 699342"/>
                  <a:gd name="connsiteX648" fmla="*/ 145774 w 699110"/>
                  <a:gd name="connsiteY648" fmla="*/ 474288 h 699342"/>
                  <a:gd name="connsiteX649" fmla="*/ 272251 w 699110"/>
                  <a:gd name="connsiteY649" fmla="*/ 419420 h 699342"/>
                  <a:gd name="connsiteX650" fmla="*/ 277831 w 699110"/>
                  <a:gd name="connsiteY650" fmla="*/ 414770 h 699342"/>
                  <a:gd name="connsiteX651" fmla="*/ 277831 w 699110"/>
                  <a:gd name="connsiteY651" fmla="*/ 414770 h 699342"/>
                  <a:gd name="connsiteX652" fmla="*/ 277831 w 699110"/>
                  <a:gd name="connsiteY652" fmla="*/ 414770 h 699342"/>
                  <a:gd name="connsiteX653" fmla="*/ 282481 w 699110"/>
                  <a:gd name="connsiteY653" fmla="*/ 422210 h 699342"/>
                  <a:gd name="connsiteX654" fmla="*/ 282481 w 699110"/>
                  <a:gd name="connsiteY654" fmla="*/ 422210 h 699342"/>
                  <a:gd name="connsiteX655" fmla="*/ 282481 w 699110"/>
                  <a:gd name="connsiteY655" fmla="*/ 422210 h 699342"/>
                  <a:gd name="connsiteX656" fmla="*/ 282481 w 699110"/>
                  <a:gd name="connsiteY656" fmla="*/ 422210 h 699342"/>
                  <a:gd name="connsiteX657" fmla="*/ 282481 w 699110"/>
                  <a:gd name="connsiteY657" fmla="*/ 422210 h 699342"/>
                  <a:gd name="connsiteX658" fmla="*/ 282481 w 699110"/>
                  <a:gd name="connsiteY658" fmla="*/ 422210 h 699342"/>
                  <a:gd name="connsiteX659" fmla="*/ 262021 w 699110"/>
                  <a:gd name="connsiteY659" fmla="*/ 456619 h 699342"/>
                  <a:gd name="connsiteX660" fmla="*/ 225752 w 699110"/>
                  <a:gd name="connsiteY660" fmla="*/ 493818 h 699342"/>
                  <a:gd name="connsiteX661" fmla="*/ 216452 w 699110"/>
                  <a:gd name="connsiteY661" fmla="*/ 501258 h 699342"/>
                  <a:gd name="connsiteX662" fmla="*/ 217382 w 699110"/>
                  <a:gd name="connsiteY662" fmla="*/ 501258 h 699342"/>
                  <a:gd name="connsiteX663" fmla="*/ 183903 w 699110"/>
                  <a:gd name="connsiteY663" fmla="*/ 524507 h 699342"/>
                  <a:gd name="connsiteX664" fmla="*/ 154144 w 699110"/>
                  <a:gd name="connsiteY664" fmla="*/ 539387 h 699342"/>
                  <a:gd name="connsiteX665" fmla="*/ 130894 w 699110"/>
                  <a:gd name="connsiteY665" fmla="*/ 544967 h 699342"/>
                  <a:gd name="connsiteX666" fmla="*/ 328979 w 699110"/>
                  <a:gd name="connsiteY666" fmla="*/ 490098 h 699342"/>
                  <a:gd name="connsiteX667" fmla="*/ 326190 w 699110"/>
                  <a:gd name="connsiteY667" fmla="*/ 590536 h 699342"/>
                  <a:gd name="connsiteX668" fmla="*/ 326190 w 699110"/>
                  <a:gd name="connsiteY668" fmla="*/ 590536 h 699342"/>
                  <a:gd name="connsiteX669" fmla="*/ 326190 w 699110"/>
                  <a:gd name="connsiteY669" fmla="*/ 591466 h 699342"/>
                  <a:gd name="connsiteX670" fmla="*/ 323400 w 699110"/>
                  <a:gd name="connsiteY670" fmla="*/ 602625 h 699342"/>
                  <a:gd name="connsiteX671" fmla="*/ 323400 w 699110"/>
                  <a:gd name="connsiteY671" fmla="*/ 602625 h 699342"/>
                  <a:gd name="connsiteX672" fmla="*/ 323400 w 699110"/>
                  <a:gd name="connsiteY672" fmla="*/ 602625 h 699342"/>
                  <a:gd name="connsiteX673" fmla="*/ 323400 w 699110"/>
                  <a:gd name="connsiteY673" fmla="*/ 601695 h 699342"/>
                  <a:gd name="connsiteX674" fmla="*/ 323400 w 699110"/>
                  <a:gd name="connsiteY674" fmla="*/ 602625 h 699342"/>
                  <a:gd name="connsiteX675" fmla="*/ 323400 w 699110"/>
                  <a:gd name="connsiteY675" fmla="*/ 601695 h 699342"/>
                  <a:gd name="connsiteX676" fmla="*/ 308520 w 699110"/>
                  <a:gd name="connsiteY676" fmla="*/ 637964 h 699342"/>
                  <a:gd name="connsiteX677" fmla="*/ 292710 w 699110"/>
                  <a:gd name="connsiteY677" fmla="*/ 659354 h 699342"/>
                  <a:gd name="connsiteX678" fmla="*/ 279691 w 699110"/>
                  <a:gd name="connsiteY678" fmla="*/ 669584 h 699342"/>
                  <a:gd name="connsiteX679" fmla="*/ 280620 w 699110"/>
                  <a:gd name="connsiteY679" fmla="*/ 669584 h 699342"/>
                  <a:gd name="connsiteX680" fmla="*/ 272251 w 699110"/>
                  <a:gd name="connsiteY680" fmla="*/ 673303 h 699342"/>
                  <a:gd name="connsiteX681" fmla="*/ 265741 w 699110"/>
                  <a:gd name="connsiteY681" fmla="*/ 674233 h 699342"/>
                  <a:gd name="connsiteX682" fmla="*/ 261091 w 699110"/>
                  <a:gd name="connsiteY682" fmla="*/ 673303 h 699342"/>
                  <a:gd name="connsiteX683" fmla="*/ 257371 w 699110"/>
                  <a:gd name="connsiteY683" fmla="*/ 671444 h 699342"/>
                  <a:gd name="connsiteX684" fmla="*/ 253651 w 699110"/>
                  <a:gd name="connsiteY684" fmla="*/ 668654 h 699342"/>
                  <a:gd name="connsiteX685" fmla="*/ 250861 w 699110"/>
                  <a:gd name="connsiteY685" fmla="*/ 664934 h 699342"/>
                  <a:gd name="connsiteX686" fmla="*/ 248071 w 699110"/>
                  <a:gd name="connsiteY686" fmla="*/ 658424 h 699342"/>
                  <a:gd name="connsiteX687" fmla="*/ 246211 w 699110"/>
                  <a:gd name="connsiteY687" fmla="*/ 647264 h 699342"/>
                  <a:gd name="connsiteX688" fmla="*/ 246211 w 699110"/>
                  <a:gd name="connsiteY688" fmla="*/ 644474 h 699342"/>
                  <a:gd name="connsiteX689" fmla="*/ 243421 w 699110"/>
                  <a:gd name="connsiteY689" fmla="*/ 641684 h 699342"/>
                  <a:gd name="connsiteX690" fmla="*/ 241561 w 699110"/>
                  <a:gd name="connsiteY690" fmla="*/ 641684 h 699342"/>
                  <a:gd name="connsiteX691" fmla="*/ 239702 w 699110"/>
                  <a:gd name="connsiteY691" fmla="*/ 641684 h 699342"/>
                  <a:gd name="connsiteX692" fmla="*/ 236911 w 699110"/>
                  <a:gd name="connsiteY692" fmla="*/ 644474 h 699342"/>
                  <a:gd name="connsiteX693" fmla="*/ 236911 w 699110"/>
                  <a:gd name="connsiteY693" fmla="*/ 645404 h 699342"/>
                  <a:gd name="connsiteX694" fmla="*/ 235982 w 699110"/>
                  <a:gd name="connsiteY694" fmla="*/ 646334 h 699342"/>
                  <a:gd name="connsiteX695" fmla="*/ 235052 w 699110"/>
                  <a:gd name="connsiteY695" fmla="*/ 647264 h 699342"/>
                  <a:gd name="connsiteX696" fmla="*/ 234122 w 699110"/>
                  <a:gd name="connsiteY696" fmla="*/ 648194 h 699342"/>
                  <a:gd name="connsiteX697" fmla="*/ 221102 w 699110"/>
                  <a:gd name="connsiteY697" fmla="*/ 665864 h 699342"/>
                  <a:gd name="connsiteX698" fmla="*/ 212732 w 699110"/>
                  <a:gd name="connsiteY698" fmla="*/ 672374 h 699342"/>
                  <a:gd name="connsiteX699" fmla="*/ 207153 w 699110"/>
                  <a:gd name="connsiteY699" fmla="*/ 675164 h 699342"/>
                  <a:gd name="connsiteX700" fmla="*/ 202503 w 699110"/>
                  <a:gd name="connsiteY700" fmla="*/ 676094 h 699342"/>
                  <a:gd name="connsiteX701" fmla="*/ 198783 w 699110"/>
                  <a:gd name="connsiteY701" fmla="*/ 675164 h 699342"/>
                  <a:gd name="connsiteX702" fmla="*/ 194133 w 699110"/>
                  <a:gd name="connsiteY702" fmla="*/ 673303 h 699342"/>
                  <a:gd name="connsiteX703" fmla="*/ 188553 w 699110"/>
                  <a:gd name="connsiteY703" fmla="*/ 668654 h 699342"/>
                  <a:gd name="connsiteX704" fmla="*/ 184833 w 699110"/>
                  <a:gd name="connsiteY704" fmla="*/ 664004 h 699342"/>
                  <a:gd name="connsiteX705" fmla="*/ 182973 w 699110"/>
                  <a:gd name="connsiteY705" fmla="*/ 658424 h 699342"/>
                  <a:gd name="connsiteX706" fmla="*/ 182043 w 699110"/>
                  <a:gd name="connsiteY706" fmla="*/ 649124 h 699342"/>
                  <a:gd name="connsiteX707" fmla="*/ 185763 w 699110"/>
                  <a:gd name="connsiteY707" fmla="*/ 623085 h 699342"/>
                  <a:gd name="connsiteX708" fmla="*/ 188553 w 699110"/>
                  <a:gd name="connsiteY708" fmla="*/ 613785 h 699342"/>
                  <a:gd name="connsiteX709" fmla="*/ 188553 w 699110"/>
                  <a:gd name="connsiteY709" fmla="*/ 610065 h 699342"/>
                  <a:gd name="connsiteX710" fmla="*/ 185763 w 699110"/>
                  <a:gd name="connsiteY710" fmla="*/ 605415 h 699342"/>
                  <a:gd name="connsiteX711" fmla="*/ 182043 w 699110"/>
                  <a:gd name="connsiteY711" fmla="*/ 604485 h 699342"/>
                  <a:gd name="connsiteX712" fmla="*/ 181113 w 699110"/>
                  <a:gd name="connsiteY712" fmla="*/ 604485 h 699342"/>
                  <a:gd name="connsiteX713" fmla="*/ 176463 w 699110"/>
                  <a:gd name="connsiteY713" fmla="*/ 607275 h 699342"/>
                  <a:gd name="connsiteX714" fmla="*/ 175533 w 699110"/>
                  <a:gd name="connsiteY714" fmla="*/ 608205 h 699342"/>
                  <a:gd name="connsiteX715" fmla="*/ 174603 w 699110"/>
                  <a:gd name="connsiteY715" fmla="*/ 609135 h 699342"/>
                  <a:gd name="connsiteX716" fmla="*/ 164373 w 699110"/>
                  <a:gd name="connsiteY716" fmla="*/ 616575 h 699342"/>
                  <a:gd name="connsiteX717" fmla="*/ 156004 w 699110"/>
                  <a:gd name="connsiteY717" fmla="*/ 620295 h 699342"/>
                  <a:gd name="connsiteX718" fmla="*/ 150424 w 699110"/>
                  <a:gd name="connsiteY718" fmla="*/ 621225 h 699342"/>
                  <a:gd name="connsiteX719" fmla="*/ 146704 w 699110"/>
                  <a:gd name="connsiteY719" fmla="*/ 620295 h 699342"/>
                  <a:gd name="connsiteX720" fmla="*/ 143914 w 699110"/>
                  <a:gd name="connsiteY720" fmla="*/ 619365 h 699342"/>
                  <a:gd name="connsiteX721" fmla="*/ 141124 w 699110"/>
                  <a:gd name="connsiteY721" fmla="*/ 617505 h 699342"/>
                  <a:gd name="connsiteX722" fmla="*/ 139264 w 699110"/>
                  <a:gd name="connsiteY722" fmla="*/ 614715 h 699342"/>
                  <a:gd name="connsiteX723" fmla="*/ 137404 w 699110"/>
                  <a:gd name="connsiteY723" fmla="*/ 609135 h 699342"/>
                  <a:gd name="connsiteX724" fmla="*/ 136474 w 699110"/>
                  <a:gd name="connsiteY724" fmla="*/ 599835 h 699342"/>
                  <a:gd name="connsiteX725" fmla="*/ 138334 w 699110"/>
                  <a:gd name="connsiteY725" fmla="*/ 585886 h 699342"/>
                  <a:gd name="connsiteX726" fmla="*/ 148564 w 699110"/>
                  <a:gd name="connsiteY726" fmla="*/ 560776 h 699342"/>
                  <a:gd name="connsiteX727" fmla="*/ 154144 w 699110"/>
                  <a:gd name="connsiteY727" fmla="*/ 552406 h 699342"/>
                  <a:gd name="connsiteX728" fmla="*/ 156004 w 699110"/>
                  <a:gd name="connsiteY728" fmla="*/ 550547 h 699342"/>
                  <a:gd name="connsiteX729" fmla="*/ 156004 w 699110"/>
                  <a:gd name="connsiteY729" fmla="*/ 550547 h 699342"/>
                  <a:gd name="connsiteX730" fmla="*/ 156004 w 699110"/>
                  <a:gd name="connsiteY730" fmla="*/ 550547 h 699342"/>
                  <a:gd name="connsiteX731" fmla="*/ 156004 w 699110"/>
                  <a:gd name="connsiteY731" fmla="*/ 550547 h 699342"/>
                  <a:gd name="connsiteX732" fmla="*/ 156004 w 699110"/>
                  <a:gd name="connsiteY732" fmla="*/ 550547 h 699342"/>
                  <a:gd name="connsiteX733" fmla="*/ 194133 w 699110"/>
                  <a:gd name="connsiteY733" fmla="*/ 531017 h 699342"/>
                  <a:gd name="connsiteX734" fmla="*/ 239702 w 699110"/>
                  <a:gd name="connsiteY734" fmla="*/ 497538 h 699342"/>
                  <a:gd name="connsiteX735" fmla="*/ 276901 w 699110"/>
                  <a:gd name="connsiteY735" fmla="*/ 455689 h 699342"/>
                  <a:gd name="connsiteX736" fmla="*/ 292710 w 699110"/>
                  <a:gd name="connsiteY736" fmla="*/ 428720 h 699342"/>
                  <a:gd name="connsiteX737" fmla="*/ 292710 w 699110"/>
                  <a:gd name="connsiteY737" fmla="*/ 428720 h 699342"/>
                  <a:gd name="connsiteX738" fmla="*/ 292710 w 699110"/>
                  <a:gd name="connsiteY738" fmla="*/ 428720 h 699342"/>
                  <a:gd name="connsiteX739" fmla="*/ 292710 w 699110"/>
                  <a:gd name="connsiteY739" fmla="*/ 428720 h 699342"/>
                  <a:gd name="connsiteX740" fmla="*/ 292710 w 699110"/>
                  <a:gd name="connsiteY740" fmla="*/ 428720 h 699342"/>
                  <a:gd name="connsiteX741" fmla="*/ 292710 w 699110"/>
                  <a:gd name="connsiteY741" fmla="*/ 428720 h 699342"/>
                  <a:gd name="connsiteX742" fmla="*/ 301080 w 699110"/>
                  <a:gd name="connsiteY742" fmla="*/ 434299 h 699342"/>
                  <a:gd name="connsiteX743" fmla="*/ 301080 w 699110"/>
                  <a:gd name="connsiteY743" fmla="*/ 435230 h 699342"/>
                  <a:gd name="connsiteX744" fmla="*/ 299220 w 699110"/>
                  <a:gd name="connsiteY744" fmla="*/ 442669 h 699342"/>
                  <a:gd name="connsiteX745" fmla="*/ 298290 w 699110"/>
                  <a:gd name="connsiteY745" fmla="*/ 446389 h 699342"/>
                  <a:gd name="connsiteX746" fmla="*/ 295500 w 699110"/>
                  <a:gd name="connsiteY746" fmla="*/ 457549 h 699342"/>
                  <a:gd name="connsiteX747" fmla="*/ 279691 w 699110"/>
                  <a:gd name="connsiteY747" fmla="*/ 501258 h 699342"/>
                  <a:gd name="connsiteX748" fmla="*/ 257371 w 699110"/>
                  <a:gd name="connsiteY748" fmla="*/ 544037 h 699342"/>
                  <a:gd name="connsiteX749" fmla="*/ 256441 w 699110"/>
                  <a:gd name="connsiteY749" fmla="*/ 544967 h 699342"/>
                  <a:gd name="connsiteX750" fmla="*/ 232262 w 699110"/>
                  <a:gd name="connsiteY750" fmla="*/ 583096 h 699342"/>
                  <a:gd name="connsiteX751" fmla="*/ 233192 w 699110"/>
                  <a:gd name="connsiteY751" fmla="*/ 590536 h 699342"/>
                  <a:gd name="connsiteX752" fmla="*/ 236911 w 699110"/>
                  <a:gd name="connsiteY752" fmla="*/ 591466 h 699342"/>
                  <a:gd name="connsiteX753" fmla="*/ 241561 w 699110"/>
                  <a:gd name="connsiteY753" fmla="*/ 589606 h 699342"/>
                  <a:gd name="connsiteX754" fmla="*/ 249002 w 699110"/>
                  <a:gd name="connsiteY754" fmla="*/ 578446 h 699342"/>
                  <a:gd name="connsiteX755" fmla="*/ 250861 w 699110"/>
                  <a:gd name="connsiteY755" fmla="*/ 575656 h 699342"/>
                  <a:gd name="connsiteX756" fmla="*/ 263881 w 699110"/>
                  <a:gd name="connsiteY756" fmla="*/ 555197 h 699342"/>
                  <a:gd name="connsiteX757" fmla="*/ 286201 w 699110"/>
                  <a:gd name="connsiteY757" fmla="*/ 517067 h 699342"/>
                  <a:gd name="connsiteX758" fmla="*/ 304800 w 699110"/>
                  <a:gd name="connsiteY758" fmla="*/ 478008 h 699342"/>
                  <a:gd name="connsiteX759" fmla="*/ 311310 w 699110"/>
                  <a:gd name="connsiteY759" fmla="*/ 457549 h 699342"/>
                  <a:gd name="connsiteX760" fmla="*/ 313170 w 699110"/>
                  <a:gd name="connsiteY760" fmla="*/ 447319 h 699342"/>
                  <a:gd name="connsiteX761" fmla="*/ 314100 w 699110"/>
                  <a:gd name="connsiteY761" fmla="*/ 440809 h 699342"/>
                  <a:gd name="connsiteX762" fmla="*/ 314100 w 699110"/>
                  <a:gd name="connsiteY762" fmla="*/ 439879 h 699342"/>
                  <a:gd name="connsiteX763" fmla="*/ 314100 w 699110"/>
                  <a:gd name="connsiteY763" fmla="*/ 439879 h 699342"/>
                  <a:gd name="connsiteX764" fmla="*/ 314100 w 699110"/>
                  <a:gd name="connsiteY764" fmla="*/ 439879 h 699342"/>
                  <a:gd name="connsiteX765" fmla="*/ 314100 w 699110"/>
                  <a:gd name="connsiteY765" fmla="*/ 439879 h 699342"/>
                  <a:gd name="connsiteX766" fmla="*/ 320609 w 699110"/>
                  <a:gd name="connsiteY766" fmla="*/ 440809 h 699342"/>
                  <a:gd name="connsiteX767" fmla="*/ 328979 w 699110"/>
                  <a:gd name="connsiteY767" fmla="*/ 441739 h 699342"/>
                  <a:gd name="connsiteX768" fmla="*/ 328979 w 699110"/>
                  <a:gd name="connsiteY768" fmla="*/ 441739 h 699342"/>
                  <a:gd name="connsiteX769" fmla="*/ 328979 w 699110"/>
                  <a:gd name="connsiteY769" fmla="*/ 490098 h 699342"/>
                  <a:gd name="connsiteX770" fmla="*/ 334559 w 699110"/>
                  <a:gd name="connsiteY770" fmla="*/ 426859 h 699342"/>
                  <a:gd name="connsiteX771" fmla="*/ 327119 w 699110"/>
                  <a:gd name="connsiteY771" fmla="*/ 426859 h 699342"/>
                  <a:gd name="connsiteX772" fmla="*/ 314100 w 699110"/>
                  <a:gd name="connsiteY772" fmla="*/ 423140 h 699342"/>
                  <a:gd name="connsiteX773" fmla="*/ 303870 w 699110"/>
                  <a:gd name="connsiteY773" fmla="*/ 416630 h 699342"/>
                  <a:gd name="connsiteX774" fmla="*/ 294570 w 699110"/>
                  <a:gd name="connsiteY774" fmla="*/ 407330 h 699342"/>
                  <a:gd name="connsiteX775" fmla="*/ 286201 w 699110"/>
                  <a:gd name="connsiteY775" fmla="*/ 392451 h 699342"/>
                  <a:gd name="connsiteX776" fmla="*/ 280620 w 699110"/>
                  <a:gd name="connsiteY776" fmla="*/ 371991 h 699342"/>
                  <a:gd name="connsiteX777" fmla="*/ 280620 w 699110"/>
                  <a:gd name="connsiteY777" fmla="*/ 350602 h 699342"/>
                  <a:gd name="connsiteX778" fmla="*/ 285270 w 699110"/>
                  <a:gd name="connsiteY778" fmla="*/ 332932 h 699342"/>
                  <a:gd name="connsiteX779" fmla="*/ 291780 w 699110"/>
                  <a:gd name="connsiteY779" fmla="*/ 320842 h 699342"/>
                  <a:gd name="connsiteX780" fmla="*/ 299220 w 699110"/>
                  <a:gd name="connsiteY780" fmla="*/ 313402 h 699342"/>
                  <a:gd name="connsiteX781" fmla="*/ 308520 w 699110"/>
                  <a:gd name="connsiteY781" fmla="*/ 307823 h 699342"/>
                  <a:gd name="connsiteX782" fmla="*/ 320609 w 699110"/>
                  <a:gd name="connsiteY782" fmla="*/ 305033 h 699342"/>
                  <a:gd name="connsiteX783" fmla="*/ 328050 w 699110"/>
                  <a:gd name="connsiteY783" fmla="*/ 305033 h 699342"/>
                  <a:gd name="connsiteX784" fmla="*/ 337349 w 699110"/>
                  <a:gd name="connsiteY784" fmla="*/ 305962 h 699342"/>
                  <a:gd name="connsiteX785" fmla="*/ 361529 w 699110"/>
                  <a:gd name="connsiteY785" fmla="*/ 312472 h 699342"/>
                  <a:gd name="connsiteX786" fmla="*/ 374549 w 699110"/>
                  <a:gd name="connsiteY786" fmla="*/ 319912 h 699342"/>
                  <a:gd name="connsiteX787" fmla="*/ 386638 w 699110"/>
                  <a:gd name="connsiteY787" fmla="*/ 332002 h 699342"/>
                  <a:gd name="connsiteX788" fmla="*/ 395938 w 699110"/>
                  <a:gd name="connsiteY788" fmla="*/ 347811 h 699342"/>
                  <a:gd name="connsiteX789" fmla="*/ 400588 w 699110"/>
                  <a:gd name="connsiteY789" fmla="*/ 365481 h 699342"/>
                  <a:gd name="connsiteX790" fmla="*/ 400588 w 699110"/>
                  <a:gd name="connsiteY790" fmla="*/ 382221 h 699342"/>
                  <a:gd name="connsiteX791" fmla="*/ 396868 w 699110"/>
                  <a:gd name="connsiteY791" fmla="*/ 396170 h 699342"/>
                  <a:gd name="connsiteX792" fmla="*/ 380128 w 699110"/>
                  <a:gd name="connsiteY792" fmla="*/ 414770 h 699342"/>
                  <a:gd name="connsiteX793" fmla="*/ 362458 w 699110"/>
                  <a:gd name="connsiteY793" fmla="*/ 421280 h 699342"/>
                  <a:gd name="connsiteX794" fmla="*/ 342929 w 699110"/>
                  <a:gd name="connsiteY794" fmla="*/ 426859 h 699342"/>
                  <a:gd name="connsiteX795" fmla="*/ 334559 w 699110"/>
                  <a:gd name="connsiteY795" fmla="*/ 426859 h 699342"/>
                  <a:gd name="connsiteX796" fmla="*/ 506605 w 699110"/>
                  <a:gd name="connsiteY796" fmla="*/ 587746 h 699342"/>
                  <a:gd name="connsiteX797" fmla="*/ 506605 w 699110"/>
                  <a:gd name="connsiteY797" fmla="*/ 588676 h 699342"/>
                  <a:gd name="connsiteX798" fmla="*/ 514045 w 699110"/>
                  <a:gd name="connsiteY798" fmla="*/ 612855 h 699342"/>
                  <a:gd name="connsiteX799" fmla="*/ 514045 w 699110"/>
                  <a:gd name="connsiteY799" fmla="*/ 622155 h 699342"/>
                  <a:gd name="connsiteX800" fmla="*/ 514045 w 699110"/>
                  <a:gd name="connsiteY800" fmla="*/ 623085 h 699342"/>
                  <a:gd name="connsiteX801" fmla="*/ 513115 w 699110"/>
                  <a:gd name="connsiteY801" fmla="*/ 626805 h 699342"/>
                  <a:gd name="connsiteX802" fmla="*/ 511255 w 699110"/>
                  <a:gd name="connsiteY802" fmla="*/ 629595 h 699342"/>
                  <a:gd name="connsiteX803" fmla="*/ 508465 w 699110"/>
                  <a:gd name="connsiteY803" fmla="*/ 632385 h 699342"/>
                  <a:gd name="connsiteX804" fmla="*/ 503815 w 699110"/>
                  <a:gd name="connsiteY804" fmla="*/ 635175 h 699342"/>
                  <a:gd name="connsiteX805" fmla="*/ 502885 w 699110"/>
                  <a:gd name="connsiteY805" fmla="*/ 635175 h 699342"/>
                  <a:gd name="connsiteX806" fmla="*/ 502885 w 699110"/>
                  <a:gd name="connsiteY806" fmla="*/ 635175 h 699342"/>
                  <a:gd name="connsiteX807" fmla="*/ 496375 w 699110"/>
                  <a:gd name="connsiteY807" fmla="*/ 637034 h 699342"/>
                  <a:gd name="connsiteX808" fmla="*/ 494515 w 699110"/>
                  <a:gd name="connsiteY808" fmla="*/ 636104 h 699342"/>
                  <a:gd name="connsiteX809" fmla="*/ 489865 w 699110"/>
                  <a:gd name="connsiteY809" fmla="*/ 634245 h 699342"/>
                  <a:gd name="connsiteX810" fmla="*/ 477776 w 699110"/>
                  <a:gd name="connsiteY810" fmla="*/ 629595 h 699342"/>
                  <a:gd name="connsiteX811" fmla="*/ 474056 w 699110"/>
                  <a:gd name="connsiteY811" fmla="*/ 629595 h 699342"/>
                  <a:gd name="connsiteX812" fmla="*/ 473126 w 699110"/>
                  <a:gd name="connsiteY812" fmla="*/ 629595 h 699342"/>
                  <a:gd name="connsiteX813" fmla="*/ 465686 w 699110"/>
                  <a:gd name="connsiteY813" fmla="*/ 631454 h 699342"/>
                  <a:gd name="connsiteX814" fmla="*/ 459176 w 699110"/>
                  <a:gd name="connsiteY814" fmla="*/ 638894 h 699342"/>
                  <a:gd name="connsiteX815" fmla="*/ 456386 w 699110"/>
                  <a:gd name="connsiteY815" fmla="*/ 662144 h 699342"/>
                  <a:gd name="connsiteX816" fmla="*/ 456386 w 699110"/>
                  <a:gd name="connsiteY816" fmla="*/ 674233 h 699342"/>
                  <a:gd name="connsiteX817" fmla="*/ 455456 w 699110"/>
                  <a:gd name="connsiteY817" fmla="*/ 676094 h 699342"/>
                  <a:gd name="connsiteX818" fmla="*/ 454526 w 699110"/>
                  <a:gd name="connsiteY818" fmla="*/ 677953 h 699342"/>
                  <a:gd name="connsiteX819" fmla="*/ 449876 w 699110"/>
                  <a:gd name="connsiteY819" fmla="*/ 682603 h 699342"/>
                  <a:gd name="connsiteX820" fmla="*/ 448016 w 699110"/>
                  <a:gd name="connsiteY820" fmla="*/ 683533 h 699342"/>
                  <a:gd name="connsiteX821" fmla="*/ 446156 w 699110"/>
                  <a:gd name="connsiteY821" fmla="*/ 683533 h 699342"/>
                  <a:gd name="connsiteX822" fmla="*/ 445227 w 699110"/>
                  <a:gd name="connsiteY822" fmla="*/ 683533 h 699342"/>
                  <a:gd name="connsiteX823" fmla="*/ 442437 w 699110"/>
                  <a:gd name="connsiteY823" fmla="*/ 681673 h 699342"/>
                  <a:gd name="connsiteX824" fmla="*/ 436857 w 699110"/>
                  <a:gd name="connsiteY824" fmla="*/ 675164 h 699342"/>
                  <a:gd name="connsiteX825" fmla="*/ 425697 w 699110"/>
                  <a:gd name="connsiteY825" fmla="*/ 656564 h 699342"/>
                  <a:gd name="connsiteX826" fmla="*/ 423837 w 699110"/>
                  <a:gd name="connsiteY826" fmla="*/ 652844 h 699342"/>
                  <a:gd name="connsiteX827" fmla="*/ 423837 w 699110"/>
                  <a:gd name="connsiteY827" fmla="*/ 651914 h 699342"/>
                  <a:gd name="connsiteX828" fmla="*/ 416397 w 699110"/>
                  <a:gd name="connsiteY828" fmla="*/ 638894 h 699342"/>
                  <a:gd name="connsiteX829" fmla="*/ 410817 w 699110"/>
                  <a:gd name="connsiteY829" fmla="*/ 634245 h 699342"/>
                  <a:gd name="connsiteX830" fmla="*/ 408027 w 699110"/>
                  <a:gd name="connsiteY830" fmla="*/ 634245 h 699342"/>
                  <a:gd name="connsiteX831" fmla="*/ 401518 w 699110"/>
                  <a:gd name="connsiteY831" fmla="*/ 637034 h 699342"/>
                  <a:gd name="connsiteX832" fmla="*/ 387568 w 699110"/>
                  <a:gd name="connsiteY832" fmla="*/ 654704 h 699342"/>
                  <a:gd name="connsiteX833" fmla="*/ 381058 w 699110"/>
                  <a:gd name="connsiteY833" fmla="*/ 664004 h 699342"/>
                  <a:gd name="connsiteX834" fmla="*/ 376408 w 699110"/>
                  <a:gd name="connsiteY834" fmla="*/ 669584 h 699342"/>
                  <a:gd name="connsiteX835" fmla="*/ 373618 w 699110"/>
                  <a:gd name="connsiteY835" fmla="*/ 671444 h 699342"/>
                  <a:gd name="connsiteX836" fmla="*/ 370828 w 699110"/>
                  <a:gd name="connsiteY836" fmla="*/ 672374 h 699342"/>
                  <a:gd name="connsiteX837" fmla="*/ 368968 w 699110"/>
                  <a:gd name="connsiteY837" fmla="*/ 672374 h 699342"/>
                  <a:gd name="connsiteX838" fmla="*/ 367108 w 699110"/>
                  <a:gd name="connsiteY838" fmla="*/ 672374 h 699342"/>
                  <a:gd name="connsiteX839" fmla="*/ 364318 w 699110"/>
                  <a:gd name="connsiteY839" fmla="*/ 671444 h 699342"/>
                  <a:gd name="connsiteX840" fmla="*/ 361529 w 699110"/>
                  <a:gd name="connsiteY840" fmla="*/ 669584 h 699342"/>
                  <a:gd name="connsiteX841" fmla="*/ 358739 w 699110"/>
                  <a:gd name="connsiteY841" fmla="*/ 666794 h 699342"/>
                  <a:gd name="connsiteX842" fmla="*/ 355019 w 699110"/>
                  <a:gd name="connsiteY842" fmla="*/ 660284 h 699342"/>
                  <a:gd name="connsiteX843" fmla="*/ 349439 w 699110"/>
                  <a:gd name="connsiteY843" fmla="*/ 642614 h 699342"/>
                  <a:gd name="connsiteX844" fmla="*/ 344789 w 699110"/>
                  <a:gd name="connsiteY844" fmla="*/ 618435 h 699342"/>
                  <a:gd name="connsiteX845" fmla="*/ 343859 w 699110"/>
                  <a:gd name="connsiteY845" fmla="*/ 487308 h 699342"/>
                  <a:gd name="connsiteX846" fmla="*/ 346649 w 699110"/>
                  <a:gd name="connsiteY846" fmla="*/ 440809 h 699342"/>
                  <a:gd name="connsiteX847" fmla="*/ 346649 w 699110"/>
                  <a:gd name="connsiteY847" fmla="*/ 439879 h 699342"/>
                  <a:gd name="connsiteX848" fmla="*/ 346649 w 699110"/>
                  <a:gd name="connsiteY848" fmla="*/ 439879 h 699342"/>
                  <a:gd name="connsiteX849" fmla="*/ 346649 w 699110"/>
                  <a:gd name="connsiteY849" fmla="*/ 439879 h 699342"/>
                  <a:gd name="connsiteX850" fmla="*/ 346649 w 699110"/>
                  <a:gd name="connsiteY850" fmla="*/ 439879 h 699342"/>
                  <a:gd name="connsiteX851" fmla="*/ 362458 w 699110"/>
                  <a:gd name="connsiteY851" fmla="*/ 436159 h 699342"/>
                  <a:gd name="connsiteX852" fmla="*/ 362458 w 699110"/>
                  <a:gd name="connsiteY852" fmla="*/ 436159 h 699342"/>
                  <a:gd name="connsiteX853" fmla="*/ 362458 w 699110"/>
                  <a:gd name="connsiteY853" fmla="*/ 436159 h 699342"/>
                  <a:gd name="connsiteX854" fmla="*/ 362458 w 699110"/>
                  <a:gd name="connsiteY854" fmla="*/ 436159 h 699342"/>
                  <a:gd name="connsiteX855" fmla="*/ 412677 w 699110"/>
                  <a:gd name="connsiteY855" fmla="*/ 572866 h 699342"/>
                  <a:gd name="connsiteX856" fmla="*/ 415467 w 699110"/>
                  <a:gd name="connsiteY856" fmla="*/ 575656 h 699342"/>
                  <a:gd name="connsiteX857" fmla="*/ 417327 w 699110"/>
                  <a:gd name="connsiteY857" fmla="*/ 575656 h 699342"/>
                  <a:gd name="connsiteX858" fmla="*/ 419187 w 699110"/>
                  <a:gd name="connsiteY858" fmla="*/ 575656 h 699342"/>
                  <a:gd name="connsiteX859" fmla="*/ 421977 w 699110"/>
                  <a:gd name="connsiteY859" fmla="*/ 572866 h 699342"/>
                  <a:gd name="connsiteX860" fmla="*/ 421977 w 699110"/>
                  <a:gd name="connsiteY860" fmla="*/ 568216 h 699342"/>
                  <a:gd name="connsiteX861" fmla="*/ 381058 w 699110"/>
                  <a:gd name="connsiteY861" fmla="*/ 467779 h 699342"/>
                  <a:gd name="connsiteX862" fmla="*/ 381058 w 699110"/>
                  <a:gd name="connsiteY862" fmla="*/ 466849 h 699342"/>
                  <a:gd name="connsiteX863" fmla="*/ 372688 w 699110"/>
                  <a:gd name="connsiteY863" fmla="*/ 431509 h 699342"/>
                  <a:gd name="connsiteX864" fmla="*/ 372688 w 699110"/>
                  <a:gd name="connsiteY864" fmla="*/ 430580 h 699342"/>
                  <a:gd name="connsiteX865" fmla="*/ 372688 w 699110"/>
                  <a:gd name="connsiteY865" fmla="*/ 430580 h 699342"/>
                  <a:gd name="connsiteX866" fmla="*/ 372688 w 699110"/>
                  <a:gd name="connsiteY866" fmla="*/ 430580 h 699342"/>
                  <a:gd name="connsiteX867" fmla="*/ 372688 w 699110"/>
                  <a:gd name="connsiteY867" fmla="*/ 430580 h 699342"/>
                  <a:gd name="connsiteX868" fmla="*/ 375478 w 699110"/>
                  <a:gd name="connsiteY868" fmla="*/ 427790 h 699342"/>
                  <a:gd name="connsiteX869" fmla="*/ 377338 w 699110"/>
                  <a:gd name="connsiteY869" fmla="*/ 426859 h 699342"/>
                  <a:gd name="connsiteX870" fmla="*/ 385708 w 699110"/>
                  <a:gd name="connsiteY870" fmla="*/ 422210 h 699342"/>
                  <a:gd name="connsiteX871" fmla="*/ 385708 w 699110"/>
                  <a:gd name="connsiteY871" fmla="*/ 422210 h 699342"/>
                  <a:gd name="connsiteX872" fmla="*/ 385708 w 699110"/>
                  <a:gd name="connsiteY872" fmla="*/ 422210 h 699342"/>
                  <a:gd name="connsiteX873" fmla="*/ 385708 w 699110"/>
                  <a:gd name="connsiteY873" fmla="*/ 422210 h 699342"/>
                  <a:gd name="connsiteX874" fmla="*/ 385708 w 699110"/>
                  <a:gd name="connsiteY874" fmla="*/ 422210 h 699342"/>
                  <a:gd name="connsiteX875" fmla="*/ 395938 w 699110"/>
                  <a:gd name="connsiteY875" fmla="*/ 435230 h 699342"/>
                  <a:gd name="connsiteX876" fmla="*/ 400588 w 699110"/>
                  <a:gd name="connsiteY876" fmla="*/ 440809 h 699342"/>
                  <a:gd name="connsiteX877" fmla="*/ 408957 w 699110"/>
                  <a:gd name="connsiteY877" fmla="*/ 451039 h 699342"/>
                  <a:gd name="connsiteX878" fmla="*/ 425697 w 699110"/>
                  <a:gd name="connsiteY878" fmla="*/ 471499 h 699342"/>
                  <a:gd name="connsiteX879" fmla="*/ 426627 w 699110"/>
                  <a:gd name="connsiteY879" fmla="*/ 472429 h 699342"/>
                  <a:gd name="connsiteX880" fmla="*/ 429417 w 699110"/>
                  <a:gd name="connsiteY880" fmla="*/ 476148 h 699342"/>
                  <a:gd name="connsiteX881" fmla="*/ 441506 w 699110"/>
                  <a:gd name="connsiteY881" fmla="*/ 491028 h 699342"/>
                  <a:gd name="connsiteX882" fmla="*/ 443366 w 699110"/>
                  <a:gd name="connsiteY882" fmla="*/ 493818 h 699342"/>
                  <a:gd name="connsiteX883" fmla="*/ 443366 w 699110"/>
                  <a:gd name="connsiteY883" fmla="*/ 493818 h 699342"/>
                  <a:gd name="connsiteX884" fmla="*/ 443366 w 699110"/>
                  <a:gd name="connsiteY884" fmla="*/ 493818 h 699342"/>
                  <a:gd name="connsiteX885" fmla="*/ 474986 w 699110"/>
                  <a:gd name="connsiteY885" fmla="*/ 537527 h 699342"/>
                  <a:gd name="connsiteX886" fmla="*/ 506605 w 699110"/>
                  <a:gd name="connsiteY886" fmla="*/ 587746 h 699342"/>
                  <a:gd name="connsiteX887" fmla="*/ 680511 w 699110"/>
                  <a:gd name="connsiteY887" fmla="*/ 489168 h 699342"/>
                  <a:gd name="connsiteX888" fmla="*/ 678651 w 699110"/>
                  <a:gd name="connsiteY888" fmla="*/ 494748 h 699342"/>
                  <a:gd name="connsiteX889" fmla="*/ 675861 w 699110"/>
                  <a:gd name="connsiteY889" fmla="*/ 499398 h 699342"/>
                  <a:gd name="connsiteX890" fmla="*/ 673071 w 699110"/>
                  <a:gd name="connsiteY890" fmla="*/ 501258 h 699342"/>
                  <a:gd name="connsiteX891" fmla="*/ 670281 w 699110"/>
                  <a:gd name="connsiteY891" fmla="*/ 503118 h 699342"/>
                  <a:gd name="connsiteX892" fmla="*/ 665631 w 699110"/>
                  <a:gd name="connsiteY892" fmla="*/ 504048 h 699342"/>
                  <a:gd name="connsiteX893" fmla="*/ 664701 w 699110"/>
                  <a:gd name="connsiteY893" fmla="*/ 504048 h 699342"/>
                  <a:gd name="connsiteX894" fmla="*/ 656331 w 699110"/>
                  <a:gd name="connsiteY894" fmla="*/ 503118 h 699342"/>
                  <a:gd name="connsiteX895" fmla="*/ 638662 w 699110"/>
                  <a:gd name="connsiteY895" fmla="*/ 497538 h 699342"/>
                  <a:gd name="connsiteX896" fmla="*/ 626572 w 699110"/>
                  <a:gd name="connsiteY896" fmla="*/ 493818 h 699342"/>
                  <a:gd name="connsiteX897" fmla="*/ 623782 w 699110"/>
                  <a:gd name="connsiteY897" fmla="*/ 493818 h 699342"/>
                  <a:gd name="connsiteX898" fmla="*/ 617272 w 699110"/>
                  <a:gd name="connsiteY898" fmla="*/ 496608 h 699342"/>
                  <a:gd name="connsiteX899" fmla="*/ 616343 w 699110"/>
                  <a:gd name="connsiteY899" fmla="*/ 500328 h 699342"/>
                  <a:gd name="connsiteX900" fmla="*/ 618202 w 699110"/>
                  <a:gd name="connsiteY900" fmla="*/ 505908 h 699342"/>
                  <a:gd name="connsiteX901" fmla="*/ 628432 w 699110"/>
                  <a:gd name="connsiteY901" fmla="*/ 517997 h 699342"/>
                  <a:gd name="connsiteX902" fmla="*/ 633082 w 699110"/>
                  <a:gd name="connsiteY902" fmla="*/ 527297 h 699342"/>
                  <a:gd name="connsiteX903" fmla="*/ 634012 w 699110"/>
                  <a:gd name="connsiteY903" fmla="*/ 533807 h 699342"/>
                  <a:gd name="connsiteX904" fmla="*/ 634012 w 699110"/>
                  <a:gd name="connsiteY904" fmla="*/ 538457 h 699342"/>
                  <a:gd name="connsiteX905" fmla="*/ 633082 w 699110"/>
                  <a:gd name="connsiteY905" fmla="*/ 542177 h 699342"/>
                  <a:gd name="connsiteX906" fmla="*/ 631222 w 699110"/>
                  <a:gd name="connsiteY906" fmla="*/ 544967 h 699342"/>
                  <a:gd name="connsiteX907" fmla="*/ 627502 w 699110"/>
                  <a:gd name="connsiteY907" fmla="*/ 547757 h 699342"/>
                  <a:gd name="connsiteX908" fmla="*/ 621922 w 699110"/>
                  <a:gd name="connsiteY908" fmla="*/ 550547 h 699342"/>
                  <a:gd name="connsiteX909" fmla="*/ 612622 w 699110"/>
                  <a:gd name="connsiteY909" fmla="*/ 552406 h 699342"/>
                  <a:gd name="connsiteX910" fmla="*/ 608902 w 699110"/>
                  <a:gd name="connsiteY910" fmla="*/ 552406 h 699342"/>
                  <a:gd name="connsiteX911" fmla="*/ 587513 w 699110"/>
                  <a:gd name="connsiteY911" fmla="*/ 550547 h 699342"/>
                  <a:gd name="connsiteX912" fmla="*/ 534504 w 699110"/>
                  <a:gd name="connsiteY912" fmla="*/ 531017 h 699342"/>
                  <a:gd name="connsiteX913" fmla="*/ 494515 w 699110"/>
                  <a:gd name="connsiteY913" fmla="*/ 508698 h 699342"/>
                  <a:gd name="connsiteX914" fmla="*/ 486146 w 699110"/>
                  <a:gd name="connsiteY914" fmla="*/ 504048 h 699342"/>
                  <a:gd name="connsiteX915" fmla="*/ 465686 w 699110"/>
                  <a:gd name="connsiteY915" fmla="*/ 491028 h 699342"/>
                  <a:gd name="connsiteX916" fmla="*/ 465686 w 699110"/>
                  <a:gd name="connsiteY916" fmla="*/ 491028 h 699342"/>
                  <a:gd name="connsiteX917" fmla="*/ 462896 w 699110"/>
                  <a:gd name="connsiteY917" fmla="*/ 487308 h 699342"/>
                  <a:gd name="connsiteX918" fmla="*/ 447087 w 699110"/>
                  <a:gd name="connsiteY918" fmla="*/ 467779 h 699342"/>
                  <a:gd name="connsiteX919" fmla="*/ 400588 w 699110"/>
                  <a:gd name="connsiteY919" fmla="*/ 418490 h 699342"/>
                  <a:gd name="connsiteX920" fmla="*/ 400588 w 699110"/>
                  <a:gd name="connsiteY920" fmla="*/ 418490 h 699342"/>
                  <a:gd name="connsiteX921" fmla="*/ 413607 w 699110"/>
                  <a:gd name="connsiteY921" fmla="*/ 399890 h 699342"/>
                  <a:gd name="connsiteX922" fmla="*/ 414537 w 699110"/>
                  <a:gd name="connsiteY922" fmla="*/ 398030 h 699342"/>
                  <a:gd name="connsiteX923" fmla="*/ 441506 w 699110"/>
                  <a:gd name="connsiteY923" fmla="*/ 415700 h 699342"/>
                  <a:gd name="connsiteX924" fmla="*/ 476846 w 699110"/>
                  <a:gd name="connsiteY924" fmla="*/ 431509 h 699342"/>
                  <a:gd name="connsiteX925" fmla="*/ 553104 w 699110"/>
                  <a:gd name="connsiteY925" fmla="*/ 452899 h 699342"/>
                  <a:gd name="connsiteX926" fmla="*/ 554034 w 699110"/>
                  <a:gd name="connsiteY926" fmla="*/ 452899 h 699342"/>
                  <a:gd name="connsiteX927" fmla="*/ 558684 w 699110"/>
                  <a:gd name="connsiteY927" fmla="*/ 451039 h 699342"/>
                  <a:gd name="connsiteX928" fmla="*/ 561474 w 699110"/>
                  <a:gd name="connsiteY928" fmla="*/ 445459 h 699342"/>
                  <a:gd name="connsiteX929" fmla="*/ 559614 w 699110"/>
                  <a:gd name="connsiteY929" fmla="*/ 439879 h 699342"/>
                  <a:gd name="connsiteX930" fmla="*/ 554034 w 699110"/>
                  <a:gd name="connsiteY930" fmla="*/ 437089 h 699342"/>
                  <a:gd name="connsiteX931" fmla="*/ 527995 w 699110"/>
                  <a:gd name="connsiteY931" fmla="*/ 430580 h 699342"/>
                  <a:gd name="connsiteX932" fmla="*/ 523345 w 699110"/>
                  <a:gd name="connsiteY932" fmla="*/ 429650 h 699342"/>
                  <a:gd name="connsiteX933" fmla="*/ 524275 w 699110"/>
                  <a:gd name="connsiteY933" fmla="*/ 429650 h 699342"/>
                  <a:gd name="connsiteX934" fmla="*/ 523345 w 699110"/>
                  <a:gd name="connsiteY934" fmla="*/ 429650 h 699342"/>
                  <a:gd name="connsiteX935" fmla="*/ 524275 w 699110"/>
                  <a:gd name="connsiteY935" fmla="*/ 429650 h 699342"/>
                  <a:gd name="connsiteX936" fmla="*/ 447087 w 699110"/>
                  <a:gd name="connsiteY936" fmla="*/ 401750 h 699342"/>
                  <a:gd name="connsiteX937" fmla="*/ 434997 w 699110"/>
                  <a:gd name="connsiteY937" fmla="*/ 395240 h 699342"/>
                  <a:gd name="connsiteX938" fmla="*/ 434997 w 699110"/>
                  <a:gd name="connsiteY938" fmla="*/ 395240 h 699342"/>
                  <a:gd name="connsiteX939" fmla="*/ 434997 w 699110"/>
                  <a:gd name="connsiteY939" fmla="*/ 395240 h 699342"/>
                  <a:gd name="connsiteX940" fmla="*/ 434997 w 699110"/>
                  <a:gd name="connsiteY940" fmla="*/ 395240 h 699342"/>
                  <a:gd name="connsiteX941" fmla="*/ 417327 w 699110"/>
                  <a:gd name="connsiteY941" fmla="*/ 384081 h 699342"/>
                  <a:gd name="connsiteX942" fmla="*/ 418257 w 699110"/>
                  <a:gd name="connsiteY942" fmla="*/ 380361 h 699342"/>
                  <a:gd name="connsiteX943" fmla="*/ 418257 w 699110"/>
                  <a:gd name="connsiteY943" fmla="*/ 379431 h 699342"/>
                  <a:gd name="connsiteX944" fmla="*/ 434067 w 699110"/>
                  <a:gd name="connsiteY944" fmla="*/ 379431 h 699342"/>
                  <a:gd name="connsiteX945" fmla="*/ 439647 w 699110"/>
                  <a:gd name="connsiteY945" fmla="*/ 379431 h 699342"/>
                  <a:gd name="connsiteX946" fmla="*/ 441506 w 699110"/>
                  <a:gd name="connsiteY946" fmla="*/ 379431 h 699342"/>
                  <a:gd name="connsiteX947" fmla="*/ 467546 w 699110"/>
                  <a:gd name="connsiteY947" fmla="*/ 379431 h 699342"/>
                  <a:gd name="connsiteX948" fmla="*/ 522415 w 699110"/>
                  <a:gd name="connsiteY948" fmla="*/ 376641 h 699342"/>
                  <a:gd name="connsiteX949" fmla="*/ 570773 w 699110"/>
                  <a:gd name="connsiteY949" fmla="*/ 369201 h 699342"/>
                  <a:gd name="connsiteX950" fmla="*/ 592163 w 699110"/>
                  <a:gd name="connsiteY950" fmla="*/ 363621 h 699342"/>
                  <a:gd name="connsiteX951" fmla="*/ 613552 w 699110"/>
                  <a:gd name="connsiteY951" fmla="*/ 363621 h 699342"/>
                  <a:gd name="connsiteX952" fmla="*/ 614483 w 699110"/>
                  <a:gd name="connsiteY952" fmla="*/ 363621 h 699342"/>
                  <a:gd name="connsiteX953" fmla="*/ 615412 w 699110"/>
                  <a:gd name="connsiteY953" fmla="*/ 363621 h 699342"/>
                  <a:gd name="connsiteX954" fmla="*/ 648892 w 699110"/>
                  <a:gd name="connsiteY954" fmla="*/ 374781 h 699342"/>
                  <a:gd name="connsiteX955" fmla="*/ 669351 w 699110"/>
                  <a:gd name="connsiteY955" fmla="*/ 387801 h 699342"/>
                  <a:gd name="connsiteX956" fmla="*/ 679581 w 699110"/>
                  <a:gd name="connsiteY956" fmla="*/ 398960 h 699342"/>
                  <a:gd name="connsiteX957" fmla="*/ 684231 w 699110"/>
                  <a:gd name="connsiteY957" fmla="*/ 409190 h 699342"/>
                  <a:gd name="connsiteX958" fmla="*/ 686091 w 699110"/>
                  <a:gd name="connsiteY958" fmla="*/ 416630 h 699342"/>
                  <a:gd name="connsiteX959" fmla="*/ 686091 w 699110"/>
                  <a:gd name="connsiteY959" fmla="*/ 421280 h 699342"/>
                  <a:gd name="connsiteX960" fmla="*/ 685161 w 699110"/>
                  <a:gd name="connsiteY960" fmla="*/ 425000 h 699342"/>
                  <a:gd name="connsiteX961" fmla="*/ 683300 w 699110"/>
                  <a:gd name="connsiteY961" fmla="*/ 428720 h 699342"/>
                  <a:gd name="connsiteX962" fmla="*/ 679581 w 699110"/>
                  <a:gd name="connsiteY962" fmla="*/ 431509 h 699342"/>
                  <a:gd name="connsiteX963" fmla="*/ 673071 w 699110"/>
                  <a:gd name="connsiteY963" fmla="*/ 434299 h 699342"/>
                  <a:gd name="connsiteX964" fmla="*/ 661911 w 699110"/>
                  <a:gd name="connsiteY964" fmla="*/ 436159 h 699342"/>
                  <a:gd name="connsiteX965" fmla="*/ 658192 w 699110"/>
                  <a:gd name="connsiteY965" fmla="*/ 436159 h 699342"/>
                  <a:gd name="connsiteX966" fmla="*/ 653542 w 699110"/>
                  <a:gd name="connsiteY966" fmla="*/ 436159 h 699342"/>
                  <a:gd name="connsiteX967" fmla="*/ 647032 w 699110"/>
                  <a:gd name="connsiteY967" fmla="*/ 440809 h 699342"/>
                  <a:gd name="connsiteX968" fmla="*/ 649822 w 699110"/>
                  <a:gd name="connsiteY968" fmla="*/ 449179 h 699342"/>
                  <a:gd name="connsiteX969" fmla="*/ 667491 w 699110"/>
                  <a:gd name="connsiteY969" fmla="*/ 462199 h 699342"/>
                  <a:gd name="connsiteX970" fmla="*/ 676791 w 699110"/>
                  <a:gd name="connsiteY970" fmla="*/ 472429 h 699342"/>
                  <a:gd name="connsiteX971" fmla="*/ 679581 w 699110"/>
                  <a:gd name="connsiteY971" fmla="*/ 478008 h 699342"/>
                  <a:gd name="connsiteX972" fmla="*/ 680511 w 699110"/>
                  <a:gd name="connsiteY972" fmla="*/ 482658 h 699342"/>
                  <a:gd name="connsiteX973" fmla="*/ 680511 w 699110"/>
                  <a:gd name="connsiteY973" fmla="*/ 489168 h 699342"/>
                  <a:gd name="connsiteX974" fmla="*/ 593093 w 699110"/>
                  <a:gd name="connsiteY974" fmla="*/ 446389 h 699342"/>
                  <a:gd name="connsiteX975" fmla="*/ 585653 w 699110"/>
                  <a:gd name="connsiteY975" fmla="*/ 448249 h 699342"/>
                  <a:gd name="connsiteX976" fmla="*/ 581933 w 699110"/>
                  <a:gd name="connsiteY976" fmla="*/ 454759 h 699342"/>
                  <a:gd name="connsiteX977" fmla="*/ 583793 w 699110"/>
                  <a:gd name="connsiteY977" fmla="*/ 462199 h 699342"/>
                  <a:gd name="connsiteX978" fmla="*/ 590303 w 699110"/>
                  <a:gd name="connsiteY978" fmla="*/ 465919 h 699342"/>
                  <a:gd name="connsiteX979" fmla="*/ 597743 w 699110"/>
                  <a:gd name="connsiteY979" fmla="*/ 464059 h 699342"/>
                  <a:gd name="connsiteX980" fmla="*/ 601463 w 699110"/>
                  <a:gd name="connsiteY980" fmla="*/ 457549 h 699342"/>
                  <a:gd name="connsiteX981" fmla="*/ 599603 w 699110"/>
                  <a:gd name="connsiteY981" fmla="*/ 450109 h 699342"/>
                  <a:gd name="connsiteX982" fmla="*/ 593093 w 699110"/>
                  <a:gd name="connsiteY982" fmla="*/ 446389 h 699342"/>
                  <a:gd name="connsiteX983" fmla="*/ 113225 w 699110"/>
                  <a:gd name="connsiteY983" fmla="*/ 462199 h 699342"/>
                  <a:gd name="connsiteX984" fmla="*/ 102995 w 699110"/>
                  <a:gd name="connsiteY984" fmla="*/ 464989 h 699342"/>
                  <a:gd name="connsiteX985" fmla="*/ 97415 w 699110"/>
                  <a:gd name="connsiteY985" fmla="*/ 474288 h 699342"/>
                  <a:gd name="connsiteX986" fmla="*/ 100205 w 699110"/>
                  <a:gd name="connsiteY986" fmla="*/ 484518 h 699342"/>
                  <a:gd name="connsiteX987" fmla="*/ 109505 w 699110"/>
                  <a:gd name="connsiteY987" fmla="*/ 490098 h 699342"/>
                  <a:gd name="connsiteX988" fmla="*/ 119735 w 699110"/>
                  <a:gd name="connsiteY988" fmla="*/ 487308 h 699342"/>
                  <a:gd name="connsiteX989" fmla="*/ 125314 w 699110"/>
                  <a:gd name="connsiteY989" fmla="*/ 478008 h 699342"/>
                  <a:gd name="connsiteX990" fmla="*/ 122524 w 699110"/>
                  <a:gd name="connsiteY990" fmla="*/ 467779 h 699342"/>
                  <a:gd name="connsiteX991" fmla="*/ 113225 w 699110"/>
                  <a:gd name="connsiteY991" fmla="*/ 462199 h 699342"/>
                  <a:gd name="connsiteX992" fmla="*/ 112295 w 699110"/>
                  <a:gd name="connsiteY992" fmla="*/ 304103 h 699342"/>
                  <a:gd name="connsiteX993" fmla="*/ 116945 w 699110"/>
                  <a:gd name="connsiteY993" fmla="*/ 302243 h 699342"/>
                  <a:gd name="connsiteX994" fmla="*/ 118805 w 699110"/>
                  <a:gd name="connsiteY994" fmla="*/ 296663 h 699342"/>
                  <a:gd name="connsiteX995" fmla="*/ 116014 w 699110"/>
                  <a:gd name="connsiteY995" fmla="*/ 292013 h 699342"/>
                  <a:gd name="connsiteX996" fmla="*/ 110435 w 699110"/>
                  <a:gd name="connsiteY996" fmla="*/ 290153 h 699342"/>
                  <a:gd name="connsiteX997" fmla="*/ 105785 w 699110"/>
                  <a:gd name="connsiteY997" fmla="*/ 292013 h 699342"/>
                  <a:gd name="connsiteX998" fmla="*/ 103925 w 699110"/>
                  <a:gd name="connsiteY998" fmla="*/ 297593 h 699342"/>
                  <a:gd name="connsiteX999" fmla="*/ 106715 w 699110"/>
                  <a:gd name="connsiteY999" fmla="*/ 302243 h 699342"/>
                  <a:gd name="connsiteX1000" fmla="*/ 112295 w 699110"/>
                  <a:gd name="connsiteY1000" fmla="*/ 304103 h 699342"/>
                  <a:gd name="connsiteX1001" fmla="*/ 423837 w 699110"/>
                  <a:gd name="connsiteY1001" fmla="*/ 146937 h 699342"/>
                  <a:gd name="connsiteX1002" fmla="*/ 431277 w 699110"/>
                  <a:gd name="connsiteY1002" fmla="*/ 143216 h 699342"/>
                  <a:gd name="connsiteX1003" fmla="*/ 434067 w 699110"/>
                  <a:gd name="connsiteY1003" fmla="*/ 134847 h 699342"/>
                  <a:gd name="connsiteX1004" fmla="*/ 430347 w 699110"/>
                  <a:gd name="connsiteY1004" fmla="*/ 127407 h 699342"/>
                  <a:gd name="connsiteX1005" fmla="*/ 421977 w 699110"/>
                  <a:gd name="connsiteY1005" fmla="*/ 124617 h 699342"/>
                  <a:gd name="connsiteX1006" fmla="*/ 414537 w 699110"/>
                  <a:gd name="connsiteY1006" fmla="*/ 128337 h 699342"/>
                  <a:gd name="connsiteX1007" fmla="*/ 411748 w 699110"/>
                  <a:gd name="connsiteY1007" fmla="*/ 136707 h 699342"/>
                  <a:gd name="connsiteX1008" fmla="*/ 415467 w 699110"/>
                  <a:gd name="connsiteY1008" fmla="*/ 144146 h 699342"/>
                  <a:gd name="connsiteX1009" fmla="*/ 423837 w 699110"/>
                  <a:gd name="connsiteY1009" fmla="*/ 146937 h 699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</a:cxnLst>
                <a:rect l="l" t="t" r="r" b="b"/>
                <a:pathLst>
                  <a:path w="699110" h="699342">
                    <a:moveTo>
                      <a:pt x="693531" y="473358"/>
                    </a:moveTo>
                    <a:cubicBezTo>
                      <a:pt x="692600" y="469638"/>
                      <a:pt x="689810" y="466849"/>
                      <a:pt x="687950" y="463129"/>
                    </a:cubicBezTo>
                    <a:cubicBezTo>
                      <a:pt x="684231" y="457549"/>
                      <a:pt x="678651" y="452899"/>
                      <a:pt x="674001" y="448249"/>
                    </a:cubicBezTo>
                    <a:cubicBezTo>
                      <a:pt x="674001" y="448249"/>
                      <a:pt x="674931" y="448249"/>
                      <a:pt x="674931" y="448249"/>
                    </a:cubicBezTo>
                    <a:cubicBezTo>
                      <a:pt x="677721" y="447319"/>
                      <a:pt x="681441" y="446389"/>
                      <a:pt x="684231" y="444529"/>
                    </a:cubicBezTo>
                    <a:cubicBezTo>
                      <a:pt x="687950" y="442669"/>
                      <a:pt x="690741" y="439879"/>
                      <a:pt x="692600" y="437089"/>
                    </a:cubicBezTo>
                    <a:cubicBezTo>
                      <a:pt x="697250" y="432439"/>
                      <a:pt x="699110" y="425930"/>
                      <a:pt x="699110" y="419420"/>
                    </a:cubicBezTo>
                    <a:cubicBezTo>
                      <a:pt x="699110" y="411980"/>
                      <a:pt x="697250" y="403610"/>
                      <a:pt x="693531" y="397100"/>
                    </a:cubicBezTo>
                    <a:cubicBezTo>
                      <a:pt x="687021" y="383151"/>
                      <a:pt x="674001" y="372921"/>
                      <a:pt x="660981" y="365481"/>
                    </a:cubicBezTo>
                    <a:cubicBezTo>
                      <a:pt x="648892" y="358971"/>
                      <a:pt x="634942" y="353391"/>
                      <a:pt x="621922" y="350602"/>
                    </a:cubicBezTo>
                    <a:cubicBezTo>
                      <a:pt x="623782" y="349671"/>
                      <a:pt x="625642" y="348741"/>
                      <a:pt x="627502" y="347811"/>
                    </a:cubicBezTo>
                    <a:cubicBezTo>
                      <a:pt x="633082" y="345022"/>
                      <a:pt x="638662" y="342232"/>
                      <a:pt x="644242" y="338512"/>
                    </a:cubicBezTo>
                    <a:cubicBezTo>
                      <a:pt x="648892" y="335722"/>
                      <a:pt x="653542" y="332002"/>
                      <a:pt x="657261" y="328282"/>
                    </a:cubicBezTo>
                    <a:cubicBezTo>
                      <a:pt x="666561" y="319912"/>
                      <a:pt x="674001" y="310612"/>
                      <a:pt x="679581" y="299453"/>
                    </a:cubicBezTo>
                    <a:cubicBezTo>
                      <a:pt x="684231" y="290153"/>
                      <a:pt x="686091" y="278063"/>
                      <a:pt x="682371" y="267834"/>
                    </a:cubicBezTo>
                    <a:cubicBezTo>
                      <a:pt x="680511" y="262254"/>
                      <a:pt x="675861" y="258534"/>
                      <a:pt x="671211" y="254814"/>
                    </a:cubicBezTo>
                    <a:cubicBezTo>
                      <a:pt x="668421" y="252954"/>
                      <a:pt x="666561" y="252024"/>
                      <a:pt x="663771" y="251094"/>
                    </a:cubicBezTo>
                    <a:cubicBezTo>
                      <a:pt x="669351" y="245514"/>
                      <a:pt x="674931" y="239004"/>
                      <a:pt x="678651" y="231564"/>
                    </a:cubicBezTo>
                    <a:cubicBezTo>
                      <a:pt x="680511" y="227844"/>
                      <a:pt x="681441" y="223195"/>
                      <a:pt x="681441" y="218545"/>
                    </a:cubicBezTo>
                    <a:cubicBezTo>
                      <a:pt x="681441" y="216685"/>
                      <a:pt x="681441" y="213895"/>
                      <a:pt x="680511" y="212035"/>
                    </a:cubicBezTo>
                    <a:cubicBezTo>
                      <a:pt x="680511" y="211105"/>
                      <a:pt x="679581" y="209245"/>
                      <a:pt x="679581" y="208315"/>
                    </a:cubicBezTo>
                    <a:cubicBezTo>
                      <a:pt x="678651" y="207385"/>
                      <a:pt x="678651" y="206455"/>
                      <a:pt x="677721" y="204595"/>
                    </a:cubicBezTo>
                    <a:cubicBezTo>
                      <a:pt x="673071" y="197155"/>
                      <a:pt x="663771" y="193435"/>
                      <a:pt x="654471" y="191575"/>
                    </a:cubicBezTo>
                    <a:cubicBezTo>
                      <a:pt x="648892" y="190645"/>
                      <a:pt x="643312" y="190645"/>
                      <a:pt x="637732" y="190645"/>
                    </a:cubicBezTo>
                    <a:cubicBezTo>
                      <a:pt x="635872" y="190645"/>
                      <a:pt x="634012" y="190645"/>
                      <a:pt x="632152" y="191575"/>
                    </a:cubicBezTo>
                    <a:cubicBezTo>
                      <a:pt x="633082" y="189715"/>
                      <a:pt x="633082" y="186925"/>
                      <a:pt x="634012" y="185065"/>
                    </a:cubicBezTo>
                    <a:cubicBezTo>
                      <a:pt x="635872" y="177626"/>
                      <a:pt x="634942" y="170186"/>
                      <a:pt x="632152" y="163676"/>
                    </a:cubicBezTo>
                    <a:cubicBezTo>
                      <a:pt x="631222" y="159956"/>
                      <a:pt x="629362" y="157166"/>
                      <a:pt x="626572" y="154376"/>
                    </a:cubicBezTo>
                    <a:cubicBezTo>
                      <a:pt x="624712" y="151586"/>
                      <a:pt x="621922" y="148796"/>
                      <a:pt x="618202" y="146007"/>
                    </a:cubicBezTo>
                    <a:cubicBezTo>
                      <a:pt x="615412" y="143216"/>
                      <a:pt x="611693" y="141357"/>
                      <a:pt x="607973" y="139497"/>
                    </a:cubicBezTo>
                    <a:cubicBezTo>
                      <a:pt x="604252" y="137637"/>
                      <a:pt x="600533" y="135777"/>
                      <a:pt x="595883" y="134847"/>
                    </a:cubicBezTo>
                    <a:cubicBezTo>
                      <a:pt x="589373" y="132987"/>
                      <a:pt x="581933" y="132057"/>
                      <a:pt x="575423" y="132057"/>
                    </a:cubicBezTo>
                    <a:cubicBezTo>
                      <a:pt x="572634" y="132057"/>
                      <a:pt x="570773" y="132057"/>
                      <a:pt x="567984" y="132057"/>
                    </a:cubicBezTo>
                    <a:cubicBezTo>
                      <a:pt x="558684" y="132987"/>
                      <a:pt x="550314" y="134847"/>
                      <a:pt x="541014" y="137637"/>
                    </a:cubicBezTo>
                    <a:cubicBezTo>
                      <a:pt x="534504" y="139497"/>
                      <a:pt x="528925" y="142287"/>
                      <a:pt x="523345" y="145077"/>
                    </a:cubicBezTo>
                    <a:cubicBezTo>
                      <a:pt x="526135" y="138567"/>
                      <a:pt x="528925" y="131127"/>
                      <a:pt x="531714" y="124617"/>
                    </a:cubicBezTo>
                    <a:cubicBezTo>
                      <a:pt x="533574" y="119967"/>
                      <a:pt x="533574" y="114387"/>
                      <a:pt x="534504" y="109737"/>
                    </a:cubicBezTo>
                    <a:cubicBezTo>
                      <a:pt x="535434" y="104158"/>
                      <a:pt x="534504" y="99508"/>
                      <a:pt x="534504" y="93928"/>
                    </a:cubicBezTo>
                    <a:cubicBezTo>
                      <a:pt x="533574" y="86488"/>
                      <a:pt x="530785" y="79048"/>
                      <a:pt x="526135" y="73468"/>
                    </a:cubicBezTo>
                    <a:cubicBezTo>
                      <a:pt x="521485" y="66958"/>
                      <a:pt x="514975" y="62309"/>
                      <a:pt x="507535" y="60449"/>
                    </a:cubicBezTo>
                    <a:cubicBezTo>
                      <a:pt x="500095" y="58589"/>
                      <a:pt x="492655" y="59518"/>
                      <a:pt x="486146" y="61379"/>
                    </a:cubicBezTo>
                    <a:cubicBezTo>
                      <a:pt x="484286" y="61379"/>
                      <a:pt x="483355" y="62309"/>
                      <a:pt x="481496" y="63239"/>
                    </a:cubicBezTo>
                    <a:cubicBezTo>
                      <a:pt x="481496" y="62309"/>
                      <a:pt x="481496" y="60449"/>
                      <a:pt x="481496" y="59518"/>
                    </a:cubicBezTo>
                    <a:cubicBezTo>
                      <a:pt x="481496" y="52079"/>
                      <a:pt x="481496" y="44639"/>
                      <a:pt x="480566" y="37199"/>
                    </a:cubicBezTo>
                    <a:cubicBezTo>
                      <a:pt x="479636" y="29759"/>
                      <a:pt x="477776" y="21390"/>
                      <a:pt x="473126" y="14880"/>
                    </a:cubicBezTo>
                    <a:cubicBezTo>
                      <a:pt x="468476" y="7440"/>
                      <a:pt x="461036" y="2790"/>
                      <a:pt x="452666" y="930"/>
                    </a:cubicBezTo>
                    <a:cubicBezTo>
                      <a:pt x="449876" y="0"/>
                      <a:pt x="448016" y="0"/>
                      <a:pt x="445227" y="0"/>
                    </a:cubicBezTo>
                    <a:cubicBezTo>
                      <a:pt x="445227" y="0"/>
                      <a:pt x="444297" y="0"/>
                      <a:pt x="444297" y="0"/>
                    </a:cubicBezTo>
                    <a:cubicBezTo>
                      <a:pt x="442437" y="0"/>
                      <a:pt x="439647" y="0"/>
                      <a:pt x="437787" y="930"/>
                    </a:cubicBezTo>
                    <a:cubicBezTo>
                      <a:pt x="434067" y="1860"/>
                      <a:pt x="429417" y="3720"/>
                      <a:pt x="425697" y="5580"/>
                    </a:cubicBezTo>
                    <a:cubicBezTo>
                      <a:pt x="418257" y="10230"/>
                      <a:pt x="411748" y="16740"/>
                      <a:pt x="407098" y="24179"/>
                    </a:cubicBezTo>
                    <a:cubicBezTo>
                      <a:pt x="400588" y="33479"/>
                      <a:pt x="395008" y="44639"/>
                      <a:pt x="390358" y="54869"/>
                    </a:cubicBezTo>
                    <a:cubicBezTo>
                      <a:pt x="388498" y="53009"/>
                      <a:pt x="385708" y="51149"/>
                      <a:pt x="382918" y="50219"/>
                    </a:cubicBezTo>
                    <a:cubicBezTo>
                      <a:pt x="379198" y="48359"/>
                      <a:pt x="376408" y="47429"/>
                      <a:pt x="372688" y="47429"/>
                    </a:cubicBezTo>
                    <a:cubicBezTo>
                      <a:pt x="369899" y="47429"/>
                      <a:pt x="366179" y="48359"/>
                      <a:pt x="363389" y="49289"/>
                    </a:cubicBezTo>
                    <a:cubicBezTo>
                      <a:pt x="361529" y="50219"/>
                      <a:pt x="359669" y="50219"/>
                      <a:pt x="358739" y="51149"/>
                    </a:cubicBezTo>
                    <a:cubicBezTo>
                      <a:pt x="356879" y="52079"/>
                      <a:pt x="355949" y="53009"/>
                      <a:pt x="354089" y="53939"/>
                    </a:cubicBezTo>
                    <a:cubicBezTo>
                      <a:pt x="351299" y="55799"/>
                      <a:pt x="349439" y="58589"/>
                      <a:pt x="347579" y="60449"/>
                    </a:cubicBezTo>
                    <a:cubicBezTo>
                      <a:pt x="342929" y="66028"/>
                      <a:pt x="339209" y="72538"/>
                      <a:pt x="335489" y="79048"/>
                    </a:cubicBezTo>
                    <a:cubicBezTo>
                      <a:pt x="330839" y="89278"/>
                      <a:pt x="326190" y="99508"/>
                      <a:pt x="322469" y="110667"/>
                    </a:cubicBezTo>
                    <a:cubicBezTo>
                      <a:pt x="321540" y="107877"/>
                      <a:pt x="321540" y="104158"/>
                      <a:pt x="320609" y="101367"/>
                    </a:cubicBezTo>
                    <a:cubicBezTo>
                      <a:pt x="318750" y="92068"/>
                      <a:pt x="315960" y="83698"/>
                      <a:pt x="312240" y="75328"/>
                    </a:cubicBezTo>
                    <a:cubicBezTo>
                      <a:pt x="309450" y="68818"/>
                      <a:pt x="304800" y="62309"/>
                      <a:pt x="300150" y="56729"/>
                    </a:cubicBezTo>
                    <a:cubicBezTo>
                      <a:pt x="295500" y="52079"/>
                      <a:pt x="289920" y="47429"/>
                      <a:pt x="284341" y="43709"/>
                    </a:cubicBezTo>
                    <a:cubicBezTo>
                      <a:pt x="278760" y="40919"/>
                      <a:pt x="273181" y="38129"/>
                      <a:pt x="266671" y="37199"/>
                    </a:cubicBezTo>
                    <a:cubicBezTo>
                      <a:pt x="260161" y="36269"/>
                      <a:pt x="253651" y="36269"/>
                      <a:pt x="247142" y="38129"/>
                    </a:cubicBezTo>
                    <a:cubicBezTo>
                      <a:pt x="240632" y="39989"/>
                      <a:pt x="235052" y="43709"/>
                      <a:pt x="229472" y="47429"/>
                    </a:cubicBezTo>
                    <a:cubicBezTo>
                      <a:pt x="225752" y="50219"/>
                      <a:pt x="222962" y="53939"/>
                      <a:pt x="221102" y="57659"/>
                    </a:cubicBezTo>
                    <a:cubicBezTo>
                      <a:pt x="221102" y="57659"/>
                      <a:pt x="221102" y="58589"/>
                      <a:pt x="220172" y="58589"/>
                    </a:cubicBezTo>
                    <a:cubicBezTo>
                      <a:pt x="218312" y="56729"/>
                      <a:pt x="215522" y="53939"/>
                      <a:pt x="213662" y="52079"/>
                    </a:cubicBezTo>
                    <a:cubicBezTo>
                      <a:pt x="210872" y="49289"/>
                      <a:pt x="207153" y="46499"/>
                      <a:pt x="203433" y="43709"/>
                    </a:cubicBezTo>
                    <a:cubicBezTo>
                      <a:pt x="199712" y="40919"/>
                      <a:pt x="195993" y="39059"/>
                      <a:pt x="191343" y="37199"/>
                    </a:cubicBezTo>
                    <a:cubicBezTo>
                      <a:pt x="187623" y="35339"/>
                      <a:pt x="182973" y="35339"/>
                      <a:pt x="178323" y="35339"/>
                    </a:cubicBezTo>
                    <a:cubicBezTo>
                      <a:pt x="174603" y="35339"/>
                      <a:pt x="170883" y="35339"/>
                      <a:pt x="167163" y="36269"/>
                    </a:cubicBezTo>
                    <a:cubicBezTo>
                      <a:pt x="161584" y="37199"/>
                      <a:pt x="156004" y="39989"/>
                      <a:pt x="152284" y="43709"/>
                    </a:cubicBezTo>
                    <a:cubicBezTo>
                      <a:pt x="144844" y="52079"/>
                      <a:pt x="144844" y="64168"/>
                      <a:pt x="146704" y="74398"/>
                    </a:cubicBezTo>
                    <a:cubicBezTo>
                      <a:pt x="147634" y="79978"/>
                      <a:pt x="149494" y="84628"/>
                      <a:pt x="150424" y="90208"/>
                    </a:cubicBezTo>
                    <a:cubicBezTo>
                      <a:pt x="151354" y="92068"/>
                      <a:pt x="151354" y="93928"/>
                      <a:pt x="152284" y="96718"/>
                    </a:cubicBezTo>
                    <a:cubicBezTo>
                      <a:pt x="142054" y="96718"/>
                      <a:pt x="130894" y="98578"/>
                      <a:pt x="122524" y="104158"/>
                    </a:cubicBezTo>
                    <a:cubicBezTo>
                      <a:pt x="114155" y="108807"/>
                      <a:pt x="108575" y="117177"/>
                      <a:pt x="106715" y="127407"/>
                    </a:cubicBezTo>
                    <a:cubicBezTo>
                      <a:pt x="104855" y="137637"/>
                      <a:pt x="107645" y="147866"/>
                      <a:pt x="111365" y="158096"/>
                    </a:cubicBezTo>
                    <a:cubicBezTo>
                      <a:pt x="116014" y="169256"/>
                      <a:pt x="122524" y="180416"/>
                      <a:pt x="129964" y="189715"/>
                    </a:cubicBezTo>
                    <a:cubicBezTo>
                      <a:pt x="130894" y="190645"/>
                      <a:pt x="130894" y="190645"/>
                      <a:pt x="131824" y="191575"/>
                    </a:cubicBezTo>
                    <a:cubicBezTo>
                      <a:pt x="130894" y="191575"/>
                      <a:pt x="130894" y="191575"/>
                      <a:pt x="129964" y="190645"/>
                    </a:cubicBezTo>
                    <a:cubicBezTo>
                      <a:pt x="119735" y="186925"/>
                      <a:pt x="108575" y="185065"/>
                      <a:pt x="98345" y="185065"/>
                    </a:cubicBezTo>
                    <a:lnTo>
                      <a:pt x="97415" y="185065"/>
                    </a:lnTo>
                    <a:cubicBezTo>
                      <a:pt x="88115" y="185065"/>
                      <a:pt x="78815" y="186925"/>
                      <a:pt x="71376" y="191575"/>
                    </a:cubicBezTo>
                    <a:cubicBezTo>
                      <a:pt x="67656" y="194365"/>
                      <a:pt x="63936" y="197155"/>
                      <a:pt x="62076" y="200875"/>
                    </a:cubicBezTo>
                    <a:cubicBezTo>
                      <a:pt x="59286" y="205525"/>
                      <a:pt x="58356" y="210175"/>
                      <a:pt x="58356" y="214825"/>
                    </a:cubicBezTo>
                    <a:cubicBezTo>
                      <a:pt x="58356" y="219475"/>
                      <a:pt x="59286" y="223195"/>
                      <a:pt x="60216" y="227844"/>
                    </a:cubicBezTo>
                    <a:cubicBezTo>
                      <a:pt x="60216" y="228774"/>
                      <a:pt x="60216" y="228774"/>
                      <a:pt x="61146" y="229704"/>
                    </a:cubicBezTo>
                    <a:cubicBezTo>
                      <a:pt x="54636" y="228774"/>
                      <a:pt x="49057" y="226914"/>
                      <a:pt x="42547" y="226914"/>
                    </a:cubicBezTo>
                    <a:cubicBezTo>
                      <a:pt x="36966" y="226914"/>
                      <a:pt x="30457" y="226914"/>
                      <a:pt x="24877" y="228774"/>
                    </a:cubicBezTo>
                    <a:cubicBezTo>
                      <a:pt x="22087" y="229704"/>
                      <a:pt x="19297" y="230635"/>
                      <a:pt x="16507" y="232494"/>
                    </a:cubicBezTo>
                    <a:cubicBezTo>
                      <a:pt x="13717" y="234354"/>
                      <a:pt x="10927" y="237144"/>
                      <a:pt x="9067" y="239934"/>
                    </a:cubicBezTo>
                    <a:cubicBezTo>
                      <a:pt x="7208" y="242724"/>
                      <a:pt x="6277" y="245514"/>
                      <a:pt x="5347" y="248304"/>
                    </a:cubicBezTo>
                    <a:cubicBezTo>
                      <a:pt x="4417" y="251094"/>
                      <a:pt x="4417" y="253884"/>
                      <a:pt x="4417" y="256674"/>
                    </a:cubicBezTo>
                    <a:cubicBezTo>
                      <a:pt x="4417" y="262254"/>
                      <a:pt x="7208" y="266904"/>
                      <a:pt x="9997" y="271553"/>
                    </a:cubicBezTo>
                    <a:cubicBezTo>
                      <a:pt x="12787" y="275273"/>
                      <a:pt x="16507" y="278993"/>
                      <a:pt x="20227" y="282713"/>
                    </a:cubicBezTo>
                    <a:cubicBezTo>
                      <a:pt x="23017" y="285503"/>
                      <a:pt x="26737" y="288293"/>
                      <a:pt x="28597" y="291083"/>
                    </a:cubicBezTo>
                    <a:cubicBezTo>
                      <a:pt x="29527" y="292013"/>
                      <a:pt x="29527" y="292943"/>
                      <a:pt x="30457" y="293873"/>
                    </a:cubicBezTo>
                    <a:cubicBezTo>
                      <a:pt x="30457" y="293873"/>
                      <a:pt x="30457" y="294803"/>
                      <a:pt x="30457" y="294803"/>
                    </a:cubicBezTo>
                    <a:lnTo>
                      <a:pt x="30457" y="295733"/>
                    </a:lnTo>
                    <a:cubicBezTo>
                      <a:pt x="30457" y="295733"/>
                      <a:pt x="30457" y="296663"/>
                      <a:pt x="30457" y="296663"/>
                    </a:cubicBezTo>
                    <a:cubicBezTo>
                      <a:pt x="30457" y="297593"/>
                      <a:pt x="29527" y="298523"/>
                      <a:pt x="29527" y="298523"/>
                    </a:cubicBezTo>
                    <a:cubicBezTo>
                      <a:pt x="28597" y="299453"/>
                      <a:pt x="27667" y="300383"/>
                      <a:pt x="26737" y="301313"/>
                    </a:cubicBezTo>
                    <a:cubicBezTo>
                      <a:pt x="24877" y="302243"/>
                      <a:pt x="23017" y="304103"/>
                      <a:pt x="21157" y="305033"/>
                    </a:cubicBezTo>
                    <a:cubicBezTo>
                      <a:pt x="15577" y="307823"/>
                      <a:pt x="8137" y="308753"/>
                      <a:pt x="4417" y="314332"/>
                    </a:cubicBezTo>
                    <a:cubicBezTo>
                      <a:pt x="-2092" y="321772"/>
                      <a:pt x="-233" y="332932"/>
                      <a:pt x="2558" y="341302"/>
                    </a:cubicBezTo>
                    <a:cubicBezTo>
                      <a:pt x="4417" y="347811"/>
                      <a:pt x="7208" y="353391"/>
                      <a:pt x="11857" y="358041"/>
                    </a:cubicBezTo>
                    <a:cubicBezTo>
                      <a:pt x="16507" y="363621"/>
                      <a:pt x="21157" y="369201"/>
                      <a:pt x="26737" y="372921"/>
                    </a:cubicBezTo>
                    <a:cubicBezTo>
                      <a:pt x="29527" y="375711"/>
                      <a:pt x="33247" y="377571"/>
                      <a:pt x="36966" y="379431"/>
                    </a:cubicBezTo>
                    <a:cubicBezTo>
                      <a:pt x="35107" y="380361"/>
                      <a:pt x="32316" y="381291"/>
                      <a:pt x="30457" y="382221"/>
                    </a:cubicBezTo>
                    <a:cubicBezTo>
                      <a:pt x="26737" y="384081"/>
                      <a:pt x="23947" y="385941"/>
                      <a:pt x="21157" y="388731"/>
                    </a:cubicBezTo>
                    <a:cubicBezTo>
                      <a:pt x="17437" y="391520"/>
                      <a:pt x="15577" y="395240"/>
                      <a:pt x="12787" y="399890"/>
                    </a:cubicBezTo>
                    <a:cubicBezTo>
                      <a:pt x="9997" y="404540"/>
                      <a:pt x="9067" y="410120"/>
                      <a:pt x="9067" y="415700"/>
                    </a:cubicBezTo>
                    <a:cubicBezTo>
                      <a:pt x="9067" y="420350"/>
                      <a:pt x="10927" y="425000"/>
                      <a:pt x="12787" y="429650"/>
                    </a:cubicBezTo>
                    <a:cubicBezTo>
                      <a:pt x="15577" y="436159"/>
                      <a:pt x="21157" y="440809"/>
                      <a:pt x="23947" y="446389"/>
                    </a:cubicBezTo>
                    <a:cubicBezTo>
                      <a:pt x="23947" y="447319"/>
                      <a:pt x="23947" y="447319"/>
                      <a:pt x="24877" y="448249"/>
                    </a:cubicBezTo>
                    <a:lnTo>
                      <a:pt x="24877" y="448249"/>
                    </a:lnTo>
                    <a:cubicBezTo>
                      <a:pt x="23947" y="448249"/>
                      <a:pt x="23017" y="449179"/>
                      <a:pt x="22087" y="449179"/>
                    </a:cubicBezTo>
                    <a:cubicBezTo>
                      <a:pt x="20227" y="450109"/>
                      <a:pt x="19297" y="451039"/>
                      <a:pt x="17437" y="451969"/>
                    </a:cubicBezTo>
                    <a:cubicBezTo>
                      <a:pt x="15577" y="452899"/>
                      <a:pt x="14647" y="454759"/>
                      <a:pt x="13717" y="456619"/>
                    </a:cubicBezTo>
                    <a:cubicBezTo>
                      <a:pt x="12787" y="458479"/>
                      <a:pt x="11857" y="460339"/>
                      <a:pt x="10927" y="462199"/>
                    </a:cubicBezTo>
                    <a:cubicBezTo>
                      <a:pt x="9997" y="464059"/>
                      <a:pt x="9067" y="465919"/>
                      <a:pt x="8137" y="466849"/>
                    </a:cubicBezTo>
                    <a:cubicBezTo>
                      <a:pt x="6277" y="470569"/>
                      <a:pt x="5347" y="473358"/>
                      <a:pt x="4417" y="477078"/>
                    </a:cubicBezTo>
                    <a:cubicBezTo>
                      <a:pt x="2558" y="481728"/>
                      <a:pt x="1627" y="487308"/>
                      <a:pt x="1627" y="491958"/>
                    </a:cubicBezTo>
                    <a:cubicBezTo>
                      <a:pt x="1627" y="494748"/>
                      <a:pt x="1627" y="496608"/>
                      <a:pt x="2558" y="499398"/>
                    </a:cubicBezTo>
                    <a:cubicBezTo>
                      <a:pt x="3487" y="502188"/>
                      <a:pt x="5347" y="504978"/>
                      <a:pt x="7208" y="506838"/>
                    </a:cubicBezTo>
                    <a:cubicBezTo>
                      <a:pt x="9997" y="510557"/>
                      <a:pt x="13717" y="512418"/>
                      <a:pt x="18367" y="514278"/>
                    </a:cubicBezTo>
                    <a:cubicBezTo>
                      <a:pt x="22087" y="516137"/>
                      <a:pt x="25807" y="517067"/>
                      <a:pt x="30457" y="517067"/>
                    </a:cubicBezTo>
                    <a:cubicBezTo>
                      <a:pt x="37897" y="517997"/>
                      <a:pt x="44407" y="518927"/>
                      <a:pt x="51846" y="518927"/>
                    </a:cubicBezTo>
                    <a:cubicBezTo>
                      <a:pt x="49057" y="526367"/>
                      <a:pt x="48126" y="534737"/>
                      <a:pt x="49986" y="543107"/>
                    </a:cubicBezTo>
                    <a:cubicBezTo>
                      <a:pt x="50916" y="547757"/>
                      <a:pt x="53706" y="551477"/>
                      <a:pt x="56496" y="555197"/>
                    </a:cubicBezTo>
                    <a:cubicBezTo>
                      <a:pt x="59286" y="558916"/>
                      <a:pt x="63936" y="560776"/>
                      <a:pt x="68586" y="562636"/>
                    </a:cubicBezTo>
                    <a:cubicBezTo>
                      <a:pt x="73236" y="564496"/>
                      <a:pt x="77886" y="564496"/>
                      <a:pt x="82535" y="565426"/>
                    </a:cubicBezTo>
                    <a:cubicBezTo>
                      <a:pt x="87185" y="565426"/>
                      <a:pt x="91835" y="565426"/>
                      <a:pt x="96485" y="565426"/>
                    </a:cubicBezTo>
                    <a:cubicBezTo>
                      <a:pt x="107645" y="564496"/>
                      <a:pt x="118805" y="561706"/>
                      <a:pt x="129034" y="558916"/>
                    </a:cubicBezTo>
                    <a:cubicBezTo>
                      <a:pt x="132754" y="557986"/>
                      <a:pt x="136474" y="556127"/>
                      <a:pt x="140194" y="555197"/>
                    </a:cubicBezTo>
                    <a:cubicBezTo>
                      <a:pt x="136474" y="561706"/>
                      <a:pt x="133684" y="568216"/>
                      <a:pt x="130894" y="574726"/>
                    </a:cubicBezTo>
                    <a:cubicBezTo>
                      <a:pt x="126245" y="587746"/>
                      <a:pt x="124384" y="602625"/>
                      <a:pt x="129034" y="615645"/>
                    </a:cubicBezTo>
                    <a:cubicBezTo>
                      <a:pt x="129964" y="618435"/>
                      <a:pt x="131824" y="620295"/>
                      <a:pt x="133684" y="623085"/>
                    </a:cubicBezTo>
                    <a:cubicBezTo>
                      <a:pt x="135544" y="624945"/>
                      <a:pt x="137404" y="626805"/>
                      <a:pt x="140194" y="628665"/>
                    </a:cubicBezTo>
                    <a:cubicBezTo>
                      <a:pt x="144844" y="631454"/>
                      <a:pt x="150424" y="631454"/>
                      <a:pt x="155074" y="631454"/>
                    </a:cubicBezTo>
                    <a:cubicBezTo>
                      <a:pt x="157863" y="631454"/>
                      <a:pt x="160654" y="630525"/>
                      <a:pt x="163444" y="629595"/>
                    </a:cubicBezTo>
                    <a:cubicBezTo>
                      <a:pt x="166233" y="628665"/>
                      <a:pt x="168093" y="627735"/>
                      <a:pt x="169954" y="626805"/>
                    </a:cubicBezTo>
                    <a:cubicBezTo>
                      <a:pt x="169023" y="633315"/>
                      <a:pt x="168093" y="639825"/>
                      <a:pt x="168093" y="645404"/>
                    </a:cubicBezTo>
                    <a:cubicBezTo>
                      <a:pt x="168093" y="652844"/>
                      <a:pt x="169023" y="659354"/>
                      <a:pt x="171813" y="665864"/>
                    </a:cubicBezTo>
                    <a:cubicBezTo>
                      <a:pt x="175533" y="672374"/>
                      <a:pt x="181113" y="677953"/>
                      <a:pt x="187623" y="681673"/>
                    </a:cubicBezTo>
                    <a:cubicBezTo>
                      <a:pt x="193203" y="684463"/>
                      <a:pt x="199712" y="686323"/>
                      <a:pt x="206222" y="684463"/>
                    </a:cubicBezTo>
                    <a:cubicBezTo>
                      <a:pt x="212732" y="683533"/>
                      <a:pt x="218312" y="679813"/>
                      <a:pt x="223892" y="676094"/>
                    </a:cubicBezTo>
                    <a:cubicBezTo>
                      <a:pt x="229472" y="671444"/>
                      <a:pt x="234122" y="666794"/>
                      <a:pt x="237842" y="661214"/>
                    </a:cubicBezTo>
                    <a:cubicBezTo>
                      <a:pt x="238772" y="660284"/>
                      <a:pt x="238772" y="659354"/>
                      <a:pt x="239702" y="658424"/>
                    </a:cubicBezTo>
                    <a:cubicBezTo>
                      <a:pt x="240632" y="660284"/>
                      <a:pt x="241561" y="663074"/>
                      <a:pt x="242492" y="664934"/>
                    </a:cubicBezTo>
                    <a:cubicBezTo>
                      <a:pt x="245281" y="670514"/>
                      <a:pt x="249931" y="674233"/>
                      <a:pt x="256441" y="676094"/>
                    </a:cubicBezTo>
                    <a:cubicBezTo>
                      <a:pt x="269461" y="680743"/>
                      <a:pt x="284341" y="673303"/>
                      <a:pt x="294570" y="664934"/>
                    </a:cubicBezTo>
                    <a:cubicBezTo>
                      <a:pt x="306660" y="654704"/>
                      <a:pt x="315030" y="640754"/>
                      <a:pt x="321540" y="625875"/>
                    </a:cubicBezTo>
                    <a:cubicBezTo>
                      <a:pt x="324330" y="620295"/>
                      <a:pt x="326190" y="614715"/>
                      <a:pt x="328050" y="609135"/>
                    </a:cubicBezTo>
                    <a:cubicBezTo>
                      <a:pt x="328979" y="616575"/>
                      <a:pt x="329909" y="624015"/>
                      <a:pt x="330839" y="631454"/>
                    </a:cubicBezTo>
                    <a:cubicBezTo>
                      <a:pt x="331769" y="636104"/>
                      <a:pt x="332700" y="641684"/>
                      <a:pt x="333629" y="646334"/>
                    </a:cubicBezTo>
                    <a:cubicBezTo>
                      <a:pt x="334559" y="650984"/>
                      <a:pt x="335489" y="654704"/>
                      <a:pt x="336419" y="659354"/>
                    </a:cubicBezTo>
                    <a:cubicBezTo>
                      <a:pt x="339209" y="667724"/>
                      <a:pt x="342929" y="677024"/>
                      <a:pt x="350369" y="682603"/>
                    </a:cubicBezTo>
                    <a:cubicBezTo>
                      <a:pt x="357808" y="689113"/>
                      <a:pt x="368968" y="690973"/>
                      <a:pt x="378268" y="688183"/>
                    </a:cubicBezTo>
                    <a:cubicBezTo>
                      <a:pt x="382918" y="687253"/>
                      <a:pt x="386638" y="684463"/>
                      <a:pt x="389428" y="681673"/>
                    </a:cubicBezTo>
                    <a:cubicBezTo>
                      <a:pt x="392218" y="678883"/>
                      <a:pt x="395008" y="676094"/>
                      <a:pt x="397798" y="672374"/>
                    </a:cubicBezTo>
                    <a:cubicBezTo>
                      <a:pt x="401518" y="667724"/>
                      <a:pt x="404307" y="663074"/>
                      <a:pt x="407098" y="657494"/>
                    </a:cubicBezTo>
                    <a:cubicBezTo>
                      <a:pt x="407098" y="657494"/>
                      <a:pt x="407098" y="658424"/>
                      <a:pt x="407098" y="658424"/>
                    </a:cubicBezTo>
                    <a:cubicBezTo>
                      <a:pt x="409888" y="663074"/>
                      <a:pt x="412677" y="668654"/>
                      <a:pt x="415467" y="673303"/>
                    </a:cubicBezTo>
                    <a:cubicBezTo>
                      <a:pt x="418257" y="678883"/>
                      <a:pt x="421977" y="683533"/>
                      <a:pt x="425697" y="688183"/>
                    </a:cubicBezTo>
                    <a:cubicBezTo>
                      <a:pt x="427557" y="690973"/>
                      <a:pt x="430347" y="692833"/>
                      <a:pt x="432207" y="694693"/>
                    </a:cubicBezTo>
                    <a:cubicBezTo>
                      <a:pt x="434997" y="696553"/>
                      <a:pt x="436857" y="697483"/>
                      <a:pt x="439647" y="698413"/>
                    </a:cubicBezTo>
                    <a:cubicBezTo>
                      <a:pt x="441506" y="699343"/>
                      <a:pt x="444297" y="699343"/>
                      <a:pt x="447087" y="699343"/>
                    </a:cubicBezTo>
                    <a:cubicBezTo>
                      <a:pt x="450806" y="699343"/>
                      <a:pt x="453597" y="698413"/>
                      <a:pt x="457316" y="696553"/>
                    </a:cubicBezTo>
                    <a:cubicBezTo>
                      <a:pt x="463826" y="693763"/>
                      <a:pt x="468476" y="688183"/>
                      <a:pt x="472196" y="682603"/>
                    </a:cubicBezTo>
                    <a:cubicBezTo>
                      <a:pt x="474056" y="680743"/>
                      <a:pt x="474986" y="677024"/>
                      <a:pt x="474986" y="674233"/>
                    </a:cubicBezTo>
                    <a:cubicBezTo>
                      <a:pt x="475916" y="670514"/>
                      <a:pt x="475916" y="666794"/>
                      <a:pt x="475916" y="663074"/>
                    </a:cubicBezTo>
                    <a:cubicBezTo>
                      <a:pt x="475916" y="657494"/>
                      <a:pt x="474986" y="651914"/>
                      <a:pt x="475916" y="646334"/>
                    </a:cubicBezTo>
                    <a:cubicBezTo>
                      <a:pt x="478706" y="647264"/>
                      <a:pt x="480566" y="649124"/>
                      <a:pt x="483355" y="650054"/>
                    </a:cubicBezTo>
                    <a:cubicBezTo>
                      <a:pt x="485215" y="650984"/>
                      <a:pt x="488005" y="651914"/>
                      <a:pt x="489865" y="652844"/>
                    </a:cubicBezTo>
                    <a:cubicBezTo>
                      <a:pt x="493585" y="653774"/>
                      <a:pt x="496375" y="653774"/>
                      <a:pt x="499165" y="652844"/>
                    </a:cubicBezTo>
                    <a:cubicBezTo>
                      <a:pt x="504745" y="651914"/>
                      <a:pt x="510325" y="650054"/>
                      <a:pt x="515905" y="646334"/>
                    </a:cubicBezTo>
                    <a:cubicBezTo>
                      <a:pt x="520554" y="643544"/>
                      <a:pt x="525204" y="638894"/>
                      <a:pt x="527995" y="634245"/>
                    </a:cubicBezTo>
                    <a:cubicBezTo>
                      <a:pt x="530785" y="629595"/>
                      <a:pt x="531714" y="624015"/>
                      <a:pt x="532645" y="617505"/>
                    </a:cubicBezTo>
                    <a:cubicBezTo>
                      <a:pt x="533574" y="611925"/>
                      <a:pt x="532645" y="606345"/>
                      <a:pt x="531714" y="600765"/>
                    </a:cubicBezTo>
                    <a:cubicBezTo>
                      <a:pt x="530785" y="595185"/>
                      <a:pt x="528925" y="589606"/>
                      <a:pt x="527064" y="584026"/>
                    </a:cubicBezTo>
                    <a:cubicBezTo>
                      <a:pt x="522415" y="571006"/>
                      <a:pt x="515905" y="557986"/>
                      <a:pt x="508465" y="546827"/>
                    </a:cubicBezTo>
                    <a:cubicBezTo>
                      <a:pt x="501025" y="533807"/>
                      <a:pt x="492655" y="521717"/>
                      <a:pt x="483355" y="509628"/>
                    </a:cubicBezTo>
                    <a:cubicBezTo>
                      <a:pt x="484286" y="510557"/>
                      <a:pt x="485215" y="510557"/>
                      <a:pt x="486146" y="511487"/>
                    </a:cubicBezTo>
                    <a:cubicBezTo>
                      <a:pt x="494515" y="517067"/>
                      <a:pt x="501955" y="522647"/>
                      <a:pt x="510325" y="527297"/>
                    </a:cubicBezTo>
                    <a:cubicBezTo>
                      <a:pt x="518695" y="532877"/>
                      <a:pt x="527064" y="537527"/>
                      <a:pt x="536364" y="542177"/>
                    </a:cubicBezTo>
                    <a:cubicBezTo>
                      <a:pt x="545664" y="546827"/>
                      <a:pt x="554964" y="550547"/>
                      <a:pt x="564264" y="554266"/>
                    </a:cubicBezTo>
                    <a:cubicBezTo>
                      <a:pt x="573563" y="557986"/>
                      <a:pt x="583793" y="559846"/>
                      <a:pt x="593093" y="561706"/>
                    </a:cubicBezTo>
                    <a:cubicBezTo>
                      <a:pt x="607973" y="563566"/>
                      <a:pt x="625642" y="563566"/>
                      <a:pt x="637732" y="554266"/>
                    </a:cubicBezTo>
                    <a:cubicBezTo>
                      <a:pt x="642382" y="550547"/>
                      <a:pt x="645172" y="545897"/>
                      <a:pt x="647032" y="541247"/>
                    </a:cubicBezTo>
                    <a:cubicBezTo>
                      <a:pt x="648892" y="535667"/>
                      <a:pt x="648892" y="530087"/>
                      <a:pt x="647961" y="525437"/>
                    </a:cubicBezTo>
                    <a:cubicBezTo>
                      <a:pt x="647961" y="522647"/>
                      <a:pt x="647032" y="519857"/>
                      <a:pt x="645172" y="517067"/>
                    </a:cubicBezTo>
                    <a:cubicBezTo>
                      <a:pt x="644242" y="515207"/>
                      <a:pt x="644242" y="514278"/>
                      <a:pt x="643312" y="512418"/>
                    </a:cubicBezTo>
                    <a:cubicBezTo>
                      <a:pt x="647032" y="513348"/>
                      <a:pt x="650751" y="514278"/>
                      <a:pt x="654471" y="515207"/>
                    </a:cubicBezTo>
                    <a:cubicBezTo>
                      <a:pt x="660051" y="516137"/>
                      <a:pt x="665631" y="516137"/>
                      <a:pt x="671211" y="514278"/>
                    </a:cubicBezTo>
                    <a:cubicBezTo>
                      <a:pt x="673071" y="513348"/>
                      <a:pt x="674001" y="513348"/>
                      <a:pt x="675861" y="512418"/>
                    </a:cubicBezTo>
                    <a:cubicBezTo>
                      <a:pt x="677721" y="511487"/>
                      <a:pt x="678651" y="510557"/>
                      <a:pt x="680511" y="509628"/>
                    </a:cubicBezTo>
                    <a:cubicBezTo>
                      <a:pt x="683300" y="507768"/>
                      <a:pt x="686091" y="504978"/>
                      <a:pt x="687950" y="502188"/>
                    </a:cubicBezTo>
                    <a:cubicBezTo>
                      <a:pt x="689810" y="499398"/>
                      <a:pt x="691671" y="495678"/>
                      <a:pt x="692600" y="491958"/>
                    </a:cubicBezTo>
                    <a:cubicBezTo>
                      <a:pt x="693531" y="488238"/>
                      <a:pt x="694460" y="485448"/>
                      <a:pt x="693531" y="481728"/>
                    </a:cubicBezTo>
                    <a:cubicBezTo>
                      <a:pt x="693531" y="479868"/>
                      <a:pt x="693531" y="478008"/>
                      <a:pt x="692600" y="476148"/>
                    </a:cubicBezTo>
                    <a:cubicBezTo>
                      <a:pt x="695391" y="478008"/>
                      <a:pt x="694460" y="475218"/>
                      <a:pt x="693531" y="473358"/>
                    </a:cubicBezTo>
                    <a:close/>
                    <a:moveTo>
                      <a:pt x="553104" y="153446"/>
                    </a:moveTo>
                    <a:cubicBezTo>
                      <a:pt x="560544" y="151586"/>
                      <a:pt x="567984" y="149726"/>
                      <a:pt x="574494" y="149726"/>
                    </a:cubicBezTo>
                    <a:lnTo>
                      <a:pt x="575423" y="149726"/>
                    </a:lnTo>
                    <a:cubicBezTo>
                      <a:pt x="580073" y="149726"/>
                      <a:pt x="585653" y="150656"/>
                      <a:pt x="590303" y="151586"/>
                    </a:cubicBezTo>
                    <a:cubicBezTo>
                      <a:pt x="594953" y="152516"/>
                      <a:pt x="598673" y="154376"/>
                      <a:pt x="603323" y="156236"/>
                    </a:cubicBezTo>
                    <a:cubicBezTo>
                      <a:pt x="606113" y="158096"/>
                      <a:pt x="609833" y="159956"/>
                      <a:pt x="612622" y="162746"/>
                    </a:cubicBezTo>
                    <a:cubicBezTo>
                      <a:pt x="614483" y="164606"/>
                      <a:pt x="615412" y="166466"/>
                      <a:pt x="617272" y="168326"/>
                    </a:cubicBezTo>
                    <a:cubicBezTo>
                      <a:pt x="618202" y="170186"/>
                      <a:pt x="619132" y="172046"/>
                      <a:pt x="620062" y="173906"/>
                    </a:cubicBezTo>
                    <a:cubicBezTo>
                      <a:pt x="620992" y="175766"/>
                      <a:pt x="620992" y="177626"/>
                      <a:pt x="620992" y="179486"/>
                    </a:cubicBezTo>
                    <a:cubicBezTo>
                      <a:pt x="620992" y="181346"/>
                      <a:pt x="620992" y="184136"/>
                      <a:pt x="620062" y="186925"/>
                    </a:cubicBezTo>
                    <a:cubicBezTo>
                      <a:pt x="619132" y="189715"/>
                      <a:pt x="618202" y="192505"/>
                      <a:pt x="616343" y="195295"/>
                    </a:cubicBezTo>
                    <a:cubicBezTo>
                      <a:pt x="615412" y="197155"/>
                      <a:pt x="614483" y="198085"/>
                      <a:pt x="613552" y="199945"/>
                    </a:cubicBezTo>
                    <a:cubicBezTo>
                      <a:pt x="611693" y="202735"/>
                      <a:pt x="611693" y="206455"/>
                      <a:pt x="613552" y="209245"/>
                    </a:cubicBezTo>
                    <a:cubicBezTo>
                      <a:pt x="614483" y="210175"/>
                      <a:pt x="615412" y="211105"/>
                      <a:pt x="616343" y="211105"/>
                    </a:cubicBezTo>
                    <a:lnTo>
                      <a:pt x="618202" y="211105"/>
                    </a:lnTo>
                    <a:cubicBezTo>
                      <a:pt x="618202" y="211105"/>
                      <a:pt x="619132" y="211105"/>
                      <a:pt x="619132" y="211105"/>
                    </a:cubicBezTo>
                    <a:cubicBezTo>
                      <a:pt x="620062" y="211105"/>
                      <a:pt x="620992" y="211105"/>
                      <a:pt x="622852" y="210175"/>
                    </a:cubicBezTo>
                    <a:cubicBezTo>
                      <a:pt x="630292" y="208315"/>
                      <a:pt x="636802" y="206455"/>
                      <a:pt x="644242" y="206455"/>
                    </a:cubicBezTo>
                    <a:cubicBezTo>
                      <a:pt x="648892" y="206455"/>
                      <a:pt x="652611" y="206455"/>
                      <a:pt x="656331" y="207385"/>
                    </a:cubicBezTo>
                    <a:cubicBezTo>
                      <a:pt x="658192" y="208315"/>
                      <a:pt x="660051" y="208315"/>
                      <a:pt x="661911" y="209245"/>
                    </a:cubicBezTo>
                    <a:cubicBezTo>
                      <a:pt x="662841" y="210175"/>
                      <a:pt x="663771" y="211105"/>
                      <a:pt x="665631" y="211105"/>
                    </a:cubicBezTo>
                    <a:cubicBezTo>
                      <a:pt x="666561" y="212035"/>
                      <a:pt x="666561" y="212035"/>
                      <a:pt x="667491" y="212965"/>
                    </a:cubicBezTo>
                    <a:cubicBezTo>
                      <a:pt x="667491" y="213895"/>
                      <a:pt x="668421" y="214825"/>
                      <a:pt x="668421" y="214825"/>
                    </a:cubicBezTo>
                    <a:cubicBezTo>
                      <a:pt x="668421" y="215755"/>
                      <a:pt x="668421" y="216685"/>
                      <a:pt x="668421" y="217615"/>
                    </a:cubicBezTo>
                    <a:cubicBezTo>
                      <a:pt x="668421" y="218545"/>
                      <a:pt x="668421" y="220405"/>
                      <a:pt x="667491" y="221335"/>
                    </a:cubicBezTo>
                    <a:cubicBezTo>
                      <a:pt x="666561" y="223195"/>
                      <a:pt x="666561" y="225055"/>
                      <a:pt x="665631" y="226914"/>
                    </a:cubicBezTo>
                    <a:cubicBezTo>
                      <a:pt x="663771" y="230635"/>
                      <a:pt x="660981" y="233424"/>
                      <a:pt x="658192" y="237144"/>
                    </a:cubicBezTo>
                    <a:cubicBezTo>
                      <a:pt x="655401" y="240864"/>
                      <a:pt x="651682" y="243654"/>
                      <a:pt x="647032" y="247374"/>
                    </a:cubicBezTo>
                    <a:cubicBezTo>
                      <a:pt x="645172" y="249234"/>
                      <a:pt x="644242" y="251094"/>
                      <a:pt x="644242" y="253884"/>
                    </a:cubicBezTo>
                    <a:cubicBezTo>
                      <a:pt x="644242" y="254814"/>
                      <a:pt x="645172" y="256674"/>
                      <a:pt x="646101" y="257604"/>
                    </a:cubicBezTo>
                    <a:cubicBezTo>
                      <a:pt x="647032" y="259464"/>
                      <a:pt x="648892" y="259464"/>
                      <a:pt x="650751" y="260394"/>
                    </a:cubicBezTo>
                    <a:cubicBezTo>
                      <a:pt x="655401" y="261324"/>
                      <a:pt x="659121" y="263184"/>
                      <a:pt x="662841" y="265044"/>
                    </a:cubicBezTo>
                    <a:cubicBezTo>
                      <a:pt x="664701" y="265974"/>
                      <a:pt x="666561" y="266904"/>
                      <a:pt x="667491" y="268763"/>
                    </a:cubicBezTo>
                    <a:cubicBezTo>
                      <a:pt x="668421" y="269693"/>
                      <a:pt x="669351" y="270623"/>
                      <a:pt x="670281" y="271553"/>
                    </a:cubicBezTo>
                    <a:cubicBezTo>
                      <a:pt x="671211" y="272484"/>
                      <a:pt x="671211" y="274343"/>
                      <a:pt x="672141" y="275273"/>
                    </a:cubicBezTo>
                    <a:cubicBezTo>
                      <a:pt x="672141" y="277133"/>
                      <a:pt x="673071" y="278063"/>
                      <a:pt x="673071" y="279923"/>
                    </a:cubicBezTo>
                    <a:cubicBezTo>
                      <a:pt x="673071" y="281783"/>
                      <a:pt x="673071" y="284573"/>
                      <a:pt x="672141" y="286433"/>
                    </a:cubicBezTo>
                    <a:cubicBezTo>
                      <a:pt x="671211" y="290153"/>
                      <a:pt x="669351" y="293873"/>
                      <a:pt x="667491" y="298523"/>
                    </a:cubicBezTo>
                    <a:cubicBezTo>
                      <a:pt x="663771" y="305033"/>
                      <a:pt x="659121" y="311542"/>
                      <a:pt x="652611" y="318052"/>
                    </a:cubicBezTo>
                    <a:cubicBezTo>
                      <a:pt x="646101" y="324562"/>
                      <a:pt x="639592" y="330142"/>
                      <a:pt x="634012" y="333862"/>
                    </a:cubicBezTo>
                    <a:cubicBezTo>
                      <a:pt x="620992" y="342232"/>
                      <a:pt x="606113" y="348741"/>
                      <a:pt x="588443" y="354321"/>
                    </a:cubicBezTo>
                    <a:cubicBezTo>
                      <a:pt x="557754" y="363621"/>
                      <a:pt x="524275" y="368271"/>
                      <a:pt x="481496" y="370131"/>
                    </a:cubicBezTo>
                    <a:lnTo>
                      <a:pt x="480566" y="370131"/>
                    </a:lnTo>
                    <a:cubicBezTo>
                      <a:pt x="474986" y="370131"/>
                      <a:pt x="469406" y="370131"/>
                      <a:pt x="463826" y="370131"/>
                    </a:cubicBezTo>
                    <a:cubicBezTo>
                      <a:pt x="459176" y="370131"/>
                      <a:pt x="454526" y="370131"/>
                      <a:pt x="448016" y="370131"/>
                    </a:cubicBezTo>
                    <a:cubicBezTo>
                      <a:pt x="438717" y="370131"/>
                      <a:pt x="429417" y="370131"/>
                      <a:pt x="420117" y="368271"/>
                    </a:cubicBezTo>
                    <a:lnTo>
                      <a:pt x="420117" y="368271"/>
                    </a:lnTo>
                    <a:cubicBezTo>
                      <a:pt x="420117" y="368271"/>
                      <a:pt x="420117" y="368271"/>
                      <a:pt x="420117" y="368271"/>
                    </a:cubicBezTo>
                    <a:cubicBezTo>
                      <a:pt x="420117" y="360831"/>
                      <a:pt x="419187" y="352461"/>
                      <a:pt x="417327" y="345022"/>
                    </a:cubicBezTo>
                    <a:cubicBezTo>
                      <a:pt x="417327" y="345022"/>
                      <a:pt x="417327" y="344092"/>
                      <a:pt x="417327" y="344092"/>
                    </a:cubicBezTo>
                    <a:cubicBezTo>
                      <a:pt x="417327" y="344092"/>
                      <a:pt x="417327" y="344092"/>
                      <a:pt x="417327" y="344092"/>
                    </a:cubicBezTo>
                    <a:cubicBezTo>
                      <a:pt x="417327" y="344092"/>
                      <a:pt x="417327" y="344092"/>
                      <a:pt x="417327" y="344092"/>
                    </a:cubicBezTo>
                    <a:cubicBezTo>
                      <a:pt x="445227" y="338512"/>
                      <a:pt x="470336" y="326422"/>
                      <a:pt x="491725" y="315262"/>
                    </a:cubicBezTo>
                    <a:cubicBezTo>
                      <a:pt x="504745" y="308753"/>
                      <a:pt x="517765" y="300383"/>
                      <a:pt x="530785" y="292943"/>
                    </a:cubicBezTo>
                    <a:lnTo>
                      <a:pt x="538224" y="288293"/>
                    </a:lnTo>
                    <a:lnTo>
                      <a:pt x="547524" y="282713"/>
                    </a:lnTo>
                    <a:cubicBezTo>
                      <a:pt x="554034" y="278993"/>
                      <a:pt x="560544" y="275273"/>
                      <a:pt x="567053" y="270623"/>
                    </a:cubicBezTo>
                    <a:cubicBezTo>
                      <a:pt x="568913" y="269693"/>
                      <a:pt x="569844" y="266904"/>
                      <a:pt x="568913" y="264113"/>
                    </a:cubicBezTo>
                    <a:cubicBezTo>
                      <a:pt x="567984" y="262254"/>
                      <a:pt x="566124" y="260394"/>
                      <a:pt x="564264" y="260394"/>
                    </a:cubicBezTo>
                    <a:cubicBezTo>
                      <a:pt x="563334" y="260394"/>
                      <a:pt x="563334" y="260394"/>
                      <a:pt x="562403" y="260394"/>
                    </a:cubicBezTo>
                    <a:cubicBezTo>
                      <a:pt x="548454" y="266904"/>
                      <a:pt x="534504" y="275273"/>
                      <a:pt x="520554" y="283643"/>
                    </a:cubicBezTo>
                    <a:lnTo>
                      <a:pt x="519625" y="284573"/>
                    </a:lnTo>
                    <a:lnTo>
                      <a:pt x="518695" y="285503"/>
                    </a:lnTo>
                    <a:lnTo>
                      <a:pt x="514975" y="287363"/>
                    </a:lnTo>
                    <a:cubicBezTo>
                      <a:pt x="501955" y="295733"/>
                      <a:pt x="488005" y="303173"/>
                      <a:pt x="474056" y="310612"/>
                    </a:cubicBezTo>
                    <a:cubicBezTo>
                      <a:pt x="452666" y="321772"/>
                      <a:pt x="434997" y="328282"/>
                      <a:pt x="418257" y="332932"/>
                    </a:cubicBezTo>
                    <a:cubicBezTo>
                      <a:pt x="416397" y="332932"/>
                      <a:pt x="415467" y="333862"/>
                      <a:pt x="413607" y="333862"/>
                    </a:cubicBezTo>
                    <a:cubicBezTo>
                      <a:pt x="413607" y="333862"/>
                      <a:pt x="413607" y="333862"/>
                      <a:pt x="413607" y="333862"/>
                    </a:cubicBezTo>
                    <a:cubicBezTo>
                      <a:pt x="413607" y="333862"/>
                      <a:pt x="413607" y="333862"/>
                      <a:pt x="413607" y="333862"/>
                    </a:cubicBezTo>
                    <a:cubicBezTo>
                      <a:pt x="413607" y="333862"/>
                      <a:pt x="413607" y="333862"/>
                      <a:pt x="413607" y="333862"/>
                    </a:cubicBezTo>
                    <a:cubicBezTo>
                      <a:pt x="410817" y="328282"/>
                      <a:pt x="408027" y="322702"/>
                      <a:pt x="403378" y="317122"/>
                    </a:cubicBezTo>
                    <a:cubicBezTo>
                      <a:pt x="403378" y="317122"/>
                      <a:pt x="403378" y="317122"/>
                      <a:pt x="403378" y="317122"/>
                    </a:cubicBezTo>
                    <a:cubicBezTo>
                      <a:pt x="403378" y="317122"/>
                      <a:pt x="403378" y="317122"/>
                      <a:pt x="403378" y="317122"/>
                    </a:cubicBezTo>
                    <a:cubicBezTo>
                      <a:pt x="405238" y="315262"/>
                      <a:pt x="407098" y="314332"/>
                      <a:pt x="408957" y="312472"/>
                    </a:cubicBezTo>
                    <a:cubicBezTo>
                      <a:pt x="413607" y="308753"/>
                      <a:pt x="417327" y="304103"/>
                      <a:pt x="422907" y="298523"/>
                    </a:cubicBezTo>
                    <a:cubicBezTo>
                      <a:pt x="430347" y="290153"/>
                      <a:pt x="438717" y="279923"/>
                      <a:pt x="448016" y="266904"/>
                    </a:cubicBezTo>
                    <a:cubicBezTo>
                      <a:pt x="454526" y="257604"/>
                      <a:pt x="461036" y="248304"/>
                      <a:pt x="470336" y="235284"/>
                    </a:cubicBezTo>
                    <a:lnTo>
                      <a:pt x="474986" y="227844"/>
                    </a:lnTo>
                    <a:lnTo>
                      <a:pt x="476846" y="225985"/>
                    </a:lnTo>
                    <a:cubicBezTo>
                      <a:pt x="480566" y="220405"/>
                      <a:pt x="484286" y="214825"/>
                      <a:pt x="488005" y="210175"/>
                    </a:cubicBezTo>
                    <a:lnTo>
                      <a:pt x="493585" y="202735"/>
                    </a:lnTo>
                    <a:cubicBezTo>
                      <a:pt x="499165" y="194365"/>
                      <a:pt x="505675" y="185065"/>
                      <a:pt x="511255" y="176696"/>
                    </a:cubicBezTo>
                    <a:lnTo>
                      <a:pt x="511255" y="176696"/>
                    </a:lnTo>
                    <a:cubicBezTo>
                      <a:pt x="511255" y="176696"/>
                      <a:pt x="511255" y="176696"/>
                      <a:pt x="511255" y="176696"/>
                    </a:cubicBezTo>
                    <a:cubicBezTo>
                      <a:pt x="511255" y="176696"/>
                      <a:pt x="511255" y="176696"/>
                      <a:pt x="511255" y="176696"/>
                    </a:cubicBezTo>
                    <a:lnTo>
                      <a:pt x="511255" y="176696"/>
                    </a:lnTo>
                    <a:cubicBezTo>
                      <a:pt x="513115" y="175766"/>
                      <a:pt x="514045" y="174836"/>
                      <a:pt x="515905" y="173906"/>
                    </a:cubicBezTo>
                    <a:cubicBezTo>
                      <a:pt x="527995" y="163676"/>
                      <a:pt x="541014" y="157166"/>
                      <a:pt x="553104" y="153446"/>
                    </a:cubicBezTo>
                    <a:close/>
                    <a:moveTo>
                      <a:pt x="371758" y="66028"/>
                    </a:moveTo>
                    <a:lnTo>
                      <a:pt x="371758" y="66028"/>
                    </a:lnTo>
                    <a:lnTo>
                      <a:pt x="371758" y="66028"/>
                    </a:lnTo>
                    <a:cubicBezTo>
                      <a:pt x="371758" y="66028"/>
                      <a:pt x="371758" y="66028"/>
                      <a:pt x="371758" y="66028"/>
                    </a:cubicBezTo>
                    <a:close/>
                    <a:moveTo>
                      <a:pt x="327119" y="183206"/>
                    </a:moveTo>
                    <a:lnTo>
                      <a:pt x="327119" y="181346"/>
                    </a:lnTo>
                    <a:cubicBezTo>
                      <a:pt x="328979" y="171116"/>
                      <a:pt x="330839" y="159956"/>
                      <a:pt x="332700" y="148796"/>
                    </a:cubicBezTo>
                    <a:cubicBezTo>
                      <a:pt x="333629" y="143216"/>
                      <a:pt x="335489" y="136707"/>
                      <a:pt x="336419" y="130197"/>
                    </a:cubicBezTo>
                    <a:cubicBezTo>
                      <a:pt x="339209" y="120897"/>
                      <a:pt x="341999" y="110667"/>
                      <a:pt x="345719" y="101367"/>
                    </a:cubicBezTo>
                    <a:cubicBezTo>
                      <a:pt x="350369" y="90208"/>
                      <a:pt x="355019" y="81838"/>
                      <a:pt x="359669" y="75328"/>
                    </a:cubicBezTo>
                    <a:cubicBezTo>
                      <a:pt x="361529" y="72538"/>
                      <a:pt x="364318" y="70678"/>
                      <a:pt x="366179" y="68818"/>
                    </a:cubicBezTo>
                    <a:cubicBezTo>
                      <a:pt x="367108" y="67889"/>
                      <a:pt x="368039" y="66958"/>
                      <a:pt x="369899" y="66958"/>
                    </a:cubicBezTo>
                    <a:cubicBezTo>
                      <a:pt x="369899" y="66958"/>
                      <a:pt x="370828" y="66958"/>
                      <a:pt x="370828" y="66958"/>
                    </a:cubicBezTo>
                    <a:cubicBezTo>
                      <a:pt x="370828" y="66958"/>
                      <a:pt x="370828" y="66958"/>
                      <a:pt x="370828" y="66958"/>
                    </a:cubicBezTo>
                    <a:cubicBezTo>
                      <a:pt x="371758" y="66958"/>
                      <a:pt x="371758" y="66958"/>
                      <a:pt x="372688" y="66958"/>
                    </a:cubicBezTo>
                    <a:lnTo>
                      <a:pt x="373618" y="66958"/>
                    </a:lnTo>
                    <a:lnTo>
                      <a:pt x="374549" y="66958"/>
                    </a:lnTo>
                    <a:cubicBezTo>
                      <a:pt x="375478" y="66958"/>
                      <a:pt x="375478" y="66958"/>
                      <a:pt x="376408" y="67889"/>
                    </a:cubicBezTo>
                    <a:cubicBezTo>
                      <a:pt x="377338" y="68818"/>
                      <a:pt x="378268" y="68818"/>
                      <a:pt x="380128" y="69748"/>
                    </a:cubicBezTo>
                    <a:cubicBezTo>
                      <a:pt x="381988" y="71608"/>
                      <a:pt x="383848" y="73468"/>
                      <a:pt x="384778" y="75328"/>
                    </a:cubicBezTo>
                    <a:cubicBezTo>
                      <a:pt x="385708" y="76258"/>
                      <a:pt x="386638" y="77188"/>
                      <a:pt x="386638" y="78118"/>
                    </a:cubicBezTo>
                    <a:cubicBezTo>
                      <a:pt x="388498" y="80908"/>
                      <a:pt x="391288" y="82768"/>
                      <a:pt x="394078" y="82768"/>
                    </a:cubicBezTo>
                    <a:cubicBezTo>
                      <a:pt x="396868" y="82768"/>
                      <a:pt x="400588" y="80908"/>
                      <a:pt x="401518" y="78118"/>
                    </a:cubicBezTo>
                    <a:cubicBezTo>
                      <a:pt x="404307" y="73468"/>
                      <a:pt x="407098" y="67889"/>
                      <a:pt x="408957" y="64168"/>
                    </a:cubicBezTo>
                    <a:lnTo>
                      <a:pt x="409888" y="62309"/>
                    </a:lnTo>
                    <a:lnTo>
                      <a:pt x="411748" y="57659"/>
                    </a:lnTo>
                    <a:cubicBezTo>
                      <a:pt x="416397" y="48359"/>
                      <a:pt x="420117" y="40919"/>
                      <a:pt x="424767" y="35339"/>
                    </a:cubicBezTo>
                    <a:cubicBezTo>
                      <a:pt x="427557" y="31619"/>
                      <a:pt x="430347" y="28829"/>
                      <a:pt x="433137" y="26969"/>
                    </a:cubicBezTo>
                    <a:cubicBezTo>
                      <a:pt x="434997" y="26040"/>
                      <a:pt x="436857" y="25109"/>
                      <a:pt x="438717" y="24179"/>
                    </a:cubicBezTo>
                    <a:cubicBezTo>
                      <a:pt x="439647" y="23249"/>
                      <a:pt x="441506" y="23249"/>
                      <a:pt x="442437" y="23249"/>
                    </a:cubicBezTo>
                    <a:cubicBezTo>
                      <a:pt x="443366" y="23249"/>
                      <a:pt x="444297" y="23249"/>
                      <a:pt x="444297" y="23249"/>
                    </a:cubicBezTo>
                    <a:cubicBezTo>
                      <a:pt x="445227" y="23249"/>
                      <a:pt x="446156" y="23249"/>
                      <a:pt x="447087" y="23249"/>
                    </a:cubicBezTo>
                    <a:cubicBezTo>
                      <a:pt x="448947" y="23249"/>
                      <a:pt x="449876" y="24179"/>
                      <a:pt x="451737" y="24179"/>
                    </a:cubicBezTo>
                    <a:cubicBezTo>
                      <a:pt x="452666" y="25109"/>
                      <a:pt x="453597" y="25109"/>
                      <a:pt x="454526" y="26040"/>
                    </a:cubicBezTo>
                    <a:cubicBezTo>
                      <a:pt x="455456" y="26969"/>
                      <a:pt x="455456" y="26969"/>
                      <a:pt x="456386" y="27899"/>
                    </a:cubicBezTo>
                    <a:cubicBezTo>
                      <a:pt x="457316" y="28829"/>
                      <a:pt x="458246" y="30689"/>
                      <a:pt x="458246" y="31619"/>
                    </a:cubicBezTo>
                    <a:cubicBezTo>
                      <a:pt x="459176" y="34409"/>
                      <a:pt x="460106" y="37199"/>
                      <a:pt x="460106" y="39989"/>
                    </a:cubicBezTo>
                    <a:cubicBezTo>
                      <a:pt x="461036" y="47429"/>
                      <a:pt x="461036" y="54869"/>
                      <a:pt x="460106" y="62309"/>
                    </a:cubicBezTo>
                    <a:cubicBezTo>
                      <a:pt x="460106" y="70678"/>
                      <a:pt x="460106" y="79048"/>
                      <a:pt x="461036" y="87418"/>
                    </a:cubicBezTo>
                    <a:cubicBezTo>
                      <a:pt x="461036" y="90208"/>
                      <a:pt x="463826" y="92068"/>
                      <a:pt x="465686" y="93928"/>
                    </a:cubicBezTo>
                    <a:cubicBezTo>
                      <a:pt x="467546" y="94858"/>
                      <a:pt x="469406" y="95788"/>
                      <a:pt x="471266" y="95788"/>
                    </a:cubicBezTo>
                    <a:cubicBezTo>
                      <a:pt x="473126" y="95788"/>
                      <a:pt x="474986" y="94858"/>
                      <a:pt x="475916" y="93928"/>
                    </a:cubicBezTo>
                    <a:cubicBezTo>
                      <a:pt x="479636" y="91138"/>
                      <a:pt x="483355" y="88348"/>
                      <a:pt x="487076" y="87418"/>
                    </a:cubicBezTo>
                    <a:cubicBezTo>
                      <a:pt x="489865" y="86488"/>
                      <a:pt x="491725" y="85558"/>
                      <a:pt x="494515" y="85558"/>
                    </a:cubicBezTo>
                    <a:cubicBezTo>
                      <a:pt x="495446" y="85558"/>
                      <a:pt x="496375" y="85558"/>
                      <a:pt x="497305" y="85558"/>
                    </a:cubicBezTo>
                    <a:cubicBezTo>
                      <a:pt x="498235" y="85558"/>
                      <a:pt x="498235" y="85558"/>
                      <a:pt x="499165" y="85558"/>
                    </a:cubicBezTo>
                    <a:cubicBezTo>
                      <a:pt x="500095" y="85558"/>
                      <a:pt x="501025" y="86488"/>
                      <a:pt x="501955" y="86488"/>
                    </a:cubicBezTo>
                    <a:cubicBezTo>
                      <a:pt x="502885" y="86488"/>
                      <a:pt x="503815" y="87418"/>
                      <a:pt x="504745" y="88348"/>
                    </a:cubicBezTo>
                    <a:cubicBezTo>
                      <a:pt x="505675" y="89278"/>
                      <a:pt x="506605" y="90208"/>
                      <a:pt x="507535" y="91138"/>
                    </a:cubicBezTo>
                    <a:cubicBezTo>
                      <a:pt x="508465" y="92998"/>
                      <a:pt x="509395" y="93928"/>
                      <a:pt x="510325" y="95788"/>
                    </a:cubicBezTo>
                    <a:cubicBezTo>
                      <a:pt x="511255" y="98578"/>
                      <a:pt x="512185" y="101367"/>
                      <a:pt x="512185" y="104158"/>
                    </a:cubicBezTo>
                    <a:cubicBezTo>
                      <a:pt x="512185" y="107877"/>
                      <a:pt x="512185" y="111597"/>
                      <a:pt x="512185" y="115317"/>
                    </a:cubicBezTo>
                    <a:cubicBezTo>
                      <a:pt x="511255" y="121827"/>
                      <a:pt x="509395" y="129267"/>
                      <a:pt x="505675" y="136707"/>
                    </a:cubicBezTo>
                    <a:cubicBezTo>
                      <a:pt x="496375" y="158096"/>
                      <a:pt x="483355" y="176696"/>
                      <a:pt x="470336" y="194365"/>
                    </a:cubicBezTo>
                    <a:lnTo>
                      <a:pt x="464756" y="201805"/>
                    </a:lnTo>
                    <a:cubicBezTo>
                      <a:pt x="460106" y="209245"/>
                      <a:pt x="454526" y="216685"/>
                      <a:pt x="449876" y="223195"/>
                    </a:cubicBezTo>
                    <a:lnTo>
                      <a:pt x="449876" y="224125"/>
                    </a:lnTo>
                    <a:cubicBezTo>
                      <a:pt x="447087" y="227844"/>
                      <a:pt x="445227" y="231564"/>
                      <a:pt x="442437" y="235284"/>
                    </a:cubicBezTo>
                    <a:cubicBezTo>
                      <a:pt x="433137" y="249234"/>
                      <a:pt x="424767" y="261324"/>
                      <a:pt x="415467" y="272484"/>
                    </a:cubicBezTo>
                    <a:cubicBezTo>
                      <a:pt x="409888" y="279923"/>
                      <a:pt x="403378" y="287363"/>
                      <a:pt x="397798" y="293873"/>
                    </a:cubicBezTo>
                    <a:cubicBezTo>
                      <a:pt x="395008" y="297593"/>
                      <a:pt x="391288" y="300383"/>
                      <a:pt x="388498" y="304103"/>
                    </a:cubicBezTo>
                    <a:lnTo>
                      <a:pt x="386638" y="305962"/>
                    </a:lnTo>
                    <a:lnTo>
                      <a:pt x="383848" y="308753"/>
                    </a:lnTo>
                    <a:lnTo>
                      <a:pt x="383848" y="308753"/>
                    </a:lnTo>
                    <a:lnTo>
                      <a:pt x="383848" y="308753"/>
                    </a:lnTo>
                    <a:cubicBezTo>
                      <a:pt x="381988" y="306892"/>
                      <a:pt x="380128" y="305962"/>
                      <a:pt x="377338" y="304103"/>
                    </a:cubicBezTo>
                    <a:cubicBezTo>
                      <a:pt x="373618" y="302243"/>
                      <a:pt x="369899" y="300383"/>
                      <a:pt x="366179" y="298523"/>
                    </a:cubicBezTo>
                    <a:lnTo>
                      <a:pt x="365249" y="297593"/>
                    </a:lnTo>
                    <a:cubicBezTo>
                      <a:pt x="365249" y="297593"/>
                      <a:pt x="365249" y="297593"/>
                      <a:pt x="365249" y="297593"/>
                    </a:cubicBezTo>
                    <a:lnTo>
                      <a:pt x="365249" y="297593"/>
                    </a:lnTo>
                    <a:cubicBezTo>
                      <a:pt x="366179" y="290153"/>
                      <a:pt x="368039" y="282713"/>
                      <a:pt x="369899" y="274343"/>
                    </a:cubicBezTo>
                    <a:cubicBezTo>
                      <a:pt x="371758" y="266904"/>
                      <a:pt x="373618" y="259464"/>
                      <a:pt x="376408" y="251094"/>
                    </a:cubicBezTo>
                    <a:cubicBezTo>
                      <a:pt x="380128" y="239004"/>
                      <a:pt x="385708" y="225055"/>
                      <a:pt x="392218" y="209245"/>
                    </a:cubicBezTo>
                    <a:cubicBezTo>
                      <a:pt x="395008" y="202735"/>
                      <a:pt x="397798" y="195295"/>
                      <a:pt x="401518" y="188786"/>
                    </a:cubicBezTo>
                    <a:cubicBezTo>
                      <a:pt x="402448" y="185995"/>
                      <a:pt x="403378" y="184136"/>
                      <a:pt x="405238" y="181346"/>
                    </a:cubicBezTo>
                    <a:cubicBezTo>
                      <a:pt x="407098" y="176696"/>
                      <a:pt x="409888" y="172046"/>
                      <a:pt x="411748" y="166466"/>
                    </a:cubicBezTo>
                    <a:cubicBezTo>
                      <a:pt x="413607" y="162746"/>
                      <a:pt x="412677" y="158096"/>
                      <a:pt x="409888" y="156236"/>
                    </a:cubicBezTo>
                    <a:cubicBezTo>
                      <a:pt x="408027" y="155306"/>
                      <a:pt x="406167" y="154376"/>
                      <a:pt x="404307" y="154376"/>
                    </a:cubicBezTo>
                    <a:cubicBezTo>
                      <a:pt x="404307" y="154376"/>
                      <a:pt x="403378" y="154376"/>
                      <a:pt x="403378" y="154376"/>
                    </a:cubicBezTo>
                    <a:cubicBezTo>
                      <a:pt x="401518" y="154376"/>
                      <a:pt x="398728" y="155306"/>
                      <a:pt x="397798" y="157166"/>
                    </a:cubicBezTo>
                    <a:cubicBezTo>
                      <a:pt x="391288" y="166466"/>
                      <a:pt x="385708" y="176696"/>
                      <a:pt x="380128" y="189715"/>
                    </a:cubicBezTo>
                    <a:cubicBezTo>
                      <a:pt x="375478" y="199945"/>
                      <a:pt x="371758" y="211105"/>
                      <a:pt x="368039" y="225055"/>
                    </a:cubicBezTo>
                    <a:cubicBezTo>
                      <a:pt x="361529" y="245514"/>
                      <a:pt x="357808" y="265974"/>
                      <a:pt x="353159" y="290153"/>
                    </a:cubicBezTo>
                    <a:cubicBezTo>
                      <a:pt x="353159" y="291083"/>
                      <a:pt x="353159" y="292013"/>
                      <a:pt x="352229" y="293873"/>
                    </a:cubicBezTo>
                    <a:cubicBezTo>
                      <a:pt x="352229" y="293873"/>
                      <a:pt x="352229" y="293873"/>
                      <a:pt x="352229" y="293873"/>
                    </a:cubicBezTo>
                    <a:cubicBezTo>
                      <a:pt x="352229" y="293873"/>
                      <a:pt x="352229" y="293873"/>
                      <a:pt x="352229" y="293873"/>
                    </a:cubicBezTo>
                    <a:cubicBezTo>
                      <a:pt x="351299" y="293873"/>
                      <a:pt x="349439" y="292943"/>
                      <a:pt x="348509" y="292943"/>
                    </a:cubicBezTo>
                    <a:cubicBezTo>
                      <a:pt x="341999" y="292013"/>
                      <a:pt x="336419" y="291083"/>
                      <a:pt x="329909" y="290153"/>
                    </a:cubicBezTo>
                    <a:cubicBezTo>
                      <a:pt x="328979" y="290153"/>
                      <a:pt x="328050" y="290153"/>
                      <a:pt x="327119" y="290153"/>
                    </a:cubicBezTo>
                    <a:cubicBezTo>
                      <a:pt x="325259" y="290153"/>
                      <a:pt x="322469" y="290153"/>
                      <a:pt x="320609" y="290153"/>
                    </a:cubicBezTo>
                    <a:cubicBezTo>
                      <a:pt x="320609" y="290153"/>
                      <a:pt x="320609" y="290153"/>
                      <a:pt x="320609" y="290153"/>
                    </a:cubicBezTo>
                    <a:cubicBezTo>
                      <a:pt x="321540" y="252954"/>
                      <a:pt x="322469" y="217615"/>
                      <a:pt x="327119" y="183206"/>
                    </a:cubicBezTo>
                    <a:close/>
                    <a:moveTo>
                      <a:pt x="126245" y="159026"/>
                    </a:moveTo>
                    <a:cubicBezTo>
                      <a:pt x="123455" y="153446"/>
                      <a:pt x="122524" y="147866"/>
                      <a:pt x="121595" y="142287"/>
                    </a:cubicBezTo>
                    <a:cubicBezTo>
                      <a:pt x="121595" y="139497"/>
                      <a:pt x="121595" y="135777"/>
                      <a:pt x="121595" y="132987"/>
                    </a:cubicBezTo>
                    <a:cubicBezTo>
                      <a:pt x="121595" y="131127"/>
                      <a:pt x="122524" y="128337"/>
                      <a:pt x="123455" y="126477"/>
                    </a:cubicBezTo>
                    <a:cubicBezTo>
                      <a:pt x="124384" y="124617"/>
                      <a:pt x="125314" y="123687"/>
                      <a:pt x="126245" y="121827"/>
                    </a:cubicBezTo>
                    <a:cubicBezTo>
                      <a:pt x="127174" y="119967"/>
                      <a:pt x="129034" y="119037"/>
                      <a:pt x="129964" y="118107"/>
                    </a:cubicBezTo>
                    <a:cubicBezTo>
                      <a:pt x="131824" y="117177"/>
                      <a:pt x="133684" y="115317"/>
                      <a:pt x="136474" y="114387"/>
                    </a:cubicBezTo>
                    <a:cubicBezTo>
                      <a:pt x="140194" y="113457"/>
                      <a:pt x="143914" y="112527"/>
                      <a:pt x="147634" y="111597"/>
                    </a:cubicBezTo>
                    <a:cubicBezTo>
                      <a:pt x="151354" y="111597"/>
                      <a:pt x="155074" y="110667"/>
                      <a:pt x="159723" y="110667"/>
                    </a:cubicBezTo>
                    <a:cubicBezTo>
                      <a:pt x="161584" y="110667"/>
                      <a:pt x="163444" y="110667"/>
                      <a:pt x="165304" y="110667"/>
                    </a:cubicBezTo>
                    <a:cubicBezTo>
                      <a:pt x="167163" y="110667"/>
                      <a:pt x="168093" y="109737"/>
                      <a:pt x="169023" y="108807"/>
                    </a:cubicBezTo>
                    <a:cubicBezTo>
                      <a:pt x="170883" y="106947"/>
                      <a:pt x="170883" y="104158"/>
                      <a:pt x="170883" y="103228"/>
                    </a:cubicBezTo>
                    <a:cubicBezTo>
                      <a:pt x="169954" y="98578"/>
                      <a:pt x="169023" y="94858"/>
                      <a:pt x="168093" y="90208"/>
                    </a:cubicBezTo>
                    <a:cubicBezTo>
                      <a:pt x="166233" y="84628"/>
                      <a:pt x="165304" y="78118"/>
                      <a:pt x="164373" y="72538"/>
                    </a:cubicBezTo>
                    <a:cubicBezTo>
                      <a:pt x="164373" y="68818"/>
                      <a:pt x="163444" y="66028"/>
                      <a:pt x="164373" y="63239"/>
                    </a:cubicBezTo>
                    <a:cubicBezTo>
                      <a:pt x="164373" y="61379"/>
                      <a:pt x="165304" y="60449"/>
                      <a:pt x="165304" y="59518"/>
                    </a:cubicBezTo>
                    <a:cubicBezTo>
                      <a:pt x="165304" y="58589"/>
                      <a:pt x="166233" y="57659"/>
                      <a:pt x="166233" y="57659"/>
                    </a:cubicBezTo>
                    <a:cubicBezTo>
                      <a:pt x="167163" y="56729"/>
                      <a:pt x="167163" y="56729"/>
                      <a:pt x="168093" y="55799"/>
                    </a:cubicBezTo>
                    <a:cubicBezTo>
                      <a:pt x="169023" y="54869"/>
                      <a:pt x="169954" y="54869"/>
                      <a:pt x="170883" y="54869"/>
                    </a:cubicBezTo>
                    <a:cubicBezTo>
                      <a:pt x="172743" y="53939"/>
                      <a:pt x="174603" y="53939"/>
                      <a:pt x="176463" y="53009"/>
                    </a:cubicBezTo>
                    <a:cubicBezTo>
                      <a:pt x="178323" y="53009"/>
                      <a:pt x="180183" y="53009"/>
                      <a:pt x="181113" y="53009"/>
                    </a:cubicBezTo>
                    <a:cubicBezTo>
                      <a:pt x="182973" y="53009"/>
                      <a:pt x="183903" y="53009"/>
                      <a:pt x="185763" y="53009"/>
                    </a:cubicBezTo>
                    <a:cubicBezTo>
                      <a:pt x="187623" y="53009"/>
                      <a:pt x="189483" y="53939"/>
                      <a:pt x="191343" y="54869"/>
                    </a:cubicBezTo>
                    <a:cubicBezTo>
                      <a:pt x="194133" y="55799"/>
                      <a:pt x="196923" y="57659"/>
                      <a:pt x="199712" y="59518"/>
                    </a:cubicBezTo>
                    <a:cubicBezTo>
                      <a:pt x="207153" y="65098"/>
                      <a:pt x="212732" y="72538"/>
                      <a:pt x="218312" y="79048"/>
                    </a:cubicBezTo>
                    <a:lnTo>
                      <a:pt x="220172" y="81838"/>
                    </a:lnTo>
                    <a:cubicBezTo>
                      <a:pt x="221102" y="82768"/>
                      <a:pt x="222032" y="83698"/>
                      <a:pt x="222962" y="84628"/>
                    </a:cubicBezTo>
                    <a:cubicBezTo>
                      <a:pt x="223892" y="85558"/>
                      <a:pt x="225752" y="85558"/>
                      <a:pt x="227612" y="85558"/>
                    </a:cubicBezTo>
                    <a:cubicBezTo>
                      <a:pt x="229472" y="85558"/>
                      <a:pt x="230402" y="85558"/>
                      <a:pt x="232262" y="84628"/>
                    </a:cubicBezTo>
                    <a:cubicBezTo>
                      <a:pt x="234122" y="83698"/>
                      <a:pt x="235052" y="81838"/>
                      <a:pt x="235982" y="79048"/>
                    </a:cubicBezTo>
                    <a:lnTo>
                      <a:pt x="236911" y="77188"/>
                    </a:lnTo>
                    <a:cubicBezTo>
                      <a:pt x="238772" y="73468"/>
                      <a:pt x="240632" y="69748"/>
                      <a:pt x="242492" y="66958"/>
                    </a:cubicBezTo>
                    <a:cubicBezTo>
                      <a:pt x="244352" y="65098"/>
                      <a:pt x="246211" y="63239"/>
                      <a:pt x="248071" y="61379"/>
                    </a:cubicBezTo>
                    <a:cubicBezTo>
                      <a:pt x="249931" y="60449"/>
                      <a:pt x="251791" y="59518"/>
                      <a:pt x="253651" y="58589"/>
                    </a:cubicBezTo>
                    <a:cubicBezTo>
                      <a:pt x="255511" y="57659"/>
                      <a:pt x="257371" y="57659"/>
                      <a:pt x="260161" y="56729"/>
                    </a:cubicBezTo>
                    <a:cubicBezTo>
                      <a:pt x="261091" y="56729"/>
                      <a:pt x="262021" y="56729"/>
                      <a:pt x="263881" y="56729"/>
                    </a:cubicBezTo>
                    <a:cubicBezTo>
                      <a:pt x="264811" y="56729"/>
                      <a:pt x="266671" y="56729"/>
                      <a:pt x="267601" y="56729"/>
                    </a:cubicBezTo>
                    <a:cubicBezTo>
                      <a:pt x="270391" y="57659"/>
                      <a:pt x="273181" y="58589"/>
                      <a:pt x="276901" y="59518"/>
                    </a:cubicBezTo>
                    <a:cubicBezTo>
                      <a:pt x="280620" y="61379"/>
                      <a:pt x="284341" y="63239"/>
                      <a:pt x="288060" y="66028"/>
                    </a:cubicBezTo>
                    <a:cubicBezTo>
                      <a:pt x="291780" y="68818"/>
                      <a:pt x="294570" y="72538"/>
                      <a:pt x="298290" y="76258"/>
                    </a:cubicBezTo>
                    <a:cubicBezTo>
                      <a:pt x="302010" y="80908"/>
                      <a:pt x="304800" y="86488"/>
                      <a:pt x="307590" y="92998"/>
                    </a:cubicBezTo>
                    <a:cubicBezTo>
                      <a:pt x="311310" y="102297"/>
                      <a:pt x="314100" y="111597"/>
                      <a:pt x="315960" y="121827"/>
                    </a:cubicBezTo>
                    <a:cubicBezTo>
                      <a:pt x="316890" y="124617"/>
                      <a:pt x="316890" y="126477"/>
                      <a:pt x="316890" y="129267"/>
                    </a:cubicBezTo>
                    <a:lnTo>
                      <a:pt x="316890" y="129267"/>
                    </a:lnTo>
                    <a:cubicBezTo>
                      <a:pt x="317820" y="136707"/>
                      <a:pt x="317820" y="143216"/>
                      <a:pt x="317820" y="149726"/>
                    </a:cubicBezTo>
                    <a:lnTo>
                      <a:pt x="317820" y="149726"/>
                    </a:lnTo>
                    <a:cubicBezTo>
                      <a:pt x="317820" y="149726"/>
                      <a:pt x="317820" y="149726"/>
                      <a:pt x="317820" y="149726"/>
                    </a:cubicBezTo>
                    <a:lnTo>
                      <a:pt x="317820" y="150656"/>
                    </a:lnTo>
                    <a:cubicBezTo>
                      <a:pt x="317820" y="150656"/>
                      <a:pt x="317820" y="150656"/>
                      <a:pt x="317820" y="150656"/>
                    </a:cubicBezTo>
                    <a:cubicBezTo>
                      <a:pt x="315960" y="162746"/>
                      <a:pt x="314100" y="174836"/>
                      <a:pt x="312240" y="186925"/>
                    </a:cubicBezTo>
                    <a:cubicBezTo>
                      <a:pt x="308520" y="219475"/>
                      <a:pt x="307590" y="253884"/>
                      <a:pt x="310380" y="289223"/>
                    </a:cubicBezTo>
                    <a:cubicBezTo>
                      <a:pt x="310380" y="289223"/>
                      <a:pt x="310380" y="289223"/>
                      <a:pt x="310380" y="289223"/>
                    </a:cubicBezTo>
                    <a:lnTo>
                      <a:pt x="310380" y="289223"/>
                    </a:lnTo>
                    <a:cubicBezTo>
                      <a:pt x="308520" y="290153"/>
                      <a:pt x="306660" y="290153"/>
                      <a:pt x="304800" y="291083"/>
                    </a:cubicBezTo>
                    <a:cubicBezTo>
                      <a:pt x="304800" y="291083"/>
                      <a:pt x="304800" y="291083"/>
                      <a:pt x="304800" y="291083"/>
                    </a:cubicBezTo>
                    <a:cubicBezTo>
                      <a:pt x="304800" y="291083"/>
                      <a:pt x="304800" y="291083"/>
                      <a:pt x="304800" y="291083"/>
                    </a:cubicBezTo>
                    <a:cubicBezTo>
                      <a:pt x="304800" y="291083"/>
                      <a:pt x="304800" y="291083"/>
                      <a:pt x="304800" y="291083"/>
                    </a:cubicBezTo>
                    <a:cubicBezTo>
                      <a:pt x="304800" y="291083"/>
                      <a:pt x="304800" y="291083"/>
                      <a:pt x="304800" y="291083"/>
                    </a:cubicBezTo>
                    <a:cubicBezTo>
                      <a:pt x="304800" y="291083"/>
                      <a:pt x="304800" y="291083"/>
                      <a:pt x="304800" y="291083"/>
                    </a:cubicBezTo>
                    <a:cubicBezTo>
                      <a:pt x="304800" y="291083"/>
                      <a:pt x="304800" y="291083"/>
                      <a:pt x="304800" y="291083"/>
                    </a:cubicBezTo>
                    <a:cubicBezTo>
                      <a:pt x="296430" y="280853"/>
                      <a:pt x="288991" y="268763"/>
                      <a:pt x="281551" y="255744"/>
                    </a:cubicBezTo>
                    <a:cubicBezTo>
                      <a:pt x="279691" y="252954"/>
                      <a:pt x="278760" y="250164"/>
                      <a:pt x="276901" y="247374"/>
                    </a:cubicBezTo>
                    <a:lnTo>
                      <a:pt x="276901" y="248304"/>
                    </a:lnTo>
                    <a:cubicBezTo>
                      <a:pt x="268531" y="232494"/>
                      <a:pt x="261091" y="214825"/>
                      <a:pt x="254581" y="196225"/>
                    </a:cubicBezTo>
                    <a:cubicBezTo>
                      <a:pt x="249002" y="181346"/>
                      <a:pt x="244352" y="163676"/>
                      <a:pt x="239702" y="143216"/>
                    </a:cubicBezTo>
                    <a:cubicBezTo>
                      <a:pt x="238772" y="141357"/>
                      <a:pt x="237842" y="140427"/>
                      <a:pt x="236911" y="139497"/>
                    </a:cubicBezTo>
                    <a:cubicBezTo>
                      <a:pt x="235052" y="137637"/>
                      <a:pt x="233192" y="137637"/>
                      <a:pt x="230402" y="137637"/>
                    </a:cubicBezTo>
                    <a:cubicBezTo>
                      <a:pt x="230402" y="137637"/>
                      <a:pt x="229472" y="137637"/>
                      <a:pt x="229472" y="137637"/>
                    </a:cubicBezTo>
                    <a:cubicBezTo>
                      <a:pt x="226682" y="137637"/>
                      <a:pt x="224822" y="139497"/>
                      <a:pt x="222962" y="141357"/>
                    </a:cubicBezTo>
                    <a:cubicBezTo>
                      <a:pt x="221102" y="143216"/>
                      <a:pt x="220172" y="146007"/>
                      <a:pt x="221102" y="147866"/>
                    </a:cubicBezTo>
                    <a:cubicBezTo>
                      <a:pt x="226682" y="174836"/>
                      <a:pt x="235982" y="201805"/>
                      <a:pt x="248071" y="227844"/>
                    </a:cubicBezTo>
                    <a:cubicBezTo>
                      <a:pt x="254581" y="241794"/>
                      <a:pt x="261091" y="254814"/>
                      <a:pt x="268531" y="266904"/>
                    </a:cubicBezTo>
                    <a:cubicBezTo>
                      <a:pt x="275041" y="277133"/>
                      <a:pt x="281551" y="287363"/>
                      <a:pt x="290851" y="298523"/>
                    </a:cubicBezTo>
                    <a:cubicBezTo>
                      <a:pt x="290851" y="298523"/>
                      <a:pt x="290851" y="298523"/>
                      <a:pt x="290851" y="298523"/>
                    </a:cubicBezTo>
                    <a:cubicBezTo>
                      <a:pt x="290851" y="298523"/>
                      <a:pt x="290851" y="298523"/>
                      <a:pt x="290851" y="298523"/>
                    </a:cubicBezTo>
                    <a:cubicBezTo>
                      <a:pt x="290851" y="298523"/>
                      <a:pt x="290851" y="298523"/>
                      <a:pt x="290851" y="298523"/>
                    </a:cubicBezTo>
                    <a:cubicBezTo>
                      <a:pt x="287130" y="301313"/>
                      <a:pt x="283410" y="305033"/>
                      <a:pt x="279691" y="308753"/>
                    </a:cubicBezTo>
                    <a:cubicBezTo>
                      <a:pt x="279691" y="308753"/>
                      <a:pt x="279691" y="308753"/>
                      <a:pt x="279691" y="309683"/>
                    </a:cubicBezTo>
                    <a:cubicBezTo>
                      <a:pt x="279691" y="309683"/>
                      <a:pt x="279691" y="309683"/>
                      <a:pt x="279691" y="309683"/>
                    </a:cubicBezTo>
                    <a:cubicBezTo>
                      <a:pt x="279691" y="309683"/>
                      <a:pt x="279691" y="309683"/>
                      <a:pt x="279691" y="309683"/>
                    </a:cubicBezTo>
                    <a:cubicBezTo>
                      <a:pt x="257371" y="286433"/>
                      <a:pt x="232262" y="265044"/>
                      <a:pt x="208082" y="245514"/>
                    </a:cubicBezTo>
                    <a:cubicBezTo>
                      <a:pt x="193203" y="233424"/>
                      <a:pt x="181113" y="223195"/>
                      <a:pt x="169023" y="212035"/>
                    </a:cubicBezTo>
                    <a:cubicBezTo>
                      <a:pt x="164373" y="207385"/>
                      <a:pt x="158794" y="202735"/>
                      <a:pt x="154144" y="198085"/>
                    </a:cubicBezTo>
                    <a:cubicBezTo>
                      <a:pt x="150424" y="194365"/>
                      <a:pt x="147634" y="190645"/>
                      <a:pt x="143914" y="185995"/>
                    </a:cubicBezTo>
                    <a:cubicBezTo>
                      <a:pt x="135544" y="177626"/>
                      <a:pt x="129964" y="168326"/>
                      <a:pt x="126245" y="159026"/>
                    </a:cubicBezTo>
                    <a:close/>
                    <a:moveTo>
                      <a:pt x="35107" y="364551"/>
                    </a:moveTo>
                    <a:cubicBezTo>
                      <a:pt x="30457" y="360831"/>
                      <a:pt x="26737" y="357111"/>
                      <a:pt x="23947" y="353391"/>
                    </a:cubicBezTo>
                    <a:cubicBezTo>
                      <a:pt x="21157" y="349671"/>
                      <a:pt x="19297" y="346882"/>
                      <a:pt x="18367" y="343162"/>
                    </a:cubicBezTo>
                    <a:cubicBezTo>
                      <a:pt x="17437" y="339442"/>
                      <a:pt x="15577" y="335722"/>
                      <a:pt x="14647" y="331072"/>
                    </a:cubicBezTo>
                    <a:cubicBezTo>
                      <a:pt x="14647" y="330142"/>
                      <a:pt x="14647" y="329212"/>
                      <a:pt x="14647" y="327352"/>
                    </a:cubicBezTo>
                    <a:cubicBezTo>
                      <a:pt x="14647" y="327352"/>
                      <a:pt x="14647" y="326422"/>
                      <a:pt x="14647" y="326422"/>
                    </a:cubicBezTo>
                    <a:cubicBezTo>
                      <a:pt x="14647" y="326422"/>
                      <a:pt x="14647" y="326422"/>
                      <a:pt x="14647" y="325492"/>
                    </a:cubicBezTo>
                    <a:cubicBezTo>
                      <a:pt x="14647" y="325492"/>
                      <a:pt x="14647" y="324562"/>
                      <a:pt x="15577" y="324562"/>
                    </a:cubicBezTo>
                    <a:cubicBezTo>
                      <a:pt x="16507" y="323632"/>
                      <a:pt x="17437" y="323632"/>
                      <a:pt x="18367" y="322702"/>
                    </a:cubicBezTo>
                    <a:cubicBezTo>
                      <a:pt x="20227" y="321772"/>
                      <a:pt x="21157" y="321772"/>
                      <a:pt x="23017" y="320842"/>
                    </a:cubicBezTo>
                    <a:cubicBezTo>
                      <a:pt x="26737" y="318982"/>
                      <a:pt x="31387" y="318052"/>
                      <a:pt x="35107" y="315262"/>
                    </a:cubicBezTo>
                    <a:cubicBezTo>
                      <a:pt x="42547" y="310612"/>
                      <a:pt x="47196" y="303173"/>
                      <a:pt x="47196" y="295733"/>
                    </a:cubicBezTo>
                    <a:cubicBezTo>
                      <a:pt x="47196" y="288293"/>
                      <a:pt x="41616" y="281783"/>
                      <a:pt x="37897" y="278063"/>
                    </a:cubicBezTo>
                    <a:cubicBezTo>
                      <a:pt x="36037" y="276203"/>
                      <a:pt x="34177" y="275273"/>
                      <a:pt x="32316" y="273413"/>
                    </a:cubicBezTo>
                    <a:cubicBezTo>
                      <a:pt x="29527" y="270623"/>
                      <a:pt x="26737" y="267834"/>
                      <a:pt x="23947" y="265044"/>
                    </a:cubicBezTo>
                    <a:cubicBezTo>
                      <a:pt x="23017" y="264113"/>
                      <a:pt x="22087" y="262254"/>
                      <a:pt x="21157" y="261324"/>
                    </a:cubicBezTo>
                    <a:cubicBezTo>
                      <a:pt x="21157" y="260394"/>
                      <a:pt x="20227" y="259464"/>
                      <a:pt x="20227" y="258534"/>
                    </a:cubicBezTo>
                    <a:cubicBezTo>
                      <a:pt x="20227" y="257604"/>
                      <a:pt x="20227" y="256674"/>
                      <a:pt x="20227" y="255744"/>
                    </a:cubicBezTo>
                    <a:cubicBezTo>
                      <a:pt x="20227" y="254814"/>
                      <a:pt x="21157" y="253884"/>
                      <a:pt x="21157" y="252024"/>
                    </a:cubicBezTo>
                    <a:cubicBezTo>
                      <a:pt x="21157" y="251094"/>
                      <a:pt x="22087" y="250164"/>
                      <a:pt x="23017" y="249234"/>
                    </a:cubicBezTo>
                    <a:cubicBezTo>
                      <a:pt x="23947" y="248304"/>
                      <a:pt x="23947" y="248304"/>
                      <a:pt x="24877" y="247374"/>
                    </a:cubicBezTo>
                    <a:cubicBezTo>
                      <a:pt x="25807" y="247374"/>
                      <a:pt x="25807" y="246444"/>
                      <a:pt x="26737" y="246444"/>
                    </a:cubicBezTo>
                    <a:cubicBezTo>
                      <a:pt x="26737" y="246444"/>
                      <a:pt x="26737" y="246444"/>
                      <a:pt x="26737" y="246444"/>
                    </a:cubicBezTo>
                    <a:cubicBezTo>
                      <a:pt x="26737" y="246444"/>
                      <a:pt x="26737" y="246444"/>
                      <a:pt x="26737" y="246444"/>
                    </a:cubicBezTo>
                    <a:cubicBezTo>
                      <a:pt x="26737" y="246444"/>
                      <a:pt x="27667" y="246444"/>
                      <a:pt x="27667" y="245514"/>
                    </a:cubicBezTo>
                    <a:cubicBezTo>
                      <a:pt x="29527" y="244584"/>
                      <a:pt x="31387" y="244584"/>
                      <a:pt x="33247" y="243654"/>
                    </a:cubicBezTo>
                    <a:cubicBezTo>
                      <a:pt x="35107" y="243654"/>
                      <a:pt x="36966" y="243654"/>
                      <a:pt x="38826" y="243654"/>
                    </a:cubicBezTo>
                    <a:cubicBezTo>
                      <a:pt x="41616" y="243654"/>
                      <a:pt x="45336" y="243654"/>
                      <a:pt x="48126" y="244584"/>
                    </a:cubicBezTo>
                    <a:cubicBezTo>
                      <a:pt x="54636" y="245514"/>
                      <a:pt x="60216" y="247374"/>
                      <a:pt x="66726" y="248304"/>
                    </a:cubicBezTo>
                    <a:lnTo>
                      <a:pt x="71376" y="249234"/>
                    </a:lnTo>
                    <a:cubicBezTo>
                      <a:pt x="72306" y="249234"/>
                      <a:pt x="72306" y="249234"/>
                      <a:pt x="73236" y="249234"/>
                    </a:cubicBezTo>
                    <a:cubicBezTo>
                      <a:pt x="75096" y="249234"/>
                      <a:pt x="76956" y="248304"/>
                      <a:pt x="78815" y="247374"/>
                    </a:cubicBezTo>
                    <a:cubicBezTo>
                      <a:pt x="80675" y="245514"/>
                      <a:pt x="81606" y="241794"/>
                      <a:pt x="79746" y="239004"/>
                    </a:cubicBezTo>
                    <a:cubicBezTo>
                      <a:pt x="78815" y="237144"/>
                      <a:pt x="77886" y="235284"/>
                      <a:pt x="76956" y="233424"/>
                    </a:cubicBezTo>
                    <a:cubicBezTo>
                      <a:pt x="75096" y="229704"/>
                      <a:pt x="74165" y="225985"/>
                      <a:pt x="73236" y="221335"/>
                    </a:cubicBezTo>
                    <a:cubicBezTo>
                      <a:pt x="73236" y="219475"/>
                      <a:pt x="73236" y="216685"/>
                      <a:pt x="73236" y="214825"/>
                    </a:cubicBezTo>
                    <a:cubicBezTo>
                      <a:pt x="73236" y="213895"/>
                      <a:pt x="74165" y="212035"/>
                      <a:pt x="74165" y="211105"/>
                    </a:cubicBezTo>
                    <a:cubicBezTo>
                      <a:pt x="75096" y="210175"/>
                      <a:pt x="75096" y="209245"/>
                      <a:pt x="76026" y="207385"/>
                    </a:cubicBezTo>
                    <a:cubicBezTo>
                      <a:pt x="76956" y="206455"/>
                      <a:pt x="77886" y="205525"/>
                      <a:pt x="78815" y="204595"/>
                    </a:cubicBezTo>
                    <a:cubicBezTo>
                      <a:pt x="80675" y="203665"/>
                      <a:pt x="82535" y="202735"/>
                      <a:pt x="84396" y="201805"/>
                    </a:cubicBezTo>
                    <a:cubicBezTo>
                      <a:pt x="87185" y="200875"/>
                      <a:pt x="90905" y="199945"/>
                      <a:pt x="94625" y="199015"/>
                    </a:cubicBezTo>
                    <a:cubicBezTo>
                      <a:pt x="97415" y="199015"/>
                      <a:pt x="100205" y="199015"/>
                      <a:pt x="102995" y="199015"/>
                    </a:cubicBezTo>
                    <a:cubicBezTo>
                      <a:pt x="106715" y="199015"/>
                      <a:pt x="110435" y="199015"/>
                      <a:pt x="114155" y="199945"/>
                    </a:cubicBezTo>
                    <a:cubicBezTo>
                      <a:pt x="121595" y="200875"/>
                      <a:pt x="129964" y="202735"/>
                      <a:pt x="136474" y="205525"/>
                    </a:cubicBezTo>
                    <a:cubicBezTo>
                      <a:pt x="138334" y="206455"/>
                      <a:pt x="139264" y="206455"/>
                      <a:pt x="141124" y="207385"/>
                    </a:cubicBezTo>
                    <a:lnTo>
                      <a:pt x="141124" y="207385"/>
                    </a:lnTo>
                    <a:cubicBezTo>
                      <a:pt x="144844" y="209245"/>
                      <a:pt x="148564" y="210175"/>
                      <a:pt x="151354" y="212035"/>
                    </a:cubicBezTo>
                    <a:cubicBezTo>
                      <a:pt x="151354" y="212035"/>
                      <a:pt x="151354" y="212035"/>
                      <a:pt x="151354" y="212035"/>
                    </a:cubicBezTo>
                    <a:cubicBezTo>
                      <a:pt x="151354" y="212035"/>
                      <a:pt x="151354" y="212035"/>
                      <a:pt x="151354" y="212035"/>
                    </a:cubicBezTo>
                    <a:cubicBezTo>
                      <a:pt x="151354" y="212035"/>
                      <a:pt x="151354" y="212035"/>
                      <a:pt x="151354" y="212035"/>
                    </a:cubicBezTo>
                    <a:cubicBezTo>
                      <a:pt x="151354" y="212035"/>
                      <a:pt x="151354" y="212035"/>
                      <a:pt x="151354" y="212035"/>
                    </a:cubicBezTo>
                    <a:cubicBezTo>
                      <a:pt x="154144" y="213895"/>
                      <a:pt x="156004" y="216685"/>
                      <a:pt x="158794" y="218545"/>
                    </a:cubicBezTo>
                    <a:cubicBezTo>
                      <a:pt x="171813" y="230635"/>
                      <a:pt x="185763" y="241794"/>
                      <a:pt x="199712" y="253884"/>
                    </a:cubicBezTo>
                    <a:lnTo>
                      <a:pt x="200643" y="253884"/>
                    </a:lnTo>
                    <a:cubicBezTo>
                      <a:pt x="225752" y="274343"/>
                      <a:pt x="251791" y="296663"/>
                      <a:pt x="274111" y="320842"/>
                    </a:cubicBezTo>
                    <a:cubicBezTo>
                      <a:pt x="274111" y="320842"/>
                      <a:pt x="274111" y="320842"/>
                      <a:pt x="274111" y="320842"/>
                    </a:cubicBezTo>
                    <a:lnTo>
                      <a:pt x="274111" y="320842"/>
                    </a:lnTo>
                    <a:lnTo>
                      <a:pt x="274111" y="320842"/>
                    </a:lnTo>
                    <a:cubicBezTo>
                      <a:pt x="274111" y="320842"/>
                      <a:pt x="274111" y="320842"/>
                      <a:pt x="274111" y="320842"/>
                    </a:cubicBezTo>
                    <a:cubicBezTo>
                      <a:pt x="271321" y="326422"/>
                      <a:pt x="269461" y="332932"/>
                      <a:pt x="267601" y="339442"/>
                    </a:cubicBezTo>
                    <a:lnTo>
                      <a:pt x="267601" y="339442"/>
                    </a:lnTo>
                    <a:cubicBezTo>
                      <a:pt x="267601" y="339442"/>
                      <a:pt x="267601" y="339442"/>
                      <a:pt x="267601" y="339442"/>
                    </a:cubicBezTo>
                    <a:lnTo>
                      <a:pt x="267601" y="339442"/>
                    </a:lnTo>
                    <a:cubicBezTo>
                      <a:pt x="259231" y="337582"/>
                      <a:pt x="249931" y="335722"/>
                      <a:pt x="241561" y="333862"/>
                    </a:cubicBezTo>
                    <a:cubicBezTo>
                      <a:pt x="232262" y="332002"/>
                      <a:pt x="222032" y="329212"/>
                      <a:pt x="211803" y="326422"/>
                    </a:cubicBezTo>
                    <a:cubicBezTo>
                      <a:pt x="208082" y="325492"/>
                      <a:pt x="204362" y="323632"/>
                      <a:pt x="200643" y="322702"/>
                    </a:cubicBezTo>
                    <a:cubicBezTo>
                      <a:pt x="199712" y="322702"/>
                      <a:pt x="199712" y="322702"/>
                      <a:pt x="198783" y="321772"/>
                    </a:cubicBezTo>
                    <a:lnTo>
                      <a:pt x="198783" y="321772"/>
                    </a:lnTo>
                    <a:lnTo>
                      <a:pt x="196923" y="320842"/>
                    </a:lnTo>
                    <a:cubicBezTo>
                      <a:pt x="189483" y="318052"/>
                      <a:pt x="182973" y="315262"/>
                      <a:pt x="175533" y="312472"/>
                    </a:cubicBezTo>
                    <a:cubicBezTo>
                      <a:pt x="169023" y="309683"/>
                      <a:pt x="160654" y="305962"/>
                      <a:pt x="152284" y="304103"/>
                    </a:cubicBezTo>
                    <a:cubicBezTo>
                      <a:pt x="151354" y="303173"/>
                      <a:pt x="149494" y="303173"/>
                      <a:pt x="148564" y="303173"/>
                    </a:cubicBezTo>
                    <a:cubicBezTo>
                      <a:pt x="148564" y="303173"/>
                      <a:pt x="147634" y="303173"/>
                      <a:pt x="147634" y="303173"/>
                    </a:cubicBezTo>
                    <a:cubicBezTo>
                      <a:pt x="145774" y="303173"/>
                      <a:pt x="142984" y="304103"/>
                      <a:pt x="142054" y="305962"/>
                    </a:cubicBezTo>
                    <a:cubicBezTo>
                      <a:pt x="140194" y="307823"/>
                      <a:pt x="140194" y="309683"/>
                      <a:pt x="140194" y="312472"/>
                    </a:cubicBezTo>
                    <a:cubicBezTo>
                      <a:pt x="140194" y="314332"/>
                      <a:pt x="141124" y="317122"/>
                      <a:pt x="142984" y="318052"/>
                    </a:cubicBezTo>
                    <a:cubicBezTo>
                      <a:pt x="147634" y="320842"/>
                      <a:pt x="152284" y="323632"/>
                      <a:pt x="156934" y="325492"/>
                    </a:cubicBezTo>
                    <a:cubicBezTo>
                      <a:pt x="162513" y="328282"/>
                      <a:pt x="168093" y="330142"/>
                      <a:pt x="173673" y="332002"/>
                    </a:cubicBezTo>
                    <a:cubicBezTo>
                      <a:pt x="177393" y="332932"/>
                      <a:pt x="182043" y="334792"/>
                      <a:pt x="185763" y="335722"/>
                    </a:cubicBezTo>
                    <a:lnTo>
                      <a:pt x="186693" y="335722"/>
                    </a:lnTo>
                    <a:lnTo>
                      <a:pt x="189483" y="336652"/>
                    </a:lnTo>
                    <a:cubicBezTo>
                      <a:pt x="194133" y="337582"/>
                      <a:pt x="199712" y="339442"/>
                      <a:pt x="205293" y="340372"/>
                    </a:cubicBezTo>
                    <a:lnTo>
                      <a:pt x="218312" y="343162"/>
                    </a:lnTo>
                    <a:lnTo>
                      <a:pt x="222032" y="344092"/>
                    </a:lnTo>
                    <a:cubicBezTo>
                      <a:pt x="226682" y="345022"/>
                      <a:pt x="231332" y="345952"/>
                      <a:pt x="235982" y="346882"/>
                    </a:cubicBezTo>
                    <a:cubicBezTo>
                      <a:pt x="240632" y="347811"/>
                      <a:pt x="245281" y="348741"/>
                      <a:pt x="249931" y="348741"/>
                    </a:cubicBezTo>
                    <a:cubicBezTo>
                      <a:pt x="255511" y="349671"/>
                      <a:pt x="261091" y="350602"/>
                      <a:pt x="265741" y="351532"/>
                    </a:cubicBezTo>
                    <a:cubicBezTo>
                      <a:pt x="265741" y="351532"/>
                      <a:pt x="265741" y="351532"/>
                      <a:pt x="265741" y="351532"/>
                    </a:cubicBezTo>
                    <a:lnTo>
                      <a:pt x="265741" y="351532"/>
                    </a:lnTo>
                    <a:lnTo>
                      <a:pt x="265741" y="351532"/>
                    </a:lnTo>
                    <a:cubicBezTo>
                      <a:pt x="265741" y="356181"/>
                      <a:pt x="265741" y="360831"/>
                      <a:pt x="265741" y="366411"/>
                    </a:cubicBezTo>
                    <a:cubicBezTo>
                      <a:pt x="265741" y="366411"/>
                      <a:pt x="265741" y="366411"/>
                      <a:pt x="265741" y="366411"/>
                    </a:cubicBezTo>
                    <a:cubicBezTo>
                      <a:pt x="264811" y="367341"/>
                      <a:pt x="263881" y="367341"/>
                      <a:pt x="262951" y="368271"/>
                    </a:cubicBezTo>
                    <a:cubicBezTo>
                      <a:pt x="252721" y="371991"/>
                      <a:pt x="240632" y="375711"/>
                      <a:pt x="226682" y="377571"/>
                    </a:cubicBezTo>
                    <a:cubicBezTo>
                      <a:pt x="217382" y="378501"/>
                      <a:pt x="209012" y="379431"/>
                      <a:pt x="199712" y="380361"/>
                    </a:cubicBezTo>
                    <a:cubicBezTo>
                      <a:pt x="191343" y="381291"/>
                      <a:pt x="182043" y="381291"/>
                      <a:pt x="173673" y="382221"/>
                    </a:cubicBezTo>
                    <a:cubicBezTo>
                      <a:pt x="170883" y="382221"/>
                      <a:pt x="168093" y="382221"/>
                      <a:pt x="166233" y="382221"/>
                    </a:cubicBezTo>
                    <a:cubicBezTo>
                      <a:pt x="163444" y="382221"/>
                      <a:pt x="161584" y="382221"/>
                      <a:pt x="158794" y="382221"/>
                    </a:cubicBezTo>
                    <a:cubicBezTo>
                      <a:pt x="152284" y="382221"/>
                      <a:pt x="146704" y="381291"/>
                      <a:pt x="140194" y="381291"/>
                    </a:cubicBezTo>
                    <a:lnTo>
                      <a:pt x="129034" y="380361"/>
                    </a:lnTo>
                    <a:cubicBezTo>
                      <a:pt x="118805" y="379431"/>
                      <a:pt x="108575" y="378501"/>
                      <a:pt x="97415" y="377571"/>
                    </a:cubicBezTo>
                    <a:cubicBezTo>
                      <a:pt x="90905" y="377571"/>
                      <a:pt x="85325" y="376641"/>
                      <a:pt x="79746" y="376641"/>
                    </a:cubicBezTo>
                    <a:cubicBezTo>
                      <a:pt x="74165" y="376641"/>
                      <a:pt x="68586" y="376641"/>
                      <a:pt x="63936" y="377571"/>
                    </a:cubicBezTo>
                    <a:cubicBezTo>
                      <a:pt x="63936" y="377571"/>
                      <a:pt x="63936" y="377571"/>
                      <a:pt x="63936" y="377571"/>
                    </a:cubicBezTo>
                    <a:cubicBezTo>
                      <a:pt x="63936" y="377571"/>
                      <a:pt x="63936" y="377571"/>
                      <a:pt x="63936" y="377571"/>
                    </a:cubicBezTo>
                    <a:cubicBezTo>
                      <a:pt x="60216" y="376641"/>
                      <a:pt x="57426" y="375711"/>
                      <a:pt x="53706" y="373851"/>
                    </a:cubicBezTo>
                    <a:cubicBezTo>
                      <a:pt x="46266" y="371991"/>
                      <a:pt x="40687" y="368271"/>
                      <a:pt x="35107" y="364551"/>
                    </a:cubicBezTo>
                    <a:close/>
                    <a:moveTo>
                      <a:pt x="130894" y="544967"/>
                    </a:moveTo>
                    <a:cubicBezTo>
                      <a:pt x="120664" y="547757"/>
                      <a:pt x="111365" y="550547"/>
                      <a:pt x="101135" y="551477"/>
                    </a:cubicBezTo>
                    <a:cubicBezTo>
                      <a:pt x="96485" y="552406"/>
                      <a:pt x="91835" y="552406"/>
                      <a:pt x="88115" y="552406"/>
                    </a:cubicBezTo>
                    <a:cubicBezTo>
                      <a:pt x="85325" y="552406"/>
                      <a:pt x="83465" y="552406"/>
                      <a:pt x="80675" y="552406"/>
                    </a:cubicBezTo>
                    <a:cubicBezTo>
                      <a:pt x="77886" y="551477"/>
                      <a:pt x="76026" y="551477"/>
                      <a:pt x="73236" y="550547"/>
                    </a:cubicBezTo>
                    <a:cubicBezTo>
                      <a:pt x="72306" y="549617"/>
                      <a:pt x="71376" y="549617"/>
                      <a:pt x="70446" y="548687"/>
                    </a:cubicBezTo>
                    <a:cubicBezTo>
                      <a:pt x="69516" y="547757"/>
                      <a:pt x="69516" y="547757"/>
                      <a:pt x="68586" y="546827"/>
                    </a:cubicBezTo>
                    <a:cubicBezTo>
                      <a:pt x="68586" y="545897"/>
                      <a:pt x="67656" y="545897"/>
                      <a:pt x="67656" y="544967"/>
                    </a:cubicBezTo>
                    <a:cubicBezTo>
                      <a:pt x="67656" y="544037"/>
                      <a:pt x="66726" y="543107"/>
                      <a:pt x="66726" y="542177"/>
                    </a:cubicBezTo>
                    <a:cubicBezTo>
                      <a:pt x="66726" y="540317"/>
                      <a:pt x="66726" y="538457"/>
                      <a:pt x="66726" y="536597"/>
                    </a:cubicBezTo>
                    <a:cubicBezTo>
                      <a:pt x="67656" y="531947"/>
                      <a:pt x="68586" y="528227"/>
                      <a:pt x="70446" y="522647"/>
                    </a:cubicBezTo>
                    <a:cubicBezTo>
                      <a:pt x="71376" y="521717"/>
                      <a:pt x="71376" y="519857"/>
                      <a:pt x="72306" y="518927"/>
                    </a:cubicBezTo>
                    <a:cubicBezTo>
                      <a:pt x="74165" y="516137"/>
                      <a:pt x="74165" y="512418"/>
                      <a:pt x="72306" y="509628"/>
                    </a:cubicBezTo>
                    <a:cubicBezTo>
                      <a:pt x="71376" y="508698"/>
                      <a:pt x="70446" y="506838"/>
                      <a:pt x="69516" y="506838"/>
                    </a:cubicBezTo>
                    <a:cubicBezTo>
                      <a:pt x="68586" y="505908"/>
                      <a:pt x="66726" y="505908"/>
                      <a:pt x="64866" y="505908"/>
                    </a:cubicBezTo>
                    <a:cubicBezTo>
                      <a:pt x="60216" y="504978"/>
                      <a:pt x="56496" y="504978"/>
                      <a:pt x="51846" y="504978"/>
                    </a:cubicBezTo>
                    <a:cubicBezTo>
                      <a:pt x="47196" y="504978"/>
                      <a:pt x="41616" y="504048"/>
                      <a:pt x="36966" y="503118"/>
                    </a:cubicBezTo>
                    <a:cubicBezTo>
                      <a:pt x="32316" y="502188"/>
                      <a:pt x="28597" y="501258"/>
                      <a:pt x="24877" y="500328"/>
                    </a:cubicBezTo>
                    <a:cubicBezTo>
                      <a:pt x="23947" y="500328"/>
                      <a:pt x="23017" y="499398"/>
                      <a:pt x="22087" y="498468"/>
                    </a:cubicBezTo>
                    <a:cubicBezTo>
                      <a:pt x="22087" y="498468"/>
                      <a:pt x="21157" y="497538"/>
                      <a:pt x="21157" y="497538"/>
                    </a:cubicBezTo>
                    <a:cubicBezTo>
                      <a:pt x="21157" y="497538"/>
                      <a:pt x="21157" y="496608"/>
                      <a:pt x="21157" y="496608"/>
                    </a:cubicBezTo>
                    <a:lnTo>
                      <a:pt x="21157" y="495678"/>
                    </a:lnTo>
                    <a:cubicBezTo>
                      <a:pt x="21157" y="494748"/>
                      <a:pt x="21157" y="493818"/>
                      <a:pt x="21157" y="491958"/>
                    </a:cubicBezTo>
                    <a:cubicBezTo>
                      <a:pt x="22087" y="488238"/>
                      <a:pt x="23017" y="485448"/>
                      <a:pt x="23947" y="481728"/>
                    </a:cubicBezTo>
                    <a:cubicBezTo>
                      <a:pt x="25807" y="477078"/>
                      <a:pt x="27667" y="473358"/>
                      <a:pt x="30457" y="469638"/>
                    </a:cubicBezTo>
                    <a:cubicBezTo>
                      <a:pt x="30457" y="469638"/>
                      <a:pt x="31387" y="468708"/>
                      <a:pt x="31387" y="468708"/>
                    </a:cubicBezTo>
                    <a:lnTo>
                      <a:pt x="33247" y="467779"/>
                    </a:lnTo>
                    <a:cubicBezTo>
                      <a:pt x="34177" y="467779"/>
                      <a:pt x="35107" y="466849"/>
                      <a:pt x="36966" y="466849"/>
                    </a:cubicBezTo>
                    <a:cubicBezTo>
                      <a:pt x="39757" y="465919"/>
                      <a:pt x="42547" y="462199"/>
                      <a:pt x="43476" y="459409"/>
                    </a:cubicBezTo>
                    <a:cubicBezTo>
                      <a:pt x="44407" y="456619"/>
                      <a:pt x="44407" y="453829"/>
                      <a:pt x="44407" y="451039"/>
                    </a:cubicBezTo>
                    <a:cubicBezTo>
                      <a:pt x="44407" y="448249"/>
                      <a:pt x="43476" y="445459"/>
                      <a:pt x="41616" y="441739"/>
                    </a:cubicBezTo>
                    <a:cubicBezTo>
                      <a:pt x="39757" y="438019"/>
                      <a:pt x="37897" y="435230"/>
                      <a:pt x="35107" y="431509"/>
                    </a:cubicBezTo>
                    <a:cubicBezTo>
                      <a:pt x="33247" y="428720"/>
                      <a:pt x="30457" y="425930"/>
                      <a:pt x="28597" y="422210"/>
                    </a:cubicBezTo>
                    <a:cubicBezTo>
                      <a:pt x="28597" y="421280"/>
                      <a:pt x="27667" y="420350"/>
                      <a:pt x="27667" y="419420"/>
                    </a:cubicBezTo>
                    <a:cubicBezTo>
                      <a:pt x="27667" y="418490"/>
                      <a:pt x="27667" y="417560"/>
                      <a:pt x="27667" y="416630"/>
                    </a:cubicBezTo>
                    <a:cubicBezTo>
                      <a:pt x="27667" y="415700"/>
                      <a:pt x="28597" y="413840"/>
                      <a:pt x="28597" y="412910"/>
                    </a:cubicBezTo>
                    <a:cubicBezTo>
                      <a:pt x="29527" y="411050"/>
                      <a:pt x="30457" y="409190"/>
                      <a:pt x="31387" y="407330"/>
                    </a:cubicBezTo>
                    <a:cubicBezTo>
                      <a:pt x="32316" y="406400"/>
                      <a:pt x="33247" y="405470"/>
                      <a:pt x="34177" y="404540"/>
                    </a:cubicBezTo>
                    <a:cubicBezTo>
                      <a:pt x="36037" y="403610"/>
                      <a:pt x="37897" y="401750"/>
                      <a:pt x="39757" y="400820"/>
                    </a:cubicBezTo>
                    <a:cubicBezTo>
                      <a:pt x="44407" y="398960"/>
                      <a:pt x="49057" y="398030"/>
                      <a:pt x="54636" y="397100"/>
                    </a:cubicBezTo>
                    <a:cubicBezTo>
                      <a:pt x="61146" y="396170"/>
                      <a:pt x="67656" y="396170"/>
                      <a:pt x="75096" y="396170"/>
                    </a:cubicBezTo>
                    <a:cubicBezTo>
                      <a:pt x="80675" y="396170"/>
                      <a:pt x="86256" y="396170"/>
                      <a:pt x="94625" y="397100"/>
                    </a:cubicBezTo>
                    <a:cubicBezTo>
                      <a:pt x="104855" y="398030"/>
                      <a:pt x="116014" y="398960"/>
                      <a:pt x="125314" y="399890"/>
                    </a:cubicBezTo>
                    <a:lnTo>
                      <a:pt x="129964" y="399890"/>
                    </a:lnTo>
                    <a:cubicBezTo>
                      <a:pt x="132754" y="399890"/>
                      <a:pt x="135544" y="400820"/>
                      <a:pt x="138334" y="400820"/>
                    </a:cubicBezTo>
                    <a:lnTo>
                      <a:pt x="140194" y="400820"/>
                    </a:lnTo>
                    <a:cubicBezTo>
                      <a:pt x="147634" y="401750"/>
                      <a:pt x="156004" y="401750"/>
                      <a:pt x="163444" y="401750"/>
                    </a:cubicBezTo>
                    <a:cubicBezTo>
                      <a:pt x="166233" y="401750"/>
                      <a:pt x="169954" y="401750"/>
                      <a:pt x="172743" y="401750"/>
                    </a:cubicBezTo>
                    <a:lnTo>
                      <a:pt x="177393" y="401750"/>
                    </a:lnTo>
                    <a:cubicBezTo>
                      <a:pt x="184833" y="400820"/>
                      <a:pt x="191343" y="400820"/>
                      <a:pt x="198783" y="399890"/>
                    </a:cubicBezTo>
                    <a:cubicBezTo>
                      <a:pt x="209942" y="398960"/>
                      <a:pt x="219242" y="398030"/>
                      <a:pt x="228542" y="397100"/>
                    </a:cubicBezTo>
                    <a:cubicBezTo>
                      <a:pt x="244352" y="395240"/>
                      <a:pt x="256441" y="391520"/>
                      <a:pt x="266671" y="385941"/>
                    </a:cubicBezTo>
                    <a:cubicBezTo>
                      <a:pt x="266671" y="385941"/>
                      <a:pt x="266671" y="385941"/>
                      <a:pt x="266671" y="385941"/>
                    </a:cubicBezTo>
                    <a:cubicBezTo>
                      <a:pt x="266671" y="385941"/>
                      <a:pt x="266671" y="385941"/>
                      <a:pt x="266671" y="385941"/>
                    </a:cubicBezTo>
                    <a:cubicBezTo>
                      <a:pt x="268531" y="392451"/>
                      <a:pt x="270391" y="398030"/>
                      <a:pt x="273181" y="404540"/>
                    </a:cubicBezTo>
                    <a:cubicBezTo>
                      <a:pt x="273181" y="404540"/>
                      <a:pt x="273181" y="404540"/>
                      <a:pt x="273181" y="404540"/>
                    </a:cubicBezTo>
                    <a:cubicBezTo>
                      <a:pt x="273181" y="404540"/>
                      <a:pt x="273181" y="404540"/>
                      <a:pt x="273181" y="404540"/>
                    </a:cubicBezTo>
                    <a:cubicBezTo>
                      <a:pt x="273181" y="404540"/>
                      <a:pt x="273181" y="404540"/>
                      <a:pt x="273181" y="404540"/>
                    </a:cubicBezTo>
                    <a:cubicBezTo>
                      <a:pt x="273181" y="404540"/>
                      <a:pt x="273181" y="404540"/>
                      <a:pt x="273181" y="404540"/>
                    </a:cubicBezTo>
                    <a:cubicBezTo>
                      <a:pt x="264811" y="411980"/>
                      <a:pt x="256441" y="418490"/>
                      <a:pt x="247142" y="424070"/>
                    </a:cubicBezTo>
                    <a:cubicBezTo>
                      <a:pt x="245281" y="425000"/>
                      <a:pt x="243421" y="426859"/>
                      <a:pt x="240632" y="427790"/>
                    </a:cubicBezTo>
                    <a:lnTo>
                      <a:pt x="240632" y="427790"/>
                    </a:lnTo>
                    <a:cubicBezTo>
                      <a:pt x="240632" y="427790"/>
                      <a:pt x="240632" y="427790"/>
                      <a:pt x="240632" y="427790"/>
                    </a:cubicBezTo>
                    <a:cubicBezTo>
                      <a:pt x="240632" y="427790"/>
                      <a:pt x="240632" y="427790"/>
                      <a:pt x="240632" y="427790"/>
                    </a:cubicBezTo>
                    <a:lnTo>
                      <a:pt x="240632" y="427790"/>
                    </a:lnTo>
                    <a:cubicBezTo>
                      <a:pt x="220172" y="439879"/>
                      <a:pt x="195993" y="449179"/>
                      <a:pt x="167163" y="457549"/>
                    </a:cubicBezTo>
                    <a:cubicBezTo>
                      <a:pt x="159723" y="459409"/>
                      <a:pt x="152284" y="461269"/>
                      <a:pt x="143914" y="463129"/>
                    </a:cubicBezTo>
                    <a:cubicBezTo>
                      <a:pt x="142054" y="463129"/>
                      <a:pt x="141124" y="464059"/>
                      <a:pt x="140194" y="464989"/>
                    </a:cubicBezTo>
                    <a:cubicBezTo>
                      <a:pt x="139264" y="465919"/>
                      <a:pt x="139264" y="467779"/>
                      <a:pt x="139264" y="469638"/>
                    </a:cubicBezTo>
                    <a:cubicBezTo>
                      <a:pt x="139264" y="472429"/>
                      <a:pt x="142054" y="474288"/>
                      <a:pt x="144844" y="474288"/>
                    </a:cubicBezTo>
                    <a:cubicBezTo>
                      <a:pt x="144844" y="474288"/>
                      <a:pt x="145774" y="474288"/>
                      <a:pt x="145774" y="474288"/>
                    </a:cubicBezTo>
                    <a:cubicBezTo>
                      <a:pt x="181113" y="465919"/>
                      <a:pt x="231332" y="451039"/>
                      <a:pt x="272251" y="419420"/>
                    </a:cubicBezTo>
                    <a:cubicBezTo>
                      <a:pt x="274111" y="417560"/>
                      <a:pt x="275971" y="416630"/>
                      <a:pt x="277831" y="414770"/>
                    </a:cubicBezTo>
                    <a:cubicBezTo>
                      <a:pt x="277831" y="414770"/>
                      <a:pt x="277831" y="414770"/>
                      <a:pt x="277831" y="414770"/>
                    </a:cubicBezTo>
                    <a:cubicBezTo>
                      <a:pt x="277831" y="414770"/>
                      <a:pt x="277831" y="414770"/>
                      <a:pt x="277831" y="414770"/>
                    </a:cubicBezTo>
                    <a:cubicBezTo>
                      <a:pt x="279691" y="417560"/>
                      <a:pt x="281551" y="419420"/>
                      <a:pt x="282481" y="422210"/>
                    </a:cubicBezTo>
                    <a:cubicBezTo>
                      <a:pt x="282481" y="422210"/>
                      <a:pt x="282481" y="422210"/>
                      <a:pt x="282481" y="422210"/>
                    </a:cubicBezTo>
                    <a:lnTo>
                      <a:pt x="282481" y="422210"/>
                    </a:lnTo>
                    <a:cubicBezTo>
                      <a:pt x="282481" y="422210"/>
                      <a:pt x="282481" y="422210"/>
                      <a:pt x="282481" y="422210"/>
                    </a:cubicBezTo>
                    <a:cubicBezTo>
                      <a:pt x="282481" y="422210"/>
                      <a:pt x="282481" y="422210"/>
                      <a:pt x="282481" y="422210"/>
                    </a:cubicBezTo>
                    <a:cubicBezTo>
                      <a:pt x="282481" y="422210"/>
                      <a:pt x="282481" y="422210"/>
                      <a:pt x="282481" y="422210"/>
                    </a:cubicBezTo>
                    <a:cubicBezTo>
                      <a:pt x="277831" y="433369"/>
                      <a:pt x="270391" y="445459"/>
                      <a:pt x="262021" y="456619"/>
                    </a:cubicBezTo>
                    <a:cubicBezTo>
                      <a:pt x="251791" y="469638"/>
                      <a:pt x="239702" y="481728"/>
                      <a:pt x="225752" y="493818"/>
                    </a:cubicBezTo>
                    <a:cubicBezTo>
                      <a:pt x="222962" y="496608"/>
                      <a:pt x="219242" y="499398"/>
                      <a:pt x="216452" y="501258"/>
                    </a:cubicBezTo>
                    <a:lnTo>
                      <a:pt x="217382" y="501258"/>
                    </a:lnTo>
                    <a:cubicBezTo>
                      <a:pt x="207153" y="509628"/>
                      <a:pt x="195062" y="517067"/>
                      <a:pt x="183903" y="524507"/>
                    </a:cubicBezTo>
                    <a:cubicBezTo>
                      <a:pt x="173673" y="531017"/>
                      <a:pt x="163444" y="535667"/>
                      <a:pt x="154144" y="539387"/>
                    </a:cubicBezTo>
                    <a:cubicBezTo>
                      <a:pt x="146704" y="539387"/>
                      <a:pt x="139264" y="542177"/>
                      <a:pt x="130894" y="544967"/>
                    </a:cubicBezTo>
                    <a:close/>
                    <a:moveTo>
                      <a:pt x="328979" y="490098"/>
                    </a:moveTo>
                    <a:cubicBezTo>
                      <a:pt x="327119" y="522647"/>
                      <a:pt x="325259" y="557056"/>
                      <a:pt x="326190" y="590536"/>
                    </a:cubicBezTo>
                    <a:cubicBezTo>
                      <a:pt x="326190" y="590536"/>
                      <a:pt x="326190" y="590536"/>
                      <a:pt x="326190" y="590536"/>
                    </a:cubicBezTo>
                    <a:lnTo>
                      <a:pt x="326190" y="591466"/>
                    </a:lnTo>
                    <a:cubicBezTo>
                      <a:pt x="325259" y="595185"/>
                      <a:pt x="325259" y="598905"/>
                      <a:pt x="323400" y="602625"/>
                    </a:cubicBezTo>
                    <a:cubicBezTo>
                      <a:pt x="323400" y="602625"/>
                      <a:pt x="323400" y="602625"/>
                      <a:pt x="323400" y="602625"/>
                    </a:cubicBezTo>
                    <a:lnTo>
                      <a:pt x="323400" y="602625"/>
                    </a:lnTo>
                    <a:cubicBezTo>
                      <a:pt x="323400" y="602625"/>
                      <a:pt x="323400" y="601695"/>
                      <a:pt x="323400" y="601695"/>
                    </a:cubicBezTo>
                    <a:cubicBezTo>
                      <a:pt x="323400" y="601695"/>
                      <a:pt x="323400" y="602625"/>
                      <a:pt x="323400" y="602625"/>
                    </a:cubicBezTo>
                    <a:cubicBezTo>
                      <a:pt x="323400" y="602625"/>
                      <a:pt x="323400" y="602625"/>
                      <a:pt x="323400" y="601695"/>
                    </a:cubicBezTo>
                    <a:cubicBezTo>
                      <a:pt x="319680" y="614715"/>
                      <a:pt x="315030" y="625875"/>
                      <a:pt x="308520" y="637964"/>
                    </a:cubicBezTo>
                    <a:cubicBezTo>
                      <a:pt x="303870" y="646334"/>
                      <a:pt x="298290" y="652844"/>
                      <a:pt x="292710" y="659354"/>
                    </a:cubicBezTo>
                    <a:cubicBezTo>
                      <a:pt x="288060" y="663074"/>
                      <a:pt x="284341" y="666794"/>
                      <a:pt x="279691" y="669584"/>
                    </a:cubicBezTo>
                    <a:lnTo>
                      <a:pt x="280620" y="669584"/>
                    </a:lnTo>
                    <a:cubicBezTo>
                      <a:pt x="277831" y="671444"/>
                      <a:pt x="275041" y="672374"/>
                      <a:pt x="272251" y="673303"/>
                    </a:cubicBezTo>
                    <a:cubicBezTo>
                      <a:pt x="270391" y="674233"/>
                      <a:pt x="267601" y="674233"/>
                      <a:pt x="265741" y="674233"/>
                    </a:cubicBezTo>
                    <a:cubicBezTo>
                      <a:pt x="263881" y="674233"/>
                      <a:pt x="262021" y="674233"/>
                      <a:pt x="261091" y="673303"/>
                    </a:cubicBezTo>
                    <a:cubicBezTo>
                      <a:pt x="260161" y="673303"/>
                      <a:pt x="258301" y="672374"/>
                      <a:pt x="257371" y="671444"/>
                    </a:cubicBezTo>
                    <a:cubicBezTo>
                      <a:pt x="256441" y="670514"/>
                      <a:pt x="255511" y="669584"/>
                      <a:pt x="253651" y="668654"/>
                    </a:cubicBezTo>
                    <a:cubicBezTo>
                      <a:pt x="252721" y="667724"/>
                      <a:pt x="251791" y="665864"/>
                      <a:pt x="250861" y="664934"/>
                    </a:cubicBezTo>
                    <a:cubicBezTo>
                      <a:pt x="249931" y="663074"/>
                      <a:pt x="249002" y="661214"/>
                      <a:pt x="248071" y="658424"/>
                    </a:cubicBezTo>
                    <a:cubicBezTo>
                      <a:pt x="247142" y="654704"/>
                      <a:pt x="247142" y="651914"/>
                      <a:pt x="246211" y="647264"/>
                    </a:cubicBezTo>
                    <a:cubicBezTo>
                      <a:pt x="246211" y="646334"/>
                      <a:pt x="246211" y="645404"/>
                      <a:pt x="246211" y="644474"/>
                    </a:cubicBezTo>
                    <a:cubicBezTo>
                      <a:pt x="245281" y="643544"/>
                      <a:pt x="244352" y="641684"/>
                      <a:pt x="243421" y="641684"/>
                    </a:cubicBezTo>
                    <a:cubicBezTo>
                      <a:pt x="242492" y="641684"/>
                      <a:pt x="242492" y="641684"/>
                      <a:pt x="241561" y="641684"/>
                    </a:cubicBezTo>
                    <a:cubicBezTo>
                      <a:pt x="240632" y="641684"/>
                      <a:pt x="240632" y="641684"/>
                      <a:pt x="239702" y="641684"/>
                    </a:cubicBezTo>
                    <a:cubicBezTo>
                      <a:pt x="238772" y="642614"/>
                      <a:pt x="237842" y="642614"/>
                      <a:pt x="236911" y="644474"/>
                    </a:cubicBezTo>
                    <a:lnTo>
                      <a:pt x="236911" y="645404"/>
                    </a:lnTo>
                    <a:lnTo>
                      <a:pt x="235982" y="646334"/>
                    </a:lnTo>
                    <a:lnTo>
                      <a:pt x="235052" y="647264"/>
                    </a:lnTo>
                    <a:lnTo>
                      <a:pt x="234122" y="648194"/>
                    </a:lnTo>
                    <a:cubicBezTo>
                      <a:pt x="230402" y="654704"/>
                      <a:pt x="225752" y="661214"/>
                      <a:pt x="221102" y="665864"/>
                    </a:cubicBezTo>
                    <a:cubicBezTo>
                      <a:pt x="218312" y="668654"/>
                      <a:pt x="215522" y="670514"/>
                      <a:pt x="212732" y="672374"/>
                    </a:cubicBezTo>
                    <a:cubicBezTo>
                      <a:pt x="210872" y="673303"/>
                      <a:pt x="209012" y="674233"/>
                      <a:pt x="207153" y="675164"/>
                    </a:cubicBezTo>
                    <a:cubicBezTo>
                      <a:pt x="205293" y="675164"/>
                      <a:pt x="204362" y="676094"/>
                      <a:pt x="202503" y="676094"/>
                    </a:cubicBezTo>
                    <a:cubicBezTo>
                      <a:pt x="201572" y="676094"/>
                      <a:pt x="199712" y="676094"/>
                      <a:pt x="198783" y="675164"/>
                    </a:cubicBezTo>
                    <a:cubicBezTo>
                      <a:pt x="196923" y="674233"/>
                      <a:pt x="195993" y="674233"/>
                      <a:pt x="194133" y="673303"/>
                    </a:cubicBezTo>
                    <a:cubicBezTo>
                      <a:pt x="192273" y="672374"/>
                      <a:pt x="190413" y="670514"/>
                      <a:pt x="188553" y="668654"/>
                    </a:cubicBezTo>
                    <a:cubicBezTo>
                      <a:pt x="187623" y="666794"/>
                      <a:pt x="185763" y="665864"/>
                      <a:pt x="184833" y="664004"/>
                    </a:cubicBezTo>
                    <a:cubicBezTo>
                      <a:pt x="183903" y="662144"/>
                      <a:pt x="182973" y="660284"/>
                      <a:pt x="182973" y="658424"/>
                    </a:cubicBezTo>
                    <a:cubicBezTo>
                      <a:pt x="182043" y="655634"/>
                      <a:pt x="182043" y="651914"/>
                      <a:pt x="182043" y="649124"/>
                    </a:cubicBezTo>
                    <a:cubicBezTo>
                      <a:pt x="182043" y="641684"/>
                      <a:pt x="182973" y="633315"/>
                      <a:pt x="185763" y="623085"/>
                    </a:cubicBezTo>
                    <a:cubicBezTo>
                      <a:pt x="186693" y="620295"/>
                      <a:pt x="187623" y="617505"/>
                      <a:pt x="188553" y="613785"/>
                    </a:cubicBezTo>
                    <a:cubicBezTo>
                      <a:pt x="188553" y="612855"/>
                      <a:pt x="189483" y="611925"/>
                      <a:pt x="188553" y="610065"/>
                    </a:cubicBezTo>
                    <a:cubicBezTo>
                      <a:pt x="188553" y="608205"/>
                      <a:pt x="187623" y="606345"/>
                      <a:pt x="185763" y="605415"/>
                    </a:cubicBezTo>
                    <a:cubicBezTo>
                      <a:pt x="184833" y="604485"/>
                      <a:pt x="182973" y="604485"/>
                      <a:pt x="182043" y="604485"/>
                    </a:cubicBezTo>
                    <a:cubicBezTo>
                      <a:pt x="182043" y="604485"/>
                      <a:pt x="181113" y="604485"/>
                      <a:pt x="181113" y="604485"/>
                    </a:cubicBezTo>
                    <a:cubicBezTo>
                      <a:pt x="179253" y="604485"/>
                      <a:pt x="178323" y="605415"/>
                      <a:pt x="176463" y="607275"/>
                    </a:cubicBezTo>
                    <a:lnTo>
                      <a:pt x="175533" y="608205"/>
                    </a:lnTo>
                    <a:lnTo>
                      <a:pt x="174603" y="609135"/>
                    </a:lnTo>
                    <a:cubicBezTo>
                      <a:pt x="171813" y="611925"/>
                      <a:pt x="168093" y="614715"/>
                      <a:pt x="164373" y="616575"/>
                    </a:cubicBezTo>
                    <a:cubicBezTo>
                      <a:pt x="161584" y="618435"/>
                      <a:pt x="158794" y="619365"/>
                      <a:pt x="156004" y="620295"/>
                    </a:cubicBezTo>
                    <a:cubicBezTo>
                      <a:pt x="154144" y="621225"/>
                      <a:pt x="152284" y="621225"/>
                      <a:pt x="150424" y="621225"/>
                    </a:cubicBezTo>
                    <a:cubicBezTo>
                      <a:pt x="149494" y="621225"/>
                      <a:pt x="147634" y="621225"/>
                      <a:pt x="146704" y="620295"/>
                    </a:cubicBezTo>
                    <a:cubicBezTo>
                      <a:pt x="145774" y="620295"/>
                      <a:pt x="144844" y="619365"/>
                      <a:pt x="143914" y="619365"/>
                    </a:cubicBezTo>
                    <a:cubicBezTo>
                      <a:pt x="142984" y="618435"/>
                      <a:pt x="142054" y="618435"/>
                      <a:pt x="141124" y="617505"/>
                    </a:cubicBezTo>
                    <a:cubicBezTo>
                      <a:pt x="140194" y="616575"/>
                      <a:pt x="139264" y="615645"/>
                      <a:pt x="139264" y="614715"/>
                    </a:cubicBezTo>
                    <a:cubicBezTo>
                      <a:pt x="138334" y="612855"/>
                      <a:pt x="137404" y="610995"/>
                      <a:pt x="137404" y="609135"/>
                    </a:cubicBezTo>
                    <a:cubicBezTo>
                      <a:pt x="136474" y="606345"/>
                      <a:pt x="136474" y="602625"/>
                      <a:pt x="136474" y="599835"/>
                    </a:cubicBezTo>
                    <a:cubicBezTo>
                      <a:pt x="136474" y="595185"/>
                      <a:pt x="137404" y="591466"/>
                      <a:pt x="138334" y="585886"/>
                    </a:cubicBezTo>
                    <a:cubicBezTo>
                      <a:pt x="140194" y="577516"/>
                      <a:pt x="143914" y="569146"/>
                      <a:pt x="148564" y="560776"/>
                    </a:cubicBezTo>
                    <a:cubicBezTo>
                      <a:pt x="150424" y="557986"/>
                      <a:pt x="152284" y="555197"/>
                      <a:pt x="154144" y="552406"/>
                    </a:cubicBezTo>
                    <a:cubicBezTo>
                      <a:pt x="155074" y="551477"/>
                      <a:pt x="155074" y="551477"/>
                      <a:pt x="156004" y="550547"/>
                    </a:cubicBezTo>
                    <a:cubicBezTo>
                      <a:pt x="156004" y="550547"/>
                      <a:pt x="156004" y="550547"/>
                      <a:pt x="156004" y="550547"/>
                    </a:cubicBezTo>
                    <a:cubicBezTo>
                      <a:pt x="156004" y="550547"/>
                      <a:pt x="156004" y="550547"/>
                      <a:pt x="156004" y="550547"/>
                    </a:cubicBezTo>
                    <a:lnTo>
                      <a:pt x="156004" y="550547"/>
                    </a:lnTo>
                    <a:cubicBezTo>
                      <a:pt x="156004" y="550547"/>
                      <a:pt x="156004" y="550547"/>
                      <a:pt x="156004" y="550547"/>
                    </a:cubicBezTo>
                    <a:cubicBezTo>
                      <a:pt x="168093" y="544967"/>
                      <a:pt x="181113" y="538457"/>
                      <a:pt x="194133" y="531017"/>
                    </a:cubicBezTo>
                    <a:cubicBezTo>
                      <a:pt x="209942" y="521717"/>
                      <a:pt x="224822" y="509628"/>
                      <a:pt x="239702" y="497538"/>
                    </a:cubicBezTo>
                    <a:cubicBezTo>
                      <a:pt x="253651" y="484518"/>
                      <a:pt x="266671" y="470569"/>
                      <a:pt x="276901" y="455689"/>
                    </a:cubicBezTo>
                    <a:cubicBezTo>
                      <a:pt x="282481" y="447319"/>
                      <a:pt x="288060" y="438019"/>
                      <a:pt x="292710" y="428720"/>
                    </a:cubicBezTo>
                    <a:cubicBezTo>
                      <a:pt x="292710" y="428720"/>
                      <a:pt x="292710" y="428720"/>
                      <a:pt x="292710" y="428720"/>
                    </a:cubicBezTo>
                    <a:cubicBezTo>
                      <a:pt x="292710" y="428720"/>
                      <a:pt x="292710" y="428720"/>
                      <a:pt x="292710" y="428720"/>
                    </a:cubicBezTo>
                    <a:cubicBezTo>
                      <a:pt x="292710" y="428720"/>
                      <a:pt x="292710" y="428720"/>
                      <a:pt x="292710" y="428720"/>
                    </a:cubicBezTo>
                    <a:lnTo>
                      <a:pt x="292710" y="428720"/>
                    </a:lnTo>
                    <a:lnTo>
                      <a:pt x="292710" y="428720"/>
                    </a:lnTo>
                    <a:cubicBezTo>
                      <a:pt x="295500" y="430580"/>
                      <a:pt x="298290" y="432439"/>
                      <a:pt x="301080" y="434299"/>
                    </a:cubicBezTo>
                    <a:cubicBezTo>
                      <a:pt x="301080" y="434299"/>
                      <a:pt x="301080" y="435230"/>
                      <a:pt x="301080" y="435230"/>
                    </a:cubicBezTo>
                    <a:cubicBezTo>
                      <a:pt x="301080" y="438019"/>
                      <a:pt x="300150" y="439879"/>
                      <a:pt x="299220" y="442669"/>
                    </a:cubicBezTo>
                    <a:lnTo>
                      <a:pt x="298290" y="446389"/>
                    </a:lnTo>
                    <a:cubicBezTo>
                      <a:pt x="297360" y="450109"/>
                      <a:pt x="296430" y="453829"/>
                      <a:pt x="295500" y="457549"/>
                    </a:cubicBezTo>
                    <a:cubicBezTo>
                      <a:pt x="291780" y="471499"/>
                      <a:pt x="286201" y="486378"/>
                      <a:pt x="279691" y="501258"/>
                    </a:cubicBezTo>
                    <a:cubicBezTo>
                      <a:pt x="274111" y="514278"/>
                      <a:pt x="266671" y="528227"/>
                      <a:pt x="257371" y="544037"/>
                    </a:cubicBezTo>
                    <a:lnTo>
                      <a:pt x="256441" y="544967"/>
                    </a:lnTo>
                    <a:cubicBezTo>
                      <a:pt x="249002" y="557986"/>
                      <a:pt x="240632" y="571006"/>
                      <a:pt x="232262" y="583096"/>
                    </a:cubicBezTo>
                    <a:cubicBezTo>
                      <a:pt x="230402" y="585886"/>
                      <a:pt x="231332" y="588676"/>
                      <a:pt x="233192" y="590536"/>
                    </a:cubicBezTo>
                    <a:cubicBezTo>
                      <a:pt x="234122" y="591466"/>
                      <a:pt x="235052" y="591466"/>
                      <a:pt x="236911" y="591466"/>
                    </a:cubicBezTo>
                    <a:cubicBezTo>
                      <a:pt x="238772" y="591466"/>
                      <a:pt x="240632" y="590536"/>
                      <a:pt x="241561" y="589606"/>
                    </a:cubicBezTo>
                    <a:lnTo>
                      <a:pt x="249002" y="578446"/>
                    </a:lnTo>
                    <a:lnTo>
                      <a:pt x="250861" y="575656"/>
                    </a:lnTo>
                    <a:cubicBezTo>
                      <a:pt x="255511" y="569146"/>
                      <a:pt x="260161" y="561706"/>
                      <a:pt x="263881" y="555197"/>
                    </a:cubicBezTo>
                    <a:cubicBezTo>
                      <a:pt x="271321" y="543107"/>
                      <a:pt x="279691" y="530087"/>
                      <a:pt x="286201" y="517067"/>
                    </a:cubicBezTo>
                    <a:cubicBezTo>
                      <a:pt x="293640" y="503118"/>
                      <a:pt x="300150" y="490098"/>
                      <a:pt x="304800" y="478008"/>
                    </a:cubicBezTo>
                    <a:cubicBezTo>
                      <a:pt x="307590" y="471499"/>
                      <a:pt x="309450" y="464989"/>
                      <a:pt x="311310" y="457549"/>
                    </a:cubicBezTo>
                    <a:cubicBezTo>
                      <a:pt x="312240" y="453829"/>
                      <a:pt x="313170" y="451039"/>
                      <a:pt x="313170" y="447319"/>
                    </a:cubicBezTo>
                    <a:cubicBezTo>
                      <a:pt x="313170" y="445459"/>
                      <a:pt x="314100" y="442669"/>
                      <a:pt x="314100" y="440809"/>
                    </a:cubicBezTo>
                    <a:lnTo>
                      <a:pt x="314100" y="439879"/>
                    </a:lnTo>
                    <a:cubicBezTo>
                      <a:pt x="314100" y="439879"/>
                      <a:pt x="314100" y="439879"/>
                      <a:pt x="314100" y="439879"/>
                    </a:cubicBezTo>
                    <a:cubicBezTo>
                      <a:pt x="314100" y="439879"/>
                      <a:pt x="314100" y="439879"/>
                      <a:pt x="314100" y="439879"/>
                    </a:cubicBezTo>
                    <a:lnTo>
                      <a:pt x="314100" y="439879"/>
                    </a:lnTo>
                    <a:cubicBezTo>
                      <a:pt x="315960" y="440809"/>
                      <a:pt x="317820" y="440809"/>
                      <a:pt x="320609" y="440809"/>
                    </a:cubicBezTo>
                    <a:cubicBezTo>
                      <a:pt x="323400" y="441739"/>
                      <a:pt x="326190" y="441739"/>
                      <a:pt x="328979" y="441739"/>
                    </a:cubicBezTo>
                    <a:cubicBezTo>
                      <a:pt x="328979" y="441739"/>
                      <a:pt x="328979" y="441739"/>
                      <a:pt x="328979" y="441739"/>
                    </a:cubicBezTo>
                    <a:cubicBezTo>
                      <a:pt x="330839" y="459409"/>
                      <a:pt x="329909" y="475218"/>
                      <a:pt x="328979" y="490098"/>
                    </a:cubicBezTo>
                    <a:close/>
                    <a:moveTo>
                      <a:pt x="334559" y="426859"/>
                    </a:moveTo>
                    <a:cubicBezTo>
                      <a:pt x="331769" y="426859"/>
                      <a:pt x="329909" y="426859"/>
                      <a:pt x="327119" y="426859"/>
                    </a:cubicBezTo>
                    <a:cubicBezTo>
                      <a:pt x="322469" y="425930"/>
                      <a:pt x="318750" y="425000"/>
                      <a:pt x="314100" y="423140"/>
                    </a:cubicBezTo>
                    <a:cubicBezTo>
                      <a:pt x="310380" y="421280"/>
                      <a:pt x="306660" y="419420"/>
                      <a:pt x="303870" y="416630"/>
                    </a:cubicBezTo>
                    <a:cubicBezTo>
                      <a:pt x="300150" y="413840"/>
                      <a:pt x="297360" y="410120"/>
                      <a:pt x="294570" y="407330"/>
                    </a:cubicBezTo>
                    <a:cubicBezTo>
                      <a:pt x="290851" y="402680"/>
                      <a:pt x="288060" y="398030"/>
                      <a:pt x="286201" y="392451"/>
                    </a:cubicBezTo>
                    <a:cubicBezTo>
                      <a:pt x="283410" y="385941"/>
                      <a:pt x="281551" y="379431"/>
                      <a:pt x="280620" y="371991"/>
                    </a:cubicBezTo>
                    <a:cubicBezTo>
                      <a:pt x="279691" y="364551"/>
                      <a:pt x="279691" y="357111"/>
                      <a:pt x="280620" y="350602"/>
                    </a:cubicBezTo>
                    <a:cubicBezTo>
                      <a:pt x="281551" y="344092"/>
                      <a:pt x="283410" y="338512"/>
                      <a:pt x="285270" y="332932"/>
                    </a:cubicBezTo>
                    <a:cubicBezTo>
                      <a:pt x="287130" y="328282"/>
                      <a:pt x="289920" y="324562"/>
                      <a:pt x="291780" y="320842"/>
                    </a:cubicBezTo>
                    <a:cubicBezTo>
                      <a:pt x="294570" y="318052"/>
                      <a:pt x="296430" y="315262"/>
                      <a:pt x="299220" y="313402"/>
                    </a:cubicBezTo>
                    <a:cubicBezTo>
                      <a:pt x="302010" y="311542"/>
                      <a:pt x="305730" y="309683"/>
                      <a:pt x="308520" y="307823"/>
                    </a:cubicBezTo>
                    <a:cubicBezTo>
                      <a:pt x="312240" y="305962"/>
                      <a:pt x="315960" y="305033"/>
                      <a:pt x="320609" y="305033"/>
                    </a:cubicBezTo>
                    <a:cubicBezTo>
                      <a:pt x="323400" y="305033"/>
                      <a:pt x="326190" y="305033"/>
                      <a:pt x="328050" y="305033"/>
                    </a:cubicBezTo>
                    <a:cubicBezTo>
                      <a:pt x="330839" y="305033"/>
                      <a:pt x="333629" y="305033"/>
                      <a:pt x="337349" y="305962"/>
                    </a:cubicBezTo>
                    <a:cubicBezTo>
                      <a:pt x="344789" y="306892"/>
                      <a:pt x="353159" y="309683"/>
                      <a:pt x="361529" y="312472"/>
                    </a:cubicBezTo>
                    <a:cubicBezTo>
                      <a:pt x="366179" y="314332"/>
                      <a:pt x="370828" y="317122"/>
                      <a:pt x="374549" y="319912"/>
                    </a:cubicBezTo>
                    <a:cubicBezTo>
                      <a:pt x="379198" y="323632"/>
                      <a:pt x="382918" y="327352"/>
                      <a:pt x="386638" y="332002"/>
                    </a:cubicBezTo>
                    <a:cubicBezTo>
                      <a:pt x="390358" y="336652"/>
                      <a:pt x="393148" y="342232"/>
                      <a:pt x="395938" y="347811"/>
                    </a:cubicBezTo>
                    <a:cubicBezTo>
                      <a:pt x="397798" y="353391"/>
                      <a:pt x="399657" y="359901"/>
                      <a:pt x="400588" y="365481"/>
                    </a:cubicBezTo>
                    <a:cubicBezTo>
                      <a:pt x="401518" y="371061"/>
                      <a:pt x="401518" y="376641"/>
                      <a:pt x="400588" y="382221"/>
                    </a:cubicBezTo>
                    <a:cubicBezTo>
                      <a:pt x="399657" y="386871"/>
                      <a:pt x="398728" y="392451"/>
                      <a:pt x="396868" y="396170"/>
                    </a:cubicBezTo>
                    <a:cubicBezTo>
                      <a:pt x="394078" y="403610"/>
                      <a:pt x="387568" y="410120"/>
                      <a:pt x="380128" y="414770"/>
                    </a:cubicBezTo>
                    <a:cubicBezTo>
                      <a:pt x="374549" y="418490"/>
                      <a:pt x="368968" y="419420"/>
                      <a:pt x="362458" y="421280"/>
                    </a:cubicBezTo>
                    <a:cubicBezTo>
                      <a:pt x="355949" y="423140"/>
                      <a:pt x="349439" y="425930"/>
                      <a:pt x="342929" y="426859"/>
                    </a:cubicBezTo>
                    <a:cubicBezTo>
                      <a:pt x="340139" y="426859"/>
                      <a:pt x="337349" y="426859"/>
                      <a:pt x="334559" y="426859"/>
                    </a:cubicBezTo>
                    <a:close/>
                    <a:moveTo>
                      <a:pt x="506605" y="587746"/>
                    </a:moveTo>
                    <a:lnTo>
                      <a:pt x="506605" y="588676"/>
                    </a:lnTo>
                    <a:cubicBezTo>
                      <a:pt x="510325" y="597976"/>
                      <a:pt x="513115" y="605415"/>
                      <a:pt x="514045" y="612855"/>
                    </a:cubicBezTo>
                    <a:cubicBezTo>
                      <a:pt x="514045" y="616575"/>
                      <a:pt x="514045" y="619365"/>
                      <a:pt x="514045" y="622155"/>
                    </a:cubicBezTo>
                    <a:cubicBezTo>
                      <a:pt x="514045" y="622155"/>
                      <a:pt x="514045" y="623085"/>
                      <a:pt x="514045" y="623085"/>
                    </a:cubicBezTo>
                    <a:cubicBezTo>
                      <a:pt x="514045" y="624015"/>
                      <a:pt x="513115" y="625875"/>
                      <a:pt x="513115" y="626805"/>
                    </a:cubicBezTo>
                    <a:cubicBezTo>
                      <a:pt x="512185" y="627735"/>
                      <a:pt x="512185" y="628665"/>
                      <a:pt x="511255" y="629595"/>
                    </a:cubicBezTo>
                    <a:cubicBezTo>
                      <a:pt x="510325" y="630525"/>
                      <a:pt x="509395" y="631454"/>
                      <a:pt x="508465" y="632385"/>
                    </a:cubicBezTo>
                    <a:cubicBezTo>
                      <a:pt x="507535" y="633315"/>
                      <a:pt x="505675" y="634245"/>
                      <a:pt x="503815" y="635175"/>
                    </a:cubicBezTo>
                    <a:cubicBezTo>
                      <a:pt x="503815" y="635175"/>
                      <a:pt x="502885" y="635175"/>
                      <a:pt x="502885" y="635175"/>
                    </a:cubicBezTo>
                    <a:cubicBezTo>
                      <a:pt x="502885" y="635175"/>
                      <a:pt x="502885" y="635175"/>
                      <a:pt x="502885" y="635175"/>
                    </a:cubicBezTo>
                    <a:cubicBezTo>
                      <a:pt x="501025" y="636104"/>
                      <a:pt x="499165" y="636104"/>
                      <a:pt x="496375" y="637034"/>
                    </a:cubicBezTo>
                    <a:cubicBezTo>
                      <a:pt x="495446" y="637034"/>
                      <a:pt x="495446" y="637034"/>
                      <a:pt x="494515" y="636104"/>
                    </a:cubicBezTo>
                    <a:cubicBezTo>
                      <a:pt x="492655" y="635175"/>
                      <a:pt x="491725" y="634245"/>
                      <a:pt x="489865" y="634245"/>
                    </a:cubicBezTo>
                    <a:cubicBezTo>
                      <a:pt x="486146" y="632385"/>
                      <a:pt x="482426" y="630525"/>
                      <a:pt x="477776" y="629595"/>
                    </a:cubicBezTo>
                    <a:cubicBezTo>
                      <a:pt x="476846" y="629595"/>
                      <a:pt x="474986" y="629595"/>
                      <a:pt x="474056" y="629595"/>
                    </a:cubicBezTo>
                    <a:cubicBezTo>
                      <a:pt x="474056" y="629595"/>
                      <a:pt x="473126" y="629595"/>
                      <a:pt x="473126" y="629595"/>
                    </a:cubicBezTo>
                    <a:cubicBezTo>
                      <a:pt x="470336" y="629595"/>
                      <a:pt x="468476" y="630525"/>
                      <a:pt x="465686" y="631454"/>
                    </a:cubicBezTo>
                    <a:cubicBezTo>
                      <a:pt x="462896" y="633315"/>
                      <a:pt x="460106" y="636104"/>
                      <a:pt x="459176" y="638894"/>
                    </a:cubicBezTo>
                    <a:cubicBezTo>
                      <a:pt x="455456" y="646334"/>
                      <a:pt x="456386" y="654704"/>
                      <a:pt x="456386" y="662144"/>
                    </a:cubicBezTo>
                    <a:cubicBezTo>
                      <a:pt x="456386" y="665864"/>
                      <a:pt x="457316" y="670514"/>
                      <a:pt x="456386" y="674233"/>
                    </a:cubicBezTo>
                    <a:cubicBezTo>
                      <a:pt x="456386" y="675164"/>
                      <a:pt x="456386" y="675164"/>
                      <a:pt x="455456" y="676094"/>
                    </a:cubicBezTo>
                    <a:cubicBezTo>
                      <a:pt x="455456" y="677024"/>
                      <a:pt x="454526" y="677024"/>
                      <a:pt x="454526" y="677953"/>
                    </a:cubicBezTo>
                    <a:cubicBezTo>
                      <a:pt x="453597" y="679813"/>
                      <a:pt x="451737" y="680743"/>
                      <a:pt x="449876" y="682603"/>
                    </a:cubicBezTo>
                    <a:cubicBezTo>
                      <a:pt x="448947" y="682603"/>
                      <a:pt x="448947" y="683533"/>
                      <a:pt x="448016" y="683533"/>
                    </a:cubicBezTo>
                    <a:lnTo>
                      <a:pt x="446156" y="683533"/>
                    </a:lnTo>
                    <a:lnTo>
                      <a:pt x="445227" y="683533"/>
                    </a:lnTo>
                    <a:cubicBezTo>
                      <a:pt x="444297" y="682603"/>
                      <a:pt x="443366" y="682603"/>
                      <a:pt x="442437" y="681673"/>
                    </a:cubicBezTo>
                    <a:cubicBezTo>
                      <a:pt x="440577" y="679813"/>
                      <a:pt x="438717" y="677953"/>
                      <a:pt x="436857" y="675164"/>
                    </a:cubicBezTo>
                    <a:cubicBezTo>
                      <a:pt x="432207" y="669584"/>
                      <a:pt x="428487" y="662144"/>
                      <a:pt x="425697" y="656564"/>
                    </a:cubicBezTo>
                    <a:lnTo>
                      <a:pt x="423837" y="652844"/>
                    </a:lnTo>
                    <a:lnTo>
                      <a:pt x="423837" y="651914"/>
                    </a:lnTo>
                    <a:cubicBezTo>
                      <a:pt x="421047" y="647264"/>
                      <a:pt x="419187" y="642614"/>
                      <a:pt x="416397" y="638894"/>
                    </a:cubicBezTo>
                    <a:cubicBezTo>
                      <a:pt x="415467" y="637034"/>
                      <a:pt x="413607" y="635175"/>
                      <a:pt x="410817" y="634245"/>
                    </a:cubicBezTo>
                    <a:cubicBezTo>
                      <a:pt x="409888" y="634245"/>
                      <a:pt x="408957" y="634245"/>
                      <a:pt x="408027" y="634245"/>
                    </a:cubicBezTo>
                    <a:cubicBezTo>
                      <a:pt x="406167" y="634245"/>
                      <a:pt x="403378" y="635175"/>
                      <a:pt x="401518" y="637034"/>
                    </a:cubicBezTo>
                    <a:cubicBezTo>
                      <a:pt x="395938" y="641684"/>
                      <a:pt x="391288" y="648194"/>
                      <a:pt x="387568" y="654704"/>
                    </a:cubicBezTo>
                    <a:cubicBezTo>
                      <a:pt x="385708" y="657494"/>
                      <a:pt x="383848" y="661214"/>
                      <a:pt x="381058" y="664004"/>
                    </a:cubicBezTo>
                    <a:cubicBezTo>
                      <a:pt x="379198" y="665864"/>
                      <a:pt x="377338" y="667724"/>
                      <a:pt x="376408" y="669584"/>
                    </a:cubicBezTo>
                    <a:cubicBezTo>
                      <a:pt x="375478" y="670514"/>
                      <a:pt x="374549" y="670514"/>
                      <a:pt x="373618" y="671444"/>
                    </a:cubicBezTo>
                    <a:cubicBezTo>
                      <a:pt x="372688" y="671444"/>
                      <a:pt x="371758" y="672374"/>
                      <a:pt x="370828" y="672374"/>
                    </a:cubicBezTo>
                    <a:cubicBezTo>
                      <a:pt x="369899" y="672374"/>
                      <a:pt x="369899" y="672374"/>
                      <a:pt x="368968" y="672374"/>
                    </a:cubicBezTo>
                    <a:cubicBezTo>
                      <a:pt x="368039" y="672374"/>
                      <a:pt x="368039" y="672374"/>
                      <a:pt x="367108" y="672374"/>
                    </a:cubicBezTo>
                    <a:cubicBezTo>
                      <a:pt x="366179" y="672374"/>
                      <a:pt x="365249" y="671444"/>
                      <a:pt x="364318" y="671444"/>
                    </a:cubicBezTo>
                    <a:cubicBezTo>
                      <a:pt x="363389" y="670514"/>
                      <a:pt x="362458" y="670514"/>
                      <a:pt x="361529" y="669584"/>
                    </a:cubicBezTo>
                    <a:cubicBezTo>
                      <a:pt x="360599" y="668654"/>
                      <a:pt x="359669" y="667724"/>
                      <a:pt x="358739" y="666794"/>
                    </a:cubicBezTo>
                    <a:cubicBezTo>
                      <a:pt x="357808" y="664934"/>
                      <a:pt x="355949" y="663074"/>
                      <a:pt x="355019" y="660284"/>
                    </a:cubicBezTo>
                    <a:cubicBezTo>
                      <a:pt x="352229" y="654704"/>
                      <a:pt x="351299" y="648194"/>
                      <a:pt x="349439" y="642614"/>
                    </a:cubicBezTo>
                    <a:cubicBezTo>
                      <a:pt x="347579" y="633315"/>
                      <a:pt x="345719" y="625875"/>
                      <a:pt x="344789" y="618435"/>
                    </a:cubicBezTo>
                    <a:cubicBezTo>
                      <a:pt x="339209" y="574726"/>
                      <a:pt x="341999" y="530087"/>
                      <a:pt x="343859" y="487308"/>
                    </a:cubicBezTo>
                    <a:cubicBezTo>
                      <a:pt x="344789" y="473358"/>
                      <a:pt x="345719" y="456619"/>
                      <a:pt x="346649" y="440809"/>
                    </a:cubicBezTo>
                    <a:cubicBezTo>
                      <a:pt x="346649" y="440809"/>
                      <a:pt x="346649" y="440809"/>
                      <a:pt x="346649" y="439879"/>
                    </a:cubicBezTo>
                    <a:cubicBezTo>
                      <a:pt x="346649" y="439879"/>
                      <a:pt x="346649" y="439879"/>
                      <a:pt x="346649" y="439879"/>
                    </a:cubicBezTo>
                    <a:cubicBezTo>
                      <a:pt x="346649" y="439879"/>
                      <a:pt x="346649" y="439879"/>
                      <a:pt x="346649" y="439879"/>
                    </a:cubicBezTo>
                    <a:cubicBezTo>
                      <a:pt x="346649" y="439879"/>
                      <a:pt x="346649" y="439879"/>
                      <a:pt x="346649" y="439879"/>
                    </a:cubicBezTo>
                    <a:cubicBezTo>
                      <a:pt x="351299" y="438949"/>
                      <a:pt x="356879" y="438019"/>
                      <a:pt x="362458" y="436159"/>
                    </a:cubicBezTo>
                    <a:cubicBezTo>
                      <a:pt x="362458" y="436159"/>
                      <a:pt x="362458" y="436159"/>
                      <a:pt x="362458" y="436159"/>
                    </a:cubicBezTo>
                    <a:cubicBezTo>
                      <a:pt x="362458" y="436159"/>
                      <a:pt x="362458" y="436159"/>
                      <a:pt x="362458" y="436159"/>
                    </a:cubicBezTo>
                    <a:cubicBezTo>
                      <a:pt x="362458" y="436159"/>
                      <a:pt x="362458" y="436159"/>
                      <a:pt x="362458" y="436159"/>
                    </a:cubicBezTo>
                    <a:cubicBezTo>
                      <a:pt x="373618" y="487308"/>
                      <a:pt x="390358" y="533807"/>
                      <a:pt x="412677" y="572866"/>
                    </a:cubicBezTo>
                    <a:cubicBezTo>
                      <a:pt x="413607" y="574726"/>
                      <a:pt x="414537" y="575656"/>
                      <a:pt x="415467" y="575656"/>
                    </a:cubicBezTo>
                    <a:cubicBezTo>
                      <a:pt x="416397" y="575656"/>
                      <a:pt x="416397" y="575656"/>
                      <a:pt x="417327" y="575656"/>
                    </a:cubicBezTo>
                    <a:cubicBezTo>
                      <a:pt x="418257" y="575656"/>
                      <a:pt x="419187" y="575656"/>
                      <a:pt x="419187" y="575656"/>
                    </a:cubicBezTo>
                    <a:cubicBezTo>
                      <a:pt x="421047" y="574726"/>
                      <a:pt x="421977" y="573796"/>
                      <a:pt x="421977" y="572866"/>
                    </a:cubicBezTo>
                    <a:cubicBezTo>
                      <a:pt x="422907" y="571936"/>
                      <a:pt x="422907" y="570076"/>
                      <a:pt x="421977" y="568216"/>
                    </a:cubicBezTo>
                    <a:cubicBezTo>
                      <a:pt x="405238" y="537527"/>
                      <a:pt x="391288" y="504048"/>
                      <a:pt x="381058" y="467779"/>
                    </a:cubicBezTo>
                    <a:cubicBezTo>
                      <a:pt x="381058" y="467779"/>
                      <a:pt x="381058" y="466849"/>
                      <a:pt x="381058" y="466849"/>
                    </a:cubicBezTo>
                    <a:cubicBezTo>
                      <a:pt x="377338" y="453829"/>
                      <a:pt x="374549" y="442669"/>
                      <a:pt x="372688" y="431509"/>
                    </a:cubicBezTo>
                    <a:cubicBezTo>
                      <a:pt x="372688" y="431509"/>
                      <a:pt x="372688" y="430580"/>
                      <a:pt x="372688" y="430580"/>
                    </a:cubicBezTo>
                    <a:cubicBezTo>
                      <a:pt x="372688" y="430580"/>
                      <a:pt x="372688" y="430580"/>
                      <a:pt x="372688" y="430580"/>
                    </a:cubicBezTo>
                    <a:cubicBezTo>
                      <a:pt x="372688" y="430580"/>
                      <a:pt x="372688" y="430580"/>
                      <a:pt x="372688" y="430580"/>
                    </a:cubicBezTo>
                    <a:lnTo>
                      <a:pt x="372688" y="430580"/>
                    </a:lnTo>
                    <a:cubicBezTo>
                      <a:pt x="373618" y="429650"/>
                      <a:pt x="374549" y="428720"/>
                      <a:pt x="375478" y="427790"/>
                    </a:cubicBezTo>
                    <a:cubicBezTo>
                      <a:pt x="376408" y="427790"/>
                      <a:pt x="376408" y="427790"/>
                      <a:pt x="377338" y="426859"/>
                    </a:cubicBezTo>
                    <a:cubicBezTo>
                      <a:pt x="380128" y="425930"/>
                      <a:pt x="382918" y="424070"/>
                      <a:pt x="385708" y="422210"/>
                    </a:cubicBezTo>
                    <a:cubicBezTo>
                      <a:pt x="385708" y="422210"/>
                      <a:pt x="385708" y="422210"/>
                      <a:pt x="385708" y="422210"/>
                    </a:cubicBezTo>
                    <a:cubicBezTo>
                      <a:pt x="385708" y="422210"/>
                      <a:pt x="385708" y="422210"/>
                      <a:pt x="385708" y="422210"/>
                    </a:cubicBezTo>
                    <a:lnTo>
                      <a:pt x="385708" y="422210"/>
                    </a:lnTo>
                    <a:cubicBezTo>
                      <a:pt x="385708" y="422210"/>
                      <a:pt x="385708" y="422210"/>
                      <a:pt x="385708" y="422210"/>
                    </a:cubicBezTo>
                    <a:cubicBezTo>
                      <a:pt x="389428" y="426859"/>
                      <a:pt x="392218" y="430580"/>
                      <a:pt x="395938" y="435230"/>
                    </a:cubicBezTo>
                    <a:lnTo>
                      <a:pt x="400588" y="440809"/>
                    </a:lnTo>
                    <a:lnTo>
                      <a:pt x="408957" y="451039"/>
                    </a:lnTo>
                    <a:cubicBezTo>
                      <a:pt x="414537" y="457549"/>
                      <a:pt x="420117" y="464989"/>
                      <a:pt x="425697" y="471499"/>
                    </a:cubicBezTo>
                    <a:lnTo>
                      <a:pt x="426627" y="472429"/>
                    </a:lnTo>
                    <a:lnTo>
                      <a:pt x="429417" y="476148"/>
                    </a:lnTo>
                    <a:cubicBezTo>
                      <a:pt x="433137" y="480798"/>
                      <a:pt x="437787" y="486378"/>
                      <a:pt x="441506" y="491028"/>
                    </a:cubicBezTo>
                    <a:cubicBezTo>
                      <a:pt x="442437" y="491958"/>
                      <a:pt x="442437" y="492888"/>
                      <a:pt x="443366" y="493818"/>
                    </a:cubicBezTo>
                    <a:lnTo>
                      <a:pt x="443366" y="493818"/>
                    </a:lnTo>
                    <a:cubicBezTo>
                      <a:pt x="443366" y="493818"/>
                      <a:pt x="443366" y="493818"/>
                      <a:pt x="443366" y="493818"/>
                    </a:cubicBezTo>
                    <a:cubicBezTo>
                      <a:pt x="456386" y="510557"/>
                      <a:pt x="465686" y="524507"/>
                      <a:pt x="474986" y="537527"/>
                    </a:cubicBezTo>
                    <a:cubicBezTo>
                      <a:pt x="491725" y="557986"/>
                      <a:pt x="500095" y="572866"/>
                      <a:pt x="506605" y="587746"/>
                    </a:cubicBezTo>
                    <a:close/>
                    <a:moveTo>
                      <a:pt x="680511" y="489168"/>
                    </a:moveTo>
                    <a:cubicBezTo>
                      <a:pt x="679581" y="491028"/>
                      <a:pt x="679581" y="492888"/>
                      <a:pt x="678651" y="494748"/>
                    </a:cubicBezTo>
                    <a:cubicBezTo>
                      <a:pt x="677721" y="496608"/>
                      <a:pt x="676791" y="497538"/>
                      <a:pt x="675861" y="499398"/>
                    </a:cubicBezTo>
                    <a:cubicBezTo>
                      <a:pt x="674931" y="500328"/>
                      <a:pt x="674001" y="501258"/>
                      <a:pt x="673071" y="501258"/>
                    </a:cubicBezTo>
                    <a:cubicBezTo>
                      <a:pt x="672141" y="502188"/>
                      <a:pt x="671211" y="502188"/>
                      <a:pt x="670281" y="503118"/>
                    </a:cubicBezTo>
                    <a:cubicBezTo>
                      <a:pt x="668421" y="503118"/>
                      <a:pt x="667491" y="504048"/>
                      <a:pt x="665631" y="504048"/>
                    </a:cubicBezTo>
                    <a:lnTo>
                      <a:pt x="664701" y="504048"/>
                    </a:lnTo>
                    <a:cubicBezTo>
                      <a:pt x="661911" y="504048"/>
                      <a:pt x="660051" y="504048"/>
                      <a:pt x="656331" y="503118"/>
                    </a:cubicBezTo>
                    <a:cubicBezTo>
                      <a:pt x="650751" y="502188"/>
                      <a:pt x="645172" y="500328"/>
                      <a:pt x="638662" y="497538"/>
                    </a:cubicBezTo>
                    <a:cubicBezTo>
                      <a:pt x="634942" y="496608"/>
                      <a:pt x="631222" y="494748"/>
                      <a:pt x="626572" y="493818"/>
                    </a:cubicBezTo>
                    <a:cubicBezTo>
                      <a:pt x="625642" y="493818"/>
                      <a:pt x="624712" y="493818"/>
                      <a:pt x="623782" y="493818"/>
                    </a:cubicBezTo>
                    <a:cubicBezTo>
                      <a:pt x="620992" y="493818"/>
                      <a:pt x="619132" y="494748"/>
                      <a:pt x="617272" y="496608"/>
                    </a:cubicBezTo>
                    <a:cubicBezTo>
                      <a:pt x="616343" y="497538"/>
                      <a:pt x="616343" y="499398"/>
                      <a:pt x="616343" y="500328"/>
                    </a:cubicBezTo>
                    <a:cubicBezTo>
                      <a:pt x="616343" y="502188"/>
                      <a:pt x="616343" y="504048"/>
                      <a:pt x="618202" y="505908"/>
                    </a:cubicBezTo>
                    <a:cubicBezTo>
                      <a:pt x="621922" y="509628"/>
                      <a:pt x="625642" y="513348"/>
                      <a:pt x="628432" y="517997"/>
                    </a:cubicBezTo>
                    <a:cubicBezTo>
                      <a:pt x="630292" y="521717"/>
                      <a:pt x="632152" y="524507"/>
                      <a:pt x="633082" y="527297"/>
                    </a:cubicBezTo>
                    <a:cubicBezTo>
                      <a:pt x="634012" y="529157"/>
                      <a:pt x="634012" y="531947"/>
                      <a:pt x="634012" y="533807"/>
                    </a:cubicBezTo>
                    <a:cubicBezTo>
                      <a:pt x="634012" y="535667"/>
                      <a:pt x="634012" y="536597"/>
                      <a:pt x="634012" y="538457"/>
                    </a:cubicBezTo>
                    <a:cubicBezTo>
                      <a:pt x="634012" y="539387"/>
                      <a:pt x="633082" y="541247"/>
                      <a:pt x="633082" y="542177"/>
                    </a:cubicBezTo>
                    <a:cubicBezTo>
                      <a:pt x="632152" y="543107"/>
                      <a:pt x="632152" y="544037"/>
                      <a:pt x="631222" y="544967"/>
                    </a:cubicBezTo>
                    <a:cubicBezTo>
                      <a:pt x="630292" y="545897"/>
                      <a:pt x="629362" y="546827"/>
                      <a:pt x="627502" y="547757"/>
                    </a:cubicBezTo>
                    <a:cubicBezTo>
                      <a:pt x="625642" y="548687"/>
                      <a:pt x="623782" y="549617"/>
                      <a:pt x="621922" y="550547"/>
                    </a:cubicBezTo>
                    <a:cubicBezTo>
                      <a:pt x="619132" y="551477"/>
                      <a:pt x="615412" y="552406"/>
                      <a:pt x="612622" y="552406"/>
                    </a:cubicBezTo>
                    <a:cubicBezTo>
                      <a:pt x="611693" y="552406"/>
                      <a:pt x="610762" y="552406"/>
                      <a:pt x="608902" y="552406"/>
                    </a:cubicBezTo>
                    <a:cubicBezTo>
                      <a:pt x="603323" y="552406"/>
                      <a:pt x="596813" y="551477"/>
                      <a:pt x="587513" y="550547"/>
                    </a:cubicBezTo>
                    <a:cubicBezTo>
                      <a:pt x="571703" y="546827"/>
                      <a:pt x="554964" y="541247"/>
                      <a:pt x="534504" y="531017"/>
                    </a:cubicBezTo>
                    <a:cubicBezTo>
                      <a:pt x="519625" y="523577"/>
                      <a:pt x="505675" y="515207"/>
                      <a:pt x="494515" y="508698"/>
                    </a:cubicBezTo>
                    <a:cubicBezTo>
                      <a:pt x="491725" y="506838"/>
                      <a:pt x="488936" y="505908"/>
                      <a:pt x="486146" y="504048"/>
                    </a:cubicBezTo>
                    <a:cubicBezTo>
                      <a:pt x="479636" y="500328"/>
                      <a:pt x="472196" y="495678"/>
                      <a:pt x="465686" y="491028"/>
                    </a:cubicBezTo>
                    <a:cubicBezTo>
                      <a:pt x="465686" y="491028"/>
                      <a:pt x="465686" y="491028"/>
                      <a:pt x="465686" y="491028"/>
                    </a:cubicBezTo>
                    <a:lnTo>
                      <a:pt x="462896" y="487308"/>
                    </a:lnTo>
                    <a:cubicBezTo>
                      <a:pt x="457316" y="480798"/>
                      <a:pt x="451737" y="474288"/>
                      <a:pt x="447087" y="467779"/>
                    </a:cubicBezTo>
                    <a:cubicBezTo>
                      <a:pt x="433137" y="451039"/>
                      <a:pt x="418257" y="434299"/>
                      <a:pt x="400588" y="418490"/>
                    </a:cubicBezTo>
                    <a:cubicBezTo>
                      <a:pt x="400588" y="418490"/>
                      <a:pt x="400588" y="418490"/>
                      <a:pt x="400588" y="418490"/>
                    </a:cubicBezTo>
                    <a:cubicBezTo>
                      <a:pt x="406167" y="413840"/>
                      <a:pt x="410817" y="407330"/>
                      <a:pt x="413607" y="399890"/>
                    </a:cubicBezTo>
                    <a:cubicBezTo>
                      <a:pt x="413607" y="398960"/>
                      <a:pt x="414537" y="398960"/>
                      <a:pt x="414537" y="398030"/>
                    </a:cubicBezTo>
                    <a:cubicBezTo>
                      <a:pt x="421977" y="403610"/>
                      <a:pt x="430347" y="409190"/>
                      <a:pt x="441506" y="415700"/>
                    </a:cubicBezTo>
                    <a:cubicBezTo>
                      <a:pt x="451737" y="421280"/>
                      <a:pt x="462896" y="425930"/>
                      <a:pt x="476846" y="431509"/>
                    </a:cubicBezTo>
                    <a:cubicBezTo>
                      <a:pt x="501955" y="440809"/>
                      <a:pt x="527995" y="447319"/>
                      <a:pt x="553104" y="452899"/>
                    </a:cubicBezTo>
                    <a:cubicBezTo>
                      <a:pt x="553104" y="452899"/>
                      <a:pt x="554034" y="452899"/>
                      <a:pt x="554034" y="452899"/>
                    </a:cubicBezTo>
                    <a:cubicBezTo>
                      <a:pt x="555894" y="452899"/>
                      <a:pt x="557754" y="451969"/>
                      <a:pt x="558684" y="451039"/>
                    </a:cubicBezTo>
                    <a:cubicBezTo>
                      <a:pt x="560544" y="450109"/>
                      <a:pt x="561474" y="448249"/>
                      <a:pt x="561474" y="445459"/>
                    </a:cubicBezTo>
                    <a:cubicBezTo>
                      <a:pt x="561474" y="443599"/>
                      <a:pt x="561474" y="441739"/>
                      <a:pt x="559614" y="439879"/>
                    </a:cubicBezTo>
                    <a:cubicBezTo>
                      <a:pt x="558684" y="438019"/>
                      <a:pt x="556824" y="437089"/>
                      <a:pt x="554034" y="437089"/>
                    </a:cubicBezTo>
                    <a:cubicBezTo>
                      <a:pt x="544734" y="435230"/>
                      <a:pt x="536364" y="432439"/>
                      <a:pt x="527995" y="430580"/>
                    </a:cubicBezTo>
                    <a:cubicBezTo>
                      <a:pt x="526135" y="430580"/>
                      <a:pt x="524275" y="429650"/>
                      <a:pt x="523345" y="429650"/>
                    </a:cubicBezTo>
                    <a:lnTo>
                      <a:pt x="524275" y="429650"/>
                    </a:lnTo>
                    <a:cubicBezTo>
                      <a:pt x="524275" y="429650"/>
                      <a:pt x="523345" y="429650"/>
                      <a:pt x="523345" y="429650"/>
                    </a:cubicBezTo>
                    <a:lnTo>
                      <a:pt x="524275" y="429650"/>
                    </a:lnTo>
                    <a:cubicBezTo>
                      <a:pt x="492655" y="421280"/>
                      <a:pt x="467546" y="412910"/>
                      <a:pt x="447087" y="401750"/>
                    </a:cubicBezTo>
                    <a:cubicBezTo>
                      <a:pt x="443366" y="399890"/>
                      <a:pt x="438717" y="398030"/>
                      <a:pt x="434997" y="395240"/>
                    </a:cubicBezTo>
                    <a:cubicBezTo>
                      <a:pt x="434997" y="395240"/>
                      <a:pt x="434997" y="395240"/>
                      <a:pt x="434997" y="395240"/>
                    </a:cubicBezTo>
                    <a:cubicBezTo>
                      <a:pt x="434997" y="395240"/>
                      <a:pt x="434997" y="395240"/>
                      <a:pt x="434997" y="395240"/>
                    </a:cubicBezTo>
                    <a:lnTo>
                      <a:pt x="434997" y="395240"/>
                    </a:lnTo>
                    <a:cubicBezTo>
                      <a:pt x="429417" y="392451"/>
                      <a:pt x="423837" y="388731"/>
                      <a:pt x="417327" y="384081"/>
                    </a:cubicBezTo>
                    <a:cubicBezTo>
                      <a:pt x="417327" y="383151"/>
                      <a:pt x="417327" y="381291"/>
                      <a:pt x="418257" y="380361"/>
                    </a:cubicBezTo>
                    <a:cubicBezTo>
                      <a:pt x="418257" y="380361"/>
                      <a:pt x="418257" y="379431"/>
                      <a:pt x="418257" y="379431"/>
                    </a:cubicBezTo>
                    <a:cubicBezTo>
                      <a:pt x="423837" y="379431"/>
                      <a:pt x="429417" y="379431"/>
                      <a:pt x="434067" y="379431"/>
                    </a:cubicBezTo>
                    <a:lnTo>
                      <a:pt x="439647" y="379431"/>
                    </a:lnTo>
                    <a:lnTo>
                      <a:pt x="441506" y="379431"/>
                    </a:lnTo>
                    <a:cubicBezTo>
                      <a:pt x="449876" y="379431"/>
                      <a:pt x="459176" y="379431"/>
                      <a:pt x="467546" y="379431"/>
                    </a:cubicBezTo>
                    <a:cubicBezTo>
                      <a:pt x="488005" y="379431"/>
                      <a:pt x="505675" y="378501"/>
                      <a:pt x="522415" y="376641"/>
                    </a:cubicBezTo>
                    <a:cubicBezTo>
                      <a:pt x="538224" y="374781"/>
                      <a:pt x="554964" y="372921"/>
                      <a:pt x="570773" y="369201"/>
                    </a:cubicBezTo>
                    <a:cubicBezTo>
                      <a:pt x="578213" y="367341"/>
                      <a:pt x="585653" y="366411"/>
                      <a:pt x="592163" y="363621"/>
                    </a:cubicBezTo>
                    <a:cubicBezTo>
                      <a:pt x="599603" y="360831"/>
                      <a:pt x="606113" y="362691"/>
                      <a:pt x="613552" y="363621"/>
                    </a:cubicBezTo>
                    <a:lnTo>
                      <a:pt x="614483" y="363621"/>
                    </a:lnTo>
                    <a:lnTo>
                      <a:pt x="615412" y="363621"/>
                    </a:lnTo>
                    <a:cubicBezTo>
                      <a:pt x="627502" y="366411"/>
                      <a:pt x="638662" y="370131"/>
                      <a:pt x="648892" y="374781"/>
                    </a:cubicBezTo>
                    <a:cubicBezTo>
                      <a:pt x="656331" y="378501"/>
                      <a:pt x="662841" y="383151"/>
                      <a:pt x="669351" y="387801"/>
                    </a:cubicBezTo>
                    <a:cubicBezTo>
                      <a:pt x="673071" y="391520"/>
                      <a:pt x="676791" y="395240"/>
                      <a:pt x="679581" y="398960"/>
                    </a:cubicBezTo>
                    <a:cubicBezTo>
                      <a:pt x="681441" y="402680"/>
                      <a:pt x="683300" y="405470"/>
                      <a:pt x="684231" y="409190"/>
                    </a:cubicBezTo>
                    <a:cubicBezTo>
                      <a:pt x="685161" y="411980"/>
                      <a:pt x="685161" y="414770"/>
                      <a:pt x="686091" y="416630"/>
                    </a:cubicBezTo>
                    <a:cubicBezTo>
                      <a:pt x="686091" y="418490"/>
                      <a:pt x="686091" y="419420"/>
                      <a:pt x="686091" y="421280"/>
                    </a:cubicBezTo>
                    <a:cubicBezTo>
                      <a:pt x="686091" y="422210"/>
                      <a:pt x="685161" y="424070"/>
                      <a:pt x="685161" y="425000"/>
                    </a:cubicBezTo>
                    <a:cubicBezTo>
                      <a:pt x="684231" y="425930"/>
                      <a:pt x="684231" y="426859"/>
                      <a:pt x="683300" y="428720"/>
                    </a:cubicBezTo>
                    <a:cubicBezTo>
                      <a:pt x="682371" y="429650"/>
                      <a:pt x="680511" y="430580"/>
                      <a:pt x="679581" y="431509"/>
                    </a:cubicBezTo>
                    <a:cubicBezTo>
                      <a:pt x="677721" y="432439"/>
                      <a:pt x="675861" y="433369"/>
                      <a:pt x="673071" y="434299"/>
                    </a:cubicBezTo>
                    <a:cubicBezTo>
                      <a:pt x="669351" y="435230"/>
                      <a:pt x="666561" y="436159"/>
                      <a:pt x="661911" y="436159"/>
                    </a:cubicBezTo>
                    <a:cubicBezTo>
                      <a:pt x="660981" y="436159"/>
                      <a:pt x="660051" y="436159"/>
                      <a:pt x="658192" y="436159"/>
                    </a:cubicBezTo>
                    <a:cubicBezTo>
                      <a:pt x="657261" y="436159"/>
                      <a:pt x="655401" y="436159"/>
                      <a:pt x="653542" y="436159"/>
                    </a:cubicBezTo>
                    <a:cubicBezTo>
                      <a:pt x="650751" y="436159"/>
                      <a:pt x="647961" y="438019"/>
                      <a:pt x="647032" y="440809"/>
                    </a:cubicBezTo>
                    <a:cubicBezTo>
                      <a:pt x="646101" y="443599"/>
                      <a:pt x="647032" y="447319"/>
                      <a:pt x="649822" y="449179"/>
                    </a:cubicBezTo>
                    <a:cubicBezTo>
                      <a:pt x="655401" y="452899"/>
                      <a:pt x="661911" y="457549"/>
                      <a:pt x="667491" y="462199"/>
                    </a:cubicBezTo>
                    <a:cubicBezTo>
                      <a:pt x="671211" y="465919"/>
                      <a:pt x="674001" y="469638"/>
                      <a:pt x="676791" y="472429"/>
                    </a:cubicBezTo>
                    <a:cubicBezTo>
                      <a:pt x="677721" y="474288"/>
                      <a:pt x="678651" y="476148"/>
                      <a:pt x="679581" y="478008"/>
                    </a:cubicBezTo>
                    <a:cubicBezTo>
                      <a:pt x="680511" y="479868"/>
                      <a:pt x="680511" y="481728"/>
                      <a:pt x="680511" y="482658"/>
                    </a:cubicBezTo>
                    <a:cubicBezTo>
                      <a:pt x="680511" y="486378"/>
                      <a:pt x="680511" y="488238"/>
                      <a:pt x="680511" y="489168"/>
                    </a:cubicBezTo>
                    <a:close/>
                    <a:moveTo>
                      <a:pt x="593093" y="446389"/>
                    </a:moveTo>
                    <a:cubicBezTo>
                      <a:pt x="590303" y="446389"/>
                      <a:pt x="587513" y="446389"/>
                      <a:pt x="585653" y="448249"/>
                    </a:cubicBezTo>
                    <a:cubicBezTo>
                      <a:pt x="583793" y="450109"/>
                      <a:pt x="581933" y="452899"/>
                      <a:pt x="581933" y="454759"/>
                    </a:cubicBezTo>
                    <a:cubicBezTo>
                      <a:pt x="581933" y="457549"/>
                      <a:pt x="581933" y="460339"/>
                      <a:pt x="583793" y="462199"/>
                    </a:cubicBezTo>
                    <a:cubicBezTo>
                      <a:pt x="585653" y="464059"/>
                      <a:pt x="588443" y="465919"/>
                      <a:pt x="590303" y="465919"/>
                    </a:cubicBezTo>
                    <a:cubicBezTo>
                      <a:pt x="593093" y="465919"/>
                      <a:pt x="595883" y="465919"/>
                      <a:pt x="597743" y="464059"/>
                    </a:cubicBezTo>
                    <a:cubicBezTo>
                      <a:pt x="599603" y="462199"/>
                      <a:pt x="601463" y="459409"/>
                      <a:pt x="601463" y="457549"/>
                    </a:cubicBezTo>
                    <a:cubicBezTo>
                      <a:pt x="601463" y="454759"/>
                      <a:pt x="601463" y="451969"/>
                      <a:pt x="599603" y="450109"/>
                    </a:cubicBezTo>
                    <a:cubicBezTo>
                      <a:pt x="598673" y="448249"/>
                      <a:pt x="595883" y="446389"/>
                      <a:pt x="593093" y="446389"/>
                    </a:cubicBezTo>
                    <a:close/>
                    <a:moveTo>
                      <a:pt x="113225" y="462199"/>
                    </a:moveTo>
                    <a:cubicBezTo>
                      <a:pt x="109505" y="462199"/>
                      <a:pt x="106715" y="462199"/>
                      <a:pt x="102995" y="464989"/>
                    </a:cubicBezTo>
                    <a:cubicBezTo>
                      <a:pt x="100205" y="466849"/>
                      <a:pt x="98345" y="470569"/>
                      <a:pt x="97415" y="474288"/>
                    </a:cubicBezTo>
                    <a:cubicBezTo>
                      <a:pt x="97415" y="478008"/>
                      <a:pt x="98345" y="481728"/>
                      <a:pt x="100205" y="484518"/>
                    </a:cubicBezTo>
                    <a:cubicBezTo>
                      <a:pt x="102065" y="487308"/>
                      <a:pt x="105785" y="490098"/>
                      <a:pt x="109505" y="490098"/>
                    </a:cubicBezTo>
                    <a:cubicBezTo>
                      <a:pt x="113225" y="490098"/>
                      <a:pt x="116014" y="490098"/>
                      <a:pt x="119735" y="487308"/>
                    </a:cubicBezTo>
                    <a:cubicBezTo>
                      <a:pt x="122524" y="485448"/>
                      <a:pt x="124384" y="481728"/>
                      <a:pt x="125314" y="478008"/>
                    </a:cubicBezTo>
                    <a:cubicBezTo>
                      <a:pt x="125314" y="474288"/>
                      <a:pt x="124384" y="470569"/>
                      <a:pt x="122524" y="467779"/>
                    </a:cubicBezTo>
                    <a:cubicBezTo>
                      <a:pt x="119735" y="464989"/>
                      <a:pt x="116945" y="462199"/>
                      <a:pt x="113225" y="462199"/>
                    </a:cubicBezTo>
                    <a:close/>
                    <a:moveTo>
                      <a:pt x="112295" y="304103"/>
                    </a:moveTo>
                    <a:cubicBezTo>
                      <a:pt x="114155" y="304103"/>
                      <a:pt x="116014" y="303173"/>
                      <a:pt x="116945" y="302243"/>
                    </a:cubicBezTo>
                    <a:cubicBezTo>
                      <a:pt x="118805" y="300383"/>
                      <a:pt x="118805" y="298523"/>
                      <a:pt x="118805" y="296663"/>
                    </a:cubicBezTo>
                    <a:cubicBezTo>
                      <a:pt x="118805" y="294803"/>
                      <a:pt x="117874" y="292943"/>
                      <a:pt x="116014" y="292013"/>
                    </a:cubicBezTo>
                    <a:cubicBezTo>
                      <a:pt x="114155" y="291083"/>
                      <a:pt x="113225" y="290153"/>
                      <a:pt x="110435" y="290153"/>
                    </a:cubicBezTo>
                    <a:cubicBezTo>
                      <a:pt x="108575" y="290153"/>
                      <a:pt x="106715" y="291083"/>
                      <a:pt x="105785" y="292013"/>
                    </a:cubicBezTo>
                    <a:cubicBezTo>
                      <a:pt x="103925" y="293873"/>
                      <a:pt x="103925" y="295733"/>
                      <a:pt x="103925" y="297593"/>
                    </a:cubicBezTo>
                    <a:cubicBezTo>
                      <a:pt x="103925" y="299453"/>
                      <a:pt x="104855" y="301313"/>
                      <a:pt x="106715" y="302243"/>
                    </a:cubicBezTo>
                    <a:cubicBezTo>
                      <a:pt x="107645" y="304103"/>
                      <a:pt x="109505" y="304103"/>
                      <a:pt x="112295" y="304103"/>
                    </a:cubicBezTo>
                    <a:close/>
                    <a:moveTo>
                      <a:pt x="423837" y="146937"/>
                    </a:moveTo>
                    <a:cubicBezTo>
                      <a:pt x="426627" y="146937"/>
                      <a:pt x="429417" y="145077"/>
                      <a:pt x="431277" y="143216"/>
                    </a:cubicBezTo>
                    <a:cubicBezTo>
                      <a:pt x="433137" y="141357"/>
                      <a:pt x="434067" y="137637"/>
                      <a:pt x="434067" y="134847"/>
                    </a:cubicBezTo>
                    <a:cubicBezTo>
                      <a:pt x="434067" y="132057"/>
                      <a:pt x="432207" y="129267"/>
                      <a:pt x="430347" y="127407"/>
                    </a:cubicBezTo>
                    <a:cubicBezTo>
                      <a:pt x="428487" y="125547"/>
                      <a:pt x="425697" y="124617"/>
                      <a:pt x="421977" y="124617"/>
                    </a:cubicBezTo>
                    <a:cubicBezTo>
                      <a:pt x="419187" y="124617"/>
                      <a:pt x="416397" y="126477"/>
                      <a:pt x="414537" y="128337"/>
                    </a:cubicBezTo>
                    <a:cubicBezTo>
                      <a:pt x="412677" y="130197"/>
                      <a:pt x="411748" y="133917"/>
                      <a:pt x="411748" y="136707"/>
                    </a:cubicBezTo>
                    <a:cubicBezTo>
                      <a:pt x="411748" y="139497"/>
                      <a:pt x="413607" y="142287"/>
                      <a:pt x="415467" y="144146"/>
                    </a:cubicBezTo>
                    <a:cubicBezTo>
                      <a:pt x="417327" y="146007"/>
                      <a:pt x="420117" y="146937"/>
                      <a:pt x="423837" y="146937"/>
                    </a:cubicBezTo>
                    <a:close/>
                  </a:path>
                </a:pathLst>
              </a:custGeom>
              <a:solidFill>
                <a:srgbClr val="0E0E0E"/>
              </a:solidFill>
              <a:ln w="93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7" name="Graphic 12">
            <a:extLst>
              <a:ext uri="{FF2B5EF4-FFF2-40B4-BE49-F238E27FC236}">
                <a16:creationId xmlns:a16="http://schemas.microsoft.com/office/drawing/2014/main" xmlns="" id="{75E9BA58-9F1B-8E41-569E-A09FBBB743D0}"/>
              </a:ext>
            </a:extLst>
          </p:cNvPr>
          <p:cNvGrpSpPr/>
          <p:nvPr/>
        </p:nvGrpSpPr>
        <p:grpSpPr>
          <a:xfrm>
            <a:off x="334368" y="1180916"/>
            <a:ext cx="1466088" cy="1175785"/>
            <a:chOff x="770951" y="1010128"/>
            <a:chExt cx="1216410" cy="975546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832831A3-EFFA-35EB-23E8-5BB4A9DE60BC}"/>
                </a:ext>
              </a:extLst>
            </p:cNvPr>
            <p:cNvSpPr/>
            <p:nvPr/>
          </p:nvSpPr>
          <p:spPr>
            <a:xfrm>
              <a:off x="770951" y="1208213"/>
              <a:ext cx="885425" cy="777460"/>
            </a:xfrm>
            <a:custGeom>
              <a:avLst/>
              <a:gdLst>
                <a:gd name="connsiteX0" fmla="*/ 503118 w 885425"/>
                <a:gd name="connsiteY0" fmla="*/ 0 h 777460"/>
                <a:gd name="connsiteX1" fmla="*/ 460339 w 885425"/>
                <a:gd name="connsiteY1" fmla="*/ 930 h 777460"/>
                <a:gd name="connsiteX2" fmla="*/ 341302 w 885425"/>
                <a:gd name="connsiteY2" fmla="*/ 14880 h 777460"/>
                <a:gd name="connsiteX3" fmla="*/ 228774 w 885425"/>
                <a:gd name="connsiteY3" fmla="*/ 39059 h 777460"/>
                <a:gd name="connsiteX4" fmla="*/ 176696 w 885425"/>
                <a:gd name="connsiteY4" fmla="*/ 53939 h 777460"/>
                <a:gd name="connsiteX5" fmla="*/ 175766 w 885425"/>
                <a:gd name="connsiteY5" fmla="*/ 53939 h 777460"/>
                <a:gd name="connsiteX6" fmla="*/ 174836 w 885425"/>
                <a:gd name="connsiteY6" fmla="*/ 53939 h 777460"/>
                <a:gd name="connsiteX7" fmla="*/ 166466 w 885425"/>
                <a:gd name="connsiteY7" fmla="*/ 52079 h 777460"/>
                <a:gd name="connsiteX8" fmla="*/ 163676 w 885425"/>
                <a:gd name="connsiteY8" fmla="*/ 52079 h 777460"/>
                <a:gd name="connsiteX9" fmla="*/ 93928 w 885425"/>
                <a:gd name="connsiteY9" fmla="*/ 86488 h 777460"/>
                <a:gd name="connsiteX10" fmla="*/ 50219 w 885425"/>
                <a:gd name="connsiteY10" fmla="*/ 162746 h 777460"/>
                <a:gd name="connsiteX11" fmla="*/ 27899 w 885425"/>
                <a:gd name="connsiteY11" fmla="*/ 257604 h 777460"/>
                <a:gd name="connsiteX12" fmla="*/ 17670 w 885425"/>
                <a:gd name="connsiteY12" fmla="*/ 348741 h 777460"/>
                <a:gd name="connsiteX13" fmla="*/ 15810 w 885425"/>
                <a:gd name="connsiteY13" fmla="*/ 371061 h 777460"/>
                <a:gd name="connsiteX14" fmla="*/ 11160 w 885425"/>
                <a:gd name="connsiteY14" fmla="*/ 422210 h 777460"/>
                <a:gd name="connsiteX15" fmla="*/ 8370 w 885425"/>
                <a:gd name="connsiteY15" fmla="*/ 447319 h 777460"/>
                <a:gd name="connsiteX16" fmla="*/ 0 w 885425"/>
                <a:gd name="connsiteY16" fmla="*/ 552407 h 777460"/>
                <a:gd name="connsiteX17" fmla="*/ 28829 w 885425"/>
                <a:gd name="connsiteY17" fmla="*/ 681673 h 777460"/>
                <a:gd name="connsiteX18" fmla="*/ 68818 w 885425"/>
                <a:gd name="connsiteY18" fmla="*/ 727242 h 777460"/>
                <a:gd name="connsiteX19" fmla="*/ 119037 w 885425"/>
                <a:gd name="connsiteY19" fmla="*/ 754212 h 777460"/>
                <a:gd name="connsiteX20" fmla="*/ 176696 w 885425"/>
                <a:gd name="connsiteY20" fmla="*/ 768161 h 777460"/>
                <a:gd name="connsiteX21" fmla="*/ 235284 w 885425"/>
                <a:gd name="connsiteY21" fmla="*/ 773741 h 777460"/>
                <a:gd name="connsiteX22" fmla="*/ 296663 w 885425"/>
                <a:gd name="connsiteY22" fmla="*/ 774671 h 777460"/>
                <a:gd name="connsiteX23" fmla="*/ 342232 w 885425"/>
                <a:gd name="connsiteY23" fmla="*/ 774671 h 777460"/>
                <a:gd name="connsiteX24" fmla="*/ 385941 w 885425"/>
                <a:gd name="connsiteY24" fmla="*/ 775601 h 777460"/>
                <a:gd name="connsiteX25" fmla="*/ 497538 w 885425"/>
                <a:gd name="connsiteY25" fmla="*/ 777461 h 777460"/>
                <a:gd name="connsiteX26" fmla="*/ 562636 w 885425"/>
                <a:gd name="connsiteY26" fmla="*/ 776531 h 777460"/>
                <a:gd name="connsiteX27" fmla="*/ 684463 w 885425"/>
                <a:gd name="connsiteY27" fmla="*/ 765371 h 777460"/>
                <a:gd name="connsiteX28" fmla="*/ 791411 w 885425"/>
                <a:gd name="connsiteY28" fmla="*/ 735612 h 777460"/>
                <a:gd name="connsiteX29" fmla="*/ 835119 w 885425"/>
                <a:gd name="connsiteY29" fmla="*/ 710503 h 777460"/>
                <a:gd name="connsiteX30" fmla="*/ 864879 w 885425"/>
                <a:gd name="connsiteY30" fmla="*/ 677953 h 777460"/>
                <a:gd name="connsiteX31" fmla="*/ 885338 w 885425"/>
                <a:gd name="connsiteY31" fmla="*/ 584956 h 777460"/>
                <a:gd name="connsiteX32" fmla="*/ 861159 w 885425"/>
                <a:gd name="connsiteY32" fmla="*/ 449179 h 777460"/>
                <a:gd name="connsiteX33" fmla="*/ 832329 w 885425"/>
                <a:gd name="connsiteY33" fmla="*/ 358041 h 777460"/>
                <a:gd name="connsiteX34" fmla="*/ 823030 w 885425"/>
                <a:gd name="connsiteY34" fmla="*/ 329212 h 777460"/>
                <a:gd name="connsiteX35" fmla="*/ 803500 w 885425"/>
                <a:gd name="connsiteY35" fmla="*/ 261324 h 777460"/>
                <a:gd name="connsiteX36" fmla="*/ 796060 w 885425"/>
                <a:gd name="connsiteY36" fmla="*/ 234354 h 777460"/>
                <a:gd name="connsiteX37" fmla="*/ 757001 w 885425"/>
                <a:gd name="connsiteY37" fmla="*/ 127407 h 777460"/>
                <a:gd name="connsiteX38" fmla="*/ 687253 w 885425"/>
                <a:gd name="connsiteY38" fmla="*/ 43709 h 777460"/>
                <a:gd name="connsiteX39" fmla="*/ 634244 w 885425"/>
                <a:gd name="connsiteY39" fmla="*/ 17670 h 777460"/>
                <a:gd name="connsiteX40" fmla="*/ 602625 w 885425"/>
                <a:gd name="connsiteY40" fmla="*/ 10230 h 777460"/>
                <a:gd name="connsiteX41" fmla="*/ 570076 w 885425"/>
                <a:gd name="connsiteY41" fmla="*/ 4650 h 777460"/>
                <a:gd name="connsiteX42" fmla="*/ 503118 w 885425"/>
                <a:gd name="connsiteY42" fmla="*/ 0 h 777460"/>
                <a:gd name="connsiteX43" fmla="*/ 503118 w 885425"/>
                <a:gd name="connsiteY43" fmla="*/ 0 h 77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885425" h="777460">
                  <a:moveTo>
                    <a:pt x="503118" y="0"/>
                  </a:moveTo>
                  <a:cubicBezTo>
                    <a:pt x="489168" y="0"/>
                    <a:pt x="475218" y="0"/>
                    <a:pt x="460339" y="930"/>
                  </a:cubicBezTo>
                  <a:cubicBezTo>
                    <a:pt x="422210" y="2790"/>
                    <a:pt x="381291" y="7440"/>
                    <a:pt x="341302" y="14880"/>
                  </a:cubicBezTo>
                  <a:cubicBezTo>
                    <a:pt x="305032" y="21390"/>
                    <a:pt x="266903" y="29759"/>
                    <a:pt x="228774" y="39059"/>
                  </a:cubicBezTo>
                  <a:cubicBezTo>
                    <a:pt x="212035" y="43709"/>
                    <a:pt x="194365" y="48359"/>
                    <a:pt x="176696" y="53939"/>
                  </a:cubicBezTo>
                  <a:lnTo>
                    <a:pt x="175766" y="53939"/>
                  </a:lnTo>
                  <a:lnTo>
                    <a:pt x="174836" y="53939"/>
                  </a:lnTo>
                  <a:cubicBezTo>
                    <a:pt x="172976" y="52079"/>
                    <a:pt x="170186" y="52079"/>
                    <a:pt x="166466" y="52079"/>
                  </a:cubicBezTo>
                  <a:cubicBezTo>
                    <a:pt x="165536" y="52079"/>
                    <a:pt x="164606" y="52079"/>
                    <a:pt x="163676" y="52079"/>
                  </a:cubicBezTo>
                  <a:cubicBezTo>
                    <a:pt x="137637" y="53939"/>
                    <a:pt x="112527" y="66958"/>
                    <a:pt x="93928" y="86488"/>
                  </a:cubicBezTo>
                  <a:cubicBezTo>
                    <a:pt x="76258" y="105087"/>
                    <a:pt x="62308" y="130197"/>
                    <a:pt x="50219" y="162746"/>
                  </a:cubicBezTo>
                  <a:cubicBezTo>
                    <a:pt x="40919" y="188785"/>
                    <a:pt x="34409" y="218545"/>
                    <a:pt x="27899" y="257604"/>
                  </a:cubicBezTo>
                  <a:cubicBezTo>
                    <a:pt x="24179" y="283643"/>
                    <a:pt x="20459" y="311542"/>
                    <a:pt x="17670" y="348741"/>
                  </a:cubicBezTo>
                  <a:cubicBezTo>
                    <a:pt x="16740" y="356181"/>
                    <a:pt x="16740" y="363621"/>
                    <a:pt x="15810" y="371061"/>
                  </a:cubicBezTo>
                  <a:cubicBezTo>
                    <a:pt x="14880" y="387801"/>
                    <a:pt x="13020" y="405470"/>
                    <a:pt x="11160" y="422210"/>
                  </a:cubicBezTo>
                  <a:cubicBezTo>
                    <a:pt x="10230" y="430579"/>
                    <a:pt x="9300" y="438949"/>
                    <a:pt x="8370" y="447319"/>
                  </a:cubicBezTo>
                  <a:cubicBezTo>
                    <a:pt x="4650" y="481728"/>
                    <a:pt x="0" y="517067"/>
                    <a:pt x="0" y="552407"/>
                  </a:cubicBezTo>
                  <a:cubicBezTo>
                    <a:pt x="0" y="606345"/>
                    <a:pt x="9300" y="648194"/>
                    <a:pt x="28829" y="681673"/>
                  </a:cubicBezTo>
                  <a:cubicBezTo>
                    <a:pt x="39059" y="698413"/>
                    <a:pt x="52079" y="714223"/>
                    <a:pt x="68818" y="727242"/>
                  </a:cubicBezTo>
                  <a:cubicBezTo>
                    <a:pt x="81838" y="737472"/>
                    <a:pt x="99508" y="746772"/>
                    <a:pt x="119037" y="754212"/>
                  </a:cubicBezTo>
                  <a:cubicBezTo>
                    <a:pt x="134847" y="759791"/>
                    <a:pt x="153446" y="764441"/>
                    <a:pt x="176696" y="768161"/>
                  </a:cubicBezTo>
                  <a:cubicBezTo>
                    <a:pt x="193435" y="770951"/>
                    <a:pt x="212035" y="772811"/>
                    <a:pt x="235284" y="773741"/>
                  </a:cubicBezTo>
                  <a:cubicBezTo>
                    <a:pt x="255744" y="774671"/>
                    <a:pt x="277133" y="774671"/>
                    <a:pt x="296663" y="774671"/>
                  </a:cubicBezTo>
                  <a:cubicBezTo>
                    <a:pt x="311542" y="774671"/>
                    <a:pt x="327352" y="774671"/>
                    <a:pt x="342232" y="774671"/>
                  </a:cubicBezTo>
                  <a:cubicBezTo>
                    <a:pt x="357111" y="774671"/>
                    <a:pt x="371061" y="775601"/>
                    <a:pt x="385941" y="775601"/>
                  </a:cubicBezTo>
                  <a:cubicBezTo>
                    <a:pt x="422210" y="776531"/>
                    <a:pt x="460339" y="777461"/>
                    <a:pt x="497538" y="777461"/>
                  </a:cubicBezTo>
                  <a:cubicBezTo>
                    <a:pt x="520787" y="777461"/>
                    <a:pt x="542177" y="777461"/>
                    <a:pt x="562636" y="776531"/>
                  </a:cubicBezTo>
                  <a:cubicBezTo>
                    <a:pt x="610065" y="774671"/>
                    <a:pt x="649124" y="770951"/>
                    <a:pt x="684463" y="765371"/>
                  </a:cubicBezTo>
                  <a:cubicBezTo>
                    <a:pt x="725382" y="758861"/>
                    <a:pt x="760721" y="748632"/>
                    <a:pt x="791411" y="735612"/>
                  </a:cubicBezTo>
                  <a:cubicBezTo>
                    <a:pt x="806290" y="729102"/>
                    <a:pt x="821170" y="720732"/>
                    <a:pt x="835119" y="710503"/>
                  </a:cubicBezTo>
                  <a:cubicBezTo>
                    <a:pt x="847209" y="701203"/>
                    <a:pt x="857439" y="690973"/>
                    <a:pt x="864879" y="677953"/>
                  </a:cubicBezTo>
                  <a:cubicBezTo>
                    <a:pt x="879758" y="653774"/>
                    <a:pt x="886268" y="623085"/>
                    <a:pt x="885338" y="584956"/>
                  </a:cubicBezTo>
                  <a:cubicBezTo>
                    <a:pt x="884408" y="535667"/>
                    <a:pt x="872319" y="489168"/>
                    <a:pt x="861159" y="449179"/>
                  </a:cubicBezTo>
                  <a:cubicBezTo>
                    <a:pt x="852789" y="418490"/>
                    <a:pt x="841629" y="387801"/>
                    <a:pt x="832329" y="358041"/>
                  </a:cubicBezTo>
                  <a:cubicBezTo>
                    <a:pt x="829540" y="348741"/>
                    <a:pt x="825820" y="339442"/>
                    <a:pt x="823030" y="329212"/>
                  </a:cubicBezTo>
                  <a:cubicBezTo>
                    <a:pt x="815590" y="306892"/>
                    <a:pt x="809080" y="283643"/>
                    <a:pt x="803500" y="261324"/>
                  </a:cubicBezTo>
                  <a:cubicBezTo>
                    <a:pt x="800710" y="252024"/>
                    <a:pt x="798850" y="242724"/>
                    <a:pt x="796060" y="234354"/>
                  </a:cubicBezTo>
                  <a:cubicBezTo>
                    <a:pt x="784901" y="193435"/>
                    <a:pt x="773741" y="159026"/>
                    <a:pt x="757001" y="127407"/>
                  </a:cubicBezTo>
                  <a:cubicBezTo>
                    <a:pt x="739332" y="92068"/>
                    <a:pt x="715152" y="63238"/>
                    <a:pt x="687253" y="43709"/>
                  </a:cubicBezTo>
                  <a:cubicBezTo>
                    <a:pt x="672373" y="32549"/>
                    <a:pt x="653774" y="24179"/>
                    <a:pt x="634244" y="17670"/>
                  </a:cubicBezTo>
                  <a:cubicBezTo>
                    <a:pt x="624015" y="13950"/>
                    <a:pt x="613785" y="12090"/>
                    <a:pt x="602625" y="10230"/>
                  </a:cubicBezTo>
                  <a:cubicBezTo>
                    <a:pt x="593325" y="8370"/>
                    <a:pt x="583096" y="6510"/>
                    <a:pt x="570076" y="4650"/>
                  </a:cubicBezTo>
                  <a:cubicBezTo>
                    <a:pt x="550547" y="1860"/>
                    <a:pt x="528227" y="0"/>
                    <a:pt x="503118" y="0"/>
                  </a:cubicBezTo>
                  <a:lnTo>
                    <a:pt x="503118" y="0"/>
                  </a:lnTo>
                  <a:close/>
                </a:path>
              </a:pathLst>
            </a:custGeom>
            <a:solidFill>
              <a:srgbClr val="6DB778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9" name="Graphic 12">
              <a:extLst>
                <a:ext uri="{FF2B5EF4-FFF2-40B4-BE49-F238E27FC236}">
                  <a16:creationId xmlns:a16="http://schemas.microsoft.com/office/drawing/2014/main" xmlns="" id="{7480927F-9118-8F8C-B1B3-7BED12DAF7DB}"/>
                </a:ext>
              </a:extLst>
            </p:cNvPr>
            <p:cNvGrpSpPr/>
            <p:nvPr/>
          </p:nvGrpSpPr>
          <p:grpSpPr>
            <a:xfrm>
              <a:off x="888766" y="1140325"/>
              <a:ext cx="780908" cy="733752"/>
              <a:chOff x="888766" y="1140325"/>
              <a:chExt cx="780908" cy="733752"/>
            </a:xfrm>
          </p:grpSpPr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xmlns="" id="{F894C06C-FF9C-9F5F-BF96-BF28724DA12E}"/>
                  </a:ext>
                </a:extLst>
              </p:cNvPr>
              <p:cNvSpPr/>
              <p:nvPr/>
            </p:nvSpPr>
            <p:spPr>
              <a:xfrm>
                <a:off x="1056918" y="1330970"/>
                <a:ext cx="435926" cy="435229"/>
              </a:xfrm>
              <a:custGeom>
                <a:avLst/>
                <a:gdLst>
                  <a:gd name="connsiteX0" fmla="*/ 218080 w 435926"/>
                  <a:gd name="connsiteY0" fmla="*/ 0 h 435229"/>
                  <a:gd name="connsiteX1" fmla="*/ 188320 w 435926"/>
                  <a:gd name="connsiteY1" fmla="*/ 1860 h 435229"/>
                  <a:gd name="connsiteX2" fmla="*/ 133452 w 435926"/>
                  <a:gd name="connsiteY2" fmla="*/ 16740 h 435229"/>
                  <a:gd name="connsiteX3" fmla="*/ 84163 w 435926"/>
                  <a:gd name="connsiteY3" fmla="*/ 45569 h 435229"/>
                  <a:gd name="connsiteX4" fmla="*/ 45104 w 435926"/>
                  <a:gd name="connsiteY4" fmla="*/ 84628 h 435229"/>
                  <a:gd name="connsiteX5" fmla="*/ 16275 w 435926"/>
                  <a:gd name="connsiteY5" fmla="*/ 134847 h 435229"/>
                  <a:gd name="connsiteX6" fmla="*/ 1395 w 435926"/>
                  <a:gd name="connsiteY6" fmla="*/ 187855 h 435229"/>
                  <a:gd name="connsiteX7" fmla="*/ 1395 w 435926"/>
                  <a:gd name="connsiteY7" fmla="*/ 244584 h 435229"/>
                  <a:gd name="connsiteX8" fmla="*/ 16275 w 435926"/>
                  <a:gd name="connsiteY8" fmla="*/ 299453 h 435229"/>
                  <a:gd name="connsiteX9" fmla="*/ 45104 w 435926"/>
                  <a:gd name="connsiteY9" fmla="*/ 349671 h 435229"/>
                  <a:gd name="connsiteX10" fmla="*/ 84163 w 435926"/>
                  <a:gd name="connsiteY10" fmla="*/ 389660 h 435229"/>
                  <a:gd name="connsiteX11" fmla="*/ 133452 w 435926"/>
                  <a:gd name="connsiteY11" fmla="*/ 418490 h 435229"/>
                  <a:gd name="connsiteX12" fmla="*/ 187390 w 435926"/>
                  <a:gd name="connsiteY12" fmla="*/ 433369 h 435229"/>
                  <a:gd name="connsiteX13" fmla="*/ 217150 w 435926"/>
                  <a:gd name="connsiteY13" fmla="*/ 435229 h 435229"/>
                  <a:gd name="connsiteX14" fmla="*/ 245979 w 435926"/>
                  <a:gd name="connsiteY14" fmla="*/ 433369 h 435229"/>
                  <a:gd name="connsiteX15" fmla="*/ 302708 w 435926"/>
                  <a:gd name="connsiteY15" fmla="*/ 417560 h 435229"/>
                  <a:gd name="connsiteX16" fmla="*/ 351066 w 435926"/>
                  <a:gd name="connsiteY16" fmla="*/ 388730 h 435229"/>
                  <a:gd name="connsiteX17" fmla="*/ 389195 w 435926"/>
                  <a:gd name="connsiteY17" fmla="*/ 349671 h 435229"/>
                  <a:gd name="connsiteX18" fmla="*/ 405005 w 435926"/>
                  <a:gd name="connsiteY18" fmla="*/ 327352 h 435229"/>
                  <a:gd name="connsiteX19" fmla="*/ 418955 w 435926"/>
                  <a:gd name="connsiteY19" fmla="*/ 301313 h 435229"/>
                  <a:gd name="connsiteX20" fmla="*/ 433834 w 435926"/>
                  <a:gd name="connsiteY20" fmla="*/ 246444 h 435229"/>
                  <a:gd name="connsiteX21" fmla="*/ 433834 w 435926"/>
                  <a:gd name="connsiteY21" fmla="*/ 188785 h 435229"/>
                  <a:gd name="connsiteX22" fmla="*/ 433834 w 435926"/>
                  <a:gd name="connsiteY22" fmla="*/ 187855 h 435229"/>
                  <a:gd name="connsiteX23" fmla="*/ 418025 w 435926"/>
                  <a:gd name="connsiteY23" fmla="*/ 132057 h 435229"/>
                  <a:gd name="connsiteX24" fmla="*/ 390125 w 435926"/>
                  <a:gd name="connsiteY24" fmla="*/ 84628 h 435229"/>
                  <a:gd name="connsiteX25" fmla="*/ 351066 w 435926"/>
                  <a:gd name="connsiteY25" fmla="*/ 44639 h 435229"/>
                  <a:gd name="connsiteX26" fmla="*/ 301778 w 435926"/>
                  <a:gd name="connsiteY26" fmla="*/ 15810 h 435229"/>
                  <a:gd name="connsiteX27" fmla="*/ 246909 w 435926"/>
                  <a:gd name="connsiteY27" fmla="*/ 930 h 435229"/>
                  <a:gd name="connsiteX28" fmla="*/ 218080 w 435926"/>
                  <a:gd name="connsiteY28" fmla="*/ 0 h 435229"/>
                  <a:gd name="connsiteX29" fmla="*/ 218080 w 435926"/>
                  <a:gd name="connsiteY29" fmla="*/ 0 h 435229"/>
                  <a:gd name="connsiteX30" fmla="*/ 220870 w 435926"/>
                  <a:gd name="connsiteY30" fmla="*/ 360831 h 435229"/>
                  <a:gd name="connsiteX31" fmla="*/ 192970 w 435926"/>
                  <a:gd name="connsiteY31" fmla="*/ 358041 h 435229"/>
                  <a:gd name="connsiteX32" fmla="*/ 137172 w 435926"/>
                  <a:gd name="connsiteY32" fmla="*/ 333862 h 435229"/>
                  <a:gd name="connsiteX33" fmla="*/ 113922 w 435926"/>
                  <a:gd name="connsiteY33" fmla="*/ 313402 h 435229"/>
                  <a:gd name="connsiteX34" fmla="*/ 96253 w 435926"/>
                  <a:gd name="connsiteY34" fmla="*/ 288293 h 435229"/>
                  <a:gd name="connsiteX35" fmla="*/ 89743 w 435926"/>
                  <a:gd name="connsiteY35" fmla="*/ 276203 h 435229"/>
                  <a:gd name="connsiteX36" fmla="*/ 80443 w 435926"/>
                  <a:gd name="connsiteY36" fmla="*/ 247374 h 435229"/>
                  <a:gd name="connsiteX37" fmla="*/ 77653 w 435926"/>
                  <a:gd name="connsiteY37" fmla="*/ 216685 h 435229"/>
                  <a:gd name="connsiteX38" fmla="*/ 81373 w 435926"/>
                  <a:gd name="connsiteY38" fmla="*/ 185065 h 435229"/>
                  <a:gd name="connsiteX39" fmla="*/ 92533 w 435926"/>
                  <a:gd name="connsiteY39" fmla="*/ 155306 h 435229"/>
                  <a:gd name="connsiteX40" fmla="*/ 109272 w 435926"/>
                  <a:gd name="connsiteY40" fmla="*/ 129267 h 435229"/>
                  <a:gd name="connsiteX41" fmla="*/ 130662 w 435926"/>
                  <a:gd name="connsiteY41" fmla="*/ 107877 h 435229"/>
                  <a:gd name="connsiteX42" fmla="*/ 157631 w 435926"/>
                  <a:gd name="connsiteY42" fmla="*/ 91138 h 435229"/>
                  <a:gd name="connsiteX43" fmla="*/ 188320 w 435926"/>
                  <a:gd name="connsiteY43" fmla="*/ 79978 h 435229"/>
                  <a:gd name="connsiteX44" fmla="*/ 220870 w 435926"/>
                  <a:gd name="connsiteY44" fmla="*/ 76258 h 435229"/>
                  <a:gd name="connsiteX45" fmla="*/ 252489 w 435926"/>
                  <a:gd name="connsiteY45" fmla="*/ 79978 h 435229"/>
                  <a:gd name="connsiteX46" fmla="*/ 283178 w 435926"/>
                  <a:gd name="connsiteY46" fmla="*/ 90208 h 435229"/>
                  <a:gd name="connsiteX47" fmla="*/ 310147 w 435926"/>
                  <a:gd name="connsiteY47" fmla="*/ 106947 h 435229"/>
                  <a:gd name="connsiteX48" fmla="*/ 332467 w 435926"/>
                  <a:gd name="connsiteY48" fmla="*/ 128337 h 435229"/>
                  <a:gd name="connsiteX49" fmla="*/ 350136 w 435926"/>
                  <a:gd name="connsiteY49" fmla="*/ 155306 h 435229"/>
                  <a:gd name="connsiteX50" fmla="*/ 361296 w 435926"/>
                  <a:gd name="connsiteY50" fmla="*/ 185065 h 435229"/>
                  <a:gd name="connsiteX51" fmla="*/ 365946 w 435926"/>
                  <a:gd name="connsiteY51" fmla="*/ 217615 h 435229"/>
                  <a:gd name="connsiteX52" fmla="*/ 352926 w 435926"/>
                  <a:gd name="connsiteY52" fmla="*/ 280853 h 435229"/>
                  <a:gd name="connsiteX53" fmla="*/ 337117 w 435926"/>
                  <a:gd name="connsiteY53" fmla="*/ 306892 h 435229"/>
                  <a:gd name="connsiteX54" fmla="*/ 314797 w 435926"/>
                  <a:gd name="connsiteY54" fmla="*/ 330142 h 435229"/>
                  <a:gd name="connsiteX55" fmla="*/ 287828 w 435926"/>
                  <a:gd name="connsiteY55" fmla="*/ 347811 h 435229"/>
                  <a:gd name="connsiteX56" fmla="*/ 258999 w 435926"/>
                  <a:gd name="connsiteY56" fmla="*/ 358971 h 435229"/>
                  <a:gd name="connsiteX57" fmla="*/ 220870 w 435926"/>
                  <a:gd name="connsiteY57" fmla="*/ 360831 h 435229"/>
                  <a:gd name="connsiteX58" fmla="*/ 220870 w 435926"/>
                  <a:gd name="connsiteY58" fmla="*/ 360831 h 435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35926" h="435229">
                    <a:moveTo>
                      <a:pt x="218080" y="0"/>
                    </a:moveTo>
                    <a:cubicBezTo>
                      <a:pt x="207850" y="0"/>
                      <a:pt x="198550" y="930"/>
                      <a:pt x="188320" y="1860"/>
                    </a:cubicBezTo>
                    <a:cubicBezTo>
                      <a:pt x="169721" y="4650"/>
                      <a:pt x="151121" y="9300"/>
                      <a:pt x="133452" y="16740"/>
                    </a:cubicBezTo>
                    <a:cubicBezTo>
                      <a:pt x="115782" y="24179"/>
                      <a:pt x="99043" y="34409"/>
                      <a:pt x="84163" y="45569"/>
                    </a:cubicBezTo>
                    <a:cubicBezTo>
                      <a:pt x="69283" y="56729"/>
                      <a:pt x="56264" y="70678"/>
                      <a:pt x="45104" y="84628"/>
                    </a:cubicBezTo>
                    <a:cubicBezTo>
                      <a:pt x="33014" y="100437"/>
                      <a:pt x="22784" y="117177"/>
                      <a:pt x="16275" y="134847"/>
                    </a:cubicBezTo>
                    <a:cubicBezTo>
                      <a:pt x="8835" y="151586"/>
                      <a:pt x="4185" y="170186"/>
                      <a:pt x="1395" y="187855"/>
                    </a:cubicBezTo>
                    <a:cubicBezTo>
                      <a:pt x="-465" y="206455"/>
                      <a:pt x="-465" y="225984"/>
                      <a:pt x="1395" y="244584"/>
                    </a:cubicBezTo>
                    <a:cubicBezTo>
                      <a:pt x="4185" y="263184"/>
                      <a:pt x="8835" y="281783"/>
                      <a:pt x="16275" y="299453"/>
                    </a:cubicBezTo>
                    <a:cubicBezTo>
                      <a:pt x="23714" y="317122"/>
                      <a:pt x="33944" y="333862"/>
                      <a:pt x="45104" y="349671"/>
                    </a:cubicBezTo>
                    <a:cubicBezTo>
                      <a:pt x="56264" y="364551"/>
                      <a:pt x="70213" y="377571"/>
                      <a:pt x="84163" y="389660"/>
                    </a:cubicBezTo>
                    <a:cubicBezTo>
                      <a:pt x="99043" y="400820"/>
                      <a:pt x="115782" y="411050"/>
                      <a:pt x="133452" y="418490"/>
                    </a:cubicBezTo>
                    <a:cubicBezTo>
                      <a:pt x="151121" y="425930"/>
                      <a:pt x="169721" y="430579"/>
                      <a:pt x="187390" y="433369"/>
                    </a:cubicBezTo>
                    <a:cubicBezTo>
                      <a:pt x="197620" y="434299"/>
                      <a:pt x="206920" y="435229"/>
                      <a:pt x="217150" y="435229"/>
                    </a:cubicBezTo>
                    <a:cubicBezTo>
                      <a:pt x="226449" y="435229"/>
                      <a:pt x="235749" y="434299"/>
                      <a:pt x="245979" y="433369"/>
                    </a:cubicBezTo>
                    <a:cubicBezTo>
                      <a:pt x="265508" y="430579"/>
                      <a:pt x="284108" y="425930"/>
                      <a:pt x="302708" y="417560"/>
                    </a:cubicBezTo>
                    <a:cubicBezTo>
                      <a:pt x="320377" y="410120"/>
                      <a:pt x="336187" y="400820"/>
                      <a:pt x="351066" y="388730"/>
                    </a:cubicBezTo>
                    <a:cubicBezTo>
                      <a:pt x="365016" y="377571"/>
                      <a:pt x="378036" y="364551"/>
                      <a:pt x="389195" y="349671"/>
                    </a:cubicBezTo>
                    <a:cubicBezTo>
                      <a:pt x="394775" y="342232"/>
                      <a:pt x="400355" y="334792"/>
                      <a:pt x="405005" y="327352"/>
                    </a:cubicBezTo>
                    <a:cubicBezTo>
                      <a:pt x="409655" y="318982"/>
                      <a:pt x="414305" y="309682"/>
                      <a:pt x="418955" y="301313"/>
                    </a:cubicBezTo>
                    <a:cubicBezTo>
                      <a:pt x="426395" y="283643"/>
                      <a:pt x="431044" y="265044"/>
                      <a:pt x="433834" y="246444"/>
                    </a:cubicBezTo>
                    <a:cubicBezTo>
                      <a:pt x="436624" y="226914"/>
                      <a:pt x="436624" y="207385"/>
                      <a:pt x="433834" y="188785"/>
                    </a:cubicBezTo>
                    <a:lnTo>
                      <a:pt x="433834" y="187855"/>
                    </a:lnTo>
                    <a:cubicBezTo>
                      <a:pt x="431044" y="168326"/>
                      <a:pt x="425464" y="149726"/>
                      <a:pt x="418025" y="132057"/>
                    </a:cubicBezTo>
                    <a:cubicBezTo>
                      <a:pt x="410585" y="115317"/>
                      <a:pt x="401285" y="99508"/>
                      <a:pt x="390125" y="84628"/>
                    </a:cubicBezTo>
                    <a:cubicBezTo>
                      <a:pt x="378966" y="69748"/>
                      <a:pt x="365016" y="56729"/>
                      <a:pt x="351066" y="44639"/>
                    </a:cubicBezTo>
                    <a:cubicBezTo>
                      <a:pt x="336187" y="32549"/>
                      <a:pt x="319447" y="23249"/>
                      <a:pt x="301778" y="15810"/>
                    </a:cubicBezTo>
                    <a:cubicBezTo>
                      <a:pt x="284108" y="8370"/>
                      <a:pt x="265508" y="3720"/>
                      <a:pt x="246909" y="930"/>
                    </a:cubicBezTo>
                    <a:cubicBezTo>
                      <a:pt x="237609" y="930"/>
                      <a:pt x="228309" y="0"/>
                      <a:pt x="218080" y="0"/>
                    </a:cubicBezTo>
                    <a:lnTo>
                      <a:pt x="218080" y="0"/>
                    </a:lnTo>
                    <a:close/>
                    <a:moveTo>
                      <a:pt x="220870" y="360831"/>
                    </a:moveTo>
                    <a:cubicBezTo>
                      <a:pt x="211570" y="360831"/>
                      <a:pt x="202270" y="359901"/>
                      <a:pt x="192970" y="358041"/>
                    </a:cubicBezTo>
                    <a:cubicBezTo>
                      <a:pt x="172511" y="354321"/>
                      <a:pt x="152981" y="345952"/>
                      <a:pt x="137172" y="333862"/>
                    </a:cubicBezTo>
                    <a:cubicBezTo>
                      <a:pt x="127872" y="327352"/>
                      <a:pt x="120432" y="319912"/>
                      <a:pt x="113922" y="313402"/>
                    </a:cubicBezTo>
                    <a:cubicBezTo>
                      <a:pt x="107412" y="305963"/>
                      <a:pt x="100903" y="297593"/>
                      <a:pt x="96253" y="288293"/>
                    </a:cubicBezTo>
                    <a:cubicBezTo>
                      <a:pt x="93463" y="284573"/>
                      <a:pt x="91603" y="279923"/>
                      <a:pt x="89743" y="276203"/>
                    </a:cubicBezTo>
                    <a:cubicBezTo>
                      <a:pt x="85093" y="265973"/>
                      <a:pt x="82303" y="255744"/>
                      <a:pt x="80443" y="247374"/>
                    </a:cubicBezTo>
                    <a:cubicBezTo>
                      <a:pt x="78583" y="236214"/>
                      <a:pt x="76723" y="225984"/>
                      <a:pt x="77653" y="216685"/>
                    </a:cubicBezTo>
                    <a:cubicBezTo>
                      <a:pt x="77653" y="205525"/>
                      <a:pt x="78583" y="194365"/>
                      <a:pt x="81373" y="185065"/>
                    </a:cubicBezTo>
                    <a:cubicBezTo>
                      <a:pt x="84163" y="174836"/>
                      <a:pt x="87883" y="164606"/>
                      <a:pt x="92533" y="155306"/>
                    </a:cubicBezTo>
                    <a:cubicBezTo>
                      <a:pt x="97183" y="146006"/>
                      <a:pt x="102762" y="137637"/>
                      <a:pt x="109272" y="129267"/>
                    </a:cubicBezTo>
                    <a:cubicBezTo>
                      <a:pt x="115782" y="120897"/>
                      <a:pt x="123222" y="113457"/>
                      <a:pt x="130662" y="107877"/>
                    </a:cubicBezTo>
                    <a:cubicBezTo>
                      <a:pt x="139962" y="100437"/>
                      <a:pt x="149261" y="94858"/>
                      <a:pt x="157631" y="91138"/>
                    </a:cubicBezTo>
                    <a:cubicBezTo>
                      <a:pt x="167861" y="86488"/>
                      <a:pt x="178091" y="82768"/>
                      <a:pt x="188320" y="79978"/>
                    </a:cubicBezTo>
                    <a:cubicBezTo>
                      <a:pt x="199480" y="77188"/>
                      <a:pt x="209710" y="76258"/>
                      <a:pt x="220870" y="76258"/>
                    </a:cubicBezTo>
                    <a:cubicBezTo>
                      <a:pt x="232029" y="76258"/>
                      <a:pt x="242259" y="77188"/>
                      <a:pt x="252489" y="79978"/>
                    </a:cubicBezTo>
                    <a:cubicBezTo>
                      <a:pt x="262718" y="82768"/>
                      <a:pt x="272948" y="85558"/>
                      <a:pt x="283178" y="90208"/>
                    </a:cubicBezTo>
                    <a:cubicBezTo>
                      <a:pt x="292478" y="94858"/>
                      <a:pt x="301778" y="100437"/>
                      <a:pt x="310147" y="106947"/>
                    </a:cubicBezTo>
                    <a:cubicBezTo>
                      <a:pt x="318517" y="113457"/>
                      <a:pt x="325957" y="120897"/>
                      <a:pt x="332467" y="128337"/>
                    </a:cubicBezTo>
                    <a:cubicBezTo>
                      <a:pt x="339907" y="137637"/>
                      <a:pt x="345487" y="146006"/>
                      <a:pt x="350136" y="155306"/>
                    </a:cubicBezTo>
                    <a:cubicBezTo>
                      <a:pt x="354786" y="165536"/>
                      <a:pt x="358506" y="175766"/>
                      <a:pt x="361296" y="185065"/>
                    </a:cubicBezTo>
                    <a:cubicBezTo>
                      <a:pt x="364086" y="196225"/>
                      <a:pt x="365016" y="206455"/>
                      <a:pt x="365946" y="217615"/>
                    </a:cubicBezTo>
                    <a:cubicBezTo>
                      <a:pt x="365946" y="239004"/>
                      <a:pt x="361296" y="261324"/>
                      <a:pt x="352926" y="280853"/>
                    </a:cubicBezTo>
                    <a:cubicBezTo>
                      <a:pt x="348277" y="290153"/>
                      <a:pt x="342697" y="299453"/>
                      <a:pt x="337117" y="306892"/>
                    </a:cubicBezTo>
                    <a:cubicBezTo>
                      <a:pt x="330607" y="316192"/>
                      <a:pt x="322237" y="323632"/>
                      <a:pt x="314797" y="330142"/>
                    </a:cubicBezTo>
                    <a:cubicBezTo>
                      <a:pt x="305498" y="337582"/>
                      <a:pt x="297128" y="343162"/>
                      <a:pt x="287828" y="347811"/>
                    </a:cubicBezTo>
                    <a:cubicBezTo>
                      <a:pt x="277598" y="352461"/>
                      <a:pt x="268298" y="356181"/>
                      <a:pt x="258999" y="358971"/>
                    </a:cubicBezTo>
                    <a:cubicBezTo>
                      <a:pt x="245049" y="358971"/>
                      <a:pt x="232959" y="360831"/>
                      <a:pt x="220870" y="360831"/>
                    </a:cubicBezTo>
                    <a:lnTo>
                      <a:pt x="220870" y="360831"/>
                    </a:lnTo>
                    <a:close/>
                  </a:path>
                </a:pathLst>
              </a:custGeom>
              <a:solidFill>
                <a:srgbClr val="773D00"/>
              </a:solidFill>
              <a:ln w="93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xmlns="" id="{2CFE8EBF-D408-7074-AB57-97C61688C1BB}"/>
                  </a:ext>
                </a:extLst>
              </p:cNvPr>
              <p:cNvSpPr/>
              <p:nvPr/>
            </p:nvSpPr>
            <p:spPr>
              <a:xfrm>
                <a:off x="888766" y="1140325"/>
                <a:ext cx="780908" cy="733752"/>
              </a:xfrm>
              <a:custGeom>
                <a:avLst/>
                <a:gdLst>
                  <a:gd name="connsiteX0" fmla="*/ 532239 w 780908"/>
                  <a:gd name="connsiteY0" fmla="*/ 0 h 733752"/>
                  <a:gd name="connsiteX1" fmla="*/ 492250 w 780908"/>
                  <a:gd name="connsiteY1" fmla="*/ 1860 h 733752"/>
                  <a:gd name="connsiteX2" fmla="*/ 437381 w 780908"/>
                  <a:gd name="connsiteY2" fmla="*/ 4650 h 733752"/>
                  <a:gd name="connsiteX3" fmla="*/ 430871 w 780908"/>
                  <a:gd name="connsiteY3" fmla="*/ 4650 h 733752"/>
                  <a:gd name="connsiteX4" fmla="*/ 410412 w 780908"/>
                  <a:gd name="connsiteY4" fmla="*/ 5580 h 733752"/>
                  <a:gd name="connsiteX5" fmla="*/ 215116 w 780908"/>
                  <a:gd name="connsiteY5" fmla="*/ 21389 h 733752"/>
                  <a:gd name="connsiteX6" fmla="*/ 145368 w 780908"/>
                  <a:gd name="connsiteY6" fmla="*/ 32549 h 733752"/>
                  <a:gd name="connsiteX7" fmla="*/ 111889 w 780908"/>
                  <a:gd name="connsiteY7" fmla="*/ 39989 h 733752"/>
                  <a:gd name="connsiteX8" fmla="*/ 87710 w 780908"/>
                  <a:gd name="connsiteY8" fmla="*/ 47429 h 733752"/>
                  <a:gd name="connsiteX9" fmla="*/ 67250 w 780908"/>
                  <a:gd name="connsiteY9" fmla="*/ 59519 h 733752"/>
                  <a:gd name="connsiteX10" fmla="*/ 53300 w 780908"/>
                  <a:gd name="connsiteY10" fmla="*/ 73468 h 733752"/>
                  <a:gd name="connsiteX11" fmla="*/ 41211 w 780908"/>
                  <a:gd name="connsiteY11" fmla="*/ 93928 h 733752"/>
                  <a:gd name="connsiteX12" fmla="*/ 30051 w 780908"/>
                  <a:gd name="connsiteY12" fmla="*/ 140427 h 733752"/>
                  <a:gd name="connsiteX13" fmla="*/ 26331 w 780908"/>
                  <a:gd name="connsiteY13" fmla="*/ 184135 h 733752"/>
                  <a:gd name="connsiteX14" fmla="*/ 26331 w 780908"/>
                  <a:gd name="connsiteY14" fmla="*/ 185065 h 733752"/>
                  <a:gd name="connsiteX15" fmla="*/ 25401 w 780908"/>
                  <a:gd name="connsiteY15" fmla="*/ 194365 h 733752"/>
                  <a:gd name="connsiteX16" fmla="*/ 22611 w 780908"/>
                  <a:gd name="connsiteY16" fmla="*/ 230634 h 733752"/>
                  <a:gd name="connsiteX17" fmla="*/ 22611 w 780908"/>
                  <a:gd name="connsiteY17" fmla="*/ 231564 h 733752"/>
                  <a:gd name="connsiteX18" fmla="*/ 18891 w 780908"/>
                  <a:gd name="connsiteY18" fmla="*/ 278063 h 733752"/>
                  <a:gd name="connsiteX19" fmla="*/ 8662 w 780908"/>
                  <a:gd name="connsiteY19" fmla="*/ 456619 h 733752"/>
                  <a:gd name="connsiteX20" fmla="*/ 3082 w 780908"/>
                  <a:gd name="connsiteY20" fmla="*/ 465919 h 733752"/>
                  <a:gd name="connsiteX21" fmla="*/ 1222 w 780908"/>
                  <a:gd name="connsiteY21" fmla="*/ 488238 h 733752"/>
                  <a:gd name="connsiteX22" fmla="*/ 3082 w 780908"/>
                  <a:gd name="connsiteY22" fmla="*/ 586816 h 733752"/>
                  <a:gd name="connsiteX23" fmla="*/ 17961 w 780908"/>
                  <a:gd name="connsiteY23" fmla="*/ 646334 h 733752"/>
                  <a:gd name="connsiteX24" fmla="*/ 35631 w 780908"/>
                  <a:gd name="connsiteY24" fmla="*/ 677023 h 733752"/>
                  <a:gd name="connsiteX25" fmla="*/ 56090 w 780908"/>
                  <a:gd name="connsiteY25" fmla="*/ 697483 h 733752"/>
                  <a:gd name="connsiteX26" fmla="*/ 81200 w 780908"/>
                  <a:gd name="connsiteY26" fmla="*/ 711433 h 733752"/>
                  <a:gd name="connsiteX27" fmla="*/ 115609 w 780908"/>
                  <a:gd name="connsiteY27" fmla="*/ 721662 h 733752"/>
                  <a:gd name="connsiteX28" fmla="*/ 156528 w 780908"/>
                  <a:gd name="connsiteY28" fmla="*/ 729102 h 733752"/>
                  <a:gd name="connsiteX29" fmla="*/ 232786 w 780908"/>
                  <a:gd name="connsiteY29" fmla="*/ 733752 h 733752"/>
                  <a:gd name="connsiteX30" fmla="*/ 284865 w 780908"/>
                  <a:gd name="connsiteY30" fmla="*/ 731892 h 733752"/>
                  <a:gd name="connsiteX31" fmla="*/ 413202 w 780908"/>
                  <a:gd name="connsiteY31" fmla="*/ 719802 h 733752"/>
                  <a:gd name="connsiteX32" fmla="*/ 460630 w 780908"/>
                  <a:gd name="connsiteY32" fmla="*/ 714222 h 733752"/>
                  <a:gd name="connsiteX33" fmla="*/ 509919 w 780908"/>
                  <a:gd name="connsiteY33" fmla="*/ 709573 h 733752"/>
                  <a:gd name="connsiteX34" fmla="*/ 510849 w 780908"/>
                  <a:gd name="connsiteY34" fmla="*/ 709573 h 733752"/>
                  <a:gd name="connsiteX35" fmla="*/ 583387 w 780908"/>
                  <a:gd name="connsiteY35" fmla="*/ 702133 h 733752"/>
                  <a:gd name="connsiteX36" fmla="*/ 584317 w 780908"/>
                  <a:gd name="connsiteY36" fmla="*/ 702133 h 733752"/>
                  <a:gd name="connsiteX37" fmla="*/ 586177 w 780908"/>
                  <a:gd name="connsiteY37" fmla="*/ 702133 h 733752"/>
                  <a:gd name="connsiteX38" fmla="*/ 686615 w 780908"/>
                  <a:gd name="connsiteY38" fmla="*/ 677023 h 733752"/>
                  <a:gd name="connsiteX39" fmla="*/ 728464 w 780908"/>
                  <a:gd name="connsiteY39" fmla="*/ 653774 h 733752"/>
                  <a:gd name="connsiteX40" fmla="*/ 752643 w 780908"/>
                  <a:gd name="connsiteY40" fmla="*/ 629595 h 733752"/>
                  <a:gd name="connsiteX41" fmla="*/ 769383 w 780908"/>
                  <a:gd name="connsiteY41" fmla="*/ 600765 h 733752"/>
                  <a:gd name="connsiteX42" fmla="*/ 779613 w 780908"/>
                  <a:gd name="connsiteY42" fmla="*/ 564496 h 733752"/>
                  <a:gd name="connsiteX43" fmla="*/ 778683 w 780908"/>
                  <a:gd name="connsiteY43" fmla="*/ 507768 h 733752"/>
                  <a:gd name="connsiteX44" fmla="*/ 753573 w 780908"/>
                  <a:gd name="connsiteY44" fmla="*/ 411980 h 733752"/>
                  <a:gd name="connsiteX45" fmla="*/ 741484 w 780908"/>
                  <a:gd name="connsiteY45" fmla="*/ 377571 h 733752"/>
                  <a:gd name="connsiteX46" fmla="*/ 740554 w 780908"/>
                  <a:gd name="connsiteY46" fmla="*/ 374781 h 733752"/>
                  <a:gd name="connsiteX47" fmla="*/ 725674 w 780908"/>
                  <a:gd name="connsiteY47" fmla="*/ 331072 h 733752"/>
                  <a:gd name="connsiteX48" fmla="*/ 706144 w 780908"/>
                  <a:gd name="connsiteY48" fmla="*/ 262254 h 733752"/>
                  <a:gd name="connsiteX49" fmla="*/ 704284 w 780908"/>
                  <a:gd name="connsiteY49" fmla="*/ 254814 h 733752"/>
                  <a:gd name="connsiteX50" fmla="*/ 703354 w 780908"/>
                  <a:gd name="connsiteY50" fmla="*/ 251094 h 733752"/>
                  <a:gd name="connsiteX51" fmla="*/ 654996 w 780908"/>
                  <a:gd name="connsiteY51" fmla="*/ 94858 h 733752"/>
                  <a:gd name="connsiteX52" fmla="*/ 638256 w 780908"/>
                  <a:gd name="connsiteY52" fmla="*/ 59519 h 733752"/>
                  <a:gd name="connsiteX53" fmla="*/ 619657 w 780908"/>
                  <a:gd name="connsiteY53" fmla="*/ 29759 h 733752"/>
                  <a:gd name="connsiteX54" fmla="*/ 607567 w 780908"/>
                  <a:gd name="connsiteY54" fmla="*/ 17670 h 733752"/>
                  <a:gd name="connsiteX55" fmla="*/ 590827 w 780908"/>
                  <a:gd name="connsiteY55" fmla="*/ 8370 h 733752"/>
                  <a:gd name="connsiteX56" fmla="*/ 561068 w 780908"/>
                  <a:gd name="connsiteY56" fmla="*/ 930 h 733752"/>
                  <a:gd name="connsiteX57" fmla="*/ 532239 w 780908"/>
                  <a:gd name="connsiteY57" fmla="*/ 0 h 733752"/>
                  <a:gd name="connsiteX58" fmla="*/ 532239 w 780908"/>
                  <a:gd name="connsiteY58" fmla="*/ 0 h 733752"/>
                  <a:gd name="connsiteX59" fmla="*/ 387162 w 780908"/>
                  <a:gd name="connsiteY59" fmla="*/ 644474 h 733752"/>
                  <a:gd name="connsiteX60" fmla="*/ 347173 w 780908"/>
                  <a:gd name="connsiteY60" fmla="*/ 640754 h 733752"/>
                  <a:gd name="connsiteX61" fmla="*/ 209537 w 780908"/>
                  <a:gd name="connsiteY61" fmla="*/ 564496 h 733752"/>
                  <a:gd name="connsiteX62" fmla="*/ 167688 w 780908"/>
                  <a:gd name="connsiteY62" fmla="*/ 497538 h 733752"/>
                  <a:gd name="connsiteX63" fmla="*/ 150948 w 780908"/>
                  <a:gd name="connsiteY63" fmla="*/ 418490 h 733752"/>
                  <a:gd name="connsiteX64" fmla="*/ 152808 w 780908"/>
                  <a:gd name="connsiteY64" fmla="*/ 378501 h 733752"/>
                  <a:gd name="connsiteX65" fmla="*/ 161178 w 780908"/>
                  <a:gd name="connsiteY65" fmla="*/ 338512 h 733752"/>
                  <a:gd name="connsiteX66" fmla="*/ 195587 w 780908"/>
                  <a:gd name="connsiteY66" fmla="*/ 266903 h 733752"/>
                  <a:gd name="connsiteX67" fmla="*/ 253246 w 780908"/>
                  <a:gd name="connsiteY67" fmla="*/ 210175 h 733752"/>
                  <a:gd name="connsiteX68" fmla="*/ 326714 w 780908"/>
                  <a:gd name="connsiteY68" fmla="*/ 175766 h 733752"/>
                  <a:gd name="connsiteX69" fmla="*/ 388092 w 780908"/>
                  <a:gd name="connsiteY69" fmla="*/ 167396 h 733752"/>
                  <a:gd name="connsiteX70" fmla="*/ 408552 w 780908"/>
                  <a:gd name="connsiteY70" fmla="*/ 168326 h 733752"/>
                  <a:gd name="connsiteX71" fmla="*/ 450401 w 780908"/>
                  <a:gd name="connsiteY71" fmla="*/ 175766 h 733752"/>
                  <a:gd name="connsiteX72" fmla="*/ 489460 w 780908"/>
                  <a:gd name="connsiteY72" fmla="*/ 189715 h 733752"/>
                  <a:gd name="connsiteX73" fmla="*/ 523869 w 780908"/>
                  <a:gd name="connsiteY73" fmla="*/ 210175 h 733752"/>
                  <a:gd name="connsiteX74" fmla="*/ 555488 w 780908"/>
                  <a:gd name="connsiteY74" fmla="*/ 236214 h 733752"/>
                  <a:gd name="connsiteX75" fmla="*/ 601987 w 780908"/>
                  <a:gd name="connsiteY75" fmla="*/ 300383 h 733752"/>
                  <a:gd name="connsiteX76" fmla="*/ 616867 w 780908"/>
                  <a:gd name="connsiteY76" fmla="*/ 337582 h 733752"/>
                  <a:gd name="connsiteX77" fmla="*/ 625236 w 780908"/>
                  <a:gd name="connsiteY77" fmla="*/ 378501 h 733752"/>
                  <a:gd name="connsiteX78" fmla="*/ 620587 w 780908"/>
                  <a:gd name="connsiteY78" fmla="*/ 459409 h 733752"/>
                  <a:gd name="connsiteX79" fmla="*/ 590827 w 780908"/>
                  <a:gd name="connsiteY79" fmla="*/ 531017 h 733752"/>
                  <a:gd name="connsiteX80" fmla="*/ 569438 w 780908"/>
                  <a:gd name="connsiteY80" fmla="*/ 559846 h 733752"/>
                  <a:gd name="connsiteX81" fmla="*/ 508059 w 780908"/>
                  <a:gd name="connsiteY81" fmla="*/ 611925 h 733752"/>
                  <a:gd name="connsiteX82" fmla="*/ 431801 w 780908"/>
                  <a:gd name="connsiteY82" fmla="*/ 640754 h 733752"/>
                  <a:gd name="connsiteX83" fmla="*/ 387162 w 780908"/>
                  <a:gd name="connsiteY83" fmla="*/ 644474 h 733752"/>
                  <a:gd name="connsiteX84" fmla="*/ 387162 w 780908"/>
                  <a:gd name="connsiteY84" fmla="*/ 644474 h 733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780908" h="733752">
                    <a:moveTo>
                      <a:pt x="532239" y="0"/>
                    </a:moveTo>
                    <a:cubicBezTo>
                      <a:pt x="519219" y="0"/>
                      <a:pt x="507129" y="930"/>
                      <a:pt x="492250" y="1860"/>
                    </a:cubicBezTo>
                    <a:cubicBezTo>
                      <a:pt x="473650" y="2790"/>
                      <a:pt x="455051" y="3720"/>
                      <a:pt x="437381" y="4650"/>
                    </a:cubicBezTo>
                    <a:lnTo>
                      <a:pt x="430871" y="4650"/>
                    </a:lnTo>
                    <a:cubicBezTo>
                      <a:pt x="424361" y="4650"/>
                      <a:pt x="416921" y="5580"/>
                      <a:pt x="410412" y="5580"/>
                    </a:cubicBezTo>
                    <a:cubicBezTo>
                      <a:pt x="334154" y="9300"/>
                      <a:pt x="271845" y="13950"/>
                      <a:pt x="215116" y="21389"/>
                    </a:cubicBezTo>
                    <a:cubicBezTo>
                      <a:pt x="190007" y="25109"/>
                      <a:pt x="166758" y="28829"/>
                      <a:pt x="145368" y="32549"/>
                    </a:cubicBezTo>
                    <a:cubicBezTo>
                      <a:pt x="134208" y="34409"/>
                      <a:pt x="123049" y="37199"/>
                      <a:pt x="111889" y="39989"/>
                    </a:cubicBezTo>
                    <a:cubicBezTo>
                      <a:pt x="103519" y="41849"/>
                      <a:pt x="95149" y="44639"/>
                      <a:pt x="87710" y="47429"/>
                    </a:cubicBezTo>
                    <a:cubicBezTo>
                      <a:pt x="80270" y="51149"/>
                      <a:pt x="72830" y="54869"/>
                      <a:pt x="67250" y="59519"/>
                    </a:cubicBezTo>
                    <a:cubicBezTo>
                      <a:pt x="62600" y="63238"/>
                      <a:pt x="57950" y="67888"/>
                      <a:pt x="53300" y="73468"/>
                    </a:cubicBezTo>
                    <a:cubicBezTo>
                      <a:pt x="48651" y="79978"/>
                      <a:pt x="44931" y="86488"/>
                      <a:pt x="41211" y="93928"/>
                    </a:cubicBezTo>
                    <a:cubicBezTo>
                      <a:pt x="36561" y="106947"/>
                      <a:pt x="32841" y="121827"/>
                      <a:pt x="30051" y="140427"/>
                    </a:cubicBezTo>
                    <a:cubicBezTo>
                      <a:pt x="28191" y="155306"/>
                      <a:pt x="27261" y="170186"/>
                      <a:pt x="26331" y="184135"/>
                    </a:cubicBezTo>
                    <a:lnTo>
                      <a:pt x="26331" y="185065"/>
                    </a:lnTo>
                    <a:lnTo>
                      <a:pt x="25401" y="194365"/>
                    </a:lnTo>
                    <a:cubicBezTo>
                      <a:pt x="24471" y="206455"/>
                      <a:pt x="23541" y="218545"/>
                      <a:pt x="22611" y="230634"/>
                    </a:cubicBezTo>
                    <a:lnTo>
                      <a:pt x="22611" y="231564"/>
                    </a:lnTo>
                    <a:cubicBezTo>
                      <a:pt x="21681" y="247374"/>
                      <a:pt x="19821" y="262254"/>
                      <a:pt x="18891" y="278063"/>
                    </a:cubicBezTo>
                    <a:cubicBezTo>
                      <a:pt x="15171" y="331072"/>
                      <a:pt x="10521" y="393380"/>
                      <a:pt x="8662" y="456619"/>
                    </a:cubicBezTo>
                    <a:cubicBezTo>
                      <a:pt x="8662" y="460339"/>
                      <a:pt x="6802" y="464059"/>
                      <a:pt x="3082" y="465919"/>
                    </a:cubicBezTo>
                    <a:cubicBezTo>
                      <a:pt x="2152" y="473358"/>
                      <a:pt x="2152" y="480798"/>
                      <a:pt x="1222" y="488238"/>
                    </a:cubicBezTo>
                    <a:cubicBezTo>
                      <a:pt x="-638" y="528227"/>
                      <a:pt x="-638" y="557986"/>
                      <a:pt x="3082" y="586816"/>
                    </a:cubicBezTo>
                    <a:cubicBezTo>
                      <a:pt x="5872" y="609135"/>
                      <a:pt x="11452" y="628665"/>
                      <a:pt x="17961" y="646334"/>
                    </a:cubicBezTo>
                    <a:cubicBezTo>
                      <a:pt x="22611" y="657494"/>
                      <a:pt x="28191" y="667724"/>
                      <a:pt x="35631" y="677023"/>
                    </a:cubicBezTo>
                    <a:cubicBezTo>
                      <a:pt x="41211" y="684463"/>
                      <a:pt x="48651" y="690973"/>
                      <a:pt x="56090" y="697483"/>
                    </a:cubicBezTo>
                    <a:cubicBezTo>
                      <a:pt x="63530" y="703063"/>
                      <a:pt x="71900" y="707713"/>
                      <a:pt x="81200" y="711433"/>
                    </a:cubicBezTo>
                    <a:cubicBezTo>
                      <a:pt x="93289" y="716082"/>
                      <a:pt x="106309" y="719802"/>
                      <a:pt x="115609" y="721662"/>
                    </a:cubicBezTo>
                    <a:cubicBezTo>
                      <a:pt x="128629" y="724452"/>
                      <a:pt x="142578" y="727242"/>
                      <a:pt x="156528" y="729102"/>
                    </a:cubicBezTo>
                    <a:cubicBezTo>
                      <a:pt x="180707" y="731892"/>
                      <a:pt x="204887" y="733752"/>
                      <a:pt x="232786" y="733752"/>
                    </a:cubicBezTo>
                    <a:cubicBezTo>
                      <a:pt x="248596" y="733752"/>
                      <a:pt x="266265" y="732822"/>
                      <a:pt x="284865" y="731892"/>
                    </a:cubicBezTo>
                    <a:cubicBezTo>
                      <a:pt x="327644" y="729102"/>
                      <a:pt x="371353" y="724452"/>
                      <a:pt x="413202" y="719802"/>
                    </a:cubicBezTo>
                    <a:cubicBezTo>
                      <a:pt x="429011" y="717942"/>
                      <a:pt x="444821" y="716082"/>
                      <a:pt x="460630" y="714222"/>
                    </a:cubicBezTo>
                    <a:cubicBezTo>
                      <a:pt x="477370" y="712363"/>
                      <a:pt x="495040" y="710503"/>
                      <a:pt x="509919" y="709573"/>
                    </a:cubicBezTo>
                    <a:lnTo>
                      <a:pt x="510849" y="709573"/>
                    </a:lnTo>
                    <a:cubicBezTo>
                      <a:pt x="535029" y="707713"/>
                      <a:pt x="559208" y="705853"/>
                      <a:pt x="583387" y="702133"/>
                    </a:cubicBezTo>
                    <a:lnTo>
                      <a:pt x="584317" y="702133"/>
                    </a:lnTo>
                    <a:lnTo>
                      <a:pt x="586177" y="702133"/>
                    </a:lnTo>
                    <a:cubicBezTo>
                      <a:pt x="628026" y="696553"/>
                      <a:pt x="658716" y="689113"/>
                      <a:pt x="686615" y="677023"/>
                    </a:cubicBezTo>
                    <a:cubicBezTo>
                      <a:pt x="702425" y="670514"/>
                      <a:pt x="716374" y="662144"/>
                      <a:pt x="728464" y="653774"/>
                    </a:cubicBezTo>
                    <a:cubicBezTo>
                      <a:pt x="737764" y="646334"/>
                      <a:pt x="746133" y="637964"/>
                      <a:pt x="752643" y="629595"/>
                    </a:cubicBezTo>
                    <a:cubicBezTo>
                      <a:pt x="759153" y="621225"/>
                      <a:pt x="764733" y="610995"/>
                      <a:pt x="769383" y="600765"/>
                    </a:cubicBezTo>
                    <a:cubicBezTo>
                      <a:pt x="774033" y="589606"/>
                      <a:pt x="776823" y="577516"/>
                      <a:pt x="779613" y="564496"/>
                    </a:cubicBezTo>
                    <a:cubicBezTo>
                      <a:pt x="781473" y="546827"/>
                      <a:pt x="781473" y="529157"/>
                      <a:pt x="778683" y="507768"/>
                    </a:cubicBezTo>
                    <a:cubicBezTo>
                      <a:pt x="774033" y="472428"/>
                      <a:pt x="762873" y="439879"/>
                      <a:pt x="753573" y="411980"/>
                    </a:cubicBezTo>
                    <a:cubicBezTo>
                      <a:pt x="749853" y="400820"/>
                      <a:pt x="745203" y="388730"/>
                      <a:pt x="741484" y="377571"/>
                    </a:cubicBezTo>
                    <a:lnTo>
                      <a:pt x="740554" y="374781"/>
                    </a:lnTo>
                    <a:cubicBezTo>
                      <a:pt x="735904" y="360831"/>
                      <a:pt x="730324" y="345952"/>
                      <a:pt x="725674" y="331072"/>
                    </a:cubicBezTo>
                    <a:cubicBezTo>
                      <a:pt x="718234" y="307822"/>
                      <a:pt x="711724" y="284573"/>
                      <a:pt x="706144" y="262254"/>
                    </a:cubicBezTo>
                    <a:lnTo>
                      <a:pt x="704284" y="254814"/>
                    </a:lnTo>
                    <a:lnTo>
                      <a:pt x="703354" y="251094"/>
                    </a:lnTo>
                    <a:cubicBezTo>
                      <a:pt x="690335" y="199015"/>
                      <a:pt x="676385" y="145076"/>
                      <a:pt x="654996" y="94858"/>
                    </a:cubicBezTo>
                    <a:cubicBezTo>
                      <a:pt x="649416" y="81838"/>
                      <a:pt x="643836" y="70678"/>
                      <a:pt x="638256" y="59519"/>
                    </a:cubicBezTo>
                    <a:cubicBezTo>
                      <a:pt x="632676" y="49289"/>
                      <a:pt x="627096" y="39059"/>
                      <a:pt x="619657" y="29759"/>
                    </a:cubicBezTo>
                    <a:cubicBezTo>
                      <a:pt x="615937" y="25109"/>
                      <a:pt x="612217" y="21389"/>
                      <a:pt x="607567" y="17670"/>
                    </a:cubicBezTo>
                    <a:cubicBezTo>
                      <a:pt x="602917" y="13950"/>
                      <a:pt x="597337" y="11160"/>
                      <a:pt x="590827" y="8370"/>
                    </a:cubicBezTo>
                    <a:cubicBezTo>
                      <a:pt x="581528" y="4650"/>
                      <a:pt x="572228" y="2790"/>
                      <a:pt x="561068" y="930"/>
                    </a:cubicBezTo>
                    <a:cubicBezTo>
                      <a:pt x="553628" y="930"/>
                      <a:pt x="543398" y="0"/>
                      <a:pt x="532239" y="0"/>
                    </a:cubicBezTo>
                    <a:lnTo>
                      <a:pt x="532239" y="0"/>
                    </a:lnTo>
                    <a:close/>
                    <a:moveTo>
                      <a:pt x="387162" y="644474"/>
                    </a:moveTo>
                    <a:cubicBezTo>
                      <a:pt x="374143" y="644474"/>
                      <a:pt x="360193" y="643544"/>
                      <a:pt x="347173" y="640754"/>
                    </a:cubicBezTo>
                    <a:cubicBezTo>
                      <a:pt x="294165" y="631455"/>
                      <a:pt x="244876" y="604485"/>
                      <a:pt x="209537" y="564496"/>
                    </a:cubicBezTo>
                    <a:cubicBezTo>
                      <a:pt x="191867" y="544037"/>
                      <a:pt x="176987" y="521717"/>
                      <a:pt x="167688" y="497538"/>
                    </a:cubicBezTo>
                    <a:cubicBezTo>
                      <a:pt x="157458" y="472428"/>
                      <a:pt x="151878" y="445459"/>
                      <a:pt x="150948" y="418490"/>
                    </a:cubicBezTo>
                    <a:cubicBezTo>
                      <a:pt x="150018" y="404540"/>
                      <a:pt x="150948" y="391520"/>
                      <a:pt x="152808" y="378501"/>
                    </a:cubicBezTo>
                    <a:cubicBezTo>
                      <a:pt x="154668" y="363621"/>
                      <a:pt x="157458" y="350601"/>
                      <a:pt x="161178" y="338512"/>
                    </a:cubicBezTo>
                    <a:cubicBezTo>
                      <a:pt x="169548" y="311542"/>
                      <a:pt x="180707" y="287363"/>
                      <a:pt x="195587" y="266903"/>
                    </a:cubicBezTo>
                    <a:cubicBezTo>
                      <a:pt x="212327" y="244584"/>
                      <a:pt x="231856" y="225054"/>
                      <a:pt x="253246" y="210175"/>
                    </a:cubicBezTo>
                    <a:cubicBezTo>
                      <a:pt x="276495" y="194365"/>
                      <a:pt x="300674" y="183205"/>
                      <a:pt x="326714" y="175766"/>
                    </a:cubicBezTo>
                    <a:cubicBezTo>
                      <a:pt x="347173" y="170186"/>
                      <a:pt x="367633" y="167396"/>
                      <a:pt x="388092" y="167396"/>
                    </a:cubicBezTo>
                    <a:cubicBezTo>
                      <a:pt x="394602" y="167396"/>
                      <a:pt x="402042" y="167396"/>
                      <a:pt x="408552" y="168326"/>
                    </a:cubicBezTo>
                    <a:cubicBezTo>
                      <a:pt x="424361" y="169256"/>
                      <a:pt x="437381" y="172046"/>
                      <a:pt x="450401" y="175766"/>
                    </a:cubicBezTo>
                    <a:cubicBezTo>
                      <a:pt x="463420" y="179486"/>
                      <a:pt x="476440" y="184135"/>
                      <a:pt x="489460" y="189715"/>
                    </a:cubicBezTo>
                    <a:cubicBezTo>
                      <a:pt x="502479" y="195295"/>
                      <a:pt x="513639" y="202735"/>
                      <a:pt x="523869" y="210175"/>
                    </a:cubicBezTo>
                    <a:cubicBezTo>
                      <a:pt x="535959" y="218545"/>
                      <a:pt x="546188" y="226914"/>
                      <a:pt x="555488" y="236214"/>
                    </a:cubicBezTo>
                    <a:cubicBezTo>
                      <a:pt x="575018" y="255744"/>
                      <a:pt x="589897" y="277133"/>
                      <a:pt x="601987" y="300383"/>
                    </a:cubicBezTo>
                    <a:cubicBezTo>
                      <a:pt x="608497" y="313402"/>
                      <a:pt x="613147" y="325492"/>
                      <a:pt x="616867" y="337582"/>
                    </a:cubicBezTo>
                    <a:cubicBezTo>
                      <a:pt x="620587" y="350601"/>
                      <a:pt x="623377" y="364551"/>
                      <a:pt x="625236" y="378501"/>
                    </a:cubicBezTo>
                    <a:cubicBezTo>
                      <a:pt x="628026" y="405470"/>
                      <a:pt x="627096" y="432439"/>
                      <a:pt x="620587" y="459409"/>
                    </a:cubicBezTo>
                    <a:cubicBezTo>
                      <a:pt x="615007" y="484518"/>
                      <a:pt x="604777" y="509627"/>
                      <a:pt x="590827" y="531017"/>
                    </a:cubicBezTo>
                    <a:cubicBezTo>
                      <a:pt x="584317" y="541247"/>
                      <a:pt x="577808" y="550547"/>
                      <a:pt x="569438" y="559846"/>
                    </a:cubicBezTo>
                    <a:cubicBezTo>
                      <a:pt x="551768" y="580306"/>
                      <a:pt x="530379" y="597975"/>
                      <a:pt x="508059" y="611925"/>
                    </a:cubicBezTo>
                    <a:cubicBezTo>
                      <a:pt x="483880" y="625875"/>
                      <a:pt x="457841" y="636104"/>
                      <a:pt x="431801" y="640754"/>
                    </a:cubicBezTo>
                    <a:cubicBezTo>
                      <a:pt x="416921" y="642614"/>
                      <a:pt x="402042" y="644474"/>
                      <a:pt x="387162" y="644474"/>
                    </a:cubicBezTo>
                    <a:lnTo>
                      <a:pt x="387162" y="644474"/>
                    </a:lnTo>
                    <a:close/>
                  </a:path>
                </a:pathLst>
              </a:custGeom>
              <a:solidFill>
                <a:srgbClr val="FFAA7F"/>
              </a:solidFill>
              <a:ln w="93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xmlns="" id="{3C3471E2-7CC5-333C-9EE8-193EA5D00D36}"/>
                  </a:ext>
                </a:extLst>
              </p:cNvPr>
              <p:cNvSpPr/>
              <p:nvPr/>
            </p:nvSpPr>
            <p:spPr>
              <a:xfrm>
                <a:off x="943926" y="1242623"/>
                <a:ext cx="71899" cy="265973"/>
              </a:xfrm>
              <a:custGeom>
                <a:avLst/>
                <a:gdLst>
                  <a:gd name="connsiteX0" fmla="*/ 68818 w 71899"/>
                  <a:gd name="connsiteY0" fmla="*/ 10230 h 265973"/>
                  <a:gd name="connsiteX1" fmla="*/ 56729 w 71899"/>
                  <a:gd name="connsiteY1" fmla="*/ 930 h 265973"/>
                  <a:gd name="connsiteX2" fmla="*/ 51149 w 71899"/>
                  <a:gd name="connsiteY2" fmla="*/ 0 h 265973"/>
                  <a:gd name="connsiteX3" fmla="*/ 40919 w 71899"/>
                  <a:gd name="connsiteY3" fmla="*/ 2790 h 265973"/>
                  <a:gd name="connsiteX4" fmla="*/ 31619 w 71899"/>
                  <a:gd name="connsiteY4" fmla="*/ 14880 h 265973"/>
                  <a:gd name="connsiteX5" fmla="*/ 26039 w 71899"/>
                  <a:gd name="connsiteY5" fmla="*/ 45569 h 265973"/>
                  <a:gd name="connsiteX6" fmla="*/ 20459 w 71899"/>
                  <a:gd name="connsiteY6" fmla="*/ 81838 h 265973"/>
                  <a:gd name="connsiteX7" fmla="*/ 17670 w 71899"/>
                  <a:gd name="connsiteY7" fmla="*/ 112527 h 265973"/>
                  <a:gd name="connsiteX8" fmla="*/ 21390 w 71899"/>
                  <a:gd name="connsiteY8" fmla="*/ 147866 h 265973"/>
                  <a:gd name="connsiteX9" fmla="*/ 32549 w 71899"/>
                  <a:gd name="connsiteY9" fmla="*/ 159026 h 265973"/>
                  <a:gd name="connsiteX10" fmla="*/ 51149 w 71899"/>
                  <a:gd name="connsiteY10" fmla="*/ 151586 h 265973"/>
                  <a:gd name="connsiteX11" fmla="*/ 56729 w 71899"/>
                  <a:gd name="connsiteY11" fmla="*/ 138567 h 265973"/>
                  <a:gd name="connsiteX12" fmla="*/ 60449 w 71899"/>
                  <a:gd name="connsiteY12" fmla="*/ 121827 h 265973"/>
                  <a:gd name="connsiteX13" fmla="*/ 64168 w 71899"/>
                  <a:gd name="connsiteY13" fmla="*/ 88348 h 265973"/>
                  <a:gd name="connsiteX14" fmla="*/ 69748 w 71899"/>
                  <a:gd name="connsiteY14" fmla="*/ 30689 h 265973"/>
                  <a:gd name="connsiteX15" fmla="*/ 70678 w 71899"/>
                  <a:gd name="connsiteY15" fmla="*/ 25109 h 265973"/>
                  <a:gd name="connsiteX16" fmla="*/ 68818 w 71899"/>
                  <a:gd name="connsiteY16" fmla="*/ 10230 h 265973"/>
                  <a:gd name="connsiteX17" fmla="*/ 22319 w 71899"/>
                  <a:gd name="connsiteY17" fmla="*/ 196225 h 265973"/>
                  <a:gd name="connsiteX18" fmla="*/ 0 w 71899"/>
                  <a:gd name="connsiteY18" fmla="*/ 218545 h 265973"/>
                  <a:gd name="connsiteX19" fmla="*/ 0 w 71899"/>
                  <a:gd name="connsiteY19" fmla="*/ 232494 h 265973"/>
                  <a:gd name="connsiteX20" fmla="*/ 0 w 71899"/>
                  <a:gd name="connsiteY20" fmla="*/ 238074 h 265973"/>
                  <a:gd name="connsiteX21" fmla="*/ 930 w 71899"/>
                  <a:gd name="connsiteY21" fmla="*/ 250164 h 265973"/>
                  <a:gd name="connsiteX22" fmla="*/ 6510 w 71899"/>
                  <a:gd name="connsiteY22" fmla="*/ 259464 h 265973"/>
                  <a:gd name="connsiteX23" fmla="*/ 22319 w 71899"/>
                  <a:gd name="connsiteY23" fmla="*/ 265973 h 265973"/>
                  <a:gd name="connsiteX24" fmla="*/ 43709 w 71899"/>
                  <a:gd name="connsiteY24" fmla="*/ 250164 h 265973"/>
                  <a:gd name="connsiteX25" fmla="*/ 44639 w 71899"/>
                  <a:gd name="connsiteY25" fmla="*/ 218545 h 265973"/>
                  <a:gd name="connsiteX26" fmla="*/ 22319 w 71899"/>
                  <a:gd name="connsiteY26" fmla="*/ 196225 h 265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1899" h="265973">
                    <a:moveTo>
                      <a:pt x="68818" y="10230"/>
                    </a:moveTo>
                    <a:cubicBezTo>
                      <a:pt x="66028" y="5580"/>
                      <a:pt x="62308" y="2790"/>
                      <a:pt x="56729" y="930"/>
                    </a:cubicBezTo>
                    <a:cubicBezTo>
                      <a:pt x="54869" y="0"/>
                      <a:pt x="53009" y="0"/>
                      <a:pt x="51149" y="0"/>
                    </a:cubicBezTo>
                    <a:cubicBezTo>
                      <a:pt x="47429" y="0"/>
                      <a:pt x="43709" y="930"/>
                      <a:pt x="40919" y="2790"/>
                    </a:cubicBezTo>
                    <a:cubicBezTo>
                      <a:pt x="37199" y="5580"/>
                      <a:pt x="32549" y="10230"/>
                      <a:pt x="31619" y="14880"/>
                    </a:cubicBezTo>
                    <a:cubicBezTo>
                      <a:pt x="29759" y="25109"/>
                      <a:pt x="26969" y="35339"/>
                      <a:pt x="26039" y="45569"/>
                    </a:cubicBezTo>
                    <a:cubicBezTo>
                      <a:pt x="24179" y="57659"/>
                      <a:pt x="22319" y="69748"/>
                      <a:pt x="20459" y="81838"/>
                    </a:cubicBezTo>
                    <a:cubicBezTo>
                      <a:pt x="19530" y="92068"/>
                      <a:pt x="17670" y="102297"/>
                      <a:pt x="17670" y="112527"/>
                    </a:cubicBezTo>
                    <a:cubicBezTo>
                      <a:pt x="16740" y="124617"/>
                      <a:pt x="17670" y="136707"/>
                      <a:pt x="21390" y="147866"/>
                    </a:cubicBezTo>
                    <a:cubicBezTo>
                      <a:pt x="23249" y="153446"/>
                      <a:pt x="26969" y="158096"/>
                      <a:pt x="32549" y="159026"/>
                    </a:cubicBezTo>
                    <a:cubicBezTo>
                      <a:pt x="39059" y="160886"/>
                      <a:pt x="47429" y="158096"/>
                      <a:pt x="51149" y="151586"/>
                    </a:cubicBezTo>
                    <a:cubicBezTo>
                      <a:pt x="53009" y="146936"/>
                      <a:pt x="55799" y="143217"/>
                      <a:pt x="56729" y="138567"/>
                    </a:cubicBezTo>
                    <a:cubicBezTo>
                      <a:pt x="58589" y="132987"/>
                      <a:pt x="59519" y="127407"/>
                      <a:pt x="60449" y="121827"/>
                    </a:cubicBezTo>
                    <a:cubicBezTo>
                      <a:pt x="62308" y="110667"/>
                      <a:pt x="63238" y="99508"/>
                      <a:pt x="64168" y="88348"/>
                    </a:cubicBezTo>
                    <a:cubicBezTo>
                      <a:pt x="66028" y="68818"/>
                      <a:pt x="66958" y="49289"/>
                      <a:pt x="69748" y="30689"/>
                    </a:cubicBezTo>
                    <a:cubicBezTo>
                      <a:pt x="69748" y="28829"/>
                      <a:pt x="70678" y="26969"/>
                      <a:pt x="70678" y="25109"/>
                    </a:cubicBezTo>
                    <a:cubicBezTo>
                      <a:pt x="72538" y="20459"/>
                      <a:pt x="72538" y="15810"/>
                      <a:pt x="68818" y="10230"/>
                    </a:cubicBezTo>
                    <a:close/>
                    <a:moveTo>
                      <a:pt x="22319" y="196225"/>
                    </a:moveTo>
                    <a:cubicBezTo>
                      <a:pt x="10230" y="196225"/>
                      <a:pt x="0" y="206455"/>
                      <a:pt x="0" y="218545"/>
                    </a:cubicBezTo>
                    <a:cubicBezTo>
                      <a:pt x="0" y="223195"/>
                      <a:pt x="0" y="227844"/>
                      <a:pt x="0" y="232494"/>
                    </a:cubicBezTo>
                    <a:cubicBezTo>
                      <a:pt x="0" y="234354"/>
                      <a:pt x="0" y="236214"/>
                      <a:pt x="0" y="238074"/>
                    </a:cubicBezTo>
                    <a:cubicBezTo>
                      <a:pt x="0" y="241794"/>
                      <a:pt x="930" y="245514"/>
                      <a:pt x="930" y="250164"/>
                    </a:cubicBezTo>
                    <a:cubicBezTo>
                      <a:pt x="1860" y="253884"/>
                      <a:pt x="3720" y="257604"/>
                      <a:pt x="6510" y="259464"/>
                    </a:cubicBezTo>
                    <a:cubicBezTo>
                      <a:pt x="10230" y="263184"/>
                      <a:pt x="16740" y="265973"/>
                      <a:pt x="22319" y="265973"/>
                    </a:cubicBezTo>
                    <a:cubicBezTo>
                      <a:pt x="31619" y="265973"/>
                      <a:pt x="41849" y="259464"/>
                      <a:pt x="43709" y="250164"/>
                    </a:cubicBezTo>
                    <a:cubicBezTo>
                      <a:pt x="45569" y="239934"/>
                      <a:pt x="45569" y="228774"/>
                      <a:pt x="44639" y="218545"/>
                    </a:cubicBezTo>
                    <a:cubicBezTo>
                      <a:pt x="44639" y="205525"/>
                      <a:pt x="34409" y="196225"/>
                      <a:pt x="22319" y="196225"/>
                    </a:cubicBezTo>
                    <a:close/>
                  </a:path>
                </a:pathLst>
              </a:custGeom>
              <a:solidFill>
                <a:srgbClr val="F6E6CF"/>
              </a:solidFill>
              <a:ln w="93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7C954A9A-E06E-30ED-9E15-2440128128EA}"/>
                </a:ext>
              </a:extLst>
            </p:cNvPr>
            <p:cNvSpPr/>
            <p:nvPr/>
          </p:nvSpPr>
          <p:spPr>
            <a:xfrm>
              <a:off x="868917" y="1115216"/>
              <a:ext cx="1118443" cy="787779"/>
            </a:xfrm>
            <a:custGeom>
              <a:avLst/>
              <a:gdLst>
                <a:gd name="connsiteX0" fmla="*/ 635785 w 1118443"/>
                <a:gd name="connsiteY0" fmla="*/ 363621 h 787779"/>
                <a:gd name="connsiteX1" fmla="*/ 620906 w 1118443"/>
                <a:gd name="connsiteY1" fmla="*/ 326422 h 787779"/>
                <a:gd name="connsiteX2" fmla="*/ 574407 w 1118443"/>
                <a:gd name="connsiteY2" fmla="*/ 262254 h 787779"/>
                <a:gd name="connsiteX3" fmla="*/ 542788 w 1118443"/>
                <a:gd name="connsiteY3" fmla="*/ 236214 h 787779"/>
                <a:gd name="connsiteX4" fmla="*/ 507448 w 1118443"/>
                <a:gd name="connsiteY4" fmla="*/ 215755 h 787779"/>
                <a:gd name="connsiteX5" fmla="*/ 468389 w 1118443"/>
                <a:gd name="connsiteY5" fmla="*/ 201805 h 787779"/>
                <a:gd name="connsiteX6" fmla="*/ 426540 w 1118443"/>
                <a:gd name="connsiteY6" fmla="*/ 194365 h 787779"/>
                <a:gd name="connsiteX7" fmla="*/ 406081 w 1118443"/>
                <a:gd name="connsiteY7" fmla="*/ 193435 h 787779"/>
                <a:gd name="connsiteX8" fmla="*/ 344702 w 1118443"/>
                <a:gd name="connsiteY8" fmla="*/ 201805 h 787779"/>
                <a:gd name="connsiteX9" fmla="*/ 271234 w 1118443"/>
                <a:gd name="connsiteY9" fmla="*/ 236214 h 787779"/>
                <a:gd name="connsiteX10" fmla="*/ 213576 w 1118443"/>
                <a:gd name="connsiteY10" fmla="*/ 292943 h 787779"/>
                <a:gd name="connsiteX11" fmla="*/ 179166 w 1118443"/>
                <a:gd name="connsiteY11" fmla="*/ 364551 h 787779"/>
                <a:gd name="connsiteX12" fmla="*/ 170797 w 1118443"/>
                <a:gd name="connsiteY12" fmla="*/ 404540 h 787779"/>
                <a:gd name="connsiteX13" fmla="*/ 168937 w 1118443"/>
                <a:gd name="connsiteY13" fmla="*/ 444529 h 787779"/>
                <a:gd name="connsiteX14" fmla="*/ 185676 w 1118443"/>
                <a:gd name="connsiteY14" fmla="*/ 523577 h 787779"/>
                <a:gd name="connsiteX15" fmla="*/ 227525 w 1118443"/>
                <a:gd name="connsiteY15" fmla="*/ 590536 h 787779"/>
                <a:gd name="connsiteX16" fmla="*/ 365162 w 1118443"/>
                <a:gd name="connsiteY16" fmla="*/ 666794 h 787779"/>
                <a:gd name="connsiteX17" fmla="*/ 405151 w 1118443"/>
                <a:gd name="connsiteY17" fmla="*/ 670514 h 787779"/>
                <a:gd name="connsiteX18" fmla="*/ 449790 w 1118443"/>
                <a:gd name="connsiteY18" fmla="*/ 666794 h 787779"/>
                <a:gd name="connsiteX19" fmla="*/ 526048 w 1118443"/>
                <a:gd name="connsiteY19" fmla="*/ 637964 h 787779"/>
                <a:gd name="connsiteX20" fmla="*/ 587426 w 1118443"/>
                <a:gd name="connsiteY20" fmla="*/ 585886 h 787779"/>
                <a:gd name="connsiteX21" fmla="*/ 608816 w 1118443"/>
                <a:gd name="connsiteY21" fmla="*/ 557056 h 787779"/>
                <a:gd name="connsiteX22" fmla="*/ 638575 w 1118443"/>
                <a:gd name="connsiteY22" fmla="*/ 485448 h 787779"/>
                <a:gd name="connsiteX23" fmla="*/ 643225 w 1118443"/>
                <a:gd name="connsiteY23" fmla="*/ 404540 h 787779"/>
                <a:gd name="connsiteX24" fmla="*/ 635785 w 1118443"/>
                <a:gd name="connsiteY24" fmla="*/ 363621 h 787779"/>
                <a:gd name="connsiteX25" fmla="*/ 622766 w 1118443"/>
                <a:gd name="connsiteY25" fmla="*/ 464059 h 787779"/>
                <a:gd name="connsiteX26" fmla="*/ 607886 w 1118443"/>
                <a:gd name="connsiteY26" fmla="*/ 518927 h 787779"/>
                <a:gd name="connsiteX27" fmla="*/ 594866 w 1118443"/>
                <a:gd name="connsiteY27" fmla="*/ 544967 h 787779"/>
                <a:gd name="connsiteX28" fmla="*/ 579057 w 1118443"/>
                <a:gd name="connsiteY28" fmla="*/ 567286 h 787779"/>
                <a:gd name="connsiteX29" fmla="*/ 540928 w 1118443"/>
                <a:gd name="connsiteY29" fmla="*/ 605415 h 787779"/>
                <a:gd name="connsiteX30" fmla="*/ 492569 w 1118443"/>
                <a:gd name="connsiteY30" fmla="*/ 633315 h 787779"/>
                <a:gd name="connsiteX31" fmla="*/ 435840 w 1118443"/>
                <a:gd name="connsiteY31" fmla="*/ 649124 h 787779"/>
                <a:gd name="connsiteX32" fmla="*/ 407011 w 1118443"/>
                <a:gd name="connsiteY32" fmla="*/ 650984 h 787779"/>
                <a:gd name="connsiteX33" fmla="*/ 377252 w 1118443"/>
                <a:gd name="connsiteY33" fmla="*/ 649124 h 787779"/>
                <a:gd name="connsiteX34" fmla="*/ 323313 w 1118443"/>
                <a:gd name="connsiteY34" fmla="*/ 634244 h 787779"/>
                <a:gd name="connsiteX35" fmla="*/ 274024 w 1118443"/>
                <a:gd name="connsiteY35" fmla="*/ 605415 h 787779"/>
                <a:gd name="connsiteX36" fmla="*/ 234965 w 1118443"/>
                <a:gd name="connsiteY36" fmla="*/ 565426 h 787779"/>
                <a:gd name="connsiteX37" fmla="*/ 206136 w 1118443"/>
                <a:gd name="connsiteY37" fmla="*/ 515207 h 787779"/>
                <a:gd name="connsiteX38" fmla="*/ 191256 w 1118443"/>
                <a:gd name="connsiteY38" fmla="*/ 460339 h 787779"/>
                <a:gd name="connsiteX39" fmla="*/ 191256 w 1118443"/>
                <a:gd name="connsiteY39" fmla="*/ 403610 h 787779"/>
                <a:gd name="connsiteX40" fmla="*/ 206136 w 1118443"/>
                <a:gd name="connsiteY40" fmla="*/ 350601 h 787779"/>
                <a:gd name="connsiteX41" fmla="*/ 234965 w 1118443"/>
                <a:gd name="connsiteY41" fmla="*/ 300383 h 787779"/>
                <a:gd name="connsiteX42" fmla="*/ 274024 w 1118443"/>
                <a:gd name="connsiteY42" fmla="*/ 261324 h 787779"/>
                <a:gd name="connsiteX43" fmla="*/ 323313 w 1118443"/>
                <a:gd name="connsiteY43" fmla="*/ 232494 h 787779"/>
                <a:gd name="connsiteX44" fmla="*/ 378182 w 1118443"/>
                <a:gd name="connsiteY44" fmla="*/ 217615 h 787779"/>
                <a:gd name="connsiteX45" fmla="*/ 407941 w 1118443"/>
                <a:gd name="connsiteY45" fmla="*/ 215755 h 787779"/>
                <a:gd name="connsiteX46" fmla="*/ 436770 w 1118443"/>
                <a:gd name="connsiteY46" fmla="*/ 217615 h 787779"/>
                <a:gd name="connsiteX47" fmla="*/ 491639 w 1118443"/>
                <a:gd name="connsiteY47" fmla="*/ 232494 h 787779"/>
                <a:gd name="connsiteX48" fmla="*/ 540928 w 1118443"/>
                <a:gd name="connsiteY48" fmla="*/ 261324 h 787779"/>
                <a:gd name="connsiteX49" fmla="*/ 579987 w 1118443"/>
                <a:gd name="connsiteY49" fmla="*/ 301313 h 787779"/>
                <a:gd name="connsiteX50" fmla="*/ 607886 w 1118443"/>
                <a:gd name="connsiteY50" fmla="*/ 348741 h 787779"/>
                <a:gd name="connsiteX51" fmla="*/ 623696 w 1118443"/>
                <a:gd name="connsiteY51" fmla="*/ 404540 h 787779"/>
                <a:gd name="connsiteX52" fmla="*/ 623696 w 1118443"/>
                <a:gd name="connsiteY52" fmla="*/ 405470 h 787779"/>
                <a:gd name="connsiteX53" fmla="*/ 622766 w 1118443"/>
                <a:gd name="connsiteY53" fmla="*/ 464059 h 787779"/>
                <a:gd name="connsiteX54" fmla="*/ 537208 w 1118443"/>
                <a:gd name="connsiteY54" fmla="*/ 369201 h 787779"/>
                <a:gd name="connsiteX55" fmla="*/ 519538 w 1118443"/>
                <a:gd name="connsiteY55" fmla="*/ 342232 h 787779"/>
                <a:gd name="connsiteX56" fmla="*/ 497219 w 1118443"/>
                <a:gd name="connsiteY56" fmla="*/ 320842 h 787779"/>
                <a:gd name="connsiteX57" fmla="*/ 470249 w 1118443"/>
                <a:gd name="connsiteY57" fmla="*/ 304103 h 787779"/>
                <a:gd name="connsiteX58" fmla="*/ 439560 w 1118443"/>
                <a:gd name="connsiteY58" fmla="*/ 293873 h 787779"/>
                <a:gd name="connsiteX59" fmla="*/ 407941 w 1118443"/>
                <a:gd name="connsiteY59" fmla="*/ 290153 h 787779"/>
                <a:gd name="connsiteX60" fmla="*/ 375392 w 1118443"/>
                <a:gd name="connsiteY60" fmla="*/ 293873 h 787779"/>
                <a:gd name="connsiteX61" fmla="*/ 344702 w 1118443"/>
                <a:gd name="connsiteY61" fmla="*/ 305033 h 787779"/>
                <a:gd name="connsiteX62" fmla="*/ 317733 w 1118443"/>
                <a:gd name="connsiteY62" fmla="*/ 321772 h 787779"/>
                <a:gd name="connsiteX63" fmla="*/ 296344 w 1118443"/>
                <a:gd name="connsiteY63" fmla="*/ 343162 h 787779"/>
                <a:gd name="connsiteX64" fmla="*/ 279604 w 1118443"/>
                <a:gd name="connsiteY64" fmla="*/ 369201 h 787779"/>
                <a:gd name="connsiteX65" fmla="*/ 268444 w 1118443"/>
                <a:gd name="connsiteY65" fmla="*/ 398960 h 787779"/>
                <a:gd name="connsiteX66" fmla="*/ 264724 w 1118443"/>
                <a:gd name="connsiteY66" fmla="*/ 430579 h 787779"/>
                <a:gd name="connsiteX67" fmla="*/ 267514 w 1118443"/>
                <a:gd name="connsiteY67" fmla="*/ 461269 h 787779"/>
                <a:gd name="connsiteX68" fmla="*/ 276814 w 1118443"/>
                <a:gd name="connsiteY68" fmla="*/ 491028 h 787779"/>
                <a:gd name="connsiteX69" fmla="*/ 283324 w 1118443"/>
                <a:gd name="connsiteY69" fmla="*/ 503118 h 787779"/>
                <a:gd name="connsiteX70" fmla="*/ 300994 w 1118443"/>
                <a:gd name="connsiteY70" fmla="*/ 528227 h 787779"/>
                <a:gd name="connsiteX71" fmla="*/ 324243 w 1118443"/>
                <a:gd name="connsiteY71" fmla="*/ 548687 h 787779"/>
                <a:gd name="connsiteX72" fmla="*/ 380042 w 1118443"/>
                <a:gd name="connsiteY72" fmla="*/ 572866 h 787779"/>
                <a:gd name="connsiteX73" fmla="*/ 407941 w 1118443"/>
                <a:gd name="connsiteY73" fmla="*/ 575656 h 787779"/>
                <a:gd name="connsiteX74" fmla="*/ 443280 w 1118443"/>
                <a:gd name="connsiteY74" fmla="*/ 571006 h 787779"/>
                <a:gd name="connsiteX75" fmla="*/ 472109 w 1118443"/>
                <a:gd name="connsiteY75" fmla="*/ 559846 h 787779"/>
                <a:gd name="connsiteX76" fmla="*/ 499079 w 1118443"/>
                <a:gd name="connsiteY76" fmla="*/ 542177 h 787779"/>
                <a:gd name="connsiteX77" fmla="*/ 521398 w 1118443"/>
                <a:gd name="connsiteY77" fmla="*/ 518927 h 787779"/>
                <a:gd name="connsiteX78" fmla="*/ 537208 w 1118443"/>
                <a:gd name="connsiteY78" fmla="*/ 492888 h 787779"/>
                <a:gd name="connsiteX79" fmla="*/ 550227 w 1118443"/>
                <a:gd name="connsiteY79" fmla="*/ 429650 h 787779"/>
                <a:gd name="connsiteX80" fmla="*/ 545578 w 1118443"/>
                <a:gd name="connsiteY80" fmla="*/ 397100 h 787779"/>
                <a:gd name="connsiteX81" fmla="*/ 537208 w 1118443"/>
                <a:gd name="connsiteY81" fmla="*/ 369201 h 787779"/>
                <a:gd name="connsiteX82" fmla="*/ 1118443 w 1118443"/>
                <a:gd name="connsiteY82" fmla="*/ 365481 h 787779"/>
                <a:gd name="connsiteX83" fmla="*/ 1111004 w 1118443"/>
                <a:gd name="connsiteY83" fmla="*/ 327352 h 787779"/>
                <a:gd name="connsiteX84" fmla="*/ 1068225 w 1118443"/>
                <a:gd name="connsiteY84" fmla="*/ 259464 h 787779"/>
                <a:gd name="connsiteX85" fmla="*/ 1005916 w 1118443"/>
                <a:gd name="connsiteY85" fmla="*/ 205525 h 787779"/>
                <a:gd name="connsiteX86" fmla="*/ 935238 w 1118443"/>
                <a:gd name="connsiteY86" fmla="*/ 162746 h 787779"/>
                <a:gd name="connsiteX87" fmla="*/ 751102 w 1118443"/>
                <a:gd name="connsiteY87" fmla="*/ 82768 h 787779"/>
                <a:gd name="connsiteX88" fmla="*/ 708324 w 1118443"/>
                <a:gd name="connsiteY88" fmla="*/ 69748 h 787779"/>
                <a:gd name="connsiteX89" fmla="*/ 686934 w 1118443"/>
                <a:gd name="connsiteY89" fmla="*/ 62309 h 787779"/>
                <a:gd name="connsiteX90" fmla="*/ 676704 w 1118443"/>
                <a:gd name="connsiteY90" fmla="*/ 58589 h 787779"/>
                <a:gd name="connsiteX91" fmla="*/ 674844 w 1118443"/>
                <a:gd name="connsiteY91" fmla="*/ 57659 h 787779"/>
                <a:gd name="connsiteX92" fmla="*/ 672054 w 1118443"/>
                <a:gd name="connsiteY92" fmla="*/ 54869 h 787779"/>
                <a:gd name="connsiteX93" fmla="*/ 671124 w 1118443"/>
                <a:gd name="connsiteY93" fmla="*/ 53939 h 787779"/>
                <a:gd name="connsiteX94" fmla="*/ 647875 w 1118443"/>
                <a:gd name="connsiteY94" fmla="*/ 26039 h 787779"/>
                <a:gd name="connsiteX95" fmla="*/ 632995 w 1118443"/>
                <a:gd name="connsiteY95" fmla="*/ 15810 h 787779"/>
                <a:gd name="connsiteX96" fmla="*/ 615326 w 1118443"/>
                <a:gd name="connsiteY96" fmla="*/ 8370 h 787779"/>
                <a:gd name="connsiteX97" fmla="*/ 580917 w 1118443"/>
                <a:gd name="connsiteY97" fmla="*/ 930 h 787779"/>
                <a:gd name="connsiteX98" fmla="*/ 553947 w 1118443"/>
                <a:gd name="connsiteY98" fmla="*/ 0 h 787779"/>
                <a:gd name="connsiteX99" fmla="*/ 546507 w 1118443"/>
                <a:gd name="connsiteY99" fmla="*/ 0 h 787779"/>
                <a:gd name="connsiteX100" fmla="*/ 477689 w 1118443"/>
                <a:gd name="connsiteY100" fmla="*/ 3720 h 787779"/>
                <a:gd name="connsiteX101" fmla="*/ 380971 w 1118443"/>
                <a:gd name="connsiteY101" fmla="*/ 8370 h 787779"/>
                <a:gd name="connsiteX102" fmla="*/ 182886 w 1118443"/>
                <a:gd name="connsiteY102" fmla="*/ 29759 h 787779"/>
                <a:gd name="connsiteX103" fmla="*/ 135458 w 1118443"/>
                <a:gd name="connsiteY103" fmla="*/ 39059 h 787779"/>
                <a:gd name="connsiteX104" fmla="*/ 115928 w 1118443"/>
                <a:gd name="connsiteY104" fmla="*/ 43709 h 787779"/>
                <a:gd name="connsiteX105" fmla="*/ 96399 w 1118443"/>
                <a:gd name="connsiteY105" fmla="*/ 51149 h 787779"/>
                <a:gd name="connsiteX106" fmla="*/ 68499 w 1118443"/>
                <a:gd name="connsiteY106" fmla="*/ 68818 h 787779"/>
                <a:gd name="connsiteX107" fmla="*/ 48970 w 1118443"/>
                <a:gd name="connsiteY107" fmla="*/ 91138 h 787779"/>
                <a:gd name="connsiteX108" fmla="*/ 35950 w 1118443"/>
                <a:gd name="connsiteY108" fmla="*/ 118107 h 787779"/>
                <a:gd name="connsiteX109" fmla="*/ 28510 w 1118443"/>
                <a:gd name="connsiteY109" fmla="*/ 146006 h 787779"/>
                <a:gd name="connsiteX110" fmla="*/ 22000 w 1118443"/>
                <a:gd name="connsiteY110" fmla="*/ 212965 h 787779"/>
                <a:gd name="connsiteX111" fmla="*/ 15490 w 1118443"/>
                <a:gd name="connsiteY111" fmla="*/ 306892 h 787779"/>
                <a:gd name="connsiteX112" fmla="*/ 9911 w 1118443"/>
                <a:gd name="connsiteY112" fmla="*/ 411050 h 787779"/>
                <a:gd name="connsiteX113" fmla="*/ 8051 w 1118443"/>
                <a:gd name="connsiteY113" fmla="*/ 453829 h 787779"/>
                <a:gd name="connsiteX114" fmla="*/ 5261 w 1118443"/>
                <a:gd name="connsiteY114" fmla="*/ 479868 h 787779"/>
                <a:gd name="connsiteX115" fmla="*/ 611 w 1118443"/>
                <a:gd name="connsiteY115" fmla="*/ 539387 h 787779"/>
                <a:gd name="connsiteX116" fmla="*/ 1541 w 1118443"/>
                <a:gd name="connsiteY116" fmla="*/ 602625 h 787779"/>
                <a:gd name="connsiteX117" fmla="*/ 11771 w 1118443"/>
                <a:gd name="connsiteY117" fmla="*/ 664934 h 787779"/>
                <a:gd name="connsiteX118" fmla="*/ 36880 w 1118443"/>
                <a:gd name="connsiteY118" fmla="*/ 717942 h 787779"/>
                <a:gd name="connsiteX119" fmla="*/ 83379 w 1118443"/>
                <a:gd name="connsiteY119" fmla="*/ 757931 h 787779"/>
                <a:gd name="connsiteX120" fmla="*/ 117788 w 1118443"/>
                <a:gd name="connsiteY120" fmla="*/ 770951 h 787779"/>
                <a:gd name="connsiteX121" fmla="*/ 158707 w 1118443"/>
                <a:gd name="connsiteY121" fmla="*/ 780251 h 787779"/>
                <a:gd name="connsiteX122" fmla="*/ 247055 w 1118443"/>
                <a:gd name="connsiteY122" fmla="*/ 787691 h 787779"/>
                <a:gd name="connsiteX123" fmla="*/ 426540 w 1118443"/>
                <a:gd name="connsiteY123" fmla="*/ 774671 h 787779"/>
                <a:gd name="connsiteX124" fmla="*/ 510238 w 1118443"/>
                <a:gd name="connsiteY124" fmla="*/ 765371 h 787779"/>
                <a:gd name="connsiteX125" fmla="*/ 567897 w 1118443"/>
                <a:gd name="connsiteY125" fmla="*/ 760721 h 787779"/>
                <a:gd name="connsiteX126" fmla="*/ 691584 w 1118443"/>
                <a:gd name="connsiteY126" fmla="*/ 739332 h 787779"/>
                <a:gd name="connsiteX127" fmla="*/ 792951 w 1118443"/>
                <a:gd name="connsiteY127" fmla="*/ 676093 h 787779"/>
                <a:gd name="connsiteX128" fmla="*/ 810621 w 1118443"/>
                <a:gd name="connsiteY128" fmla="*/ 650054 h 787779"/>
                <a:gd name="connsiteX129" fmla="*/ 822711 w 1118443"/>
                <a:gd name="connsiteY129" fmla="*/ 618435 h 787779"/>
                <a:gd name="connsiteX130" fmla="*/ 827360 w 1118443"/>
                <a:gd name="connsiteY130" fmla="*/ 537527 h 787779"/>
                <a:gd name="connsiteX131" fmla="*/ 779002 w 1118443"/>
                <a:gd name="connsiteY131" fmla="*/ 370131 h 787779"/>
                <a:gd name="connsiteX132" fmla="*/ 766912 w 1118443"/>
                <a:gd name="connsiteY132" fmla="*/ 332002 h 787779"/>
                <a:gd name="connsiteX133" fmla="*/ 756682 w 1118443"/>
                <a:gd name="connsiteY133" fmla="*/ 293873 h 787779"/>
                <a:gd name="connsiteX134" fmla="*/ 735293 w 1118443"/>
                <a:gd name="connsiteY134" fmla="*/ 212965 h 787779"/>
                <a:gd name="connsiteX135" fmla="*/ 708324 w 1118443"/>
                <a:gd name="connsiteY135" fmla="*/ 131127 h 787779"/>
                <a:gd name="connsiteX136" fmla="*/ 706463 w 1118443"/>
                <a:gd name="connsiteY136" fmla="*/ 126477 h 787779"/>
                <a:gd name="connsiteX137" fmla="*/ 749242 w 1118443"/>
                <a:gd name="connsiteY137" fmla="*/ 206455 h 787779"/>
                <a:gd name="connsiteX138" fmla="*/ 812481 w 1118443"/>
                <a:gd name="connsiteY138" fmla="*/ 330142 h 787779"/>
                <a:gd name="connsiteX139" fmla="*/ 851540 w 1118443"/>
                <a:gd name="connsiteY139" fmla="*/ 385011 h 787779"/>
                <a:gd name="connsiteX140" fmla="*/ 900829 w 1118443"/>
                <a:gd name="connsiteY140" fmla="*/ 430579 h 787779"/>
                <a:gd name="connsiteX141" fmla="*/ 1027306 w 1118443"/>
                <a:gd name="connsiteY141" fmla="*/ 469638 h 787779"/>
                <a:gd name="connsiteX142" fmla="*/ 1083104 w 1118443"/>
                <a:gd name="connsiteY142" fmla="*/ 450109 h 787779"/>
                <a:gd name="connsiteX143" fmla="*/ 1104494 w 1118443"/>
                <a:gd name="connsiteY143" fmla="*/ 428720 h 787779"/>
                <a:gd name="connsiteX144" fmla="*/ 1116583 w 1118443"/>
                <a:gd name="connsiteY144" fmla="*/ 401750 h 787779"/>
                <a:gd name="connsiteX145" fmla="*/ 1118443 w 1118443"/>
                <a:gd name="connsiteY145" fmla="*/ 365481 h 787779"/>
                <a:gd name="connsiteX146" fmla="*/ 723203 w 1118443"/>
                <a:gd name="connsiteY146" fmla="*/ 277133 h 787779"/>
                <a:gd name="connsiteX147" fmla="*/ 724133 w 1118443"/>
                <a:gd name="connsiteY147" fmla="*/ 280853 h 787779"/>
                <a:gd name="connsiteX148" fmla="*/ 725993 w 1118443"/>
                <a:gd name="connsiteY148" fmla="*/ 288293 h 787779"/>
                <a:gd name="connsiteX149" fmla="*/ 745523 w 1118443"/>
                <a:gd name="connsiteY149" fmla="*/ 357111 h 787779"/>
                <a:gd name="connsiteX150" fmla="*/ 760402 w 1118443"/>
                <a:gd name="connsiteY150" fmla="*/ 400820 h 787779"/>
                <a:gd name="connsiteX151" fmla="*/ 761332 w 1118443"/>
                <a:gd name="connsiteY151" fmla="*/ 403610 h 787779"/>
                <a:gd name="connsiteX152" fmla="*/ 773422 w 1118443"/>
                <a:gd name="connsiteY152" fmla="*/ 438019 h 787779"/>
                <a:gd name="connsiteX153" fmla="*/ 798531 w 1118443"/>
                <a:gd name="connsiteY153" fmla="*/ 533807 h 787779"/>
                <a:gd name="connsiteX154" fmla="*/ 799461 w 1118443"/>
                <a:gd name="connsiteY154" fmla="*/ 590536 h 787779"/>
                <a:gd name="connsiteX155" fmla="*/ 789232 w 1118443"/>
                <a:gd name="connsiteY155" fmla="*/ 626805 h 787779"/>
                <a:gd name="connsiteX156" fmla="*/ 772492 w 1118443"/>
                <a:gd name="connsiteY156" fmla="*/ 655634 h 787779"/>
                <a:gd name="connsiteX157" fmla="*/ 748312 w 1118443"/>
                <a:gd name="connsiteY157" fmla="*/ 679813 h 787779"/>
                <a:gd name="connsiteX158" fmla="*/ 706463 w 1118443"/>
                <a:gd name="connsiteY158" fmla="*/ 703063 h 787779"/>
                <a:gd name="connsiteX159" fmla="*/ 606026 w 1118443"/>
                <a:gd name="connsiteY159" fmla="*/ 728172 h 787779"/>
                <a:gd name="connsiteX160" fmla="*/ 604166 w 1118443"/>
                <a:gd name="connsiteY160" fmla="*/ 728172 h 787779"/>
                <a:gd name="connsiteX161" fmla="*/ 603236 w 1118443"/>
                <a:gd name="connsiteY161" fmla="*/ 728172 h 787779"/>
                <a:gd name="connsiteX162" fmla="*/ 530698 w 1118443"/>
                <a:gd name="connsiteY162" fmla="*/ 735612 h 787779"/>
                <a:gd name="connsiteX163" fmla="*/ 529768 w 1118443"/>
                <a:gd name="connsiteY163" fmla="*/ 735612 h 787779"/>
                <a:gd name="connsiteX164" fmla="*/ 480479 w 1118443"/>
                <a:gd name="connsiteY164" fmla="*/ 740262 h 787779"/>
                <a:gd name="connsiteX165" fmla="*/ 433050 w 1118443"/>
                <a:gd name="connsiteY165" fmla="*/ 745842 h 787779"/>
                <a:gd name="connsiteX166" fmla="*/ 304713 w 1118443"/>
                <a:gd name="connsiteY166" fmla="*/ 757931 h 787779"/>
                <a:gd name="connsiteX167" fmla="*/ 252635 w 1118443"/>
                <a:gd name="connsiteY167" fmla="*/ 759791 h 787779"/>
                <a:gd name="connsiteX168" fmla="*/ 176377 w 1118443"/>
                <a:gd name="connsiteY168" fmla="*/ 755141 h 787779"/>
                <a:gd name="connsiteX169" fmla="*/ 135458 w 1118443"/>
                <a:gd name="connsiteY169" fmla="*/ 747702 h 787779"/>
                <a:gd name="connsiteX170" fmla="*/ 101048 w 1118443"/>
                <a:gd name="connsiteY170" fmla="*/ 737472 h 787779"/>
                <a:gd name="connsiteX171" fmla="*/ 75939 w 1118443"/>
                <a:gd name="connsiteY171" fmla="*/ 723522 h 787779"/>
                <a:gd name="connsiteX172" fmla="*/ 55480 w 1118443"/>
                <a:gd name="connsiteY172" fmla="*/ 703063 h 787779"/>
                <a:gd name="connsiteX173" fmla="*/ 37810 w 1118443"/>
                <a:gd name="connsiteY173" fmla="*/ 672374 h 787779"/>
                <a:gd name="connsiteX174" fmla="*/ 22000 w 1118443"/>
                <a:gd name="connsiteY174" fmla="*/ 612855 h 787779"/>
                <a:gd name="connsiteX175" fmla="*/ 27580 w 1118443"/>
                <a:gd name="connsiteY175" fmla="*/ 457549 h 787779"/>
                <a:gd name="connsiteX176" fmla="*/ 36880 w 1118443"/>
                <a:gd name="connsiteY176" fmla="*/ 303173 h 787779"/>
                <a:gd name="connsiteX177" fmla="*/ 40600 w 1118443"/>
                <a:gd name="connsiteY177" fmla="*/ 256674 h 787779"/>
                <a:gd name="connsiteX178" fmla="*/ 40600 w 1118443"/>
                <a:gd name="connsiteY178" fmla="*/ 255744 h 787779"/>
                <a:gd name="connsiteX179" fmla="*/ 43390 w 1118443"/>
                <a:gd name="connsiteY179" fmla="*/ 219475 h 787779"/>
                <a:gd name="connsiteX180" fmla="*/ 44320 w 1118443"/>
                <a:gd name="connsiteY180" fmla="*/ 210175 h 787779"/>
                <a:gd name="connsiteX181" fmla="*/ 44320 w 1118443"/>
                <a:gd name="connsiteY181" fmla="*/ 209245 h 787779"/>
                <a:gd name="connsiteX182" fmla="*/ 48040 w 1118443"/>
                <a:gd name="connsiteY182" fmla="*/ 165536 h 787779"/>
                <a:gd name="connsiteX183" fmla="*/ 59199 w 1118443"/>
                <a:gd name="connsiteY183" fmla="*/ 119037 h 787779"/>
                <a:gd name="connsiteX184" fmla="*/ 71289 w 1118443"/>
                <a:gd name="connsiteY184" fmla="*/ 98578 h 787779"/>
                <a:gd name="connsiteX185" fmla="*/ 85239 w 1118443"/>
                <a:gd name="connsiteY185" fmla="*/ 84628 h 787779"/>
                <a:gd name="connsiteX186" fmla="*/ 105698 w 1118443"/>
                <a:gd name="connsiteY186" fmla="*/ 72538 h 787779"/>
                <a:gd name="connsiteX187" fmla="*/ 129878 w 1118443"/>
                <a:gd name="connsiteY187" fmla="*/ 65098 h 787779"/>
                <a:gd name="connsiteX188" fmla="*/ 163357 w 1118443"/>
                <a:gd name="connsiteY188" fmla="*/ 57659 h 787779"/>
                <a:gd name="connsiteX189" fmla="*/ 233105 w 1118443"/>
                <a:gd name="connsiteY189" fmla="*/ 46499 h 787779"/>
                <a:gd name="connsiteX190" fmla="*/ 428400 w 1118443"/>
                <a:gd name="connsiteY190" fmla="*/ 30689 h 787779"/>
                <a:gd name="connsiteX191" fmla="*/ 448860 w 1118443"/>
                <a:gd name="connsiteY191" fmla="*/ 29759 h 787779"/>
                <a:gd name="connsiteX192" fmla="*/ 455370 w 1118443"/>
                <a:gd name="connsiteY192" fmla="*/ 29759 h 787779"/>
                <a:gd name="connsiteX193" fmla="*/ 510238 w 1118443"/>
                <a:gd name="connsiteY193" fmla="*/ 26969 h 787779"/>
                <a:gd name="connsiteX194" fmla="*/ 550227 w 1118443"/>
                <a:gd name="connsiteY194" fmla="*/ 25109 h 787779"/>
                <a:gd name="connsiteX195" fmla="*/ 580917 w 1118443"/>
                <a:gd name="connsiteY195" fmla="*/ 26969 h 787779"/>
                <a:gd name="connsiteX196" fmla="*/ 610676 w 1118443"/>
                <a:gd name="connsiteY196" fmla="*/ 34409 h 787779"/>
                <a:gd name="connsiteX197" fmla="*/ 627415 w 1118443"/>
                <a:gd name="connsiteY197" fmla="*/ 43709 h 787779"/>
                <a:gd name="connsiteX198" fmla="*/ 639505 w 1118443"/>
                <a:gd name="connsiteY198" fmla="*/ 55799 h 787779"/>
                <a:gd name="connsiteX199" fmla="*/ 658105 w 1118443"/>
                <a:gd name="connsiteY199" fmla="*/ 86488 h 787779"/>
                <a:gd name="connsiteX200" fmla="*/ 674844 w 1118443"/>
                <a:gd name="connsiteY200" fmla="*/ 121827 h 787779"/>
                <a:gd name="connsiteX201" fmla="*/ 723203 w 1118443"/>
                <a:gd name="connsiteY201" fmla="*/ 277133 h 787779"/>
                <a:gd name="connsiteX202" fmla="*/ 1094264 w 1118443"/>
                <a:gd name="connsiteY202" fmla="*/ 385941 h 787779"/>
                <a:gd name="connsiteX203" fmla="*/ 1089614 w 1118443"/>
                <a:gd name="connsiteY203" fmla="*/ 403610 h 787779"/>
                <a:gd name="connsiteX204" fmla="*/ 1082174 w 1118443"/>
                <a:gd name="connsiteY204" fmla="*/ 416630 h 787779"/>
                <a:gd name="connsiteX205" fmla="*/ 1071015 w 1118443"/>
                <a:gd name="connsiteY205" fmla="*/ 427790 h 787779"/>
                <a:gd name="connsiteX206" fmla="*/ 1054275 w 1118443"/>
                <a:gd name="connsiteY206" fmla="*/ 438019 h 787779"/>
                <a:gd name="connsiteX207" fmla="*/ 1028236 w 1118443"/>
                <a:gd name="connsiteY207" fmla="*/ 444529 h 787779"/>
                <a:gd name="connsiteX208" fmla="*/ 991967 w 1118443"/>
                <a:gd name="connsiteY208" fmla="*/ 444529 h 787779"/>
                <a:gd name="connsiteX209" fmla="*/ 951978 w 1118443"/>
                <a:gd name="connsiteY209" fmla="*/ 433369 h 787779"/>
                <a:gd name="connsiteX210" fmla="*/ 902689 w 1118443"/>
                <a:gd name="connsiteY210" fmla="*/ 404540 h 787779"/>
                <a:gd name="connsiteX211" fmla="*/ 852470 w 1118443"/>
                <a:gd name="connsiteY211" fmla="*/ 353391 h 787779"/>
                <a:gd name="connsiteX212" fmla="*/ 783652 w 1118443"/>
                <a:gd name="connsiteY212" fmla="*/ 236214 h 787779"/>
                <a:gd name="connsiteX213" fmla="*/ 719483 w 1118443"/>
                <a:gd name="connsiteY213" fmla="*/ 114387 h 787779"/>
                <a:gd name="connsiteX214" fmla="*/ 702744 w 1118443"/>
                <a:gd name="connsiteY214" fmla="*/ 90208 h 787779"/>
                <a:gd name="connsiteX215" fmla="*/ 738083 w 1118443"/>
                <a:gd name="connsiteY215" fmla="*/ 102297 h 787779"/>
                <a:gd name="connsiteX216" fmla="*/ 819921 w 1118443"/>
                <a:gd name="connsiteY216" fmla="*/ 132987 h 787779"/>
                <a:gd name="connsiteX217" fmla="*/ 928728 w 1118443"/>
                <a:gd name="connsiteY217" fmla="*/ 185995 h 787779"/>
                <a:gd name="connsiteX218" fmla="*/ 1009636 w 1118443"/>
                <a:gd name="connsiteY218" fmla="*/ 238074 h 787779"/>
                <a:gd name="connsiteX219" fmla="*/ 1064505 w 1118443"/>
                <a:gd name="connsiteY219" fmla="*/ 291083 h 787779"/>
                <a:gd name="connsiteX220" fmla="*/ 1085894 w 1118443"/>
                <a:gd name="connsiteY220" fmla="*/ 327352 h 787779"/>
                <a:gd name="connsiteX221" fmla="*/ 1094264 w 1118443"/>
                <a:gd name="connsiteY221" fmla="*/ 358971 h 787779"/>
                <a:gd name="connsiteX222" fmla="*/ 1094264 w 1118443"/>
                <a:gd name="connsiteY222" fmla="*/ 385941 h 787779"/>
                <a:gd name="connsiteX223" fmla="*/ 867350 w 1118443"/>
                <a:gd name="connsiteY223" fmla="*/ 651914 h 787779"/>
                <a:gd name="connsiteX224" fmla="*/ 863630 w 1118443"/>
                <a:gd name="connsiteY224" fmla="*/ 650984 h 787779"/>
                <a:gd name="connsiteX225" fmla="*/ 848750 w 1118443"/>
                <a:gd name="connsiteY225" fmla="*/ 662144 h 787779"/>
                <a:gd name="connsiteX226" fmla="*/ 845030 w 1118443"/>
                <a:gd name="connsiteY226" fmla="*/ 674233 h 787779"/>
                <a:gd name="connsiteX227" fmla="*/ 837590 w 1118443"/>
                <a:gd name="connsiteY227" fmla="*/ 687253 h 787779"/>
                <a:gd name="connsiteX228" fmla="*/ 828291 w 1118443"/>
                <a:gd name="connsiteY228" fmla="*/ 696553 h 787779"/>
                <a:gd name="connsiteX229" fmla="*/ 823641 w 1118443"/>
                <a:gd name="connsiteY229" fmla="*/ 707713 h 787779"/>
                <a:gd name="connsiteX230" fmla="*/ 828291 w 1118443"/>
                <a:gd name="connsiteY230" fmla="*/ 718872 h 787779"/>
                <a:gd name="connsiteX231" fmla="*/ 839450 w 1118443"/>
                <a:gd name="connsiteY231" fmla="*/ 723522 h 787779"/>
                <a:gd name="connsiteX232" fmla="*/ 850610 w 1118443"/>
                <a:gd name="connsiteY232" fmla="*/ 718872 h 787779"/>
                <a:gd name="connsiteX233" fmla="*/ 869209 w 1118443"/>
                <a:gd name="connsiteY233" fmla="*/ 697483 h 787779"/>
                <a:gd name="connsiteX234" fmla="*/ 879439 w 1118443"/>
                <a:gd name="connsiteY234" fmla="*/ 665864 h 787779"/>
                <a:gd name="connsiteX235" fmla="*/ 867350 w 1118443"/>
                <a:gd name="connsiteY235" fmla="*/ 651914 h 787779"/>
                <a:gd name="connsiteX236" fmla="*/ 915708 w 1118443"/>
                <a:gd name="connsiteY236" fmla="*/ 646334 h 787779"/>
                <a:gd name="connsiteX237" fmla="*/ 911988 w 1118443"/>
                <a:gd name="connsiteY237" fmla="*/ 645404 h 787779"/>
                <a:gd name="connsiteX238" fmla="*/ 904549 w 1118443"/>
                <a:gd name="connsiteY238" fmla="*/ 647264 h 787779"/>
                <a:gd name="connsiteX239" fmla="*/ 897109 w 1118443"/>
                <a:gd name="connsiteY239" fmla="*/ 656564 h 787779"/>
                <a:gd name="connsiteX240" fmla="*/ 887809 w 1118443"/>
                <a:gd name="connsiteY240" fmla="*/ 689113 h 787779"/>
                <a:gd name="connsiteX241" fmla="*/ 898969 w 1118443"/>
                <a:gd name="connsiteY241" fmla="*/ 709573 h 787779"/>
                <a:gd name="connsiteX242" fmla="*/ 919428 w 1118443"/>
                <a:gd name="connsiteY242" fmla="*/ 698413 h 787779"/>
                <a:gd name="connsiteX243" fmla="*/ 926868 w 1118443"/>
                <a:gd name="connsiteY243" fmla="*/ 661214 h 787779"/>
                <a:gd name="connsiteX244" fmla="*/ 915708 w 1118443"/>
                <a:gd name="connsiteY244" fmla="*/ 646334 h 78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</a:cxnLst>
              <a:rect l="l" t="t" r="r" b="b"/>
              <a:pathLst>
                <a:path w="1118443" h="787779">
                  <a:moveTo>
                    <a:pt x="635785" y="363621"/>
                  </a:moveTo>
                  <a:cubicBezTo>
                    <a:pt x="632065" y="351531"/>
                    <a:pt x="627415" y="339442"/>
                    <a:pt x="620906" y="326422"/>
                  </a:cubicBezTo>
                  <a:cubicBezTo>
                    <a:pt x="609746" y="303173"/>
                    <a:pt x="593936" y="281783"/>
                    <a:pt x="574407" y="262254"/>
                  </a:cubicBezTo>
                  <a:cubicBezTo>
                    <a:pt x="565107" y="252954"/>
                    <a:pt x="554877" y="244584"/>
                    <a:pt x="542788" y="236214"/>
                  </a:cubicBezTo>
                  <a:cubicBezTo>
                    <a:pt x="532558" y="228774"/>
                    <a:pt x="520468" y="222265"/>
                    <a:pt x="507448" y="215755"/>
                  </a:cubicBezTo>
                  <a:cubicBezTo>
                    <a:pt x="494429" y="210175"/>
                    <a:pt x="481409" y="205525"/>
                    <a:pt x="468389" y="201805"/>
                  </a:cubicBezTo>
                  <a:cubicBezTo>
                    <a:pt x="455370" y="198085"/>
                    <a:pt x="441420" y="196225"/>
                    <a:pt x="426540" y="194365"/>
                  </a:cubicBezTo>
                  <a:cubicBezTo>
                    <a:pt x="420031" y="193435"/>
                    <a:pt x="413521" y="193435"/>
                    <a:pt x="406081" y="193435"/>
                  </a:cubicBezTo>
                  <a:cubicBezTo>
                    <a:pt x="385621" y="193435"/>
                    <a:pt x="365162" y="196225"/>
                    <a:pt x="344702" y="201805"/>
                  </a:cubicBezTo>
                  <a:cubicBezTo>
                    <a:pt x="318663" y="208315"/>
                    <a:pt x="293554" y="220405"/>
                    <a:pt x="271234" y="236214"/>
                  </a:cubicBezTo>
                  <a:cubicBezTo>
                    <a:pt x="248915" y="252024"/>
                    <a:pt x="229385" y="270623"/>
                    <a:pt x="213576" y="292943"/>
                  </a:cubicBezTo>
                  <a:cubicBezTo>
                    <a:pt x="198696" y="313402"/>
                    <a:pt x="187536" y="337582"/>
                    <a:pt x="179166" y="364551"/>
                  </a:cubicBezTo>
                  <a:cubicBezTo>
                    <a:pt x="175447" y="376641"/>
                    <a:pt x="172657" y="389660"/>
                    <a:pt x="170797" y="404540"/>
                  </a:cubicBezTo>
                  <a:cubicBezTo>
                    <a:pt x="168937" y="416630"/>
                    <a:pt x="168937" y="430579"/>
                    <a:pt x="168937" y="444529"/>
                  </a:cubicBezTo>
                  <a:cubicBezTo>
                    <a:pt x="169867" y="471498"/>
                    <a:pt x="176377" y="498468"/>
                    <a:pt x="185676" y="523577"/>
                  </a:cubicBezTo>
                  <a:cubicBezTo>
                    <a:pt x="195906" y="547757"/>
                    <a:pt x="209856" y="570076"/>
                    <a:pt x="227525" y="590536"/>
                  </a:cubicBezTo>
                  <a:cubicBezTo>
                    <a:pt x="262864" y="630525"/>
                    <a:pt x="312153" y="657494"/>
                    <a:pt x="365162" y="666794"/>
                  </a:cubicBezTo>
                  <a:cubicBezTo>
                    <a:pt x="378182" y="668654"/>
                    <a:pt x="391201" y="670514"/>
                    <a:pt x="405151" y="670514"/>
                  </a:cubicBezTo>
                  <a:cubicBezTo>
                    <a:pt x="420031" y="670514"/>
                    <a:pt x="434910" y="669584"/>
                    <a:pt x="449790" y="666794"/>
                  </a:cubicBezTo>
                  <a:cubicBezTo>
                    <a:pt x="475829" y="662144"/>
                    <a:pt x="501868" y="651914"/>
                    <a:pt x="526048" y="637964"/>
                  </a:cubicBezTo>
                  <a:cubicBezTo>
                    <a:pt x="549297" y="624945"/>
                    <a:pt x="569757" y="606345"/>
                    <a:pt x="587426" y="585886"/>
                  </a:cubicBezTo>
                  <a:cubicBezTo>
                    <a:pt x="594866" y="576586"/>
                    <a:pt x="602306" y="567286"/>
                    <a:pt x="608816" y="557056"/>
                  </a:cubicBezTo>
                  <a:cubicBezTo>
                    <a:pt x="621836" y="535667"/>
                    <a:pt x="632065" y="511487"/>
                    <a:pt x="638575" y="485448"/>
                  </a:cubicBezTo>
                  <a:cubicBezTo>
                    <a:pt x="645085" y="459409"/>
                    <a:pt x="646015" y="432439"/>
                    <a:pt x="643225" y="404540"/>
                  </a:cubicBezTo>
                  <a:cubicBezTo>
                    <a:pt x="642295" y="390590"/>
                    <a:pt x="639505" y="376641"/>
                    <a:pt x="635785" y="363621"/>
                  </a:cubicBezTo>
                  <a:close/>
                  <a:moveTo>
                    <a:pt x="622766" y="464059"/>
                  </a:moveTo>
                  <a:cubicBezTo>
                    <a:pt x="619976" y="482658"/>
                    <a:pt x="615326" y="501258"/>
                    <a:pt x="607886" y="518927"/>
                  </a:cubicBezTo>
                  <a:cubicBezTo>
                    <a:pt x="604166" y="528227"/>
                    <a:pt x="599516" y="536597"/>
                    <a:pt x="594866" y="544967"/>
                  </a:cubicBezTo>
                  <a:cubicBezTo>
                    <a:pt x="590216" y="552406"/>
                    <a:pt x="584637" y="559846"/>
                    <a:pt x="579057" y="567286"/>
                  </a:cubicBezTo>
                  <a:cubicBezTo>
                    <a:pt x="567897" y="582166"/>
                    <a:pt x="554877" y="595185"/>
                    <a:pt x="540928" y="605415"/>
                  </a:cubicBezTo>
                  <a:cubicBezTo>
                    <a:pt x="526048" y="616575"/>
                    <a:pt x="510238" y="625875"/>
                    <a:pt x="492569" y="633315"/>
                  </a:cubicBezTo>
                  <a:cubicBezTo>
                    <a:pt x="473969" y="640754"/>
                    <a:pt x="455370" y="646334"/>
                    <a:pt x="435840" y="649124"/>
                  </a:cubicBezTo>
                  <a:cubicBezTo>
                    <a:pt x="426540" y="650054"/>
                    <a:pt x="417241" y="650984"/>
                    <a:pt x="407011" y="650984"/>
                  </a:cubicBezTo>
                  <a:cubicBezTo>
                    <a:pt x="396781" y="650984"/>
                    <a:pt x="386551" y="650054"/>
                    <a:pt x="377252" y="649124"/>
                  </a:cubicBezTo>
                  <a:cubicBezTo>
                    <a:pt x="358652" y="646334"/>
                    <a:pt x="340053" y="641684"/>
                    <a:pt x="323313" y="634244"/>
                  </a:cubicBezTo>
                  <a:cubicBezTo>
                    <a:pt x="305643" y="626805"/>
                    <a:pt x="288904" y="617505"/>
                    <a:pt x="274024" y="605415"/>
                  </a:cubicBezTo>
                  <a:cubicBezTo>
                    <a:pt x="259145" y="594256"/>
                    <a:pt x="246125" y="580306"/>
                    <a:pt x="234965" y="565426"/>
                  </a:cubicBezTo>
                  <a:cubicBezTo>
                    <a:pt x="223805" y="550547"/>
                    <a:pt x="213576" y="533807"/>
                    <a:pt x="206136" y="515207"/>
                  </a:cubicBezTo>
                  <a:cubicBezTo>
                    <a:pt x="198696" y="497538"/>
                    <a:pt x="194046" y="478938"/>
                    <a:pt x="191256" y="460339"/>
                  </a:cubicBezTo>
                  <a:cubicBezTo>
                    <a:pt x="189396" y="441739"/>
                    <a:pt x="189396" y="422210"/>
                    <a:pt x="191256" y="403610"/>
                  </a:cubicBezTo>
                  <a:cubicBezTo>
                    <a:pt x="194046" y="385011"/>
                    <a:pt x="198696" y="367341"/>
                    <a:pt x="206136" y="350601"/>
                  </a:cubicBezTo>
                  <a:cubicBezTo>
                    <a:pt x="213576" y="333862"/>
                    <a:pt x="223805" y="316192"/>
                    <a:pt x="234965" y="300383"/>
                  </a:cubicBezTo>
                  <a:cubicBezTo>
                    <a:pt x="246125" y="285503"/>
                    <a:pt x="259145" y="272483"/>
                    <a:pt x="274024" y="261324"/>
                  </a:cubicBezTo>
                  <a:cubicBezTo>
                    <a:pt x="288904" y="250164"/>
                    <a:pt x="305643" y="239934"/>
                    <a:pt x="323313" y="232494"/>
                  </a:cubicBezTo>
                  <a:cubicBezTo>
                    <a:pt x="340983" y="225055"/>
                    <a:pt x="359582" y="220405"/>
                    <a:pt x="378182" y="217615"/>
                  </a:cubicBezTo>
                  <a:cubicBezTo>
                    <a:pt x="387481" y="216685"/>
                    <a:pt x="397711" y="215755"/>
                    <a:pt x="407941" y="215755"/>
                  </a:cubicBezTo>
                  <a:cubicBezTo>
                    <a:pt x="417241" y="215755"/>
                    <a:pt x="427470" y="216685"/>
                    <a:pt x="436770" y="217615"/>
                  </a:cubicBezTo>
                  <a:cubicBezTo>
                    <a:pt x="455370" y="220405"/>
                    <a:pt x="473969" y="225055"/>
                    <a:pt x="491639" y="232494"/>
                  </a:cubicBezTo>
                  <a:cubicBezTo>
                    <a:pt x="509308" y="239934"/>
                    <a:pt x="526048" y="250164"/>
                    <a:pt x="540928" y="261324"/>
                  </a:cubicBezTo>
                  <a:cubicBezTo>
                    <a:pt x="555807" y="273413"/>
                    <a:pt x="568827" y="286433"/>
                    <a:pt x="579987" y="301313"/>
                  </a:cubicBezTo>
                  <a:cubicBezTo>
                    <a:pt x="591146" y="316192"/>
                    <a:pt x="600446" y="332002"/>
                    <a:pt x="607886" y="348741"/>
                  </a:cubicBezTo>
                  <a:cubicBezTo>
                    <a:pt x="615326" y="366411"/>
                    <a:pt x="620906" y="385011"/>
                    <a:pt x="623696" y="404540"/>
                  </a:cubicBezTo>
                  <a:lnTo>
                    <a:pt x="623696" y="405470"/>
                  </a:lnTo>
                  <a:cubicBezTo>
                    <a:pt x="625555" y="425000"/>
                    <a:pt x="625555" y="444529"/>
                    <a:pt x="622766" y="464059"/>
                  </a:cubicBezTo>
                  <a:close/>
                  <a:moveTo>
                    <a:pt x="537208" y="369201"/>
                  </a:moveTo>
                  <a:cubicBezTo>
                    <a:pt x="532558" y="360831"/>
                    <a:pt x="526978" y="351531"/>
                    <a:pt x="519538" y="342232"/>
                  </a:cubicBezTo>
                  <a:cubicBezTo>
                    <a:pt x="513028" y="334792"/>
                    <a:pt x="505588" y="327352"/>
                    <a:pt x="497219" y="320842"/>
                  </a:cubicBezTo>
                  <a:cubicBezTo>
                    <a:pt x="488849" y="314332"/>
                    <a:pt x="479549" y="307823"/>
                    <a:pt x="470249" y="304103"/>
                  </a:cubicBezTo>
                  <a:cubicBezTo>
                    <a:pt x="460950" y="299453"/>
                    <a:pt x="450720" y="295733"/>
                    <a:pt x="439560" y="293873"/>
                  </a:cubicBezTo>
                  <a:cubicBezTo>
                    <a:pt x="429330" y="292013"/>
                    <a:pt x="419101" y="290153"/>
                    <a:pt x="407941" y="290153"/>
                  </a:cubicBezTo>
                  <a:cubicBezTo>
                    <a:pt x="396781" y="290153"/>
                    <a:pt x="386551" y="291083"/>
                    <a:pt x="375392" y="293873"/>
                  </a:cubicBezTo>
                  <a:cubicBezTo>
                    <a:pt x="365162" y="295733"/>
                    <a:pt x="354932" y="299453"/>
                    <a:pt x="344702" y="305033"/>
                  </a:cubicBezTo>
                  <a:cubicBezTo>
                    <a:pt x="336333" y="308752"/>
                    <a:pt x="327033" y="315262"/>
                    <a:pt x="317733" y="321772"/>
                  </a:cubicBezTo>
                  <a:cubicBezTo>
                    <a:pt x="310293" y="327352"/>
                    <a:pt x="302853" y="334792"/>
                    <a:pt x="296344" y="343162"/>
                  </a:cubicBezTo>
                  <a:cubicBezTo>
                    <a:pt x="289834" y="351531"/>
                    <a:pt x="284254" y="359901"/>
                    <a:pt x="279604" y="369201"/>
                  </a:cubicBezTo>
                  <a:cubicBezTo>
                    <a:pt x="274954" y="378501"/>
                    <a:pt x="271234" y="388731"/>
                    <a:pt x="268444" y="398960"/>
                  </a:cubicBezTo>
                  <a:cubicBezTo>
                    <a:pt x="265654" y="409190"/>
                    <a:pt x="264724" y="419420"/>
                    <a:pt x="264724" y="430579"/>
                  </a:cubicBezTo>
                  <a:cubicBezTo>
                    <a:pt x="264724" y="440809"/>
                    <a:pt x="265654" y="451039"/>
                    <a:pt x="267514" y="461269"/>
                  </a:cubicBezTo>
                  <a:cubicBezTo>
                    <a:pt x="269374" y="470569"/>
                    <a:pt x="273094" y="479868"/>
                    <a:pt x="276814" y="491028"/>
                  </a:cubicBezTo>
                  <a:cubicBezTo>
                    <a:pt x="278674" y="494748"/>
                    <a:pt x="280534" y="499398"/>
                    <a:pt x="283324" y="503118"/>
                  </a:cubicBezTo>
                  <a:cubicBezTo>
                    <a:pt x="288904" y="512418"/>
                    <a:pt x="294484" y="520787"/>
                    <a:pt x="300994" y="528227"/>
                  </a:cubicBezTo>
                  <a:cubicBezTo>
                    <a:pt x="307503" y="535667"/>
                    <a:pt x="314943" y="542177"/>
                    <a:pt x="324243" y="548687"/>
                  </a:cubicBezTo>
                  <a:cubicBezTo>
                    <a:pt x="340053" y="560776"/>
                    <a:pt x="359582" y="569146"/>
                    <a:pt x="380042" y="572866"/>
                  </a:cubicBezTo>
                  <a:cubicBezTo>
                    <a:pt x="389341" y="574726"/>
                    <a:pt x="398641" y="575656"/>
                    <a:pt x="407941" y="575656"/>
                  </a:cubicBezTo>
                  <a:cubicBezTo>
                    <a:pt x="420031" y="575656"/>
                    <a:pt x="432120" y="573796"/>
                    <a:pt x="443280" y="571006"/>
                  </a:cubicBezTo>
                  <a:cubicBezTo>
                    <a:pt x="452580" y="569146"/>
                    <a:pt x="462809" y="565426"/>
                    <a:pt x="472109" y="559846"/>
                  </a:cubicBezTo>
                  <a:cubicBezTo>
                    <a:pt x="481409" y="555196"/>
                    <a:pt x="489779" y="549617"/>
                    <a:pt x="499079" y="542177"/>
                  </a:cubicBezTo>
                  <a:cubicBezTo>
                    <a:pt x="506518" y="535667"/>
                    <a:pt x="514888" y="528227"/>
                    <a:pt x="521398" y="518927"/>
                  </a:cubicBezTo>
                  <a:cubicBezTo>
                    <a:pt x="527908" y="510558"/>
                    <a:pt x="532558" y="502188"/>
                    <a:pt x="537208" y="492888"/>
                  </a:cubicBezTo>
                  <a:cubicBezTo>
                    <a:pt x="546507" y="473358"/>
                    <a:pt x="551157" y="451969"/>
                    <a:pt x="550227" y="429650"/>
                  </a:cubicBezTo>
                  <a:cubicBezTo>
                    <a:pt x="550227" y="419420"/>
                    <a:pt x="548367" y="408260"/>
                    <a:pt x="545578" y="397100"/>
                  </a:cubicBezTo>
                  <a:cubicBezTo>
                    <a:pt x="545578" y="389660"/>
                    <a:pt x="541858" y="379431"/>
                    <a:pt x="537208" y="369201"/>
                  </a:cubicBezTo>
                  <a:close/>
                  <a:moveTo>
                    <a:pt x="1118443" y="365481"/>
                  </a:moveTo>
                  <a:cubicBezTo>
                    <a:pt x="1117513" y="352461"/>
                    <a:pt x="1114724" y="339442"/>
                    <a:pt x="1111004" y="327352"/>
                  </a:cubicBezTo>
                  <a:cubicBezTo>
                    <a:pt x="1102634" y="301313"/>
                    <a:pt x="1086824" y="278993"/>
                    <a:pt x="1068225" y="259464"/>
                  </a:cubicBezTo>
                  <a:cubicBezTo>
                    <a:pt x="1049625" y="239004"/>
                    <a:pt x="1028236" y="221335"/>
                    <a:pt x="1005916" y="205525"/>
                  </a:cubicBezTo>
                  <a:cubicBezTo>
                    <a:pt x="983597" y="189715"/>
                    <a:pt x="959417" y="175766"/>
                    <a:pt x="935238" y="162746"/>
                  </a:cubicBezTo>
                  <a:cubicBezTo>
                    <a:pt x="876649" y="130197"/>
                    <a:pt x="814341" y="103228"/>
                    <a:pt x="751102" y="82768"/>
                  </a:cubicBezTo>
                  <a:cubicBezTo>
                    <a:pt x="737153" y="78118"/>
                    <a:pt x="723203" y="74398"/>
                    <a:pt x="708324" y="69748"/>
                  </a:cubicBezTo>
                  <a:cubicBezTo>
                    <a:pt x="700884" y="67888"/>
                    <a:pt x="693444" y="65098"/>
                    <a:pt x="686934" y="62309"/>
                  </a:cubicBezTo>
                  <a:cubicBezTo>
                    <a:pt x="683214" y="61379"/>
                    <a:pt x="679494" y="59519"/>
                    <a:pt x="676704" y="58589"/>
                  </a:cubicBezTo>
                  <a:cubicBezTo>
                    <a:pt x="675774" y="58589"/>
                    <a:pt x="675774" y="58589"/>
                    <a:pt x="674844" y="57659"/>
                  </a:cubicBezTo>
                  <a:cubicBezTo>
                    <a:pt x="673914" y="56729"/>
                    <a:pt x="672984" y="55799"/>
                    <a:pt x="672054" y="54869"/>
                  </a:cubicBezTo>
                  <a:cubicBezTo>
                    <a:pt x="672054" y="54869"/>
                    <a:pt x="671124" y="53939"/>
                    <a:pt x="671124" y="53939"/>
                  </a:cubicBezTo>
                  <a:cubicBezTo>
                    <a:pt x="664614" y="43709"/>
                    <a:pt x="657175" y="33479"/>
                    <a:pt x="647875" y="26039"/>
                  </a:cubicBezTo>
                  <a:cubicBezTo>
                    <a:pt x="643225" y="22319"/>
                    <a:pt x="638575" y="18600"/>
                    <a:pt x="632995" y="15810"/>
                  </a:cubicBezTo>
                  <a:cubicBezTo>
                    <a:pt x="627415" y="13020"/>
                    <a:pt x="621836" y="10230"/>
                    <a:pt x="615326" y="8370"/>
                  </a:cubicBezTo>
                  <a:cubicBezTo>
                    <a:pt x="604166" y="4650"/>
                    <a:pt x="592076" y="2790"/>
                    <a:pt x="580917" y="930"/>
                  </a:cubicBezTo>
                  <a:cubicBezTo>
                    <a:pt x="571617" y="0"/>
                    <a:pt x="563247" y="0"/>
                    <a:pt x="553947" y="0"/>
                  </a:cubicBezTo>
                  <a:cubicBezTo>
                    <a:pt x="551157" y="0"/>
                    <a:pt x="548367" y="0"/>
                    <a:pt x="546507" y="0"/>
                  </a:cubicBezTo>
                  <a:cubicBezTo>
                    <a:pt x="523258" y="0"/>
                    <a:pt x="500009" y="2790"/>
                    <a:pt x="477689" y="3720"/>
                  </a:cubicBezTo>
                  <a:cubicBezTo>
                    <a:pt x="445140" y="4650"/>
                    <a:pt x="412591" y="6510"/>
                    <a:pt x="380971" y="8370"/>
                  </a:cubicBezTo>
                  <a:cubicBezTo>
                    <a:pt x="314943" y="12090"/>
                    <a:pt x="248915" y="18600"/>
                    <a:pt x="182886" y="29759"/>
                  </a:cubicBezTo>
                  <a:cubicBezTo>
                    <a:pt x="167077" y="32549"/>
                    <a:pt x="151267" y="35339"/>
                    <a:pt x="135458" y="39059"/>
                  </a:cubicBezTo>
                  <a:cubicBezTo>
                    <a:pt x="128948" y="39989"/>
                    <a:pt x="122438" y="41849"/>
                    <a:pt x="115928" y="43709"/>
                  </a:cubicBezTo>
                  <a:cubicBezTo>
                    <a:pt x="109418" y="45569"/>
                    <a:pt x="102908" y="48359"/>
                    <a:pt x="96399" y="51149"/>
                  </a:cubicBezTo>
                  <a:cubicBezTo>
                    <a:pt x="86169" y="55799"/>
                    <a:pt x="76869" y="61379"/>
                    <a:pt x="68499" y="68818"/>
                  </a:cubicBezTo>
                  <a:cubicBezTo>
                    <a:pt x="61059" y="75328"/>
                    <a:pt x="54550" y="82768"/>
                    <a:pt x="48970" y="91138"/>
                  </a:cubicBezTo>
                  <a:cubicBezTo>
                    <a:pt x="43390" y="99508"/>
                    <a:pt x="39670" y="108807"/>
                    <a:pt x="35950" y="118107"/>
                  </a:cubicBezTo>
                  <a:cubicBezTo>
                    <a:pt x="33160" y="127407"/>
                    <a:pt x="30370" y="136707"/>
                    <a:pt x="28510" y="146006"/>
                  </a:cubicBezTo>
                  <a:cubicBezTo>
                    <a:pt x="24790" y="168326"/>
                    <a:pt x="22930" y="190645"/>
                    <a:pt x="22000" y="212965"/>
                  </a:cubicBezTo>
                  <a:cubicBezTo>
                    <a:pt x="20140" y="244584"/>
                    <a:pt x="17350" y="275273"/>
                    <a:pt x="15490" y="306892"/>
                  </a:cubicBezTo>
                  <a:cubicBezTo>
                    <a:pt x="13631" y="341302"/>
                    <a:pt x="11771" y="376641"/>
                    <a:pt x="9911" y="411050"/>
                  </a:cubicBezTo>
                  <a:cubicBezTo>
                    <a:pt x="8981" y="425000"/>
                    <a:pt x="8981" y="439879"/>
                    <a:pt x="8051" y="453829"/>
                  </a:cubicBezTo>
                  <a:cubicBezTo>
                    <a:pt x="7121" y="462199"/>
                    <a:pt x="6191" y="470569"/>
                    <a:pt x="5261" y="479868"/>
                  </a:cubicBezTo>
                  <a:cubicBezTo>
                    <a:pt x="3401" y="499398"/>
                    <a:pt x="1541" y="519857"/>
                    <a:pt x="611" y="539387"/>
                  </a:cubicBezTo>
                  <a:cubicBezTo>
                    <a:pt x="-319" y="560776"/>
                    <a:pt x="-319" y="581236"/>
                    <a:pt x="1541" y="602625"/>
                  </a:cubicBezTo>
                  <a:cubicBezTo>
                    <a:pt x="3401" y="624015"/>
                    <a:pt x="6191" y="644474"/>
                    <a:pt x="11771" y="664934"/>
                  </a:cubicBezTo>
                  <a:cubicBezTo>
                    <a:pt x="17350" y="683533"/>
                    <a:pt x="25720" y="702133"/>
                    <a:pt x="36880" y="717942"/>
                  </a:cubicBezTo>
                  <a:cubicBezTo>
                    <a:pt x="48970" y="734682"/>
                    <a:pt x="64779" y="748632"/>
                    <a:pt x="83379" y="757931"/>
                  </a:cubicBezTo>
                  <a:cubicBezTo>
                    <a:pt x="94539" y="763511"/>
                    <a:pt x="105698" y="767231"/>
                    <a:pt x="117788" y="770951"/>
                  </a:cubicBezTo>
                  <a:cubicBezTo>
                    <a:pt x="130808" y="774671"/>
                    <a:pt x="144757" y="777461"/>
                    <a:pt x="158707" y="780251"/>
                  </a:cubicBezTo>
                  <a:cubicBezTo>
                    <a:pt x="187536" y="784901"/>
                    <a:pt x="217296" y="786761"/>
                    <a:pt x="247055" y="787691"/>
                  </a:cubicBezTo>
                  <a:cubicBezTo>
                    <a:pt x="306573" y="788621"/>
                    <a:pt x="367022" y="782111"/>
                    <a:pt x="426540" y="774671"/>
                  </a:cubicBezTo>
                  <a:cubicBezTo>
                    <a:pt x="454440" y="771881"/>
                    <a:pt x="482339" y="768161"/>
                    <a:pt x="510238" y="765371"/>
                  </a:cubicBezTo>
                  <a:cubicBezTo>
                    <a:pt x="529768" y="763511"/>
                    <a:pt x="548367" y="762581"/>
                    <a:pt x="567897" y="760721"/>
                  </a:cubicBezTo>
                  <a:cubicBezTo>
                    <a:pt x="609746" y="757002"/>
                    <a:pt x="651595" y="751422"/>
                    <a:pt x="691584" y="739332"/>
                  </a:cubicBezTo>
                  <a:cubicBezTo>
                    <a:pt x="729713" y="727242"/>
                    <a:pt x="767842" y="707713"/>
                    <a:pt x="792951" y="676093"/>
                  </a:cubicBezTo>
                  <a:cubicBezTo>
                    <a:pt x="799461" y="667724"/>
                    <a:pt x="805041" y="659354"/>
                    <a:pt x="810621" y="650054"/>
                  </a:cubicBezTo>
                  <a:cubicBezTo>
                    <a:pt x="816201" y="639824"/>
                    <a:pt x="819921" y="629595"/>
                    <a:pt x="822711" y="618435"/>
                  </a:cubicBezTo>
                  <a:cubicBezTo>
                    <a:pt x="830150" y="592395"/>
                    <a:pt x="831080" y="564496"/>
                    <a:pt x="827360" y="537527"/>
                  </a:cubicBezTo>
                  <a:cubicBezTo>
                    <a:pt x="820851" y="478938"/>
                    <a:pt x="798531" y="425000"/>
                    <a:pt x="779002" y="370131"/>
                  </a:cubicBezTo>
                  <a:cubicBezTo>
                    <a:pt x="774352" y="357111"/>
                    <a:pt x="770632" y="345022"/>
                    <a:pt x="766912" y="332002"/>
                  </a:cubicBezTo>
                  <a:cubicBezTo>
                    <a:pt x="763192" y="319912"/>
                    <a:pt x="759472" y="306892"/>
                    <a:pt x="756682" y="293873"/>
                  </a:cubicBezTo>
                  <a:cubicBezTo>
                    <a:pt x="749242" y="266904"/>
                    <a:pt x="742733" y="239934"/>
                    <a:pt x="735293" y="212965"/>
                  </a:cubicBezTo>
                  <a:cubicBezTo>
                    <a:pt x="727853" y="185065"/>
                    <a:pt x="718553" y="158096"/>
                    <a:pt x="708324" y="131127"/>
                  </a:cubicBezTo>
                  <a:cubicBezTo>
                    <a:pt x="707393" y="129267"/>
                    <a:pt x="707393" y="128337"/>
                    <a:pt x="706463" y="126477"/>
                  </a:cubicBezTo>
                  <a:cubicBezTo>
                    <a:pt x="722273" y="152516"/>
                    <a:pt x="736223" y="179486"/>
                    <a:pt x="749242" y="206455"/>
                  </a:cubicBezTo>
                  <a:cubicBezTo>
                    <a:pt x="769702" y="248304"/>
                    <a:pt x="788301" y="290153"/>
                    <a:pt x="812481" y="330142"/>
                  </a:cubicBezTo>
                  <a:cubicBezTo>
                    <a:pt x="824571" y="349671"/>
                    <a:pt x="837590" y="368271"/>
                    <a:pt x="851540" y="385011"/>
                  </a:cubicBezTo>
                  <a:cubicBezTo>
                    <a:pt x="866420" y="401750"/>
                    <a:pt x="882229" y="417560"/>
                    <a:pt x="900829" y="430579"/>
                  </a:cubicBezTo>
                  <a:cubicBezTo>
                    <a:pt x="937098" y="456619"/>
                    <a:pt x="981737" y="473358"/>
                    <a:pt x="1027306" y="469638"/>
                  </a:cubicBezTo>
                  <a:cubicBezTo>
                    <a:pt x="1046835" y="467779"/>
                    <a:pt x="1067295" y="462199"/>
                    <a:pt x="1083104" y="450109"/>
                  </a:cubicBezTo>
                  <a:cubicBezTo>
                    <a:pt x="1091474" y="444529"/>
                    <a:pt x="1097984" y="437089"/>
                    <a:pt x="1104494" y="428720"/>
                  </a:cubicBezTo>
                  <a:cubicBezTo>
                    <a:pt x="1110074" y="420350"/>
                    <a:pt x="1114724" y="411050"/>
                    <a:pt x="1116583" y="401750"/>
                  </a:cubicBezTo>
                  <a:cubicBezTo>
                    <a:pt x="1118443" y="388731"/>
                    <a:pt x="1118443" y="376641"/>
                    <a:pt x="1118443" y="365481"/>
                  </a:cubicBezTo>
                  <a:close/>
                  <a:moveTo>
                    <a:pt x="723203" y="277133"/>
                  </a:moveTo>
                  <a:lnTo>
                    <a:pt x="724133" y="280853"/>
                  </a:lnTo>
                  <a:lnTo>
                    <a:pt x="725993" y="288293"/>
                  </a:lnTo>
                  <a:cubicBezTo>
                    <a:pt x="731573" y="310612"/>
                    <a:pt x="738083" y="334792"/>
                    <a:pt x="745523" y="357111"/>
                  </a:cubicBezTo>
                  <a:cubicBezTo>
                    <a:pt x="750172" y="371991"/>
                    <a:pt x="755752" y="386871"/>
                    <a:pt x="760402" y="400820"/>
                  </a:cubicBezTo>
                  <a:lnTo>
                    <a:pt x="761332" y="403610"/>
                  </a:lnTo>
                  <a:cubicBezTo>
                    <a:pt x="765052" y="414770"/>
                    <a:pt x="769702" y="426860"/>
                    <a:pt x="773422" y="438019"/>
                  </a:cubicBezTo>
                  <a:cubicBezTo>
                    <a:pt x="782722" y="465919"/>
                    <a:pt x="793881" y="499398"/>
                    <a:pt x="798531" y="533807"/>
                  </a:cubicBezTo>
                  <a:cubicBezTo>
                    <a:pt x="801321" y="554266"/>
                    <a:pt x="801321" y="572866"/>
                    <a:pt x="799461" y="590536"/>
                  </a:cubicBezTo>
                  <a:cubicBezTo>
                    <a:pt x="797601" y="603555"/>
                    <a:pt x="793881" y="615645"/>
                    <a:pt x="789232" y="626805"/>
                  </a:cubicBezTo>
                  <a:cubicBezTo>
                    <a:pt x="784582" y="637034"/>
                    <a:pt x="779002" y="646334"/>
                    <a:pt x="772492" y="655634"/>
                  </a:cubicBezTo>
                  <a:cubicBezTo>
                    <a:pt x="765052" y="664934"/>
                    <a:pt x="756682" y="672374"/>
                    <a:pt x="748312" y="679813"/>
                  </a:cubicBezTo>
                  <a:cubicBezTo>
                    <a:pt x="736223" y="689113"/>
                    <a:pt x="722273" y="696553"/>
                    <a:pt x="706463" y="703063"/>
                  </a:cubicBezTo>
                  <a:cubicBezTo>
                    <a:pt x="678564" y="714223"/>
                    <a:pt x="647875" y="722592"/>
                    <a:pt x="606026" y="728172"/>
                  </a:cubicBezTo>
                  <a:lnTo>
                    <a:pt x="604166" y="728172"/>
                  </a:lnTo>
                  <a:lnTo>
                    <a:pt x="603236" y="728172"/>
                  </a:lnTo>
                  <a:cubicBezTo>
                    <a:pt x="579057" y="730962"/>
                    <a:pt x="554877" y="733752"/>
                    <a:pt x="530698" y="735612"/>
                  </a:cubicBezTo>
                  <a:lnTo>
                    <a:pt x="529768" y="735612"/>
                  </a:lnTo>
                  <a:cubicBezTo>
                    <a:pt x="513958" y="736542"/>
                    <a:pt x="497219" y="738402"/>
                    <a:pt x="480479" y="740262"/>
                  </a:cubicBezTo>
                  <a:cubicBezTo>
                    <a:pt x="464669" y="742122"/>
                    <a:pt x="448860" y="743982"/>
                    <a:pt x="433050" y="745842"/>
                  </a:cubicBezTo>
                  <a:cubicBezTo>
                    <a:pt x="391201" y="750492"/>
                    <a:pt x="347492" y="755141"/>
                    <a:pt x="304713" y="757931"/>
                  </a:cubicBezTo>
                  <a:cubicBezTo>
                    <a:pt x="286114" y="758861"/>
                    <a:pt x="268444" y="759791"/>
                    <a:pt x="252635" y="759791"/>
                  </a:cubicBezTo>
                  <a:cubicBezTo>
                    <a:pt x="224735" y="759791"/>
                    <a:pt x="200556" y="757931"/>
                    <a:pt x="176377" y="755141"/>
                  </a:cubicBezTo>
                  <a:cubicBezTo>
                    <a:pt x="162427" y="753282"/>
                    <a:pt x="149407" y="750492"/>
                    <a:pt x="135458" y="747702"/>
                  </a:cubicBezTo>
                  <a:cubicBezTo>
                    <a:pt x="126158" y="745842"/>
                    <a:pt x="113138" y="742122"/>
                    <a:pt x="101048" y="737472"/>
                  </a:cubicBezTo>
                  <a:cubicBezTo>
                    <a:pt x="91749" y="733752"/>
                    <a:pt x="84309" y="729102"/>
                    <a:pt x="75939" y="723522"/>
                  </a:cubicBezTo>
                  <a:cubicBezTo>
                    <a:pt x="68499" y="717942"/>
                    <a:pt x="61989" y="710503"/>
                    <a:pt x="55480" y="703063"/>
                  </a:cubicBezTo>
                  <a:cubicBezTo>
                    <a:pt x="48970" y="693763"/>
                    <a:pt x="42460" y="683533"/>
                    <a:pt x="37810" y="672374"/>
                  </a:cubicBezTo>
                  <a:cubicBezTo>
                    <a:pt x="30370" y="654704"/>
                    <a:pt x="25720" y="635174"/>
                    <a:pt x="22000" y="612855"/>
                  </a:cubicBezTo>
                  <a:cubicBezTo>
                    <a:pt x="14561" y="559846"/>
                    <a:pt x="25720" y="509628"/>
                    <a:pt x="27580" y="457549"/>
                  </a:cubicBezTo>
                  <a:cubicBezTo>
                    <a:pt x="29440" y="406400"/>
                    <a:pt x="33160" y="354321"/>
                    <a:pt x="36880" y="303173"/>
                  </a:cubicBezTo>
                  <a:cubicBezTo>
                    <a:pt x="37810" y="287363"/>
                    <a:pt x="39670" y="272483"/>
                    <a:pt x="40600" y="256674"/>
                  </a:cubicBezTo>
                  <a:lnTo>
                    <a:pt x="40600" y="255744"/>
                  </a:lnTo>
                  <a:cubicBezTo>
                    <a:pt x="41530" y="243654"/>
                    <a:pt x="42460" y="231564"/>
                    <a:pt x="43390" y="219475"/>
                  </a:cubicBezTo>
                  <a:lnTo>
                    <a:pt x="44320" y="210175"/>
                  </a:lnTo>
                  <a:lnTo>
                    <a:pt x="44320" y="209245"/>
                  </a:lnTo>
                  <a:cubicBezTo>
                    <a:pt x="45250" y="194365"/>
                    <a:pt x="46180" y="179486"/>
                    <a:pt x="48040" y="165536"/>
                  </a:cubicBezTo>
                  <a:cubicBezTo>
                    <a:pt x="50830" y="146936"/>
                    <a:pt x="54550" y="132057"/>
                    <a:pt x="59199" y="119037"/>
                  </a:cubicBezTo>
                  <a:cubicBezTo>
                    <a:pt x="62919" y="111597"/>
                    <a:pt x="66639" y="104157"/>
                    <a:pt x="71289" y="98578"/>
                  </a:cubicBezTo>
                  <a:cubicBezTo>
                    <a:pt x="75009" y="93928"/>
                    <a:pt x="79659" y="89278"/>
                    <a:pt x="85239" y="84628"/>
                  </a:cubicBezTo>
                  <a:cubicBezTo>
                    <a:pt x="91749" y="79978"/>
                    <a:pt x="98258" y="76258"/>
                    <a:pt x="105698" y="72538"/>
                  </a:cubicBezTo>
                  <a:cubicBezTo>
                    <a:pt x="113138" y="69748"/>
                    <a:pt x="120578" y="66958"/>
                    <a:pt x="129878" y="65098"/>
                  </a:cubicBezTo>
                  <a:cubicBezTo>
                    <a:pt x="141037" y="62309"/>
                    <a:pt x="152197" y="60449"/>
                    <a:pt x="163357" y="57659"/>
                  </a:cubicBezTo>
                  <a:cubicBezTo>
                    <a:pt x="184746" y="53939"/>
                    <a:pt x="207066" y="50219"/>
                    <a:pt x="233105" y="46499"/>
                  </a:cubicBezTo>
                  <a:cubicBezTo>
                    <a:pt x="289834" y="39059"/>
                    <a:pt x="352142" y="33479"/>
                    <a:pt x="428400" y="30689"/>
                  </a:cubicBezTo>
                  <a:cubicBezTo>
                    <a:pt x="434910" y="30689"/>
                    <a:pt x="442350" y="29759"/>
                    <a:pt x="448860" y="29759"/>
                  </a:cubicBezTo>
                  <a:lnTo>
                    <a:pt x="455370" y="29759"/>
                  </a:lnTo>
                  <a:cubicBezTo>
                    <a:pt x="473039" y="28829"/>
                    <a:pt x="491639" y="28829"/>
                    <a:pt x="510238" y="26969"/>
                  </a:cubicBezTo>
                  <a:cubicBezTo>
                    <a:pt x="525118" y="26039"/>
                    <a:pt x="537208" y="25109"/>
                    <a:pt x="550227" y="25109"/>
                  </a:cubicBezTo>
                  <a:cubicBezTo>
                    <a:pt x="561387" y="25109"/>
                    <a:pt x="570687" y="26039"/>
                    <a:pt x="580917" y="26969"/>
                  </a:cubicBezTo>
                  <a:cubicBezTo>
                    <a:pt x="592076" y="28829"/>
                    <a:pt x="601376" y="30689"/>
                    <a:pt x="610676" y="34409"/>
                  </a:cubicBezTo>
                  <a:cubicBezTo>
                    <a:pt x="616256" y="37199"/>
                    <a:pt x="621836" y="39989"/>
                    <a:pt x="627415" y="43709"/>
                  </a:cubicBezTo>
                  <a:cubicBezTo>
                    <a:pt x="632065" y="47429"/>
                    <a:pt x="635785" y="51149"/>
                    <a:pt x="639505" y="55799"/>
                  </a:cubicBezTo>
                  <a:cubicBezTo>
                    <a:pt x="646945" y="66028"/>
                    <a:pt x="652525" y="76258"/>
                    <a:pt x="658105" y="86488"/>
                  </a:cubicBezTo>
                  <a:cubicBezTo>
                    <a:pt x="663685" y="96718"/>
                    <a:pt x="669264" y="108807"/>
                    <a:pt x="674844" y="121827"/>
                  </a:cubicBezTo>
                  <a:cubicBezTo>
                    <a:pt x="696234" y="171116"/>
                    <a:pt x="710183" y="225055"/>
                    <a:pt x="723203" y="277133"/>
                  </a:cubicBezTo>
                  <a:close/>
                  <a:moveTo>
                    <a:pt x="1094264" y="385941"/>
                  </a:moveTo>
                  <a:cubicBezTo>
                    <a:pt x="1093334" y="392450"/>
                    <a:pt x="1091474" y="398030"/>
                    <a:pt x="1089614" y="403610"/>
                  </a:cubicBezTo>
                  <a:cubicBezTo>
                    <a:pt x="1087754" y="408260"/>
                    <a:pt x="1084964" y="412910"/>
                    <a:pt x="1082174" y="416630"/>
                  </a:cubicBezTo>
                  <a:cubicBezTo>
                    <a:pt x="1078454" y="421280"/>
                    <a:pt x="1074734" y="425000"/>
                    <a:pt x="1071015" y="427790"/>
                  </a:cubicBezTo>
                  <a:cubicBezTo>
                    <a:pt x="1065435" y="431509"/>
                    <a:pt x="1059855" y="435229"/>
                    <a:pt x="1054275" y="438019"/>
                  </a:cubicBezTo>
                  <a:cubicBezTo>
                    <a:pt x="1045905" y="441739"/>
                    <a:pt x="1036605" y="443599"/>
                    <a:pt x="1028236" y="444529"/>
                  </a:cubicBezTo>
                  <a:cubicBezTo>
                    <a:pt x="1016146" y="446389"/>
                    <a:pt x="1004056" y="445459"/>
                    <a:pt x="991967" y="444529"/>
                  </a:cubicBezTo>
                  <a:cubicBezTo>
                    <a:pt x="978017" y="442669"/>
                    <a:pt x="964067" y="438949"/>
                    <a:pt x="951978" y="433369"/>
                  </a:cubicBezTo>
                  <a:cubicBezTo>
                    <a:pt x="934308" y="425930"/>
                    <a:pt x="917568" y="415700"/>
                    <a:pt x="902689" y="404540"/>
                  </a:cubicBezTo>
                  <a:cubicBezTo>
                    <a:pt x="884089" y="389660"/>
                    <a:pt x="867350" y="372921"/>
                    <a:pt x="852470" y="353391"/>
                  </a:cubicBezTo>
                  <a:cubicBezTo>
                    <a:pt x="824571" y="317122"/>
                    <a:pt x="804111" y="277133"/>
                    <a:pt x="783652" y="236214"/>
                  </a:cubicBezTo>
                  <a:cubicBezTo>
                    <a:pt x="763192" y="195295"/>
                    <a:pt x="743663" y="153446"/>
                    <a:pt x="719483" y="114387"/>
                  </a:cubicBezTo>
                  <a:cubicBezTo>
                    <a:pt x="713903" y="106017"/>
                    <a:pt x="709253" y="98578"/>
                    <a:pt x="702744" y="90208"/>
                  </a:cubicBezTo>
                  <a:cubicBezTo>
                    <a:pt x="714833" y="94858"/>
                    <a:pt x="725993" y="98578"/>
                    <a:pt x="738083" y="102297"/>
                  </a:cubicBezTo>
                  <a:cubicBezTo>
                    <a:pt x="765982" y="111597"/>
                    <a:pt x="792951" y="121827"/>
                    <a:pt x="819921" y="132987"/>
                  </a:cubicBezTo>
                  <a:cubicBezTo>
                    <a:pt x="857120" y="148796"/>
                    <a:pt x="893389" y="166466"/>
                    <a:pt x="928728" y="185995"/>
                  </a:cubicBezTo>
                  <a:cubicBezTo>
                    <a:pt x="956627" y="201805"/>
                    <a:pt x="984527" y="218545"/>
                    <a:pt x="1009636" y="238074"/>
                  </a:cubicBezTo>
                  <a:cubicBezTo>
                    <a:pt x="1030096" y="253884"/>
                    <a:pt x="1048695" y="270623"/>
                    <a:pt x="1064505" y="291083"/>
                  </a:cubicBezTo>
                  <a:cubicBezTo>
                    <a:pt x="1072875" y="302243"/>
                    <a:pt x="1080314" y="314332"/>
                    <a:pt x="1085894" y="327352"/>
                  </a:cubicBezTo>
                  <a:cubicBezTo>
                    <a:pt x="1089614" y="337582"/>
                    <a:pt x="1093334" y="348741"/>
                    <a:pt x="1094264" y="358971"/>
                  </a:cubicBezTo>
                  <a:cubicBezTo>
                    <a:pt x="1095194" y="368271"/>
                    <a:pt x="1095194" y="377571"/>
                    <a:pt x="1094264" y="385941"/>
                  </a:cubicBezTo>
                  <a:close/>
                  <a:moveTo>
                    <a:pt x="867350" y="651914"/>
                  </a:moveTo>
                  <a:cubicBezTo>
                    <a:pt x="866420" y="651914"/>
                    <a:pt x="864560" y="650984"/>
                    <a:pt x="863630" y="650984"/>
                  </a:cubicBezTo>
                  <a:cubicBezTo>
                    <a:pt x="857120" y="650984"/>
                    <a:pt x="850610" y="655634"/>
                    <a:pt x="848750" y="662144"/>
                  </a:cubicBezTo>
                  <a:cubicBezTo>
                    <a:pt x="847820" y="665864"/>
                    <a:pt x="845960" y="670514"/>
                    <a:pt x="845030" y="674233"/>
                  </a:cubicBezTo>
                  <a:cubicBezTo>
                    <a:pt x="843170" y="678883"/>
                    <a:pt x="840380" y="683533"/>
                    <a:pt x="837590" y="687253"/>
                  </a:cubicBezTo>
                  <a:cubicBezTo>
                    <a:pt x="834800" y="690973"/>
                    <a:pt x="832010" y="693763"/>
                    <a:pt x="828291" y="696553"/>
                  </a:cubicBezTo>
                  <a:cubicBezTo>
                    <a:pt x="825501" y="699343"/>
                    <a:pt x="823641" y="703993"/>
                    <a:pt x="823641" y="707713"/>
                  </a:cubicBezTo>
                  <a:cubicBezTo>
                    <a:pt x="823641" y="712363"/>
                    <a:pt x="825501" y="716082"/>
                    <a:pt x="828291" y="718872"/>
                  </a:cubicBezTo>
                  <a:cubicBezTo>
                    <a:pt x="831080" y="721662"/>
                    <a:pt x="835730" y="723522"/>
                    <a:pt x="839450" y="723522"/>
                  </a:cubicBezTo>
                  <a:cubicBezTo>
                    <a:pt x="844100" y="723522"/>
                    <a:pt x="846890" y="721662"/>
                    <a:pt x="850610" y="718872"/>
                  </a:cubicBezTo>
                  <a:cubicBezTo>
                    <a:pt x="858050" y="712363"/>
                    <a:pt x="864560" y="705853"/>
                    <a:pt x="869209" y="697483"/>
                  </a:cubicBezTo>
                  <a:cubicBezTo>
                    <a:pt x="874789" y="688183"/>
                    <a:pt x="878509" y="677023"/>
                    <a:pt x="879439" y="665864"/>
                  </a:cubicBezTo>
                  <a:cubicBezTo>
                    <a:pt x="879439" y="660284"/>
                    <a:pt x="872929" y="653774"/>
                    <a:pt x="867350" y="651914"/>
                  </a:cubicBezTo>
                  <a:close/>
                  <a:moveTo>
                    <a:pt x="915708" y="646334"/>
                  </a:moveTo>
                  <a:cubicBezTo>
                    <a:pt x="914778" y="646334"/>
                    <a:pt x="912918" y="645404"/>
                    <a:pt x="911988" y="645404"/>
                  </a:cubicBezTo>
                  <a:cubicBezTo>
                    <a:pt x="909198" y="645404"/>
                    <a:pt x="906409" y="646334"/>
                    <a:pt x="904549" y="647264"/>
                  </a:cubicBezTo>
                  <a:cubicBezTo>
                    <a:pt x="900829" y="649124"/>
                    <a:pt x="898969" y="652844"/>
                    <a:pt x="897109" y="656564"/>
                  </a:cubicBezTo>
                  <a:cubicBezTo>
                    <a:pt x="892459" y="666794"/>
                    <a:pt x="890599" y="677953"/>
                    <a:pt x="887809" y="689113"/>
                  </a:cubicBezTo>
                  <a:cubicBezTo>
                    <a:pt x="885949" y="698413"/>
                    <a:pt x="890599" y="706783"/>
                    <a:pt x="898969" y="709573"/>
                  </a:cubicBezTo>
                  <a:cubicBezTo>
                    <a:pt x="907339" y="712363"/>
                    <a:pt x="917568" y="706783"/>
                    <a:pt x="919428" y="698413"/>
                  </a:cubicBezTo>
                  <a:cubicBezTo>
                    <a:pt x="922218" y="686323"/>
                    <a:pt x="925008" y="673304"/>
                    <a:pt x="926868" y="661214"/>
                  </a:cubicBezTo>
                  <a:cubicBezTo>
                    <a:pt x="927798" y="654704"/>
                    <a:pt x="922218" y="648194"/>
                    <a:pt x="915708" y="646334"/>
                  </a:cubicBez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DCE0F832-0A23-D515-69C7-6D0469B45C0E}"/>
                </a:ext>
              </a:extLst>
            </p:cNvPr>
            <p:cNvSpPr/>
            <p:nvPr/>
          </p:nvSpPr>
          <p:spPr>
            <a:xfrm>
              <a:off x="914167" y="1010128"/>
              <a:ext cx="659242" cy="105087"/>
            </a:xfrm>
            <a:custGeom>
              <a:avLst/>
              <a:gdLst>
                <a:gd name="connsiteX0" fmla="*/ 191575 w 659242"/>
                <a:gd name="connsiteY0" fmla="*/ 41849 h 105087"/>
                <a:gd name="connsiteX1" fmla="*/ 191575 w 659242"/>
                <a:gd name="connsiteY1" fmla="*/ 41849 h 105087"/>
                <a:gd name="connsiteX2" fmla="*/ 191575 w 659242"/>
                <a:gd name="connsiteY2" fmla="*/ 41849 h 105087"/>
                <a:gd name="connsiteX3" fmla="*/ 191575 w 659242"/>
                <a:gd name="connsiteY3" fmla="*/ 41849 h 105087"/>
                <a:gd name="connsiteX4" fmla="*/ 494748 w 659242"/>
                <a:gd name="connsiteY4" fmla="*/ 31619 h 105087"/>
                <a:gd name="connsiteX5" fmla="*/ 449179 w 659242"/>
                <a:gd name="connsiteY5" fmla="*/ 18600 h 105087"/>
                <a:gd name="connsiteX6" fmla="*/ 398960 w 659242"/>
                <a:gd name="connsiteY6" fmla="*/ 8370 h 105087"/>
                <a:gd name="connsiteX7" fmla="*/ 296663 w 659242"/>
                <a:gd name="connsiteY7" fmla="*/ 0 h 105087"/>
                <a:gd name="connsiteX8" fmla="*/ 287363 w 659242"/>
                <a:gd name="connsiteY8" fmla="*/ 0 h 105087"/>
                <a:gd name="connsiteX9" fmla="*/ 174836 w 659242"/>
                <a:gd name="connsiteY9" fmla="*/ 11160 h 105087"/>
                <a:gd name="connsiteX10" fmla="*/ 72538 w 659242"/>
                <a:gd name="connsiteY10" fmla="*/ 42779 h 105087"/>
                <a:gd name="connsiteX11" fmla="*/ 3720 w 659242"/>
                <a:gd name="connsiteY11" fmla="*/ 82768 h 105087"/>
                <a:gd name="connsiteX12" fmla="*/ 0 w 659242"/>
                <a:gd name="connsiteY12" fmla="*/ 92068 h 105087"/>
                <a:gd name="connsiteX13" fmla="*/ 3720 w 659242"/>
                <a:gd name="connsiteY13" fmla="*/ 101368 h 105087"/>
                <a:gd name="connsiteX14" fmla="*/ 13020 w 659242"/>
                <a:gd name="connsiteY14" fmla="*/ 105087 h 105087"/>
                <a:gd name="connsiteX15" fmla="*/ 22319 w 659242"/>
                <a:gd name="connsiteY15" fmla="*/ 101368 h 105087"/>
                <a:gd name="connsiteX16" fmla="*/ 25109 w 659242"/>
                <a:gd name="connsiteY16" fmla="*/ 99508 h 105087"/>
                <a:gd name="connsiteX17" fmla="*/ 84628 w 659242"/>
                <a:gd name="connsiteY17" fmla="*/ 66958 h 105087"/>
                <a:gd name="connsiteX18" fmla="*/ 193435 w 659242"/>
                <a:gd name="connsiteY18" fmla="*/ 40919 h 105087"/>
                <a:gd name="connsiteX19" fmla="*/ 191575 w 659242"/>
                <a:gd name="connsiteY19" fmla="*/ 40919 h 105087"/>
                <a:gd name="connsiteX20" fmla="*/ 194365 w 659242"/>
                <a:gd name="connsiteY20" fmla="*/ 40919 h 105087"/>
                <a:gd name="connsiteX21" fmla="*/ 196225 w 659242"/>
                <a:gd name="connsiteY21" fmla="*/ 40919 h 105087"/>
                <a:gd name="connsiteX22" fmla="*/ 194365 w 659242"/>
                <a:gd name="connsiteY22" fmla="*/ 40919 h 105087"/>
                <a:gd name="connsiteX23" fmla="*/ 302243 w 659242"/>
                <a:gd name="connsiteY23" fmla="*/ 37199 h 105087"/>
                <a:gd name="connsiteX24" fmla="*/ 409190 w 659242"/>
                <a:gd name="connsiteY24" fmla="*/ 46499 h 105087"/>
                <a:gd name="connsiteX25" fmla="*/ 449179 w 659242"/>
                <a:gd name="connsiteY25" fmla="*/ 53939 h 105087"/>
                <a:gd name="connsiteX26" fmla="*/ 488238 w 659242"/>
                <a:gd name="connsiteY26" fmla="*/ 63238 h 105087"/>
                <a:gd name="connsiteX27" fmla="*/ 508697 w 659242"/>
                <a:gd name="connsiteY27" fmla="*/ 52079 h 105087"/>
                <a:gd name="connsiteX28" fmla="*/ 494748 w 659242"/>
                <a:gd name="connsiteY28" fmla="*/ 31619 h 105087"/>
                <a:gd name="connsiteX29" fmla="*/ 649124 w 659242"/>
                <a:gd name="connsiteY29" fmla="*/ 67888 h 105087"/>
                <a:gd name="connsiteX30" fmla="*/ 620295 w 659242"/>
                <a:gd name="connsiteY30" fmla="*/ 58589 h 105087"/>
                <a:gd name="connsiteX31" fmla="*/ 616575 w 659242"/>
                <a:gd name="connsiteY31" fmla="*/ 57659 h 105087"/>
                <a:gd name="connsiteX32" fmla="*/ 602625 w 659242"/>
                <a:gd name="connsiteY32" fmla="*/ 67888 h 105087"/>
                <a:gd name="connsiteX33" fmla="*/ 611925 w 659242"/>
                <a:gd name="connsiteY33" fmla="*/ 85558 h 105087"/>
                <a:gd name="connsiteX34" fmla="*/ 640754 w 659242"/>
                <a:gd name="connsiteY34" fmla="*/ 94858 h 105087"/>
                <a:gd name="connsiteX35" fmla="*/ 658424 w 659242"/>
                <a:gd name="connsiteY35" fmla="*/ 85558 h 105087"/>
                <a:gd name="connsiteX36" fmla="*/ 649124 w 659242"/>
                <a:gd name="connsiteY36" fmla="*/ 67888 h 10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59242" h="105087">
                  <a:moveTo>
                    <a:pt x="191575" y="41849"/>
                  </a:moveTo>
                  <a:cubicBezTo>
                    <a:pt x="191575" y="41849"/>
                    <a:pt x="191575" y="41849"/>
                    <a:pt x="191575" y="41849"/>
                  </a:cubicBezTo>
                  <a:cubicBezTo>
                    <a:pt x="191575" y="41849"/>
                    <a:pt x="191575" y="41849"/>
                    <a:pt x="191575" y="41849"/>
                  </a:cubicBezTo>
                  <a:cubicBezTo>
                    <a:pt x="191575" y="41849"/>
                    <a:pt x="191575" y="41849"/>
                    <a:pt x="191575" y="41849"/>
                  </a:cubicBezTo>
                  <a:close/>
                  <a:moveTo>
                    <a:pt x="494748" y="31619"/>
                  </a:moveTo>
                  <a:cubicBezTo>
                    <a:pt x="479868" y="26969"/>
                    <a:pt x="464989" y="22319"/>
                    <a:pt x="449179" y="18600"/>
                  </a:cubicBezTo>
                  <a:cubicBezTo>
                    <a:pt x="432439" y="14880"/>
                    <a:pt x="415700" y="11160"/>
                    <a:pt x="398960" y="8370"/>
                  </a:cubicBezTo>
                  <a:cubicBezTo>
                    <a:pt x="364551" y="2790"/>
                    <a:pt x="331072" y="0"/>
                    <a:pt x="296663" y="0"/>
                  </a:cubicBezTo>
                  <a:cubicBezTo>
                    <a:pt x="293873" y="0"/>
                    <a:pt x="291083" y="0"/>
                    <a:pt x="287363" y="0"/>
                  </a:cubicBezTo>
                  <a:cubicBezTo>
                    <a:pt x="249234" y="930"/>
                    <a:pt x="212035" y="4650"/>
                    <a:pt x="174836" y="11160"/>
                  </a:cubicBezTo>
                  <a:cubicBezTo>
                    <a:pt x="139497" y="17670"/>
                    <a:pt x="105087" y="27899"/>
                    <a:pt x="72538" y="42779"/>
                  </a:cubicBezTo>
                  <a:cubicBezTo>
                    <a:pt x="48359" y="53009"/>
                    <a:pt x="25109" y="66958"/>
                    <a:pt x="3720" y="82768"/>
                  </a:cubicBezTo>
                  <a:cubicBezTo>
                    <a:pt x="930" y="84628"/>
                    <a:pt x="0" y="89278"/>
                    <a:pt x="0" y="92068"/>
                  </a:cubicBezTo>
                  <a:cubicBezTo>
                    <a:pt x="0" y="95788"/>
                    <a:pt x="930" y="98578"/>
                    <a:pt x="3720" y="101368"/>
                  </a:cubicBezTo>
                  <a:cubicBezTo>
                    <a:pt x="6510" y="104157"/>
                    <a:pt x="9300" y="105087"/>
                    <a:pt x="13020" y="105087"/>
                  </a:cubicBezTo>
                  <a:cubicBezTo>
                    <a:pt x="16740" y="105087"/>
                    <a:pt x="19530" y="103227"/>
                    <a:pt x="22319" y="101368"/>
                  </a:cubicBezTo>
                  <a:cubicBezTo>
                    <a:pt x="23249" y="100437"/>
                    <a:pt x="24179" y="100437"/>
                    <a:pt x="25109" y="99508"/>
                  </a:cubicBezTo>
                  <a:cubicBezTo>
                    <a:pt x="43709" y="86488"/>
                    <a:pt x="64168" y="75328"/>
                    <a:pt x="84628" y="66958"/>
                  </a:cubicBezTo>
                  <a:cubicBezTo>
                    <a:pt x="119037" y="53939"/>
                    <a:pt x="156236" y="45569"/>
                    <a:pt x="193435" y="40919"/>
                  </a:cubicBezTo>
                  <a:cubicBezTo>
                    <a:pt x="192505" y="40919"/>
                    <a:pt x="191575" y="40919"/>
                    <a:pt x="191575" y="40919"/>
                  </a:cubicBezTo>
                  <a:cubicBezTo>
                    <a:pt x="192505" y="40919"/>
                    <a:pt x="193435" y="40919"/>
                    <a:pt x="194365" y="40919"/>
                  </a:cubicBezTo>
                  <a:cubicBezTo>
                    <a:pt x="195295" y="40919"/>
                    <a:pt x="195295" y="40919"/>
                    <a:pt x="196225" y="40919"/>
                  </a:cubicBezTo>
                  <a:cubicBezTo>
                    <a:pt x="195295" y="40919"/>
                    <a:pt x="195295" y="40919"/>
                    <a:pt x="194365" y="40919"/>
                  </a:cubicBezTo>
                  <a:cubicBezTo>
                    <a:pt x="230634" y="37199"/>
                    <a:pt x="266903" y="36269"/>
                    <a:pt x="302243" y="37199"/>
                  </a:cubicBezTo>
                  <a:cubicBezTo>
                    <a:pt x="337582" y="38129"/>
                    <a:pt x="373851" y="41849"/>
                    <a:pt x="409190" y="46499"/>
                  </a:cubicBezTo>
                  <a:cubicBezTo>
                    <a:pt x="422210" y="48359"/>
                    <a:pt x="436159" y="51149"/>
                    <a:pt x="449179" y="53939"/>
                  </a:cubicBezTo>
                  <a:cubicBezTo>
                    <a:pt x="462199" y="56729"/>
                    <a:pt x="475218" y="59519"/>
                    <a:pt x="488238" y="63238"/>
                  </a:cubicBezTo>
                  <a:cubicBezTo>
                    <a:pt x="496608" y="66028"/>
                    <a:pt x="505908" y="60449"/>
                    <a:pt x="508697" y="52079"/>
                  </a:cubicBezTo>
                  <a:cubicBezTo>
                    <a:pt x="508697" y="42779"/>
                    <a:pt x="503118" y="34409"/>
                    <a:pt x="494748" y="31619"/>
                  </a:cubicBezTo>
                  <a:close/>
                  <a:moveTo>
                    <a:pt x="649124" y="67888"/>
                  </a:moveTo>
                  <a:cubicBezTo>
                    <a:pt x="639824" y="65098"/>
                    <a:pt x="630525" y="61378"/>
                    <a:pt x="620295" y="58589"/>
                  </a:cubicBezTo>
                  <a:cubicBezTo>
                    <a:pt x="619365" y="58589"/>
                    <a:pt x="617505" y="57659"/>
                    <a:pt x="616575" y="57659"/>
                  </a:cubicBezTo>
                  <a:cubicBezTo>
                    <a:pt x="610065" y="57659"/>
                    <a:pt x="604485" y="62308"/>
                    <a:pt x="602625" y="67888"/>
                  </a:cubicBezTo>
                  <a:cubicBezTo>
                    <a:pt x="600765" y="75328"/>
                    <a:pt x="605415" y="82768"/>
                    <a:pt x="611925" y="85558"/>
                  </a:cubicBezTo>
                  <a:cubicBezTo>
                    <a:pt x="621225" y="88348"/>
                    <a:pt x="630525" y="92068"/>
                    <a:pt x="640754" y="94858"/>
                  </a:cubicBezTo>
                  <a:cubicBezTo>
                    <a:pt x="648194" y="97648"/>
                    <a:pt x="656564" y="92068"/>
                    <a:pt x="658424" y="85558"/>
                  </a:cubicBezTo>
                  <a:cubicBezTo>
                    <a:pt x="661214" y="78118"/>
                    <a:pt x="656564" y="70678"/>
                    <a:pt x="649124" y="67888"/>
                  </a:cubicBezTo>
                  <a:close/>
                </a:path>
              </a:pathLst>
            </a:custGeom>
            <a:solidFill>
              <a:srgbClr val="FDFDFD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EE4B98E9-65F3-0778-2FDA-65A619B56AB9}"/>
              </a:ext>
            </a:extLst>
          </p:cNvPr>
          <p:cNvSpPr/>
          <p:nvPr/>
        </p:nvSpPr>
        <p:spPr>
          <a:xfrm>
            <a:off x="9528185" y="242118"/>
            <a:ext cx="2207314" cy="1463569"/>
          </a:xfrm>
          <a:custGeom>
            <a:avLst/>
            <a:gdLst>
              <a:gd name="connsiteX0" fmla="*/ 1708326 w 1708325"/>
              <a:gd name="connsiteY0" fmla="*/ 1071334 h 1132712"/>
              <a:gd name="connsiteX1" fmla="*/ 1706466 w 1708325"/>
              <a:gd name="connsiteY1" fmla="*/ 1065754 h 1132712"/>
              <a:gd name="connsiteX2" fmla="*/ 1705537 w 1708325"/>
              <a:gd name="connsiteY2" fmla="*/ 1056454 h 1132712"/>
              <a:gd name="connsiteX3" fmla="*/ 1696237 w 1708325"/>
              <a:gd name="connsiteY3" fmla="*/ 1047154 h 1132712"/>
              <a:gd name="connsiteX4" fmla="*/ 1689726 w 1708325"/>
              <a:gd name="connsiteY4" fmla="*/ 1045294 h 1132712"/>
              <a:gd name="connsiteX5" fmla="*/ 1679497 w 1708325"/>
              <a:gd name="connsiteY5" fmla="*/ 1035065 h 1132712"/>
              <a:gd name="connsiteX6" fmla="*/ 1655318 w 1708325"/>
              <a:gd name="connsiteY6" fmla="*/ 1012745 h 1132712"/>
              <a:gd name="connsiteX7" fmla="*/ 1602308 w 1708325"/>
              <a:gd name="connsiteY7" fmla="*/ 973686 h 1132712"/>
              <a:gd name="connsiteX8" fmla="*/ 1490711 w 1708325"/>
              <a:gd name="connsiteY8" fmla="*/ 902078 h 1132712"/>
              <a:gd name="connsiteX9" fmla="*/ 1378184 w 1708325"/>
              <a:gd name="connsiteY9" fmla="*/ 832330 h 1132712"/>
              <a:gd name="connsiteX10" fmla="*/ 1323315 w 1708325"/>
              <a:gd name="connsiteY10" fmla="*/ 796060 h 1132712"/>
              <a:gd name="connsiteX11" fmla="*/ 1269377 w 1708325"/>
              <a:gd name="connsiteY11" fmla="*/ 758861 h 1132712"/>
              <a:gd name="connsiteX12" fmla="*/ 1265657 w 1708325"/>
              <a:gd name="connsiteY12" fmla="*/ 757001 h 1132712"/>
              <a:gd name="connsiteX13" fmla="*/ 1263797 w 1708325"/>
              <a:gd name="connsiteY13" fmla="*/ 754212 h 1132712"/>
              <a:gd name="connsiteX14" fmla="*/ 1253567 w 1708325"/>
              <a:gd name="connsiteY14" fmla="*/ 748632 h 1132712"/>
              <a:gd name="connsiteX15" fmla="*/ 1251707 w 1708325"/>
              <a:gd name="connsiteY15" fmla="*/ 748632 h 1132712"/>
              <a:gd name="connsiteX16" fmla="*/ 1242408 w 1708325"/>
              <a:gd name="connsiteY16" fmla="*/ 751422 h 1132712"/>
              <a:gd name="connsiteX17" fmla="*/ 1208929 w 1708325"/>
              <a:gd name="connsiteY17" fmla="*/ 778391 h 1132712"/>
              <a:gd name="connsiteX18" fmla="*/ 1174519 w 1708325"/>
              <a:gd name="connsiteY18" fmla="*/ 809080 h 1132712"/>
              <a:gd name="connsiteX19" fmla="*/ 1119651 w 1708325"/>
              <a:gd name="connsiteY19" fmla="*/ 855579 h 1132712"/>
              <a:gd name="connsiteX20" fmla="*/ 1064782 w 1708325"/>
              <a:gd name="connsiteY20" fmla="*/ 849069 h 1132712"/>
              <a:gd name="connsiteX21" fmla="*/ 1062921 w 1708325"/>
              <a:gd name="connsiteY21" fmla="*/ 847209 h 1132712"/>
              <a:gd name="connsiteX22" fmla="*/ 1052692 w 1708325"/>
              <a:gd name="connsiteY22" fmla="*/ 843489 h 1132712"/>
              <a:gd name="connsiteX23" fmla="*/ 1039672 w 1708325"/>
              <a:gd name="connsiteY23" fmla="*/ 849999 h 1132712"/>
              <a:gd name="connsiteX24" fmla="*/ 1008054 w 1708325"/>
              <a:gd name="connsiteY24" fmla="*/ 904868 h 1132712"/>
              <a:gd name="connsiteX25" fmla="*/ 981084 w 1708325"/>
              <a:gd name="connsiteY25" fmla="*/ 967176 h 1132712"/>
              <a:gd name="connsiteX26" fmla="*/ 942024 w 1708325"/>
              <a:gd name="connsiteY26" fmla="*/ 1091793 h 1132712"/>
              <a:gd name="connsiteX27" fmla="*/ 941095 w 1708325"/>
              <a:gd name="connsiteY27" fmla="*/ 1096443 h 1132712"/>
              <a:gd name="connsiteX28" fmla="*/ 942955 w 1708325"/>
              <a:gd name="connsiteY28" fmla="*/ 1105743 h 1132712"/>
              <a:gd name="connsiteX29" fmla="*/ 948535 w 1708325"/>
              <a:gd name="connsiteY29" fmla="*/ 1112253 h 1132712"/>
              <a:gd name="connsiteX30" fmla="*/ 947605 w 1708325"/>
              <a:gd name="connsiteY30" fmla="*/ 1120623 h 1132712"/>
              <a:gd name="connsiteX31" fmla="*/ 953185 w 1708325"/>
              <a:gd name="connsiteY31" fmla="*/ 1129922 h 1132712"/>
              <a:gd name="connsiteX32" fmla="*/ 964344 w 1708325"/>
              <a:gd name="connsiteY32" fmla="*/ 1132712 h 1132712"/>
              <a:gd name="connsiteX33" fmla="*/ 1005263 w 1708325"/>
              <a:gd name="connsiteY33" fmla="*/ 1131782 h 1132712"/>
              <a:gd name="connsiteX34" fmla="*/ 1003404 w 1708325"/>
              <a:gd name="connsiteY34" fmla="*/ 1131782 h 1132712"/>
              <a:gd name="connsiteX35" fmla="*/ 1327965 w 1708325"/>
              <a:gd name="connsiteY35" fmla="*/ 1127132 h 1132712"/>
              <a:gd name="connsiteX36" fmla="*/ 1491642 w 1708325"/>
              <a:gd name="connsiteY36" fmla="*/ 1118763 h 1132712"/>
              <a:gd name="connsiteX37" fmla="*/ 1651597 w 1708325"/>
              <a:gd name="connsiteY37" fmla="*/ 1099233 h 1132712"/>
              <a:gd name="connsiteX38" fmla="*/ 1699026 w 1708325"/>
              <a:gd name="connsiteY38" fmla="*/ 1088073 h 1132712"/>
              <a:gd name="connsiteX39" fmla="*/ 1705537 w 1708325"/>
              <a:gd name="connsiteY39" fmla="*/ 1082493 h 1132712"/>
              <a:gd name="connsiteX40" fmla="*/ 1708326 w 1708325"/>
              <a:gd name="connsiteY40" fmla="*/ 1071334 h 1132712"/>
              <a:gd name="connsiteX41" fmla="*/ 1192189 w 1708325"/>
              <a:gd name="connsiteY41" fmla="*/ 833260 h 1132712"/>
              <a:gd name="connsiteX42" fmla="*/ 1227528 w 1708325"/>
              <a:gd name="connsiteY42" fmla="*/ 804430 h 1132712"/>
              <a:gd name="connsiteX43" fmla="*/ 1247057 w 1708325"/>
              <a:gd name="connsiteY43" fmla="*/ 787691 h 1132712"/>
              <a:gd name="connsiteX44" fmla="*/ 1298206 w 1708325"/>
              <a:gd name="connsiteY44" fmla="*/ 826750 h 1132712"/>
              <a:gd name="connsiteX45" fmla="*/ 1350285 w 1708325"/>
              <a:gd name="connsiteY45" fmla="*/ 866739 h 1132712"/>
              <a:gd name="connsiteX46" fmla="*/ 1456302 w 1708325"/>
              <a:gd name="connsiteY46" fmla="*/ 945787 h 1132712"/>
              <a:gd name="connsiteX47" fmla="*/ 1509311 w 1708325"/>
              <a:gd name="connsiteY47" fmla="*/ 983916 h 1132712"/>
              <a:gd name="connsiteX48" fmla="*/ 1380974 w 1708325"/>
              <a:gd name="connsiteY48" fmla="*/ 933697 h 1132712"/>
              <a:gd name="connsiteX49" fmla="*/ 1154989 w 1708325"/>
              <a:gd name="connsiteY49" fmla="*/ 863019 h 1132712"/>
              <a:gd name="connsiteX50" fmla="*/ 1192189 w 1708325"/>
              <a:gd name="connsiteY50" fmla="*/ 833260 h 1132712"/>
              <a:gd name="connsiteX51" fmla="*/ 1529771 w 1708325"/>
              <a:gd name="connsiteY51" fmla="*/ 1079704 h 1132712"/>
              <a:gd name="connsiteX52" fmla="*/ 1367025 w 1708325"/>
              <a:gd name="connsiteY52" fmla="*/ 1093653 h 1132712"/>
              <a:gd name="connsiteX53" fmla="*/ 1039672 w 1708325"/>
              <a:gd name="connsiteY53" fmla="*/ 1104813 h 1132712"/>
              <a:gd name="connsiteX54" fmla="*/ 975505 w 1708325"/>
              <a:gd name="connsiteY54" fmla="*/ 1106673 h 1132712"/>
              <a:gd name="connsiteX55" fmla="*/ 1014563 w 1708325"/>
              <a:gd name="connsiteY55" fmla="*/ 986706 h 1132712"/>
              <a:gd name="connsiteX56" fmla="*/ 1057342 w 1708325"/>
              <a:gd name="connsiteY56" fmla="*/ 889058 h 1132712"/>
              <a:gd name="connsiteX57" fmla="*/ 1152200 w 1708325"/>
              <a:gd name="connsiteY57" fmla="*/ 904868 h 1132712"/>
              <a:gd name="connsiteX58" fmla="*/ 1411663 w 1708325"/>
              <a:gd name="connsiteY58" fmla="*/ 1002515 h 1132712"/>
              <a:gd name="connsiteX59" fmla="*/ 1544650 w 1708325"/>
              <a:gd name="connsiteY59" fmla="*/ 1051804 h 1132712"/>
              <a:gd name="connsiteX60" fmla="*/ 1607889 w 1708325"/>
              <a:gd name="connsiteY60" fmla="*/ 1068544 h 1132712"/>
              <a:gd name="connsiteX61" fmla="*/ 1529771 w 1708325"/>
              <a:gd name="connsiteY61" fmla="*/ 1079704 h 1132712"/>
              <a:gd name="connsiteX62" fmla="*/ 896456 w 1708325"/>
              <a:gd name="connsiteY62" fmla="*/ 1018325 h 1132712"/>
              <a:gd name="connsiteX63" fmla="*/ 882507 w 1708325"/>
              <a:gd name="connsiteY63" fmla="*/ 1021115 h 1132712"/>
              <a:gd name="connsiteX64" fmla="*/ 880646 w 1708325"/>
              <a:gd name="connsiteY64" fmla="*/ 1022045 h 1132712"/>
              <a:gd name="connsiteX65" fmla="*/ 841588 w 1708325"/>
              <a:gd name="connsiteY65" fmla="*/ 1036925 h 1132712"/>
              <a:gd name="connsiteX66" fmla="*/ 756029 w 1708325"/>
              <a:gd name="connsiteY66" fmla="*/ 1044364 h 1132712"/>
              <a:gd name="connsiteX67" fmla="*/ 665822 w 1708325"/>
              <a:gd name="connsiteY67" fmla="*/ 1035065 h 1132712"/>
              <a:gd name="connsiteX68" fmla="*/ 623973 w 1708325"/>
              <a:gd name="connsiteY68" fmla="*/ 1027625 h 1132712"/>
              <a:gd name="connsiteX69" fmla="*/ 598864 w 1708325"/>
              <a:gd name="connsiteY69" fmla="*/ 1022045 h 1132712"/>
              <a:gd name="connsiteX70" fmla="*/ 500285 w 1708325"/>
              <a:gd name="connsiteY70" fmla="*/ 974616 h 1132712"/>
              <a:gd name="connsiteX71" fmla="*/ 403569 w 1708325"/>
              <a:gd name="connsiteY71" fmla="*/ 896498 h 1132712"/>
              <a:gd name="connsiteX72" fmla="*/ 361720 w 1708325"/>
              <a:gd name="connsiteY72" fmla="*/ 840699 h 1132712"/>
              <a:gd name="connsiteX73" fmla="*/ 348700 w 1708325"/>
              <a:gd name="connsiteY73" fmla="*/ 810940 h 1132712"/>
              <a:gd name="connsiteX74" fmla="*/ 364509 w 1708325"/>
              <a:gd name="connsiteY74" fmla="*/ 810940 h 1132712"/>
              <a:gd name="connsiteX75" fmla="*/ 422168 w 1708325"/>
              <a:gd name="connsiteY75" fmla="*/ 800710 h 1132712"/>
              <a:gd name="connsiteX76" fmla="*/ 470526 w 1708325"/>
              <a:gd name="connsiteY76" fmla="*/ 768161 h 1132712"/>
              <a:gd name="connsiteX77" fmla="*/ 489126 w 1708325"/>
              <a:gd name="connsiteY77" fmla="*/ 739332 h 1132712"/>
              <a:gd name="connsiteX78" fmla="*/ 496566 w 1708325"/>
              <a:gd name="connsiteY78" fmla="*/ 705853 h 1132712"/>
              <a:gd name="connsiteX79" fmla="*/ 473317 w 1708325"/>
              <a:gd name="connsiteY79" fmla="*/ 657494 h 1132712"/>
              <a:gd name="connsiteX80" fmla="*/ 450997 w 1708325"/>
              <a:gd name="connsiteY80" fmla="*/ 645404 h 1132712"/>
              <a:gd name="connsiteX81" fmla="*/ 419378 w 1708325"/>
              <a:gd name="connsiteY81" fmla="*/ 641684 h 1132712"/>
              <a:gd name="connsiteX82" fmla="*/ 390549 w 1708325"/>
              <a:gd name="connsiteY82" fmla="*/ 648194 h 1132712"/>
              <a:gd name="connsiteX83" fmla="*/ 359859 w 1708325"/>
              <a:gd name="connsiteY83" fmla="*/ 667724 h 1132712"/>
              <a:gd name="connsiteX84" fmla="*/ 308710 w 1708325"/>
              <a:gd name="connsiteY84" fmla="*/ 757931 h 1132712"/>
              <a:gd name="connsiteX85" fmla="*/ 307780 w 1708325"/>
              <a:gd name="connsiteY85" fmla="*/ 768161 h 1132712"/>
              <a:gd name="connsiteX86" fmla="*/ 287321 w 1708325"/>
              <a:gd name="connsiteY86" fmla="*/ 762581 h 1132712"/>
              <a:gd name="connsiteX87" fmla="*/ 209203 w 1708325"/>
              <a:gd name="connsiteY87" fmla="*/ 727242 h 1132712"/>
              <a:gd name="connsiteX88" fmla="*/ 153404 w 1708325"/>
              <a:gd name="connsiteY88" fmla="*/ 679813 h 1132712"/>
              <a:gd name="connsiteX89" fmla="*/ 95745 w 1708325"/>
              <a:gd name="connsiteY89" fmla="*/ 598905 h 1132712"/>
              <a:gd name="connsiteX90" fmla="*/ 54827 w 1708325"/>
              <a:gd name="connsiteY90" fmla="*/ 491958 h 1132712"/>
              <a:gd name="connsiteX91" fmla="*/ 41807 w 1708325"/>
              <a:gd name="connsiteY91" fmla="*/ 371061 h 1132712"/>
              <a:gd name="connsiteX92" fmla="*/ 48317 w 1708325"/>
              <a:gd name="connsiteY92" fmla="*/ 305033 h 1132712"/>
              <a:gd name="connsiteX93" fmla="*/ 55757 w 1708325"/>
              <a:gd name="connsiteY93" fmla="*/ 271553 h 1132712"/>
              <a:gd name="connsiteX94" fmla="*/ 65057 w 1708325"/>
              <a:gd name="connsiteY94" fmla="*/ 238074 h 1132712"/>
              <a:gd name="connsiteX95" fmla="*/ 65986 w 1708325"/>
              <a:gd name="connsiteY95" fmla="*/ 236214 h 1132712"/>
              <a:gd name="connsiteX96" fmla="*/ 56687 w 1708325"/>
              <a:gd name="connsiteY96" fmla="*/ 212035 h 1132712"/>
              <a:gd name="connsiteX97" fmla="*/ 49246 w 1708325"/>
              <a:gd name="connsiteY97" fmla="*/ 210175 h 1132712"/>
              <a:gd name="connsiteX98" fmla="*/ 32507 w 1708325"/>
              <a:gd name="connsiteY98" fmla="*/ 220405 h 1132712"/>
              <a:gd name="connsiteX99" fmla="*/ 25997 w 1708325"/>
              <a:gd name="connsiteY99" fmla="*/ 234354 h 1132712"/>
              <a:gd name="connsiteX100" fmla="*/ 20417 w 1708325"/>
              <a:gd name="connsiteY100" fmla="*/ 249234 h 1132712"/>
              <a:gd name="connsiteX101" fmla="*/ 10188 w 1708325"/>
              <a:gd name="connsiteY101" fmla="*/ 284573 h 1132712"/>
              <a:gd name="connsiteX102" fmla="*/ 888 w 1708325"/>
              <a:gd name="connsiteY102" fmla="*/ 350601 h 1132712"/>
              <a:gd name="connsiteX103" fmla="*/ 12978 w 1708325"/>
              <a:gd name="connsiteY103" fmla="*/ 487308 h 1132712"/>
              <a:gd name="connsiteX104" fmla="*/ 33437 w 1708325"/>
              <a:gd name="connsiteY104" fmla="*/ 554266 h 1132712"/>
              <a:gd name="connsiteX105" fmla="*/ 63196 w 1708325"/>
              <a:gd name="connsiteY105" fmla="*/ 616575 h 1132712"/>
              <a:gd name="connsiteX106" fmla="*/ 145964 w 1708325"/>
              <a:gd name="connsiteY106" fmla="*/ 721662 h 1132712"/>
              <a:gd name="connsiteX107" fmla="*/ 193393 w 1708325"/>
              <a:gd name="connsiteY107" fmla="*/ 757931 h 1132712"/>
              <a:gd name="connsiteX108" fmla="*/ 243612 w 1708325"/>
              <a:gd name="connsiteY108" fmla="*/ 783041 h 1132712"/>
              <a:gd name="connsiteX109" fmla="*/ 312430 w 1708325"/>
              <a:gd name="connsiteY109" fmla="*/ 803500 h 1132712"/>
              <a:gd name="connsiteX110" fmla="*/ 328240 w 1708325"/>
              <a:gd name="connsiteY110" fmla="*/ 848139 h 1132712"/>
              <a:gd name="connsiteX111" fmla="*/ 393338 w 1708325"/>
              <a:gd name="connsiteY111" fmla="*/ 932767 h 1132712"/>
              <a:gd name="connsiteX112" fmla="*/ 479826 w 1708325"/>
              <a:gd name="connsiteY112" fmla="*/ 999726 h 1132712"/>
              <a:gd name="connsiteX113" fmla="*/ 569104 w 1708325"/>
              <a:gd name="connsiteY113" fmla="*/ 1045294 h 1132712"/>
              <a:gd name="connsiteX114" fmla="*/ 668612 w 1708325"/>
              <a:gd name="connsiteY114" fmla="*/ 1068544 h 1132712"/>
              <a:gd name="connsiteX115" fmla="*/ 810898 w 1708325"/>
              <a:gd name="connsiteY115" fmla="*/ 1075054 h 1132712"/>
              <a:gd name="connsiteX116" fmla="*/ 860187 w 1708325"/>
              <a:gd name="connsiteY116" fmla="*/ 1065754 h 1132712"/>
              <a:gd name="connsiteX117" fmla="*/ 905756 w 1708325"/>
              <a:gd name="connsiteY117" fmla="*/ 1046224 h 1132712"/>
              <a:gd name="connsiteX118" fmla="*/ 913195 w 1708325"/>
              <a:gd name="connsiteY118" fmla="*/ 1034135 h 1132712"/>
              <a:gd name="connsiteX119" fmla="*/ 910406 w 1708325"/>
              <a:gd name="connsiteY119" fmla="*/ 1020185 h 1132712"/>
              <a:gd name="connsiteX120" fmla="*/ 896456 w 1708325"/>
              <a:gd name="connsiteY120" fmla="*/ 1018325 h 1132712"/>
              <a:gd name="connsiteX121" fmla="*/ 343120 w 1708325"/>
              <a:gd name="connsiteY121" fmla="*/ 775601 h 1132712"/>
              <a:gd name="connsiteX122" fmla="*/ 346839 w 1708325"/>
              <a:gd name="connsiteY122" fmla="*/ 751422 h 1132712"/>
              <a:gd name="connsiteX123" fmla="*/ 357999 w 1708325"/>
              <a:gd name="connsiteY123" fmla="*/ 726312 h 1132712"/>
              <a:gd name="connsiteX124" fmla="*/ 381249 w 1708325"/>
              <a:gd name="connsiteY124" fmla="*/ 698413 h 1132712"/>
              <a:gd name="connsiteX125" fmla="*/ 397988 w 1708325"/>
              <a:gd name="connsiteY125" fmla="*/ 685393 h 1132712"/>
              <a:gd name="connsiteX126" fmla="*/ 412868 w 1708325"/>
              <a:gd name="connsiteY126" fmla="*/ 679813 h 1132712"/>
              <a:gd name="connsiteX127" fmla="*/ 426818 w 1708325"/>
              <a:gd name="connsiteY127" fmla="*/ 677953 h 1132712"/>
              <a:gd name="connsiteX128" fmla="*/ 438907 w 1708325"/>
              <a:gd name="connsiteY128" fmla="*/ 679813 h 1132712"/>
              <a:gd name="connsiteX129" fmla="*/ 448207 w 1708325"/>
              <a:gd name="connsiteY129" fmla="*/ 683533 h 1132712"/>
              <a:gd name="connsiteX130" fmla="*/ 454717 w 1708325"/>
              <a:gd name="connsiteY130" fmla="*/ 689113 h 1132712"/>
              <a:gd name="connsiteX131" fmla="*/ 459367 w 1708325"/>
              <a:gd name="connsiteY131" fmla="*/ 694693 h 1132712"/>
              <a:gd name="connsiteX132" fmla="*/ 462156 w 1708325"/>
              <a:gd name="connsiteY132" fmla="*/ 701203 h 1132712"/>
              <a:gd name="connsiteX133" fmla="*/ 463086 w 1708325"/>
              <a:gd name="connsiteY133" fmla="*/ 708643 h 1132712"/>
              <a:gd name="connsiteX134" fmla="*/ 461227 w 1708325"/>
              <a:gd name="connsiteY134" fmla="*/ 718872 h 1132712"/>
              <a:gd name="connsiteX135" fmla="*/ 454717 w 1708325"/>
              <a:gd name="connsiteY135" fmla="*/ 732822 h 1132712"/>
              <a:gd name="connsiteX136" fmla="*/ 440768 w 1708325"/>
              <a:gd name="connsiteY136" fmla="*/ 749562 h 1132712"/>
              <a:gd name="connsiteX137" fmla="*/ 422168 w 1708325"/>
              <a:gd name="connsiteY137" fmla="*/ 762581 h 1132712"/>
              <a:gd name="connsiteX138" fmla="*/ 397058 w 1708325"/>
              <a:gd name="connsiteY138" fmla="*/ 771881 h 1132712"/>
              <a:gd name="connsiteX139" fmla="*/ 356139 w 1708325"/>
              <a:gd name="connsiteY139" fmla="*/ 775601 h 1132712"/>
              <a:gd name="connsiteX140" fmla="*/ 343120 w 1708325"/>
              <a:gd name="connsiteY140" fmla="*/ 775601 h 1132712"/>
              <a:gd name="connsiteX141" fmla="*/ 343120 w 1708325"/>
              <a:gd name="connsiteY141" fmla="*/ 775601 h 1132712"/>
              <a:gd name="connsiteX142" fmla="*/ 55757 w 1708325"/>
              <a:gd name="connsiteY142" fmla="*/ 181346 h 1132712"/>
              <a:gd name="connsiteX143" fmla="*/ 71566 w 1708325"/>
              <a:gd name="connsiteY143" fmla="*/ 181346 h 1132712"/>
              <a:gd name="connsiteX144" fmla="*/ 82726 w 1708325"/>
              <a:gd name="connsiteY144" fmla="*/ 171116 h 1132712"/>
              <a:gd name="connsiteX145" fmla="*/ 96676 w 1708325"/>
              <a:gd name="connsiteY145" fmla="*/ 133917 h 1132712"/>
              <a:gd name="connsiteX146" fmla="*/ 86445 w 1708325"/>
              <a:gd name="connsiteY146" fmla="*/ 106947 h 1132712"/>
              <a:gd name="connsiteX147" fmla="*/ 78077 w 1708325"/>
              <a:gd name="connsiteY147" fmla="*/ 105087 h 1132712"/>
              <a:gd name="connsiteX148" fmla="*/ 59477 w 1708325"/>
              <a:gd name="connsiteY148" fmla="*/ 117177 h 1132712"/>
              <a:gd name="connsiteX149" fmla="*/ 44596 w 1708325"/>
              <a:gd name="connsiteY149" fmla="*/ 159956 h 1132712"/>
              <a:gd name="connsiteX150" fmla="*/ 45527 w 1708325"/>
              <a:gd name="connsiteY150" fmla="*/ 170186 h 1132712"/>
              <a:gd name="connsiteX151" fmla="*/ 55757 w 1708325"/>
              <a:gd name="connsiteY151" fmla="*/ 181346 h 1132712"/>
              <a:gd name="connsiteX152" fmla="*/ 129225 w 1708325"/>
              <a:gd name="connsiteY152" fmla="*/ 67888 h 1132712"/>
              <a:gd name="connsiteX153" fmla="*/ 145964 w 1708325"/>
              <a:gd name="connsiteY153" fmla="*/ 64168 h 1132712"/>
              <a:gd name="connsiteX154" fmla="*/ 155264 w 1708325"/>
              <a:gd name="connsiteY154" fmla="*/ 49289 h 1132712"/>
              <a:gd name="connsiteX155" fmla="*/ 156194 w 1708325"/>
              <a:gd name="connsiteY155" fmla="*/ 46499 h 1132712"/>
              <a:gd name="connsiteX156" fmla="*/ 161775 w 1708325"/>
              <a:gd name="connsiteY156" fmla="*/ 32549 h 1132712"/>
              <a:gd name="connsiteX157" fmla="*/ 162704 w 1708325"/>
              <a:gd name="connsiteY157" fmla="*/ 14880 h 1132712"/>
              <a:gd name="connsiteX158" fmla="*/ 150614 w 1708325"/>
              <a:gd name="connsiteY158" fmla="*/ 1860 h 1132712"/>
              <a:gd name="connsiteX159" fmla="*/ 141314 w 1708325"/>
              <a:gd name="connsiteY159" fmla="*/ 0 h 1132712"/>
              <a:gd name="connsiteX160" fmla="*/ 119926 w 1708325"/>
              <a:gd name="connsiteY160" fmla="*/ 13950 h 1132712"/>
              <a:gd name="connsiteX161" fmla="*/ 110626 w 1708325"/>
              <a:gd name="connsiteY161" fmla="*/ 42779 h 1132712"/>
              <a:gd name="connsiteX162" fmla="*/ 114345 w 1708325"/>
              <a:gd name="connsiteY162" fmla="*/ 59519 h 1132712"/>
              <a:gd name="connsiteX163" fmla="*/ 129225 w 1708325"/>
              <a:gd name="connsiteY163" fmla="*/ 67888 h 113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1708325" h="1132712">
                <a:moveTo>
                  <a:pt x="1708326" y="1071334"/>
                </a:moveTo>
                <a:cubicBezTo>
                  <a:pt x="1708326" y="1069474"/>
                  <a:pt x="1707396" y="1066684"/>
                  <a:pt x="1706466" y="1065754"/>
                </a:cubicBezTo>
                <a:cubicBezTo>
                  <a:pt x="1706466" y="1062964"/>
                  <a:pt x="1706466" y="1059244"/>
                  <a:pt x="1705537" y="1056454"/>
                </a:cubicBezTo>
                <a:cubicBezTo>
                  <a:pt x="1703676" y="1052734"/>
                  <a:pt x="1699956" y="1048084"/>
                  <a:pt x="1696237" y="1047154"/>
                </a:cubicBezTo>
                <a:cubicBezTo>
                  <a:pt x="1694376" y="1046224"/>
                  <a:pt x="1691587" y="1046224"/>
                  <a:pt x="1689726" y="1045294"/>
                </a:cubicBezTo>
                <a:cubicBezTo>
                  <a:pt x="1686006" y="1041574"/>
                  <a:pt x="1683217" y="1038785"/>
                  <a:pt x="1679497" y="1035065"/>
                </a:cubicBezTo>
                <a:cubicBezTo>
                  <a:pt x="1671127" y="1027625"/>
                  <a:pt x="1663688" y="1020185"/>
                  <a:pt x="1655318" y="1012745"/>
                </a:cubicBezTo>
                <a:cubicBezTo>
                  <a:pt x="1638578" y="998796"/>
                  <a:pt x="1619978" y="985776"/>
                  <a:pt x="1602308" y="973686"/>
                </a:cubicBezTo>
                <a:cubicBezTo>
                  <a:pt x="1566040" y="948577"/>
                  <a:pt x="1528841" y="925327"/>
                  <a:pt x="1490711" y="902078"/>
                </a:cubicBezTo>
                <a:cubicBezTo>
                  <a:pt x="1453512" y="878828"/>
                  <a:pt x="1415383" y="855579"/>
                  <a:pt x="1378184" y="832330"/>
                </a:cubicBezTo>
                <a:cubicBezTo>
                  <a:pt x="1359584" y="821170"/>
                  <a:pt x="1340985" y="809080"/>
                  <a:pt x="1323315" y="796060"/>
                </a:cubicBezTo>
                <a:cubicBezTo>
                  <a:pt x="1304716" y="783971"/>
                  <a:pt x="1287047" y="771881"/>
                  <a:pt x="1269377" y="758861"/>
                </a:cubicBezTo>
                <a:cubicBezTo>
                  <a:pt x="1268447" y="757931"/>
                  <a:pt x="1266587" y="757001"/>
                  <a:pt x="1265657" y="757001"/>
                </a:cubicBezTo>
                <a:cubicBezTo>
                  <a:pt x="1265657" y="756072"/>
                  <a:pt x="1264727" y="755141"/>
                  <a:pt x="1263797" y="754212"/>
                </a:cubicBezTo>
                <a:cubicBezTo>
                  <a:pt x="1261007" y="751422"/>
                  <a:pt x="1258217" y="749562"/>
                  <a:pt x="1253567" y="748632"/>
                </a:cubicBezTo>
                <a:cubicBezTo>
                  <a:pt x="1252637" y="748632"/>
                  <a:pt x="1252637" y="748632"/>
                  <a:pt x="1251707" y="748632"/>
                </a:cubicBezTo>
                <a:cubicBezTo>
                  <a:pt x="1247987" y="748632"/>
                  <a:pt x="1245198" y="749562"/>
                  <a:pt x="1242408" y="751422"/>
                </a:cubicBezTo>
                <a:cubicBezTo>
                  <a:pt x="1230317" y="759791"/>
                  <a:pt x="1220088" y="769091"/>
                  <a:pt x="1208929" y="778391"/>
                </a:cubicBezTo>
                <a:cubicBezTo>
                  <a:pt x="1197768" y="788621"/>
                  <a:pt x="1185679" y="798850"/>
                  <a:pt x="1174519" y="809080"/>
                </a:cubicBezTo>
                <a:cubicBezTo>
                  <a:pt x="1156850" y="824890"/>
                  <a:pt x="1138251" y="839769"/>
                  <a:pt x="1119651" y="855579"/>
                </a:cubicBezTo>
                <a:cubicBezTo>
                  <a:pt x="1101051" y="852789"/>
                  <a:pt x="1083382" y="850929"/>
                  <a:pt x="1064782" y="849069"/>
                </a:cubicBezTo>
                <a:cubicBezTo>
                  <a:pt x="1063852" y="848139"/>
                  <a:pt x="1063852" y="848139"/>
                  <a:pt x="1062921" y="847209"/>
                </a:cubicBezTo>
                <a:cubicBezTo>
                  <a:pt x="1060132" y="845349"/>
                  <a:pt x="1056412" y="843489"/>
                  <a:pt x="1052692" y="843489"/>
                </a:cubicBezTo>
                <a:cubicBezTo>
                  <a:pt x="1047112" y="843489"/>
                  <a:pt x="1042462" y="845349"/>
                  <a:pt x="1039672" y="849999"/>
                </a:cubicBezTo>
                <a:cubicBezTo>
                  <a:pt x="1027583" y="867669"/>
                  <a:pt x="1017353" y="886268"/>
                  <a:pt x="1008054" y="904868"/>
                </a:cubicBezTo>
                <a:cubicBezTo>
                  <a:pt x="997823" y="925327"/>
                  <a:pt x="988523" y="945787"/>
                  <a:pt x="981084" y="967176"/>
                </a:cubicBezTo>
                <a:cubicBezTo>
                  <a:pt x="965274" y="1008095"/>
                  <a:pt x="953185" y="1049944"/>
                  <a:pt x="942024" y="1091793"/>
                </a:cubicBezTo>
                <a:cubicBezTo>
                  <a:pt x="942024" y="1093653"/>
                  <a:pt x="941095" y="1095513"/>
                  <a:pt x="941095" y="1096443"/>
                </a:cubicBezTo>
                <a:cubicBezTo>
                  <a:pt x="941095" y="1100163"/>
                  <a:pt x="941095" y="1102953"/>
                  <a:pt x="942955" y="1105743"/>
                </a:cubicBezTo>
                <a:cubicBezTo>
                  <a:pt x="943885" y="1108533"/>
                  <a:pt x="945745" y="1110393"/>
                  <a:pt x="948535" y="1112253"/>
                </a:cubicBezTo>
                <a:cubicBezTo>
                  <a:pt x="947605" y="1115043"/>
                  <a:pt x="946674" y="1117833"/>
                  <a:pt x="947605" y="1120623"/>
                </a:cubicBezTo>
                <a:cubicBezTo>
                  <a:pt x="948535" y="1124342"/>
                  <a:pt x="950394" y="1127132"/>
                  <a:pt x="953185" y="1129922"/>
                </a:cubicBezTo>
                <a:cubicBezTo>
                  <a:pt x="956905" y="1132712"/>
                  <a:pt x="959694" y="1132712"/>
                  <a:pt x="964344" y="1132712"/>
                </a:cubicBezTo>
                <a:cubicBezTo>
                  <a:pt x="978294" y="1132712"/>
                  <a:pt x="992243" y="1131782"/>
                  <a:pt x="1005263" y="1131782"/>
                </a:cubicBezTo>
                <a:cubicBezTo>
                  <a:pt x="1004334" y="1131782"/>
                  <a:pt x="1004334" y="1131782"/>
                  <a:pt x="1003404" y="1131782"/>
                </a:cubicBezTo>
                <a:cubicBezTo>
                  <a:pt x="1111281" y="1129922"/>
                  <a:pt x="1220088" y="1130852"/>
                  <a:pt x="1327965" y="1127132"/>
                </a:cubicBezTo>
                <a:cubicBezTo>
                  <a:pt x="1382834" y="1125272"/>
                  <a:pt x="1437703" y="1122483"/>
                  <a:pt x="1491642" y="1118763"/>
                </a:cubicBezTo>
                <a:cubicBezTo>
                  <a:pt x="1545580" y="1115043"/>
                  <a:pt x="1598589" y="1108533"/>
                  <a:pt x="1651597" y="1099233"/>
                </a:cubicBezTo>
                <a:cubicBezTo>
                  <a:pt x="1667407" y="1096443"/>
                  <a:pt x="1683217" y="1092723"/>
                  <a:pt x="1699026" y="1088073"/>
                </a:cubicBezTo>
                <a:cubicBezTo>
                  <a:pt x="1701816" y="1087143"/>
                  <a:pt x="1703676" y="1085283"/>
                  <a:pt x="1705537" y="1082493"/>
                </a:cubicBezTo>
                <a:cubicBezTo>
                  <a:pt x="1707396" y="1080634"/>
                  <a:pt x="1708326" y="1075984"/>
                  <a:pt x="1708326" y="1071334"/>
                </a:cubicBezTo>
                <a:close/>
                <a:moveTo>
                  <a:pt x="1192189" y="833260"/>
                </a:moveTo>
                <a:cubicBezTo>
                  <a:pt x="1204279" y="823960"/>
                  <a:pt x="1216368" y="814660"/>
                  <a:pt x="1227528" y="804430"/>
                </a:cubicBezTo>
                <a:cubicBezTo>
                  <a:pt x="1234038" y="798850"/>
                  <a:pt x="1240548" y="793271"/>
                  <a:pt x="1247057" y="787691"/>
                </a:cubicBezTo>
                <a:cubicBezTo>
                  <a:pt x="1263797" y="800710"/>
                  <a:pt x="1280536" y="813730"/>
                  <a:pt x="1298206" y="826750"/>
                </a:cubicBezTo>
                <a:cubicBezTo>
                  <a:pt x="1315876" y="839769"/>
                  <a:pt x="1333546" y="852789"/>
                  <a:pt x="1350285" y="866739"/>
                </a:cubicBezTo>
                <a:cubicBezTo>
                  <a:pt x="1384694" y="893708"/>
                  <a:pt x="1420033" y="919747"/>
                  <a:pt x="1456302" y="945787"/>
                </a:cubicBezTo>
                <a:cubicBezTo>
                  <a:pt x="1473972" y="958807"/>
                  <a:pt x="1491642" y="970896"/>
                  <a:pt x="1509311" y="983916"/>
                </a:cubicBezTo>
                <a:cubicBezTo>
                  <a:pt x="1466532" y="967176"/>
                  <a:pt x="1423753" y="950437"/>
                  <a:pt x="1380974" y="933697"/>
                </a:cubicBezTo>
                <a:cubicBezTo>
                  <a:pt x="1307506" y="905798"/>
                  <a:pt x="1232178" y="878828"/>
                  <a:pt x="1154989" y="863019"/>
                </a:cubicBezTo>
                <a:cubicBezTo>
                  <a:pt x="1167080" y="853719"/>
                  <a:pt x="1179169" y="843489"/>
                  <a:pt x="1192189" y="833260"/>
                </a:cubicBezTo>
                <a:close/>
                <a:moveTo>
                  <a:pt x="1529771" y="1079704"/>
                </a:moveTo>
                <a:cubicBezTo>
                  <a:pt x="1475832" y="1086213"/>
                  <a:pt x="1420963" y="1090863"/>
                  <a:pt x="1367025" y="1093653"/>
                </a:cubicBezTo>
                <a:cubicBezTo>
                  <a:pt x="1258217" y="1100163"/>
                  <a:pt x="1149410" y="1102023"/>
                  <a:pt x="1039672" y="1104813"/>
                </a:cubicBezTo>
                <a:cubicBezTo>
                  <a:pt x="1018283" y="1105743"/>
                  <a:pt x="996893" y="1105743"/>
                  <a:pt x="975505" y="1106673"/>
                </a:cubicBezTo>
                <a:cubicBezTo>
                  <a:pt x="986664" y="1065754"/>
                  <a:pt x="999684" y="1025765"/>
                  <a:pt x="1014563" y="986706"/>
                </a:cubicBezTo>
                <a:cubicBezTo>
                  <a:pt x="1027583" y="953227"/>
                  <a:pt x="1041533" y="920677"/>
                  <a:pt x="1057342" y="889058"/>
                </a:cubicBezTo>
                <a:cubicBezTo>
                  <a:pt x="1088961" y="891848"/>
                  <a:pt x="1120581" y="897428"/>
                  <a:pt x="1152200" y="904868"/>
                </a:cubicBezTo>
                <a:cubicBezTo>
                  <a:pt x="1241478" y="928117"/>
                  <a:pt x="1326105" y="967176"/>
                  <a:pt x="1411663" y="1002515"/>
                </a:cubicBezTo>
                <a:cubicBezTo>
                  <a:pt x="1455373" y="1021115"/>
                  <a:pt x="1499081" y="1037855"/>
                  <a:pt x="1544650" y="1051804"/>
                </a:cubicBezTo>
                <a:cubicBezTo>
                  <a:pt x="1565109" y="1058314"/>
                  <a:pt x="1586499" y="1063894"/>
                  <a:pt x="1607889" y="1068544"/>
                </a:cubicBezTo>
                <a:cubicBezTo>
                  <a:pt x="1580919" y="1073194"/>
                  <a:pt x="1555809" y="1075984"/>
                  <a:pt x="1529771" y="1079704"/>
                </a:cubicBezTo>
                <a:close/>
                <a:moveTo>
                  <a:pt x="896456" y="1018325"/>
                </a:moveTo>
                <a:cubicBezTo>
                  <a:pt x="890876" y="1017395"/>
                  <a:pt x="887157" y="1019255"/>
                  <a:pt x="882507" y="1021115"/>
                </a:cubicBezTo>
                <a:cubicBezTo>
                  <a:pt x="881576" y="1021115"/>
                  <a:pt x="880646" y="1022045"/>
                  <a:pt x="880646" y="1022045"/>
                </a:cubicBezTo>
                <a:cubicBezTo>
                  <a:pt x="868557" y="1028555"/>
                  <a:pt x="854607" y="1033205"/>
                  <a:pt x="841588" y="1036925"/>
                </a:cubicBezTo>
                <a:cubicBezTo>
                  <a:pt x="813688" y="1043434"/>
                  <a:pt x="784859" y="1045294"/>
                  <a:pt x="756029" y="1044364"/>
                </a:cubicBezTo>
                <a:cubicBezTo>
                  <a:pt x="725340" y="1043434"/>
                  <a:pt x="695580" y="1039715"/>
                  <a:pt x="665822" y="1035065"/>
                </a:cubicBezTo>
                <a:cubicBezTo>
                  <a:pt x="651872" y="1033205"/>
                  <a:pt x="637922" y="1030415"/>
                  <a:pt x="623973" y="1027625"/>
                </a:cubicBezTo>
                <a:cubicBezTo>
                  <a:pt x="615603" y="1025765"/>
                  <a:pt x="607233" y="1023905"/>
                  <a:pt x="598864" y="1022045"/>
                </a:cubicBezTo>
                <a:cubicBezTo>
                  <a:pt x="564454" y="1010885"/>
                  <a:pt x="530975" y="994146"/>
                  <a:pt x="500285" y="974616"/>
                </a:cubicBezTo>
                <a:cubicBezTo>
                  <a:pt x="464947" y="952297"/>
                  <a:pt x="432398" y="926257"/>
                  <a:pt x="403569" y="896498"/>
                </a:cubicBezTo>
                <a:cubicBezTo>
                  <a:pt x="387758" y="879758"/>
                  <a:pt x="372879" y="861159"/>
                  <a:pt x="361720" y="840699"/>
                </a:cubicBezTo>
                <a:cubicBezTo>
                  <a:pt x="357070" y="831400"/>
                  <a:pt x="352420" y="821170"/>
                  <a:pt x="348700" y="810940"/>
                </a:cubicBezTo>
                <a:cubicBezTo>
                  <a:pt x="354279" y="810940"/>
                  <a:pt x="358929" y="810940"/>
                  <a:pt x="364509" y="810940"/>
                </a:cubicBezTo>
                <a:cubicBezTo>
                  <a:pt x="384038" y="810940"/>
                  <a:pt x="403569" y="807220"/>
                  <a:pt x="422168" y="800710"/>
                </a:cubicBezTo>
                <a:cubicBezTo>
                  <a:pt x="440768" y="794201"/>
                  <a:pt x="457507" y="782111"/>
                  <a:pt x="470526" y="768161"/>
                </a:cubicBezTo>
                <a:cubicBezTo>
                  <a:pt x="477967" y="759791"/>
                  <a:pt x="484476" y="749562"/>
                  <a:pt x="489126" y="739332"/>
                </a:cubicBezTo>
                <a:cubicBezTo>
                  <a:pt x="493776" y="729102"/>
                  <a:pt x="496566" y="717942"/>
                  <a:pt x="496566" y="705853"/>
                </a:cubicBezTo>
                <a:cubicBezTo>
                  <a:pt x="496566" y="687253"/>
                  <a:pt x="487267" y="669584"/>
                  <a:pt x="473317" y="657494"/>
                </a:cubicBezTo>
                <a:cubicBezTo>
                  <a:pt x="466806" y="651914"/>
                  <a:pt x="459367" y="648194"/>
                  <a:pt x="450997" y="645404"/>
                </a:cubicBezTo>
                <a:cubicBezTo>
                  <a:pt x="440768" y="641684"/>
                  <a:pt x="430537" y="640754"/>
                  <a:pt x="419378" y="641684"/>
                </a:cubicBezTo>
                <a:cubicBezTo>
                  <a:pt x="409148" y="641684"/>
                  <a:pt x="399848" y="644474"/>
                  <a:pt x="390549" y="648194"/>
                </a:cubicBezTo>
                <a:cubicBezTo>
                  <a:pt x="379388" y="652844"/>
                  <a:pt x="369159" y="659354"/>
                  <a:pt x="359859" y="667724"/>
                </a:cubicBezTo>
                <a:cubicBezTo>
                  <a:pt x="333820" y="691903"/>
                  <a:pt x="313360" y="722592"/>
                  <a:pt x="308710" y="757931"/>
                </a:cubicBezTo>
                <a:cubicBezTo>
                  <a:pt x="307780" y="761651"/>
                  <a:pt x="307780" y="764441"/>
                  <a:pt x="307780" y="768161"/>
                </a:cubicBezTo>
                <a:cubicBezTo>
                  <a:pt x="301271" y="766301"/>
                  <a:pt x="293831" y="764441"/>
                  <a:pt x="287321" y="762581"/>
                </a:cubicBezTo>
                <a:cubicBezTo>
                  <a:pt x="260352" y="754212"/>
                  <a:pt x="233382" y="742122"/>
                  <a:pt x="209203" y="727242"/>
                </a:cubicBezTo>
                <a:cubicBezTo>
                  <a:pt x="188743" y="714223"/>
                  <a:pt x="170143" y="697483"/>
                  <a:pt x="153404" y="679813"/>
                </a:cubicBezTo>
                <a:cubicBezTo>
                  <a:pt x="131085" y="655634"/>
                  <a:pt x="111556" y="627735"/>
                  <a:pt x="95745" y="598905"/>
                </a:cubicBezTo>
                <a:cubicBezTo>
                  <a:pt x="78077" y="565426"/>
                  <a:pt x="64127" y="529157"/>
                  <a:pt x="54827" y="491958"/>
                </a:cubicBezTo>
                <a:cubicBezTo>
                  <a:pt x="45527" y="452899"/>
                  <a:pt x="40877" y="411980"/>
                  <a:pt x="41807" y="371061"/>
                </a:cubicBezTo>
                <a:cubicBezTo>
                  <a:pt x="42737" y="348741"/>
                  <a:pt x="44596" y="327352"/>
                  <a:pt x="48317" y="305033"/>
                </a:cubicBezTo>
                <a:cubicBezTo>
                  <a:pt x="50177" y="293873"/>
                  <a:pt x="52967" y="282713"/>
                  <a:pt x="55757" y="271553"/>
                </a:cubicBezTo>
                <a:cubicBezTo>
                  <a:pt x="58546" y="260394"/>
                  <a:pt x="62266" y="249234"/>
                  <a:pt x="65057" y="238074"/>
                </a:cubicBezTo>
                <a:cubicBezTo>
                  <a:pt x="65057" y="237144"/>
                  <a:pt x="65986" y="236214"/>
                  <a:pt x="65986" y="236214"/>
                </a:cubicBezTo>
                <a:cubicBezTo>
                  <a:pt x="69707" y="226914"/>
                  <a:pt x="65986" y="215755"/>
                  <a:pt x="56687" y="212035"/>
                </a:cubicBezTo>
                <a:cubicBezTo>
                  <a:pt x="53896" y="211105"/>
                  <a:pt x="52037" y="210175"/>
                  <a:pt x="49246" y="210175"/>
                </a:cubicBezTo>
                <a:cubicBezTo>
                  <a:pt x="41807" y="210175"/>
                  <a:pt x="35297" y="213895"/>
                  <a:pt x="32507" y="220405"/>
                </a:cubicBezTo>
                <a:cubicBezTo>
                  <a:pt x="30647" y="225054"/>
                  <a:pt x="27858" y="229704"/>
                  <a:pt x="25997" y="234354"/>
                </a:cubicBezTo>
                <a:cubicBezTo>
                  <a:pt x="24137" y="239004"/>
                  <a:pt x="22278" y="243654"/>
                  <a:pt x="20417" y="249234"/>
                </a:cubicBezTo>
                <a:cubicBezTo>
                  <a:pt x="16697" y="261324"/>
                  <a:pt x="12978" y="272483"/>
                  <a:pt x="10188" y="284573"/>
                </a:cubicBezTo>
                <a:cubicBezTo>
                  <a:pt x="5538" y="305963"/>
                  <a:pt x="2748" y="328282"/>
                  <a:pt x="888" y="350601"/>
                </a:cubicBezTo>
                <a:cubicBezTo>
                  <a:pt x="-1902" y="396170"/>
                  <a:pt x="1818" y="442669"/>
                  <a:pt x="12978" y="487308"/>
                </a:cubicBezTo>
                <a:cubicBezTo>
                  <a:pt x="18558" y="509628"/>
                  <a:pt x="25067" y="531947"/>
                  <a:pt x="33437" y="554266"/>
                </a:cubicBezTo>
                <a:cubicBezTo>
                  <a:pt x="41807" y="575656"/>
                  <a:pt x="52037" y="597045"/>
                  <a:pt x="63196" y="616575"/>
                </a:cubicBezTo>
                <a:cubicBezTo>
                  <a:pt x="84586" y="655634"/>
                  <a:pt x="113415" y="690973"/>
                  <a:pt x="145964" y="721662"/>
                </a:cubicBezTo>
                <a:cubicBezTo>
                  <a:pt x="160844" y="735612"/>
                  <a:pt x="175724" y="747702"/>
                  <a:pt x="193393" y="757931"/>
                </a:cubicBezTo>
                <a:cubicBezTo>
                  <a:pt x="209203" y="768161"/>
                  <a:pt x="225942" y="775601"/>
                  <a:pt x="243612" y="783041"/>
                </a:cubicBezTo>
                <a:cubicBezTo>
                  <a:pt x="265932" y="792341"/>
                  <a:pt x="289181" y="798850"/>
                  <a:pt x="312430" y="803500"/>
                </a:cubicBezTo>
                <a:cubicBezTo>
                  <a:pt x="316151" y="819310"/>
                  <a:pt x="321730" y="834190"/>
                  <a:pt x="328240" y="848139"/>
                </a:cubicBezTo>
                <a:cubicBezTo>
                  <a:pt x="344980" y="880688"/>
                  <a:pt x="368229" y="907658"/>
                  <a:pt x="393338" y="932767"/>
                </a:cubicBezTo>
                <a:cubicBezTo>
                  <a:pt x="419378" y="957877"/>
                  <a:pt x="448207" y="980196"/>
                  <a:pt x="479826" y="999726"/>
                </a:cubicBezTo>
                <a:cubicBezTo>
                  <a:pt x="507726" y="1017395"/>
                  <a:pt x="537484" y="1034135"/>
                  <a:pt x="569104" y="1045294"/>
                </a:cubicBezTo>
                <a:cubicBezTo>
                  <a:pt x="600723" y="1057384"/>
                  <a:pt x="635132" y="1062964"/>
                  <a:pt x="668612" y="1068544"/>
                </a:cubicBezTo>
                <a:cubicBezTo>
                  <a:pt x="715111" y="1075984"/>
                  <a:pt x="763469" y="1079704"/>
                  <a:pt x="810898" y="1075054"/>
                </a:cubicBezTo>
                <a:cubicBezTo>
                  <a:pt x="827638" y="1073194"/>
                  <a:pt x="844377" y="1070404"/>
                  <a:pt x="860187" y="1065754"/>
                </a:cubicBezTo>
                <a:cubicBezTo>
                  <a:pt x="875996" y="1061104"/>
                  <a:pt x="890876" y="1054594"/>
                  <a:pt x="905756" y="1046224"/>
                </a:cubicBezTo>
                <a:cubicBezTo>
                  <a:pt x="909475" y="1044364"/>
                  <a:pt x="912266" y="1038785"/>
                  <a:pt x="913195" y="1034135"/>
                </a:cubicBezTo>
                <a:cubicBezTo>
                  <a:pt x="914125" y="1029485"/>
                  <a:pt x="913195" y="1024835"/>
                  <a:pt x="910406" y="1020185"/>
                </a:cubicBezTo>
                <a:cubicBezTo>
                  <a:pt x="905756" y="1021115"/>
                  <a:pt x="901106" y="1018325"/>
                  <a:pt x="896456" y="1018325"/>
                </a:cubicBezTo>
                <a:close/>
                <a:moveTo>
                  <a:pt x="343120" y="775601"/>
                </a:moveTo>
                <a:cubicBezTo>
                  <a:pt x="343120" y="767231"/>
                  <a:pt x="344980" y="758861"/>
                  <a:pt x="346839" y="751422"/>
                </a:cubicBezTo>
                <a:cubicBezTo>
                  <a:pt x="349629" y="743052"/>
                  <a:pt x="353350" y="734682"/>
                  <a:pt x="357999" y="726312"/>
                </a:cubicBezTo>
                <a:cubicBezTo>
                  <a:pt x="364509" y="716082"/>
                  <a:pt x="372879" y="706783"/>
                  <a:pt x="381249" y="698413"/>
                </a:cubicBezTo>
                <a:cubicBezTo>
                  <a:pt x="386829" y="693763"/>
                  <a:pt x="392408" y="689113"/>
                  <a:pt x="397988" y="685393"/>
                </a:cubicBezTo>
                <a:cubicBezTo>
                  <a:pt x="402638" y="683533"/>
                  <a:pt x="407288" y="681673"/>
                  <a:pt x="412868" y="679813"/>
                </a:cubicBezTo>
                <a:cubicBezTo>
                  <a:pt x="417518" y="678883"/>
                  <a:pt x="422168" y="677953"/>
                  <a:pt x="426818" y="677953"/>
                </a:cubicBezTo>
                <a:cubicBezTo>
                  <a:pt x="430537" y="677953"/>
                  <a:pt x="434257" y="678883"/>
                  <a:pt x="438907" y="679813"/>
                </a:cubicBezTo>
                <a:cubicBezTo>
                  <a:pt x="441697" y="680743"/>
                  <a:pt x="445418" y="682603"/>
                  <a:pt x="448207" y="683533"/>
                </a:cubicBezTo>
                <a:cubicBezTo>
                  <a:pt x="450067" y="685393"/>
                  <a:pt x="452857" y="687253"/>
                  <a:pt x="454717" y="689113"/>
                </a:cubicBezTo>
                <a:cubicBezTo>
                  <a:pt x="456577" y="690973"/>
                  <a:pt x="457507" y="692833"/>
                  <a:pt x="459367" y="694693"/>
                </a:cubicBezTo>
                <a:cubicBezTo>
                  <a:pt x="460297" y="696553"/>
                  <a:pt x="461227" y="699343"/>
                  <a:pt x="462156" y="701203"/>
                </a:cubicBezTo>
                <a:cubicBezTo>
                  <a:pt x="462156" y="703993"/>
                  <a:pt x="463086" y="705853"/>
                  <a:pt x="463086" y="708643"/>
                </a:cubicBezTo>
                <a:cubicBezTo>
                  <a:pt x="463086" y="712363"/>
                  <a:pt x="462156" y="715153"/>
                  <a:pt x="461227" y="718872"/>
                </a:cubicBezTo>
                <a:cubicBezTo>
                  <a:pt x="459367" y="723522"/>
                  <a:pt x="457507" y="728172"/>
                  <a:pt x="454717" y="732822"/>
                </a:cubicBezTo>
                <a:cubicBezTo>
                  <a:pt x="450997" y="739332"/>
                  <a:pt x="446347" y="744912"/>
                  <a:pt x="440768" y="749562"/>
                </a:cubicBezTo>
                <a:cubicBezTo>
                  <a:pt x="435187" y="754212"/>
                  <a:pt x="428678" y="758861"/>
                  <a:pt x="422168" y="762581"/>
                </a:cubicBezTo>
                <a:cubicBezTo>
                  <a:pt x="413798" y="766301"/>
                  <a:pt x="406358" y="770021"/>
                  <a:pt x="397058" y="771881"/>
                </a:cubicBezTo>
                <a:cubicBezTo>
                  <a:pt x="383108" y="774671"/>
                  <a:pt x="370088" y="775601"/>
                  <a:pt x="356139" y="775601"/>
                </a:cubicBezTo>
                <a:cubicBezTo>
                  <a:pt x="351489" y="776531"/>
                  <a:pt x="346839" y="776531"/>
                  <a:pt x="343120" y="775601"/>
                </a:cubicBezTo>
                <a:lnTo>
                  <a:pt x="343120" y="775601"/>
                </a:lnTo>
                <a:close/>
                <a:moveTo>
                  <a:pt x="55757" y="181346"/>
                </a:moveTo>
                <a:cubicBezTo>
                  <a:pt x="60407" y="183206"/>
                  <a:pt x="65986" y="184135"/>
                  <a:pt x="71566" y="181346"/>
                </a:cubicBezTo>
                <a:cubicBezTo>
                  <a:pt x="76216" y="179486"/>
                  <a:pt x="80866" y="175766"/>
                  <a:pt x="82726" y="171116"/>
                </a:cubicBezTo>
                <a:cubicBezTo>
                  <a:pt x="86445" y="158096"/>
                  <a:pt x="92026" y="146006"/>
                  <a:pt x="96676" y="133917"/>
                </a:cubicBezTo>
                <a:cubicBezTo>
                  <a:pt x="100395" y="123687"/>
                  <a:pt x="96676" y="111597"/>
                  <a:pt x="86445" y="106947"/>
                </a:cubicBezTo>
                <a:cubicBezTo>
                  <a:pt x="83656" y="106017"/>
                  <a:pt x="80866" y="105087"/>
                  <a:pt x="78077" y="105087"/>
                </a:cubicBezTo>
                <a:cubicBezTo>
                  <a:pt x="70636" y="105087"/>
                  <a:pt x="63196" y="109737"/>
                  <a:pt x="59477" y="117177"/>
                </a:cubicBezTo>
                <a:cubicBezTo>
                  <a:pt x="52967" y="131127"/>
                  <a:pt x="49246" y="146006"/>
                  <a:pt x="44596" y="159956"/>
                </a:cubicBezTo>
                <a:cubicBezTo>
                  <a:pt x="43667" y="163676"/>
                  <a:pt x="44596" y="166466"/>
                  <a:pt x="45527" y="170186"/>
                </a:cubicBezTo>
                <a:cubicBezTo>
                  <a:pt x="47387" y="175766"/>
                  <a:pt x="51107" y="179486"/>
                  <a:pt x="55757" y="181346"/>
                </a:cubicBezTo>
                <a:close/>
                <a:moveTo>
                  <a:pt x="129225" y="67888"/>
                </a:moveTo>
                <a:cubicBezTo>
                  <a:pt x="134805" y="68818"/>
                  <a:pt x="141314" y="66958"/>
                  <a:pt x="145964" y="64168"/>
                </a:cubicBezTo>
                <a:cubicBezTo>
                  <a:pt x="151544" y="60449"/>
                  <a:pt x="153404" y="54869"/>
                  <a:pt x="155264" y="49289"/>
                </a:cubicBezTo>
                <a:cubicBezTo>
                  <a:pt x="155264" y="48359"/>
                  <a:pt x="156194" y="47429"/>
                  <a:pt x="156194" y="46499"/>
                </a:cubicBezTo>
                <a:cubicBezTo>
                  <a:pt x="158054" y="41849"/>
                  <a:pt x="159914" y="37199"/>
                  <a:pt x="161775" y="32549"/>
                </a:cubicBezTo>
                <a:cubicBezTo>
                  <a:pt x="163634" y="26969"/>
                  <a:pt x="164564" y="20459"/>
                  <a:pt x="162704" y="14880"/>
                </a:cubicBezTo>
                <a:cubicBezTo>
                  <a:pt x="160844" y="9300"/>
                  <a:pt x="156194" y="4650"/>
                  <a:pt x="150614" y="1860"/>
                </a:cubicBezTo>
                <a:cubicBezTo>
                  <a:pt x="147825" y="930"/>
                  <a:pt x="144105" y="0"/>
                  <a:pt x="141314" y="0"/>
                </a:cubicBezTo>
                <a:cubicBezTo>
                  <a:pt x="132015" y="0"/>
                  <a:pt x="123645" y="4650"/>
                  <a:pt x="119926" y="13950"/>
                </a:cubicBezTo>
                <a:cubicBezTo>
                  <a:pt x="116205" y="23249"/>
                  <a:pt x="113415" y="33479"/>
                  <a:pt x="110626" y="42779"/>
                </a:cubicBezTo>
                <a:cubicBezTo>
                  <a:pt x="108765" y="48359"/>
                  <a:pt x="111556" y="55799"/>
                  <a:pt x="114345" y="59519"/>
                </a:cubicBezTo>
                <a:cubicBezTo>
                  <a:pt x="117135" y="63238"/>
                  <a:pt x="122715" y="66958"/>
                  <a:pt x="129225" y="67888"/>
                </a:cubicBezTo>
                <a:close/>
              </a:path>
            </a:pathLst>
          </a:custGeom>
          <a:solidFill>
            <a:srgbClr val="FDFDFD"/>
          </a:solidFill>
          <a:ln w="93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xmlns="" id="{B103773A-DCDF-2D56-2B65-8F0683D5C8FD}"/>
              </a:ext>
            </a:extLst>
          </p:cNvPr>
          <p:cNvSpPr/>
          <p:nvPr/>
        </p:nvSpPr>
        <p:spPr>
          <a:xfrm>
            <a:off x="8398255" y="1274523"/>
            <a:ext cx="4467759" cy="6519970"/>
          </a:xfrm>
          <a:custGeom>
            <a:avLst/>
            <a:gdLst>
              <a:gd name="connsiteX0" fmla="*/ 255744 w 3457771"/>
              <a:gd name="connsiteY0" fmla="*/ 0 h 5046056"/>
              <a:gd name="connsiteX1" fmla="*/ 239004 w 3457771"/>
              <a:gd name="connsiteY1" fmla="*/ 13020 h 5046056"/>
              <a:gd name="connsiteX2" fmla="*/ 209245 w 3457771"/>
              <a:gd name="connsiteY2" fmla="*/ 183206 h 5046056"/>
              <a:gd name="connsiteX3" fmla="*/ 199945 w 3457771"/>
              <a:gd name="connsiteY3" fmla="*/ 348741 h 5046056"/>
              <a:gd name="connsiteX4" fmla="*/ 222265 w 3457771"/>
              <a:gd name="connsiteY4" fmla="*/ 689113 h 5046056"/>
              <a:gd name="connsiteX5" fmla="*/ 236214 w 3457771"/>
              <a:gd name="connsiteY5" fmla="*/ 808150 h 5046056"/>
              <a:gd name="connsiteX6" fmla="*/ 260394 w 3457771"/>
              <a:gd name="connsiteY6" fmla="*/ 1029485 h 5046056"/>
              <a:gd name="connsiteX7" fmla="*/ 267833 w 3457771"/>
              <a:gd name="connsiteY7" fmla="*/ 1365207 h 5046056"/>
              <a:gd name="connsiteX8" fmla="*/ 258534 w 3457771"/>
              <a:gd name="connsiteY8" fmla="*/ 1456344 h 5046056"/>
              <a:gd name="connsiteX9" fmla="*/ 242724 w 3457771"/>
              <a:gd name="connsiteY9" fmla="*/ 1547482 h 5046056"/>
              <a:gd name="connsiteX10" fmla="*/ 196225 w 3457771"/>
              <a:gd name="connsiteY10" fmla="*/ 1732548 h 5046056"/>
              <a:gd name="connsiteX11" fmla="*/ 104158 w 3457771"/>
              <a:gd name="connsiteY11" fmla="*/ 2013401 h 5046056"/>
              <a:gd name="connsiteX12" fmla="*/ 78118 w 3457771"/>
              <a:gd name="connsiteY12" fmla="*/ 2087799 h 5046056"/>
              <a:gd name="connsiteX13" fmla="*/ 45569 w 3457771"/>
              <a:gd name="connsiteY13" fmla="*/ 2159407 h 5046056"/>
              <a:gd name="connsiteX14" fmla="*/ 20460 w 3457771"/>
              <a:gd name="connsiteY14" fmla="*/ 2212416 h 5046056"/>
              <a:gd name="connsiteX15" fmla="*/ 1860 w 3457771"/>
              <a:gd name="connsiteY15" fmla="*/ 2275654 h 5046056"/>
              <a:gd name="connsiteX16" fmla="*/ 0 w 3457771"/>
              <a:gd name="connsiteY16" fmla="*/ 2302624 h 5046056"/>
              <a:gd name="connsiteX17" fmla="*/ 4650 w 3457771"/>
              <a:gd name="connsiteY17" fmla="*/ 2337033 h 5046056"/>
              <a:gd name="connsiteX18" fmla="*/ 14879 w 3457771"/>
              <a:gd name="connsiteY18" fmla="*/ 2363072 h 5046056"/>
              <a:gd name="connsiteX19" fmla="*/ 32549 w 3457771"/>
              <a:gd name="connsiteY19" fmla="*/ 2389112 h 5046056"/>
              <a:gd name="connsiteX20" fmla="*/ 71608 w 3457771"/>
              <a:gd name="connsiteY20" fmla="*/ 2419801 h 5046056"/>
              <a:gd name="connsiteX21" fmla="*/ 119967 w 3457771"/>
              <a:gd name="connsiteY21" fmla="*/ 2438400 h 5046056"/>
              <a:gd name="connsiteX22" fmla="*/ 144146 w 3457771"/>
              <a:gd name="connsiteY22" fmla="*/ 2444910 h 5046056"/>
              <a:gd name="connsiteX23" fmla="*/ 174836 w 3457771"/>
              <a:gd name="connsiteY23" fmla="*/ 2454210 h 5046056"/>
              <a:gd name="connsiteX24" fmla="*/ 210175 w 3457771"/>
              <a:gd name="connsiteY24" fmla="*/ 2470949 h 5046056"/>
              <a:gd name="connsiteX25" fmla="*/ 225055 w 3457771"/>
              <a:gd name="connsiteY25" fmla="*/ 2483969 h 5046056"/>
              <a:gd name="connsiteX26" fmla="*/ 240864 w 3457771"/>
              <a:gd name="connsiteY26" fmla="*/ 2507219 h 5046056"/>
              <a:gd name="connsiteX27" fmla="*/ 250164 w 3457771"/>
              <a:gd name="connsiteY27" fmla="*/ 2537908 h 5046056"/>
              <a:gd name="connsiteX28" fmla="*/ 252954 w 3457771"/>
              <a:gd name="connsiteY28" fmla="*/ 2624396 h 5046056"/>
              <a:gd name="connsiteX29" fmla="*/ 252024 w 3457771"/>
              <a:gd name="connsiteY29" fmla="*/ 2650435 h 5046056"/>
              <a:gd name="connsiteX30" fmla="*/ 255744 w 3457771"/>
              <a:gd name="connsiteY30" fmla="*/ 2704374 h 5046056"/>
              <a:gd name="connsiteX31" fmla="*/ 262254 w 3457771"/>
              <a:gd name="connsiteY31" fmla="*/ 2731343 h 5046056"/>
              <a:gd name="connsiteX32" fmla="*/ 272483 w 3457771"/>
              <a:gd name="connsiteY32" fmla="*/ 2757383 h 5046056"/>
              <a:gd name="connsiteX33" fmla="*/ 273414 w 3457771"/>
              <a:gd name="connsiteY33" fmla="*/ 2759242 h 5046056"/>
              <a:gd name="connsiteX34" fmla="*/ 326422 w 3457771"/>
              <a:gd name="connsiteY34" fmla="*/ 2831781 h 5046056"/>
              <a:gd name="connsiteX35" fmla="*/ 395240 w 3457771"/>
              <a:gd name="connsiteY35" fmla="*/ 2868050 h 5046056"/>
              <a:gd name="connsiteX36" fmla="*/ 462199 w 3457771"/>
              <a:gd name="connsiteY36" fmla="*/ 2884789 h 5046056"/>
              <a:gd name="connsiteX37" fmla="*/ 483588 w 3457771"/>
              <a:gd name="connsiteY37" fmla="*/ 2889439 h 5046056"/>
              <a:gd name="connsiteX38" fmla="*/ 557986 w 3457771"/>
              <a:gd name="connsiteY38" fmla="*/ 2905249 h 5046056"/>
              <a:gd name="connsiteX39" fmla="*/ 740262 w 3457771"/>
              <a:gd name="connsiteY39" fmla="*/ 2950818 h 5046056"/>
              <a:gd name="connsiteX40" fmla="*/ 831400 w 3457771"/>
              <a:gd name="connsiteY40" fmla="*/ 2994527 h 5046056"/>
              <a:gd name="connsiteX41" fmla="*/ 863019 w 3457771"/>
              <a:gd name="connsiteY41" fmla="*/ 3021496 h 5046056"/>
              <a:gd name="connsiteX42" fmla="*/ 878828 w 3457771"/>
              <a:gd name="connsiteY42" fmla="*/ 3044746 h 5046056"/>
              <a:gd name="connsiteX43" fmla="*/ 891848 w 3457771"/>
              <a:gd name="connsiteY43" fmla="*/ 3081945 h 5046056"/>
              <a:gd name="connsiteX44" fmla="*/ 893708 w 3457771"/>
              <a:gd name="connsiteY44" fmla="*/ 3102404 h 5046056"/>
              <a:gd name="connsiteX45" fmla="*/ 890918 w 3457771"/>
              <a:gd name="connsiteY45" fmla="*/ 3114494 h 5046056"/>
              <a:gd name="connsiteX46" fmla="*/ 886268 w 3457771"/>
              <a:gd name="connsiteY46" fmla="*/ 3123794 h 5046056"/>
              <a:gd name="connsiteX47" fmla="*/ 876968 w 3457771"/>
              <a:gd name="connsiteY47" fmla="*/ 3134023 h 5046056"/>
              <a:gd name="connsiteX48" fmla="*/ 859299 w 3457771"/>
              <a:gd name="connsiteY48" fmla="*/ 3145183 h 5046056"/>
              <a:gd name="connsiteX49" fmla="*/ 809080 w 3457771"/>
              <a:gd name="connsiteY49" fmla="*/ 3160993 h 5046056"/>
              <a:gd name="connsiteX50" fmla="*/ 697483 w 3457771"/>
              <a:gd name="connsiteY50" fmla="*/ 3171222 h 5046056"/>
              <a:gd name="connsiteX51" fmla="*/ 624014 w 3457771"/>
              <a:gd name="connsiteY51" fmla="*/ 3172152 h 5046056"/>
              <a:gd name="connsiteX52" fmla="*/ 580306 w 3457771"/>
              <a:gd name="connsiteY52" fmla="*/ 3173082 h 5046056"/>
              <a:gd name="connsiteX53" fmla="*/ 488238 w 3457771"/>
              <a:gd name="connsiteY53" fmla="*/ 3180522 h 5046056"/>
              <a:gd name="connsiteX54" fmla="*/ 469638 w 3457771"/>
              <a:gd name="connsiteY54" fmla="*/ 3185172 h 5046056"/>
              <a:gd name="connsiteX55" fmla="*/ 443599 w 3457771"/>
              <a:gd name="connsiteY55" fmla="*/ 3195402 h 5046056"/>
              <a:gd name="connsiteX56" fmla="*/ 438019 w 3457771"/>
              <a:gd name="connsiteY56" fmla="*/ 3198192 h 5046056"/>
              <a:gd name="connsiteX57" fmla="*/ 391520 w 3457771"/>
              <a:gd name="connsiteY57" fmla="*/ 3228881 h 5046056"/>
              <a:gd name="connsiteX58" fmla="*/ 377570 w 3457771"/>
              <a:gd name="connsiteY58" fmla="*/ 3267010 h 5046056"/>
              <a:gd name="connsiteX59" fmla="*/ 376641 w 3457771"/>
              <a:gd name="connsiteY59" fmla="*/ 3275380 h 5046056"/>
              <a:gd name="connsiteX60" fmla="*/ 373851 w 3457771"/>
              <a:gd name="connsiteY60" fmla="*/ 3293049 h 5046056"/>
              <a:gd name="connsiteX61" fmla="*/ 371061 w 3457771"/>
              <a:gd name="connsiteY61" fmla="*/ 3306999 h 5046056"/>
              <a:gd name="connsiteX62" fmla="*/ 367341 w 3457771"/>
              <a:gd name="connsiteY62" fmla="*/ 3322809 h 5046056"/>
              <a:gd name="connsiteX63" fmla="*/ 361761 w 3457771"/>
              <a:gd name="connsiteY63" fmla="*/ 3373957 h 5046056"/>
              <a:gd name="connsiteX64" fmla="*/ 360831 w 3457771"/>
              <a:gd name="connsiteY64" fmla="*/ 3380467 h 5046056"/>
              <a:gd name="connsiteX65" fmla="*/ 357111 w 3457771"/>
              <a:gd name="connsiteY65" fmla="*/ 3451145 h 5046056"/>
              <a:gd name="connsiteX66" fmla="*/ 370131 w 3457771"/>
              <a:gd name="connsiteY66" fmla="*/ 3501364 h 5046056"/>
              <a:gd name="connsiteX67" fmla="*/ 383151 w 3457771"/>
              <a:gd name="connsiteY67" fmla="*/ 3525544 h 5046056"/>
              <a:gd name="connsiteX68" fmla="*/ 403610 w 3457771"/>
              <a:gd name="connsiteY68" fmla="*/ 3549723 h 5046056"/>
              <a:gd name="connsiteX69" fmla="*/ 447319 w 3457771"/>
              <a:gd name="connsiteY69" fmla="*/ 3582272 h 5046056"/>
              <a:gd name="connsiteX70" fmla="*/ 505908 w 3457771"/>
              <a:gd name="connsiteY70" fmla="*/ 3604592 h 5046056"/>
              <a:gd name="connsiteX71" fmla="*/ 571936 w 3457771"/>
              <a:gd name="connsiteY71" fmla="*/ 3615751 h 5046056"/>
              <a:gd name="connsiteX72" fmla="*/ 633314 w 3457771"/>
              <a:gd name="connsiteY72" fmla="*/ 3618541 h 5046056"/>
              <a:gd name="connsiteX73" fmla="*/ 645404 w 3457771"/>
              <a:gd name="connsiteY73" fmla="*/ 3618541 h 5046056"/>
              <a:gd name="connsiteX74" fmla="*/ 801640 w 3457771"/>
              <a:gd name="connsiteY74" fmla="*/ 3604592 h 5046056"/>
              <a:gd name="connsiteX75" fmla="*/ 899288 w 3457771"/>
              <a:gd name="connsiteY75" fmla="*/ 3588782 h 5046056"/>
              <a:gd name="connsiteX76" fmla="*/ 940207 w 3457771"/>
              <a:gd name="connsiteY76" fmla="*/ 3581342 h 5046056"/>
              <a:gd name="connsiteX77" fmla="*/ 1062033 w 3457771"/>
              <a:gd name="connsiteY77" fmla="*/ 3569253 h 5046056"/>
              <a:gd name="connsiteX78" fmla="*/ 1085283 w 3457771"/>
              <a:gd name="connsiteY78" fmla="*/ 3570183 h 5046056"/>
              <a:gd name="connsiteX79" fmla="*/ 1146662 w 3457771"/>
              <a:gd name="connsiteY79" fmla="*/ 3582272 h 5046056"/>
              <a:gd name="connsiteX80" fmla="*/ 1183861 w 3457771"/>
              <a:gd name="connsiteY80" fmla="*/ 3599942 h 5046056"/>
              <a:gd name="connsiteX81" fmla="*/ 1215480 w 3457771"/>
              <a:gd name="connsiteY81" fmla="*/ 3627841 h 5046056"/>
              <a:gd name="connsiteX82" fmla="*/ 1256399 w 3457771"/>
              <a:gd name="connsiteY82" fmla="*/ 3691080 h 5046056"/>
              <a:gd name="connsiteX83" fmla="*/ 1300109 w 3457771"/>
              <a:gd name="connsiteY83" fmla="*/ 3800817 h 5046056"/>
              <a:gd name="connsiteX84" fmla="*/ 1323358 w 3457771"/>
              <a:gd name="connsiteY84" fmla="*/ 3870565 h 5046056"/>
              <a:gd name="connsiteX85" fmla="*/ 1328938 w 3457771"/>
              <a:gd name="connsiteY85" fmla="*/ 3887305 h 5046056"/>
              <a:gd name="connsiteX86" fmla="*/ 1349397 w 3457771"/>
              <a:gd name="connsiteY86" fmla="*/ 3951473 h 5046056"/>
              <a:gd name="connsiteX87" fmla="*/ 1380086 w 3457771"/>
              <a:gd name="connsiteY87" fmla="*/ 4021221 h 5046056"/>
              <a:gd name="connsiteX88" fmla="*/ 1425655 w 3457771"/>
              <a:gd name="connsiteY88" fmla="*/ 4080740 h 5046056"/>
              <a:gd name="connsiteX89" fmla="*/ 1482384 w 3457771"/>
              <a:gd name="connsiteY89" fmla="*/ 4124449 h 5046056"/>
              <a:gd name="connsiteX90" fmla="*/ 1508422 w 3457771"/>
              <a:gd name="connsiteY90" fmla="*/ 4139329 h 5046056"/>
              <a:gd name="connsiteX91" fmla="*/ 1537253 w 3457771"/>
              <a:gd name="connsiteY91" fmla="*/ 4156068 h 5046056"/>
              <a:gd name="connsiteX92" fmla="*/ 1568871 w 3457771"/>
              <a:gd name="connsiteY92" fmla="*/ 4183038 h 5046056"/>
              <a:gd name="connsiteX93" fmla="*/ 1584681 w 3457771"/>
              <a:gd name="connsiteY93" fmla="*/ 4203497 h 5046056"/>
              <a:gd name="connsiteX94" fmla="*/ 1603281 w 3457771"/>
              <a:gd name="connsiteY94" fmla="*/ 4236047 h 5046056"/>
              <a:gd name="connsiteX95" fmla="*/ 1692558 w 3457771"/>
              <a:gd name="connsiteY95" fmla="*/ 4509459 h 5046056"/>
              <a:gd name="connsiteX96" fmla="*/ 1706508 w 3457771"/>
              <a:gd name="connsiteY96" fmla="*/ 4565258 h 5046056"/>
              <a:gd name="connsiteX97" fmla="*/ 1842285 w 3457771"/>
              <a:gd name="connsiteY97" fmla="*/ 4881450 h 5046056"/>
              <a:gd name="connsiteX98" fmla="*/ 1969692 w 3457771"/>
              <a:gd name="connsiteY98" fmla="*/ 4993048 h 5046056"/>
              <a:gd name="connsiteX99" fmla="*/ 2040370 w 3457771"/>
              <a:gd name="connsiteY99" fmla="*/ 5022807 h 5046056"/>
              <a:gd name="connsiteX100" fmla="*/ 2124068 w 3457771"/>
              <a:gd name="connsiteY100" fmla="*/ 5041407 h 5046056"/>
              <a:gd name="connsiteX101" fmla="*/ 2195676 w 3457771"/>
              <a:gd name="connsiteY101" fmla="*/ 5046056 h 5046056"/>
              <a:gd name="connsiteX102" fmla="*/ 2295184 w 3457771"/>
              <a:gd name="connsiteY102" fmla="*/ 5037687 h 5046056"/>
              <a:gd name="connsiteX103" fmla="*/ 2375162 w 3457771"/>
              <a:gd name="connsiteY103" fmla="*/ 5018157 h 5046056"/>
              <a:gd name="connsiteX104" fmla="*/ 2455140 w 3457771"/>
              <a:gd name="connsiteY104" fmla="*/ 4983748 h 5046056"/>
              <a:gd name="connsiteX105" fmla="*/ 2552787 w 3457771"/>
              <a:gd name="connsiteY105" fmla="*/ 4909350 h 5046056"/>
              <a:gd name="connsiteX106" fmla="*/ 2585337 w 3457771"/>
              <a:gd name="connsiteY106" fmla="*/ 4866571 h 5046056"/>
              <a:gd name="connsiteX107" fmla="*/ 2606726 w 3457771"/>
              <a:gd name="connsiteY107" fmla="*/ 4814492 h 5046056"/>
              <a:gd name="connsiteX108" fmla="*/ 2615095 w 3457771"/>
              <a:gd name="connsiteY108" fmla="*/ 4763344 h 5046056"/>
              <a:gd name="connsiteX109" fmla="*/ 2613236 w 3457771"/>
              <a:gd name="connsiteY109" fmla="*/ 4703825 h 5046056"/>
              <a:gd name="connsiteX110" fmla="*/ 2602077 w 3457771"/>
              <a:gd name="connsiteY110" fmla="*/ 4640587 h 5046056"/>
              <a:gd name="connsiteX111" fmla="*/ 2583477 w 3457771"/>
              <a:gd name="connsiteY111" fmla="*/ 4575488 h 5046056"/>
              <a:gd name="connsiteX112" fmla="*/ 2508148 w 3457771"/>
              <a:gd name="connsiteY112" fmla="*/ 4389493 h 5046056"/>
              <a:gd name="connsiteX113" fmla="*/ 2481180 w 3457771"/>
              <a:gd name="connsiteY113" fmla="*/ 4327184 h 5046056"/>
              <a:gd name="connsiteX114" fmla="*/ 2443050 w 3457771"/>
              <a:gd name="connsiteY114" fmla="*/ 4224887 h 5046056"/>
              <a:gd name="connsiteX115" fmla="*/ 2418870 w 3457771"/>
              <a:gd name="connsiteY115" fmla="*/ 4131889 h 5046056"/>
              <a:gd name="connsiteX116" fmla="*/ 2410500 w 3457771"/>
              <a:gd name="connsiteY116" fmla="*/ 4048191 h 5046056"/>
              <a:gd name="connsiteX117" fmla="*/ 2416081 w 3457771"/>
              <a:gd name="connsiteY117" fmla="*/ 4020292 h 5046056"/>
              <a:gd name="connsiteX118" fmla="*/ 2422591 w 3457771"/>
              <a:gd name="connsiteY118" fmla="*/ 4006342 h 5046056"/>
              <a:gd name="connsiteX119" fmla="*/ 2430031 w 3457771"/>
              <a:gd name="connsiteY119" fmla="*/ 3997972 h 5046056"/>
              <a:gd name="connsiteX120" fmla="*/ 2439331 w 3457771"/>
              <a:gd name="connsiteY120" fmla="*/ 3991462 h 5046056"/>
              <a:gd name="connsiteX121" fmla="*/ 2454210 w 3457771"/>
              <a:gd name="connsiteY121" fmla="*/ 3986813 h 5046056"/>
              <a:gd name="connsiteX122" fmla="*/ 2477459 w 3457771"/>
              <a:gd name="connsiteY122" fmla="*/ 3984953 h 5046056"/>
              <a:gd name="connsiteX123" fmla="*/ 2484899 w 3457771"/>
              <a:gd name="connsiteY123" fmla="*/ 3984953 h 5046056"/>
              <a:gd name="connsiteX124" fmla="*/ 2538838 w 3457771"/>
              <a:gd name="connsiteY124" fmla="*/ 3995182 h 5046056"/>
              <a:gd name="connsiteX125" fmla="*/ 2578827 w 3457771"/>
              <a:gd name="connsiteY125" fmla="*/ 4015642 h 5046056"/>
              <a:gd name="connsiteX126" fmla="*/ 2635556 w 3457771"/>
              <a:gd name="connsiteY126" fmla="*/ 4068650 h 5046056"/>
              <a:gd name="connsiteX127" fmla="*/ 2675544 w 3457771"/>
              <a:gd name="connsiteY127" fmla="*/ 4117939 h 5046056"/>
              <a:gd name="connsiteX128" fmla="*/ 2744362 w 3457771"/>
              <a:gd name="connsiteY128" fmla="*/ 4198847 h 5046056"/>
              <a:gd name="connsiteX129" fmla="*/ 2815040 w 3457771"/>
              <a:gd name="connsiteY129" fmla="*/ 4264876 h 5046056"/>
              <a:gd name="connsiteX130" fmla="*/ 2895019 w 3457771"/>
              <a:gd name="connsiteY130" fmla="*/ 4329044 h 5046056"/>
              <a:gd name="connsiteX131" fmla="*/ 2972207 w 3457771"/>
              <a:gd name="connsiteY131" fmla="*/ 4373683 h 5046056"/>
              <a:gd name="connsiteX132" fmla="*/ 3062415 w 3457771"/>
              <a:gd name="connsiteY132" fmla="*/ 4400653 h 5046056"/>
              <a:gd name="connsiteX133" fmla="*/ 3100544 w 3457771"/>
              <a:gd name="connsiteY133" fmla="*/ 4403442 h 5046056"/>
              <a:gd name="connsiteX134" fmla="*/ 3153552 w 3457771"/>
              <a:gd name="connsiteY134" fmla="*/ 4398793 h 5046056"/>
              <a:gd name="connsiteX135" fmla="*/ 3247480 w 3457771"/>
              <a:gd name="connsiteY135" fmla="*/ 4368103 h 5046056"/>
              <a:gd name="connsiteX136" fmla="*/ 3355358 w 3457771"/>
              <a:gd name="connsiteY136" fmla="*/ 4301145 h 5046056"/>
              <a:gd name="connsiteX137" fmla="*/ 3393487 w 3457771"/>
              <a:gd name="connsiteY137" fmla="*/ 4263016 h 5046056"/>
              <a:gd name="connsiteX138" fmla="*/ 3424175 w 3457771"/>
              <a:gd name="connsiteY138" fmla="*/ 4218377 h 5046056"/>
              <a:gd name="connsiteX139" fmla="*/ 3443706 w 3457771"/>
              <a:gd name="connsiteY139" fmla="*/ 4173738 h 5046056"/>
              <a:gd name="connsiteX140" fmla="*/ 3454865 w 3457771"/>
              <a:gd name="connsiteY140" fmla="*/ 4127239 h 5046056"/>
              <a:gd name="connsiteX141" fmla="*/ 3452075 w 3457771"/>
              <a:gd name="connsiteY141" fmla="*/ 4027731 h 5046056"/>
              <a:gd name="connsiteX142" fmla="*/ 3366517 w 3457771"/>
              <a:gd name="connsiteY142" fmla="*/ 3817557 h 5046056"/>
              <a:gd name="connsiteX143" fmla="*/ 3211212 w 3457771"/>
              <a:gd name="connsiteY143" fmla="*/ 3608312 h 5046056"/>
              <a:gd name="connsiteX144" fmla="*/ 2847590 w 3457771"/>
              <a:gd name="connsiteY144" fmla="*/ 3251200 h 5046056"/>
              <a:gd name="connsiteX145" fmla="*/ 2804811 w 3457771"/>
              <a:gd name="connsiteY145" fmla="*/ 3213071 h 5046056"/>
              <a:gd name="connsiteX146" fmla="*/ 2750873 w 3457771"/>
              <a:gd name="connsiteY146" fmla="*/ 3165643 h 5046056"/>
              <a:gd name="connsiteX147" fmla="*/ 2558367 w 3457771"/>
              <a:gd name="connsiteY147" fmla="*/ 2972207 h 5046056"/>
              <a:gd name="connsiteX148" fmla="*/ 2231945 w 3457771"/>
              <a:gd name="connsiteY148" fmla="*/ 2537908 h 5046056"/>
              <a:gd name="connsiteX149" fmla="*/ 2197537 w 3457771"/>
              <a:gd name="connsiteY149" fmla="*/ 2487689 h 5046056"/>
              <a:gd name="connsiteX150" fmla="*/ 2068269 w 3457771"/>
              <a:gd name="connsiteY150" fmla="*/ 2300764 h 5046056"/>
              <a:gd name="connsiteX151" fmla="*/ 1947372 w 3457771"/>
              <a:gd name="connsiteY151" fmla="*/ 2096169 h 5046056"/>
              <a:gd name="connsiteX152" fmla="*/ 1847864 w 3457771"/>
              <a:gd name="connsiteY152" fmla="*/ 1879484 h 5046056"/>
              <a:gd name="connsiteX153" fmla="*/ 1673959 w 3457771"/>
              <a:gd name="connsiteY153" fmla="*/ 1526093 h 5046056"/>
              <a:gd name="connsiteX154" fmla="*/ 1482384 w 3457771"/>
              <a:gd name="connsiteY154" fmla="*/ 1284299 h 5046056"/>
              <a:gd name="connsiteX155" fmla="*/ 1340097 w 3457771"/>
              <a:gd name="connsiteY155" fmla="*/ 1173631 h 5046056"/>
              <a:gd name="connsiteX156" fmla="*/ 1255469 w 3457771"/>
              <a:gd name="connsiteY156" fmla="*/ 1117833 h 5046056"/>
              <a:gd name="connsiteX157" fmla="*/ 1193161 w 3457771"/>
              <a:gd name="connsiteY157" fmla="*/ 1076914 h 5046056"/>
              <a:gd name="connsiteX158" fmla="*/ 1076914 w 3457771"/>
              <a:gd name="connsiteY158" fmla="*/ 991356 h 5046056"/>
              <a:gd name="connsiteX159" fmla="*/ 970896 w 3457771"/>
              <a:gd name="connsiteY159" fmla="*/ 889058 h 5046056"/>
              <a:gd name="connsiteX160" fmla="*/ 736542 w 3457771"/>
              <a:gd name="connsiteY160" fmla="*/ 531017 h 5046056"/>
              <a:gd name="connsiteX161" fmla="*/ 735612 w 3457771"/>
              <a:gd name="connsiteY161" fmla="*/ 530087 h 5046056"/>
              <a:gd name="connsiteX162" fmla="*/ 716082 w 3457771"/>
              <a:gd name="connsiteY162" fmla="*/ 488238 h 5046056"/>
              <a:gd name="connsiteX163" fmla="*/ 705853 w 3457771"/>
              <a:gd name="connsiteY163" fmla="*/ 464989 h 5046056"/>
              <a:gd name="connsiteX164" fmla="*/ 703993 w 3457771"/>
              <a:gd name="connsiteY164" fmla="*/ 460339 h 5046056"/>
              <a:gd name="connsiteX165" fmla="*/ 664004 w 3457771"/>
              <a:gd name="connsiteY165" fmla="*/ 372921 h 5046056"/>
              <a:gd name="connsiteX166" fmla="*/ 543107 w 3457771"/>
              <a:gd name="connsiteY166" fmla="*/ 158096 h 5046056"/>
              <a:gd name="connsiteX167" fmla="*/ 469638 w 3457771"/>
              <a:gd name="connsiteY167" fmla="*/ 71608 h 5046056"/>
              <a:gd name="connsiteX168" fmla="*/ 430579 w 3457771"/>
              <a:gd name="connsiteY168" fmla="*/ 40919 h 5046056"/>
              <a:gd name="connsiteX169" fmla="*/ 411050 w 3457771"/>
              <a:gd name="connsiteY169" fmla="*/ 29759 h 5046056"/>
              <a:gd name="connsiteX170" fmla="*/ 386870 w 3457771"/>
              <a:gd name="connsiteY170" fmla="*/ 20460 h 5046056"/>
              <a:gd name="connsiteX171" fmla="*/ 352462 w 3457771"/>
              <a:gd name="connsiteY171" fmla="*/ 14880 h 5046056"/>
              <a:gd name="connsiteX172" fmla="*/ 302243 w 3457771"/>
              <a:gd name="connsiteY172" fmla="*/ 26039 h 5046056"/>
              <a:gd name="connsiteX173" fmla="*/ 261323 w 3457771"/>
              <a:gd name="connsiteY173" fmla="*/ 55799 h 5046056"/>
              <a:gd name="connsiteX174" fmla="*/ 261323 w 3457771"/>
              <a:gd name="connsiteY174" fmla="*/ 55799 h 5046056"/>
              <a:gd name="connsiteX175" fmla="*/ 269693 w 3457771"/>
              <a:gd name="connsiteY175" fmla="*/ 20460 h 5046056"/>
              <a:gd name="connsiteX176" fmla="*/ 267833 w 3457771"/>
              <a:gd name="connsiteY176" fmla="*/ 8370 h 5046056"/>
              <a:gd name="connsiteX177" fmla="*/ 256673 w 3457771"/>
              <a:gd name="connsiteY177" fmla="*/ 930 h 5046056"/>
              <a:gd name="connsiteX178" fmla="*/ 255744 w 3457771"/>
              <a:gd name="connsiteY178" fmla="*/ 0 h 5046056"/>
              <a:gd name="connsiteX179" fmla="*/ 255744 w 3457771"/>
              <a:gd name="connsiteY179" fmla="*/ 0 h 5046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3457771" h="5046056">
                <a:moveTo>
                  <a:pt x="255744" y="0"/>
                </a:moveTo>
                <a:cubicBezTo>
                  <a:pt x="248304" y="0"/>
                  <a:pt x="240864" y="5580"/>
                  <a:pt x="239004" y="13020"/>
                </a:cubicBezTo>
                <a:cubicBezTo>
                  <a:pt x="225984" y="67888"/>
                  <a:pt x="215755" y="125547"/>
                  <a:pt x="209245" y="183206"/>
                </a:cubicBezTo>
                <a:cubicBezTo>
                  <a:pt x="203665" y="232494"/>
                  <a:pt x="200875" y="287363"/>
                  <a:pt x="199945" y="348741"/>
                </a:cubicBezTo>
                <a:cubicBezTo>
                  <a:pt x="199015" y="464989"/>
                  <a:pt x="210175" y="581236"/>
                  <a:pt x="222265" y="689113"/>
                </a:cubicBezTo>
                <a:cubicBezTo>
                  <a:pt x="226915" y="729102"/>
                  <a:pt x="231565" y="769091"/>
                  <a:pt x="236214" y="808150"/>
                </a:cubicBezTo>
                <a:cubicBezTo>
                  <a:pt x="244584" y="880688"/>
                  <a:pt x="253884" y="955087"/>
                  <a:pt x="260394" y="1029485"/>
                </a:cubicBezTo>
                <a:cubicBezTo>
                  <a:pt x="271553" y="1157822"/>
                  <a:pt x="274343" y="1264769"/>
                  <a:pt x="267833" y="1365207"/>
                </a:cubicBezTo>
                <a:cubicBezTo>
                  <a:pt x="265043" y="1396826"/>
                  <a:pt x="262254" y="1426585"/>
                  <a:pt x="258534" y="1456344"/>
                </a:cubicBezTo>
                <a:cubicBezTo>
                  <a:pt x="254814" y="1483314"/>
                  <a:pt x="250164" y="1511213"/>
                  <a:pt x="242724" y="1547482"/>
                </a:cubicBezTo>
                <a:cubicBezTo>
                  <a:pt x="231565" y="1601421"/>
                  <a:pt x="216685" y="1660009"/>
                  <a:pt x="196225" y="1732548"/>
                </a:cubicBezTo>
                <a:cubicBezTo>
                  <a:pt x="168326" y="1827405"/>
                  <a:pt x="135776" y="1922263"/>
                  <a:pt x="104158" y="2013401"/>
                </a:cubicBezTo>
                <a:cubicBezTo>
                  <a:pt x="95788" y="2038510"/>
                  <a:pt x="86488" y="2063620"/>
                  <a:pt x="78118" y="2087799"/>
                </a:cubicBezTo>
                <a:cubicBezTo>
                  <a:pt x="68819" y="2112908"/>
                  <a:pt x="57659" y="2136158"/>
                  <a:pt x="45569" y="2159407"/>
                </a:cubicBezTo>
                <a:cubicBezTo>
                  <a:pt x="37199" y="2177077"/>
                  <a:pt x="27899" y="2194746"/>
                  <a:pt x="20460" y="2212416"/>
                </a:cubicBezTo>
                <a:cubicBezTo>
                  <a:pt x="11160" y="2233805"/>
                  <a:pt x="5580" y="2255195"/>
                  <a:pt x="1860" y="2275654"/>
                </a:cubicBezTo>
                <a:cubicBezTo>
                  <a:pt x="0" y="2284954"/>
                  <a:pt x="0" y="2295184"/>
                  <a:pt x="0" y="2302624"/>
                </a:cubicBezTo>
                <a:cubicBezTo>
                  <a:pt x="0" y="2313783"/>
                  <a:pt x="1860" y="2324943"/>
                  <a:pt x="4650" y="2337033"/>
                </a:cubicBezTo>
                <a:cubicBezTo>
                  <a:pt x="6510" y="2344473"/>
                  <a:pt x="9300" y="2352843"/>
                  <a:pt x="14879" y="2363072"/>
                </a:cubicBezTo>
                <a:cubicBezTo>
                  <a:pt x="20460" y="2373302"/>
                  <a:pt x="25109" y="2380742"/>
                  <a:pt x="32549" y="2389112"/>
                </a:cubicBezTo>
                <a:cubicBezTo>
                  <a:pt x="42779" y="2400271"/>
                  <a:pt x="54869" y="2410501"/>
                  <a:pt x="71608" y="2419801"/>
                </a:cubicBezTo>
                <a:cubicBezTo>
                  <a:pt x="86488" y="2428170"/>
                  <a:pt x="104158" y="2433750"/>
                  <a:pt x="119967" y="2438400"/>
                </a:cubicBezTo>
                <a:cubicBezTo>
                  <a:pt x="128337" y="2441190"/>
                  <a:pt x="135776" y="2443050"/>
                  <a:pt x="144146" y="2444910"/>
                </a:cubicBezTo>
                <a:cubicBezTo>
                  <a:pt x="154376" y="2447700"/>
                  <a:pt x="164606" y="2450490"/>
                  <a:pt x="174836" y="2454210"/>
                </a:cubicBezTo>
                <a:cubicBezTo>
                  <a:pt x="188785" y="2458860"/>
                  <a:pt x="199945" y="2464440"/>
                  <a:pt x="210175" y="2470949"/>
                </a:cubicBezTo>
                <a:cubicBezTo>
                  <a:pt x="215755" y="2474669"/>
                  <a:pt x="220405" y="2479319"/>
                  <a:pt x="225055" y="2483969"/>
                </a:cubicBezTo>
                <a:cubicBezTo>
                  <a:pt x="230634" y="2491409"/>
                  <a:pt x="236214" y="2498849"/>
                  <a:pt x="240864" y="2507219"/>
                </a:cubicBezTo>
                <a:cubicBezTo>
                  <a:pt x="244584" y="2516518"/>
                  <a:pt x="248304" y="2526748"/>
                  <a:pt x="250164" y="2537908"/>
                </a:cubicBezTo>
                <a:cubicBezTo>
                  <a:pt x="254814" y="2566737"/>
                  <a:pt x="253884" y="2595566"/>
                  <a:pt x="252954" y="2624396"/>
                </a:cubicBezTo>
                <a:cubicBezTo>
                  <a:pt x="252954" y="2632765"/>
                  <a:pt x="252024" y="2642065"/>
                  <a:pt x="252024" y="2650435"/>
                </a:cubicBezTo>
                <a:cubicBezTo>
                  <a:pt x="252024" y="2669035"/>
                  <a:pt x="252954" y="2686704"/>
                  <a:pt x="255744" y="2704374"/>
                </a:cubicBezTo>
                <a:cubicBezTo>
                  <a:pt x="257604" y="2713674"/>
                  <a:pt x="259464" y="2723903"/>
                  <a:pt x="262254" y="2731343"/>
                </a:cubicBezTo>
                <a:cubicBezTo>
                  <a:pt x="265043" y="2740643"/>
                  <a:pt x="268764" y="2749013"/>
                  <a:pt x="272483" y="2757383"/>
                </a:cubicBezTo>
                <a:lnTo>
                  <a:pt x="273414" y="2759242"/>
                </a:lnTo>
                <a:cubicBezTo>
                  <a:pt x="287363" y="2789002"/>
                  <a:pt x="305032" y="2813181"/>
                  <a:pt x="326422" y="2831781"/>
                </a:cubicBezTo>
                <a:cubicBezTo>
                  <a:pt x="347812" y="2850380"/>
                  <a:pt x="374781" y="2860610"/>
                  <a:pt x="395240" y="2868050"/>
                </a:cubicBezTo>
                <a:cubicBezTo>
                  <a:pt x="417560" y="2875490"/>
                  <a:pt x="439879" y="2880139"/>
                  <a:pt x="462199" y="2884789"/>
                </a:cubicBezTo>
                <a:cubicBezTo>
                  <a:pt x="469638" y="2886649"/>
                  <a:pt x="476148" y="2887579"/>
                  <a:pt x="483588" y="2889439"/>
                </a:cubicBezTo>
                <a:cubicBezTo>
                  <a:pt x="504048" y="2894089"/>
                  <a:pt x="531017" y="2899669"/>
                  <a:pt x="557986" y="2905249"/>
                </a:cubicBezTo>
                <a:cubicBezTo>
                  <a:pt x="613785" y="2916409"/>
                  <a:pt x="678883" y="2930358"/>
                  <a:pt x="740262" y="2950818"/>
                </a:cubicBezTo>
                <a:cubicBezTo>
                  <a:pt x="777461" y="2963837"/>
                  <a:pt x="807220" y="2977787"/>
                  <a:pt x="831400" y="2994527"/>
                </a:cubicBezTo>
                <a:cubicBezTo>
                  <a:pt x="843489" y="3003827"/>
                  <a:pt x="854649" y="3012196"/>
                  <a:pt x="863019" y="3021496"/>
                </a:cubicBezTo>
                <a:cubicBezTo>
                  <a:pt x="869529" y="3028936"/>
                  <a:pt x="874179" y="3036376"/>
                  <a:pt x="878828" y="3044746"/>
                </a:cubicBezTo>
                <a:cubicBezTo>
                  <a:pt x="885338" y="3057765"/>
                  <a:pt x="889058" y="3069855"/>
                  <a:pt x="891848" y="3081945"/>
                </a:cubicBezTo>
                <a:cubicBezTo>
                  <a:pt x="892778" y="3089384"/>
                  <a:pt x="893708" y="3095894"/>
                  <a:pt x="893708" y="3102404"/>
                </a:cubicBezTo>
                <a:cubicBezTo>
                  <a:pt x="892778" y="3106124"/>
                  <a:pt x="892778" y="3110774"/>
                  <a:pt x="890918" y="3114494"/>
                </a:cubicBezTo>
                <a:cubicBezTo>
                  <a:pt x="889988" y="3117284"/>
                  <a:pt x="888128" y="3121003"/>
                  <a:pt x="886268" y="3123794"/>
                </a:cubicBezTo>
                <a:cubicBezTo>
                  <a:pt x="883478" y="3127513"/>
                  <a:pt x="880688" y="3130303"/>
                  <a:pt x="876968" y="3134023"/>
                </a:cubicBezTo>
                <a:cubicBezTo>
                  <a:pt x="871389" y="3137743"/>
                  <a:pt x="865808" y="3142393"/>
                  <a:pt x="859299" y="3145183"/>
                </a:cubicBezTo>
                <a:cubicBezTo>
                  <a:pt x="845349" y="3151693"/>
                  <a:pt x="829540" y="3157273"/>
                  <a:pt x="809080" y="3160993"/>
                </a:cubicBezTo>
                <a:cubicBezTo>
                  <a:pt x="770951" y="3168432"/>
                  <a:pt x="730962" y="3170292"/>
                  <a:pt x="697483" y="3171222"/>
                </a:cubicBezTo>
                <a:cubicBezTo>
                  <a:pt x="673304" y="3172152"/>
                  <a:pt x="648194" y="3172152"/>
                  <a:pt x="624014" y="3172152"/>
                </a:cubicBezTo>
                <a:cubicBezTo>
                  <a:pt x="609135" y="3172152"/>
                  <a:pt x="594256" y="3172152"/>
                  <a:pt x="580306" y="3173082"/>
                </a:cubicBezTo>
                <a:cubicBezTo>
                  <a:pt x="549616" y="3174012"/>
                  <a:pt x="517997" y="3174012"/>
                  <a:pt x="488238" y="3180522"/>
                </a:cubicBezTo>
                <a:cubicBezTo>
                  <a:pt x="481728" y="3182382"/>
                  <a:pt x="475218" y="3183312"/>
                  <a:pt x="469638" y="3185172"/>
                </a:cubicBezTo>
                <a:cubicBezTo>
                  <a:pt x="461268" y="3187962"/>
                  <a:pt x="451969" y="3191682"/>
                  <a:pt x="443599" y="3195402"/>
                </a:cubicBezTo>
                <a:lnTo>
                  <a:pt x="438019" y="3198192"/>
                </a:lnTo>
                <a:cubicBezTo>
                  <a:pt x="421280" y="3205631"/>
                  <a:pt x="403610" y="3214001"/>
                  <a:pt x="391520" y="3228881"/>
                </a:cubicBezTo>
                <a:cubicBezTo>
                  <a:pt x="382220" y="3240041"/>
                  <a:pt x="379431" y="3253990"/>
                  <a:pt x="377570" y="3267010"/>
                </a:cubicBezTo>
                <a:lnTo>
                  <a:pt x="376641" y="3275380"/>
                </a:lnTo>
                <a:cubicBezTo>
                  <a:pt x="375711" y="3280960"/>
                  <a:pt x="374781" y="3287470"/>
                  <a:pt x="373851" y="3293049"/>
                </a:cubicBezTo>
                <a:cubicBezTo>
                  <a:pt x="372921" y="3297699"/>
                  <a:pt x="371991" y="3302349"/>
                  <a:pt x="371061" y="3306999"/>
                </a:cubicBezTo>
                <a:cubicBezTo>
                  <a:pt x="370131" y="3311649"/>
                  <a:pt x="368271" y="3317229"/>
                  <a:pt x="367341" y="3322809"/>
                </a:cubicBezTo>
                <a:cubicBezTo>
                  <a:pt x="364551" y="3339548"/>
                  <a:pt x="362691" y="3357218"/>
                  <a:pt x="361761" y="3373957"/>
                </a:cubicBezTo>
                <a:lnTo>
                  <a:pt x="360831" y="3380467"/>
                </a:lnTo>
                <a:cubicBezTo>
                  <a:pt x="358971" y="3402787"/>
                  <a:pt x="357111" y="3426966"/>
                  <a:pt x="357111" y="3451145"/>
                </a:cubicBezTo>
                <a:cubicBezTo>
                  <a:pt x="357111" y="3470675"/>
                  <a:pt x="364551" y="3489275"/>
                  <a:pt x="370131" y="3501364"/>
                </a:cubicBezTo>
                <a:cubicBezTo>
                  <a:pt x="373851" y="3508804"/>
                  <a:pt x="377570" y="3517174"/>
                  <a:pt x="383151" y="3525544"/>
                </a:cubicBezTo>
                <a:cubicBezTo>
                  <a:pt x="388730" y="3533914"/>
                  <a:pt x="396170" y="3542283"/>
                  <a:pt x="403610" y="3549723"/>
                </a:cubicBezTo>
                <a:cubicBezTo>
                  <a:pt x="417560" y="3564603"/>
                  <a:pt x="435229" y="3574833"/>
                  <a:pt x="447319" y="3582272"/>
                </a:cubicBezTo>
                <a:cubicBezTo>
                  <a:pt x="463129" y="3590642"/>
                  <a:pt x="480798" y="3598082"/>
                  <a:pt x="505908" y="3604592"/>
                </a:cubicBezTo>
                <a:cubicBezTo>
                  <a:pt x="524507" y="3610172"/>
                  <a:pt x="544966" y="3612962"/>
                  <a:pt x="571936" y="3615751"/>
                </a:cubicBezTo>
                <a:cubicBezTo>
                  <a:pt x="590536" y="3617612"/>
                  <a:pt x="610995" y="3618541"/>
                  <a:pt x="633314" y="3618541"/>
                </a:cubicBezTo>
                <a:cubicBezTo>
                  <a:pt x="637034" y="3618541"/>
                  <a:pt x="641684" y="3618541"/>
                  <a:pt x="645404" y="3618541"/>
                </a:cubicBezTo>
                <a:cubicBezTo>
                  <a:pt x="701203" y="3617612"/>
                  <a:pt x="756071" y="3611102"/>
                  <a:pt x="801640" y="3604592"/>
                </a:cubicBezTo>
                <a:cubicBezTo>
                  <a:pt x="834190" y="3599942"/>
                  <a:pt x="867669" y="3594362"/>
                  <a:pt x="899288" y="3588782"/>
                </a:cubicBezTo>
                <a:cubicBezTo>
                  <a:pt x="913238" y="3585992"/>
                  <a:pt x="927187" y="3584132"/>
                  <a:pt x="940207" y="3581342"/>
                </a:cubicBezTo>
                <a:cubicBezTo>
                  <a:pt x="976476" y="3575763"/>
                  <a:pt x="1019255" y="3569253"/>
                  <a:pt x="1062033" y="3569253"/>
                </a:cubicBezTo>
                <a:cubicBezTo>
                  <a:pt x="1069474" y="3569253"/>
                  <a:pt x="1077844" y="3569253"/>
                  <a:pt x="1085283" y="3570183"/>
                </a:cubicBezTo>
                <a:cubicBezTo>
                  <a:pt x="1107603" y="3572042"/>
                  <a:pt x="1128063" y="3575763"/>
                  <a:pt x="1146662" y="3582272"/>
                </a:cubicBezTo>
                <a:cubicBezTo>
                  <a:pt x="1159681" y="3586922"/>
                  <a:pt x="1171771" y="3593432"/>
                  <a:pt x="1183861" y="3599942"/>
                </a:cubicBezTo>
                <a:cubicBezTo>
                  <a:pt x="1195021" y="3608312"/>
                  <a:pt x="1205250" y="3616682"/>
                  <a:pt x="1215480" y="3627841"/>
                </a:cubicBezTo>
                <a:cubicBezTo>
                  <a:pt x="1230360" y="3645511"/>
                  <a:pt x="1243379" y="3665970"/>
                  <a:pt x="1256399" y="3691080"/>
                </a:cubicBezTo>
                <a:cubicBezTo>
                  <a:pt x="1274069" y="3727349"/>
                  <a:pt x="1288018" y="3764548"/>
                  <a:pt x="1300109" y="3800817"/>
                </a:cubicBezTo>
                <a:cubicBezTo>
                  <a:pt x="1309408" y="3825926"/>
                  <a:pt x="1316847" y="3849176"/>
                  <a:pt x="1323358" y="3870565"/>
                </a:cubicBezTo>
                <a:lnTo>
                  <a:pt x="1328938" y="3887305"/>
                </a:lnTo>
                <a:cubicBezTo>
                  <a:pt x="1335447" y="3908694"/>
                  <a:pt x="1341957" y="3930084"/>
                  <a:pt x="1349397" y="3951473"/>
                </a:cubicBezTo>
                <a:cubicBezTo>
                  <a:pt x="1357767" y="3974722"/>
                  <a:pt x="1367996" y="3997972"/>
                  <a:pt x="1380086" y="4021221"/>
                </a:cubicBezTo>
                <a:cubicBezTo>
                  <a:pt x="1391246" y="4041681"/>
                  <a:pt x="1406125" y="4061211"/>
                  <a:pt x="1425655" y="4080740"/>
                </a:cubicBezTo>
                <a:cubicBezTo>
                  <a:pt x="1443324" y="4098410"/>
                  <a:pt x="1464714" y="4112360"/>
                  <a:pt x="1482384" y="4124449"/>
                </a:cubicBezTo>
                <a:cubicBezTo>
                  <a:pt x="1490754" y="4130029"/>
                  <a:pt x="1500054" y="4134679"/>
                  <a:pt x="1508422" y="4139329"/>
                </a:cubicBezTo>
                <a:cubicBezTo>
                  <a:pt x="1517722" y="4144909"/>
                  <a:pt x="1527953" y="4150488"/>
                  <a:pt x="1537253" y="4156068"/>
                </a:cubicBezTo>
                <a:cubicBezTo>
                  <a:pt x="1548412" y="4164438"/>
                  <a:pt x="1559571" y="4172808"/>
                  <a:pt x="1568871" y="4183038"/>
                </a:cubicBezTo>
                <a:cubicBezTo>
                  <a:pt x="1574452" y="4189548"/>
                  <a:pt x="1579102" y="4196058"/>
                  <a:pt x="1584681" y="4203497"/>
                </a:cubicBezTo>
                <a:cubicBezTo>
                  <a:pt x="1591191" y="4213727"/>
                  <a:pt x="1596770" y="4223957"/>
                  <a:pt x="1603281" y="4236047"/>
                </a:cubicBezTo>
                <a:cubicBezTo>
                  <a:pt x="1646060" y="4322534"/>
                  <a:pt x="1669309" y="4417392"/>
                  <a:pt x="1692558" y="4509459"/>
                </a:cubicBezTo>
                <a:cubicBezTo>
                  <a:pt x="1697208" y="4528059"/>
                  <a:pt x="1701858" y="4546659"/>
                  <a:pt x="1706508" y="4565258"/>
                </a:cubicBezTo>
                <a:cubicBezTo>
                  <a:pt x="1734407" y="4674996"/>
                  <a:pt x="1770677" y="4789383"/>
                  <a:pt x="1842285" y="4881450"/>
                </a:cubicBezTo>
                <a:cubicBezTo>
                  <a:pt x="1877624" y="4927019"/>
                  <a:pt x="1922262" y="4966079"/>
                  <a:pt x="1969692" y="4993048"/>
                </a:cubicBezTo>
                <a:cubicBezTo>
                  <a:pt x="1993871" y="5006997"/>
                  <a:pt x="2018980" y="5016297"/>
                  <a:pt x="2040370" y="5022807"/>
                </a:cubicBezTo>
                <a:cubicBezTo>
                  <a:pt x="2064549" y="5031177"/>
                  <a:pt x="2092449" y="5037687"/>
                  <a:pt x="2124068" y="5041407"/>
                </a:cubicBezTo>
                <a:cubicBezTo>
                  <a:pt x="2147318" y="5044196"/>
                  <a:pt x="2171497" y="5046056"/>
                  <a:pt x="2195676" y="5046056"/>
                </a:cubicBezTo>
                <a:cubicBezTo>
                  <a:pt x="2228225" y="5046056"/>
                  <a:pt x="2261704" y="5043267"/>
                  <a:pt x="2295184" y="5037687"/>
                </a:cubicBezTo>
                <a:cubicBezTo>
                  <a:pt x="2322153" y="5033037"/>
                  <a:pt x="2349122" y="5026527"/>
                  <a:pt x="2375162" y="5018157"/>
                </a:cubicBezTo>
                <a:cubicBezTo>
                  <a:pt x="2400271" y="5009788"/>
                  <a:pt x="2425381" y="4998628"/>
                  <a:pt x="2455140" y="4983748"/>
                </a:cubicBezTo>
                <a:cubicBezTo>
                  <a:pt x="2490479" y="4965148"/>
                  <a:pt x="2523028" y="4940039"/>
                  <a:pt x="2552787" y="4909350"/>
                </a:cubicBezTo>
                <a:cubicBezTo>
                  <a:pt x="2563947" y="4897260"/>
                  <a:pt x="2575107" y="4883310"/>
                  <a:pt x="2585337" y="4866571"/>
                </a:cubicBezTo>
                <a:cubicBezTo>
                  <a:pt x="2596496" y="4848901"/>
                  <a:pt x="2603006" y="4829372"/>
                  <a:pt x="2606726" y="4814492"/>
                </a:cubicBezTo>
                <a:cubicBezTo>
                  <a:pt x="2611376" y="4799612"/>
                  <a:pt x="2613236" y="4783803"/>
                  <a:pt x="2615095" y="4763344"/>
                </a:cubicBezTo>
                <a:cubicBezTo>
                  <a:pt x="2616026" y="4744744"/>
                  <a:pt x="2616026" y="4725214"/>
                  <a:pt x="2613236" y="4703825"/>
                </a:cubicBezTo>
                <a:cubicBezTo>
                  <a:pt x="2611376" y="4681505"/>
                  <a:pt x="2606726" y="4660116"/>
                  <a:pt x="2602077" y="4640587"/>
                </a:cubicBezTo>
                <a:cubicBezTo>
                  <a:pt x="2597427" y="4621987"/>
                  <a:pt x="2591846" y="4601527"/>
                  <a:pt x="2583477" y="4575488"/>
                </a:cubicBezTo>
                <a:cubicBezTo>
                  <a:pt x="2563017" y="4512250"/>
                  <a:pt x="2535118" y="4449941"/>
                  <a:pt x="2508148" y="4389493"/>
                </a:cubicBezTo>
                <a:cubicBezTo>
                  <a:pt x="2498848" y="4369033"/>
                  <a:pt x="2489548" y="4347644"/>
                  <a:pt x="2481180" y="4327184"/>
                </a:cubicBezTo>
                <a:cubicBezTo>
                  <a:pt x="2467230" y="4295565"/>
                  <a:pt x="2453280" y="4261156"/>
                  <a:pt x="2443050" y="4224887"/>
                </a:cubicBezTo>
                <a:cubicBezTo>
                  <a:pt x="2431890" y="4188617"/>
                  <a:pt x="2424450" y="4158858"/>
                  <a:pt x="2418870" y="4131889"/>
                </a:cubicBezTo>
                <a:cubicBezTo>
                  <a:pt x="2414220" y="4109569"/>
                  <a:pt x="2409571" y="4078880"/>
                  <a:pt x="2410500" y="4048191"/>
                </a:cubicBezTo>
                <a:cubicBezTo>
                  <a:pt x="2411431" y="4037961"/>
                  <a:pt x="2413291" y="4028662"/>
                  <a:pt x="2416081" y="4020292"/>
                </a:cubicBezTo>
                <a:cubicBezTo>
                  <a:pt x="2417941" y="4015642"/>
                  <a:pt x="2420731" y="4010992"/>
                  <a:pt x="2422591" y="4006342"/>
                </a:cubicBezTo>
                <a:cubicBezTo>
                  <a:pt x="2425381" y="4003552"/>
                  <a:pt x="2427240" y="4000762"/>
                  <a:pt x="2430031" y="3997972"/>
                </a:cubicBezTo>
                <a:cubicBezTo>
                  <a:pt x="2432820" y="3996112"/>
                  <a:pt x="2436540" y="3993322"/>
                  <a:pt x="2439331" y="3991462"/>
                </a:cubicBezTo>
                <a:cubicBezTo>
                  <a:pt x="2443980" y="3989602"/>
                  <a:pt x="2448630" y="3987742"/>
                  <a:pt x="2454210" y="3986813"/>
                </a:cubicBezTo>
                <a:cubicBezTo>
                  <a:pt x="2461649" y="3985882"/>
                  <a:pt x="2469089" y="3984953"/>
                  <a:pt x="2477459" y="3984953"/>
                </a:cubicBezTo>
                <a:cubicBezTo>
                  <a:pt x="2480249" y="3984953"/>
                  <a:pt x="2482109" y="3984953"/>
                  <a:pt x="2484899" y="3984953"/>
                </a:cubicBezTo>
                <a:cubicBezTo>
                  <a:pt x="2503498" y="3986813"/>
                  <a:pt x="2521168" y="3990532"/>
                  <a:pt x="2538838" y="3995182"/>
                </a:cubicBezTo>
                <a:cubicBezTo>
                  <a:pt x="2552787" y="4000762"/>
                  <a:pt x="2565807" y="4007272"/>
                  <a:pt x="2578827" y="4015642"/>
                </a:cubicBezTo>
                <a:cubicBezTo>
                  <a:pt x="2597427" y="4029591"/>
                  <a:pt x="2616026" y="4046331"/>
                  <a:pt x="2635556" y="4068650"/>
                </a:cubicBezTo>
                <a:cubicBezTo>
                  <a:pt x="2649505" y="4084460"/>
                  <a:pt x="2662525" y="4101200"/>
                  <a:pt x="2675544" y="4117939"/>
                </a:cubicBezTo>
                <a:cubicBezTo>
                  <a:pt x="2696934" y="4145838"/>
                  <a:pt x="2719253" y="4173738"/>
                  <a:pt x="2744362" y="4198847"/>
                </a:cubicBezTo>
                <a:cubicBezTo>
                  <a:pt x="2765752" y="4220237"/>
                  <a:pt x="2789931" y="4242556"/>
                  <a:pt x="2815040" y="4264876"/>
                </a:cubicBezTo>
                <a:cubicBezTo>
                  <a:pt x="2842010" y="4289055"/>
                  <a:pt x="2868050" y="4310445"/>
                  <a:pt x="2895019" y="4329044"/>
                </a:cubicBezTo>
                <a:cubicBezTo>
                  <a:pt x="2920128" y="4346713"/>
                  <a:pt x="2946168" y="4361593"/>
                  <a:pt x="2972207" y="4373683"/>
                </a:cubicBezTo>
                <a:cubicBezTo>
                  <a:pt x="3001036" y="4386703"/>
                  <a:pt x="3030796" y="4396003"/>
                  <a:pt x="3062415" y="4400653"/>
                </a:cubicBezTo>
                <a:cubicBezTo>
                  <a:pt x="3074504" y="4402512"/>
                  <a:pt x="3087524" y="4403442"/>
                  <a:pt x="3100544" y="4403442"/>
                </a:cubicBezTo>
                <a:cubicBezTo>
                  <a:pt x="3117283" y="4403442"/>
                  <a:pt x="3135883" y="4401582"/>
                  <a:pt x="3153552" y="4398793"/>
                </a:cubicBezTo>
                <a:cubicBezTo>
                  <a:pt x="3182381" y="4394143"/>
                  <a:pt x="3213071" y="4383913"/>
                  <a:pt x="3247480" y="4368103"/>
                </a:cubicBezTo>
                <a:cubicBezTo>
                  <a:pt x="3290260" y="4348574"/>
                  <a:pt x="3325598" y="4326254"/>
                  <a:pt x="3355358" y="4301145"/>
                </a:cubicBezTo>
                <a:cubicBezTo>
                  <a:pt x="3370237" y="4289055"/>
                  <a:pt x="3382326" y="4276035"/>
                  <a:pt x="3393487" y="4263016"/>
                </a:cubicBezTo>
                <a:cubicBezTo>
                  <a:pt x="3404646" y="4249996"/>
                  <a:pt x="3414876" y="4235116"/>
                  <a:pt x="3424175" y="4218377"/>
                </a:cubicBezTo>
                <a:cubicBezTo>
                  <a:pt x="3431616" y="4206287"/>
                  <a:pt x="3437195" y="4191408"/>
                  <a:pt x="3443706" y="4173738"/>
                </a:cubicBezTo>
                <a:cubicBezTo>
                  <a:pt x="3448356" y="4158858"/>
                  <a:pt x="3452075" y="4143049"/>
                  <a:pt x="3454865" y="4127239"/>
                </a:cubicBezTo>
                <a:cubicBezTo>
                  <a:pt x="3459515" y="4096550"/>
                  <a:pt x="3458585" y="4063070"/>
                  <a:pt x="3452075" y="4027731"/>
                </a:cubicBezTo>
                <a:cubicBezTo>
                  <a:pt x="3440915" y="3962633"/>
                  <a:pt x="3413946" y="3895675"/>
                  <a:pt x="3366517" y="3817557"/>
                </a:cubicBezTo>
                <a:cubicBezTo>
                  <a:pt x="3327459" y="3752458"/>
                  <a:pt x="3278169" y="3686430"/>
                  <a:pt x="3211212" y="3608312"/>
                </a:cubicBezTo>
                <a:cubicBezTo>
                  <a:pt x="3093104" y="3471605"/>
                  <a:pt x="2961047" y="3351638"/>
                  <a:pt x="2847590" y="3251200"/>
                </a:cubicBezTo>
                <a:cubicBezTo>
                  <a:pt x="2833640" y="3238181"/>
                  <a:pt x="2818761" y="3226091"/>
                  <a:pt x="2804811" y="3213071"/>
                </a:cubicBezTo>
                <a:cubicBezTo>
                  <a:pt x="2787141" y="3197262"/>
                  <a:pt x="2769472" y="3181452"/>
                  <a:pt x="2750873" y="3165643"/>
                </a:cubicBezTo>
                <a:cubicBezTo>
                  <a:pt x="2685774" y="3107984"/>
                  <a:pt x="2620676" y="3042885"/>
                  <a:pt x="2558367" y="2972207"/>
                </a:cubicBezTo>
                <a:cubicBezTo>
                  <a:pt x="2433750" y="2830851"/>
                  <a:pt x="2324943" y="2673685"/>
                  <a:pt x="2231945" y="2537908"/>
                </a:cubicBezTo>
                <a:cubicBezTo>
                  <a:pt x="2220786" y="2521168"/>
                  <a:pt x="2208696" y="2504429"/>
                  <a:pt x="2197537" y="2487689"/>
                </a:cubicBezTo>
                <a:cubicBezTo>
                  <a:pt x="2155688" y="2426311"/>
                  <a:pt x="2111978" y="2362142"/>
                  <a:pt x="2068269" y="2300764"/>
                </a:cubicBezTo>
                <a:cubicBezTo>
                  <a:pt x="2027350" y="2243105"/>
                  <a:pt x="1989221" y="2178007"/>
                  <a:pt x="1947372" y="2096169"/>
                </a:cubicBezTo>
                <a:cubicBezTo>
                  <a:pt x="1912033" y="2024560"/>
                  <a:pt x="1879484" y="1951092"/>
                  <a:pt x="1847864" y="1879484"/>
                </a:cubicBezTo>
                <a:cubicBezTo>
                  <a:pt x="1795786" y="1761377"/>
                  <a:pt x="1740917" y="1639550"/>
                  <a:pt x="1673959" y="1526093"/>
                </a:cubicBezTo>
                <a:cubicBezTo>
                  <a:pt x="1617230" y="1432165"/>
                  <a:pt x="1553062" y="1350327"/>
                  <a:pt x="1482384" y="1284299"/>
                </a:cubicBezTo>
                <a:cubicBezTo>
                  <a:pt x="1435885" y="1240590"/>
                  <a:pt x="1384736" y="1204321"/>
                  <a:pt x="1340097" y="1173631"/>
                </a:cubicBezTo>
                <a:cubicBezTo>
                  <a:pt x="1312198" y="1154102"/>
                  <a:pt x="1283368" y="1135502"/>
                  <a:pt x="1255469" y="1117833"/>
                </a:cubicBezTo>
                <a:cubicBezTo>
                  <a:pt x="1235010" y="1103883"/>
                  <a:pt x="1213620" y="1090863"/>
                  <a:pt x="1193161" y="1076914"/>
                </a:cubicBezTo>
                <a:cubicBezTo>
                  <a:pt x="1147592" y="1046224"/>
                  <a:pt x="1110393" y="1018325"/>
                  <a:pt x="1076914" y="991356"/>
                </a:cubicBezTo>
                <a:cubicBezTo>
                  <a:pt x="1041574" y="962526"/>
                  <a:pt x="1007166" y="929047"/>
                  <a:pt x="970896" y="889058"/>
                </a:cubicBezTo>
                <a:cubicBezTo>
                  <a:pt x="885338" y="791411"/>
                  <a:pt x="808150" y="674233"/>
                  <a:pt x="736542" y="531017"/>
                </a:cubicBezTo>
                <a:lnTo>
                  <a:pt x="735612" y="530087"/>
                </a:lnTo>
                <a:cubicBezTo>
                  <a:pt x="729102" y="517067"/>
                  <a:pt x="721662" y="503118"/>
                  <a:pt x="716082" y="488238"/>
                </a:cubicBezTo>
                <a:cubicBezTo>
                  <a:pt x="712362" y="480798"/>
                  <a:pt x="709572" y="472428"/>
                  <a:pt x="705853" y="464989"/>
                </a:cubicBezTo>
                <a:lnTo>
                  <a:pt x="703993" y="460339"/>
                </a:lnTo>
                <a:cubicBezTo>
                  <a:pt x="690043" y="427790"/>
                  <a:pt x="677023" y="398960"/>
                  <a:pt x="664004" y="372921"/>
                </a:cubicBezTo>
                <a:cubicBezTo>
                  <a:pt x="621225" y="282713"/>
                  <a:pt x="584026" y="216685"/>
                  <a:pt x="543107" y="158096"/>
                </a:cubicBezTo>
                <a:cubicBezTo>
                  <a:pt x="518927" y="123687"/>
                  <a:pt x="495678" y="95788"/>
                  <a:pt x="469638" y="71608"/>
                </a:cubicBezTo>
                <a:cubicBezTo>
                  <a:pt x="457549" y="60449"/>
                  <a:pt x="444529" y="49289"/>
                  <a:pt x="430579" y="40919"/>
                </a:cubicBezTo>
                <a:cubicBezTo>
                  <a:pt x="424069" y="36269"/>
                  <a:pt x="417560" y="32549"/>
                  <a:pt x="411050" y="29759"/>
                </a:cubicBezTo>
                <a:cubicBezTo>
                  <a:pt x="403610" y="26039"/>
                  <a:pt x="396170" y="23249"/>
                  <a:pt x="386870" y="20460"/>
                </a:cubicBezTo>
                <a:cubicBezTo>
                  <a:pt x="375711" y="16740"/>
                  <a:pt x="363621" y="14880"/>
                  <a:pt x="352462" y="14880"/>
                </a:cubicBezTo>
                <a:cubicBezTo>
                  <a:pt x="334792" y="14880"/>
                  <a:pt x="318052" y="18600"/>
                  <a:pt x="302243" y="26039"/>
                </a:cubicBezTo>
                <a:cubicBezTo>
                  <a:pt x="287363" y="33479"/>
                  <a:pt x="273414" y="42779"/>
                  <a:pt x="261323" y="55799"/>
                </a:cubicBezTo>
                <a:lnTo>
                  <a:pt x="261323" y="55799"/>
                </a:lnTo>
                <a:cubicBezTo>
                  <a:pt x="264114" y="43709"/>
                  <a:pt x="266904" y="31619"/>
                  <a:pt x="269693" y="20460"/>
                </a:cubicBezTo>
                <a:cubicBezTo>
                  <a:pt x="270623" y="16740"/>
                  <a:pt x="269693" y="12090"/>
                  <a:pt x="267833" y="8370"/>
                </a:cubicBezTo>
                <a:cubicBezTo>
                  <a:pt x="265043" y="4650"/>
                  <a:pt x="261323" y="1860"/>
                  <a:pt x="256673" y="930"/>
                </a:cubicBezTo>
                <a:cubicBezTo>
                  <a:pt x="257604" y="0"/>
                  <a:pt x="256673" y="0"/>
                  <a:pt x="255744" y="0"/>
                </a:cubicBezTo>
                <a:lnTo>
                  <a:pt x="255744" y="0"/>
                </a:lnTo>
                <a:close/>
              </a:path>
            </a:pathLst>
          </a:custGeom>
          <a:solidFill>
            <a:srgbClr val="6DB778"/>
          </a:solidFill>
          <a:ln w="93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8" name="Graphic 12">
            <a:extLst>
              <a:ext uri="{FF2B5EF4-FFF2-40B4-BE49-F238E27FC236}">
                <a16:creationId xmlns:a16="http://schemas.microsoft.com/office/drawing/2014/main" xmlns="" id="{8D181021-0CB9-8E9E-DF5F-2901C77C6459}"/>
              </a:ext>
            </a:extLst>
          </p:cNvPr>
          <p:cNvGrpSpPr/>
          <p:nvPr/>
        </p:nvGrpSpPr>
        <p:grpSpPr>
          <a:xfrm>
            <a:off x="8351671" y="1211285"/>
            <a:ext cx="4802260" cy="6405816"/>
            <a:chOff x="8476656" y="1237973"/>
            <a:chExt cx="3716654" cy="4957708"/>
          </a:xfrm>
        </p:grpSpPr>
        <p:grpSp>
          <p:nvGrpSpPr>
            <p:cNvPr id="79" name="Graphic 12">
              <a:extLst>
                <a:ext uri="{FF2B5EF4-FFF2-40B4-BE49-F238E27FC236}">
                  <a16:creationId xmlns:a16="http://schemas.microsoft.com/office/drawing/2014/main" xmlns="" id="{92B695C5-F4E0-ADF5-B114-3FD1658E6620}"/>
                </a:ext>
              </a:extLst>
            </p:cNvPr>
            <p:cNvGrpSpPr/>
            <p:nvPr/>
          </p:nvGrpSpPr>
          <p:grpSpPr>
            <a:xfrm>
              <a:off x="8488133" y="1277032"/>
              <a:ext cx="3619322" cy="4759623"/>
              <a:chOff x="8488133" y="1277032"/>
              <a:chExt cx="3619322" cy="4759623"/>
            </a:xfrm>
          </p:grpSpPr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xmlns="" id="{74350F08-130F-9DF3-625C-48ED5CE7A005}"/>
                  </a:ext>
                </a:extLst>
              </p:cNvPr>
              <p:cNvSpPr/>
              <p:nvPr/>
            </p:nvSpPr>
            <p:spPr>
              <a:xfrm>
                <a:off x="8834000" y="2457173"/>
                <a:ext cx="2561009" cy="2334242"/>
              </a:xfrm>
              <a:custGeom>
                <a:avLst/>
                <a:gdLst>
                  <a:gd name="connsiteX0" fmla="*/ 295585 w 2561009"/>
                  <a:gd name="connsiteY0" fmla="*/ 2242175 h 2334242"/>
                  <a:gd name="connsiteX1" fmla="*/ 294654 w 2561009"/>
                  <a:gd name="connsiteY1" fmla="*/ 2241245 h 2334242"/>
                  <a:gd name="connsiteX2" fmla="*/ 294654 w 2561009"/>
                  <a:gd name="connsiteY2" fmla="*/ 2241245 h 2334242"/>
                  <a:gd name="connsiteX3" fmla="*/ 277915 w 2561009"/>
                  <a:gd name="connsiteY3" fmla="*/ 2126858 h 2334242"/>
                  <a:gd name="connsiteX4" fmla="*/ 277915 w 2561009"/>
                  <a:gd name="connsiteY4" fmla="*/ 2127788 h 2334242"/>
                  <a:gd name="connsiteX5" fmla="*/ 277915 w 2561009"/>
                  <a:gd name="connsiteY5" fmla="*/ 2125928 h 2334242"/>
                  <a:gd name="connsiteX6" fmla="*/ 277915 w 2561009"/>
                  <a:gd name="connsiteY6" fmla="*/ 2124998 h 2334242"/>
                  <a:gd name="connsiteX7" fmla="*/ 277915 w 2561009"/>
                  <a:gd name="connsiteY7" fmla="*/ 2124998 h 2334242"/>
                  <a:gd name="connsiteX8" fmla="*/ 277915 w 2561009"/>
                  <a:gd name="connsiteY8" fmla="*/ 2116628 h 2334242"/>
                  <a:gd name="connsiteX9" fmla="*/ 275125 w 2561009"/>
                  <a:gd name="connsiteY9" fmla="*/ 2067339 h 2334242"/>
                  <a:gd name="connsiteX10" fmla="*/ 263035 w 2561009"/>
                  <a:gd name="connsiteY10" fmla="*/ 2006891 h 2334242"/>
                  <a:gd name="connsiteX11" fmla="*/ 257455 w 2561009"/>
                  <a:gd name="connsiteY11" fmla="*/ 2001311 h 2334242"/>
                  <a:gd name="connsiteX12" fmla="*/ 240716 w 2561009"/>
                  <a:gd name="connsiteY12" fmla="*/ 1990151 h 2334242"/>
                  <a:gd name="connsiteX13" fmla="*/ 237926 w 2561009"/>
                  <a:gd name="connsiteY13" fmla="*/ 1990151 h 2334242"/>
                  <a:gd name="connsiteX14" fmla="*/ 225836 w 2561009"/>
                  <a:gd name="connsiteY14" fmla="*/ 1998521 h 2334242"/>
                  <a:gd name="connsiteX15" fmla="*/ 213747 w 2561009"/>
                  <a:gd name="connsiteY15" fmla="*/ 1996661 h 2334242"/>
                  <a:gd name="connsiteX16" fmla="*/ 204447 w 2561009"/>
                  <a:gd name="connsiteY16" fmla="*/ 1995731 h 2334242"/>
                  <a:gd name="connsiteX17" fmla="*/ 160738 w 2561009"/>
                  <a:gd name="connsiteY17" fmla="*/ 1990151 h 2334242"/>
                  <a:gd name="connsiteX18" fmla="*/ 132839 w 2561009"/>
                  <a:gd name="connsiteY18" fmla="*/ 1988291 h 2334242"/>
                  <a:gd name="connsiteX19" fmla="*/ 77970 w 2561009"/>
                  <a:gd name="connsiteY19" fmla="*/ 1996661 h 2334242"/>
                  <a:gd name="connsiteX20" fmla="*/ 73320 w 2561009"/>
                  <a:gd name="connsiteY20" fmla="*/ 1995731 h 2334242"/>
                  <a:gd name="connsiteX21" fmla="*/ 59370 w 2561009"/>
                  <a:gd name="connsiteY21" fmla="*/ 2005961 h 2334242"/>
                  <a:gd name="connsiteX22" fmla="*/ 68670 w 2561009"/>
                  <a:gd name="connsiteY22" fmla="*/ 2024561 h 2334242"/>
                  <a:gd name="connsiteX23" fmla="*/ 101219 w 2561009"/>
                  <a:gd name="connsiteY23" fmla="*/ 2038510 h 2334242"/>
                  <a:gd name="connsiteX24" fmla="*/ 106799 w 2561009"/>
                  <a:gd name="connsiteY24" fmla="*/ 2041300 h 2334242"/>
                  <a:gd name="connsiteX25" fmla="*/ 128189 w 2561009"/>
                  <a:gd name="connsiteY25" fmla="*/ 2051530 h 2334242"/>
                  <a:gd name="connsiteX26" fmla="*/ 126329 w 2561009"/>
                  <a:gd name="connsiteY26" fmla="*/ 2052460 h 2334242"/>
                  <a:gd name="connsiteX27" fmla="*/ 46351 w 2561009"/>
                  <a:gd name="connsiteY27" fmla="*/ 2089659 h 2334242"/>
                  <a:gd name="connsiteX28" fmla="*/ 38911 w 2561009"/>
                  <a:gd name="connsiteY28" fmla="*/ 2092449 h 2334242"/>
                  <a:gd name="connsiteX29" fmla="*/ 30541 w 2561009"/>
                  <a:gd name="connsiteY29" fmla="*/ 2108259 h 2334242"/>
                  <a:gd name="connsiteX30" fmla="*/ 28681 w 2561009"/>
                  <a:gd name="connsiteY30" fmla="*/ 2112908 h 2334242"/>
                  <a:gd name="connsiteX31" fmla="*/ 31471 w 2561009"/>
                  <a:gd name="connsiteY31" fmla="*/ 2122208 h 2334242"/>
                  <a:gd name="connsiteX32" fmla="*/ 39841 w 2561009"/>
                  <a:gd name="connsiteY32" fmla="*/ 2125928 h 2334242"/>
                  <a:gd name="connsiteX33" fmla="*/ 42631 w 2561009"/>
                  <a:gd name="connsiteY33" fmla="*/ 2126858 h 2334242"/>
                  <a:gd name="connsiteX34" fmla="*/ 45421 w 2561009"/>
                  <a:gd name="connsiteY34" fmla="*/ 2127788 h 2334242"/>
                  <a:gd name="connsiteX35" fmla="*/ 60301 w 2561009"/>
                  <a:gd name="connsiteY35" fmla="*/ 2130578 h 2334242"/>
                  <a:gd name="connsiteX36" fmla="*/ 82620 w 2561009"/>
                  <a:gd name="connsiteY36" fmla="*/ 2135228 h 2334242"/>
                  <a:gd name="connsiteX37" fmla="*/ 113309 w 2561009"/>
                  <a:gd name="connsiteY37" fmla="*/ 2138948 h 2334242"/>
                  <a:gd name="connsiteX38" fmla="*/ 106799 w 2561009"/>
                  <a:gd name="connsiteY38" fmla="*/ 2144528 h 2334242"/>
                  <a:gd name="connsiteX39" fmla="*/ 94709 w 2561009"/>
                  <a:gd name="connsiteY39" fmla="*/ 2155687 h 2334242"/>
                  <a:gd name="connsiteX40" fmla="*/ 90059 w 2561009"/>
                  <a:gd name="connsiteY40" fmla="*/ 2160337 h 2334242"/>
                  <a:gd name="connsiteX41" fmla="*/ 55651 w 2561009"/>
                  <a:gd name="connsiteY41" fmla="*/ 2191026 h 2334242"/>
                  <a:gd name="connsiteX42" fmla="*/ 51001 w 2561009"/>
                  <a:gd name="connsiteY42" fmla="*/ 2202186 h 2334242"/>
                  <a:gd name="connsiteX43" fmla="*/ 43560 w 2561009"/>
                  <a:gd name="connsiteY43" fmla="*/ 2215206 h 2334242"/>
                  <a:gd name="connsiteX44" fmla="*/ 55651 w 2561009"/>
                  <a:gd name="connsiteY44" fmla="*/ 2225435 h 2334242"/>
                  <a:gd name="connsiteX45" fmla="*/ 57510 w 2561009"/>
                  <a:gd name="connsiteY45" fmla="*/ 2225435 h 2334242"/>
                  <a:gd name="connsiteX46" fmla="*/ 79830 w 2561009"/>
                  <a:gd name="connsiteY46" fmla="*/ 2222646 h 2334242"/>
                  <a:gd name="connsiteX47" fmla="*/ 93779 w 2561009"/>
                  <a:gd name="connsiteY47" fmla="*/ 2221716 h 2334242"/>
                  <a:gd name="connsiteX48" fmla="*/ 112379 w 2561009"/>
                  <a:gd name="connsiteY48" fmla="*/ 2220786 h 2334242"/>
                  <a:gd name="connsiteX49" fmla="*/ 130979 w 2561009"/>
                  <a:gd name="connsiteY49" fmla="*/ 2218926 h 2334242"/>
                  <a:gd name="connsiteX50" fmla="*/ 138418 w 2561009"/>
                  <a:gd name="connsiteY50" fmla="*/ 2217066 h 2334242"/>
                  <a:gd name="connsiteX51" fmla="*/ 141208 w 2561009"/>
                  <a:gd name="connsiteY51" fmla="*/ 2227296 h 2334242"/>
                  <a:gd name="connsiteX52" fmla="*/ 136558 w 2561009"/>
                  <a:gd name="connsiteY52" fmla="*/ 2233805 h 2334242"/>
                  <a:gd name="connsiteX53" fmla="*/ 113309 w 2561009"/>
                  <a:gd name="connsiteY53" fmla="*/ 2262635 h 2334242"/>
                  <a:gd name="connsiteX54" fmla="*/ 111449 w 2561009"/>
                  <a:gd name="connsiteY54" fmla="*/ 2268214 h 2334242"/>
                  <a:gd name="connsiteX55" fmla="*/ 107729 w 2561009"/>
                  <a:gd name="connsiteY55" fmla="*/ 2280304 h 2334242"/>
                  <a:gd name="connsiteX56" fmla="*/ 120749 w 2561009"/>
                  <a:gd name="connsiteY56" fmla="*/ 2291464 h 2334242"/>
                  <a:gd name="connsiteX57" fmla="*/ 122609 w 2561009"/>
                  <a:gd name="connsiteY57" fmla="*/ 2291464 h 2334242"/>
                  <a:gd name="connsiteX58" fmla="*/ 156088 w 2561009"/>
                  <a:gd name="connsiteY58" fmla="*/ 2284954 h 2334242"/>
                  <a:gd name="connsiteX59" fmla="*/ 161668 w 2561009"/>
                  <a:gd name="connsiteY59" fmla="*/ 2284024 h 2334242"/>
                  <a:gd name="connsiteX60" fmla="*/ 183057 w 2561009"/>
                  <a:gd name="connsiteY60" fmla="*/ 2278444 h 2334242"/>
                  <a:gd name="connsiteX61" fmla="*/ 178407 w 2561009"/>
                  <a:gd name="connsiteY61" fmla="*/ 2285884 h 2334242"/>
                  <a:gd name="connsiteX62" fmla="*/ 162598 w 2561009"/>
                  <a:gd name="connsiteY62" fmla="*/ 2310063 h 2334242"/>
                  <a:gd name="connsiteX63" fmla="*/ 159808 w 2561009"/>
                  <a:gd name="connsiteY63" fmla="*/ 2321223 h 2334242"/>
                  <a:gd name="connsiteX64" fmla="*/ 166318 w 2561009"/>
                  <a:gd name="connsiteY64" fmla="*/ 2331453 h 2334242"/>
                  <a:gd name="connsiteX65" fmla="*/ 174688 w 2561009"/>
                  <a:gd name="connsiteY65" fmla="*/ 2334243 h 2334242"/>
                  <a:gd name="connsiteX66" fmla="*/ 187707 w 2561009"/>
                  <a:gd name="connsiteY66" fmla="*/ 2326803 h 2334242"/>
                  <a:gd name="connsiteX67" fmla="*/ 195147 w 2561009"/>
                  <a:gd name="connsiteY67" fmla="*/ 2316573 h 2334242"/>
                  <a:gd name="connsiteX68" fmla="*/ 199797 w 2561009"/>
                  <a:gd name="connsiteY68" fmla="*/ 2315643 h 2334242"/>
                  <a:gd name="connsiteX69" fmla="*/ 249086 w 2561009"/>
                  <a:gd name="connsiteY69" fmla="*/ 2291464 h 2334242"/>
                  <a:gd name="connsiteX70" fmla="*/ 274195 w 2561009"/>
                  <a:gd name="connsiteY70" fmla="*/ 2274724 h 2334242"/>
                  <a:gd name="connsiteX71" fmla="*/ 294654 w 2561009"/>
                  <a:gd name="connsiteY71" fmla="*/ 2254265 h 2334242"/>
                  <a:gd name="connsiteX72" fmla="*/ 296514 w 2561009"/>
                  <a:gd name="connsiteY72" fmla="*/ 2248685 h 2334242"/>
                  <a:gd name="connsiteX73" fmla="*/ 295585 w 2561009"/>
                  <a:gd name="connsiteY73" fmla="*/ 2243105 h 2334242"/>
                  <a:gd name="connsiteX74" fmla="*/ 295585 w 2561009"/>
                  <a:gd name="connsiteY74" fmla="*/ 2242175 h 2334242"/>
                  <a:gd name="connsiteX75" fmla="*/ 1815167 w 2561009"/>
                  <a:gd name="connsiteY75" fmla="*/ 711433 h 2334242"/>
                  <a:gd name="connsiteX76" fmla="*/ 1790058 w 2561009"/>
                  <a:gd name="connsiteY76" fmla="*/ 644474 h 2334242"/>
                  <a:gd name="connsiteX77" fmla="*/ 1742629 w 2561009"/>
                  <a:gd name="connsiteY77" fmla="*/ 550547 h 2334242"/>
                  <a:gd name="connsiteX78" fmla="*/ 1747279 w 2561009"/>
                  <a:gd name="connsiteY78" fmla="*/ 548687 h 2334242"/>
                  <a:gd name="connsiteX79" fmla="*/ 1777968 w 2561009"/>
                  <a:gd name="connsiteY79" fmla="*/ 526367 h 2334242"/>
                  <a:gd name="connsiteX80" fmla="*/ 1811447 w 2561009"/>
                  <a:gd name="connsiteY80" fmla="*/ 469638 h 2334242"/>
                  <a:gd name="connsiteX81" fmla="*/ 1815167 w 2561009"/>
                  <a:gd name="connsiteY81" fmla="*/ 438019 h 2334242"/>
                  <a:gd name="connsiteX82" fmla="*/ 1812378 w 2561009"/>
                  <a:gd name="connsiteY82" fmla="*/ 407330 h 2334242"/>
                  <a:gd name="connsiteX83" fmla="*/ 1815167 w 2561009"/>
                  <a:gd name="connsiteY83" fmla="*/ 395240 h 2334242"/>
                  <a:gd name="connsiteX84" fmla="*/ 1798428 w 2561009"/>
                  <a:gd name="connsiteY84" fmla="*/ 348741 h 2334242"/>
                  <a:gd name="connsiteX85" fmla="*/ 1762159 w 2561009"/>
                  <a:gd name="connsiteY85" fmla="*/ 294803 h 2334242"/>
                  <a:gd name="connsiteX86" fmla="*/ 1712869 w 2561009"/>
                  <a:gd name="connsiteY86" fmla="*/ 258534 h 2334242"/>
                  <a:gd name="connsiteX87" fmla="*/ 1690550 w 2561009"/>
                  <a:gd name="connsiteY87" fmla="*/ 254814 h 2334242"/>
                  <a:gd name="connsiteX88" fmla="*/ 1686831 w 2561009"/>
                  <a:gd name="connsiteY88" fmla="*/ 254814 h 2334242"/>
                  <a:gd name="connsiteX89" fmla="*/ 1658001 w 2561009"/>
                  <a:gd name="connsiteY89" fmla="*/ 264113 h 2334242"/>
                  <a:gd name="connsiteX90" fmla="*/ 1654282 w 2561009"/>
                  <a:gd name="connsiteY90" fmla="*/ 278993 h 2334242"/>
                  <a:gd name="connsiteX91" fmla="*/ 1654282 w 2561009"/>
                  <a:gd name="connsiteY91" fmla="*/ 278993 h 2334242"/>
                  <a:gd name="connsiteX92" fmla="*/ 1652421 w 2561009"/>
                  <a:gd name="connsiteY92" fmla="*/ 279923 h 2334242"/>
                  <a:gd name="connsiteX93" fmla="*/ 1610572 w 2561009"/>
                  <a:gd name="connsiteY93" fmla="*/ 323632 h 2334242"/>
                  <a:gd name="connsiteX94" fmla="*/ 1601272 w 2561009"/>
                  <a:gd name="connsiteY94" fmla="*/ 343162 h 2334242"/>
                  <a:gd name="connsiteX95" fmla="*/ 1593833 w 2561009"/>
                  <a:gd name="connsiteY95" fmla="*/ 329212 h 2334242"/>
                  <a:gd name="connsiteX96" fmla="*/ 1550123 w 2561009"/>
                  <a:gd name="connsiteY96" fmla="*/ 260394 h 2334242"/>
                  <a:gd name="connsiteX97" fmla="*/ 1455266 w 2561009"/>
                  <a:gd name="connsiteY97" fmla="*/ 133917 h 2334242"/>
                  <a:gd name="connsiteX98" fmla="*/ 1430156 w 2561009"/>
                  <a:gd name="connsiteY98" fmla="*/ 105087 h 2334242"/>
                  <a:gd name="connsiteX99" fmla="*/ 1404118 w 2561009"/>
                  <a:gd name="connsiteY99" fmla="*/ 77188 h 2334242"/>
                  <a:gd name="connsiteX100" fmla="*/ 1351108 w 2561009"/>
                  <a:gd name="connsiteY100" fmla="*/ 36269 h 2334242"/>
                  <a:gd name="connsiteX101" fmla="*/ 1294380 w 2561009"/>
                  <a:gd name="connsiteY101" fmla="*/ 11160 h 2334242"/>
                  <a:gd name="connsiteX102" fmla="*/ 1234861 w 2561009"/>
                  <a:gd name="connsiteY102" fmla="*/ 930 h 2334242"/>
                  <a:gd name="connsiteX103" fmla="*/ 1214402 w 2561009"/>
                  <a:gd name="connsiteY103" fmla="*/ 0 h 2334242"/>
                  <a:gd name="connsiteX104" fmla="*/ 1173483 w 2561009"/>
                  <a:gd name="connsiteY104" fmla="*/ 2790 h 2334242"/>
                  <a:gd name="connsiteX105" fmla="*/ 1114895 w 2561009"/>
                  <a:gd name="connsiteY105" fmla="*/ 13950 h 2334242"/>
                  <a:gd name="connsiteX106" fmla="*/ 995857 w 2561009"/>
                  <a:gd name="connsiteY106" fmla="*/ 60449 h 2334242"/>
                  <a:gd name="connsiteX107" fmla="*/ 885190 w 2561009"/>
                  <a:gd name="connsiteY107" fmla="*/ 124617 h 2334242"/>
                  <a:gd name="connsiteX108" fmla="*/ 772663 w 2561009"/>
                  <a:gd name="connsiteY108" fmla="*/ 202735 h 2334242"/>
                  <a:gd name="connsiteX109" fmla="*/ 562488 w 2561009"/>
                  <a:gd name="connsiteY109" fmla="*/ 382221 h 2334242"/>
                  <a:gd name="connsiteX110" fmla="*/ 530869 w 2561009"/>
                  <a:gd name="connsiteY110" fmla="*/ 411050 h 2334242"/>
                  <a:gd name="connsiteX111" fmla="*/ 422992 w 2561009"/>
                  <a:gd name="connsiteY111" fmla="*/ 505908 h 2334242"/>
                  <a:gd name="connsiteX112" fmla="*/ 348593 w 2561009"/>
                  <a:gd name="connsiteY112" fmla="*/ 565426 h 2334242"/>
                  <a:gd name="connsiteX113" fmla="*/ 327204 w 2561009"/>
                  <a:gd name="connsiteY113" fmla="*/ 582166 h 2334242"/>
                  <a:gd name="connsiteX114" fmla="*/ 132839 w 2561009"/>
                  <a:gd name="connsiteY114" fmla="*/ 754212 h 2334242"/>
                  <a:gd name="connsiteX115" fmla="*/ 54720 w 2561009"/>
                  <a:gd name="connsiteY115" fmla="*/ 853719 h 2334242"/>
                  <a:gd name="connsiteX116" fmla="*/ 24961 w 2561009"/>
                  <a:gd name="connsiteY116" fmla="*/ 907658 h 2334242"/>
                  <a:gd name="connsiteX117" fmla="*/ 4502 w 2561009"/>
                  <a:gd name="connsiteY117" fmla="*/ 962526 h 2334242"/>
                  <a:gd name="connsiteX118" fmla="*/ 44491 w 2561009"/>
                  <a:gd name="connsiteY118" fmla="*/ 1149452 h 2334242"/>
                  <a:gd name="connsiteX119" fmla="*/ 97500 w 2561009"/>
                  <a:gd name="connsiteY119" fmla="*/ 1239660 h 2334242"/>
                  <a:gd name="connsiteX120" fmla="*/ 106799 w 2561009"/>
                  <a:gd name="connsiteY120" fmla="*/ 1253609 h 2334242"/>
                  <a:gd name="connsiteX121" fmla="*/ 130979 w 2561009"/>
                  <a:gd name="connsiteY121" fmla="*/ 1292668 h 2334242"/>
                  <a:gd name="connsiteX122" fmla="*/ 114239 w 2561009"/>
                  <a:gd name="connsiteY122" fmla="*/ 1290808 h 2334242"/>
                  <a:gd name="connsiteX123" fmla="*/ 105869 w 2561009"/>
                  <a:gd name="connsiteY123" fmla="*/ 1290808 h 2334242"/>
                  <a:gd name="connsiteX124" fmla="*/ 49141 w 2561009"/>
                  <a:gd name="connsiteY124" fmla="*/ 1315918 h 2334242"/>
                  <a:gd name="connsiteX125" fmla="*/ 19381 w 2561009"/>
                  <a:gd name="connsiteY125" fmla="*/ 1367067 h 2334242"/>
                  <a:gd name="connsiteX126" fmla="*/ 11942 w 2561009"/>
                  <a:gd name="connsiteY126" fmla="*/ 1414495 h 2334242"/>
                  <a:gd name="connsiteX127" fmla="*/ 37981 w 2561009"/>
                  <a:gd name="connsiteY127" fmla="*/ 1507493 h 2334242"/>
                  <a:gd name="connsiteX128" fmla="*/ 101219 w 2561009"/>
                  <a:gd name="connsiteY128" fmla="*/ 1577241 h 2334242"/>
                  <a:gd name="connsiteX129" fmla="*/ 171898 w 2561009"/>
                  <a:gd name="connsiteY129" fmla="*/ 1599561 h 2334242"/>
                  <a:gd name="connsiteX130" fmla="*/ 187707 w 2561009"/>
                  <a:gd name="connsiteY130" fmla="*/ 1598631 h 2334242"/>
                  <a:gd name="connsiteX131" fmla="*/ 232346 w 2561009"/>
                  <a:gd name="connsiteY131" fmla="*/ 1580031 h 2334242"/>
                  <a:gd name="connsiteX132" fmla="*/ 262105 w 2561009"/>
                  <a:gd name="connsiteY132" fmla="*/ 1550272 h 2334242"/>
                  <a:gd name="connsiteX133" fmla="*/ 327204 w 2561009"/>
                  <a:gd name="connsiteY133" fmla="*/ 1601421 h 2334242"/>
                  <a:gd name="connsiteX134" fmla="*/ 354173 w 2561009"/>
                  <a:gd name="connsiteY134" fmla="*/ 1622810 h 2334242"/>
                  <a:gd name="connsiteX135" fmla="*/ 408112 w 2561009"/>
                  <a:gd name="connsiteY135" fmla="*/ 1662799 h 2334242"/>
                  <a:gd name="connsiteX136" fmla="*/ 468560 w 2561009"/>
                  <a:gd name="connsiteY136" fmla="*/ 1697208 h 2334242"/>
                  <a:gd name="connsiteX137" fmla="*/ 534589 w 2561009"/>
                  <a:gd name="connsiteY137" fmla="*/ 1721388 h 2334242"/>
                  <a:gd name="connsiteX138" fmla="*/ 617357 w 2561009"/>
                  <a:gd name="connsiteY138" fmla="*/ 1734408 h 2334242"/>
                  <a:gd name="connsiteX139" fmla="*/ 654556 w 2561009"/>
                  <a:gd name="connsiteY139" fmla="*/ 1735338 h 2334242"/>
                  <a:gd name="connsiteX140" fmla="*/ 706635 w 2561009"/>
                  <a:gd name="connsiteY140" fmla="*/ 1733477 h 2334242"/>
                  <a:gd name="connsiteX141" fmla="*/ 791262 w 2561009"/>
                  <a:gd name="connsiteY141" fmla="*/ 1720458 h 2334242"/>
                  <a:gd name="connsiteX142" fmla="*/ 948429 w 2561009"/>
                  <a:gd name="connsiteY142" fmla="*/ 1655359 h 2334242"/>
                  <a:gd name="connsiteX143" fmla="*/ 1069326 w 2561009"/>
                  <a:gd name="connsiteY143" fmla="*/ 1600491 h 2334242"/>
                  <a:gd name="connsiteX144" fmla="*/ 1092575 w 2561009"/>
                  <a:gd name="connsiteY144" fmla="*/ 1593981 h 2334242"/>
                  <a:gd name="connsiteX145" fmla="*/ 1117684 w 2561009"/>
                  <a:gd name="connsiteY145" fmla="*/ 1590261 h 2334242"/>
                  <a:gd name="connsiteX146" fmla="*/ 1125124 w 2561009"/>
                  <a:gd name="connsiteY146" fmla="*/ 1590261 h 2334242"/>
                  <a:gd name="connsiteX147" fmla="*/ 1192082 w 2561009"/>
                  <a:gd name="connsiteY147" fmla="*/ 1596771 h 2334242"/>
                  <a:gd name="connsiteX148" fmla="*/ 1259041 w 2561009"/>
                  <a:gd name="connsiteY148" fmla="*/ 1603281 h 2334242"/>
                  <a:gd name="connsiteX149" fmla="*/ 1259971 w 2561009"/>
                  <a:gd name="connsiteY149" fmla="*/ 1603281 h 2334242"/>
                  <a:gd name="connsiteX150" fmla="*/ 1325999 w 2561009"/>
                  <a:gd name="connsiteY150" fmla="*/ 1592121 h 2334242"/>
                  <a:gd name="connsiteX151" fmla="*/ 1381798 w 2561009"/>
                  <a:gd name="connsiteY151" fmla="*/ 1568872 h 2334242"/>
                  <a:gd name="connsiteX152" fmla="*/ 1465496 w 2561009"/>
                  <a:gd name="connsiteY152" fmla="*/ 1490753 h 2334242"/>
                  <a:gd name="connsiteX153" fmla="*/ 1487815 w 2561009"/>
                  <a:gd name="connsiteY153" fmla="*/ 1435885 h 2334242"/>
                  <a:gd name="connsiteX154" fmla="*/ 1492465 w 2561009"/>
                  <a:gd name="connsiteY154" fmla="*/ 1405196 h 2334242"/>
                  <a:gd name="connsiteX155" fmla="*/ 1497115 w 2561009"/>
                  <a:gd name="connsiteY155" fmla="*/ 1375436 h 2334242"/>
                  <a:gd name="connsiteX156" fmla="*/ 1511065 w 2561009"/>
                  <a:gd name="connsiteY156" fmla="*/ 1331728 h 2334242"/>
                  <a:gd name="connsiteX157" fmla="*/ 1540824 w 2561009"/>
                  <a:gd name="connsiteY157" fmla="*/ 1288018 h 2334242"/>
                  <a:gd name="connsiteX158" fmla="*/ 1575234 w 2561009"/>
                  <a:gd name="connsiteY158" fmla="*/ 1251749 h 2334242"/>
                  <a:gd name="connsiteX159" fmla="*/ 1583602 w 2561009"/>
                  <a:gd name="connsiteY159" fmla="*/ 1243380 h 2334242"/>
                  <a:gd name="connsiteX160" fmla="*/ 1624522 w 2561009"/>
                  <a:gd name="connsiteY160" fmla="*/ 1197811 h 2334242"/>
                  <a:gd name="connsiteX161" fmla="*/ 1640332 w 2561009"/>
                  <a:gd name="connsiteY161" fmla="*/ 1180141 h 2334242"/>
                  <a:gd name="connsiteX162" fmla="*/ 1663581 w 2561009"/>
                  <a:gd name="connsiteY162" fmla="*/ 1155032 h 2334242"/>
                  <a:gd name="connsiteX163" fmla="*/ 1695200 w 2561009"/>
                  <a:gd name="connsiteY163" fmla="*/ 1119693 h 2334242"/>
                  <a:gd name="connsiteX164" fmla="*/ 1741699 w 2561009"/>
                  <a:gd name="connsiteY164" fmla="*/ 1059244 h 2334242"/>
                  <a:gd name="connsiteX165" fmla="*/ 1809587 w 2561009"/>
                  <a:gd name="connsiteY165" fmla="*/ 923467 h 2334242"/>
                  <a:gd name="connsiteX166" fmla="*/ 1825396 w 2561009"/>
                  <a:gd name="connsiteY166" fmla="*/ 774671 h 2334242"/>
                  <a:gd name="connsiteX167" fmla="*/ 1815167 w 2561009"/>
                  <a:gd name="connsiteY167" fmla="*/ 711433 h 2334242"/>
                  <a:gd name="connsiteX168" fmla="*/ 2561009 w 2561009"/>
                  <a:gd name="connsiteY168" fmla="*/ 453829 h 2334242"/>
                  <a:gd name="connsiteX169" fmla="*/ 2557289 w 2561009"/>
                  <a:gd name="connsiteY169" fmla="*/ 444529 h 2334242"/>
                  <a:gd name="connsiteX170" fmla="*/ 2546129 w 2561009"/>
                  <a:gd name="connsiteY170" fmla="*/ 439879 h 2334242"/>
                  <a:gd name="connsiteX171" fmla="*/ 2541479 w 2561009"/>
                  <a:gd name="connsiteY171" fmla="*/ 440809 h 2334242"/>
                  <a:gd name="connsiteX172" fmla="*/ 2534040 w 2561009"/>
                  <a:gd name="connsiteY172" fmla="*/ 443599 h 2334242"/>
                  <a:gd name="connsiteX173" fmla="*/ 2526600 w 2561009"/>
                  <a:gd name="connsiteY173" fmla="*/ 448249 h 2334242"/>
                  <a:gd name="connsiteX174" fmla="*/ 2519160 w 2561009"/>
                  <a:gd name="connsiteY174" fmla="*/ 453829 h 2334242"/>
                  <a:gd name="connsiteX175" fmla="*/ 2521950 w 2561009"/>
                  <a:gd name="connsiteY175" fmla="*/ 445459 h 2334242"/>
                  <a:gd name="connsiteX176" fmla="*/ 2525670 w 2561009"/>
                  <a:gd name="connsiteY176" fmla="*/ 422210 h 2334242"/>
                  <a:gd name="connsiteX177" fmla="*/ 2523810 w 2561009"/>
                  <a:gd name="connsiteY177" fmla="*/ 411050 h 2334242"/>
                  <a:gd name="connsiteX178" fmla="*/ 2521020 w 2561009"/>
                  <a:gd name="connsiteY178" fmla="*/ 405470 h 2334242"/>
                  <a:gd name="connsiteX179" fmla="*/ 2514510 w 2561009"/>
                  <a:gd name="connsiteY179" fmla="*/ 398960 h 2334242"/>
                  <a:gd name="connsiteX180" fmla="*/ 2502420 w 2561009"/>
                  <a:gd name="connsiteY180" fmla="*/ 395240 h 2334242"/>
                  <a:gd name="connsiteX181" fmla="*/ 2493121 w 2561009"/>
                  <a:gd name="connsiteY181" fmla="*/ 397100 h 2334242"/>
                  <a:gd name="connsiteX182" fmla="*/ 2474521 w 2561009"/>
                  <a:gd name="connsiteY182" fmla="*/ 408260 h 2334242"/>
                  <a:gd name="connsiteX183" fmla="*/ 2481030 w 2561009"/>
                  <a:gd name="connsiteY183" fmla="*/ 379431 h 2334242"/>
                  <a:gd name="connsiteX184" fmla="*/ 2480101 w 2561009"/>
                  <a:gd name="connsiteY184" fmla="*/ 359901 h 2334242"/>
                  <a:gd name="connsiteX185" fmla="*/ 2474521 w 2561009"/>
                  <a:gd name="connsiteY185" fmla="*/ 350601 h 2334242"/>
                  <a:gd name="connsiteX186" fmla="*/ 2462431 w 2561009"/>
                  <a:gd name="connsiteY186" fmla="*/ 345022 h 2334242"/>
                  <a:gd name="connsiteX187" fmla="*/ 2461501 w 2561009"/>
                  <a:gd name="connsiteY187" fmla="*/ 345022 h 2334242"/>
                  <a:gd name="connsiteX188" fmla="*/ 2452201 w 2561009"/>
                  <a:gd name="connsiteY188" fmla="*/ 347811 h 2334242"/>
                  <a:gd name="connsiteX189" fmla="*/ 2442902 w 2561009"/>
                  <a:gd name="connsiteY189" fmla="*/ 355251 h 2334242"/>
                  <a:gd name="connsiteX190" fmla="*/ 2427092 w 2561009"/>
                  <a:gd name="connsiteY190" fmla="*/ 375711 h 2334242"/>
                  <a:gd name="connsiteX191" fmla="*/ 2426163 w 2561009"/>
                  <a:gd name="connsiteY191" fmla="*/ 376641 h 2334242"/>
                  <a:gd name="connsiteX192" fmla="*/ 2415932 w 2561009"/>
                  <a:gd name="connsiteY192" fmla="*/ 391520 h 2334242"/>
                  <a:gd name="connsiteX193" fmla="*/ 2417793 w 2561009"/>
                  <a:gd name="connsiteY193" fmla="*/ 373851 h 2334242"/>
                  <a:gd name="connsiteX194" fmla="*/ 2403843 w 2561009"/>
                  <a:gd name="connsiteY194" fmla="*/ 315262 h 2334242"/>
                  <a:gd name="connsiteX195" fmla="*/ 2396403 w 2561009"/>
                  <a:gd name="connsiteY195" fmla="*/ 309682 h 2334242"/>
                  <a:gd name="connsiteX196" fmla="*/ 2393613 w 2561009"/>
                  <a:gd name="connsiteY196" fmla="*/ 309682 h 2334242"/>
                  <a:gd name="connsiteX197" fmla="*/ 2388033 w 2561009"/>
                  <a:gd name="connsiteY197" fmla="*/ 311542 h 2334242"/>
                  <a:gd name="connsiteX198" fmla="*/ 2382453 w 2561009"/>
                  <a:gd name="connsiteY198" fmla="*/ 318982 h 2334242"/>
                  <a:gd name="connsiteX199" fmla="*/ 2378733 w 2561009"/>
                  <a:gd name="connsiteY199" fmla="*/ 322702 h 2334242"/>
                  <a:gd name="connsiteX200" fmla="*/ 2368503 w 2561009"/>
                  <a:gd name="connsiteY200" fmla="*/ 333862 h 2334242"/>
                  <a:gd name="connsiteX201" fmla="*/ 2350834 w 2561009"/>
                  <a:gd name="connsiteY201" fmla="*/ 359901 h 2334242"/>
                  <a:gd name="connsiteX202" fmla="*/ 2336884 w 2561009"/>
                  <a:gd name="connsiteY202" fmla="*/ 386871 h 2334242"/>
                  <a:gd name="connsiteX203" fmla="*/ 2330375 w 2561009"/>
                  <a:gd name="connsiteY203" fmla="*/ 404540 h 2334242"/>
                  <a:gd name="connsiteX204" fmla="*/ 2323865 w 2561009"/>
                  <a:gd name="connsiteY204" fmla="*/ 376641 h 2334242"/>
                  <a:gd name="connsiteX205" fmla="*/ 2314565 w 2561009"/>
                  <a:gd name="connsiteY205" fmla="*/ 349671 h 2334242"/>
                  <a:gd name="connsiteX206" fmla="*/ 2299685 w 2561009"/>
                  <a:gd name="connsiteY206" fmla="*/ 331072 h 2334242"/>
                  <a:gd name="connsiteX207" fmla="*/ 2287596 w 2561009"/>
                  <a:gd name="connsiteY207" fmla="*/ 327352 h 2334242"/>
                  <a:gd name="connsiteX208" fmla="*/ 2281085 w 2561009"/>
                  <a:gd name="connsiteY208" fmla="*/ 328282 h 2334242"/>
                  <a:gd name="connsiteX209" fmla="*/ 2271786 w 2561009"/>
                  <a:gd name="connsiteY209" fmla="*/ 333862 h 2334242"/>
                  <a:gd name="connsiteX210" fmla="*/ 2264346 w 2561009"/>
                  <a:gd name="connsiteY210" fmla="*/ 342232 h 2334242"/>
                  <a:gd name="connsiteX211" fmla="*/ 2258767 w 2561009"/>
                  <a:gd name="connsiteY211" fmla="*/ 355251 h 2334242"/>
                  <a:gd name="connsiteX212" fmla="*/ 2254117 w 2561009"/>
                  <a:gd name="connsiteY212" fmla="*/ 385941 h 2334242"/>
                  <a:gd name="connsiteX213" fmla="*/ 2255047 w 2561009"/>
                  <a:gd name="connsiteY213" fmla="*/ 442669 h 2334242"/>
                  <a:gd name="connsiteX214" fmla="*/ 2259697 w 2561009"/>
                  <a:gd name="connsiteY214" fmla="*/ 488238 h 2334242"/>
                  <a:gd name="connsiteX215" fmla="*/ 2271786 w 2561009"/>
                  <a:gd name="connsiteY215" fmla="*/ 497538 h 2334242"/>
                  <a:gd name="connsiteX216" fmla="*/ 2274576 w 2561009"/>
                  <a:gd name="connsiteY216" fmla="*/ 497538 h 2334242"/>
                  <a:gd name="connsiteX217" fmla="*/ 2275506 w 2561009"/>
                  <a:gd name="connsiteY217" fmla="*/ 497538 h 2334242"/>
                  <a:gd name="connsiteX218" fmla="*/ 2288526 w 2561009"/>
                  <a:gd name="connsiteY218" fmla="*/ 505908 h 2334242"/>
                  <a:gd name="connsiteX219" fmla="*/ 2321075 w 2561009"/>
                  <a:gd name="connsiteY219" fmla="*/ 525437 h 2334242"/>
                  <a:gd name="connsiteX220" fmla="*/ 2369433 w 2561009"/>
                  <a:gd name="connsiteY220" fmla="*/ 554266 h 2334242"/>
                  <a:gd name="connsiteX221" fmla="*/ 2392683 w 2561009"/>
                  <a:gd name="connsiteY221" fmla="*/ 568216 h 2334242"/>
                  <a:gd name="connsiteX222" fmla="*/ 2416863 w 2561009"/>
                  <a:gd name="connsiteY222" fmla="*/ 583096 h 2334242"/>
                  <a:gd name="connsiteX223" fmla="*/ 2441972 w 2561009"/>
                  <a:gd name="connsiteY223" fmla="*/ 597975 h 2334242"/>
                  <a:gd name="connsiteX224" fmla="*/ 2455921 w 2561009"/>
                  <a:gd name="connsiteY224" fmla="*/ 603555 h 2334242"/>
                  <a:gd name="connsiteX225" fmla="*/ 2464291 w 2561009"/>
                  <a:gd name="connsiteY225" fmla="*/ 605415 h 2334242"/>
                  <a:gd name="connsiteX226" fmla="*/ 2466151 w 2561009"/>
                  <a:gd name="connsiteY226" fmla="*/ 605415 h 2334242"/>
                  <a:gd name="connsiteX227" fmla="*/ 2471731 w 2561009"/>
                  <a:gd name="connsiteY227" fmla="*/ 604485 h 2334242"/>
                  <a:gd name="connsiteX228" fmla="*/ 2479171 w 2561009"/>
                  <a:gd name="connsiteY228" fmla="*/ 598905 h 2334242"/>
                  <a:gd name="connsiteX229" fmla="*/ 2481030 w 2561009"/>
                  <a:gd name="connsiteY229" fmla="*/ 598905 h 2334242"/>
                  <a:gd name="connsiteX230" fmla="*/ 2488471 w 2561009"/>
                  <a:gd name="connsiteY230" fmla="*/ 596115 h 2334242"/>
                  <a:gd name="connsiteX231" fmla="*/ 2511720 w 2561009"/>
                  <a:gd name="connsiteY231" fmla="*/ 566356 h 2334242"/>
                  <a:gd name="connsiteX232" fmla="*/ 2532179 w 2561009"/>
                  <a:gd name="connsiteY232" fmla="*/ 533807 h 2334242"/>
                  <a:gd name="connsiteX233" fmla="*/ 2548919 w 2561009"/>
                  <a:gd name="connsiteY233" fmla="*/ 500328 h 2334242"/>
                  <a:gd name="connsiteX234" fmla="*/ 2560078 w 2561009"/>
                  <a:gd name="connsiteY234" fmla="*/ 469638 h 2334242"/>
                  <a:gd name="connsiteX235" fmla="*/ 2561009 w 2561009"/>
                  <a:gd name="connsiteY235" fmla="*/ 453829 h 2334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</a:cxnLst>
                <a:rect l="l" t="t" r="r" b="b"/>
                <a:pathLst>
                  <a:path w="2561009" h="2334242">
                    <a:moveTo>
                      <a:pt x="295585" y="2242175"/>
                    </a:moveTo>
                    <a:lnTo>
                      <a:pt x="294654" y="2241245"/>
                    </a:lnTo>
                    <a:lnTo>
                      <a:pt x="294654" y="2241245"/>
                    </a:lnTo>
                    <a:cubicBezTo>
                      <a:pt x="282565" y="2204046"/>
                      <a:pt x="279775" y="2164057"/>
                      <a:pt x="277915" y="2126858"/>
                    </a:cubicBezTo>
                    <a:lnTo>
                      <a:pt x="277915" y="2127788"/>
                    </a:lnTo>
                    <a:lnTo>
                      <a:pt x="277915" y="2125928"/>
                    </a:lnTo>
                    <a:cubicBezTo>
                      <a:pt x="277915" y="2125928"/>
                      <a:pt x="277915" y="2124998"/>
                      <a:pt x="277915" y="2124998"/>
                    </a:cubicBezTo>
                    <a:cubicBezTo>
                      <a:pt x="277915" y="2124998"/>
                      <a:pt x="277915" y="2124998"/>
                      <a:pt x="277915" y="2124998"/>
                    </a:cubicBezTo>
                    <a:lnTo>
                      <a:pt x="277915" y="2116628"/>
                    </a:lnTo>
                    <a:cubicBezTo>
                      <a:pt x="276985" y="2100819"/>
                      <a:pt x="276055" y="2084079"/>
                      <a:pt x="275125" y="2067339"/>
                    </a:cubicBezTo>
                    <a:cubicBezTo>
                      <a:pt x="273265" y="2044090"/>
                      <a:pt x="270475" y="2025490"/>
                      <a:pt x="263035" y="2006891"/>
                    </a:cubicBezTo>
                    <a:cubicBezTo>
                      <a:pt x="262105" y="2005031"/>
                      <a:pt x="260246" y="2002241"/>
                      <a:pt x="257455" y="2001311"/>
                    </a:cubicBezTo>
                    <a:cubicBezTo>
                      <a:pt x="254665" y="1994801"/>
                      <a:pt x="247226" y="1990151"/>
                      <a:pt x="240716" y="1990151"/>
                    </a:cubicBezTo>
                    <a:cubicBezTo>
                      <a:pt x="239786" y="1990151"/>
                      <a:pt x="238856" y="1990151"/>
                      <a:pt x="237926" y="1990151"/>
                    </a:cubicBezTo>
                    <a:cubicBezTo>
                      <a:pt x="233276" y="1991081"/>
                      <a:pt x="228626" y="1993871"/>
                      <a:pt x="225836" y="1998521"/>
                    </a:cubicBezTo>
                    <a:cubicBezTo>
                      <a:pt x="222116" y="1997591"/>
                      <a:pt x="217466" y="1997591"/>
                      <a:pt x="213747" y="1996661"/>
                    </a:cubicBezTo>
                    <a:lnTo>
                      <a:pt x="204447" y="1995731"/>
                    </a:lnTo>
                    <a:cubicBezTo>
                      <a:pt x="191427" y="1993871"/>
                      <a:pt x="176548" y="1992011"/>
                      <a:pt x="160738" y="1990151"/>
                    </a:cubicBezTo>
                    <a:cubicBezTo>
                      <a:pt x="150508" y="1989221"/>
                      <a:pt x="141208" y="1988291"/>
                      <a:pt x="132839" y="1988291"/>
                    </a:cubicBezTo>
                    <a:cubicBezTo>
                      <a:pt x="111449" y="1988291"/>
                      <a:pt x="93779" y="1991081"/>
                      <a:pt x="77970" y="1996661"/>
                    </a:cubicBezTo>
                    <a:cubicBezTo>
                      <a:pt x="76110" y="1996661"/>
                      <a:pt x="74250" y="1995731"/>
                      <a:pt x="73320" y="1995731"/>
                    </a:cubicBezTo>
                    <a:cubicBezTo>
                      <a:pt x="66810" y="1995731"/>
                      <a:pt x="61230" y="1999451"/>
                      <a:pt x="59370" y="2005961"/>
                    </a:cubicBezTo>
                    <a:cubicBezTo>
                      <a:pt x="56580" y="2013401"/>
                      <a:pt x="61230" y="2021770"/>
                      <a:pt x="68670" y="2024561"/>
                    </a:cubicBezTo>
                    <a:cubicBezTo>
                      <a:pt x="78900" y="2028280"/>
                      <a:pt x="89130" y="2032930"/>
                      <a:pt x="101219" y="2038510"/>
                    </a:cubicBezTo>
                    <a:lnTo>
                      <a:pt x="106799" y="2041300"/>
                    </a:lnTo>
                    <a:cubicBezTo>
                      <a:pt x="113309" y="2045020"/>
                      <a:pt x="120749" y="2047810"/>
                      <a:pt x="128189" y="2051530"/>
                    </a:cubicBezTo>
                    <a:lnTo>
                      <a:pt x="126329" y="2052460"/>
                    </a:lnTo>
                    <a:cubicBezTo>
                      <a:pt x="101219" y="2068269"/>
                      <a:pt x="73320" y="2079429"/>
                      <a:pt x="46351" y="2089659"/>
                    </a:cubicBezTo>
                    <a:lnTo>
                      <a:pt x="38911" y="2092449"/>
                    </a:lnTo>
                    <a:cubicBezTo>
                      <a:pt x="32401" y="2095239"/>
                      <a:pt x="29611" y="2102679"/>
                      <a:pt x="30541" y="2108259"/>
                    </a:cubicBezTo>
                    <a:cubicBezTo>
                      <a:pt x="29611" y="2110118"/>
                      <a:pt x="29611" y="2111048"/>
                      <a:pt x="28681" y="2112908"/>
                    </a:cubicBezTo>
                    <a:cubicBezTo>
                      <a:pt x="28681" y="2116628"/>
                      <a:pt x="29611" y="2119418"/>
                      <a:pt x="31471" y="2122208"/>
                    </a:cubicBezTo>
                    <a:cubicBezTo>
                      <a:pt x="33331" y="2124998"/>
                      <a:pt x="36121" y="2125928"/>
                      <a:pt x="39841" y="2125928"/>
                    </a:cubicBezTo>
                    <a:lnTo>
                      <a:pt x="42631" y="2126858"/>
                    </a:lnTo>
                    <a:lnTo>
                      <a:pt x="45421" y="2127788"/>
                    </a:lnTo>
                    <a:cubicBezTo>
                      <a:pt x="50070" y="2128718"/>
                      <a:pt x="54720" y="2129648"/>
                      <a:pt x="60301" y="2130578"/>
                    </a:cubicBezTo>
                    <a:cubicBezTo>
                      <a:pt x="67740" y="2132438"/>
                      <a:pt x="75180" y="2134298"/>
                      <a:pt x="82620" y="2135228"/>
                    </a:cubicBezTo>
                    <a:cubicBezTo>
                      <a:pt x="92850" y="2137088"/>
                      <a:pt x="103079" y="2138948"/>
                      <a:pt x="113309" y="2138948"/>
                    </a:cubicBezTo>
                    <a:cubicBezTo>
                      <a:pt x="111449" y="2140808"/>
                      <a:pt x="109589" y="2142668"/>
                      <a:pt x="106799" y="2144528"/>
                    </a:cubicBezTo>
                    <a:cubicBezTo>
                      <a:pt x="103079" y="2148247"/>
                      <a:pt x="99359" y="2151967"/>
                      <a:pt x="94709" y="2155687"/>
                    </a:cubicBezTo>
                    <a:lnTo>
                      <a:pt x="90059" y="2160337"/>
                    </a:lnTo>
                    <a:cubicBezTo>
                      <a:pt x="78900" y="2170567"/>
                      <a:pt x="67740" y="2181727"/>
                      <a:pt x="55651" y="2191026"/>
                    </a:cubicBezTo>
                    <a:cubicBezTo>
                      <a:pt x="52860" y="2193816"/>
                      <a:pt x="51001" y="2197536"/>
                      <a:pt x="51001" y="2202186"/>
                    </a:cubicBezTo>
                    <a:cubicBezTo>
                      <a:pt x="45421" y="2204046"/>
                      <a:pt x="42631" y="2209626"/>
                      <a:pt x="43560" y="2215206"/>
                    </a:cubicBezTo>
                    <a:cubicBezTo>
                      <a:pt x="44491" y="2220786"/>
                      <a:pt x="50070" y="2225435"/>
                      <a:pt x="55651" y="2225435"/>
                    </a:cubicBezTo>
                    <a:cubicBezTo>
                      <a:pt x="56580" y="2225435"/>
                      <a:pt x="57510" y="2225435"/>
                      <a:pt x="57510" y="2225435"/>
                    </a:cubicBezTo>
                    <a:cubicBezTo>
                      <a:pt x="64020" y="2224506"/>
                      <a:pt x="71460" y="2223576"/>
                      <a:pt x="79830" y="2222646"/>
                    </a:cubicBezTo>
                    <a:cubicBezTo>
                      <a:pt x="84480" y="2222646"/>
                      <a:pt x="89130" y="2222646"/>
                      <a:pt x="93779" y="2221716"/>
                    </a:cubicBezTo>
                    <a:cubicBezTo>
                      <a:pt x="100289" y="2221716"/>
                      <a:pt x="106799" y="2221716"/>
                      <a:pt x="112379" y="2220786"/>
                    </a:cubicBezTo>
                    <a:cubicBezTo>
                      <a:pt x="119819" y="2220786"/>
                      <a:pt x="125399" y="2219856"/>
                      <a:pt x="130979" y="2218926"/>
                    </a:cubicBezTo>
                    <a:cubicBezTo>
                      <a:pt x="133768" y="2218926"/>
                      <a:pt x="136558" y="2217996"/>
                      <a:pt x="138418" y="2217066"/>
                    </a:cubicBezTo>
                    <a:cubicBezTo>
                      <a:pt x="139349" y="2220786"/>
                      <a:pt x="140278" y="2223576"/>
                      <a:pt x="141208" y="2227296"/>
                    </a:cubicBezTo>
                    <a:cubicBezTo>
                      <a:pt x="139349" y="2229156"/>
                      <a:pt x="138418" y="2231945"/>
                      <a:pt x="136558" y="2233805"/>
                    </a:cubicBezTo>
                    <a:cubicBezTo>
                      <a:pt x="129118" y="2244035"/>
                      <a:pt x="120749" y="2253335"/>
                      <a:pt x="113309" y="2262635"/>
                    </a:cubicBezTo>
                    <a:cubicBezTo>
                      <a:pt x="112379" y="2264495"/>
                      <a:pt x="111449" y="2266355"/>
                      <a:pt x="111449" y="2268214"/>
                    </a:cubicBezTo>
                    <a:cubicBezTo>
                      <a:pt x="108659" y="2271934"/>
                      <a:pt x="106799" y="2275654"/>
                      <a:pt x="107729" y="2280304"/>
                    </a:cubicBezTo>
                    <a:cubicBezTo>
                      <a:pt x="108659" y="2286814"/>
                      <a:pt x="114239" y="2291464"/>
                      <a:pt x="120749" y="2291464"/>
                    </a:cubicBezTo>
                    <a:cubicBezTo>
                      <a:pt x="121679" y="2291464"/>
                      <a:pt x="122609" y="2291464"/>
                      <a:pt x="122609" y="2291464"/>
                    </a:cubicBezTo>
                    <a:cubicBezTo>
                      <a:pt x="133768" y="2289604"/>
                      <a:pt x="143998" y="2286814"/>
                      <a:pt x="156088" y="2284954"/>
                    </a:cubicBezTo>
                    <a:lnTo>
                      <a:pt x="161668" y="2284024"/>
                    </a:lnTo>
                    <a:cubicBezTo>
                      <a:pt x="169107" y="2282164"/>
                      <a:pt x="176548" y="2281234"/>
                      <a:pt x="183057" y="2278444"/>
                    </a:cubicBezTo>
                    <a:cubicBezTo>
                      <a:pt x="181198" y="2281234"/>
                      <a:pt x="180267" y="2283094"/>
                      <a:pt x="178407" y="2285884"/>
                    </a:cubicBezTo>
                    <a:cubicBezTo>
                      <a:pt x="173757" y="2294254"/>
                      <a:pt x="168178" y="2301694"/>
                      <a:pt x="162598" y="2310063"/>
                    </a:cubicBezTo>
                    <a:cubicBezTo>
                      <a:pt x="160738" y="2313783"/>
                      <a:pt x="159808" y="2317503"/>
                      <a:pt x="159808" y="2321223"/>
                    </a:cubicBezTo>
                    <a:cubicBezTo>
                      <a:pt x="160738" y="2325873"/>
                      <a:pt x="163528" y="2329593"/>
                      <a:pt x="166318" y="2331453"/>
                    </a:cubicBezTo>
                    <a:cubicBezTo>
                      <a:pt x="169107" y="2333313"/>
                      <a:pt x="171898" y="2334243"/>
                      <a:pt x="174688" y="2334243"/>
                    </a:cubicBezTo>
                    <a:cubicBezTo>
                      <a:pt x="180267" y="2334243"/>
                      <a:pt x="184917" y="2331453"/>
                      <a:pt x="187707" y="2326803"/>
                    </a:cubicBezTo>
                    <a:cubicBezTo>
                      <a:pt x="190497" y="2323083"/>
                      <a:pt x="192357" y="2320293"/>
                      <a:pt x="195147" y="2316573"/>
                    </a:cubicBezTo>
                    <a:cubicBezTo>
                      <a:pt x="197007" y="2316573"/>
                      <a:pt x="197937" y="2315643"/>
                      <a:pt x="199797" y="2315643"/>
                    </a:cubicBezTo>
                    <a:cubicBezTo>
                      <a:pt x="215606" y="2309133"/>
                      <a:pt x="231416" y="2301694"/>
                      <a:pt x="249086" y="2291464"/>
                    </a:cubicBezTo>
                    <a:cubicBezTo>
                      <a:pt x="257455" y="2286814"/>
                      <a:pt x="265825" y="2281234"/>
                      <a:pt x="274195" y="2274724"/>
                    </a:cubicBezTo>
                    <a:cubicBezTo>
                      <a:pt x="281635" y="2269144"/>
                      <a:pt x="290004" y="2262635"/>
                      <a:pt x="294654" y="2254265"/>
                    </a:cubicBezTo>
                    <a:cubicBezTo>
                      <a:pt x="295585" y="2252405"/>
                      <a:pt x="296514" y="2250545"/>
                      <a:pt x="296514" y="2248685"/>
                    </a:cubicBezTo>
                    <a:cubicBezTo>
                      <a:pt x="296514" y="2246825"/>
                      <a:pt x="296514" y="2244965"/>
                      <a:pt x="295585" y="2243105"/>
                    </a:cubicBezTo>
                    <a:cubicBezTo>
                      <a:pt x="296514" y="2244035"/>
                      <a:pt x="295585" y="2243105"/>
                      <a:pt x="295585" y="2242175"/>
                    </a:cubicBezTo>
                    <a:close/>
                    <a:moveTo>
                      <a:pt x="1815167" y="711433"/>
                    </a:moveTo>
                    <a:cubicBezTo>
                      <a:pt x="1807728" y="689113"/>
                      <a:pt x="1799358" y="665864"/>
                      <a:pt x="1790058" y="644474"/>
                    </a:cubicBezTo>
                    <a:cubicBezTo>
                      <a:pt x="1776108" y="611925"/>
                      <a:pt x="1760298" y="580306"/>
                      <a:pt x="1742629" y="550547"/>
                    </a:cubicBezTo>
                    <a:cubicBezTo>
                      <a:pt x="1744489" y="549617"/>
                      <a:pt x="1745419" y="548687"/>
                      <a:pt x="1747279" y="548687"/>
                    </a:cubicBezTo>
                    <a:cubicBezTo>
                      <a:pt x="1758439" y="542177"/>
                      <a:pt x="1769598" y="534737"/>
                      <a:pt x="1777968" y="526367"/>
                    </a:cubicBezTo>
                    <a:cubicBezTo>
                      <a:pt x="1794708" y="510557"/>
                      <a:pt x="1805867" y="491028"/>
                      <a:pt x="1811447" y="469638"/>
                    </a:cubicBezTo>
                    <a:cubicBezTo>
                      <a:pt x="1814237" y="458479"/>
                      <a:pt x="1815167" y="448249"/>
                      <a:pt x="1815167" y="438019"/>
                    </a:cubicBezTo>
                    <a:cubicBezTo>
                      <a:pt x="1815167" y="427790"/>
                      <a:pt x="1814237" y="417560"/>
                      <a:pt x="1812378" y="407330"/>
                    </a:cubicBezTo>
                    <a:cubicBezTo>
                      <a:pt x="1815167" y="404540"/>
                      <a:pt x="1816097" y="399890"/>
                      <a:pt x="1815167" y="395240"/>
                    </a:cubicBezTo>
                    <a:cubicBezTo>
                      <a:pt x="1812378" y="378501"/>
                      <a:pt x="1805867" y="363621"/>
                      <a:pt x="1798428" y="348741"/>
                    </a:cubicBezTo>
                    <a:cubicBezTo>
                      <a:pt x="1789128" y="329212"/>
                      <a:pt x="1777038" y="310612"/>
                      <a:pt x="1762159" y="294803"/>
                    </a:cubicBezTo>
                    <a:cubicBezTo>
                      <a:pt x="1749139" y="278993"/>
                      <a:pt x="1731469" y="265974"/>
                      <a:pt x="1712869" y="258534"/>
                    </a:cubicBezTo>
                    <a:cubicBezTo>
                      <a:pt x="1706360" y="255744"/>
                      <a:pt x="1697990" y="254814"/>
                      <a:pt x="1690550" y="254814"/>
                    </a:cubicBezTo>
                    <a:cubicBezTo>
                      <a:pt x="1689620" y="254814"/>
                      <a:pt x="1687761" y="254814"/>
                      <a:pt x="1686831" y="254814"/>
                    </a:cubicBezTo>
                    <a:cubicBezTo>
                      <a:pt x="1676600" y="255744"/>
                      <a:pt x="1667300" y="258534"/>
                      <a:pt x="1658001" y="264113"/>
                    </a:cubicBezTo>
                    <a:cubicBezTo>
                      <a:pt x="1653351" y="266903"/>
                      <a:pt x="1650561" y="273413"/>
                      <a:pt x="1654282" y="278993"/>
                    </a:cubicBezTo>
                    <a:cubicBezTo>
                      <a:pt x="1654282" y="278993"/>
                      <a:pt x="1654282" y="278993"/>
                      <a:pt x="1654282" y="278993"/>
                    </a:cubicBezTo>
                    <a:cubicBezTo>
                      <a:pt x="1654282" y="278993"/>
                      <a:pt x="1653351" y="278993"/>
                      <a:pt x="1652421" y="279923"/>
                    </a:cubicBezTo>
                    <a:cubicBezTo>
                      <a:pt x="1636612" y="288293"/>
                      <a:pt x="1622662" y="302243"/>
                      <a:pt x="1610572" y="323632"/>
                    </a:cubicBezTo>
                    <a:cubicBezTo>
                      <a:pt x="1606852" y="329212"/>
                      <a:pt x="1604063" y="335722"/>
                      <a:pt x="1601272" y="343162"/>
                    </a:cubicBezTo>
                    <a:cubicBezTo>
                      <a:pt x="1598483" y="338512"/>
                      <a:pt x="1595693" y="333862"/>
                      <a:pt x="1593833" y="329212"/>
                    </a:cubicBezTo>
                    <a:cubicBezTo>
                      <a:pt x="1580813" y="306892"/>
                      <a:pt x="1565934" y="284573"/>
                      <a:pt x="1550123" y="260394"/>
                    </a:cubicBezTo>
                    <a:cubicBezTo>
                      <a:pt x="1520365" y="216685"/>
                      <a:pt x="1488745" y="173906"/>
                      <a:pt x="1455266" y="133917"/>
                    </a:cubicBezTo>
                    <a:cubicBezTo>
                      <a:pt x="1447826" y="124617"/>
                      <a:pt x="1439456" y="115317"/>
                      <a:pt x="1430156" y="105087"/>
                    </a:cubicBezTo>
                    <a:cubicBezTo>
                      <a:pt x="1421787" y="95788"/>
                      <a:pt x="1413417" y="86488"/>
                      <a:pt x="1404118" y="77188"/>
                    </a:cubicBezTo>
                    <a:cubicBezTo>
                      <a:pt x="1387377" y="61379"/>
                      <a:pt x="1369708" y="47429"/>
                      <a:pt x="1351108" y="36269"/>
                    </a:cubicBezTo>
                    <a:cubicBezTo>
                      <a:pt x="1333439" y="26039"/>
                      <a:pt x="1313909" y="17670"/>
                      <a:pt x="1294380" y="11160"/>
                    </a:cubicBezTo>
                    <a:cubicBezTo>
                      <a:pt x="1275780" y="5580"/>
                      <a:pt x="1256251" y="1860"/>
                      <a:pt x="1234861" y="930"/>
                    </a:cubicBezTo>
                    <a:cubicBezTo>
                      <a:pt x="1228352" y="0"/>
                      <a:pt x="1221842" y="0"/>
                      <a:pt x="1214402" y="0"/>
                    </a:cubicBezTo>
                    <a:cubicBezTo>
                      <a:pt x="1202312" y="0"/>
                      <a:pt x="1188362" y="930"/>
                      <a:pt x="1173483" y="2790"/>
                    </a:cubicBezTo>
                    <a:cubicBezTo>
                      <a:pt x="1154883" y="4650"/>
                      <a:pt x="1136284" y="8370"/>
                      <a:pt x="1114895" y="13950"/>
                    </a:cubicBezTo>
                    <a:cubicBezTo>
                      <a:pt x="1076765" y="24179"/>
                      <a:pt x="1037706" y="39059"/>
                      <a:pt x="995857" y="60449"/>
                    </a:cubicBezTo>
                    <a:cubicBezTo>
                      <a:pt x="961449" y="77188"/>
                      <a:pt x="927039" y="97648"/>
                      <a:pt x="885190" y="124617"/>
                    </a:cubicBezTo>
                    <a:cubicBezTo>
                      <a:pt x="843341" y="151586"/>
                      <a:pt x="807072" y="176696"/>
                      <a:pt x="772663" y="202735"/>
                    </a:cubicBezTo>
                    <a:cubicBezTo>
                      <a:pt x="699194" y="258534"/>
                      <a:pt x="629446" y="321772"/>
                      <a:pt x="562488" y="382221"/>
                    </a:cubicBezTo>
                    <a:cubicBezTo>
                      <a:pt x="552258" y="391520"/>
                      <a:pt x="541098" y="401750"/>
                      <a:pt x="530869" y="411050"/>
                    </a:cubicBezTo>
                    <a:cubicBezTo>
                      <a:pt x="492740" y="445459"/>
                      <a:pt x="459260" y="476148"/>
                      <a:pt x="422992" y="505908"/>
                    </a:cubicBezTo>
                    <a:cubicBezTo>
                      <a:pt x="397882" y="526367"/>
                      <a:pt x="372773" y="545897"/>
                      <a:pt x="348593" y="565426"/>
                    </a:cubicBezTo>
                    <a:lnTo>
                      <a:pt x="327204" y="582166"/>
                    </a:lnTo>
                    <a:cubicBezTo>
                      <a:pt x="258386" y="636104"/>
                      <a:pt x="192357" y="690043"/>
                      <a:pt x="132839" y="754212"/>
                    </a:cubicBezTo>
                    <a:cubicBezTo>
                      <a:pt x="101219" y="787691"/>
                      <a:pt x="76110" y="820240"/>
                      <a:pt x="54720" y="853719"/>
                    </a:cubicBezTo>
                    <a:cubicBezTo>
                      <a:pt x="44491" y="870459"/>
                      <a:pt x="34261" y="888128"/>
                      <a:pt x="24961" y="907658"/>
                    </a:cubicBezTo>
                    <a:cubicBezTo>
                      <a:pt x="14731" y="929047"/>
                      <a:pt x="8221" y="946717"/>
                      <a:pt x="4502" y="962526"/>
                    </a:cubicBezTo>
                    <a:cubicBezTo>
                      <a:pt x="-11308" y="1030415"/>
                      <a:pt x="17521" y="1098303"/>
                      <a:pt x="44491" y="1149452"/>
                    </a:cubicBezTo>
                    <a:cubicBezTo>
                      <a:pt x="60301" y="1180141"/>
                      <a:pt x="78900" y="1209900"/>
                      <a:pt x="97500" y="1239660"/>
                    </a:cubicBezTo>
                    <a:lnTo>
                      <a:pt x="106799" y="1253609"/>
                    </a:lnTo>
                    <a:cubicBezTo>
                      <a:pt x="115169" y="1266629"/>
                      <a:pt x="123539" y="1279649"/>
                      <a:pt x="130979" y="1292668"/>
                    </a:cubicBezTo>
                    <a:cubicBezTo>
                      <a:pt x="125399" y="1291738"/>
                      <a:pt x="119819" y="1290808"/>
                      <a:pt x="114239" y="1290808"/>
                    </a:cubicBezTo>
                    <a:cubicBezTo>
                      <a:pt x="111449" y="1290808"/>
                      <a:pt x="108659" y="1290808"/>
                      <a:pt x="105869" y="1290808"/>
                    </a:cubicBezTo>
                    <a:cubicBezTo>
                      <a:pt x="84480" y="1292668"/>
                      <a:pt x="64950" y="1301038"/>
                      <a:pt x="49141" y="1315918"/>
                    </a:cubicBezTo>
                    <a:cubicBezTo>
                      <a:pt x="36121" y="1328937"/>
                      <a:pt x="25891" y="1345677"/>
                      <a:pt x="19381" y="1367067"/>
                    </a:cubicBezTo>
                    <a:cubicBezTo>
                      <a:pt x="14731" y="1381946"/>
                      <a:pt x="11942" y="1398686"/>
                      <a:pt x="11942" y="1414495"/>
                    </a:cubicBezTo>
                    <a:cubicBezTo>
                      <a:pt x="11942" y="1445185"/>
                      <a:pt x="21241" y="1477734"/>
                      <a:pt x="37981" y="1507493"/>
                    </a:cubicBezTo>
                    <a:cubicBezTo>
                      <a:pt x="53791" y="1536322"/>
                      <a:pt x="76110" y="1560502"/>
                      <a:pt x="101219" y="1577241"/>
                    </a:cubicBezTo>
                    <a:cubicBezTo>
                      <a:pt x="123539" y="1592121"/>
                      <a:pt x="147718" y="1599561"/>
                      <a:pt x="171898" y="1599561"/>
                    </a:cubicBezTo>
                    <a:cubicBezTo>
                      <a:pt x="177477" y="1599561"/>
                      <a:pt x="183057" y="1599561"/>
                      <a:pt x="187707" y="1598631"/>
                    </a:cubicBezTo>
                    <a:cubicBezTo>
                      <a:pt x="202587" y="1596771"/>
                      <a:pt x="216537" y="1590261"/>
                      <a:pt x="232346" y="1580031"/>
                    </a:cubicBezTo>
                    <a:cubicBezTo>
                      <a:pt x="242576" y="1572592"/>
                      <a:pt x="252805" y="1563292"/>
                      <a:pt x="262105" y="1550272"/>
                    </a:cubicBezTo>
                    <a:cubicBezTo>
                      <a:pt x="284425" y="1567012"/>
                      <a:pt x="305814" y="1584681"/>
                      <a:pt x="327204" y="1601421"/>
                    </a:cubicBezTo>
                    <a:cubicBezTo>
                      <a:pt x="336503" y="1608861"/>
                      <a:pt x="344873" y="1615371"/>
                      <a:pt x="354173" y="1622810"/>
                    </a:cubicBezTo>
                    <a:cubicBezTo>
                      <a:pt x="373702" y="1638620"/>
                      <a:pt x="391372" y="1651640"/>
                      <a:pt x="408112" y="1662799"/>
                    </a:cubicBezTo>
                    <a:cubicBezTo>
                      <a:pt x="426711" y="1674889"/>
                      <a:pt x="446241" y="1686979"/>
                      <a:pt x="468560" y="1697208"/>
                    </a:cubicBezTo>
                    <a:cubicBezTo>
                      <a:pt x="489020" y="1707438"/>
                      <a:pt x="511339" y="1715808"/>
                      <a:pt x="534589" y="1721388"/>
                    </a:cubicBezTo>
                    <a:cubicBezTo>
                      <a:pt x="558768" y="1727898"/>
                      <a:pt x="585738" y="1731618"/>
                      <a:pt x="617357" y="1734408"/>
                    </a:cubicBezTo>
                    <a:cubicBezTo>
                      <a:pt x="629446" y="1735338"/>
                      <a:pt x="641536" y="1735338"/>
                      <a:pt x="654556" y="1735338"/>
                    </a:cubicBezTo>
                    <a:cubicBezTo>
                      <a:pt x="671295" y="1735338"/>
                      <a:pt x="688035" y="1734408"/>
                      <a:pt x="706635" y="1733477"/>
                    </a:cubicBezTo>
                    <a:cubicBezTo>
                      <a:pt x="736393" y="1730688"/>
                      <a:pt x="765223" y="1726968"/>
                      <a:pt x="791262" y="1720458"/>
                    </a:cubicBezTo>
                    <a:cubicBezTo>
                      <a:pt x="847061" y="1707438"/>
                      <a:pt x="898210" y="1680469"/>
                      <a:pt x="948429" y="1655359"/>
                    </a:cubicBezTo>
                    <a:cubicBezTo>
                      <a:pt x="987487" y="1635830"/>
                      <a:pt x="1027477" y="1615371"/>
                      <a:pt x="1069326" y="1600491"/>
                    </a:cubicBezTo>
                    <a:cubicBezTo>
                      <a:pt x="1077696" y="1597701"/>
                      <a:pt x="1086065" y="1595841"/>
                      <a:pt x="1092575" y="1593981"/>
                    </a:cubicBezTo>
                    <a:cubicBezTo>
                      <a:pt x="1100014" y="1592121"/>
                      <a:pt x="1108384" y="1591191"/>
                      <a:pt x="1117684" y="1590261"/>
                    </a:cubicBezTo>
                    <a:cubicBezTo>
                      <a:pt x="1120475" y="1590261"/>
                      <a:pt x="1122334" y="1590261"/>
                      <a:pt x="1125124" y="1590261"/>
                    </a:cubicBezTo>
                    <a:cubicBezTo>
                      <a:pt x="1147444" y="1590261"/>
                      <a:pt x="1170693" y="1593981"/>
                      <a:pt x="1192082" y="1596771"/>
                    </a:cubicBezTo>
                    <a:cubicBezTo>
                      <a:pt x="1213472" y="1600491"/>
                      <a:pt x="1236722" y="1603281"/>
                      <a:pt x="1259041" y="1603281"/>
                    </a:cubicBezTo>
                    <a:lnTo>
                      <a:pt x="1259971" y="1603281"/>
                    </a:lnTo>
                    <a:cubicBezTo>
                      <a:pt x="1280430" y="1603281"/>
                      <a:pt x="1301820" y="1599561"/>
                      <a:pt x="1325999" y="1592121"/>
                    </a:cubicBezTo>
                    <a:cubicBezTo>
                      <a:pt x="1346458" y="1585611"/>
                      <a:pt x="1365058" y="1578171"/>
                      <a:pt x="1381798" y="1568872"/>
                    </a:cubicBezTo>
                    <a:cubicBezTo>
                      <a:pt x="1417137" y="1549342"/>
                      <a:pt x="1446896" y="1522373"/>
                      <a:pt x="1465496" y="1490753"/>
                    </a:cubicBezTo>
                    <a:cubicBezTo>
                      <a:pt x="1475725" y="1474014"/>
                      <a:pt x="1483166" y="1455414"/>
                      <a:pt x="1487815" y="1435885"/>
                    </a:cubicBezTo>
                    <a:cubicBezTo>
                      <a:pt x="1490605" y="1425655"/>
                      <a:pt x="1491536" y="1414495"/>
                      <a:pt x="1492465" y="1405196"/>
                    </a:cubicBezTo>
                    <a:cubicBezTo>
                      <a:pt x="1493395" y="1394966"/>
                      <a:pt x="1495255" y="1385666"/>
                      <a:pt x="1497115" y="1375436"/>
                    </a:cubicBezTo>
                    <a:cubicBezTo>
                      <a:pt x="1500835" y="1359627"/>
                      <a:pt x="1505485" y="1344747"/>
                      <a:pt x="1511065" y="1331728"/>
                    </a:cubicBezTo>
                    <a:cubicBezTo>
                      <a:pt x="1518504" y="1317778"/>
                      <a:pt x="1527804" y="1303828"/>
                      <a:pt x="1540824" y="1288018"/>
                    </a:cubicBezTo>
                    <a:cubicBezTo>
                      <a:pt x="1551984" y="1274999"/>
                      <a:pt x="1564073" y="1262909"/>
                      <a:pt x="1575234" y="1251749"/>
                    </a:cubicBezTo>
                    <a:lnTo>
                      <a:pt x="1583602" y="1243380"/>
                    </a:lnTo>
                    <a:cubicBezTo>
                      <a:pt x="1597552" y="1228500"/>
                      <a:pt x="1611502" y="1212690"/>
                      <a:pt x="1624522" y="1197811"/>
                    </a:cubicBezTo>
                    <a:cubicBezTo>
                      <a:pt x="1630101" y="1192231"/>
                      <a:pt x="1634751" y="1185721"/>
                      <a:pt x="1640332" y="1180141"/>
                    </a:cubicBezTo>
                    <a:cubicBezTo>
                      <a:pt x="1647771" y="1171771"/>
                      <a:pt x="1655211" y="1163402"/>
                      <a:pt x="1663581" y="1155032"/>
                    </a:cubicBezTo>
                    <a:cubicBezTo>
                      <a:pt x="1673811" y="1143872"/>
                      <a:pt x="1684970" y="1131782"/>
                      <a:pt x="1695200" y="1119693"/>
                    </a:cubicBezTo>
                    <a:cubicBezTo>
                      <a:pt x="1711010" y="1101093"/>
                      <a:pt x="1726819" y="1080634"/>
                      <a:pt x="1741699" y="1059244"/>
                    </a:cubicBezTo>
                    <a:cubicBezTo>
                      <a:pt x="1772388" y="1014605"/>
                      <a:pt x="1794708" y="969036"/>
                      <a:pt x="1809587" y="923467"/>
                    </a:cubicBezTo>
                    <a:cubicBezTo>
                      <a:pt x="1825396" y="874179"/>
                      <a:pt x="1830977" y="823960"/>
                      <a:pt x="1825396" y="774671"/>
                    </a:cubicBezTo>
                    <a:cubicBezTo>
                      <a:pt x="1827257" y="755142"/>
                      <a:pt x="1822607" y="733752"/>
                      <a:pt x="1815167" y="711433"/>
                    </a:cubicBezTo>
                    <a:close/>
                    <a:moveTo>
                      <a:pt x="2561009" y="453829"/>
                    </a:moveTo>
                    <a:cubicBezTo>
                      <a:pt x="2561009" y="451039"/>
                      <a:pt x="2559149" y="448249"/>
                      <a:pt x="2557289" y="444529"/>
                    </a:cubicBezTo>
                    <a:cubicBezTo>
                      <a:pt x="2554499" y="440809"/>
                      <a:pt x="2549849" y="439879"/>
                      <a:pt x="2546129" y="439879"/>
                    </a:cubicBezTo>
                    <a:cubicBezTo>
                      <a:pt x="2544269" y="439879"/>
                      <a:pt x="2543340" y="439879"/>
                      <a:pt x="2541479" y="440809"/>
                    </a:cubicBezTo>
                    <a:cubicBezTo>
                      <a:pt x="2538690" y="441739"/>
                      <a:pt x="2535899" y="442669"/>
                      <a:pt x="2534040" y="443599"/>
                    </a:cubicBezTo>
                    <a:cubicBezTo>
                      <a:pt x="2531249" y="444529"/>
                      <a:pt x="2528460" y="446389"/>
                      <a:pt x="2526600" y="448249"/>
                    </a:cubicBezTo>
                    <a:cubicBezTo>
                      <a:pt x="2523810" y="450109"/>
                      <a:pt x="2521020" y="451969"/>
                      <a:pt x="2519160" y="453829"/>
                    </a:cubicBezTo>
                    <a:cubicBezTo>
                      <a:pt x="2520090" y="451039"/>
                      <a:pt x="2521020" y="448249"/>
                      <a:pt x="2521950" y="445459"/>
                    </a:cubicBezTo>
                    <a:cubicBezTo>
                      <a:pt x="2524740" y="436159"/>
                      <a:pt x="2525670" y="428720"/>
                      <a:pt x="2525670" y="422210"/>
                    </a:cubicBezTo>
                    <a:cubicBezTo>
                      <a:pt x="2525670" y="417560"/>
                      <a:pt x="2524740" y="413840"/>
                      <a:pt x="2523810" y="411050"/>
                    </a:cubicBezTo>
                    <a:cubicBezTo>
                      <a:pt x="2522879" y="409190"/>
                      <a:pt x="2521950" y="407330"/>
                      <a:pt x="2521020" y="405470"/>
                    </a:cubicBezTo>
                    <a:cubicBezTo>
                      <a:pt x="2519160" y="402680"/>
                      <a:pt x="2517300" y="400820"/>
                      <a:pt x="2514510" y="398960"/>
                    </a:cubicBezTo>
                    <a:cubicBezTo>
                      <a:pt x="2510790" y="396170"/>
                      <a:pt x="2507070" y="395240"/>
                      <a:pt x="2502420" y="395240"/>
                    </a:cubicBezTo>
                    <a:cubicBezTo>
                      <a:pt x="2499630" y="395240"/>
                      <a:pt x="2495911" y="396170"/>
                      <a:pt x="2493121" y="397100"/>
                    </a:cubicBezTo>
                    <a:cubicBezTo>
                      <a:pt x="2485680" y="399890"/>
                      <a:pt x="2480101" y="403610"/>
                      <a:pt x="2474521" y="408260"/>
                    </a:cubicBezTo>
                    <a:cubicBezTo>
                      <a:pt x="2477311" y="398030"/>
                      <a:pt x="2479171" y="387800"/>
                      <a:pt x="2481030" y="379431"/>
                    </a:cubicBezTo>
                    <a:cubicBezTo>
                      <a:pt x="2481961" y="371061"/>
                      <a:pt x="2481961" y="365481"/>
                      <a:pt x="2480101" y="359901"/>
                    </a:cubicBezTo>
                    <a:cubicBezTo>
                      <a:pt x="2479171" y="356181"/>
                      <a:pt x="2477311" y="352461"/>
                      <a:pt x="2474521" y="350601"/>
                    </a:cubicBezTo>
                    <a:cubicBezTo>
                      <a:pt x="2471731" y="347811"/>
                      <a:pt x="2468012" y="345952"/>
                      <a:pt x="2462431" y="345022"/>
                    </a:cubicBezTo>
                    <a:cubicBezTo>
                      <a:pt x="2462431" y="345022"/>
                      <a:pt x="2461501" y="345022"/>
                      <a:pt x="2461501" y="345022"/>
                    </a:cubicBezTo>
                    <a:cubicBezTo>
                      <a:pt x="2457781" y="345022"/>
                      <a:pt x="2454062" y="346882"/>
                      <a:pt x="2452201" y="347811"/>
                    </a:cubicBezTo>
                    <a:cubicBezTo>
                      <a:pt x="2448481" y="349671"/>
                      <a:pt x="2445692" y="352461"/>
                      <a:pt x="2442902" y="355251"/>
                    </a:cubicBezTo>
                    <a:cubicBezTo>
                      <a:pt x="2436392" y="361761"/>
                      <a:pt x="2431742" y="368271"/>
                      <a:pt x="2427092" y="375711"/>
                    </a:cubicBezTo>
                    <a:lnTo>
                      <a:pt x="2426163" y="376641"/>
                    </a:lnTo>
                    <a:cubicBezTo>
                      <a:pt x="2422443" y="381291"/>
                      <a:pt x="2419652" y="386871"/>
                      <a:pt x="2415932" y="391520"/>
                    </a:cubicBezTo>
                    <a:cubicBezTo>
                      <a:pt x="2416863" y="385011"/>
                      <a:pt x="2416863" y="379431"/>
                      <a:pt x="2417793" y="373851"/>
                    </a:cubicBezTo>
                    <a:cubicBezTo>
                      <a:pt x="2418722" y="347811"/>
                      <a:pt x="2414073" y="329212"/>
                      <a:pt x="2403843" y="315262"/>
                    </a:cubicBezTo>
                    <a:cubicBezTo>
                      <a:pt x="2401982" y="312472"/>
                      <a:pt x="2400123" y="310612"/>
                      <a:pt x="2396403" y="309682"/>
                    </a:cubicBezTo>
                    <a:cubicBezTo>
                      <a:pt x="2395473" y="309682"/>
                      <a:pt x="2394543" y="309682"/>
                      <a:pt x="2393613" y="309682"/>
                    </a:cubicBezTo>
                    <a:cubicBezTo>
                      <a:pt x="2391753" y="309682"/>
                      <a:pt x="2389893" y="310612"/>
                      <a:pt x="2388033" y="311542"/>
                    </a:cubicBezTo>
                    <a:cubicBezTo>
                      <a:pt x="2385243" y="313402"/>
                      <a:pt x="2383383" y="315262"/>
                      <a:pt x="2382453" y="318982"/>
                    </a:cubicBezTo>
                    <a:cubicBezTo>
                      <a:pt x="2380594" y="319912"/>
                      <a:pt x="2379664" y="320842"/>
                      <a:pt x="2378733" y="322702"/>
                    </a:cubicBezTo>
                    <a:cubicBezTo>
                      <a:pt x="2375014" y="325492"/>
                      <a:pt x="2372224" y="329212"/>
                      <a:pt x="2368503" y="333862"/>
                    </a:cubicBezTo>
                    <a:cubicBezTo>
                      <a:pt x="2361994" y="342232"/>
                      <a:pt x="2356414" y="352461"/>
                      <a:pt x="2350834" y="359901"/>
                    </a:cubicBezTo>
                    <a:cubicBezTo>
                      <a:pt x="2345254" y="369201"/>
                      <a:pt x="2340604" y="377571"/>
                      <a:pt x="2336884" y="386871"/>
                    </a:cubicBezTo>
                    <a:cubicBezTo>
                      <a:pt x="2334095" y="392450"/>
                      <a:pt x="2332234" y="398960"/>
                      <a:pt x="2330375" y="404540"/>
                    </a:cubicBezTo>
                    <a:cubicBezTo>
                      <a:pt x="2328515" y="394310"/>
                      <a:pt x="2325725" y="385011"/>
                      <a:pt x="2323865" y="376641"/>
                    </a:cubicBezTo>
                    <a:cubicBezTo>
                      <a:pt x="2321075" y="368271"/>
                      <a:pt x="2318284" y="358971"/>
                      <a:pt x="2314565" y="349671"/>
                    </a:cubicBezTo>
                    <a:cubicBezTo>
                      <a:pt x="2310845" y="341302"/>
                      <a:pt x="2305266" y="335722"/>
                      <a:pt x="2299685" y="331072"/>
                    </a:cubicBezTo>
                    <a:cubicBezTo>
                      <a:pt x="2296896" y="329212"/>
                      <a:pt x="2292246" y="327352"/>
                      <a:pt x="2287596" y="327352"/>
                    </a:cubicBezTo>
                    <a:cubicBezTo>
                      <a:pt x="2284805" y="327352"/>
                      <a:pt x="2282946" y="327352"/>
                      <a:pt x="2281085" y="328282"/>
                    </a:cubicBezTo>
                    <a:cubicBezTo>
                      <a:pt x="2277366" y="329212"/>
                      <a:pt x="2275506" y="331072"/>
                      <a:pt x="2271786" y="333862"/>
                    </a:cubicBezTo>
                    <a:cubicBezTo>
                      <a:pt x="2268996" y="336652"/>
                      <a:pt x="2266206" y="339442"/>
                      <a:pt x="2264346" y="342232"/>
                    </a:cubicBezTo>
                    <a:cubicBezTo>
                      <a:pt x="2262486" y="345952"/>
                      <a:pt x="2260626" y="349671"/>
                      <a:pt x="2258767" y="355251"/>
                    </a:cubicBezTo>
                    <a:cubicBezTo>
                      <a:pt x="2255976" y="365481"/>
                      <a:pt x="2255047" y="375711"/>
                      <a:pt x="2254117" y="385941"/>
                    </a:cubicBezTo>
                    <a:cubicBezTo>
                      <a:pt x="2253186" y="402680"/>
                      <a:pt x="2253186" y="420350"/>
                      <a:pt x="2255047" y="442669"/>
                    </a:cubicBezTo>
                    <a:cubicBezTo>
                      <a:pt x="2255976" y="454759"/>
                      <a:pt x="2256906" y="471499"/>
                      <a:pt x="2259697" y="488238"/>
                    </a:cubicBezTo>
                    <a:cubicBezTo>
                      <a:pt x="2260626" y="493818"/>
                      <a:pt x="2266206" y="497538"/>
                      <a:pt x="2271786" y="497538"/>
                    </a:cubicBezTo>
                    <a:cubicBezTo>
                      <a:pt x="2272716" y="497538"/>
                      <a:pt x="2273646" y="497538"/>
                      <a:pt x="2274576" y="497538"/>
                    </a:cubicBezTo>
                    <a:cubicBezTo>
                      <a:pt x="2274576" y="497538"/>
                      <a:pt x="2275506" y="497538"/>
                      <a:pt x="2275506" y="497538"/>
                    </a:cubicBezTo>
                    <a:lnTo>
                      <a:pt x="2288526" y="505908"/>
                    </a:lnTo>
                    <a:cubicBezTo>
                      <a:pt x="2299685" y="512418"/>
                      <a:pt x="2309916" y="518927"/>
                      <a:pt x="2321075" y="525437"/>
                    </a:cubicBezTo>
                    <a:cubicBezTo>
                      <a:pt x="2336884" y="534737"/>
                      <a:pt x="2353624" y="544037"/>
                      <a:pt x="2369433" y="554266"/>
                    </a:cubicBezTo>
                    <a:cubicBezTo>
                      <a:pt x="2376873" y="558916"/>
                      <a:pt x="2385243" y="563566"/>
                      <a:pt x="2392683" y="568216"/>
                    </a:cubicBezTo>
                    <a:cubicBezTo>
                      <a:pt x="2401053" y="572866"/>
                      <a:pt x="2409423" y="578446"/>
                      <a:pt x="2416863" y="583096"/>
                    </a:cubicBezTo>
                    <a:cubicBezTo>
                      <a:pt x="2424302" y="587746"/>
                      <a:pt x="2433602" y="592396"/>
                      <a:pt x="2441972" y="597975"/>
                    </a:cubicBezTo>
                    <a:cubicBezTo>
                      <a:pt x="2445692" y="599835"/>
                      <a:pt x="2450342" y="601695"/>
                      <a:pt x="2455921" y="603555"/>
                    </a:cubicBezTo>
                    <a:cubicBezTo>
                      <a:pt x="2458712" y="604485"/>
                      <a:pt x="2461501" y="605415"/>
                      <a:pt x="2464291" y="605415"/>
                    </a:cubicBezTo>
                    <a:cubicBezTo>
                      <a:pt x="2465221" y="605415"/>
                      <a:pt x="2465221" y="605415"/>
                      <a:pt x="2466151" y="605415"/>
                    </a:cubicBezTo>
                    <a:cubicBezTo>
                      <a:pt x="2468012" y="605415"/>
                      <a:pt x="2469871" y="605415"/>
                      <a:pt x="2471731" y="604485"/>
                    </a:cubicBezTo>
                    <a:cubicBezTo>
                      <a:pt x="2474521" y="604485"/>
                      <a:pt x="2477311" y="601695"/>
                      <a:pt x="2479171" y="598905"/>
                    </a:cubicBezTo>
                    <a:cubicBezTo>
                      <a:pt x="2480101" y="598905"/>
                      <a:pt x="2480101" y="598905"/>
                      <a:pt x="2481030" y="598905"/>
                    </a:cubicBezTo>
                    <a:cubicBezTo>
                      <a:pt x="2483821" y="598905"/>
                      <a:pt x="2486611" y="597975"/>
                      <a:pt x="2488471" y="596115"/>
                    </a:cubicBezTo>
                    <a:cubicBezTo>
                      <a:pt x="2497770" y="586816"/>
                      <a:pt x="2505211" y="575656"/>
                      <a:pt x="2511720" y="566356"/>
                    </a:cubicBezTo>
                    <a:cubicBezTo>
                      <a:pt x="2518229" y="556126"/>
                      <a:pt x="2524740" y="545897"/>
                      <a:pt x="2532179" y="533807"/>
                    </a:cubicBezTo>
                    <a:cubicBezTo>
                      <a:pt x="2537760" y="522647"/>
                      <a:pt x="2544269" y="511487"/>
                      <a:pt x="2548919" y="500328"/>
                    </a:cubicBezTo>
                    <a:cubicBezTo>
                      <a:pt x="2553569" y="490098"/>
                      <a:pt x="2558219" y="479868"/>
                      <a:pt x="2560078" y="469638"/>
                    </a:cubicBezTo>
                    <a:cubicBezTo>
                      <a:pt x="2561009" y="462199"/>
                      <a:pt x="2561009" y="458479"/>
                      <a:pt x="2561009" y="453829"/>
                    </a:cubicBezTo>
                    <a:close/>
                  </a:path>
                </a:pathLst>
              </a:custGeom>
              <a:solidFill>
                <a:srgbClr val="FFF6E4"/>
              </a:solidFill>
              <a:ln w="93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xmlns="" id="{9051D3F5-7C7F-2296-69CF-BA37151C96D1}"/>
                  </a:ext>
                </a:extLst>
              </p:cNvPr>
              <p:cNvSpPr/>
              <p:nvPr/>
            </p:nvSpPr>
            <p:spPr>
              <a:xfrm>
                <a:off x="8786423" y="1277032"/>
                <a:ext cx="802570" cy="1042504"/>
              </a:xfrm>
              <a:custGeom>
                <a:avLst/>
                <a:gdLst>
                  <a:gd name="connsiteX0" fmla="*/ 133917 w 802570"/>
                  <a:gd name="connsiteY0" fmla="*/ 0 h 1042504"/>
                  <a:gd name="connsiteX1" fmla="*/ 79978 w 802570"/>
                  <a:gd name="connsiteY1" fmla="*/ 14880 h 1042504"/>
                  <a:gd name="connsiteX2" fmla="*/ 32549 w 802570"/>
                  <a:gd name="connsiteY2" fmla="*/ 71608 h 1042504"/>
                  <a:gd name="connsiteX3" fmla="*/ 9300 w 802570"/>
                  <a:gd name="connsiteY3" fmla="*/ 152516 h 1042504"/>
                  <a:gd name="connsiteX4" fmla="*/ 930 w 802570"/>
                  <a:gd name="connsiteY4" fmla="*/ 239934 h 1042504"/>
                  <a:gd name="connsiteX5" fmla="*/ 0 w 802570"/>
                  <a:gd name="connsiteY5" fmla="*/ 313402 h 1042504"/>
                  <a:gd name="connsiteX6" fmla="*/ 930 w 802570"/>
                  <a:gd name="connsiteY6" fmla="*/ 358971 h 1042504"/>
                  <a:gd name="connsiteX7" fmla="*/ 1860 w 802570"/>
                  <a:gd name="connsiteY7" fmla="*/ 434299 h 1042504"/>
                  <a:gd name="connsiteX8" fmla="*/ 14880 w 802570"/>
                  <a:gd name="connsiteY8" fmla="*/ 730032 h 1042504"/>
                  <a:gd name="connsiteX9" fmla="*/ 61379 w 802570"/>
                  <a:gd name="connsiteY9" fmla="*/ 1025765 h 1042504"/>
                  <a:gd name="connsiteX10" fmla="*/ 77188 w 802570"/>
                  <a:gd name="connsiteY10" fmla="*/ 1037855 h 1042504"/>
                  <a:gd name="connsiteX11" fmla="*/ 80908 w 802570"/>
                  <a:gd name="connsiteY11" fmla="*/ 1037855 h 1042504"/>
                  <a:gd name="connsiteX12" fmla="*/ 81838 w 802570"/>
                  <a:gd name="connsiteY12" fmla="*/ 1037855 h 1042504"/>
                  <a:gd name="connsiteX13" fmla="*/ 93928 w 802570"/>
                  <a:gd name="connsiteY13" fmla="*/ 1042504 h 1042504"/>
                  <a:gd name="connsiteX14" fmla="*/ 106947 w 802570"/>
                  <a:gd name="connsiteY14" fmla="*/ 1036925 h 1042504"/>
                  <a:gd name="connsiteX15" fmla="*/ 109737 w 802570"/>
                  <a:gd name="connsiteY15" fmla="*/ 1034135 h 1042504"/>
                  <a:gd name="connsiteX16" fmla="*/ 134847 w 802570"/>
                  <a:gd name="connsiteY16" fmla="*/ 1014605 h 1042504"/>
                  <a:gd name="connsiteX17" fmla="*/ 151586 w 802570"/>
                  <a:gd name="connsiteY17" fmla="*/ 1001586 h 1042504"/>
                  <a:gd name="connsiteX18" fmla="*/ 348741 w 802570"/>
                  <a:gd name="connsiteY18" fmla="*/ 893708 h 1042504"/>
                  <a:gd name="connsiteX19" fmla="*/ 349672 w 802570"/>
                  <a:gd name="connsiteY19" fmla="*/ 893708 h 1042504"/>
                  <a:gd name="connsiteX20" fmla="*/ 350602 w 802570"/>
                  <a:gd name="connsiteY20" fmla="*/ 893708 h 1042504"/>
                  <a:gd name="connsiteX21" fmla="*/ 571006 w 802570"/>
                  <a:gd name="connsiteY21" fmla="*/ 837909 h 1042504"/>
                  <a:gd name="connsiteX22" fmla="*/ 620295 w 802570"/>
                  <a:gd name="connsiteY22" fmla="*/ 834190 h 1042504"/>
                  <a:gd name="connsiteX23" fmla="*/ 624015 w 802570"/>
                  <a:gd name="connsiteY23" fmla="*/ 834190 h 1042504"/>
                  <a:gd name="connsiteX24" fmla="*/ 654704 w 802570"/>
                  <a:gd name="connsiteY24" fmla="*/ 836050 h 1042504"/>
                  <a:gd name="connsiteX25" fmla="*/ 664004 w 802570"/>
                  <a:gd name="connsiteY25" fmla="*/ 836980 h 1042504"/>
                  <a:gd name="connsiteX26" fmla="*/ 712363 w 802570"/>
                  <a:gd name="connsiteY26" fmla="*/ 838840 h 1042504"/>
                  <a:gd name="connsiteX27" fmla="*/ 759791 w 802570"/>
                  <a:gd name="connsiteY27" fmla="*/ 834190 h 1042504"/>
                  <a:gd name="connsiteX28" fmla="*/ 779321 w 802570"/>
                  <a:gd name="connsiteY28" fmla="*/ 826750 h 1042504"/>
                  <a:gd name="connsiteX29" fmla="*/ 796061 w 802570"/>
                  <a:gd name="connsiteY29" fmla="*/ 811870 h 1042504"/>
                  <a:gd name="connsiteX30" fmla="*/ 802570 w 802570"/>
                  <a:gd name="connsiteY30" fmla="*/ 788621 h 1042504"/>
                  <a:gd name="connsiteX31" fmla="*/ 801640 w 802570"/>
                  <a:gd name="connsiteY31" fmla="*/ 776531 h 1042504"/>
                  <a:gd name="connsiteX32" fmla="*/ 801640 w 802570"/>
                  <a:gd name="connsiteY32" fmla="*/ 774671 h 1042504"/>
                  <a:gd name="connsiteX33" fmla="*/ 797920 w 802570"/>
                  <a:gd name="connsiteY33" fmla="*/ 760721 h 1042504"/>
                  <a:gd name="connsiteX34" fmla="*/ 772811 w 802570"/>
                  <a:gd name="connsiteY34" fmla="*/ 709573 h 1042504"/>
                  <a:gd name="connsiteX35" fmla="*/ 752351 w 802570"/>
                  <a:gd name="connsiteY35" fmla="*/ 673304 h 1042504"/>
                  <a:gd name="connsiteX36" fmla="*/ 739332 w 802570"/>
                  <a:gd name="connsiteY36" fmla="*/ 650054 h 1042504"/>
                  <a:gd name="connsiteX37" fmla="*/ 571006 w 802570"/>
                  <a:gd name="connsiteY37" fmla="*/ 388731 h 1042504"/>
                  <a:gd name="connsiteX38" fmla="*/ 473359 w 802570"/>
                  <a:gd name="connsiteY38" fmla="*/ 265973 h 1042504"/>
                  <a:gd name="connsiteX39" fmla="*/ 368271 w 802570"/>
                  <a:gd name="connsiteY39" fmla="*/ 149726 h 1042504"/>
                  <a:gd name="connsiteX40" fmla="*/ 274343 w 802570"/>
                  <a:gd name="connsiteY40" fmla="*/ 63238 h 1042504"/>
                  <a:gd name="connsiteX41" fmla="*/ 218545 w 802570"/>
                  <a:gd name="connsiteY41" fmla="*/ 26039 h 1042504"/>
                  <a:gd name="connsiteX42" fmla="*/ 160886 w 802570"/>
                  <a:gd name="connsiteY42" fmla="*/ 3720 h 1042504"/>
                  <a:gd name="connsiteX43" fmla="*/ 133917 w 802570"/>
                  <a:gd name="connsiteY43" fmla="*/ 0 h 1042504"/>
                  <a:gd name="connsiteX44" fmla="*/ 133917 w 802570"/>
                  <a:gd name="connsiteY44" fmla="*/ 0 h 1042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802570" h="1042504">
                    <a:moveTo>
                      <a:pt x="133917" y="0"/>
                    </a:moveTo>
                    <a:cubicBezTo>
                      <a:pt x="113457" y="0"/>
                      <a:pt x="94858" y="4650"/>
                      <a:pt x="79978" y="14880"/>
                    </a:cubicBezTo>
                    <a:cubicBezTo>
                      <a:pt x="60449" y="26969"/>
                      <a:pt x="44639" y="46499"/>
                      <a:pt x="32549" y="71608"/>
                    </a:cubicBezTo>
                    <a:cubicBezTo>
                      <a:pt x="22320" y="94858"/>
                      <a:pt x="14880" y="119967"/>
                      <a:pt x="9300" y="152516"/>
                    </a:cubicBezTo>
                    <a:cubicBezTo>
                      <a:pt x="4650" y="178556"/>
                      <a:pt x="1860" y="207385"/>
                      <a:pt x="930" y="239934"/>
                    </a:cubicBezTo>
                    <a:cubicBezTo>
                      <a:pt x="0" y="265044"/>
                      <a:pt x="0" y="290153"/>
                      <a:pt x="0" y="313402"/>
                    </a:cubicBezTo>
                    <a:lnTo>
                      <a:pt x="930" y="358971"/>
                    </a:lnTo>
                    <a:cubicBezTo>
                      <a:pt x="930" y="384081"/>
                      <a:pt x="1860" y="409190"/>
                      <a:pt x="1860" y="434299"/>
                    </a:cubicBezTo>
                    <a:cubicBezTo>
                      <a:pt x="2790" y="516137"/>
                      <a:pt x="5580" y="623085"/>
                      <a:pt x="14880" y="730032"/>
                    </a:cubicBezTo>
                    <a:cubicBezTo>
                      <a:pt x="24180" y="836980"/>
                      <a:pt x="39059" y="933697"/>
                      <a:pt x="61379" y="1025765"/>
                    </a:cubicBezTo>
                    <a:cubicBezTo>
                      <a:pt x="63238" y="1033205"/>
                      <a:pt x="69748" y="1037855"/>
                      <a:pt x="77188" y="1037855"/>
                    </a:cubicBezTo>
                    <a:cubicBezTo>
                      <a:pt x="78118" y="1037855"/>
                      <a:pt x="79978" y="1037855"/>
                      <a:pt x="80908" y="1037855"/>
                    </a:cubicBezTo>
                    <a:lnTo>
                      <a:pt x="81838" y="1037855"/>
                    </a:lnTo>
                    <a:cubicBezTo>
                      <a:pt x="85558" y="1040645"/>
                      <a:pt x="89278" y="1042504"/>
                      <a:pt x="93928" y="1042504"/>
                    </a:cubicBezTo>
                    <a:cubicBezTo>
                      <a:pt x="98578" y="1042504"/>
                      <a:pt x="103228" y="1040645"/>
                      <a:pt x="106947" y="1036925"/>
                    </a:cubicBezTo>
                    <a:lnTo>
                      <a:pt x="109737" y="1034135"/>
                    </a:lnTo>
                    <a:cubicBezTo>
                      <a:pt x="118107" y="1027625"/>
                      <a:pt x="126477" y="1021115"/>
                      <a:pt x="134847" y="1014605"/>
                    </a:cubicBezTo>
                    <a:cubicBezTo>
                      <a:pt x="140427" y="1009955"/>
                      <a:pt x="146007" y="1006235"/>
                      <a:pt x="151586" y="1001586"/>
                    </a:cubicBezTo>
                    <a:cubicBezTo>
                      <a:pt x="209245" y="958807"/>
                      <a:pt x="275274" y="922537"/>
                      <a:pt x="348741" y="893708"/>
                    </a:cubicBezTo>
                    <a:lnTo>
                      <a:pt x="349672" y="893708"/>
                    </a:lnTo>
                    <a:lnTo>
                      <a:pt x="350602" y="893708"/>
                    </a:lnTo>
                    <a:cubicBezTo>
                      <a:pt x="425929" y="864879"/>
                      <a:pt x="500328" y="845349"/>
                      <a:pt x="571006" y="837909"/>
                    </a:cubicBezTo>
                    <a:cubicBezTo>
                      <a:pt x="586816" y="836050"/>
                      <a:pt x="603555" y="834190"/>
                      <a:pt x="620295" y="834190"/>
                    </a:cubicBezTo>
                    <a:lnTo>
                      <a:pt x="624015" y="834190"/>
                    </a:lnTo>
                    <a:cubicBezTo>
                      <a:pt x="634245" y="834190"/>
                      <a:pt x="644474" y="835120"/>
                      <a:pt x="654704" y="836050"/>
                    </a:cubicBezTo>
                    <a:lnTo>
                      <a:pt x="664004" y="836980"/>
                    </a:lnTo>
                    <a:cubicBezTo>
                      <a:pt x="677954" y="837909"/>
                      <a:pt x="695623" y="838840"/>
                      <a:pt x="712363" y="838840"/>
                    </a:cubicBezTo>
                    <a:cubicBezTo>
                      <a:pt x="731892" y="838840"/>
                      <a:pt x="746772" y="836980"/>
                      <a:pt x="759791" y="834190"/>
                    </a:cubicBezTo>
                    <a:cubicBezTo>
                      <a:pt x="766301" y="832330"/>
                      <a:pt x="772811" y="829540"/>
                      <a:pt x="779321" y="826750"/>
                    </a:cubicBezTo>
                    <a:cubicBezTo>
                      <a:pt x="785831" y="823030"/>
                      <a:pt x="790481" y="818380"/>
                      <a:pt x="796061" y="811870"/>
                    </a:cubicBezTo>
                    <a:cubicBezTo>
                      <a:pt x="799781" y="806290"/>
                      <a:pt x="802570" y="798850"/>
                      <a:pt x="802570" y="788621"/>
                    </a:cubicBezTo>
                    <a:cubicBezTo>
                      <a:pt x="802570" y="784901"/>
                      <a:pt x="802570" y="780251"/>
                      <a:pt x="801640" y="776531"/>
                    </a:cubicBezTo>
                    <a:lnTo>
                      <a:pt x="801640" y="774671"/>
                    </a:lnTo>
                    <a:cubicBezTo>
                      <a:pt x="800711" y="770021"/>
                      <a:pt x="799781" y="764441"/>
                      <a:pt x="797920" y="760721"/>
                    </a:cubicBezTo>
                    <a:cubicBezTo>
                      <a:pt x="792341" y="743052"/>
                      <a:pt x="783041" y="726312"/>
                      <a:pt x="772811" y="709573"/>
                    </a:cubicBezTo>
                    <a:cubicBezTo>
                      <a:pt x="765371" y="697483"/>
                      <a:pt x="758862" y="685393"/>
                      <a:pt x="752351" y="673304"/>
                    </a:cubicBezTo>
                    <a:cubicBezTo>
                      <a:pt x="747701" y="665864"/>
                      <a:pt x="743982" y="657494"/>
                      <a:pt x="739332" y="650054"/>
                    </a:cubicBezTo>
                    <a:cubicBezTo>
                      <a:pt x="696553" y="576586"/>
                      <a:pt x="638894" y="479868"/>
                      <a:pt x="571006" y="388731"/>
                    </a:cubicBezTo>
                    <a:cubicBezTo>
                      <a:pt x="542177" y="349671"/>
                      <a:pt x="510558" y="309682"/>
                      <a:pt x="473359" y="265973"/>
                    </a:cubicBezTo>
                    <a:cubicBezTo>
                      <a:pt x="437089" y="223195"/>
                      <a:pt x="403610" y="185065"/>
                      <a:pt x="368271" y="149726"/>
                    </a:cubicBezTo>
                    <a:cubicBezTo>
                      <a:pt x="341302" y="122757"/>
                      <a:pt x="309682" y="91138"/>
                      <a:pt x="274343" y="63238"/>
                    </a:cubicBezTo>
                    <a:cubicBezTo>
                      <a:pt x="253884" y="47429"/>
                      <a:pt x="236214" y="35339"/>
                      <a:pt x="218545" y="26039"/>
                    </a:cubicBezTo>
                    <a:cubicBezTo>
                      <a:pt x="198085" y="14880"/>
                      <a:pt x="179485" y="7440"/>
                      <a:pt x="160886" y="3720"/>
                    </a:cubicBezTo>
                    <a:cubicBezTo>
                      <a:pt x="151586" y="930"/>
                      <a:pt x="142286" y="0"/>
                      <a:pt x="133917" y="0"/>
                    </a:cubicBezTo>
                    <a:lnTo>
                      <a:pt x="133917" y="0"/>
                    </a:lnTo>
                    <a:close/>
                  </a:path>
                </a:pathLst>
              </a:custGeom>
              <a:solidFill>
                <a:srgbClr val="A5D3EF"/>
              </a:solidFill>
              <a:ln w="93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xmlns="" id="{2313D58B-3927-52F6-8B75-E73929FD089E}"/>
                  </a:ext>
                </a:extLst>
              </p:cNvPr>
              <p:cNvSpPr/>
              <p:nvPr/>
            </p:nvSpPr>
            <p:spPr>
              <a:xfrm>
                <a:off x="10246488" y="4410125"/>
                <a:ext cx="1860967" cy="1626530"/>
              </a:xfrm>
              <a:custGeom>
                <a:avLst/>
                <a:gdLst>
                  <a:gd name="connsiteX0" fmla="*/ 1859954 w 1860967"/>
                  <a:gd name="connsiteY0" fmla="*/ 561706 h 1626530"/>
                  <a:gd name="connsiteX1" fmla="*/ 1851584 w 1860967"/>
                  <a:gd name="connsiteY1" fmla="*/ 551476 h 1626530"/>
                  <a:gd name="connsiteX2" fmla="*/ 1844144 w 1860967"/>
                  <a:gd name="connsiteY2" fmla="*/ 549617 h 1626530"/>
                  <a:gd name="connsiteX3" fmla="*/ 1839494 w 1860967"/>
                  <a:gd name="connsiteY3" fmla="*/ 550547 h 1626530"/>
                  <a:gd name="connsiteX4" fmla="*/ 1838564 w 1860967"/>
                  <a:gd name="connsiteY4" fmla="*/ 550547 h 1626530"/>
                  <a:gd name="connsiteX5" fmla="*/ 1803225 w 1860967"/>
                  <a:gd name="connsiteY5" fmla="*/ 506838 h 1626530"/>
                  <a:gd name="connsiteX6" fmla="*/ 1795786 w 1860967"/>
                  <a:gd name="connsiteY6" fmla="*/ 499398 h 1626530"/>
                  <a:gd name="connsiteX7" fmla="*/ 1794856 w 1860967"/>
                  <a:gd name="connsiteY7" fmla="*/ 498468 h 1626530"/>
                  <a:gd name="connsiteX8" fmla="*/ 1793925 w 1860967"/>
                  <a:gd name="connsiteY8" fmla="*/ 497538 h 1626530"/>
                  <a:gd name="connsiteX9" fmla="*/ 1747426 w 1860967"/>
                  <a:gd name="connsiteY9" fmla="*/ 439879 h 1626530"/>
                  <a:gd name="connsiteX10" fmla="*/ 1733476 w 1860967"/>
                  <a:gd name="connsiteY10" fmla="*/ 420350 h 1626530"/>
                  <a:gd name="connsiteX11" fmla="*/ 1732547 w 1860967"/>
                  <a:gd name="connsiteY11" fmla="*/ 419420 h 1626530"/>
                  <a:gd name="connsiteX12" fmla="*/ 1729757 w 1860967"/>
                  <a:gd name="connsiteY12" fmla="*/ 415700 h 1626530"/>
                  <a:gd name="connsiteX13" fmla="*/ 1699998 w 1860967"/>
                  <a:gd name="connsiteY13" fmla="*/ 378501 h 1626530"/>
                  <a:gd name="connsiteX14" fmla="*/ 1635829 w 1860967"/>
                  <a:gd name="connsiteY14" fmla="*/ 306892 h 1626530"/>
                  <a:gd name="connsiteX15" fmla="*/ 1533531 w 1860967"/>
                  <a:gd name="connsiteY15" fmla="*/ 212965 h 1626530"/>
                  <a:gd name="connsiteX16" fmla="*/ 1506563 w 1860967"/>
                  <a:gd name="connsiteY16" fmla="*/ 184135 h 1626530"/>
                  <a:gd name="connsiteX17" fmla="*/ 1449833 w 1860967"/>
                  <a:gd name="connsiteY17" fmla="*/ 129267 h 1626530"/>
                  <a:gd name="connsiteX18" fmla="*/ 1438674 w 1860967"/>
                  <a:gd name="connsiteY18" fmla="*/ 118107 h 1626530"/>
                  <a:gd name="connsiteX19" fmla="*/ 1436815 w 1860967"/>
                  <a:gd name="connsiteY19" fmla="*/ 116247 h 1626530"/>
                  <a:gd name="connsiteX20" fmla="*/ 1392175 w 1860967"/>
                  <a:gd name="connsiteY20" fmla="*/ 73468 h 1626530"/>
                  <a:gd name="connsiteX21" fmla="*/ 1295458 w 1860967"/>
                  <a:gd name="connsiteY21" fmla="*/ 2790 h 1626530"/>
                  <a:gd name="connsiteX22" fmla="*/ 1286158 w 1860967"/>
                  <a:gd name="connsiteY22" fmla="*/ 0 h 1626530"/>
                  <a:gd name="connsiteX23" fmla="*/ 1267558 w 1860967"/>
                  <a:gd name="connsiteY23" fmla="*/ 11160 h 1626530"/>
                  <a:gd name="connsiteX24" fmla="*/ 1265699 w 1860967"/>
                  <a:gd name="connsiteY24" fmla="*/ 15810 h 1626530"/>
                  <a:gd name="connsiteX25" fmla="*/ 1255469 w 1860967"/>
                  <a:gd name="connsiteY25" fmla="*/ 22319 h 1626530"/>
                  <a:gd name="connsiteX26" fmla="*/ 1249888 w 1860967"/>
                  <a:gd name="connsiteY26" fmla="*/ 26039 h 1626530"/>
                  <a:gd name="connsiteX27" fmla="*/ 1194090 w 1860967"/>
                  <a:gd name="connsiteY27" fmla="*/ 89278 h 1626530"/>
                  <a:gd name="connsiteX28" fmla="*/ 1167121 w 1860967"/>
                  <a:gd name="connsiteY28" fmla="*/ 121827 h 1626530"/>
                  <a:gd name="connsiteX29" fmla="*/ 1165261 w 1860967"/>
                  <a:gd name="connsiteY29" fmla="*/ 123687 h 1626530"/>
                  <a:gd name="connsiteX30" fmla="*/ 1148522 w 1860967"/>
                  <a:gd name="connsiteY30" fmla="*/ 146007 h 1626530"/>
                  <a:gd name="connsiteX31" fmla="*/ 1137361 w 1860967"/>
                  <a:gd name="connsiteY31" fmla="*/ 159026 h 1626530"/>
                  <a:gd name="connsiteX32" fmla="*/ 1117832 w 1860967"/>
                  <a:gd name="connsiteY32" fmla="*/ 185995 h 1626530"/>
                  <a:gd name="connsiteX33" fmla="*/ 1116902 w 1860967"/>
                  <a:gd name="connsiteY33" fmla="*/ 186925 h 1626530"/>
                  <a:gd name="connsiteX34" fmla="*/ 1109462 w 1860967"/>
                  <a:gd name="connsiteY34" fmla="*/ 193435 h 1626530"/>
                  <a:gd name="connsiteX35" fmla="*/ 1108532 w 1860967"/>
                  <a:gd name="connsiteY35" fmla="*/ 194365 h 1626530"/>
                  <a:gd name="connsiteX36" fmla="*/ 1109462 w 1860967"/>
                  <a:gd name="connsiteY36" fmla="*/ 194365 h 1626530"/>
                  <a:gd name="connsiteX37" fmla="*/ 1107603 w 1860967"/>
                  <a:gd name="connsiteY37" fmla="*/ 195295 h 1626530"/>
                  <a:gd name="connsiteX38" fmla="*/ 871388 w 1860967"/>
                  <a:gd name="connsiteY38" fmla="*/ 371061 h 1626530"/>
                  <a:gd name="connsiteX39" fmla="*/ 605415 w 1860967"/>
                  <a:gd name="connsiteY39" fmla="*/ 537527 h 1626530"/>
                  <a:gd name="connsiteX40" fmla="*/ 385010 w 1860967"/>
                  <a:gd name="connsiteY40" fmla="*/ 663074 h 1626530"/>
                  <a:gd name="connsiteX41" fmla="*/ 381291 w 1860967"/>
                  <a:gd name="connsiteY41" fmla="*/ 664934 h 1626530"/>
                  <a:gd name="connsiteX42" fmla="*/ 163676 w 1860967"/>
                  <a:gd name="connsiteY42" fmla="*/ 778391 h 1626530"/>
                  <a:gd name="connsiteX43" fmla="*/ 162746 w 1860967"/>
                  <a:gd name="connsiteY43" fmla="*/ 778391 h 1626530"/>
                  <a:gd name="connsiteX44" fmla="*/ 162746 w 1860967"/>
                  <a:gd name="connsiteY44" fmla="*/ 778391 h 1626530"/>
                  <a:gd name="connsiteX45" fmla="*/ 161815 w 1860967"/>
                  <a:gd name="connsiteY45" fmla="*/ 779321 h 1626530"/>
                  <a:gd name="connsiteX46" fmla="*/ 160885 w 1860967"/>
                  <a:gd name="connsiteY46" fmla="*/ 780251 h 1626530"/>
                  <a:gd name="connsiteX47" fmla="*/ 14879 w 1860967"/>
                  <a:gd name="connsiteY47" fmla="*/ 836980 h 1626530"/>
                  <a:gd name="connsiteX48" fmla="*/ 2789 w 1860967"/>
                  <a:gd name="connsiteY48" fmla="*/ 850929 h 1626530"/>
                  <a:gd name="connsiteX49" fmla="*/ 0 w 1860967"/>
                  <a:gd name="connsiteY49" fmla="*/ 860229 h 1626530"/>
                  <a:gd name="connsiteX50" fmla="*/ 930 w 1860967"/>
                  <a:gd name="connsiteY50" fmla="*/ 878828 h 1626530"/>
                  <a:gd name="connsiteX51" fmla="*/ 3719 w 1860967"/>
                  <a:gd name="connsiteY51" fmla="*/ 894638 h 1626530"/>
                  <a:gd name="connsiteX52" fmla="*/ 4650 w 1860967"/>
                  <a:gd name="connsiteY52" fmla="*/ 898358 h 1626530"/>
                  <a:gd name="connsiteX53" fmla="*/ 12089 w 1860967"/>
                  <a:gd name="connsiteY53" fmla="*/ 935557 h 1626530"/>
                  <a:gd name="connsiteX54" fmla="*/ 28829 w 1860967"/>
                  <a:gd name="connsiteY54" fmla="*/ 1007165 h 1626530"/>
                  <a:gd name="connsiteX55" fmla="*/ 74398 w 1860967"/>
                  <a:gd name="connsiteY55" fmla="*/ 1151312 h 1626530"/>
                  <a:gd name="connsiteX56" fmla="*/ 192505 w 1860967"/>
                  <a:gd name="connsiteY56" fmla="*/ 1434955 h 1626530"/>
                  <a:gd name="connsiteX57" fmla="*/ 270623 w 1860967"/>
                  <a:gd name="connsiteY57" fmla="*/ 1600491 h 1626530"/>
                  <a:gd name="connsiteX58" fmla="*/ 278062 w 1860967"/>
                  <a:gd name="connsiteY58" fmla="*/ 1617231 h 1626530"/>
                  <a:gd name="connsiteX59" fmla="*/ 288293 w 1860967"/>
                  <a:gd name="connsiteY59" fmla="*/ 1624670 h 1626530"/>
                  <a:gd name="connsiteX60" fmla="*/ 292012 w 1860967"/>
                  <a:gd name="connsiteY60" fmla="*/ 1624670 h 1626530"/>
                  <a:gd name="connsiteX61" fmla="*/ 300382 w 1860967"/>
                  <a:gd name="connsiteY61" fmla="*/ 1621881 h 1626530"/>
                  <a:gd name="connsiteX62" fmla="*/ 305032 w 1860967"/>
                  <a:gd name="connsiteY62" fmla="*/ 1618160 h 1626530"/>
                  <a:gd name="connsiteX63" fmla="*/ 310611 w 1860967"/>
                  <a:gd name="connsiteY63" fmla="*/ 1620020 h 1626530"/>
                  <a:gd name="connsiteX64" fmla="*/ 331072 w 1860967"/>
                  <a:gd name="connsiteY64" fmla="*/ 1623740 h 1626530"/>
                  <a:gd name="connsiteX65" fmla="*/ 369200 w 1860967"/>
                  <a:gd name="connsiteY65" fmla="*/ 1626530 h 1626530"/>
                  <a:gd name="connsiteX66" fmla="*/ 371991 w 1860967"/>
                  <a:gd name="connsiteY66" fmla="*/ 1626530 h 1626530"/>
                  <a:gd name="connsiteX67" fmla="*/ 451969 w 1860967"/>
                  <a:gd name="connsiteY67" fmla="*/ 1615371 h 1626530"/>
                  <a:gd name="connsiteX68" fmla="*/ 526367 w 1860967"/>
                  <a:gd name="connsiteY68" fmla="*/ 1589331 h 1626530"/>
                  <a:gd name="connsiteX69" fmla="*/ 548687 w 1860967"/>
                  <a:gd name="connsiteY69" fmla="*/ 1579101 h 1626530"/>
                  <a:gd name="connsiteX70" fmla="*/ 556126 w 1860967"/>
                  <a:gd name="connsiteY70" fmla="*/ 1580032 h 1626530"/>
                  <a:gd name="connsiteX71" fmla="*/ 581236 w 1860967"/>
                  <a:gd name="connsiteY71" fmla="*/ 1570732 h 1626530"/>
                  <a:gd name="connsiteX72" fmla="*/ 624014 w 1860967"/>
                  <a:gd name="connsiteY72" fmla="*/ 1556782 h 1626530"/>
                  <a:gd name="connsiteX73" fmla="*/ 674233 w 1860967"/>
                  <a:gd name="connsiteY73" fmla="*/ 1533533 h 1626530"/>
                  <a:gd name="connsiteX74" fmla="*/ 719801 w 1860967"/>
                  <a:gd name="connsiteY74" fmla="*/ 1506563 h 1626530"/>
                  <a:gd name="connsiteX75" fmla="*/ 730962 w 1860967"/>
                  <a:gd name="connsiteY75" fmla="*/ 1498193 h 1626530"/>
                  <a:gd name="connsiteX76" fmla="*/ 736541 w 1860967"/>
                  <a:gd name="connsiteY76" fmla="*/ 1494474 h 1626530"/>
                  <a:gd name="connsiteX77" fmla="*/ 741191 w 1860967"/>
                  <a:gd name="connsiteY77" fmla="*/ 1489824 h 1626530"/>
                  <a:gd name="connsiteX78" fmla="*/ 742121 w 1860967"/>
                  <a:gd name="connsiteY78" fmla="*/ 1487964 h 1626530"/>
                  <a:gd name="connsiteX79" fmla="*/ 757000 w 1860967"/>
                  <a:gd name="connsiteY79" fmla="*/ 1480524 h 1626530"/>
                  <a:gd name="connsiteX80" fmla="*/ 780250 w 1860967"/>
                  <a:gd name="connsiteY80" fmla="*/ 1468434 h 1626530"/>
                  <a:gd name="connsiteX81" fmla="*/ 783040 w 1860967"/>
                  <a:gd name="connsiteY81" fmla="*/ 1460994 h 1626530"/>
                  <a:gd name="connsiteX82" fmla="*/ 783040 w 1860967"/>
                  <a:gd name="connsiteY82" fmla="*/ 1460064 h 1626530"/>
                  <a:gd name="connsiteX83" fmla="*/ 814660 w 1860967"/>
                  <a:gd name="connsiteY83" fmla="*/ 1441465 h 1626530"/>
                  <a:gd name="connsiteX84" fmla="*/ 828609 w 1860967"/>
                  <a:gd name="connsiteY84" fmla="*/ 1432165 h 1626530"/>
                  <a:gd name="connsiteX85" fmla="*/ 830469 w 1860967"/>
                  <a:gd name="connsiteY85" fmla="*/ 1431235 h 1626530"/>
                  <a:gd name="connsiteX86" fmla="*/ 844419 w 1860967"/>
                  <a:gd name="connsiteY86" fmla="*/ 1421935 h 1626530"/>
                  <a:gd name="connsiteX87" fmla="*/ 848139 w 1860967"/>
                  <a:gd name="connsiteY87" fmla="*/ 1419145 h 1626530"/>
                  <a:gd name="connsiteX88" fmla="*/ 870458 w 1860967"/>
                  <a:gd name="connsiteY88" fmla="*/ 1405195 h 1626530"/>
                  <a:gd name="connsiteX89" fmla="*/ 908587 w 1860967"/>
                  <a:gd name="connsiteY89" fmla="*/ 1373576 h 1626530"/>
                  <a:gd name="connsiteX90" fmla="*/ 911378 w 1860967"/>
                  <a:gd name="connsiteY90" fmla="*/ 1377296 h 1626530"/>
                  <a:gd name="connsiteX91" fmla="*/ 914167 w 1860967"/>
                  <a:gd name="connsiteY91" fmla="*/ 1380086 h 1626530"/>
                  <a:gd name="connsiteX92" fmla="*/ 922537 w 1860967"/>
                  <a:gd name="connsiteY92" fmla="*/ 1383806 h 1626530"/>
                  <a:gd name="connsiteX93" fmla="*/ 926257 w 1860967"/>
                  <a:gd name="connsiteY93" fmla="*/ 1382876 h 1626530"/>
                  <a:gd name="connsiteX94" fmla="*/ 931837 w 1860967"/>
                  <a:gd name="connsiteY94" fmla="*/ 1379156 h 1626530"/>
                  <a:gd name="connsiteX95" fmla="*/ 935557 w 1860967"/>
                  <a:gd name="connsiteY95" fmla="*/ 1369856 h 1626530"/>
                  <a:gd name="connsiteX96" fmla="*/ 933696 w 1860967"/>
                  <a:gd name="connsiteY96" fmla="*/ 1356837 h 1626530"/>
                  <a:gd name="connsiteX97" fmla="*/ 930907 w 1860967"/>
                  <a:gd name="connsiteY97" fmla="*/ 1347537 h 1626530"/>
                  <a:gd name="connsiteX98" fmla="*/ 929977 w 1860967"/>
                  <a:gd name="connsiteY98" fmla="*/ 1345677 h 1626530"/>
                  <a:gd name="connsiteX99" fmla="*/ 921607 w 1860967"/>
                  <a:gd name="connsiteY99" fmla="*/ 1323357 h 1626530"/>
                  <a:gd name="connsiteX100" fmla="*/ 920677 w 1860967"/>
                  <a:gd name="connsiteY100" fmla="*/ 1321497 h 1626530"/>
                  <a:gd name="connsiteX101" fmla="*/ 910447 w 1860967"/>
                  <a:gd name="connsiteY101" fmla="*/ 1297318 h 1626530"/>
                  <a:gd name="connsiteX102" fmla="*/ 909517 w 1860967"/>
                  <a:gd name="connsiteY102" fmla="*/ 1294528 h 1626530"/>
                  <a:gd name="connsiteX103" fmla="*/ 907657 w 1860967"/>
                  <a:gd name="connsiteY103" fmla="*/ 1290808 h 1626530"/>
                  <a:gd name="connsiteX104" fmla="*/ 901147 w 1860967"/>
                  <a:gd name="connsiteY104" fmla="*/ 1275929 h 1626530"/>
                  <a:gd name="connsiteX105" fmla="*/ 864879 w 1860967"/>
                  <a:gd name="connsiteY105" fmla="*/ 1183861 h 1626530"/>
                  <a:gd name="connsiteX106" fmla="*/ 804430 w 1860967"/>
                  <a:gd name="connsiteY106" fmla="*/ 996005 h 1626530"/>
                  <a:gd name="connsiteX107" fmla="*/ 802570 w 1860967"/>
                  <a:gd name="connsiteY107" fmla="*/ 990426 h 1626530"/>
                  <a:gd name="connsiteX108" fmla="*/ 802570 w 1860967"/>
                  <a:gd name="connsiteY108" fmla="*/ 988566 h 1626530"/>
                  <a:gd name="connsiteX109" fmla="*/ 795130 w 1860967"/>
                  <a:gd name="connsiteY109" fmla="*/ 957877 h 1626530"/>
                  <a:gd name="connsiteX110" fmla="*/ 791410 w 1860967"/>
                  <a:gd name="connsiteY110" fmla="*/ 938347 h 1626530"/>
                  <a:gd name="connsiteX111" fmla="*/ 783970 w 1860967"/>
                  <a:gd name="connsiteY111" fmla="*/ 861159 h 1626530"/>
                  <a:gd name="connsiteX112" fmla="*/ 785831 w 1860967"/>
                  <a:gd name="connsiteY112" fmla="*/ 778391 h 1626530"/>
                  <a:gd name="connsiteX113" fmla="*/ 798849 w 1860967"/>
                  <a:gd name="connsiteY113" fmla="*/ 717013 h 1626530"/>
                  <a:gd name="connsiteX114" fmla="*/ 810940 w 1860967"/>
                  <a:gd name="connsiteY114" fmla="*/ 692833 h 1626530"/>
                  <a:gd name="connsiteX115" fmla="*/ 822099 w 1860967"/>
                  <a:gd name="connsiteY115" fmla="*/ 680743 h 1626530"/>
                  <a:gd name="connsiteX116" fmla="*/ 832330 w 1860967"/>
                  <a:gd name="connsiteY116" fmla="*/ 674233 h 1626530"/>
                  <a:gd name="connsiteX117" fmla="*/ 844419 w 1860967"/>
                  <a:gd name="connsiteY117" fmla="*/ 670514 h 1626530"/>
                  <a:gd name="connsiteX118" fmla="*/ 853718 w 1860967"/>
                  <a:gd name="connsiteY118" fmla="*/ 669584 h 1626530"/>
                  <a:gd name="connsiteX119" fmla="*/ 859298 w 1860967"/>
                  <a:gd name="connsiteY119" fmla="*/ 669584 h 1626530"/>
                  <a:gd name="connsiteX120" fmla="*/ 881618 w 1860967"/>
                  <a:gd name="connsiteY120" fmla="*/ 675164 h 1626530"/>
                  <a:gd name="connsiteX121" fmla="*/ 925327 w 1860967"/>
                  <a:gd name="connsiteY121" fmla="*/ 699343 h 1626530"/>
                  <a:gd name="connsiteX122" fmla="*/ 924396 w 1860967"/>
                  <a:gd name="connsiteY122" fmla="*/ 698413 h 1626530"/>
                  <a:gd name="connsiteX123" fmla="*/ 959736 w 1860967"/>
                  <a:gd name="connsiteY123" fmla="*/ 726312 h 1626530"/>
                  <a:gd name="connsiteX124" fmla="*/ 998795 w 1860967"/>
                  <a:gd name="connsiteY124" fmla="*/ 757931 h 1626530"/>
                  <a:gd name="connsiteX125" fmla="*/ 1075053 w 1860967"/>
                  <a:gd name="connsiteY125" fmla="*/ 823960 h 1626530"/>
                  <a:gd name="connsiteX126" fmla="*/ 1089933 w 1860967"/>
                  <a:gd name="connsiteY126" fmla="*/ 836980 h 1626530"/>
                  <a:gd name="connsiteX127" fmla="*/ 1112252 w 1860967"/>
                  <a:gd name="connsiteY127" fmla="*/ 857439 h 1626530"/>
                  <a:gd name="connsiteX128" fmla="*/ 1133641 w 1860967"/>
                  <a:gd name="connsiteY128" fmla="*/ 876039 h 1626530"/>
                  <a:gd name="connsiteX129" fmla="*/ 1138291 w 1860967"/>
                  <a:gd name="connsiteY129" fmla="*/ 880689 h 1626530"/>
                  <a:gd name="connsiteX130" fmla="*/ 1147591 w 1860967"/>
                  <a:gd name="connsiteY130" fmla="*/ 889058 h 1626530"/>
                  <a:gd name="connsiteX131" fmla="*/ 1189440 w 1860967"/>
                  <a:gd name="connsiteY131" fmla="*/ 929047 h 1626530"/>
                  <a:gd name="connsiteX132" fmla="*/ 1190371 w 1860967"/>
                  <a:gd name="connsiteY132" fmla="*/ 929977 h 1626530"/>
                  <a:gd name="connsiteX133" fmla="*/ 1191301 w 1860967"/>
                  <a:gd name="connsiteY133" fmla="*/ 930907 h 1626530"/>
                  <a:gd name="connsiteX134" fmla="*/ 1206180 w 1860967"/>
                  <a:gd name="connsiteY134" fmla="*/ 945787 h 1626530"/>
                  <a:gd name="connsiteX135" fmla="*/ 1269419 w 1860967"/>
                  <a:gd name="connsiteY135" fmla="*/ 1003446 h 1626530"/>
                  <a:gd name="connsiteX136" fmla="*/ 1315918 w 1860967"/>
                  <a:gd name="connsiteY136" fmla="*/ 1035065 h 1626530"/>
                  <a:gd name="connsiteX137" fmla="*/ 1315918 w 1860967"/>
                  <a:gd name="connsiteY137" fmla="*/ 1041574 h 1626530"/>
                  <a:gd name="connsiteX138" fmla="*/ 1328936 w 1860967"/>
                  <a:gd name="connsiteY138" fmla="*/ 1056454 h 1626530"/>
                  <a:gd name="connsiteX139" fmla="*/ 1338236 w 1860967"/>
                  <a:gd name="connsiteY139" fmla="*/ 1060174 h 1626530"/>
                  <a:gd name="connsiteX140" fmla="*/ 1351256 w 1860967"/>
                  <a:gd name="connsiteY140" fmla="*/ 1062034 h 1626530"/>
                  <a:gd name="connsiteX141" fmla="*/ 1362417 w 1860967"/>
                  <a:gd name="connsiteY141" fmla="*/ 1056454 h 1626530"/>
                  <a:gd name="connsiteX142" fmla="*/ 1417284 w 1860967"/>
                  <a:gd name="connsiteY142" fmla="*/ 1042504 h 1626530"/>
                  <a:gd name="connsiteX143" fmla="*/ 1485173 w 1860967"/>
                  <a:gd name="connsiteY143" fmla="*/ 1013675 h 1626530"/>
                  <a:gd name="connsiteX144" fmla="*/ 1611650 w 1860967"/>
                  <a:gd name="connsiteY144" fmla="*/ 931837 h 1626530"/>
                  <a:gd name="connsiteX145" fmla="*/ 1725108 w 1860967"/>
                  <a:gd name="connsiteY145" fmla="*/ 820240 h 1626530"/>
                  <a:gd name="connsiteX146" fmla="*/ 1811595 w 1860967"/>
                  <a:gd name="connsiteY146" fmla="*/ 692833 h 1626530"/>
                  <a:gd name="connsiteX147" fmla="*/ 1832985 w 1860967"/>
                  <a:gd name="connsiteY147" fmla="*/ 647264 h 1626530"/>
                  <a:gd name="connsiteX148" fmla="*/ 1842285 w 1860967"/>
                  <a:gd name="connsiteY148" fmla="*/ 621225 h 1626530"/>
                  <a:gd name="connsiteX149" fmla="*/ 1846005 w 1860967"/>
                  <a:gd name="connsiteY149" fmla="*/ 602625 h 1626530"/>
                  <a:gd name="connsiteX150" fmla="*/ 1847864 w 1860967"/>
                  <a:gd name="connsiteY150" fmla="*/ 598905 h 1626530"/>
                  <a:gd name="connsiteX151" fmla="*/ 1853444 w 1860967"/>
                  <a:gd name="connsiteY151" fmla="*/ 581236 h 1626530"/>
                  <a:gd name="connsiteX152" fmla="*/ 1859023 w 1860967"/>
                  <a:gd name="connsiteY152" fmla="*/ 568216 h 1626530"/>
                  <a:gd name="connsiteX153" fmla="*/ 1859954 w 1860967"/>
                  <a:gd name="connsiteY153" fmla="*/ 561706 h 1626530"/>
                  <a:gd name="connsiteX154" fmla="*/ 1142941 w 1860967"/>
                  <a:gd name="connsiteY154" fmla="*/ 169256 h 1626530"/>
                  <a:gd name="connsiteX155" fmla="*/ 1135502 w 1860967"/>
                  <a:gd name="connsiteY155" fmla="*/ 175766 h 1626530"/>
                  <a:gd name="connsiteX156" fmla="*/ 1145731 w 1860967"/>
                  <a:gd name="connsiteY156" fmla="*/ 162746 h 1626530"/>
                  <a:gd name="connsiteX157" fmla="*/ 1145731 w 1860967"/>
                  <a:gd name="connsiteY157" fmla="*/ 166466 h 1626530"/>
                  <a:gd name="connsiteX158" fmla="*/ 1142941 w 1860967"/>
                  <a:gd name="connsiteY158" fmla="*/ 169256 h 1626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</a:cxnLst>
                <a:rect l="l" t="t" r="r" b="b"/>
                <a:pathLst>
                  <a:path w="1860967" h="1626530">
                    <a:moveTo>
                      <a:pt x="1859954" y="561706"/>
                    </a:moveTo>
                    <a:cubicBezTo>
                      <a:pt x="1859023" y="557056"/>
                      <a:pt x="1855304" y="554266"/>
                      <a:pt x="1851584" y="551476"/>
                    </a:cubicBezTo>
                    <a:cubicBezTo>
                      <a:pt x="1848794" y="550547"/>
                      <a:pt x="1846934" y="549617"/>
                      <a:pt x="1844144" y="549617"/>
                    </a:cubicBezTo>
                    <a:cubicBezTo>
                      <a:pt x="1842285" y="549617"/>
                      <a:pt x="1840424" y="549617"/>
                      <a:pt x="1839494" y="550547"/>
                    </a:cubicBezTo>
                    <a:lnTo>
                      <a:pt x="1838564" y="550547"/>
                    </a:lnTo>
                    <a:cubicBezTo>
                      <a:pt x="1828335" y="533807"/>
                      <a:pt x="1815315" y="518927"/>
                      <a:pt x="1803225" y="506838"/>
                    </a:cubicBezTo>
                    <a:cubicBezTo>
                      <a:pt x="1800436" y="504048"/>
                      <a:pt x="1798575" y="501258"/>
                      <a:pt x="1795786" y="499398"/>
                    </a:cubicBezTo>
                    <a:lnTo>
                      <a:pt x="1794856" y="498468"/>
                    </a:lnTo>
                    <a:lnTo>
                      <a:pt x="1793925" y="497538"/>
                    </a:lnTo>
                    <a:cubicBezTo>
                      <a:pt x="1779046" y="478008"/>
                      <a:pt x="1764166" y="459409"/>
                      <a:pt x="1747426" y="439879"/>
                    </a:cubicBezTo>
                    <a:cubicBezTo>
                      <a:pt x="1743707" y="433369"/>
                      <a:pt x="1738126" y="426859"/>
                      <a:pt x="1733476" y="420350"/>
                    </a:cubicBezTo>
                    <a:lnTo>
                      <a:pt x="1732547" y="419420"/>
                    </a:lnTo>
                    <a:lnTo>
                      <a:pt x="1729757" y="415700"/>
                    </a:lnTo>
                    <a:cubicBezTo>
                      <a:pt x="1721387" y="404540"/>
                      <a:pt x="1711158" y="392451"/>
                      <a:pt x="1699998" y="378501"/>
                    </a:cubicBezTo>
                    <a:cubicBezTo>
                      <a:pt x="1679539" y="354321"/>
                      <a:pt x="1658149" y="330142"/>
                      <a:pt x="1635829" y="306892"/>
                    </a:cubicBezTo>
                    <a:cubicBezTo>
                      <a:pt x="1600490" y="269693"/>
                      <a:pt x="1567012" y="239004"/>
                      <a:pt x="1533531" y="212965"/>
                    </a:cubicBezTo>
                    <a:cubicBezTo>
                      <a:pt x="1524232" y="203665"/>
                      <a:pt x="1515863" y="194365"/>
                      <a:pt x="1506563" y="184135"/>
                    </a:cubicBezTo>
                    <a:cubicBezTo>
                      <a:pt x="1487033" y="163676"/>
                      <a:pt x="1468433" y="146007"/>
                      <a:pt x="1449833" y="129267"/>
                    </a:cubicBezTo>
                    <a:cubicBezTo>
                      <a:pt x="1446114" y="125547"/>
                      <a:pt x="1442394" y="121827"/>
                      <a:pt x="1438674" y="118107"/>
                    </a:cubicBezTo>
                    <a:lnTo>
                      <a:pt x="1436815" y="116247"/>
                    </a:lnTo>
                    <a:cubicBezTo>
                      <a:pt x="1421934" y="101367"/>
                      <a:pt x="1407055" y="86488"/>
                      <a:pt x="1392175" y="73468"/>
                    </a:cubicBezTo>
                    <a:cubicBezTo>
                      <a:pt x="1359626" y="43709"/>
                      <a:pt x="1328007" y="20460"/>
                      <a:pt x="1295458" y="2790"/>
                    </a:cubicBezTo>
                    <a:cubicBezTo>
                      <a:pt x="1292668" y="930"/>
                      <a:pt x="1288948" y="0"/>
                      <a:pt x="1286158" y="0"/>
                    </a:cubicBezTo>
                    <a:cubicBezTo>
                      <a:pt x="1278719" y="0"/>
                      <a:pt x="1271278" y="4650"/>
                      <a:pt x="1267558" y="11160"/>
                    </a:cubicBezTo>
                    <a:cubicBezTo>
                      <a:pt x="1266628" y="13020"/>
                      <a:pt x="1266628" y="13950"/>
                      <a:pt x="1265699" y="15810"/>
                    </a:cubicBezTo>
                    <a:cubicBezTo>
                      <a:pt x="1261979" y="16739"/>
                      <a:pt x="1258258" y="18600"/>
                      <a:pt x="1255469" y="22319"/>
                    </a:cubicBezTo>
                    <a:cubicBezTo>
                      <a:pt x="1253609" y="23249"/>
                      <a:pt x="1251749" y="24179"/>
                      <a:pt x="1249888" y="26039"/>
                    </a:cubicBezTo>
                    <a:cubicBezTo>
                      <a:pt x="1230359" y="48359"/>
                      <a:pt x="1211760" y="68818"/>
                      <a:pt x="1194090" y="89278"/>
                    </a:cubicBezTo>
                    <a:cubicBezTo>
                      <a:pt x="1182931" y="102297"/>
                      <a:pt x="1174560" y="112527"/>
                      <a:pt x="1167121" y="121827"/>
                    </a:cubicBezTo>
                    <a:lnTo>
                      <a:pt x="1165261" y="123687"/>
                    </a:lnTo>
                    <a:cubicBezTo>
                      <a:pt x="1159681" y="131127"/>
                      <a:pt x="1153172" y="138567"/>
                      <a:pt x="1148522" y="146007"/>
                    </a:cubicBezTo>
                    <a:cubicBezTo>
                      <a:pt x="1144802" y="150656"/>
                      <a:pt x="1141082" y="154376"/>
                      <a:pt x="1137361" y="159026"/>
                    </a:cubicBezTo>
                    <a:cubicBezTo>
                      <a:pt x="1129922" y="168326"/>
                      <a:pt x="1123412" y="176696"/>
                      <a:pt x="1117832" y="185995"/>
                    </a:cubicBezTo>
                    <a:lnTo>
                      <a:pt x="1116902" y="186925"/>
                    </a:lnTo>
                    <a:lnTo>
                      <a:pt x="1109462" y="193435"/>
                    </a:lnTo>
                    <a:lnTo>
                      <a:pt x="1108532" y="194365"/>
                    </a:lnTo>
                    <a:lnTo>
                      <a:pt x="1109462" y="194365"/>
                    </a:lnTo>
                    <a:lnTo>
                      <a:pt x="1107603" y="195295"/>
                    </a:lnTo>
                    <a:cubicBezTo>
                      <a:pt x="1039714" y="252024"/>
                      <a:pt x="962526" y="309682"/>
                      <a:pt x="871388" y="371061"/>
                    </a:cubicBezTo>
                    <a:cubicBezTo>
                      <a:pt x="789550" y="425929"/>
                      <a:pt x="703063" y="480798"/>
                      <a:pt x="605415" y="537527"/>
                    </a:cubicBezTo>
                    <a:cubicBezTo>
                      <a:pt x="538456" y="577516"/>
                      <a:pt x="466848" y="618435"/>
                      <a:pt x="385010" y="663074"/>
                    </a:cubicBezTo>
                    <a:lnTo>
                      <a:pt x="381291" y="664934"/>
                    </a:lnTo>
                    <a:cubicBezTo>
                      <a:pt x="310611" y="703993"/>
                      <a:pt x="238074" y="743982"/>
                      <a:pt x="163676" y="778391"/>
                    </a:cubicBezTo>
                    <a:lnTo>
                      <a:pt x="162746" y="778391"/>
                    </a:lnTo>
                    <a:lnTo>
                      <a:pt x="162746" y="778391"/>
                    </a:lnTo>
                    <a:lnTo>
                      <a:pt x="161815" y="779321"/>
                    </a:lnTo>
                    <a:lnTo>
                      <a:pt x="160885" y="780251"/>
                    </a:lnTo>
                    <a:cubicBezTo>
                      <a:pt x="107877" y="804430"/>
                      <a:pt x="60449" y="823030"/>
                      <a:pt x="14879" y="836980"/>
                    </a:cubicBezTo>
                    <a:cubicBezTo>
                      <a:pt x="8369" y="838840"/>
                      <a:pt x="3719" y="844419"/>
                      <a:pt x="2789" y="850929"/>
                    </a:cubicBezTo>
                    <a:cubicBezTo>
                      <a:pt x="930" y="853719"/>
                      <a:pt x="0" y="856509"/>
                      <a:pt x="0" y="860229"/>
                    </a:cubicBezTo>
                    <a:cubicBezTo>
                      <a:pt x="0" y="866739"/>
                      <a:pt x="0" y="872319"/>
                      <a:pt x="930" y="878828"/>
                    </a:cubicBezTo>
                    <a:cubicBezTo>
                      <a:pt x="1860" y="884408"/>
                      <a:pt x="2789" y="889988"/>
                      <a:pt x="3719" y="894638"/>
                    </a:cubicBezTo>
                    <a:lnTo>
                      <a:pt x="4650" y="898358"/>
                    </a:lnTo>
                    <a:cubicBezTo>
                      <a:pt x="6509" y="911378"/>
                      <a:pt x="9300" y="924398"/>
                      <a:pt x="12089" y="935557"/>
                    </a:cubicBezTo>
                    <a:cubicBezTo>
                      <a:pt x="16739" y="958806"/>
                      <a:pt x="22319" y="982056"/>
                      <a:pt x="28829" y="1007165"/>
                    </a:cubicBezTo>
                    <a:cubicBezTo>
                      <a:pt x="40918" y="1051804"/>
                      <a:pt x="55799" y="1099233"/>
                      <a:pt x="74398" y="1151312"/>
                    </a:cubicBezTo>
                    <a:cubicBezTo>
                      <a:pt x="104157" y="1235010"/>
                      <a:pt x="141356" y="1325218"/>
                      <a:pt x="192505" y="1434955"/>
                    </a:cubicBezTo>
                    <a:cubicBezTo>
                      <a:pt x="218545" y="1490753"/>
                      <a:pt x="246444" y="1549342"/>
                      <a:pt x="270623" y="1600491"/>
                    </a:cubicBezTo>
                    <a:lnTo>
                      <a:pt x="278062" y="1617231"/>
                    </a:lnTo>
                    <a:cubicBezTo>
                      <a:pt x="279923" y="1620950"/>
                      <a:pt x="284573" y="1623740"/>
                      <a:pt x="288293" y="1624670"/>
                    </a:cubicBezTo>
                    <a:cubicBezTo>
                      <a:pt x="289223" y="1624670"/>
                      <a:pt x="291082" y="1624670"/>
                      <a:pt x="292012" y="1624670"/>
                    </a:cubicBezTo>
                    <a:cubicBezTo>
                      <a:pt x="294802" y="1624670"/>
                      <a:pt x="298522" y="1623740"/>
                      <a:pt x="300382" y="1621881"/>
                    </a:cubicBezTo>
                    <a:cubicBezTo>
                      <a:pt x="302243" y="1620950"/>
                      <a:pt x="303172" y="1620020"/>
                      <a:pt x="305032" y="1618160"/>
                    </a:cubicBezTo>
                    <a:cubicBezTo>
                      <a:pt x="306892" y="1619090"/>
                      <a:pt x="308752" y="1619090"/>
                      <a:pt x="310611" y="1620020"/>
                    </a:cubicBezTo>
                    <a:cubicBezTo>
                      <a:pt x="316192" y="1621881"/>
                      <a:pt x="322702" y="1622810"/>
                      <a:pt x="331072" y="1623740"/>
                    </a:cubicBezTo>
                    <a:cubicBezTo>
                      <a:pt x="343161" y="1625600"/>
                      <a:pt x="356181" y="1626530"/>
                      <a:pt x="369200" y="1626530"/>
                    </a:cubicBezTo>
                    <a:lnTo>
                      <a:pt x="371991" y="1626530"/>
                    </a:lnTo>
                    <a:cubicBezTo>
                      <a:pt x="396170" y="1626530"/>
                      <a:pt x="422209" y="1622810"/>
                      <a:pt x="451969" y="1615371"/>
                    </a:cubicBezTo>
                    <a:cubicBezTo>
                      <a:pt x="476148" y="1609790"/>
                      <a:pt x="501257" y="1600491"/>
                      <a:pt x="526367" y="1589331"/>
                    </a:cubicBezTo>
                    <a:cubicBezTo>
                      <a:pt x="533806" y="1585611"/>
                      <a:pt x="541246" y="1582821"/>
                      <a:pt x="548687" y="1579101"/>
                    </a:cubicBezTo>
                    <a:cubicBezTo>
                      <a:pt x="551476" y="1580032"/>
                      <a:pt x="553336" y="1580032"/>
                      <a:pt x="556126" y="1580032"/>
                    </a:cubicBezTo>
                    <a:cubicBezTo>
                      <a:pt x="564496" y="1577241"/>
                      <a:pt x="572866" y="1574451"/>
                      <a:pt x="581236" y="1570732"/>
                    </a:cubicBezTo>
                    <a:cubicBezTo>
                      <a:pt x="596115" y="1567012"/>
                      <a:pt x="610065" y="1562362"/>
                      <a:pt x="624014" y="1556782"/>
                    </a:cubicBezTo>
                    <a:cubicBezTo>
                      <a:pt x="640753" y="1550272"/>
                      <a:pt x="657493" y="1541902"/>
                      <a:pt x="674233" y="1533533"/>
                    </a:cubicBezTo>
                    <a:cubicBezTo>
                      <a:pt x="690043" y="1525163"/>
                      <a:pt x="704922" y="1516793"/>
                      <a:pt x="719801" y="1506563"/>
                    </a:cubicBezTo>
                    <a:cubicBezTo>
                      <a:pt x="723522" y="1503773"/>
                      <a:pt x="727242" y="1500983"/>
                      <a:pt x="730962" y="1498193"/>
                    </a:cubicBezTo>
                    <a:cubicBezTo>
                      <a:pt x="732821" y="1497263"/>
                      <a:pt x="734682" y="1495403"/>
                      <a:pt x="736541" y="1494474"/>
                    </a:cubicBezTo>
                    <a:cubicBezTo>
                      <a:pt x="738401" y="1493543"/>
                      <a:pt x="740262" y="1491684"/>
                      <a:pt x="741191" y="1489824"/>
                    </a:cubicBezTo>
                    <a:cubicBezTo>
                      <a:pt x="742121" y="1488893"/>
                      <a:pt x="742121" y="1488893"/>
                      <a:pt x="742121" y="1487964"/>
                    </a:cubicBezTo>
                    <a:cubicBezTo>
                      <a:pt x="746771" y="1485174"/>
                      <a:pt x="752351" y="1483314"/>
                      <a:pt x="757000" y="1480524"/>
                    </a:cubicBezTo>
                    <a:cubicBezTo>
                      <a:pt x="764441" y="1476804"/>
                      <a:pt x="772811" y="1473084"/>
                      <a:pt x="780250" y="1468434"/>
                    </a:cubicBezTo>
                    <a:cubicBezTo>
                      <a:pt x="783040" y="1466574"/>
                      <a:pt x="783970" y="1463784"/>
                      <a:pt x="783040" y="1460994"/>
                    </a:cubicBezTo>
                    <a:cubicBezTo>
                      <a:pt x="783040" y="1460994"/>
                      <a:pt x="783040" y="1460994"/>
                      <a:pt x="783040" y="1460064"/>
                    </a:cubicBezTo>
                    <a:cubicBezTo>
                      <a:pt x="794200" y="1453554"/>
                      <a:pt x="804430" y="1447975"/>
                      <a:pt x="814660" y="1441465"/>
                    </a:cubicBezTo>
                    <a:cubicBezTo>
                      <a:pt x="819310" y="1438675"/>
                      <a:pt x="823960" y="1435885"/>
                      <a:pt x="828609" y="1432165"/>
                    </a:cubicBezTo>
                    <a:lnTo>
                      <a:pt x="830469" y="1431235"/>
                    </a:lnTo>
                    <a:cubicBezTo>
                      <a:pt x="835119" y="1428445"/>
                      <a:pt x="839769" y="1424725"/>
                      <a:pt x="844419" y="1421935"/>
                    </a:cubicBezTo>
                    <a:lnTo>
                      <a:pt x="848139" y="1419145"/>
                    </a:lnTo>
                    <a:cubicBezTo>
                      <a:pt x="855579" y="1414495"/>
                      <a:pt x="863018" y="1409845"/>
                      <a:pt x="870458" y="1405195"/>
                    </a:cubicBezTo>
                    <a:cubicBezTo>
                      <a:pt x="883478" y="1396826"/>
                      <a:pt x="897428" y="1386596"/>
                      <a:pt x="908587" y="1373576"/>
                    </a:cubicBezTo>
                    <a:cubicBezTo>
                      <a:pt x="909517" y="1374506"/>
                      <a:pt x="910447" y="1376366"/>
                      <a:pt x="911378" y="1377296"/>
                    </a:cubicBezTo>
                    <a:cubicBezTo>
                      <a:pt x="912307" y="1378226"/>
                      <a:pt x="913237" y="1379156"/>
                      <a:pt x="914167" y="1380086"/>
                    </a:cubicBezTo>
                    <a:cubicBezTo>
                      <a:pt x="916027" y="1381946"/>
                      <a:pt x="919746" y="1383806"/>
                      <a:pt x="922537" y="1383806"/>
                    </a:cubicBezTo>
                    <a:cubicBezTo>
                      <a:pt x="923467" y="1383806"/>
                      <a:pt x="925327" y="1383806"/>
                      <a:pt x="926257" y="1382876"/>
                    </a:cubicBezTo>
                    <a:cubicBezTo>
                      <a:pt x="928117" y="1381946"/>
                      <a:pt x="930907" y="1381016"/>
                      <a:pt x="931837" y="1379156"/>
                    </a:cubicBezTo>
                    <a:cubicBezTo>
                      <a:pt x="933696" y="1377296"/>
                      <a:pt x="935557" y="1373576"/>
                      <a:pt x="935557" y="1369856"/>
                    </a:cubicBezTo>
                    <a:cubicBezTo>
                      <a:pt x="935557" y="1366137"/>
                      <a:pt x="934627" y="1361487"/>
                      <a:pt x="933696" y="1356837"/>
                    </a:cubicBezTo>
                    <a:cubicBezTo>
                      <a:pt x="932766" y="1353117"/>
                      <a:pt x="931837" y="1350327"/>
                      <a:pt x="930907" y="1347537"/>
                    </a:cubicBezTo>
                    <a:lnTo>
                      <a:pt x="929977" y="1345677"/>
                    </a:lnTo>
                    <a:cubicBezTo>
                      <a:pt x="927187" y="1338237"/>
                      <a:pt x="924396" y="1330797"/>
                      <a:pt x="921607" y="1323357"/>
                    </a:cubicBezTo>
                    <a:lnTo>
                      <a:pt x="920677" y="1321497"/>
                    </a:lnTo>
                    <a:cubicBezTo>
                      <a:pt x="916957" y="1313128"/>
                      <a:pt x="914167" y="1305688"/>
                      <a:pt x="910447" y="1297318"/>
                    </a:cubicBezTo>
                    <a:lnTo>
                      <a:pt x="909517" y="1294528"/>
                    </a:lnTo>
                    <a:lnTo>
                      <a:pt x="907657" y="1290808"/>
                    </a:lnTo>
                    <a:cubicBezTo>
                      <a:pt x="905797" y="1286158"/>
                      <a:pt x="903937" y="1281509"/>
                      <a:pt x="901147" y="1275929"/>
                    </a:cubicBezTo>
                    <a:cubicBezTo>
                      <a:pt x="889058" y="1248030"/>
                      <a:pt x="877898" y="1218270"/>
                      <a:pt x="864879" y="1183861"/>
                    </a:cubicBezTo>
                    <a:cubicBezTo>
                      <a:pt x="842559" y="1125272"/>
                      <a:pt x="822099" y="1062034"/>
                      <a:pt x="804430" y="996005"/>
                    </a:cubicBezTo>
                    <a:lnTo>
                      <a:pt x="802570" y="990426"/>
                    </a:lnTo>
                    <a:lnTo>
                      <a:pt x="802570" y="988566"/>
                    </a:lnTo>
                    <a:cubicBezTo>
                      <a:pt x="799780" y="978336"/>
                      <a:pt x="796990" y="968106"/>
                      <a:pt x="795130" y="957877"/>
                    </a:cubicBezTo>
                    <a:cubicBezTo>
                      <a:pt x="793270" y="951367"/>
                      <a:pt x="792340" y="944857"/>
                      <a:pt x="791410" y="938347"/>
                    </a:cubicBezTo>
                    <a:cubicBezTo>
                      <a:pt x="787690" y="914167"/>
                      <a:pt x="784900" y="889058"/>
                      <a:pt x="783970" y="861159"/>
                    </a:cubicBezTo>
                    <a:cubicBezTo>
                      <a:pt x="783040" y="831400"/>
                      <a:pt x="783040" y="804430"/>
                      <a:pt x="785831" y="778391"/>
                    </a:cubicBezTo>
                    <a:cubicBezTo>
                      <a:pt x="788620" y="754212"/>
                      <a:pt x="792340" y="734682"/>
                      <a:pt x="798849" y="717013"/>
                    </a:cubicBezTo>
                    <a:cubicBezTo>
                      <a:pt x="802570" y="707713"/>
                      <a:pt x="806290" y="699343"/>
                      <a:pt x="810940" y="692833"/>
                    </a:cubicBezTo>
                    <a:cubicBezTo>
                      <a:pt x="814660" y="688183"/>
                      <a:pt x="818380" y="684463"/>
                      <a:pt x="822099" y="680743"/>
                    </a:cubicBezTo>
                    <a:cubicBezTo>
                      <a:pt x="824889" y="677953"/>
                      <a:pt x="828609" y="676094"/>
                      <a:pt x="832330" y="674233"/>
                    </a:cubicBezTo>
                    <a:cubicBezTo>
                      <a:pt x="836049" y="672373"/>
                      <a:pt x="839769" y="671444"/>
                      <a:pt x="844419" y="670514"/>
                    </a:cubicBezTo>
                    <a:cubicBezTo>
                      <a:pt x="847209" y="670514"/>
                      <a:pt x="850929" y="669584"/>
                      <a:pt x="853718" y="669584"/>
                    </a:cubicBezTo>
                    <a:cubicBezTo>
                      <a:pt x="855579" y="669584"/>
                      <a:pt x="857438" y="669584"/>
                      <a:pt x="859298" y="669584"/>
                    </a:cubicBezTo>
                    <a:cubicBezTo>
                      <a:pt x="866738" y="670514"/>
                      <a:pt x="874179" y="672373"/>
                      <a:pt x="881618" y="675164"/>
                    </a:cubicBezTo>
                    <a:cubicBezTo>
                      <a:pt x="895567" y="680743"/>
                      <a:pt x="909517" y="688183"/>
                      <a:pt x="925327" y="699343"/>
                    </a:cubicBezTo>
                    <a:lnTo>
                      <a:pt x="924396" y="698413"/>
                    </a:lnTo>
                    <a:cubicBezTo>
                      <a:pt x="934627" y="706783"/>
                      <a:pt x="946716" y="715152"/>
                      <a:pt x="959736" y="726312"/>
                    </a:cubicBezTo>
                    <a:cubicBezTo>
                      <a:pt x="971826" y="735612"/>
                      <a:pt x="983915" y="745842"/>
                      <a:pt x="998795" y="757931"/>
                    </a:cubicBezTo>
                    <a:cubicBezTo>
                      <a:pt x="1022044" y="777461"/>
                      <a:pt x="1046224" y="797920"/>
                      <a:pt x="1075053" y="823960"/>
                    </a:cubicBezTo>
                    <a:lnTo>
                      <a:pt x="1089933" y="836980"/>
                    </a:lnTo>
                    <a:lnTo>
                      <a:pt x="1112252" y="857439"/>
                    </a:lnTo>
                    <a:cubicBezTo>
                      <a:pt x="1119692" y="863949"/>
                      <a:pt x="1126202" y="870458"/>
                      <a:pt x="1133641" y="876039"/>
                    </a:cubicBezTo>
                    <a:lnTo>
                      <a:pt x="1138291" y="880689"/>
                    </a:lnTo>
                    <a:lnTo>
                      <a:pt x="1147591" y="889058"/>
                    </a:lnTo>
                    <a:cubicBezTo>
                      <a:pt x="1161541" y="902078"/>
                      <a:pt x="1175490" y="915098"/>
                      <a:pt x="1189440" y="929047"/>
                    </a:cubicBezTo>
                    <a:lnTo>
                      <a:pt x="1190371" y="929977"/>
                    </a:lnTo>
                    <a:lnTo>
                      <a:pt x="1191301" y="930907"/>
                    </a:lnTo>
                    <a:cubicBezTo>
                      <a:pt x="1195950" y="935557"/>
                      <a:pt x="1200600" y="940207"/>
                      <a:pt x="1206180" y="945787"/>
                    </a:cubicBezTo>
                    <a:cubicBezTo>
                      <a:pt x="1225709" y="965316"/>
                      <a:pt x="1246169" y="984846"/>
                      <a:pt x="1269419" y="1003446"/>
                    </a:cubicBezTo>
                    <a:cubicBezTo>
                      <a:pt x="1286158" y="1016465"/>
                      <a:pt x="1301037" y="1026695"/>
                      <a:pt x="1315918" y="1035065"/>
                    </a:cubicBezTo>
                    <a:cubicBezTo>
                      <a:pt x="1314987" y="1036925"/>
                      <a:pt x="1314987" y="1038785"/>
                      <a:pt x="1315918" y="1041574"/>
                    </a:cubicBezTo>
                    <a:cubicBezTo>
                      <a:pt x="1317777" y="1049014"/>
                      <a:pt x="1324287" y="1053664"/>
                      <a:pt x="1328936" y="1056454"/>
                    </a:cubicBezTo>
                    <a:cubicBezTo>
                      <a:pt x="1331727" y="1058314"/>
                      <a:pt x="1335447" y="1059244"/>
                      <a:pt x="1338236" y="1060174"/>
                    </a:cubicBezTo>
                    <a:cubicBezTo>
                      <a:pt x="1342886" y="1061104"/>
                      <a:pt x="1346606" y="1062034"/>
                      <a:pt x="1351256" y="1062034"/>
                    </a:cubicBezTo>
                    <a:cubicBezTo>
                      <a:pt x="1355906" y="1062034"/>
                      <a:pt x="1359626" y="1060174"/>
                      <a:pt x="1362417" y="1056454"/>
                    </a:cubicBezTo>
                    <a:cubicBezTo>
                      <a:pt x="1381016" y="1052734"/>
                      <a:pt x="1399616" y="1048084"/>
                      <a:pt x="1417284" y="1042504"/>
                    </a:cubicBezTo>
                    <a:cubicBezTo>
                      <a:pt x="1437744" y="1035995"/>
                      <a:pt x="1460064" y="1026695"/>
                      <a:pt x="1485173" y="1013675"/>
                    </a:cubicBezTo>
                    <a:cubicBezTo>
                      <a:pt x="1528882" y="992286"/>
                      <a:pt x="1571661" y="964386"/>
                      <a:pt x="1611650" y="931837"/>
                    </a:cubicBezTo>
                    <a:cubicBezTo>
                      <a:pt x="1652569" y="899288"/>
                      <a:pt x="1690698" y="861159"/>
                      <a:pt x="1725108" y="820240"/>
                    </a:cubicBezTo>
                    <a:cubicBezTo>
                      <a:pt x="1760446" y="777461"/>
                      <a:pt x="1790206" y="735612"/>
                      <a:pt x="1811595" y="692833"/>
                    </a:cubicBezTo>
                    <a:cubicBezTo>
                      <a:pt x="1819965" y="677023"/>
                      <a:pt x="1827405" y="661214"/>
                      <a:pt x="1832985" y="647264"/>
                    </a:cubicBezTo>
                    <a:cubicBezTo>
                      <a:pt x="1836705" y="637964"/>
                      <a:pt x="1839494" y="629595"/>
                      <a:pt x="1842285" y="621225"/>
                    </a:cubicBezTo>
                    <a:cubicBezTo>
                      <a:pt x="1844144" y="615645"/>
                      <a:pt x="1845074" y="610065"/>
                      <a:pt x="1846005" y="602625"/>
                    </a:cubicBezTo>
                    <a:cubicBezTo>
                      <a:pt x="1846934" y="601695"/>
                      <a:pt x="1846934" y="599835"/>
                      <a:pt x="1847864" y="598905"/>
                    </a:cubicBezTo>
                    <a:cubicBezTo>
                      <a:pt x="1849724" y="593325"/>
                      <a:pt x="1850655" y="587746"/>
                      <a:pt x="1853444" y="581236"/>
                    </a:cubicBezTo>
                    <a:cubicBezTo>
                      <a:pt x="1855304" y="576586"/>
                      <a:pt x="1857164" y="572866"/>
                      <a:pt x="1859023" y="568216"/>
                    </a:cubicBezTo>
                    <a:cubicBezTo>
                      <a:pt x="1860884" y="570076"/>
                      <a:pt x="1861814" y="565426"/>
                      <a:pt x="1859954" y="561706"/>
                    </a:cubicBezTo>
                    <a:close/>
                    <a:moveTo>
                      <a:pt x="1142941" y="169256"/>
                    </a:moveTo>
                    <a:lnTo>
                      <a:pt x="1135502" y="175766"/>
                    </a:lnTo>
                    <a:cubicBezTo>
                      <a:pt x="1139222" y="171116"/>
                      <a:pt x="1142011" y="167396"/>
                      <a:pt x="1145731" y="162746"/>
                    </a:cubicBezTo>
                    <a:cubicBezTo>
                      <a:pt x="1145731" y="163676"/>
                      <a:pt x="1145731" y="164606"/>
                      <a:pt x="1145731" y="166466"/>
                    </a:cubicBezTo>
                    <a:lnTo>
                      <a:pt x="1142941" y="169256"/>
                    </a:lnTo>
                    <a:close/>
                  </a:path>
                </a:pathLst>
              </a:custGeom>
              <a:solidFill>
                <a:srgbClr val="8BACC2"/>
              </a:solidFill>
              <a:ln w="93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xmlns="" id="{D1F46F22-93F1-6B67-1AA9-4AB5B0786278}"/>
                  </a:ext>
                </a:extLst>
              </p:cNvPr>
              <p:cNvSpPr/>
              <p:nvPr/>
            </p:nvSpPr>
            <p:spPr>
              <a:xfrm>
                <a:off x="9087736" y="2940761"/>
                <a:ext cx="2495892" cy="2334242"/>
              </a:xfrm>
              <a:custGeom>
                <a:avLst/>
                <a:gdLst>
                  <a:gd name="connsiteX0" fmla="*/ 2489549 w 2495892"/>
                  <a:gd name="connsiteY0" fmla="*/ 1374506 h 2334242"/>
                  <a:gd name="connsiteX1" fmla="*/ 2483038 w 2495892"/>
                  <a:gd name="connsiteY1" fmla="*/ 1370786 h 2334242"/>
                  <a:gd name="connsiteX2" fmla="*/ 2475599 w 2495892"/>
                  <a:gd name="connsiteY2" fmla="*/ 1360557 h 2334242"/>
                  <a:gd name="connsiteX3" fmla="*/ 2464439 w 2495892"/>
                  <a:gd name="connsiteY3" fmla="*/ 1349397 h 2334242"/>
                  <a:gd name="connsiteX4" fmla="*/ 2460720 w 2495892"/>
                  <a:gd name="connsiteY4" fmla="*/ 1345677 h 2334242"/>
                  <a:gd name="connsiteX5" fmla="*/ 2454209 w 2495892"/>
                  <a:gd name="connsiteY5" fmla="*/ 1340097 h 2334242"/>
                  <a:gd name="connsiteX6" fmla="*/ 2447700 w 2495892"/>
                  <a:gd name="connsiteY6" fmla="*/ 1333587 h 2334242"/>
                  <a:gd name="connsiteX7" fmla="*/ 2444910 w 2495892"/>
                  <a:gd name="connsiteY7" fmla="*/ 1330797 h 2334242"/>
                  <a:gd name="connsiteX8" fmla="*/ 2406781 w 2495892"/>
                  <a:gd name="connsiteY8" fmla="*/ 1293598 h 2334242"/>
                  <a:gd name="connsiteX9" fmla="*/ 2403061 w 2495892"/>
                  <a:gd name="connsiteY9" fmla="*/ 1289879 h 2334242"/>
                  <a:gd name="connsiteX10" fmla="*/ 2360282 w 2495892"/>
                  <a:gd name="connsiteY10" fmla="*/ 1248959 h 2334242"/>
                  <a:gd name="connsiteX11" fmla="*/ 2317503 w 2495892"/>
                  <a:gd name="connsiteY11" fmla="*/ 1207110 h 2334242"/>
                  <a:gd name="connsiteX12" fmla="*/ 2149178 w 2495892"/>
                  <a:gd name="connsiteY12" fmla="*/ 1038785 h 2334242"/>
                  <a:gd name="connsiteX13" fmla="*/ 2042230 w 2495892"/>
                  <a:gd name="connsiteY13" fmla="*/ 919747 h 2334242"/>
                  <a:gd name="connsiteX14" fmla="*/ 2066409 w 2495892"/>
                  <a:gd name="connsiteY14" fmla="*/ 875109 h 2334242"/>
                  <a:gd name="connsiteX15" fmla="*/ 2130578 w 2495892"/>
                  <a:gd name="connsiteY15" fmla="*/ 730032 h 2334242"/>
                  <a:gd name="connsiteX16" fmla="*/ 2181727 w 2495892"/>
                  <a:gd name="connsiteY16" fmla="*/ 593325 h 2334242"/>
                  <a:gd name="connsiteX17" fmla="*/ 2227295 w 2495892"/>
                  <a:gd name="connsiteY17" fmla="*/ 455689 h 2334242"/>
                  <a:gd name="connsiteX18" fmla="*/ 2257984 w 2495892"/>
                  <a:gd name="connsiteY18" fmla="*/ 304103 h 2334242"/>
                  <a:gd name="connsiteX19" fmla="*/ 2250544 w 2495892"/>
                  <a:gd name="connsiteY19" fmla="*/ 155306 h 2334242"/>
                  <a:gd name="connsiteX20" fmla="*/ 2245894 w 2495892"/>
                  <a:gd name="connsiteY20" fmla="*/ 146007 h 2334242"/>
                  <a:gd name="connsiteX21" fmla="*/ 2241244 w 2495892"/>
                  <a:gd name="connsiteY21" fmla="*/ 143216 h 2334242"/>
                  <a:gd name="connsiteX22" fmla="*/ 2239385 w 2495892"/>
                  <a:gd name="connsiteY22" fmla="*/ 141357 h 2334242"/>
                  <a:gd name="connsiteX23" fmla="*/ 2181727 w 2495892"/>
                  <a:gd name="connsiteY23" fmla="*/ 104158 h 2334242"/>
                  <a:gd name="connsiteX24" fmla="*/ 2178936 w 2495892"/>
                  <a:gd name="connsiteY24" fmla="*/ 102297 h 2334242"/>
                  <a:gd name="connsiteX25" fmla="*/ 2117558 w 2495892"/>
                  <a:gd name="connsiteY25" fmla="*/ 66958 h 2334242"/>
                  <a:gd name="connsiteX26" fmla="*/ 1991081 w 2495892"/>
                  <a:gd name="connsiteY26" fmla="*/ 3720 h 2334242"/>
                  <a:gd name="connsiteX27" fmla="*/ 1990151 w 2495892"/>
                  <a:gd name="connsiteY27" fmla="*/ 2790 h 2334242"/>
                  <a:gd name="connsiteX28" fmla="*/ 1981782 w 2495892"/>
                  <a:gd name="connsiteY28" fmla="*/ 0 h 2334242"/>
                  <a:gd name="connsiteX29" fmla="*/ 1970621 w 2495892"/>
                  <a:gd name="connsiteY29" fmla="*/ 5580 h 2334242"/>
                  <a:gd name="connsiteX30" fmla="*/ 1966901 w 2495892"/>
                  <a:gd name="connsiteY30" fmla="*/ 9300 h 2334242"/>
                  <a:gd name="connsiteX31" fmla="*/ 1958532 w 2495892"/>
                  <a:gd name="connsiteY31" fmla="*/ 18600 h 2334242"/>
                  <a:gd name="connsiteX32" fmla="*/ 1950162 w 2495892"/>
                  <a:gd name="connsiteY32" fmla="*/ 28829 h 2334242"/>
                  <a:gd name="connsiteX33" fmla="*/ 1947372 w 2495892"/>
                  <a:gd name="connsiteY33" fmla="*/ 32549 h 2334242"/>
                  <a:gd name="connsiteX34" fmla="*/ 1931563 w 2495892"/>
                  <a:gd name="connsiteY34" fmla="*/ 53009 h 2334242"/>
                  <a:gd name="connsiteX35" fmla="*/ 1923193 w 2495892"/>
                  <a:gd name="connsiteY35" fmla="*/ 63238 h 2334242"/>
                  <a:gd name="connsiteX36" fmla="*/ 1875764 w 2495892"/>
                  <a:gd name="connsiteY36" fmla="*/ 122757 h 2334242"/>
                  <a:gd name="connsiteX37" fmla="*/ 1819965 w 2495892"/>
                  <a:gd name="connsiteY37" fmla="*/ 190645 h 2334242"/>
                  <a:gd name="connsiteX38" fmla="*/ 1779976 w 2495892"/>
                  <a:gd name="connsiteY38" fmla="*/ 239934 h 2334242"/>
                  <a:gd name="connsiteX39" fmla="*/ 1660940 w 2495892"/>
                  <a:gd name="connsiteY39" fmla="*/ 389660 h 2334242"/>
                  <a:gd name="connsiteX40" fmla="*/ 1600491 w 2495892"/>
                  <a:gd name="connsiteY40" fmla="*/ 466849 h 2334242"/>
                  <a:gd name="connsiteX41" fmla="*/ 1597701 w 2495892"/>
                  <a:gd name="connsiteY41" fmla="*/ 466849 h 2334242"/>
                  <a:gd name="connsiteX42" fmla="*/ 1596771 w 2495892"/>
                  <a:gd name="connsiteY42" fmla="*/ 466849 h 2334242"/>
                  <a:gd name="connsiteX43" fmla="*/ 1587471 w 2495892"/>
                  <a:gd name="connsiteY43" fmla="*/ 472428 h 2334242"/>
                  <a:gd name="connsiteX44" fmla="*/ 1579101 w 2495892"/>
                  <a:gd name="connsiteY44" fmla="*/ 480798 h 2334242"/>
                  <a:gd name="connsiteX45" fmla="*/ 1570731 w 2495892"/>
                  <a:gd name="connsiteY45" fmla="*/ 489168 h 2334242"/>
                  <a:gd name="connsiteX46" fmla="*/ 1568872 w 2495892"/>
                  <a:gd name="connsiteY46" fmla="*/ 491028 h 2334242"/>
                  <a:gd name="connsiteX47" fmla="*/ 1552132 w 2495892"/>
                  <a:gd name="connsiteY47" fmla="*/ 507768 h 2334242"/>
                  <a:gd name="connsiteX48" fmla="*/ 1520512 w 2495892"/>
                  <a:gd name="connsiteY48" fmla="*/ 549617 h 2334242"/>
                  <a:gd name="connsiteX49" fmla="*/ 1523302 w 2495892"/>
                  <a:gd name="connsiteY49" fmla="*/ 560776 h 2334242"/>
                  <a:gd name="connsiteX50" fmla="*/ 1524232 w 2495892"/>
                  <a:gd name="connsiteY50" fmla="*/ 561706 h 2334242"/>
                  <a:gd name="connsiteX51" fmla="*/ 1487963 w 2495892"/>
                  <a:gd name="connsiteY51" fmla="*/ 604485 h 2334242"/>
                  <a:gd name="connsiteX52" fmla="*/ 1477733 w 2495892"/>
                  <a:gd name="connsiteY52" fmla="*/ 600765 h 2334242"/>
                  <a:gd name="connsiteX53" fmla="*/ 1464713 w 2495892"/>
                  <a:gd name="connsiteY53" fmla="*/ 607275 h 2334242"/>
                  <a:gd name="connsiteX54" fmla="*/ 1447045 w 2495892"/>
                  <a:gd name="connsiteY54" fmla="*/ 626805 h 2334242"/>
                  <a:gd name="connsiteX55" fmla="*/ 1435884 w 2495892"/>
                  <a:gd name="connsiteY55" fmla="*/ 638894 h 2334242"/>
                  <a:gd name="connsiteX56" fmla="*/ 1409846 w 2495892"/>
                  <a:gd name="connsiteY56" fmla="*/ 666794 h 2334242"/>
                  <a:gd name="connsiteX57" fmla="*/ 1403335 w 2495892"/>
                  <a:gd name="connsiteY57" fmla="*/ 673303 h 2334242"/>
                  <a:gd name="connsiteX58" fmla="*/ 1337307 w 2495892"/>
                  <a:gd name="connsiteY58" fmla="*/ 741192 h 2334242"/>
                  <a:gd name="connsiteX59" fmla="*/ 1245239 w 2495892"/>
                  <a:gd name="connsiteY59" fmla="*/ 816520 h 2334242"/>
                  <a:gd name="connsiteX60" fmla="*/ 1240589 w 2495892"/>
                  <a:gd name="connsiteY60" fmla="*/ 836049 h 2334242"/>
                  <a:gd name="connsiteX61" fmla="*/ 1221060 w 2495892"/>
                  <a:gd name="connsiteY61" fmla="*/ 845349 h 2334242"/>
                  <a:gd name="connsiteX62" fmla="*/ 1212690 w 2495892"/>
                  <a:gd name="connsiteY62" fmla="*/ 861159 h 2334242"/>
                  <a:gd name="connsiteX63" fmla="*/ 1212690 w 2495892"/>
                  <a:gd name="connsiteY63" fmla="*/ 877898 h 2334242"/>
                  <a:gd name="connsiteX64" fmla="*/ 1215480 w 2495892"/>
                  <a:gd name="connsiteY64" fmla="*/ 894638 h 2334242"/>
                  <a:gd name="connsiteX65" fmla="*/ 1216410 w 2495892"/>
                  <a:gd name="connsiteY65" fmla="*/ 899288 h 2334242"/>
                  <a:gd name="connsiteX66" fmla="*/ 1220130 w 2495892"/>
                  <a:gd name="connsiteY66" fmla="*/ 936487 h 2334242"/>
                  <a:gd name="connsiteX67" fmla="*/ 1214551 w 2495892"/>
                  <a:gd name="connsiteY67" fmla="*/ 965316 h 2334242"/>
                  <a:gd name="connsiteX68" fmla="*/ 1195951 w 2495892"/>
                  <a:gd name="connsiteY68" fmla="*/ 1005305 h 2334242"/>
                  <a:gd name="connsiteX69" fmla="*/ 1165261 w 2495892"/>
                  <a:gd name="connsiteY69" fmla="*/ 1042505 h 2334242"/>
                  <a:gd name="connsiteX70" fmla="*/ 1124342 w 2495892"/>
                  <a:gd name="connsiteY70" fmla="*/ 1072264 h 2334242"/>
                  <a:gd name="connsiteX71" fmla="*/ 1076913 w 2495892"/>
                  <a:gd name="connsiteY71" fmla="*/ 1089933 h 2334242"/>
                  <a:gd name="connsiteX72" fmla="*/ 1034135 w 2495892"/>
                  <a:gd name="connsiteY72" fmla="*/ 1094583 h 2334242"/>
                  <a:gd name="connsiteX73" fmla="*/ 1029485 w 2495892"/>
                  <a:gd name="connsiteY73" fmla="*/ 1094583 h 2334242"/>
                  <a:gd name="connsiteX74" fmla="*/ 988566 w 2495892"/>
                  <a:gd name="connsiteY74" fmla="*/ 1088073 h 2334242"/>
                  <a:gd name="connsiteX75" fmla="*/ 953226 w 2495892"/>
                  <a:gd name="connsiteY75" fmla="*/ 1072264 h 2334242"/>
                  <a:gd name="connsiteX76" fmla="*/ 929977 w 2495892"/>
                  <a:gd name="connsiteY76" fmla="*/ 1054594 h 2334242"/>
                  <a:gd name="connsiteX77" fmla="*/ 922537 w 2495892"/>
                  <a:gd name="connsiteY77" fmla="*/ 1051804 h 2334242"/>
                  <a:gd name="connsiteX78" fmla="*/ 912308 w 2495892"/>
                  <a:gd name="connsiteY78" fmla="*/ 1056454 h 2334242"/>
                  <a:gd name="connsiteX79" fmla="*/ 910447 w 2495892"/>
                  <a:gd name="connsiteY79" fmla="*/ 1060174 h 2334242"/>
                  <a:gd name="connsiteX80" fmla="*/ 906727 w 2495892"/>
                  <a:gd name="connsiteY80" fmla="*/ 1061104 h 2334242"/>
                  <a:gd name="connsiteX81" fmla="*/ 903008 w 2495892"/>
                  <a:gd name="connsiteY81" fmla="*/ 1062034 h 2334242"/>
                  <a:gd name="connsiteX82" fmla="*/ 892777 w 2495892"/>
                  <a:gd name="connsiteY82" fmla="*/ 1066684 h 2334242"/>
                  <a:gd name="connsiteX83" fmla="*/ 889988 w 2495892"/>
                  <a:gd name="connsiteY83" fmla="*/ 1068544 h 2334242"/>
                  <a:gd name="connsiteX84" fmla="*/ 873248 w 2495892"/>
                  <a:gd name="connsiteY84" fmla="*/ 1079704 h 2334242"/>
                  <a:gd name="connsiteX85" fmla="*/ 870459 w 2495892"/>
                  <a:gd name="connsiteY85" fmla="*/ 1081563 h 2334242"/>
                  <a:gd name="connsiteX86" fmla="*/ 856509 w 2495892"/>
                  <a:gd name="connsiteY86" fmla="*/ 1090863 h 2334242"/>
                  <a:gd name="connsiteX87" fmla="*/ 833260 w 2495892"/>
                  <a:gd name="connsiteY87" fmla="*/ 1106673 h 2334242"/>
                  <a:gd name="connsiteX88" fmla="*/ 755142 w 2495892"/>
                  <a:gd name="connsiteY88" fmla="*/ 1153172 h 2334242"/>
                  <a:gd name="connsiteX89" fmla="*/ 754212 w 2495892"/>
                  <a:gd name="connsiteY89" fmla="*/ 1154102 h 2334242"/>
                  <a:gd name="connsiteX90" fmla="*/ 753281 w 2495892"/>
                  <a:gd name="connsiteY90" fmla="*/ 1154102 h 2334242"/>
                  <a:gd name="connsiteX91" fmla="*/ 753281 w 2495892"/>
                  <a:gd name="connsiteY91" fmla="*/ 1154102 h 2334242"/>
                  <a:gd name="connsiteX92" fmla="*/ 753281 w 2495892"/>
                  <a:gd name="connsiteY92" fmla="*/ 1154102 h 2334242"/>
                  <a:gd name="connsiteX93" fmla="*/ 703063 w 2495892"/>
                  <a:gd name="connsiteY93" fmla="*/ 1179211 h 2334242"/>
                  <a:gd name="connsiteX94" fmla="*/ 657494 w 2495892"/>
                  <a:gd name="connsiteY94" fmla="*/ 1197811 h 2334242"/>
                  <a:gd name="connsiteX95" fmla="*/ 648194 w 2495892"/>
                  <a:gd name="connsiteY95" fmla="*/ 1201531 h 2334242"/>
                  <a:gd name="connsiteX96" fmla="*/ 574726 w 2495892"/>
                  <a:gd name="connsiteY96" fmla="*/ 1234080 h 2334242"/>
                  <a:gd name="connsiteX97" fmla="*/ 571935 w 2495892"/>
                  <a:gd name="connsiteY97" fmla="*/ 1230360 h 2334242"/>
                  <a:gd name="connsiteX98" fmla="*/ 560776 w 2495892"/>
                  <a:gd name="connsiteY98" fmla="*/ 1225710 h 2334242"/>
                  <a:gd name="connsiteX99" fmla="*/ 558917 w 2495892"/>
                  <a:gd name="connsiteY99" fmla="*/ 1225710 h 2334242"/>
                  <a:gd name="connsiteX100" fmla="*/ 529157 w 2495892"/>
                  <a:gd name="connsiteY100" fmla="*/ 1233150 h 2334242"/>
                  <a:gd name="connsiteX101" fmla="*/ 502187 w 2495892"/>
                  <a:gd name="connsiteY101" fmla="*/ 1242450 h 2334242"/>
                  <a:gd name="connsiteX102" fmla="*/ 447319 w 2495892"/>
                  <a:gd name="connsiteY102" fmla="*/ 1266629 h 2334242"/>
                  <a:gd name="connsiteX103" fmla="*/ 345021 w 2495892"/>
                  <a:gd name="connsiteY103" fmla="*/ 1321498 h 2334242"/>
                  <a:gd name="connsiteX104" fmla="*/ 299453 w 2495892"/>
                  <a:gd name="connsiteY104" fmla="*/ 1344747 h 2334242"/>
                  <a:gd name="connsiteX105" fmla="*/ 244584 w 2495892"/>
                  <a:gd name="connsiteY105" fmla="*/ 1369856 h 2334242"/>
                  <a:gd name="connsiteX106" fmla="*/ 190645 w 2495892"/>
                  <a:gd name="connsiteY106" fmla="*/ 1394966 h 2334242"/>
                  <a:gd name="connsiteX107" fmla="*/ 162746 w 2495892"/>
                  <a:gd name="connsiteY107" fmla="*/ 1409846 h 2334242"/>
                  <a:gd name="connsiteX108" fmla="*/ 142286 w 2495892"/>
                  <a:gd name="connsiteY108" fmla="*/ 1421005 h 2334242"/>
                  <a:gd name="connsiteX109" fmla="*/ 82768 w 2495892"/>
                  <a:gd name="connsiteY109" fmla="*/ 1447045 h 2334242"/>
                  <a:gd name="connsiteX110" fmla="*/ 39989 w 2495892"/>
                  <a:gd name="connsiteY110" fmla="*/ 1468434 h 2334242"/>
                  <a:gd name="connsiteX111" fmla="*/ 14879 w 2495892"/>
                  <a:gd name="connsiteY111" fmla="*/ 1473084 h 2334242"/>
                  <a:gd name="connsiteX112" fmla="*/ 3720 w 2495892"/>
                  <a:gd name="connsiteY112" fmla="*/ 1478664 h 2334242"/>
                  <a:gd name="connsiteX113" fmla="*/ 0 w 2495892"/>
                  <a:gd name="connsiteY113" fmla="*/ 1489824 h 2334242"/>
                  <a:gd name="connsiteX114" fmla="*/ 2790 w 2495892"/>
                  <a:gd name="connsiteY114" fmla="*/ 1497263 h 2334242"/>
                  <a:gd name="connsiteX115" fmla="*/ 2790 w 2495892"/>
                  <a:gd name="connsiteY115" fmla="*/ 1499123 h 2334242"/>
                  <a:gd name="connsiteX116" fmla="*/ 0 w 2495892"/>
                  <a:gd name="connsiteY116" fmla="*/ 1536322 h 2334242"/>
                  <a:gd name="connsiteX117" fmla="*/ 1860 w 2495892"/>
                  <a:gd name="connsiteY117" fmla="*/ 1572592 h 2334242"/>
                  <a:gd name="connsiteX118" fmla="*/ 13950 w 2495892"/>
                  <a:gd name="connsiteY118" fmla="*/ 1647920 h 2334242"/>
                  <a:gd name="connsiteX119" fmla="*/ 33479 w 2495892"/>
                  <a:gd name="connsiteY119" fmla="*/ 1720458 h 2334242"/>
                  <a:gd name="connsiteX120" fmla="*/ 59518 w 2495892"/>
                  <a:gd name="connsiteY120" fmla="*/ 1790206 h 2334242"/>
                  <a:gd name="connsiteX121" fmla="*/ 63238 w 2495892"/>
                  <a:gd name="connsiteY121" fmla="*/ 1794856 h 2334242"/>
                  <a:gd name="connsiteX122" fmla="*/ 69748 w 2495892"/>
                  <a:gd name="connsiteY122" fmla="*/ 1807876 h 2334242"/>
                  <a:gd name="connsiteX123" fmla="*/ 178556 w 2495892"/>
                  <a:gd name="connsiteY123" fmla="*/ 1827405 h 2334242"/>
                  <a:gd name="connsiteX124" fmla="*/ 193435 w 2495892"/>
                  <a:gd name="connsiteY124" fmla="*/ 1827405 h 2334242"/>
                  <a:gd name="connsiteX125" fmla="*/ 226914 w 2495892"/>
                  <a:gd name="connsiteY125" fmla="*/ 1827405 h 2334242"/>
                  <a:gd name="connsiteX126" fmla="*/ 234354 w 2495892"/>
                  <a:gd name="connsiteY126" fmla="*/ 1827405 h 2334242"/>
                  <a:gd name="connsiteX127" fmla="*/ 252954 w 2495892"/>
                  <a:gd name="connsiteY127" fmla="*/ 1827405 h 2334242"/>
                  <a:gd name="connsiteX128" fmla="*/ 260394 w 2495892"/>
                  <a:gd name="connsiteY128" fmla="*/ 1827405 h 2334242"/>
                  <a:gd name="connsiteX129" fmla="*/ 269693 w 2495892"/>
                  <a:gd name="connsiteY129" fmla="*/ 1827405 h 2334242"/>
                  <a:gd name="connsiteX130" fmla="*/ 293873 w 2495892"/>
                  <a:gd name="connsiteY130" fmla="*/ 1827405 h 2334242"/>
                  <a:gd name="connsiteX131" fmla="*/ 430579 w 2495892"/>
                  <a:gd name="connsiteY131" fmla="*/ 1813456 h 2334242"/>
                  <a:gd name="connsiteX132" fmla="*/ 475219 w 2495892"/>
                  <a:gd name="connsiteY132" fmla="*/ 1806016 h 2334242"/>
                  <a:gd name="connsiteX133" fmla="*/ 499398 w 2495892"/>
                  <a:gd name="connsiteY133" fmla="*/ 1802296 h 2334242"/>
                  <a:gd name="connsiteX134" fmla="*/ 554267 w 2495892"/>
                  <a:gd name="connsiteY134" fmla="*/ 1793926 h 2334242"/>
                  <a:gd name="connsiteX135" fmla="*/ 567286 w 2495892"/>
                  <a:gd name="connsiteY135" fmla="*/ 1792066 h 2334242"/>
                  <a:gd name="connsiteX136" fmla="*/ 700273 w 2495892"/>
                  <a:gd name="connsiteY136" fmla="*/ 1766957 h 2334242"/>
                  <a:gd name="connsiteX137" fmla="*/ 763512 w 2495892"/>
                  <a:gd name="connsiteY137" fmla="*/ 1747427 h 2334242"/>
                  <a:gd name="connsiteX138" fmla="*/ 781180 w 2495892"/>
                  <a:gd name="connsiteY138" fmla="*/ 1740917 h 2334242"/>
                  <a:gd name="connsiteX139" fmla="*/ 827679 w 2495892"/>
                  <a:gd name="connsiteY139" fmla="*/ 1863674 h 2334242"/>
                  <a:gd name="connsiteX140" fmla="*/ 895568 w 2495892"/>
                  <a:gd name="connsiteY140" fmla="*/ 2018981 h 2334242"/>
                  <a:gd name="connsiteX141" fmla="*/ 966246 w 2495892"/>
                  <a:gd name="connsiteY141" fmla="*/ 2173357 h 2334242"/>
                  <a:gd name="connsiteX142" fmla="*/ 1000656 w 2495892"/>
                  <a:gd name="connsiteY142" fmla="*/ 2247755 h 2334242"/>
                  <a:gd name="connsiteX143" fmla="*/ 1018324 w 2495892"/>
                  <a:gd name="connsiteY143" fmla="*/ 2285884 h 2334242"/>
                  <a:gd name="connsiteX144" fmla="*/ 1038785 w 2495892"/>
                  <a:gd name="connsiteY144" fmla="*/ 2326803 h 2334242"/>
                  <a:gd name="connsiteX145" fmla="*/ 1045294 w 2495892"/>
                  <a:gd name="connsiteY145" fmla="*/ 2332383 h 2334242"/>
                  <a:gd name="connsiteX146" fmla="*/ 1052734 w 2495892"/>
                  <a:gd name="connsiteY146" fmla="*/ 2334243 h 2334242"/>
                  <a:gd name="connsiteX147" fmla="*/ 1059244 w 2495892"/>
                  <a:gd name="connsiteY147" fmla="*/ 2333313 h 2334242"/>
                  <a:gd name="connsiteX148" fmla="*/ 1068543 w 2495892"/>
                  <a:gd name="connsiteY148" fmla="*/ 2324013 h 2334242"/>
                  <a:gd name="connsiteX149" fmla="*/ 1069473 w 2495892"/>
                  <a:gd name="connsiteY149" fmla="*/ 2322153 h 2334242"/>
                  <a:gd name="connsiteX150" fmla="*/ 1209901 w 2495892"/>
                  <a:gd name="connsiteY150" fmla="*/ 2284954 h 2334242"/>
                  <a:gd name="connsiteX151" fmla="*/ 1357766 w 2495892"/>
                  <a:gd name="connsiteY151" fmla="*/ 2231015 h 2334242"/>
                  <a:gd name="connsiteX152" fmla="*/ 1643270 w 2495892"/>
                  <a:gd name="connsiteY152" fmla="*/ 2094309 h 2334242"/>
                  <a:gd name="connsiteX153" fmla="*/ 1782766 w 2495892"/>
                  <a:gd name="connsiteY153" fmla="*/ 2017121 h 2334242"/>
                  <a:gd name="connsiteX154" fmla="*/ 1853444 w 2495892"/>
                  <a:gd name="connsiteY154" fmla="*/ 1975272 h 2334242"/>
                  <a:gd name="connsiteX155" fmla="*/ 1923193 w 2495892"/>
                  <a:gd name="connsiteY155" fmla="*/ 1929703 h 2334242"/>
                  <a:gd name="connsiteX156" fmla="*/ 2018981 w 2495892"/>
                  <a:gd name="connsiteY156" fmla="*/ 1862744 h 2334242"/>
                  <a:gd name="connsiteX157" fmla="*/ 2059899 w 2495892"/>
                  <a:gd name="connsiteY157" fmla="*/ 1833915 h 2334242"/>
                  <a:gd name="connsiteX158" fmla="*/ 2076639 w 2495892"/>
                  <a:gd name="connsiteY158" fmla="*/ 1821825 h 2334242"/>
                  <a:gd name="connsiteX159" fmla="*/ 2124997 w 2495892"/>
                  <a:gd name="connsiteY159" fmla="*/ 1787416 h 2334242"/>
                  <a:gd name="connsiteX160" fmla="*/ 2184516 w 2495892"/>
                  <a:gd name="connsiteY160" fmla="*/ 1738127 h 2334242"/>
                  <a:gd name="connsiteX161" fmla="*/ 2335173 w 2495892"/>
                  <a:gd name="connsiteY161" fmla="*/ 1583751 h 2334242"/>
                  <a:gd name="connsiteX162" fmla="*/ 2342612 w 2495892"/>
                  <a:gd name="connsiteY162" fmla="*/ 1576311 h 2334242"/>
                  <a:gd name="connsiteX163" fmla="*/ 2418871 w 2495892"/>
                  <a:gd name="connsiteY163" fmla="*/ 1494474 h 2334242"/>
                  <a:gd name="connsiteX164" fmla="*/ 2457930 w 2495892"/>
                  <a:gd name="connsiteY164" fmla="*/ 1450764 h 2334242"/>
                  <a:gd name="connsiteX165" fmla="*/ 2476529 w 2495892"/>
                  <a:gd name="connsiteY165" fmla="*/ 1428445 h 2334242"/>
                  <a:gd name="connsiteX166" fmla="*/ 2485829 w 2495892"/>
                  <a:gd name="connsiteY166" fmla="*/ 1415425 h 2334242"/>
                  <a:gd name="connsiteX167" fmla="*/ 2490479 w 2495892"/>
                  <a:gd name="connsiteY167" fmla="*/ 1407985 h 2334242"/>
                  <a:gd name="connsiteX168" fmla="*/ 2494199 w 2495892"/>
                  <a:gd name="connsiteY168" fmla="*/ 1396826 h 2334242"/>
                  <a:gd name="connsiteX169" fmla="*/ 2489549 w 2495892"/>
                  <a:gd name="connsiteY169" fmla="*/ 1374506 h 2334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</a:cxnLst>
                <a:rect l="l" t="t" r="r" b="b"/>
                <a:pathLst>
                  <a:path w="2495892" h="2334242">
                    <a:moveTo>
                      <a:pt x="2489549" y="1374506"/>
                    </a:moveTo>
                    <a:cubicBezTo>
                      <a:pt x="2487688" y="1372646"/>
                      <a:pt x="2485829" y="1371716"/>
                      <a:pt x="2483038" y="1370786"/>
                    </a:cubicBezTo>
                    <a:cubicBezTo>
                      <a:pt x="2481179" y="1367067"/>
                      <a:pt x="2478389" y="1363347"/>
                      <a:pt x="2475599" y="1360557"/>
                    </a:cubicBezTo>
                    <a:cubicBezTo>
                      <a:pt x="2471879" y="1356837"/>
                      <a:pt x="2468159" y="1353117"/>
                      <a:pt x="2464439" y="1349397"/>
                    </a:cubicBezTo>
                    <a:lnTo>
                      <a:pt x="2460720" y="1345677"/>
                    </a:lnTo>
                    <a:cubicBezTo>
                      <a:pt x="2458859" y="1343817"/>
                      <a:pt x="2456070" y="1341957"/>
                      <a:pt x="2454209" y="1340097"/>
                    </a:cubicBezTo>
                    <a:cubicBezTo>
                      <a:pt x="2451420" y="1338237"/>
                      <a:pt x="2449560" y="1335447"/>
                      <a:pt x="2447700" y="1333587"/>
                    </a:cubicBezTo>
                    <a:lnTo>
                      <a:pt x="2444910" y="1330797"/>
                    </a:lnTo>
                    <a:cubicBezTo>
                      <a:pt x="2431890" y="1318708"/>
                      <a:pt x="2418871" y="1305688"/>
                      <a:pt x="2406781" y="1293598"/>
                    </a:cubicBezTo>
                    <a:lnTo>
                      <a:pt x="2403061" y="1289879"/>
                    </a:lnTo>
                    <a:cubicBezTo>
                      <a:pt x="2389111" y="1275929"/>
                      <a:pt x="2374232" y="1261979"/>
                      <a:pt x="2360282" y="1248959"/>
                    </a:cubicBezTo>
                    <a:cubicBezTo>
                      <a:pt x="2346332" y="1235010"/>
                      <a:pt x="2331453" y="1221060"/>
                      <a:pt x="2317503" y="1207110"/>
                    </a:cubicBezTo>
                    <a:cubicBezTo>
                      <a:pt x="2265425" y="1156892"/>
                      <a:pt x="2205906" y="1098303"/>
                      <a:pt x="2149178" y="1038785"/>
                    </a:cubicBezTo>
                    <a:cubicBezTo>
                      <a:pt x="2109188" y="996006"/>
                      <a:pt x="2073848" y="956947"/>
                      <a:pt x="2042230" y="919747"/>
                    </a:cubicBezTo>
                    <a:cubicBezTo>
                      <a:pt x="2050599" y="904868"/>
                      <a:pt x="2058039" y="889988"/>
                      <a:pt x="2066409" y="875109"/>
                    </a:cubicBezTo>
                    <a:cubicBezTo>
                      <a:pt x="2086868" y="833260"/>
                      <a:pt x="2107329" y="787691"/>
                      <a:pt x="2130578" y="730032"/>
                    </a:cubicBezTo>
                    <a:cubicBezTo>
                      <a:pt x="2149178" y="683533"/>
                      <a:pt x="2166846" y="635174"/>
                      <a:pt x="2181727" y="593325"/>
                    </a:cubicBezTo>
                    <a:cubicBezTo>
                      <a:pt x="2198466" y="546827"/>
                      <a:pt x="2214276" y="501258"/>
                      <a:pt x="2227295" y="455689"/>
                    </a:cubicBezTo>
                    <a:cubicBezTo>
                      <a:pt x="2243105" y="399890"/>
                      <a:pt x="2253335" y="349671"/>
                      <a:pt x="2257984" y="304103"/>
                    </a:cubicBezTo>
                    <a:cubicBezTo>
                      <a:pt x="2263564" y="250164"/>
                      <a:pt x="2260775" y="199945"/>
                      <a:pt x="2250544" y="155306"/>
                    </a:cubicBezTo>
                    <a:cubicBezTo>
                      <a:pt x="2249614" y="151586"/>
                      <a:pt x="2248685" y="148796"/>
                      <a:pt x="2245894" y="146007"/>
                    </a:cubicBezTo>
                    <a:cubicBezTo>
                      <a:pt x="2244035" y="145077"/>
                      <a:pt x="2242175" y="144146"/>
                      <a:pt x="2241244" y="143216"/>
                    </a:cubicBezTo>
                    <a:cubicBezTo>
                      <a:pt x="2240315" y="142286"/>
                      <a:pt x="2240315" y="142286"/>
                      <a:pt x="2239385" y="141357"/>
                    </a:cubicBezTo>
                    <a:cubicBezTo>
                      <a:pt x="2221715" y="127407"/>
                      <a:pt x="2201256" y="115317"/>
                      <a:pt x="2181727" y="104158"/>
                    </a:cubicBezTo>
                    <a:lnTo>
                      <a:pt x="2178936" y="102297"/>
                    </a:lnTo>
                    <a:cubicBezTo>
                      <a:pt x="2160337" y="91138"/>
                      <a:pt x="2138947" y="79048"/>
                      <a:pt x="2117558" y="66958"/>
                    </a:cubicBezTo>
                    <a:cubicBezTo>
                      <a:pt x="2074779" y="42779"/>
                      <a:pt x="2031999" y="21389"/>
                      <a:pt x="1991081" y="3720"/>
                    </a:cubicBezTo>
                    <a:cubicBezTo>
                      <a:pt x="1991081" y="3720"/>
                      <a:pt x="1990151" y="2790"/>
                      <a:pt x="1990151" y="2790"/>
                    </a:cubicBezTo>
                    <a:cubicBezTo>
                      <a:pt x="1987361" y="930"/>
                      <a:pt x="1984571" y="0"/>
                      <a:pt x="1981782" y="0"/>
                    </a:cubicBezTo>
                    <a:cubicBezTo>
                      <a:pt x="1978062" y="0"/>
                      <a:pt x="1973412" y="1860"/>
                      <a:pt x="1970621" y="5580"/>
                    </a:cubicBezTo>
                    <a:lnTo>
                      <a:pt x="1966901" y="9300"/>
                    </a:lnTo>
                    <a:cubicBezTo>
                      <a:pt x="1964112" y="12090"/>
                      <a:pt x="1961321" y="15810"/>
                      <a:pt x="1958532" y="18600"/>
                    </a:cubicBezTo>
                    <a:cubicBezTo>
                      <a:pt x="1955742" y="22319"/>
                      <a:pt x="1952951" y="25109"/>
                      <a:pt x="1950162" y="28829"/>
                    </a:cubicBezTo>
                    <a:lnTo>
                      <a:pt x="1947372" y="32549"/>
                    </a:lnTo>
                    <a:cubicBezTo>
                      <a:pt x="1941792" y="39059"/>
                      <a:pt x="1937142" y="46499"/>
                      <a:pt x="1931563" y="53009"/>
                    </a:cubicBezTo>
                    <a:lnTo>
                      <a:pt x="1923193" y="63238"/>
                    </a:lnTo>
                    <a:cubicBezTo>
                      <a:pt x="1907383" y="83698"/>
                      <a:pt x="1891573" y="103228"/>
                      <a:pt x="1875764" y="122757"/>
                    </a:cubicBezTo>
                    <a:cubicBezTo>
                      <a:pt x="1857164" y="146007"/>
                      <a:pt x="1838565" y="168326"/>
                      <a:pt x="1819965" y="190645"/>
                    </a:cubicBezTo>
                    <a:cubicBezTo>
                      <a:pt x="1806945" y="207385"/>
                      <a:pt x="1792996" y="223195"/>
                      <a:pt x="1779976" y="239934"/>
                    </a:cubicBezTo>
                    <a:cubicBezTo>
                      <a:pt x="1739988" y="289223"/>
                      <a:pt x="1699998" y="340372"/>
                      <a:pt x="1660940" y="389660"/>
                    </a:cubicBezTo>
                    <a:cubicBezTo>
                      <a:pt x="1640479" y="415700"/>
                      <a:pt x="1620950" y="440809"/>
                      <a:pt x="1600491" y="466849"/>
                    </a:cubicBezTo>
                    <a:cubicBezTo>
                      <a:pt x="1599560" y="466849"/>
                      <a:pt x="1598630" y="466849"/>
                      <a:pt x="1597701" y="466849"/>
                    </a:cubicBezTo>
                    <a:cubicBezTo>
                      <a:pt x="1597701" y="466849"/>
                      <a:pt x="1596771" y="466849"/>
                      <a:pt x="1596771" y="466849"/>
                    </a:cubicBezTo>
                    <a:cubicBezTo>
                      <a:pt x="1593051" y="466849"/>
                      <a:pt x="1590260" y="468708"/>
                      <a:pt x="1587471" y="472428"/>
                    </a:cubicBezTo>
                    <a:cubicBezTo>
                      <a:pt x="1584681" y="475218"/>
                      <a:pt x="1581891" y="478008"/>
                      <a:pt x="1579101" y="480798"/>
                    </a:cubicBezTo>
                    <a:cubicBezTo>
                      <a:pt x="1576311" y="483588"/>
                      <a:pt x="1573521" y="486378"/>
                      <a:pt x="1570731" y="489168"/>
                    </a:cubicBezTo>
                    <a:lnTo>
                      <a:pt x="1568872" y="491028"/>
                    </a:lnTo>
                    <a:cubicBezTo>
                      <a:pt x="1563292" y="496608"/>
                      <a:pt x="1557711" y="502188"/>
                      <a:pt x="1552132" y="507768"/>
                    </a:cubicBezTo>
                    <a:cubicBezTo>
                      <a:pt x="1540972" y="519857"/>
                      <a:pt x="1530743" y="533807"/>
                      <a:pt x="1520512" y="549617"/>
                    </a:cubicBezTo>
                    <a:cubicBezTo>
                      <a:pt x="1518653" y="553336"/>
                      <a:pt x="1520512" y="558916"/>
                      <a:pt x="1523302" y="560776"/>
                    </a:cubicBezTo>
                    <a:lnTo>
                      <a:pt x="1524232" y="561706"/>
                    </a:lnTo>
                    <a:cubicBezTo>
                      <a:pt x="1512143" y="575656"/>
                      <a:pt x="1500053" y="589606"/>
                      <a:pt x="1487963" y="604485"/>
                    </a:cubicBezTo>
                    <a:cubicBezTo>
                      <a:pt x="1485174" y="601695"/>
                      <a:pt x="1481453" y="600765"/>
                      <a:pt x="1477733" y="600765"/>
                    </a:cubicBezTo>
                    <a:cubicBezTo>
                      <a:pt x="1473083" y="600765"/>
                      <a:pt x="1468434" y="602625"/>
                      <a:pt x="1464713" y="607275"/>
                    </a:cubicBezTo>
                    <a:cubicBezTo>
                      <a:pt x="1459134" y="613785"/>
                      <a:pt x="1452624" y="620295"/>
                      <a:pt x="1447045" y="626805"/>
                    </a:cubicBezTo>
                    <a:cubicBezTo>
                      <a:pt x="1443325" y="630524"/>
                      <a:pt x="1439605" y="635174"/>
                      <a:pt x="1435884" y="638894"/>
                    </a:cubicBezTo>
                    <a:cubicBezTo>
                      <a:pt x="1427514" y="648194"/>
                      <a:pt x="1419145" y="657494"/>
                      <a:pt x="1409846" y="666794"/>
                    </a:cubicBezTo>
                    <a:lnTo>
                      <a:pt x="1403335" y="673303"/>
                    </a:lnTo>
                    <a:cubicBezTo>
                      <a:pt x="1385665" y="692833"/>
                      <a:pt x="1362416" y="717013"/>
                      <a:pt x="1337307" y="741192"/>
                    </a:cubicBezTo>
                    <a:cubicBezTo>
                      <a:pt x="1313128" y="763511"/>
                      <a:pt x="1281508" y="792341"/>
                      <a:pt x="1245239" y="816520"/>
                    </a:cubicBezTo>
                    <a:cubicBezTo>
                      <a:pt x="1239659" y="820240"/>
                      <a:pt x="1236869" y="828610"/>
                      <a:pt x="1240589" y="836049"/>
                    </a:cubicBezTo>
                    <a:cubicBezTo>
                      <a:pt x="1234080" y="838840"/>
                      <a:pt x="1227569" y="842559"/>
                      <a:pt x="1221060" y="845349"/>
                    </a:cubicBezTo>
                    <a:cubicBezTo>
                      <a:pt x="1214551" y="848139"/>
                      <a:pt x="1210830" y="854649"/>
                      <a:pt x="1212690" y="861159"/>
                    </a:cubicBezTo>
                    <a:cubicBezTo>
                      <a:pt x="1212690" y="866739"/>
                      <a:pt x="1212690" y="872319"/>
                      <a:pt x="1212690" y="877898"/>
                    </a:cubicBezTo>
                    <a:cubicBezTo>
                      <a:pt x="1213620" y="883478"/>
                      <a:pt x="1214551" y="889058"/>
                      <a:pt x="1215480" y="894638"/>
                    </a:cubicBezTo>
                    <a:lnTo>
                      <a:pt x="1216410" y="899288"/>
                    </a:lnTo>
                    <a:cubicBezTo>
                      <a:pt x="1218270" y="910448"/>
                      <a:pt x="1220130" y="923467"/>
                      <a:pt x="1220130" y="936487"/>
                    </a:cubicBezTo>
                    <a:cubicBezTo>
                      <a:pt x="1219200" y="944857"/>
                      <a:pt x="1217340" y="954157"/>
                      <a:pt x="1214551" y="965316"/>
                    </a:cubicBezTo>
                    <a:cubicBezTo>
                      <a:pt x="1209901" y="979266"/>
                      <a:pt x="1203390" y="993216"/>
                      <a:pt x="1195951" y="1005305"/>
                    </a:cubicBezTo>
                    <a:cubicBezTo>
                      <a:pt x="1187581" y="1018325"/>
                      <a:pt x="1177351" y="1031345"/>
                      <a:pt x="1165261" y="1042505"/>
                    </a:cubicBezTo>
                    <a:cubicBezTo>
                      <a:pt x="1153171" y="1053664"/>
                      <a:pt x="1139221" y="1063894"/>
                      <a:pt x="1124342" y="1072264"/>
                    </a:cubicBezTo>
                    <a:cubicBezTo>
                      <a:pt x="1109463" y="1079704"/>
                      <a:pt x="1093653" y="1086213"/>
                      <a:pt x="1076913" y="1089933"/>
                    </a:cubicBezTo>
                    <a:cubicBezTo>
                      <a:pt x="1062964" y="1092723"/>
                      <a:pt x="1048084" y="1094583"/>
                      <a:pt x="1034135" y="1094583"/>
                    </a:cubicBezTo>
                    <a:cubicBezTo>
                      <a:pt x="1032274" y="1094583"/>
                      <a:pt x="1031344" y="1094583"/>
                      <a:pt x="1029485" y="1094583"/>
                    </a:cubicBezTo>
                    <a:cubicBezTo>
                      <a:pt x="1015535" y="1093653"/>
                      <a:pt x="1001585" y="1091793"/>
                      <a:pt x="988566" y="1088073"/>
                    </a:cubicBezTo>
                    <a:cubicBezTo>
                      <a:pt x="976475" y="1084354"/>
                      <a:pt x="964386" y="1078774"/>
                      <a:pt x="953226" y="1072264"/>
                    </a:cubicBezTo>
                    <a:cubicBezTo>
                      <a:pt x="944857" y="1066684"/>
                      <a:pt x="937417" y="1061104"/>
                      <a:pt x="929977" y="1054594"/>
                    </a:cubicBezTo>
                    <a:cubicBezTo>
                      <a:pt x="928117" y="1052734"/>
                      <a:pt x="925327" y="1051804"/>
                      <a:pt x="922537" y="1051804"/>
                    </a:cubicBezTo>
                    <a:cubicBezTo>
                      <a:pt x="918817" y="1051804"/>
                      <a:pt x="915097" y="1053664"/>
                      <a:pt x="912308" y="1056454"/>
                    </a:cubicBezTo>
                    <a:cubicBezTo>
                      <a:pt x="911377" y="1057384"/>
                      <a:pt x="910447" y="1059244"/>
                      <a:pt x="910447" y="1060174"/>
                    </a:cubicBezTo>
                    <a:lnTo>
                      <a:pt x="906727" y="1061104"/>
                    </a:lnTo>
                    <a:lnTo>
                      <a:pt x="903008" y="1062034"/>
                    </a:lnTo>
                    <a:cubicBezTo>
                      <a:pt x="899288" y="1062964"/>
                      <a:pt x="896498" y="1064824"/>
                      <a:pt x="892777" y="1066684"/>
                    </a:cubicBezTo>
                    <a:lnTo>
                      <a:pt x="889988" y="1068544"/>
                    </a:lnTo>
                    <a:cubicBezTo>
                      <a:pt x="884409" y="1071334"/>
                      <a:pt x="878828" y="1075984"/>
                      <a:pt x="873248" y="1079704"/>
                    </a:cubicBezTo>
                    <a:lnTo>
                      <a:pt x="870459" y="1081563"/>
                    </a:lnTo>
                    <a:cubicBezTo>
                      <a:pt x="865809" y="1084354"/>
                      <a:pt x="861159" y="1088073"/>
                      <a:pt x="856509" y="1090863"/>
                    </a:cubicBezTo>
                    <a:cubicBezTo>
                      <a:pt x="849069" y="1096443"/>
                      <a:pt x="840699" y="1102023"/>
                      <a:pt x="833260" y="1106673"/>
                    </a:cubicBezTo>
                    <a:cubicBezTo>
                      <a:pt x="810010" y="1122483"/>
                      <a:pt x="784900" y="1137362"/>
                      <a:pt x="755142" y="1153172"/>
                    </a:cubicBezTo>
                    <a:lnTo>
                      <a:pt x="754212" y="1154102"/>
                    </a:lnTo>
                    <a:lnTo>
                      <a:pt x="753281" y="1154102"/>
                    </a:lnTo>
                    <a:cubicBezTo>
                      <a:pt x="753281" y="1154102"/>
                      <a:pt x="753281" y="1154102"/>
                      <a:pt x="753281" y="1154102"/>
                    </a:cubicBezTo>
                    <a:cubicBezTo>
                      <a:pt x="753281" y="1154102"/>
                      <a:pt x="753281" y="1154102"/>
                      <a:pt x="753281" y="1154102"/>
                    </a:cubicBezTo>
                    <a:cubicBezTo>
                      <a:pt x="734681" y="1163402"/>
                      <a:pt x="718872" y="1171771"/>
                      <a:pt x="703063" y="1179211"/>
                    </a:cubicBezTo>
                    <a:cubicBezTo>
                      <a:pt x="688183" y="1185721"/>
                      <a:pt x="672373" y="1192231"/>
                      <a:pt x="657494" y="1197811"/>
                    </a:cubicBezTo>
                    <a:lnTo>
                      <a:pt x="648194" y="1201531"/>
                    </a:lnTo>
                    <a:cubicBezTo>
                      <a:pt x="625875" y="1210830"/>
                      <a:pt x="601695" y="1221060"/>
                      <a:pt x="574726" y="1234080"/>
                    </a:cubicBezTo>
                    <a:cubicBezTo>
                      <a:pt x="573796" y="1233150"/>
                      <a:pt x="572866" y="1231290"/>
                      <a:pt x="571935" y="1230360"/>
                    </a:cubicBezTo>
                    <a:cubicBezTo>
                      <a:pt x="569146" y="1228500"/>
                      <a:pt x="564496" y="1225710"/>
                      <a:pt x="560776" y="1225710"/>
                    </a:cubicBezTo>
                    <a:cubicBezTo>
                      <a:pt x="559846" y="1225710"/>
                      <a:pt x="558917" y="1225710"/>
                      <a:pt x="558917" y="1225710"/>
                    </a:cubicBezTo>
                    <a:cubicBezTo>
                      <a:pt x="548686" y="1227570"/>
                      <a:pt x="539386" y="1230360"/>
                      <a:pt x="529157" y="1233150"/>
                    </a:cubicBezTo>
                    <a:cubicBezTo>
                      <a:pt x="519857" y="1235940"/>
                      <a:pt x="511487" y="1238730"/>
                      <a:pt x="502187" y="1242450"/>
                    </a:cubicBezTo>
                    <a:cubicBezTo>
                      <a:pt x="483588" y="1249889"/>
                      <a:pt x="465919" y="1258259"/>
                      <a:pt x="447319" y="1266629"/>
                    </a:cubicBezTo>
                    <a:cubicBezTo>
                      <a:pt x="412910" y="1284299"/>
                      <a:pt x="379431" y="1302898"/>
                      <a:pt x="345021" y="1321498"/>
                    </a:cubicBezTo>
                    <a:cubicBezTo>
                      <a:pt x="330142" y="1329867"/>
                      <a:pt x="315262" y="1337307"/>
                      <a:pt x="299453" y="1344747"/>
                    </a:cubicBezTo>
                    <a:cubicBezTo>
                      <a:pt x="281783" y="1353117"/>
                      <a:pt x="263183" y="1361487"/>
                      <a:pt x="244584" y="1369856"/>
                    </a:cubicBezTo>
                    <a:cubicBezTo>
                      <a:pt x="225984" y="1378226"/>
                      <a:pt x="208315" y="1386596"/>
                      <a:pt x="190645" y="1394966"/>
                    </a:cubicBezTo>
                    <a:cubicBezTo>
                      <a:pt x="181346" y="1399616"/>
                      <a:pt x="172046" y="1405196"/>
                      <a:pt x="162746" y="1409846"/>
                    </a:cubicBezTo>
                    <a:cubicBezTo>
                      <a:pt x="156236" y="1413565"/>
                      <a:pt x="149726" y="1417285"/>
                      <a:pt x="142286" y="1421005"/>
                    </a:cubicBezTo>
                    <a:cubicBezTo>
                      <a:pt x="122757" y="1431235"/>
                      <a:pt x="102297" y="1438675"/>
                      <a:pt x="82768" y="1447045"/>
                    </a:cubicBezTo>
                    <a:cubicBezTo>
                      <a:pt x="67888" y="1452625"/>
                      <a:pt x="53009" y="1460064"/>
                      <a:pt x="39989" y="1468434"/>
                    </a:cubicBezTo>
                    <a:cubicBezTo>
                      <a:pt x="31619" y="1470294"/>
                      <a:pt x="23249" y="1472154"/>
                      <a:pt x="14879" y="1473084"/>
                    </a:cubicBezTo>
                    <a:cubicBezTo>
                      <a:pt x="10230" y="1474014"/>
                      <a:pt x="6510" y="1475874"/>
                      <a:pt x="3720" y="1478664"/>
                    </a:cubicBezTo>
                    <a:cubicBezTo>
                      <a:pt x="930" y="1481454"/>
                      <a:pt x="0" y="1486104"/>
                      <a:pt x="0" y="1489824"/>
                    </a:cubicBezTo>
                    <a:cubicBezTo>
                      <a:pt x="0" y="1492613"/>
                      <a:pt x="930" y="1494474"/>
                      <a:pt x="2790" y="1497263"/>
                    </a:cubicBezTo>
                    <a:cubicBezTo>
                      <a:pt x="2790" y="1497263"/>
                      <a:pt x="2790" y="1498193"/>
                      <a:pt x="2790" y="1499123"/>
                    </a:cubicBezTo>
                    <a:cubicBezTo>
                      <a:pt x="0" y="1512143"/>
                      <a:pt x="0" y="1525163"/>
                      <a:pt x="0" y="1536322"/>
                    </a:cubicBezTo>
                    <a:cubicBezTo>
                      <a:pt x="0" y="1547482"/>
                      <a:pt x="930" y="1559572"/>
                      <a:pt x="1860" y="1572592"/>
                    </a:cubicBezTo>
                    <a:cubicBezTo>
                      <a:pt x="3720" y="1594911"/>
                      <a:pt x="8369" y="1619090"/>
                      <a:pt x="13950" y="1647920"/>
                    </a:cubicBezTo>
                    <a:cubicBezTo>
                      <a:pt x="19529" y="1673959"/>
                      <a:pt x="26039" y="1698138"/>
                      <a:pt x="33479" y="1720458"/>
                    </a:cubicBezTo>
                    <a:cubicBezTo>
                      <a:pt x="40919" y="1741847"/>
                      <a:pt x="49289" y="1765097"/>
                      <a:pt x="59518" y="1790206"/>
                    </a:cubicBezTo>
                    <a:cubicBezTo>
                      <a:pt x="60449" y="1792066"/>
                      <a:pt x="61378" y="1793926"/>
                      <a:pt x="63238" y="1794856"/>
                    </a:cubicBezTo>
                    <a:cubicBezTo>
                      <a:pt x="62309" y="1800436"/>
                      <a:pt x="64168" y="1806016"/>
                      <a:pt x="69748" y="1807876"/>
                    </a:cubicBezTo>
                    <a:cubicBezTo>
                      <a:pt x="104158" y="1824615"/>
                      <a:pt x="144146" y="1826475"/>
                      <a:pt x="178556" y="1827405"/>
                    </a:cubicBezTo>
                    <a:cubicBezTo>
                      <a:pt x="183206" y="1827405"/>
                      <a:pt x="188785" y="1827405"/>
                      <a:pt x="193435" y="1827405"/>
                    </a:cubicBezTo>
                    <a:cubicBezTo>
                      <a:pt x="204595" y="1827405"/>
                      <a:pt x="215755" y="1827405"/>
                      <a:pt x="226914" y="1827405"/>
                    </a:cubicBezTo>
                    <a:lnTo>
                      <a:pt x="234354" y="1827405"/>
                    </a:lnTo>
                    <a:cubicBezTo>
                      <a:pt x="240864" y="1827405"/>
                      <a:pt x="247374" y="1827405"/>
                      <a:pt x="252954" y="1827405"/>
                    </a:cubicBezTo>
                    <a:lnTo>
                      <a:pt x="260394" y="1827405"/>
                    </a:lnTo>
                    <a:lnTo>
                      <a:pt x="269693" y="1827405"/>
                    </a:lnTo>
                    <a:cubicBezTo>
                      <a:pt x="278063" y="1827405"/>
                      <a:pt x="285503" y="1827405"/>
                      <a:pt x="293873" y="1827405"/>
                    </a:cubicBezTo>
                    <a:cubicBezTo>
                      <a:pt x="341302" y="1826475"/>
                      <a:pt x="387801" y="1819966"/>
                      <a:pt x="430579" y="1813456"/>
                    </a:cubicBezTo>
                    <a:cubicBezTo>
                      <a:pt x="445459" y="1811596"/>
                      <a:pt x="460338" y="1808806"/>
                      <a:pt x="475219" y="1806016"/>
                    </a:cubicBezTo>
                    <a:cubicBezTo>
                      <a:pt x="483588" y="1805086"/>
                      <a:pt x="491028" y="1803226"/>
                      <a:pt x="499398" y="1802296"/>
                    </a:cubicBezTo>
                    <a:cubicBezTo>
                      <a:pt x="517997" y="1799506"/>
                      <a:pt x="535667" y="1796716"/>
                      <a:pt x="554267" y="1793926"/>
                    </a:cubicBezTo>
                    <a:lnTo>
                      <a:pt x="567286" y="1792066"/>
                    </a:lnTo>
                    <a:cubicBezTo>
                      <a:pt x="606345" y="1786486"/>
                      <a:pt x="652844" y="1779046"/>
                      <a:pt x="700273" y="1766957"/>
                    </a:cubicBezTo>
                    <a:cubicBezTo>
                      <a:pt x="721663" y="1761377"/>
                      <a:pt x="743051" y="1754867"/>
                      <a:pt x="763512" y="1747427"/>
                    </a:cubicBezTo>
                    <a:cubicBezTo>
                      <a:pt x="769091" y="1745567"/>
                      <a:pt x="775601" y="1742777"/>
                      <a:pt x="781180" y="1740917"/>
                    </a:cubicBezTo>
                    <a:cubicBezTo>
                      <a:pt x="795130" y="1781836"/>
                      <a:pt x="810940" y="1822755"/>
                      <a:pt x="827679" y="1863674"/>
                    </a:cubicBezTo>
                    <a:cubicBezTo>
                      <a:pt x="848139" y="1912963"/>
                      <a:pt x="869528" y="1961322"/>
                      <a:pt x="895568" y="2018981"/>
                    </a:cubicBezTo>
                    <a:cubicBezTo>
                      <a:pt x="918817" y="2070129"/>
                      <a:pt x="942067" y="2120348"/>
                      <a:pt x="966246" y="2173357"/>
                    </a:cubicBezTo>
                    <a:cubicBezTo>
                      <a:pt x="977406" y="2198466"/>
                      <a:pt x="989495" y="2223576"/>
                      <a:pt x="1000656" y="2247755"/>
                    </a:cubicBezTo>
                    <a:cubicBezTo>
                      <a:pt x="1006235" y="2260775"/>
                      <a:pt x="1012745" y="2272864"/>
                      <a:pt x="1018324" y="2285884"/>
                    </a:cubicBezTo>
                    <a:cubicBezTo>
                      <a:pt x="1024835" y="2298904"/>
                      <a:pt x="1031344" y="2312854"/>
                      <a:pt x="1038785" y="2326803"/>
                    </a:cubicBezTo>
                    <a:cubicBezTo>
                      <a:pt x="1040644" y="2329593"/>
                      <a:pt x="1042505" y="2331453"/>
                      <a:pt x="1045294" y="2332383"/>
                    </a:cubicBezTo>
                    <a:cubicBezTo>
                      <a:pt x="1047155" y="2333313"/>
                      <a:pt x="1049944" y="2334243"/>
                      <a:pt x="1052734" y="2334243"/>
                    </a:cubicBezTo>
                    <a:cubicBezTo>
                      <a:pt x="1054594" y="2334243"/>
                      <a:pt x="1056454" y="2334243"/>
                      <a:pt x="1059244" y="2333313"/>
                    </a:cubicBezTo>
                    <a:cubicBezTo>
                      <a:pt x="1063894" y="2331453"/>
                      <a:pt x="1066684" y="2328663"/>
                      <a:pt x="1068543" y="2324013"/>
                    </a:cubicBezTo>
                    <a:cubicBezTo>
                      <a:pt x="1068543" y="2324013"/>
                      <a:pt x="1068543" y="2323083"/>
                      <a:pt x="1069473" y="2322153"/>
                    </a:cubicBezTo>
                    <a:cubicBezTo>
                      <a:pt x="1121553" y="2310063"/>
                      <a:pt x="1167121" y="2297974"/>
                      <a:pt x="1209901" y="2284954"/>
                    </a:cubicBezTo>
                    <a:cubicBezTo>
                      <a:pt x="1255469" y="2271005"/>
                      <a:pt x="1303828" y="2253335"/>
                      <a:pt x="1357766" y="2231015"/>
                    </a:cubicBezTo>
                    <a:cubicBezTo>
                      <a:pt x="1445184" y="2195676"/>
                      <a:pt x="1539112" y="2151037"/>
                      <a:pt x="1643270" y="2094309"/>
                    </a:cubicBezTo>
                    <a:cubicBezTo>
                      <a:pt x="1689769" y="2069199"/>
                      <a:pt x="1737197" y="2043160"/>
                      <a:pt x="1782766" y="2017121"/>
                    </a:cubicBezTo>
                    <a:cubicBezTo>
                      <a:pt x="1804155" y="2005031"/>
                      <a:pt x="1829265" y="1990151"/>
                      <a:pt x="1853444" y="1975272"/>
                    </a:cubicBezTo>
                    <a:cubicBezTo>
                      <a:pt x="1873903" y="1962252"/>
                      <a:pt x="1896223" y="1948302"/>
                      <a:pt x="1923193" y="1929703"/>
                    </a:cubicBezTo>
                    <a:cubicBezTo>
                      <a:pt x="1955742" y="1907383"/>
                      <a:pt x="1988291" y="1885064"/>
                      <a:pt x="2018981" y="1862744"/>
                    </a:cubicBezTo>
                    <a:cubicBezTo>
                      <a:pt x="2032930" y="1853444"/>
                      <a:pt x="2045949" y="1843215"/>
                      <a:pt x="2059899" y="1833915"/>
                    </a:cubicBezTo>
                    <a:cubicBezTo>
                      <a:pt x="2065480" y="1830195"/>
                      <a:pt x="2071059" y="1825545"/>
                      <a:pt x="2076639" y="1821825"/>
                    </a:cubicBezTo>
                    <a:cubicBezTo>
                      <a:pt x="2092448" y="1810666"/>
                      <a:pt x="2109188" y="1799506"/>
                      <a:pt x="2124997" y="1787416"/>
                    </a:cubicBezTo>
                    <a:cubicBezTo>
                      <a:pt x="2143597" y="1772537"/>
                      <a:pt x="2163127" y="1756727"/>
                      <a:pt x="2184516" y="1738127"/>
                    </a:cubicBezTo>
                    <a:cubicBezTo>
                      <a:pt x="2237525" y="1689769"/>
                      <a:pt x="2287743" y="1635830"/>
                      <a:pt x="2335173" y="1583751"/>
                    </a:cubicBezTo>
                    <a:lnTo>
                      <a:pt x="2342612" y="1576311"/>
                    </a:lnTo>
                    <a:cubicBezTo>
                      <a:pt x="2367722" y="1549342"/>
                      <a:pt x="2392831" y="1521443"/>
                      <a:pt x="2418871" y="1494474"/>
                    </a:cubicBezTo>
                    <a:cubicBezTo>
                      <a:pt x="2432821" y="1480524"/>
                      <a:pt x="2444910" y="1465644"/>
                      <a:pt x="2457930" y="1450764"/>
                    </a:cubicBezTo>
                    <a:cubicBezTo>
                      <a:pt x="2465370" y="1442395"/>
                      <a:pt x="2470949" y="1434955"/>
                      <a:pt x="2476529" y="1428445"/>
                    </a:cubicBezTo>
                    <a:cubicBezTo>
                      <a:pt x="2479319" y="1424725"/>
                      <a:pt x="2483038" y="1420075"/>
                      <a:pt x="2485829" y="1415425"/>
                    </a:cubicBezTo>
                    <a:cubicBezTo>
                      <a:pt x="2487688" y="1412635"/>
                      <a:pt x="2488619" y="1409846"/>
                      <a:pt x="2490479" y="1407985"/>
                    </a:cubicBezTo>
                    <a:cubicBezTo>
                      <a:pt x="2492338" y="1404266"/>
                      <a:pt x="2493269" y="1400546"/>
                      <a:pt x="2494199" y="1396826"/>
                    </a:cubicBezTo>
                    <a:cubicBezTo>
                      <a:pt x="2497919" y="1386596"/>
                      <a:pt x="2495129" y="1379156"/>
                      <a:pt x="2489549" y="1374506"/>
                    </a:cubicBezTo>
                    <a:close/>
                  </a:path>
                </a:pathLst>
              </a:custGeom>
              <a:solidFill>
                <a:srgbClr val="FFB43D"/>
              </a:solidFill>
              <a:ln w="93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xmlns="" id="{6F1B8556-428C-B38B-3290-285AF6E5C74B}"/>
                  </a:ext>
                </a:extLst>
              </p:cNvPr>
              <p:cNvSpPr/>
              <p:nvPr/>
            </p:nvSpPr>
            <p:spPr>
              <a:xfrm>
                <a:off x="8784212" y="1319811"/>
                <a:ext cx="682025" cy="793270"/>
              </a:xfrm>
              <a:custGeom>
                <a:avLst/>
                <a:gdLst>
                  <a:gd name="connsiteX0" fmla="*/ 675515 w 682025"/>
                  <a:gd name="connsiteY0" fmla="*/ 497538 h 793270"/>
                  <a:gd name="connsiteX1" fmla="*/ 669935 w 682025"/>
                  <a:gd name="connsiteY1" fmla="*/ 493818 h 793270"/>
                  <a:gd name="connsiteX2" fmla="*/ 660635 w 682025"/>
                  <a:gd name="connsiteY2" fmla="*/ 478938 h 793270"/>
                  <a:gd name="connsiteX3" fmla="*/ 651335 w 682025"/>
                  <a:gd name="connsiteY3" fmla="*/ 464059 h 793270"/>
                  <a:gd name="connsiteX4" fmla="*/ 626227 w 682025"/>
                  <a:gd name="connsiteY4" fmla="*/ 425930 h 793270"/>
                  <a:gd name="connsiteX5" fmla="*/ 573218 w 682025"/>
                  <a:gd name="connsiteY5" fmla="*/ 353391 h 793270"/>
                  <a:gd name="connsiteX6" fmla="*/ 561128 w 682025"/>
                  <a:gd name="connsiteY6" fmla="*/ 345022 h 793270"/>
                  <a:gd name="connsiteX7" fmla="*/ 550898 w 682025"/>
                  <a:gd name="connsiteY7" fmla="*/ 345022 h 793270"/>
                  <a:gd name="connsiteX8" fmla="*/ 493239 w 682025"/>
                  <a:gd name="connsiteY8" fmla="*/ 351531 h 793270"/>
                  <a:gd name="connsiteX9" fmla="*/ 427211 w 682025"/>
                  <a:gd name="connsiteY9" fmla="*/ 367341 h 793270"/>
                  <a:gd name="connsiteX10" fmla="*/ 311894 w 682025"/>
                  <a:gd name="connsiteY10" fmla="*/ 403610 h 793270"/>
                  <a:gd name="connsiteX11" fmla="*/ 96140 w 682025"/>
                  <a:gd name="connsiteY11" fmla="*/ 504048 h 793270"/>
                  <a:gd name="connsiteX12" fmla="*/ 16161 w 682025"/>
                  <a:gd name="connsiteY12" fmla="*/ 566356 h 793270"/>
                  <a:gd name="connsiteX13" fmla="*/ 12442 w 682025"/>
                  <a:gd name="connsiteY13" fmla="*/ 574726 h 793270"/>
                  <a:gd name="connsiteX14" fmla="*/ 16161 w 682025"/>
                  <a:gd name="connsiteY14" fmla="*/ 583096 h 793270"/>
                  <a:gd name="connsiteX15" fmla="*/ 16161 w 682025"/>
                  <a:gd name="connsiteY15" fmla="*/ 584026 h 793270"/>
                  <a:gd name="connsiteX16" fmla="*/ 18021 w 682025"/>
                  <a:gd name="connsiteY16" fmla="*/ 608205 h 793270"/>
                  <a:gd name="connsiteX17" fmla="*/ 18951 w 682025"/>
                  <a:gd name="connsiteY17" fmla="*/ 628665 h 793270"/>
                  <a:gd name="connsiteX18" fmla="*/ 19881 w 682025"/>
                  <a:gd name="connsiteY18" fmla="*/ 654704 h 793270"/>
                  <a:gd name="connsiteX19" fmla="*/ 20811 w 682025"/>
                  <a:gd name="connsiteY19" fmla="*/ 676093 h 793270"/>
                  <a:gd name="connsiteX20" fmla="*/ 32901 w 682025"/>
                  <a:gd name="connsiteY20" fmla="*/ 762581 h 793270"/>
                  <a:gd name="connsiteX21" fmla="*/ 29181 w 682025"/>
                  <a:gd name="connsiteY21" fmla="*/ 769091 h 793270"/>
                  <a:gd name="connsiteX22" fmla="*/ 27321 w 682025"/>
                  <a:gd name="connsiteY22" fmla="*/ 781181 h 793270"/>
                  <a:gd name="connsiteX23" fmla="*/ 34761 w 682025"/>
                  <a:gd name="connsiteY23" fmla="*/ 791411 h 793270"/>
                  <a:gd name="connsiteX24" fmla="*/ 43131 w 682025"/>
                  <a:gd name="connsiteY24" fmla="*/ 793271 h 793270"/>
                  <a:gd name="connsiteX25" fmla="*/ 46850 w 682025"/>
                  <a:gd name="connsiteY25" fmla="*/ 793271 h 793270"/>
                  <a:gd name="connsiteX26" fmla="*/ 57080 w 682025"/>
                  <a:gd name="connsiteY26" fmla="*/ 785831 h 793270"/>
                  <a:gd name="connsiteX27" fmla="*/ 64520 w 682025"/>
                  <a:gd name="connsiteY27" fmla="*/ 772811 h 793270"/>
                  <a:gd name="connsiteX28" fmla="*/ 85909 w 682025"/>
                  <a:gd name="connsiteY28" fmla="*/ 753282 h 793270"/>
                  <a:gd name="connsiteX29" fmla="*/ 170538 w 682025"/>
                  <a:gd name="connsiteY29" fmla="*/ 707713 h 793270"/>
                  <a:gd name="connsiteX30" fmla="*/ 203087 w 682025"/>
                  <a:gd name="connsiteY30" fmla="*/ 692833 h 793270"/>
                  <a:gd name="connsiteX31" fmla="*/ 222616 w 682025"/>
                  <a:gd name="connsiteY31" fmla="*/ 683533 h 793270"/>
                  <a:gd name="connsiteX32" fmla="*/ 243076 w 682025"/>
                  <a:gd name="connsiteY32" fmla="*/ 673304 h 793270"/>
                  <a:gd name="connsiteX33" fmla="*/ 289575 w 682025"/>
                  <a:gd name="connsiteY33" fmla="*/ 651914 h 793270"/>
                  <a:gd name="connsiteX34" fmla="*/ 382572 w 682025"/>
                  <a:gd name="connsiteY34" fmla="*/ 612855 h 793270"/>
                  <a:gd name="connsiteX35" fmla="*/ 400242 w 682025"/>
                  <a:gd name="connsiteY35" fmla="*/ 606345 h 793270"/>
                  <a:gd name="connsiteX36" fmla="*/ 523929 w 682025"/>
                  <a:gd name="connsiteY36" fmla="*/ 559846 h 793270"/>
                  <a:gd name="connsiteX37" fmla="*/ 595537 w 682025"/>
                  <a:gd name="connsiteY37" fmla="*/ 537527 h 793270"/>
                  <a:gd name="connsiteX38" fmla="*/ 615996 w 682025"/>
                  <a:gd name="connsiteY38" fmla="*/ 531947 h 793270"/>
                  <a:gd name="connsiteX39" fmla="*/ 631806 w 682025"/>
                  <a:gd name="connsiteY39" fmla="*/ 528227 h 793270"/>
                  <a:gd name="connsiteX40" fmla="*/ 666215 w 682025"/>
                  <a:gd name="connsiteY40" fmla="*/ 522647 h 793270"/>
                  <a:gd name="connsiteX41" fmla="*/ 670865 w 682025"/>
                  <a:gd name="connsiteY41" fmla="*/ 521717 h 793270"/>
                  <a:gd name="connsiteX42" fmla="*/ 677375 w 682025"/>
                  <a:gd name="connsiteY42" fmla="*/ 517997 h 793270"/>
                  <a:gd name="connsiteX43" fmla="*/ 682025 w 682025"/>
                  <a:gd name="connsiteY43" fmla="*/ 507768 h 793270"/>
                  <a:gd name="connsiteX44" fmla="*/ 675515 w 682025"/>
                  <a:gd name="connsiteY44" fmla="*/ 497538 h 793270"/>
                  <a:gd name="connsiteX45" fmla="*/ 116599 w 682025"/>
                  <a:gd name="connsiteY45" fmla="*/ 247374 h 793270"/>
                  <a:gd name="connsiteX46" fmla="*/ 223546 w 682025"/>
                  <a:gd name="connsiteY46" fmla="*/ 198085 h 793270"/>
                  <a:gd name="connsiteX47" fmla="*/ 301664 w 682025"/>
                  <a:gd name="connsiteY47" fmla="*/ 172046 h 793270"/>
                  <a:gd name="connsiteX48" fmla="*/ 333284 w 682025"/>
                  <a:gd name="connsiteY48" fmla="*/ 163676 h 793270"/>
                  <a:gd name="connsiteX49" fmla="*/ 342584 w 682025"/>
                  <a:gd name="connsiteY49" fmla="*/ 161816 h 793270"/>
                  <a:gd name="connsiteX50" fmla="*/ 385362 w 682025"/>
                  <a:gd name="connsiteY50" fmla="*/ 148796 h 793270"/>
                  <a:gd name="connsiteX51" fmla="*/ 393732 w 682025"/>
                  <a:gd name="connsiteY51" fmla="*/ 135777 h 793270"/>
                  <a:gd name="connsiteX52" fmla="*/ 389082 w 682025"/>
                  <a:gd name="connsiteY52" fmla="*/ 124617 h 793270"/>
                  <a:gd name="connsiteX53" fmla="*/ 386292 w 682025"/>
                  <a:gd name="connsiteY53" fmla="*/ 112527 h 793270"/>
                  <a:gd name="connsiteX54" fmla="*/ 384432 w 682025"/>
                  <a:gd name="connsiteY54" fmla="*/ 106947 h 793270"/>
                  <a:gd name="connsiteX55" fmla="*/ 383502 w 682025"/>
                  <a:gd name="connsiteY55" fmla="*/ 105087 h 793270"/>
                  <a:gd name="connsiteX56" fmla="*/ 379783 w 682025"/>
                  <a:gd name="connsiteY56" fmla="*/ 97648 h 793270"/>
                  <a:gd name="connsiteX57" fmla="*/ 378852 w 682025"/>
                  <a:gd name="connsiteY57" fmla="*/ 95788 h 793270"/>
                  <a:gd name="connsiteX58" fmla="*/ 365833 w 682025"/>
                  <a:gd name="connsiteY58" fmla="*/ 75328 h 793270"/>
                  <a:gd name="connsiteX59" fmla="*/ 328634 w 682025"/>
                  <a:gd name="connsiteY59" fmla="*/ 32549 h 793270"/>
                  <a:gd name="connsiteX60" fmla="*/ 306314 w 682025"/>
                  <a:gd name="connsiteY60" fmla="*/ 14880 h 793270"/>
                  <a:gd name="connsiteX61" fmla="*/ 281205 w 682025"/>
                  <a:gd name="connsiteY61" fmla="*/ 2790 h 793270"/>
                  <a:gd name="connsiteX62" fmla="*/ 266325 w 682025"/>
                  <a:gd name="connsiteY62" fmla="*/ 0 h 793270"/>
                  <a:gd name="connsiteX63" fmla="*/ 265395 w 682025"/>
                  <a:gd name="connsiteY63" fmla="*/ 0 h 793270"/>
                  <a:gd name="connsiteX64" fmla="*/ 261675 w 682025"/>
                  <a:gd name="connsiteY64" fmla="*/ 0 h 793270"/>
                  <a:gd name="connsiteX65" fmla="*/ 258886 w 682025"/>
                  <a:gd name="connsiteY65" fmla="*/ 0 h 793270"/>
                  <a:gd name="connsiteX66" fmla="*/ 236566 w 682025"/>
                  <a:gd name="connsiteY66" fmla="*/ 1860 h 793270"/>
                  <a:gd name="connsiteX67" fmla="*/ 197507 w 682025"/>
                  <a:gd name="connsiteY67" fmla="*/ 13020 h 793270"/>
                  <a:gd name="connsiteX68" fmla="*/ 153798 w 682025"/>
                  <a:gd name="connsiteY68" fmla="*/ 31619 h 793270"/>
                  <a:gd name="connsiteX69" fmla="*/ 111949 w 682025"/>
                  <a:gd name="connsiteY69" fmla="*/ 53939 h 793270"/>
                  <a:gd name="connsiteX70" fmla="*/ 72890 w 682025"/>
                  <a:gd name="connsiteY70" fmla="*/ 78118 h 793270"/>
                  <a:gd name="connsiteX71" fmla="*/ 22671 w 682025"/>
                  <a:gd name="connsiteY71" fmla="*/ 117177 h 793270"/>
                  <a:gd name="connsiteX72" fmla="*/ 22671 w 682025"/>
                  <a:gd name="connsiteY72" fmla="*/ 131127 h 793270"/>
                  <a:gd name="connsiteX73" fmla="*/ 20811 w 682025"/>
                  <a:gd name="connsiteY73" fmla="*/ 134847 h 793270"/>
                  <a:gd name="connsiteX74" fmla="*/ 17092 w 682025"/>
                  <a:gd name="connsiteY74" fmla="*/ 151586 h 793270"/>
                  <a:gd name="connsiteX75" fmla="*/ 17092 w 682025"/>
                  <a:gd name="connsiteY75" fmla="*/ 152516 h 793270"/>
                  <a:gd name="connsiteX76" fmla="*/ 16161 w 682025"/>
                  <a:gd name="connsiteY76" fmla="*/ 167396 h 793270"/>
                  <a:gd name="connsiteX77" fmla="*/ 16161 w 682025"/>
                  <a:gd name="connsiteY77" fmla="*/ 170186 h 793270"/>
                  <a:gd name="connsiteX78" fmla="*/ 15231 w 682025"/>
                  <a:gd name="connsiteY78" fmla="*/ 177626 h 793270"/>
                  <a:gd name="connsiteX79" fmla="*/ 12442 w 682025"/>
                  <a:gd name="connsiteY79" fmla="*/ 207385 h 793270"/>
                  <a:gd name="connsiteX80" fmla="*/ 10582 w 682025"/>
                  <a:gd name="connsiteY80" fmla="*/ 226914 h 793270"/>
                  <a:gd name="connsiteX81" fmla="*/ 5932 w 682025"/>
                  <a:gd name="connsiteY81" fmla="*/ 278993 h 793270"/>
                  <a:gd name="connsiteX82" fmla="*/ 5932 w 682025"/>
                  <a:gd name="connsiteY82" fmla="*/ 279923 h 793270"/>
                  <a:gd name="connsiteX83" fmla="*/ 1282 w 682025"/>
                  <a:gd name="connsiteY83" fmla="*/ 298523 h 793270"/>
                  <a:gd name="connsiteX84" fmla="*/ 13371 w 682025"/>
                  <a:gd name="connsiteY84" fmla="*/ 305963 h 793270"/>
                  <a:gd name="connsiteX85" fmla="*/ 19881 w 682025"/>
                  <a:gd name="connsiteY85" fmla="*/ 304103 h 793270"/>
                  <a:gd name="connsiteX86" fmla="*/ 116599 w 682025"/>
                  <a:gd name="connsiteY86" fmla="*/ 247374 h 79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682025" h="793270">
                    <a:moveTo>
                      <a:pt x="675515" y="497538"/>
                    </a:moveTo>
                    <a:cubicBezTo>
                      <a:pt x="673655" y="495678"/>
                      <a:pt x="671795" y="494748"/>
                      <a:pt x="669935" y="493818"/>
                    </a:cubicBezTo>
                    <a:cubicBezTo>
                      <a:pt x="667145" y="489168"/>
                      <a:pt x="663426" y="484518"/>
                      <a:pt x="660635" y="478938"/>
                    </a:cubicBezTo>
                    <a:cubicBezTo>
                      <a:pt x="657845" y="474288"/>
                      <a:pt x="654126" y="469638"/>
                      <a:pt x="651335" y="464059"/>
                    </a:cubicBezTo>
                    <a:cubicBezTo>
                      <a:pt x="643896" y="452899"/>
                      <a:pt x="636456" y="440809"/>
                      <a:pt x="626227" y="425930"/>
                    </a:cubicBezTo>
                    <a:cubicBezTo>
                      <a:pt x="607627" y="398960"/>
                      <a:pt x="589957" y="374781"/>
                      <a:pt x="573218" y="353391"/>
                    </a:cubicBezTo>
                    <a:cubicBezTo>
                      <a:pt x="571358" y="348741"/>
                      <a:pt x="566708" y="345022"/>
                      <a:pt x="561128" y="345022"/>
                    </a:cubicBezTo>
                    <a:cubicBezTo>
                      <a:pt x="557408" y="345022"/>
                      <a:pt x="554618" y="345022"/>
                      <a:pt x="550898" y="345022"/>
                    </a:cubicBezTo>
                    <a:cubicBezTo>
                      <a:pt x="530438" y="345022"/>
                      <a:pt x="509049" y="348741"/>
                      <a:pt x="493239" y="351531"/>
                    </a:cubicBezTo>
                    <a:cubicBezTo>
                      <a:pt x="473710" y="355251"/>
                      <a:pt x="452321" y="359901"/>
                      <a:pt x="427211" y="367341"/>
                    </a:cubicBezTo>
                    <a:cubicBezTo>
                      <a:pt x="388152" y="378501"/>
                      <a:pt x="349093" y="390590"/>
                      <a:pt x="311894" y="403610"/>
                    </a:cubicBezTo>
                    <a:cubicBezTo>
                      <a:pt x="222616" y="435229"/>
                      <a:pt x="153798" y="466849"/>
                      <a:pt x="96140" y="504048"/>
                    </a:cubicBezTo>
                    <a:cubicBezTo>
                      <a:pt x="67310" y="522647"/>
                      <a:pt x="40341" y="544037"/>
                      <a:pt x="16161" y="566356"/>
                    </a:cubicBezTo>
                    <a:cubicBezTo>
                      <a:pt x="14301" y="568216"/>
                      <a:pt x="12442" y="571006"/>
                      <a:pt x="12442" y="574726"/>
                    </a:cubicBezTo>
                    <a:cubicBezTo>
                      <a:pt x="12442" y="578446"/>
                      <a:pt x="13371" y="581236"/>
                      <a:pt x="16161" y="583096"/>
                    </a:cubicBezTo>
                    <a:cubicBezTo>
                      <a:pt x="16161" y="584026"/>
                      <a:pt x="16161" y="584026"/>
                      <a:pt x="16161" y="584026"/>
                    </a:cubicBezTo>
                    <a:cubicBezTo>
                      <a:pt x="16161" y="592395"/>
                      <a:pt x="17092" y="600765"/>
                      <a:pt x="18021" y="608205"/>
                    </a:cubicBezTo>
                    <a:cubicBezTo>
                      <a:pt x="18021" y="614715"/>
                      <a:pt x="18951" y="622155"/>
                      <a:pt x="18951" y="628665"/>
                    </a:cubicBezTo>
                    <a:cubicBezTo>
                      <a:pt x="19881" y="637034"/>
                      <a:pt x="19881" y="646334"/>
                      <a:pt x="19881" y="654704"/>
                    </a:cubicBezTo>
                    <a:cubicBezTo>
                      <a:pt x="19881" y="662144"/>
                      <a:pt x="20811" y="668654"/>
                      <a:pt x="20811" y="676093"/>
                    </a:cubicBezTo>
                    <a:cubicBezTo>
                      <a:pt x="21741" y="702133"/>
                      <a:pt x="24531" y="732822"/>
                      <a:pt x="32901" y="762581"/>
                    </a:cubicBezTo>
                    <a:cubicBezTo>
                      <a:pt x="31971" y="764441"/>
                      <a:pt x="30111" y="767231"/>
                      <a:pt x="29181" y="769091"/>
                    </a:cubicBezTo>
                    <a:cubicBezTo>
                      <a:pt x="27321" y="771881"/>
                      <a:pt x="26391" y="776531"/>
                      <a:pt x="27321" y="781181"/>
                    </a:cubicBezTo>
                    <a:cubicBezTo>
                      <a:pt x="28251" y="784901"/>
                      <a:pt x="31041" y="788621"/>
                      <a:pt x="34761" y="791411"/>
                    </a:cubicBezTo>
                    <a:cubicBezTo>
                      <a:pt x="37551" y="793271"/>
                      <a:pt x="40341" y="793271"/>
                      <a:pt x="43131" y="793271"/>
                    </a:cubicBezTo>
                    <a:cubicBezTo>
                      <a:pt x="44061" y="793271"/>
                      <a:pt x="45921" y="793271"/>
                      <a:pt x="46850" y="793271"/>
                    </a:cubicBezTo>
                    <a:cubicBezTo>
                      <a:pt x="50570" y="792341"/>
                      <a:pt x="55220" y="789551"/>
                      <a:pt x="57080" y="785831"/>
                    </a:cubicBezTo>
                    <a:cubicBezTo>
                      <a:pt x="58940" y="781181"/>
                      <a:pt x="61730" y="777461"/>
                      <a:pt x="64520" y="772811"/>
                    </a:cubicBezTo>
                    <a:cubicBezTo>
                      <a:pt x="70100" y="766301"/>
                      <a:pt x="76610" y="759791"/>
                      <a:pt x="85909" y="753282"/>
                    </a:cubicBezTo>
                    <a:cubicBezTo>
                      <a:pt x="111949" y="734682"/>
                      <a:pt x="141708" y="720732"/>
                      <a:pt x="170538" y="707713"/>
                    </a:cubicBezTo>
                    <a:cubicBezTo>
                      <a:pt x="181697" y="703063"/>
                      <a:pt x="191927" y="698413"/>
                      <a:pt x="203087" y="692833"/>
                    </a:cubicBezTo>
                    <a:cubicBezTo>
                      <a:pt x="209596" y="690043"/>
                      <a:pt x="216106" y="686323"/>
                      <a:pt x="222616" y="683533"/>
                    </a:cubicBezTo>
                    <a:cubicBezTo>
                      <a:pt x="229126" y="679813"/>
                      <a:pt x="236566" y="677023"/>
                      <a:pt x="243076" y="673304"/>
                    </a:cubicBezTo>
                    <a:cubicBezTo>
                      <a:pt x="257026" y="666794"/>
                      <a:pt x="271905" y="659354"/>
                      <a:pt x="289575" y="651914"/>
                    </a:cubicBezTo>
                    <a:cubicBezTo>
                      <a:pt x="318404" y="638894"/>
                      <a:pt x="349093" y="626805"/>
                      <a:pt x="382572" y="612855"/>
                    </a:cubicBezTo>
                    <a:lnTo>
                      <a:pt x="400242" y="606345"/>
                    </a:lnTo>
                    <a:cubicBezTo>
                      <a:pt x="440231" y="590536"/>
                      <a:pt x="482080" y="574726"/>
                      <a:pt x="523929" y="559846"/>
                    </a:cubicBezTo>
                    <a:cubicBezTo>
                      <a:pt x="549038" y="551477"/>
                      <a:pt x="572287" y="544037"/>
                      <a:pt x="595537" y="537527"/>
                    </a:cubicBezTo>
                    <a:cubicBezTo>
                      <a:pt x="602047" y="535667"/>
                      <a:pt x="608557" y="533807"/>
                      <a:pt x="615996" y="531947"/>
                    </a:cubicBezTo>
                    <a:cubicBezTo>
                      <a:pt x="621577" y="531017"/>
                      <a:pt x="626227" y="529157"/>
                      <a:pt x="631806" y="528227"/>
                    </a:cubicBezTo>
                    <a:cubicBezTo>
                      <a:pt x="642966" y="525437"/>
                      <a:pt x="655056" y="523577"/>
                      <a:pt x="666215" y="522647"/>
                    </a:cubicBezTo>
                    <a:lnTo>
                      <a:pt x="670865" y="521717"/>
                    </a:lnTo>
                    <a:cubicBezTo>
                      <a:pt x="673655" y="520787"/>
                      <a:pt x="675515" y="519857"/>
                      <a:pt x="677375" y="517997"/>
                    </a:cubicBezTo>
                    <a:cubicBezTo>
                      <a:pt x="680165" y="515207"/>
                      <a:pt x="682025" y="511487"/>
                      <a:pt x="682025" y="507768"/>
                    </a:cubicBezTo>
                    <a:cubicBezTo>
                      <a:pt x="680165" y="504978"/>
                      <a:pt x="678305" y="500328"/>
                      <a:pt x="675515" y="497538"/>
                    </a:cubicBezTo>
                    <a:close/>
                    <a:moveTo>
                      <a:pt x="116599" y="247374"/>
                    </a:moveTo>
                    <a:cubicBezTo>
                      <a:pt x="151938" y="228774"/>
                      <a:pt x="188207" y="212035"/>
                      <a:pt x="223546" y="198085"/>
                    </a:cubicBezTo>
                    <a:cubicBezTo>
                      <a:pt x="249586" y="187855"/>
                      <a:pt x="275625" y="179486"/>
                      <a:pt x="301664" y="172046"/>
                    </a:cubicBezTo>
                    <a:cubicBezTo>
                      <a:pt x="311894" y="169256"/>
                      <a:pt x="323054" y="166466"/>
                      <a:pt x="333284" y="163676"/>
                    </a:cubicBezTo>
                    <a:lnTo>
                      <a:pt x="342584" y="161816"/>
                    </a:lnTo>
                    <a:cubicBezTo>
                      <a:pt x="357463" y="158096"/>
                      <a:pt x="371413" y="154376"/>
                      <a:pt x="385362" y="148796"/>
                    </a:cubicBezTo>
                    <a:cubicBezTo>
                      <a:pt x="390012" y="146936"/>
                      <a:pt x="392802" y="140427"/>
                      <a:pt x="393732" y="135777"/>
                    </a:cubicBezTo>
                    <a:cubicBezTo>
                      <a:pt x="393732" y="131127"/>
                      <a:pt x="391872" y="127407"/>
                      <a:pt x="389082" y="124617"/>
                    </a:cubicBezTo>
                    <a:cubicBezTo>
                      <a:pt x="390012" y="120897"/>
                      <a:pt x="389082" y="116247"/>
                      <a:pt x="386292" y="112527"/>
                    </a:cubicBezTo>
                    <a:cubicBezTo>
                      <a:pt x="386292" y="110667"/>
                      <a:pt x="385362" y="108807"/>
                      <a:pt x="384432" y="106947"/>
                    </a:cubicBezTo>
                    <a:lnTo>
                      <a:pt x="383502" y="105087"/>
                    </a:lnTo>
                    <a:cubicBezTo>
                      <a:pt x="382572" y="102297"/>
                      <a:pt x="380712" y="100438"/>
                      <a:pt x="379783" y="97648"/>
                    </a:cubicBezTo>
                    <a:lnTo>
                      <a:pt x="378852" y="95788"/>
                    </a:lnTo>
                    <a:cubicBezTo>
                      <a:pt x="374202" y="88348"/>
                      <a:pt x="369553" y="81838"/>
                      <a:pt x="365833" y="75328"/>
                    </a:cubicBezTo>
                    <a:cubicBezTo>
                      <a:pt x="355603" y="60449"/>
                      <a:pt x="343513" y="45569"/>
                      <a:pt x="328634" y="32549"/>
                    </a:cubicBezTo>
                    <a:cubicBezTo>
                      <a:pt x="322124" y="26039"/>
                      <a:pt x="314684" y="20460"/>
                      <a:pt x="306314" y="14880"/>
                    </a:cubicBezTo>
                    <a:cubicBezTo>
                      <a:pt x="299804" y="10230"/>
                      <a:pt x="291435" y="5580"/>
                      <a:pt x="281205" y="2790"/>
                    </a:cubicBezTo>
                    <a:cubicBezTo>
                      <a:pt x="276555" y="930"/>
                      <a:pt x="270975" y="930"/>
                      <a:pt x="266325" y="0"/>
                    </a:cubicBezTo>
                    <a:cubicBezTo>
                      <a:pt x="266325" y="0"/>
                      <a:pt x="265395" y="0"/>
                      <a:pt x="265395" y="0"/>
                    </a:cubicBezTo>
                    <a:cubicBezTo>
                      <a:pt x="264465" y="0"/>
                      <a:pt x="262605" y="0"/>
                      <a:pt x="261675" y="0"/>
                    </a:cubicBezTo>
                    <a:cubicBezTo>
                      <a:pt x="260745" y="0"/>
                      <a:pt x="259815" y="0"/>
                      <a:pt x="258886" y="0"/>
                    </a:cubicBezTo>
                    <a:cubicBezTo>
                      <a:pt x="250516" y="0"/>
                      <a:pt x="243076" y="930"/>
                      <a:pt x="236566" y="1860"/>
                    </a:cubicBezTo>
                    <a:cubicBezTo>
                      <a:pt x="224476" y="3720"/>
                      <a:pt x="212387" y="6510"/>
                      <a:pt x="197507" y="13020"/>
                    </a:cubicBezTo>
                    <a:cubicBezTo>
                      <a:pt x="180767" y="19530"/>
                      <a:pt x="165888" y="25109"/>
                      <a:pt x="153798" y="31619"/>
                    </a:cubicBezTo>
                    <a:cubicBezTo>
                      <a:pt x="141708" y="37199"/>
                      <a:pt x="127758" y="44639"/>
                      <a:pt x="111949" y="53939"/>
                    </a:cubicBezTo>
                    <a:cubicBezTo>
                      <a:pt x="99859" y="60449"/>
                      <a:pt x="87770" y="68818"/>
                      <a:pt x="72890" y="78118"/>
                    </a:cubicBezTo>
                    <a:cubicBezTo>
                      <a:pt x="51500" y="92068"/>
                      <a:pt x="35691" y="105087"/>
                      <a:pt x="22671" y="117177"/>
                    </a:cubicBezTo>
                    <a:cubicBezTo>
                      <a:pt x="18951" y="120897"/>
                      <a:pt x="18951" y="127407"/>
                      <a:pt x="22671" y="131127"/>
                    </a:cubicBezTo>
                    <a:cubicBezTo>
                      <a:pt x="21741" y="132057"/>
                      <a:pt x="20811" y="132987"/>
                      <a:pt x="20811" y="134847"/>
                    </a:cubicBezTo>
                    <a:cubicBezTo>
                      <a:pt x="18951" y="140427"/>
                      <a:pt x="18021" y="146006"/>
                      <a:pt x="17092" y="151586"/>
                    </a:cubicBezTo>
                    <a:lnTo>
                      <a:pt x="17092" y="152516"/>
                    </a:lnTo>
                    <a:cubicBezTo>
                      <a:pt x="16161" y="157166"/>
                      <a:pt x="16161" y="162746"/>
                      <a:pt x="16161" y="167396"/>
                    </a:cubicBezTo>
                    <a:lnTo>
                      <a:pt x="16161" y="170186"/>
                    </a:lnTo>
                    <a:lnTo>
                      <a:pt x="15231" y="177626"/>
                    </a:lnTo>
                    <a:cubicBezTo>
                      <a:pt x="14301" y="187855"/>
                      <a:pt x="13371" y="197155"/>
                      <a:pt x="12442" y="207385"/>
                    </a:cubicBezTo>
                    <a:cubicBezTo>
                      <a:pt x="11511" y="213895"/>
                      <a:pt x="11511" y="220405"/>
                      <a:pt x="10582" y="226914"/>
                    </a:cubicBezTo>
                    <a:cubicBezTo>
                      <a:pt x="8722" y="243654"/>
                      <a:pt x="6861" y="261324"/>
                      <a:pt x="5932" y="278993"/>
                    </a:cubicBezTo>
                    <a:cubicBezTo>
                      <a:pt x="5932" y="278993"/>
                      <a:pt x="5932" y="279923"/>
                      <a:pt x="5932" y="279923"/>
                    </a:cubicBezTo>
                    <a:cubicBezTo>
                      <a:pt x="351" y="284573"/>
                      <a:pt x="-1508" y="292013"/>
                      <a:pt x="1282" y="298523"/>
                    </a:cubicBezTo>
                    <a:cubicBezTo>
                      <a:pt x="4072" y="303173"/>
                      <a:pt x="8722" y="305963"/>
                      <a:pt x="13371" y="305963"/>
                    </a:cubicBezTo>
                    <a:cubicBezTo>
                      <a:pt x="16161" y="305963"/>
                      <a:pt x="18021" y="305033"/>
                      <a:pt x="19881" y="304103"/>
                    </a:cubicBezTo>
                    <a:cubicBezTo>
                      <a:pt x="49641" y="283643"/>
                      <a:pt x="83120" y="264114"/>
                      <a:pt x="116599" y="247374"/>
                    </a:cubicBezTo>
                    <a:close/>
                  </a:path>
                </a:pathLst>
              </a:custGeom>
              <a:solidFill>
                <a:srgbClr val="00B2C0"/>
              </a:solidFill>
              <a:ln w="93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xmlns="" id="{67EC42A8-5745-1D08-93E9-8EDE38D21FD2}"/>
                  </a:ext>
                </a:extLst>
              </p:cNvPr>
              <p:cNvSpPr/>
              <p:nvPr/>
            </p:nvSpPr>
            <p:spPr>
              <a:xfrm>
                <a:off x="8488133" y="2027523"/>
                <a:ext cx="1988553" cy="1693488"/>
              </a:xfrm>
              <a:custGeom>
                <a:avLst/>
                <a:gdLst>
                  <a:gd name="connsiteX0" fmla="*/ 1080401 w 1988553"/>
                  <a:gd name="connsiteY0" fmla="*/ 4650 h 1693488"/>
                  <a:gd name="connsiteX1" fmla="*/ 1050641 w 1988553"/>
                  <a:gd name="connsiteY1" fmla="*/ 17670 h 1693488"/>
                  <a:gd name="connsiteX2" fmla="*/ 1040412 w 1988553"/>
                  <a:gd name="connsiteY2" fmla="*/ 51149 h 1693488"/>
                  <a:gd name="connsiteX3" fmla="*/ 1042272 w 1988553"/>
                  <a:gd name="connsiteY3" fmla="*/ 79048 h 1693488"/>
                  <a:gd name="connsiteX4" fmla="*/ 1019953 w 1988553"/>
                  <a:gd name="connsiteY4" fmla="*/ 66958 h 1693488"/>
                  <a:gd name="connsiteX5" fmla="*/ 953924 w 1988553"/>
                  <a:gd name="connsiteY5" fmla="*/ 41849 h 1693488"/>
                  <a:gd name="connsiteX6" fmla="*/ 888825 w 1988553"/>
                  <a:gd name="connsiteY6" fmla="*/ 33479 h 1693488"/>
                  <a:gd name="connsiteX7" fmla="*/ 886036 w 1988553"/>
                  <a:gd name="connsiteY7" fmla="*/ 33479 h 1693488"/>
                  <a:gd name="connsiteX8" fmla="*/ 825587 w 1988553"/>
                  <a:gd name="connsiteY8" fmla="*/ 40919 h 1693488"/>
                  <a:gd name="connsiteX9" fmla="*/ 602393 w 1988553"/>
                  <a:gd name="connsiteY9" fmla="*/ 150656 h 1693488"/>
                  <a:gd name="connsiteX10" fmla="*/ 590303 w 1988553"/>
                  <a:gd name="connsiteY10" fmla="*/ 159026 h 1693488"/>
                  <a:gd name="connsiteX11" fmla="*/ 456386 w 1988553"/>
                  <a:gd name="connsiteY11" fmla="*/ 239934 h 1693488"/>
                  <a:gd name="connsiteX12" fmla="*/ 437787 w 1988553"/>
                  <a:gd name="connsiteY12" fmla="*/ 251094 h 1693488"/>
                  <a:gd name="connsiteX13" fmla="*/ 320610 w 1988553"/>
                  <a:gd name="connsiteY13" fmla="*/ 319912 h 1693488"/>
                  <a:gd name="connsiteX14" fmla="*/ 307590 w 1988553"/>
                  <a:gd name="connsiteY14" fmla="*/ 328282 h 1693488"/>
                  <a:gd name="connsiteX15" fmla="*/ 293640 w 1988553"/>
                  <a:gd name="connsiteY15" fmla="*/ 336652 h 1693488"/>
                  <a:gd name="connsiteX16" fmla="*/ 283411 w 1988553"/>
                  <a:gd name="connsiteY16" fmla="*/ 342232 h 1693488"/>
                  <a:gd name="connsiteX17" fmla="*/ 272251 w 1988553"/>
                  <a:gd name="connsiteY17" fmla="*/ 348741 h 1693488"/>
                  <a:gd name="connsiteX18" fmla="*/ 232262 w 1988553"/>
                  <a:gd name="connsiteY18" fmla="*/ 380361 h 1693488"/>
                  <a:gd name="connsiteX19" fmla="*/ 219242 w 1988553"/>
                  <a:gd name="connsiteY19" fmla="*/ 399890 h 1693488"/>
                  <a:gd name="connsiteX20" fmla="*/ 214592 w 1988553"/>
                  <a:gd name="connsiteY20" fmla="*/ 425930 h 1693488"/>
                  <a:gd name="connsiteX21" fmla="*/ 221102 w 1988553"/>
                  <a:gd name="connsiteY21" fmla="*/ 450109 h 1693488"/>
                  <a:gd name="connsiteX22" fmla="*/ 228542 w 1988553"/>
                  <a:gd name="connsiteY22" fmla="*/ 461269 h 1693488"/>
                  <a:gd name="connsiteX23" fmla="*/ 240631 w 1988553"/>
                  <a:gd name="connsiteY23" fmla="*/ 472428 h 1693488"/>
                  <a:gd name="connsiteX24" fmla="*/ 276901 w 1988553"/>
                  <a:gd name="connsiteY24" fmla="*/ 488238 h 1693488"/>
                  <a:gd name="connsiteX25" fmla="*/ 282480 w 1988553"/>
                  <a:gd name="connsiteY25" fmla="*/ 489168 h 1693488"/>
                  <a:gd name="connsiteX26" fmla="*/ 259231 w 1988553"/>
                  <a:gd name="connsiteY26" fmla="*/ 514277 h 1693488"/>
                  <a:gd name="connsiteX27" fmla="*/ 182973 w 1988553"/>
                  <a:gd name="connsiteY27" fmla="*/ 615645 h 1693488"/>
                  <a:gd name="connsiteX28" fmla="*/ 125314 w 1988553"/>
                  <a:gd name="connsiteY28" fmla="*/ 721662 h 1693488"/>
                  <a:gd name="connsiteX29" fmla="*/ 82535 w 1988553"/>
                  <a:gd name="connsiteY29" fmla="*/ 835120 h 1693488"/>
                  <a:gd name="connsiteX30" fmla="*/ 65796 w 1988553"/>
                  <a:gd name="connsiteY30" fmla="*/ 893708 h 1693488"/>
                  <a:gd name="connsiteX31" fmla="*/ 59286 w 1988553"/>
                  <a:gd name="connsiteY31" fmla="*/ 922537 h 1693488"/>
                  <a:gd name="connsiteX32" fmla="*/ 58356 w 1988553"/>
                  <a:gd name="connsiteY32" fmla="*/ 927187 h 1693488"/>
                  <a:gd name="connsiteX33" fmla="*/ 55566 w 1988553"/>
                  <a:gd name="connsiteY33" fmla="*/ 939277 h 1693488"/>
                  <a:gd name="connsiteX34" fmla="*/ 42546 w 1988553"/>
                  <a:gd name="connsiteY34" fmla="*/ 981126 h 1693488"/>
                  <a:gd name="connsiteX35" fmla="*/ 37896 w 1988553"/>
                  <a:gd name="connsiteY35" fmla="*/ 994146 h 1693488"/>
                  <a:gd name="connsiteX36" fmla="*/ 14647 w 1988553"/>
                  <a:gd name="connsiteY36" fmla="*/ 1069474 h 1693488"/>
                  <a:gd name="connsiteX37" fmla="*/ 5347 w 1988553"/>
                  <a:gd name="connsiteY37" fmla="*/ 1102953 h 1693488"/>
                  <a:gd name="connsiteX38" fmla="*/ 697 w 1988553"/>
                  <a:gd name="connsiteY38" fmla="*/ 1128062 h 1693488"/>
                  <a:gd name="connsiteX39" fmla="*/ 697 w 1988553"/>
                  <a:gd name="connsiteY39" fmla="*/ 1139222 h 1693488"/>
                  <a:gd name="connsiteX40" fmla="*/ 7207 w 1988553"/>
                  <a:gd name="connsiteY40" fmla="*/ 1152242 h 1693488"/>
                  <a:gd name="connsiteX41" fmla="*/ 20227 w 1988553"/>
                  <a:gd name="connsiteY41" fmla="*/ 1156892 h 1693488"/>
                  <a:gd name="connsiteX42" fmla="*/ 23017 w 1988553"/>
                  <a:gd name="connsiteY42" fmla="*/ 1156892 h 1693488"/>
                  <a:gd name="connsiteX43" fmla="*/ 39756 w 1988553"/>
                  <a:gd name="connsiteY43" fmla="*/ 1148522 h 1693488"/>
                  <a:gd name="connsiteX44" fmla="*/ 67656 w 1988553"/>
                  <a:gd name="connsiteY44" fmla="*/ 1117833 h 1693488"/>
                  <a:gd name="connsiteX45" fmla="*/ 69516 w 1988553"/>
                  <a:gd name="connsiteY45" fmla="*/ 1115043 h 1693488"/>
                  <a:gd name="connsiteX46" fmla="*/ 71376 w 1988553"/>
                  <a:gd name="connsiteY46" fmla="*/ 1112253 h 1693488"/>
                  <a:gd name="connsiteX47" fmla="*/ 73235 w 1988553"/>
                  <a:gd name="connsiteY47" fmla="*/ 1179211 h 1693488"/>
                  <a:gd name="connsiteX48" fmla="*/ 54636 w 1988553"/>
                  <a:gd name="connsiteY48" fmla="*/ 1276859 h 1693488"/>
                  <a:gd name="connsiteX49" fmla="*/ 44406 w 1988553"/>
                  <a:gd name="connsiteY49" fmla="*/ 1304758 h 1693488"/>
                  <a:gd name="connsiteX50" fmla="*/ 37896 w 1988553"/>
                  <a:gd name="connsiteY50" fmla="*/ 1318708 h 1693488"/>
                  <a:gd name="connsiteX51" fmla="*/ 37896 w 1988553"/>
                  <a:gd name="connsiteY51" fmla="*/ 1319638 h 1693488"/>
                  <a:gd name="connsiteX52" fmla="*/ 31386 w 1988553"/>
                  <a:gd name="connsiteY52" fmla="*/ 1331727 h 1693488"/>
                  <a:gd name="connsiteX53" fmla="*/ 18367 w 1988553"/>
                  <a:gd name="connsiteY53" fmla="*/ 1355907 h 1693488"/>
                  <a:gd name="connsiteX54" fmla="*/ 2557 w 1988553"/>
                  <a:gd name="connsiteY54" fmla="*/ 1395896 h 1693488"/>
                  <a:gd name="connsiteX55" fmla="*/ 4417 w 1988553"/>
                  <a:gd name="connsiteY55" fmla="*/ 1433095 h 1693488"/>
                  <a:gd name="connsiteX56" fmla="*/ 16507 w 1988553"/>
                  <a:gd name="connsiteY56" fmla="*/ 1447975 h 1693488"/>
                  <a:gd name="connsiteX57" fmla="*/ 36967 w 1988553"/>
                  <a:gd name="connsiteY57" fmla="*/ 1457274 h 1693488"/>
                  <a:gd name="connsiteX58" fmla="*/ 48126 w 1988553"/>
                  <a:gd name="connsiteY58" fmla="*/ 1458204 h 1693488"/>
                  <a:gd name="connsiteX59" fmla="*/ 76026 w 1988553"/>
                  <a:gd name="connsiteY59" fmla="*/ 1452624 h 1693488"/>
                  <a:gd name="connsiteX60" fmla="*/ 115084 w 1988553"/>
                  <a:gd name="connsiteY60" fmla="*/ 1431235 h 1693488"/>
                  <a:gd name="connsiteX61" fmla="*/ 139264 w 1988553"/>
                  <a:gd name="connsiteY61" fmla="*/ 1410775 h 1693488"/>
                  <a:gd name="connsiteX62" fmla="*/ 153214 w 1988553"/>
                  <a:gd name="connsiteY62" fmla="*/ 1436815 h 1693488"/>
                  <a:gd name="connsiteX63" fmla="*/ 160653 w 1988553"/>
                  <a:gd name="connsiteY63" fmla="*/ 1444255 h 1693488"/>
                  <a:gd name="connsiteX64" fmla="*/ 169953 w 1988553"/>
                  <a:gd name="connsiteY64" fmla="*/ 1450764 h 1693488"/>
                  <a:gd name="connsiteX65" fmla="*/ 170883 w 1988553"/>
                  <a:gd name="connsiteY65" fmla="*/ 1450764 h 1693488"/>
                  <a:gd name="connsiteX66" fmla="*/ 182043 w 1988553"/>
                  <a:gd name="connsiteY66" fmla="*/ 1455414 h 1693488"/>
                  <a:gd name="connsiteX67" fmla="*/ 160653 w 1988553"/>
                  <a:gd name="connsiteY67" fmla="*/ 1479594 h 1693488"/>
                  <a:gd name="connsiteX68" fmla="*/ 147634 w 1988553"/>
                  <a:gd name="connsiteY68" fmla="*/ 1493543 h 1693488"/>
                  <a:gd name="connsiteX69" fmla="*/ 125314 w 1988553"/>
                  <a:gd name="connsiteY69" fmla="*/ 1522373 h 1693488"/>
                  <a:gd name="connsiteX70" fmla="*/ 114155 w 1988553"/>
                  <a:gd name="connsiteY70" fmla="*/ 1552132 h 1693488"/>
                  <a:gd name="connsiteX71" fmla="*/ 116015 w 1988553"/>
                  <a:gd name="connsiteY71" fmla="*/ 1569802 h 1693488"/>
                  <a:gd name="connsiteX72" fmla="*/ 123454 w 1988553"/>
                  <a:gd name="connsiteY72" fmla="*/ 1585611 h 1693488"/>
                  <a:gd name="connsiteX73" fmla="*/ 137404 w 1988553"/>
                  <a:gd name="connsiteY73" fmla="*/ 1600491 h 1693488"/>
                  <a:gd name="connsiteX74" fmla="*/ 162514 w 1988553"/>
                  <a:gd name="connsiteY74" fmla="*/ 1616300 h 1693488"/>
                  <a:gd name="connsiteX75" fmla="*/ 215522 w 1988553"/>
                  <a:gd name="connsiteY75" fmla="*/ 1629320 h 1693488"/>
                  <a:gd name="connsiteX76" fmla="*/ 239702 w 1988553"/>
                  <a:gd name="connsiteY76" fmla="*/ 1630250 h 1693488"/>
                  <a:gd name="connsiteX77" fmla="*/ 245281 w 1988553"/>
                  <a:gd name="connsiteY77" fmla="*/ 1630250 h 1693488"/>
                  <a:gd name="connsiteX78" fmla="*/ 250861 w 1988553"/>
                  <a:gd name="connsiteY78" fmla="*/ 1630250 h 1693488"/>
                  <a:gd name="connsiteX79" fmla="*/ 270391 w 1988553"/>
                  <a:gd name="connsiteY79" fmla="*/ 1630250 h 1693488"/>
                  <a:gd name="connsiteX80" fmla="*/ 301080 w 1988553"/>
                  <a:gd name="connsiteY80" fmla="*/ 1634900 h 1693488"/>
                  <a:gd name="connsiteX81" fmla="*/ 318750 w 1988553"/>
                  <a:gd name="connsiteY81" fmla="*/ 1644200 h 1693488"/>
                  <a:gd name="connsiteX82" fmla="*/ 329909 w 1988553"/>
                  <a:gd name="connsiteY82" fmla="*/ 1652570 h 1693488"/>
                  <a:gd name="connsiteX83" fmla="*/ 337349 w 1988553"/>
                  <a:gd name="connsiteY83" fmla="*/ 1657219 h 1693488"/>
                  <a:gd name="connsiteX84" fmla="*/ 366178 w 1988553"/>
                  <a:gd name="connsiteY84" fmla="*/ 1675819 h 1693488"/>
                  <a:gd name="connsiteX85" fmla="*/ 421047 w 1988553"/>
                  <a:gd name="connsiteY85" fmla="*/ 1693488 h 1693488"/>
                  <a:gd name="connsiteX86" fmla="*/ 430347 w 1988553"/>
                  <a:gd name="connsiteY86" fmla="*/ 1692558 h 1693488"/>
                  <a:gd name="connsiteX87" fmla="*/ 441507 w 1988553"/>
                  <a:gd name="connsiteY87" fmla="*/ 1686979 h 1693488"/>
                  <a:gd name="connsiteX88" fmla="*/ 444297 w 1988553"/>
                  <a:gd name="connsiteY88" fmla="*/ 1682329 h 1693488"/>
                  <a:gd name="connsiteX89" fmla="*/ 447086 w 1988553"/>
                  <a:gd name="connsiteY89" fmla="*/ 1681399 h 1693488"/>
                  <a:gd name="connsiteX90" fmla="*/ 454526 w 1988553"/>
                  <a:gd name="connsiteY90" fmla="*/ 1666519 h 1693488"/>
                  <a:gd name="connsiteX91" fmla="*/ 431277 w 1988553"/>
                  <a:gd name="connsiteY91" fmla="*/ 1607001 h 1693488"/>
                  <a:gd name="connsiteX92" fmla="*/ 402448 w 1988553"/>
                  <a:gd name="connsiteY92" fmla="*/ 1548412 h 1693488"/>
                  <a:gd name="connsiteX93" fmla="*/ 382918 w 1988553"/>
                  <a:gd name="connsiteY93" fmla="*/ 1512143 h 1693488"/>
                  <a:gd name="connsiteX94" fmla="*/ 375478 w 1988553"/>
                  <a:gd name="connsiteY94" fmla="*/ 1499123 h 1693488"/>
                  <a:gd name="connsiteX95" fmla="*/ 377338 w 1988553"/>
                  <a:gd name="connsiteY95" fmla="*/ 1497263 h 1693488"/>
                  <a:gd name="connsiteX96" fmla="*/ 389428 w 1988553"/>
                  <a:gd name="connsiteY96" fmla="*/ 1480524 h 1693488"/>
                  <a:gd name="connsiteX97" fmla="*/ 406168 w 1988553"/>
                  <a:gd name="connsiteY97" fmla="*/ 1442395 h 1693488"/>
                  <a:gd name="connsiteX98" fmla="*/ 412677 w 1988553"/>
                  <a:gd name="connsiteY98" fmla="*/ 1419145 h 1693488"/>
                  <a:gd name="connsiteX99" fmla="*/ 421977 w 1988553"/>
                  <a:gd name="connsiteY99" fmla="*/ 1429375 h 1693488"/>
                  <a:gd name="connsiteX100" fmla="*/ 459176 w 1988553"/>
                  <a:gd name="connsiteY100" fmla="*/ 1454484 h 1693488"/>
                  <a:gd name="connsiteX101" fmla="*/ 497305 w 1988553"/>
                  <a:gd name="connsiteY101" fmla="*/ 1461924 h 1693488"/>
                  <a:gd name="connsiteX102" fmla="*/ 503815 w 1988553"/>
                  <a:gd name="connsiteY102" fmla="*/ 1461924 h 1693488"/>
                  <a:gd name="connsiteX103" fmla="*/ 526134 w 1988553"/>
                  <a:gd name="connsiteY103" fmla="*/ 1458204 h 1693488"/>
                  <a:gd name="connsiteX104" fmla="*/ 546594 w 1988553"/>
                  <a:gd name="connsiteY104" fmla="*/ 1451694 h 1693488"/>
                  <a:gd name="connsiteX105" fmla="*/ 590303 w 1988553"/>
                  <a:gd name="connsiteY105" fmla="*/ 1427515 h 1693488"/>
                  <a:gd name="connsiteX106" fmla="*/ 631222 w 1988553"/>
                  <a:gd name="connsiteY106" fmla="*/ 1394966 h 1693488"/>
                  <a:gd name="connsiteX107" fmla="*/ 704690 w 1988553"/>
                  <a:gd name="connsiteY107" fmla="*/ 1312198 h 1693488"/>
                  <a:gd name="connsiteX108" fmla="*/ 775368 w 1988553"/>
                  <a:gd name="connsiteY108" fmla="*/ 1161542 h 1693488"/>
                  <a:gd name="connsiteX109" fmla="*/ 775368 w 1988553"/>
                  <a:gd name="connsiteY109" fmla="*/ 1162471 h 1693488"/>
                  <a:gd name="connsiteX110" fmla="*/ 775368 w 1988553"/>
                  <a:gd name="connsiteY110" fmla="*/ 1163401 h 1693488"/>
                  <a:gd name="connsiteX111" fmla="*/ 793968 w 1988553"/>
                  <a:gd name="connsiteY111" fmla="*/ 1193161 h 1693488"/>
                  <a:gd name="connsiteX112" fmla="*/ 816287 w 1988553"/>
                  <a:gd name="connsiteY112" fmla="*/ 1201531 h 1693488"/>
                  <a:gd name="connsiteX113" fmla="*/ 829307 w 1988553"/>
                  <a:gd name="connsiteY113" fmla="*/ 1198741 h 1693488"/>
                  <a:gd name="connsiteX114" fmla="*/ 862786 w 1988553"/>
                  <a:gd name="connsiteY114" fmla="*/ 1164331 h 1693488"/>
                  <a:gd name="connsiteX115" fmla="*/ 884176 w 1988553"/>
                  <a:gd name="connsiteY115" fmla="*/ 1113183 h 1693488"/>
                  <a:gd name="connsiteX116" fmla="*/ 892546 w 1988553"/>
                  <a:gd name="connsiteY116" fmla="*/ 1061104 h 1693488"/>
                  <a:gd name="connsiteX117" fmla="*/ 903705 w 1988553"/>
                  <a:gd name="connsiteY117" fmla="*/ 1070404 h 1693488"/>
                  <a:gd name="connsiteX118" fmla="*/ 920445 w 1988553"/>
                  <a:gd name="connsiteY118" fmla="*/ 1074124 h 1693488"/>
                  <a:gd name="connsiteX119" fmla="*/ 921375 w 1988553"/>
                  <a:gd name="connsiteY119" fmla="*/ 1074124 h 1693488"/>
                  <a:gd name="connsiteX120" fmla="*/ 934395 w 1988553"/>
                  <a:gd name="connsiteY120" fmla="*/ 1071334 h 1693488"/>
                  <a:gd name="connsiteX121" fmla="*/ 960434 w 1988553"/>
                  <a:gd name="connsiteY121" fmla="*/ 1052734 h 1693488"/>
                  <a:gd name="connsiteX122" fmla="*/ 979963 w 1988553"/>
                  <a:gd name="connsiteY122" fmla="*/ 1028555 h 1693488"/>
                  <a:gd name="connsiteX123" fmla="*/ 973454 w 1988553"/>
                  <a:gd name="connsiteY123" fmla="*/ 1064824 h 1693488"/>
                  <a:gd name="connsiteX124" fmla="*/ 971594 w 1988553"/>
                  <a:gd name="connsiteY124" fmla="*/ 1102953 h 1693488"/>
                  <a:gd name="connsiteX125" fmla="*/ 974383 w 1988553"/>
                  <a:gd name="connsiteY125" fmla="*/ 1119693 h 1693488"/>
                  <a:gd name="connsiteX126" fmla="*/ 980893 w 1988553"/>
                  <a:gd name="connsiteY126" fmla="*/ 1134572 h 1693488"/>
                  <a:gd name="connsiteX127" fmla="*/ 990193 w 1988553"/>
                  <a:gd name="connsiteY127" fmla="*/ 1144802 h 1693488"/>
                  <a:gd name="connsiteX128" fmla="*/ 997633 w 1988553"/>
                  <a:gd name="connsiteY128" fmla="*/ 1149452 h 1693488"/>
                  <a:gd name="connsiteX129" fmla="*/ 1012512 w 1988553"/>
                  <a:gd name="connsiteY129" fmla="*/ 1152242 h 1693488"/>
                  <a:gd name="connsiteX130" fmla="*/ 1013443 w 1988553"/>
                  <a:gd name="connsiteY130" fmla="*/ 1152242 h 1693488"/>
                  <a:gd name="connsiteX131" fmla="*/ 1032972 w 1988553"/>
                  <a:gd name="connsiteY131" fmla="*/ 1147592 h 1693488"/>
                  <a:gd name="connsiteX132" fmla="*/ 1056222 w 1988553"/>
                  <a:gd name="connsiteY132" fmla="*/ 1134572 h 1693488"/>
                  <a:gd name="connsiteX133" fmla="*/ 1087840 w 1988553"/>
                  <a:gd name="connsiteY133" fmla="*/ 1110393 h 1693488"/>
                  <a:gd name="connsiteX134" fmla="*/ 1126900 w 1988553"/>
                  <a:gd name="connsiteY134" fmla="*/ 1073194 h 1693488"/>
                  <a:gd name="connsiteX135" fmla="*/ 1194788 w 1988553"/>
                  <a:gd name="connsiteY135" fmla="*/ 979266 h 1693488"/>
                  <a:gd name="connsiteX136" fmla="*/ 1243147 w 1988553"/>
                  <a:gd name="connsiteY136" fmla="*/ 876039 h 1693488"/>
                  <a:gd name="connsiteX137" fmla="*/ 1254306 w 1988553"/>
                  <a:gd name="connsiteY137" fmla="*/ 846279 h 1693488"/>
                  <a:gd name="connsiteX138" fmla="*/ 1254306 w 1988553"/>
                  <a:gd name="connsiteY138" fmla="*/ 847209 h 1693488"/>
                  <a:gd name="connsiteX139" fmla="*/ 1254306 w 1988553"/>
                  <a:gd name="connsiteY139" fmla="*/ 848139 h 1693488"/>
                  <a:gd name="connsiteX140" fmla="*/ 1255236 w 1988553"/>
                  <a:gd name="connsiteY140" fmla="*/ 881618 h 1693488"/>
                  <a:gd name="connsiteX141" fmla="*/ 1258956 w 1988553"/>
                  <a:gd name="connsiteY141" fmla="*/ 897428 h 1693488"/>
                  <a:gd name="connsiteX142" fmla="*/ 1256167 w 1988553"/>
                  <a:gd name="connsiteY142" fmla="*/ 912308 h 1693488"/>
                  <a:gd name="connsiteX143" fmla="*/ 1271976 w 1988553"/>
                  <a:gd name="connsiteY143" fmla="*/ 932767 h 1693488"/>
                  <a:gd name="connsiteX144" fmla="*/ 1282206 w 1988553"/>
                  <a:gd name="connsiteY144" fmla="*/ 936487 h 1693488"/>
                  <a:gd name="connsiteX145" fmla="*/ 1283135 w 1988553"/>
                  <a:gd name="connsiteY145" fmla="*/ 936487 h 1693488"/>
                  <a:gd name="connsiteX146" fmla="*/ 1294296 w 1988553"/>
                  <a:gd name="connsiteY146" fmla="*/ 930907 h 1693488"/>
                  <a:gd name="connsiteX147" fmla="*/ 1296155 w 1988553"/>
                  <a:gd name="connsiteY147" fmla="*/ 928117 h 1693488"/>
                  <a:gd name="connsiteX148" fmla="*/ 1297085 w 1988553"/>
                  <a:gd name="connsiteY148" fmla="*/ 928117 h 1693488"/>
                  <a:gd name="connsiteX149" fmla="*/ 1297085 w 1988553"/>
                  <a:gd name="connsiteY149" fmla="*/ 928117 h 1693488"/>
                  <a:gd name="connsiteX150" fmla="*/ 1298946 w 1988553"/>
                  <a:gd name="connsiteY150" fmla="*/ 928117 h 1693488"/>
                  <a:gd name="connsiteX151" fmla="*/ 1334284 w 1988553"/>
                  <a:gd name="connsiteY151" fmla="*/ 913238 h 1693488"/>
                  <a:gd name="connsiteX152" fmla="*/ 1350095 w 1988553"/>
                  <a:gd name="connsiteY152" fmla="*/ 895568 h 1693488"/>
                  <a:gd name="connsiteX153" fmla="*/ 1364974 w 1988553"/>
                  <a:gd name="connsiteY153" fmla="*/ 872319 h 1693488"/>
                  <a:gd name="connsiteX154" fmla="*/ 1389153 w 1988553"/>
                  <a:gd name="connsiteY154" fmla="*/ 824890 h 1693488"/>
                  <a:gd name="connsiteX155" fmla="*/ 1390083 w 1988553"/>
                  <a:gd name="connsiteY155" fmla="*/ 822100 h 1693488"/>
                  <a:gd name="connsiteX156" fmla="*/ 1395664 w 1988553"/>
                  <a:gd name="connsiteY156" fmla="*/ 810940 h 1693488"/>
                  <a:gd name="connsiteX157" fmla="*/ 1402173 w 1988553"/>
                  <a:gd name="connsiteY157" fmla="*/ 796060 h 1693488"/>
                  <a:gd name="connsiteX158" fmla="*/ 1416123 w 1988553"/>
                  <a:gd name="connsiteY158" fmla="*/ 756072 h 1693488"/>
                  <a:gd name="connsiteX159" fmla="*/ 1426352 w 1988553"/>
                  <a:gd name="connsiteY159" fmla="*/ 680743 h 1693488"/>
                  <a:gd name="connsiteX160" fmla="*/ 1426352 w 1988553"/>
                  <a:gd name="connsiteY160" fmla="*/ 648194 h 1693488"/>
                  <a:gd name="connsiteX161" fmla="*/ 1445881 w 1988553"/>
                  <a:gd name="connsiteY161" fmla="*/ 661214 h 1693488"/>
                  <a:gd name="connsiteX162" fmla="*/ 1462622 w 1988553"/>
                  <a:gd name="connsiteY162" fmla="*/ 664934 h 1693488"/>
                  <a:gd name="connsiteX163" fmla="*/ 1467271 w 1988553"/>
                  <a:gd name="connsiteY163" fmla="*/ 664934 h 1693488"/>
                  <a:gd name="connsiteX164" fmla="*/ 1477501 w 1988553"/>
                  <a:gd name="connsiteY164" fmla="*/ 662144 h 1693488"/>
                  <a:gd name="connsiteX165" fmla="*/ 1490521 w 1988553"/>
                  <a:gd name="connsiteY165" fmla="*/ 653774 h 1693488"/>
                  <a:gd name="connsiteX166" fmla="*/ 1502611 w 1988553"/>
                  <a:gd name="connsiteY166" fmla="*/ 637034 h 1693488"/>
                  <a:gd name="connsiteX167" fmla="*/ 1510050 w 1988553"/>
                  <a:gd name="connsiteY167" fmla="*/ 617505 h 1693488"/>
                  <a:gd name="connsiteX168" fmla="*/ 1522140 w 1988553"/>
                  <a:gd name="connsiteY168" fmla="*/ 635174 h 1693488"/>
                  <a:gd name="connsiteX169" fmla="*/ 1539810 w 1988553"/>
                  <a:gd name="connsiteY169" fmla="*/ 650984 h 1693488"/>
                  <a:gd name="connsiteX170" fmla="*/ 1561199 w 1988553"/>
                  <a:gd name="connsiteY170" fmla="*/ 655634 h 1693488"/>
                  <a:gd name="connsiteX171" fmla="*/ 1561199 w 1988553"/>
                  <a:gd name="connsiteY171" fmla="*/ 655634 h 1693488"/>
                  <a:gd name="connsiteX172" fmla="*/ 1571428 w 1988553"/>
                  <a:gd name="connsiteY172" fmla="*/ 653774 h 1693488"/>
                  <a:gd name="connsiteX173" fmla="*/ 1577939 w 1988553"/>
                  <a:gd name="connsiteY173" fmla="*/ 651914 h 1693488"/>
                  <a:gd name="connsiteX174" fmla="*/ 1587239 w 1988553"/>
                  <a:gd name="connsiteY174" fmla="*/ 646334 h 1693488"/>
                  <a:gd name="connsiteX175" fmla="*/ 1594678 w 1988553"/>
                  <a:gd name="connsiteY175" fmla="*/ 638894 h 1693488"/>
                  <a:gd name="connsiteX176" fmla="*/ 1610488 w 1988553"/>
                  <a:gd name="connsiteY176" fmla="*/ 605415 h 1693488"/>
                  <a:gd name="connsiteX177" fmla="*/ 1616068 w 1988553"/>
                  <a:gd name="connsiteY177" fmla="*/ 568216 h 1693488"/>
                  <a:gd name="connsiteX178" fmla="*/ 1616997 w 1988553"/>
                  <a:gd name="connsiteY178" fmla="*/ 554266 h 1693488"/>
                  <a:gd name="connsiteX179" fmla="*/ 1630947 w 1988553"/>
                  <a:gd name="connsiteY179" fmla="*/ 562636 h 1693488"/>
                  <a:gd name="connsiteX180" fmla="*/ 1655126 w 1988553"/>
                  <a:gd name="connsiteY180" fmla="*/ 570076 h 1693488"/>
                  <a:gd name="connsiteX181" fmla="*/ 1680236 w 1988553"/>
                  <a:gd name="connsiteY181" fmla="*/ 572866 h 1693488"/>
                  <a:gd name="connsiteX182" fmla="*/ 1684886 w 1988553"/>
                  <a:gd name="connsiteY182" fmla="*/ 572866 h 1693488"/>
                  <a:gd name="connsiteX183" fmla="*/ 1702556 w 1988553"/>
                  <a:gd name="connsiteY183" fmla="*/ 571936 h 1693488"/>
                  <a:gd name="connsiteX184" fmla="*/ 1727665 w 1988553"/>
                  <a:gd name="connsiteY184" fmla="*/ 566356 h 1693488"/>
                  <a:gd name="connsiteX185" fmla="*/ 1728595 w 1988553"/>
                  <a:gd name="connsiteY185" fmla="*/ 566356 h 1693488"/>
                  <a:gd name="connsiteX186" fmla="*/ 1729524 w 1988553"/>
                  <a:gd name="connsiteY186" fmla="*/ 566356 h 1693488"/>
                  <a:gd name="connsiteX187" fmla="*/ 1752774 w 1988553"/>
                  <a:gd name="connsiteY187" fmla="*/ 593326 h 1693488"/>
                  <a:gd name="connsiteX188" fmla="*/ 1756494 w 1988553"/>
                  <a:gd name="connsiteY188" fmla="*/ 597975 h 1693488"/>
                  <a:gd name="connsiteX189" fmla="*/ 1764864 w 1988553"/>
                  <a:gd name="connsiteY189" fmla="*/ 607275 h 1693488"/>
                  <a:gd name="connsiteX190" fmla="*/ 1805783 w 1988553"/>
                  <a:gd name="connsiteY190" fmla="*/ 654704 h 1693488"/>
                  <a:gd name="connsiteX191" fmla="*/ 1855071 w 1988553"/>
                  <a:gd name="connsiteY191" fmla="*/ 712362 h 1693488"/>
                  <a:gd name="connsiteX192" fmla="*/ 1882041 w 1988553"/>
                  <a:gd name="connsiteY192" fmla="*/ 741192 h 1693488"/>
                  <a:gd name="connsiteX193" fmla="*/ 1895061 w 1988553"/>
                  <a:gd name="connsiteY193" fmla="*/ 753282 h 1693488"/>
                  <a:gd name="connsiteX194" fmla="*/ 1908081 w 1988553"/>
                  <a:gd name="connsiteY194" fmla="*/ 762581 h 1693488"/>
                  <a:gd name="connsiteX195" fmla="*/ 1917381 w 1988553"/>
                  <a:gd name="connsiteY195" fmla="*/ 775601 h 1693488"/>
                  <a:gd name="connsiteX196" fmla="*/ 1924820 w 1988553"/>
                  <a:gd name="connsiteY196" fmla="*/ 777461 h 1693488"/>
                  <a:gd name="connsiteX197" fmla="*/ 1940630 w 1988553"/>
                  <a:gd name="connsiteY197" fmla="*/ 767231 h 1693488"/>
                  <a:gd name="connsiteX198" fmla="*/ 1951789 w 1988553"/>
                  <a:gd name="connsiteY198" fmla="*/ 747702 h 1693488"/>
                  <a:gd name="connsiteX199" fmla="*/ 1965739 w 1988553"/>
                  <a:gd name="connsiteY199" fmla="*/ 728172 h 1693488"/>
                  <a:gd name="connsiteX200" fmla="*/ 1970389 w 1988553"/>
                  <a:gd name="connsiteY200" fmla="*/ 721662 h 1693488"/>
                  <a:gd name="connsiteX201" fmla="*/ 1983409 w 1988553"/>
                  <a:gd name="connsiteY201" fmla="*/ 702133 h 1693488"/>
                  <a:gd name="connsiteX202" fmla="*/ 1985268 w 1988553"/>
                  <a:gd name="connsiteY202" fmla="*/ 695623 h 1693488"/>
                  <a:gd name="connsiteX203" fmla="*/ 1988059 w 1988553"/>
                  <a:gd name="connsiteY203" fmla="*/ 686323 h 1693488"/>
                  <a:gd name="connsiteX204" fmla="*/ 1988059 w 1988553"/>
                  <a:gd name="connsiteY204" fmla="*/ 685393 h 1693488"/>
                  <a:gd name="connsiteX205" fmla="*/ 1988059 w 1988553"/>
                  <a:gd name="connsiteY205" fmla="*/ 684463 h 1693488"/>
                  <a:gd name="connsiteX206" fmla="*/ 1982479 w 1988553"/>
                  <a:gd name="connsiteY206" fmla="*/ 624015 h 1693488"/>
                  <a:gd name="connsiteX207" fmla="*/ 1962950 w 1988553"/>
                  <a:gd name="connsiteY207" fmla="*/ 562636 h 1693488"/>
                  <a:gd name="connsiteX208" fmla="*/ 1932260 w 1988553"/>
                  <a:gd name="connsiteY208" fmla="*/ 500328 h 1693488"/>
                  <a:gd name="connsiteX209" fmla="*/ 1895991 w 1988553"/>
                  <a:gd name="connsiteY209" fmla="*/ 441739 h 1693488"/>
                  <a:gd name="connsiteX210" fmla="*/ 1810433 w 1988553"/>
                  <a:gd name="connsiteY210" fmla="*/ 334792 h 1693488"/>
                  <a:gd name="connsiteX211" fmla="*/ 1722085 w 1988553"/>
                  <a:gd name="connsiteY211" fmla="*/ 244584 h 1693488"/>
                  <a:gd name="connsiteX212" fmla="*/ 1617927 w 1988553"/>
                  <a:gd name="connsiteY212" fmla="*/ 163676 h 1693488"/>
                  <a:gd name="connsiteX213" fmla="*/ 1496100 w 1988553"/>
                  <a:gd name="connsiteY213" fmla="*/ 98578 h 1693488"/>
                  <a:gd name="connsiteX214" fmla="*/ 1276626 w 1988553"/>
                  <a:gd name="connsiteY214" fmla="*/ 52079 h 1693488"/>
                  <a:gd name="connsiteX215" fmla="*/ 1229197 w 1988553"/>
                  <a:gd name="connsiteY215" fmla="*/ 54869 h 1693488"/>
                  <a:gd name="connsiteX216" fmla="*/ 1146429 w 1988553"/>
                  <a:gd name="connsiteY216" fmla="*/ 71608 h 1693488"/>
                  <a:gd name="connsiteX217" fmla="*/ 1146429 w 1988553"/>
                  <a:gd name="connsiteY217" fmla="*/ 70678 h 1693488"/>
                  <a:gd name="connsiteX218" fmla="*/ 1146429 w 1988553"/>
                  <a:gd name="connsiteY218" fmla="*/ 68818 h 1693488"/>
                  <a:gd name="connsiteX219" fmla="*/ 1148289 w 1988553"/>
                  <a:gd name="connsiteY219" fmla="*/ 64168 h 1693488"/>
                  <a:gd name="connsiteX220" fmla="*/ 1156659 w 1988553"/>
                  <a:gd name="connsiteY220" fmla="*/ 47429 h 1693488"/>
                  <a:gd name="connsiteX221" fmla="*/ 1157589 w 1988553"/>
                  <a:gd name="connsiteY221" fmla="*/ 26039 h 1693488"/>
                  <a:gd name="connsiteX222" fmla="*/ 1142709 w 1988553"/>
                  <a:gd name="connsiteY222" fmla="*/ 9300 h 1693488"/>
                  <a:gd name="connsiteX223" fmla="*/ 1130620 w 1988553"/>
                  <a:gd name="connsiteY223" fmla="*/ 6510 h 1693488"/>
                  <a:gd name="connsiteX224" fmla="*/ 1108300 w 1988553"/>
                  <a:gd name="connsiteY224" fmla="*/ 16740 h 1693488"/>
                  <a:gd name="connsiteX225" fmla="*/ 1081331 w 1988553"/>
                  <a:gd name="connsiteY225" fmla="*/ 0 h 1693488"/>
                  <a:gd name="connsiteX226" fmla="*/ 1080401 w 1988553"/>
                  <a:gd name="connsiteY226" fmla="*/ 4650 h 1693488"/>
                  <a:gd name="connsiteX227" fmla="*/ 1080401 w 1988553"/>
                  <a:gd name="connsiteY227" fmla="*/ 4650 h 1693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</a:cxnLst>
                <a:rect l="l" t="t" r="r" b="b"/>
                <a:pathLst>
                  <a:path w="1988553" h="1693488">
                    <a:moveTo>
                      <a:pt x="1080401" y="4650"/>
                    </a:moveTo>
                    <a:cubicBezTo>
                      <a:pt x="1070172" y="4650"/>
                      <a:pt x="1059941" y="9300"/>
                      <a:pt x="1050641" y="17670"/>
                    </a:cubicBezTo>
                    <a:cubicBezTo>
                      <a:pt x="1041341" y="26969"/>
                      <a:pt x="1040412" y="39059"/>
                      <a:pt x="1040412" y="51149"/>
                    </a:cubicBezTo>
                    <a:cubicBezTo>
                      <a:pt x="1040412" y="60449"/>
                      <a:pt x="1041341" y="68818"/>
                      <a:pt x="1042272" y="79048"/>
                    </a:cubicBezTo>
                    <a:cubicBezTo>
                      <a:pt x="1035762" y="74398"/>
                      <a:pt x="1028322" y="70678"/>
                      <a:pt x="1019953" y="66958"/>
                    </a:cubicBezTo>
                    <a:cubicBezTo>
                      <a:pt x="999493" y="56729"/>
                      <a:pt x="977173" y="47429"/>
                      <a:pt x="953924" y="41849"/>
                    </a:cubicBezTo>
                    <a:cubicBezTo>
                      <a:pt x="934395" y="36269"/>
                      <a:pt x="913005" y="33479"/>
                      <a:pt x="888825" y="33479"/>
                    </a:cubicBezTo>
                    <a:cubicBezTo>
                      <a:pt x="887896" y="33479"/>
                      <a:pt x="886965" y="33479"/>
                      <a:pt x="886036" y="33479"/>
                    </a:cubicBezTo>
                    <a:cubicBezTo>
                      <a:pt x="868366" y="33479"/>
                      <a:pt x="849766" y="36269"/>
                      <a:pt x="825587" y="40919"/>
                    </a:cubicBezTo>
                    <a:cubicBezTo>
                      <a:pt x="743749" y="58589"/>
                      <a:pt x="671211" y="106017"/>
                      <a:pt x="602393" y="150656"/>
                    </a:cubicBezTo>
                    <a:lnTo>
                      <a:pt x="590303" y="159026"/>
                    </a:lnTo>
                    <a:cubicBezTo>
                      <a:pt x="541944" y="190645"/>
                      <a:pt x="493585" y="218545"/>
                      <a:pt x="456386" y="239934"/>
                    </a:cubicBezTo>
                    <a:lnTo>
                      <a:pt x="437787" y="251094"/>
                    </a:lnTo>
                    <a:cubicBezTo>
                      <a:pt x="398727" y="273413"/>
                      <a:pt x="358739" y="295733"/>
                      <a:pt x="320610" y="319912"/>
                    </a:cubicBezTo>
                    <a:cubicBezTo>
                      <a:pt x="315960" y="322702"/>
                      <a:pt x="312240" y="325492"/>
                      <a:pt x="307590" y="328282"/>
                    </a:cubicBezTo>
                    <a:cubicBezTo>
                      <a:pt x="302940" y="331072"/>
                      <a:pt x="298290" y="333862"/>
                      <a:pt x="293640" y="336652"/>
                    </a:cubicBezTo>
                    <a:cubicBezTo>
                      <a:pt x="289921" y="338512"/>
                      <a:pt x="287130" y="340372"/>
                      <a:pt x="283411" y="342232"/>
                    </a:cubicBezTo>
                    <a:cubicBezTo>
                      <a:pt x="279690" y="344092"/>
                      <a:pt x="275971" y="346882"/>
                      <a:pt x="272251" y="348741"/>
                    </a:cubicBezTo>
                    <a:cubicBezTo>
                      <a:pt x="260161" y="356181"/>
                      <a:pt x="245281" y="366411"/>
                      <a:pt x="232262" y="380361"/>
                    </a:cubicBezTo>
                    <a:cubicBezTo>
                      <a:pt x="227612" y="385941"/>
                      <a:pt x="222962" y="392450"/>
                      <a:pt x="219242" y="399890"/>
                    </a:cubicBezTo>
                    <a:cubicBezTo>
                      <a:pt x="215522" y="407330"/>
                      <a:pt x="213662" y="415700"/>
                      <a:pt x="214592" y="425930"/>
                    </a:cubicBezTo>
                    <a:cubicBezTo>
                      <a:pt x="214592" y="433369"/>
                      <a:pt x="217382" y="441739"/>
                      <a:pt x="221102" y="450109"/>
                    </a:cubicBezTo>
                    <a:cubicBezTo>
                      <a:pt x="223892" y="454759"/>
                      <a:pt x="225752" y="458479"/>
                      <a:pt x="228542" y="461269"/>
                    </a:cubicBezTo>
                    <a:cubicBezTo>
                      <a:pt x="232262" y="464989"/>
                      <a:pt x="235981" y="468708"/>
                      <a:pt x="240631" y="472428"/>
                    </a:cubicBezTo>
                    <a:cubicBezTo>
                      <a:pt x="250861" y="479868"/>
                      <a:pt x="262951" y="485448"/>
                      <a:pt x="276901" y="488238"/>
                    </a:cubicBezTo>
                    <a:cubicBezTo>
                      <a:pt x="278761" y="488238"/>
                      <a:pt x="280621" y="489168"/>
                      <a:pt x="282480" y="489168"/>
                    </a:cubicBezTo>
                    <a:cubicBezTo>
                      <a:pt x="275041" y="497538"/>
                      <a:pt x="266671" y="505908"/>
                      <a:pt x="259231" y="514277"/>
                    </a:cubicBezTo>
                    <a:cubicBezTo>
                      <a:pt x="230402" y="546827"/>
                      <a:pt x="204363" y="581236"/>
                      <a:pt x="182973" y="615645"/>
                    </a:cubicBezTo>
                    <a:cubicBezTo>
                      <a:pt x="161583" y="649124"/>
                      <a:pt x="142054" y="685393"/>
                      <a:pt x="125314" y="721662"/>
                    </a:cubicBezTo>
                    <a:cubicBezTo>
                      <a:pt x="109505" y="756072"/>
                      <a:pt x="95555" y="793271"/>
                      <a:pt x="82535" y="835120"/>
                    </a:cubicBezTo>
                    <a:cubicBezTo>
                      <a:pt x="76956" y="853719"/>
                      <a:pt x="71376" y="873249"/>
                      <a:pt x="65796" y="893708"/>
                    </a:cubicBezTo>
                    <a:cubicBezTo>
                      <a:pt x="63006" y="903008"/>
                      <a:pt x="61146" y="912308"/>
                      <a:pt x="59286" y="922537"/>
                    </a:cubicBezTo>
                    <a:lnTo>
                      <a:pt x="58356" y="927187"/>
                    </a:lnTo>
                    <a:cubicBezTo>
                      <a:pt x="57426" y="930907"/>
                      <a:pt x="56496" y="935557"/>
                      <a:pt x="55566" y="939277"/>
                    </a:cubicBezTo>
                    <a:cubicBezTo>
                      <a:pt x="51846" y="953227"/>
                      <a:pt x="47196" y="968106"/>
                      <a:pt x="42546" y="981126"/>
                    </a:cubicBezTo>
                    <a:cubicBezTo>
                      <a:pt x="40686" y="985776"/>
                      <a:pt x="39756" y="990426"/>
                      <a:pt x="37896" y="994146"/>
                    </a:cubicBezTo>
                    <a:cubicBezTo>
                      <a:pt x="30457" y="1017395"/>
                      <a:pt x="22087" y="1043434"/>
                      <a:pt x="14647" y="1069474"/>
                    </a:cubicBezTo>
                    <a:cubicBezTo>
                      <a:pt x="10927" y="1082494"/>
                      <a:pt x="8137" y="1093653"/>
                      <a:pt x="5347" y="1102953"/>
                    </a:cubicBezTo>
                    <a:cubicBezTo>
                      <a:pt x="3487" y="1111323"/>
                      <a:pt x="1628" y="1119693"/>
                      <a:pt x="697" y="1128062"/>
                    </a:cubicBezTo>
                    <a:cubicBezTo>
                      <a:pt x="697" y="1131782"/>
                      <a:pt x="-232" y="1135502"/>
                      <a:pt x="697" y="1139222"/>
                    </a:cubicBezTo>
                    <a:cubicBezTo>
                      <a:pt x="1628" y="1144802"/>
                      <a:pt x="3487" y="1148522"/>
                      <a:pt x="7207" y="1152242"/>
                    </a:cubicBezTo>
                    <a:cubicBezTo>
                      <a:pt x="9997" y="1155032"/>
                      <a:pt x="15577" y="1156892"/>
                      <a:pt x="20227" y="1156892"/>
                    </a:cubicBezTo>
                    <a:cubicBezTo>
                      <a:pt x="21157" y="1156892"/>
                      <a:pt x="22087" y="1156892"/>
                      <a:pt x="23017" y="1156892"/>
                    </a:cubicBezTo>
                    <a:cubicBezTo>
                      <a:pt x="28597" y="1155962"/>
                      <a:pt x="34177" y="1153172"/>
                      <a:pt x="39756" y="1148522"/>
                    </a:cubicBezTo>
                    <a:cubicBezTo>
                      <a:pt x="50916" y="1140152"/>
                      <a:pt x="59286" y="1128992"/>
                      <a:pt x="67656" y="1117833"/>
                    </a:cubicBezTo>
                    <a:lnTo>
                      <a:pt x="69516" y="1115043"/>
                    </a:lnTo>
                    <a:lnTo>
                      <a:pt x="71376" y="1112253"/>
                    </a:lnTo>
                    <a:cubicBezTo>
                      <a:pt x="74166" y="1135502"/>
                      <a:pt x="75095" y="1157822"/>
                      <a:pt x="73235" y="1179211"/>
                    </a:cubicBezTo>
                    <a:cubicBezTo>
                      <a:pt x="71376" y="1211760"/>
                      <a:pt x="64866" y="1244310"/>
                      <a:pt x="54636" y="1276859"/>
                    </a:cubicBezTo>
                    <a:cubicBezTo>
                      <a:pt x="51846" y="1285229"/>
                      <a:pt x="48126" y="1295458"/>
                      <a:pt x="44406" y="1304758"/>
                    </a:cubicBezTo>
                    <a:cubicBezTo>
                      <a:pt x="42546" y="1309408"/>
                      <a:pt x="39756" y="1314058"/>
                      <a:pt x="37896" y="1318708"/>
                    </a:cubicBezTo>
                    <a:lnTo>
                      <a:pt x="37896" y="1319638"/>
                    </a:lnTo>
                    <a:cubicBezTo>
                      <a:pt x="36036" y="1323358"/>
                      <a:pt x="33247" y="1327077"/>
                      <a:pt x="31386" y="1331727"/>
                    </a:cubicBezTo>
                    <a:cubicBezTo>
                      <a:pt x="26737" y="1340097"/>
                      <a:pt x="23017" y="1347537"/>
                      <a:pt x="18367" y="1355907"/>
                    </a:cubicBezTo>
                    <a:cubicBezTo>
                      <a:pt x="10927" y="1370787"/>
                      <a:pt x="6278" y="1383806"/>
                      <a:pt x="2557" y="1395896"/>
                    </a:cubicBezTo>
                    <a:cubicBezTo>
                      <a:pt x="-232" y="1406126"/>
                      <a:pt x="-2093" y="1420075"/>
                      <a:pt x="4417" y="1433095"/>
                    </a:cubicBezTo>
                    <a:cubicBezTo>
                      <a:pt x="7207" y="1439605"/>
                      <a:pt x="10927" y="1444255"/>
                      <a:pt x="16507" y="1447975"/>
                    </a:cubicBezTo>
                    <a:cubicBezTo>
                      <a:pt x="22087" y="1452624"/>
                      <a:pt x="28597" y="1455414"/>
                      <a:pt x="36967" y="1457274"/>
                    </a:cubicBezTo>
                    <a:cubicBezTo>
                      <a:pt x="40686" y="1458204"/>
                      <a:pt x="44406" y="1458204"/>
                      <a:pt x="48126" y="1458204"/>
                    </a:cubicBezTo>
                    <a:cubicBezTo>
                      <a:pt x="56496" y="1458204"/>
                      <a:pt x="65796" y="1456344"/>
                      <a:pt x="76026" y="1452624"/>
                    </a:cubicBezTo>
                    <a:cubicBezTo>
                      <a:pt x="89045" y="1447975"/>
                      <a:pt x="102065" y="1441465"/>
                      <a:pt x="115084" y="1431235"/>
                    </a:cubicBezTo>
                    <a:cubicBezTo>
                      <a:pt x="123454" y="1425655"/>
                      <a:pt x="130894" y="1418215"/>
                      <a:pt x="139264" y="1410775"/>
                    </a:cubicBezTo>
                    <a:cubicBezTo>
                      <a:pt x="142984" y="1421005"/>
                      <a:pt x="147634" y="1429375"/>
                      <a:pt x="153214" y="1436815"/>
                    </a:cubicBezTo>
                    <a:cubicBezTo>
                      <a:pt x="156004" y="1439605"/>
                      <a:pt x="157864" y="1442395"/>
                      <a:pt x="160653" y="1444255"/>
                    </a:cubicBezTo>
                    <a:cubicBezTo>
                      <a:pt x="163443" y="1447044"/>
                      <a:pt x="166233" y="1448905"/>
                      <a:pt x="169953" y="1450764"/>
                    </a:cubicBezTo>
                    <a:lnTo>
                      <a:pt x="170883" y="1450764"/>
                    </a:lnTo>
                    <a:cubicBezTo>
                      <a:pt x="174603" y="1452624"/>
                      <a:pt x="178323" y="1454484"/>
                      <a:pt x="182043" y="1455414"/>
                    </a:cubicBezTo>
                    <a:cubicBezTo>
                      <a:pt x="175533" y="1463784"/>
                      <a:pt x="168093" y="1472154"/>
                      <a:pt x="160653" y="1479594"/>
                    </a:cubicBezTo>
                    <a:cubicBezTo>
                      <a:pt x="156004" y="1484244"/>
                      <a:pt x="151354" y="1488893"/>
                      <a:pt x="147634" y="1493543"/>
                    </a:cubicBezTo>
                    <a:cubicBezTo>
                      <a:pt x="141124" y="1500983"/>
                      <a:pt x="131824" y="1511213"/>
                      <a:pt x="125314" y="1522373"/>
                    </a:cubicBezTo>
                    <a:cubicBezTo>
                      <a:pt x="118805" y="1533533"/>
                      <a:pt x="115084" y="1542832"/>
                      <a:pt x="114155" y="1552132"/>
                    </a:cubicBezTo>
                    <a:cubicBezTo>
                      <a:pt x="113225" y="1557712"/>
                      <a:pt x="114155" y="1563292"/>
                      <a:pt x="116015" y="1569802"/>
                    </a:cubicBezTo>
                    <a:cubicBezTo>
                      <a:pt x="116944" y="1574451"/>
                      <a:pt x="119734" y="1580031"/>
                      <a:pt x="123454" y="1585611"/>
                    </a:cubicBezTo>
                    <a:cubicBezTo>
                      <a:pt x="127175" y="1590261"/>
                      <a:pt x="130894" y="1594911"/>
                      <a:pt x="137404" y="1600491"/>
                    </a:cubicBezTo>
                    <a:cubicBezTo>
                      <a:pt x="143914" y="1606071"/>
                      <a:pt x="152283" y="1611651"/>
                      <a:pt x="162514" y="1616300"/>
                    </a:cubicBezTo>
                    <a:cubicBezTo>
                      <a:pt x="177393" y="1623740"/>
                      <a:pt x="194132" y="1628390"/>
                      <a:pt x="215522" y="1629320"/>
                    </a:cubicBezTo>
                    <a:cubicBezTo>
                      <a:pt x="223892" y="1630250"/>
                      <a:pt x="231332" y="1630250"/>
                      <a:pt x="239702" y="1630250"/>
                    </a:cubicBezTo>
                    <a:lnTo>
                      <a:pt x="245281" y="1630250"/>
                    </a:lnTo>
                    <a:lnTo>
                      <a:pt x="250861" y="1630250"/>
                    </a:lnTo>
                    <a:cubicBezTo>
                      <a:pt x="257371" y="1630250"/>
                      <a:pt x="263881" y="1630250"/>
                      <a:pt x="270391" y="1630250"/>
                    </a:cubicBezTo>
                    <a:cubicBezTo>
                      <a:pt x="283411" y="1631180"/>
                      <a:pt x="292710" y="1633040"/>
                      <a:pt x="301080" y="1634900"/>
                    </a:cubicBezTo>
                    <a:cubicBezTo>
                      <a:pt x="307590" y="1636760"/>
                      <a:pt x="313170" y="1640480"/>
                      <a:pt x="318750" y="1644200"/>
                    </a:cubicBezTo>
                    <a:cubicBezTo>
                      <a:pt x="322470" y="1646990"/>
                      <a:pt x="326189" y="1649780"/>
                      <a:pt x="329909" y="1652570"/>
                    </a:cubicBezTo>
                    <a:cubicBezTo>
                      <a:pt x="332699" y="1654430"/>
                      <a:pt x="334559" y="1656289"/>
                      <a:pt x="337349" y="1657219"/>
                    </a:cubicBezTo>
                    <a:cubicBezTo>
                      <a:pt x="345719" y="1662799"/>
                      <a:pt x="355019" y="1669309"/>
                      <a:pt x="366178" y="1675819"/>
                    </a:cubicBezTo>
                    <a:cubicBezTo>
                      <a:pt x="386638" y="1687909"/>
                      <a:pt x="404308" y="1693488"/>
                      <a:pt x="421047" y="1693488"/>
                    </a:cubicBezTo>
                    <a:cubicBezTo>
                      <a:pt x="423837" y="1693488"/>
                      <a:pt x="427557" y="1693488"/>
                      <a:pt x="430347" y="1692558"/>
                    </a:cubicBezTo>
                    <a:cubicBezTo>
                      <a:pt x="434997" y="1691629"/>
                      <a:pt x="438717" y="1689769"/>
                      <a:pt x="441507" y="1686979"/>
                    </a:cubicBezTo>
                    <a:cubicBezTo>
                      <a:pt x="442436" y="1686049"/>
                      <a:pt x="443367" y="1684189"/>
                      <a:pt x="444297" y="1682329"/>
                    </a:cubicBezTo>
                    <a:cubicBezTo>
                      <a:pt x="445226" y="1682329"/>
                      <a:pt x="446157" y="1682329"/>
                      <a:pt x="447086" y="1681399"/>
                    </a:cubicBezTo>
                    <a:cubicBezTo>
                      <a:pt x="452667" y="1679539"/>
                      <a:pt x="456386" y="1672099"/>
                      <a:pt x="454526" y="1666519"/>
                    </a:cubicBezTo>
                    <a:cubicBezTo>
                      <a:pt x="447086" y="1644200"/>
                      <a:pt x="439647" y="1624670"/>
                      <a:pt x="431277" y="1607001"/>
                    </a:cubicBezTo>
                    <a:cubicBezTo>
                      <a:pt x="421977" y="1585611"/>
                      <a:pt x="410818" y="1564222"/>
                      <a:pt x="402448" y="1548412"/>
                    </a:cubicBezTo>
                    <a:cubicBezTo>
                      <a:pt x="395938" y="1536322"/>
                      <a:pt x="389428" y="1524233"/>
                      <a:pt x="382918" y="1512143"/>
                    </a:cubicBezTo>
                    <a:lnTo>
                      <a:pt x="375478" y="1499123"/>
                    </a:lnTo>
                    <a:lnTo>
                      <a:pt x="377338" y="1497263"/>
                    </a:lnTo>
                    <a:cubicBezTo>
                      <a:pt x="381988" y="1491684"/>
                      <a:pt x="385708" y="1486104"/>
                      <a:pt x="389428" y="1480524"/>
                    </a:cubicBezTo>
                    <a:cubicBezTo>
                      <a:pt x="395938" y="1469364"/>
                      <a:pt x="401518" y="1457274"/>
                      <a:pt x="406168" y="1442395"/>
                    </a:cubicBezTo>
                    <a:cubicBezTo>
                      <a:pt x="408958" y="1434955"/>
                      <a:pt x="410818" y="1427515"/>
                      <a:pt x="412677" y="1419145"/>
                    </a:cubicBezTo>
                    <a:cubicBezTo>
                      <a:pt x="415467" y="1422865"/>
                      <a:pt x="418257" y="1425655"/>
                      <a:pt x="421977" y="1429375"/>
                    </a:cubicBezTo>
                    <a:cubicBezTo>
                      <a:pt x="432207" y="1440535"/>
                      <a:pt x="445226" y="1448905"/>
                      <a:pt x="459176" y="1454484"/>
                    </a:cubicBezTo>
                    <a:cubicBezTo>
                      <a:pt x="471266" y="1459134"/>
                      <a:pt x="483356" y="1461924"/>
                      <a:pt x="497305" y="1461924"/>
                    </a:cubicBezTo>
                    <a:cubicBezTo>
                      <a:pt x="499165" y="1461924"/>
                      <a:pt x="501025" y="1461924"/>
                      <a:pt x="503815" y="1461924"/>
                    </a:cubicBezTo>
                    <a:cubicBezTo>
                      <a:pt x="511255" y="1461924"/>
                      <a:pt x="518695" y="1460064"/>
                      <a:pt x="526134" y="1458204"/>
                    </a:cubicBezTo>
                    <a:cubicBezTo>
                      <a:pt x="532644" y="1456344"/>
                      <a:pt x="539154" y="1454484"/>
                      <a:pt x="546594" y="1451694"/>
                    </a:cubicBezTo>
                    <a:cubicBezTo>
                      <a:pt x="559614" y="1446114"/>
                      <a:pt x="574493" y="1438675"/>
                      <a:pt x="590303" y="1427515"/>
                    </a:cubicBezTo>
                    <a:cubicBezTo>
                      <a:pt x="604253" y="1418215"/>
                      <a:pt x="618202" y="1407056"/>
                      <a:pt x="631222" y="1394966"/>
                    </a:cubicBezTo>
                    <a:cubicBezTo>
                      <a:pt x="660051" y="1369856"/>
                      <a:pt x="684231" y="1341957"/>
                      <a:pt x="704690" y="1312198"/>
                    </a:cubicBezTo>
                    <a:cubicBezTo>
                      <a:pt x="732589" y="1271279"/>
                      <a:pt x="755839" y="1221990"/>
                      <a:pt x="775368" y="1161542"/>
                    </a:cubicBezTo>
                    <a:lnTo>
                      <a:pt x="775368" y="1162471"/>
                    </a:lnTo>
                    <a:lnTo>
                      <a:pt x="775368" y="1163401"/>
                    </a:lnTo>
                    <a:cubicBezTo>
                      <a:pt x="780018" y="1176421"/>
                      <a:pt x="786528" y="1186651"/>
                      <a:pt x="793968" y="1193161"/>
                    </a:cubicBezTo>
                    <a:cubicBezTo>
                      <a:pt x="800478" y="1198741"/>
                      <a:pt x="807917" y="1201531"/>
                      <a:pt x="816287" y="1201531"/>
                    </a:cubicBezTo>
                    <a:cubicBezTo>
                      <a:pt x="820937" y="1201531"/>
                      <a:pt x="825587" y="1200601"/>
                      <a:pt x="829307" y="1198741"/>
                    </a:cubicBezTo>
                    <a:cubicBezTo>
                      <a:pt x="845116" y="1192231"/>
                      <a:pt x="855347" y="1177351"/>
                      <a:pt x="862786" y="1164331"/>
                    </a:cubicBezTo>
                    <a:cubicBezTo>
                      <a:pt x="871156" y="1150382"/>
                      <a:pt x="878596" y="1133642"/>
                      <a:pt x="884176" y="1113183"/>
                    </a:cubicBezTo>
                    <a:cubicBezTo>
                      <a:pt x="888825" y="1096443"/>
                      <a:pt x="890686" y="1077844"/>
                      <a:pt x="892546" y="1061104"/>
                    </a:cubicBezTo>
                    <a:cubicBezTo>
                      <a:pt x="895335" y="1064824"/>
                      <a:pt x="899056" y="1067614"/>
                      <a:pt x="903705" y="1070404"/>
                    </a:cubicBezTo>
                    <a:cubicBezTo>
                      <a:pt x="909285" y="1073194"/>
                      <a:pt x="914865" y="1074124"/>
                      <a:pt x="920445" y="1074124"/>
                    </a:cubicBezTo>
                    <a:lnTo>
                      <a:pt x="921375" y="1074124"/>
                    </a:lnTo>
                    <a:cubicBezTo>
                      <a:pt x="925095" y="1074124"/>
                      <a:pt x="929745" y="1073194"/>
                      <a:pt x="934395" y="1071334"/>
                    </a:cubicBezTo>
                    <a:cubicBezTo>
                      <a:pt x="944624" y="1067614"/>
                      <a:pt x="953924" y="1059244"/>
                      <a:pt x="960434" y="1052734"/>
                    </a:cubicBezTo>
                    <a:cubicBezTo>
                      <a:pt x="967874" y="1045294"/>
                      <a:pt x="973454" y="1036924"/>
                      <a:pt x="979963" y="1028555"/>
                    </a:cubicBezTo>
                    <a:cubicBezTo>
                      <a:pt x="977173" y="1041574"/>
                      <a:pt x="975313" y="1052734"/>
                      <a:pt x="973454" y="1064824"/>
                    </a:cubicBezTo>
                    <a:cubicBezTo>
                      <a:pt x="971594" y="1079703"/>
                      <a:pt x="971594" y="1091793"/>
                      <a:pt x="971594" y="1102953"/>
                    </a:cubicBezTo>
                    <a:cubicBezTo>
                      <a:pt x="971594" y="1107603"/>
                      <a:pt x="972523" y="1113183"/>
                      <a:pt x="974383" y="1119693"/>
                    </a:cubicBezTo>
                    <a:cubicBezTo>
                      <a:pt x="975313" y="1124343"/>
                      <a:pt x="977173" y="1128992"/>
                      <a:pt x="980893" y="1134572"/>
                    </a:cubicBezTo>
                    <a:cubicBezTo>
                      <a:pt x="982754" y="1138292"/>
                      <a:pt x="986473" y="1142012"/>
                      <a:pt x="990193" y="1144802"/>
                    </a:cubicBezTo>
                    <a:cubicBezTo>
                      <a:pt x="992983" y="1146662"/>
                      <a:pt x="994843" y="1148522"/>
                      <a:pt x="997633" y="1149452"/>
                    </a:cubicBezTo>
                    <a:cubicBezTo>
                      <a:pt x="1002283" y="1152242"/>
                      <a:pt x="1007862" y="1152242"/>
                      <a:pt x="1012512" y="1152242"/>
                    </a:cubicBezTo>
                    <a:lnTo>
                      <a:pt x="1013443" y="1152242"/>
                    </a:lnTo>
                    <a:cubicBezTo>
                      <a:pt x="1019022" y="1152242"/>
                      <a:pt x="1025532" y="1150382"/>
                      <a:pt x="1032972" y="1147592"/>
                    </a:cubicBezTo>
                    <a:cubicBezTo>
                      <a:pt x="1042272" y="1143872"/>
                      <a:pt x="1049711" y="1139222"/>
                      <a:pt x="1056222" y="1134572"/>
                    </a:cubicBezTo>
                    <a:cubicBezTo>
                      <a:pt x="1067381" y="1127132"/>
                      <a:pt x="1077611" y="1118763"/>
                      <a:pt x="1087840" y="1110393"/>
                    </a:cubicBezTo>
                    <a:cubicBezTo>
                      <a:pt x="1102721" y="1097373"/>
                      <a:pt x="1115740" y="1085283"/>
                      <a:pt x="1126900" y="1073194"/>
                    </a:cubicBezTo>
                    <a:cubicBezTo>
                      <a:pt x="1151079" y="1047154"/>
                      <a:pt x="1173399" y="1016465"/>
                      <a:pt x="1194788" y="979266"/>
                    </a:cubicBezTo>
                    <a:cubicBezTo>
                      <a:pt x="1211528" y="950437"/>
                      <a:pt x="1226407" y="916957"/>
                      <a:pt x="1243147" y="876039"/>
                    </a:cubicBezTo>
                    <a:cubicBezTo>
                      <a:pt x="1246867" y="865809"/>
                      <a:pt x="1250586" y="856509"/>
                      <a:pt x="1254306" y="846279"/>
                    </a:cubicBezTo>
                    <a:lnTo>
                      <a:pt x="1254306" y="847209"/>
                    </a:lnTo>
                    <a:lnTo>
                      <a:pt x="1254306" y="848139"/>
                    </a:lnTo>
                    <a:cubicBezTo>
                      <a:pt x="1253377" y="858369"/>
                      <a:pt x="1253377" y="870459"/>
                      <a:pt x="1255236" y="881618"/>
                    </a:cubicBezTo>
                    <a:cubicBezTo>
                      <a:pt x="1256167" y="887198"/>
                      <a:pt x="1258027" y="892778"/>
                      <a:pt x="1258956" y="897428"/>
                    </a:cubicBezTo>
                    <a:cubicBezTo>
                      <a:pt x="1255236" y="902078"/>
                      <a:pt x="1254306" y="907658"/>
                      <a:pt x="1256167" y="912308"/>
                    </a:cubicBezTo>
                    <a:cubicBezTo>
                      <a:pt x="1258956" y="920677"/>
                      <a:pt x="1264536" y="927187"/>
                      <a:pt x="1271976" y="932767"/>
                    </a:cubicBezTo>
                    <a:cubicBezTo>
                      <a:pt x="1275696" y="935557"/>
                      <a:pt x="1279416" y="936487"/>
                      <a:pt x="1282206" y="936487"/>
                    </a:cubicBezTo>
                    <a:cubicBezTo>
                      <a:pt x="1282206" y="936487"/>
                      <a:pt x="1283135" y="936487"/>
                      <a:pt x="1283135" y="936487"/>
                    </a:cubicBezTo>
                    <a:cubicBezTo>
                      <a:pt x="1287785" y="936487"/>
                      <a:pt x="1291505" y="933697"/>
                      <a:pt x="1294296" y="930907"/>
                    </a:cubicBezTo>
                    <a:cubicBezTo>
                      <a:pt x="1295226" y="929977"/>
                      <a:pt x="1296155" y="929047"/>
                      <a:pt x="1296155" y="928117"/>
                    </a:cubicBezTo>
                    <a:lnTo>
                      <a:pt x="1297085" y="928117"/>
                    </a:lnTo>
                    <a:lnTo>
                      <a:pt x="1297085" y="928117"/>
                    </a:lnTo>
                    <a:cubicBezTo>
                      <a:pt x="1298016" y="928117"/>
                      <a:pt x="1298016" y="928117"/>
                      <a:pt x="1298946" y="928117"/>
                    </a:cubicBezTo>
                    <a:cubicBezTo>
                      <a:pt x="1311035" y="928117"/>
                      <a:pt x="1323125" y="922537"/>
                      <a:pt x="1334284" y="913238"/>
                    </a:cubicBezTo>
                    <a:cubicBezTo>
                      <a:pt x="1340795" y="907658"/>
                      <a:pt x="1345445" y="902078"/>
                      <a:pt x="1350095" y="895568"/>
                    </a:cubicBezTo>
                    <a:cubicBezTo>
                      <a:pt x="1355674" y="888128"/>
                      <a:pt x="1361254" y="879758"/>
                      <a:pt x="1364974" y="872319"/>
                    </a:cubicBezTo>
                    <a:cubicBezTo>
                      <a:pt x="1374274" y="857439"/>
                      <a:pt x="1381714" y="840699"/>
                      <a:pt x="1389153" y="824890"/>
                    </a:cubicBezTo>
                    <a:lnTo>
                      <a:pt x="1390083" y="822100"/>
                    </a:lnTo>
                    <a:cubicBezTo>
                      <a:pt x="1391943" y="818380"/>
                      <a:pt x="1393803" y="814660"/>
                      <a:pt x="1395664" y="810940"/>
                    </a:cubicBezTo>
                    <a:cubicBezTo>
                      <a:pt x="1398453" y="806290"/>
                      <a:pt x="1400314" y="800710"/>
                      <a:pt x="1402173" y="796060"/>
                    </a:cubicBezTo>
                    <a:cubicBezTo>
                      <a:pt x="1407753" y="783971"/>
                      <a:pt x="1412403" y="770951"/>
                      <a:pt x="1416123" y="756072"/>
                    </a:cubicBezTo>
                    <a:cubicBezTo>
                      <a:pt x="1422632" y="733752"/>
                      <a:pt x="1426352" y="710503"/>
                      <a:pt x="1426352" y="680743"/>
                    </a:cubicBezTo>
                    <a:cubicBezTo>
                      <a:pt x="1426352" y="669584"/>
                      <a:pt x="1426352" y="658424"/>
                      <a:pt x="1426352" y="648194"/>
                    </a:cubicBezTo>
                    <a:cubicBezTo>
                      <a:pt x="1432863" y="653774"/>
                      <a:pt x="1438442" y="658424"/>
                      <a:pt x="1445881" y="661214"/>
                    </a:cubicBezTo>
                    <a:cubicBezTo>
                      <a:pt x="1451462" y="664004"/>
                      <a:pt x="1457042" y="664934"/>
                      <a:pt x="1462622" y="664934"/>
                    </a:cubicBezTo>
                    <a:cubicBezTo>
                      <a:pt x="1464481" y="664934"/>
                      <a:pt x="1465412" y="664934"/>
                      <a:pt x="1467271" y="664934"/>
                    </a:cubicBezTo>
                    <a:cubicBezTo>
                      <a:pt x="1470992" y="664004"/>
                      <a:pt x="1474712" y="663074"/>
                      <a:pt x="1477501" y="662144"/>
                    </a:cubicBezTo>
                    <a:cubicBezTo>
                      <a:pt x="1482151" y="660284"/>
                      <a:pt x="1485871" y="657494"/>
                      <a:pt x="1490521" y="653774"/>
                    </a:cubicBezTo>
                    <a:cubicBezTo>
                      <a:pt x="1496100" y="649124"/>
                      <a:pt x="1499821" y="641684"/>
                      <a:pt x="1502611" y="637034"/>
                    </a:cubicBezTo>
                    <a:cubicBezTo>
                      <a:pt x="1505400" y="631454"/>
                      <a:pt x="1507261" y="625875"/>
                      <a:pt x="1510050" y="617505"/>
                    </a:cubicBezTo>
                    <a:cubicBezTo>
                      <a:pt x="1513770" y="624015"/>
                      <a:pt x="1517490" y="629595"/>
                      <a:pt x="1522140" y="635174"/>
                    </a:cubicBezTo>
                    <a:cubicBezTo>
                      <a:pt x="1526790" y="641684"/>
                      <a:pt x="1533300" y="646334"/>
                      <a:pt x="1539810" y="650984"/>
                    </a:cubicBezTo>
                    <a:cubicBezTo>
                      <a:pt x="1546319" y="654704"/>
                      <a:pt x="1554689" y="655634"/>
                      <a:pt x="1561199" y="655634"/>
                    </a:cubicBezTo>
                    <a:lnTo>
                      <a:pt x="1561199" y="655634"/>
                    </a:lnTo>
                    <a:cubicBezTo>
                      <a:pt x="1564919" y="655634"/>
                      <a:pt x="1568639" y="654704"/>
                      <a:pt x="1571428" y="653774"/>
                    </a:cubicBezTo>
                    <a:cubicBezTo>
                      <a:pt x="1573289" y="652844"/>
                      <a:pt x="1576078" y="652844"/>
                      <a:pt x="1577939" y="651914"/>
                    </a:cubicBezTo>
                    <a:cubicBezTo>
                      <a:pt x="1580728" y="650054"/>
                      <a:pt x="1584448" y="649124"/>
                      <a:pt x="1587239" y="646334"/>
                    </a:cubicBezTo>
                    <a:cubicBezTo>
                      <a:pt x="1590028" y="644474"/>
                      <a:pt x="1592818" y="641684"/>
                      <a:pt x="1594678" y="638894"/>
                    </a:cubicBezTo>
                    <a:cubicBezTo>
                      <a:pt x="1603048" y="629595"/>
                      <a:pt x="1607698" y="617505"/>
                      <a:pt x="1610488" y="605415"/>
                    </a:cubicBezTo>
                    <a:cubicBezTo>
                      <a:pt x="1613277" y="595185"/>
                      <a:pt x="1615138" y="583096"/>
                      <a:pt x="1616068" y="568216"/>
                    </a:cubicBezTo>
                    <a:cubicBezTo>
                      <a:pt x="1616068" y="563566"/>
                      <a:pt x="1616997" y="558916"/>
                      <a:pt x="1616997" y="554266"/>
                    </a:cubicBezTo>
                    <a:cubicBezTo>
                      <a:pt x="1620718" y="557056"/>
                      <a:pt x="1625368" y="559846"/>
                      <a:pt x="1630947" y="562636"/>
                    </a:cubicBezTo>
                    <a:cubicBezTo>
                      <a:pt x="1639317" y="566356"/>
                      <a:pt x="1648617" y="569146"/>
                      <a:pt x="1655126" y="570076"/>
                    </a:cubicBezTo>
                    <a:cubicBezTo>
                      <a:pt x="1663496" y="571936"/>
                      <a:pt x="1672796" y="571936"/>
                      <a:pt x="1680236" y="572866"/>
                    </a:cubicBezTo>
                    <a:cubicBezTo>
                      <a:pt x="1682096" y="572866"/>
                      <a:pt x="1683026" y="572866"/>
                      <a:pt x="1684886" y="572866"/>
                    </a:cubicBezTo>
                    <a:cubicBezTo>
                      <a:pt x="1690466" y="572866"/>
                      <a:pt x="1696046" y="572866"/>
                      <a:pt x="1702556" y="571936"/>
                    </a:cubicBezTo>
                    <a:cubicBezTo>
                      <a:pt x="1709995" y="571006"/>
                      <a:pt x="1717435" y="569146"/>
                      <a:pt x="1727665" y="566356"/>
                    </a:cubicBezTo>
                    <a:lnTo>
                      <a:pt x="1728595" y="566356"/>
                    </a:lnTo>
                    <a:lnTo>
                      <a:pt x="1729524" y="566356"/>
                    </a:lnTo>
                    <a:cubicBezTo>
                      <a:pt x="1737895" y="575656"/>
                      <a:pt x="1745335" y="584026"/>
                      <a:pt x="1752774" y="593326"/>
                    </a:cubicBezTo>
                    <a:lnTo>
                      <a:pt x="1756494" y="597975"/>
                    </a:lnTo>
                    <a:lnTo>
                      <a:pt x="1764864" y="607275"/>
                    </a:lnTo>
                    <a:cubicBezTo>
                      <a:pt x="1778814" y="623085"/>
                      <a:pt x="1792763" y="638894"/>
                      <a:pt x="1805783" y="654704"/>
                    </a:cubicBezTo>
                    <a:cubicBezTo>
                      <a:pt x="1822522" y="675163"/>
                      <a:pt x="1840192" y="695623"/>
                      <a:pt x="1855071" y="712362"/>
                    </a:cubicBezTo>
                    <a:cubicBezTo>
                      <a:pt x="1865302" y="724452"/>
                      <a:pt x="1873671" y="733752"/>
                      <a:pt x="1882041" y="741192"/>
                    </a:cubicBezTo>
                    <a:cubicBezTo>
                      <a:pt x="1885761" y="745842"/>
                      <a:pt x="1890411" y="749562"/>
                      <a:pt x="1895061" y="753282"/>
                    </a:cubicBezTo>
                    <a:cubicBezTo>
                      <a:pt x="1898781" y="756072"/>
                      <a:pt x="1902501" y="759791"/>
                      <a:pt x="1908081" y="762581"/>
                    </a:cubicBezTo>
                    <a:cubicBezTo>
                      <a:pt x="1909011" y="768161"/>
                      <a:pt x="1912731" y="772811"/>
                      <a:pt x="1917381" y="775601"/>
                    </a:cubicBezTo>
                    <a:cubicBezTo>
                      <a:pt x="1919240" y="776531"/>
                      <a:pt x="1922030" y="777461"/>
                      <a:pt x="1924820" y="777461"/>
                    </a:cubicBezTo>
                    <a:cubicBezTo>
                      <a:pt x="1931330" y="777461"/>
                      <a:pt x="1937840" y="773741"/>
                      <a:pt x="1940630" y="767231"/>
                    </a:cubicBezTo>
                    <a:cubicBezTo>
                      <a:pt x="1944350" y="760721"/>
                      <a:pt x="1947139" y="754211"/>
                      <a:pt x="1951789" y="747702"/>
                    </a:cubicBezTo>
                    <a:cubicBezTo>
                      <a:pt x="1956439" y="741192"/>
                      <a:pt x="1961089" y="733752"/>
                      <a:pt x="1965739" y="728172"/>
                    </a:cubicBezTo>
                    <a:cubicBezTo>
                      <a:pt x="1967600" y="726312"/>
                      <a:pt x="1968529" y="724452"/>
                      <a:pt x="1970389" y="721662"/>
                    </a:cubicBezTo>
                    <a:cubicBezTo>
                      <a:pt x="1975039" y="715152"/>
                      <a:pt x="1979689" y="708643"/>
                      <a:pt x="1983409" y="702133"/>
                    </a:cubicBezTo>
                    <a:cubicBezTo>
                      <a:pt x="1984338" y="700273"/>
                      <a:pt x="1985268" y="697483"/>
                      <a:pt x="1985268" y="695623"/>
                    </a:cubicBezTo>
                    <a:cubicBezTo>
                      <a:pt x="1987129" y="692833"/>
                      <a:pt x="1988988" y="690043"/>
                      <a:pt x="1988059" y="686323"/>
                    </a:cubicBezTo>
                    <a:lnTo>
                      <a:pt x="1988059" y="685393"/>
                    </a:lnTo>
                    <a:lnTo>
                      <a:pt x="1988059" y="684463"/>
                    </a:lnTo>
                    <a:cubicBezTo>
                      <a:pt x="1989918" y="663074"/>
                      <a:pt x="1986199" y="641684"/>
                      <a:pt x="1982479" y="624015"/>
                    </a:cubicBezTo>
                    <a:cubicBezTo>
                      <a:pt x="1978759" y="605415"/>
                      <a:pt x="1972249" y="585886"/>
                      <a:pt x="1962950" y="562636"/>
                    </a:cubicBezTo>
                    <a:cubicBezTo>
                      <a:pt x="1955509" y="544037"/>
                      <a:pt x="1945280" y="524507"/>
                      <a:pt x="1932260" y="500328"/>
                    </a:cubicBezTo>
                    <a:cubicBezTo>
                      <a:pt x="1922030" y="481728"/>
                      <a:pt x="1909940" y="463129"/>
                      <a:pt x="1895991" y="441739"/>
                    </a:cubicBezTo>
                    <a:cubicBezTo>
                      <a:pt x="1872741" y="407330"/>
                      <a:pt x="1844842" y="372921"/>
                      <a:pt x="1810433" y="334792"/>
                    </a:cubicBezTo>
                    <a:cubicBezTo>
                      <a:pt x="1779743" y="301313"/>
                      <a:pt x="1750914" y="271553"/>
                      <a:pt x="1722085" y="244584"/>
                    </a:cubicBezTo>
                    <a:cubicBezTo>
                      <a:pt x="1690466" y="215755"/>
                      <a:pt x="1655126" y="187855"/>
                      <a:pt x="1617927" y="163676"/>
                    </a:cubicBezTo>
                    <a:cubicBezTo>
                      <a:pt x="1577939" y="137637"/>
                      <a:pt x="1537020" y="116247"/>
                      <a:pt x="1496100" y="98578"/>
                    </a:cubicBezTo>
                    <a:cubicBezTo>
                      <a:pt x="1421702" y="67888"/>
                      <a:pt x="1348234" y="52079"/>
                      <a:pt x="1276626" y="52079"/>
                    </a:cubicBezTo>
                    <a:cubicBezTo>
                      <a:pt x="1260817" y="52079"/>
                      <a:pt x="1245007" y="53009"/>
                      <a:pt x="1229197" y="54869"/>
                    </a:cubicBezTo>
                    <a:cubicBezTo>
                      <a:pt x="1201298" y="57659"/>
                      <a:pt x="1173399" y="63238"/>
                      <a:pt x="1146429" y="71608"/>
                    </a:cubicBezTo>
                    <a:lnTo>
                      <a:pt x="1146429" y="70678"/>
                    </a:lnTo>
                    <a:cubicBezTo>
                      <a:pt x="1146429" y="69748"/>
                      <a:pt x="1146429" y="69748"/>
                      <a:pt x="1146429" y="68818"/>
                    </a:cubicBezTo>
                    <a:lnTo>
                      <a:pt x="1148289" y="64168"/>
                    </a:lnTo>
                    <a:cubicBezTo>
                      <a:pt x="1151079" y="58589"/>
                      <a:pt x="1153870" y="53009"/>
                      <a:pt x="1156659" y="47429"/>
                    </a:cubicBezTo>
                    <a:cubicBezTo>
                      <a:pt x="1159449" y="40919"/>
                      <a:pt x="1160379" y="33479"/>
                      <a:pt x="1157589" y="26039"/>
                    </a:cubicBezTo>
                    <a:cubicBezTo>
                      <a:pt x="1154799" y="18600"/>
                      <a:pt x="1149220" y="12090"/>
                      <a:pt x="1142709" y="9300"/>
                    </a:cubicBezTo>
                    <a:cubicBezTo>
                      <a:pt x="1138989" y="7440"/>
                      <a:pt x="1135270" y="6510"/>
                      <a:pt x="1130620" y="6510"/>
                    </a:cubicBezTo>
                    <a:cubicBezTo>
                      <a:pt x="1122250" y="6510"/>
                      <a:pt x="1113880" y="10230"/>
                      <a:pt x="1108300" y="16740"/>
                    </a:cubicBezTo>
                    <a:cubicBezTo>
                      <a:pt x="1100860" y="7440"/>
                      <a:pt x="1091560" y="1860"/>
                      <a:pt x="1081331" y="0"/>
                    </a:cubicBezTo>
                    <a:cubicBezTo>
                      <a:pt x="1084121" y="5580"/>
                      <a:pt x="1082261" y="4650"/>
                      <a:pt x="1080401" y="4650"/>
                    </a:cubicBezTo>
                    <a:lnTo>
                      <a:pt x="1080401" y="4650"/>
                    </a:lnTo>
                    <a:close/>
                  </a:path>
                </a:pathLst>
              </a:custGeom>
              <a:solidFill>
                <a:srgbClr val="9B8370"/>
              </a:solidFill>
              <a:ln w="93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xmlns="" id="{646BC968-73ED-CE2A-6FB1-24E0AA4BC4E2}"/>
                  </a:ext>
                </a:extLst>
              </p:cNvPr>
              <p:cNvSpPr/>
              <p:nvPr/>
            </p:nvSpPr>
            <p:spPr>
              <a:xfrm>
                <a:off x="9154553" y="3001209"/>
                <a:ext cx="2184981" cy="1800435"/>
              </a:xfrm>
              <a:custGeom>
                <a:avLst/>
                <a:gdLst>
                  <a:gd name="connsiteX0" fmla="*/ 1760588 w 2184981"/>
                  <a:gd name="connsiteY0" fmla="*/ 1208970 h 1800435"/>
                  <a:gd name="connsiteX1" fmla="*/ 1752219 w 2184981"/>
                  <a:gd name="connsiteY1" fmla="*/ 1196881 h 1800435"/>
                  <a:gd name="connsiteX2" fmla="*/ 1737338 w 2184981"/>
                  <a:gd name="connsiteY2" fmla="*/ 1185721 h 1800435"/>
                  <a:gd name="connsiteX3" fmla="*/ 1726179 w 2184981"/>
                  <a:gd name="connsiteY3" fmla="*/ 1182001 h 1800435"/>
                  <a:gd name="connsiteX4" fmla="*/ 1714089 w 2184981"/>
                  <a:gd name="connsiteY4" fmla="*/ 1181071 h 1800435"/>
                  <a:gd name="connsiteX5" fmla="*/ 1713159 w 2184981"/>
                  <a:gd name="connsiteY5" fmla="*/ 1181071 h 1800435"/>
                  <a:gd name="connsiteX6" fmla="*/ 1688980 w 2184981"/>
                  <a:gd name="connsiteY6" fmla="*/ 1184791 h 1800435"/>
                  <a:gd name="connsiteX7" fmla="*/ 1673171 w 2184981"/>
                  <a:gd name="connsiteY7" fmla="*/ 1189441 h 1800435"/>
                  <a:gd name="connsiteX8" fmla="*/ 1648990 w 2184981"/>
                  <a:gd name="connsiteY8" fmla="*/ 1195021 h 1800435"/>
                  <a:gd name="connsiteX9" fmla="*/ 1646201 w 2184981"/>
                  <a:gd name="connsiteY9" fmla="*/ 1195021 h 1800435"/>
                  <a:gd name="connsiteX10" fmla="*/ 1643411 w 2184981"/>
                  <a:gd name="connsiteY10" fmla="*/ 1195021 h 1800435"/>
                  <a:gd name="connsiteX11" fmla="*/ 1635041 w 2184981"/>
                  <a:gd name="connsiteY11" fmla="*/ 1192231 h 1800435"/>
                  <a:gd name="connsiteX12" fmla="*/ 1617372 w 2184981"/>
                  <a:gd name="connsiteY12" fmla="*/ 1182931 h 1800435"/>
                  <a:gd name="connsiteX13" fmla="*/ 1587612 w 2184981"/>
                  <a:gd name="connsiteY13" fmla="*/ 1168982 h 1800435"/>
                  <a:gd name="connsiteX14" fmla="*/ 1578312 w 2184981"/>
                  <a:gd name="connsiteY14" fmla="*/ 1168051 h 1800435"/>
                  <a:gd name="connsiteX15" fmla="*/ 1575523 w 2184981"/>
                  <a:gd name="connsiteY15" fmla="*/ 1168051 h 1800435"/>
                  <a:gd name="connsiteX16" fmla="*/ 1568083 w 2184981"/>
                  <a:gd name="connsiteY16" fmla="*/ 1168982 h 1800435"/>
                  <a:gd name="connsiteX17" fmla="*/ 1561573 w 2184981"/>
                  <a:gd name="connsiteY17" fmla="*/ 1171771 h 1800435"/>
                  <a:gd name="connsiteX18" fmla="*/ 1560642 w 2184981"/>
                  <a:gd name="connsiteY18" fmla="*/ 1171771 h 1800435"/>
                  <a:gd name="connsiteX19" fmla="*/ 1551343 w 2184981"/>
                  <a:gd name="connsiteY19" fmla="*/ 1178281 h 1800435"/>
                  <a:gd name="connsiteX20" fmla="*/ 1542043 w 2184981"/>
                  <a:gd name="connsiteY20" fmla="*/ 1188511 h 1800435"/>
                  <a:gd name="connsiteX21" fmla="*/ 1532743 w 2184981"/>
                  <a:gd name="connsiteY21" fmla="*/ 1208970 h 1800435"/>
                  <a:gd name="connsiteX22" fmla="*/ 1527164 w 2184981"/>
                  <a:gd name="connsiteY22" fmla="*/ 1232220 h 1800435"/>
                  <a:gd name="connsiteX23" fmla="*/ 1525304 w 2184981"/>
                  <a:gd name="connsiteY23" fmla="*/ 1240590 h 1800435"/>
                  <a:gd name="connsiteX24" fmla="*/ 1517864 w 2184981"/>
                  <a:gd name="connsiteY24" fmla="*/ 1273139 h 1800435"/>
                  <a:gd name="connsiteX25" fmla="*/ 1515075 w 2184981"/>
                  <a:gd name="connsiteY25" fmla="*/ 1278719 h 1800435"/>
                  <a:gd name="connsiteX26" fmla="*/ 1491825 w 2184981"/>
                  <a:gd name="connsiteY26" fmla="*/ 1300108 h 1800435"/>
                  <a:gd name="connsiteX27" fmla="*/ 1431377 w 2184981"/>
                  <a:gd name="connsiteY27" fmla="*/ 1336377 h 1800435"/>
                  <a:gd name="connsiteX28" fmla="*/ 1389528 w 2184981"/>
                  <a:gd name="connsiteY28" fmla="*/ 1360557 h 1800435"/>
                  <a:gd name="connsiteX29" fmla="*/ 1365347 w 2184981"/>
                  <a:gd name="connsiteY29" fmla="*/ 1377296 h 1800435"/>
                  <a:gd name="connsiteX30" fmla="*/ 1342098 w 2184981"/>
                  <a:gd name="connsiteY30" fmla="*/ 1397756 h 1800435"/>
                  <a:gd name="connsiteX31" fmla="*/ 1341168 w 2184981"/>
                  <a:gd name="connsiteY31" fmla="*/ 1398686 h 1800435"/>
                  <a:gd name="connsiteX32" fmla="*/ 1294669 w 2184981"/>
                  <a:gd name="connsiteY32" fmla="*/ 1447975 h 1800435"/>
                  <a:gd name="connsiteX33" fmla="*/ 1270490 w 2184981"/>
                  <a:gd name="connsiteY33" fmla="*/ 1478664 h 1800435"/>
                  <a:gd name="connsiteX34" fmla="*/ 1250961 w 2184981"/>
                  <a:gd name="connsiteY34" fmla="*/ 1484244 h 1800435"/>
                  <a:gd name="connsiteX35" fmla="*/ 1201672 w 2184981"/>
                  <a:gd name="connsiteY35" fmla="*/ 1512143 h 1800435"/>
                  <a:gd name="connsiteX36" fmla="*/ 1184002 w 2184981"/>
                  <a:gd name="connsiteY36" fmla="*/ 1556782 h 1800435"/>
                  <a:gd name="connsiteX37" fmla="*/ 1197022 w 2184981"/>
                  <a:gd name="connsiteY37" fmla="*/ 1593981 h 1800435"/>
                  <a:gd name="connsiteX38" fmla="*/ 1194232 w 2184981"/>
                  <a:gd name="connsiteY38" fmla="*/ 1599561 h 1800435"/>
                  <a:gd name="connsiteX39" fmla="*/ 1171913 w 2184981"/>
                  <a:gd name="connsiteY39" fmla="*/ 1646990 h 1800435"/>
                  <a:gd name="connsiteX40" fmla="*/ 1154243 w 2184981"/>
                  <a:gd name="connsiteY40" fmla="*/ 1697208 h 1800435"/>
                  <a:gd name="connsiteX41" fmla="*/ 1149593 w 2184981"/>
                  <a:gd name="connsiteY41" fmla="*/ 1721388 h 1800435"/>
                  <a:gd name="connsiteX42" fmla="*/ 1149593 w 2184981"/>
                  <a:gd name="connsiteY42" fmla="*/ 1741847 h 1800435"/>
                  <a:gd name="connsiteX43" fmla="*/ 1154243 w 2184981"/>
                  <a:gd name="connsiteY43" fmla="*/ 1762307 h 1800435"/>
                  <a:gd name="connsiteX44" fmla="*/ 1159823 w 2184981"/>
                  <a:gd name="connsiteY44" fmla="*/ 1773467 h 1800435"/>
                  <a:gd name="connsiteX45" fmla="*/ 1167263 w 2184981"/>
                  <a:gd name="connsiteY45" fmla="*/ 1784626 h 1800435"/>
                  <a:gd name="connsiteX46" fmla="*/ 1180283 w 2184981"/>
                  <a:gd name="connsiteY46" fmla="*/ 1794856 h 1800435"/>
                  <a:gd name="connsiteX47" fmla="*/ 1200742 w 2184981"/>
                  <a:gd name="connsiteY47" fmla="*/ 1800436 h 1800435"/>
                  <a:gd name="connsiteX48" fmla="*/ 1201672 w 2184981"/>
                  <a:gd name="connsiteY48" fmla="*/ 1800436 h 1800435"/>
                  <a:gd name="connsiteX49" fmla="*/ 1235150 w 2184981"/>
                  <a:gd name="connsiteY49" fmla="*/ 1789276 h 1800435"/>
                  <a:gd name="connsiteX50" fmla="*/ 1269560 w 2184981"/>
                  <a:gd name="connsiteY50" fmla="*/ 1761377 h 1800435"/>
                  <a:gd name="connsiteX51" fmla="*/ 1299319 w 2184981"/>
                  <a:gd name="connsiteY51" fmla="*/ 1726968 h 1800435"/>
                  <a:gd name="connsiteX52" fmla="*/ 1327218 w 2184981"/>
                  <a:gd name="connsiteY52" fmla="*/ 1690698 h 1800435"/>
                  <a:gd name="connsiteX53" fmla="*/ 1332798 w 2184981"/>
                  <a:gd name="connsiteY53" fmla="*/ 1683259 h 1800435"/>
                  <a:gd name="connsiteX54" fmla="*/ 1343029 w 2184981"/>
                  <a:gd name="connsiteY54" fmla="*/ 1669309 h 1800435"/>
                  <a:gd name="connsiteX55" fmla="*/ 1396967 w 2184981"/>
                  <a:gd name="connsiteY55" fmla="*/ 1614441 h 1800435"/>
                  <a:gd name="connsiteX56" fmla="*/ 1451836 w 2184981"/>
                  <a:gd name="connsiteY56" fmla="*/ 1583751 h 1800435"/>
                  <a:gd name="connsiteX57" fmla="*/ 1498334 w 2184981"/>
                  <a:gd name="connsiteY57" fmla="*/ 1568872 h 1800435"/>
                  <a:gd name="connsiteX58" fmla="*/ 1528093 w 2184981"/>
                  <a:gd name="connsiteY58" fmla="*/ 1563292 h 1800435"/>
                  <a:gd name="connsiteX59" fmla="*/ 1534604 w 2184981"/>
                  <a:gd name="connsiteY59" fmla="*/ 1562362 h 1800435"/>
                  <a:gd name="connsiteX60" fmla="*/ 1625741 w 2184981"/>
                  <a:gd name="connsiteY60" fmla="*/ 1540972 h 1800435"/>
                  <a:gd name="connsiteX61" fmla="*/ 1664801 w 2184981"/>
                  <a:gd name="connsiteY61" fmla="*/ 1522373 h 1800435"/>
                  <a:gd name="connsiteX62" fmla="*/ 1678750 w 2184981"/>
                  <a:gd name="connsiteY62" fmla="*/ 1510283 h 1800435"/>
                  <a:gd name="connsiteX63" fmla="*/ 1689910 w 2184981"/>
                  <a:gd name="connsiteY63" fmla="*/ 1490753 h 1800435"/>
                  <a:gd name="connsiteX64" fmla="*/ 1691770 w 2184981"/>
                  <a:gd name="connsiteY64" fmla="*/ 1479594 h 1800435"/>
                  <a:gd name="connsiteX65" fmla="*/ 1691770 w 2184981"/>
                  <a:gd name="connsiteY65" fmla="*/ 1478664 h 1800435"/>
                  <a:gd name="connsiteX66" fmla="*/ 1691770 w 2184981"/>
                  <a:gd name="connsiteY66" fmla="*/ 1468434 h 1800435"/>
                  <a:gd name="connsiteX67" fmla="*/ 1691770 w 2184981"/>
                  <a:gd name="connsiteY67" fmla="*/ 1467504 h 1800435"/>
                  <a:gd name="connsiteX68" fmla="*/ 1682470 w 2184981"/>
                  <a:gd name="connsiteY68" fmla="*/ 1447975 h 1800435"/>
                  <a:gd name="connsiteX69" fmla="*/ 1665730 w 2184981"/>
                  <a:gd name="connsiteY69" fmla="*/ 1437745 h 1800435"/>
                  <a:gd name="connsiteX70" fmla="*/ 1659221 w 2184981"/>
                  <a:gd name="connsiteY70" fmla="*/ 1435885 h 1800435"/>
                  <a:gd name="connsiteX71" fmla="*/ 1647131 w 2184981"/>
                  <a:gd name="connsiteY71" fmla="*/ 1434025 h 1800435"/>
                  <a:gd name="connsiteX72" fmla="*/ 1644340 w 2184981"/>
                  <a:gd name="connsiteY72" fmla="*/ 1434025 h 1800435"/>
                  <a:gd name="connsiteX73" fmla="*/ 1621091 w 2184981"/>
                  <a:gd name="connsiteY73" fmla="*/ 1436815 h 1800435"/>
                  <a:gd name="connsiteX74" fmla="*/ 1617372 w 2184981"/>
                  <a:gd name="connsiteY74" fmla="*/ 1437745 h 1800435"/>
                  <a:gd name="connsiteX75" fmla="*/ 1621091 w 2184981"/>
                  <a:gd name="connsiteY75" fmla="*/ 1434955 h 1800435"/>
                  <a:gd name="connsiteX76" fmla="*/ 1622952 w 2184981"/>
                  <a:gd name="connsiteY76" fmla="*/ 1433095 h 1800435"/>
                  <a:gd name="connsiteX77" fmla="*/ 1632251 w 2184981"/>
                  <a:gd name="connsiteY77" fmla="*/ 1424725 h 1800435"/>
                  <a:gd name="connsiteX78" fmla="*/ 1683400 w 2184981"/>
                  <a:gd name="connsiteY78" fmla="*/ 1373576 h 1800435"/>
                  <a:gd name="connsiteX79" fmla="*/ 1739199 w 2184981"/>
                  <a:gd name="connsiteY79" fmla="*/ 1306618 h 1800435"/>
                  <a:gd name="connsiteX80" fmla="*/ 1766168 w 2184981"/>
                  <a:gd name="connsiteY80" fmla="*/ 1241520 h 1800435"/>
                  <a:gd name="connsiteX81" fmla="*/ 1765237 w 2184981"/>
                  <a:gd name="connsiteY81" fmla="*/ 1226640 h 1800435"/>
                  <a:gd name="connsiteX82" fmla="*/ 1760588 w 2184981"/>
                  <a:gd name="connsiteY82" fmla="*/ 1208970 h 1800435"/>
                  <a:gd name="connsiteX83" fmla="*/ 1206321 w 2184981"/>
                  <a:gd name="connsiteY83" fmla="*/ 982056 h 1800435"/>
                  <a:gd name="connsiteX84" fmla="*/ 1231431 w 2184981"/>
                  <a:gd name="connsiteY84" fmla="*/ 904868 h 1800435"/>
                  <a:gd name="connsiteX85" fmla="*/ 1225851 w 2184981"/>
                  <a:gd name="connsiteY85" fmla="*/ 816520 h 1800435"/>
                  <a:gd name="connsiteX86" fmla="*/ 1215621 w 2184981"/>
                  <a:gd name="connsiteY86" fmla="*/ 782111 h 1800435"/>
                  <a:gd name="connsiteX87" fmla="*/ 1197022 w 2184981"/>
                  <a:gd name="connsiteY87" fmla="*/ 746772 h 1800435"/>
                  <a:gd name="connsiteX88" fmla="*/ 1187722 w 2184981"/>
                  <a:gd name="connsiteY88" fmla="*/ 742122 h 1800435"/>
                  <a:gd name="connsiteX89" fmla="*/ 1186792 w 2184981"/>
                  <a:gd name="connsiteY89" fmla="*/ 742122 h 1800435"/>
                  <a:gd name="connsiteX90" fmla="*/ 1177492 w 2184981"/>
                  <a:gd name="connsiteY90" fmla="*/ 745842 h 1800435"/>
                  <a:gd name="connsiteX91" fmla="*/ 1172842 w 2184981"/>
                  <a:gd name="connsiteY91" fmla="*/ 755142 h 1800435"/>
                  <a:gd name="connsiteX92" fmla="*/ 1176563 w 2184981"/>
                  <a:gd name="connsiteY92" fmla="*/ 765371 h 1800435"/>
                  <a:gd name="connsiteX93" fmla="*/ 1178422 w 2184981"/>
                  <a:gd name="connsiteY93" fmla="*/ 768161 h 1800435"/>
                  <a:gd name="connsiteX94" fmla="*/ 1196092 w 2184981"/>
                  <a:gd name="connsiteY94" fmla="*/ 805360 h 1800435"/>
                  <a:gd name="connsiteX95" fmla="*/ 1207251 w 2184981"/>
                  <a:gd name="connsiteY95" fmla="*/ 865809 h 1800435"/>
                  <a:gd name="connsiteX96" fmla="*/ 1202601 w 2184981"/>
                  <a:gd name="connsiteY96" fmla="*/ 917888 h 1800435"/>
                  <a:gd name="connsiteX97" fmla="*/ 1186792 w 2184981"/>
                  <a:gd name="connsiteY97" fmla="*/ 963456 h 1800435"/>
                  <a:gd name="connsiteX98" fmla="*/ 1157963 w 2184981"/>
                  <a:gd name="connsiteY98" fmla="*/ 1005305 h 1800435"/>
                  <a:gd name="connsiteX99" fmla="*/ 1114253 w 2184981"/>
                  <a:gd name="connsiteY99" fmla="*/ 1043435 h 1800435"/>
                  <a:gd name="connsiteX100" fmla="*/ 1051945 w 2184981"/>
                  <a:gd name="connsiteY100" fmla="*/ 1073194 h 1800435"/>
                  <a:gd name="connsiteX101" fmla="*/ 980338 w 2184981"/>
                  <a:gd name="connsiteY101" fmla="*/ 1086213 h 1800435"/>
                  <a:gd name="connsiteX102" fmla="*/ 913379 w 2184981"/>
                  <a:gd name="connsiteY102" fmla="*/ 1080634 h 1800435"/>
                  <a:gd name="connsiteX103" fmla="*/ 855720 w 2184981"/>
                  <a:gd name="connsiteY103" fmla="*/ 1060174 h 1800435"/>
                  <a:gd name="connsiteX104" fmla="*/ 806431 w 2184981"/>
                  <a:gd name="connsiteY104" fmla="*/ 1026695 h 1800435"/>
                  <a:gd name="connsiteX105" fmla="*/ 803642 w 2184981"/>
                  <a:gd name="connsiteY105" fmla="*/ 1023905 h 1800435"/>
                  <a:gd name="connsiteX106" fmla="*/ 793411 w 2184981"/>
                  <a:gd name="connsiteY106" fmla="*/ 1019255 h 1800435"/>
                  <a:gd name="connsiteX107" fmla="*/ 782252 w 2184981"/>
                  <a:gd name="connsiteY107" fmla="*/ 1022975 h 1800435"/>
                  <a:gd name="connsiteX108" fmla="*/ 777602 w 2184981"/>
                  <a:gd name="connsiteY108" fmla="*/ 1033205 h 1800435"/>
                  <a:gd name="connsiteX109" fmla="*/ 781322 w 2184981"/>
                  <a:gd name="connsiteY109" fmla="*/ 1044364 h 1800435"/>
                  <a:gd name="connsiteX110" fmla="*/ 816661 w 2184981"/>
                  <a:gd name="connsiteY110" fmla="*/ 1072264 h 1800435"/>
                  <a:gd name="connsiteX111" fmla="*/ 854791 w 2184981"/>
                  <a:gd name="connsiteY111" fmla="*/ 1092723 h 1800435"/>
                  <a:gd name="connsiteX112" fmla="*/ 934769 w 2184981"/>
                  <a:gd name="connsiteY112" fmla="*/ 1114113 h 1800435"/>
                  <a:gd name="connsiteX113" fmla="*/ 1016606 w 2184981"/>
                  <a:gd name="connsiteY113" fmla="*/ 1111323 h 1800435"/>
                  <a:gd name="connsiteX114" fmla="*/ 1093794 w 2184981"/>
                  <a:gd name="connsiteY114" fmla="*/ 1087143 h 1800435"/>
                  <a:gd name="connsiteX115" fmla="*/ 1206321 w 2184981"/>
                  <a:gd name="connsiteY115" fmla="*/ 982056 h 1800435"/>
                  <a:gd name="connsiteX116" fmla="*/ 96859 w 2184981"/>
                  <a:gd name="connsiteY116" fmla="*/ 1706508 h 1800435"/>
                  <a:gd name="connsiteX117" fmla="*/ 80119 w 2184981"/>
                  <a:gd name="connsiteY117" fmla="*/ 1660009 h 1800435"/>
                  <a:gd name="connsiteX118" fmla="*/ 22461 w 2184981"/>
                  <a:gd name="connsiteY118" fmla="*/ 1385666 h 1800435"/>
                  <a:gd name="connsiteX119" fmla="*/ 11301 w 2184981"/>
                  <a:gd name="connsiteY119" fmla="*/ 1376366 h 1800435"/>
                  <a:gd name="connsiteX120" fmla="*/ 9441 w 2184981"/>
                  <a:gd name="connsiteY120" fmla="*/ 1376366 h 1800435"/>
                  <a:gd name="connsiteX121" fmla="*/ 142 w 2184981"/>
                  <a:gd name="connsiteY121" fmla="*/ 1389386 h 1800435"/>
                  <a:gd name="connsiteX122" fmla="*/ 13161 w 2184981"/>
                  <a:gd name="connsiteY122" fmla="*/ 1482384 h 1800435"/>
                  <a:gd name="connsiteX123" fmla="*/ 29900 w 2184981"/>
                  <a:gd name="connsiteY123" fmla="*/ 1580961 h 1800435"/>
                  <a:gd name="connsiteX124" fmla="*/ 54080 w 2184981"/>
                  <a:gd name="connsiteY124" fmla="*/ 1674889 h 1800435"/>
                  <a:gd name="connsiteX125" fmla="*/ 71749 w 2184981"/>
                  <a:gd name="connsiteY125" fmla="*/ 1722318 h 1800435"/>
                  <a:gd name="connsiteX126" fmla="*/ 81979 w 2184981"/>
                  <a:gd name="connsiteY126" fmla="*/ 1743707 h 1800435"/>
                  <a:gd name="connsiteX127" fmla="*/ 94999 w 2184981"/>
                  <a:gd name="connsiteY127" fmla="*/ 1765097 h 1800435"/>
                  <a:gd name="connsiteX128" fmla="*/ 99649 w 2184981"/>
                  <a:gd name="connsiteY128" fmla="*/ 1768817 h 1800435"/>
                  <a:gd name="connsiteX129" fmla="*/ 108948 w 2184981"/>
                  <a:gd name="connsiteY129" fmla="*/ 1767887 h 1800435"/>
                  <a:gd name="connsiteX130" fmla="*/ 115458 w 2184981"/>
                  <a:gd name="connsiteY130" fmla="*/ 1761377 h 1800435"/>
                  <a:gd name="connsiteX131" fmla="*/ 114529 w 2184981"/>
                  <a:gd name="connsiteY131" fmla="*/ 1752077 h 1800435"/>
                  <a:gd name="connsiteX132" fmla="*/ 96859 w 2184981"/>
                  <a:gd name="connsiteY132" fmla="*/ 1706508 h 1800435"/>
                  <a:gd name="connsiteX133" fmla="*/ 2184658 w 2184981"/>
                  <a:gd name="connsiteY133" fmla="*/ 194365 h 1800435"/>
                  <a:gd name="connsiteX134" fmla="*/ 2172568 w 2184981"/>
                  <a:gd name="connsiteY134" fmla="*/ 172976 h 1800435"/>
                  <a:gd name="connsiteX135" fmla="*/ 2162338 w 2184981"/>
                  <a:gd name="connsiteY135" fmla="*/ 162746 h 1800435"/>
                  <a:gd name="connsiteX136" fmla="*/ 2153968 w 2184981"/>
                  <a:gd name="connsiteY136" fmla="*/ 155306 h 1800435"/>
                  <a:gd name="connsiteX137" fmla="*/ 2113979 w 2184981"/>
                  <a:gd name="connsiteY137" fmla="*/ 127407 h 1800435"/>
                  <a:gd name="connsiteX138" fmla="*/ 2029351 w 2184981"/>
                  <a:gd name="connsiteY138" fmla="*/ 79978 h 1800435"/>
                  <a:gd name="connsiteX139" fmla="*/ 1855446 w 2184981"/>
                  <a:gd name="connsiteY139" fmla="*/ 930 h 1800435"/>
                  <a:gd name="connsiteX140" fmla="*/ 1850796 w 2184981"/>
                  <a:gd name="connsiteY140" fmla="*/ 0 h 1800435"/>
                  <a:gd name="connsiteX141" fmla="*/ 1836846 w 2184981"/>
                  <a:gd name="connsiteY141" fmla="*/ 10230 h 1800435"/>
                  <a:gd name="connsiteX142" fmla="*/ 1846146 w 2184981"/>
                  <a:gd name="connsiteY142" fmla="*/ 28829 h 1800435"/>
                  <a:gd name="connsiteX143" fmla="*/ 1939144 w 2184981"/>
                  <a:gd name="connsiteY143" fmla="*/ 71608 h 1800435"/>
                  <a:gd name="connsiteX144" fmla="*/ 2053530 w 2184981"/>
                  <a:gd name="connsiteY144" fmla="*/ 140427 h 1800435"/>
                  <a:gd name="connsiteX145" fmla="*/ 2107470 w 2184981"/>
                  <a:gd name="connsiteY145" fmla="*/ 178556 h 1800435"/>
                  <a:gd name="connsiteX146" fmla="*/ 2135369 w 2184981"/>
                  <a:gd name="connsiteY146" fmla="*/ 198085 h 1800435"/>
                  <a:gd name="connsiteX147" fmla="*/ 2152109 w 2184981"/>
                  <a:gd name="connsiteY147" fmla="*/ 207385 h 1800435"/>
                  <a:gd name="connsiteX148" fmla="*/ 2168848 w 2184981"/>
                  <a:gd name="connsiteY148" fmla="*/ 211105 h 1800435"/>
                  <a:gd name="connsiteX149" fmla="*/ 2180008 w 2184981"/>
                  <a:gd name="connsiteY149" fmla="*/ 207385 h 1800435"/>
                  <a:gd name="connsiteX150" fmla="*/ 2184658 w 2184981"/>
                  <a:gd name="connsiteY150" fmla="*/ 194365 h 1800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</a:cxnLst>
                <a:rect l="l" t="t" r="r" b="b"/>
                <a:pathLst>
                  <a:path w="2184981" h="1800435">
                    <a:moveTo>
                      <a:pt x="1760588" y="1208970"/>
                    </a:moveTo>
                    <a:cubicBezTo>
                      <a:pt x="1758728" y="1204321"/>
                      <a:pt x="1755938" y="1200601"/>
                      <a:pt x="1752219" y="1196881"/>
                    </a:cubicBezTo>
                    <a:cubicBezTo>
                      <a:pt x="1748499" y="1192231"/>
                      <a:pt x="1742919" y="1187581"/>
                      <a:pt x="1737338" y="1185721"/>
                    </a:cubicBezTo>
                    <a:cubicBezTo>
                      <a:pt x="1734549" y="1184791"/>
                      <a:pt x="1730829" y="1182931"/>
                      <a:pt x="1726179" y="1182001"/>
                    </a:cubicBezTo>
                    <a:cubicBezTo>
                      <a:pt x="1721529" y="1181071"/>
                      <a:pt x="1717809" y="1181071"/>
                      <a:pt x="1714089" y="1181071"/>
                    </a:cubicBezTo>
                    <a:lnTo>
                      <a:pt x="1713159" y="1181071"/>
                    </a:lnTo>
                    <a:cubicBezTo>
                      <a:pt x="1704789" y="1181071"/>
                      <a:pt x="1696420" y="1182931"/>
                      <a:pt x="1688980" y="1184791"/>
                    </a:cubicBezTo>
                    <a:cubicBezTo>
                      <a:pt x="1683400" y="1185721"/>
                      <a:pt x="1677821" y="1187581"/>
                      <a:pt x="1673171" y="1189441"/>
                    </a:cubicBezTo>
                    <a:cubicBezTo>
                      <a:pt x="1665730" y="1191301"/>
                      <a:pt x="1657360" y="1194091"/>
                      <a:pt x="1648990" y="1195021"/>
                    </a:cubicBezTo>
                    <a:cubicBezTo>
                      <a:pt x="1648061" y="1195021"/>
                      <a:pt x="1647131" y="1195021"/>
                      <a:pt x="1646201" y="1195021"/>
                    </a:cubicBezTo>
                    <a:cubicBezTo>
                      <a:pt x="1645271" y="1195021"/>
                      <a:pt x="1644340" y="1195021"/>
                      <a:pt x="1643411" y="1195021"/>
                    </a:cubicBezTo>
                    <a:cubicBezTo>
                      <a:pt x="1640621" y="1194091"/>
                      <a:pt x="1637831" y="1193161"/>
                      <a:pt x="1635041" y="1192231"/>
                    </a:cubicBezTo>
                    <a:cubicBezTo>
                      <a:pt x="1629461" y="1189441"/>
                      <a:pt x="1622952" y="1185721"/>
                      <a:pt x="1617372" y="1182931"/>
                    </a:cubicBezTo>
                    <a:cubicBezTo>
                      <a:pt x="1608072" y="1177351"/>
                      <a:pt x="1598772" y="1171771"/>
                      <a:pt x="1587612" y="1168982"/>
                    </a:cubicBezTo>
                    <a:cubicBezTo>
                      <a:pt x="1584823" y="1168051"/>
                      <a:pt x="1581103" y="1168051"/>
                      <a:pt x="1578312" y="1168051"/>
                    </a:cubicBezTo>
                    <a:cubicBezTo>
                      <a:pt x="1577383" y="1168051"/>
                      <a:pt x="1576453" y="1168051"/>
                      <a:pt x="1575523" y="1168051"/>
                    </a:cubicBezTo>
                    <a:cubicBezTo>
                      <a:pt x="1572733" y="1168051"/>
                      <a:pt x="1569942" y="1168982"/>
                      <a:pt x="1568083" y="1168982"/>
                    </a:cubicBezTo>
                    <a:cubicBezTo>
                      <a:pt x="1566223" y="1169911"/>
                      <a:pt x="1563433" y="1170841"/>
                      <a:pt x="1561573" y="1171771"/>
                    </a:cubicBezTo>
                    <a:lnTo>
                      <a:pt x="1560642" y="1171771"/>
                    </a:lnTo>
                    <a:cubicBezTo>
                      <a:pt x="1556923" y="1173631"/>
                      <a:pt x="1554133" y="1176421"/>
                      <a:pt x="1551343" y="1178281"/>
                    </a:cubicBezTo>
                    <a:cubicBezTo>
                      <a:pt x="1547624" y="1181071"/>
                      <a:pt x="1544833" y="1184791"/>
                      <a:pt x="1542043" y="1188511"/>
                    </a:cubicBezTo>
                    <a:cubicBezTo>
                      <a:pt x="1537393" y="1195021"/>
                      <a:pt x="1534604" y="1202460"/>
                      <a:pt x="1532743" y="1208970"/>
                    </a:cubicBezTo>
                    <a:cubicBezTo>
                      <a:pt x="1529954" y="1216410"/>
                      <a:pt x="1529024" y="1224780"/>
                      <a:pt x="1527164" y="1232220"/>
                    </a:cubicBezTo>
                    <a:cubicBezTo>
                      <a:pt x="1526234" y="1235010"/>
                      <a:pt x="1526234" y="1237800"/>
                      <a:pt x="1525304" y="1240590"/>
                    </a:cubicBezTo>
                    <a:cubicBezTo>
                      <a:pt x="1523443" y="1251749"/>
                      <a:pt x="1521584" y="1262909"/>
                      <a:pt x="1517864" y="1273139"/>
                    </a:cubicBezTo>
                    <a:cubicBezTo>
                      <a:pt x="1516934" y="1274999"/>
                      <a:pt x="1516004" y="1276859"/>
                      <a:pt x="1515075" y="1278719"/>
                    </a:cubicBezTo>
                    <a:cubicBezTo>
                      <a:pt x="1508564" y="1286158"/>
                      <a:pt x="1501125" y="1293598"/>
                      <a:pt x="1491825" y="1300108"/>
                    </a:cubicBezTo>
                    <a:cubicBezTo>
                      <a:pt x="1473226" y="1314058"/>
                      <a:pt x="1451836" y="1325218"/>
                      <a:pt x="1431377" y="1336377"/>
                    </a:cubicBezTo>
                    <a:cubicBezTo>
                      <a:pt x="1417427" y="1343817"/>
                      <a:pt x="1403477" y="1352187"/>
                      <a:pt x="1389528" y="1360557"/>
                    </a:cubicBezTo>
                    <a:cubicBezTo>
                      <a:pt x="1382087" y="1365206"/>
                      <a:pt x="1374647" y="1370786"/>
                      <a:pt x="1365347" y="1377296"/>
                    </a:cubicBezTo>
                    <a:cubicBezTo>
                      <a:pt x="1356978" y="1383806"/>
                      <a:pt x="1349538" y="1390316"/>
                      <a:pt x="1342098" y="1397756"/>
                    </a:cubicBezTo>
                    <a:lnTo>
                      <a:pt x="1341168" y="1398686"/>
                    </a:lnTo>
                    <a:cubicBezTo>
                      <a:pt x="1326289" y="1412635"/>
                      <a:pt x="1311409" y="1429375"/>
                      <a:pt x="1294669" y="1447975"/>
                    </a:cubicBezTo>
                    <a:cubicBezTo>
                      <a:pt x="1286299" y="1458204"/>
                      <a:pt x="1277930" y="1468434"/>
                      <a:pt x="1270490" y="1478664"/>
                    </a:cubicBezTo>
                    <a:cubicBezTo>
                      <a:pt x="1263981" y="1480524"/>
                      <a:pt x="1257470" y="1482384"/>
                      <a:pt x="1250961" y="1484244"/>
                    </a:cubicBezTo>
                    <a:cubicBezTo>
                      <a:pt x="1228641" y="1491683"/>
                      <a:pt x="1213762" y="1500983"/>
                      <a:pt x="1201672" y="1512143"/>
                    </a:cubicBezTo>
                    <a:cubicBezTo>
                      <a:pt x="1189583" y="1524233"/>
                      <a:pt x="1183072" y="1540972"/>
                      <a:pt x="1184002" y="1556782"/>
                    </a:cubicBezTo>
                    <a:cubicBezTo>
                      <a:pt x="1184933" y="1568872"/>
                      <a:pt x="1188652" y="1580961"/>
                      <a:pt x="1197022" y="1593981"/>
                    </a:cubicBezTo>
                    <a:cubicBezTo>
                      <a:pt x="1196092" y="1595841"/>
                      <a:pt x="1195162" y="1597701"/>
                      <a:pt x="1194232" y="1599561"/>
                    </a:cubicBezTo>
                    <a:cubicBezTo>
                      <a:pt x="1184933" y="1617230"/>
                      <a:pt x="1177492" y="1632110"/>
                      <a:pt x="1171913" y="1646990"/>
                    </a:cubicBezTo>
                    <a:cubicBezTo>
                      <a:pt x="1166333" y="1660009"/>
                      <a:pt x="1158893" y="1678609"/>
                      <a:pt x="1154243" y="1697208"/>
                    </a:cubicBezTo>
                    <a:cubicBezTo>
                      <a:pt x="1152383" y="1705578"/>
                      <a:pt x="1150523" y="1714878"/>
                      <a:pt x="1149593" y="1721388"/>
                    </a:cubicBezTo>
                    <a:cubicBezTo>
                      <a:pt x="1148663" y="1727898"/>
                      <a:pt x="1148663" y="1735338"/>
                      <a:pt x="1149593" y="1741847"/>
                    </a:cubicBezTo>
                    <a:cubicBezTo>
                      <a:pt x="1150523" y="1748357"/>
                      <a:pt x="1151453" y="1755797"/>
                      <a:pt x="1154243" y="1762307"/>
                    </a:cubicBezTo>
                    <a:cubicBezTo>
                      <a:pt x="1155173" y="1766027"/>
                      <a:pt x="1157033" y="1769747"/>
                      <a:pt x="1159823" y="1773467"/>
                    </a:cubicBezTo>
                    <a:cubicBezTo>
                      <a:pt x="1161683" y="1777187"/>
                      <a:pt x="1165402" y="1780906"/>
                      <a:pt x="1167263" y="1784626"/>
                    </a:cubicBezTo>
                    <a:cubicBezTo>
                      <a:pt x="1170983" y="1788346"/>
                      <a:pt x="1175633" y="1792996"/>
                      <a:pt x="1180283" y="1794856"/>
                    </a:cubicBezTo>
                    <a:cubicBezTo>
                      <a:pt x="1186792" y="1797646"/>
                      <a:pt x="1193302" y="1799506"/>
                      <a:pt x="1200742" y="1800436"/>
                    </a:cubicBezTo>
                    <a:lnTo>
                      <a:pt x="1201672" y="1800436"/>
                    </a:lnTo>
                    <a:cubicBezTo>
                      <a:pt x="1211901" y="1800436"/>
                      <a:pt x="1223061" y="1796716"/>
                      <a:pt x="1235150" y="1789276"/>
                    </a:cubicBezTo>
                    <a:cubicBezTo>
                      <a:pt x="1249100" y="1780906"/>
                      <a:pt x="1261190" y="1768817"/>
                      <a:pt x="1269560" y="1761377"/>
                    </a:cubicBezTo>
                    <a:cubicBezTo>
                      <a:pt x="1281649" y="1749287"/>
                      <a:pt x="1291880" y="1737197"/>
                      <a:pt x="1299319" y="1726968"/>
                    </a:cubicBezTo>
                    <a:cubicBezTo>
                      <a:pt x="1307689" y="1715808"/>
                      <a:pt x="1316989" y="1704648"/>
                      <a:pt x="1327218" y="1690698"/>
                    </a:cubicBezTo>
                    <a:cubicBezTo>
                      <a:pt x="1329079" y="1687909"/>
                      <a:pt x="1330939" y="1685119"/>
                      <a:pt x="1332798" y="1683259"/>
                    </a:cubicBezTo>
                    <a:cubicBezTo>
                      <a:pt x="1336518" y="1678609"/>
                      <a:pt x="1339309" y="1673959"/>
                      <a:pt x="1343029" y="1669309"/>
                    </a:cubicBezTo>
                    <a:cubicBezTo>
                      <a:pt x="1359768" y="1647920"/>
                      <a:pt x="1378367" y="1629320"/>
                      <a:pt x="1396967" y="1614441"/>
                    </a:cubicBezTo>
                    <a:cubicBezTo>
                      <a:pt x="1412777" y="1602351"/>
                      <a:pt x="1431377" y="1592121"/>
                      <a:pt x="1451836" y="1583751"/>
                    </a:cubicBezTo>
                    <a:cubicBezTo>
                      <a:pt x="1469505" y="1576311"/>
                      <a:pt x="1484385" y="1571662"/>
                      <a:pt x="1498334" y="1568872"/>
                    </a:cubicBezTo>
                    <a:cubicBezTo>
                      <a:pt x="1507634" y="1567012"/>
                      <a:pt x="1517864" y="1565152"/>
                      <a:pt x="1528093" y="1563292"/>
                    </a:cubicBezTo>
                    <a:lnTo>
                      <a:pt x="1534604" y="1562362"/>
                    </a:lnTo>
                    <a:cubicBezTo>
                      <a:pt x="1564363" y="1556782"/>
                      <a:pt x="1595982" y="1551202"/>
                      <a:pt x="1625741" y="1540972"/>
                    </a:cubicBezTo>
                    <a:cubicBezTo>
                      <a:pt x="1637831" y="1536322"/>
                      <a:pt x="1652710" y="1531673"/>
                      <a:pt x="1664801" y="1522373"/>
                    </a:cubicBezTo>
                    <a:cubicBezTo>
                      <a:pt x="1669450" y="1518653"/>
                      <a:pt x="1675030" y="1514933"/>
                      <a:pt x="1678750" y="1510283"/>
                    </a:cubicBezTo>
                    <a:cubicBezTo>
                      <a:pt x="1684330" y="1503773"/>
                      <a:pt x="1687120" y="1497263"/>
                      <a:pt x="1689910" y="1490753"/>
                    </a:cubicBezTo>
                    <a:cubicBezTo>
                      <a:pt x="1690839" y="1487034"/>
                      <a:pt x="1691770" y="1483314"/>
                      <a:pt x="1691770" y="1479594"/>
                    </a:cubicBezTo>
                    <a:lnTo>
                      <a:pt x="1691770" y="1478664"/>
                    </a:lnTo>
                    <a:cubicBezTo>
                      <a:pt x="1691770" y="1474944"/>
                      <a:pt x="1691770" y="1472154"/>
                      <a:pt x="1691770" y="1468434"/>
                    </a:cubicBezTo>
                    <a:lnTo>
                      <a:pt x="1691770" y="1467504"/>
                    </a:lnTo>
                    <a:cubicBezTo>
                      <a:pt x="1690839" y="1460994"/>
                      <a:pt x="1688050" y="1454484"/>
                      <a:pt x="1682470" y="1447975"/>
                    </a:cubicBezTo>
                    <a:cubicBezTo>
                      <a:pt x="1677821" y="1442395"/>
                      <a:pt x="1671310" y="1439605"/>
                      <a:pt x="1665730" y="1437745"/>
                    </a:cubicBezTo>
                    <a:cubicBezTo>
                      <a:pt x="1663871" y="1436815"/>
                      <a:pt x="1661080" y="1436815"/>
                      <a:pt x="1659221" y="1435885"/>
                    </a:cubicBezTo>
                    <a:cubicBezTo>
                      <a:pt x="1654571" y="1434955"/>
                      <a:pt x="1650851" y="1434955"/>
                      <a:pt x="1647131" y="1434025"/>
                    </a:cubicBezTo>
                    <a:cubicBezTo>
                      <a:pt x="1646201" y="1434025"/>
                      <a:pt x="1645271" y="1434025"/>
                      <a:pt x="1644340" y="1434025"/>
                    </a:cubicBezTo>
                    <a:cubicBezTo>
                      <a:pt x="1636901" y="1434025"/>
                      <a:pt x="1628531" y="1434955"/>
                      <a:pt x="1621091" y="1436815"/>
                    </a:cubicBezTo>
                    <a:cubicBezTo>
                      <a:pt x="1619231" y="1436815"/>
                      <a:pt x="1618302" y="1436815"/>
                      <a:pt x="1617372" y="1437745"/>
                    </a:cubicBezTo>
                    <a:lnTo>
                      <a:pt x="1621091" y="1434955"/>
                    </a:lnTo>
                    <a:lnTo>
                      <a:pt x="1622952" y="1433095"/>
                    </a:lnTo>
                    <a:lnTo>
                      <a:pt x="1632251" y="1424725"/>
                    </a:lnTo>
                    <a:cubicBezTo>
                      <a:pt x="1648990" y="1407985"/>
                      <a:pt x="1666660" y="1391246"/>
                      <a:pt x="1683400" y="1373576"/>
                    </a:cubicBezTo>
                    <a:cubicBezTo>
                      <a:pt x="1707579" y="1347537"/>
                      <a:pt x="1725249" y="1327078"/>
                      <a:pt x="1739199" y="1306618"/>
                    </a:cubicBezTo>
                    <a:cubicBezTo>
                      <a:pt x="1755938" y="1282439"/>
                      <a:pt x="1764308" y="1261049"/>
                      <a:pt x="1766168" y="1241520"/>
                    </a:cubicBezTo>
                    <a:cubicBezTo>
                      <a:pt x="1766168" y="1235940"/>
                      <a:pt x="1766168" y="1231290"/>
                      <a:pt x="1765237" y="1226640"/>
                    </a:cubicBezTo>
                    <a:cubicBezTo>
                      <a:pt x="1764308" y="1218270"/>
                      <a:pt x="1762448" y="1213620"/>
                      <a:pt x="1760588" y="1208970"/>
                    </a:cubicBezTo>
                    <a:close/>
                    <a:moveTo>
                      <a:pt x="1206321" y="982056"/>
                    </a:moveTo>
                    <a:cubicBezTo>
                      <a:pt x="1219341" y="957877"/>
                      <a:pt x="1227711" y="931837"/>
                      <a:pt x="1231431" y="904868"/>
                    </a:cubicBezTo>
                    <a:cubicBezTo>
                      <a:pt x="1235150" y="875109"/>
                      <a:pt x="1233291" y="845349"/>
                      <a:pt x="1225851" y="816520"/>
                    </a:cubicBezTo>
                    <a:cubicBezTo>
                      <a:pt x="1223061" y="805360"/>
                      <a:pt x="1219341" y="793270"/>
                      <a:pt x="1215621" y="782111"/>
                    </a:cubicBezTo>
                    <a:cubicBezTo>
                      <a:pt x="1210971" y="769091"/>
                      <a:pt x="1204462" y="757931"/>
                      <a:pt x="1197022" y="746772"/>
                    </a:cubicBezTo>
                    <a:cubicBezTo>
                      <a:pt x="1195162" y="743982"/>
                      <a:pt x="1190512" y="742122"/>
                      <a:pt x="1187722" y="742122"/>
                    </a:cubicBezTo>
                    <a:cubicBezTo>
                      <a:pt x="1187722" y="742122"/>
                      <a:pt x="1186792" y="742122"/>
                      <a:pt x="1186792" y="742122"/>
                    </a:cubicBezTo>
                    <a:cubicBezTo>
                      <a:pt x="1183072" y="742122"/>
                      <a:pt x="1180283" y="743052"/>
                      <a:pt x="1177492" y="745842"/>
                    </a:cubicBezTo>
                    <a:cubicBezTo>
                      <a:pt x="1174702" y="748632"/>
                      <a:pt x="1172842" y="751421"/>
                      <a:pt x="1172842" y="755142"/>
                    </a:cubicBezTo>
                    <a:cubicBezTo>
                      <a:pt x="1172842" y="758861"/>
                      <a:pt x="1173772" y="762581"/>
                      <a:pt x="1176563" y="765371"/>
                    </a:cubicBezTo>
                    <a:cubicBezTo>
                      <a:pt x="1177492" y="766301"/>
                      <a:pt x="1177492" y="767231"/>
                      <a:pt x="1178422" y="768161"/>
                    </a:cubicBezTo>
                    <a:cubicBezTo>
                      <a:pt x="1185862" y="780251"/>
                      <a:pt x="1191442" y="792341"/>
                      <a:pt x="1196092" y="805360"/>
                    </a:cubicBezTo>
                    <a:cubicBezTo>
                      <a:pt x="1202601" y="824890"/>
                      <a:pt x="1206321" y="845349"/>
                      <a:pt x="1207251" y="865809"/>
                    </a:cubicBezTo>
                    <a:cubicBezTo>
                      <a:pt x="1208182" y="883478"/>
                      <a:pt x="1206321" y="901148"/>
                      <a:pt x="1202601" y="917888"/>
                    </a:cubicBezTo>
                    <a:cubicBezTo>
                      <a:pt x="1198882" y="933697"/>
                      <a:pt x="1193302" y="948577"/>
                      <a:pt x="1186792" y="963456"/>
                    </a:cubicBezTo>
                    <a:cubicBezTo>
                      <a:pt x="1178422" y="978336"/>
                      <a:pt x="1169122" y="993216"/>
                      <a:pt x="1157963" y="1005305"/>
                    </a:cubicBezTo>
                    <a:cubicBezTo>
                      <a:pt x="1144943" y="1019255"/>
                      <a:pt x="1130064" y="1032275"/>
                      <a:pt x="1114253" y="1043435"/>
                    </a:cubicBezTo>
                    <a:cubicBezTo>
                      <a:pt x="1094724" y="1055524"/>
                      <a:pt x="1074265" y="1065754"/>
                      <a:pt x="1051945" y="1073194"/>
                    </a:cubicBezTo>
                    <a:cubicBezTo>
                      <a:pt x="1028696" y="1080634"/>
                      <a:pt x="1004517" y="1085284"/>
                      <a:pt x="980338" y="1086213"/>
                    </a:cubicBezTo>
                    <a:cubicBezTo>
                      <a:pt x="958018" y="1087143"/>
                      <a:pt x="934769" y="1085284"/>
                      <a:pt x="913379" y="1080634"/>
                    </a:cubicBezTo>
                    <a:cubicBezTo>
                      <a:pt x="892920" y="1075984"/>
                      <a:pt x="873390" y="1069474"/>
                      <a:pt x="855720" y="1060174"/>
                    </a:cubicBezTo>
                    <a:cubicBezTo>
                      <a:pt x="838051" y="1050874"/>
                      <a:pt x="821311" y="1039714"/>
                      <a:pt x="806431" y="1026695"/>
                    </a:cubicBezTo>
                    <a:cubicBezTo>
                      <a:pt x="805501" y="1025765"/>
                      <a:pt x="804572" y="1024835"/>
                      <a:pt x="803642" y="1023905"/>
                    </a:cubicBezTo>
                    <a:cubicBezTo>
                      <a:pt x="800852" y="1021115"/>
                      <a:pt x="798061" y="1019255"/>
                      <a:pt x="793411" y="1019255"/>
                    </a:cubicBezTo>
                    <a:cubicBezTo>
                      <a:pt x="789692" y="1019255"/>
                      <a:pt x="785972" y="1020185"/>
                      <a:pt x="782252" y="1022975"/>
                    </a:cubicBezTo>
                    <a:cubicBezTo>
                      <a:pt x="779462" y="1025765"/>
                      <a:pt x="777602" y="1029485"/>
                      <a:pt x="777602" y="1033205"/>
                    </a:cubicBezTo>
                    <a:cubicBezTo>
                      <a:pt x="777602" y="1036925"/>
                      <a:pt x="778532" y="1041574"/>
                      <a:pt x="781322" y="1044364"/>
                    </a:cubicBezTo>
                    <a:cubicBezTo>
                      <a:pt x="792482" y="1054594"/>
                      <a:pt x="803642" y="1063894"/>
                      <a:pt x="816661" y="1072264"/>
                    </a:cubicBezTo>
                    <a:cubicBezTo>
                      <a:pt x="828751" y="1080634"/>
                      <a:pt x="841771" y="1087143"/>
                      <a:pt x="854791" y="1092723"/>
                    </a:cubicBezTo>
                    <a:cubicBezTo>
                      <a:pt x="879900" y="1103883"/>
                      <a:pt x="907799" y="1111323"/>
                      <a:pt x="934769" y="1114113"/>
                    </a:cubicBezTo>
                    <a:cubicBezTo>
                      <a:pt x="961738" y="1116903"/>
                      <a:pt x="989637" y="1115973"/>
                      <a:pt x="1016606" y="1111323"/>
                    </a:cubicBezTo>
                    <a:cubicBezTo>
                      <a:pt x="1043575" y="1106673"/>
                      <a:pt x="1069615" y="1098303"/>
                      <a:pt x="1093794" y="1087143"/>
                    </a:cubicBezTo>
                    <a:cubicBezTo>
                      <a:pt x="1138434" y="1064824"/>
                      <a:pt x="1180283" y="1028555"/>
                      <a:pt x="1206321" y="982056"/>
                    </a:cubicBezTo>
                    <a:close/>
                    <a:moveTo>
                      <a:pt x="96859" y="1706508"/>
                    </a:moveTo>
                    <a:cubicBezTo>
                      <a:pt x="90349" y="1691629"/>
                      <a:pt x="84769" y="1675819"/>
                      <a:pt x="80119" y="1660009"/>
                    </a:cubicBezTo>
                    <a:cubicBezTo>
                      <a:pt x="51290" y="1570731"/>
                      <a:pt x="37341" y="1477734"/>
                      <a:pt x="22461" y="1385666"/>
                    </a:cubicBezTo>
                    <a:cubicBezTo>
                      <a:pt x="21531" y="1380086"/>
                      <a:pt x="16881" y="1376366"/>
                      <a:pt x="11301" y="1376366"/>
                    </a:cubicBezTo>
                    <a:cubicBezTo>
                      <a:pt x="10371" y="1376366"/>
                      <a:pt x="10371" y="1376366"/>
                      <a:pt x="9441" y="1376366"/>
                    </a:cubicBezTo>
                    <a:cubicBezTo>
                      <a:pt x="2931" y="1377296"/>
                      <a:pt x="-789" y="1382876"/>
                      <a:pt x="142" y="1389386"/>
                    </a:cubicBezTo>
                    <a:cubicBezTo>
                      <a:pt x="4791" y="1420075"/>
                      <a:pt x="8511" y="1451695"/>
                      <a:pt x="13161" y="1482384"/>
                    </a:cubicBezTo>
                    <a:cubicBezTo>
                      <a:pt x="17811" y="1514933"/>
                      <a:pt x="23391" y="1548412"/>
                      <a:pt x="29900" y="1580961"/>
                    </a:cubicBezTo>
                    <a:cubicBezTo>
                      <a:pt x="36410" y="1612580"/>
                      <a:pt x="43850" y="1644200"/>
                      <a:pt x="54080" y="1674889"/>
                    </a:cubicBezTo>
                    <a:cubicBezTo>
                      <a:pt x="59660" y="1690698"/>
                      <a:pt x="65240" y="1706508"/>
                      <a:pt x="71749" y="1722318"/>
                    </a:cubicBezTo>
                    <a:cubicBezTo>
                      <a:pt x="74540" y="1729758"/>
                      <a:pt x="78259" y="1737197"/>
                      <a:pt x="81979" y="1743707"/>
                    </a:cubicBezTo>
                    <a:cubicBezTo>
                      <a:pt x="85699" y="1751147"/>
                      <a:pt x="90349" y="1757657"/>
                      <a:pt x="94999" y="1765097"/>
                    </a:cubicBezTo>
                    <a:cubicBezTo>
                      <a:pt x="95929" y="1766957"/>
                      <a:pt x="97789" y="1767887"/>
                      <a:pt x="99649" y="1768817"/>
                    </a:cubicBezTo>
                    <a:cubicBezTo>
                      <a:pt x="102439" y="1769747"/>
                      <a:pt x="106159" y="1769747"/>
                      <a:pt x="108948" y="1767887"/>
                    </a:cubicBezTo>
                    <a:cubicBezTo>
                      <a:pt x="111739" y="1766957"/>
                      <a:pt x="113598" y="1764167"/>
                      <a:pt x="115458" y="1761377"/>
                    </a:cubicBezTo>
                    <a:cubicBezTo>
                      <a:pt x="116389" y="1758587"/>
                      <a:pt x="116389" y="1754867"/>
                      <a:pt x="114529" y="1752077"/>
                    </a:cubicBezTo>
                    <a:cubicBezTo>
                      <a:pt x="109879" y="1737197"/>
                      <a:pt x="103369" y="1722318"/>
                      <a:pt x="96859" y="1706508"/>
                    </a:cubicBezTo>
                    <a:close/>
                    <a:moveTo>
                      <a:pt x="2184658" y="194365"/>
                    </a:moveTo>
                    <a:cubicBezTo>
                      <a:pt x="2182797" y="185995"/>
                      <a:pt x="2178148" y="179485"/>
                      <a:pt x="2172568" y="172976"/>
                    </a:cubicBezTo>
                    <a:cubicBezTo>
                      <a:pt x="2169778" y="169256"/>
                      <a:pt x="2166059" y="166466"/>
                      <a:pt x="2162338" y="162746"/>
                    </a:cubicBezTo>
                    <a:cubicBezTo>
                      <a:pt x="2159548" y="159956"/>
                      <a:pt x="2156759" y="158096"/>
                      <a:pt x="2153968" y="155306"/>
                    </a:cubicBezTo>
                    <a:cubicBezTo>
                      <a:pt x="2140948" y="145077"/>
                      <a:pt x="2127929" y="135777"/>
                      <a:pt x="2113979" y="127407"/>
                    </a:cubicBezTo>
                    <a:cubicBezTo>
                      <a:pt x="2087010" y="109737"/>
                      <a:pt x="2058180" y="94858"/>
                      <a:pt x="2029351" y="79978"/>
                    </a:cubicBezTo>
                    <a:cubicBezTo>
                      <a:pt x="1972623" y="51149"/>
                      <a:pt x="1914034" y="25109"/>
                      <a:pt x="1855446" y="930"/>
                    </a:cubicBezTo>
                    <a:cubicBezTo>
                      <a:pt x="1853585" y="0"/>
                      <a:pt x="1852656" y="0"/>
                      <a:pt x="1850796" y="0"/>
                    </a:cubicBezTo>
                    <a:cubicBezTo>
                      <a:pt x="1845216" y="0"/>
                      <a:pt x="1838706" y="3720"/>
                      <a:pt x="1836846" y="10230"/>
                    </a:cubicBezTo>
                    <a:cubicBezTo>
                      <a:pt x="1834056" y="17670"/>
                      <a:pt x="1838706" y="26039"/>
                      <a:pt x="1846146" y="28829"/>
                    </a:cubicBezTo>
                    <a:cubicBezTo>
                      <a:pt x="1877766" y="41849"/>
                      <a:pt x="1908454" y="55799"/>
                      <a:pt x="1939144" y="71608"/>
                    </a:cubicBezTo>
                    <a:cubicBezTo>
                      <a:pt x="1979132" y="92068"/>
                      <a:pt x="2017262" y="115317"/>
                      <a:pt x="2053530" y="140427"/>
                    </a:cubicBezTo>
                    <a:cubicBezTo>
                      <a:pt x="2071200" y="152516"/>
                      <a:pt x="2089800" y="165536"/>
                      <a:pt x="2107470" y="178556"/>
                    </a:cubicBezTo>
                    <a:cubicBezTo>
                      <a:pt x="2116769" y="185065"/>
                      <a:pt x="2126069" y="191575"/>
                      <a:pt x="2135369" y="198085"/>
                    </a:cubicBezTo>
                    <a:cubicBezTo>
                      <a:pt x="2140948" y="201805"/>
                      <a:pt x="2146528" y="204595"/>
                      <a:pt x="2152109" y="207385"/>
                    </a:cubicBezTo>
                    <a:cubicBezTo>
                      <a:pt x="2157689" y="210175"/>
                      <a:pt x="2163268" y="212035"/>
                      <a:pt x="2168848" y="211105"/>
                    </a:cubicBezTo>
                    <a:cubicBezTo>
                      <a:pt x="2172568" y="211105"/>
                      <a:pt x="2176288" y="210175"/>
                      <a:pt x="2180008" y="207385"/>
                    </a:cubicBezTo>
                    <a:cubicBezTo>
                      <a:pt x="2184658" y="204595"/>
                      <a:pt x="2185588" y="199945"/>
                      <a:pt x="2184658" y="194365"/>
                    </a:cubicBezTo>
                    <a:close/>
                  </a:path>
                </a:pathLst>
              </a:custGeom>
              <a:solidFill>
                <a:srgbClr val="F6E6CF"/>
              </a:solidFill>
              <a:ln w="93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xmlns="" id="{696F72C6-36DE-E2FC-C65B-961875F81E33}"/>
                  </a:ext>
                </a:extLst>
              </p:cNvPr>
              <p:cNvSpPr/>
              <p:nvPr/>
            </p:nvSpPr>
            <p:spPr>
              <a:xfrm>
                <a:off x="9139429" y="3000279"/>
                <a:ext cx="1519081" cy="1177351"/>
              </a:xfrm>
              <a:custGeom>
                <a:avLst/>
                <a:gdLst>
                  <a:gd name="connsiteX0" fmla="*/ 625330 w 1519081"/>
                  <a:gd name="connsiteY0" fmla="*/ 1007166 h 1177351"/>
                  <a:gd name="connsiteX1" fmla="*/ 569531 w 1519081"/>
                  <a:gd name="connsiteY1" fmla="*/ 915098 h 1177351"/>
                  <a:gd name="connsiteX2" fmla="*/ 505363 w 1519081"/>
                  <a:gd name="connsiteY2" fmla="*/ 851859 h 1177351"/>
                  <a:gd name="connsiteX3" fmla="*/ 470024 w 1519081"/>
                  <a:gd name="connsiteY3" fmla="*/ 830470 h 1177351"/>
                  <a:gd name="connsiteX4" fmla="*/ 432825 w 1519081"/>
                  <a:gd name="connsiteY4" fmla="*/ 814660 h 1177351"/>
                  <a:gd name="connsiteX5" fmla="*/ 356566 w 1519081"/>
                  <a:gd name="connsiteY5" fmla="*/ 798850 h 1177351"/>
                  <a:gd name="connsiteX6" fmla="*/ 331457 w 1519081"/>
                  <a:gd name="connsiteY6" fmla="*/ 797921 h 1177351"/>
                  <a:gd name="connsiteX7" fmla="*/ 280309 w 1519081"/>
                  <a:gd name="connsiteY7" fmla="*/ 801640 h 1177351"/>
                  <a:gd name="connsiteX8" fmla="*/ 133372 w 1519081"/>
                  <a:gd name="connsiteY8" fmla="*/ 857439 h 1177351"/>
                  <a:gd name="connsiteX9" fmla="*/ 52464 w 1519081"/>
                  <a:gd name="connsiteY9" fmla="*/ 929047 h 1177351"/>
                  <a:gd name="connsiteX10" fmla="*/ 385 w 1519081"/>
                  <a:gd name="connsiteY10" fmla="*/ 1023905 h 1177351"/>
                  <a:gd name="connsiteX11" fmla="*/ 1315 w 1519081"/>
                  <a:gd name="connsiteY11" fmla="*/ 1029485 h 1177351"/>
                  <a:gd name="connsiteX12" fmla="*/ 7825 w 1519081"/>
                  <a:gd name="connsiteY12" fmla="*/ 1034135 h 1177351"/>
                  <a:gd name="connsiteX13" fmla="*/ 9685 w 1519081"/>
                  <a:gd name="connsiteY13" fmla="*/ 1034135 h 1177351"/>
                  <a:gd name="connsiteX14" fmla="*/ 12475 w 1519081"/>
                  <a:gd name="connsiteY14" fmla="*/ 1033205 h 1177351"/>
                  <a:gd name="connsiteX15" fmla="*/ 63623 w 1519081"/>
                  <a:gd name="connsiteY15" fmla="*/ 1092723 h 1177351"/>
                  <a:gd name="connsiteX16" fmla="*/ 150112 w 1519081"/>
                  <a:gd name="connsiteY16" fmla="*/ 1139222 h 1177351"/>
                  <a:gd name="connsiteX17" fmla="*/ 243109 w 1519081"/>
                  <a:gd name="connsiteY17" fmla="*/ 1168051 h 1177351"/>
                  <a:gd name="connsiteX18" fmla="*/ 310067 w 1519081"/>
                  <a:gd name="connsiteY18" fmla="*/ 1176421 h 1177351"/>
                  <a:gd name="connsiteX19" fmla="*/ 338897 w 1519081"/>
                  <a:gd name="connsiteY19" fmla="*/ 1177351 h 1177351"/>
                  <a:gd name="connsiteX20" fmla="*/ 376096 w 1519081"/>
                  <a:gd name="connsiteY20" fmla="*/ 1176421 h 1177351"/>
                  <a:gd name="connsiteX21" fmla="*/ 494203 w 1519081"/>
                  <a:gd name="connsiteY21" fmla="*/ 1159682 h 1177351"/>
                  <a:gd name="connsiteX22" fmla="*/ 550002 w 1519081"/>
                  <a:gd name="connsiteY22" fmla="*/ 1146662 h 1177351"/>
                  <a:gd name="connsiteX23" fmla="*/ 577901 w 1519081"/>
                  <a:gd name="connsiteY23" fmla="*/ 1138292 h 1177351"/>
                  <a:gd name="connsiteX24" fmla="*/ 608590 w 1519081"/>
                  <a:gd name="connsiteY24" fmla="*/ 1125272 h 1177351"/>
                  <a:gd name="connsiteX25" fmla="*/ 614171 w 1519081"/>
                  <a:gd name="connsiteY25" fmla="*/ 1118763 h 1177351"/>
                  <a:gd name="connsiteX26" fmla="*/ 615100 w 1519081"/>
                  <a:gd name="connsiteY26" fmla="*/ 1116903 h 1177351"/>
                  <a:gd name="connsiteX27" fmla="*/ 618820 w 1519081"/>
                  <a:gd name="connsiteY27" fmla="*/ 1118763 h 1177351"/>
                  <a:gd name="connsiteX28" fmla="*/ 621610 w 1519081"/>
                  <a:gd name="connsiteY28" fmla="*/ 1118763 h 1177351"/>
                  <a:gd name="connsiteX29" fmla="*/ 629050 w 1519081"/>
                  <a:gd name="connsiteY29" fmla="*/ 1116903 h 1177351"/>
                  <a:gd name="connsiteX30" fmla="*/ 635559 w 1519081"/>
                  <a:gd name="connsiteY30" fmla="*/ 1107603 h 1177351"/>
                  <a:gd name="connsiteX31" fmla="*/ 640209 w 1519081"/>
                  <a:gd name="connsiteY31" fmla="*/ 1082493 h 1177351"/>
                  <a:gd name="connsiteX32" fmla="*/ 639280 w 1519081"/>
                  <a:gd name="connsiteY32" fmla="*/ 1056454 h 1177351"/>
                  <a:gd name="connsiteX33" fmla="*/ 625330 w 1519081"/>
                  <a:gd name="connsiteY33" fmla="*/ 1007166 h 1177351"/>
                  <a:gd name="connsiteX34" fmla="*/ 1517178 w 1519081"/>
                  <a:gd name="connsiteY34" fmla="*/ 254814 h 1177351"/>
                  <a:gd name="connsiteX35" fmla="*/ 1501368 w 1519081"/>
                  <a:gd name="connsiteY35" fmla="*/ 167396 h 1177351"/>
                  <a:gd name="connsiteX36" fmla="*/ 1469750 w 1519081"/>
                  <a:gd name="connsiteY36" fmla="*/ 83698 h 1177351"/>
                  <a:gd name="connsiteX37" fmla="*/ 1431620 w 1519081"/>
                  <a:gd name="connsiteY37" fmla="*/ 26969 h 1177351"/>
                  <a:gd name="connsiteX38" fmla="*/ 1433480 w 1519081"/>
                  <a:gd name="connsiteY38" fmla="*/ 22319 h 1177351"/>
                  <a:gd name="connsiteX39" fmla="*/ 1431620 w 1519081"/>
                  <a:gd name="connsiteY39" fmla="*/ 11160 h 1177351"/>
                  <a:gd name="connsiteX40" fmla="*/ 1422320 w 1519081"/>
                  <a:gd name="connsiteY40" fmla="*/ 4650 h 1177351"/>
                  <a:gd name="connsiteX41" fmla="*/ 1408370 w 1519081"/>
                  <a:gd name="connsiteY41" fmla="*/ 930 h 1177351"/>
                  <a:gd name="connsiteX42" fmla="*/ 1392561 w 1519081"/>
                  <a:gd name="connsiteY42" fmla="*/ 0 h 1177351"/>
                  <a:gd name="connsiteX43" fmla="*/ 1390702 w 1519081"/>
                  <a:gd name="connsiteY43" fmla="*/ 0 h 1177351"/>
                  <a:gd name="connsiteX44" fmla="*/ 1360012 w 1519081"/>
                  <a:gd name="connsiteY44" fmla="*/ 4650 h 1177351"/>
                  <a:gd name="connsiteX45" fmla="*/ 1311653 w 1519081"/>
                  <a:gd name="connsiteY45" fmla="*/ 19530 h 1177351"/>
                  <a:gd name="connsiteX46" fmla="*/ 1230745 w 1519081"/>
                  <a:gd name="connsiteY46" fmla="*/ 64168 h 1177351"/>
                  <a:gd name="connsiteX47" fmla="*/ 1164717 w 1519081"/>
                  <a:gd name="connsiteY47" fmla="*/ 127407 h 1177351"/>
                  <a:gd name="connsiteX48" fmla="*/ 1116358 w 1519081"/>
                  <a:gd name="connsiteY48" fmla="*/ 204595 h 1177351"/>
                  <a:gd name="connsiteX49" fmla="*/ 1088459 w 1519081"/>
                  <a:gd name="connsiteY49" fmla="*/ 291083 h 1177351"/>
                  <a:gd name="connsiteX50" fmla="*/ 1081948 w 1519081"/>
                  <a:gd name="connsiteY50" fmla="*/ 370131 h 1177351"/>
                  <a:gd name="connsiteX51" fmla="*/ 1088459 w 1519081"/>
                  <a:gd name="connsiteY51" fmla="*/ 452899 h 1177351"/>
                  <a:gd name="connsiteX52" fmla="*/ 1107988 w 1519081"/>
                  <a:gd name="connsiteY52" fmla="*/ 539387 h 1177351"/>
                  <a:gd name="connsiteX53" fmla="*/ 1152626 w 1519081"/>
                  <a:gd name="connsiteY53" fmla="*/ 642614 h 1177351"/>
                  <a:gd name="connsiteX54" fmla="*/ 1219586 w 1519081"/>
                  <a:gd name="connsiteY54" fmla="*/ 722592 h 1177351"/>
                  <a:gd name="connsiteX55" fmla="*/ 1225165 w 1519081"/>
                  <a:gd name="connsiteY55" fmla="*/ 724452 h 1177351"/>
                  <a:gd name="connsiteX56" fmla="*/ 1231675 w 1519081"/>
                  <a:gd name="connsiteY56" fmla="*/ 721662 h 1177351"/>
                  <a:gd name="connsiteX57" fmla="*/ 1233535 w 1519081"/>
                  <a:gd name="connsiteY57" fmla="*/ 715152 h 1177351"/>
                  <a:gd name="connsiteX58" fmla="*/ 1256785 w 1519081"/>
                  <a:gd name="connsiteY58" fmla="*/ 699343 h 1177351"/>
                  <a:gd name="connsiteX59" fmla="*/ 1284684 w 1519081"/>
                  <a:gd name="connsiteY59" fmla="*/ 674233 h 1177351"/>
                  <a:gd name="connsiteX60" fmla="*/ 1320953 w 1519081"/>
                  <a:gd name="connsiteY60" fmla="*/ 638894 h 1177351"/>
                  <a:gd name="connsiteX61" fmla="*/ 1333042 w 1519081"/>
                  <a:gd name="connsiteY61" fmla="*/ 626805 h 1177351"/>
                  <a:gd name="connsiteX62" fmla="*/ 1354432 w 1519081"/>
                  <a:gd name="connsiteY62" fmla="*/ 605415 h 1177351"/>
                  <a:gd name="connsiteX63" fmla="*/ 1377682 w 1519081"/>
                  <a:gd name="connsiteY63" fmla="*/ 583096 h 1177351"/>
                  <a:gd name="connsiteX64" fmla="*/ 1416740 w 1519081"/>
                  <a:gd name="connsiteY64" fmla="*/ 542177 h 1177351"/>
                  <a:gd name="connsiteX65" fmla="*/ 1480909 w 1519081"/>
                  <a:gd name="connsiteY65" fmla="*/ 450109 h 1177351"/>
                  <a:gd name="connsiteX66" fmla="*/ 1515318 w 1519081"/>
                  <a:gd name="connsiteY66" fmla="*/ 343162 h 1177351"/>
                  <a:gd name="connsiteX67" fmla="*/ 1517178 w 1519081"/>
                  <a:gd name="connsiteY67" fmla="*/ 254814 h 1177351"/>
                  <a:gd name="connsiteX68" fmla="*/ 1115427 w 1519081"/>
                  <a:gd name="connsiteY68" fmla="*/ 475218 h 1177351"/>
                  <a:gd name="connsiteX69" fmla="*/ 1115427 w 1519081"/>
                  <a:gd name="connsiteY69" fmla="*/ 475218 h 1177351"/>
                  <a:gd name="connsiteX70" fmla="*/ 1115427 w 1519081"/>
                  <a:gd name="connsiteY70" fmla="*/ 475218 h 1177351"/>
                  <a:gd name="connsiteX71" fmla="*/ 1115427 w 1519081"/>
                  <a:gd name="connsiteY71" fmla="*/ 475218 h 1177351"/>
                  <a:gd name="connsiteX72" fmla="*/ 1115427 w 1519081"/>
                  <a:gd name="connsiteY72" fmla="*/ 475218 h 1177351"/>
                  <a:gd name="connsiteX73" fmla="*/ 1115427 w 1519081"/>
                  <a:gd name="connsiteY73" fmla="*/ 475218 h 1177351"/>
                  <a:gd name="connsiteX74" fmla="*/ 1115427 w 1519081"/>
                  <a:gd name="connsiteY74" fmla="*/ 475218 h 1177351"/>
                  <a:gd name="connsiteX75" fmla="*/ 1115427 w 1519081"/>
                  <a:gd name="connsiteY75" fmla="*/ 475218 h 1177351"/>
                  <a:gd name="connsiteX76" fmla="*/ 1115427 w 1519081"/>
                  <a:gd name="connsiteY76" fmla="*/ 475218 h 1177351"/>
                  <a:gd name="connsiteX77" fmla="*/ 1115427 w 1519081"/>
                  <a:gd name="connsiteY77" fmla="*/ 474288 h 1177351"/>
                  <a:gd name="connsiteX78" fmla="*/ 1116358 w 1519081"/>
                  <a:gd name="connsiteY78" fmla="*/ 479868 h 1177351"/>
                  <a:gd name="connsiteX79" fmla="*/ 1115427 w 1519081"/>
                  <a:gd name="connsiteY79" fmla="*/ 475218 h 117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1519081" h="1177351">
                    <a:moveTo>
                      <a:pt x="625330" y="1007166"/>
                    </a:moveTo>
                    <a:cubicBezTo>
                      <a:pt x="613240" y="976476"/>
                      <a:pt x="594640" y="946717"/>
                      <a:pt x="569531" y="915098"/>
                    </a:cubicBezTo>
                    <a:cubicBezTo>
                      <a:pt x="547212" y="887198"/>
                      <a:pt x="525823" y="867669"/>
                      <a:pt x="505363" y="851859"/>
                    </a:cubicBezTo>
                    <a:cubicBezTo>
                      <a:pt x="493274" y="843489"/>
                      <a:pt x="482113" y="836049"/>
                      <a:pt x="470024" y="830470"/>
                    </a:cubicBezTo>
                    <a:cubicBezTo>
                      <a:pt x="459793" y="824890"/>
                      <a:pt x="447704" y="820240"/>
                      <a:pt x="432825" y="814660"/>
                    </a:cubicBezTo>
                    <a:cubicBezTo>
                      <a:pt x="410505" y="806290"/>
                      <a:pt x="385395" y="801640"/>
                      <a:pt x="356566" y="798850"/>
                    </a:cubicBezTo>
                    <a:cubicBezTo>
                      <a:pt x="348197" y="797921"/>
                      <a:pt x="339827" y="797921"/>
                      <a:pt x="331457" y="797921"/>
                    </a:cubicBezTo>
                    <a:cubicBezTo>
                      <a:pt x="314717" y="797921"/>
                      <a:pt x="297978" y="798850"/>
                      <a:pt x="280309" y="801640"/>
                    </a:cubicBezTo>
                    <a:cubicBezTo>
                      <a:pt x="229160" y="809080"/>
                      <a:pt x="178941" y="828610"/>
                      <a:pt x="133372" y="857439"/>
                    </a:cubicBezTo>
                    <a:cubicBezTo>
                      <a:pt x="101753" y="877898"/>
                      <a:pt x="74783" y="901148"/>
                      <a:pt x="52464" y="929047"/>
                    </a:cubicBezTo>
                    <a:cubicBezTo>
                      <a:pt x="30144" y="956947"/>
                      <a:pt x="12475" y="989496"/>
                      <a:pt x="385" y="1023905"/>
                    </a:cubicBezTo>
                    <a:cubicBezTo>
                      <a:pt x="-545" y="1025765"/>
                      <a:pt x="385" y="1027625"/>
                      <a:pt x="1315" y="1029485"/>
                    </a:cubicBezTo>
                    <a:cubicBezTo>
                      <a:pt x="2245" y="1032275"/>
                      <a:pt x="5035" y="1033205"/>
                      <a:pt x="7825" y="1034135"/>
                    </a:cubicBezTo>
                    <a:cubicBezTo>
                      <a:pt x="8755" y="1034135"/>
                      <a:pt x="8755" y="1034135"/>
                      <a:pt x="9685" y="1034135"/>
                    </a:cubicBezTo>
                    <a:cubicBezTo>
                      <a:pt x="10615" y="1034135"/>
                      <a:pt x="11545" y="1034135"/>
                      <a:pt x="12475" y="1033205"/>
                    </a:cubicBezTo>
                    <a:cubicBezTo>
                      <a:pt x="21774" y="1054594"/>
                      <a:pt x="38515" y="1074124"/>
                      <a:pt x="63623" y="1092723"/>
                    </a:cubicBezTo>
                    <a:cubicBezTo>
                      <a:pt x="86873" y="1109463"/>
                      <a:pt x="115702" y="1125272"/>
                      <a:pt x="150112" y="1139222"/>
                    </a:cubicBezTo>
                    <a:cubicBezTo>
                      <a:pt x="183591" y="1153172"/>
                      <a:pt x="214280" y="1162472"/>
                      <a:pt x="243109" y="1168051"/>
                    </a:cubicBezTo>
                    <a:cubicBezTo>
                      <a:pt x="262639" y="1171771"/>
                      <a:pt x="284028" y="1174561"/>
                      <a:pt x="310067" y="1176421"/>
                    </a:cubicBezTo>
                    <a:cubicBezTo>
                      <a:pt x="319367" y="1177351"/>
                      <a:pt x="328667" y="1177351"/>
                      <a:pt x="338897" y="1177351"/>
                    </a:cubicBezTo>
                    <a:cubicBezTo>
                      <a:pt x="350987" y="1177351"/>
                      <a:pt x="363076" y="1177351"/>
                      <a:pt x="376096" y="1176421"/>
                    </a:cubicBezTo>
                    <a:cubicBezTo>
                      <a:pt x="411435" y="1174561"/>
                      <a:pt x="450494" y="1168982"/>
                      <a:pt x="494203" y="1159682"/>
                    </a:cubicBezTo>
                    <a:cubicBezTo>
                      <a:pt x="512803" y="1155962"/>
                      <a:pt x="531402" y="1151312"/>
                      <a:pt x="550002" y="1146662"/>
                    </a:cubicBezTo>
                    <a:cubicBezTo>
                      <a:pt x="558372" y="1144802"/>
                      <a:pt x="567672" y="1142012"/>
                      <a:pt x="577901" y="1138292"/>
                    </a:cubicBezTo>
                    <a:cubicBezTo>
                      <a:pt x="587201" y="1135502"/>
                      <a:pt x="597431" y="1130852"/>
                      <a:pt x="608590" y="1125272"/>
                    </a:cubicBezTo>
                    <a:cubicBezTo>
                      <a:pt x="611380" y="1123413"/>
                      <a:pt x="613240" y="1121553"/>
                      <a:pt x="614171" y="1118763"/>
                    </a:cubicBezTo>
                    <a:cubicBezTo>
                      <a:pt x="614171" y="1117833"/>
                      <a:pt x="615100" y="1116903"/>
                      <a:pt x="615100" y="1116903"/>
                    </a:cubicBezTo>
                    <a:cubicBezTo>
                      <a:pt x="616030" y="1117833"/>
                      <a:pt x="617890" y="1118763"/>
                      <a:pt x="618820" y="1118763"/>
                    </a:cubicBezTo>
                    <a:cubicBezTo>
                      <a:pt x="619750" y="1118763"/>
                      <a:pt x="620680" y="1118763"/>
                      <a:pt x="621610" y="1118763"/>
                    </a:cubicBezTo>
                    <a:cubicBezTo>
                      <a:pt x="624400" y="1118763"/>
                      <a:pt x="627189" y="1117833"/>
                      <a:pt x="629050" y="1116903"/>
                    </a:cubicBezTo>
                    <a:cubicBezTo>
                      <a:pt x="632770" y="1115043"/>
                      <a:pt x="633700" y="1112253"/>
                      <a:pt x="635559" y="1107603"/>
                    </a:cubicBezTo>
                    <a:cubicBezTo>
                      <a:pt x="638350" y="1099233"/>
                      <a:pt x="639280" y="1091793"/>
                      <a:pt x="640209" y="1082493"/>
                    </a:cubicBezTo>
                    <a:cubicBezTo>
                      <a:pt x="641139" y="1075054"/>
                      <a:pt x="640209" y="1066684"/>
                      <a:pt x="639280" y="1056454"/>
                    </a:cubicBezTo>
                    <a:cubicBezTo>
                      <a:pt x="636489" y="1042505"/>
                      <a:pt x="631839" y="1024835"/>
                      <a:pt x="625330" y="1007166"/>
                    </a:cubicBezTo>
                    <a:close/>
                    <a:moveTo>
                      <a:pt x="1517178" y="254814"/>
                    </a:moveTo>
                    <a:cubicBezTo>
                      <a:pt x="1514388" y="225985"/>
                      <a:pt x="1508808" y="196225"/>
                      <a:pt x="1501368" y="167396"/>
                    </a:cubicBezTo>
                    <a:cubicBezTo>
                      <a:pt x="1493929" y="138567"/>
                      <a:pt x="1482768" y="109737"/>
                      <a:pt x="1469750" y="83698"/>
                    </a:cubicBezTo>
                    <a:cubicBezTo>
                      <a:pt x="1458589" y="62309"/>
                      <a:pt x="1445569" y="42779"/>
                      <a:pt x="1431620" y="26969"/>
                    </a:cubicBezTo>
                    <a:cubicBezTo>
                      <a:pt x="1432550" y="26040"/>
                      <a:pt x="1432550" y="24179"/>
                      <a:pt x="1433480" y="22319"/>
                    </a:cubicBezTo>
                    <a:cubicBezTo>
                      <a:pt x="1434410" y="18600"/>
                      <a:pt x="1433480" y="14880"/>
                      <a:pt x="1431620" y="11160"/>
                    </a:cubicBezTo>
                    <a:cubicBezTo>
                      <a:pt x="1428830" y="7440"/>
                      <a:pt x="1426040" y="5580"/>
                      <a:pt x="1422320" y="4650"/>
                    </a:cubicBezTo>
                    <a:cubicBezTo>
                      <a:pt x="1417670" y="2790"/>
                      <a:pt x="1413020" y="930"/>
                      <a:pt x="1408370" y="930"/>
                    </a:cubicBezTo>
                    <a:cubicBezTo>
                      <a:pt x="1402791" y="0"/>
                      <a:pt x="1397211" y="0"/>
                      <a:pt x="1392561" y="0"/>
                    </a:cubicBezTo>
                    <a:lnTo>
                      <a:pt x="1390702" y="0"/>
                    </a:lnTo>
                    <a:cubicBezTo>
                      <a:pt x="1380471" y="0"/>
                      <a:pt x="1369312" y="1860"/>
                      <a:pt x="1360012" y="4650"/>
                    </a:cubicBezTo>
                    <a:cubicBezTo>
                      <a:pt x="1344203" y="8370"/>
                      <a:pt x="1327463" y="13020"/>
                      <a:pt x="1311653" y="19530"/>
                    </a:cubicBezTo>
                    <a:cubicBezTo>
                      <a:pt x="1283754" y="30689"/>
                      <a:pt x="1256785" y="45569"/>
                      <a:pt x="1230745" y="64168"/>
                    </a:cubicBezTo>
                    <a:cubicBezTo>
                      <a:pt x="1206566" y="82768"/>
                      <a:pt x="1184246" y="103228"/>
                      <a:pt x="1164717" y="127407"/>
                    </a:cubicBezTo>
                    <a:cubicBezTo>
                      <a:pt x="1145187" y="151586"/>
                      <a:pt x="1129377" y="176696"/>
                      <a:pt x="1116358" y="204595"/>
                    </a:cubicBezTo>
                    <a:cubicBezTo>
                      <a:pt x="1103338" y="232494"/>
                      <a:pt x="1094039" y="261324"/>
                      <a:pt x="1088459" y="291083"/>
                    </a:cubicBezTo>
                    <a:cubicBezTo>
                      <a:pt x="1083809" y="315262"/>
                      <a:pt x="1081948" y="342232"/>
                      <a:pt x="1081948" y="370131"/>
                    </a:cubicBezTo>
                    <a:cubicBezTo>
                      <a:pt x="1081948" y="396170"/>
                      <a:pt x="1084739" y="424070"/>
                      <a:pt x="1088459" y="452899"/>
                    </a:cubicBezTo>
                    <a:cubicBezTo>
                      <a:pt x="1093109" y="483588"/>
                      <a:pt x="1099618" y="512418"/>
                      <a:pt x="1107988" y="539387"/>
                    </a:cubicBezTo>
                    <a:cubicBezTo>
                      <a:pt x="1119148" y="576586"/>
                      <a:pt x="1134027" y="610995"/>
                      <a:pt x="1152626" y="642614"/>
                    </a:cubicBezTo>
                    <a:cubicBezTo>
                      <a:pt x="1171226" y="675164"/>
                      <a:pt x="1194475" y="702133"/>
                      <a:pt x="1219586" y="722592"/>
                    </a:cubicBezTo>
                    <a:cubicBezTo>
                      <a:pt x="1221445" y="723522"/>
                      <a:pt x="1223306" y="724452"/>
                      <a:pt x="1225165" y="724452"/>
                    </a:cubicBezTo>
                    <a:cubicBezTo>
                      <a:pt x="1227956" y="724452"/>
                      <a:pt x="1229815" y="723522"/>
                      <a:pt x="1231675" y="721662"/>
                    </a:cubicBezTo>
                    <a:cubicBezTo>
                      <a:pt x="1233535" y="719802"/>
                      <a:pt x="1233535" y="717943"/>
                      <a:pt x="1233535" y="715152"/>
                    </a:cubicBezTo>
                    <a:cubicBezTo>
                      <a:pt x="1241905" y="711433"/>
                      <a:pt x="1249344" y="704923"/>
                      <a:pt x="1256785" y="699343"/>
                    </a:cubicBezTo>
                    <a:cubicBezTo>
                      <a:pt x="1267014" y="690973"/>
                      <a:pt x="1277244" y="681673"/>
                      <a:pt x="1284684" y="674233"/>
                    </a:cubicBezTo>
                    <a:cubicBezTo>
                      <a:pt x="1296773" y="663074"/>
                      <a:pt x="1308863" y="650984"/>
                      <a:pt x="1320953" y="638894"/>
                    </a:cubicBezTo>
                    <a:lnTo>
                      <a:pt x="1333042" y="626805"/>
                    </a:lnTo>
                    <a:cubicBezTo>
                      <a:pt x="1340483" y="619365"/>
                      <a:pt x="1347922" y="612855"/>
                      <a:pt x="1354432" y="605415"/>
                    </a:cubicBezTo>
                    <a:cubicBezTo>
                      <a:pt x="1361871" y="597976"/>
                      <a:pt x="1370241" y="590536"/>
                      <a:pt x="1377682" y="583096"/>
                    </a:cubicBezTo>
                    <a:cubicBezTo>
                      <a:pt x="1391631" y="569146"/>
                      <a:pt x="1404651" y="556127"/>
                      <a:pt x="1416740" y="542177"/>
                    </a:cubicBezTo>
                    <a:cubicBezTo>
                      <a:pt x="1442780" y="511487"/>
                      <a:pt x="1465100" y="480798"/>
                      <a:pt x="1480909" y="450109"/>
                    </a:cubicBezTo>
                    <a:cubicBezTo>
                      <a:pt x="1498579" y="415700"/>
                      <a:pt x="1510668" y="379431"/>
                      <a:pt x="1515318" y="343162"/>
                    </a:cubicBezTo>
                    <a:cubicBezTo>
                      <a:pt x="1519967" y="316192"/>
                      <a:pt x="1519967" y="287363"/>
                      <a:pt x="1517178" y="254814"/>
                    </a:cubicBezTo>
                    <a:close/>
                    <a:moveTo>
                      <a:pt x="1115427" y="475218"/>
                    </a:moveTo>
                    <a:cubicBezTo>
                      <a:pt x="1116358" y="475218"/>
                      <a:pt x="1116358" y="475218"/>
                      <a:pt x="1115427" y="475218"/>
                    </a:cubicBezTo>
                    <a:lnTo>
                      <a:pt x="1115427" y="475218"/>
                    </a:lnTo>
                    <a:cubicBezTo>
                      <a:pt x="1115427" y="475218"/>
                      <a:pt x="1115427" y="475218"/>
                      <a:pt x="1115427" y="475218"/>
                    </a:cubicBezTo>
                    <a:lnTo>
                      <a:pt x="1115427" y="475218"/>
                    </a:lnTo>
                    <a:lnTo>
                      <a:pt x="1115427" y="475218"/>
                    </a:lnTo>
                    <a:cubicBezTo>
                      <a:pt x="1115427" y="475218"/>
                      <a:pt x="1115427" y="475218"/>
                      <a:pt x="1115427" y="475218"/>
                    </a:cubicBezTo>
                    <a:lnTo>
                      <a:pt x="1115427" y="475218"/>
                    </a:lnTo>
                    <a:lnTo>
                      <a:pt x="1115427" y="475218"/>
                    </a:lnTo>
                    <a:lnTo>
                      <a:pt x="1115427" y="474288"/>
                    </a:lnTo>
                    <a:cubicBezTo>
                      <a:pt x="1115427" y="476148"/>
                      <a:pt x="1116358" y="478008"/>
                      <a:pt x="1116358" y="479868"/>
                    </a:cubicBezTo>
                    <a:cubicBezTo>
                      <a:pt x="1116358" y="478938"/>
                      <a:pt x="1116358" y="477078"/>
                      <a:pt x="1115427" y="475218"/>
                    </a:cubicBezTo>
                    <a:close/>
                  </a:path>
                </a:pathLst>
              </a:custGeom>
              <a:solidFill>
                <a:srgbClr val="FFD6BB"/>
              </a:solidFill>
              <a:ln w="93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xmlns="" id="{98327ADD-0C35-4759-6D11-6B6FBA311B1F}"/>
                  </a:ext>
                </a:extLst>
              </p:cNvPr>
              <p:cNvSpPr/>
              <p:nvPr/>
            </p:nvSpPr>
            <p:spPr>
              <a:xfrm>
                <a:off x="9377801" y="3237424"/>
                <a:ext cx="1120710" cy="858457"/>
              </a:xfrm>
              <a:custGeom>
                <a:avLst/>
                <a:gdLst>
                  <a:gd name="connsiteX0" fmla="*/ 52167 w 1120710"/>
                  <a:gd name="connsiteY0" fmla="*/ 699343 h 858457"/>
                  <a:gd name="connsiteX1" fmla="*/ 44727 w 1120710"/>
                  <a:gd name="connsiteY1" fmla="*/ 697483 h 858457"/>
                  <a:gd name="connsiteX2" fmla="*/ 26127 w 1120710"/>
                  <a:gd name="connsiteY2" fmla="*/ 709573 h 858457"/>
                  <a:gd name="connsiteX3" fmla="*/ 15897 w 1120710"/>
                  <a:gd name="connsiteY3" fmla="*/ 742122 h 858457"/>
                  <a:gd name="connsiteX4" fmla="*/ 8458 w 1120710"/>
                  <a:gd name="connsiteY4" fmla="*/ 773741 h 858457"/>
                  <a:gd name="connsiteX5" fmla="*/ 88 w 1120710"/>
                  <a:gd name="connsiteY5" fmla="*/ 837910 h 858457"/>
                  <a:gd name="connsiteX6" fmla="*/ 15897 w 1120710"/>
                  <a:gd name="connsiteY6" fmla="*/ 858369 h 858457"/>
                  <a:gd name="connsiteX7" fmla="*/ 36357 w 1120710"/>
                  <a:gd name="connsiteY7" fmla="*/ 842559 h 858457"/>
                  <a:gd name="connsiteX8" fmla="*/ 53096 w 1120710"/>
                  <a:gd name="connsiteY8" fmla="*/ 757001 h 858457"/>
                  <a:gd name="connsiteX9" fmla="*/ 63327 w 1120710"/>
                  <a:gd name="connsiteY9" fmla="*/ 718873 h 858457"/>
                  <a:gd name="connsiteX10" fmla="*/ 52167 w 1120710"/>
                  <a:gd name="connsiteY10" fmla="*/ 699343 h 858457"/>
                  <a:gd name="connsiteX11" fmla="*/ 130285 w 1120710"/>
                  <a:gd name="connsiteY11" fmla="*/ 701203 h 858457"/>
                  <a:gd name="connsiteX12" fmla="*/ 122845 w 1120710"/>
                  <a:gd name="connsiteY12" fmla="*/ 699343 h 858457"/>
                  <a:gd name="connsiteX13" fmla="*/ 115405 w 1120710"/>
                  <a:gd name="connsiteY13" fmla="*/ 700273 h 858457"/>
                  <a:gd name="connsiteX14" fmla="*/ 107965 w 1120710"/>
                  <a:gd name="connsiteY14" fmla="*/ 705853 h 858457"/>
                  <a:gd name="connsiteX15" fmla="*/ 104245 w 1120710"/>
                  <a:gd name="connsiteY15" fmla="*/ 714223 h 858457"/>
                  <a:gd name="connsiteX16" fmla="*/ 89366 w 1120710"/>
                  <a:gd name="connsiteY16" fmla="*/ 815590 h 858457"/>
                  <a:gd name="connsiteX17" fmla="*/ 92156 w 1120710"/>
                  <a:gd name="connsiteY17" fmla="*/ 827680 h 858457"/>
                  <a:gd name="connsiteX18" fmla="*/ 102386 w 1120710"/>
                  <a:gd name="connsiteY18" fmla="*/ 833260 h 858457"/>
                  <a:gd name="connsiteX19" fmla="*/ 120055 w 1120710"/>
                  <a:gd name="connsiteY19" fmla="*/ 819310 h 858457"/>
                  <a:gd name="connsiteX20" fmla="*/ 137725 w 1120710"/>
                  <a:gd name="connsiteY20" fmla="*/ 726312 h 858457"/>
                  <a:gd name="connsiteX21" fmla="*/ 137725 w 1120710"/>
                  <a:gd name="connsiteY21" fmla="*/ 727242 h 858457"/>
                  <a:gd name="connsiteX22" fmla="*/ 137725 w 1120710"/>
                  <a:gd name="connsiteY22" fmla="*/ 726312 h 858457"/>
                  <a:gd name="connsiteX23" fmla="*/ 137725 w 1120710"/>
                  <a:gd name="connsiteY23" fmla="*/ 725382 h 858457"/>
                  <a:gd name="connsiteX24" fmla="*/ 137725 w 1120710"/>
                  <a:gd name="connsiteY24" fmla="*/ 724452 h 858457"/>
                  <a:gd name="connsiteX25" fmla="*/ 137725 w 1120710"/>
                  <a:gd name="connsiteY25" fmla="*/ 724452 h 858457"/>
                  <a:gd name="connsiteX26" fmla="*/ 137725 w 1120710"/>
                  <a:gd name="connsiteY26" fmla="*/ 723522 h 858457"/>
                  <a:gd name="connsiteX27" fmla="*/ 138654 w 1120710"/>
                  <a:gd name="connsiteY27" fmla="*/ 719802 h 858457"/>
                  <a:gd name="connsiteX28" fmla="*/ 137725 w 1120710"/>
                  <a:gd name="connsiteY28" fmla="*/ 710503 h 858457"/>
                  <a:gd name="connsiteX29" fmla="*/ 130285 w 1120710"/>
                  <a:gd name="connsiteY29" fmla="*/ 701203 h 858457"/>
                  <a:gd name="connsiteX30" fmla="*/ 139585 w 1120710"/>
                  <a:gd name="connsiteY30" fmla="*/ 728172 h 858457"/>
                  <a:gd name="connsiteX31" fmla="*/ 139585 w 1120710"/>
                  <a:gd name="connsiteY31" fmla="*/ 727242 h 858457"/>
                  <a:gd name="connsiteX32" fmla="*/ 139585 w 1120710"/>
                  <a:gd name="connsiteY32" fmla="*/ 728172 h 858457"/>
                  <a:gd name="connsiteX33" fmla="*/ 139585 w 1120710"/>
                  <a:gd name="connsiteY33" fmla="*/ 728172 h 858457"/>
                  <a:gd name="connsiteX34" fmla="*/ 139585 w 1120710"/>
                  <a:gd name="connsiteY34" fmla="*/ 727242 h 858457"/>
                  <a:gd name="connsiteX35" fmla="*/ 139585 w 1120710"/>
                  <a:gd name="connsiteY35" fmla="*/ 725382 h 858457"/>
                  <a:gd name="connsiteX36" fmla="*/ 139585 w 1120710"/>
                  <a:gd name="connsiteY36" fmla="*/ 725382 h 858457"/>
                  <a:gd name="connsiteX37" fmla="*/ 139585 w 1120710"/>
                  <a:gd name="connsiteY37" fmla="*/ 727242 h 858457"/>
                  <a:gd name="connsiteX38" fmla="*/ 139585 w 1120710"/>
                  <a:gd name="connsiteY38" fmla="*/ 727242 h 858457"/>
                  <a:gd name="connsiteX39" fmla="*/ 1022133 w 1120710"/>
                  <a:gd name="connsiteY39" fmla="*/ 18600 h 858457"/>
                  <a:gd name="connsiteX40" fmla="*/ 1012834 w 1120710"/>
                  <a:gd name="connsiteY40" fmla="*/ 16740 h 858457"/>
                  <a:gd name="connsiteX41" fmla="*/ 1003534 w 1120710"/>
                  <a:gd name="connsiteY41" fmla="*/ 18600 h 858457"/>
                  <a:gd name="connsiteX42" fmla="*/ 990514 w 1120710"/>
                  <a:gd name="connsiteY42" fmla="*/ 31619 h 858457"/>
                  <a:gd name="connsiteX43" fmla="*/ 971914 w 1120710"/>
                  <a:gd name="connsiteY43" fmla="*/ 133917 h 858457"/>
                  <a:gd name="connsiteX44" fmla="*/ 971914 w 1120710"/>
                  <a:gd name="connsiteY44" fmla="*/ 237144 h 858457"/>
                  <a:gd name="connsiteX45" fmla="*/ 995164 w 1120710"/>
                  <a:gd name="connsiteY45" fmla="*/ 255744 h 858457"/>
                  <a:gd name="connsiteX46" fmla="*/ 1013763 w 1120710"/>
                  <a:gd name="connsiteY46" fmla="*/ 232494 h 858457"/>
                  <a:gd name="connsiteX47" fmla="*/ 1012834 w 1120710"/>
                  <a:gd name="connsiteY47" fmla="*/ 209245 h 858457"/>
                  <a:gd name="connsiteX48" fmla="*/ 1020273 w 1120710"/>
                  <a:gd name="connsiteY48" fmla="*/ 127407 h 858457"/>
                  <a:gd name="connsiteX49" fmla="*/ 1027713 w 1120710"/>
                  <a:gd name="connsiteY49" fmla="*/ 88348 h 858457"/>
                  <a:gd name="connsiteX50" fmla="*/ 1036083 w 1120710"/>
                  <a:gd name="connsiteY50" fmla="*/ 44639 h 858457"/>
                  <a:gd name="connsiteX51" fmla="*/ 1022133 w 1120710"/>
                  <a:gd name="connsiteY51" fmla="*/ 18600 h 858457"/>
                  <a:gd name="connsiteX52" fmla="*/ 1115131 w 1120710"/>
                  <a:gd name="connsiteY52" fmla="*/ 8370 h 858457"/>
                  <a:gd name="connsiteX53" fmla="*/ 1101181 w 1120710"/>
                  <a:gd name="connsiteY53" fmla="*/ 0 h 858457"/>
                  <a:gd name="connsiteX54" fmla="*/ 1098391 w 1120710"/>
                  <a:gd name="connsiteY54" fmla="*/ 0 h 858457"/>
                  <a:gd name="connsiteX55" fmla="*/ 1085371 w 1120710"/>
                  <a:gd name="connsiteY55" fmla="*/ 4650 h 858457"/>
                  <a:gd name="connsiteX56" fmla="*/ 1077001 w 1120710"/>
                  <a:gd name="connsiteY56" fmla="*/ 18600 h 858457"/>
                  <a:gd name="connsiteX57" fmla="*/ 1072351 w 1120710"/>
                  <a:gd name="connsiteY57" fmla="*/ 52079 h 858457"/>
                  <a:gd name="connsiteX58" fmla="*/ 1070492 w 1120710"/>
                  <a:gd name="connsiteY58" fmla="*/ 85558 h 858457"/>
                  <a:gd name="connsiteX59" fmla="*/ 1068632 w 1120710"/>
                  <a:gd name="connsiteY59" fmla="*/ 152516 h 858457"/>
                  <a:gd name="connsiteX60" fmla="*/ 1068632 w 1120710"/>
                  <a:gd name="connsiteY60" fmla="*/ 158096 h 858457"/>
                  <a:gd name="connsiteX61" fmla="*/ 1073282 w 1120710"/>
                  <a:gd name="connsiteY61" fmla="*/ 168326 h 858457"/>
                  <a:gd name="connsiteX62" fmla="*/ 1087232 w 1120710"/>
                  <a:gd name="connsiteY62" fmla="*/ 176696 h 858457"/>
                  <a:gd name="connsiteX63" fmla="*/ 1103041 w 1120710"/>
                  <a:gd name="connsiteY63" fmla="*/ 172046 h 858457"/>
                  <a:gd name="connsiteX64" fmla="*/ 1111411 w 1120710"/>
                  <a:gd name="connsiteY64" fmla="*/ 158096 h 858457"/>
                  <a:gd name="connsiteX65" fmla="*/ 1114200 w 1120710"/>
                  <a:gd name="connsiteY65" fmla="*/ 91138 h 858457"/>
                  <a:gd name="connsiteX66" fmla="*/ 1116991 w 1120710"/>
                  <a:gd name="connsiteY66" fmla="*/ 57659 h 858457"/>
                  <a:gd name="connsiteX67" fmla="*/ 1120711 w 1120710"/>
                  <a:gd name="connsiteY67" fmla="*/ 24179 h 858457"/>
                  <a:gd name="connsiteX68" fmla="*/ 1115131 w 1120710"/>
                  <a:gd name="connsiteY68" fmla="*/ 8370 h 858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1120710" h="858457">
                    <a:moveTo>
                      <a:pt x="52167" y="699343"/>
                    </a:moveTo>
                    <a:cubicBezTo>
                      <a:pt x="49377" y="698413"/>
                      <a:pt x="47517" y="697483"/>
                      <a:pt x="44727" y="697483"/>
                    </a:cubicBezTo>
                    <a:cubicBezTo>
                      <a:pt x="37287" y="697483"/>
                      <a:pt x="29847" y="702133"/>
                      <a:pt x="26127" y="709573"/>
                    </a:cubicBezTo>
                    <a:cubicBezTo>
                      <a:pt x="21478" y="719802"/>
                      <a:pt x="18688" y="730962"/>
                      <a:pt x="15897" y="742122"/>
                    </a:cubicBezTo>
                    <a:cubicBezTo>
                      <a:pt x="13108" y="752352"/>
                      <a:pt x="10318" y="763511"/>
                      <a:pt x="8458" y="773741"/>
                    </a:cubicBezTo>
                    <a:cubicBezTo>
                      <a:pt x="4738" y="795131"/>
                      <a:pt x="1948" y="816520"/>
                      <a:pt x="88" y="837910"/>
                    </a:cubicBezTo>
                    <a:cubicBezTo>
                      <a:pt x="-842" y="848139"/>
                      <a:pt x="5668" y="857439"/>
                      <a:pt x="15897" y="858369"/>
                    </a:cubicBezTo>
                    <a:cubicBezTo>
                      <a:pt x="25197" y="859299"/>
                      <a:pt x="35427" y="852789"/>
                      <a:pt x="36357" y="842559"/>
                    </a:cubicBezTo>
                    <a:cubicBezTo>
                      <a:pt x="39147" y="813730"/>
                      <a:pt x="45657" y="784901"/>
                      <a:pt x="53096" y="757001"/>
                    </a:cubicBezTo>
                    <a:cubicBezTo>
                      <a:pt x="56817" y="743982"/>
                      <a:pt x="60537" y="731892"/>
                      <a:pt x="63327" y="718873"/>
                    </a:cubicBezTo>
                    <a:cubicBezTo>
                      <a:pt x="66116" y="711433"/>
                      <a:pt x="59606" y="702133"/>
                      <a:pt x="52167" y="699343"/>
                    </a:cubicBezTo>
                    <a:close/>
                    <a:moveTo>
                      <a:pt x="130285" y="701203"/>
                    </a:moveTo>
                    <a:cubicBezTo>
                      <a:pt x="128425" y="700273"/>
                      <a:pt x="125635" y="699343"/>
                      <a:pt x="122845" y="699343"/>
                    </a:cubicBezTo>
                    <a:cubicBezTo>
                      <a:pt x="120055" y="699343"/>
                      <a:pt x="118195" y="699343"/>
                      <a:pt x="115405" y="700273"/>
                    </a:cubicBezTo>
                    <a:cubicBezTo>
                      <a:pt x="112615" y="701203"/>
                      <a:pt x="109825" y="703063"/>
                      <a:pt x="107965" y="705853"/>
                    </a:cubicBezTo>
                    <a:cubicBezTo>
                      <a:pt x="106105" y="708643"/>
                      <a:pt x="105175" y="711433"/>
                      <a:pt x="104245" y="714223"/>
                    </a:cubicBezTo>
                    <a:cubicBezTo>
                      <a:pt x="95876" y="747702"/>
                      <a:pt x="92156" y="781181"/>
                      <a:pt x="89366" y="815590"/>
                    </a:cubicBezTo>
                    <a:cubicBezTo>
                      <a:pt x="89366" y="820240"/>
                      <a:pt x="89366" y="823960"/>
                      <a:pt x="92156" y="827680"/>
                    </a:cubicBezTo>
                    <a:cubicBezTo>
                      <a:pt x="94945" y="831400"/>
                      <a:pt x="98666" y="833260"/>
                      <a:pt x="102386" y="833260"/>
                    </a:cubicBezTo>
                    <a:cubicBezTo>
                      <a:pt x="110755" y="834190"/>
                      <a:pt x="119125" y="828610"/>
                      <a:pt x="120055" y="819310"/>
                    </a:cubicBezTo>
                    <a:cubicBezTo>
                      <a:pt x="122845" y="787691"/>
                      <a:pt x="129355" y="756072"/>
                      <a:pt x="137725" y="726312"/>
                    </a:cubicBezTo>
                    <a:cubicBezTo>
                      <a:pt x="137725" y="726312"/>
                      <a:pt x="137725" y="726312"/>
                      <a:pt x="137725" y="727242"/>
                    </a:cubicBezTo>
                    <a:cubicBezTo>
                      <a:pt x="137725" y="727242"/>
                      <a:pt x="137725" y="726312"/>
                      <a:pt x="137725" y="726312"/>
                    </a:cubicBezTo>
                    <a:cubicBezTo>
                      <a:pt x="137725" y="726312"/>
                      <a:pt x="137725" y="725382"/>
                      <a:pt x="137725" y="725382"/>
                    </a:cubicBezTo>
                    <a:cubicBezTo>
                      <a:pt x="137725" y="725382"/>
                      <a:pt x="137725" y="724452"/>
                      <a:pt x="137725" y="724452"/>
                    </a:cubicBezTo>
                    <a:cubicBezTo>
                      <a:pt x="137725" y="724452"/>
                      <a:pt x="137725" y="724452"/>
                      <a:pt x="137725" y="724452"/>
                    </a:cubicBezTo>
                    <a:cubicBezTo>
                      <a:pt x="137725" y="724452"/>
                      <a:pt x="137725" y="724452"/>
                      <a:pt x="137725" y="723522"/>
                    </a:cubicBezTo>
                    <a:cubicBezTo>
                      <a:pt x="137725" y="722592"/>
                      <a:pt x="138654" y="720732"/>
                      <a:pt x="138654" y="719802"/>
                    </a:cubicBezTo>
                    <a:cubicBezTo>
                      <a:pt x="138654" y="716082"/>
                      <a:pt x="138654" y="713293"/>
                      <a:pt x="137725" y="710503"/>
                    </a:cubicBezTo>
                    <a:cubicBezTo>
                      <a:pt x="138654" y="706783"/>
                      <a:pt x="134935" y="703063"/>
                      <a:pt x="130285" y="701203"/>
                    </a:cubicBezTo>
                    <a:close/>
                    <a:moveTo>
                      <a:pt x="139585" y="728172"/>
                    </a:moveTo>
                    <a:cubicBezTo>
                      <a:pt x="139585" y="728172"/>
                      <a:pt x="139585" y="727242"/>
                      <a:pt x="139585" y="727242"/>
                    </a:cubicBezTo>
                    <a:cubicBezTo>
                      <a:pt x="139585" y="727242"/>
                      <a:pt x="139585" y="727242"/>
                      <a:pt x="139585" y="728172"/>
                    </a:cubicBezTo>
                    <a:cubicBezTo>
                      <a:pt x="139585" y="728172"/>
                      <a:pt x="139585" y="728172"/>
                      <a:pt x="139585" y="728172"/>
                    </a:cubicBezTo>
                    <a:close/>
                    <a:moveTo>
                      <a:pt x="139585" y="727242"/>
                    </a:moveTo>
                    <a:cubicBezTo>
                      <a:pt x="139585" y="726312"/>
                      <a:pt x="139585" y="726312"/>
                      <a:pt x="139585" y="725382"/>
                    </a:cubicBezTo>
                    <a:cubicBezTo>
                      <a:pt x="139585" y="725382"/>
                      <a:pt x="139585" y="725382"/>
                      <a:pt x="139585" y="725382"/>
                    </a:cubicBezTo>
                    <a:cubicBezTo>
                      <a:pt x="140515" y="725382"/>
                      <a:pt x="140515" y="726312"/>
                      <a:pt x="139585" y="727242"/>
                    </a:cubicBezTo>
                    <a:cubicBezTo>
                      <a:pt x="139585" y="726312"/>
                      <a:pt x="139585" y="727242"/>
                      <a:pt x="139585" y="727242"/>
                    </a:cubicBezTo>
                    <a:close/>
                    <a:moveTo>
                      <a:pt x="1022133" y="18600"/>
                    </a:moveTo>
                    <a:cubicBezTo>
                      <a:pt x="1019343" y="17670"/>
                      <a:pt x="1015623" y="16740"/>
                      <a:pt x="1012834" y="16740"/>
                    </a:cubicBezTo>
                    <a:cubicBezTo>
                      <a:pt x="1010043" y="16740"/>
                      <a:pt x="1006323" y="17670"/>
                      <a:pt x="1003534" y="18600"/>
                    </a:cubicBezTo>
                    <a:cubicBezTo>
                      <a:pt x="997953" y="20460"/>
                      <a:pt x="992373" y="26040"/>
                      <a:pt x="990514" y="31619"/>
                    </a:cubicBezTo>
                    <a:cubicBezTo>
                      <a:pt x="981214" y="65098"/>
                      <a:pt x="975634" y="99508"/>
                      <a:pt x="971914" y="133917"/>
                    </a:cubicBezTo>
                    <a:cubicBezTo>
                      <a:pt x="968194" y="168326"/>
                      <a:pt x="968194" y="202735"/>
                      <a:pt x="971914" y="237144"/>
                    </a:cubicBezTo>
                    <a:cubicBezTo>
                      <a:pt x="972844" y="248304"/>
                      <a:pt x="984003" y="256674"/>
                      <a:pt x="995164" y="255744"/>
                    </a:cubicBezTo>
                    <a:cubicBezTo>
                      <a:pt x="1007253" y="253884"/>
                      <a:pt x="1014693" y="243654"/>
                      <a:pt x="1013763" y="232494"/>
                    </a:cubicBezTo>
                    <a:cubicBezTo>
                      <a:pt x="1012834" y="225055"/>
                      <a:pt x="1012834" y="216685"/>
                      <a:pt x="1012834" y="209245"/>
                    </a:cubicBezTo>
                    <a:cubicBezTo>
                      <a:pt x="1013763" y="182276"/>
                      <a:pt x="1016553" y="155306"/>
                      <a:pt x="1020273" y="127407"/>
                    </a:cubicBezTo>
                    <a:cubicBezTo>
                      <a:pt x="1022133" y="114387"/>
                      <a:pt x="1024923" y="101367"/>
                      <a:pt x="1027713" y="88348"/>
                    </a:cubicBezTo>
                    <a:cubicBezTo>
                      <a:pt x="1030502" y="73468"/>
                      <a:pt x="1034222" y="59518"/>
                      <a:pt x="1036083" y="44639"/>
                    </a:cubicBezTo>
                    <a:cubicBezTo>
                      <a:pt x="1037942" y="33479"/>
                      <a:pt x="1032363" y="22319"/>
                      <a:pt x="1022133" y="18600"/>
                    </a:cubicBezTo>
                    <a:close/>
                    <a:moveTo>
                      <a:pt x="1115131" y="8370"/>
                    </a:moveTo>
                    <a:cubicBezTo>
                      <a:pt x="1111411" y="3720"/>
                      <a:pt x="1106761" y="930"/>
                      <a:pt x="1101181" y="0"/>
                    </a:cubicBezTo>
                    <a:cubicBezTo>
                      <a:pt x="1100250" y="0"/>
                      <a:pt x="1099321" y="0"/>
                      <a:pt x="1098391" y="0"/>
                    </a:cubicBezTo>
                    <a:cubicBezTo>
                      <a:pt x="1093741" y="0"/>
                      <a:pt x="1089091" y="1860"/>
                      <a:pt x="1085371" y="4650"/>
                    </a:cubicBezTo>
                    <a:cubicBezTo>
                      <a:pt x="1080721" y="8370"/>
                      <a:pt x="1078862" y="13020"/>
                      <a:pt x="1077001" y="18600"/>
                    </a:cubicBezTo>
                    <a:cubicBezTo>
                      <a:pt x="1074212" y="29759"/>
                      <a:pt x="1073282" y="40919"/>
                      <a:pt x="1072351" y="52079"/>
                    </a:cubicBezTo>
                    <a:cubicBezTo>
                      <a:pt x="1071421" y="63239"/>
                      <a:pt x="1070492" y="74398"/>
                      <a:pt x="1070492" y="85558"/>
                    </a:cubicBezTo>
                    <a:cubicBezTo>
                      <a:pt x="1069562" y="107877"/>
                      <a:pt x="1069562" y="130197"/>
                      <a:pt x="1068632" y="152516"/>
                    </a:cubicBezTo>
                    <a:cubicBezTo>
                      <a:pt x="1068632" y="154376"/>
                      <a:pt x="1068632" y="156236"/>
                      <a:pt x="1068632" y="158096"/>
                    </a:cubicBezTo>
                    <a:cubicBezTo>
                      <a:pt x="1069562" y="161816"/>
                      <a:pt x="1070492" y="165536"/>
                      <a:pt x="1073282" y="168326"/>
                    </a:cubicBezTo>
                    <a:cubicBezTo>
                      <a:pt x="1077001" y="172976"/>
                      <a:pt x="1081651" y="175766"/>
                      <a:pt x="1087232" y="176696"/>
                    </a:cubicBezTo>
                    <a:cubicBezTo>
                      <a:pt x="1092811" y="177626"/>
                      <a:pt x="1098391" y="175766"/>
                      <a:pt x="1103041" y="172046"/>
                    </a:cubicBezTo>
                    <a:cubicBezTo>
                      <a:pt x="1106761" y="169256"/>
                      <a:pt x="1111411" y="163676"/>
                      <a:pt x="1111411" y="158096"/>
                    </a:cubicBezTo>
                    <a:cubicBezTo>
                      <a:pt x="1111411" y="135777"/>
                      <a:pt x="1112341" y="113457"/>
                      <a:pt x="1114200" y="91138"/>
                    </a:cubicBezTo>
                    <a:cubicBezTo>
                      <a:pt x="1115131" y="79978"/>
                      <a:pt x="1116061" y="68818"/>
                      <a:pt x="1116991" y="57659"/>
                    </a:cubicBezTo>
                    <a:cubicBezTo>
                      <a:pt x="1117920" y="46499"/>
                      <a:pt x="1119781" y="35339"/>
                      <a:pt x="1120711" y="24179"/>
                    </a:cubicBezTo>
                    <a:cubicBezTo>
                      <a:pt x="1119781" y="18600"/>
                      <a:pt x="1118850" y="13950"/>
                      <a:pt x="1115131" y="8370"/>
                    </a:cubicBezTo>
                    <a:close/>
                  </a:path>
                </a:pathLst>
              </a:custGeom>
              <a:solidFill>
                <a:srgbClr val="FFAD6D"/>
              </a:solidFill>
              <a:ln w="93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xmlns="" id="{BD0A1F6F-CA08-BA35-76B2-80CDF3C9D8E5}"/>
                  </a:ext>
                </a:extLst>
              </p:cNvPr>
              <p:cNvSpPr/>
              <p:nvPr/>
            </p:nvSpPr>
            <p:spPr>
              <a:xfrm>
                <a:off x="8877488" y="2587370"/>
                <a:ext cx="2689567" cy="2775052"/>
              </a:xfrm>
              <a:custGeom>
                <a:avLst/>
                <a:gdLst>
                  <a:gd name="connsiteX0" fmla="*/ 1628463 w 2689567"/>
                  <a:gd name="connsiteY0" fmla="*/ 358041 h 2775052"/>
                  <a:gd name="connsiteX1" fmla="*/ 1643343 w 2689567"/>
                  <a:gd name="connsiteY1" fmla="*/ 365481 h 2775052"/>
                  <a:gd name="connsiteX2" fmla="*/ 1666593 w 2689567"/>
                  <a:gd name="connsiteY2" fmla="*/ 345022 h 2775052"/>
                  <a:gd name="connsiteX3" fmla="*/ 1667522 w 2689567"/>
                  <a:gd name="connsiteY3" fmla="*/ 338512 h 2775052"/>
                  <a:gd name="connsiteX4" fmla="*/ 1671242 w 2689567"/>
                  <a:gd name="connsiteY4" fmla="*/ 326422 h 2775052"/>
                  <a:gd name="connsiteX5" fmla="*/ 1680542 w 2689567"/>
                  <a:gd name="connsiteY5" fmla="*/ 312472 h 2775052"/>
                  <a:gd name="connsiteX6" fmla="*/ 1696351 w 2689567"/>
                  <a:gd name="connsiteY6" fmla="*/ 297593 h 2775052"/>
                  <a:gd name="connsiteX7" fmla="*/ 1701931 w 2689567"/>
                  <a:gd name="connsiteY7" fmla="*/ 267833 h 2775052"/>
                  <a:gd name="connsiteX8" fmla="*/ 1687981 w 2689567"/>
                  <a:gd name="connsiteY8" fmla="*/ 255744 h 2775052"/>
                  <a:gd name="connsiteX9" fmla="*/ 1679611 w 2689567"/>
                  <a:gd name="connsiteY9" fmla="*/ 254814 h 2775052"/>
                  <a:gd name="connsiteX10" fmla="*/ 1668452 w 2689567"/>
                  <a:gd name="connsiteY10" fmla="*/ 257604 h 2775052"/>
                  <a:gd name="connsiteX11" fmla="*/ 1649853 w 2689567"/>
                  <a:gd name="connsiteY11" fmla="*/ 272483 h 2775052"/>
                  <a:gd name="connsiteX12" fmla="*/ 1634043 w 2689567"/>
                  <a:gd name="connsiteY12" fmla="*/ 294803 h 2775052"/>
                  <a:gd name="connsiteX13" fmla="*/ 1625673 w 2689567"/>
                  <a:gd name="connsiteY13" fmla="*/ 316192 h 2775052"/>
                  <a:gd name="connsiteX14" fmla="*/ 1622883 w 2689567"/>
                  <a:gd name="connsiteY14" fmla="*/ 343162 h 2775052"/>
                  <a:gd name="connsiteX15" fmla="*/ 1628463 w 2689567"/>
                  <a:gd name="connsiteY15" fmla="*/ 358041 h 2775052"/>
                  <a:gd name="connsiteX16" fmla="*/ 159099 w 2689567"/>
                  <a:gd name="connsiteY16" fmla="*/ 1287088 h 2775052"/>
                  <a:gd name="connsiteX17" fmla="*/ 150729 w 2689567"/>
                  <a:gd name="connsiteY17" fmla="*/ 1280579 h 2775052"/>
                  <a:gd name="connsiteX18" fmla="*/ 140500 w 2689567"/>
                  <a:gd name="connsiteY18" fmla="*/ 1276859 h 2775052"/>
                  <a:gd name="connsiteX19" fmla="*/ 130270 w 2689567"/>
                  <a:gd name="connsiteY19" fmla="*/ 1274999 h 2775052"/>
                  <a:gd name="connsiteX20" fmla="*/ 124690 w 2689567"/>
                  <a:gd name="connsiteY20" fmla="*/ 1274999 h 2775052"/>
                  <a:gd name="connsiteX21" fmla="*/ 112600 w 2689567"/>
                  <a:gd name="connsiteY21" fmla="*/ 1275929 h 2775052"/>
                  <a:gd name="connsiteX22" fmla="*/ 94001 w 2689567"/>
                  <a:gd name="connsiteY22" fmla="*/ 1281509 h 2775052"/>
                  <a:gd name="connsiteX23" fmla="*/ 68891 w 2689567"/>
                  <a:gd name="connsiteY23" fmla="*/ 1301038 h 2775052"/>
                  <a:gd name="connsiteX24" fmla="*/ 54942 w 2689567"/>
                  <a:gd name="connsiteY24" fmla="*/ 1329867 h 2775052"/>
                  <a:gd name="connsiteX25" fmla="*/ 55871 w 2689567"/>
                  <a:gd name="connsiteY25" fmla="*/ 1341957 h 2775052"/>
                  <a:gd name="connsiteX26" fmla="*/ 65171 w 2689567"/>
                  <a:gd name="connsiteY26" fmla="*/ 1349397 h 2775052"/>
                  <a:gd name="connsiteX27" fmla="*/ 85631 w 2689567"/>
                  <a:gd name="connsiteY27" fmla="*/ 1339167 h 2775052"/>
                  <a:gd name="connsiteX28" fmla="*/ 87491 w 2689567"/>
                  <a:gd name="connsiteY28" fmla="*/ 1332657 h 2775052"/>
                  <a:gd name="connsiteX29" fmla="*/ 90281 w 2689567"/>
                  <a:gd name="connsiteY29" fmla="*/ 1328007 h 2775052"/>
                  <a:gd name="connsiteX30" fmla="*/ 94931 w 2689567"/>
                  <a:gd name="connsiteY30" fmla="*/ 1323357 h 2775052"/>
                  <a:gd name="connsiteX31" fmla="*/ 103301 w 2689567"/>
                  <a:gd name="connsiteY31" fmla="*/ 1318708 h 2775052"/>
                  <a:gd name="connsiteX32" fmla="*/ 110740 w 2689567"/>
                  <a:gd name="connsiteY32" fmla="*/ 1316848 h 2775052"/>
                  <a:gd name="connsiteX33" fmla="*/ 119110 w 2689567"/>
                  <a:gd name="connsiteY33" fmla="*/ 1317778 h 2775052"/>
                  <a:gd name="connsiteX34" fmla="*/ 145150 w 2689567"/>
                  <a:gd name="connsiteY34" fmla="*/ 1324288 h 2775052"/>
                  <a:gd name="connsiteX35" fmla="*/ 163749 w 2689567"/>
                  <a:gd name="connsiteY35" fmla="*/ 1314988 h 2775052"/>
                  <a:gd name="connsiteX36" fmla="*/ 164679 w 2689567"/>
                  <a:gd name="connsiteY36" fmla="*/ 1293598 h 2775052"/>
                  <a:gd name="connsiteX37" fmla="*/ 159099 w 2689567"/>
                  <a:gd name="connsiteY37" fmla="*/ 1287088 h 2775052"/>
                  <a:gd name="connsiteX38" fmla="*/ 2683987 w 2689567"/>
                  <a:gd name="connsiteY38" fmla="*/ 1849725 h 2775052"/>
                  <a:gd name="connsiteX39" fmla="*/ 2680268 w 2689567"/>
                  <a:gd name="connsiteY39" fmla="*/ 1846005 h 2775052"/>
                  <a:gd name="connsiteX40" fmla="*/ 2669107 w 2689567"/>
                  <a:gd name="connsiteY40" fmla="*/ 1833915 h 2775052"/>
                  <a:gd name="connsiteX41" fmla="*/ 2657018 w 2689567"/>
                  <a:gd name="connsiteY41" fmla="*/ 1828335 h 2775052"/>
                  <a:gd name="connsiteX42" fmla="*/ 2646788 w 2689567"/>
                  <a:gd name="connsiteY42" fmla="*/ 1832055 h 2775052"/>
                  <a:gd name="connsiteX43" fmla="*/ 2642138 w 2689567"/>
                  <a:gd name="connsiteY43" fmla="*/ 1848795 h 2775052"/>
                  <a:gd name="connsiteX44" fmla="*/ 2637488 w 2689567"/>
                  <a:gd name="connsiteY44" fmla="*/ 1850655 h 2775052"/>
                  <a:gd name="connsiteX45" fmla="*/ 2628188 w 2689567"/>
                  <a:gd name="connsiteY45" fmla="*/ 1858094 h 2775052"/>
                  <a:gd name="connsiteX46" fmla="*/ 2626329 w 2689567"/>
                  <a:gd name="connsiteY46" fmla="*/ 1859024 h 2775052"/>
                  <a:gd name="connsiteX47" fmla="*/ 2616099 w 2689567"/>
                  <a:gd name="connsiteY47" fmla="*/ 1868324 h 2775052"/>
                  <a:gd name="connsiteX48" fmla="*/ 2610519 w 2689567"/>
                  <a:gd name="connsiteY48" fmla="*/ 1872974 h 2775052"/>
                  <a:gd name="connsiteX49" fmla="*/ 2609589 w 2689567"/>
                  <a:gd name="connsiteY49" fmla="*/ 1873904 h 2775052"/>
                  <a:gd name="connsiteX50" fmla="*/ 2593779 w 2689567"/>
                  <a:gd name="connsiteY50" fmla="*/ 1888784 h 2775052"/>
                  <a:gd name="connsiteX51" fmla="*/ 2551001 w 2689567"/>
                  <a:gd name="connsiteY51" fmla="*/ 1928773 h 2775052"/>
                  <a:gd name="connsiteX52" fmla="*/ 2532401 w 2689567"/>
                  <a:gd name="connsiteY52" fmla="*/ 1946442 h 2775052"/>
                  <a:gd name="connsiteX53" fmla="*/ 2521241 w 2689567"/>
                  <a:gd name="connsiteY53" fmla="*/ 1956672 h 2775052"/>
                  <a:gd name="connsiteX54" fmla="*/ 2466373 w 2689567"/>
                  <a:gd name="connsiteY54" fmla="*/ 2007821 h 2775052"/>
                  <a:gd name="connsiteX55" fmla="*/ 2295257 w 2689567"/>
                  <a:gd name="connsiteY55" fmla="*/ 2159407 h 2775052"/>
                  <a:gd name="connsiteX56" fmla="*/ 2213419 w 2689567"/>
                  <a:gd name="connsiteY56" fmla="*/ 2223576 h 2775052"/>
                  <a:gd name="connsiteX57" fmla="*/ 2137161 w 2689567"/>
                  <a:gd name="connsiteY57" fmla="*/ 2278444 h 2775052"/>
                  <a:gd name="connsiteX58" fmla="*/ 2136231 w 2689567"/>
                  <a:gd name="connsiteY58" fmla="*/ 2279374 h 2775052"/>
                  <a:gd name="connsiteX59" fmla="*/ 2127861 w 2689567"/>
                  <a:gd name="connsiteY59" fmla="*/ 2285884 h 2775052"/>
                  <a:gd name="connsiteX60" fmla="*/ 1952095 w 2689567"/>
                  <a:gd name="connsiteY60" fmla="*/ 2404921 h 2775052"/>
                  <a:gd name="connsiteX61" fmla="*/ 1851657 w 2689567"/>
                  <a:gd name="connsiteY61" fmla="*/ 2465370 h 2775052"/>
                  <a:gd name="connsiteX62" fmla="*/ 1799579 w 2689567"/>
                  <a:gd name="connsiteY62" fmla="*/ 2493269 h 2775052"/>
                  <a:gd name="connsiteX63" fmla="*/ 1760520 w 2689567"/>
                  <a:gd name="connsiteY63" fmla="*/ 2512799 h 2775052"/>
                  <a:gd name="connsiteX64" fmla="*/ 1757730 w 2689567"/>
                  <a:gd name="connsiteY64" fmla="*/ 2514658 h 2775052"/>
                  <a:gd name="connsiteX65" fmla="*/ 1748430 w 2689567"/>
                  <a:gd name="connsiteY65" fmla="*/ 2519308 h 2775052"/>
                  <a:gd name="connsiteX66" fmla="*/ 1655432 w 2689567"/>
                  <a:gd name="connsiteY66" fmla="*/ 2565807 h 2775052"/>
                  <a:gd name="connsiteX67" fmla="*/ 1654502 w 2689567"/>
                  <a:gd name="connsiteY67" fmla="*/ 2566737 h 2775052"/>
                  <a:gd name="connsiteX68" fmla="*/ 1551275 w 2689567"/>
                  <a:gd name="connsiteY68" fmla="*/ 2617886 h 2775052"/>
                  <a:gd name="connsiteX69" fmla="*/ 1434098 w 2689567"/>
                  <a:gd name="connsiteY69" fmla="*/ 2665315 h 2775052"/>
                  <a:gd name="connsiteX70" fmla="*/ 1390389 w 2689567"/>
                  <a:gd name="connsiteY70" fmla="*/ 2677404 h 2775052"/>
                  <a:gd name="connsiteX71" fmla="*/ 1381089 w 2689567"/>
                  <a:gd name="connsiteY71" fmla="*/ 2673685 h 2775052"/>
                  <a:gd name="connsiteX72" fmla="*/ 1379229 w 2689567"/>
                  <a:gd name="connsiteY72" fmla="*/ 2673685 h 2775052"/>
                  <a:gd name="connsiteX73" fmla="*/ 1370859 w 2689567"/>
                  <a:gd name="connsiteY73" fmla="*/ 2679264 h 2775052"/>
                  <a:gd name="connsiteX74" fmla="*/ 1369000 w 2689567"/>
                  <a:gd name="connsiteY74" fmla="*/ 2688564 h 2775052"/>
                  <a:gd name="connsiteX75" fmla="*/ 1374580 w 2689567"/>
                  <a:gd name="connsiteY75" fmla="*/ 2717394 h 2775052"/>
                  <a:gd name="connsiteX76" fmla="*/ 1375509 w 2689567"/>
                  <a:gd name="connsiteY76" fmla="*/ 2722973 h 2775052"/>
                  <a:gd name="connsiteX77" fmla="*/ 1375509 w 2689567"/>
                  <a:gd name="connsiteY77" fmla="*/ 2724833 h 2775052"/>
                  <a:gd name="connsiteX78" fmla="*/ 1380159 w 2689567"/>
                  <a:gd name="connsiteY78" fmla="*/ 2746223 h 2775052"/>
                  <a:gd name="connsiteX79" fmla="*/ 1384809 w 2689567"/>
                  <a:gd name="connsiteY79" fmla="*/ 2754593 h 2775052"/>
                  <a:gd name="connsiteX80" fmla="*/ 1392249 w 2689567"/>
                  <a:gd name="connsiteY80" fmla="*/ 2757383 h 2775052"/>
                  <a:gd name="connsiteX81" fmla="*/ 1391318 w 2689567"/>
                  <a:gd name="connsiteY81" fmla="*/ 2768542 h 2775052"/>
                  <a:gd name="connsiteX82" fmla="*/ 1402479 w 2689567"/>
                  <a:gd name="connsiteY82" fmla="*/ 2775052 h 2775052"/>
                  <a:gd name="connsiteX83" fmla="*/ 1407129 w 2689567"/>
                  <a:gd name="connsiteY83" fmla="*/ 2774122 h 2775052"/>
                  <a:gd name="connsiteX84" fmla="*/ 1594054 w 2689567"/>
                  <a:gd name="connsiteY84" fmla="*/ 2681124 h 2775052"/>
                  <a:gd name="connsiteX85" fmla="*/ 1617303 w 2689567"/>
                  <a:gd name="connsiteY85" fmla="*/ 2668105 h 2775052"/>
                  <a:gd name="connsiteX86" fmla="*/ 1722391 w 2689567"/>
                  <a:gd name="connsiteY86" fmla="*/ 2614166 h 2775052"/>
                  <a:gd name="connsiteX87" fmla="*/ 1757730 w 2689567"/>
                  <a:gd name="connsiteY87" fmla="*/ 2598356 h 2775052"/>
                  <a:gd name="connsiteX88" fmla="*/ 1759590 w 2689567"/>
                  <a:gd name="connsiteY88" fmla="*/ 2597426 h 2775052"/>
                  <a:gd name="connsiteX89" fmla="*/ 1764240 w 2689567"/>
                  <a:gd name="connsiteY89" fmla="*/ 2595567 h 2775052"/>
                  <a:gd name="connsiteX90" fmla="*/ 1775399 w 2689567"/>
                  <a:gd name="connsiteY90" fmla="*/ 2590917 h 2775052"/>
                  <a:gd name="connsiteX91" fmla="*/ 1828408 w 2689567"/>
                  <a:gd name="connsiteY91" fmla="*/ 2566737 h 2775052"/>
                  <a:gd name="connsiteX92" fmla="*/ 2032073 w 2689567"/>
                  <a:gd name="connsiteY92" fmla="*/ 2456070 h 2775052"/>
                  <a:gd name="connsiteX93" fmla="*/ 2224579 w 2689567"/>
                  <a:gd name="connsiteY93" fmla="*/ 2322153 h 2775052"/>
                  <a:gd name="connsiteX94" fmla="*/ 2582620 w 2689567"/>
                  <a:gd name="connsiteY94" fmla="*/ 1999451 h 2775052"/>
                  <a:gd name="connsiteX95" fmla="*/ 2583550 w 2689567"/>
                  <a:gd name="connsiteY95" fmla="*/ 1998521 h 2775052"/>
                  <a:gd name="connsiteX96" fmla="*/ 2640278 w 2689567"/>
                  <a:gd name="connsiteY96" fmla="*/ 1939933 h 2775052"/>
                  <a:gd name="connsiteX97" fmla="*/ 2666318 w 2689567"/>
                  <a:gd name="connsiteY97" fmla="*/ 1909243 h 2775052"/>
                  <a:gd name="connsiteX98" fmla="*/ 2678407 w 2689567"/>
                  <a:gd name="connsiteY98" fmla="*/ 1891574 h 2775052"/>
                  <a:gd name="connsiteX99" fmla="*/ 2688637 w 2689567"/>
                  <a:gd name="connsiteY99" fmla="*/ 1872044 h 2775052"/>
                  <a:gd name="connsiteX100" fmla="*/ 2689567 w 2689567"/>
                  <a:gd name="connsiteY100" fmla="*/ 1869254 h 2775052"/>
                  <a:gd name="connsiteX101" fmla="*/ 2683987 w 2689567"/>
                  <a:gd name="connsiteY101" fmla="*/ 1849725 h 2775052"/>
                  <a:gd name="connsiteX102" fmla="*/ 1318781 w 2689567"/>
                  <a:gd name="connsiteY102" fmla="*/ 2612306 h 2775052"/>
                  <a:gd name="connsiteX103" fmla="*/ 1299252 w 2689567"/>
                  <a:gd name="connsiteY103" fmla="*/ 2565807 h 2775052"/>
                  <a:gd name="connsiteX104" fmla="*/ 1256472 w 2689567"/>
                  <a:gd name="connsiteY104" fmla="*/ 2478389 h 2775052"/>
                  <a:gd name="connsiteX105" fmla="*/ 1236942 w 2689567"/>
                  <a:gd name="connsiteY105" fmla="*/ 2440260 h 2775052"/>
                  <a:gd name="connsiteX106" fmla="*/ 1169055 w 2689567"/>
                  <a:gd name="connsiteY106" fmla="*/ 2301694 h 2775052"/>
                  <a:gd name="connsiteX107" fmla="*/ 1144875 w 2689567"/>
                  <a:gd name="connsiteY107" fmla="*/ 2239385 h 2775052"/>
                  <a:gd name="connsiteX108" fmla="*/ 1133715 w 2689567"/>
                  <a:gd name="connsiteY108" fmla="*/ 2203116 h 2775052"/>
                  <a:gd name="connsiteX109" fmla="*/ 1125345 w 2689567"/>
                  <a:gd name="connsiteY109" fmla="*/ 2165917 h 2775052"/>
                  <a:gd name="connsiteX110" fmla="*/ 1119766 w 2689567"/>
                  <a:gd name="connsiteY110" fmla="*/ 2097099 h 2775052"/>
                  <a:gd name="connsiteX111" fmla="*/ 1118836 w 2689567"/>
                  <a:gd name="connsiteY111" fmla="*/ 2085939 h 2775052"/>
                  <a:gd name="connsiteX112" fmla="*/ 1117906 w 2689567"/>
                  <a:gd name="connsiteY112" fmla="*/ 2059900 h 2775052"/>
                  <a:gd name="connsiteX113" fmla="*/ 1116975 w 2689567"/>
                  <a:gd name="connsiteY113" fmla="*/ 2042230 h 2775052"/>
                  <a:gd name="connsiteX114" fmla="*/ 1116975 w 2689567"/>
                  <a:gd name="connsiteY114" fmla="*/ 2039440 h 2775052"/>
                  <a:gd name="connsiteX115" fmla="*/ 1116975 w 2689567"/>
                  <a:gd name="connsiteY115" fmla="*/ 2028280 h 2775052"/>
                  <a:gd name="connsiteX116" fmla="*/ 1117906 w 2689567"/>
                  <a:gd name="connsiteY116" fmla="*/ 2022700 h 2775052"/>
                  <a:gd name="connsiteX117" fmla="*/ 1118836 w 2689567"/>
                  <a:gd name="connsiteY117" fmla="*/ 2016191 h 2775052"/>
                  <a:gd name="connsiteX118" fmla="*/ 1117906 w 2689567"/>
                  <a:gd name="connsiteY118" fmla="*/ 2005961 h 2775052"/>
                  <a:gd name="connsiteX119" fmla="*/ 1111396 w 2689567"/>
                  <a:gd name="connsiteY119" fmla="*/ 1995731 h 2775052"/>
                  <a:gd name="connsiteX120" fmla="*/ 1103956 w 2689567"/>
                  <a:gd name="connsiteY120" fmla="*/ 1989221 h 2775052"/>
                  <a:gd name="connsiteX121" fmla="*/ 1103026 w 2689567"/>
                  <a:gd name="connsiteY121" fmla="*/ 1988291 h 2775052"/>
                  <a:gd name="connsiteX122" fmla="*/ 1092796 w 2689567"/>
                  <a:gd name="connsiteY122" fmla="*/ 1982712 h 2775052"/>
                  <a:gd name="connsiteX123" fmla="*/ 1076057 w 2689567"/>
                  <a:gd name="connsiteY123" fmla="*/ 1979921 h 2775052"/>
                  <a:gd name="connsiteX124" fmla="*/ 1071407 w 2689567"/>
                  <a:gd name="connsiteY124" fmla="*/ 1979921 h 2775052"/>
                  <a:gd name="connsiteX125" fmla="*/ 1049088 w 2689567"/>
                  <a:gd name="connsiteY125" fmla="*/ 1983641 h 2775052"/>
                  <a:gd name="connsiteX126" fmla="*/ 1026768 w 2689567"/>
                  <a:gd name="connsiteY126" fmla="*/ 1989221 h 2775052"/>
                  <a:gd name="connsiteX127" fmla="*/ 1023977 w 2689567"/>
                  <a:gd name="connsiteY127" fmla="*/ 1990151 h 2775052"/>
                  <a:gd name="connsiteX128" fmla="*/ 1010028 w 2689567"/>
                  <a:gd name="connsiteY128" fmla="*/ 1993871 h 2775052"/>
                  <a:gd name="connsiteX129" fmla="*/ 993289 w 2689567"/>
                  <a:gd name="connsiteY129" fmla="*/ 1997591 h 2775052"/>
                  <a:gd name="connsiteX130" fmla="*/ 978409 w 2689567"/>
                  <a:gd name="connsiteY130" fmla="*/ 2001311 h 2775052"/>
                  <a:gd name="connsiteX131" fmla="*/ 830543 w 2689567"/>
                  <a:gd name="connsiteY131" fmla="*/ 2042230 h 2775052"/>
                  <a:gd name="connsiteX132" fmla="*/ 724525 w 2689567"/>
                  <a:gd name="connsiteY132" fmla="*/ 2071989 h 2775052"/>
                  <a:gd name="connsiteX133" fmla="*/ 588749 w 2689567"/>
                  <a:gd name="connsiteY133" fmla="*/ 2101749 h 2775052"/>
                  <a:gd name="connsiteX134" fmla="*/ 588749 w 2689567"/>
                  <a:gd name="connsiteY134" fmla="*/ 2101749 h 2775052"/>
                  <a:gd name="connsiteX135" fmla="*/ 588749 w 2689567"/>
                  <a:gd name="connsiteY135" fmla="*/ 2101749 h 2775052"/>
                  <a:gd name="connsiteX136" fmla="*/ 588749 w 2689567"/>
                  <a:gd name="connsiteY136" fmla="*/ 2101749 h 2775052"/>
                  <a:gd name="connsiteX137" fmla="*/ 588749 w 2689567"/>
                  <a:gd name="connsiteY137" fmla="*/ 2101749 h 2775052"/>
                  <a:gd name="connsiteX138" fmla="*/ 588749 w 2689567"/>
                  <a:gd name="connsiteY138" fmla="*/ 2101749 h 2775052"/>
                  <a:gd name="connsiteX139" fmla="*/ 588749 w 2689567"/>
                  <a:gd name="connsiteY139" fmla="*/ 2101749 h 2775052"/>
                  <a:gd name="connsiteX140" fmla="*/ 588749 w 2689567"/>
                  <a:gd name="connsiteY140" fmla="*/ 2101749 h 2775052"/>
                  <a:gd name="connsiteX141" fmla="*/ 588749 w 2689567"/>
                  <a:gd name="connsiteY141" fmla="*/ 2101749 h 2775052"/>
                  <a:gd name="connsiteX142" fmla="*/ 587819 w 2689567"/>
                  <a:gd name="connsiteY142" fmla="*/ 2101749 h 2775052"/>
                  <a:gd name="connsiteX143" fmla="*/ 586889 w 2689567"/>
                  <a:gd name="connsiteY143" fmla="*/ 2101749 h 2775052"/>
                  <a:gd name="connsiteX144" fmla="*/ 586889 w 2689567"/>
                  <a:gd name="connsiteY144" fmla="*/ 2101749 h 2775052"/>
                  <a:gd name="connsiteX145" fmla="*/ 586889 w 2689567"/>
                  <a:gd name="connsiteY145" fmla="*/ 2101749 h 2775052"/>
                  <a:gd name="connsiteX146" fmla="*/ 586889 w 2689567"/>
                  <a:gd name="connsiteY146" fmla="*/ 2101749 h 2775052"/>
                  <a:gd name="connsiteX147" fmla="*/ 463202 w 2689567"/>
                  <a:gd name="connsiteY147" fmla="*/ 2117558 h 2775052"/>
                  <a:gd name="connsiteX148" fmla="*/ 384154 w 2689567"/>
                  <a:gd name="connsiteY148" fmla="*/ 2121278 h 2775052"/>
                  <a:gd name="connsiteX149" fmla="*/ 328355 w 2689567"/>
                  <a:gd name="connsiteY149" fmla="*/ 2118488 h 2775052"/>
                  <a:gd name="connsiteX150" fmla="*/ 329285 w 2689567"/>
                  <a:gd name="connsiteY150" fmla="*/ 2118488 h 2775052"/>
                  <a:gd name="connsiteX151" fmla="*/ 278136 w 2689567"/>
                  <a:gd name="connsiteY151" fmla="*/ 2109188 h 2775052"/>
                  <a:gd name="connsiteX152" fmla="*/ 275346 w 2689567"/>
                  <a:gd name="connsiteY152" fmla="*/ 2109188 h 2775052"/>
                  <a:gd name="connsiteX153" fmla="*/ 263257 w 2689567"/>
                  <a:gd name="connsiteY153" fmla="*/ 2118488 h 2775052"/>
                  <a:gd name="connsiteX154" fmla="*/ 265116 w 2689567"/>
                  <a:gd name="connsiteY154" fmla="*/ 2127788 h 2775052"/>
                  <a:gd name="connsiteX155" fmla="*/ 264187 w 2689567"/>
                  <a:gd name="connsiteY155" fmla="*/ 2138018 h 2775052"/>
                  <a:gd name="connsiteX156" fmla="*/ 268836 w 2689567"/>
                  <a:gd name="connsiteY156" fmla="*/ 2150108 h 2775052"/>
                  <a:gd name="connsiteX157" fmla="*/ 275346 w 2689567"/>
                  <a:gd name="connsiteY157" fmla="*/ 2164057 h 2775052"/>
                  <a:gd name="connsiteX158" fmla="*/ 280926 w 2689567"/>
                  <a:gd name="connsiteY158" fmla="*/ 2169637 h 2775052"/>
                  <a:gd name="connsiteX159" fmla="*/ 288366 w 2689567"/>
                  <a:gd name="connsiteY159" fmla="*/ 2171497 h 2775052"/>
                  <a:gd name="connsiteX160" fmla="*/ 292086 w 2689567"/>
                  <a:gd name="connsiteY160" fmla="*/ 2170567 h 2775052"/>
                  <a:gd name="connsiteX161" fmla="*/ 293946 w 2689567"/>
                  <a:gd name="connsiteY161" fmla="*/ 2169637 h 2775052"/>
                  <a:gd name="connsiteX162" fmla="*/ 407403 w 2689567"/>
                  <a:gd name="connsiteY162" fmla="*/ 2191026 h 2775052"/>
                  <a:gd name="connsiteX163" fmla="*/ 482731 w 2689567"/>
                  <a:gd name="connsiteY163" fmla="*/ 2194746 h 2775052"/>
                  <a:gd name="connsiteX164" fmla="*/ 531090 w 2689567"/>
                  <a:gd name="connsiteY164" fmla="*/ 2193816 h 2775052"/>
                  <a:gd name="connsiteX165" fmla="*/ 650127 w 2689567"/>
                  <a:gd name="connsiteY165" fmla="*/ 2182657 h 2775052"/>
                  <a:gd name="connsiteX166" fmla="*/ 781254 w 2689567"/>
                  <a:gd name="connsiteY166" fmla="*/ 2159407 h 2775052"/>
                  <a:gd name="connsiteX167" fmla="*/ 909591 w 2689567"/>
                  <a:gd name="connsiteY167" fmla="*/ 2125928 h 2775052"/>
                  <a:gd name="connsiteX168" fmla="*/ 972829 w 2689567"/>
                  <a:gd name="connsiteY168" fmla="*/ 2105468 h 2775052"/>
                  <a:gd name="connsiteX169" fmla="*/ 978409 w 2689567"/>
                  <a:gd name="connsiteY169" fmla="*/ 2103609 h 2775052"/>
                  <a:gd name="connsiteX170" fmla="*/ 1001659 w 2689567"/>
                  <a:gd name="connsiteY170" fmla="*/ 2095239 h 2775052"/>
                  <a:gd name="connsiteX171" fmla="*/ 1004448 w 2689567"/>
                  <a:gd name="connsiteY171" fmla="*/ 2111048 h 2775052"/>
                  <a:gd name="connsiteX172" fmla="*/ 1018398 w 2689567"/>
                  <a:gd name="connsiteY172" fmla="*/ 2151967 h 2775052"/>
                  <a:gd name="connsiteX173" fmla="*/ 1037927 w 2689567"/>
                  <a:gd name="connsiteY173" fmla="*/ 2194746 h 2775052"/>
                  <a:gd name="connsiteX174" fmla="*/ 1053737 w 2689567"/>
                  <a:gd name="connsiteY174" fmla="*/ 2228226 h 2775052"/>
                  <a:gd name="connsiteX175" fmla="*/ 1083496 w 2689567"/>
                  <a:gd name="connsiteY175" fmla="*/ 2302624 h 2775052"/>
                  <a:gd name="connsiteX176" fmla="*/ 1092796 w 2689567"/>
                  <a:gd name="connsiteY176" fmla="*/ 2325873 h 2775052"/>
                  <a:gd name="connsiteX177" fmla="*/ 1113256 w 2689567"/>
                  <a:gd name="connsiteY177" fmla="*/ 2376092 h 2775052"/>
                  <a:gd name="connsiteX178" fmla="*/ 1124415 w 2689567"/>
                  <a:gd name="connsiteY178" fmla="*/ 2402131 h 2775052"/>
                  <a:gd name="connsiteX179" fmla="*/ 1132785 w 2689567"/>
                  <a:gd name="connsiteY179" fmla="*/ 2420731 h 2775052"/>
                  <a:gd name="connsiteX180" fmla="*/ 1132785 w 2689567"/>
                  <a:gd name="connsiteY180" fmla="*/ 2419801 h 2775052"/>
                  <a:gd name="connsiteX181" fmla="*/ 1152315 w 2689567"/>
                  <a:gd name="connsiteY181" fmla="*/ 2465370 h 2775052"/>
                  <a:gd name="connsiteX182" fmla="*/ 1189514 w 2689567"/>
                  <a:gd name="connsiteY182" fmla="*/ 2549068 h 2775052"/>
                  <a:gd name="connsiteX183" fmla="*/ 1221133 w 2689567"/>
                  <a:gd name="connsiteY183" fmla="*/ 2613236 h 2775052"/>
                  <a:gd name="connsiteX184" fmla="*/ 1238803 w 2689567"/>
                  <a:gd name="connsiteY184" fmla="*/ 2642995 h 2775052"/>
                  <a:gd name="connsiteX185" fmla="*/ 1258332 w 2689567"/>
                  <a:gd name="connsiteY185" fmla="*/ 2669035 h 2775052"/>
                  <a:gd name="connsiteX186" fmla="*/ 1258332 w 2689567"/>
                  <a:gd name="connsiteY186" fmla="*/ 2672755 h 2775052"/>
                  <a:gd name="connsiteX187" fmla="*/ 1263912 w 2689567"/>
                  <a:gd name="connsiteY187" fmla="*/ 2680195 h 2775052"/>
                  <a:gd name="connsiteX188" fmla="*/ 1269492 w 2689567"/>
                  <a:gd name="connsiteY188" fmla="*/ 2682054 h 2775052"/>
                  <a:gd name="connsiteX189" fmla="*/ 1273212 w 2689567"/>
                  <a:gd name="connsiteY189" fmla="*/ 2682054 h 2775052"/>
                  <a:gd name="connsiteX190" fmla="*/ 1286232 w 2689567"/>
                  <a:gd name="connsiteY190" fmla="*/ 2679264 h 2775052"/>
                  <a:gd name="connsiteX191" fmla="*/ 1297391 w 2689567"/>
                  <a:gd name="connsiteY191" fmla="*/ 2677404 h 2775052"/>
                  <a:gd name="connsiteX192" fmla="*/ 1312270 w 2689567"/>
                  <a:gd name="connsiteY192" fmla="*/ 2675545 h 2775052"/>
                  <a:gd name="connsiteX193" fmla="*/ 1315061 w 2689567"/>
                  <a:gd name="connsiteY193" fmla="*/ 2674615 h 2775052"/>
                  <a:gd name="connsiteX194" fmla="*/ 1316920 w 2689567"/>
                  <a:gd name="connsiteY194" fmla="*/ 2675545 h 2775052"/>
                  <a:gd name="connsiteX195" fmla="*/ 1323431 w 2689567"/>
                  <a:gd name="connsiteY195" fmla="*/ 2677404 h 2775052"/>
                  <a:gd name="connsiteX196" fmla="*/ 1327151 w 2689567"/>
                  <a:gd name="connsiteY196" fmla="*/ 2676474 h 2775052"/>
                  <a:gd name="connsiteX197" fmla="*/ 1335520 w 2689567"/>
                  <a:gd name="connsiteY197" fmla="*/ 2669965 h 2775052"/>
                  <a:gd name="connsiteX198" fmla="*/ 1336451 w 2689567"/>
                  <a:gd name="connsiteY198" fmla="*/ 2658805 h 2775052"/>
                  <a:gd name="connsiteX199" fmla="*/ 1318781 w 2689567"/>
                  <a:gd name="connsiteY199" fmla="*/ 2612306 h 2775052"/>
                  <a:gd name="connsiteX200" fmla="*/ 1191373 w 2689567"/>
                  <a:gd name="connsiteY200" fmla="*/ 2479319 h 2775052"/>
                  <a:gd name="connsiteX201" fmla="*/ 1191373 w 2689567"/>
                  <a:gd name="connsiteY201" fmla="*/ 2479319 h 2775052"/>
                  <a:gd name="connsiteX202" fmla="*/ 1190444 w 2689567"/>
                  <a:gd name="connsiteY202" fmla="*/ 2478389 h 2775052"/>
                  <a:gd name="connsiteX203" fmla="*/ 1190444 w 2689567"/>
                  <a:gd name="connsiteY203" fmla="*/ 2478389 h 2775052"/>
                  <a:gd name="connsiteX204" fmla="*/ 1197884 w 2689567"/>
                  <a:gd name="connsiteY204" fmla="*/ 2496059 h 2775052"/>
                  <a:gd name="connsiteX205" fmla="*/ 1191373 w 2689567"/>
                  <a:gd name="connsiteY205" fmla="*/ 2479319 h 2775052"/>
                  <a:gd name="connsiteX206" fmla="*/ 1369930 w 2689567"/>
                  <a:gd name="connsiteY206" fmla="*/ 29759 h 2775052"/>
                  <a:gd name="connsiteX207" fmla="*/ 1364350 w 2689567"/>
                  <a:gd name="connsiteY207" fmla="*/ 26039 h 2775052"/>
                  <a:gd name="connsiteX208" fmla="*/ 1362489 w 2689567"/>
                  <a:gd name="connsiteY208" fmla="*/ 22319 h 2775052"/>
                  <a:gd name="connsiteX209" fmla="*/ 1353190 w 2689567"/>
                  <a:gd name="connsiteY209" fmla="*/ 12090 h 2775052"/>
                  <a:gd name="connsiteX210" fmla="*/ 1329010 w 2689567"/>
                  <a:gd name="connsiteY210" fmla="*/ 2790 h 2775052"/>
                  <a:gd name="connsiteX211" fmla="*/ 1315991 w 2689567"/>
                  <a:gd name="connsiteY211" fmla="*/ 1860 h 2775052"/>
                  <a:gd name="connsiteX212" fmla="*/ 1300181 w 2689567"/>
                  <a:gd name="connsiteY212" fmla="*/ 2790 h 2775052"/>
                  <a:gd name="connsiteX213" fmla="*/ 1285302 w 2689567"/>
                  <a:gd name="connsiteY213" fmla="*/ 3720 h 2775052"/>
                  <a:gd name="connsiteX214" fmla="*/ 1271352 w 2689567"/>
                  <a:gd name="connsiteY214" fmla="*/ 4650 h 2775052"/>
                  <a:gd name="connsiteX215" fmla="*/ 1270421 w 2689567"/>
                  <a:gd name="connsiteY215" fmla="*/ 4650 h 2775052"/>
                  <a:gd name="connsiteX216" fmla="*/ 1269492 w 2689567"/>
                  <a:gd name="connsiteY216" fmla="*/ 4650 h 2775052"/>
                  <a:gd name="connsiteX217" fmla="*/ 1270421 w 2689567"/>
                  <a:gd name="connsiteY217" fmla="*/ 4650 h 2775052"/>
                  <a:gd name="connsiteX218" fmla="*/ 1268562 w 2689567"/>
                  <a:gd name="connsiteY218" fmla="*/ 4650 h 2775052"/>
                  <a:gd name="connsiteX219" fmla="*/ 1258332 w 2689567"/>
                  <a:gd name="connsiteY219" fmla="*/ 4650 h 2775052"/>
                  <a:gd name="connsiteX220" fmla="*/ 1243453 w 2689567"/>
                  <a:gd name="connsiteY220" fmla="*/ 3720 h 2775052"/>
                  <a:gd name="connsiteX221" fmla="*/ 1235083 w 2689567"/>
                  <a:gd name="connsiteY221" fmla="*/ 930 h 2775052"/>
                  <a:gd name="connsiteX222" fmla="*/ 1232293 w 2689567"/>
                  <a:gd name="connsiteY222" fmla="*/ 0 h 2775052"/>
                  <a:gd name="connsiteX223" fmla="*/ 1225783 w 2689567"/>
                  <a:gd name="connsiteY223" fmla="*/ 2790 h 2775052"/>
                  <a:gd name="connsiteX224" fmla="*/ 1222993 w 2689567"/>
                  <a:gd name="connsiteY224" fmla="*/ 12090 h 2775052"/>
                  <a:gd name="connsiteX225" fmla="*/ 1222993 w 2689567"/>
                  <a:gd name="connsiteY225" fmla="*/ 15810 h 2775052"/>
                  <a:gd name="connsiteX226" fmla="*/ 1222063 w 2689567"/>
                  <a:gd name="connsiteY226" fmla="*/ 36269 h 2775052"/>
                  <a:gd name="connsiteX227" fmla="*/ 1213693 w 2689567"/>
                  <a:gd name="connsiteY227" fmla="*/ 61379 h 2775052"/>
                  <a:gd name="connsiteX228" fmla="*/ 1200673 w 2689567"/>
                  <a:gd name="connsiteY228" fmla="*/ 80908 h 2775052"/>
                  <a:gd name="connsiteX229" fmla="*/ 1190444 w 2689567"/>
                  <a:gd name="connsiteY229" fmla="*/ 91138 h 2775052"/>
                  <a:gd name="connsiteX230" fmla="*/ 1183004 w 2689567"/>
                  <a:gd name="connsiteY230" fmla="*/ 94858 h 2775052"/>
                  <a:gd name="connsiteX231" fmla="*/ 1176494 w 2689567"/>
                  <a:gd name="connsiteY231" fmla="*/ 95788 h 2775052"/>
                  <a:gd name="connsiteX232" fmla="*/ 1170914 w 2689567"/>
                  <a:gd name="connsiteY232" fmla="*/ 95788 h 2775052"/>
                  <a:gd name="connsiteX233" fmla="*/ 1163474 w 2689567"/>
                  <a:gd name="connsiteY233" fmla="*/ 92998 h 2775052"/>
                  <a:gd name="connsiteX234" fmla="*/ 1148595 w 2689567"/>
                  <a:gd name="connsiteY234" fmla="*/ 82768 h 2775052"/>
                  <a:gd name="connsiteX235" fmla="*/ 1144875 w 2689567"/>
                  <a:gd name="connsiteY235" fmla="*/ 79048 h 2775052"/>
                  <a:gd name="connsiteX236" fmla="*/ 1139295 w 2689567"/>
                  <a:gd name="connsiteY236" fmla="*/ 75328 h 2775052"/>
                  <a:gd name="connsiteX237" fmla="*/ 1135575 w 2689567"/>
                  <a:gd name="connsiteY237" fmla="*/ 74398 h 2775052"/>
                  <a:gd name="connsiteX238" fmla="*/ 1133715 w 2689567"/>
                  <a:gd name="connsiteY238" fmla="*/ 74398 h 2775052"/>
                  <a:gd name="connsiteX239" fmla="*/ 1131856 w 2689567"/>
                  <a:gd name="connsiteY239" fmla="*/ 74398 h 2775052"/>
                  <a:gd name="connsiteX240" fmla="*/ 1119766 w 2689567"/>
                  <a:gd name="connsiteY240" fmla="*/ 84628 h 2775052"/>
                  <a:gd name="connsiteX241" fmla="*/ 1119766 w 2689567"/>
                  <a:gd name="connsiteY241" fmla="*/ 89278 h 2775052"/>
                  <a:gd name="connsiteX242" fmla="*/ 1118836 w 2689567"/>
                  <a:gd name="connsiteY242" fmla="*/ 92998 h 2775052"/>
                  <a:gd name="connsiteX243" fmla="*/ 1115116 w 2689567"/>
                  <a:gd name="connsiteY243" fmla="*/ 98578 h 2775052"/>
                  <a:gd name="connsiteX244" fmla="*/ 1106746 w 2689567"/>
                  <a:gd name="connsiteY244" fmla="*/ 106017 h 2775052"/>
                  <a:gd name="connsiteX245" fmla="*/ 1091866 w 2689567"/>
                  <a:gd name="connsiteY245" fmla="*/ 113457 h 2775052"/>
                  <a:gd name="connsiteX246" fmla="*/ 1074196 w 2689567"/>
                  <a:gd name="connsiteY246" fmla="*/ 117177 h 2775052"/>
                  <a:gd name="connsiteX247" fmla="*/ 1071407 w 2689567"/>
                  <a:gd name="connsiteY247" fmla="*/ 117177 h 2775052"/>
                  <a:gd name="connsiteX248" fmla="*/ 1062107 w 2689567"/>
                  <a:gd name="connsiteY248" fmla="*/ 116247 h 2775052"/>
                  <a:gd name="connsiteX249" fmla="*/ 1052808 w 2689567"/>
                  <a:gd name="connsiteY249" fmla="*/ 112527 h 2775052"/>
                  <a:gd name="connsiteX250" fmla="*/ 1049088 w 2689567"/>
                  <a:gd name="connsiteY250" fmla="*/ 111597 h 2775052"/>
                  <a:gd name="connsiteX251" fmla="*/ 1046297 w 2689567"/>
                  <a:gd name="connsiteY251" fmla="*/ 111597 h 2775052"/>
                  <a:gd name="connsiteX252" fmla="*/ 1037927 w 2689567"/>
                  <a:gd name="connsiteY252" fmla="*/ 117177 h 2775052"/>
                  <a:gd name="connsiteX253" fmla="*/ 1036068 w 2689567"/>
                  <a:gd name="connsiteY253" fmla="*/ 126477 h 2775052"/>
                  <a:gd name="connsiteX254" fmla="*/ 1041647 w 2689567"/>
                  <a:gd name="connsiteY254" fmla="*/ 133917 h 2775052"/>
                  <a:gd name="connsiteX255" fmla="*/ 1045367 w 2689567"/>
                  <a:gd name="connsiteY255" fmla="*/ 136707 h 2775052"/>
                  <a:gd name="connsiteX256" fmla="*/ 1044438 w 2689567"/>
                  <a:gd name="connsiteY256" fmla="*/ 140427 h 2775052"/>
                  <a:gd name="connsiteX257" fmla="*/ 1043508 w 2689567"/>
                  <a:gd name="connsiteY257" fmla="*/ 146006 h 2775052"/>
                  <a:gd name="connsiteX258" fmla="*/ 1043508 w 2689567"/>
                  <a:gd name="connsiteY258" fmla="*/ 146936 h 2775052"/>
                  <a:gd name="connsiteX259" fmla="*/ 1042577 w 2689567"/>
                  <a:gd name="connsiteY259" fmla="*/ 150656 h 2775052"/>
                  <a:gd name="connsiteX260" fmla="*/ 1041647 w 2689567"/>
                  <a:gd name="connsiteY260" fmla="*/ 154376 h 2775052"/>
                  <a:gd name="connsiteX261" fmla="*/ 1041647 w 2689567"/>
                  <a:gd name="connsiteY261" fmla="*/ 154376 h 2775052"/>
                  <a:gd name="connsiteX262" fmla="*/ 1028627 w 2689567"/>
                  <a:gd name="connsiteY262" fmla="*/ 206455 h 2775052"/>
                  <a:gd name="connsiteX263" fmla="*/ 1009098 w 2689567"/>
                  <a:gd name="connsiteY263" fmla="*/ 256674 h 2775052"/>
                  <a:gd name="connsiteX264" fmla="*/ 1008168 w 2689567"/>
                  <a:gd name="connsiteY264" fmla="*/ 257604 h 2775052"/>
                  <a:gd name="connsiteX265" fmla="*/ 1007239 w 2689567"/>
                  <a:gd name="connsiteY265" fmla="*/ 258534 h 2775052"/>
                  <a:gd name="connsiteX266" fmla="*/ 1008168 w 2689567"/>
                  <a:gd name="connsiteY266" fmla="*/ 257604 h 2775052"/>
                  <a:gd name="connsiteX267" fmla="*/ 997009 w 2689567"/>
                  <a:gd name="connsiteY267" fmla="*/ 278063 h 2775052"/>
                  <a:gd name="connsiteX268" fmla="*/ 987709 w 2689567"/>
                  <a:gd name="connsiteY268" fmla="*/ 294803 h 2775052"/>
                  <a:gd name="connsiteX269" fmla="*/ 972829 w 2689567"/>
                  <a:gd name="connsiteY269" fmla="*/ 313402 h 2775052"/>
                  <a:gd name="connsiteX270" fmla="*/ 950510 w 2689567"/>
                  <a:gd name="connsiteY270" fmla="*/ 336652 h 2775052"/>
                  <a:gd name="connsiteX271" fmla="*/ 924470 w 2689567"/>
                  <a:gd name="connsiteY271" fmla="*/ 358041 h 2775052"/>
                  <a:gd name="connsiteX272" fmla="*/ 902151 w 2689567"/>
                  <a:gd name="connsiteY272" fmla="*/ 370131 h 2775052"/>
                  <a:gd name="connsiteX273" fmla="*/ 890991 w 2689567"/>
                  <a:gd name="connsiteY273" fmla="*/ 372921 h 2775052"/>
                  <a:gd name="connsiteX274" fmla="*/ 890062 w 2689567"/>
                  <a:gd name="connsiteY274" fmla="*/ 372921 h 2775052"/>
                  <a:gd name="connsiteX275" fmla="*/ 885412 w 2689567"/>
                  <a:gd name="connsiteY275" fmla="*/ 372921 h 2775052"/>
                  <a:gd name="connsiteX276" fmla="*/ 881692 w 2689567"/>
                  <a:gd name="connsiteY276" fmla="*/ 371991 h 2775052"/>
                  <a:gd name="connsiteX277" fmla="*/ 877972 w 2689567"/>
                  <a:gd name="connsiteY277" fmla="*/ 369201 h 2775052"/>
                  <a:gd name="connsiteX278" fmla="*/ 874251 w 2689567"/>
                  <a:gd name="connsiteY278" fmla="*/ 364551 h 2775052"/>
                  <a:gd name="connsiteX279" fmla="*/ 869601 w 2689567"/>
                  <a:gd name="connsiteY279" fmla="*/ 355251 h 2775052"/>
                  <a:gd name="connsiteX280" fmla="*/ 865881 w 2689567"/>
                  <a:gd name="connsiteY280" fmla="*/ 340372 h 2775052"/>
                  <a:gd name="connsiteX281" fmla="*/ 859372 w 2689567"/>
                  <a:gd name="connsiteY281" fmla="*/ 330142 h 2775052"/>
                  <a:gd name="connsiteX282" fmla="*/ 856582 w 2689567"/>
                  <a:gd name="connsiteY282" fmla="*/ 329212 h 2775052"/>
                  <a:gd name="connsiteX283" fmla="*/ 847282 w 2689567"/>
                  <a:gd name="connsiteY283" fmla="*/ 335722 h 2775052"/>
                  <a:gd name="connsiteX284" fmla="*/ 816593 w 2689567"/>
                  <a:gd name="connsiteY284" fmla="*/ 412910 h 2775052"/>
                  <a:gd name="connsiteX285" fmla="*/ 758934 w 2689567"/>
                  <a:gd name="connsiteY285" fmla="*/ 502188 h 2775052"/>
                  <a:gd name="connsiteX286" fmla="*/ 695696 w 2689567"/>
                  <a:gd name="connsiteY286" fmla="*/ 558916 h 2775052"/>
                  <a:gd name="connsiteX287" fmla="*/ 698485 w 2689567"/>
                  <a:gd name="connsiteY287" fmla="*/ 557056 h 2775052"/>
                  <a:gd name="connsiteX288" fmla="*/ 651057 w 2689567"/>
                  <a:gd name="connsiteY288" fmla="*/ 582166 h 2775052"/>
                  <a:gd name="connsiteX289" fmla="*/ 632457 w 2689567"/>
                  <a:gd name="connsiteY289" fmla="*/ 586816 h 2775052"/>
                  <a:gd name="connsiteX290" fmla="*/ 630598 w 2689567"/>
                  <a:gd name="connsiteY290" fmla="*/ 586816 h 2775052"/>
                  <a:gd name="connsiteX291" fmla="*/ 623158 w 2689567"/>
                  <a:gd name="connsiteY291" fmla="*/ 585886 h 2775052"/>
                  <a:gd name="connsiteX292" fmla="*/ 616648 w 2689567"/>
                  <a:gd name="connsiteY292" fmla="*/ 584026 h 2775052"/>
                  <a:gd name="connsiteX293" fmla="*/ 611068 w 2689567"/>
                  <a:gd name="connsiteY293" fmla="*/ 580306 h 2775052"/>
                  <a:gd name="connsiteX294" fmla="*/ 605488 w 2689567"/>
                  <a:gd name="connsiteY294" fmla="*/ 573796 h 2775052"/>
                  <a:gd name="connsiteX295" fmla="*/ 598049 w 2689567"/>
                  <a:gd name="connsiteY295" fmla="*/ 558916 h 2775052"/>
                  <a:gd name="connsiteX296" fmla="*/ 591539 w 2689567"/>
                  <a:gd name="connsiteY296" fmla="*/ 525437 h 2775052"/>
                  <a:gd name="connsiteX297" fmla="*/ 591539 w 2689567"/>
                  <a:gd name="connsiteY297" fmla="*/ 517067 h 2775052"/>
                  <a:gd name="connsiteX298" fmla="*/ 588749 w 2689567"/>
                  <a:gd name="connsiteY298" fmla="*/ 507768 h 2775052"/>
                  <a:gd name="connsiteX299" fmla="*/ 580379 w 2689567"/>
                  <a:gd name="connsiteY299" fmla="*/ 504048 h 2775052"/>
                  <a:gd name="connsiteX300" fmla="*/ 579449 w 2689567"/>
                  <a:gd name="connsiteY300" fmla="*/ 504048 h 2775052"/>
                  <a:gd name="connsiteX301" fmla="*/ 568289 w 2689567"/>
                  <a:gd name="connsiteY301" fmla="*/ 512418 h 2775052"/>
                  <a:gd name="connsiteX302" fmla="*/ 563639 w 2689567"/>
                  <a:gd name="connsiteY302" fmla="*/ 514277 h 2775052"/>
                  <a:gd name="connsiteX303" fmla="*/ 555269 w 2689567"/>
                  <a:gd name="connsiteY303" fmla="*/ 516137 h 2775052"/>
                  <a:gd name="connsiteX304" fmla="*/ 553409 w 2689567"/>
                  <a:gd name="connsiteY304" fmla="*/ 516137 h 2775052"/>
                  <a:gd name="connsiteX305" fmla="*/ 546900 w 2689567"/>
                  <a:gd name="connsiteY305" fmla="*/ 515207 h 2775052"/>
                  <a:gd name="connsiteX306" fmla="*/ 538530 w 2689567"/>
                  <a:gd name="connsiteY306" fmla="*/ 512418 h 2775052"/>
                  <a:gd name="connsiteX307" fmla="*/ 528300 w 2689567"/>
                  <a:gd name="connsiteY307" fmla="*/ 505908 h 2775052"/>
                  <a:gd name="connsiteX308" fmla="*/ 526440 w 2689567"/>
                  <a:gd name="connsiteY308" fmla="*/ 504978 h 2775052"/>
                  <a:gd name="connsiteX309" fmla="*/ 522720 w 2689567"/>
                  <a:gd name="connsiteY309" fmla="*/ 503118 h 2775052"/>
                  <a:gd name="connsiteX310" fmla="*/ 519930 w 2689567"/>
                  <a:gd name="connsiteY310" fmla="*/ 503118 h 2775052"/>
                  <a:gd name="connsiteX311" fmla="*/ 516210 w 2689567"/>
                  <a:gd name="connsiteY311" fmla="*/ 504048 h 2775052"/>
                  <a:gd name="connsiteX312" fmla="*/ 511560 w 2689567"/>
                  <a:gd name="connsiteY312" fmla="*/ 512418 h 2775052"/>
                  <a:gd name="connsiteX313" fmla="*/ 510631 w 2689567"/>
                  <a:gd name="connsiteY313" fmla="*/ 512418 h 2775052"/>
                  <a:gd name="connsiteX314" fmla="*/ 509701 w 2689567"/>
                  <a:gd name="connsiteY314" fmla="*/ 512418 h 2775052"/>
                  <a:gd name="connsiteX315" fmla="*/ 504121 w 2689567"/>
                  <a:gd name="connsiteY315" fmla="*/ 516137 h 2775052"/>
                  <a:gd name="connsiteX316" fmla="*/ 503191 w 2689567"/>
                  <a:gd name="connsiteY316" fmla="*/ 522647 h 2775052"/>
                  <a:gd name="connsiteX317" fmla="*/ 502261 w 2689567"/>
                  <a:gd name="connsiteY317" fmla="*/ 533807 h 2775052"/>
                  <a:gd name="connsiteX318" fmla="*/ 490171 w 2689567"/>
                  <a:gd name="connsiteY318" fmla="*/ 567286 h 2775052"/>
                  <a:gd name="connsiteX319" fmla="*/ 483661 w 2689567"/>
                  <a:gd name="connsiteY319" fmla="*/ 579376 h 2775052"/>
                  <a:gd name="connsiteX320" fmla="*/ 477152 w 2689567"/>
                  <a:gd name="connsiteY320" fmla="*/ 589606 h 2775052"/>
                  <a:gd name="connsiteX321" fmla="*/ 477152 w 2689567"/>
                  <a:gd name="connsiteY321" fmla="*/ 590536 h 2775052"/>
                  <a:gd name="connsiteX322" fmla="*/ 475292 w 2689567"/>
                  <a:gd name="connsiteY322" fmla="*/ 593325 h 2775052"/>
                  <a:gd name="connsiteX323" fmla="*/ 457622 w 2689567"/>
                  <a:gd name="connsiteY323" fmla="*/ 617505 h 2775052"/>
                  <a:gd name="connsiteX324" fmla="*/ 436232 w 2689567"/>
                  <a:gd name="connsiteY324" fmla="*/ 637034 h 2775052"/>
                  <a:gd name="connsiteX325" fmla="*/ 427862 w 2689567"/>
                  <a:gd name="connsiteY325" fmla="*/ 641684 h 2775052"/>
                  <a:gd name="connsiteX326" fmla="*/ 423212 w 2689567"/>
                  <a:gd name="connsiteY326" fmla="*/ 642614 h 2775052"/>
                  <a:gd name="connsiteX327" fmla="*/ 420423 w 2689567"/>
                  <a:gd name="connsiteY327" fmla="*/ 642614 h 2775052"/>
                  <a:gd name="connsiteX328" fmla="*/ 417633 w 2689567"/>
                  <a:gd name="connsiteY328" fmla="*/ 641684 h 2775052"/>
                  <a:gd name="connsiteX329" fmla="*/ 410193 w 2689567"/>
                  <a:gd name="connsiteY329" fmla="*/ 637034 h 2775052"/>
                  <a:gd name="connsiteX330" fmla="*/ 403683 w 2689567"/>
                  <a:gd name="connsiteY330" fmla="*/ 629595 h 2775052"/>
                  <a:gd name="connsiteX331" fmla="*/ 397173 w 2689567"/>
                  <a:gd name="connsiteY331" fmla="*/ 624015 h 2775052"/>
                  <a:gd name="connsiteX332" fmla="*/ 393454 w 2689567"/>
                  <a:gd name="connsiteY332" fmla="*/ 623085 h 2775052"/>
                  <a:gd name="connsiteX333" fmla="*/ 387873 w 2689567"/>
                  <a:gd name="connsiteY333" fmla="*/ 624015 h 2775052"/>
                  <a:gd name="connsiteX334" fmla="*/ 383224 w 2689567"/>
                  <a:gd name="connsiteY334" fmla="*/ 625875 h 2775052"/>
                  <a:gd name="connsiteX335" fmla="*/ 380434 w 2689567"/>
                  <a:gd name="connsiteY335" fmla="*/ 631454 h 2775052"/>
                  <a:gd name="connsiteX336" fmla="*/ 360904 w 2689567"/>
                  <a:gd name="connsiteY336" fmla="*/ 685393 h 2775052"/>
                  <a:gd name="connsiteX337" fmla="*/ 360904 w 2689567"/>
                  <a:gd name="connsiteY337" fmla="*/ 686323 h 2775052"/>
                  <a:gd name="connsiteX338" fmla="*/ 361834 w 2689567"/>
                  <a:gd name="connsiteY338" fmla="*/ 686323 h 2775052"/>
                  <a:gd name="connsiteX339" fmla="*/ 296736 w 2689567"/>
                  <a:gd name="connsiteY339" fmla="*/ 783971 h 2775052"/>
                  <a:gd name="connsiteX340" fmla="*/ 213968 w 2689567"/>
                  <a:gd name="connsiteY340" fmla="*/ 860229 h 2775052"/>
                  <a:gd name="connsiteX341" fmla="*/ 155379 w 2689567"/>
                  <a:gd name="connsiteY341" fmla="*/ 890918 h 2775052"/>
                  <a:gd name="connsiteX342" fmla="*/ 117250 w 2689567"/>
                  <a:gd name="connsiteY342" fmla="*/ 899288 h 2775052"/>
                  <a:gd name="connsiteX343" fmla="*/ 107951 w 2689567"/>
                  <a:gd name="connsiteY343" fmla="*/ 899288 h 2775052"/>
                  <a:gd name="connsiteX344" fmla="*/ 91211 w 2689567"/>
                  <a:gd name="connsiteY344" fmla="*/ 898358 h 2775052"/>
                  <a:gd name="connsiteX345" fmla="*/ 77261 w 2689567"/>
                  <a:gd name="connsiteY345" fmla="*/ 893708 h 2775052"/>
                  <a:gd name="connsiteX346" fmla="*/ 63312 w 2689567"/>
                  <a:gd name="connsiteY346" fmla="*/ 885338 h 2775052"/>
                  <a:gd name="connsiteX347" fmla="*/ 58662 w 2689567"/>
                  <a:gd name="connsiteY347" fmla="*/ 881618 h 2775052"/>
                  <a:gd name="connsiteX348" fmla="*/ 48432 w 2689567"/>
                  <a:gd name="connsiteY348" fmla="*/ 874179 h 2775052"/>
                  <a:gd name="connsiteX349" fmla="*/ 47502 w 2689567"/>
                  <a:gd name="connsiteY349" fmla="*/ 873249 h 2775052"/>
                  <a:gd name="connsiteX350" fmla="*/ 46572 w 2689567"/>
                  <a:gd name="connsiteY350" fmla="*/ 872319 h 2775052"/>
                  <a:gd name="connsiteX351" fmla="*/ 40062 w 2689567"/>
                  <a:gd name="connsiteY351" fmla="*/ 869529 h 2775052"/>
                  <a:gd name="connsiteX352" fmla="*/ 34482 w 2689567"/>
                  <a:gd name="connsiteY352" fmla="*/ 871389 h 2775052"/>
                  <a:gd name="connsiteX353" fmla="*/ 33552 w 2689567"/>
                  <a:gd name="connsiteY353" fmla="*/ 872319 h 2775052"/>
                  <a:gd name="connsiteX354" fmla="*/ 33552 w 2689567"/>
                  <a:gd name="connsiteY354" fmla="*/ 872319 h 2775052"/>
                  <a:gd name="connsiteX355" fmla="*/ 25182 w 2689567"/>
                  <a:gd name="connsiteY355" fmla="*/ 876968 h 2775052"/>
                  <a:gd name="connsiteX356" fmla="*/ 19603 w 2689567"/>
                  <a:gd name="connsiteY356" fmla="*/ 886268 h 2775052"/>
                  <a:gd name="connsiteX357" fmla="*/ 2863 w 2689567"/>
                  <a:gd name="connsiteY357" fmla="*/ 919747 h 2775052"/>
                  <a:gd name="connsiteX358" fmla="*/ 9373 w 2689567"/>
                  <a:gd name="connsiteY358" fmla="*/ 969036 h 2775052"/>
                  <a:gd name="connsiteX359" fmla="*/ 11233 w 2689567"/>
                  <a:gd name="connsiteY359" fmla="*/ 971826 h 2775052"/>
                  <a:gd name="connsiteX360" fmla="*/ 14953 w 2689567"/>
                  <a:gd name="connsiteY360" fmla="*/ 980196 h 2775052"/>
                  <a:gd name="connsiteX361" fmla="*/ 26113 w 2689567"/>
                  <a:gd name="connsiteY361" fmla="*/ 984846 h 2775052"/>
                  <a:gd name="connsiteX362" fmla="*/ 36342 w 2689567"/>
                  <a:gd name="connsiteY362" fmla="*/ 981126 h 2775052"/>
                  <a:gd name="connsiteX363" fmla="*/ 40062 w 2689567"/>
                  <a:gd name="connsiteY363" fmla="*/ 978336 h 2775052"/>
                  <a:gd name="connsiteX364" fmla="*/ 54012 w 2689567"/>
                  <a:gd name="connsiteY364" fmla="*/ 966246 h 2775052"/>
                  <a:gd name="connsiteX365" fmla="*/ 59592 w 2689567"/>
                  <a:gd name="connsiteY365" fmla="*/ 963456 h 2775052"/>
                  <a:gd name="connsiteX366" fmla="*/ 67962 w 2689567"/>
                  <a:gd name="connsiteY366" fmla="*/ 961596 h 2775052"/>
                  <a:gd name="connsiteX367" fmla="*/ 80051 w 2689567"/>
                  <a:gd name="connsiteY367" fmla="*/ 961596 h 2775052"/>
                  <a:gd name="connsiteX368" fmla="*/ 105161 w 2689567"/>
                  <a:gd name="connsiteY368" fmla="*/ 962526 h 2775052"/>
                  <a:gd name="connsiteX369" fmla="*/ 106090 w 2689567"/>
                  <a:gd name="connsiteY369" fmla="*/ 962526 h 2775052"/>
                  <a:gd name="connsiteX370" fmla="*/ 108880 w 2689567"/>
                  <a:gd name="connsiteY370" fmla="*/ 962526 h 2775052"/>
                  <a:gd name="connsiteX371" fmla="*/ 120040 w 2689567"/>
                  <a:gd name="connsiteY371" fmla="*/ 962526 h 2775052"/>
                  <a:gd name="connsiteX372" fmla="*/ 149800 w 2689567"/>
                  <a:gd name="connsiteY372" fmla="*/ 959737 h 2775052"/>
                  <a:gd name="connsiteX373" fmla="*/ 198158 w 2689567"/>
                  <a:gd name="connsiteY373" fmla="*/ 937417 h 2775052"/>
                  <a:gd name="connsiteX374" fmla="*/ 243727 w 2689567"/>
                  <a:gd name="connsiteY374" fmla="*/ 903938 h 2775052"/>
                  <a:gd name="connsiteX375" fmla="*/ 315335 w 2689567"/>
                  <a:gd name="connsiteY375" fmla="*/ 827680 h 2775052"/>
                  <a:gd name="connsiteX376" fmla="*/ 347885 w 2689567"/>
                  <a:gd name="connsiteY376" fmla="*/ 786761 h 2775052"/>
                  <a:gd name="connsiteX377" fmla="*/ 355324 w 2689567"/>
                  <a:gd name="connsiteY377" fmla="*/ 777461 h 2775052"/>
                  <a:gd name="connsiteX378" fmla="*/ 357184 w 2689567"/>
                  <a:gd name="connsiteY378" fmla="*/ 775601 h 2775052"/>
                  <a:gd name="connsiteX379" fmla="*/ 380434 w 2689567"/>
                  <a:gd name="connsiteY379" fmla="*/ 745842 h 2775052"/>
                  <a:gd name="connsiteX380" fmla="*/ 386944 w 2689567"/>
                  <a:gd name="connsiteY380" fmla="*/ 739332 h 2775052"/>
                  <a:gd name="connsiteX381" fmla="*/ 390663 w 2689567"/>
                  <a:gd name="connsiteY381" fmla="*/ 739332 h 2775052"/>
                  <a:gd name="connsiteX382" fmla="*/ 394383 w 2689567"/>
                  <a:gd name="connsiteY382" fmla="*/ 739332 h 2775052"/>
                  <a:gd name="connsiteX383" fmla="*/ 397173 w 2689567"/>
                  <a:gd name="connsiteY383" fmla="*/ 739332 h 2775052"/>
                  <a:gd name="connsiteX384" fmla="*/ 427862 w 2689567"/>
                  <a:gd name="connsiteY384" fmla="*/ 731892 h 2775052"/>
                  <a:gd name="connsiteX385" fmla="*/ 479011 w 2689567"/>
                  <a:gd name="connsiteY385" fmla="*/ 696553 h 2775052"/>
                  <a:gd name="connsiteX386" fmla="*/ 511560 w 2689567"/>
                  <a:gd name="connsiteY386" fmla="*/ 647264 h 2775052"/>
                  <a:gd name="connsiteX387" fmla="*/ 515280 w 2689567"/>
                  <a:gd name="connsiteY387" fmla="*/ 640754 h 2775052"/>
                  <a:gd name="connsiteX388" fmla="*/ 515280 w 2689567"/>
                  <a:gd name="connsiteY388" fmla="*/ 639824 h 2775052"/>
                  <a:gd name="connsiteX389" fmla="*/ 532950 w 2689567"/>
                  <a:gd name="connsiteY389" fmla="*/ 608205 h 2775052"/>
                  <a:gd name="connsiteX390" fmla="*/ 533880 w 2689567"/>
                  <a:gd name="connsiteY390" fmla="*/ 610995 h 2775052"/>
                  <a:gd name="connsiteX391" fmla="*/ 545970 w 2689567"/>
                  <a:gd name="connsiteY391" fmla="*/ 629595 h 2775052"/>
                  <a:gd name="connsiteX392" fmla="*/ 577589 w 2689567"/>
                  <a:gd name="connsiteY392" fmla="*/ 651914 h 2775052"/>
                  <a:gd name="connsiteX393" fmla="*/ 608278 w 2689567"/>
                  <a:gd name="connsiteY393" fmla="*/ 657494 h 2775052"/>
                  <a:gd name="connsiteX394" fmla="*/ 618508 w 2689567"/>
                  <a:gd name="connsiteY394" fmla="*/ 657494 h 2775052"/>
                  <a:gd name="connsiteX395" fmla="*/ 665936 w 2689567"/>
                  <a:gd name="connsiteY395" fmla="*/ 644474 h 2775052"/>
                  <a:gd name="connsiteX396" fmla="*/ 716155 w 2689567"/>
                  <a:gd name="connsiteY396" fmla="*/ 616575 h 2775052"/>
                  <a:gd name="connsiteX397" fmla="*/ 762654 w 2689567"/>
                  <a:gd name="connsiteY397" fmla="*/ 580306 h 2775052"/>
                  <a:gd name="connsiteX398" fmla="*/ 782183 w 2689567"/>
                  <a:gd name="connsiteY398" fmla="*/ 561706 h 2775052"/>
                  <a:gd name="connsiteX399" fmla="*/ 802644 w 2689567"/>
                  <a:gd name="connsiteY399" fmla="*/ 540317 h 2775052"/>
                  <a:gd name="connsiteX400" fmla="*/ 833332 w 2689567"/>
                  <a:gd name="connsiteY400" fmla="*/ 493818 h 2775052"/>
                  <a:gd name="connsiteX401" fmla="*/ 837052 w 2689567"/>
                  <a:gd name="connsiteY401" fmla="*/ 487308 h 2775052"/>
                  <a:gd name="connsiteX402" fmla="*/ 838913 w 2689567"/>
                  <a:gd name="connsiteY402" fmla="*/ 483588 h 2775052"/>
                  <a:gd name="connsiteX403" fmla="*/ 864022 w 2689567"/>
                  <a:gd name="connsiteY403" fmla="*/ 442669 h 2775052"/>
                  <a:gd name="connsiteX404" fmla="*/ 878901 w 2689567"/>
                  <a:gd name="connsiteY404" fmla="*/ 447319 h 2775052"/>
                  <a:gd name="connsiteX405" fmla="*/ 880762 w 2689567"/>
                  <a:gd name="connsiteY405" fmla="*/ 447319 h 2775052"/>
                  <a:gd name="connsiteX406" fmla="*/ 908661 w 2689567"/>
                  <a:gd name="connsiteY406" fmla="*/ 439879 h 2775052"/>
                  <a:gd name="connsiteX407" fmla="*/ 938420 w 2689567"/>
                  <a:gd name="connsiteY407" fmla="*/ 420350 h 2775052"/>
                  <a:gd name="connsiteX408" fmla="*/ 965390 w 2689567"/>
                  <a:gd name="connsiteY408" fmla="*/ 396170 h 2775052"/>
                  <a:gd name="connsiteX409" fmla="*/ 1007239 w 2689567"/>
                  <a:gd name="connsiteY409" fmla="*/ 349671 h 2775052"/>
                  <a:gd name="connsiteX410" fmla="*/ 1063037 w 2689567"/>
                  <a:gd name="connsiteY410" fmla="*/ 254814 h 2775052"/>
                  <a:gd name="connsiteX411" fmla="*/ 1084426 w 2689567"/>
                  <a:gd name="connsiteY411" fmla="*/ 191575 h 2775052"/>
                  <a:gd name="connsiteX412" fmla="*/ 1090007 w 2689567"/>
                  <a:gd name="connsiteY412" fmla="*/ 194365 h 2775052"/>
                  <a:gd name="connsiteX413" fmla="*/ 1096516 w 2689567"/>
                  <a:gd name="connsiteY413" fmla="*/ 195295 h 2775052"/>
                  <a:gd name="connsiteX414" fmla="*/ 1107675 w 2689567"/>
                  <a:gd name="connsiteY414" fmla="*/ 192505 h 2775052"/>
                  <a:gd name="connsiteX415" fmla="*/ 1123486 w 2689567"/>
                  <a:gd name="connsiteY415" fmla="*/ 174836 h 2775052"/>
                  <a:gd name="connsiteX416" fmla="*/ 1129995 w 2689567"/>
                  <a:gd name="connsiteY416" fmla="*/ 165536 h 2775052"/>
                  <a:gd name="connsiteX417" fmla="*/ 1134645 w 2689567"/>
                  <a:gd name="connsiteY417" fmla="*/ 161816 h 2775052"/>
                  <a:gd name="connsiteX418" fmla="*/ 1143015 w 2689567"/>
                  <a:gd name="connsiteY418" fmla="*/ 157166 h 2775052"/>
                  <a:gd name="connsiteX419" fmla="*/ 1143945 w 2689567"/>
                  <a:gd name="connsiteY419" fmla="*/ 157166 h 2775052"/>
                  <a:gd name="connsiteX420" fmla="*/ 1145805 w 2689567"/>
                  <a:gd name="connsiteY420" fmla="*/ 157166 h 2775052"/>
                  <a:gd name="connsiteX421" fmla="*/ 1156965 w 2689567"/>
                  <a:gd name="connsiteY421" fmla="*/ 159026 h 2775052"/>
                  <a:gd name="connsiteX422" fmla="*/ 1159755 w 2689567"/>
                  <a:gd name="connsiteY422" fmla="*/ 159026 h 2775052"/>
                  <a:gd name="connsiteX423" fmla="*/ 1179284 w 2689567"/>
                  <a:gd name="connsiteY423" fmla="*/ 156236 h 2775052"/>
                  <a:gd name="connsiteX424" fmla="*/ 1222063 w 2689567"/>
                  <a:gd name="connsiteY424" fmla="*/ 138567 h 2775052"/>
                  <a:gd name="connsiteX425" fmla="*/ 1238803 w 2689567"/>
                  <a:gd name="connsiteY425" fmla="*/ 124617 h 2775052"/>
                  <a:gd name="connsiteX426" fmla="*/ 1246242 w 2689567"/>
                  <a:gd name="connsiteY426" fmla="*/ 116247 h 2775052"/>
                  <a:gd name="connsiteX427" fmla="*/ 1249962 w 2689567"/>
                  <a:gd name="connsiteY427" fmla="*/ 108807 h 2775052"/>
                  <a:gd name="connsiteX428" fmla="*/ 1254612 w 2689567"/>
                  <a:gd name="connsiteY428" fmla="*/ 92998 h 2775052"/>
                  <a:gd name="connsiteX429" fmla="*/ 1255542 w 2689567"/>
                  <a:gd name="connsiteY429" fmla="*/ 90208 h 2775052"/>
                  <a:gd name="connsiteX430" fmla="*/ 1261122 w 2689567"/>
                  <a:gd name="connsiteY430" fmla="*/ 72538 h 2775052"/>
                  <a:gd name="connsiteX431" fmla="*/ 1263912 w 2689567"/>
                  <a:gd name="connsiteY431" fmla="*/ 67888 h 2775052"/>
                  <a:gd name="connsiteX432" fmla="*/ 1265772 w 2689567"/>
                  <a:gd name="connsiteY432" fmla="*/ 66028 h 2775052"/>
                  <a:gd name="connsiteX433" fmla="*/ 1273212 w 2689567"/>
                  <a:gd name="connsiteY433" fmla="*/ 62308 h 2775052"/>
                  <a:gd name="connsiteX434" fmla="*/ 1288091 w 2689567"/>
                  <a:gd name="connsiteY434" fmla="*/ 59518 h 2775052"/>
                  <a:gd name="connsiteX435" fmla="*/ 1303902 w 2689567"/>
                  <a:gd name="connsiteY435" fmla="*/ 59518 h 2775052"/>
                  <a:gd name="connsiteX436" fmla="*/ 1329010 w 2689567"/>
                  <a:gd name="connsiteY436" fmla="*/ 58589 h 2775052"/>
                  <a:gd name="connsiteX437" fmla="*/ 1351330 w 2689567"/>
                  <a:gd name="connsiteY437" fmla="*/ 53009 h 2775052"/>
                  <a:gd name="connsiteX438" fmla="*/ 1370859 w 2689567"/>
                  <a:gd name="connsiteY438" fmla="*/ 39989 h 2775052"/>
                  <a:gd name="connsiteX439" fmla="*/ 1369930 w 2689567"/>
                  <a:gd name="connsiteY439" fmla="*/ 29759 h 2775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</a:cxnLst>
                <a:rect l="l" t="t" r="r" b="b"/>
                <a:pathLst>
                  <a:path w="2689567" h="2775052">
                    <a:moveTo>
                      <a:pt x="1628463" y="358041"/>
                    </a:moveTo>
                    <a:cubicBezTo>
                      <a:pt x="1632183" y="362691"/>
                      <a:pt x="1637762" y="364551"/>
                      <a:pt x="1643343" y="365481"/>
                    </a:cubicBezTo>
                    <a:cubicBezTo>
                      <a:pt x="1654502" y="366411"/>
                      <a:pt x="1666593" y="357111"/>
                      <a:pt x="1666593" y="345022"/>
                    </a:cubicBezTo>
                    <a:cubicBezTo>
                      <a:pt x="1666593" y="342232"/>
                      <a:pt x="1666593" y="340372"/>
                      <a:pt x="1667522" y="338512"/>
                    </a:cubicBezTo>
                    <a:cubicBezTo>
                      <a:pt x="1668452" y="334792"/>
                      <a:pt x="1670312" y="331072"/>
                      <a:pt x="1671242" y="326422"/>
                    </a:cubicBezTo>
                    <a:cubicBezTo>
                      <a:pt x="1674032" y="321772"/>
                      <a:pt x="1676822" y="317122"/>
                      <a:pt x="1680542" y="312472"/>
                    </a:cubicBezTo>
                    <a:cubicBezTo>
                      <a:pt x="1685192" y="306892"/>
                      <a:pt x="1690772" y="302243"/>
                      <a:pt x="1696351" y="297593"/>
                    </a:cubicBezTo>
                    <a:cubicBezTo>
                      <a:pt x="1704721" y="290153"/>
                      <a:pt x="1706581" y="277133"/>
                      <a:pt x="1701931" y="267833"/>
                    </a:cubicBezTo>
                    <a:cubicBezTo>
                      <a:pt x="1699142" y="262254"/>
                      <a:pt x="1693561" y="257604"/>
                      <a:pt x="1687981" y="255744"/>
                    </a:cubicBezTo>
                    <a:cubicBezTo>
                      <a:pt x="1685192" y="254814"/>
                      <a:pt x="1682402" y="254814"/>
                      <a:pt x="1679611" y="254814"/>
                    </a:cubicBezTo>
                    <a:cubicBezTo>
                      <a:pt x="1675892" y="254814"/>
                      <a:pt x="1672172" y="255744"/>
                      <a:pt x="1668452" y="257604"/>
                    </a:cubicBezTo>
                    <a:cubicBezTo>
                      <a:pt x="1661943" y="262254"/>
                      <a:pt x="1655432" y="266903"/>
                      <a:pt x="1649853" y="272483"/>
                    </a:cubicBezTo>
                    <a:cubicBezTo>
                      <a:pt x="1643343" y="278993"/>
                      <a:pt x="1638693" y="286433"/>
                      <a:pt x="1634043" y="294803"/>
                    </a:cubicBezTo>
                    <a:cubicBezTo>
                      <a:pt x="1630323" y="301313"/>
                      <a:pt x="1627533" y="308753"/>
                      <a:pt x="1625673" y="316192"/>
                    </a:cubicBezTo>
                    <a:cubicBezTo>
                      <a:pt x="1623813" y="325492"/>
                      <a:pt x="1622883" y="333862"/>
                      <a:pt x="1622883" y="343162"/>
                    </a:cubicBezTo>
                    <a:cubicBezTo>
                      <a:pt x="1622883" y="347811"/>
                      <a:pt x="1624744" y="353391"/>
                      <a:pt x="1628463" y="358041"/>
                    </a:cubicBezTo>
                    <a:close/>
                    <a:moveTo>
                      <a:pt x="159099" y="1287088"/>
                    </a:moveTo>
                    <a:cubicBezTo>
                      <a:pt x="156309" y="1284299"/>
                      <a:pt x="153519" y="1282439"/>
                      <a:pt x="150729" y="1280579"/>
                    </a:cubicBezTo>
                    <a:cubicBezTo>
                      <a:pt x="147010" y="1278719"/>
                      <a:pt x="144219" y="1277789"/>
                      <a:pt x="140500" y="1276859"/>
                    </a:cubicBezTo>
                    <a:cubicBezTo>
                      <a:pt x="136780" y="1275929"/>
                      <a:pt x="133990" y="1274999"/>
                      <a:pt x="130270" y="1274999"/>
                    </a:cubicBezTo>
                    <a:cubicBezTo>
                      <a:pt x="128410" y="1274999"/>
                      <a:pt x="126550" y="1274999"/>
                      <a:pt x="124690" y="1274999"/>
                    </a:cubicBezTo>
                    <a:cubicBezTo>
                      <a:pt x="120970" y="1274999"/>
                      <a:pt x="116320" y="1275929"/>
                      <a:pt x="112600" y="1275929"/>
                    </a:cubicBezTo>
                    <a:cubicBezTo>
                      <a:pt x="106090" y="1276859"/>
                      <a:pt x="100511" y="1279649"/>
                      <a:pt x="94001" y="1281509"/>
                    </a:cubicBezTo>
                    <a:cubicBezTo>
                      <a:pt x="83771" y="1285229"/>
                      <a:pt x="75401" y="1292668"/>
                      <a:pt x="68891" y="1301038"/>
                    </a:cubicBezTo>
                    <a:cubicBezTo>
                      <a:pt x="62381" y="1309408"/>
                      <a:pt x="57732" y="1319638"/>
                      <a:pt x="54942" y="1329867"/>
                    </a:cubicBezTo>
                    <a:cubicBezTo>
                      <a:pt x="54012" y="1334517"/>
                      <a:pt x="54012" y="1338237"/>
                      <a:pt x="55871" y="1341957"/>
                    </a:cubicBezTo>
                    <a:cubicBezTo>
                      <a:pt x="57732" y="1345677"/>
                      <a:pt x="61452" y="1348467"/>
                      <a:pt x="65171" y="1349397"/>
                    </a:cubicBezTo>
                    <a:cubicBezTo>
                      <a:pt x="72612" y="1352187"/>
                      <a:pt x="82841" y="1347537"/>
                      <a:pt x="85631" y="1339167"/>
                    </a:cubicBezTo>
                    <a:cubicBezTo>
                      <a:pt x="86561" y="1337307"/>
                      <a:pt x="86561" y="1334517"/>
                      <a:pt x="87491" y="1332657"/>
                    </a:cubicBezTo>
                    <a:cubicBezTo>
                      <a:pt x="88421" y="1330797"/>
                      <a:pt x="89351" y="1329867"/>
                      <a:pt x="90281" y="1328007"/>
                    </a:cubicBezTo>
                    <a:cubicBezTo>
                      <a:pt x="92141" y="1326148"/>
                      <a:pt x="93071" y="1325218"/>
                      <a:pt x="94931" y="1323357"/>
                    </a:cubicBezTo>
                    <a:cubicBezTo>
                      <a:pt x="97720" y="1321498"/>
                      <a:pt x="100511" y="1320568"/>
                      <a:pt x="103301" y="1318708"/>
                    </a:cubicBezTo>
                    <a:cubicBezTo>
                      <a:pt x="105161" y="1317778"/>
                      <a:pt x="107951" y="1317778"/>
                      <a:pt x="110740" y="1316848"/>
                    </a:cubicBezTo>
                    <a:cubicBezTo>
                      <a:pt x="113530" y="1316848"/>
                      <a:pt x="116320" y="1316848"/>
                      <a:pt x="119110" y="1317778"/>
                    </a:cubicBezTo>
                    <a:cubicBezTo>
                      <a:pt x="127480" y="1319638"/>
                      <a:pt x="135850" y="1323357"/>
                      <a:pt x="145150" y="1324288"/>
                    </a:cubicBezTo>
                    <a:cubicBezTo>
                      <a:pt x="152589" y="1325218"/>
                      <a:pt x="160029" y="1320568"/>
                      <a:pt x="163749" y="1314988"/>
                    </a:cubicBezTo>
                    <a:cubicBezTo>
                      <a:pt x="167469" y="1309408"/>
                      <a:pt x="168399" y="1300108"/>
                      <a:pt x="164679" y="1293598"/>
                    </a:cubicBezTo>
                    <a:cubicBezTo>
                      <a:pt x="163749" y="1291738"/>
                      <a:pt x="161889" y="1288949"/>
                      <a:pt x="159099" y="1287088"/>
                    </a:cubicBezTo>
                    <a:close/>
                    <a:moveTo>
                      <a:pt x="2683987" y="1849725"/>
                    </a:moveTo>
                    <a:lnTo>
                      <a:pt x="2680268" y="1846005"/>
                    </a:lnTo>
                    <a:cubicBezTo>
                      <a:pt x="2675618" y="1841355"/>
                      <a:pt x="2671898" y="1837635"/>
                      <a:pt x="2669107" y="1833915"/>
                    </a:cubicBezTo>
                    <a:cubicBezTo>
                      <a:pt x="2666318" y="1830195"/>
                      <a:pt x="2661668" y="1828335"/>
                      <a:pt x="2657018" y="1828335"/>
                    </a:cubicBezTo>
                    <a:cubicBezTo>
                      <a:pt x="2653298" y="1828335"/>
                      <a:pt x="2649578" y="1829265"/>
                      <a:pt x="2646788" y="1832055"/>
                    </a:cubicBezTo>
                    <a:cubicBezTo>
                      <a:pt x="2642138" y="1835775"/>
                      <a:pt x="2640278" y="1842285"/>
                      <a:pt x="2642138" y="1848795"/>
                    </a:cubicBezTo>
                    <a:cubicBezTo>
                      <a:pt x="2640278" y="1848795"/>
                      <a:pt x="2639348" y="1849725"/>
                      <a:pt x="2637488" y="1850655"/>
                    </a:cubicBezTo>
                    <a:cubicBezTo>
                      <a:pt x="2633769" y="1852515"/>
                      <a:pt x="2630978" y="1855305"/>
                      <a:pt x="2628188" y="1858094"/>
                    </a:cubicBezTo>
                    <a:lnTo>
                      <a:pt x="2626329" y="1859024"/>
                    </a:lnTo>
                    <a:cubicBezTo>
                      <a:pt x="2622608" y="1861815"/>
                      <a:pt x="2618888" y="1865534"/>
                      <a:pt x="2616099" y="1868324"/>
                    </a:cubicBezTo>
                    <a:lnTo>
                      <a:pt x="2610519" y="1872974"/>
                    </a:lnTo>
                    <a:lnTo>
                      <a:pt x="2609589" y="1873904"/>
                    </a:lnTo>
                    <a:cubicBezTo>
                      <a:pt x="2604009" y="1878554"/>
                      <a:pt x="2598429" y="1883204"/>
                      <a:pt x="2593779" y="1888784"/>
                    </a:cubicBezTo>
                    <a:cubicBezTo>
                      <a:pt x="2579830" y="1901803"/>
                      <a:pt x="2564950" y="1915753"/>
                      <a:pt x="2551001" y="1928773"/>
                    </a:cubicBezTo>
                    <a:lnTo>
                      <a:pt x="2532401" y="1946442"/>
                    </a:lnTo>
                    <a:lnTo>
                      <a:pt x="2521241" y="1956672"/>
                    </a:lnTo>
                    <a:cubicBezTo>
                      <a:pt x="2502641" y="1973412"/>
                      <a:pt x="2484973" y="1991081"/>
                      <a:pt x="2466373" y="2007821"/>
                    </a:cubicBezTo>
                    <a:cubicBezTo>
                      <a:pt x="2401275" y="2068269"/>
                      <a:pt x="2347335" y="2116628"/>
                      <a:pt x="2295257" y="2159407"/>
                    </a:cubicBezTo>
                    <a:cubicBezTo>
                      <a:pt x="2268287" y="2181727"/>
                      <a:pt x="2241318" y="2203116"/>
                      <a:pt x="2213419" y="2223576"/>
                    </a:cubicBezTo>
                    <a:cubicBezTo>
                      <a:pt x="2188310" y="2242175"/>
                      <a:pt x="2162270" y="2260775"/>
                      <a:pt x="2137161" y="2278444"/>
                    </a:cubicBezTo>
                    <a:lnTo>
                      <a:pt x="2136231" y="2279374"/>
                    </a:lnTo>
                    <a:lnTo>
                      <a:pt x="2127861" y="2285884"/>
                    </a:lnTo>
                    <a:cubicBezTo>
                      <a:pt x="2063692" y="2331453"/>
                      <a:pt x="2009753" y="2368652"/>
                      <a:pt x="1952095" y="2404921"/>
                    </a:cubicBezTo>
                    <a:cubicBezTo>
                      <a:pt x="1916756" y="2427241"/>
                      <a:pt x="1884206" y="2446770"/>
                      <a:pt x="1851657" y="2465370"/>
                    </a:cubicBezTo>
                    <a:cubicBezTo>
                      <a:pt x="1834918" y="2474669"/>
                      <a:pt x="1817248" y="2483969"/>
                      <a:pt x="1799579" y="2493269"/>
                    </a:cubicBezTo>
                    <a:cubicBezTo>
                      <a:pt x="1786559" y="2499779"/>
                      <a:pt x="1773540" y="2506289"/>
                      <a:pt x="1760520" y="2512799"/>
                    </a:cubicBezTo>
                    <a:lnTo>
                      <a:pt x="1757730" y="2514658"/>
                    </a:lnTo>
                    <a:lnTo>
                      <a:pt x="1748430" y="2519308"/>
                    </a:lnTo>
                    <a:cubicBezTo>
                      <a:pt x="1716810" y="2534188"/>
                      <a:pt x="1686122" y="2549998"/>
                      <a:pt x="1655432" y="2565807"/>
                    </a:cubicBezTo>
                    <a:lnTo>
                      <a:pt x="1654502" y="2566737"/>
                    </a:lnTo>
                    <a:cubicBezTo>
                      <a:pt x="1621023" y="2583477"/>
                      <a:pt x="1586614" y="2601146"/>
                      <a:pt x="1551275" y="2617886"/>
                    </a:cubicBezTo>
                    <a:cubicBezTo>
                      <a:pt x="1506636" y="2638346"/>
                      <a:pt x="1469437" y="2653225"/>
                      <a:pt x="1434098" y="2665315"/>
                    </a:cubicBezTo>
                    <a:cubicBezTo>
                      <a:pt x="1418288" y="2669965"/>
                      <a:pt x="1404338" y="2673685"/>
                      <a:pt x="1390389" y="2677404"/>
                    </a:cubicBezTo>
                    <a:cubicBezTo>
                      <a:pt x="1388529" y="2674615"/>
                      <a:pt x="1384809" y="2673685"/>
                      <a:pt x="1381089" y="2673685"/>
                    </a:cubicBezTo>
                    <a:cubicBezTo>
                      <a:pt x="1380159" y="2673685"/>
                      <a:pt x="1379229" y="2673685"/>
                      <a:pt x="1379229" y="2673685"/>
                    </a:cubicBezTo>
                    <a:cubicBezTo>
                      <a:pt x="1375509" y="2674615"/>
                      <a:pt x="1372719" y="2676474"/>
                      <a:pt x="1370859" y="2679264"/>
                    </a:cubicBezTo>
                    <a:cubicBezTo>
                      <a:pt x="1369000" y="2682054"/>
                      <a:pt x="1368069" y="2684844"/>
                      <a:pt x="1369000" y="2688564"/>
                    </a:cubicBezTo>
                    <a:cubicBezTo>
                      <a:pt x="1370859" y="2697864"/>
                      <a:pt x="1372719" y="2707164"/>
                      <a:pt x="1374580" y="2717394"/>
                    </a:cubicBezTo>
                    <a:cubicBezTo>
                      <a:pt x="1374580" y="2719254"/>
                      <a:pt x="1375509" y="2721113"/>
                      <a:pt x="1375509" y="2722973"/>
                    </a:cubicBezTo>
                    <a:lnTo>
                      <a:pt x="1375509" y="2724833"/>
                    </a:lnTo>
                    <a:cubicBezTo>
                      <a:pt x="1376439" y="2732273"/>
                      <a:pt x="1378300" y="2739713"/>
                      <a:pt x="1380159" y="2746223"/>
                    </a:cubicBezTo>
                    <a:cubicBezTo>
                      <a:pt x="1381089" y="2749943"/>
                      <a:pt x="1382950" y="2752733"/>
                      <a:pt x="1384809" y="2754593"/>
                    </a:cubicBezTo>
                    <a:cubicBezTo>
                      <a:pt x="1386669" y="2756453"/>
                      <a:pt x="1389459" y="2757383"/>
                      <a:pt x="1392249" y="2757383"/>
                    </a:cubicBezTo>
                    <a:cubicBezTo>
                      <a:pt x="1390389" y="2761103"/>
                      <a:pt x="1390389" y="2765753"/>
                      <a:pt x="1391318" y="2768542"/>
                    </a:cubicBezTo>
                    <a:cubicBezTo>
                      <a:pt x="1393179" y="2772262"/>
                      <a:pt x="1397829" y="2775052"/>
                      <a:pt x="1402479" y="2775052"/>
                    </a:cubicBezTo>
                    <a:cubicBezTo>
                      <a:pt x="1404338" y="2775052"/>
                      <a:pt x="1406199" y="2775052"/>
                      <a:pt x="1407129" y="2774122"/>
                    </a:cubicBezTo>
                    <a:cubicBezTo>
                      <a:pt x="1471297" y="2747153"/>
                      <a:pt x="1533605" y="2713673"/>
                      <a:pt x="1594054" y="2681124"/>
                    </a:cubicBezTo>
                    <a:lnTo>
                      <a:pt x="1617303" y="2668105"/>
                    </a:lnTo>
                    <a:cubicBezTo>
                      <a:pt x="1647993" y="2651365"/>
                      <a:pt x="1684261" y="2632766"/>
                      <a:pt x="1722391" y="2614166"/>
                    </a:cubicBezTo>
                    <a:cubicBezTo>
                      <a:pt x="1734480" y="2608586"/>
                      <a:pt x="1746570" y="2603006"/>
                      <a:pt x="1757730" y="2598356"/>
                    </a:cubicBezTo>
                    <a:lnTo>
                      <a:pt x="1759590" y="2597426"/>
                    </a:lnTo>
                    <a:lnTo>
                      <a:pt x="1764240" y="2595567"/>
                    </a:lnTo>
                    <a:cubicBezTo>
                      <a:pt x="1767959" y="2593706"/>
                      <a:pt x="1771679" y="2591847"/>
                      <a:pt x="1775399" y="2590917"/>
                    </a:cubicBezTo>
                    <a:cubicBezTo>
                      <a:pt x="1793069" y="2583477"/>
                      <a:pt x="1810739" y="2575107"/>
                      <a:pt x="1828408" y="2566737"/>
                    </a:cubicBezTo>
                    <a:cubicBezTo>
                      <a:pt x="1899087" y="2533258"/>
                      <a:pt x="1966975" y="2496059"/>
                      <a:pt x="2032073" y="2456070"/>
                    </a:cubicBezTo>
                    <a:cubicBezTo>
                      <a:pt x="2097171" y="2416081"/>
                      <a:pt x="2161340" y="2371442"/>
                      <a:pt x="2224579" y="2322153"/>
                    </a:cubicBezTo>
                    <a:cubicBezTo>
                      <a:pt x="2335245" y="2235665"/>
                      <a:pt x="2449633" y="2133368"/>
                      <a:pt x="2582620" y="1999451"/>
                    </a:cubicBezTo>
                    <a:lnTo>
                      <a:pt x="2583550" y="1998521"/>
                    </a:lnTo>
                    <a:cubicBezTo>
                      <a:pt x="2602149" y="1979921"/>
                      <a:pt x="2621679" y="1960392"/>
                      <a:pt x="2640278" y="1939933"/>
                    </a:cubicBezTo>
                    <a:cubicBezTo>
                      <a:pt x="2649578" y="1929703"/>
                      <a:pt x="2658878" y="1919473"/>
                      <a:pt x="2666318" y="1909243"/>
                    </a:cubicBezTo>
                    <a:cubicBezTo>
                      <a:pt x="2670968" y="1902733"/>
                      <a:pt x="2675618" y="1897154"/>
                      <a:pt x="2678407" y="1891574"/>
                    </a:cubicBezTo>
                    <a:cubicBezTo>
                      <a:pt x="2682127" y="1885064"/>
                      <a:pt x="2685847" y="1879484"/>
                      <a:pt x="2688637" y="1872044"/>
                    </a:cubicBezTo>
                    <a:cubicBezTo>
                      <a:pt x="2688637" y="1871114"/>
                      <a:pt x="2689567" y="1870184"/>
                      <a:pt x="2689567" y="1869254"/>
                    </a:cubicBezTo>
                    <a:cubicBezTo>
                      <a:pt x="2688637" y="1861815"/>
                      <a:pt x="2688637" y="1854375"/>
                      <a:pt x="2683987" y="1849725"/>
                    </a:cubicBezTo>
                    <a:close/>
                    <a:moveTo>
                      <a:pt x="1318781" y="2612306"/>
                    </a:moveTo>
                    <a:cubicBezTo>
                      <a:pt x="1312270" y="2595567"/>
                      <a:pt x="1304831" y="2579757"/>
                      <a:pt x="1299252" y="2565807"/>
                    </a:cubicBezTo>
                    <a:cubicBezTo>
                      <a:pt x="1285302" y="2535118"/>
                      <a:pt x="1270421" y="2504429"/>
                      <a:pt x="1256472" y="2478389"/>
                    </a:cubicBezTo>
                    <a:cubicBezTo>
                      <a:pt x="1249962" y="2465370"/>
                      <a:pt x="1243453" y="2452350"/>
                      <a:pt x="1236942" y="2440260"/>
                    </a:cubicBezTo>
                    <a:cubicBezTo>
                      <a:pt x="1213693" y="2395621"/>
                      <a:pt x="1189514" y="2349123"/>
                      <a:pt x="1169055" y="2301694"/>
                    </a:cubicBezTo>
                    <a:cubicBezTo>
                      <a:pt x="1159755" y="2279374"/>
                      <a:pt x="1151385" y="2258915"/>
                      <a:pt x="1144875" y="2239385"/>
                    </a:cubicBezTo>
                    <a:cubicBezTo>
                      <a:pt x="1140225" y="2225435"/>
                      <a:pt x="1136506" y="2214276"/>
                      <a:pt x="1133715" y="2203116"/>
                    </a:cubicBezTo>
                    <a:cubicBezTo>
                      <a:pt x="1130925" y="2191956"/>
                      <a:pt x="1128136" y="2179867"/>
                      <a:pt x="1125345" y="2165917"/>
                    </a:cubicBezTo>
                    <a:cubicBezTo>
                      <a:pt x="1121625" y="2142668"/>
                      <a:pt x="1120695" y="2119418"/>
                      <a:pt x="1119766" y="2097099"/>
                    </a:cubicBezTo>
                    <a:lnTo>
                      <a:pt x="1118836" y="2085939"/>
                    </a:lnTo>
                    <a:cubicBezTo>
                      <a:pt x="1118836" y="2077569"/>
                      <a:pt x="1117906" y="2069199"/>
                      <a:pt x="1117906" y="2059900"/>
                    </a:cubicBezTo>
                    <a:cubicBezTo>
                      <a:pt x="1117906" y="2054320"/>
                      <a:pt x="1116975" y="2047810"/>
                      <a:pt x="1116975" y="2042230"/>
                    </a:cubicBezTo>
                    <a:lnTo>
                      <a:pt x="1116975" y="2039440"/>
                    </a:lnTo>
                    <a:cubicBezTo>
                      <a:pt x="1116975" y="2035720"/>
                      <a:pt x="1116045" y="2032000"/>
                      <a:pt x="1116975" y="2028280"/>
                    </a:cubicBezTo>
                    <a:cubicBezTo>
                      <a:pt x="1116975" y="2026420"/>
                      <a:pt x="1117906" y="2024561"/>
                      <a:pt x="1117906" y="2022700"/>
                    </a:cubicBezTo>
                    <a:cubicBezTo>
                      <a:pt x="1118836" y="2020840"/>
                      <a:pt x="1118836" y="2018981"/>
                      <a:pt x="1118836" y="2016191"/>
                    </a:cubicBezTo>
                    <a:cubicBezTo>
                      <a:pt x="1119766" y="2012471"/>
                      <a:pt x="1118836" y="2009681"/>
                      <a:pt x="1117906" y="2005961"/>
                    </a:cubicBezTo>
                    <a:cubicBezTo>
                      <a:pt x="1116975" y="2002241"/>
                      <a:pt x="1114186" y="1999451"/>
                      <a:pt x="1111396" y="1995731"/>
                    </a:cubicBezTo>
                    <a:cubicBezTo>
                      <a:pt x="1109536" y="1992941"/>
                      <a:pt x="1106746" y="1991081"/>
                      <a:pt x="1103956" y="1989221"/>
                    </a:cubicBezTo>
                    <a:lnTo>
                      <a:pt x="1103026" y="1988291"/>
                    </a:lnTo>
                    <a:cubicBezTo>
                      <a:pt x="1099307" y="1985501"/>
                      <a:pt x="1096516" y="1983641"/>
                      <a:pt x="1092796" y="1982712"/>
                    </a:cubicBezTo>
                    <a:cubicBezTo>
                      <a:pt x="1088146" y="1980851"/>
                      <a:pt x="1082567" y="1979921"/>
                      <a:pt x="1076057" y="1979921"/>
                    </a:cubicBezTo>
                    <a:cubicBezTo>
                      <a:pt x="1074196" y="1979921"/>
                      <a:pt x="1073267" y="1979921"/>
                      <a:pt x="1071407" y="1979921"/>
                    </a:cubicBezTo>
                    <a:cubicBezTo>
                      <a:pt x="1063967" y="1979921"/>
                      <a:pt x="1055597" y="1981782"/>
                      <a:pt x="1049088" y="1983641"/>
                    </a:cubicBezTo>
                    <a:cubicBezTo>
                      <a:pt x="1041647" y="1985501"/>
                      <a:pt x="1034208" y="1987361"/>
                      <a:pt x="1026768" y="1989221"/>
                    </a:cubicBezTo>
                    <a:lnTo>
                      <a:pt x="1023977" y="1990151"/>
                    </a:lnTo>
                    <a:cubicBezTo>
                      <a:pt x="1019328" y="1991081"/>
                      <a:pt x="1014678" y="1992941"/>
                      <a:pt x="1010028" y="1993871"/>
                    </a:cubicBezTo>
                    <a:cubicBezTo>
                      <a:pt x="1004448" y="1994801"/>
                      <a:pt x="998869" y="1996661"/>
                      <a:pt x="993289" y="1997591"/>
                    </a:cubicBezTo>
                    <a:cubicBezTo>
                      <a:pt x="988639" y="1998521"/>
                      <a:pt x="983059" y="1999451"/>
                      <a:pt x="978409" y="2001311"/>
                    </a:cubicBezTo>
                    <a:cubicBezTo>
                      <a:pt x="929120" y="2013401"/>
                      <a:pt x="878901" y="2027350"/>
                      <a:pt x="830543" y="2042230"/>
                    </a:cubicBezTo>
                    <a:cubicBezTo>
                      <a:pt x="796133" y="2052460"/>
                      <a:pt x="759865" y="2062689"/>
                      <a:pt x="724525" y="2071989"/>
                    </a:cubicBezTo>
                    <a:cubicBezTo>
                      <a:pt x="674306" y="2085009"/>
                      <a:pt x="629668" y="2095239"/>
                      <a:pt x="588749" y="2101749"/>
                    </a:cubicBezTo>
                    <a:lnTo>
                      <a:pt x="588749" y="2101749"/>
                    </a:lnTo>
                    <a:cubicBezTo>
                      <a:pt x="588749" y="2101749"/>
                      <a:pt x="588749" y="2101749"/>
                      <a:pt x="588749" y="2101749"/>
                    </a:cubicBezTo>
                    <a:cubicBezTo>
                      <a:pt x="588749" y="2101749"/>
                      <a:pt x="588749" y="2101749"/>
                      <a:pt x="588749" y="2101749"/>
                    </a:cubicBezTo>
                    <a:cubicBezTo>
                      <a:pt x="588749" y="2101749"/>
                      <a:pt x="588749" y="2101749"/>
                      <a:pt x="588749" y="2101749"/>
                    </a:cubicBezTo>
                    <a:lnTo>
                      <a:pt x="588749" y="2101749"/>
                    </a:lnTo>
                    <a:cubicBezTo>
                      <a:pt x="588749" y="2101749"/>
                      <a:pt x="588749" y="2101749"/>
                      <a:pt x="588749" y="2101749"/>
                    </a:cubicBezTo>
                    <a:cubicBezTo>
                      <a:pt x="588749" y="2101749"/>
                      <a:pt x="588749" y="2101749"/>
                      <a:pt x="588749" y="2101749"/>
                    </a:cubicBezTo>
                    <a:cubicBezTo>
                      <a:pt x="588749" y="2101749"/>
                      <a:pt x="588749" y="2101749"/>
                      <a:pt x="588749" y="2101749"/>
                    </a:cubicBezTo>
                    <a:lnTo>
                      <a:pt x="587819" y="2101749"/>
                    </a:lnTo>
                    <a:lnTo>
                      <a:pt x="586889" y="2101749"/>
                    </a:lnTo>
                    <a:cubicBezTo>
                      <a:pt x="586889" y="2101749"/>
                      <a:pt x="586889" y="2101749"/>
                      <a:pt x="586889" y="2101749"/>
                    </a:cubicBezTo>
                    <a:cubicBezTo>
                      <a:pt x="586889" y="2101749"/>
                      <a:pt x="586889" y="2101749"/>
                      <a:pt x="586889" y="2101749"/>
                    </a:cubicBezTo>
                    <a:lnTo>
                      <a:pt x="586889" y="2101749"/>
                    </a:lnTo>
                    <a:cubicBezTo>
                      <a:pt x="539460" y="2109188"/>
                      <a:pt x="499471" y="2113838"/>
                      <a:pt x="463202" y="2117558"/>
                    </a:cubicBezTo>
                    <a:cubicBezTo>
                      <a:pt x="433443" y="2120348"/>
                      <a:pt x="407403" y="2121278"/>
                      <a:pt x="384154" y="2121278"/>
                    </a:cubicBezTo>
                    <a:cubicBezTo>
                      <a:pt x="364624" y="2121278"/>
                      <a:pt x="346024" y="2120348"/>
                      <a:pt x="328355" y="2118488"/>
                    </a:cubicBezTo>
                    <a:lnTo>
                      <a:pt x="329285" y="2118488"/>
                    </a:lnTo>
                    <a:cubicBezTo>
                      <a:pt x="310685" y="2116628"/>
                      <a:pt x="293946" y="2112908"/>
                      <a:pt x="278136" y="2109188"/>
                    </a:cubicBezTo>
                    <a:cubicBezTo>
                      <a:pt x="277206" y="2109188"/>
                      <a:pt x="276276" y="2109188"/>
                      <a:pt x="275346" y="2109188"/>
                    </a:cubicBezTo>
                    <a:cubicBezTo>
                      <a:pt x="269766" y="2109188"/>
                      <a:pt x="265116" y="2112908"/>
                      <a:pt x="263257" y="2118488"/>
                    </a:cubicBezTo>
                    <a:cubicBezTo>
                      <a:pt x="262327" y="2121278"/>
                      <a:pt x="263257" y="2124998"/>
                      <a:pt x="265116" y="2127788"/>
                    </a:cubicBezTo>
                    <a:cubicBezTo>
                      <a:pt x="263257" y="2131508"/>
                      <a:pt x="263257" y="2135228"/>
                      <a:pt x="264187" y="2138018"/>
                    </a:cubicBezTo>
                    <a:cubicBezTo>
                      <a:pt x="265116" y="2141737"/>
                      <a:pt x="266976" y="2146387"/>
                      <a:pt x="268836" y="2150108"/>
                    </a:cubicBezTo>
                    <a:cubicBezTo>
                      <a:pt x="270697" y="2154757"/>
                      <a:pt x="272557" y="2159407"/>
                      <a:pt x="275346" y="2164057"/>
                    </a:cubicBezTo>
                    <a:cubicBezTo>
                      <a:pt x="276276" y="2165917"/>
                      <a:pt x="279066" y="2167777"/>
                      <a:pt x="280926" y="2169637"/>
                    </a:cubicBezTo>
                    <a:cubicBezTo>
                      <a:pt x="282786" y="2170567"/>
                      <a:pt x="285576" y="2171497"/>
                      <a:pt x="288366" y="2171497"/>
                    </a:cubicBezTo>
                    <a:cubicBezTo>
                      <a:pt x="290226" y="2171497"/>
                      <a:pt x="291156" y="2171497"/>
                      <a:pt x="292086" y="2170567"/>
                    </a:cubicBezTo>
                    <a:cubicBezTo>
                      <a:pt x="293016" y="2170567"/>
                      <a:pt x="293016" y="2170567"/>
                      <a:pt x="293946" y="2169637"/>
                    </a:cubicBezTo>
                    <a:cubicBezTo>
                      <a:pt x="327425" y="2179867"/>
                      <a:pt x="364624" y="2187307"/>
                      <a:pt x="407403" y="2191026"/>
                    </a:cubicBezTo>
                    <a:cubicBezTo>
                      <a:pt x="431582" y="2192886"/>
                      <a:pt x="455762" y="2194746"/>
                      <a:pt x="482731" y="2194746"/>
                    </a:cubicBezTo>
                    <a:cubicBezTo>
                      <a:pt x="498541" y="2194746"/>
                      <a:pt x="513420" y="2194746"/>
                      <a:pt x="531090" y="2193816"/>
                    </a:cubicBezTo>
                    <a:cubicBezTo>
                      <a:pt x="568289" y="2191956"/>
                      <a:pt x="607348" y="2189166"/>
                      <a:pt x="650127" y="2182657"/>
                    </a:cubicBezTo>
                    <a:cubicBezTo>
                      <a:pt x="693836" y="2177077"/>
                      <a:pt x="737545" y="2169637"/>
                      <a:pt x="781254" y="2159407"/>
                    </a:cubicBezTo>
                    <a:cubicBezTo>
                      <a:pt x="827753" y="2149177"/>
                      <a:pt x="869601" y="2138018"/>
                      <a:pt x="909591" y="2125928"/>
                    </a:cubicBezTo>
                    <a:cubicBezTo>
                      <a:pt x="929120" y="2119418"/>
                      <a:pt x="951440" y="2112908"/>
                      <a:pt x="972829" y="2105468"/>
                    </a:cubicBezTo>
                    <a:lnTo>
                      <a:pt x="978409" y="2103609"/>
                    </a:lnTo>
                    <a:cubicBezTo>
                      <a:pt x="985849" y="2100819"/>
                      <a:pt x="993289" y="2098029"/>
                      <a:pt x="1001659" y="2095239"/>
                    </a:cubicBezTo>
                    <a:cubicBezTo>
                      <a:pt x="1002589" y="2099889"/>
                      <a:pt x="1003518" y="2105468"/>
                      <a:pt x="1004448" y="2111048"/>
                    </a:cubicBezTo>
                    <a:cubicBezTo>
                      <a:pt x="1007239" y="2124998"/>
                      <a:pt x="1012818" y="2138948"/>
                      <a:pt x="1018398" y="2151967"/>
                    </a:cubicBezTo>
                    <a:cubicBezTo>
                      <a:pt x="1023977" y="2166847"/>
                      <a:pt x="1031418" y="2180797"/>
                      <a:pt x="1037927" y="2194746"/>
                    </a:cubicBezTo>
                    <a:cubicBezTo>
                      <a:pt x="1043508" y="2205906"/>
                      <a:pt x="1048158" y="2217066"/>
                      <a:pt x="1053737" y="2228226"/>
                    </a:cubicBezTo>
                    <a:cubicBezTo>
                      <a:pt x="1063967" y="2252405"/>
                      <a:pt x="1074196" y="2278444"/>
                      <a:pt x="1083496" y="2302624"/>
                    </a:cubicBezTo>
                    <a:cubicBezTo>
                      <a:pt x="1086287" y="2310063"/>
                      <a:pt x="1089076" y="2318433"/>
                      <a:pt x="1092796" y="2325873"/>
                    </a:cubicBezTo>
                    <a:cubicBezTo>
                      <a:pt x="1100236" y="2344473"/>
                      <a:pt x="1106746" y="2360282"/>
                      <a:pt x="1113256" y="2376092"/>
                    </a:cubicBezTo>
                    <a:cubicBezTo>
                      <a:pt x="1116975" y="2384462"/>
                      <a:pt x="1120695" y="2393761"/>
                      <a:pt x="1124415" y="2402131"/>
                    </a:cubicBezTo>
                    <a:cubicBezTo>
                      <a:pt x="1127206" y="2408641"/>
                      <a:pt x="1129995" y="2414221"/>
                      <a:pt x="1132785" y="2420731"/>
                    </a:cubicBezTo>
                    <a:lnTo>
                      <a:pt x="1132785" y="2419801"/>
                    </a:lnTo>
                    <a:lnTo>
                      <a:pt x="1152315" y="2465370"/>
                    </a:lnTo>
                    <a:cubicBezTo>
                      <a:pt x="1164405" y="2493269"/>
                      <a:pt x="1176494" y="2521168"/>
                      <a:pt x="1189514" y="2549068"/>
                    </a:cubicBezTo>
                    <a:cubicBezTo>
                      <a:pt x="1200673" y="2572317"/>
                      <a:pt x="1210904" y="2593706"/>
                      <a:pt x="1221133" y="2613236"/>
                    </a:cubicBezTo>
                    <a:cubicBezTo>
                      <a:pt x="1226713" y="2624396"/>
                      <a:pt x="1233222" y="2633696"/>
                      <a:pt x="1238803" y="2642995"/>
                    </a:cubicBezTo>
                    <a:cubicBezTo>
                      <a:pt x="1244383" y="2651365"/>
                      <a:pt x="1250892" y="2660665"/>
                      <a:pt x="1258332" y="2669035"/>
                    </a:cubicBezTo>
                    <a:cubicBezTo>
                      <a:pt x="1258332" y="2669965"/>
                      <a:pt x="1258332" y="2671824"/>
                      <a:pt x="1258332" y="2672755"/>
                    </a:cubicBezTo>
                    <a:cubicBezTo>
                      <a:pt x="1259262" y="2675545"/>
                      <a:pt x="1261122" y="2678334"/>
                      <a:pt x="1263912" y="2680195"/>
                    </a:cubicBezTo>
                    <a:cubicBezTo>
                      <a:pt x="1265772" y="2681124"/>
                      <a:pt x="1267632" y="2682054"/>
                      <a:pt x="1269492" y="2682054"/>
                    </a:cubicBezTo>
                    <a:cubicBezTo>
                      <a:pt x="1270421" y="2682054"/>
                      <a:pt x="1272282" y="2682054"/>
                      <a:pt x="1273212" y="2682054"/>
                    </a:cubicBezTo>
                    <a:cubicBezTo>
                      <a:pt x="1277862" y="2681124"/>
                      <a:pt x="1281582" y="2680195"/>
                      <a:pt x="1286232" y="2679264"/>
                    </a:cubicBezTo>
                    <a:cubicBezTo>
                      <a:pt x="1289952" y="2678334"/>
                      <a:pt x="1293671" y="2678334"/>
                      <a:pt x="1297391" y="2677404"/>
                    </a:cubicBezTo>
                    <a:cubicBezTo>
                      <a:pt x="1302041" y="2676474"/>
                      <a:pt x="1307621" y="2676474"/>
                      <a:pt x="1312270" y="2675545"/>
                    </a:cubicBezTo>
                    <a:cubicBezTo>
                      <a:pt x="1313201" y="2675545"/>
                      <a:pt x="1314131" y="2674615"/>
                      <a:pt x="1315061" y="2674615"/>
                    </a:cubicBezTo>
                    <a:cubicBezTo>
                      <a:pt x="1315991" y="2674615"/>
                      <a:pt x="1315991" y="2675545"/>
                      <a:pt x="1316920" y="2675545"/>
                    </a:cubicBezTo>
                    <a:cubicBezTo>
                      <a:pt x="1318781" y="2676474"/>
                      <a:pt x="1321570" y="2677404"/>
                      <a:pt x="1323431" y="2677404"/>
                    </a:cubicBezTo>
                    <a:cubicBezTo>
                      <a:pt x="1324361" y="2677404"/>
                      <a:pt x="1326220" y="2677404"/>
                      <a:pt x="1327151" y="2676474"/>
                    </a:cubicBezTo>
                    <a:cubicBezTo>
                      <a:pt x="1330870" y="2675545"/>
                      <a:pt x="1333660" y="2672755"/>
                      <a:pt x="1335520" y="2669965"/>
                    </a:cubicBezTo>
                    <a:cubicBezTo>
                      <a:pt x="1337380" y="2667175"/>
                      <a:pt x="1337380" y="2663455"/>
                      <a:pt x="1336451" y="2658805"/>
                    </a:cubicBezTo>
                    <a:cubicBezTo>
                      <a:pt x="1330870" y="2642995"/>
                      <a:pt x="1325290" y="2628116"/>
                      <a:pt x="1318781" y="2612306"/>
                    </a:cubicBezTo>
                    <a:close/>
                    <a:moveTo>
                      <a:pt x="1191373" y="2479319"/>
                    </a:moveTo>
                    <a:lnTo>
                      <a:pt x="1191373" y="2479319"/>
                    </a:lnTo>
                    <a:lnTo>
                      <a:pt x="1190444" y="2478389"/>
                    </a:lnTo>
                    <a:lnTo>
                      <a:pt x="1190444" y="2478389"/>
                    </a:lnTo>
                    <a:lnTo>
                      <a:pt x="1197884" y="2496059"/>
                    </a:lnTo>
                    <a:lnTo>
                      <a:pt x="1191373" y="2479319"/>
                    </a:lnTo>
                    <a:close/>
                    <a:moveTo>
                      <a:pt x="1369930" y="29759"/>
                    </a:moveTo>
                    <a:cubicBezTo>
                      <a:pt x="1368069" y="27899"/>
                      <a:pt x="1366210" y="26969"/>
                      <a:pt x="1364350" y="26039"/>
                    </a:cubicBezTo>
                    <a:cubicBezTo>
                      <a:pt x="1363419" y="25109"/>
                      <a:pt x="1363419" y="23249"/>
                      <a:pt x="1362489" y="22319"/>
                    </a:cubicBezTo>
                    <a:cubicBezTo>
                      <a:pt x="1359700" y="18600"/>
                      <a:pt x="1356910" y="14880"/>
                      <a:pt x="1353190" y="12090"/>
                    </a:cubicBezTo>
                    <a:cubicBezTo>
                      <a:pt x="1347610" y="7440"/>
                      <a:pt x="1340170" y="4650"/>
                      <a:pt x="1329010" y="2790"/>
                    </a:cubicBezTo>
                    <a:cubicBezTo>
                      <a:pt x="1325290" y="1860"/>
                      <a:pt x="1321570" y="1860"/>
                      <a:pt x="1315991" y="1860"/>
                    </a:cubicBezTo>
                    <a:cubicBezTo>
                      <a:pt x="1310411" y="1860"/>
                      <a:pt x="1305761" y="1860"/>
                      <a:pt x="1300181" y="2790"/>
                    </a:cubicBezTo>
                    <a:cubicBezTo>
                      <a:pt x="1295531" y="2790"/>
                      <a:pt x="1289952" y="3720"/>
                      <a:pt x="1285302" y="3720"/>
                    </a:cubicBezTo>
                    <a:cubicBezTo>
                      <a:pt x="1280652" y="4650"/>
                      <a:pt x="1276002" y="4650"/>
                      <a:pt x="1271352" y="4650"/>
                    </a:cubicBezTo>
                    <a:lnTo>
                      <a:pt x="1270421" y="4650"/>
                    </a:lnTo>
                    <a:lnTo>
                      <a:pt x="1269492" y="4650"/>
                    </a:lnTo>
                    <a:lnTo>
                      <a:pt x="1270421" y="4650"/>
                    </a:lnTo>
                    <a:lnTo>
                      <a:pt x="1268562" y="4650"/>
                    </a:lnTo>
                    <a:cubicBezTo>
                      <a:pt x="1264842" y="4650"/>
                      <a:pt x="1261122" y="4650"/>
                      <a:pt x="1258332" y="4650"/>
                    </a:cubicBezTo>
                    <a:cubicBezTo>
                      <a:pt x="1252753" y="4650"/>
                      <a:pt x="1248103" y="4650"/>
                      <a:pt x="1243453" y="3720"/>
                    </a:cubicBezTo>
                    <a:cubicBezTo>
                      <a:pt x="1240663" y="2790"/>
                      <a:pt x="1237872" y="1860"/>
                      <a:pt x="1235083" y="930"/>
                    </a:cubicBezTo>
                    <a:cubicBezTo>
                      <a:pt x="1234153" y="930"/>
                      <a:pt x="1233222" y="0"/>
                      <a:pt x="1232293" y="0"/>
                    </a:cubicBezTo>
                    <a:cubicBezTo>
                      <a:pt x="1229503" y="0"/>
                      <a:pt x="1227643" y="930"/>
                      <a:pt x="1225783" y="2790"/>
                    </a:cubicBezTo>
                    <a:cubicBezTo>
                      <a:pt x="1222993" y="5580"/>
                      <a:pt x="1222063" y="8370"/>
                      <a:pt x="1222993" y="12090"/>
                    </a:cubicBezTo>
                    <a:cubicBezTo>
                      <a:pt x="1222993" y="13020"/>
                      <a:pt x="1222993" y="14880"/>
                      <a:pt x="1222993" y="15810"/>
                    </a:cubicBezTo>
                    <a:cubicBezTo>
                      <a:pt x="1222993" y="22319"/>
                      <a:pt x="1222993" y="28829"/>
                      <a:pt x="1222063" y="36269"/>
                    </a:cubicBezTo>
                    <a:cubicBezTo>
                      <a:pt x="1220204" y="44639"/>
                      <a:pt x="1217413" y="53009"/>
                      <a:pt x="1213693" y="61379"/>
                    </a:cubicBezTo>
                    <a:cubicBezTo>
                      <a:pt x="1209973" y="68818"/>
                      <a:pt x="1205323" y="75328"/>
                      <a:pt x="1200673" y="80908"/>
                    </a:cubicBezTo>
                    <a:cubicBezTo>
                      <a:pt x="1196954" y="84628"/>
                      <a:pt x="1193234" y="88348"/>
                      <a:pt x="1190444" y="91138"/>
                    </a:cubicBezTo>
                    <a:cubicBezTo>
                      <a:pt x="1187654" y="92998"/>
                      <a:pt x="1185794" y="93928"/>
                      <a:pt x="1183004" y="94858"/>
                    </a:cubicBezTo>
                    <a:cubicBezTo>
                      <a:pt x="1180214" y="95788"/>
                      <a:pt x="1178355" y="95788"/>
                      <a:pt x="1176494" y="95788"/>
                    </a:cubicBezTo>
                    <a:cubicBezTo>
                      <a:pt x="1174634" y="95788"/>
                      <a:pt x="1172774" y="95788"/>
                      <a:pt x="1170914" y="95788"/>
                    </a:cubicBezTo>
                    <a:cubicBezTo>
                      <a:pt x="1169055" y="94858"/>
                      <a:pt x="1166264" y="94858"/>
                      <a:pt x="1163474" y="92998"/>
                    </a:cubicBezTo>
                    <a:cubicBezTo>
                      <a:pt x="1158824" y="90208"/>
                      <a:pt x="1154174" y="87418"/>
                      <a:pt x="1148595" y="82768"/>
                    </a:cubicBezTo>
                    <a:lnTo>
                      <a:pt x="1144875" y="79048"/>
                    </a:lnTo>
                    <a:cubicBezTo>
                      <a:pt x="1143015" y="77188"/>
                      <a:pt x="1142085" y="76258"/>
                      <a:pt x="1139295" y="75328"/>
                    </a:cubicBezTo>
                    <a:cubicBezTo>
                      <a:pt x="1138365" y="75328"/>
                      <a:pt x="1136506" y="74398"/>
                      <a:pt x="1135575" y="74398"/>
                    </a:cubicBezTo>
                    <a:cubicBezTo>
                      <a:pt x="1134645" y="74398"/>
                      <a:pt x="1134645" y="74398"/>
                      <a:pt x="1133715" y="74398"/>
                    </a:cubicBezTo>
                    <a:cubicBezTo>
                      <a:pt x="1132785" y="74398"/>
                      <a:pt x="1132785" y="74398"/>
                      <a:pt x="1131856" y="74398"/>
                    </a:cubicBezTo>
                    <a:cubicBezTo>
                      <a:pt x="1126275" y="74398"/>
                      <a:pt x="1120695" y="78118"/>
                      <a:pt x="1119766" y="84628"/>
                    </a:cubicBezTo>
                    <a:cubicBezTo>
                      <a:pt x="1119766" y="86488"/>
                      <a:pt x="1119766" y="87418"/>
                      <a:pt x="1119766" y="89278"/>
                    </a:cubicBezTo>
                    <a:cubicBezTo>
                      <a:pt x="1119766" y="90208"/>
                      <a:pt x="1118836" y="92068"/>
                      <a:pt x="1118836" y="92998"/>
                    </a:cubicBezTo>
                    <a:cubicBezTo>
                      <a:pt x="1117906" y="94858"/>
                      <a:pt x="1116975" y="96718"/>
                      <a:pt x="1115116" y="98578"/>
                    </a:cubicBezTo>
                    <a:cubicBezTo>
                      <a:pt x="1112325" y="101367"/>
                      <a:pt x="1109536" y="104157"/>
                      <a:pt x="1106746" y="106017"/>
                    </a:cubicBezTo>
                    <a:cubicBezTo>
                      <a:pt x="1102096" y="108807"/>
                      <a:pt x="1097446" y="111597"/>
                      <a:pt x="1091866" y="113457"/>
                    </a:cubicBezTo>
                    <a:cubicBezTo>
                      <a:pt x="1086287" y="115317"/>
                      <a:pt x="1079776" y="116247"/>
                      <a:pt x="1074196" y="117177"/>
                    </a:cubicBezTo>
                    <a:cubicBezTo>
                      <a:pt x="1073267" y="117177"/>
                      <a:pt x="1072337" y="117177"/>
                      <a:pt x="1071407" y="117177"/>
                    </a:cubicBezTo>
                    <a:cubicBezTo>
                      <a:pt x="1067687" y="117177"/>
                      <a:pt x="1064897" y="117177"/>
                      <a:pt x="1062107" y="116247"/>
                    </a:cubicBezTo>
                    <a:cubicBezTo>
                      <a:pt x="1058387" y="115317"/>
                      <a:pt x="1055597" y="114387"/>
                      <a:pt x="1052808" y="112527"/>
                    </a:cubicBezTo>
                    <a:cubicBezTo>
                      <a:pt x="1051877" y="112527"/>
                      <a:pt x="1050017" y="111597"/>
                      <a:pt x="1049088" y="111597"/>
                    </a:cubicBezTo>
                    <a:cubicBezTo>
                      <a:pt x="1048158" y="111597"/>
                      <a:pt x="1047227" y="111597"/>
                      <a:pt x="1046297" y="111597"/>
                    </a:cubicBezTo>
                    <a:cubicBezTo>
                      <a:pt x="1043508" y="112527"/>
                      <a:pt x="1039788" y="114387"/>
                      <a:pt x="1037927" y="117177"/>
                    </a:cubicBezTo>
                    <a:cubicBezTo>
                      <a:pt x="1036068" y="119967"/>
                      <a:pt x="1035138" y="123687"/>
                      <a:pt x="1036068" y="126477"/>
                    </a:cubicBezTo>
                    <a:cubicBezTo>
                      <a:pt x="1036997" y="129267"/>
                      <a:pt x="1037927" y="132057"/>
                      <a:pt x="1041647" y="133917"/>
                    </a:cubicBezTo>
                    <a:cubicBezTo>
                      <a:pt x="1042577" y="134847"/>
                      <a:pt x="1043508" y="135777"/>
                      <a:pt x="1045367" y="136707"/>
                    </a:cubicBezTo>
                    <a:lnTo>
                      <a:pt x="1044438" y="140427"/>
                    </a:lnTo>
                    <a:cubicBezTo>
                      <a:pt x="1044438" y="142287"/>
                      <a:pt x="1043508" y="144146"/>
                      <a:pt x="1043508" y="146006"/>
                    </a:cubicBezTo>
                    <a:lnTo>
                      <a:pt x="1043508" y="146936"/>
                    </a:lnTo>
                    <a:lnTo>
                      <a:pt x="1042577" y="150656"/>
                    </a:lnTo>
                    <a:lnTo>
                      <a:pt x="1041647" y="154376"/>
                    </a:lnTo>
                    <a:lnTo>
                      <a:pt x="1041647" y="154376"/>
                    </a:lnTo>
                    <a:cubicBezTo>
                      <a:pt x="1036997" y="174836"/>
                      <a:pt x="1033277" y="191575"/>
                      <a:pt x="1028627" y="206455"/>
                    </a:cubicBezTo>
                    <a:cubicBezTo>
                      <a:pt x="1023977" y="223195"/>
                      <a:pt x="1016538" y="239934"/>
                      <a:pt x="1009098" y="256674"/>
                    </a:cubicBezTo>
                    <a:lnTo>
                      <a:pt x="1008168" y="257604"/>
                    </a:lnTo>
                    <a:lnTo>
                      <a:pt x="1007239" y="258534"/>
                    </a:lnTo>
                    <a:lnTo>
                      <a:pt x="1008168" y="257604"/>
                    </a:lnTo>
                    <a:cubicBezTo>
                      <a:pt x="1004448" y="265044"/>
                      <a:pt x="1000728" y="271553"/>
                      <a:pt x="997009" y="278063"/>
                    </a:cubicBezTo>
                    <a:cubicBezTo>
                      <a:pt x="994219" y="283643"/>
                      <a:pt x="990499" y="289223"/>
                      <a:pt x="987709" y="294803"/>
                    </a:cubicBezTo>
                    <a:cubicBezTo>
                      <a:pt x="983059" y="302243"/>
                      <a:pt x="976549" y="309682"/>
                      <a:pt x="972829" y="313402"/>
                    </a:cubicBezTo>
                    <a:cubicBezTo>
                      <a:pt x="966319" y="321772"/>
                      <a:pt x="958879" y="329212"/>
                      <a:pt x="950510" y="336652"/>
                    </a:cubicBezTo>
                    <a:cubicBezTo>
                      <a:pt x="941210" y="345952"/>
                      <a:pt x="932840" y="352461"/>
                      <a:pt x="924470" y="358041"/>
                    </a:cubicBezTo>
                    <a:cubicBezTo>
                      <a:pt x="917961" y="362691"/>
                      <a:pt x="910521" y="367341"/>
                      <a:pt x="902151" y="370131"/>
                    </a:cubicBezTo>
                    <a:cubicBezTo>
                      <a:pt x="898431" y="371061"/>
                      <a:pt x="894712" y="371991"/>
                      <a:pt x="890991" y="372921"/>
                    </a:cubicBezTo>
                    <a:lnTo>
                      <a:pt x="890062" y="372921"/>
                    </a:lnTo>
                    <a:cubicBezTo>
                      <a:pt x="888201" y="372921"/>
                      <a:pt x="887271" y="372921"/>
                      <a:pt x="885412" y="372921"/>
                    </a:cubicBezTo>
                    <a:cubicBezTo>
                      <a:pt x="883551" y="372921"/>
                      <a:pt x="882621" y="371991"/>
                      <a:pt x="881692" y="371991"/>
                    </a:cubicBezTo>
                    <a:cubicBezTo>
                      <a:pt x="880762" y="371061"/>
                      <a:pt x="878901" y="370131"/>
                      <a:pt x="877972" y="369201"/>
                    </a:cubicBezTo>
                    <a:cubicBezTo>
                      <a:pt x="876112" y="367341"/>
                      <a:pt x="875181" y="366411"/>
                      <a:pt x="874251" y="364551"/>
                    </a:cubicBezTo>
                    <a:cubicBezTo>
                      <a:pt x="872392" y="361761"/>
                      <a:pt x="871462" y="358971"/>
                      <a:pt x="869601" y="355251"/>
                    </a:cubicBezTo>
                    <a:cubicBezTo>
                      <a:pt x="867742" y="350602"/>
                      <a:pt x="866812" y="345952"/>
                      <a:pt x="865881" y="340372"/>
                    </a:cubicBezTo>
                    <a:cubicBezTo>
                      <a:pt x="866812" y="335722"/>
                      <a:pt x="864022" y="331072"/>
                      <a:pt x="859372" y="330142"/>
                    </a:cubicBezTo>
                    <a:cubicBezTo>
                      <a:pt x="858442" y="330142"/>
                      <a:pt x="857512" y="329212"/>
                      <a:pt x="856582" y="329212"/>
                    </a:cubicBezTo>
                    <a:cubicBezTo>
                      <a:pt x="852863" y="329212"/>
                      <a:pt x="849142" y="332002"/>
                      <a:pt x="847282" y="335722"/>
                    </a:cubicBezTo>
                    <a:cubicBezTo>
                      <a:pt x="838913" y="362691"/>
                      <a:pt x="828682" y="388730"/>
                      <a:pt x="816593" y="412910"/>
                    </a:cubicBezTo>
                    <a:cubicBezTo>
                      <a:pt x="799853" y="446389"/>
                      <a:pt x="781254" y="476148"/>
                      <a:pt x="758934" y="502188"/>
                    </a:cubicBezTo>
                    <a:cubicBezTo>
                      <a:pt x="740334" y="523577"/>
                      <a:pt x="718946" y="543107"/>
                      <a:pt x="695696" y="558916"/>
                    </a:cubicBezTo>
                    <a:lnTo>
                      <a:pt x="698485" y="557056"/>
                    </a:lnTo>
                    <a:cubicBezTo>
                      <a:pt x="680817" y="569146"/>
                      <a:pt x="665007" y="576586"/>
                      <a:pt x="651057" y="582166"/>
                    </a:cubicBezTo>
                    <a:cubicBezTo>
                      <a:pt x="644547" y="584026"/>
                      <a:pt x="638038" y="585886"/>
                      <a:pt x="632457" y="586816"/>
                    </a:cubicBezTo>
                    <a:cubicBezTo>
                      <a:pt x="631528" y="586816"/>
                      <a:pt x="630598" y="586816"/>
                      <a:pt x="630598" y="586816"/>
                    </a:cubicBezTo>
                    <a:cubicBezTo>
                      <a:pt x="627807" y="586816"/>
                      <a:pt x="625018" y="586816"/>
                      <a:pt x="623158" y="585886"/>
                    </a:cubicBezTo>
                    <a:cubicBezTo>
                      <a:pt x="620368" y="584956"/>
                      <a:pt x="618508" y="584956"/>
                      <a:pt x="616648" y="584026"/>
                    </a:cubicBezTo>
                    <a:cubicBezTo>
                      <a:pt x="614788" y="583096"/>
                      <a:pt x="612928" y="582166"/>
                      <a:pt x="611068" y="580306"/>
                    </a:cubicBezTo>
                    <a:cubicBezTo>
                      <a:pt x="609208" y="578446"/>
                      <a:pt x="607348" y="576586"/>
                      <a:pt x="605488" y="573796"/>
                    </a:cubicBezTo>
                    <a:cubicBezTo>
                      <a:pt x="602699" y="569146"/>
                      <a:pt x="599908" y="564496"/>
                      <a:pt x="598049" y="558916"/>
                    </a:cubicBezTo>
                    <a:cubicBezTo>
                      <a:pt x="594328" y="548687"/>
                      <a:pt x="592468" y="537527"/>
                      <a:pt x="591539" y="525437"/>
                    </a:cubicBezTo>
                    <a:cubicBezTo>
                      <a:pt x="591539" y="522647"/>
                      <a:pt x="591539" y="519857"/>
                      <a:pt x="591539" y="517067"/>
                    </a:cubicBezTo>
                    <a:cubicBezTo>
                      <a:pt x="591539" y="513348"/>
                      <a:pt x="590608" y="510557"/>
                      <a:pt x="588749" y="507768"/>
                    </a:cubicBezTo>
                    <a:cubicBezTo>
                      <a:pt x="586889" y="504978"/>
                      <a:pt x="583169" y="504048"/>
                      <a:pt x="580379" y="504048"/>
                    </a:cubicBezTo>
                    <a:lnTo>
                      <a:pt x="579449" y="504048"/>
                    </a:lnTo>
                    <a:cubicBezTo>
                      <a:pt x="573869" y="504048"/>
                      <a:pt x="569219" y="507768"/>
                      <a:pt x="568289" y="512418"/>
                    </a:cubicBezTo>
                    <a:cubicBezTo>
                      <a:pt x="567359" y="513348"/>
                      <a:pt x="565499" y="513348"/>
                      <a:pt x="563639" y="514277"/>
                    </a:cubicBezTo>
                    <a:cubicBezTo>
                      <a:pt x="560850" y="515207"/>
                      <a:pt x="558059" y="516137"/>
                      <a:pt x="555269" y="516137"/>
                    </a:cubicBezTo>
                    <a:lnTo>
                      <a:pt x="553409" y="516137"/>
                    </a:lnTo>
                    <a:cubicBezTo>
                      <a:pt x="551550" y="516137"/>
                      <a:pt x="548759" y="516137"/>
                      <a:pt x="546900" y="515207"/>
                    </a:cubicBezTo>
                    <a:cubicBezTo>
                      <a:pt x="544109" y="514277"/>
                      <a:pt x="541320" y="513348"/>
                      <a:pt x="538530" y="512418"/>
                    </a:cubicBezTo>
                    <a:cubicBezTo>
                      <a:pt x="535740" y="510557"/>
                      <a:pt x="532020" y="508698"/>
                      <a:pt x="528300" y="505908"/>
                    </a:cubicBezTo>
                    <a:cubicBezTo>
                      <a:pt x="527370" y="505908"/>
                      <a:pt x="527370" y="504978"/>
                      <a:pt x="526440" y="504978"/>
                    </a:cubicBezTo>
                    <a:cubicBezTo>
                      <a:pt x="525510" y="504048"/>
                      <a:pt x="524580" y="503118"/>
                      <a:pt x="522720" y="503118"/>
                    </a:cubicBezTo>
                    <a:cubicBezTo>
                      <a:pt x="521790" y="503118"/>
                      <a:pt x="520860" y="503118"/>
                      <a:pt x="519930" y="503118"/>
                    </a:cubicBezTo>
                    <a:cubicBezTo>
                      <a:pt x="519001" y="503118"/>
                      <a:pt x="517140" y="503118"/>
                      <a:pt x="516210" y="504048"/>
                    </a:cubicBezTo>
                    <a:cubicBezTo>
                      <a:pt x="513420" y="505908"/>
                      <a:pt x="511560" y="508698"/>
                      <a:pt x="511560" y="512418"/>
                    </a:cubicBezTo>
                    <a:cubicBezTo>
                      <a:pt x="511560" y="512418"/>
                      <a:pt x="511560" y="512418"/>
                      <a:pt x="510631" y="512418"/>
                    </a:cubicBezTo>
                    <a:cubicBezTo>
                      <a:pt x="510631" y="512418"/>
                      <a:pt x="509701" y="512418"/>
                      <a:pt x="509701" y="512418"/>
                    </a:cubicBezTo>
                    <a:cubicBezTo>
                      <a:pt x="507841" y="513348"/>
                      <a:pt x="505051" y="514277"/>
                      <a:pt x="504121" y="516137"/>
                    </a:cubicBezTo>
                    <a:cubicBezTo>
                      <a:pt x="502261" y="518927"/>
                      <a:pt x="502261" y="520787"/>
                      <a:pt x="503191" y="522647"/>
                    </a:cubicBezTo>
                    <a:cubicBezTo>
                      <a:pt x="503191" y="526367"/>
                      <a:pt x="503191" y="530087"/>
                      <a:pt x="502261" y="533807"/>
                    </a:cubicBezTo>
                    <a:cubicBezTo>
                      <a:pt x="500401" y="544037"/>
                      <a:pt x="496681" y="554266"/>
                      <a:pt x="490171" y="567286"/>
                    </a:cubicBezTo>
                    <a:cubicBezTo>
                      <a:pt x="488311" y="571936"/>
                      <a:pt x="485521" y="575656"/>
                      <a:pt x="483661" y="579376"/>
                    </a:cubicBezTo>
                    <a:cubicBezTo>
                      <a:pt x="481801" y="583096"/>
                      <a:pt x="479011" y="585886"/>
                      <a:pt x="477152" y="589606"/>
                    </a:cubicBezTo>
                    <a:lnTo>
                      <a:pt x="477152" y="590536"/>
                    </a:lnTo>
                    <a:lnTo>
                      <a:pt x="475292" y="593325"/>
                    </a:lnTo>
                    <a:cubicBezTo>
                      <a:pt x="469711" y="601695"/>
                      <a:pt x="463202" y="610065"/>
                      <a:pt x="457622" y="617505"/>
                    </a:cubicBezTo>
                    <a:cubicBezTo>
                      <a:pt x="451112" y="624945"/>
                      <a:pt x="443672" y="632385"/>
                      <a:pt x="436232" y="637034"/>
                    </a:cubicBezTo>
                    <a:cubicBezTo>
                      <a:pt x="433443" y="638894"/>
                      <a:pt x="430653" y="640754"/>
                      <a:pt x="427862" y="641684"/>
                    </a:cubicBezTo>
                    <a:cubicBezTo>
                      <a:pt x="426933" y="641684"/>
                      <a:pt x="425073" y="642614"/>
                      <a:pt x="423212" y="642614"/>
                    </a:cubicBezTo>
                    <a:cubicBezTo>
                      <a:pt x="422283" y="642614"/>
                      <a:pt x="421353" y="642614"/>
                      <a:pt x="420423" y="642614"/>
                    </a:cubicBezTo>
                    <a:cubicBezTo>
                      <a:pt x="419493" y="642614"/>
                      <a:pt x="418563" y="641684"/>
                      <a:pt x="417633" y="641684"/>
                    </a:cubicBezTo>
                    <a:cubicBezTo>
                      <a:pt x="414843" y="640754"/>
                      <a:pt x="412983" y="638894"/>
                      <a:pt x="410193" y="637034"/>
                    </a:cubicBezTo>
                    <a:cubicBezTo>
                      <a:pt x="407403" y="634245"/>
                      <a:pt x="405543" y="632385"/>
                      <a:pt x="403683" y="629595"/>
                    </a:cubicBezTo>
                    <a:cubicBezTo>
                      <a:pt x="401823" y="626805"/>
                      <a:pt x="399963" y="624945"/>
                      <a:pt x="397173" y="624015"/>
                    </a:cubicBezTo>
                    <a:cubicBezTo>
                      <a:pt x="396243" y="624015"/>
                      <a:pt x="394383" y="623085"/>
                      <a:pt x="393454" y="623085"/>
                    </a:cubicBezTo>
                    <a:cubicBezTo>
                      <a:pt x="391594" y="623085"/>
                      <a:pt x="389734" y="624015"/>
                      <a:pt x="387873" y="624015"/>
                    </a:cubicBezTo>
                    <a:cubicBezTo>
                      <a:pt x="386013" y="624945"/>
                      <a:pt x="385084" y="624945"/>
                      <a:pt x="383224" y="625875"/>
                    </a:cubicBezTo>
                    <a:cubicBezTo>
                      <a:pt x="381363" y="627735"/>
                      <a:pt x="380434" y="629595"/>
                      <a:pt x="380434" y="631454"/>
                    </a:cubicBezTo>
                    <a:cubicBezTo>
                      <a:pt x="376714" y="648194"/>
                      <a:pt x="371134" y="665864"/>
                      <a:pt x="360904" y="685393"/>
                    </a:cubicBezTo>
                    <a:lnTo>
                      <a:pt x="360904" y="686323"/>
                    </a:lnTo>
                    <a:lnTo>
                      <a:pt x="361834" y="686323"/>
                    </a:lnTo>
                    <a:cubicBezTo>
                      <a:pt x="345095" y="719802"/>
                      <a:pt x="322775" y="752352"/>
                      <a:pt x="296736" y="783971"/>
                    </a:cubicBezTo>
                    <a:cubicBezTo>
                      <a:pt x="270697" y="814660"/>
                      <a:pt x="242797" y="839769"/>
                      <a:pt x="213968" y="860229"/>
                    </a:cubicBezTo>
                    <a:cubicBezTo>
                      <a:pt x="193509" y="874179"/>
                      <a:pt x="174909" y="883478"/>
                      <a:pt x="155379" y="890918"/>
                    </a:cubicBezTo>
                    <a:cubicBezTo>
                      <a:pt x="142360" y="895568"/>
                      <a:pt x="129340" y="898358"/>
                      <a:pt x="117250" y="899288"/>
                    </a:cubicBezTo>
                    <a:cubicBezTo>
                      <a:pt x="114460" y="899288"/>
                      <a:pt x="111670" y="899288"/>
                      <a:pt x="107951" y="899288"/>
                    </a:cubicBezTo>
                    <a:cubicBezTo>
                      <a:pt x="102370" y="899288"/>
                      <a:pt x="96791" y="899288"/>
                      <a:pt x="91211" y="898358"/>
                    </a:cubicBezTo>
                    <a:cubicBezTo>
                      <a:pt x="86561" y="897428"/>
                      <a:pt x="81911" y="895568"/>
                      <a:pt x="77261" y="893708"/>
                    </a:cubicBezTo>
                    <a:cubicBezTo>
                      <a:pt x="72612" y="890918"/>
                      <a:pt x="67962" y="888128"/>
                      <a:pt x="63312" y="885338"/>
                    </a:cubicBezTo>
                    <a:cubicBezTo>
                      <a:pt x="61452" y="884408"/>
                      <a:pt x="59592" y="882548"/>
                      <a:pt x="58662" y="881618"/>
                    </a:cubicBezTo>
                    <a:cubicBezTo>
                      <a:pt x="54942" y="878828"/>
                      <a:pt x="52152" y="876039"/>
                      <a:pt x="48432" y="874179"/>
                    </a:cubicBezTo>
                    <a:lnTo>
                      <a:pt x="47502" y="873249"/>
                    </a:lnTo>
                    <a:lnTo>
                      <a:pt x="46572" y="872319"/>
                    </a:lnTo>
                    <a:cubicBezTo>
                      <a:pt x="44712" y="870459"/>
                      <a:pt x="41922" y="869529"/>
                      <a:pt x="40062" y="869529"/>
                    </a:cubicBezTo>
                    <a:cubicBezTo>
                      <a:pt x="38202" y="869529"/>
                      <a:pt x="36342" y="870459"/>
                      <a:pt x="34482" y="871389"/>
                    </a:cubicBezTo>
                    <a:cubicBezTo>
                      <a:pt x="34482" y="871389"/>
                      <a:pt x="33552" y="872319"/>
                      <a:pt x="33552" y="872319"/>
                    </a:cubicBezTo>
                    <a:lnTo>
                      <a:pt x="33552" y="872319"/>
                    </a:lnTo>
                    <a:cubicBezTo>
                      <a:pt x="29832" y="872319"/>
                      <a:pt x="26113" y="874179"/>
                      <a:pt x="25182" y="876968"/>
                    </a:cubicBezTo>
                    <a:cubicBezTo>
                      <a:pt x="23322" y="879759"/>
                      <a:pt x="21463" y="883478"/>
                      <a:pt x="19603" y="886268"/>
                    </a:cubicBezTo>
                    <a:cubicBezTo>
                      <a:pt x="13093" y="897428"/>
                      <a:pt x="7513" y="908588"/>
                      <a:pt x="2863" y="919747"/>
                    </a:cubicBezTo>
                    <a:cubicBezTo>
                      <a:pt x="-2717" y="936487"/>
                      <a:pt x="73" y="954157"/>
                      <a:pt x="9373" y="969036"/>
                    </a:cubicBezTo>
                    <a:cubicBezTo>
                      <a:pt x="10303" y="969966"/>
                      <a:pt x="10303" y="970896"/>
                      <a:pt x="11233" y="971826"/>
                    </a:cubicBezTo>
                    <a:cubicBezTo>
                      <a:pt x="11233" y="974616"/>
                      <a:pt x="13093" y="978336"/>
                      <a:pt x="14953" y="980196"/>
                    </a:cubicBezTo>
                    <a:cubicBezTo>
                      <a:pt x="17743" y="982986"/>
                      <a:pt x="21463" y="984846"/>
                      <a:pt x="26113" y="984846"/>
                    </a:cubicBezTo>
                    <a:cubicBezTo>
                      <a:pt x="29832" y="984846"/>
                      <a:pt x="33552" y="983916"/>
                      <a:pt x="36342" y="981126"/>
                    </a:cubicBezTo>
                    <a:lnTo>
                      <a:pt x="40062" y="978336"/>
                    </a:lnTo>
                    <a:cubicBezTo>
                      <a:pt x="44712" y="974616"/>
                      <a:pt x="49362" y="969966"/>
                      <a:pt x="54012" y="966246"/>
                    </a:cubicBezTo>
                    <a:cubicBezTo>
                      <a:pt x="55871" y="965316"/>
                      <a:pt x="57732" y="964386"/>
                      <a:pt x="59592" y="963456"/>
                    </a:cubicBezTo>
                    <a:cubicBezTo>
                      <a:pt x="62381" y="962526"/>
                      <a:pt x="65171" y="962526"/>
                      <a:pt x="67962" y="961596"/>
                    </a:cubicBezTo>
                    <a:cubicBezTo>
                      <a:pt x="71681" y="961596"/>
                      <a:pt x="76331" y="961596"/>
                      <a:pt x="80051" y="961596"/>
                    </a:cubicBezTo>
                    <a:cubicBezTo>
                      <a:pt x="88421" y="961596"/>
                      <a:pt x="97720" y="961596"/>
                      <a:pt x="105161" y="962526"/>
                    </a:cubicBezTo>
                    <a:lnTo>
                      <a:pt x="106090" y="962526"/>
                    </a:lnTo>
                    <a:lnTo>
                      <a:pt x="108880" y="962526"/>
                    </a:lnTo>
                    <a:cubicBezTo>
                      <a:pt x="112600" y="962526"/>
                      <a:pt x="116320" y="962526"/>
                      <a:pt x="120040" y="962526"/>
                    </a:cubicBezTo>
                    <a:cubicBezTo>
                      <a:pt x="131200" y="962526"/>
                      <a:pt x="141429" y="961596"/>
                      <a:pt x="149800" y="959737"/>
                    </a:cubicBezTo>
                    <a:cubicBezTo>
                      <a:pt x="168399" y="955087"/>
                      <a:pt x="185139" y="945787"/>
                      <a:pt x="198158" y="937417"/>
                    </a:cubicBezTo>
                    <a:cubicBezTo>
                      <a:pt x="213968" y="928117"/>
                      <a:pt x="228848" y="916958"/>
                      <a:pt x="243727" y="903938"/>
                    </a:cubicBezTo>
                    <a:cubicBezTo>
                      <a:pt x="272557" y="879759"/>
                      <a:pt x="295806" y="851859"/>
                      <a:pt x="315335" y="827680"/>
                    </a:cubicBezTo>
                    <a:cubicBezTo>
                      <a:pt x="326495" y="813730"/>
                      <a:pt x="336725" y="800710"/>
                      <a:pt x="347885" y="786761"/>
                    </a:cubicBezTo>
                    <a:lnTo>
                      <a:pt x="355324" y="777461"/>
                    </a:lnTo>
                    <a:lnTo>
                      <a:pt x="357184" y="775601"/>
                    </a:lnTo>
                    <a:cubicBezTo>
                      <a:pt x="364624" y="765371"/>
                      <a:pt x="372064" y="756071"/>
                      <a:pt x="380434" y="745842"/>
                    </a:cubicBezTo>
                    <a:cubicBezTo>
                      <a:pt x="382294" y="743982"/>
                      <a:pt x="384154" y="741192"/>
                      <a:pt x="386944" y="739332"/>
                    </a:cubicBezTo>
                    <a:lnTo>
                      <a:pt x="390663" y="739332"/>
                    </a:lnTo>
                    <a:cubicBezTo>
                      <a:pt x="391594" y="739332"/>
                      <a:pt x="393454" y="739332"/>
                      <a:pt x="394383" y="739332"/>
                    </a:cubicBezTo>
                    <a:cubicBezTo>
                      <a:pt x="395313" y="739332"/>
                      <a:pt x="396243" y="739332"/>
                      <a:pt x="397173" y="739332"/>
                    </a:cubicBezTo>
                    <a:cubicBezTo>
                      <a:pt x="406473" y="738402"/>
                      <a:pt x="416703" y="736542"/>
                      <a:pt x="427862" y="731892"/>
                    </a:cubicBezTo>
                    <a:cubicBezTo>
                      <a:pt x="447392" y="725382"/>
                      <a:pt x="465061" y="713293"/>
                      <a:pt x="479011" y="696553"/>
                    </a:cubicBezTo>
                    <a:cubicBezTo>
                      <a:pt x="492961" y="680743"/>
                      <a:pt x="503191" y="663074"/>
                      <a:pt x="511560" y="647264"/>
                    </a:cubicBezTo>
                    <a:lnTo>
                      <a:pt x="515280" y="640754"/>
                    </a:lnTo>
                    <a:lnTo>
                      <a:pt x="515280" y="639824"/>
                    </a:lnTo>
                    <a:cubicBezTo>
                      <a:pt x="519930" y="630524"/>
                      <a:pt x="526440" y="618435"/>
                      <a:pt x="532950" y="608205"/>
                    </a:cubicBezTo>
                    <a:cubicBezTo>
                      <a:pt x="532950" y="609135"/>
                      <a:pt x="532950" y="610065"/>
                      <a:pt x="533880" y="610995"/>
                    </a:cubicBezTo>
                    <a:cubicBezTo>
                      <a:pt x="536670" y="617505"/>
                      <a:pt x="540390" y="623085"/>
                      <a:pt x="545970" y="629595"/>
                    </a:cubicBezTo>
                    <a:cubicBezTo>
                      <a:pt x="553409" y="638894"/>
                      <a:pt x="564569" y="647264"/>
                      <a:pt x="577589" y="651914"/>
                    </a:cubicBezTo>
                    <a:cubicBezTo>
                      <a:pt x="586889" y="655634"/>
                      <a:pt x="596189" y="657494"/>
                      <a:pt x="608278" y="657494"/>
                    </a:cubicBezTo>
                    <a:cubicBezTo>
                      <a:pt x="611998" y="657494"/>
                      <a:pt x="615718" y="657494"/>
                      <a:pt x="618508" y="657494"/>
                    </a:cubicBezTo>
                    <a:cubicBezTo>
                      <a:pt x="636177" y="655634"/>
                      <a:pt x="652917" y="650054"/>
                      <a:pt x="665936" y="644474"/>
                    </a:cubicBezTo>
                    <a:cubicBezTo>
                      <a:pt x="681747" y="637964"/>
                      <a:pt x="697556" y="628665"/>
                      <a:pt x="716155" y="616575"/>
                    </a:cubicBezTo>
                    <a:cubicBezTo>
                      <a:pt x="731966" y="606345"/>
                      <a:pt x="746845" y="594255"/>
                      <a:pt x="762654" y="580306"/>
                    </a:cubicBezTo>
                    <a:cubicBezTo>
                      <a:pt x="768234" y="574726"/>
                      <a:pt x="774744" y="569146"/>
                      <a:pt x="782183" y="561706"/>
                    </a:cubicBezTo>
                    <a:cubicBezTo>
                      <a:pt x="788694" y="556126"/>
                      <a:pt x="795203" y="548687"/>
                      <a:pt x="802644" y="540317"/>
                    </a:cubicBezTo>
                    <a:cubicBezTo>
                      <a:pt x="815663" y="525437"/>
                      <a:pt x="825893" y="508698"/>
                      <a:pt x="833332" y="493818"/>
                    </a:cubicBezTo>
                    <a:lnTo>
                      <a:pt x="837052" y="487308"/>
                    </a:lnTo>
                    <a:lnTo>
                      <a:pt x="838913" y="483588"/>
                    </a:lnTo>
                    <a:cubicBezTo>
                      <a:pt x="846352" y="469638"/>
                      <a:pt x="854722" y="455689"/>
                      <a:pt x="864022" y="442669"/>
                    </a:cubicBezTo>
                    <a:cubicBezTo>
                      <a:pt x="868672" y="445459"/>
                      <a:pt x="873322" y="446389"/>
                      <a:pt x="878901" y="447319"/>
                    </a:cubicBezTo>
                    <a:cubicBezTo>
                      <a:pt x="879831" y="447319"/>
                      <a:pt x="879831" y="447319"/>
                      <a:pt x="880762" y="447319"/>
                    </a:cubicBezTo>
                    <a:cubicBezTo>
                      <a:pt x="889131" y="447319"/>
                      <a:pt x="898431" y="444529"/>
                      <a:pt x="908661" y="439879"/>
                    </a:cubicBezTo>
                    <a:cubicBezTo>
                      <a:pt x="919820" y="434299"/>
                      <a:pt x="929120" y="427790"/>
                      <a:pt x="938420" y="420350"/>
                    </a:cubicBezTo>
                    <a:cubicBezTo>
                      <a:pt x="946790" y="413840"/>
                      <a:pt x="955160" y="406400"/>
                      <a:pt x="965390" y="396170"/>
                    </a:cubicBezTo>
                    <a:cubicBezTo>
                      <a:pt x="980269" y="382221"/>
                      <a:pt x="994219" y="366411"/>
                      <a:pt x="1007239" y="349671"/>
                    </a:cubicBezTo>
                    <a:cubicBezTo>
                      <a:pt x="1029558" y="322702"/>
                      <a:pt x="1048158" y="291083"/>
                      <a:pt x="1063037" y="254814"/>
                    </a:cubicBezTo>
                    <a:cubicBezTo>
                      <a:pt x="1071407" y="235284"/>
                      <a:pt x="1077917" y="214825"/>
                      <a:pt x="1084426" y="191575"/>
                    </a:cubicBezTo>
                    <a:cubicBezTo>
                      <a:pt x="1085357" y="192505"/>
                      <a:pt x="1087216" y="193435"/>
                      <a:pt x="1090007" y="194365"/>
                    </a:cubicBezTo>
                    <a:cubicBezTo>
                      <a:pt x="1091866" y="195295"/>
                      <a:pt x="1094657" y="195295"/>
                      <a:pt x="1096516" y="195295"/>
                    </a:cubicBezTo>
                    <a:cubicBezTo>
                      <a:pt x="1100236" y="195295"/>
                      <a:pt x="1103956" y="194365"/>
                      <a:pt x="1107675" y="192505"/>
                    </a:cubicBezTo>
                    <a:cubicBezTo>
                      <a:pt x="1114186" y="188785"/>
                      <a:pt x="1118836" y="181346"/>
                      <a:pt x="1123486" y="174836"/>
                    </a:cubicBezTo>
                    <a:cubicBezTo>
                      <a:pt x="1125345" y="172046"/>
                      <a:pt x="1127206" y="168326"/>
                      <a:pt x="1129995" y="165536"/>
                    </a:cubicBezTo>
                    <a:cubicBezTo>
                      <a:pt x="1131856" y="163676"/>
                      <a:pt x="1132785" y="162746"/>
                      <a:pt x="1134645" y="161816"/>
                    </a:cubicBezTo>
                    <a:cubicBezTo>
                      <a:pt x="1137435" y="159956"/>
                      <a:pt x="1140225" y="158096"/>
                      <a:pt x="1143015" y="157166"/>
                    </a:cubicBezTo>
                    <a:lnTo>
                      <a:pt x="1143945" y="157166"/>
                    </a:lnTo>
                    <a:cubicBezTo>
                      <a:pt x="1144875" y="157166"/>
                      <a:pt x="1144875" y="157166"/>
                      <a:pt x="1145805" y="157166"/>
                    </a:cubicBezTo>
                    <a:cubicBezTo>
                      <a:pt x="1150455" y="158096"/>
                      <a:pt x="1153245" y="159026"/>
                      <a:pt x="1156965" y="159026"/>
                    </a:cubicBezTo>
                    <a:cubicBezTo>
                      <a:pt x="1157894" y="159026"/>
                      <a:pt x="1158824" y="159026"/>
                      <a:pt x="1159755" y="159026"/>
                    </a:cubicBezTo>
                    <a:cubicBezTo>
                      <a:pt x="1166264" y="159026"/>
                      <a:pt x="1172774" y="158096"/>
                      <a:pt x="1179284" y="156236"/>
                    </a:cubicBezTo>
                    <a:cubicBezTo>
                      <a:pt x="1195094" y="152516"/>
                      <a:pt x="1209973" y="146936"/>
                      <a:pt x="1222063" y="138567"/>
                    </a:cubicBezTo>
                    <a:cubicBezTo>
                      <a:pt x="1228572" y="134847"/>
                      <a:pt x="1234153" y="130197"/>
                      <a:pt x="1238803" y="124617"/>
                    </a:cubicBezTo>
                    <a:cubicBezTo>
                      <a:pt x="1241592" y="121827"/>
                      <a:pt x="1243453" y="119037"/>
                      <a:pt x="1246242" y="116247"/>
                    </a:cubicBezTo>
                    <a:cubicBezTo>
                      <a:pt x="1248103" y="113457"/>
                      <a:pt x="1249033" y="110667"/>
                      <a:pt x="1249962" y="108807"/>
                    </a:cubicBezTo>
                    <a:cubicBezTo>
                      <a:pt x="1252753" y="103228"/>
                      <a:pt x="1253683" y="97648"/>
                      <a:pt x="1254612" y="92998"/>
                    </a:cubicBezTo>
                    <a:lnTo>
                      <a:pt x="1255542" y="90208"/>
                    </a:lnTo>
                    <a:cubicBezTo>
                      <a:pt x="1257403" y="83698"/>
                      <a:pt x="1258332" y="78118"/>
                      <a:pt x="1261122" y="72538"/>
                    </a:cubicBezTo>
                    <a:cubicBezTo>
                      <a:pt x="1262053" y="70678"/>
                      <a:pt x="1262982" y="69748"/>
                      <a:pt x="1263912" y="67888"/>
                    </a:cubicBezTo>
                    <a:cubicBezTo>
                      <a:pt x="1264842" y="66958"/>
                      <a:pt x="1265772" y="66028"/>
                      <a:pt x="1265772" y="66028"/>
                    </a:cubicBezTo>
                    <a:cubicBezTo>
                      <a:pt x="1267632" y="65098"/>
                      <a:pt x="1270421" y="63238"/>
                      <a:pt x="1273212" y="62308"/>
                    </a:cubicBezTo>
                    <a:cubicBezTo>
                      <a:pt x="1277862" y="60449"/>
                      <a:pt x="1282512" y="59518"/>
                      <a:pt x="1288091" y="59518"/>
                    </a:cubicBezTo>
                    <a:cubicBezTo>
                      <a:pt x="1293671" y="59518"/>
                      <a:pt x="1298321" y="59518"/>
                      <a:pt x="1303902" y="59518"/>
                    </a:cubicBezTo>
                    <a:cubicBezTo>
                      <a:pt x="1312270" y="59518"/>
                      <a:pt x="1320640" y="59518"/>
                      <a:pt x="1329010" y="58589"/>
                    </a:cubicBezTo>
                    <a:cubicBezTo>
                      <a:pt x="1335520" y="57659"/>
                      <a:pt x="1342960" y="55799"/>
                      <a:pt x="1351330" y="53009"/>
                    </a:cubicBezTo>
                    <a:cubicBezTo>
                      <a:pt x="1357840" y="50219"/>
                      <a:pt x="1364350" y="46499"/>
                      <a:pt x="1370859" y="39989"/>
                    </a:cubicBezTo>
                    <a:cubicBezTo>
                      <a:pt x="1373650" y="40919"/>
                      <a:pt x="1373650" y="34409"/>
                      <a:pt x="1369930" y="29759"/>
                    </a:cubicBezTo>
                    <a:close/>
                  </a:path>
                </a:pathLst>
              </a:custGeom>
              <a:solidFill>
                <a:schemeClr val="tx1">
                  <a:alpha val="36000"/>
                </a:schemeClr>
              </a:solidFill>
              <a:ln w="93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xmlns="" id="{A5EE1159-071E-1CCD-D738-EA84EF6F1C7C}"/>
                  </a:ext>
                </a:extLst>
              </p:cNvPr>
              <p:cNvSpPr/>
              <p:nvPr/>
            </p:nvSpPr>
            <p:spPr>
              <a:xfrm>
                <a:off x="9265026" y="2937971"/>
                <a:ext cx="966946" cy="833259"/>
              </a:xfrm>
              <a:custGeom>
                <a:avLst/>
                <a:gdLst>
                  <a:gd name="connsiteX0" fmla="*/ 966581 w 966946"/>
                  <a:gd name="connsiteY0" fmla="*/ 217615 h 833259"/>
                  <a:gd name="connsiteX1" fmla="*/ 954492 w 966946"/>
                  <a:gd name="connsiteY1" fmla="*/ 157166 h 833259"/>
                  <a:gd name="connsiteX2" fmla="*/ 926593 w 966946"/>
                  <a:gd name="connsiteY2" fmla="*/ 100437 h 833259"/>
                  <a:gd name="connsiteX3" fmla="*/ 886603 w 966946"/>
                  <a:gd name="connsiteY3" fmla="*/ 55799 h 833259"/>
                  <a:gd name="connsiteX4" fmla="*/ 836384 w 966946"/>
                  <a:gd name="connsiteY4" fmla="*/ 23249 h 833259"/>
                  <a:gd name="connsiteX5" fmla="*/ 780586 w 966946"/>
                  <a:gd name="connsiteY5" fmla="*/ 4650 h 833259"/>
                  <a:gd name="connsiteX6" fmla="*/ 732227 w 966946"/>
                  <a:gd name="connsiteY6" fmla="*/ 0 h 833259"/>
                  <a:gd name="connsiteX7" fmla="*/ 718278 w 966946"/>
                  <a:gd name="connsiteY7" fmla="*/ 0 h 833259"/>
                  <a:gd name="connsiteX8" fmla="*/ 657829 w 966946"/>
                  <a:gd name="connsiteY8" fmla="*/ 12090 h 833259"/>
                  <a:gd name="connsiteX9" fmla="*/ 602031 w 966946"/>
                  <a:gd name="connsiteY9" fmla="*/ 39989 h 833259"/>
                  <a:gd name="connsiteX10" fmla="*/ 555532 w 966946"/>
                  <a:gd name="connsiteY10" fmla="*/ 81838 h 833259"/>
                  <a:gd name="connsiteX11" fmla="*/ 522053 w 966946"/>
                  <a:gd name="connsiteY11" fmla="*/ 132987 h 833259"/>
                  <a:gd name="connsiteX12" fmla="*/ 504383 w 966946"/>
                  <a:gd name="connsiteY12" fmla="*/ 183205 h 833259"/>
                  <a:gd name="connsiteX13" fmla="*/ 503453 w 966946"/>
                  <a:gd name="connsiteY13" fmla="*/ 188785 h 833259"/>
                  <a:gd name="connsiteX14" fmla="*/ 499733 w 966946"/>
                  <a:gd name="connsiteY14" fmla="*/ 250164 h 833259"/>
                  <a:gd name="connsiteX15" fmla="*/ 511823 w 966946"/>
                  <a:gd name="connsiteY15" fmla="*/ 309682 h 833259"/>
                  <a:gd name="connsiteX16" fmla="*/ 540652 w 966946"/>
                  <a:gd name="connsiteY16" fmla="*/ 366411 h 833259"/>
                  <a:gd name="connsiteX17" fmla="*/ 581572 w 966946"/>
                  <a:gd name="connsiteY17" fmla="*/ 411980 h 833259"/>
                  <a:gd name="connsiteX18" fmla="*/ 631789 w 966946"/>
                  <a:gd name="connsiteY18" fmla="*/ 445459 h 833259"/>
                  <a:gd name="connsiteX19" fmla="*/ 687588 w 966946"/>
                  <a:gd name="connsiteY19" fmla="*/ 464059 h 833259"/>
                  <a:gd name="connsiteX20" fmla="*/ 735948 w 966946"/>
                  <a:gd name="connsiteY20" fmla="*/ 468708 h 833259"/>
                  <a:gd name="connsiteX21" fmla="*/ 749897 w 966946"/>
                  <a:gd name="connsiteY21" fmla="*/ 468708 h 833259"/>
                  <a:gd name="connsiteX22" fmla="*/ 809416 w 966946"/>
                  <a:gd name="connsiteY22" fmla="*/ 456619 h 833259"/>
                  <a:gd name="connsiteX23" fmla="*/ 865215 w 966946"/>
                  <a:gd name="connsiteY23" fmla="*/ 428719 h 833259"/>
                  <a:gd name="connsiteX24" fmla="*/ 912643 w 966946"/>
                  <a:gd name="connsiteY24" fmla="*/ 386870 h 833259"/>
                  <a:gd name="connsiteX25" fmla="*/ 945192 w 966946"/>
                  <a:gd name="connsiteY25" fmla="*/ 336652 h 833259"/>
                  <a:gd name="connsiteX26" fmla="*/ 964722 w 966946"/>
                  <a:gd name="connsiteY26" fmla="*/ 279923 h 833259"/>
                  <a:gd name="connsiteX27" fmla="*/ 966581 w 966946"/>
                  <a:gd name="connsiteY27" fmla="*/ 217615 h 833259"/>
                  <a:gd name="connsiteX28" fmla="*/ 456025 w 966946"/>
                  <a:gd name="connsiteY28" fmla="*/ 525437 h 833259"/>
                  <a:gd name="connsiteX29" fmla="*/ 428125 w 966946"/>
                  <a:gd name="connsiteY29" fmla="*/ 468708 h 833259"/>
                  <a:gd name="connsiteX30" fmla="*/ 387206 w 966946"/>
                  <a:gd name="connsiteY30" fmla="*/ 422210 h 833259"/>
                  <a:gd name="connsiteX31" fmla="*/ 337917 w 966946"/>
                  <a:gd name="connsiteY31" fmla="*/ 389660 h 833259"/>
                  <a:gd name="connsiteX32" fmla="*/ 281189 w 966946"/>
                  <a:gd name="connsiteY32" fmla="*/ 370131 h 833259"/>
                  <a:gd name="connsiteX33" fmla="*/ 234690 w 966946"/>
                  <a:gd name="connsiteY33" fmla="*/ 365481 h 833259"/>
                  <a:gd name="connsiteX34" fmla="*/ 219810 w 966946"/>
                  <a:gd name="connsiteY34" fmla="*/ 365481 h 833259"/>
                  <a:gd name="connsiteX35" fmla="*/ 210511 w 966946"/>
                  <a:gd name="connsiteY35" fmla="*/ 366411 h 833259"/>
                  <a:gd name="connsiteX36" fmla="*/ 159362 w 966946"/>
                  <a:gd name="connsiteY36" fmla="*/ 377571 h 833259"/>
                  <a:gd name="connsiteX37" fmla="*/ 103563 w 966946"/>
                  <a:gd name="connsiteY37" fmla="*/ 405470 h 833259"/>
                  <a:gd name="connsiteX38" fmla="*/ 56134 w 966946"/>
                  <a:gd name="connsiteY38" fmla="*/ 447319 h 833259"/>
                  <a:gd name="connsiteX39" fmla="*/ 22655 w 966946"/>
                  <a:gd name="connsiteY39" fmla="*/ 498468 h 833259"/>
                  <a:gd name="connsiteX40" fmla="*/ 4055 w 966946"/>
                  <a:gd name="connsiteY40" fmla="*/ 555196 h 833259"/>
                  <a:gd name="connsiteX41" fmla="*/ 335 w 966946"/>
                  <a:gd name="connsiteY41" fmla="*/ 612855 h 833259"/>
                  <a:gd name="connsiteX42" fmla="*/ 12425 w 966946"/>
                  <a:gd name="connsiteY42" fmla="*/ 674233 h 833259"/>
                  <a:gd name="connsiteX43" fmla="*/ 40324 w 966946"/>
                  <a:gd name="connsiteY43" fmla="*/ 730032 h 833259"/>
                  <a:gd name="connsiteX44" fmla="*/ 81243 w 966946"/>
                  <a:gd name="connsiteY44" fmla="*/ 776531 h 833259"/>
                  <a:gd name="connsiteX45" fmla="*/ 131462 w 966946"/>
                  <a:gd name="connsiteY45" fmla="*/ 809080 h 833259"/>
                  <a:gd name="connsiteX46" fmla="*/ 190051 w 966946"/>
                  <a:gd name="connsiteY46" fmla="*/ 828609 h 833259"/>
                  <a:gd name="connsiteX47" fmla="*/ 235619 w 966946"/>
                  <a:gd name="connsiteY47" fmla="*/ 833259 h 833259"/>
                  <a:gd name="connsiteX48" fmla="*/ 248639 w 966946"/>
                  <a:gd name="connsiteY48" fmla="*/ 833259 h 833259"/>
                  <a:gd name="connsiteX49" fmla="*/ 307228 w 966946"/>
                  <a:gd name="connsiteY49" fmla="*/ 821170 h 833259"/>
                  <a:gd name="connsiteX50" fmla="*/ 363957 w 966946"/>
                  <a:gd name="connsiteY50" fmla="*/ 793270 h 833259"/>
                  <a:gd name="connsiteX51" fmla="*/ 409526 w 966946"/>
                  <a:gd name="connsiteY51" fmla="*/ 752352 h 833259"/>
                  <a:gd name="connsiteX52" fmla="*/ 443005 w 966946"/>
                  <a:gd name="connsiteY52" fmla="*/ 701203 h 833259"/>
                  <a:gd name="connsiteX53" fmla="*/ 461604 w 966946"/>
                  <a:gd name="connsiteY53" fmla="*/ 644474 h 833259"/>
                  <a:gd name="connsiteX54" fmla="*/ 465324 w 966946"/>
                  <a:gd name="connsiteY54" fmla="*/ 584956 h 833259"/>
                  <a:gd name="connsiteX55" fmla="*/ 456025 w 966946"/>
                  <a:gd name="connsiteY55" fmla="*/ 525437 h 833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966946" h="833259">
                    <a:moveTo>
                      <a:pt x="966581" y="217615"/>
                    </a:moveTo>
                    <a:cubicBezTo>
                      <a:pt x="964722" y="197155"/>
                      <a:pt x="961002" y="176696"/>
                      <a:pt x="954492" y="157166"/>
                    </a:cubicBezTo>
                    <a:cubicBezTo>
                      <a:pt x="947052" y="137637"/>
                      <a:pt x="937752" y="118107"/>
                      <a:pt x="926593" y="100437"/>
                    </a:cubicBezTo>
                    <a:cubicBezTo>
                      <a:pt x="915433" y="83698"/>
                      <a:pt x="901483" y="68818"/>
                      <a:pt x="886603" y="55799"/>
                    </a:cubicBezTo>
                    <a:cubicBezTo>
                      <a:pt x="870794" y="42779"/>
                      <a:pt x="854054" y="31619"/>
                      <a:pt x="836384" y="23249"/>
                    </a:cubicBezTo>
                    <a:cubicBezTo>
                      <a:pt x="818716" y="14879"/>
                      <a:pt x="800116" y="8370"/>
                      <a:pt x="780586" y="4650"/>
                    </a:cubicBezTo>
                    <a:cubicBezTo>
                      <a:pt x="764777" y="1860"/>
                      <a:pt x="748037" y="0"/>
                      <a:pt x="732227" y="0"/>
                    </a:cubicBezTo>
                    <a:cubicBezTo>
                      <a:pt x="727578" y="0"/>
                      <a:pt x="722928" y="0"/>
                      <a:pt x="718278" y="0"/>
                    </a:cubicBezTo>
                    <a:cubicBezTo>
                      <a:pt x="697819" y="1860"/>
                      <a:pt x="677359" y="5580"/>
                      <a:pt x="657829" y="12090"/>
                    </a:cubicBezTo>
                    <a:cubicBezTo>
                      <a:pt x="638300" y="18600"/>
                      <a:pt x="619700" y="28829"/>
                      <a:pt x="602031" y="39989"/>
                    </a:cubicBezTo>
                    <a:cubicBezTo>
                      <a:pt x="584361" y="52078"/>
                      <a:pt x="568552" y="66028"/>
                      <a:pt x="555532" y="81838"/>
                    </a:cubicBezTo>
                    <a:cubicBezTo>
                      <a:pt x="542512" y="97648"/>
                      <a:pt x="531353" y="114387"/>
                      <a:pt x="522053" y="132987"/>
                    </a:cubicBezTo>
                    <a:cubicBezTo>
                      <a:pt x="514613" y="148796"/>
                      <a:pt x="508103" y="165536"/>
                      <a:pt x="504383" y="183205"/>
                    </a:cubicBezTo>
                    <a:cubicBezTo>
                      <a:pt x="504383" y="185065"/>
                      <a:pt x="503453" y="186925"/>
                      <a:pt x="503453" y="188785"/>
                    </a:cubicBezTo>
                    <a:cubicBezTo>
                      <a:pt x="499733" y="209245"/>
                      <a:pt x="498803" y="229704"/>
                      <a:pt x="499733" y="250164"/>
                    </a:cubicBezTo>
                    <a:cubicBezTo>
                      <a:pt x="501593" y="270623"/>
                      <a:pt x="505313" y="290153"/>
                      <a:pt x="511823" y="309682"/>
                    </a:cubicBezTo>
                    <a:cubicBezTo>
                      <a:pt x="519262" y="330142"/>
                      <a:pt x="528562" y="348741"/>
                      <a:pt x="540652" y="366411"/>
                    </a:cubicBezTo>
                    <a:cubicBezTo>
                      <a:pt x="552741" y="383150"/>
                      <a:pt x="565761" y="398960"/>
                      <a:pt x="581572" y="411980"/>
                    </a:cubicBezTo>
                    <a:cubicBezTo>
                      <a:pt x="597381" y="424999"/>
                      <a:pt x="614121" y="436159"/>
                      <a:pt x="631789" y="445459"/>
                    </a:cubicBezTo>
                    <a:cubicBezTo>
                      <a:pt x="649459" y="453829"/>
                      <a:pt x="668059" y="460339"/>
                      <a:pt x="687588" y="464059"/>
                    </a:cubicBezTo>
                    <a:cubicBezTo>
                      <a:pt x="703398" y="466848"/>
                      <a:pt x="720137" y="468708"/>
                      <a:pt x="735948" y="468708"/>
                    </a:cubicBezTo>
                    <a:cubicBezTo>
                      <a:pt x="740597" y="468708"/>
                      <a:pt x="745247" y="468708"/>
                      <a:pt x="749897" y="468708"/>
                    </a:cubicBezTo>
                    <a:cubicBezTo>
                      <a:pt x="770356" y="466848"/>
                      <a:pt x="790816" y="463129"/>
                      <a:pt x="809416" y="456619"/>
                    </a:cubicBezTo>
                    <a:cubicBezTo>
                      <a:pt x="828945" y="450109"/>
                      <a:pt x="847545" y="440809"/>
                      <a:pt x="865215" y="428719"/>
                    </a:cubicBezTo>
                    <a:cubicBezTo>
                      <a:pt x="882883" y="416630"/>
                      <a:pt x="898694" y="402680"/>
                      <a:pt x="912643" y="386870"/>
                    </a:cubicBezTo>
                    <a:cubicBezTo>
                      <a:pt x="925663" y="371991"/>
                      <a:pt x="935893" y="355251"/>
                      <a:pt x="945192" y="336652"/>
                    </a:cubicBezTo>
                    <a:cubicBezTo>
                      <a:pt x="953562" y="318052"/>
                      <a:pt x="960072" y="299453"/>
                      <a:pt x="964722" y="279923"/>
                    </a:cubicBezTo>
                    <a:cubicBezTo>
                      <a:pt x="966581" y="258534"/>
                      <a:pt x="967512" y="238074"/>
                      <a:pt x="966581" y="217615"/>
                    </a:cubicBezTo>
                    <a:close/>
                    <a:moveTo>
                      <a:pt x="456025" y="525437"/>
                    </a:moveTo>
                    <a:cubicBezTo>
                      <a:pt x="449514" y="505908"/>
                      <a:pt x="439285" y="486378"/>
                      <a:pt x="428125" y="468708"/>
                    </a:cubicBezTo>
                    <a:cubicBezTo>
                      <a:pt x="416035" y="451969"/>
                      <a:pt x="403015" y="436159"/>
                      <a:pt x="387206" y="422210"/>
                    </a:cubicBezTo>
                    <a:cubicBezTo>
                      <a:pt x="372327" y="409190"/>
                      <a:pt x="355587" y="398960"/>
                      <a:pt x="337917" y="389660"/>
                    </a:cubicBezTo>
                    <a:cubicBezTo>
                      <a:pt x="320247" y="381291"/>
                      <a:pt x="300718" y="374781"/>
                      <a:pt x="281189" y="370131"/>
                    </a:cubicBezTo>
                    <a:cubicBezTo>
                      <a:pt x="265379" y="367341"/>
                      <a:pt x="250499" y="365481"/>
                      <a:pt x="234690" y="365481"/>
                    </a:cubicBezTo>
                    <a:cubicBezTo>
                      <a:pt x="230040" y="365481"/>
                      <a:pt x="225390" y="365481"/>
                      <a:pt x="219810" y="365481"/>
                    </a:cubicBezTo>
                    <a:cubicBezTo>
                      <a:pt x="217020" y="365481"/>
                      <a:pt x="214230" y="366411"/>
                      <a:pt x="210511" y="366411"/>
                    </a:cubicBezTo>
                    <a:cubicBezTo>
                      <a:pt x="192841" y="368271"/>
                      <a:pt x="176101" y="371991"/>
                      <a:pt x="159362" y="377571"/>
                    </a:cubicBezTo>
                    <a:cubicBezTo>
                      <a:pt x="139832" y="384080"/>
                      <a:pt x="121232" y="394310"/>
                      <a:pt x="103563" y="405470"/>
                    </a:cubicBezTo>
                    <a:cubicBezTo>
                      <a:pt x="85893" y="417560"/>
                      <a:pt x="70084" y="431509"/>
                      <a:pt x="56134" y="447319"/>
                    </a:cubicBezTo>
                    <a:cubicBezTo>
                      <a:pt x="43115" y="463129"/>
                      <a:pt x="31955" y="479868"/>
                      <a:pt x="22655" y="498468"/>
                    </a:cubicBezTo>
                    <a:cubicBezTo>
                      <a:pt x="14285" y="516137"/>
                      <a:pt x="7775" y="535667"/>
                      <a:pt x="4055" y="555196"/>
                    </a:cubicBezTo>
                    <a:cubicBezTo>
                      <a:pt x="335" y="574726"/>
                      <a:pt x="-594" y="593325"/>
                      <a:pt x="335" y="612855"/>
                    </a:cubicBezTo>
                    <a:cubicBezTo>
                      <a:pt x="2195" y="634244"/>
                      <a:pt x="5916" y="654704"/>
                      <a:pt x="12425" y="674233"/>
                    </a:cubicBezTo>
                    <a:cubicBezTo>
                      <a:pt x="19865" y="693763"/>
                      <a:pt x="29165" y="713292"/>
                      <a:pt x="40324" y="730032"/>
                    </a:cubicBezTo>
                    <a:cubicBezTo>
                      <a:pt x="52414" y="746772"/>
                      <a:pt x="66364" y="762581"/>
                      <a:pt x="81243" y="776531"/>
                    </a:cubicBezTo>
                    <a:cubicBezTo>
                      <a:pt x="96123" y="789551"/>
                      <a:pt x="113793" y="800710"/>
                      <a:pt x="131462" y="809080"/>
                    </a:cubicBezTo>
                    <a:cubicBezTo>
                      <a:pt x="150062" y="818380"/>
                      <a:pt x="170521" y="824890"/>
                      <a:pt x="190051" y="828609"/>
                    </a:cubicBezTo>
                    <a:cubicBezTo>
                      <a:pt x="204930" y="831400"/>
                      <a:pt x="220740" y="833259"/>
                      <a:pt x="235619" y="833259"/>
                    </a:cubicBezTo>
                    <a:cubicBezTo>
                      <a:pt x="240269" y="833259"/>
                      <a:pt x="244919" y="833259"/>
                      <a:pt x="248639" y="833259"/>
                    </a:cubicBezTo>
                    <a:cubicBezTo>
                      <a:pt x="269098" y="831400"/>
                      <a:pt x="288629" y="827680"/>
                      <a:pt x="307228" y="821170"/>
                    </a:cubicBezTo>
                    <a:cubicBezTo>
                      <a:pt x="326758" y="814660"/>
                      <a:pt x="346287" y="804430"/>
                      <a:pt x="363957" y="793270"/>
                    </a:cubicBezTo>
                    <a:cubicBezTo>
                      <a:pt x="380696" y="782111"/>
                      <a:pt x="395576" y="768161"/>
                      <a:pt x="409526" y="752352"/>
                    </a:cubicBezTo>
                    <a:cubicBezTo>
                      <a:pt x="422545" y="736542"/>
                      <a:pt x="433705" y="719802"/>
                      <a:pt x="443005" y="701203"/>
                    </a:cubicBezTo>
                    <a:cubicBezTo>
                      <a:pt x="451375" y="683533"/>
                      <a:pt x="457884" y="664004"/>
                      <a:pt x="461604" y="644474"/>
                    </a:cubicBezTo>
                    <a:cubicBezTo>
                      <a:pt x="465324" y="624945"/>
                      <a:pt x="466254" y="605415"/>
                      <a:pt x="465324" y="584956"/>
                    </a:cubicBezTo>
                    <a:cubicBezTo>
                      <a:pt x="466254" y="566356"/>
                      <a:pt x="462534" y="544966"/>
                      <a:pt x="456025" y="525437"/>
                    </a:cubicBezTo>
                    <a:close/>
                  </a:path>
                </a:pathLst>
              </a:custGeom>
              <a:solidFill>
                <a:srgbClr val="FDFDFD"/>
              </a:solidFill>
              <a:ln w="93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xmlns="" id="{7F88C0B9-9F17-13E5-4407-E25D233FF4E1}"/>
                  </a:ext>
                </a:extLst>
              </p:cNvPr>
              <p:cNvSpPr/>
              <p:nvPr/>
            </p:nvSpPr>
            <p:spPr>
              <a:xfrm>
                <a:off x="9849387" y="3526647"/>
                <a:ext cx="156621" cy="154376"/>
              </a:xfrm>
              <a:custGeom>
                <a:avLst/>
                <a:gdLst>
                  <a:gd name="connsiteX0" fmla="*/ 132057 w 156621"/>
                  <a:gd name="connsiteY0" fmla="*/ 0 h 154376"/>
                  <a:gd name="connsiteX1" fmla="*/ 132057 w 156621"/>
                  <a:gd name="connsiteY1" fmla="*/ 0 h 154376"/>
                  <a:gd name="connsiteX2" fmla="*/ 83698 w 156621"/>
                  <a:gd name="connsiteY2" fmla="*/ 37199 h 154376"/>
                  <a:gd name="connsiteX3" fmla="*/ 82768 w 156621"/>
                  <a:gd name="connsiteY3" fmla="*/ 37199 h 154376"/>
                  <a:gd name="connsiteX4" fmla="*/ 81838 w 156621"/>
                  <a:gd name="connsiteY4" fmla="*/ 38129 h 154376"/>
                  <a:gd name="connsiteX5" fmla="*/ 66028 w 156621"/>
                  <a:gd name="connsiteY5" fmla="*/ 49289 h 154376"/>
                  <a:gd name="connsiteX6" fmla="*/ 0 w 156621"/>
                  <a:gd name="connsiteY6" fmla="*/ 103228 h 154376"/>
                  <a:gd name="connsiteX7" fmla="*/ 8370 w 156621"/>
                  <a:gd name="connsiteY7" fmla="*/ 119037 h 154376"/>
                  <a:gd name="connsiteX8" fmla="*/ 24179 w 156621"/>
                  <a:gd name="connsiteY8" fmla="*/ 137637 h 154376"/>
                  <a:gd name="connsiteX9" fmla="*/ 39989 w 156621"/>
                  <a:gd name="connsiteY9" fmla="*/ 147866 h 154376"/>
                  <a:gd name="connsiteX10" fmla="*/ 56728 w 156621"/>
                  <a:gd name="connsiteY10" fmla="*/ 153446 h 154376"/>
                  <a:gd name="connsiteX11" fmla="*/ 70678 w 156621"/>
                  <a:gd name="connsiteY11" fmla="*/ 154376 h 154376"/>
                  <a:gd name="connsiteX12" fmla="*/ 74398 w 156621"/>
                  <a:gd name="connsiteY12" fmla="*/ 154376 h 154376"/>
                  <a:gd name="connsiteX13" fmla="*/ 94858 w 156621"/>
                  <a:gd name="connsiteY13" fmla="*/ 149726 h 154376"/>
                  <a:gd name="connsiteX14" fmla="*/ 115317 w 156621"/>
                  <a:gd name="connsiteY14" fmla="*/ 139497 h 154376"/>
                  <a:gd name="connsiteX15" fmla="*/ 134847 w 156621"/>
                  <a:gd name="connsiteY15" fmla="*/ 121827 h 154376"/>
                  <a:gd name="connsiteX16" fmla="*/ 147867 w 156621"/>
                  <a:gd name="connsiteY16" fmla="*/ 101367 h 154376"/>
                  <a:gd name="connsiteX17" fmla="*/ 155307 w 156621"/>
                  <a:gd name="connsiteY17" fmla="*/ 79978 h 154376"/>
                  <a:gd name="connsiteX18" fmla="*/ 156237 w 156621"/>
                  <a:gd name="connsiteY18" fmla="*/ 58588 h 154376"/>
                  <a:gd name="connsiteX19" fmla="*/ 151587 w 156621"/>
                  <a:gd name="connsiteY19" fmla="*/ 35339 h 154376"/>
                  <a:gd name="connsiteX20" fmla="*/ 138567 w 156621"/>
                  <a:gd name="connsiteY20" fmla="*/ 9300 h 154376"/>
                  <a:gd name="connsiteX21" fmla="*/ 132057 w 156621"/>
                  <a:gd name="connsiteY21" fmla="*/ 0 h 154376"/>
                  <a:gd name="connsiteX22" fmla="*/ 132057 w 156621"/>
                  <a:gd name="connsiteY22" fmla="*/ 0 h 154376"/>
                  <a:gd name="connsiteX23" fmla="*/ 132057 w 156621"/>
                  <a:gd name="connsiteY23" fmla="*/ 0 h 15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6621" h="154376">
                    <a:moveTo>
                      <a:pt x="132057" y="0"/>
                    </a:moveTo>
                    <a:lnTo>
                      <a:pt x="132057" y="0"/>
                    </a:lnTo>
                    <a:cubicBezTo>
                      <a:pt x="116247" y="13950"/>
                      <a:pt x="98577" y="26039"/>
                      <a:pt x="83698" y="37199"/>
                    </a:cubicBezTo>
                    <a:lnTo>
                      <a:pt x="82768" y="37199"/>
                    </a:lnTo>
                    <a:lnTo>
                      <a:pt x="81838" y="38129"/>
                    </a:lnTo>
                    <a:cubicBezTo>
                      <a:pt x="76259" y="41849"/>
                      <a:pt x="70678" y="45569"/>
                      <a:pt x="66028" y="49289"/>
                    </a:cubicBezTo>
                    <a:cubicBezTo>
                      <a:pt x="45569" y="64168"/>
                      <a:pt x="22320" y="81838"/>
                      <a:pt x="0" y="103228"/>
                    </a:cubicBezTo>
                    <a:cubicBezTo>
                      <a:pt x="2790" y="108807"/>
                      <a:pt x="5580" y="113457"/>
                      <a:pt x="8370" y="119037"/>
                    </a:cubicBezTo>
                    <a:cubicBezTo>
                      <a:pt x="13020" y="125547"/>
                      <a:pt x="18600" y="132057"/>
                      <a:pt x="24179" y="137637"/>
                    </a:cubicBezTo>
                    <a:cubicBezTo>
                      <a:pt x="28829" y="142286"/>
                      <a:pt x="34410" y="145077"/>
                      <a:pt x="39989" y="147866"/>
                    </a:cubicBezTo>
                    <a:cubicBezTo>
                      <a:pt x="44639" y="150656"/>
                      <a:pt x="50219" y="152516"/>
                      <a:pt x="56728" y="153446"/>
                    </a:cubicBezTo>
                    <a:cubicBezTo>
                      <a:pt x="61378" y="154376"/>
                      <a:pt x="66028" y="154376"/>
                      <a:pt x="70678" y="154376"/>
                    </a:cubicBezTo>
                    <a:cubicBezTo>
                      <a:pt x="71609" y="154376"/>
                      <a:pt x="72539" y="154376"/>
                      <a:pt x="74398" y="154376"/>
                    </a:cubicBezTo>
                    <a:cubicBezTo>
                      <a:pt x="81838" y="153446"/>
                      <a:pt x="88348" y="152516"/>
                      <a:pt x="94858" y="149726"/>
                    </a:cubicBezTo>
                    <a:cubicBezTo>
                      <a:pt x="102297" y="146936"/>
                      <a:pt x="108808" y="143216"/>
                      <a:pt x="115317" y="139497"/>
                    </a:cubicBezTo>
                    <a:cubicBezTo>
                      <a:pt x="122758" y="134847"/>
                      <a:pt x="129267" y="128337"/>
                      <a:pt x="134847" y="121827"/>
                    </a:cubicBezTo>
                    <a:cubicBezTo>
                      <a:pt x="140426" y="115317"/>
                      <a:pt x="144146" y="108807"/>
                      <a:pt x="147867" y="101367"/>
                    </a:cubicBezTo>
                    <a:cubicBezTo>
                      <a:pt x="150657" y="94858"/>
                      <a:pt x="153446" y="87418"/>
                      <a:pt x="155307" y="79978"/>
                    </a:cubicBezTo>
                    <a:cubicBezTo>
                      <a:pt x="156237" y="72538"/>
                      <a:pt x="157166" y="66028"/>
                      <a:pt x="156237" y="58588"/>
                    </a:cubicBezTo>
                    <a:cubicBezTo>
                      <a:pt x="155307" y="51149"/>
                      <a:pt x="154376" y="42779"/>
                      <a:pt x="151587" y="35339"/>
                    </a:cubicBezTo>
                    <a:cubicBezTo>
                      <a:pt x="148796" y="26969"/>
                      <a:pt x="144146" y="17670"/>
                      <a:pt x="138567" y="9300"/>
                    </a:cubicBezTo>
                    <a:cubicBezTo>
                      <a:pt x="137637" y="6510"/>
                      <a:pt x="134847" y="2790"/>
                      <a:pt x="132057" y="0"/>
                    </a:cubicBezTo>
                    <a:cubicBezTo>
                      <a:pt x="132987" y="0"/>
                      <a:pt x="132057" y="0"/>
                      <a:pt x="132057" y="0"/>
                    </a:cubicBezTo>
                    <a:lnTo>
                      <a:pt x="132057" y="0"/>
                    </a:lnTo>
                    <a:close/>
                  </a:path>
                </a:pathLst>
              </a:custGeom>
              <a:solidFill>
                <a:srgbClr val="F37480"/>
              </a:solidFill>
              <a:ln w="93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xmlns="" id="{D715934D-681A-B1C8-9CB1-451735C358E0}"/>
                  </a:ext>
                </a:extLst>
              </p:cNvPr>
              <p:cNvSpPr/>
              <p:nvPr/>
            </p:nvSpPr>
            <p:spPr>
              <a:xfrm>
                <a:off x="8713420" y="2046123"/>
                <a:ext cx="839193" cy="461169"/>
              </a:xfrm>
              <a:custGeom>
                <a:avLst/>
                <a:gdLst>
                  <a:gd name="connsiteX0" fmla="*/ 653309 w 839193"/>
                  <a:gd name="connsiteY0" fmla="*/ 930 h 461169"/>
                  <a:gd name="connsiteX1" fmla="*/ 590071 w 839193"/>
                  <a:gd name="connsiteY1" fmla="*/ 13020 h 461169"/>
                  <a:gd name="connsiteX2" fmla="*/ 531482 w 839193"/>
                  <a:gd name="connsiteY2" fmla="*/ 34409 h 461169"/>
                  <a:gd name="connsiteX3" fmla="*/ 471033 w 839193"/>
                  <a:gd name="connsiteY3" fmla="*/ 64168 h 461169"/>
                  <a:gd name="connsiteX4" fmla="*/ 365016 w 839193"/>
                  <a:gd name="connsiteY4" fmla="*/ 132057 h 461169"/>
                  <a:gd name="connsiteX5" fmla="*/ 318517 w 839193"/>
                  <a:gd name="connsiteY5" fmla="*/ 166466 h 461169"/>
                  <a:gd name="connsiteX6" fmla="*/ 298058 w 839193"/>
                  <a:gd name="connsiteY6" fmla="*/ 182275 h 461169"/>
                  <a:gd name="connsiteX7" fmla="*/ 272948 w 839193"/>
                  <a:gd name="connsiteY7" fmla="*/ 199015 h 461169"/>
                  <a:gd name="connsiteX8" fmla="*/ 160421 w 839193"/>
                  <a:gd name="connsiteY8" fmla="*/ 261324 h 461169"/>
                  <a:gd name="connsiteX9" fmla="*/ 51614 w 839193"/>
                  <a:gd name="connsiteY9" fmla="*/ 332932 h 461169"/>
                  <a:gd name="connsiteX10" fmla="*/ 11625 w 839193"/>
                  <a:gd name="connsiteY10" fmla="*/ 378501 h 461169"/>
                  <a:gd name="connsiteX11" fmla="*/ 1395 w 839193"/>
                  <a:gd name="connsiteY11" fmla="*/ 403610 h 461169"/>
                  <a:gd name="connsiteX12" fmla="*/ 1395 w 839193"/>
                  <a:gd name="connsiteY12" fmla="*/ 429649 h 461169"/>
                  <a:gd name="connsiteX13" fmla="*/ 11625 w 839193"/>
                  <a:gd name="connsiteY13" fmla="*/ 448249 h 461169"/>
                  <a:gd name="connsiteX14" fmla="*/ 32084 w 839193"/>
                  <a:gd name="connsiteY14" fmla="*/ 459409 h 461169"/>
                  <a:gd name="connsiteX15" fmla="*/ 59053 w 839193"/>
                  <a:gd name="connsiteY15" fmla="*/ 459409 h 461169"/>
                  <a:gd name="connsiteX16" fmla="*/ 91603 w 839193"/>
                  <a:gd name="connsiteY16" fmla="*/ 448249 h 461169"/>
                  <a:gd name="connsiteX17" fmla="*/ 97183 w 839193"/>
                  <a:gd name="connsiteY17" fmla="*/ 439879 h 461169"/>
                  <a:gd name="connsiteX18" fmla="*/ 95323 w 839193"/>
                  <a:gd name="connsiteY18" fmla="*/ 430580 h 461169"/>
                  <a:gd name="connsiteX19" fmla="*/ 86953 w 839193"/>
                  <a:gd name="connsiteY19" fmla="*/ 425000 h 461169"/>
                  <a:gd name="connsiteX20" fmla="*/ 77653 w 839193"/>
                  <a:gd name="connsiteY20" fmla="*/ 426860 h 461169"/>
                  <a:gd name="connsiteX21" fmla="*/ 76723 w 839193"/>
                  <a:gd name="connsiteY21" fmla="*/ 426860 h 461169"/>
                  <a:gd name="connsiteX22" fmla="*/ 54403 w 839193"/>
                  <a:gd name="connsiteY22" fmla="*/ 434299 h 461169"/>
                  <a:gd name="connsiteX23" fmla="*/ 43244 w 839193"/>
                  <a:gd name="connsiteY23" fmla="*/ 435229 h 461169"/>
                  <a:gd name="connsiteX24" fmla="*/ 36734 w 839193"/>
                  <a:gd name="connsiteY24" fmla="*/ 434299 h 461169"/>
                  <a:gd name="connsiteX25" fmla="*/ 33014 w 839193"/>
                  <a:gd name="connsiteY25" fmla="*/ 432439 h 461169"/>
                  <a:gd name="connsiteX26" fmla="*/ 31154 w 839193"/>
                  <a:gd name="connsiteY26" fmla="*/ 430580 h 461169"/>
                  <a:gd name="connsiteX27" fmla="*/ 29294 w 839193"/>
                  <a:gd name="connsiteY27" fmla="*/ 427790 h 461169"/>
                  <a:gd name="connsiteX28" fmla="*/ 28364 w 839193"/>
                  <a:gd name="connsiteY28" fmla="*/ 424070 h 461169"/>
                  <a:gd name="connsiteX29" fmla="*/ 28364 w 839193"/>
                  <a:gd name="connsiteY29" fmla="*/ 418490 h 461169"/>
                  <a:gd name="connsiteX30" fmla="*/ 31154 w 839193"/>
                  <a:gd name="connsiteY30" fmla="*/ 408260 h 461169"/>
                  <a:gd name="connsiteX31" fmla="*/ 40454 w 839193"/>
                  <a:gd name="connsiteY31" fmla="*/ 392450 h 461169"/>
                  <a:gd name="connsiteX32" fmla="*/ 69283 w 839193"/>
                  <a:gd name="connsiteY32" fmla="*/ 363621 h 461169"/>
                  <a:gd name="connsiteX33" fmla="*/ 174371 w 839193"/>
                  <a:gd name="connsiteY33" fmla="*/ 299453 h 461169"/>
                  <a:gd name="connsiteX34" fmla="*/ 288758 w 839193"/>
                  <a:gd name="connsiteY34" fmla="*/ 239004 h 461169"/>
                  <a:gd name="connsiteX35" fmla="*/ 382685 w 839193"/>
                  <a:gd name="connsiteY35" fmla="*/ 174836 h 461169"/>
                  <a:gd name="connsiteX36" fmla="*/ 488703 w 839193"/>
                  <a:gd name="connsiteY36" fmla="*/ 107877 h 461169"/>
                  <a:gd name="connsiteX37" fmla="*/ 535202 w 839193"/>
                  <a:gd name="connsiteY37" fmla="*/ 83698 h 461169"/>
                  <a:gd name="connsiteX38" fmla="*/ 639359 w 839193"/>
                  <a:gd name="connsiteY38" fmla="*/ 49289 h 461169"/>
                  <a:gd name="connsiteX39" fmla="*/ 706318 w 839193"/>
                  <a:gd name="connsiteY39" fmla="*/ 46499 h 461169"/>
                  <a:gd name="connsiteX40" fmla="*/ 757467 w 839193"/>
                  <a:gd name="connsiteY40" fmla="*/ 58589 h 461169"/>
                  <a:gd name="connsiteX41" fmla="*/ 780716 w 839193"/>
                  <a:gd name="connsiteY41" fmla="*/ 68818 h 461169"/>
                  <a:gd name="connsiteX42" fmla="*/ 793735 w 839193"/>
                  <a:gd name="connsiteY42" fmla="*/ 76258 h 461169"/>
                  <a:gd name="connsiteX43" fmla="*/ 809545 w 839193"/>
                  <a:gd name="connsiteY43" fmla="*/ 87418 h 461169"/>
                  <a:gd name="connsiteX44" fmla="*/ 819775 w 839193"/>
                  <a:gd name="connsiteY44" fmla="*/ 90208 h 461169"/>
                  <a:gd name="connsiteX45" fmla="*/ 833724 w 839193"/>
                  <a:gd name="connsiteY45" fmla="*/ 83698 h 461169"/>
                  <a:gd name="connsiteX46" fmla="*/ 832794 w 839193"/>
                  <a:gd name="connsiteY46" fmla="*/ 55799 h 461169"/>
                  <a:gd name="connsiteX47" fmla="*/ 776066 w 839193"/>
                  <a:gd name="connsiteY47" fmla="*/ 20460 h 461169"/>
                  <a:gd name="connsiteX48" fmla="*/ 715618 w 839193"/>
                  <a:gd name="connsiteY48" fmla="*/ 3720 h 461169"/>
                  <a:gd name="connsiteX49" fmla="*/ 680278 w 839193"/>
                  <a:gd name="connsiteY49" fmla="*/ 1860 h 461169"/>
                  <a:gd name="connsiteX50" fmla="*/ 653309 w 839193"/>
                  <a:gd name="connsiteY50" fmla="*/ 930 h 461169"/>
                  <a:gd name="connsiteX51" fmla="*/ 653309 w 839193"/>
                  <a:gd name="connsiteY51" fmla="*/ 930 h 461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839193" h="461169">
                    <a:moveTo>
                      <a:pt x="653309" y="930"/>
                    </a:moveTo>
                    <a:cubicBezTo>
                      <a:pt x="631920" y="2790"/>
                      <a:pt x="610530" y="7440"/>
                      <a:pt x="590071" y="13020"/>
                    </a:cubicBezTo>
                    <a:cubicBezTo>
                      <a:pt x="569611" y="18600"/>
                      <a:pt x="550081" y="26039"/>
                      <a:pt x="531482" y="34409"/>
                    </a:cubicBezTo>
                    <a:cubicBezTo>
                      <a:pt x="511023" y="43709"/>
                      <a:pt x="490563" y="53009"/>
                      <a:pt x="471033" y="64168"/>
                    </a:cubicBezTo>
                    <a:cubicBezTo>
                      <a:pt x="433834" y="84628"/>
                      <a:pt x="399425" y="107877"/>
                      <a:pt x="365016" y="132057"/>
                    </a:cubicBezTo>
                    <a:cubicBezTo>
                      <a:pt x="349206" y="143216"/>
                      <a:pt x="333397" y="154376"/>
                      <a:pt x="318517" y="166466"/>
                    </a:cubicBezTo>
                    <a:cubicBezTo>
                      <a:pt x="312007" y="172046"/>
                      <a:pt x="304568" y="176696"/>
                      <a:pt x="298058" y="182275"/>
                    </a:cubicBezTo>
                    <a:cubicBezTo>
                      <a:pt x="289688" y="187855"/>
                      <a:pt x="281318" y="193435"/>
                      <a:pt x="272948" y="199015"/>
                    </a:cubicBezTo>
                    <a:cubicBezTo>
                      <a:pt x="236679" y="221335"/>
                      <a:pt x="198550" y="240864"/>
                      <a:pt x="160421" y="261324"/>
                    </a:cubicBezTo>
                    <a:cubicBezTo>
                      <a:pt x="122292" y="281783"/>
                      <a:pt x="85093" y="304103"/>
                      <a:pt x="51614" y="332932"/>
                    </a:cubicBezTo>
                    <a:cubicBezTo>
                      <a:pt x="36734" y="345952"/>
                      <a:pt x="22785" y="360831"/>
                      <a:pt x="11625" y="378501"/>
                    </a:cubicBezTo>
                    <a:cubicBezTo>
                      <a:pt x="6975" y="385941"/>
                      <a:pt x="3255" y="395240"/>
                      <a:pt x="1395" y="403610"/>
                    </a:cubicBezTo>
                    <a:cubicBezTo>
                      <a:pt x="-465" y="411980"/>
                      <a:pt x="-465" y="421280"/>
                      <a:pt x="1395" y="429649"/>
                    </a:cubicBezTo>
                    <a:cubicBezTo>
                      <a:pt x="2325" y="437089"/>
                      <a:pt x="6975" y="442669"/>
                      <a:pt x="11625" y="448249"/>
                    </a:cubicBezTo>
                    <a:cubicBezTo>
                      <a:pt x="16275" y="453829"/>
                      <a:pt x="24644" y="457549"/>
                      <a:pt x="32084" y="459409"/>
                    </a:cubicBezTo>
                    <a:cubicBezTo>
                      <a:pt x="40454" y="462199"/>
                      <a:pt x="50684" y="461269"/>
                      <a:pt x="59053" y="459409"/>
                    </a:cubicBezTo>
                    <a:cubicBezTo>
                      <a:pt x="70213" y="457549"/>
                      <a:pt x="81373" y="452899"/>
                      <a:pt x="91603" y="448249"/>
                    </a:cubicBezTo>
                    <a:cubicBezTo>
                      <a:pt x="94392" y="447319"/>
                      <a:pt x="96252" y="443599"/>
                      <a:pt x="97183" y="439879"/>
                    </a:cubicBezTo>
                    <a:cubicBezTo>
                      <a:pt x="98112" y="436159"/>
                      <a:pt x="97183" y="433369"/>
                      <a:pt x="95323" y="430580"/>
                    </a:cubicBezTo>
                    <a:cubicBezTo>
                      <a:pt x="93463" y="427790"/>
                      <a:pt x="90673" y="425930"/>
                      <a:pt x="86953" y="425000"/>
                    </a:cubicBezTo>
                    <a:cubicBezTo>
                      <a:pt x="83233" y="424070"/>
                      <a:pt x="80443" y="425000"/>
                      <a:pt x="77653" y="426860"/>
                    </a:cubicBezTo>
                    <a:cubicBezTo>
                      <a:pt x="77653" y="426860"/>
                      <a:pt x="77653" y="426860"/>
                      <a:pt x="76723" y="426860"/>
                    </a:cubicBezTo>
                    <a:cubicBezTo>
                      <a:pt x="69283" y="429649"/>
                      <a:pt x="61843" y="432439"/>
                      <a:pt x="54403" y="434299"/>
                    </a:cubicBezTo>
                    <a:cubicBezTo>
                      <a:pt x="50684" y="435229"/>
                      <a:pt x="46964" y="435229"/>
                      <a:pt x="43244" y="435229"/>
                    </a:cubicBezTo>
                    <a:cubicBezTo>
                      <a:pt x="41384" y="435229"/>
                      <a:pt x="38594" y="434299"/>
                      <a:pt x="36734" y="434299"/>
                    </a:cubicBezTo>
                    <a:cubicBezTo>
                      <a:pt x="35804" y="433369"/>
                      <a:pt x="33944" y="433369"/>
                      <a:pt x="33014" y="432439"/>
                    </a:cubicBezTo>
                    <a:cubicBezTo>
                      <a:pt x="32084" y="431509"/>
                      <a:pt x="31154" y="431509"/>
                      <a:pt x="31154" y="430580"/>
                    </a:cubicBezTo>
                    <a:cubicBezTo>
                      <a:pt x="30224" y="429649"/>
                      <a:pt x="30224" y="428719"/>
                      <a:pt x="29294" y="427790"/>
                    </a:cubicBezTo>
                    <a:cubicBezTo>
                      <a:pt x="29294" y="426860"/>
                      <a:pt x="28364" y="425000"/>
                      <a:pt x="28364" y="424070"/>
                    </a:cubicBezTo>
                    <a:cubicBezTo>
                      <a:pt x="28364" y="422210"/>
                      <a:pt x="28364" y="420350"/>
                      <a:pt x="28364" y="418490"/>
                    </a:cubicBezTo>
                    <a:cubicBezTo>
                      <a:pt x="29294" y="414770"/>
                      <a:pt x="30224" y="411980"/>
                      <a:pt x="31154" y="408260"/>
                    </a:cubicBezTo>
                    <a:cubicBezTo>
                      <a:pt x="33944" y="402680"/>
                      <a:pt x="36734" y="397100"/>
                      <a:pt x="40454" y="392450"/>
                    </a:cubicBezTo>
                    <a:cubicBezTo>
                      <a:pt x="48824" y="381291"/>
                      <a:pt x="59053" y="371991"/>
                      <a:pt x="69283" y="363621"/>
                    </a:cubicBezTo>
                    <a:cubicBezTo>
                      <a:pt x="100902" y="337582"/>
                      <a:pt x="137172" y="318052"/>
                      <a:pt x="174371" y="299453"/>
                    </a:cubicBezTo>
                    <a:cubicBezTo>
                      <a:pt x="212500" y="279923"/>
                      <a:pt x="251559" y="261324"/>
                      <a:pt x="288758" y="239004"/>
                    </a:cubicBezTo>
                    <a:cubicBezTo>
                      <a:pt x="321307" y="219475"/>
                      <a:pt x="351066" y="196225"/>
                      <a:pt x="382685" y="174836"/>
                    </a:cubicBezTo>
                    <a:cubicBezTo>
                      <a:pt x="417095" y="150656"/>
                      <a:pt x="452434" y="127407"/>
                      <a:pt x="488703" y="107877"/>
                    </a:cubicBezTo>
                    <a:cubicBezTo>
                      <a:pt x="503582" y="99508"/>
                      <a:pt x="519392" y="91138"/>
                      <a:pt x="535202" y="83698"/>
                    </a:cubicBezTo>
                    <a:cubicBezTo>
                      <a:pt x="568681" y="68818"/>
                      <a:pt x="603090" y="56729"/>
                      <a:pt x="639359" y="49289"/>
                    </a:cubicBezTo>
                    <a:cubicBezTo>
                      <a:pt x="661678" y="45569"/>
                      <a:pt x="683998" y="44639"/>
                      <a:pt x="706318" y="46499"/>
                    </a:cubicBezTo>
                    <a:cubicBezTo>
                      <a:pt x="723987" y="48359"/>
                      <a:pt x="740726" y="52079"/>
                      <a:pt x="757467" y="58589"/>
                    </a:cubicBezTo>
                    <a:cubicBezTo>
                      <a:pt x="764906" y="61378"/>
                      <a:pt x="773276" y="65098"/>
                      <a:pt x="780716" y="68818"/>
                    </a:cubicBezTo>
                    <a:cubicBezTo>
                      <a:pt x="785366" y="71608"/>
                      <a:pt x="790016" y="73468"/>
                      <a:pt x="793735" y="76258"/>
                    </a:cubicBezTo>
                    <a:cubicBezTo>
                      <a:pt x="799315" y="79978"/>
                      <a:pt x="804895" y="83698"/>
                      <a:pt x="809545" y="87418"/>
                    </a:cubicBezTo>
                    <a:cubicBezTo>
                      <a:pt x="812335" y="89278"/>
                      <a:pt x="816054" y="90208"/>
                      <a:pt x="819775" y="90208"/>
                    </a:cubicBezTo>
                    <a:cubicBezTo>
                      <a:pt x="825354" y="90208"/>
                      <a:pt x="830004" y="87418"/>
                      <a:pt x="833724" y="83698"/>
                    </a:cubicBezTo>
                    <a:cubicBezTo>
                      <a:pt x="841164" y="76258"/>
                      <a:pt x="841164" y="63239"/>
                      <a:pt x="832794" y="55799"/>
                    </a:cubicBezTo>
                    <a:cubicBezTo>
                      <a:pt x="816054" y="40919"/>
                      <a:pt x="796525" y="28829"/>
                      <a:pt x="776066" y="20460"/>
                    </a:cubicBezTo>
                    <a:cubicBezTo>
                      <a:pt x="756536" y="12090"/>
                      <a:pt x="737007" y="6510"/>
                      <a:pt x="715618" y="3720"/>
                    </a:cubicBezTo>
                    <a:cubicBezTo>
                      <a:pt x="704458" y="1860"/>
                      <a:pt x="692368" y="1860"/>
                      <a:pt x="680278" y="1860"/>
                    </a:cubicBezTo>
                    <a:cubicBezTo>
                      <a:pt x="671908" y="-930"/>
                      <a:pt x="662609" y="0"/>
                      <a:pt x="653309" y="930"/>
                    </a:cubicBezTo>
                    <a:lnTo>
                      <a:pt x="653309" y="930"/>
                    </a:lnTo>
                    <a:close/>
                  </a:path>
                </a:pathLst>
              </a:custGeom>
              <a:solidFill>
                <a:srgbClr val="FDFDFD"/>
              </a:solidFill>
              <a:ln w="93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xmlns="" id="{896BE56F-0A83-DFF9-66C5-EDDFBBC450BF}"/>
                  </a:ext>
                </a:extLst>
              </p:cNvPr>
              <p:cNvSpPr/>
              <p:nvPr/>
            </p:nvSpPr>
            <p:spPr>
              <a:xfrm>
                <a:off x="8521380" y="2471122"/>
                <a:ext cx="300382" cy="586122"/>
              </a:xfrm>
              <a:custGeom>
                <a:avLst/>
                <a:gdLst>
                  <a:gd name="connsiteX0" fmla="*/ 280853 w 300382"/>
                  <a:gd name="connsiteY0" fmla="*/ 0 h 586122"/>
                  <a:gd name="connsiteX1" fmla="*/ 266904 w 300382"/>
                  <a:gd name="connsiteY1" fmla="*/ 6510 h 586122"/>
                  <a:gd name="connsiteX2" fmla="*/ 119967 w 300382"/>
                  <a:gd name="connsiteY2" fmla="*/ 232494 h 586122"/>
                  <a:gd name="connsiteX3" fmla="*/ 62309 w 300382"/>
                  <a:gd name="connsiteY3" fmla="*/ 353391 h 586122"/>
                  <a:gd name="connsiteX4" fmla="*/ 18600 w 300382"/>
                  <a:gd name="connsiteY4" fmla="*/ 483588 h 586122"/>
                  <a:gd name="connsiteX5" fmla="*/ 0 w 300382"/>
                  <a:gd name="connsiteY5" fmla="*/ 579376 h 586122"/>
                  <a:gd name="connsiteX6" fmla="*/ 4650 w 300382"/>
                  <a:gd name="connsiteY6" fmla="*/ 585886 h 586122"/>
                  <a:gd name="connsiteX7" fmla="*/ 11160 w 300382"/>
                  <a:gd name="connsiteY7" fmla="*/ 581236 h 586122"/>
                  <a:gd name="connsiteX8" fmla="*/ 41849 w 300382"/>
                  <a:gd name="connsiteY8" fmla="*/ 470569 h 586122"/>
                  <a:gd name="connsiteX9" fmla="*/ 90208 w 300382"/>
                  <a:gd name="connsiteY9" fmla="*/ 365481 h 586122"/>
                  <a:gd name="connsiteX10" fmla="*/ 143217 w 300382"/>
                  <a:gd name="connsiteY10" fmla="*/ 264113 h 586122"/>
                  <a:gd name="connsiteX11" fmla="*/ 265043 w 300382"/>
                  <a:gd name="connsiteY11" fmla="*/ 73468 h 586122"/>
                  <a:gd name="connsiteX12" fmla="*/ 294803 w 300382"/>
                  <a:gd name="connsiteY12" fmla="*/ 34409 h 586122"/>
                  <a:gd name="connsiteX13" fmla="*/ 297593 w 300382"/>
                  <a:gd name="connsiteY13" fmla="*/ 29759 h 586122"/>
                  <a:gd name="connsiteX14" fmla="*/ 300383 w 300382"/>
                  <a:gd name="connsiteY14" fmla="*/ 19530 h 586122"/>
                  <a:gd name="connsiteX15" fmla="*/ 293873 w 300382"/>
                  <a:gd name="connsiteY15" fmla="*/ 5580 h 586122"/>
                  <a:gd name="connsiteX16" fmla="*/ 280853 w 300382"/>
                  <a:gd name="connsiteY16" fmla="*/ 0 h 586122"/>
                  <a:gd name="connsiteX17" fmla="*/ 280853 w 300382"/>
                  <a:gd name="connsiteY17" fmla="*/ 0 h 586122"/>
                  <a:gd name="connsiteX18" fmla="*/ 280853 w 300382"/>
                  <a:gd name="connsiteY18" fmla="*/ 0 h 586122"/>
                  <a:gd name="connsiteX19" fmla="*/ 43709 w 300382"/>
                  <a:gd name="connsiteY19" fmla="*/ 468708 h 586122"/>
                  <a:gd name="connsiteX20" fmla="*/ 43709 w 300382"/>
                  <a:gd name="connsiteY20" fmla="*/ 468708 h 586122"/>
                  <a:gd name="connsiteX21" fmla="*/ 43709 w 300382"/>
                  <a:gd name="connsiteY21" fmla="*/ 468708 h 586122"/>
                  <a:gd name="connsiteX22" fmla="*/ 43709 w 300382"/>
                  <a:gd name="connsiteY22" fmla="*/ 468708 h 586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00382" h="586122">
                    <a:moveTo>
                      <a:pt x="280853" y="0"/>
                    </a:moveTo>
                    <a:cubicBezTo>
                      <a:pt x="276203" y="0"/>
                      <a:pt x="269693" y="2790"/>
                      <a:pt x="266904" y="6510"/>
                    </a:cubicBezTo>
                    <a:cubicBezTo>
                      <a:pt x="212035" y="78118"/>
                      <a:pt x="162746" y="153446"/>
                      <a:pt x="119967" y="232494"/>
                    </a:cubicBezTo>
                    <a:cubicBezTo>
                      <a:pt x="98578" y="271553"/>
                      <a:pt x="79978" y="312472"/>
                      <a:pt x="62309" y="353391"/>
                    </a:cubicBezTo>
                    <a:cubicBezTo>
                      <a:pt x="44639" y="395240"/>
                      <a:pt x="30689" y="438949"/>
                      <a:pt x="18600" y="483588"/>
                    </a:cubicBezTo>
                    <a:cubicBezTo>
                      <a:pt x="10230" y="515207"/>
                      <a:pt x="4650" y="547757"/>
                      <a:pt x="0" y="579376"/>
                    </a:cubicBezTo>
                    <a:cubicBezTo>
                      <a:pt x="0" y="582166"/>
                      <a:pt x="930" y="585886"/>
                      <a:pt x="4650" y="585886"/>
                    </a:cubicBezTo>
                    <a:cubicBezTo>
                      <a:pt x="7440" y="586816"/>
                      <a:pt x="11160" y="584956"/>
                      <a:pt x="11160" y="581236"/>
                    </a:cubicBezTo>
                    <a:cubicBezTo>
                      <a:pt x="18600" y="543107"/>
                      <a:pt x="28830" y="505908"/>
                      <a:pt x="41849" y="470569"/>
                    </a:cubicBezTo>
                    <a:cubicBezTo>
                      <a:pt x="55799" y="434299"/>
                      <a:pt x="73468" y="399890"/>
                      <a:pt x="90208" y="365481"/>
                    </a:cubicBezTo>
                    <a:cubicBezTo>
                      <a:pt x="106947" y="331072"/>
                      <a:pt x="124617" y="296663"/>
                      <a:pt x="143217" y="264113"/>
                    </a:cubicBezTo>
                    <a:cubicBezTo>
                      <a:pt x="180416" y="198085"/>
                      <a:pt x="221334" y="134847"/>
                      <a:pt x="265043" y="73468"/>
                    </a:cubicBezTo>
                    <a:cubicBezTo>
                      <a:pt x="274343" y="60449"/>
                      <a:pt x="284573" y="47429"/>
                      <a:pt x="294803" y="34409"/>
                    </a:cubicBezTo>
                    <a:lnTo>
                      <a:pt x="297593" y="29759"/>
                    </a:lnTo>
                    <a:cubicBezTo>
                      <a:pt x="299453" y="26039"/>
                      <a:pt x="300383" y="23249"/>
                      <a:pt x="300383" y="19530"/>
                    </a:cubicBezTo>
                    <a:cubicBezTo>
                      <a:pt x="300383" y="13950"/>
                      <a:pt x="297593" y="9300"/>
                      <a:pt x="293873" y="5580"/>
                    </a:cubicBezTo>
                    <a:cubicBezTo>
                      <a:pt x="292013" y="1860"/>
                      <a:pt x="286433" y="0"/>
                      <a:pt x="280853" y="0"/>
                    </a:cubicBezTo>
                    <a:cubicBezTo>
                      <a:pt x="281783" y="0"/>
                      <a:pt x="280853" y="0"/>
                      <a:pt x="280853" y="0"/>
                    </a:cubicBezTo>
                    <a:lnTo>
                      <a:pt x="280853" y="0"/>
                    </a:lnTo>
                    <a:close/>
                    <a:moveTo>
                      <a:pt x="43709" y="468708"/>
                    </a:moveTo>
                    <a:lnTo>
                      <a:pt x="43709" y="468708"/>
                    </a:lnTo>
                    <a:cubicBezTo>
                      <a:pt x="43709" y="468708"/>
                      <a:pt x="43709" y="468708"/>
                      <a:pt x="43709" y="468708"/>
                    </a:cubicBezTo>
                    <a:lnTo>
                      <a:pt x="43709" y="468708"/>
                    </a:lnTo>
                    <a:close/>
                  </a:path>
                </a:pathLst>
              </a:custGeom>
              <a:solidFill>
                <a:srgbClr val="FDFDFD"/>
              </a:solidFill>
              <a:ln w="93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A00D2CB3-50F4-153C-37AC-EAA3FCA1D526}"/>
                </a:ext>
              </a:extLst>
            </p:cNvPr>
            <p:cNvSpPr/>
            <p:nvPr/>
          </p:nvSpPr>
          <p:spPr>
            <a:xfrm>
              <a:off x="8476656" y="1237973"/>
              <a:ext cx="3716654" cy="4957708"/>
            </a:xfrm>
            <a:custGeom>
              <a:avLst/>
              <a:gdLst>
                <a:gd name="connsiteX0" fmla="*/ 952382 w 3716654"/>
                <a:gd name="connsiteY0" fmla="*/ 1822755 h 4957708"/>
                <a:gd name="connsiteX1" fmla="*/ 944012 w 3716654"/>
                <a:gd name="connsiteY1" fmla="*/ 1808806 h 4957708"/>
                <a:gd name="connsiteX2" fmla="*/ 934712 w 3716654"/>
                <a:gd name="connsiteY2" fmla="*/ 1809736 h 4957708"/>
                <a:gd name="connsiteX3" fmla="*/ 929132 w 3716654"/>
                <a:gd name="connsiteY3" fmla="*/ 1817175 h 4957708"/>
                <a:gd name="connsiteX4" fmla="*/ 930062 w 3716654"/>
                <a:gd name="connsiteY4" fmla="*/ 1869254 h 4957708"/>
                <a:gd name="connsiteX5" fmla="*/ 950522 w 3716654"/>
                <a:gd name="connsiteY5" fmla="*/ 1875764 h 4957708"/>
                <a:gd name="connsiteX6" fmla="*/ 975631 w 3716654"/>
                <a:gd name="connsiteY6" fmla="*/ 1867394 h 4957708"/>
                <a:gd name="connsiteX7" fmla="*/ 981211 w 3716654"/>
                <a:gd name="connsiteY7" fmla="*/ 1863674 h 4957708"/>
                <a:gd name="connsiteX8" fmla="*/ 978421 w 3716654"/>
                <a:gd name="connsiteY8" fmla="*/ 1893434 h 4957708"/>
                <a:gd name="connsiteX9" fmla="*/ 986790 w 3716654"/>
                <a:gd name="connsiteY9" fmla="*/ 1937143 h 4957708"/>
                <a:gd name="connsiteX10" fmla="*/ 1001670 w 3716654"/>
                <a:gd name="connsiteY10" fmla="*/ 1952022 h 4957708"/>
                <a:gd name="connsiteX11" fmla="*/ 1023989 w 3716654"/>
                <a:gd name="connsiteY11" fmla="*/ 1957602 h 4957708"/>
                <a:gd name="connsiteX12" fmla="*/ 1050959 w 3716654"/>
                <a:gd name="connsiteY12" fmla="*/ 1952952 h 4957708"/>
                <a:gd name="connsiteX13" fmla="*/ 1084438 w 3716654"/>
                <a:gd name="connsiteY13" fmla="*/ 1938072 h 4957708"/>
                <a:gd name="connsiteX14" fmla="*/ 1144886 w 3716654"/>
                <a:gd name="connsiteY14" fmla="*/ 1891574 h 4957708"/>
                <a:gd name="connsiteX15" fmla="*/ 1195105 w 3716654"/>
                <a:gd name="connsiteY15" fmla="*/ 1827405 h 4957708"/>
                <a:gd name="connsiteX16" fmla="*/ 1258344 w 3716654"/>
                <a:gd name="connsiteY16" fmla="*/ 1698138 h 4957708"/>
                <a:gd name="connsiteX17" fmla="*/ 1261134 w 3716654"/>
                <a:gd name="connsiteY17" fmla="*/ 1690699 h 4957708"/>
                <a:gd name="connsiteX18" fmla="*/ 1268574 w 3716654"/>
                <a:gd name="connsiteY18" fmla="*/ 1725108 h 4957708"/>
                <a:gd name="connsiteX19" fmla="*/ 1272294 w 3716654"/>
                <a:gd name="connsiteY19" fmla="*/ 1731618 h 4957708"/>
                <a:gd name="connsiteX20" fmla="*/ 1280663 w 3716654"/>
                <a:gd name="connsiteY20" fmla="*/ 1739987 h 4957708"/>
                <a:gd name="connsiteX21" fmla="*/ 1298333 w 3716654"/>
                <a:gd name="connsiteY21" fmla="*/ 1744637 h 4957708"/>
                <a:gd name="connsiteX22" fmla="*/ 1321582 w 3716654"/>
                <a:gd name="connsiteY22" fmla="*/ 1736268 h 4957708"/>
                <a:gd name="connsiteX23" fmla="*/ 1348552 w 3716654"/>
                <a:gd name="connsiteY23" fmla="*/ 1714878 h 4957708"/>
                <a:gd name="connsiteX24" fmla="*/ 1400630 w 3716654"/>
                <a:gd name="connsiteY24" fmla="*/ 1649780 h 4957708"/>
                <a:gd name="connsiteX25" fmla="*/ 1439690 w 3716654"/>
                <a:gd name="connsiteY25" fmla="*/ 1567012 h 4957708"/>
                <a:gd name="connsiteX26" fmla="*/ 1452709 w 3716654"/>
                <a:gd name="connsiteY26" fmla="*/ 1481454 h 4957708"/>
                <a:gd name="connsiteX27" fmla="*/ 1451779 w 3716654"/>
                <a:gd name="connsiteY27" fmla="*/ 1466574 h 4957708"/>
                <a:gd name="connsiteX28" fmla="*/ 1460149 w 3716654"/>
                <a:gd name="connsiteY28" fmla="*/ 1473084 h 4957708"/>
                <a:gd name="connsiteX29" fmla="*/ 1481539 w 3716654"/>
                <a:gd name="connsiteY29" fmla="*/ 1480524 h 4957708"/>
                <a:gd name="connsiteX30" fmla="*/ 1503857 w 3716654"/>
                <a:gd name="connsiteY30" fmla="*/ 1475874 h 4957708"/>
                <a:gd name="connsiteX31" fmla="*/ 1510368 w 3716654"/>
                <a:gd name="connsiteY31" fmla="*/ 1472154 h 4957708"/>
                <a:gd name="connsiteX32" fmla="*/ 1519668 w 3716654"/>
                <a:gd name="connsiteY32" fmla="*/ 1463784 h 4957708"/>
                <a:gd name="connsiteX33" fmla="*/ 1532688 w 3716654"/>
                <a:gd name="connsiteY33" fmla="*/ 1444255 h 4957708"/>
                <a:gd name="connsiteX34" fmla="*/ 1536407 w 3716654"/>
                <a:gd name="connsiteY34" fmla="*/ 1434025 h 4957708"/>
                <a:gd name="connsiteX35" fmla="*/ 1540127 w 3716654"/>
                <a:gd name="connsiteY35" fmla="*/ 1438675 h 4957708"/>
                <a:gd name="connsiteX36" fmla="*/ 1555006 w 3716654"/>
                <a:gd name="connsiteY36" fmla="*/ 1450764 h 4957708"/>
                <a:gd name="connsiteX37" fmla="*/ 1585696 w 3716654"/>
                <a:gd name="connsiteY37" fmla="*/ 1460064 h 4957708"/>
                <a:gd name="connsiteX38" fmla="*/ 1602436 w 3716654"/>
                <a:gd name="connsiteY38" fmla="*/ 1456344 h 4957708"/>
                <a:gd name="connsiteX39" fmla="*/ 1611736 w 3716654"/>
                <a:gd name="connsiteY39" fmla="*/ 1451694 h 4957708"/>
                <a:gd name="connsiteX40" fmla="*/ 1620105 w 3716654"/>
                <a:gd name="connsiteY40" fmla="*/ 1446115 h 4957708"/>
                <a:gd name="connsiteX41" fmla="*/ 1629404 w 3716654"/>
                <a:gd name="connsiteY41" fmla="*/ 1434955 h 4957708"/>
                <a:gd name="connsiteX42" fmla="*/ 1635915 w 3716654"/>
                <a:gd name="connsiteY42" fmla="*/ 1423795 h 4957708"/>
                <a:gd name="connsiteX43" fmla="*/ 1640565 w 3716654"/>
                <a:gd name="connsiteY43" fmla="*/ 1408915 h 4957708"/>
                <a:gd name="connsiteX44" fmla="*/ 1643354 w 3716654"/>
                <a:gd name="connsiteY44" fmla="*/ 1392176 h 4957708"/>
                <a:gd name="connsiteX45" fmla="*/ 1643354 w 3716654"/>
                <a:gd name="connsiteY45" fmla="*/ 1363347 h 4957708"/>
                <a:gd name="connsiteX46" fmla="*/ 1637774 w 3716654"/>
                <a:gd name="connsiteY46" fmla="*/ 1337307 h 4957708"/>
                <a:gd name="connsiteX47" fmla="*/ 1632195 w 3716654"/>
                <a:gd name="connsiteY47" fmla="*/ 1329867 h 4957708"/>
                <a:gd name="connsiteX48" fmla="*/ 1625685 w 3716654"/>
                <a:gd name="connsiteY48" fmla="*/ 1328007 h 4957708"/>
                <a:gd name="connsiteX49" fmla="*/ 1622895 w 3716654"/>
                <a:gd name="connsiteY49" fmla="*/ 1328007 h 4957708"/>
                <a:gd name="connsiteX50" fmla="*/ 1615455 w 3716654"/>
                <a:gd name="connsiteY50" fmla="*/ 1334517 h 4957708"/>
                <a:gd name="connsiteX51" fmla="*/ 1614525 w 3716654"/>
                <a:gd name="connsiteY51" fmla="*/ 1343817 h 4957708"/>
                <a:gd name="connsiteX52" fmla="*/ 1619175 w 3716654"/>
                <a:gd name="connsiteY52" fmla="*/ 1361487 h 4957708"/>
                <a:gd name="connsiteX53" fmla="*/ 1619175 w 3716654"/>
                <a:gd name="connsiteY53" fmla="*/ 1388456 h 4957708"/>
                <a:gd name="connsiteX54" fmla="*/ 1614525 w 3716654"/>
                <a:gd name="connsiteY54" fmla="*/ 1407986 h 4957708"/>
                <a:gd name="connsiteX55" fmla="*/ 1608945 w 3716654"/>
                <a:gd name="connsiteY55" fmla="*/ 1418215 h 4957708"/>
                <a:gd name="connsiteX56" fmla="*/ 1603366 w 3716654"/>
                <a:gd name="connsiteY56" fmla="*/ 1423795 h 4957708"/>
                <a:gd name="connsiteX57" fmla="*/ 1596855 w 3716654"/>
                <a:gd name="connsiteY57" fmla="*/ 1427515 h 4957708"/>
                <a:gd name="connsiteX58" fmla="*/ 1590346 w 3716654"/>
                <a:gd name="connsiteY58" fmla="*/ 1429375 h 4957708"/>
                <a:gd name="connsiteX59" fmla="*/ 1585696 w 3716654"/>
                <a:gd name="connsiteY59" fmla="*/ 1429375 h 4957708"/>
                <a:gd name="connsiteX60" fmla="*/ 1581046 w 3716654"/>
                <a:gd name="connsiteY60" fmla="*/ 1428445 h 4957708"/>
                <a:gd name="connsiteX61" fmla="*/ 1574537 w 3716654"/>
                <a:gd name="connsiteY61" fmla="*/ 1424725 h 4957708"/>
                <a:gd name="connsiteX62" fmla="*/ 1559656 w 3716654"/>
                <a:gd name="connsiteY62" fmla="*/ 1409845 h 4957708"/>
                <a:gd name="connsiteX63" fmla="*/ 1541056 w 3716654"/>
                <a:gd name="connsiteY63" fmla="*/ 1382876 h 4957708"/>
                <a:gd name="connsiteX64" fmla="*/ 1522457 w 3716654"/>
                <a:gd name="connsiteY64" fmla="*/ 1375436 h 4957708"/>
                <a:gd name="connsiteX65" fmla="*/ 1510368 w 3716654"/>
                <a:gd name="connsiteY65" fmla="*/ 1391246 h 4957708"/>
                <a:gd name="connsiteX66" fmla="*/ 1510368 w 3716654"/>
                <a:gd name="connsiteY66" fmla="*/ 1412635 h 4957708"/>
                <a:gd name="connsiteX67" fmla="*/ 1505718 w 3716654"/>
                <a:gd name="connsiteY67" fmla="*/ 1430305 h 4957708"/>
                <a:gd name="connsiteX68" fmla="*/ 1499208 w 3716654"/>
                <a:gd name="connsiteY68" fmla="*/ 1442395 h 4957708"/>
                <a:gd name="connsiteX69" fmla="*/ 1493628 w 3716654"/>
                <a:gd name="connsiteY69" fmla="*/ 1448904 h 4957708"/>
                <a:gd name="connsiteX70" fmla="*/ 1488978 w 3716654"/>
                <a:gd name="connsiteY70" fmla="*/ 1451694 h 4957708"/>
                <a:gd name="connsiteX71" fmla="*/ 1485258 w 3716654"/>
                <a:gd name="connsiteY71" fmla="*/ 1452624 h 4957708"/>
                <a:gd name="connsiteX72" fmla="*/ 1481539 w 3716654"/>
                <a:gd name="connsiteY72" fmla="*/ 1452624 h 4957708"/>
                <a:gd name="connsiteX73" fmla="*/ 1476889 w 3716654"/>
                <a:gd name="connsiteY73" fmla="*/ 1451694 h 4957708"/>
                <a:gd name="connsiteX74" fmla="*/ 1471308 w 3716654"/>
                <a:gd name="connsiteY74" fmla="*/ 1448904 h 4957708"/>
                <a:gd name="connsiteX75" fmla="*/ 1462008 w 3716654"/>
                <a:gd name="connsiteY75" fmla="*/ 1439605 h 4957708"/>
                <a:gd name="connsiteX76" fmla="*/ 1450849 w 3716654"/>
                <a:gd name="connsiteY76" fmla="*/ 1421935 h 4957708"/>
                <a:gd name="connsiteX77" fmla="*/ 1438759 w 3716654"/>
                <a:gd name="connsiteY77" fmla="*/ 1417285 h 4957708"/>
                <a:gd name="connsiteX78" fmla="*/ 1431320 w 3716654"/>
                <a:gd name="connsiteY78" fmla="*/ 1430305 h 4957708"/>
                <a:gd name="connsiteX79" fmla="*/ 1435040 w 3716654"/>
                <a:gd name="connsiteY79" fmla="*/ 1439605 h 4957708"/>
                <a:gd name="connsiteX80" fmla="*/ 1432250 w 3716654"/>
                <a:gd name="connsiteY80" fmla="*/ 1448904 h 4957708"/>
                <a:gd name="connsiteX81" fmla="*/ 1436899 w 3716654"/>
                <a:gd name="connsiteY81" fmla="*/ 1469364 h 4957708"/>
                <a:gd name="connsiteX82" fmla="*/ 1436899 w 3716654"/>
                <a:gd name="connsiteY82" fmla="*/ 1514003 h 4957708"/>
                <a:gd name="connsiteX83" fmla="*/ 1418300 w 3716654"/>
                <a:gd name="connsiteY83" fmla="*/ 1584681 h 4957708"/>
                <a:gd name="connsiteX84" fmla="*/ 1373661 w 3716654"/>
                <a:gd name="connsiteY84" fmla="*/ 1664659 h 4957708"/>
                <a:gd name="connsiteX85" fmla="*/ 1328093 w 3716654"/>
                <a:gd name="connsiteY85" fmla="*/ 1713018 h 4957708"/>
                <a:gd name="connsiteX86" fmla="*/ 1308562 w 3716654"/>
                <a:gd name="connsiteY86" fmla="*/ 1725108 h 4957708"/>
                <a:gd name="connsiteX87" fmla="*/ 1302053 w 3716654"/>
                <a:gd name="connsiteY87" fmla="*/ 1726968 h 4957708"/>
                <a:gd name="connsiteX88" fmla="*/ 1299262 w 3716654"/>
                <a:gd name="connsiteY88" fmla="*/ 1726968 h 4957708"/>
                <a:gd name="connsiteX89" fmla="*/ 1297403 w 3716654"/>
                <a:gd name="connsiteY89" fmla="*/ 1726968 h 4957708"/>
                <a:gd name="connsiteX90" fmla="*/ 1295543 w 3716654"/>
                <a:gd name="connsiteY90" fmla="*/ 1726038 h 4957708"/>
                <a:gd name="connsiteX91" fmla="*/ 1293683 w 3716654"/>
                <a:gd name="connsiteY91" fmla="*/ 1724178 h 4957708"/>
                <a:gd name="connsiteX92" fmla="*/ 1290894 w 3716654"/>
                <a:gd name="connsiteY92" fmla="*/ 1719528 h 4957708"/>
                <a:gd name="connsiteX93" fmla="*/ 1287173 w 3716654"/>
                <a:gd name="connsiteY93" fmla="*/ 1704648 h 4957708"/>
                <a:gd name="connsiteX94" fmla="*/ 1286244 w 3716654"/>
                <a:gd name="connsiteY94" fmla="*/ 1668379 h 4957708"/>
                <a:gd name="connsiteX95" fmla="*/ 1289963 w 3716654"/>
                <a:gd name="connsiteY95" fmla="*/ 1628390 h 4957708"/>
                <a:gd name="connsiteX96" fmla="*/ 1297403 w 3716654"/>
                <a:gd name="connsiteY96" fmla="*/ 1575381 h 4957708"/>
                <a:gd name="connsiteX97" fmla="*/ 1296473 w 3716654"/>
                <a:gd name="connsiteY97" fmla="*/ 1567012 h 4957708"/>
                <a:gd name="connsiteX98" fmla="*/ 1289963 w 3716654"/>
                <a:gd name="connsiteY98" fmla="*/ 1562362 h 4957708"/>
                <a:gd name="connsiteX99" fmla="*/ 1276944 w 3716654"/>
                <a:gd name="connsiteY99" fmla="*/ 1569802 h 4957708"/>
                <a:gd name="connsiteX100" fmla="*/ 1234164 w 3716654"/>
                <a:gd name="connsiteY100" fmla="*/ 1711158 h 4957708"/>
                <a:gd name="connsiteX101" fmla="*/ 1162556 w 3716654"/>
                <a:gd name="connsiteY101" fmla="*/ 1844145 h 4957708"/>
                <a:gd name="connsiteX102" fmla="*/ 1105828 w 3716654"/>
                <a:gd name="connsiteY102" fmla="*/ 1902733 h 4957708"/>
                <a:gd name="connsiteX103" fmla="*/ 1060259 w 3716654"/>
                <a:gd name="connsiteY103" fmla="*/ 1929703 h 4957708"/>
                <a:gd name="connsiteX104" fmla="*/ 1036080 w 3716654"/>
                <a:gd name="connsiteY104" fmla="*/ 1937143 h 4957708"/>
                <a:gd name="connsiteX105" fmla="*/ 1026780 w 3716654"/>
                <a:gd name="connsiteY105" fmla="*/ 1937143 h 4957708"/>
                <a:gd name="connsiteX106" fmla="*/ 1022130 w 3716654"/>
                <a:gd name="connsiteY106" fmla="*/ 1936213 h 4957708"/>
                <a:gd name="connsiteX107" fmla="*/ 1019340 w 3716654"/>
                <a:gd name="connsiteY107" fmla="*/ 1934353 h 4957708"/>
                <a:gd name="connsiteX108" fmla="*/ 1016550 w 3716654"/>
                <a:gd name="connsiteY108" fmla="*/ 1931563 h 4957708"/>
                <a:gd name="connsiteX109" fmla="*/ 1013760 w 3716654"/>
                <a:gd name="connsiteY109" fmla="*/ 1925983 h 4957708"/>
                <a:gd name="connsiteX110" fmla="*/ 1010970 w 3716654"/>
                <a:gd name="connsiteY110" fmla="*/ 1913893 h 4957708"/>
                <a:gd name="connsiteX111" fmla="*/ 1011900 w 3716654"/>
                <a:gd name="connsiteY111" fmla="*/ 1880414 h 4957708"/>
                <a:gd name="connsiteX112" fmla="*/ 1022130 w 3716654"/>
                <a:gd name="connsiteY112" fmla="*/ 1831125 h 4957708"/>
                <a:gd name="connsiteX113" fmla="*/ 1023060 w 3716654"/>
                <a:gd name="connsiteY113" fmla="*/ 1829265 h 4957708"/>
                <a:gd name="connsiteX114" fmla="*/ 1035149 w 3716654"/>
                <a:gd name="connsiteY114" fmla="*/ 1798576 h 4957708"/>
                <a:gd name="connsiteX115" fmla="*/ 1039799 w 3716654"/>
                <a:gd name="connsiteY115" fmla="*/ 1783696 h 4957708"/>
                <a:gd name="connsiteX116" fmla="*/ 1042589 w 3716654"/>
                <a:gd name="connsiteY116" fmla="*/ 1767887 h 4957708"/>
                <a:gd name="connsiteX117" fmla="*/ 1044449 w 3716654"/>
                <a:gd name="connsiteY117" fmla="*/ 1758587 h 4957708"/>
                <a:gd name="connsiteX118" fmla="*/ 1043519 w 3716654"/>
                <a:gd name="connsiteY118" fmla="*/ 1749287 h 4957708"/>
                <a:gd name="connsiteX119" fmla="*/ 1036080 w 3716654"/>
                <a:gd name="connsiteY119" fmla="*/ 1743707 h 4957708"/>
                <a:gd name="connsiteX120" fmla="*/ 1020270 w 3716654"/>
                <a:gd name="connsiteY120" fmla="*/ 1753007 h 4957708"/>
                <a:gd name="connsiteX121" fmla="*/ 1007250 w 3716654"/>
                <a:gd name="connsiteY121" fmla="*/ 1793926 h 4957708"/>
                <a:gd name="connsiteX122" fmla="*/ 1004460 w 3716654"/>
                <a:gd name="connsiteY122" fmla="*/ 1805086 h 4957708"/>
                <a:gd name="connsiteX123" fmla="*/ 990510 w 3716654"/>
                <a:gd name="connsiteY123" fmla="*/ 1831125 h 4957708"/>
                <a:gd name="connsiteX124" fmla="*/ 979351 w 3716654"/>
                <a:gd name="connsiteY124" fmla="*/ 1843215 h 4957708"/>
                <a:gd name="connsiteX125" fmla="*/ 963541 w 3716654"/>
                <a:gd name="connsiteY125" fmla="*/ 1852515 h 4957708"/>
                <a:gd name="connsiteX126" fmla="*/ 957032 w 3716654"/>
                <a:gd name="connsiteY126" fmla="*/ 1854374 h 4957708"/>
                <a:gd name="connsiteX127" fmla="*/ 956101 w 3716654"/>
                <a:gd name="connsiteY127" fmla="*/ 1854374 h 4957708"/>
                <a:gd name="connsiteX128" fmla="*/ 956101 w 3716654"/>
                <a:gd name="connsiteY128" fmla="*/ 1853445 h 4957708"/>
                <a:gd name="connsiteX129" fmla="*/ 956101 w 3716654"/>
                <a:gd name="connsiteY129" fmla="*/ 1846005 h 4957708"/>
                <a:gd name="connsiteX130" fmla="*/ 952382 w 3716654"/>
                <a:gd name="connsiteY130" fmla="*/ 1822755 h 4957708"/>
                <a:gd name="connsiteX131" fmla="*/ 143302 w 3716654"/>
                <a:gd name="connsiteY131" fmla="*/ 2219856 h 4957708"/>
                <a:gd name="connsiteX132" fmla="*/ 182360 w 3716654"/>
                <a:gd name="connsiteY132" fmla="*/ 2176147 h 4957708"/>
                <a:gd name="connsiteX133" fmla="*/ 177710 w 3716654"/>
                <a:gd name="connsiteY133" fmla="*/ 2159407 h 4957708"/>
                <a:gd name="connsiteX134" fmla="*/ 160971 w 3716654"/>
                <a:gd name="connsiteY134" fmla="*/ 2164057 h 4957708"/>
                <a:gd name="connsiteX135" fmla="*/ 154461 w 3716654"/>
                <a:gd name="connsiteY135" fmla="*/ 2173357 h 4957708"/>
                <a:gd name="connsiteX136" fmla="*/ 120982 w 3716654"/>
                <a:gd name="connsiteY136" fmla="*/ 2206836 h 4957708"/>
                <a:gd name="connsiteX137" fmla="*/ 79133 w 3716654"/>
                <a:gd name="connsiteY137" fmla="*/ 2231945 h 4957708"/>
                <a:gd name="connsiteX138" fmla="*/ 53094 w 3716654"/>
                <a:gd name="connsiteY138" fmla="*/ 2239385 h 4957708"/>
                <a:gd name="connsiteX139" fmla="*/ 40074 w 3716654"/>
                <a:gd name="connsiteY139" fmla="*/ 2239385 h 4957708"/>
                <a:gd name="connsiteX140" fmla="*/ 33564 w 3716654"/>
                <a:gd name="connsiteY140" fmla="*/ 2237525 h 4957708"/>
                <a:gd name="connsiteX141" fmla="*/ 29844 w 3716654"/>
                <a:gd name="connsiteY141" fmla="*/ 2235665 h 4957708"/>
                <a:gd name="connsiteX142" fmla="*/ 27054 w 3716654"/>
                <a:gd name="connsiteY142" fmla="*/ 2232875 h 4957708"/>
                <a:gd name="connsiteX143" fmla="*/ 25194 w 3716654"/>
                <a:gd name="connsiteY143" fmla="*/ 2229155 h 4957708"/>
                <a:gd name="connsiteX144" fmla="*/ 23334 w 3716654"/>
                <a:gd name="connsiteY144" fmla="*/ 2222646 h 4957708"/>
                <a:gd name="connsiteX145" fmla="*/ 23334 w 3716654"/>
                <a:gd name="connsiteY145" fmla="*/ 2209626 h 4957708"/>
                <a:gd name="connsiteX146" fmla="*/ 33564 w 3716654"/>
                <a:gd name="connsiteY146" fmla="*/ 2175217 h 4957708"/>
                <a:gd name="connsiteX147" fmla="*/ 46584 w 3716654"/>
                <a:gd name="connsiteY147" fmla="*/ 2147317 h 4957708"/>
                <a:gd name="connsiteX148" fmla="*/ 62393 w 3716654"/>
                <a:gd name="connsiteY148" fmla="*/ 2111048 h 4957708"/>
                <a:gd name="connsiteX149" fmla="*/ 87503 w 3716654"/>
                <a:gd name="connsiteY149" fmla="*/ 2038510 h 4957708"/>
                <a:gd name="connsiteX150" fmla="*/ 101453 w 3716654"/>
                <a:gd name="connsiteY150" fmla="*/ 1885994 h 4957708"/>
                <a:gd name="connsiteX151" fmla="*/ 100522 w 3716654"/>
                <a:gd name="connsiteY151" fmla="*/ 1881344 h 4957708"/>
                <a:gd name="connsiteX152" fmla="*/ 94943 w 3716654"/>
                <a:gd name="connsiteY152" fmla="*/ 1876694 h 4957708"/>
                <a:gd name="connsiteX153" fmla="*/ 87503 w 3716654"/>
                <a:gd name="connsiteY153" fmla="*/ 1877624 h 4957708"/>
                <a:gd name="connsiteX154" fmla="*/ 83783 w 3716654"/>
                <a:gd name="connsiteY154" fmla="*/ 1882274 h 4957708"/>
                <a:gd name="connsiteX155" fmla="*/ 83783 w 3716654"/>
                <a:gd name="connsiteY155" fmla="*/ 1882274 h 4957708"/>
                <a:gd name="connsiteX156" fmla="*/ 83783 w 3716654"/>
                <a:gd name="connsiteY156" fmla="*/ 1883204 h 4957708"/>
                <a:gd name="connsiteX157" fmla="*/ 83783 w 3716654"/>
                <a:gd name="connsiteY157" fmla="*/ 1883204 h 4957708"/>
                <a:gd name="connsiteX158" fmla="*/ 64253 w 3716654"/>
                <a:gd name="connsiteY158" fmla="*/ 1917613 h 4957708"/>
                <a:gd name="connsiteX159" fmla="*/ 52163 w 3716654"/>
                <a:gd name="connsiteY159" fmla="*/ 1930633 h 4957708"/>
                <a:gd name="connsiteX160" fmla="*/ 46584 w 3716654"/>
                <a:gd name="connsiteY160" fmla="*/ 1934353 h 4957708"/>
                <a:gd name="connsiteX161" fmla="*/ 43794 w 3716654"/>
                <a:gd name="connsiteY161" fmla="*/ 1935283 h 4957708"/>
                <a:gd name="connsiteX162" fmla="*/ 41004 w 3716654"/>
                <a:gd name="connsiteY162" fmla="*/ 1935283 h 4957708"/>
                <a:gd name="connsiteX163" fmla="*/ 38214 w 3716654"/>
                <a:gd name="connsiteY163" fmla="*/ 1934353 h 4957708"/>
                <a:gd name="connsiteX164" fmla="*/ 36354 w 3716654"/>
                <a:gd name="connsiteY164" fmla="*/ 1933423 h 4957708"/>
                <a:gd name="connsiteX165" fmla="*/ 35424 w 3716654"/>
                <a:gd name="connsiteY165" fmla="*/ 1932493 h 4957708"/>
                <a:gd name="connsiteX166" fmla="*/ 33564 w 3716654"/>
                <a:gd name="connsiteY166" fmla="*/ 1929703 h 4957708"/>
                <a:gd name="connsiteX167" fmla="*/ 31704 w 3716654"/>
                <a:gd name="connsiteY167" fmla="*/ 1924123 h 4957708"/>
                <a:gd name="connsiteX168" fmla="*/ 32634 w 3716654"/>
                <a:gd name="connsiteY168" fmla="*/ 1905523 h 4957708"/>
                <a:gd name="connsiteX169" fmla="*/ 40074 w 3716654"/>
                <a:gd name="connsiteY169" fmla="*/ 1870184 h 4957708"/>
                <a:gd name="connsiteX170" fmla="*/ 43794 w 3716654"/>
                <a:gd name="connsiteY170" fmla="*/ 1853445 h 4957708"/>
                <a:gd name="connsiteX171" fmla="*/ 46584 w 3716654"/>
                <a:gd name="connsiteY171" fmla="*/ 1837635 h 4957708"/>
                <a:gd name="connsiteX172" fmla="*/ 68903 w 3716654"/>
                <a:gd name="connsiteY172" fmla="*/ 1722318 h 4957708"/>
                <a:gd name="connsiteX173" fmla="*/ 103312 w 3716654"/>
                <a:gd name="connsiteY173" fmla="*/ 1618160 h 4957708"/>
                <a:gd name="connsiteX174" fmla="*/ 226069 w 3716654"/>
                <a:gd name="connsiteY174" fmla="*/ 1386596 h 4957708"/>
                <a:gd name="connsiteX175" fmla="*/ 220489 w 3716654"/>
                <a:gd name="connsiteY175" fmla="*/ 1367066 h 4957708"/>
                <a:gd name="connsiteX176" fmla="*/ 213980 w 3716654"/>
                <a:gd name="connsiteY176" fmla="*/ 1365207 h 4957708"/>
                <a:gd name="connsiteX177" fmla="*/ 201890 w 3716654"/>
                <a:gd name="connsiteY177" fmla="*/ 1372646 h 4957708"/>
                <a:gd name="connsiteX178" fmla="*/ 100522 w 3716654"/>
                <a:gd name="connsiteY178" fmla="*/ 1560502 h 4957708"/>
                <a:gd name="connsiteX179" fmla="*/ 38214 w 3716654"/>
                <a:gd name="connsiteY179" fmla="*/ 1756727 h 4957708"/>
                <a:gd name="connsiteX180" fmla="*/ 30774 w 3716654"/>
                <a:gd name="connsiteY180" fmla="*/ 1799506 h 4957708"/>
                <a:gd name="connsiteX181" fmla="*/ 26124 w 3716654"/>
                <a:gd name="connsiteY181" fmla="*/ 1840425 h 4957708"/>
                <a:gd name="connsiteX182" fmla="*/ 21474 w 3716654"/>
                <a:gd name="connsiteY182" fmla="*/ 1860884 h 4957708"/>
                <a:gd name="connsiteX183" fmla="*/ 14964 w 3716654"/>
                <a:gd name="connsiteY183" fmla="*/ 1888784 h 4957708"/>
                <a:gd name="connsiteX184" fmla="*/ 12174 w 3716654"/>
                <a:gd name="connsiteY184" fmla="*/ 1915753 h 4957708"/>
                <a:gd name="connsiteX185" fmla="*/ 18684 w 3716654"/>
                <a:gd name="connsiteY185" fmla="*/ 1939002 h 4957708"/>
                <a:gd name="connsiteX186" fmla="*/ 39144 w 3716654"/>
                <a:gd name="connsiteY186" fmla="*/ 1951092 h 4957708"/>
                <a:gd name="connsiteX187" fmla="*/ 65183 w 3716654"/>
                <a:gd name="connsiteY187" fmla="*/ 1939932 h 4957708"/>
                <a:gd name="connsiteX188" fmla="*/ 75413 w 3716654"/>
                <a:gd name="connsiteY188" fmla="*/ 1928773 h 4957708"/>
                <a:gd name="connsiteX189" fmla="*/ 82853 w 3716654"/>
                <a:gd name="connsiteY189" fmla="*/ 1917613 h 4957708"/>
                <a:gd name="connsiteX190" fmla="*/ 80063 w 3716654"/>
                <a:gd name="connsiteY190" fmla="*/ 1964112 h 4957708"/>
                <a:gd name="connsiteX191" fmla="*/ 45654 w 3716654"/>
                <a:gd name="connsiteY191" fmla="*/ 2089659 h 4957708"/>
                <a:gd name="connsiteX192" fmla="*/ 23334 w 3716654"/>
                <a:gd name="connsiteY192" fmla="*/ 2140808 h 4957708"/>
                <a:gd name="connsiteX193" fmla="*/ 5664 w 3716654"/>
                <a:gd name="connsiteY193" fmla="*/ 2183587 h 4957708"/>
                <a:gd name="connsiteX194" fmla="*/ 5664 w 3716654"/>
                <a:gd name="connsiteY194" fmla="*/ 2240315 h 4957708"/>
                <a:gd name="connsiteX195" fmla="*/ 20544 w 3716654"/>
                <a:gd name="connsiteY195" fmla="*/ 2255195 h 4957708"/>
                <a:gd name="connsiteX196" fmla="*/ 42864 w 3716654"/>
                <a:gd name="connsiteY196" fmla="*/ 2260775 h 4957708"/>
                <a:gd name="connsiteX197" fmla="*/ 67043 w 3716654"/>
                <a:gd name="connsiteY197" fmla="*/ 2257985 h 4957708"/>
                <a:gd name="connsiteX198" fmla="*/ 94012 w 3716654"/>
                <a:gd name="connsiteY198" fmla="*/ 2248685 h 4957708"/>
                <a:gd name="connsiteX199" fmla="*/ 143302 w 3716654"/>
                <a:gd name="connsiteY199" fmla="*/ 2219856 h 4957708"/>
                <a:gd name="connsiteX200" fmla="*/ 83783 w 3716654"/>
                <a:gd name="connsiteY200" fmla="*/ 1881344 h 4957708"/>
                <a:gd name="connsiteX201" fmla="*/ 83783 w 3716654"/>
                <a:gd name="connsiteY201" fmla="*/ 1881344 h 4957708"/>
                <a:gd name="connsiteX202" fmla="*/ 83783 w 3716654"/>
                <a:gd name="connsiteY202" fmla="*/ 1881344 h 4957708"/>
                <a:gd name="connsiteX203" fmla="*/ 83783 w 3716654"/>
                <a:gd name="connsiteY203" fmla="*/ 1881344 h 4957708"/>
                <a:gd name="connsiteX204" fmla="*/ 83783 w 3716654"/>
                <a:gd name="connsiteY204" fmla="*/ 1881344 h 4957708"/>
                <a:gd name="connsiteX205" fmla="*/ 83783 w 3716654"/>
                <a:gd name="connsiteY205" fmla="*/ 1881344 h 4957708"/>
                <a:gd name="connsiteX206" fmla="*/ 83783 w 3716654"/>
                <a:gd name="connsiteY206" fmla="*/ 1881344 h 4957708"/>
                <a:gd name="connsiteX207" fmla="*/ 83783 w 3716654"/>
                <a:gd name="connsiteY207" fmla="*/ 1881344 h 4957708"/>
                <a:gd name="connsiteX208" fmla="*/ 241879 w 3716654"/>
                <a:gd name="connsiteY208" fmla="*/ 1264769 h 4957708"/>
                <a:gd name="connsiteX209" fmla="*/ 280008 w 3716654"/>
                <a:gd name="connsiteY209" fmla="*/ 1276859 h 4957708"/>
                <a:gd name="connsiteX210" fmla="*/ 324647 w 3716654"/>
                <a:gd name="connsiteY210" fmla="*/ 1254539 h 4957708"/>
                <a:gd name="connsiteX211" fmla="*/ 324647 w 3716654"/>
                <a:gd name="connsiteY211" fmla="*/ 1245240 h 4957708"/>
                <a:gd name="connsiteX212" fmla="*/ 315347 w 3716654"/>
                <a:gd name="connsiteY212" fmla="*/ 1245240 h 4957708"/>
                <a:gd name="connsiteX213" fmla="*/ 308837 w 3716654"/>
                <a:gd name="connsiteY213" fmla="*/ 1250819 h 4957708"/>
                <a:gd name="connsiteX214" fmla="*/ 293957 w 3716654"/>
                <a:gd name="connsiteY214" fmla="*/ 1259189 h 4957708"/>
                <a:gd name="connsiteX215" fmla="*/ 281868 w 3716654"/>
                <a:gd name="connsiteY215" fmla="*/ 1262909 h 4957708"/>
                <a:gd name="connsiteX216" fmla="*/ 271638 w 3716654"/>
                <a:gd name="connsiteY216" fmla="*/ 1262909 h 4957708"/>
                <a:gd name="connsiteX217" fmla="*/ 263268 w 3716654"/>
                <a:gd name="connsiteY217" fmla="*/ 1261049 h 4957708"/>
                <a:gd name="connsiteX218" fmla="*/ 255829 w 3716654"/>
                <a:gd name="connsiteY218" fmla="*/ 1256399 h 4957708"/>
                <a:gd name="connsiteX219" fmla="*/ 249319 w 3716654"/>
                <a:gd name="connsiteY219" fmla="*/ 1249889 h 4957708"/>
                <a:gd name="connsiteX220" fmla="*/ 244669 w 3716654"/>
                <a:gd name="connsiteY220" fmla="*/ 1241520 h 4957708"/>
                <a:gd name="connsiteX221" fmla="*/ 241879 w 3716654"/>
                <a:gd name="connsiteY221" fmla="*/ 1231290 h 4957708"/>
                <a:gd name="connsiteX222" fmla="*/ 241879 w 3716654"/>
                <a:gd name="connsiteY222" fmla="*/ 1220130 h 4957708"/>
                <a:gd name="connsiteX223" fmla="*/ 245599 w 3716654"/>
                <a:gd name="connsiteY223" fmla="*/ 1205250 h 4957708"/>
                <a:gd name="connsiteX224" fmla="*/ 254899 w 3716654"/>
                <a:gd name="connsiteY224" fmla="*/ 1188511 h 4957708"/>
                <a:gd name="connsiteX225" fmla="*/ 285588 w 3716654"/>
                <a:gd name="connsiteY225" fmla="*/ 1158752 h 4957708"/>
                <a:gd name="connsiteX226" fmla="*/ 424154 w 3716654"/>
                <a:gd name="connsiteY226" fmla="*/ 1081563 h 4957708"/>
                <a:gd name="connsiteX227" fmla="*/ 505993 w 3716654"/>
                <a:gd name="connsiteY227" fmla="*/ 1028555 h 4957708"/>
                <a:gd name="connsiteX228" fmla="*/ 593410 w 3716654"/>
                <a:gd name="connsiteY228" fmla="*/ 964386 h 4957708"/>
                <a:gd name="connsiteX229" fmla="*/ 672458 w 3716654"/>
                <a:gd name="connsiteY229" fmla="*/ 910448 h 4957708"/>
                <a:gd name="connsiteX230" fmla="*/ 755226 w 3716654"/>
                <a:gd name="connsiteY230" fmla="*/ 867669 h 4957708"/>
                <a:gd name="connsiteX231" fmla="*/ 857524 w 3716654"/>
                <a:gd name="connsiteY231" fmla="*/ 838840 h 4957708"/>
                <a:gd name="connsiteX232" fmla="*/ 930062 w 3716654"/>
                <a:gd name="connsiteY232" fmla="*/ 837909 h 4957708"/>
                <a:gd name="connsiteX233" fmla="*/ 957961 w 3716654"/>
                <a:gd name="connsiteY233" fmla="*/ 843489 h 4957708"/>
                <a:gd name="connsiteX234" fmla="*/ 988650 w 3716654"/>
                <a:gd name="connsiteY234" fmla="*/ 853719 h 4957708"/>
                <a:gd name="connsiteX235" fmla="*/ 1015620 w 3716654"/>
                <a:gd name="connsiteY235" fmla="*/ 866739 h 4957708"/>
                <a:gd name="connsiteX236" fmla="*/ 1047239 w 3716654"/>
                <a:gd name="connsiteY236" fmla="*/ 886268 h 4957708"/>
                <a:gd name="connsiteX237" fmla="*/ 1065838 w 3716654"/>
                <a:gd name="connsiteY237" fmla="*/ 883478 h 4957708"/>
                <a:gd name="connsiteX238" fmla="*/ 1065838 w 3716654"/>
                <a:gd name="connsiteY238" fmla="*/ 861159 h 4957708"/>
                <a:gd name="connsiteX239" fmla="*/ 1024920 w 3716654"/>
                <a:gd name="connsiteY239" fmla="*/ 830470 h 4957708"/>
                <a:gd name="connsiteX240" fmla="*/ 981211 w 3716654"/>
                <a:gd name="connsiteY240" fmla="*/ 810010 h 4957708"/>
                <a:gd name="connsiteX241" fmla="*/ 892863 w 3716654"/>
                <a:gd name="connsiteY241" fmla="*/ 795130 h 4957708"/>
                <a:gd name="connsiteX242" fmla="*/ 892863 w 3716654"/>
                <a:gd name="connsiteY242" fmla="*/ 795130 h 4957708"/>
                <a:gd name="connsiteX243" fmla="*/ 846364 w 3716654"/>
                <a:gd name="connsiteY243" fmla="*/ 798850 h 4957708"/>
                <a:gd name="connsiteX244" fmla="*/ 803585 w 3716654"/>
                <a:gd name="connsiteY244" fmla="*/ 808150 h 4957708"/>
                <a:gd name="connsiteX245" fmla="*/ 717097 w 3716654"/>
                <a:gd name="connsiteY245" fmla="*/ 842559 h 4957708"/>
                <a:gd name="connsiteX246" fmla="*/ 620380 w 3716654"/>
                <a:gd name="connsiteY246" fmla="*/ 902078 h 4957708"/>
                <a:gd name="connsiteX247" fmla="*/ 570161 w 3716654"/>
                <a:gd name="connsiteY247" fmla="*/ 941137 h 4957708"/>
                <a:gd name="connsiteX248" fmla="*/ 517152 w 3716654"/>
                <a:gd name="connsiteY248" fmla="*/ 983916 h 4957708"/>
                <a:gd name="connsiteX249" fmla="*/ 431594 w 3716654"/>
                <a:gd name="connsiteY249" fmla="*/ 1047154 h 4957708"/>
                <a:gd name="connsiteX250" fmla="*/ 389745 w 3716654"/>
                <a:gd name="connsiteY250" fmla="*/ 1071334 h 4957708"/>
                <a:gd name="connsiteX251" fmla="*/ 354406 w 3716654"/>
                <a:gd name="connsiteY251" fmla="*/ 889058 h 4957708"/>
                <a:gd name="connsiteX252" fmla="*/ 523662 w 3716654"/>
                <a:gd name="connsiteY252" fmla="*/ 780251 h 4957708"/>
                <a:gd name="connsiteX253" fmla="*/ 705938 w 3716654"/>
                <a:gd name="connsiteY253" fmla="*/ 691903 h 4957708"/>
                <a:gd name="connsiteX254" fmla="*/ 712447 w 3716654"/>
                <a:gd name="connsiteY254" fmla="*/ 689113 h 4957708"/>
                <a:gd name="connsiteX255" fmla="*/ 826835 w 3716654"/>
                <a:gd name="connsiteY255" fmla="*/ 650054 h 4957708"/>
                <a:gd name="connsiteX256" fmla="*/ 885423 w 3716654"/>
                <a:gd name="connsiteY256" fmla="*/ 634245 h 4957708"/>
                <a:gd name="connsiteX257" fmla="*/ 915183 w 3716654"/>
                <a:gd name="connsiteY257" fmla="*/ 626805 h 4957708"/>
                <a:gd name="connsiteX258" fmla="*/ 944941 w 3716654"/>
                <a:gd name="connsiteY258" fmla="*/ 617505 h 4957708"/>
                <a:gd name="connsiteX259" fmla="*/ 950522 w 3716654"/>
                <a:gd name="connsiteY259" fmla="*/ 605415 h 4957708"/>
                <a:gd name="connsiteX260" fmla="*/ 940291 w 3716654"/>
                <a:gd name="connsiteY260" fmla="*/ 597045 h 4957708"/>
                <a:gd name="connsiteX261" fmla="*/ 938432 w 3716654"/>
                <a:gd name="connsiteY261" fmla="*/ 597045 h 4957708"/>
                <a:gd name="connsiteX262" fmla="*/ 927272 w 3716654"/>
                <a:gd name="connsiteY262" fmla="*/ 597975 h 4957708"/>
                <a:gd name="connsiteX263" fmla="*/ 915183 w 3716654"/>
                <a:gd name="connsiteY263" fmla="*/ 599835 h 4957708"/>
                <a:gd name="connsiteX264" fmla="*/ 889143 w 3716654"/>
                <a:gd name="connsiteY264" fmla="*/ 604485 h 4957708"/>
                <a:gd name="connsiteX265" fmla="*/ 839854 w 3716654"/>
                <a:gd name="connsiteY265" fmla="*/ 616575 h 4957708"/>
                <a:gd name="connsiteX266" fmla="*/ 744067 w 3716654"/>
                <a:gd name="connsiteY266" fmla="*/ 648194 h 4957708"/>
                <a:gd name="connsiteX267" fmla="*/ 559001 w 3716654"/>
                <a:gd name="connsiteY267" fmla="*/ 732822 h 4957708"/>
                <a:gd name="connsiteX268" fmla="*/ 352546 w 3716654"/>
                <a:gd name="connsiteY268" fmla="*/ 864879 h 4957708"/>
                <a:gd name="connsiteX269" fmla="*/ 343247 w 3716654"/>
                <a:gd name="connsiteY269" fmla="*/ 790481 h 4957708"/>
                <a:gd name="connsiteX270" fmla="*/ 343247 w 3716654"/>
                <a:gd name="connsiteY270" fmla="*/ 790481 h 4957708"/>
                <a:gd name="connsiteX271" fmla="*/ 343247 w 3716654"/>
                <a:gd name="connsiteY271" fmla="*/ 790481 h 4957708"/>
                <a:gd name="connsiteX272" fmla="*/ 343247 w 3716654"/>
                <a:gd name="connsiteY272" fmla="*/ 789551 h 4957708"/>
                <a:gd name="connsiteX273" fmla="*/ 343247 w 3716654"/>
                <a:gd name="connsiteY273" fmla="*/ 787691 h 4957708"/>
                <a:gd name="connsiteX274" fmla="*/ 343247 w 3716654"/>
                <a:gd name="connsiteY274" fmla="*/ 788621 h 4957708"/>
                <a:gd name="connsiteX275" fmla="*/ 326507 w 3716654"/>
                <a:gd name="connsiteY275" fmla="*/ 567286 h 4957708"/>
                <a:gd name="connsiteX276" fmla="*/ 321857 w 3716654"/>
                <a:gd name="connsiteY276" fmla="*/ 400820 h 4957708"/>
                <a:gd name="connsiteX277" fmla="*/ 321857 w 3716654"/>
                <a:gd name="connsiteY277" fmla="*/ 400820 h 4957708"/>
                <a:gd name="connsiteX278" fmla="*/ 354406 w 3716654"/>
                <a:gd name="connsiteY278" fmla="*/ 373851 h 4957708"/>
                <a:gd name="connsiteX279" fmla="*/ 513432 w 3716654"/>
                <a:gd name="connsiteY279" fmla="*/ 287363 h 4957708"/>
                <a:gd name="connsiteX280" fmla="*/ 615730 w 3716654"/>
                <a:gd name="connsiteY280" fmla="*/ 255744 h 4957708"/>
                <a:gd name="connsiteX281" fmla="*/ 665948 w 3716654"/>
                <a:gd name="connsiteY281" fmla="*/ 245514 h 4957708"/>
                <a:gd name="connsiteX282" fmla="*/ 691058 w 3716654"/>
                <a:gd name="connsiteY282" fmla="*/ 240864 h 4957708"/>
                <a:gd name="connsiteX283" fmla="*/ 703147 w 3716654"/>
                <a:gd name="connsiteY283" fmla="*/ 239004 h 4957708"/>
                <a:gd name="connsiteX284" fmla="*/ 709657 w 3716654"/>
                <a:gd name="connsiteY284" fmla="*/ 238074 h 4957708"/>
                <a:gd name="connsiteX285" fmla="*/ 714307 w 3716654"/>
                <a:gd name="connsiteY285" fmla="*/ 237144 h 4957708"/>
                <a:gd name="connsiteX286" fmla="*/ 739417 w 3716654"/>
                <a:gd name="connsiteY286" fmla="*/ 266903 h 4957708"/>
                <a:gd name="connsiteX287" fmla="*/ 798005 w 3716654"/>
                <a:gd name="connsiteY287" fmla="*/ 339442 h 4957708"/>
                <a:gd name="connsiteX288" fmla="*/ 847294 w 3716654"/>
                <a:gd name="connsiteY288" fmla="*/ 402680 h 4957708"/>
                <a:gd name="connsiteX289" fmla="*/ 840784 w 3716654"/>
                <a:gd name="connsiteY289" fmla="*/ 403610 h 4957708"/>
                <a:gd name="connsiteX290" fmla="*/ 812885 w 3716654"/>
                <a:gd name="connsiteY290" fmla="*/ 406400 h 4957708"/>
                <a:gd name="connsiteX291" fmla="*/ 761736 w 3716654"/>
                <a:gd name="connsiteY291" fmla="*/ 414770 h 4957708"/>
                <a:gd name="connsiteX292" fmla="*/ 675248 w 3716654"/>
                <a:gd name="connsiteY292" fmla="*/ 438019 h 4957708"/>
                <a:gd name="connsiteX293" fmla="*/ 519012 w 3716654"/>
                <a:gd name="connsiteY293" fmla="*/ 498468 h 4957708"/>
                <a:gd name="connsiteX294" fmla="*/ 432524 w 3716654"/>
                <a:gd name="connsiteY294" fmla="*/ 546827 h 4957708"/>
                <a:gd name="connsiteX295" fmla="*/ 360916 w 3716654"/>
                <a:gd name="connsiteY295" fmla="*/ 604485 h 4957708"/>
                <a:gd name="connsiteX296" fmla="*/ 360916 w 3716654"/>
                <a:gd name="connsiteY296" fmla="*/ 617505 h 4957708"/>
                <a:gd name="connsiteX297" fmla="*/ 373936 w 3716654"/>
                <a:gd name="connsiteY297" fmla="*/ 617505 h 4957708"/>
                <a:gd name="connsiteX298" fmla="*/ 416714 w 3716654"/>
                <a:gd name="connsiteY298" fmla="*/ 580306 h 4957708"/>
                <a:gd name="connsiteX299" fmla="*/ 500412 w 3716654"/>
                <a:gd name="connsiteY299" fmla="*/ 529157 h 4957708"/>
                <a:gd name="connsiteX300" fmla="*/ 595270 w 3716654"/>
                <a:gd name="connsiteY300" fmla="*/ 487308 h 4957708"/>
                <a:gd name="connsiteX301" fmla="*/ 709657 w 3716654"/>
                <a:gd name="connsiteY301" fmla="*/ 448249 h 4957708"/>
                <a:gd name="connsiteX302" fmla="*/ 786845 w 3716654"/>
                <a:gd name="connsiteY302" fmla="*/ 431509 h 4957708"/>
                <a:gd name="connsiteX303" fmla="*/ 825904 w 3716654"/>
                <a:gd name="connsiteY303" fmla="*/ 425930 h 4957708"/>
                <a:gd name="connsiteX304" fmla="*/ 861243 w 3716654"/>
                <a:gd name="connsiteY304" fmla="*/ 422210 h 4957708"/>
                <a:gd name="connsiteX305" fmla="*/ 866824 w 3716654"/>
                <a:gd name="connsiteY305" fmla="*/ 428719 h 4957708"/>
                <a:gd name="connsiteX306" fmla="*/ 984931 w 3716654"/>
                <a:gd name="connsiteY306" fmla="*/ 607275 h 4957708"/>
                <a:gd name="connsiteX307" fmla="*/ 1039799 w 3716654"/>
                <a:gd name="connsiteY307" fmla="*/ 701203 h 4957708"/>
                <a:gd name="connsiteX308" fmla="*/ 1093738 w 3716654"/>
                <a:gd name="connsiteY308" fmla="*/ 795130 h 4957708"/>
                <a:gd name="connsiteX309" fmla="*/ 1094667 w 3716654"/>
                <a:gd name="connsiteY309" fmla="*/ 796060 h 4957708"/>
                <a:gd name="connsiteX310" fmla="*/ 1085368 w 3716654"/>
                <a:gd name="connsiteY310" fmla="*/ 792341 h 4957708"/>
                <a:gd name="connsiteX311" fmla="*/ 1080718 w 3716654"/>
                <a:gd name="connsiteY311" fmla="*/ 792341 h 4957708"/>
                <a:gd name="connsiteX312" fmla="*/ 1069559 w 3716654"/>
                <a:gd name="connsiteY312" fmla="*/ 795130 h 4957708"/>
                <a:gd name="connsiteX313" fmla="*/ 1057468 w 3716654"/>
                <a:gd name="connsiteY313" fmla="*/ 822100 h 4957708"/>
                <a:gd name="connsiteX314" fmla="*/ 1079788 w 3716654"/>
                <a:gd name="connsiteY314" fmla="*/ 863949 h 4957708"/>
                <a:gd name="connsiteX315" fmla="*/ 1090018 w 3716654"/>
                <a:gd name="connsiteY315" fmla="*/ 863949 h 4957708"/>
                <a:gd name="connsiteX316" fmla="*/ 1090018 w 3716654"/>
                <a:gd name="connsiteY316" fmla="*/ 853719 h 4957708"/>
                <a:gd name="connsiteX317" fmla="*/ 1084438 w 3716654"/>
                <a:gd name="connsiteY317" fmla="*/ 847209 h 4957708"/>
                <a:gd name="connsiteX318" fmla="*/ 1076068 w 3716654"/>
                <a:gd name="connsiteY318" fmla="*/ 833260 h 4957708"/>
                <a:gd name="connsiteX319" fmla="*/ 1073279 w 3716654"/>
                <a:gd name="connsiteY319" fmla="*/ 823960 h 4957708"/>
                <a:gd name="connsiteX320" fmla="*/ 1073279 w 3716654"/>
                <a:gd name="connsiteY320" fmla="*/ 817450 h 4957708"/>
                <a:gd name="connsiteX321" fmla="*/ 1074208 w 3716654"/>
                <a:gd name="connsiteY321" fmla="*/ 813730 h 4957708"/>
                <a:gd name="connsiteX322" fmla="*/ 1075138 w 3716654"/>
                <a:gd name="connsiteY322" fmla="*/ 811870 h 4957708"/>
                <a:gd name="connsiteX323" fmla="*/ 1076068 w 3716654"/>
                <a:gd name="connsiteY323" fmla="*/ 810940 h 4957708"/>
                <a:gd name="connsiteX324" fmla="*/ 1076999 w 3716654"/>
                <a:gd name="connsiteY324" fmla="*/ 810010 h 4957708"/>
                <a:gd name="connsiteX325" fmla="*/ 1078858 w 3716654"/>
                <a:gd name="connsiteY325" fmla="*/ 810010 h 4957708"/>
                <a:gd name="connsiteX326" fmla="*/ 1080718 w 3716654"/>
                <a:gd name="connsiteY326" fmla="*/ 810010 h 4957708"/>
                <a:gd name="connsiteX327" fmla="*/ 1083508 w 3716654"/>
                <a:gd name="connsiteY327" fmla="*/ 810940 h 4957708"/>
                <a:gd name="connsiteX328" fmla="*/ 1088158 w 3716654"/>
                <a:gd name="connsiteY328" fmla="*/ 813730 h 4957708"/>
                <a:gd name="connsiteX329" fmla="*/ 1094667 w 3716654"/>
                <a:gd name="connsiteY329" fmla="*/ 820240 h 4957708"/>
                <a:gd name="connsiteX330" fmla="*/ 1104898 w 3716654"/>
                <a:gd name="connsiteY330" fmla="*/ 837909 h 4957708"/>
                <a:gd name="connsiteX331" fmla="*/ 1110478 w 3716654"/>
                <a:gd name="connsiteY331" fmla="*/ 853719 h 4957708"/>
                <a:gd name="connsiteX332" fmla="*/ 1116987 w 3716654"/>
                <a:gd name="connsiteY332" fmla="*/ 860229 h 4957708"/>
                <a:gd name="connsiteX333" fmla="*/ 1127217 w 3716654"/>
                <a:gd name="connsiteY333" fmla="*/ 855579 h 4957708"/>
                <a:gd name="connsiteX334" fmla="*/ 1131867 w 3716654"/>
                <a:gd name="connsiteY334" fmla="*/ 846279 h 4957708"/>
                <a:gd name="connsiteX335" fmla="*/ 1134657 w 3716654"/>
                <a:gd name="connsiteY335" fmla="*/ 842559 h 4957708"/>
                <a:gd name="connsiteX336" fmla="*/ 1142097 w 3716654"/>
                <a:gd name="connsiteY336" fmla="*/ 834190 h 4957708"/>
                <a:gd name="connsiteX337" fmla="*/ 1148607 w 3716654"/>
                <a:gd name="connsiteY337" fmla="*/ 830470 h 4957708"/>
                <a:gd name="connsiteX338" fmla="*/ 1153256 w 3716654"/>
                <a:gd name="connsiteY338" fmla="*/ 829540 h 4957708"/>
                <a:gd name="connsiteX339" fmla="*/ 1156047 w 3716654"/>
                <a:gd name="connsiteY339" fmla="*/ 829540 h 4957708"/>
                <a:gd name="connsiteX340" fmla="*/ 1157906 w 3716654"/>
                <a:gd name="connsiteY340" fmla="*/ 829540 h 4957708"/>
                <a:gd name="connsiteX341" fmla="*/ 1158836 w 3716654"/>
                <a:gd name="connsiteY341" fmla="*/ 829540 h 4957708"/>
                <a:gd name="connsiteX342" fmla="*/ 1158836 w 3716654"/>
                <a:gd name="connsiteY342" fmla="*/ 829540 h 4957708"/>
                <a:gd name="connsiteX343" fmla="*/ 1158836 w 3716654"/>
                <a:gd name="connsiteY343" fmla="*/ 829540 h 4957708"/>
                <a:gd name="connsiteX344" fmla="*/ 1158836 w 3716654"/>
                <a:gd name="connsiteY344" fmla="*/ 830470 h 4957708"/>
                <a:gd name="connsiteX345" fmla="*/ 1158836 w 3716654"/>
                <a:gd name="connsiteY345" fmla="*/ 832330 h 4957708"/>
                <a:gd name="connsiteX346" fmla="*/ 1156977 w 3716654"/>
                <a:gd name="connsiteY346" fmla="*/ 838840 h 4957708"/>
                <a:gd name="connsiteX347" fmla="*/ 1149536 w 3716654"/>
                <a:gd name="connsiteY347" fmla="*/ 851859 h 4957708"/>
                <a:gd name="connsiteX348" fmla="*/ 1143027 w 3716654"/>
                <a:gd name="connsiteY348" fmla="*/ 860229 h 4957708"/>
                <a:gd name="connsiteX349" fmla="*/ 1143027 w 3716654"/>
                <a:gd name="connsiteY349" fmla="*/ 877899 h 4957708"/>
                <a:gd name="connsiteX350" fmla="*/ 1160697 w 3716654"/>
                <a:gd name="connsiteY350" fmla="*/ 877899 h 4957708"/>
                <a:gd name="connsiteX351" fmla="*/ 1175576 w 3716654"/>
                <a:gd name="connsiteY351" fmla="*/ 857439 h 4957708"/>
                <a:gd name="connsiteX352" fmla="*/ 1182086 w 3716654"/>
                <a:gd name="connsiteY352" fmla="*/ 836979 h 4957708"/>
                <a:gd name="connsiteX353" fmla="*/ 1180226 w 3716654"/>
                <a:gd name="connsiteY353" fmla="*/ 823030 h 4957708"/>
                <a:gd name="connsiteX354" fmla="*/ 1175576 w 3716654"/>
                <a:gd name="connsiteY354" fmla="*/ 814660 h 4957708"/>
                <a:gd name="connsiteX355" fmla="*/ 1169997 w 3716654"/>
                <a:gd name="connsiteY355" fmla="*/ 810010 h 4957708"/>
                <a:gd name="connsiteX356" fmla="*/ 1156977 w 3716654"/>
                <a:gd name="connsiteY356" fmla="*/ 806290 h 4957708"/>
                <a:gd name="connsiteX357" fmla="*/ 1141166 w 3716654"/>
                <a:gd name="connsiteY357" fmla="*/ 810010 h 4957708"/>
                <a:gd name="connsiteX358" fmla="*/ 1131867 w 3716654"/>
                <a:gd name="connsiteY358" fmla="*/ 816520 h 4957708"/>
                <a:gd name="connsiteX359" fmla="*/ 1130937 w 3716654"/>
                <a:gd name="connsiteY359" fmla="*/ 814660 h 4957708"/>
                <a:gd name="connsiteX360" fmla="*/ 1126287 w 3716654"/>
                <a:gd name="connsiteY360" fmla="*/ 806290 h 4957708"/>
                <a:gd name="connsiteX361" fmla="*/ 1116057 w 3716654"/>
                <a:gd name="connsiteY361" fmla="*/ 783971 h 4957708"/>
                <a:gd name="connsiteX362" fmla="*/ 1103967 w 3716654"/>
                <a:gd name="connsiteY362" fmla="*/ 758861 h 4957708"/>
                <a:gd name="connsiteX363" fmla="*/ 1078858 w 3716654"/>
                <a:gd name="connsiteY363" fmla="*/ 711433 h 4957708"/>
                <a:gd name="connsiteX364" fmla="*/ 1024920 w 3716654"/>
                <a:gd name="connsiteY364" fmla="*/ 617505 h 4957708"/>
                <a:gd name="connsiteX365" fmla="*/ 905883 w 3716654"/>
                <a:gd name="connsiteY365" fmla="*/ 436159 h 4957708"/>
                <a:gd name="connsiteX366" fmla="*/ 842644 w 3716654"/>
                <a:gd name="connsiteY366" fmla="*/ 353391 h 4957708"/>
                <a:gd name="connsiteX367" fmla="*/ 822185 w 3716654"/>
                <a:gd name="connsiteY367" fmla="*/ 328282 h 4957708"/>
                <a:gd name="connsiteX368" fmla="*/ 759876 w 3716654"/>
                <a:gd name="connsiteY368" fmla="*/ 251094 h 4957708"/>
                <a:gd name="connsiteX369" fmla="*/ 676178 w 3716654"/>
                <a:gd name="connsiteY369" fmla="*/ 158096 h 4957708"/>
                <a:gd name="connsiteX370" fmla="*/ 580391 w 3716654"/>
                <a:gd name="connsiteY370" fmla="*/ 70678 h 4957708"/>
                <a:gd name="connsiteX371" fmla="*/ 484603 w 3716654"/>
                <a:gd name="connsiteY371" fmla="*/ 12090 h 4957708"/>
                <a:gd name="connsiteX372" fmla="*/ 426014 w 3716654"/>
                <a:gd name="connsiteY372" fmla="*/ 0 h 4957708"/>
                <a:gd name="connsiteX373" fmla="*/ 395325 w 3716654"/>
                <a:gd name="connsiteY373" fmla="*/ 4650 h 4957708"/>
                <a:gd name="connsiteX374" fmla="*/ 356266 w 3716654"/>
                <a:gd name="connsiteY374" fmla="*/ 27899 h 4957708"/>
                <a:gd name="connsiteX375" fmla="*/ 323717 w 3716654"/>
                <a:gd name="connsiteY375" fmla="*/ 89278 h 4957708"/>
                <a:gd name="connsiteX376" fmla="*/ 311627 w 3716654"/>
                <a:gd name="connsiteY376" fmla="*/ 169256 h 4957708"/>
                <a:gd name="connsiteX377" fmla="*/ 309767 w 3716654"/>
                <a:gd name="connsiteY377" fmla="*/ 205525 h 4957708"/>
                <a:gd name="connsiteX378" fmla="*/ 306977 w 3716654"/>
                <a:gd name="connsiteY378" fmla="*/ 246444 h 4957708"/>
                <a:gd name="connsiteX379" fmla="*/ 303257 w 3716654"/>
                <a:gd name="connsiteY379" fmla="*/ 479868 h 4957708"/>
                <a:gd name="connsiteX380" fmla="*/ 315347 w 3716654"/>
                <a:gd name="connsiteY380" fmla="*/ 706783 h 4957708"/>
                <a:gd name="connsiteX381" fmla="*/ 373005 w 3716654"/>
                <a:gd name="connsiteY381" fmla="*/ 1084353 h 4957708"/>
                <a:gd name="connsiteX382" fmla="*/ 367426 w 3716654"/>
                <a:gd name="connsiteY382" fmla="*/ 1087143 h 4957708"/>
                <a:gd name="connsiteX383" fmla="*/ 295817 w 3716654"/>
                <a:gd name="connsiteY383" fmla="*/ 1128992 h 4957708"/>
                <a:gd name="connsiteX384" fmla="*/ 240019 w 3716654"/>
                <a:gd name="connsiteY384" fmla="*/ 1182001 h 4957708"/>
                <a:gd name="connsiteX385" fmla="*/ 226069 w 3716654"/>
                <a:gd name="connsiteY385" fmla="*/ 1230360 h 4957708"/>
                <a:gd name="connsiteX386" fmla="*/ 241879 w 3716654"/>
                <a:gd name="connsiteY386" fmla="*/ 1264769 h 4957708"/>
                <a:gd name="connsiteX387" fmla="*/ 320927 w 3716654"/>
                <a:gd name="connsiteY387" fmla="*/ 333862 h 4957708"/>
                <a:gd name="connsiteX388" fmla="*/ 323717 w 3716654"/>
                <a:gd name="connsiteY388" fmla="*/ 265973 h 4957708"/>
                <a:gd name="connsiteX389" fmla="*/ 327437 w 3716654"/>
                <a:gd name="connsiteY389" fmla="*/ 208315 h 4957708"/>
                <a:gd name="connsiteX390" fmla="*/ 334877 w 3716654"/>
                <a:gd name="connsiteY390" fmla="*/ 119037 h 4957708"/>
                <a:gd name="connsiteX391" fmla="*/ 334877 w 3716654"/>
                <a:gd name="connsiteY391" fmla="*/ 119967 h 4957708"/>
                <a:gd name="connsiteX392" fmla="*/ 334877 w 3716654"/>
                <a:gd name="connsiteY392" fmla="*/ 118107 h 4957708"/>
                <a:gd name="connsiteX393" fmla="*/ 334877 w 3716654"/>
                <a:gd name="connsiteY393" fmla="*/ 117177 h 4957708"/>
                <a:gd name="connsiteX394" fmla="*/ 334877 w 3716654"/>
                <a:gd name="connsiteY394" fmla="*/ 118107 h 4957708"/>
                <a:gd name="connsiteX395" fmla="*/ 348826 w 3716654"/>
                <a:gd name="connsiteY395" fmla="*/ 66958 h 4957708"/>
                <a:gd name="connsiteX396" fmla="*/ 360916 w 3716654"/>
                <a:gd name="connsiteY396" fmla="*/ 47429 h 4957708"/>
                <a:gd name="connsiteX397" fmla="*/ 374865 w 3716654"/>
                <a:gd name="connsiteY397" fmla="*/ 34409 h 4957708"/>
                <a:gd name="connsiteX398" fmla="*/ 393465 w 3716654"/>
                <a:gd name="connsiteY398" fmla="*/ 24179 h 4957708"/>
                <a:gd name="connsiteX399" fmla="*/ 412995 w 3716654"/>
                <a:gd name="connsiteY399" fmla="*/ 19530 h 4957708"/>
                <a:gd name="connsiteX400" fmla="*/ 439034 w 3716654"/>
                <a:gd name="connsiteY400" fmla="*/ 20459 h 4957708"/>
                <a:gd name="connsiteX401" fmla="*/ 479023 w 3716654"/>
                <a:gd name="connsiteY401" fmla="*/ 33479 h 4957708"/>
                <a:gd name="connsiteX402" fmla="*/ 562721 w 3716654"/>
                <a:gd name="connsiteY402" fmla="*/ 87418 h 4957708"/>
                <a:gd name="connsiteX403" fmla="*/ 654789 w 3716654"/>
                <a:gd name="connsiteY403" fmla="*/ 173906 h 4957708"/>
                <a:gd name="connsiteX404" fmla="*/ 695708 w 3716654"/>
                <a:gd name="connsiteY404" fmla="*/ 217615 h 4957708"/>
                <a:gd name="connsiteX405" fmla="*/ 693848 w 3716654"/>
                <a:gd name="connsiteY405" fmla="*/ 217615 h 4957708"/>
                <a:gd name="connsiteX406" fmla="*/ 671528 w 3716654"/>
                <a:gd name="connsiteY406" fmla="*/ 219475 h 4957708"/>
                <a:gd name="connsiteX407" fmla="*/ 630609 w 3716654"/>
                <a:gd name="connsiteY407" fmla="*/ 225984 h 4957708"/>
                <a:gd name="connsiteX408" fmla="*/ 548771 w 3716654"/>
                <a:gd name="connsiteY408" fmla="*/ 249234 h 4957708"/>
                <a:gd name="connsiteX409" fmla="*/ 390675 w 3716654"/>
                <a:gd name="connsiteY409" fmla="*/ 323632 h 4957708"/>
                <a:gd name="connsiteX410" fmla="*/ 319997 w 3716654"/>
                <a:gd name="connsiteY410" fmla="*/ 374781 h 4957708"/>
                <a:gd name="connsiteX411" fmla="*/ 320927 w 3716654"/>
                <a:gd name="connsiteY411" fmla="*/ 333862 h 4957708"/>
                <a:gd name="connsiteX412" fmla="*/ 1181156 w 3716654"/>
                <a:gd name="connsiteY412" fmla="*/ 880688 h 4957708"/>
                <a:gd name="connsiteX413" fmla="*/ 1196035 w 3716654"/>
                <a:gd name="connsiteY413" fmla="*/ 889988 h 4957708"/>
                <a:gd name="connsiteX414" fmla="*/ 1259274 w 3716654"/>
                <a:gd name="connsiteY414" fmla="*/ 876968 h 4957708"/>
                <a:gd name="connsiteX415" fmla="*/ 1377381 w 3716654"/>
                <a:gd name="connsiteY415" fmla="*/ 876968 h 4957708"/>
                <a:gd name="connsiteX416" fmla="*/ 1511298 w 3716654"/>
                <a:gd name="connsiteY416" fmla="*/ 912308 h 4957708"/>
                <a:gd name="connsiteX417" fmla="*/ 1672184 w 3716654"/>
                <a:gd name="connsiteY417" fmla="*/ 1003445 h 4957708"/>
                <a:gd name="connsiteX418" fmla="*/ 1841440 w 3716654"/>
                <a:gd name="connsiteY418" fmla="*/ 1168981 h 4957708"/>
                <a:gd name="connsiteX419" fmla="*/ 1957687 w 3716654"/>
                <a:gd name="connsiteY419" fmla="*/ 1364277 h 4957708"/>
                <a:gd name="connsiteX420" fmla="*/ 1974427 w 3716654"/>
                <a:gd name="connsiteY420" fmla="*/ 1407986 h 4957708"/>
                <a:gd name="connsiteX421" fmla="*/ 1990236 w 3716654"/>
                <a:gd name="connsiteY421" fmla="*/ 1466574 h 4957708"/>
                <a:gd name="connsiteX422" fmla="*/ 1995816 w 3716654"/>
                <a:gd name="connsiteY422" fmla="*/ 1474014 h 4957708"/>
                <a:gd name="connsiteX423" fmla="*/ 2005115 w 3716654"/>
                <a:gd name="connsiteY423" fmla="*/ 1474944 h 4957708"/>
                <a:gd name="connsiteX424" fmla="*/ 2012556 w 3716654"/>
                <a:gd name="connsiteY424" fmla="*/ 1468434 h 4957708"/>
                <a:gd name="connsiteX425" fmla="*/ 2013485 w 3716654"/>
                <a:gd name="connsiteY425" fmla="*/ 1459134 h 4957708"/>
                <a:gd name="connsiteX426" fmla="*/ 2013485 w 3716654"/>
                <a:gd name="connsiteY426" fmla="*/ 1457274 h 4957708"/>
                <a:gd name="connsiteX427" fmla="*/ 1999536 w 3716654"/>
                <a:gd name="connsiteY427" fmla="*/ 1397756 h 4957708"/>
                <a:gd name="connsiteX428" fmla="*/ 1981866 w 3716654"/>
                <a:gd name="connsiteY428" fmla="*/ 1348467 h 4957708"/>
                <a:gd name="connsiteX429" fmla="*/ 1933508 w 3716654"/>
                <a:gd name="connsiteY429" fmla="*/ 1249889 h 4957708"/>
                <a:gd name="connsiteX430" fmla="*/ 1794011 w 3716654"/>
                <a:gd name="connsiteY430" fmla="*/ 1069474 h 4957708"/>
                <a:gd name="connsiteX431" fmla="*/ 1613595 w 3716654"/>
                <a:gd name="connsiteY431" fmla="*/ 929977 h 4957708"/>
                <a:gd name="connsiteX432" fmla="*/ 1512227 w 3716654"/>
                <a:gd name="connsiteY432" fmla="*/ 882548 h 4957708"/>
                <a:gd name="connsiteX433" fmla="*/ 1408070 w 3716654"/>
                <a:gd name="connsiteY433" fmla="*/ 853719 h 4957708"/>
                <a:gd name="connsiteX434" fmla="*/ 1319723 w 3716654"/>
                <a:gd name="connsiteY434" fmla="*/ 846279 h 4957708"/>
                <a:gd name="connsiteX435" fmla="*/ 1299262 w 3716654"/>
                <a:gd name="connsiteY435" fmla="*/ 846279 h 4957708"/>
                <a:gd name="connsiteX436" fmla="*/ 1189526 w 3716654"/>
                <a:gd name="connsiteY436" fmla="*/ 863949 h 4957708"/>
                <a:gd name="connsiteX437" fmla="*/ 1181156 w 3716654"/>
                <a:gd name="connsiteY437" fmla="*/ 880688 h 4957708"/>
                <a:gd name="connsiteX438" fmla="*/ 341387 w 3716654"/>
                <a:gd name="connsiteY438" fmla="*/ 790481 h 4957708"/>
                <a:gd name="connsiteX439" fmla="*/ 341387 w 3716654"/>
                <a:gd name="connsiteY439" fmla="*/ 788621 h 4957708"/>
                <a:gd name="connsiteX440" fmla="*/ 341387 w 3716654"/>
                <a:gd name="connsiteY440" fmla="*/ 790481 h 4957708"/>
                <a:gd name="connsiteX441" fmla="*/ 341387 w 3716654"/>
                <a:gd name="connsiteY441" fmla="*/ 790481 h 4957708"/>
                <a:gd name="connsiteX442" fmla="*/ 341387 w 3716654"/>
                <a:gd name="connsiteY442" fmla="*/ 790481 h 4957708"/>
                <a:gd name="connsiteX443" fmla="*/ 341387 w 3716654"/>
                <a:gd name="connsiteY443" fmla="*/ 790481 h 4957708"/>
                <a:gd name="connsiteX444" fmla="*/ 341387 w 3716654"/>
                <a:gd name="connsiteY444" fmla="*/ 790481 h 4957708"/>
                <a:gd name="connsiteX445" fmla="*/ 341387 w 3716654"/>
                <a:gd name="connsiteY445" fmla="*/ 790481 h 4957708"/>
                <a:gd name="connsiteX446" fmla="*/ 335806 w 3716654"/>
                <a:gd name="connsiteY446" fmla="*/ 119037 h 4957708"/>
                <a:gd name="connsiteX447" fmla="*/ 335806 w 3716654"/>
                <a:gd name="connsiteY447" fmla="*/ 119037 h 4957708"/>
                <a:gd name="connsiteX448" fmla="*/ 335806 w 3716654"/>
                <a:gd name="connsiteY448" fmla="*/ 119037 h 4957708"/>
                <a:gd name="connsiteX449" fmla="*/ 335806 w 3716654"/>
                <a:gd name="connsiteY449" fmla="*/ 119037 h 4957708"/>
                <a:gd name="connsiteX450" fmla="*/ 3711623 w 3716654"/>
                <a:gd name="connsiteY450" fmla="*/ 3891955 h 4957708"/>
                <a:gd name="connsiteX451" fmla="*/ 3703253 w 3716654"/>
                <a:gd name="connsiteY451" fmla="*/ 3869635 h 4957708"/>
                <a:gd name="connsiteX452" fmla="*/ 3690235 w 3716654"/>
                <a:gd name="connsiteY452" fmla="*/ 3847316 h 4957708"/>
                <a:gd name="connsiteX453" fmla="*/ 3630716 w 3716654"/>
                <a:gd name="connsiteY453" fmla="*/ 3784077 h 4957708"/>
                <a:gd name="connsiteX454" fmla="*/ 3629786 w 3716654"/>
                <a:gd name="connsiteY454" fmla="*/ 3783147 h 4957708"/>
                <a:gd name="connsiteX455" fmla="*/ 3630716 w 3716654"/>
                <a:gd name="connsiteY455" fmla="*/ 3780357 h 4957708"/>
                <a:gd name="connsiteX456" fmla="*/ 3639086 w 3716654"/>
                <a:gd name="connsiteY456" fmla="*/ 3758038 h 4957708"/>
                <a:gd name="connsiteX457" fmla="*/ 3642805 w 3716654"/>
                <a:gd name="connsiteY457" fmla="*/ 3745948 h 4957708"/>
                <a:gd name="connsiteX458" fmla="*/ 3642805 w 3716654"/>
                <a:gd name="connsiteY458" fmla="*/ 3745018 h 4957708"/>
                <a:gd name="connsiteX459" fmla="*/ 3645595 w 3716654"/>
                <a:gd name="connsiteY459" fmla="*/ 3734789 h 4957708"/>
                <a:gd name="connsiteX460" fmla="*/ 3637225 w 3716654"/>
                <a:gd name="connsiteY460" fmla="*/ 3714329 h 4957708"/>
                <a:gd name="connsiteX461" fmla="*/ 3622346 w 3716654"/>
                <a:gd name="connsiteY461" fmla="*/ 3696659 h 4957708"/>
                <a:gd name="connsiteX462" fmla="*/ 3621416 w 3716654"/>
                <a:gd name="connsiteY462" fmla="*/ 3694800 h 4957708"/>
                <a:gd name="connsiteX463" fmla="*/ 3614906 w 3716654"/>
                <a:gd name="connsiteY463" fmla="*/ 3686430 h 4957708"/>
                <a:gd name="connsiteX464" fmla="*/ 3607466 w 3716654"/>
                <a:gd name="connsiteY464" fmla="*/ 3677130 h 4957708"/>
                <a:gd name="connsiteX465" fmla="*/ 3590726 w 3716654"/>
                <a:gd name="connsiteY465" fmla="*/ 3656670 h 4957708"/>
                <a:gd name="connsiteX466" fmla="*/ 3546088 w 3716654"/>
                <a:gd name="connsiteY466" fmla="*/ 3604592 h 4957708"/>
                <a:gd name="connsiteX467" fmla="*/ 3454020 w 3716654"/>
                <a:gd name="connsiteY467" fmla="*/ 3502294 h 4957708"/>
                <a:gd name="connsiteX468" fmla="*/ 3255005 w 3716654"/>
                <a:gd name="connsiteY468" fmla="*/ 3307929 h 4957708"/>
                <a:gd name="connsiteX469" fmla="*/ 3071800 w 3716654"/>
                <a:gd name="connsiteY469" fmla="*/ 3163783 h 4957708"/>
                <a:gd name="connsiteX470" fmla="*/ 3086679 w 3716654"/>
                <a:gd name="connsiteY470" fmla="*/ 3144253 h 4957708"/>
                <a:gd name="connsiteX471" fmla="*/ 3123878 w 3716654"/>
                <a:gd name="connsiteY471" fmla="*/ 3084735 h 4957708"/>
                <a:gd name="connsiteX472" fmla="*/ 3125738 w 3716654"/>
                <a:gd name="connsiteY472" fmla="*/ 3076365 h 4957708"/>
                <a:gd name="connsiteX473" fmla="*/ 3122949 w 3716654"/>
                <a:gd name="connsiteY473" fmla="*/ 3062415 h 4957708"/>
                <a:gd name="connsiteX474" fmla="*/ 3082029 w 3716654"/>
                <a:gd name="connsiteY474" fmla="*/ 3016846 h 4957708"/>
                <a:gd name="connsiteX475" fmla="*/ 3075519 w 3716654"/>
                <a:gd name="connsiteY475" fmla="*/ 3010336 h 4957708"/>
                <a:gd name="connsiteX476" fmla="*/ 3026231 w 3716654"/>
                <a:gd name="connsiteY476" fmla="*/ 2958258 h 4957708"/>
                <a:gd name="connsiteX477" fmla="*/ 2924863 w 3716654"/>
                <a:gd name="connsiteY477" fmla="*/ 2855960 h 4957708"/>
                <a:gd name="connsiteX478" fmla="*/ 2715618 w 3716654"/>
                <a:gd name="connsiteY478" fmla="*/ 2660665 h 4957708"/>
                <a:gd name="connsiteX479" fmla="*/ 2669119 w 3716654"/>
                <a:gd name="connsiteY479" fmla="*/ 2620676 h 4957708"/>
                <a:gd name="connsiteX480" fmla="*/ 2682139 w 3716654"/>
                <a:gd name="connsiteY480" fmla="*/ 2592777 h 4957708"/>
                <a:gd name="connsiteX481" fmla="*/ 2729568 w 3716654"/>
                <a:gd name="connsiteY481" fmla="*/ 2487689 h 4957708"/>
                <a:gd name="connsiteX482" fmla="*/ 2812336 w 3716654"/>
                <a:gd name="connsiteY482" fmla="*/ 2265425 h 4957708"/>
                <a:gd name="connsiteX483" fmla="*/ 2856974 w 3716654"/>
                <a:gd name="connsiteY483" fmla="*/ 2089659 h 4957708"/>
                <a:gd name="connsiteX484" fmla="*/ 2876505 w 3716654"/>
                <a:gd name="connsiteY484" fmla="*/ 1926913 h 4957708"/>
                <a:gd name="connsiteX485" fmla="*/ 2877434 w 3716654"/>
                <a:gd name="connsiteY485" fmla="*/ 1844145 h 4957708"/>
                <a:gd name="connsiteX486" fmla="*/ 2876505 w 3716654"/>
                <a:gd name="connsiteY486" fmla="*/ 1837635 h 4957708"/>
                <a:gd name="connsiteX487" fmla="*/ 2870924 w 3716654"/>
                <a:gd name="connsiteY487" fmla="*/ 1830195 h 4957708"/>
                <a:gd name="connsiteX488" fmla="*/ 2859765 w 3716654"/>
                <a:gd name="connsiteY488" fmla="*/ 1821825 h 4957708"/>
                <a:gd name="connsiteX489" fmla="*/ 2874644 w 3716654"/>
                <a:gd name="connsiteY489" fmla="*/ 1794856 h 4957708"/>
                <a:gd name="connsiteX490" fmla="*/ 2898823 w 3716654"/>
                <a:gd name="connsiteY490" fmla="*/ 1753937 h 4957708"/>
                <a:gd name="connsiteX491" fmla="*/ 2921143 w 3716654"/>
                <a:gd name="connsiteY491" fmla="*/ 1710228 h 4957708"/>
                <a:gd name="connsiteX492" fmla="*/ 2928583 w 3716654"/>
                <a:gd name="connsiteY492" fmla="*/ 1690699 h 4957708"/>
                <a:gd name="connsiteX493" fmla="*/ 2933233 w 3716654"/>
                <a:gd name="connsiteY493" fmla="*/ 1673029 h 4957708"/>
                <a:gd name="connsiteX494" fmla="*/ 2932303 w 3716654"/>
                <a:gd name="connsiteY494" fmla="*/ 1655359 h 4957708"/>
                <a:gd name="connsiteX495" fmla="*/ 2926722 w 3716654"/>
                <a:gd name="connsiteY495" fmla="*/ 1646990 h 4957708"/>
                <a:gd name="connsiteX496" fmla="*/ 2917423 w 3716654"/>
                <a:gd name="connsiteY496" fmla="*/ 1643270 h 4957708"/>
                <a:gd name="connsiteX497" fmla="*/ 2895104 w 3716654"/>
                <a:gd name="connsiteY497" fmla="*/ 1647920 h 4957708"/>
                <a:gd name="connsiteX498" fmla="*/ 2887664 w 3716654"/>
                <a:gd name="connsiteY498" fmla="*/ 1651640 h 4957708"/>
                <a:gd name="connsiteX499" fmla="*/ 2892314 w 3716654"/>
                <a:gd name="connsiteY499" fmla="*/ 1633970 h 4957708"/>
                <a:gd name="connsiteX500" fmla="*/ 2893243 w 3716654"/>
                <a:gd name="connsiteY500" fmla="*/ 1620950 h 4957708"/>
                <a:gd name="connsiteX501" fmla="*/ 2890454 w 3716654"/>
                <a:gd name="connsiteY501" fmla="*/ 1612581 h 4957708"/>
                <a:gd name="connsiteX502" fmla="*/ 2884873 w 3716654"/>
                <a:gd name="connsiteY502" fmla="*/ 1607001 h 4957708"/>
                <a:gd name="connsiteX503" fmla="*/ 2877434 w 3716654"/>
                <a:gd name="connsiteY503" fmla="*/ 1605141 h 4957708"/>
                <a:gd name="connsiteX504" fmla="*/ 2870924 w 3716654"/>
                <a:gd name="connsiteY504" fmla="*/ 1606071 h 4957708"/>
                <a:gd name="connsiteX505" fmla="*/ 2858835 w 3716654"/>
                <a:gd name="connsiteY505" fmla="*/ 1610721 h 4957708"/>
                <a:gd name="connsiteX506" fmla="*/ 2842095 w 3716654"/>
                <a:gd name="connsiteY506" fmla="*/ 1620020 h 4957708"/>
                <a:gd name="connsiteX507" fmla="*/ 2851395 w 3716654"/>
                <a:gd name="connsiteY507" fmla="*/ 1591191 h 4957708"/>
                <a:gd name="connsiteX508" fmla="*/ 2851395 w 3716654"/>
                <a:gd name="connsiteY508" fmla="*/ 1567012 h 4957708"/>
                <a:gd name="connsiteX509" fmla="*/ 2833725 w 3716654"/>
                <a:gd name="connsiteY509" fmla="*/ 1551202 h 4957708"/>
                <a:gd name="connsiteX510" fmla="*/ 2810475 w 3716654"/>
                <a:gd name="connsiteY510" fmla="*/ 1556782 h 4957708"/>
                <a:gd name="connsiteX511" fmla="*/ 2800246 w 3716654"/>
                <a:gd name="connsiteY511" fmla="*/ 1565152 h 4957708"/>
                <a:gd name="connsiteX512" fmla="*/ 2790946 w 3716654"/>
                <a:gd name="connsiteY512" fmla="*/ 1574451 h 4957708"/>
                <a:gd name="connsiteX513" fmla="*/ 2781646 w 3716654"/>
                <a:gd name="connsiteY513" fmla="*/ 1586541 h 4957708"/>
                <a:gd name="connsiteX514" fmla="*/ 2782576 w 3716654"/>
                <a:gd name="connsiteY514" fmla="*/ 1571661 h 4957708"/>
                <a:gd name="connsiteX515" fmla="*/ 2780716 w 3716654"/>
                <a:gd name="connsiteY515" fmla="*/ 1542832 h 4957708"/>
                <a:gd name="connsiteX516" fmla="*/ 2768626 w 3716654"/>
                <a:gd name="connsiteY516" fmla="*/ 1522373 h 4957708"/>
                <a:gd name="connsiteX517" fmla="*/ 2755608 w 3716654"/>
                <a:gd name="connsiteY517" fmla="*/ 1517723 h 4957708"/>
                <a:gd name="connsiteX518" fmla="*/ 2754677 w 3716654"/>
                <a:gd name="connsiteY518" fmla="*/ 1517723 h 4957708"/>
                <a:gd name="connsiteX519" fmla="*/ 2745377 w 3716654"/>
                <a:gd name="connsiteY519" fmla="*/ 1519583 h 4957708"/>
                <a:gd name="connsiteX520" fmla="*/ 2725848 w 3716654"/>
                <a:gd name="connsiteY520" fmla="*/ 1535392 h 4957708"/>
                <a:gd name="connsiteX521" fmla="*/ 2709109 w 3716654"/>
                <a:gd name="connsiteY521" fmla="*/ 1559572 h 4957708"/>
                <a:gd name="connsiteX522" fmla="*/ 2694228 w 3716654"/>
                <a:gd name="connsiteY522" fmla="*/ 1585611 h 4957708"/>
                <a:gd name="connsiteX523" fmla="*/ 2688649 w 3716654"/>
                <a:gd name="connsiteY523" fmla="*/ 1594911 h 4957708"/>
                <a:gd name="connsiteX524" fmla="*/ 2686789 w 3716654"/>
                <a:gd name="connsiteY524" fmla="*/ 1589331 h 4957708"/>
                <a:gd name="connsiteX525" fmla="*/ 2678419 w 3716654"/>
                <a:gd name="connsiteY525" fmla="*/ 1562362 h 4957708"/>
                <a:gd name="connsiteX526" fmla="*/ 2646800 w 3716654"/>
                <a:gd name="connsiteY526" fmla="*/ 1529812 h 4957708"/>
                <a:gd name="connsiteX527" fmla="*/ 2623550 w 3716654"/>
                <a:gd name="connsiteY527" fmla="*/ 1544692 h 4957708"/>
                <a:gd name="connsiteX528" fmla="*/ 2615180 w 3716654"/>
                <a:gd name="connsiteY528" fmla="*/ 1557712 h 4957708"/>
                <a:gd name="connsiteX529" fmla="*/ 2609600 w 3716654"/>
                <a:gd name="connsiteY529" fmla="*/ 1573522 h 4957708"/>
                <a:gd name="connsiteX530" fmla="*/ 2605880 w 3716654"/>
                <a:gd name="connsiteY530" fmla="*/ 1608861 h 4957708"/>
                <a:gd name="connsiteX531" fmla="*/ 2606811 w 3716654"/>
                <a:gd name="connsiteY531" fmla="*/ 1646990 h 4957708"/>
                <a:gd name="connsiteX532" fmla="*/ 2607741 w 3716654"/>
                <a:gd name="connsiteY532" fmla="*/ 1691628 h 4957708"/>
                <a:gd name="connsiteX533" fmla="*/ 2590071 w 3716654"/>
                <a:gd name="connsiteY533" fmla="*/ 1684189 h 4957708"/>
                <a:gd name="connsiteX534" fmla="*/ 2586351 w 3716654"/>
                <a:gd name="connsiteY534" fmla="*/ 1683259 h 4957708"/>
                <a:gd name="connsiteX535" fmla="*/ 2581701 w 3716654"/>
                <a:gd name="connsiteY535" fmla="*/ 1684189 h 4957708"/>
                <a:gd name="connsiteX536" fmla="*/ 2575192 w 3716654"/>
                <a:gd name="connsiteY536" fmla="*/ 1687909 h 4957708"/>
                <a:gd name="connsiteX537" fmla="*/ 2566822 w 3716654"/>
                <a:gd name="connsiteY537" fmla="*/ 1696278 h 4957708"/>
                <a:gd name="connsiteX538" fmla="*/ 2557522 w 3716654"/>
                <a:gd name="connsiteY538" fmla="*/ 1705578 h 4957708"/>
                <a:gd name="connsiteX539" fmla="*/ 2539852 w 3716654"/>
                <a:gd name="connsiteY539" fmla="*/ 1726038 h 4957708"/>
                <a:gd name="connsiteX540" fmla="*/ 2506373 w 3716654"/>
                <a:gd name="connsiteY540" fmla="*/ 1766957 h 4957708"/>
                <a:gd name="connsiteX541" fmla="*/ 2471034 w 3716654"/>
                <a:gd name="connsiteY541" fmla="*/ 1810666 h 4957708"/>
                <a:gd name="connsiteX542" fmla="*/ 2439415 w 3716654"/>
                <a:gd name="connsiteY542" fmla="*/ 1849725 h 4957708"/>
                <a:gd name="connsiteX543" fmla="*/ 2384546 w 3716654"/>
                <a:gd name="connsiteY543" fmla="*/ 1916683 h 4957708"/>
                <a:gd name="connsiteX544" fmla="*/ 2379897 w 3716654"/>
                <a:gd name="connsiteY544" fmla="*/ 1922263 h 4957708"/>
                <a:gd name="connsiteX545" fmla="*/ 2372456 w 3716654"/>
                <a:gd name="connsiteY545" fmla="*/ 1931563 h 4957708"/>
                <a:gd name="connsiteX546" fmla="*/ 2370597 w 3716654"/>
                <a:gd name="connsiteY546" fmla="*/ 1933423 h 4957708"/>
                <a:gd name="connsiteX547" fmla="*/ 2338977 w 3716654"/>
                <a:gd name="connsiteY547" fmla="*/ 1972482 h 4957708"/>
                <a:gd name="connsiteX548" fmla="*/ 2312938 w 3716654"/>
                <a:gd name="connsiteY548" fmla="*/ 2006891 h 4957708"/>
                <a:gd name="connsiteX549" fmla="*/ 2298058 w 3716654"/>
                <a:gd name="connsiteY549" fmla="*/ 2028280 h 4957708"/>
                <a:gd name="connsiteX550" fmla="*/ 2232030 w 3716654"/>
                <a:gd name="connsiteY550" fmla="*/ 2116628 h 4957708"/>
                <a:gd name="connsiteX551" fmla="*/ 2191111 w 3716654"/>
                <a:gd name="connsiteY551" fmla="*/ 2163127 h 4957708"/>
                <a:gd name="connsiteX552" fmla="*/ 2184601 w 3716654"/>
                <a:gd name="connsiteY552" fmla="*/ 2170567 h 4957708"/>
                <a:gd name="connsiteX553" fmla="*/ 2203201 w 3716654"/>
                <a:gd name="connsiteY553" fmla="*/ 2101749 h 4957708"/>
                <a:gd name="connsiteX554" fmla="*/ 2206921 w 3716654"/>
                <a:gd name="connsiteY554" fmla="*/ 2030140 h 4957708"/>
                <a:gd name="connsiteX555" fmla="*/ 2196690 w 3716654"/>
                <a:gd name="connsiteY555" fmla="*/ 1958532 h 4957708"/>
                <a:gd name="connsiteX556" fmla="*/ 2139032 w 3716654"/>
                <a:gd name="connsiteY556" fmla="*/ 1818105 h 4957708"/>
                <a:gd name="connsiteX557" fmla="*/ 2113923 w 3716654"/>
                <a:gd name="connsiteY557" fmla="*/ 1777186 h 4957708"/>
                <a:gd name="connsiteX558" fmla="*/ 2126012 w 3716654"/>
                <a:gd name="connsiteY558" fmla="*/ 1771607 h 4957708"/>
                <a:gd name="connsiteX559" fmla="*/ 2151122 w 3716654"/>
                <a:gd name="connsiteY559" fmla="*/ 1753937 h 4957708"/>
                <a:gd name="connsiteX560" fmla="*/ 2169722 w 3716654"/>
                <a:gd name="connsiteY560" fmla="*/ 1732548 h 4957708"/>
                <a:gd name="connsiteX561" fmla="*/ 2180881 w 3716654"/>
                <a:gd name="connsiteY561" fmla="*/ 1713018 h 4957708"/>
                <a:gd name="connsiteX562" fmla="*/ 2195761 w 3716654"/>
                <a:gd name="connsiteY562" fmla="*/ 1624670 h 4957708"/>
                <a:gd name="connsiteX563" fmla="*/ 2169722 w 3716654"/>
                <a:gd name="connsiteY563" fmla="*/ 1536322 h 4957708"/>
                <a:gd name="connsiteX564" fmla="*/ 2107413 w 3716654"/>
                <a:gd name="connsiteY564" fmla="*/ 1473084 h 4957708"/>
                <a:gd name="connsiteX565" fmla="*/ 2076724 w 3716654"/>
                <a:gd name="connsiteY565" fmla="*/ 1462854 h 4957708"/>
                <a:gd name="connsiteX566" fmla="*/ 2059054 w 3716654"/>
                <a:gd name="connsiteY566" fmla="*/ 1460994 h 4957708"/>
                <a:gd name="connsiteX567" fmla="*/ 2044175 w 3716654"/>
                <a:gd name="connsiteY567" fmla="*/ 1461924 h 4957708"/>
                <a:gd name="connsiteX568" fmla="*/ 1990236 w 3716654"/>
                <a:gd name="connsiteY568" fmla="*/ 1487964 h 4957708"/>
                <a:gd name="connsiteX569" fmla="*/ 1956757 w 3716654"/>
                <a:gd name="connsiteY569" fmla="*/ 1537252 h 4957708"/>
                <a:gd name="connsiteX570" fmla="*/ 1950246 w 3716654"/>
                <a:gd name="connsiteY570" fmla="*/ 1564222 h 4957708"/>
                <a:gd name="connsiteX571" fmla="*/ 1945597 w 3716654"/>
                <a:gd name="connsiteY571" fmla="*/ 1558642 h 4957708"/>
                <a:gd name="connsiteX572" fmla="*/ 1941878 w 3716654"/>
                <a:gd name="connsiteY572" fmla="*/ 1553992 h 4957708"/>
                <a:gd name="connsiteX573" fmla="*/ 1932578 w 3716654"/>
                <a:gd name="connsiteY573" fmla="*/ 1542832 h 4957708"/>
                <a:gd name="connsiteX574" fmla="*/ 1841440 w 3716654"/>
                <a:gd name="connsiteY574" fmla="*/ 1434955 h 4957708"/>
                <a:gd name="connsiteX575" fmla="*/ 1794011 w 3716654"/>
                <a:gd name="connsiteY575" fmla="*/ 1382876 h 4957708"/>
                <a:gd name="connsiteX576" fmla="*/ 1741932 w 3716654"/>
                <a:gd name="connsiteY576" fmla="*/ 1330797 h 4957708"/>
                <a:gd name="connsiteX577" fmla="*/ 1732633 w 3716654"/>
                <a:gd name="connsiteY577" fmla="*/ 1327078 h 4957708"/>
                <a:gd name="connsiteX578" fmla="*/ 1723333 w 3716654"/>
                <a:gd name="connsiteY578" fmla="*/ 1330797 h 4957708"/>
                <a:gd name="connsiteX579" fmla="*/ 1719613 w 3716654"/>
                <a:gd name="connsiteY579" fmla="*/ 1340097 h 4957708"/>
                <a:gd name="connsiteX580" fmla="*/ 1723333 w 3716654"/>
                <a:gd name="connsiteY580" fmla="*/ 1349397 h 4957708"/>
                <a:gd name="connsiteX581" fmla="*/ 1754021 w 3716654"/>
                <a:gd name="connsiteY581" fmla="*/ 1384736 h 4957708"/>
                <a:gd name="connsiteX582" fmla="*/ 1765182 w 3716654"/>
                <a:gd name="connsiteY582" fmla="*/ 1396826 h 4957708"/>
                <a:gd name="connsiteX583" fmla="*/ 1807031 w 3716654"/>
                <a:gd name="connsiteY583" fmla="*/ 1444255 h 4957708"/>
                <a:gd name="connsiteX584" fmla="*/ 1889798 w 3716654"/>
                <a:gd name="connsiteY584" fmla="*/ 1540972 h 4957708"/>
                <a:gd name="connsiteX585" fmla="*/ 1970707 w 3716654"/>
                <a:gd name="connsiteY585" fmla="*/ 1639550 h 4957708"/>
                <a:gd name="connsiteX586" fmla="*/ 2049755 w 3716654"/>
                <a:gd name="connsiteY586" fmla="*/ 1738127 h 4957708"/>
                <a:gd name="connsiteX587" fmla="*/ 2146473 w 3716654"/>
                <a:gd name="connsiteY587" fmla="*/ 1897153 h 4957708"/>
                <a:gd name="connsiteX588" fmla="*/ 2146473 w 3716654"/>
                <a:gd name="connsiteY588" fmla="*/ 1898083 h 4957708"/>
                <a:gd name="connsiteX589" fmla="*/ 2176231 w 3716654"/>
                <a:gd name="connsiteY589" fmla="*/ 2005031 h 4957708"/>
                <a:gd name="connsiteX590" fmla="*/ 2176231 w 3716654"/>
                <a:gd name="connsiteY590" fmla="*/ 2090589 h 4957708"/>
                <a:gd name="connsiteX591" fmla="*/ 2155772 w 3716654"/>
                <a:gd name="connsiteY591" fmla="*/ 2168707 h 4957708"/>
                <a:gd name="connsiteX592" fmla="*/ 2105553 w 3716654"/>
                <a:gd name="connsiteY592" fmla="*/ 2257055 h 4957708"/>
                <a:gd name="connsiteX593" fmla="*/ 2044175 w 3716654"/>
                <a:gd name="connsiteY593" fmla="*/ 2327733 h 4957708"/>
                <a:gd name="connsiteX594" fmla="*/ 1975356 w 3716654"/>
                <a:gd name="connsiteY594" fmla="*/ 2396551 h 4957708"/>
                <a:gd name="connsiteX595" fmla="*/ 1829349 w 3716654"/>
                <a:gd name="connsiteY595" fmla="*/ 2520238 h 4957708"/>
                <a:gd name="connsiteX596" fmla="*/ 1698223 w 3716654"/>
                <a:gd name="connsiteY596" fmla="*/ 2617886 h 4957708"/>
                <a:gd name="connsiteX597" fmla="*/ 1562446 w 3716654"/>
                <a:gd name="connsiteY597" fmla="*/ 2712744 h 4957708"/>
                <a:gd name="connsiteX598" fmla="*/ 1276013 w 3716654"/>
                <a:gd name="connsiteY598" fmla="*/ 2870840 h 4957708"/>
                <a:gd name="connsiteX599" fmla="*/ 1277874 w 3716654"/>
                <a:gd name="connsiteY599" fmla="*/ 2870840 h 4957708"/>
                <a:gd name="connsiteX600" fmla="*/ 1276013 w 3716654"/>
                <a:gd name="connsiteY600" fmla="*/ 2871770 h 4957708"/>
                <a:gd name="connsiteX601" fmla="*/ 1275083 w 3716654"/>
                <a:gd name="connsiteY601" fmla="*/ 2871770 h 4957708"/>
                <a:gd name="connsiteX602" fmla="*/ 1274154 w 3716654"/>
                <a:gd name="connsiteY602" fmla="*/ 2871770 h 4957708"/>
                <a:gd name="connsiteX603" fmla="*/ 1068629 w 3716654"/>
                <a:gd name="connsiteY603" fmla="*/ 2931288 h 4957708"/>
                <a:gd name="connsiteX604" fmla="*/ 1067699 w 3716654"/>
                <a:gd name="connsiteY604" fmla="*/ 2931288 h 4957708"/>
                <a:gd name="connsiteX605" fmla="*/ 1001670 w 3716654"/>
                <a:gd name="connsiteY605" fmla="*/ 2935008 h 4957708"/>
                <a:gd name="connsiteX606" fmla="*/ 944012 w 3716654"/>
                <a:gd name="connsiteY606" fmla="*/ 2931288 h 4957708"/>
                <a:gd name="connsiteX607" fmla="*/ 843574 w 3716654"/>
                <a:gd name="connsiteY607" fmla="*/ 2905249 h 4957708"/>
                <a:gd name="connsiteX608" fmla="*/ 750576 w 3716654"/>
                <a:gd name="connsiteY608" fmla="*/ 2853170 h 4957708"/>
                <a:gd name="connsiteX609" fmla="*/ 642699 w 3716654"/>
                <a:gd name="connsiteY609" fmla="*/ 2745293 h 4957708"/>
                <a:gd name="connsiteX610" fmla="*/ 512502 w 3716654"/>
                <a:gd name="connsiteY610" fmla="*/ 2524888 h 4957708"/>
                <a:gd name="connsiteX611" fmla="*/ 468793 w 3716654"/>
                <a:gd name="connsiteY611" fmla="*/ 2431890 h 4957708"/>
                <a:gd name="connsiteX612" fmla="*/ 467863 w 3716654"/>
                <a:gd name="connsiteY612" fmla="*/ 2429101 h 4957708"/>
                <a:gd name="connsiteX613" fmla="*/ 402765 w 3716654"/>
                <a:gd name="connsiteY613" fmla="*/ 2291464 h 4957708"/>
                <a:gd name="connsiteX614" fmla="*/ 417645 w 3716654"/>
                <a:gd name="connsiteY614" fmla="*/ 2273794 h 4957708"/>
                <a:gd name="connsiteX615" fmla="*/ 430664 w 3716654"/>
                <a:gd name="connsiteY615" fmla="*/ 2251475 h 4957708"/>
                <a:gd name="connsiteX616" fmla="*/ 436244 w 3716654"/>
                <a:gd name="connsiteY616" fmla="*/ 2238455 h 4957708"/>
                <a:gd name="connsiteX617" fmla="*/ 452053 w 3716654"/>
                <a:gd name="connsiteY617" fmla="*/ 2251475 h 4957708"/>
                <a:gd name="connsiteX618" fmla="*/ 497623 w 3716654"/>
                <a:gd name="connsiteY618" fmla="*/ 2266355 h 4957708"/>
                <a:gd name="connsiteX619" fmla="*/ 505993 w 3716654"/>
                <a:gd name="connsiteY619" fmla="*/ 2266355 h 4957708"/>
                <a:gd name="connsiteX620" fmla="*/ 545051 w 3716654"/>
                <a:gd name="connsiteY620" fmla="*/ 2259845 h 4957708"/>
                <a:gd name="connsiteX621" fmla="*/ 594340 w 3716654"/>
                <a:gd name="connsiteY621" fmla="*/ 2236595 h 4957708"/>
                <a:gd name="connsiteX622" fmla="*/ 643629 w 3716654"/>
                <a:gd name="connsiteY622" fmla="*/ 2200326 h 4957708"/>
                <a:gd name="connsiteX623" fmla="*/ 688268 w 3716654"/>
                <a:gd name="connsiteY623" fmla="*/ 2155687 h 4957708"/>
                <a:gd name="connsiteX624" fmla="*/ 763596 w 3716654"/>
                <a:gd name="connsiteY624" fmla="*/ 2049670 h 4957708"/>
                <a:gd name="connsiteX625" fmla="*/ 792425 w 3716654"/>
                <a:gd name="connsiteY625" fmla="*/ 1984571 h 4957708"/>
                <a:gd name="connsiteX626" fmla="*/ 792425 w 3716654"/>
                <a:gd name="connsiteY626" fmla="*/ 1985501 h 4957708"/>
                <a:gd name="connsiteX627" fmla="*/ 818465 w 3716654"/>
                <a:gd name="connsiteY627" fmla="*/ 2007821 h 4957708"/>
                <a:gd name="connsiteX628" fmla="*/ 832414 w 3716654"/>
                <a:gd name="connsiteY628" fmla="*/ 2009681 h 4957708"/>
                <a:gd name="connsiteX629" fmla="*/ 854734 w 3716654"/>
                <a:gd name="connsiteY629" fmla="*/ 2005031 h 4957708"/>
                <a:gd name="connsiteX630" fmla="*/ 877053 w 3716654"/>
                <a:gd name="connsiteY630" fmla="*/ 1987361 h 4957708"/>
                <a:gd name="connsiteX631" fmla="*/ 894723 w 3716654"/>
                <a:gd name="connsiteY631" fmla="*/ 1959462 h 4957708"/>
                <a:gd name="connsiteX632" fmla="*/ 916112 w 3716654"/>
                <a:gd name="connsiteY632" fmla="*/ 1889714 h 4957708"/>
                <a:gd name="connsiteX633" fmla="*/ 920762 w 3716654"/>
                <a:gd name="connsiteY633" fmla="*/ 1848795 h 4957708"/>
                <a:gd name="connsiteX634" fmla="*/ 920762 w 3716654"/>
                <a:gd name="connsiteY634" fmla="*/ 1818105 h 4957708"/>
                <a:gd name="connsiteX635" fmla="*/ 917042 w 3716654"/>
                <a:gd name="connsiteY635" fmla="*/ 1809736 h 4957708"/>
                <a:gd name="connsiteX636" fmla="*/ 908673 w 3716654"/>
                <a:gd name="connsiteY636" fmla="*/ 1806016 h 4957708"/>
                <a:gd name="connsiteX637" fmla="*/ 899373 w 3716654"/>
                <a:gd name="connsiteY637" fmla="*/ 1809736 h 4957708"/>
                <a:gd name="connsiteX638" fmla="*/ 896583 w 3716654"/>
                <a:gd name="connsiteY638" fmla="*/ 1817175 h 4957708"/>
                <a:gd name="connsiteX639" fmla="*/ 894723 w 3716654"/>
                <a:gd name="connsiteY639" fmla="*/ 1864604 h 4957708"/>
                <a:gd name="connsiteX640" fmla="*/ 894723 w 3716654"/>
                <a:gd name="connsiteY640" fmla="*/ 1865534 h 4957708"/>
                <a:gd name="connsiteX641" fmla="*/ 876123 w 3716654"/>
                <a:gd name="connsiteY641" fmla="*/ 1940863 h 4957708"/>
                <a:gd name="connsiteX642" fmla="*/ 876123 w 3716654"/>
                <a:gd name="connsiteY642" fmla="*/ 1939932 h 4957708"/>
                <a:gd name="connsiteX643" fmla="*/ 861243 w 3716654"/>
                <a:gd name="connsiteY643" fmla="*/ 1966902 h 4957708"/>
                <a:gd name="connsiteX644" fmla="*/ 851014 w 3716654"/>
                <a:gd name="connsiteY644" fmla="*/ 1978062 h 4957708"/>
                <a:gd name="connsiteX645" fmla="*/ 843574 w 3716654"/>
                <a:gd name="connsiteY645" fmla="*/ 1982711 h 4957708"/>
                <a:gd name="connsiteX646" fmla="*/ 835204 w 3716654"/>
                <a:gd name="connsiteY646" fmla="*/ 1984571 h 4957708"/>
                <a:gd name="connsiteX647" fmla="*/ 832414 w 3716654"/>
                <a:gd name="connsiteY647" fmla="*/ 1984571 h 4957708"/>
                <a:gd name="connsiteX648" fmla="*/ 829625 w 3716654"/>
                <a:gd name="connsiteY648" fmla="*/ 1984571 h 4957708"/>
                <a:gd name="connsiteX649" fmla="*/ 824975 w 3716654"/>
                <a:gd name="connsiteY649" fmla="*/ 1983642 h 4957708"/>
                <a:gd name="connsiteX650" fmla="*/ 821255 w 3716654"/>
                <a:gd name="connsiteY650" fmla="*/ 1981781 h 4957708"/>
                <a:gd name="connsiteX651" fmla="*/ 816605 w 3716654"/>
                <a:gd name="connsiteY651" fmla="*/ 1977132 h 4957708"/>
                <a:gd name="connsiteX652" fmla="*/ 810095 w 3716654"/>
                <a:gd name="connsiteY652" fmla="*/ 1965972 h 4957708"/>
                <a:gd name="connsiteX653" fmla="*/ 802655 w 3716654"/>
                <a:gd name="connsiteY653" fmla="*/ 1938072 h 4957708"/>
                <a:gd name="connsiteX654" fmla="*/ 801725 w 3716654"/>
                <a:gd name="connsiteY654" fmla="*/ 1930633 h 4957708"/>
                <a:gd name="connsiteX655" fmla="*/ 800795 w 3716654"/>
                <a:gd name="connsiteY655" fmla="*/ 1912963 h 4957708"/>
                <a:gd name="connsiteX656" fmla="*/ 797075 w 3716654"/>
                <a:gd name="connsiteY656" fmla="*/ 1906453 h 4957708"/>
                <a:gd name="connsiteX657" fmla="*/ 787776 w 3716654"/>
                <a:gd name="connsiteY657" fmla="*/ 1902733 h 4957708"/>
                <a:gd name="connsiteX658" fmla="*/ 778476 w 3716654"/>
                <a:gd name="connsiteY658" fmla="*/ 1906453 h 4957708"/>
                <a:gd name="connsiteX659" fmla="*/ 774756 w 3716654"/>
                <a:gd name="connsiteY659" fmla="*/ 1915753 h 4957708"/>
                <a:gd name="connsiteX660" fmla="*/ 774756 w 3716654"/>
                <a:gd name="connsiteY660" fmla="*/ 1922263 h 4957708"/>
                <a:gd name="connsiteX661" fmla="*/ 773826 w 3716654"/>
                <a:gd name="connsiteY661" fmla="*/ 1939002 h 4957708"/>
                <a:gd name="connsiteX662" fmla="*/ 758946 w 3716654"/>
                <a:gd name="connsiteY662" fmla="*/ 1992011 h 4957708"/>
                <a:gd name="connsiteX663" fmla="*/ 698497 w 3716654"/>
                <a:gd name="connsiteY663" fmla="*/ 2097099 h 4957708"/>
                <a:gd name="connsiteX664" fmla="*/ 696638 w 3716654"/>
                <a:gd name="connsiteY664" fmla="*/ 2099889 h 4957708"/>
                <a:gd name="connsiteX665" fmla="*/ 698497 w 3716654"/>
                <a:gd name="connsiteY665" fmla="*/ 2098029 h 4957708"/>
                <a:gd name="connsiteX666" fmla="*/ 606430 w 3716654"/>
                <a:gd name="connsiteY666" fmla="*/ 2193816 h 4957708"/>
                <a:gd name="connsiteX667" fmla="*/ 550631 w 3716654"/>
                <a:gd name="connsiteY667" fmla="*/ 2227295 h 4957708"/>
                <a:gd name="connsiteX668" fmla="*/ 517152 w 3716654"/>
                <a:gd name="connsiteY668" fmla="*/ 2236595 h 4957708"/>
                <a:gd name="connsiteX669" fmla="*/ 505062 w 3716654"/>
                <a:gd name="connsiteY669" fmla="*/ 2237525 h 4957708"/>
                <a:gd name="connsiteX670" fmla="*/ 495762 w 3716654"/>
                <a:gd name="connsiteY670" fmla="*/ 2236595 h 4957708"/>
                <a:gd name="connsiteX671" fmla="*/ 479023 w 3716654"/>
                <a:gd name="connsiteY671" fmla="*/ 2231945 h 4957708"/>
                <a:gd name="connsiteX672" fmla="*/ 464144 w 3716654"/>
                <a:gd name="connsiteY672" fmla="*/ 2223576 h 4957708"/>
                <a:gd name="connsiteX673" fmla="*/ 447404 w 3716654"/>
                <a:gd name="connsiteY673" fmla="*/ 2207766 h 4957708"/>
                <a:gd name="connsiteX674" fmla="*/ 438104 w 3716654"/>
                <a:gd name="connsiteY674" fmla="*/ 2193816 h 4957708"/>
                <a:gd name="connsiteX675" fmla="*/ 425084 w 3716654"/>
                <a:gd name="connsiteY675" fmla="*/ 2186376 h 4957708"/>
                <a:gd name="connsiteX676" fmla="*/ 421364 w 3716654"/>
                <a:gd name="connsiteY676" fmla="*/ 2187307 h 4957708"/>
                <a:gd name="connsiteX677" fmla="*/ 410204 w 3716654"/>
                <a:gd name="connsiteY677" fmla="*/ 2202186 h 4957708"/>
                <a:gd name="connsiteX678" fmla="*/ 410204 w 3716654"/>
                <a:gd name="connsiteY678" fmla="*/ 2211486 h 4957708"/>
                <a:gd name="connsiteX679" fmla="*/ 404625 w 3716654"/>
                <a:gd name="connsiteY679" fmla="*/ 2231015 h 4957708"/>
                <a:gd name="connsiteX680" fmla="*/ 388815 w 3716654"/>
                <a:gd name="connsiteY680" fmla="*/ 2258915 h 4957708"/>
                <a:gd name="connsiteX681" fmla="*/ 374865 w 3716654"/>
                <a:gd name="connsiteY681" fmla="*/ 2273794 h 4957708"/>
                <a:gd name="connsiteX682" fmla="*/ 367426 w 3716654"/>
                <a:gd name="connsiteY682" fmla="*/ 2278444 h 4957708"/>
                <a:gd name="connsiteX683" fmla="*/ 363706 w 3716654"/>
                <a:gd name="connsiteY683" fmla="*/ 2279374 h 4957708"/>
                <a:gd name="connsiteX684" fmla="*/ 361846 w 3716654"/>
                <a:gd name="connsiteY684" fmla="*/ 2279374 h 4957708"/>
                <a:gd name="connsiteX685" fmla="*/ 359986 w 3716654"/>
                <a:gd name="connsiteY685" fmla="*/ 2279374 h 4957708"/>
                <a:gd name="connsiteX686" fmla="*/ 358126 w 3716654"/>
                <a:gd name="connsiteY686" fmla="*/ 2278444 h 4957708"/>
                <a:gd name="connsiteX687" fmla="*/ 354406 w 3716654"/>
                <a:gd name="connsiteY687" fmla="*/ 2274724 h 4957708"/>
                <a:gd name="connsiteX688" fmla="*/ 347896 w 3716654"/>
                <a:gd name="connsiteY688" fmla="*/ 2262635 h 4957708"/>
                <a:gd name="connsiteX689" fmla="*/ 346966 w 3716654"/>
                <a:gd name="connsiteY689" fmla="*/ 2260775 h 4957708"/>
                <a:gd name="connsiteX690" fmla="*/ 341387 w 3716654"/>
                <a:gd name="connsiteY690" fmla="*/ 2253335 h 4957708"/>
                <a:gd name="connsiteX691" fmla="*/ 335806 w 3716654"/>
                <a:gd name="connsiteY691" fmla="*/ 2251475 h 4957708"/>
                <a:gd name="connsiteX692" fmla="*/ 333016 w 3716654"/>
                <a:gd name="connsiteY692" fmla="*/ 2251475 h 4957708"/>
                <a:gd name="connsiteX693" fmla="*/ 324647 w 3716654"/>
                <a:gd name="connsiteY693" fmla="*/ 2266355 h 4957708"/>
                <a:gd name="connsiteX694" fmla="*/ 334877 w 3716654"/>
                <a:gd name="connsiteY694" fmla="*/ 2291464 h 4957708"/>
                <a:gd name="connsiteX695" fmla="*/ 338597 w 3716654"/>
                <a:gd name="connsiteY695" fmla="*/ 2297044 h 4957708"/>
                <a:gd name="connsiteX696" fmla="*/ 344176 w 3716654"/>
                <a:gd name="connsiteY696" fmla="*/ 2301694 h 4957708"/>
                <a:gd name="connsiteX697" fmla="*/ 354406 w 3716654"/>
                <a:gd name="connsiteY697" fmla="*/ 2306343 h 4957708"/>
                <a:gd name="connsiteX698" fmla="*/ 362776 w 3716654"/>
                <a:gd name="connsiteY698" fmla="*/ 2307274 h 4957708"/>
                <a:gd name="connsiteX699" fmla="*/ 375796 w 3716654"/>
                <a:gd name="connsiteY699" fmla="*/ 2305413 h 4957708"/>
                <a:gd name="connsiteX700" fmla="*/ 380446 w 3716654"/>
                <a:gd name="connsiteY700" fmla="*/ 2303554 h 4957708"/>
                <a:gd name="connsiteX701" fmla="*/ 446474 w 3716654"/>
                <a:gd name="connsiteY701" fmla="*/ 2444910 h 4957708"/>
                <a:gd name="connsiteX702" fmla="*/ 447404 w 3716654"/>
                <a:gd name="connsiteY702" fmla="*/ 2446770 h 4957708"/>
                <a:gd name="connsiteX703" fmla="*/ 453914 w 3716654"/>
                <a:gd name="connsiteY703" fmla="*/ 2460720 h 4957708"/>
                <a:gd name="connsiteX704" fmla="*/ 450194 w 3716654"/>
                <a:gd name="connsiteY704" fmla="*/ 2462580 h 4957708"/>
                <a:gd name="connsiteX705" fmla="*/ 446474 w 3716654"/>
                <a:gd name="connsiteY705" fmla="*/ 2466300 h 4957708"/>
                <a:gd name="connsiteX706" fmla="*/ 436244 w 3716654"/>
                <a:gd name="connsiteY706" fmla="*/ 2471880 h 4957708"/>
                <a:gd name="connsiteX707" fmla="*/ 428804 w 3716654"/>
                <a:gd name="connsiteY707" fmla="*/ 2473739 h 4957708"/>
                <a:gd name="connsiteX708" fmla="*/ 426014 w 3716654"/>
                <a:gd name="connsiteY708" fmla="*/ 2473739 h 4957708"/>
                <a:gd name="connsiteX709" fmla="*/ 423224 w 3716654"/>
                <a:gd name="connsiteY709" fmla="*/ 2473739 h 4957708"/>
                <a:gd name="connsiteX710" fmla="*/ 416714 w 3716654"/>
                <a:gd name="connsiteY710" fmla="*/ 2471880 h 4957708"/>
                <a:gd name="connsiteX711" fmla="*/ 405555 w 3716654"/>
                <a:gd name="connsiteY711" fmla="*/ 2465370 h 4957708"/>
                <a:gd name="connsiteX712" fmla="*/ 386955 w 3716654"/>
                <a:gd name="connsiteY712" fmla="*/ 2448630 h 4957708"/>
                <a:gd name="connsiteX713" fmla="*/ 383235 w 3716654"/>
                <a:gd name="connsiteY713" fmla="*/ 2444910 h 4957708"/>
                <a:gd name="connsiteX714" fmla="*/ 371146 w 3716654"/>
                <a:gd name="connsiteY714" fmla="*/ 2434681 h 4957708"/>
                <a:gd name="connsiteX715" fmla="*/ 368356 w 3716654"/>
                <a:gd name="connsiteY715" fmla="*/ 2432820 h 4957708"/>
                <a:gd name="connsiteX716" fmla="*/ 367426 w 3716654"/>
                <a:gd name="connsiteY716" fmla="*/ 2431890 h 4957708"/>
                <a:gd name="connsiteX717" fmla="*/ 359056 w 3716654"/>
                <a:gd name="connsiteY717" fmla="*/ 2425381 h 4957708"/>
                <a:gd name="connsiteX718" fmla="*/ 353476 w 3716654"/>
                <a:gd name="connsiteY718" fmla="*/ 2420731 h 4957708"/>
                <a:gd name="connsiteX719" fmla="*/ 347896 w 3716654"/>
                <a:gd name="connsiteY719" fmla="*/ 2416081 h 4957708"/>
                <a:gd name="connsiteX720" fmla="*/ 331156 w 3716654"/>
                <a:gd name="connsiteY720" fmla="*/ 2409571 h 4957708"/>
                <a:gd name="connsiteX721" fmla="*/ 318137 w 3716654"/>
                <a:gd name="connsiteY721" fmla="*/ 2410501 h 4957708"/>
                <a:gd name="connsiteX722" fmla="*/ 316277 w 3716654"/>
                <a:gd name="connsiteY722" fmla="*/ 2410501 h 4957708"/>
                <a:gd name="connsiteX723" fmla="*/ 311627 w 3716654"/>
                <a:gd name="connsiteY723" fmla="*/ 2411431 h 4957708"/>
                <a:gd name="connsiteX724" fmla="*/ 286518 w 3716654"/>
                <a:gd name="connsiteY724" fmla="*/ 2412361 h 4957708"/>
                <a:gd name="connsiteX725" fmla="*/ 284658 w 3716654"/>
                <a:gd name="connsiteY725" fmla="*/ 2412361 h 4957708"/>
                <a:gd name="connsiteX726" fmla="*/ 241879 w 3716654"/>
                <a:gd name="connsiteY726" fmla="*/ 2409571 h 4957708"/>
                <a:gd name="connsiteX727" fmla="*/ 173991 w 3716654"/>
                <a:gd name="connsiteY727" fmla="*/ 2392832 h 4957708"/>
                <a:gd name="connsiteX728" fmla="*/ 147951 w 3716654"/>
                <a:gd name="connsiteY728" fmla="*/ 2378882 h 4957708"/>
                <a:gd name="connsiteX729" fmla="*/ 137721 w 3716654"/>
                <a:gd name="connsiteY729" fmla="*/ 2368652 h 4957708"/>
                <a:gd name="connsiteX730" fmla="*/ 133071 w 3716654"/>
                <a:gd name="connsiteY730" fmla="*/ 2360282 h 4957708"/>
                <a:gd name="connsiteX731" fmla="*/ 131211 w 3716654"/>
                <a:gd name="connsiteY731" fmla="*/ 2352842 h 4957708"/>
                <a:gd name="connsiteX732" fmla="*/ 131211 w 3716654"/>
                <a:gd name="connsiteY732" fmla="*/ 2345403 h 4957708"/>
                <a:gd name="connsiteX733" fmla="*/ 132142 w 3716654"/>
                <a:gd name="connsiteY733" fmla="*/ 2341683 h 4957708"/>
                <a:gd name="connsiteX734" fmla="*/ 135861 w 3716654"/>
                <a:gd name="connsiteY734" fmla="*/ 2335173 h 4957708"/>
                <a:gd name="connsiteX735" fmla="*/ 153531 w 3716654"/>
                <a:gd name="connsiteY735" fmla="*/ 2317503 h 4957708"/>
                <a:gd name="connsiteX736" fmla="*/ 161901 w 3716654"/>
                <a:gd name="connsiteY736" fmla="*/ 2310993 h 4957708"/>
                <a:gd name="connsiteX737" fmla="*/ 163761 w 3716654"/>
                <a:gd name="connsiteY737" fmla="*/ 2309134 h 4957708"/>
                <a:gd name="connsiteX738" fmla="*/ 177710 w 3716654"/>
                <a:gd name="connsiteY738" fmla="*/ 2297044 h 4957708"/>
                <a:gd name="connsiteX739" fmla="*/ 213980 w 3716654"/>
                <a:gd name="connsiteY739" fmla="*/ 2241245 h 4957708"/>
                <a:gd name="connsiteX740" fmla="*/ 212119 w 3716654"/>
                <a:gd name="connsiteY740" fmla="*/ 2229155 h 4957708"/>
                <a:gd name="connsiteX741" fmla="*/ 202820 w 3716654"/>
                <a:gd name="connsiteY741" fmla="*/ 2221716 h 4957708"/>
                <a:gd name="connsiteX742" fmla="*/ 199100 w 3716654"/>
                <a:gd name="connsiteY742" fmla="*/ 2220786 h 4957708"/>
                <a:gd name="connsiteX743" fmla="*/ 183290 w 3716654"/>
                <a:gd name="connsiteY743" fmla="*/ 2232875 h 4957708"/>
                <a:gd name="connsiteX744" fmla="*/ 182360 w 3716654"/>
                <a:gd name="connsiteY744" fmla="*/ 2236595 h 4957708"/>
                <a:gd name="connsiteX745" fmla="*/ 174920 w 3716654"/>
                <a:gd name="connsiteY745" fmla="*/ 2248685 h 4957708"/>
                <a:gd name="connsiteX746" fmla="*/ 150741 w 3716654"/>
                <a:gd name="connsiteY746" fmla="*/ 2271935 h 4957708"/>
                <a:gd name="connsiteX747" fmla="*/ 142371 w 3716654"/>
                <a:gd name="connsiteY747" fmla="*/ 2278444 h 4957708"/>
                <a:gd name="connsiteX748" fmla="*/ 120982 w 3716654"/>
                <a:gd name="connsiteY748" fmla="*/ 2296114 h 4957708"/>
                <a:gd name="connsiteX749" fmla="*/ 109822 w 3716654"/>
                <a:gd name="connsiteY749" fmla="*/ 2307274 h 4957708"/>
                <a:gd name="connsiteX750" fmla="*/ 98662 w 3716654"/>
                <a:gd name="connsiteY750" fmla="*/ 2323083 h 4957708"/>
                <a:gd name="connsiteX751" fmla="*/ 94943 w 3716654"/>
                <a:gd name="connsiteY751" fmla="*/ 2333313 h 4957708"/>
                <a:gd name="connsiteX752" fmla="*/ 93083 w 3716654"/>
                <a:gd name="connsiteY752" fmla="*/ 2341683 h 4957708"/>
                <a:gd name="connsiteX753" fmla="*/ 93083 w 3716654"/>
                <a:gd name="connsiteY753" fmla="*/ 2343543 h 4957708"/>
                <a:gd name="connsiteX754" fmla="*/ 94012 w 3716654"/>
                <a:gd name="connsiteY754" fmla="*/ 2362142 h 4957708"/>
                <a:gd name="connsiteX755" fmla="*/ 99592 w 3716654"/>
                <a:gd name="connsiteY755" fmla="*/ 2377952 h 4957708"/>
                <a:gd name="connsiteX756" fmla="*/ 108892 w 3716654"/>
                <a:gd name="connsiteY756" fmla="*/ 2391902 h 4957708"/>
                <a:gd name="connsiteX757" fmla="*/ 109822 w 3716654"/>
                <a:gd name="connsiteY757" fmla="*/ 2392832 h 4957708"/>
                <a:gd name="connsiteX758" fmla="*/ 134931 w 3716654"/>
                <a:gd name="connsiteY758" fmla="*/ 2414221 h 4957708"/>
                <a:gd name="connsiteX759" fmla="*/ 167481 w 3716654"/>
                <a:gd name="connsiteY759" fmla="*/ 2429101 h 4957708"/>
                <a:gd name="connsiteX760" fmla="*/ 238159 w 3716654"/>
                <a:gd name="connsiteY760" fmla="*/ 2443980 h 4957708"/>
                <a:gd name="connsiteX761" fmla="*/ 273498 w 3716654"/>
                <a:gd name="connsiteY761" fmla="*/ 2445840 h 4957708"/>
                <a:gd name="connsiteX762" fmla="*/ 285588 w 3716654"/>
                <a:gd name="connsiteY762" fmla="*/ 2445840 h 4957708"/>
                <a:gd name="connsiteX763" fmla="*/ 317207 w 3716654"/>
                <a:gd name="connsiteY763" fmla="*/ 2442120 h 4957708"/>
                <a:gd name="connsiteX764" fmla="*/ 324647 w 3716654"/>
                <a:gd name="connsiteY764" fmla="*/ 2440260 h 4957708"/>
                <a:gd name="connsiteX765" fmla="*/ 325577 w 3716654"/>
                <a:gd name="connsiteY765" fmla="*/ 2440260 h 4957708"/>
                <a:gd name="connsiteX766" fmla="*/ 331156 w 3716654"/>
                <a:gd name="connsiteY766" fmla="*/ 2439330 h 4957708"/>
                <a:gd name="connsiteX767" fmla="*/ 332087 w 3716654"/>
                <a:gd name="connsiteY767" fmla="*/ 2440260 h 4957708"/>
                <a:gd name="connsiteX768" fmla="*/ 335806 w 3716654"/>
                <a:gd name="connsiteY768" fmla="*/ 2443050 h 4957708"/>
                <a:gd name="connsiteX769" fmla="*/ 347896 w 3716654"/>
                <a:gd name="connsiteY769" fmla="*/ 2452350 h 4957708"/>
                <a:gd name="connsiteX770" fmla="*/ 354406 w 3716654"/>
                <a:gd name="connsiteY770" fmla="*/ 2457000 h 4957708"/>
                <a:gd name="connsiteX771" fmla="*/ 367426 w 3716654"/>
                <a:gd name="connsiteY771" fmla="*/ 2468159 h 4957708"/>
                <a:gd name="connsiteX772" fmla="*/ 400905 w 3716654"/>
                <a:gd name="connsiteY772" fmla="*/ 2492339 h 4957708"/>
                <a:gd name="connsiteX773" fmla="*/ 414854 w 3716654"/>
                <a:gd name="connsiteY773" fmla="*/ 2496989 h 4957708"/>
                <a:gd name="connsiteX774" fmla="*/ 422295 w 3716654"/>
                <a:gd name="connsiteY774" fmla="*/ 2497919 h 4957708"/>
                <a:gd name="connsiteX775" fmla="*/ 423224 w 3716654"/>
                <a:gd name="connsiteY775" fmla="*/ 2497919 h 4957708"/>
                <a:gd name="connsiteX776" fmla="*/ 429734 w 3716654"/>
                <a:gd name="connsiteY776" fmla="*/ 2496989 h 4957708"/>
                <a:gd name="connsiteX777" fmla="*/ 392535 w 3716654"/>
                <a:gd name="connsiteY777" fmla="*/ 2526748 h 4957708"/>
                <a:gd name="connsiteX778" fmla="*/ 358126 w 3716654"/>
                <a:gd name="connsiteY778" fmla="*/ 2596496 h 4957708"/>
                <a:gd name="connsiteX779" fmla="*/ 350686 w 3716654"/>
                <a:gd name="connsiteY779" fmla="*/ 2631836 h 4957708"/>
                <a:gd name="connsiteX780" fmla="*/ 349756 w 3716654"/>
                <a:gd name="connsiteY780" fmla="*/ 2665315 h 4957708"/>
                <a:gd name="connsiteX781" fmla="*/ 359986 w 3716654"/>
                <a:gd name="connsiteY781" fmla="*/ 2707164 h 4957708"/>
                <a:gd name="connsiteX782" fmla="*/ 382305 w 3716654"/>
                <a:gd name="connsiteY782" fmla="*/ 2753663 h 4957708"/>
                <a:gd name="connsiteX783" fmla="*/ 452984 w 3716654"/>
                <a:gd name="connsiteY783" fmla="*/ 2820621 h 4957708"/>
                <a:gd name="connsiteX784" fmla="*/ 475303 w 3716654"/>
                <a:gd name="connsiteY784" fmla="*/ 2828991 h 4957708"/>
                <a:gd name="connsiteX785" fmla="*/ 501343 w 3716654"/>
                <a:gd name="connsiteY785" fmla="*/ 2833641 h 4957708"/>
                <a:gd name="connsiteX786" fmla="*/ 512502 w 3716654"/>
                <a:gd name="connsiteY786" fmla="*/ 2834571 h 4957708"/>
                <a:gd name="connsiteX787" fmla="*/ 553421 w 3716654"/>
                <a:gd name="connsiteY787" fmla="*/ 2828061 h 4957708"/>
                <a:gd name="connsiteX788" fmla="*/ 579460 w 3716654"/>
                <a:gd name="connsiteY788" fmla="*/ 2817831 h 4957708"/>
                <a:gd name="connsiteX789" fmla="*/ 601780 w 3716654"/>
                <a:gd name="connsiteY789" fmla="*/ 2804811 h 4957708"/>
                <a:gd name="connsiteX790" fmla="*/ 629679 w 3716654"/>
                <a:gd name="connsiteY790" fmla="*/ 2774122 h 4957708"/>
                <a:gd name="connsiteX791" fmla="*/ 669668 w 3716654"/>
                <a:gd name="connsiteY791" fmla="*/ 2819691 h 4957708"/>
                <a:gd name="connsiteX792" fmla="*/ 788705 w 3716654"/>
                <a:gd name="connsiteY792" fmla="*/ 2910829 h 4957708"/>
                <a:gd name="connsiteX793" fmla="*/ 920762 w 3716654"/>
                <a:gd name="connsiteY793" fmla="*/ 2955468 h 4957708"/>
                <a:gd name="connsiteX794" fmla="*/ 996090 w 3716654"/>
                <a:gd name="connsiteY794" fmla="*/ 2961047 h 4957708"/>
                <a:gd name="connsiteX795" fmla="*/ 1051889 w 3716654"/>
                <a:gd name="connsiteY795" fmla="*/ 2958258 h 4957708"/>
                <a:gd name="connsiteX796" fmla="*/ 944012 w 3716654"/>
                <a:gd name="connsiteY796" fmla="*/ 3007546 h 4957708"/>
                <a:gd name="connsiteX797" fmla="*/ 911462 w 3716654"/>
                <a:gd name="connsiteY797" fmla="*/ 3022426 h 4957708"/>
                <a:gd name="connsiteX798" fmla="*/ 889143 w 3716654"/>
                <a:gd name="connsiteY798" fmla="*/ 3032656 h 4957708"/>
                <a:gd name="connsiteX799" fmla="*/ 868684 w 3716654"/>
                <a:gd name="connsiteY799" fmla="*/ 3041956 h 4957708"/>
                <a:gd name="connsiteX800" fmla="*/ 833344 w 3716654"/>
                <a:gd name="connsiteY800" fmla="*/ 3057765 h 4957708"/>
                <a:gd name="connsiteX801" fmla="*/ 813815 w 3716654"/>
                <a:gd name="connsiteY801" fmla="*/ 3067065 h 4957708"/>
                <a:gd name="connsiteX802" fmla="*/ 723607 w 3716654"/>
                <a:gd name="connsiteY802" fmla="*/ 3107984 h 4957708"/>
                <a:gd name="connsiteX803" fmla="*/ 661298 w 3716654"/>
                <a:gd name="connsiteY803" fmla="*/ 3135883 h 4957708"/>
                <a:gd name="connsiteX804" fmla="*/ 630609 w 3716654"/>
                <a:gd name="connsiteY804" fmla="*/ 3149833 h 4957708"/>
                <a:gd name="connsiteX805" fmla="*/ 626890 w 3716654"/>
                <a:gd name="connsiteY805" fmla="*/ 3151693 h 4957708"/>
                <a:gd name="connsiteX806" fmla="*/ 598060 w 3716654"/>
                <a:gd name="connsiteY806" fmla="*/ 3166572 h 4957708"/>
                <a:gd name="connsiteX807" fmla="*/ 591550 w 3716654"/>
                <a:gd name="connsiteY807" fmla="*/ 3181452 h 4957708"/>
                <a:gd name="connsiteX808" fmla="*/ 592480 w 3716654"/>
                <a:gd name="connsiteY808" fmla="*/ 3184242 h 4957708"/>
                <a:gd name="connsiteX809" fmla="*/ 593410 w 3716654"/>
                <a:gd name="connsiteY809" fmla="*/ 3197262 h 4957708"/>
                <a:gd name="connsiteX810" fmla="*/ 567371 w 3716654"/>
                <a:gd name="connsiteY810" fmla="*/ 3195402 h 4957708"/>
                <a:gd name="connsiteX811" fmla="*/ 534822 w 3716654"/>
                <a:gd name="connsiteY811" fmla="*/ 3191682 h 4957708"/>
                <a:gd name="connsiteX812" fmla="*/ 500412 w 3716654"/>
                <a:gd name="connsiteY812" fmla="*/ 3188892 h 4957708"/>
                <a:gd name="connsiteX813" fmla="*/ 479023 w 3716654"/>
                <a:gd name="connsiteY813" fmla="*/ 3187962 h 4957708"/>
                <a:gd name="connsiteX814" fmla="*/ 466003 w 3716654"/>
                <a:gd name="connsiteY814" fmla="*/ 3187962 h 4957708"/>
                <a:gd name="connsiteX815" fmla="*/ 437174 w 3716654"/>
                <a:gd name="connsiteY815" fmla="*/ 3192612 h 4957708"/>
                <a:gd name="connsiteX816" fmla="*/ 425084 w 3716654"/>
                <a:gd name="connsiteY816" fmla="*/ 3197262 h 4957708"/>
                <a:gd name="connsiteX817" fmla="*/ 411135 w 3716654"/>
                <a:gd name="connsiteY817" fmla="*/ 3206562 h 4957708"/>
                <a:gd name="connsiteX818" fmla="*/ 399975 w 3716654"/>
                <a:gd name="connsiteY818" fmla="*/ 3227951 h 4957708"/>
                <a:gd name="connsiteX819" fmla="*/ 412995 w 3716654"/>
                <a:gd name="connsiteY819" fmla="*/ 3245620 h 4957708"/>
                <a:gd name="connsiteX820" fmla="*/ 440894 w 3716654"/>
                <a:gd name="connsiteY820" fmla="*/ 3259570 h 4957708"/>
                <a:gd name="connsiteX821" fmla="*/ 460423 w 3716654"/>
                <a:gd name="connsiteY821" fmla="*/ 3267010 h 4957708"/>
                <a:gd name="connsiteX822" fmla="*/ 452984 w 3716654"/>
                <a:gd name="connsiteY822" fmla="*/ 3271660 h 4957708"/>
                <a:gd name="connsiteX823" fmla="*/ 403695 w 3716654"/>
                <a:gd name="connsiteY823" fmla="*/ 3288399 h 4957708"/>
                <a:gd name="connsiteX824" fmla="*/ 364636 w 3716654"/>
                <a:gd name="connsiteY824" fmla="*/ 3317229 h 4957708"/>
                <a:gd name="connsiteX825" fmla="*/ 363706 w 3716654"/>
                <a:gd name="connsiteY825" fmla="*/ 3342338 h 4957708"/>
                <a:gd name="connsiteX826" fmla="*/ 380446 w 3716654"/>
                <a:gd name="connsiteY826" fmla="*/ 3358148 h 4957708"/>
                <a:gd name="connsiteX827" fmla="*/ 402765 w 3716654"/>
                <a:gd name="connsiteY827" fmla="*/ 3363728 h 4957708"/>
                <a:gd name="connsiteX828" fmla="*/ 428804 w 3716654"/>
                <a:gd name="connsiteY828" fmla="*/ 3364658 h 4957708"/>
                <a:gd name="connsiteX829" fmla="*/ 440894 w 3716654"/>
                <a:gd name="connsiteY829" fmla="*/ 3364658 h 4957708"/>
                <a:gd name="connsiteX830" fmla="*/ 426945 w 3716654"/>
                <a:gd name="connsiteY830" fmla="*/ 3375817 h 4957708"/>
                <a:gd name="connsiteX831" fmla="*/ 406485 w 3716654"/>
                <a:gd name="connsiteY831" fmla="*/ 3394417 h 4957708"/>
                <a:gd name="connsiteX832" fmla="*/ 388815 w 3716654"/>
                <a:gd name="connsiteY832" fmla="*/ 3435336 h 4957708"/>
                <a:gd name="connsiteX833" fmla="*/ 401835 w 3716654"/>
                <a:gd name="connsiteY833" fmla="*/ 3451145 h 4957708"/>
                <a:gd name="connsiteX834" fmla="*/ 426014 w 3716654"/>
                <a:gd name="connsiteY834" fmla="*/ 3453006 h 4957708"/>
                <a:gd name="connsiteX835" fmla="*/ 453914 w 3716654"/>
                <a:gd name="connsiteY835" fmla="*/ 3449285 h 4957708"/>
                <a:gd name="connsiteX836" fmla="*/ 469723 w 3716654"/>
                <a:gd name="connsiteY836" fmla="*/ 3447426 h 4957708"/>
                <a:gd name="connsiteX837" fmla="*/ 452053 w 3716654"/>
                <a:gd name="connsiteY837" fmla="*/ 3479045 h 4957708"/>
                <a:gd name="connsiteX838" fmla="*/ 445544 w 3716654"/>
                <a:gd name="connsiteY838" fmla="*/ 3492994 h 4957708"/>
                <a:gd name="connsiteX839" fmla="*/ 443684 w 3716654"/>
                <a:gd name="connsiteY839" fmla="*/ 3500434 h 4957708"/>
                <a:gd name="connsiteX840" fmla="*/ 444614 w 3716654"/>
                <a:gd name="connsiteY840" fmla="*/ 3509734 h 4957708"/>
                <a:gd name="connsiteX841" fmla="*/ 449264 w 3716654"/>
                <a:gd name="connsiteY841" fmla="*/ 3517174 h 4957708"/>
                <a:gd name="connsiteX842" fmla="*/ 456703 w 3716654"/>
                <a:gd name="connsiteY842" fmla="*/ 3520894 h 4957708"/>
                <a:gd name="connsiteX843" fmla="*/ 464144 w 3716654"/>
                <a:gd name="connsiteY843" fmla="*/ 3520894 h 4957708"/>
                <a:gd name="connsiteX844" fmla="*/ 471583 w 3716654"/>
                <a:gd name="connsiteY844" fmla="*/ 3519964 h 4957708"/>
                <a:gd name="connsiteX845" fmla="*/ 492973 w 3716654"/>
                <a:gd name="connsiteY845" fmla="*/ 3514384 h 4957708"/>
                <a:gd name="connsiteX846" fmla="*/ 503202 w 3716654"/>
                <a:gd name="connsiteY846" fmla="*/ 3511594 h 4957708"/>
                <a:gd name="connsiteX847" fmla="*/ 501343 w 3716654"/>
                <a:gd name="connsiteY847" fmla="*/ 3519034 h 4957708"/>
                <a:gd name="connsiteX848" fmla="*/ 500412 w 3716654"/>
                <a:gd name="connsiteY848" fmla="*/ 3538563 h 4957708"/>
                <a:gd name="connsiteX849" fmla="*/ 508782 w 3716654"/>
                <a:gd name="connsiteY849" fmla="*/ 3553443 h 4957708"/>
                <a:gd name="connsiteX850" fmla="*/ 523662 w 3716654"/>
                <a:gd name="connsiteY850" fmla="*/ 3558093 h 4957708"/>
                <a:gd name="connsiteX851" fmla="*/ 529242 w 3716654"/>
                <a:gd name="connsiteY851" fmla="*/ 3557163 h 4957708"/>
                <a:gd name="connsiteX852" fmla="*/ 538542 w 3716654"/>
                <a:gd name="connsiteY852" fmla="*/ 3554373 h 4957708"/>
                <a:gd name="connsiteX853" fmla="*/ 556211 w 3716654"/>
                <a:gd name="connsiteY853" fmla="*/ 3546003 h 4957708"/>
                <a:gd name="connsiteX854" fmla="*/ 593410 w 3716654"/>
                <a:gd name="connsiteY854" fmla="*/ 3522754 h 4957708"/>
                <a:gd name="connsiteX855" fmla="*/ 625959 w 3716654"/>
                <a:gd name="connsiteY855" fmla="*/ 3498574 h 4957708"/>
                <a:gd name="connsiteX856" fmla="*/ 642699 w 3716654"/>
                <a:gd name="connsiteY856" fmla="*/ 3486484 h 4957708"/>
                <a:gd name="connsiteX857" fmla="*/ 653859 w 3716654"/>
                <a:gd name="connsiteY857" fmla="*/ 3515314 h 4957708"/>
                <a:gd name="connsiteX858" fmla="*/ 658509 w 3716654"/>
                <a:gd name="connsiteY858" fmla="*/ 3520894 h 4957708"/>
                <a:gd name="connsiteX859" fmla="*/ 661298 w 3716654"/>
                <a:gd name="connsiteY859" fmla="*/ 3521824 h 4957708"/>
                <a:gd name="connsiteX860" fmla="*/ 666879 w 3716654"/>
                <a:gd name="connsiteY860" fmla="*/ 3525544 h 4957708"/>
                <a:gd name="connsiteX861" fmla="*/ 775686 w 3716654"/>
                <a:gd name="connsiteY861" fmla="*/ 3543213 h 4957708"/>
                <a:gd name="connsiteX862" fmla="*/ 877053 w 3716654"/>
                <a:gd name="connsiteY862" fmla="*/ 3547863 h 4957708"/>
                <a:gd name="connsiteX863" fmla="*/ 889143 w 3716654"/>
                <a:gd name="connsiteY863" fmla="*/ 3547863 h 4957708"/>
                <a:gd name="connsiteX864" fmla="*/ 1124427 w 3716654"/>
                <a:gd name="connsiteY864" fmla="*/ 3523684 h 4957708"/>
                <a:gd name="connsiteX865" fmla="*/ 1305773 w 3716654"/>
                <a:gd name="connsiteY865" fmla="*/ 3479045 h 4957708"/>
                <a:gd name="connsiteX866" fmla="*/ 1387610 w 3716654"/>
                <a:gd name="connsiteY866" fmla="*/ 3452076 h 4957708"/>
                <a:gd name="connsiteX867" fmla="*/ 1393191 w 3716654"/>
                <a:gd name="connsiteY867" fmla="*/ 3466025 h 4957708"/>
                <a:gd name="connsiteX868" fmla="*/ 1431320 w 3716654"/>
                <a:gd name="connsiteY868" fmla="*/ 3566463 h 4957708"/>
                <a:gd name="connsiteX869" fmla="*/ 1482469 w 3716654"/>
                <a:gd name="connsiteY869" fmla="*/ 3693870 h 4957708"/>
                <a:gd name="connsiteX870" fmla="*/ 1592205 w 3716654"/>
                <a:gd name="connsiteY870" fmla="*/ 3944963 h 4957708"/>
                <a:gd name="connsiteX871" fmla="*/ 1596855 w 3716654"/>
                <a:gd name="connsiteY871" fmla="*/ 3955193 h 4957708"/>
                <a:gd name="connsiteX872" fmla="*/ 1634054 w 3716654"/>
                <a:gd name="connsiteY872" fmla="*/ 4033311 h 4957708"/>
                <a:gd name="connsiteX873" fmla="*/ 1640565 w 3716654"/>
                <a:gd name="connsiteY873" fmla="*/ 4039821 h 4957708"/>
                <a:gd name="connsiteX874" fmla="*/ 1647074 w 3716654"/>
                <a:gd name="connsiteY874" fmla="*/ 4049121 h 4957708"/>
                <a:gd name="connsiteX875" fmla="*/ 1654514 w 3716654"/>
                <a:gd name="connsiteY875" fmla="*/ 4050981 h 4957708"/>
                <a:gd name="connsiteX876" fmla="*/ 1658235 w 3716654"/>
                <a:gd name="connsiteY876" fmla="*/ 4050981 h 4957708"/>
                <a:gd name="connsiteX877" fmla="*/ 1749372 w 3716654"/>
                <a:gd name="connsiteY877" fmla="*/ 4033311 h 4957708"/>
                <a:gd name="connsiteX878" fmla="*/ 1778201 w 3716654"/>
                <a:gd name="connsiteY878" fmla="*/ 4177457 h 4957708"/>
                <a:gd name="connsiteX879" fmla="*/ 1822840 w 3716654"/>
                <a:gd name="connsiteY879" fmla="*/ 4338344 h 4957708"/>
                <a:gd name="connsiteX880" fmla="*/ 1843299 w 3716654"/>
                <a:gd name="connsiteY880" fmla="*/ 4399722 h 4957708"/>
                <a:gd name="connsiteX881" fmla="*/ 1864689 w 3716654"/>
                <a:gd name="connsiteY881" fmla="*/ 4458311 h 4957708"/>
                <a:gd name="connsiteX882" fmla="*/ 1912118 w 3716654"/>
                <a:gd name="connsiteY882" fmla="*/ 4573628 h 4957708"/>
                <a:gd name="connsiteX883" fmla="*/ 1965127 w 3716654"/>
                <a:gd name="connsiteY883" fmla="*/ 4683365 h 4957708"/>
                <a:gd name="connsiteX884" fmla="*/ 1993956 w 3716654"/>
                <a:gd name="connsiteY884" fmla="*/ 4735444 h 4957708"/>
                <a:gd name="connsiteX885" fmla="*/ 2026505 w 3716654"/>
                <a:gd name="connsiteY885" fmla="*/ 4785663 h 4957708"/>
                <a:gd name="connsiteX886" fmla="*/ 2033015 w 3716654"/>
                <a:gd name="connsiteY886" fmla="*/ 4794033 h 4957708"/>
                <a:gd name="connsiteX887" fmla="*/ 2040455 w 3716654"/>
                <a:gd name="connsiteY887" fmla="*/ 4800542 h 4957708"/>
                <a:gd name="connsiteX888" fmla="*/ 2045105 w 3716654"/>
                <a:gd name="connsiteY888" fmla="*/ 4801473 h 4957708"/>
                <a:gd name="connsiteX889" fmla="*/ 2047894 w 3716654"/>
                <a:gd name="connsiteY889" fmla="*/ 4803333 h 4957708"/>
                <a:gd name="connsiteX890" fmla="*/ 2083234 w 3716654"/>
                <a:gd name="connsiteY890" fmla="*/ 4811702 h 4957708"/>
                <a:gd name="connsiteX891" fmla="*/ 2084163 w 3716654"/>
                <a:gd name="connsiteY891" fmla="*/ 4813562 h 4957708"/>
                <a:gd name="connsiteX892" fmla="*/ 2192041 w 3716654"/>
                <a:gd name="connsiteY892" fmla="*/ 4941899 h 4957708"/>
                <a:gd name="connsiteX893" fmla="*/ 2263649 w 3716654"/>
                <a:gd name="connsiteY893" fmla="*/ 4957709 h 4957708"/>
                <a:gd name="connsiteX894" fmla="*/ 2351997 w 3716654"/>
                <a:gd name="connsiteY894" fmla="*/ 4942829 h 4957708"/>
                <a:gd name="connsiteX895" fmla="*/ 2419885 w 3716654"/>
                <a:gd name="connsiteY895" fmla="*/ 4918649 h 4957708"/>
                <a:gd name="connsiteX896" fmla="*/ 2487774 w 3716654"/>
                <a:gd name="connsiteY896" fmla="*/ 4890750 h 4957708"/>
                <a:gd name="connsiteX897" fmla="*/ 2631920 w 3716654"/>
                <a:gd name="connsiteY897" fmla="*/ 4808912 h 4957708"/>
                <a:gd name="connsiteX898" fmla="*/ 2717478 w 3716654"/>
                <a:gd name="connsiteY898" fmla="*/ 4707545 h 4957708"/>
                <a:gd name="connsiteX899" fmla="*/ 2725848 w 3716654"/>
                <a:gd name="connsiteY899" fmla="*/ 4676855 h 4957708"/>
                <a:gd name="connsiteX900" fmla="*/ 2727708 w 3716654"/>
                <a:gd name="connsiteY900" fmla="*/ 4644306 h 4957708"/>
                <a:gd name="connsiteX901" fmla="*/ 2720268 w 3716654"/>
                <a:gd name="connsiteY901" fmla="*/ 4606177 h 4957708"/>
                <a:gd name="connsiteX902" fmla="*/ 2700739 w 3716654"/>
                <a:gd name="connsiteY902" fmla="*/ 4566188 h 4957708"/>
                <a:gd name="connsiteX903" fmla="*/ 2706318 w 3716654"/>
                <a:gd name="connsiteY903" fmla="*/ 4561539 h 4957708"/>
                <a:gd name="connsiteX904" fmla="*/ 2718408 w 3716654"/>
                <a:gd name="connsiteY904" fmla="*/ 4546659 h 4957708"/>
                <a:gd name="connsiteX905" fmla="*/ 2711898 w 3716654"/>
                <a:gd name="connsiteY905" fmla="*/ 4525269 h 4957708"/>
                <a:gd name="connsiteX906" fmla="*/ 2697019 w 3716654"/>
                <a:gd name="connsiteY906" fmla="*/ 4480630 h 4957708"/>
                <a:gd name="connsiteX907" fmla="*/ 2697019 w 3716654"/>
                <a:gd name="connsiteY907" fmla="*/ 4479700 h 4957708"/>
                <a:gd name="connsiteX908" fmla="*/ 2692369 w 3716654"/>
                <a:gd name="connsiteY908" fmla="*/ 4466681 h 4957708"/>
                <a:gd name="connsiteX909" fmla="*/ 2654240 w 3716654"/>
                <a:gd name="connsiteY909" fmla="*/ 4361593 h 4957708"/>
                <a:gd name="connsiteX910" fmla="*/ 2622620 w 3716654"/>
                <a:gd name="connsiteY910" fmla="*/ 4268596 h 4957708"/>
                <a:gd name="connsiteX911" fmla="*/ 2584492 w 3716654"/>
                <a:gd name="connsiteY911" fmla="*/ 4133749 h 4957708"/>
                <a:gd name="connsiteX912" fmla="*/ 2561242 w 3716654"/>
                <a:gd name="connsiteY912" fmla="*/ 4007272 h 4957708"/>
                <a:gd name="connsiteX913" fmla="*/ 2559381 w 3716654"/>
                <a:gd name="connsiteY913" fmla="*/ 3978443 h 4957708"/>
                <a:gd name="connsiteX914" fmla="*/ 2563102 w 3716654"/>
                <a:gd name="connsiteY914" fmla="*/ 3916134 h 4957708"/>
                <a:gd name="connsiteX915" fmla="*/ 2571472 w 3716654"/>
                <a:gd name="connsiteY915" fmla="*/ 3892885 h 4957708"/>
                <a:gd name="connsiteX916" fmla="*/ 2579842 w 3716654"/>
                <a:gd name="connsiteY916" fmla="*/ 3880795 h 4957708"/>
                <a:gd name="connsiteX917" fmla="*/ 2588212 w 3716654"/>
                <a:gd name="connsiteY917" fmla="*/ 3873355 h 4957708"/>
                <a:gd name="connsiteX918" fmla="*/ 2598441 w 3716654"/>
                <a:gd name="connsiteY918" fmla="*/ 3868705 h 4957708"/>
                <a:gd name="connsiteX919" fmla="*/ 2612391 w 3716654"/>
                <a:gd name="connsiteY919" fmla="*/ 3865915 h 4957708"/>
                <a:gd name="connsiteX920" fmla="*/ 2613321 w 3716654"/>
                <a:gd name="connsiteY920" fmla="*/ 3865915 h 4957708"/>
                <a:gd name="connsiteX921" fmla="*/ 2630061 w 3716654"/>
                <a:gd name="connsiteY921" fmla="*/ 3867775 h 4957708"/>
                <a:gd name="connsiteX922" fmla="*/ 2662610 w 3716654"/>
                <a:gd name="connsiteY922" fmla="*/ 3879865 h 4957708"/>
                <a:gd name="connsiteX923" fmla="*/ 2709109 w 3716654"/>
                <a:gd name="connsiteY923" fmla="*/ 3909624 h 4957708"/>
                <a:gd name="connsiteX924" fmla="*/ 2757467 w 3716654"/>
                <a:gd name="connsiteY924" fmla="*/ 3949613 h 4957708"/>
                <a:gd name="connsiteX925" fmla="*/ 2818845 w 3716654"/>
                <a:gd name="connsiteY925" fmla="*/ 4007272 h 4957708"/>
                <a:gd name="connsiteX926" fmla="*/ 2824425 w 3716654"/>
                <a:gd name="connsiteY926" fmla="*/ 4012852 h 4957708"/>
                <a:gd name="connsiteX927" fmla="*/ 2868135 w 3716654"/>
                <a:gd name="connsiteY927" fmla="*/ 4053771 h 4957708"/>
                <a:gd name="connsiteX928" fmla="*/ 2968571 w 3716654"/>
                <a:gd name="connsiteY928" fmla="*/ 4141189 h 4957708"/>
                <a:gd name="connsiteX929" fmla="*/ 2970432 w 3716654"/>
                <a:gd name="connsiteY929" fmla="*/ 4143049 h 4957708"/>
                <a:gd name="connsiteX930" fmla="*/ 3069009 w 3716654"/>
                <a:gd name="connsiteY930" fmla="*/ 4227677 h 4957708"/>
                <a:gd name="connsiteX931" fmla="*/ 3087609 w 3716654"/>
                <a:gd name="connsiteY931" fmla="*/ 4242556 h 4957708"/>
                <a:gd name="connsiteX932" fmla="*/ 3095049 w 3716654"/>
                <a:gd name="connsiteY932" fmla="*/ 4245346 h 4957708"/>
                <a:gd name="connsiteX933" fmla="*/ 3096909 w 3716654"/>
                <a:gd name="connsiteY933" fmla="*/ 4245346 h 4957708"/>
                <a:gd name="connsiteX934" fmla="*/ 3101559 w 3716654"/>
                <a:gd name="connsiteY934" fmla="*/ 4246276 h 4957708"/>
                <a:gd name="connsiteX935" fmla="*/ 3107138 w 3716654"/>
                <a:gd name="connsiteY935" fmla="*/ 4245346 h 4957708"/>
                <a:gd name="connsiteX936" fmla="*/ 3135038 w 3716654"/>
                <a:gd name="connsiteY936" fmla="*/ 4235116 h 4957708"/>
                <a:gd name="connsiteX937" fmla="*/ 3153637 w 3716654"/>
                <a:gd name="connsiteY937" fmla="*/ 4263016 h 4957708"/>
                <a:gd name="connsiteX938" fmla="*/ 3178747 w 3716654"/>
                <a:gd name="connsiteY938" fmla="*/ 4288125 h 4957708"/>
                <a:gd name="connsiteX939" fmla="*/ 3233615 w 3716654"/>
                <a:gd name="connsiteY939" fmla="*/ 4316954 h 4957708"/>
                <a:gd name="connsiteX940" fmla="*/ 3281045 w 3716654"/>
                <a:gd name="connsiteY940" fmla="*/ 4323464 h 4957708"/>
                <a:gd name="connsiteX941" fmla="*/ 3298713 w 3716654"/>
                <a:gd name="connsiteY941" fmla="*/ 4322534 h 4957708"/>
                <a:gd name="connsiteX942" fmla="*/ 3364743 w 3716654"/>
                <a:gd name="connsiteY942" fmla="*/ 4307654 h 4957708"/>
                <a:gd name="connsiteX943" fmla="*/ 3429841 w 3716654"/>
                <a:gd name="connsiteY943" fmla="*/ 4276965 h 4957708"/>
                <a:gd name="connsiteX944" fmla="*/ 3496799 w 3716654"/>
                <a:gd name="connsiteY944" fmla="*/ 4232326 h 4957708"/>
                <a:gd name="connsiteX945" fmla="*/ 3613976 w 3716654"/>
                <a:gd name="connsiteY945" fmla="*/ 4122589 h 4957708"/>
                <a:gd name="connsiteX946" fmla="*/ 3693024 w 3716654"/>
                <a:gd name="connsiteY946" fmla="*/ 4007272 h 4957708"/>
                <a:gd name="connsiteX947" fmla="*/ 3715343 w 3716654"/>
                <a:gd name="connsiteY947" fmla="*/ 3933804 h 4957708"/>
                <a:gd name="connsiteX948" fmla="*/ 3711623 w 3716654"/>
                <a:gd name="connsiteY948" fmla="*/ 3891955 h 4957708"/>
                <a:gd name="connsiteX949" fmla="*/ 2099043 w 3716654"/>
                <a:gd name="connsiteY949" fmla="*/ 1747427 h 4957708"/>
                <a:gd name="connsiteX950" fmla="*/ 2098113 w 3716654"/>
                <a:gd name="connsiteY950" fmla="*/ 1748357 h 4957708"/>
                <a:gd name="connsiteX951" fmla="*/ 2092533 w 3716654"/>
                <a:gd name="connsiteY951" fmla="*/ 1751147 h 4957708"/>
                <a:gd name="connsiteX952" fmla="*/ 2049755 w 3716654"/>
                <a:gd name="connsiteY952" fmla="*/ 1695349 h 4957708"/>
                <a:gd name="connsiteX953" fmla="*/ 2039525 w 3716654"/>
                <a:gd name="connsiteY953" fmla="*/ 1682329 h 4957708"/>
                <a:gd name="connsiteX954" fmla="*/ 2038594 w 3716654"/>
                <a:gd name="connsiteY954" fmla="*/ 1681399 h 4957708"/>
                <a:gd name="connsiteX955" fmla="*/ 2038594 w 3716654"/>
                <a:gd name="connsiteY955" fmla="*/ 1680469 h 4957708"/>
                <a:gd name="connsiteX956" fmla="*/ 2038594 w 3716654"/>
                <a:gd name="connsiteY956" fmla="*/ 1678609 h 4957708"/>
                <a:gd name="connsiteX957" fmla="*/ 2038594 w 3716654"/>
                <a:gd name="connsiteY957" fmla="*/ 1668379 h 4957708"/>
                <a:gd name="connsiteX958" fmla="*/ 2040455 w 3716654"/>
                <a:gd name="connsiteY958" fmla="*/ 1660009 h 4957708"/>
                <a:gd name="connsiteX959" fmla="*/ 2046035 w 3716654"/>
                <a:gd name="connsiteY959" fmla="*/ 1650710 h 4957708"/>
                <a:gd name="connsiteX960" fmla="*/ 2053475 w 3716654"/>
                <a:gd name="connsiteY960" fmla="*/ 1642340 h 4957708"/>
                <a:gd name="connsiteX961" fmla="*/ 2063704 w 3716654"/>
                <a:gd name="connsiteY961" fmla="*/ 1636760 h 4957708"/>
                <a:gd name="connsiteX962" fmla="*/ 2079513 w 3716654"/>
                <a:gd name="connsiteY962" fmla="*/ 1632110 h 4957708"/>
                <a:gd name="connsiteX963" fmla="*/ 2087883 w 3716654"/>
                <a:gd name="connsiteY963" fmla="*/ 1625600 h 4957708"/>
                <a:gd name="connsiteX964" fmla="*/ 2088813 w 3716654"/>
                <a:gd name="connsiteY964" fmla="*/ 1615370 h 4957708"/>
                <a:gd name="connsiteX965" fmla="*/ 2082304 w 3716654"/>
                <a:gd name="connsiteY965" fmla="*/ 1607001 h 4957708"/>
                <a:gd name="connsiteX966" fmla="*/ 2075793 w 3716654"/>
                <a:gd name="connsiteY966" fmla="*/ 1605141 h 4957708"/>
                <a:gd name="connsiteX967" fmla="*/ 2072074 w 3716654"/>
                <a:gd name="connsiteY967" fmla="*/ 1605141 h 4957708"/>
                <a:gd name="connsiteX968" fmla="*/ 2028365 w 3716654"/>
                <a:gd name="connsiteY968" fmla="*/ 1633970 h 4957708"/>
                <a:gd name="connsiteX969" fmla="*/ 2019065 w 3716654"/>
                <a:gd name="connsiteY969" fmla="*/ 1656289 h 4957708"/>
                <a:gd name="connsiteX970" fmla="*/ 2019065 w 3716654"/>
                <a:gd name="connsiteY970" fmla="*/ 1656289 h 4957708"/>
                <a:gd name="connsiteX971" fmla="*/ 1966057 w 3716654"/>
                <a:gd name="connsiteY971" fmla="*/ 1589331 h 4957708"/>
                <a:gd name="connsiteX972" fmla="*/ 1966986 w 3716654"/>
                <a:gd name="connsiteY972" fmla="*/ 1569802 h 4957708"/>
                <a:gd name="connsiteX973" fmla="*/ 1973496 w 3716654"/>
                <a:gd name="connsiteY973" fmla="*/ 1543762 h 4957708"/>
                <a:gd name="connsiteX974" fmla="*/ 1986516 w 3716654"/>
                <a:gd name="connsiteY974" fmla="*/ 1520513 h 4957708"/>
                <a:gd name="connsiteX975" fmla="*/ 2004186 w 3716654"/>
                <a:gd name="connsiteY975" fmla="*/ 1502843 h 4957708"/>
                <a:gd name="connsiteX976" fmla="*/ 2023715 w 3716654"/>
                <a:gd name="connsiteY976" fmla="*/ 1491683 h 4957708"/>
                <a:gd name="connsiteX977" fmla="*/ 2043244 w 3716654"/>
                <a:gd name="connsiteY977" fmla="*/ 1486104 h 4957708"/>
                <a:gd name="connsiteX978" fmla="*/ 2052544 w 3716654"/>
                <a:gd name="connsiteY978" fmla="*/ 1486104 h 4957708"/>
                <a:gd name="connsiteX979" fmla="*/ 2061844 w 3716654"/>
                <a:gd name="connsiteY979" fmla="*/ 1486104 h 4957708"/>
                <a:gd name="connsiteX980" fmla="*/ 2082304 w 3716654"/>
                <a:gd name="connsiteY980" fmla="*/ 1491683 h 4957708"/>
                <a:gd name="connsiteX981" fmla="*/ 2103693 w 3716654"/>
                <a:gd name="connsiteY981" fmla="*/ 1503773 h 4957708"/>
                <a:gd name="connsiteX982" fmla="*/ 2126942 w 3716654"/>
                <a:gd name="connsiteY982" fmla="*/ 1526093 h 4957708"/>
                <a:gd name="connsiteX983" fmla="*/ 2147402 w 3716654"/>
                <a:gd name="connsiteY983" fmla="*/ 1561432 h 4957708"/>
                <a:gd name="connsiteX984" fmla="*/ 2160422 w 3716654"/>
                <a:gd name="connsiteY984" fmla="*/ 1608861 h 4957708"/>
                <a:gd name="connsiteX985" fmla="*/ 2160422 w 3716654"/>
                <a:gd name="connsiteY985" fmla="*/ 1654430 h 4957708"/>
                <a:gd name="connsiteX986" fmla="*/ 2152052 w 3716654"/>
                <a:gd name="connsiteY986" fmla="*/ 1688839 h 4957708"/>
                <a:gd name="connsiteX987" fmla="*/ 2139032 w 3716654"/>
                <a:gd name="connsiteY987" fmla="*/ 1712088 h 4957708"/>
                <a:gd name="connsiteX988" fmla="*/ 2118573 w 3716654"/>
                <a:gd name="connsiteY988" fmla="*/ 1732548 h 4957708"/>
                <a:gd name="connsiteX989" fmla="*/ 2103693 w 3716654"/>
                <a:gd name="connsiteY989" fmla="*/ 1742777 h 4957708"/>
                <a:gd name="connsiteX990" fmla="*/ 2099043 w 3716654"/>
                <a:gd name="connsiteY990" fmla="*/ 1747427 h 4957708"/>
                <a:gd name="connsiteX991" fmla="*/ 452984 w 3716654"/>
                <a:gd name="connsiteY991" fmla="*/ 2496059 h 4957708"/>
                <a:gd name="connsiteX992" fmla="*/ 466933 w 3716654"/>
                <a:gd name="connsiteY992" fmla="*/ 2485829 h 4957708"/>
                <a:gd name="connsiteX993" fmla="*/ 474373 w 3716654"/>
                <a:gd name="connsiteY993" fmla="*/ 2502569 h 4957708"/>
                <a:gd name="connsiteX994" fmla="*/ 453914 w 3716654"/>
                <a:gd name="connsiteY994" fmla="*/ 2497919 h 4957708"/>
                <a:gd name="connsiteX995" fmla="*/ 451124 w 3716654"/>
                <a:gd name="connsiteY995" fmla="*/ 2497919 h 4957708"/>
                <a:gd name="connsiteX996" fmla="*/ 448334 w 3716654"/>
                <a:gd name="connsiteY996" fmla="*/ 2497919 h 4957708"/>
                <a:gd name="connsiteX997" fmla="*/ 452984 w 3716654"/>
                <a:gd name="connsiteY997" fmla="*/ 2496059 h 4957708"/>
                <a:gd name="connsiteX998" fmla="*/ 610150 w 3716654"/>
                <a:gd name="connsiteY998" fmla="*/ 2761102 h 4957708"/>
                <a:gd name="connsiteX999" fmla="*/ 610150 w 3716654"/>
                <a:gd name="connsiteY999" fmla="*/ 2761102 h 4957708"/>
                <a:gd name="connsiteX1000" fmla="*/ 603640 w 3716654"/>
                <a:gd name="connsiteY1000" fmla="*/ 2771332 h 4957708"/>
                <a:gd name="connsiteX1001" fmla="*/ 590620 w 3716654"/>
                <a:gd name="connsiteY1001" fmla="*/ 2784352 h 4957708"/>
                <a:gd name="connsiteX1002" fmla="*/ 568301 w 3716654"/>
                <a:gd name="connsiteY1002" fmla="*/ 2797372 h 4957708"/>
                <a:gd name="connsiteX1003" fmla="*/ 532032 w 3716654"/>
                <a:gd name="connsiteY1003" fmla="*/ 2807601 h 4957708"/>
                <a:gd name="connsiteX1004" fmla="*/ 518082 w 3716654"/>
                <a:gd name="connsiteY1004" fmla="*/ 2808531 h 4957708"/>
                <a:gd name="connsiteX1005" fmla="*/ 505062 w 3716654"/>
                <a:gd name="connsiteY1005" fmla="*/ 2807601 h 4957708"/>
                <a:gd name="connsiteX1006" fmla="*/ 479953 w 3716654"/>
                <a:gd name="connsiteY1006" fmla="*/ 2801091 h 4957708"/>
                <a:gd name="connsiteX1007" fmla="*/ 452984 w 3716654"/>
                <a:gd name="connsiteY1007" fmla="*/ 2786212 h 4957708"/>
                <a:gd name="connsiteX1008" fmla="*/ 423224 w 3716654"/>
                <a:gd name="connsiteY1008" fmla="*/ 2757382 h 4957708"/>
                <a:gd name="connsiteX1009" fmla="*/ 397185 w 3716654"/>
                <a:gd name="connsiteY1009" fmla="*/ 2711814 h 4957708"/>
                <a:gd name="connsiteX1010" fmla="*/ 388815 w 3716654"/>
                <a:gd name="connsiteY1010" fmla="*/ 2688564 h 4957708"/>
                <a:gd name="connsiteX1011" fmla="*/ 384165 w 3716654"/>
                <a:gd name="connsiteY1011" fmla="*/ 2670895 h 4957708"/>
                <a:gd name="connsiteX1012" fmla="*/ 384165 w 3716654"/>
                <a:gd name="connsiteY1012" fmla="*/ 2640205 h 4957708"/>
                <a:gd name="connsiteX1013" fmla="*/ 399045 w 3716654"/>
                <a:gd name="connsiteY1013" fmla="*/ 2584407 h 4957708"/>
                <a:gd name="connsiteX1014" fmla="*/ 419504 w 3716654"/>
                <a:gd name="connsiteY1014" fmla="*/ 2547208 h 4957708"/>
                <a:gd name="connsiteX1015" fmla="*/ 434384 w 3716654"/>
                <a:gd name="connsiteY1015" fmla="*/ 2532328 h 4957708"/>
                <a:gd name="connsiteX1016" fmla="*/ 444614 w 3716654"/>
                <a:gd name="connsiteY1016" fmla="*/ 2526748 h 4957708"/>
                <a:gd name="connsiteX1017" fmla="*/ 452053 w 3716654"/>
                <a:gd name="connsiteY1017" fmla="*/ 2524888 h 4957708"/>
                <a:gd name="connsiteX1018" fmla="*/ 455774 w 3716654"/>
                <a:gd name="connsiteY1018" fmla="*/ 2524888 h 4957708"/>
                <a:gd name="connsiteX1019" fmla="*/ 458563 w 3716654"/>
                <a:gd name="connsiteY1019" fmla="*/ 2524888 h 4957708"/>
                <a:gd name="connsiteX1020" fmla="*/ 466003 w 3716654"/>
                <a:gd name="connsiteY1020" fmla="*/ 2526748 h 4957708"/>
                <a:gd name="connsiteX1021" fmla="*/ 476233 w 3716654"/>
                <a:gd name="connsiteY1021" fmla="*/ 2532328 h 4957708"/>
                <a:gd name="connsiteX1022" fmla="*/ 492043 w 3716654"/>
                <a:gd name="connsiteY1022" fmla="*/ 2548138 h 4957708"/>
                <a:gd name="connsiteX1023" fmla="*/ 492973 w 3716654"/>
                <a:gd name="connsiteY1023" fmla="*/ 2549068 h 4957708"/>
                <a:gd name="connsiteX1024" fmla="*/ 499483 w 3716654"/>
                <a:gd name="connsiteY1024" fmla="*/ 2554648 h 4957708"/>
                <a:gd name="connsiteX1025" fmla="*/ 509712 w 3716654"/>
                <a:gd name="connsiteY1025" fmla="*/ 2576967 h 4957708"/>
                <a:gd name="connsiteX1026" fmla="*/ 539472 w 3716654"/>
                <a:gd name="connsiteY1026" fmla="*/ 2634626 h 4957708"/>
                <a:gd name="connsiteX1027" fmla="*/ 510642 w 3716654"/>
                <a:gd name="connsiteY1027" fmla="*/ 2628116 h 4957708"/>
                <a:gd name="connsiteX1028" fmla="*/ 508782 w 3716654"/>
                <a:gd name="connsiteY1028" fmla="*/ 2628116 h 4957708"/>
                <a:gd name="connsiteX1029" fmla="*/ 481813 w 3716654"/>
                <a:gd name="connsiteY1029" fmla="*/ 2635555 h 4957708"/>
                <a:gd name="connsiteX1030" fmla="*/ 464144 w 3716654"/>
                <a:gd name="connsiteY1030" fmla="*/ 2655085 h 4957708"/>
                <a:gd name="connsiteX1031" fmla="*/ 461353 w 3716654"/>
                <a:gd name="connsiteY1031" fmla="*/ 2685774 h 4957708"/>
                <a:gd name="connsiteX1032" fmla="*/ 468793 w 3716654"/>
                <a:gd name="connsiteY1032" fmla="*/ 2691354 h 4957708"/>
                <a:gd name="connsiteX1033" fmla="*/ 470653 w 3716654"/>
                <a:gd name="connsiteY1033" fmla="*/ 2691354 h 4957708"/>
                <a:gd name="connsiteX1034" fmla="*/ 475303 w 3716654"/>
                <a:gd name="connsiteY1034" fmla="*/ 2687634 h 4957708"/>
                <a:gd name="connsiteX1035" fmla="*/ 476233 w 3716654"/>
                <a:gd name="connsiteY1035" fmla="*/ 2682054 h 4957708"/>
                <a:gd name="connsiteX1036" fmla="*/ 476233 w 3716654"/>
                <a:gd name="connsiteY1036" fmla="*/ 2672754 h 4957708"/>
                <a:gd name="connsiteX1037" fmla="*/ 478093 w 3716654"/>
                <a:gd name="connsiteY1037" fmla="*/ 2666245 h 4957708"/>
                <a:gd name="connsiteX1038" fmla="*/ 480883 w 3716654"/>
                <a:gd name="connsiteY1038" fmla="*/ 2660665 h 4957708"/>
                <a:gd name="connsiteX1039" fmla="*/ 485533 w 3716654"/>
                <a:gd name="connsiteY1039" fmla="*/ 2656015 h 4957708"/>
                <a:gd name="connsiteX1040" fmla="*/ 491113 w 3716654"/>
                <a:gd name="connsiteY1040" fmla="*/ 2652295 h 4957708"/>
                <a:gd name="connsiteX1041" fmla="*/ 501343 w 3716654"/>
                <a:gd name="connsiteY1041" fmla="*/ 2649505 h 4957708"/>
                <a:gd name="connsiteX1042" fmla="*/ 507852 w 3716654"/>
                <a:gd name="connsiteY1042" fmla="*/ 2649505 h 4957708"/>
                <a:gd name="connsiteX1043" fmla="*/ 513432 w 3716654"/>
                <a:gd name="connsiteY1043" fmla="*/ 2649505 h 4957708"/>
                <a:gd name="connsiteX1044" fmla="*/ 527382 w 3716654"/>
                <a:gd name="connsiteY1044" fmla="*/ 2653225 h 4957708"/>
                <a:gd name="connsiteX1045" fmla="*/ 528312 w 3716654"/>
                <a:gd name="connsiteY1045" fmla="*/ 2653225 h 4957708"/>
                <a:gd name="connsiteX1046" fmla="*/ 532962 w 3716654"/>
                <a:gd name="connsiteY1046" fmla="*/ 2654155 h 4957708"/>
                <a:gd name="connsiteX1047" fmla="*/ 535751 w 3716654"/>
                <a:gd name="connsiteY1047" fmla="*/ 2654155 h 4957708"/>
                <a:gd name="connsiteX1048" fmla="*/ 542261 w 3716654"/>
                <a:gd name="connsiteY1048" fmla="*/ 2648575 h 4957708"/>
                <a:gd name="connsiteX1049" fmla="*/ 543192 w 3716654"/>
                <a:gd name="connsiteY1049" fmla="*/ 2642995 h 4957708"/>
                <a:gd name="connsiteX1050" fmla="*/ 581321 w 3716654"/>
                <a:gd name="connsiteY1050" fmla="*/ 2708094 h 4957708"/>
                <a:gd name="connsiteX1051" fmla="*/ 613870 w 3716654"/>
                <a:gd name="connsiteY1051" fmla="*/ 2754593 h 4957708"/>
                <a:gd name="connsiteX1052" fmla="*/ 610150 w 3716654"/>
                <a:gd name="connsiteY1052" fmla="*/ 2761102 h 4957708"/>
                <a:gd name="connsiteX1053" fmla="*/ 2622620 w 3716654"/>
                <a:gd name="connsiteY1053" fmla="*/ 1598631 h 4957708"/>
                <a:gd name="connsiteX1054" fmla="*/ 2627270 w 3716654"/>
                <a:gd name="connsiteY1054" fmla="*/ 1573522 h 4957708"/>
                <a:gd name="connsiteX1055" fmla="*/ 2631920 w 3716654"/>
                <a:gd name="connsiteY1055" fmla="*/ 1563292 h 4957708"/>
                <a:gd name="connsiteX1056" fmla="*/ 2640290 w 3716654"/>
                <a:gd name="connsiteY1056" fmla="*/ 1553992 h 4957708"/>
                <a:gd name="connsiteX1057" fmla="*/ 2644940 w 3716654"/>
                <a:gd name="connsiteY1057" fmla="*/ 1551202 h 4957708"/>
                <a:gd name="connsiteX1058" fmla="*/ 2646800 w 3716654"/>
                <a:gd name="connsiteY1058" fmla="*/ 1550272 h 4957708"/>
                <a:gd name="connsiteX1059" fmla="*/ 2647729 w 3716654"/>
                <a:gd name="connsiteY1059" fmla="*/ 1550272 h 4957708"/>
                <a:gd name="connsiteX1060" fmla="*/ 2647729 w 3716654"/>
                <a:gd name="connsiteY1060" fmla="*/ 1550272 h 4957708"/>
                <a:gd name="connsiteX1061" fmla="*/ 2648660 w 3716654"/>
                <a:gd name="connsiteY1061" fmla="*/ 1550272 h 4957708"/>
                <a:gd name="connsiteX1062" fmla="*/ 2650520 w 3716654"/>
                <a:gd name="connsiteY1062" fmla="*/ 1552132 h 4957708"/>
                <a:gd name="connsiteX1063" fmla="*/ 2655170 w 3716654"/>
                <a:gd name="connsiteY1063" fmla="*/ 1558642 h 4957708"/>
                <a:gd name="connsiteX1064" fmla="*/ 2675629 w 3716654"/>
                <a:gd name="connsiteY1064" fmla="*/ 1621880 h 4957708"/>
                <a:gd name="connsiteX1065" fmla="*/ 2683069 w 3716654"/>
                <a:gd name="connsiteY1065" fmla="*/ 1628390 h 4957708"/>
                <a:gd name="connsiteX1066" fmla="*/ 2692369 w 3716654"/>
                <a:gd name="connsiteY1066" fmla="*/ 1625600 h 4957708"/>
                <a:gd name="connsiteX1067" fmla="*/ 2699809 w 3716654"/>
                <a:gd name="connsiteY1067" fmla="*/ 1614440 h 4957708"/>
                <a:gd name="connsiteX1068" fmla="*/ 2708178 w 3716654"/>
                <a:gd name="connsiteY1068" fmla="*/ 1599561 h 4957708"/>
                <a:gd name="connsiteX1069" fmla="*/ 2728638 w 3716654"/>
                <a:gd name="connsiteY1069" fmla="*/ 1565152 h 4957708"/>
                <a:gd name="connsiteX1070" fmla="*/ 2745377 w 3716654"/>
                <a:gd name="connsiteY1070" fmla="*/ 1544692 h 4957708"/>
                <a:gd name="connsiteX1071" fmla="*/ 2750958 w 3716654"/>
                <a:gd name="connsiteY1071" fmla="*/ 1540042 h 4957708"/>
                <a:gd name="connsiteX1072" fmla="*/ 2752817 w 3716654"/>
                <a:gd name="connsiteY1072" fmla="*/ 1539112 h 4957708"/>
                <a:gd name="connsiteX1073" fmla="*/ 2753747 w 3716654"/>
                <a:gd name="connsiteY1073" fmla="*/ 1539112 h 4957708"/>
                <a:gd name="connsiteX1074" fmla="*/ 2755608 w 3716654"/>
                <a:gd name="connsiteY1074" fmla="*/ 1539112 h 4957708"/>
                <a:gd name="connsiteX1075" fmla="*/ 2756537 w 3716654"/>
                <a:gd name="connsiteY1075" fmla="*/ 1540042 h 4957708"/>
                <a:gd name="connsiteX1076" fmla="*/ 2757467 w 3716654"/>
                <a:gd name="connsiteY1076" fmla="*/ 1540972 h 4957708"/>
                <a:gd name="connsiteX1077" fmla="*/ 2759327 w 3716654"/>
                <a:gd name="connsiteY1077" fmla="*/ 1543762 h 4957708"/>
                <a:gd name="connsiteX1078" fmla="*/ 2761187 w 3716654"/>
                <a:gd name="connsiteY1078" fmla="*/ 1550272 h 4957708"/>
                <a:gd name="connsiteX1079" fmla="*/ 2762117 w 3716654"/>
                <a:gd name="connsiteY1079" fmla="*/ 1577241 h 4957708"/>
                <a:gd name="connsiteX1080" fmla="*/ 2760257 w 3716654"/>
                <a:gd name="connsiteY1080" fmla="*/ 1600491 h 4957708"/>
                <a:gd name="connsiteX1081" fmla="*/ 2760257 w 3716654"/>
                <a:gd name="connsiteY1081" fmla="*/ 1620020 h 4957708"/>
                <a:gd name="connsiteX1082" fmla="*/ 2765837 w 3716654"/>
                <a:gd name="connsiteY1082" fmla="*/ 1628390 h 4957708"/>
                <a:gd name="connsiteX1083" fmla="*/ 2776996 w 3716654"/>
                <a:gd name="connsiteY1083" fmla="*/ 1625600 h 4957708"/>
                <a:gd name="connsiteX1084" fmla="*/ 2792807 w 3716654"/>
                <a:gd name="connsiteY1084" fmla="*/ 1605141 h 4957708"/>
                <a:gd name="connsiteX1085" fmla="*/ 2814195 w 3716654"/>
                <a:gd name="connsiteY1085" fmla="*/ 1580961 h 4957708"/>
                <a:gd name="connsiteX1086" fmla="*/ 2823495 w 3716654"/>
                <a:gd name="connsiteY1086" fmla="*/ 1574451 h 4957708"/>
                <a:gd name="connsiteX1087" fmla="*/ 2827215 w 3716654"/>
                <a:gd name="connsiteY1087" fmla="*/ 1573522 h 4957708"/>
                <a:gd name="connsiteX1088" fmla="*/ 2829075 w 3716654"/>
                <a:gd name="connsiteY1088" fmla="*/ 1573522 h 4957708"/>
                <a:gd name="connsiteX1089" fmla="*/ 2830006 w 3716654"/>
                <a:gd name="connsiteY1089" fmla="*/ 1573522 h 4957708"/>
                <a:gd name="connsiteX1090" fmla="*/ 2830935 w 3716654"/>
                <a:gd name="connsiteY1090" fmla="*/ 1573522 h 4957708"/>
                <a:gd name="connsiteX1091" fmla="*/ 2830935 w 3716654"/>
                <a:gd name="connsiteY1091" fmla="*/ 1573522 h 4957708"/>
                <a:gd name="connsiteX1092" fmla="*/ 2830935 w 3716654"/>
                <a:gd name="connsiteY1092" fmla="*/ 1573522 h 4957708"/>
                <a:gd name="connsiteX1093" fmla="*/ 2830935 w 3716654"/>
                <a:gd name="connsiteY1093" fmla="*/ 1574451 h 4957708"/>
                <a:gd name="connsiteX1094" fmla="*/ 2830935 w 3716654"/>
                <a:gd name="connsiteY1094" fmla="*/ 1580031 h 4957708"/>
                <a:gd name="connsiteX1095" fmla="*/ 2825356 w 3716654"/>
                <a:gd name="connsiteY1095" fmla="*/ 1604211 h 4957708"/>
                <a:gd name="connsiteX1096" fmla="*/ 2816986 w 3716654"/>
                <a:gd name="connsiteY1096" fmla="*/ 1625600 h 4957708"/>
                <a:gd name="connsiteX1097" fmla="*/ 2810475 w 3716654"/>
                <a:gd name="connsiteY1097" fmla="*/ 1644200 h 4957708"/>
                <a:gd name="connsiteX1098" fmla="*/ 2814195 w 3716654"/>
                <a:gd name="connsiteY1098" fmla="*/ 1654430 h 4957708"/>
                <a:gd name="connsiteX1099" fmla="*/ 2827215 w 3716654"/>
                <a:gd name="connsiteY1099" fmla="*/ 1655359 h 4957708"/>
                <a:gd name="connsiteX1100" fmla="*/ 2867205 w 3716654"/>
                <a:gd name="connsiteY1100" fmla="*/ 1632110 h 4957708"/>
                <a:gd name="connsiteX1101" fmla="*/ 2870924 w 3716654"/>
                <a:gd name="connsiteY1101" fmla="*/ 1630250 h 4957708"/>
                <a:gd name="connsiteX1102" fmla="*/ 2868135 w 3716654"/>
                <a:gd name="connsiteY1102" fmla="*/ 1641410 h 4957708"/>
                <a:gd name="connsiteX1103" fmla="*/ 2860694 w 3716654"/>
                <a:gd name="connsiteY1103" fmla="*/ 1665589 h 4957708"/>
                <a:gd name="connsiteX1104" fmla="*/ 2860694 w 3716654"/>
                <a:gd name="connsiteY1104" fmla="*/ 1664659 h 4957708"/>
                <a:gd name="connsiteX1105" fmla="*/ 2859765 w 3716654"/>
                <a:gd name="connsiteY1105" fmla="*/ 1666519 h 4957708"/>
                <a:gd name="connsiteX1106" fmla="*/ 2859765 w 3716654"/>
                <a:gd name="connsiteY1106" fmla="*/ 1666519 h 4957708"/>
                <a:gd name="connsiteX1107" fmla="*/ 2858835 w 3716654"/>
                <a:gd name="connsiteY1107" fmla="*/ 1670239 h 4957708"/>
                <a:gd name="connsiteX1108" fmla="*/ 2857905 w 3716654"/>
                <a:gd name="connsiteY1108" fmla="*/ 1675819 h 4957708"/>
                <a:gd name="connsiteX1109" fmla="*/ 2861624 w 3716654"/>
                <a:gd name="connsiteY1109" fmla="*/ 1683259 h 4957708"/>
                <a:gd name="connsiteX1110" fmla="*/ 2874644 w 3716654"/>
                <a:gd name="connsiteY1110" fmla="*/ 1684189 h 4957708"/>
                <a:gd name="connsiteX1111" fmla="*/ 2895104 w 3716654"/>
                <a:gd name="connsiteY1111" fmla="*/ 1672099 h 4957708"/>
                <a:gd name="connsiteX1112" fmla="*/ 2909984 w 3716654"/>
                <a:gd name="connsiteY1112" fmla="*/ 1666519 h 4957708"/>
                <a:gd name="connsiteX1113" fmla="*/ 2912773 w 3716654"/>
                <a:gd name="connsiteY1113" fmla="*/ 1666519 h 4957708"/>
                <a:gd name="connsiteX1114" fmla="*/ 2912773 w 3716654"/>
                <a:gd name="connsiteY1114" fmla="*/ 1669309 h 4957708"/>
                <a:gd name="connsiteX1115" fmla="*/ 2909984 w 3716654"/>
                <a:gd name="connsiteY1115" fmla="*/ 1683259 h 4957708"/>
                <a:gd name="connsiteX1116" fmla="*/ 2883944 w 3716654"/>
                <a:gd name="connsiteY1116" fmla="*/ 1737198 h 4957708"/>
                <a:gd name="connsiteX1117" fmla="*/ 2850465 w 3716654"/>
                <a:gd name="connsiteY1117" fmla="*/ 1791136 h 4957708"/>
                <a:gd name="connsiteX1118" fmla="*/ 2837445 w 3716654"/>
                <a:gd name="connsiteY1118" fmla="*/ 1809736 h 4957708"/>
                <a:gd name="connsiteX1119" fmla="*/ 2799316 w 3716654"/>
                <a:gd name="connsiteY1119" fmla="*/ 1786486 h 4957708"/>
                <a:gd name="connsiteX1120" fmla="*/ 2731427 w 3716654"/>
                <a:gd name="connsiteY1120" fmla="*/ 1749287 h 4957708"/>
                <a:gd name="connsiteX1121" fmla="*/ 2624480 w 3716654"/>
                <a:gd name="connsiteY1121" fmla="*/ 1699998 h 4957708"/>
                <a:gd name="connsiteX1122" fmla="*/ 2624480 w 3716654"/>
                <a:gd name="connsiteY1122" fmla="*/ 1654430 h 4957708"/>
                <a:gd name="connsiteX1123" fmla="*/ 2622620 w 3716654"/>
                <a:gd name="connsiteY1123" fmla="*/ 1598631 h 4957708"/>
                <a:gd name="connsiteX1124" fmla="*/ 1649864 w 3716654"/>
                <a:gd name="connsiteY1124" fmla="*/ 2686704 h 4957708"/>
                <a:gd name="connsiteX1125" fmla="*/ 1783781 w 3716654"/>
                <a:gd name="connsiteY1125" fmla="*/ 2589987 h 4957708"/>
                <a:gd name="connsiteX1126" fmla="*/ 1812610 w 3716654"/>
                <a:gd name="connsiteY1126" fmla="*/ 2568597 h 4957708"/>
                <a:gd name="connsiteX1127" fmla="*/ 1813540 w 3716654"/>
                <a:gd name="connsiteY1127" fmla="*/ 2571387 h 4957708"/>
                <a:gd name="connsiteX1128" fmla="*/ 1821910 w 3716654"/>
                <a:gd name="connsiteY1128" fmla="*/ 2610446 h 4957708"/>
                <a:gd name="connsiteX1129" fmla="*/ 1820050 w 3716654"/>
                <a:gd name="connsiteY1129" fmla="*/ 2642995 h 4957708"/>
                <a:gd name="connsiteX1130" fmla="*/ 1808890 w 3716654"/>
                <a:gd name="connsiteY1130" fmla="*/ 2676475 h 4957708"/>
                <a:gd name="connsiteX1131" fmla="*/ 1785641 w 3716654"/>
                <a:gd name="connsiteY1131" fmla="*/ 2711814 h 4957708"/>
                <a:gd name="connsiteX1132" fmla="*/ 1748442 w 3716654"/>
                <a:gd name="connsiteY1132" fmla="*/ 2744363 h 4957708"/>
                <a:gd name="connsiteX1133" fmla="*/ 1700083 w 3716654"/>
                <a:gd name="connsiteY1133" fmla="*/ 2768542 h 4957708"/>
                <a:gd name="connsiteX1134" fmla="*/ 1652654 w 3716654"/>
                <a:gd name="connsiteY1134" fmla="*/ 2777842 h 4957708"/>
                <a:gd name="connsiteX1135" fmla="*/ 1612665 w 3716654"/>
                <a:gd name="connsiteY1135" fmla="*/ 2775052 h 4957708"/>
                <a:gd name="connsiteX1136" fmla="*/ 1579186 w 3716654"/>
                <a:gd name="connsiteY1136" fmla="*/ 2763892 h 4957708"/>
                <a:gd name="connsiteX1137" fmla="*/ 1556867 w 3716654"/>
                <a:gd name="connsiteY1137" fmla="*/ 2749943 h 4957708"/>
                <a:gd name="connsiteX1138" fmla="*/ 1649864 w 3716654"/>
                <a:gd name="connsiteY1138" fmla="*/ 2686704 h 4957708"/>
                <a:gd name="connsiteX1139" fmla="*/ 603640 w 3716654"/>
                <a:gd name="connsiteY1139" fmla="*/ 3500434 h 4957708"/>
                <a:gd name="connsiteX1140" fmla="*/ 550631 w 3716654"/>
                <a:gd name="connsiteY1140" fmla="*/ 3535773 h 4957708"/>
                <a:gd name="connsiteX1141" fmla="*/ 532962 w 3716654"/>
                <a:gd name="connsiteY1141" fmla="*/ 3543213 h 4957708"/>
                <a:gd name="connsiteX1142" fmla="*/ 528312 w 3716654"/>
                <a:gd name="connsiteY1142" fmla="*/ 3544143 h 4957708"/>
                <a:gd name="connsiteX1143" fmla="*/ 527382 w 3716654"/>
                <a:gd name="connsiteY1143" fmla="*/ 3544143 h 4957708"/>
                <a:gd name="connsiteX1144" fmla="*/ 527382 w 3716654"/>
                <a:gd name="connsiteY1144" fmla="*/ 3544143 h 4957708"/>
                <a:gd name="connsiteX1145" fmla="*/ 527382 w 3716654"/>
                <a:gd name="connsiteY1145" fmla="*/ 3543213 h 4957708"/>
                <a:gd name="connsiteX1146" fmla="*/ 527382 w 3716654"/>
                <a:gd name="connsiteY1146" fmla="*/ 3538563 h 4957708"/>
                <a:gd name="connsiteX1147" fmla="*/ 531102 w 3716654"/>
                <a:gd name="connsiteY1147" fmla="*/ 3521824 h 4957708"/>
                <a:gd name="connsiteX1148" fmla="*/ 536682 w 3716654"/>
                <a:gd name="connsiteY1148" fmla="*/ 3506014 h 4957708"/>
                <a:gd name="connsiteX1149" fmla="*/ 535751 w 3716654"/>
                <a:gd name="connsiteY1149" fmla="*/ 3494855 h 4957708"/>
                <a:gd name="connsiteX1150" fmla="*/ 522732 w 3716654"/>
                <a:gd name="connsiteY1150" fmla="*/ 3491134 h 4957708"/>
                <a:gd name="connsiteX1151" fmla="*/ 479953 w 3716654"/>
                <a:gd name="connsiteY1151" fmla="*/ 3503224 h 4957708"/>
                <a:gd name="connsiteX1152" fmla="*/ 478093 w 3716654"/>
                <a:gd name="connsiteY1152" fmla="*/ 3503224 h 4957708"/>
                <a:gd name="connsiteX1153" fmla="*/ 485533 w 3716654"/>
                <a:gd name="connsiteY1153" fmla="*/ 3490205 h 4957708"/>
                <a:gd name="connsiteX1154" fmla="*/ 494833 w 3716654"/>
                <a:gd name="connsiteY1154" fmla="*/ 3473465 h 4957708"/>
                <a:gd name="connsiteX1155" fmla="*/ 505993 w 3716654"/>
                <a:gd name="connsiteY1155" fmla="*/ 3451145 h 4957708"/>
                <a:gd name="connsiteX1156" fmla="*/ 505993 w 3716654"/>
                <a:gd name="connsiteY1156" fmla="*/ 3442776 h 4957708"/>
                <a:gd name="connsiteX1157" fmla="*/ 500412 w 3716654"/>
                <a:gd name="connsiteY1157" fmla="*/ 3436266 h 4957708"/>
                <a:gd name="connsiteX1158" fmla="*/ 493902 w 3716654"/>
                <a:gd name="connsiteY1158" fmla="*/ 3434406 h 4957708"/>
                <a:gd name="connsiteX1159" fmla="*/ 486463 w 3716654"/>
                <a:gd name="connsiteY1159" fmla="*/ 3434406 h 4957708"/>
                <a:gd name="connsiteX1160" fmla="*/ 474373 w 3716654"/>
                <a:gd name="connsiteY1160" fmla="*/ 3435336 h 4957708"/>
                <a:gd name="connsiteX1161" fmla="*/ 445544 w 3716654"/>
                <a:gd name="connsiteY1161" fmla="*/ 3441846 h 4957708"/>
                <a:gd name="connsiteX1162" fmla="*/ 420435 w 3716654"/>
                <a:gd name="connsiteY1162" fmla="*/ 3445566 h 4957708"/>
                <a:gd name="connsiteX1163" fmla="*/ 415785 w 3716654"/>
                <a:gd name="connsiteY1163" fmla="*/ 3444636 h 4957708"/>
                <a:gd name="connsiteX1164" fmla="*/ 414854 w 3716654"/>
                <a:gd name="connsiteY1164" fmla="*/ 3443706 h 4957708"/>
                <a:gd name="connsiteX1165" fmla="*/ 413925 w 3716654"/>
                <a:gd name="connsiteY1165" fmla="*/ 3443706 h 4957708"/>
                <a:gd name="connsiteX1166" fmla="*/ 412995 w 3716654"/>
                <a:gd name="connsiteY1166" fmla="*/ 3441846 h 4957708"/>
                <a:gd name="connsiteX1167" fmla="*/ 412065 w 3716654"/>
                <a:gd name="connsiteY1167" fmla="*/ 3439986 h 4957708"/>
                <a:gd name="connsiteX1168" fmla="*/ 412065 w 3716654"/>
                <a:gd name="connsiteY1168" fmla="*/ 3438126 h 4957708"/>
                <a:gd name="connsiteX1169" fmla="*/ 412995 w 3716654"/>
                <a:gd name="connsiteY1169" fmla="*/ 3435336 h 4957708"/>
                <a:gd name="connsiteX1170" fmla="*/ 415785 w 3716654"/>
                <a:gd name="connsiteY1170" fmla="*/ 3429756 h 4957708"/>
                <a:gd name="connsiteX1171" fmla="*/ 429734 w 3716654"/>
                <a:gd name="connsiteY1171" fmla="*/ 3413946 h 4957708"/>
                <a:gd name="connsiteX1172" fmla="*/ 456703 w 3716654"/>
                <a:gd name="connsiteY1172" fmla="*/ 3392557 h 4957708"/>
                <a:gd name="connsiteX1173" fmla="*/ 468793 w 3716654"/>
                <a:gd name="connsiteY1173" fmla="*/ 3383257 h 4957708"/>
                <a:gd name="connsiteX1174" fmla="*/ 478093 w 3716654"/>
                <a:gd name="connsiteY1174" fmla="*/ 3373957 h 4957708"/>
                <a:gd name="connsiteX1175" fmla="*/ 479953 w 3716654"/>
                <a:gd name="connsiteY1175" fmla="*/ 3364658 h 4957708"/>
                <a:gd name="connsiteX1176" fmla="*/ 478093 w 3716654"/>
                <a:gd name="connsiteY1176" fmla="*/ 3360938 h 4957708"/>
                <a:gd name="connsiteX1177" fmla="*/ 471583 w 3716654"/>
                <a:gd name="connsiteY1177" fmla="*/ 3357218 h 4957708"/>
                <a:gd name="connsiteX1178" fmla="*/ 467863 w 3716654"/>
                <a:gd name="connsiteY1178" fmla="*/ 3356288 h 4957708"/>
                <a:gd name="connsiteX1179" fmla="*/ 459494 w 3716654"/>
                <a:gd name="connsiteY1179" fmla="*/ 3355358 h 4957708"/>
                <a:gd name="connsiteX1180" fmla="*/ 439964 w 3716654"/>
                <a:gd name="connsiteY1180" fmla="*/ 3354428 h 4957708"/>
                <a:gd name="connsiteX1181" fmla="*/ 402765 w 3716654"/>
                <a:gd name="connsiteY1181" fmla="*/ 3349778 h 4957708"/>
                <a:gd name="connsiteX1182" fmla="*/ 396255 w 3716654"/>
                <a:gd name="connsiteY1182" fmla="*/ 3346988 h 4957708"/>
                <a:gd name="connsiteX1183" fmla="*/ 394395 w 3716654"/>
                <a:gd name="connsiteY1183" fmla="*/ 3345128 h 4957708"/>
                <a:gd name="connsiteX1184" fmla="*/ 393465 w 3716654"/>
                <a:gd name="connsiteY1184" fmla="*/ 3344198 h 4957708"/>
                <a:gd name="connsiteX1185" fmla="*/ 393465 w 3716654"/>
                <a:gd name="connsiteY1185" fmla="*/ 3343268 h 4957708"/>
                <a:gd name="connsiteX1186" fmla="*/ 393465 w 3716654"/>
                <a:gd name="connsiteY1186" fmla="*/ 3341408 h 4957708"/>
                <a:gd name="connsiteX1187" fmla="*/ 394395 w 3716654"/>
                <a:gd name="connsiteY1187" fmla="*/ 3336758 h 4957708"/>
                <a:gd name="connsiteX1188" fmla="*/ 395325 w 3716654"/>
                <a:gd name="connsiteY1188" fmla="*/ 3333968 h 4957708"/>
                <a:gd name="connsiteX1189" fmla="*/ 398115 w 3716654"/>
                <a:gd name="connsiteY1189" fmla="*/ 3330248 h 4957708"/>
                <a:gd name="connsiteX1190" fmla="*/ 407415 w 3716654"/>
                <a:gd name="connsiteY1190" fmla="*/ 3324669 h 4957708"/>
                <a:gd name="connsiteX1191" fmla="*/ 452053 w 3716654"/>
                <a:gd name="connsiteY1191" fmla="*/ 3306999 h 4957708"/>
                <a:gd name="connsiteX1192" fmla="*/ 490183 w 3716654"/>
                <a:gd name="connsiteY1192" fmla="*/ 3276310 h 4957708"/>
                <a:gd name="connsiteX1193" fmla="*/ 485533 w 3716654"/>
                <a:gd name="connsiteY1193" fmla="*/ 3265150 h 4957708"/>
                <a:gd name="connsiteX1194" fmla="*/ 457634 w 3716654"/>
                <a:gd name="connsiteY1194" fmla="*/ 3254920 h 4957708"/>
                <a:gd name="connsiteX1195" fmla="*/ 433454 w 3716654"/>
                <a:gd name="connsiteY1195" fmla="*/ 3243761 h 4957708"/>
                <a:gd name="connsiteX1196" fmla="*/ 426945 w 3716654"/>
                <a:gd name="connsiteY1196" fmla="*/ 3238181 h 4957708"/>
                <a:gd name="connsiteX1197" fmla="*/ 425084 w 3716654"/>
                <a:gd name="connsiteY1197" fmla="*/ 3236321 h 4957708"/>
                <a:gd name="connsiteX1198" fmla="*/ 425084 w 3716654"/>
                <a:gd name="connsiteY1198" fmla="*/ 3235391 h 4957708"/>
                <a:gd name="connsiteX1199" fmla="*/ 425084 w 3716654"/>
                <a:gd name="connsiteY1199" fmla="*/ 3235391 h 4957708"/>
                <a:gd name="connsiteX1200" fmla="*/ 425084 w 3716654"/>
                <a:gd name="connsiteY1200" fmla="*/ 3234461 h 4957708"/>
                <a:gd name="connsiteX1201" fmla="*/ 426014 w 3716654"/>
                <a:gd name="connsiteY1201" fmla="*/ 3233531 h 4957708"/>
                <a:gd name="connsiteX1202" fmla="*/ 428804 w 3716654"/>
                <a:gd name="connsiteY1202" fmla="*/ 3230741 h 4957708"/>
                <a:gd name="connsiteX1203" fmla="*/ 440894 w 3716654"/>
                <a:gd name="connsiteY1203" fmla="*/ 3222371 h 4957708"/>
                <a:gd name="connsiteX1204" fmla="*/ 453914 w 3716654"/>
                <a:gd name="connsiteY1204" fmla="*/ 3217721 h 4957708"/>
                <a:gd name="connsiteX1205" fmla="*/ 493902 w 3716654"/>
                <a:gd name="connsiteY1205" fmla="*/ 3215861 h 4957708"/>
                <a:gd name="connsiteX1206" fmla="*/ 550631 w 3716654"/>
                <a:gd name="connsiteY1206" fmla="*/ 3221441 h 4957708"/>
                <a:gd name="connsiteX1207" fmla="*/ 601780 w 3716654"/>
                <a:gd name="connsiteY1207" fmla="*/ 3227021 h 4957708"/>
                <a:gd name="connsiteX1208" fmla="*/ 605500 w 3716654"/>
                <a:gd name="connsiteY1208" fmla="*/ 3274450 h 4957708"/>
                <a:gd name="connsiteX1209" fmla="*/ 616660 w 3716654"/>
                <a:gd name="connsiteY1209" fmla="*/ 3360008 h 4957708"/>
                <a:gd name="connsiteX1210" fmla="*/ 634329 w 3716654"/>
                <a:gd name="connsiteY1210" fmla="*/ 3442776 h 4957708"/>
                <a:gd name="connsiteX1211" fmla="*/ 643629 w 3716654"/>
                <a:gd name="connsiteY1211" fmla="*/ 3477185 h 4957708"/>
                <a:gd name="connsiteX1212" fmla="*/ 603640 w 3716654"/>
                <a:gd name="connsiteY1212" fmla="*/ 3500434 h 4957708"/>
                <a:gd name="connsiteX1213" fmla="*/ 1668464 w 3716654"/>
                <a:gd name="connsiteY1213" fmla="*/ 4024942 h 4957708"/>
                <a:gd name="connsiteX1214" fmla="*/ 1667534 w 3716654"/>
                <a:gd name="connsiteY1214" fmla="*/ 4024011 h 4957708"/>
                <a:gd name="connsiteX1215" fmla="*/ 1643354 w 3716654"/>
                <a:gd name="connsiteY1215" fmla="*/ 3968213 h 4957708"/>
                <a:gd name="connsiteX1216" fmla="*/ 1640565 w 3716654"/>
                <a:gd name="connsiteY1216" fmla="*/ 3960773 h 4957708"/>
                <a:gd name="connsiteX1217" fmla="*/ 1612665 w 3716654"/>
                <a:gd name="connsiteY1217" fmla="*/ 3898465 h 4957708"/>
                <a:gd name="connsiteX1218" fmla="*/ 1579186 w 3716654"/>
                <a:gd name="connsiteY1218" fmla="*/ 3824066 h 4957708"/>
                <a:gd name="connsiteX1219" fmla="*/ 1579186 w 3716654"/>
                <a:gd name="connsiteY1219" fmla="*/ 3823136 h 4957708"/>
                <a:gd name="connsiteX1220" fmla="*/ 1556867 w 3716654"/>
                <a:gd name="connsiteY1220" fmla="*/ 3772918 h 4957708"/>
                <a:gd name="connsiteX1221" fmla="*/ 1446199 w 3716654"/>
                <a:gd name="connsiteY1221" fmla="*/ 3522754 h 4957708"/>
                <a:gd name="connsiteX1222" fmla="*/ 1418300 w 3716654"/>
                <a:gd name="connsiteY1222" fmla="*/ 3455795 h 4957708"/>
                <a:gd name="connsiteX1223" fmla="*/ 1417370 w 3716654"/>
                <a:gd name="connsiteY1223" fmla="*/ 3452076 h 4957708"/>
                <a:gd name="connsiteX1224" fmla="*/ 1416440 w 3716654"/>
                <a:gd name="connsiteY1224" fmla="*/ 3448356 h 4957708"/>
                <a:gd name="connsiteX1225" fmla="*/ 1476889 w 3716654"/>
                <a:gd name="connsiteY1225" fmla="*/ 3424176 h 4957708"/>
                <a:gd name="connsiteX1226" fmla="*/ 1484328 w 3716654"/>
                <a:gd name="connsiteY1226" fmla="*/ 3414876 h 4957708"/>
                <a:gd name="connsiteX1227" fmla="*/ 1483398 w 3716654"/>
                <a:gd name="connsiteY1227" fmla="*/ 3402787 h 4957708"/>
                <a:gd name="connsiteX1228" fmla="*/ 1474099 w 3716654"/>
                <a:gd name="connsiteY1228" fmla="*/ 3395347 h 4957708"/>
                <a:gd name="connsiteX1229" fmla="*/ 1470378 w 3716654"/>
                <a:gd name="connsiteY1229" fmla="*/ 3394417 h 4957708"/>
                <a:gd name="connsiteX1230" fmla="*/ 1462939 w 3716654"/>
                <a:gd name="connsiteY1230" fmla="*/ 3396277 h 4957708"/>
                <a:gd name="connsiteX1231" fmla="*/ 1451779 w 3716654"/>
                <a:gd name="connsiteY1231" fmla="*/ 3400927 h 4957708"/>
                <a:gd name="connsiteX1232" fmla="*/ 1446199 w 3716654"/>
                <a:gd name="connsiteY1232" fmla="*/ 3402787 h 4957708"/>
                <a:gd name="connsiteX1233" fmla="*/ 1447129 w 3716654"/>
                <a:gd name="connsiteY1233" fmla="*/ 3402787 h 4957708"/>
                <a:gd name="connsiteX1234" fmla="*/ 1237884 w 3716654"/>
                <a:gd name="connsiteY1234" fmla="*/ 3469745 h 4957708"/>
                <a:gd name="connsiteX1235" fmla="*/ 1006320 w 3716654"/>
                <a:gd name="connsiteY1235" fmla="*/ 3513454 h 4957708"/>
                <a:gd name="connsiteX1236" fmla="*/ 983071 w 3716654"/>
                <a:gd name="connsiteY1236" fmla="*/ 3516244 h 4957708"/>
                <a:gd name="connsiteX1237" fmla="*/ 984931 w 3716654"/>
                <a:gd name="connsiteY1237" fmla="*/ 3516244 h 4957708"/>
                <a:gd name="connsiteX1238" fmla="*/ 851014 w 3716654"/>
                <a:gd name="connsiteY1238" fmla="*/ 3523684 h 4957708"/>
                <a:gd name="connsiteX1239" fmla="*/ 709657 w 3716654"/>
                <a:gd name="connsiteY1239" fmla="*/ 3513454 h 4957708"/>
                <a:gd name="connsiteX1240" fmla="*/ 708727 w 3716654"/>
                <a:gd name="connsiteY1240" fmla="*/ 3513454 h 4957708"/>
                <a:gd name="connsiteX1241" fmla="*/ 708727 w 3716654"/>
                <a:gd name="connsiteY1241" fmla="*/ 3513454 h 4957708"/>
                <a:gd name="connsiteX1242" fmla="*/ 708727 w 3716654"/>
                <a:gd name="connsiteY1242" fmla="*/ 3513454 h 4957708"/>
                <a:gd name="connsiteX1243" fmla="*/ 686408 w 3716654"/>
                <a:gd name="connsiteY1243" fmla="*/ 3508804 h 4957708"/>
                <a:gd name="connsiteX1244" fmla="*/ 680828 w 3716654"/>
                <a:gd name="connsiteY1244" fmla="*/ 3492064 h 4957708"/>
                <a:gd name="connsiteX1245" fmla="*/ 679898 w 3716654"/>
                <a:gd name="connsiteY1245" fmla="*/ 3488345 h 4957708"/>
                <a:gd name="connsiteX1246" fmla="*/ 678968 w 3716654"/>
                <a:gd name="connsiteY1246" fmla="*/ 3485555 h 4957708"/>
                <a:gd name="connsiteX1247" fmla="*/ 665948 w 3716654"/>
                <a:gd name="connsiteY1247" fmla="*/ 3440916 h 4957708"/>
                <a:gd name="connsiteX1248" fmla="*/ 647349 w 3716654"/>
                <a:gd name="connsiteY1248" fmla="*/ 3367448 h 4957708"/>
                <a:gd name="connsiteX1249" fmla="*/ 623169 w 3716654"/>
                <a:gd name="connsiteY1249" fmla="*/ 3222371 h 4957708"/>
                <a:gd name="connsiteX1250" fmla="*/ 620380 w 3716654"/>
                <a:gd name="connsiteY1250" fmla="*/ 3192612 h 4957708"/>
                <a:gd name="connsiteX1251" fmla="*/ 641769 w 3716654"/>
                <a:gd name="connsiteY1251" fmla="*/ 3186102 h 4957708"/>
                <a:gd name="connsiteX1252" fmla="*/ 671528 w 3716654"/>
                <a:gd name="connsiteY1252" fmla="*/ 3175872 h 4957708"/>
                <a:gd name="connsiteX1253" fmla="*/ 730117 w 3716654"/>
                <a:gd name="connsiteY1253" fmla="*/ 3152623 h 4957708"/>
                <a:gd name="connsiteX1254" fmla="*/ 840784 w 3716654"/>
                <a:gd name="connsiteY1254" fmla="*/ 3102404 h 4957708"/>
                <a:gd name="connsiteX1255" fmla="*/ 989581 w 3716654"/>
                <a:gd name="connsiteY1255" fmla="*/ 3028936 h 4957708"/>
                <a:gd name="connsiteX1256" fmla="*/ 999810 w 3716654"/>
                <a:gd name="connsiteY1256" fmla="*/ 3024286 h 4957708"/>
                <a:gd name="connsiteX1257" fmla="*/ 1058399 w 3716654"/>
                <a:gd name="connsiteY1257" fmla="*/ 2995457 h 4957708"/>
                <a:gd name="connsiteX1258" fmla="*/ 1072349 w 3716654"/>
                <a:gd name="connsiteY1258" fmla="*/ 2988017 h 4957708"/>
                <a:gd name="connsiteX1259" fmla="*/ 1173716 w 3716654"/>
                <a:gd name="connsiteY1259" fmla="*/ 2938728 h 4957708"/>
                <a:gd name="connsiteX1260" fmla="*/ 1218355 w 3716654"/>
                <a:gd name="connsiteY1260" fmla="*/ 2923848 h 4957708"/>
                <a:gd name="connsiteX1261" fmla="*/ 1514088 w 3716654"/>
                <a:gd name="connsiteY1261" fmla="*/ 2776912 h 4957708"/>
                <a:gd name="connsiteX1262" fmla="*/ 1537337 w 3716654"/>
                <a:gd name="connsiteY1262" fmla="*/ 2762032 h 4957708"/>
                <a:gd name="connsiteX1263" fmla="*/ 1562446 w 3716654"/>
                <a:gd name="connsiteY1263" fmla="*/ 2779702 h 4957708"/>
                <a:gd name="connsiteX1264" fmla="*/ 1595925 w 3716654"/>
                <a:gd name="connsiteY1264" fmla="*/ 2793651 h 4957708"/>
                <a:gd name="connsiteX1265" fmla="*/ 1667534 w 3716654"/>
                <a:gd name="connsiteY1265" fmla="*/ 2800161 h 4957708"/>
                <a:gd name="connsiteX1266" fmla="*/ 1736352 w 3716654"/>
                <a:gd name="connsiteY1266" fmla="*/ 2780632 h 4957708"/>
                <a:gd name="connsiteX1267" fmla="*/ 1795870 w 3716654"/>
                <a:gd name="connsiteY1267" fmla="*/ 2740643 h 4957708"/>
                <a:gd name="connsiteX1268" fmla="*/ 1848880 w 3716654"/>
                <a:gd name="connsiteY1268" fmla="*/ 2652295 h 4957708"/>
                <a:gd name="connsiteX1269" fmla="*/ 1850739 w 3716654"/>
                <a:gd name="connsiteY1269" fmla="*/ 2598356 h 4957708"/>
                <a:gd name="connsiteX1270" fmla="*/ 1844230 w 3716654"/>
                <a:gd name="connsiteY1270" fmla="*/ 2571387 h 4957708"/>
                <a:gd name="connsiteX1271" fmla="*/ 1834930 w 3716654"/>
                <a:gd name="connsiteY1271" fmla="*/ 2550928 h 4957708"/>
                <a:gd name="connsiteX1272" fmla="*/ 2042314 w 3716654"/>
                <a:gd name="connsiteY1272" fmla="*/ 2371442 h 4957708"/>
                <a:gd name="connsiteX1273" fmla="*/ 2099043 w 3716654"/>
                <a:gd name="connsiteY1273" fmla="*/ 2310993 h 4957708"/>
                <a:gd name="connsiteX1274" fmla="*/ 2151122 w 3716654"/>
                <a:gd name="connsiteY1274" fmla="*/ 2243105 h 4957708"/>
                <a:gd name="connsiteX1275" fmla="*/ 2170652 w 3716654"/>
                <a:gd name="connsiteY1275" fmla="*/ 2208696 h 4957708"/>
                <a:gd name="connsiteX1276" fmla="*/ 2219010 w 3716654"/>
                <a:gd name="connsiteY1276" fmla="*/ 2166847 h 4957708"/>
                <a:gd name="connsiteX1277" fmla="*/ 2249700 w 3716654"/>
                <a:gd name="connsiteY1277" fmla="*/ 2134298 h 4957708"/>
                <a:gd name="connsiteX1278" fmla="*/ 2279459 w 3716654"/>
                <a:gd name="connsiteY1278" fmla="*/ 2099889 h 4957708"/>
                <a:gd name="connsiteX1279" fmla="*/ 2316658 w 3716654"/>
                <a:gd name="connsiteY1279" fmla="*/ 2054320 h 4957708"/>
                <a:gd name="connsiteX1280" fmla="*/ 2318518 w 3716654"/>
                <a:gd name="connsiteY1280" fmla="*/ 2052460 h 4957708"/>
                <a:gd name="connsiteX1281" fmla="*/ 2336187 w 3716654"/>
                <a:gd name="connsiteY1281" fmla="*/ 2030140 h 4957708"/>
                <a:gd name="connsiteX1282" fmla="*/ 2385476 w 3716654"/>
                <a:gd name="connsiteY1282" fmla="*/ 1973412 h 4957708"/>
                <a:gd name="connsiteX1283" fmla="*/ 2396635 w 3716654"/>
                <a:gd name="connsiteY1283" fmla="*/ 1960392 h 4957708"/>
                <a:gd name="connsiteX1284" fmla="*/ 2410585 w 3716654"/>
                <a:gd name="connsiteY1284" fmla="*/ 1944582 h 4957708"/>
                <a:gd name="connsiteX1285" fmla="*/ 2411516 w 3716654"/>
                <a:gd name="connsiteY1285" fmla="*/ 1943652 h 4957708"/>
                <a:gd name="connsiteX1286" fmla="*/ 2501723 w 3716654"/>
                <a:gd name="connsiteY1286" fmla="*/ 1838565 h 4957708"/>
                <a:gd name="connsiteX1287" fmla="*/ 2552872 w 3716654"/>
                <a:gd name="connsiteY1287" fmla="*/ 1773467 h 4957708"/>
                <a:gd name="connsiteX1288" fmla="*/ 2576122 w 3716654"/>
                <a:gd name="connsiteY1288" fmla="*/ 1740917 h 4957708"/>
                <a:gd name="connsiteX1289" fmla="*/ 2587281 w 3716654"/>
                <a:gd name="connsiteY1289" fmla="*/ 1723248 h 4957708"/>
                <a:gd name="connsiteX1290" fmla="*/ 2592862 w 3716654"/>
                <a:gd name="connsiteY1290" fmla="*/ 1713018 h 4957708"/>
                <a:gd name="connsiteX1291" fmla="*/ 2630990 w 3716654"/>
                <a:gd name="connsiteY1291" fmla="*/ 1728828 h 4957708"/>
                <a:gd name="connsiteX1292" fmla="*/ 2631920 w 3716654"/>
                <a:gd name="connsiteY1292" fmla="*/ 1728828 h 4957708"/>
                <a:gd name="connsiteX1293" fmla="*/ 2632850 w 3716654"/>
                <a:gd name="connsiteY1293" fmla="*/ 1729758 h 4957708"/>
                <a:gd name="connsiteX1294" fmla="*/ 2633780 w 3716654"/>
                <a:gd name="connsiteY1294" fmla="*/ 1729758 h 4957708"/>
                <a:gd name="connsiteX1295" fmla="*/ 2742588 w 3716654"/>
                <a:gd name="connsiteY1295" fmla="*/ 1785556 h 4957708"/>
                <a:gd name="connsiteX1296" fmla="*/ 2798386 w 3716654"/>
                <a:gd name="connsiteY1296" fmla="*/ 1818105 h 4957708"/>
                <a:gd name="connsiteX1297" fmla="*/ 2807686 w 3716654"/>
                <a:gd name="connsiteY1297" fmla="*/ 1823685 h 4957708"/>
                <a:gd name="connsiteX1298" fmla="*/ 2808616 w 3716654"/>
                <a:gd name="connsiteY1298" fmla="*/ 1824615 h 4957708"/>
                <a:gd name="connsiteX1299" fmla="*/ 2853255 w 3716654"/>
                <a:gd name="connsiteY1299" fmla="*/ 1850655 h 4957708"/>
                <a:gd name="connsiteX1300" fmla="*/ 2858835 w 3716654"/>
                <a:gd name="connsiteY1300" fmla="*/ 1852515 h 4957708"/>
                <a:gd name="connsiteX1301" fmla="*/ 2845815 w 3716654"/>
                <a:gd name="connsiteY1301" fmla="*/ 2039440 h 4957708"/>
                <a:gd name="connsiteX1302" fmla="*/ 2704459 w 3716654"/>
                <a:gd name="connsiteY1302" fmla="*/ 2483969 h 4957708"/>
                <a:gd name="connsiteX1303" fmla="*/ 2658890 w 3716654"/>
                <a:gd name="connsiteY1303" fmla="*/ 2580687 h 4957708"/>
                <a:gd name="connsiteX1304" fmla="*/ 2632850 w 3716654"/>
                <a:gd name="connsiteY1304" fmla="*/ 2631836 h 4957708"/>
                <a:gd name="connsiteX1305" fmla="*/ 2617970 w 3716654"/>
                <a:gd name="connsiteY1305" fmla="*/ 2658805 h 4957708"/>
                <a:gd name="connsiteX1306" fmla="*/ 2610530 w 3716654"/>
                <a:gd name="connsiteY1306" fmla="*/ 2671825 h 4957708"/>
                <a:gd name="connsiteX1307" fmla="*/ 2607741 w 3716654"/>
                <a:gd name="connsiteY1307" fmla="*/ 2676475 h 4957708"/>
                <a:gd name="connsiteX1308" fmla="*/ 2606811 w 3716654"/>
                <a:gd name="connsiteY1308" fmla="*/ 2677404 h 4957708"/>
                <a:gd name="connsiteX1309" fmla="*/ 2601230 w 3716654"/>
                <a:gd name="connsiteY1309" fmla="*/ 2687634 h 4957708"/>
                <a:gd name="connsiteX1310" fmla="*/ 2606811 w 3716654"/>
                <a:gd name="connsiteY1310" fmla="*/ 2709024 h 4957708"/>
                <a:gd name="connsiteX1311" fmla="*/ 2614250 w 3716654"/>
                <a:gd name="connsiteY1311" fmla="*/ 2710884 h 4957708"/>
                <a:gd name="connsiteX1312" fmla="*/ 2627270 w 3716654"/>
                <a:gd name="connsiteY1312" fmla="*/ 2703444 h 4957708"/>
                <a:gd name="connsiteX1313" fmla="*/ 2630990 w 3716654"/>
                <a:gd name="connsiteY1313" fmla="*/ 2696934 h 4957708"/>
                <a:gd name="connsiteX1314" fmla="*/ 2631920 w 3716654"/>
                <a:gd name="connsiteY1314" fmla="*/ 2696004 h 4957708"/>
                <a:gd name="connsiteX1315" fmla="*/ 2635640 w 3716654"/>
                <a:gd name="connsiteY1315" fmla="*/ 2691354 h 4957708"/>
                <a:gd name="connsiteX1316" fmla="*/ 2643079 w 3716654"/>
                <a:gd name="connsiteY1316" fmla="*/ 2678334 h 4957708"/>
                <a:gd name="connsiteX1317" fmla="*/ 2658890 w 3716654"/>
                <a:gd name="connsiteY1317" fmla="*/ 2649505 h 4957708"/>
                <a:gd name="connsiteX1318" fmla="*/ 2858835 w 3716654"/>
                <a:gd name="connsiteY1318" fmla="*/ 2834571 h 4957708"/>
                <a:gd name="connsiteX1319" fmla="*/ 3005771 w 3716654"/>
                <a:gd name="connsiteY1319" fmla="*/ 2983367 h 4957708"/>
                <a:gd name="connsiteX1320" fmla="*/ 3007631 w 3716654"/>
                <a:gd name="connsiteY1320" fmla="*/ 2985227 h 4957708"/>
                <a:gd name="connsiteX1321" fmla="*/ 3022511 w 3716654"/>
                <a:gd name="connsiteY1321" fmla="*/ 3001037 h 4957708"/>
                <a:gd name="connsiteX1322" fmla="*/ 3059710 w 3716654"/>
                <a:gd name="connsiteY1322" fmla="*/ 3039166 h 4957708"/>
                <a:gd name="connsiteX1323" fmla="*/ 3069009 w 3716654"/>
                <a:gd name="connsiteY1323" fmla="*/ 3049395 h 4957708"/>
                <a:gd name="connsiteX1324" fmla="*/ 3069939 w 3716654"/>
                <a:gd name="connsiteY1324" fmla="*/ 3050325 h 4957708"/>
                <a:gd name="connsiteX1325" fmla="*/ 3102488 w 3716654"/>
                <a:gd name="connsiteY1325" fmla="*/ 3082874 h 4957708"/>
                <a:gd name="connsiteX1326" fmla="*/ 3051340 w 3716654"/>
                <a:gd name="connsiteY1326" fmla="*/ 3154483 h 4957708"/>
                <a:gd name="connsiteX1327" fmla="*/ 2904404 w 3716654"/>
                <a:gd name="connsiteY1327" fmla="*/ 3308859 h 4957708"/>
                <a:gd name="connsiteX1328" fmla="*/ 2880224 w 3716654"/>
                <a:gd name="connsiteY1328" fmla="*/ 3332109 h 4957708"/>
                <a:gd name="connsiteX1329" fmla="*/ 2852324 w 3716654"/>
                <a:gd name="connsiteY1329" fmla="*/ 3359078 h 4957708"/>
                <a:gd name="connsiteX1330" fmla="*/ 2847674 w 3716654"/>
                <a:gd name="connsiteY1330" fmla="*/ 3363728 h 4957708"/>
                <a:gd name="connsiteX1331" fmla="*/ 2834656 w 3716654"/>
                <a:gd name="connsiteY1331" fmla="*/ 3376747 h 4957708"/>
                <a:gd name="connsiteX1332" fmla="*/ 2788157 w 3716654"/>
                <a:gd name="connsiteY1332" fmla="*/ 3420456 h 4957708"/>
                <a:gd name="connsiteX1333" fmla="*/ 2693298 w 3716654"/>
                <a:gd name="connsiteY1333" fmla="*/ 3502294 h 4957708"/>
                <a:gd name="connsiteX1334" fmla="*/ 2626341 w 3716654"/>
                <a:gd name="connsiteY1334" fmla="*/ 3554373 h 4957708"/>
                <a:gd name="connsiteX1335" fmla="*/ 2417096 w 3716654"/>
                <a:gd name="connsiteY1335" fmla="*/ 3690150 h 4957708"/>
                <a:gd name="connsiteX1336" fmla="*/ 2355717 w 3716654"/>
                <a:gd name="connsiteY1336" fmla="*/ 3723629 h 4957708"/>
                <a:gd name="connsiteX1337" fmla="*/ 2309219 w 3716654"/>
                <a:gd name="connsiteY1337" fmla="*/ 3748738 h 4957708"/>
                <a:gd name="connsiteX1338" fmla="*/ 2245050 w 3716654"/>
                <a:gd name="connsiteY1338" fmla="*/ 3785007 h 4957708"/>
                <a:gd name="connsiteX1339" fmla="*/ 2228310 w 3716654"/>
                <a:gd name="connsiteY1339" fmla="*/ 3794307 h 4957708"/>
                <a:gd name="connsiteX1340" fmla="*/ 2201340 w 3716654"/>
                <a:gd name="connsiteY1340" fmla="*/ 3810117 h 4957708"/>
                <a:gd name="connsiteX1341" fmla="*/ 1877709 w 3716654"/>
                <a:gd name="connsiteY1341" fmla="*/ 3970073 h 4957708"/>
                <a:gd name="connsiteX1342" fmla="*/ 1668464 w 3716654"/>
                <a:gd name="connsiteY1342" fmla="*/ 4024942 h 4957708"/>
                <a:gd name="connsiteX1343" fmla="*/ 2667260 w 3716654"/>
                <a:gd name="connsiteY1343" fmla="*/ 4461101 h 4957708"/>
                <a:gd name="connsiteX1344" fmla="*/ 2668189 w 3716654"/>
                <a:gd name="connsiteY1344" fmla="*/ 4464821 h 4957708"/>
                <a:gd name="connsiteX1345" fmla="*/ 2670049 w 3716654"/>
                <a:gd name="connsiteY1345" fmla="*/ 4469471 h 4957708"/>
                <a:gd name="connsiteX1346" fmla="*/ 2669119 w 3716654"/>
                <a:gd name="connsiteY1346" fmla="*/ 4470400 h 4957708"/>
                <a:gd name="connsiteX1347" fmla="*/ 2638430 w 3716654"/>
                <a:gd name="connsiteY1347" fmla="*/ 4490860 h 4957708"/>
                <a:gd name="connsiteX1348" fmla="*/ 2636570 w 3716654"/>
                <a:gd name="connsiteY1348" fmla="*/ 4491790 h 4957708"/>
                <a:gd name="connsiteX1349" fmla="*/ 2627270 w 3716654"/>
                <a:gd name="connsiteY1349" fmla="*/ 4498300 h 4957708"/>
                <a:gd name="connsiteX1350" fmla="*/ 2581701 w 3716654"/>
                <a:gd name="connsiteY1350" fmla="*/ 4528989 h 4957708"/>
                <a:gd name="connsiteX1351" fmla="*/ 2580771 w 3716654"/>
                <a:gd name="connsiteY1351" fmla="*/ 4529919 h 4957708"/>
                <a:gd name="connsiteX1352" fmla="*/ 2579842 w 3716654"/>
                <a:gd name="connsiteY1352" fmla="*/ 4530849 h 4957708"/>
                <a:gd name="connsiteX1353" fmla="*/ 2476614 w 3716654"/>
                <a:gd name="connsiteY1353" fmla="*/ 4590368 h 4957708"/>
                <a:gd name="connsiteX1354" fmla="*/ 2366877 w 3716654"/>
                <a:gd name="connsiteY1354" fmla="*/ 4636867 h 4957708"/>
                <a:gd name="connsiteX1355" fmla="*/ 2297128 w 3716654"/>
                <a:gd name="connsiteY1355" fmla="*/ 4652676 h 4957708"/>
                <a:gd name="connsiteX1356" fmla="*/ 2291549 w 3716654"/>
                <a:gd name="connsiteY1356" fmla="*/ 4656396 h 4957708"/>
                <a:gd name="connsiteX1357" fmla="*/ 2289688 w 3716654"/>
                <a:gd name="connsiteY1357" fmla="*/ 4663836 h 4957708"/>
                <a:gd name="connsiteX1358" fmla="*/ 2298988 w 3716654"/>
                <a:gd name="connsiteY1358" fmla="*/ 4671276 h 4957708"/>
                <a:gd name="connsiteX1359" fmla="*/ 2300849 w 3716654"/>
                <a:gd name="connsiteY1359" fmla="*/ 4671276 h 4957708"/>
                <a:gd name="connsiteX1360" fmla="*/ 2385476 w 3716654"/>
                <a:gd name="connsiteY1360" fmla="*/ 4650816 h 4957708"/>
                <a:gd name="connsiteX1361" fmla="*/ 2473824 w 3716654"/>
                <a:gd name="connsiteY1361" fmla="*/ 4615477 h 4957708"/>
                <a:gd name="connsiteX1362" fmla="*/ 2561242 w 3716654"/>
                <a:gd name="connsiteY1362" fmla="*/ 4570838 h 4957708"/>
                <a:gd name="connsiteX1363" fmla="*/ 2643079 w 3716654"/>
                <a:gd name="connsiteY1363" fmla="*/ 4520619 h 4957708"/>
                <a:gd name="connsiteX1364" fmla="*/ 2664469 w 3716654"/>
                <a:gd name="connsiteY1364" fmla="*/ 4505740 h 4957708"/>
                <a:gd name="connsiteX1365" fmla="*/ 2675629 w 3716654"/>
                <a:gd name="connsiteY1365" fmla="*/ 4497370 h 4957708"/>
                <a:gd name="connsiteX1366" fmla="*/ 2677489 w 3716654"/>
                <a:gd name="connsiteY1366" fmla="*/ 4495510 h 4957708"/>
                <a:gd name="connsiteX1367" fmla="*/ 2678419 w 3716654"/>
                <a:gd name="connsiteY1367" fmla="*/ 4494580 h 4957708"/>
                <a:gd name="connsiteX1368" fmla="*/ 2683999 w 3716654"/>
                <a:gd name="connsiteY1368" fmla="*/ 4510390 h 4957708"/>
                <a:gd name="connsiteX1369" fmla="*/ 2683999 w 3716654"/>
                <a:gd name="connsiteY1369" fmla="*/ 4511320 h 4957708"/>
                <a:gd name="connsiteX1370" fmla="*/ 2693298 w 3716654"/>
                <a:gd name="connsiteY1370" fmla="*/ 4538289 h 4957708"/>
                <a:gd name="connsiteX1371" fmla="*/ 2677489 w 3716654"/>
                <a:gd name="connsiteY1371" fmla="*/ 4549448 h 4957708"/>
                <a:gd name="connsiteX1372" fmla="*/ 2669119 w 3716654"/>
                <a:gd name="connsiteY1372" fmla="*/ 4555029 h 4957708"/>
                <a:gd name="connsiteX1373" fmla="*/ 2644940 w 3716654"/>
                <a:gd name="connsiteY1373" fmla="*/ 4571768 h 4957708"/>
                <a:gd name="connsiteX1374" fmla="*/ 2637500 w 3716654"/>
                <a:gd name="connsiteY1374" fmla="*/ 4576418 h 4957708"/>
                <a:gd name="connsiteX1375" fmla="*/ 2568681 w 3716654"/>
                <a:gd name="connsiteY1375" fmla="*/ 4621987 h 4957708"/>
                <a:gd name="connsiteX1376" fmla="*/ 2570542 w 3716654"/>
                <a:gd name="connsiteY1376" fmla="*/ 4621057 h 4957708"/>
                <a:gd name="connsiteX1377" fmla="*/ 2426395 w 3716654"/>
                <a:gd name="connsiteY1377" fmla="*/ 4705685 h 4957708"/>
                <a:gd name="connsiteX1378" fmla="*/ 2272019 w 3716654"/>
                <a:gd name="connsiteY1378" fmla="*/ 4771713 h 4957708"/>
                <a:gd name="connsiteX1379" fmla="*/ 2144612 w 3716654"/>
                <a:gd name="connsiteY1379" fmla="*/ 4796823 h 4957708"/>
                <a:gd name="connsiteX1380" fmla="*/ 2132523 w 3716654"/>
                <a:gd name="connsiteY1380" fmla="*/ 4796823 h 4957708"/>
                <a:gd name="connsiteX1381" fmla="*/ 2076724 w 3716654"/>
                <a:gd name="connsiteY1381" fmla="*/ 4791243 h 4957708"/>
                <a:gd name="connsiteX1382" fmla="*/ 2059984 w 3716654"/>
                <a:gd name="connsiteY1382" fmla="*/ 4786593 h 4957708"/>
                <a:gd name="connsiteX1383" fmla="*/ 2059054 w 3716654"/>
                <a:gd name="connsiteY1383" fmla="*/ 4784733 h 4957708"/>
                <a:gd name="connsiteX1384" fmla="*/ 2055334 w 3716654"/>
                <a:gd name="connsiteY1384" fmla="*/ 4776363 h 4957708"/>
                <a:gd name="connsiteX1385" fmla="*/ 2054405 w 3716654"/>
                <a:gd name="connsiteY1385" fmla="*/ 4774503 h 4957708"/>
                <a:gd name="connsiteX1386" fmla="*/ 2053475 w 3716654"/>
                <a:gd name="connsiteY1386" fmla="*/ 4772643 h 4957708"/>
                <a:gd name="connsiteX1387" fmla="*/ 2047894 w 3716654"/>
                <a:gd name="connsiteY1387" fmla="*/ 4760553 h 4957708"/>
                <a:gd name="connsiteX1388" fmla="*/ 2034875 w 3716654"/>
                <a:gd name="connsiteY1388" fmla="*/ 4733584 h 4957708"/>
                <a:gd name="connsiteX1389" fmla="*/ 2021855 w 3716654"/>
                <a:gd name="connsiteY1389" fmla="*/ 4705685 h 4957708"/>
                <a:gd name="connsiteX1390" fmla="*/ 2009765 w 3716654"/>
                <a:gd name="connsiteY1390" fmla="*/ 4680576 h 4957708"/>
                <a:gd name="connsiteX1391" fmla="*/ 2099974 w 3716654"/>
                <a:gd name="connsiteY1391" fmla="*/ 4654536 h 4957708"/>
                <a:gd name="connsiteX1392" fmla="*/ 2216221 w 3716654"/>
                <a:gd name="connsiteY1392" fmla="*/ 4621057 h 4957708"/>
                <a:gd name="connsiteX1393" fmla="*/ 2432905 w 3716654"/>
                <a:gd name="connsiteY1393" fmla="*/ 4536429 h 4957708"/>
                <a:gd name="connsiteX1394" fmla="*/ 2513814 w 3716654"/>
                <a:gd name="connsiteY1394" fmla="*/ 4492720 h 4957708"/>
                <a:gd name="connsiteX1395" fmla="*/ 2540782 w 3716654"/>
                <a:gd name="connsiteY1395" fmla="*/ 4477841 h 4957708"/>
                <a:gd name="connsiteX1396" fmla="*/ 2594721 w 3716654"/>
                <a:gd name="connsiteY1396" fmla="*/ 4448081 h 4957708"/>
                <a:gd name="connsiteX1397" fmla="*/ 2607741 w 3716654"/>
                <a:gd name="connsiteY1397" fmla="*/ 4440642 h 4957708"/>
                <a:gd name="connsiteX1398" fmla="*/ 2620761 w 3716654"/>
                <a:gd name="connsiteY1398" fmla="*/ 4434132 h 4957708"/>
                <a:gd name="connsiteX1399" fmla="*/ 2625411 w 3716654"/>
                <a:gd name="connsiteY1399" fmla="*/ 4431342 h 4957708"/>
                <a:gd name="connsiteX1400" fmla="*/ 2648660 w 3716654"/>
                <a:gd name="connsiteY1400" fmla="*/ 4418322 h 4957708"/>
                <a:gd name="connsiteX1401" fmla="*/ 2667260 w 3716654"/>
                <a:gd name="connsiteY1401" fmla="*/ 4461101 h 4957708"/>
                <a:gd name="connsiteX1402" fmla="*/ 2932303 w 3716654"/>
                <a:gd name="connsiteY1402" fmla="*/ 4074230 h 4957708"/>
                <a:gd name="connsiteX1403" fmla="*/ 2912773 w 3716654"/>
                <a:gd name="connsiteY1403" fmla="*/ 4057491 h 4957708"/>
                <a:gd name="connsiteX1404" fmla="*/ 2883014 w 3716654"/>
                <a:gd name="connsiteY1404" fmla="*/ 4031451 h 4957708"/>
                <a:gd name="connsiteX1405" fmla="*/ 2846745 w 3716654"/>
                <a:gd name="connsiteY1405" fmla="*/ 3997972 h 4957708"/>
                <a:gd name="connsiteX1406" fmla="*/ 2845815 w 3716654"/>
                <a:gd name="connsiteY1406" fmla="*/ 3997042 h 4957708"/>
                <a:gd name="connsiteX1407" fmla="*/ 2832795 w 3716654"/>
                <a:gd name="connsiteY1407" fmla="*/ 3984952 h 4957708"/>
                <a:gd name="connsiteX1408" fmla="*/ 2766767 w 3716654"/>
                <a:gd name="connsiteY1408" fmla="*/ 3925434 h 4957708"/>
                <a:gd name="connsiteX1409" fmla="*/ 2697948 w 3716654"/>
                <a:gd name="connsiteY1409" fmla="*/ 3874285 h 4957708"/>
                <a:gd name="connsiteX1410" fmla="*/ 2629130 w 3716654"/>
                <a:gd name="connsiteY1410" fmla="*/ 3846386 h 4957708"/>
                <a:gd name="connsiteX1411" fmla="*/ 2616111 w 3716654"/>
                <a:gd name="connsiteY1411" fmla="*/ 3845456 h 4957708"/>
                <a:gd name="connsiteX1412" fmla="*/ 2581701 w 3716654"/>
                <a:gd name="connsiteY1412" fmla="*/ 3852896 h 4957708"/>
                <a:gd name="connsiteX1413" fmla="*/ 2552872 w 3716654"/>
                <a:gd name="connsiteY1413" fmla="*/ 3878005 h 4957708"/>
                <a:gd name="connsiteX1414" fmla="*/ 2537063 w 3716654"/>
                <a:gd name="connsiteY1414" fmla="*/ 3917994 h 4957708"/>
                <a:gd name="connsiteX1415" fmla="*/ 2532413 w 3716654"/>
                <a:gd name="connsiteY1415" fmla="*/ 3963563 h 4957708"/>
                <a:gd name="connsiteX1416" fmla="*/ 2546363 w 3716654"/>
                <a:gd name="connsiteY1416" fmla="*/ 4081670 h 4957708"/>
                <a:gd name="connsiteX1417" fmla="*/ 2580771 w 3716654"/>
                <a:gd name="connsiteY1417" fmla="*/ 4214657 h 4957708"/>
                <a:gd name="connsiteX1418" fmla="*/ 2641220 w 3716654"/>
                <a:gd name="connsiteY1418" fmla="*/ 4396002 h 4957708"/>
                <a:gd name="connsiteX1419" fmla="*/ 2588212 w 3716654"/>
                <a:gd name="connsiteY1419" fmla="*/ 4419252 h 4957708"/>
                <a:gd name="connsiteX1420" fmla="*/ 2533343 w 3716654"/>
                <a:gd name="connsiteY1420" fmla="*/ 4448081 h 4957708"/>
                <a:gd name="connsiteX1421" fmla="*/ 2497073 w 3716654"/>
                <a:gd name="connsiteY1421" fmla="*/ 4468541 h 4957708"/>
                <a:gd name="connsiteX1422" fmla="*/ 2427325 w 3716654"/>
                <a:gd name="connsiteY1422" fmla="*/ 4506670 h 4957708"/>
                <a:gd name="connsiteX1423" fmla="*/ 2215290 w 3716654"/>
                <a:gd name="connsiteY1423" fmla="*/ 4593157 h 4957708"/>
                <a:gd name="connsiteX1424" fmla="*/ 2217151 w 3716654"/>
                <a:gd name="connsiteY1424" fmla="*/ 4593157 h 4957708"/>
                <a:gd name="connsiteX1425" fmla="*/ 2086954 w 3716654"/>
                <a:gd name="connsiteY1425" fmla="*/ 4632217 h 4957708"/>
                <a:gd name="connsiteX1426" fmla="*/ 2000465 w 3716654"/>
                <a:gd name="connsiteY1426" fmla="*/ 4658256 h 4957708"/>
                <a:gd name="connsiteX1427" fmla="*/ 1959546 w 3716654"/>
                <a:gd name="connsiteY1427" fmla="*/ 4571768 h 4957708"/>
                <a:gd name="connsiteX1428" fmla="*/ 1864689 w 3716654"/>
                <a:gd name="connsiteY1428" fmla="*/ 4342064 h 4957708"/>
                <a:gd name="connsiteX1429" fmla="*/ 1833070 w 3716654"/>
                <a:gd name="connsiteY1429" fmla="*/ 4250926 h 4957708"/>
                <a:gd name="connsiteX1430" fmla="*/ 1778201 w 3716654"/>
                <a:gd name="connsiteY1430" fmla="*/ 4032381 h 4957708"/>
                <a:gd name="connsiteX1431" fmla="*/ 1900958 w 3716654"/>
                <a:gd name="connsiteY1431" fmla="*/ 3990532 h 4957708"/>
                <a:gd name="connsiteX1432" fmla="*/ 2132523 w 3716654"/>
                <a:gd name="connsiteY1432" fmla="*/ 3879865 h 4957708"/>
                <a:gd name="connsiteX1433" fmla="*/ 2254350 w 3716654"/>
                <a:gd name="connsiteY1433" fmla="*/ 3812907 h 4957708"/>
                <a:gd name="connsiteX1434" fmla="*/ 2351068 w 3716654"/>
                <a:gd name="connsiteY1434" fmla="*/ 3758968 h 4957708"/>
                <a:gd name="connsiteX1435" fmla="*/ 2376176 w 3716654"/>
                <a:gd name="connsiteY1435" fmla="*/ 3745018 h 4957708"/>
                <a:gd name="connsiteX1436" fmla="*/ 2379897 w 3716654"/>
                <a:gd name="connsiteY1436" fmla="*/ 3743158 h 4957708"/>
                <a:gd name="connsiteX1437" fmla="*/ 2405006 w 3716654"/>
                <a:gd name="connsiteY1437" fmla="*/ 3729209 h 4957708"/>
                <a:gd name="connsiteX1438" fmla="*/ 2460804 w 3716654"/>
                <a:gd name="connsiteY1438" fmla="*/ 3697589 h 4957708"/>
                <a:gd name="connsiteX1439" fmla="*/ 2566822 w 3716654"/>
                <a:gd name="connsiteY1439" fmla="*/ 3630631 h 4957708"/>
                <a:gd name="connsiteX1440" fmla="*/ 2765837 w 3716654"/>
                <a:gd name="connsiteY1440" fmla="*/ 3477185 h 4957708"/>
                <a:gd name="connsiteX1441" fmla="*/ 2857905 w 3716654"/>
                <a:gd name="connsiteY1441" fmla="*/ 3390697 h 4957708"/>
                <a:gd name="connsiteX1442" fmla="*/ 2892314 w 3716654"/>
                <a:gd name="connsiteY1442" fmla="*/ 3356288 h 4957708"/>
                <a:gd name="connsiteX1443" fmla="*/ 2898823 w 3716654"/>
                <a:gd name="connsiteY1443" fmla="*/ 3349778 h 4957708"/>
                <a:gd name="connsiteX1444" fmla="*/ 2946253 w 3716654"/>
                <a:gd name="connsiteY1444" fmla="*/ 3302349 h 4957708"/>
                <a:gd name="connsiteX1445" fmla="*/ 3041110 w 3716654"/>
                <a:gd name="connsiteY1445" fmla="*/ 3200982 h 4957708"/>
                <a:gd name="connsiteX1446" fmla="*/ 3053200 w 3716654"/>
                <a:gd name="connsiteY1446" fmla="*/ 3187032 h 4957708"/>
                <a:gd name="connsiteX1447" fmla="*/ 3230826 w 3716654"/>
                <a:gd name="connsiteY1447" fmla="*/ 3327459 h 4957708"/>
                <a:gd name="connsiteX1448" fmla="*/ 3229896 w 3716654"/>
                <a:gd name="connsiteY1448" fmla="*/ 3326529 h 4957708"/>
                <a:gd name="connsiteX1449" fmla="*/ 3425191 w 3716654"/>
                <a:gd name="connsiteY1449" fmla="*/ 3519964 h 4957708"/>
                <a:gd name="connsiteX1450" fmla="*/ 3517258 w 3716654"/>
                <a:gd name="connsiteY1450" fmla="*/ 3622261 h 4957708"/>
                <a:gd name="connsiteX1451" fmla="*/ 3518189 w 3716654"/>
                <a:gd name="connsiteY1451" fmla="*/ 3623191 h 4957708"/>
                <a:gd name="connsiteX1452" fmla="*/ 3523768 w 3716654"/>
                <a:gd name="connsiteY1452" fmla="*/ 3629701 h 4957708"/>
                <a:gd name="connsiteX1453" fmla="*/ 3499589 w 3716654"/>
                <a:gd name="connsiteY1453" fmla="*/ 3660390 h 4957708"/>
                <a:gd name="connsiteX1454" fmla="*/ 3494008 w 3716654"/>
                <a:gd name="connsiteY1454" fmla="*/ 3667830 h 4957708"/>
                <a:gd name="connsiteX1455" fmla="*/ 3462390 w 3716654"/>
                <a:gd name="connsiteY1455" fmla="*/ 3710609 h 4957708"/>
                <a:gd name="connsiteX1456" fmla="*/ 3396361 w 3716654"/>
                <a:gd name="connsiteY1456" fmla="*/ 3789657 h 4957708"/>
                <a:gd name="connsiteX1457" fmla="*/ 3398222 w 3716654"/>
                <a:gd name="connsiteY1457" fmla="*/ 3787797 h 4957708"/>
                <a:gd name="connsiteX1458" fmla="*/ 3255935 w 3716654"/>
                <a:gd name="connsiteY1458" fmla="*/ 3926364 h 4957708"/>
                <a:gd name="connsiteX1459" fmla="*/ 3096909 w 3716654"/>
                <a:gd name="connsiteY1459" fmla="*/ 4049121 h 4957708"/>
                <a:gd name="connsiteX1460" fmla="*/ 2988102 w 3716654"/>
                <a:gd name="connsiteY1460" fmla="*/ 4123519 h 4957708"/>
                <a:gd name="connsiteX1461" fmla="*/ 2932303 w 3716654"/>
                <a:gd name="connsiteY1461" fmla="*/ 4074230 h 4957708"/>
                <a:gd name="connsiteX1462" fmla="*/ 3616766 w 3716654"/>
                <a:gd name="connsiteY1462" fmla="*/ 3746878 h 4957708"/>
                <a:gd name="connsiteX1463" fmla="*/ 3615836 w 3716654"/>
                <a:gd name="connsiteY1463" fmla="*/ 3749668 h 4957708"/>
                <a:gd name="connsiteX1464" fmla="*/ 3613976 w 3716654"/>
                <a:gd name="connsiteY1464" fmla="*/ 3754318 h 4957708"/>
                <a:gd name="connsiteX1465" fmla="*/ 3601887 w 3716654"/>
                <a:gd name="connsiteY1465" fmla="*/ 3780357 h 4957708"/>
                <a:gd name="connsiteX1466" fmla="*/ 3544227 w 3716654"/>
                <a:gd name="connsiteY1466" fmla="*/ 3874285 h 4957708"/>
                <a:gd name="connsiteX1467" fmla="*/ 3472620 w 3716654"/>
                <a:gd name="connsiteY1467" fmla="*/ 3965423 h 4957708"/>
                <a:gd name="connsiteX1468" fmla="*/ 3259655 w 3716654"/>
                <a:gd name="connsiteY1468" fmla="*/ 4150488 h 4957708"/>
                <a:gd name="connsiteX1469" fmla="*/ 3258725 w 3716654"/>
                <a:gd name="connsiteY1469" fmla="*/ 4151418 h 4957708"/>
                <a:gd name="connsiteX1470" fmla="*/ 3106208 w 3716654"/>
                <a:gd name="connsiteY1470" fmla="*/ 4227677 h 4957708"/>
                <a:gd name="connsiteX1471" fmla="*/ 3066219 w 3716654"/>
                <a:gd name="connsiteY1471" fmla="*/ 4191407 h 4957708"/>
                <a:gd name="connsiteX1472" fmla="*/ 3165727 w 3716654"/>
                <a:gd name="connsiteY1472" fmla="*/ 4133749 h 4957708"/>
                <a:gd name="connsiteX1473" fmla="*/ 3271745 w 3716654"/>
                <a:gd name="connsiteY1473" fmla="*/ 4062141 h 4957708"/>
                <a:gd name="connsiteX1474" fmla="*/ 3370322 w 3716654"/>
                <a:gd name="connsiteY1474" fmla="*/ 3981232 h 4957708"/>
                <a:gd name="connsiteX1475" fmla="*/ 3456809 w 3716654"/>
                <a:gd name="connsiteY1475" fmla="*/ 3890095 h 4957708"/>
                <a:gd name="connsiteX1476" fmla="*/ 3469829 w 3716654"/>
                <a:gd name="connsiteY1476" fmla="*/ 3871495 h 4957708"/>
                <a:gd name="connsiteX1477" fmla="*/ 3473549 w 3716654"/>
                <a:gd name="connsiteY1477" fmla="*/ 3866845 h 4957708"/>
                <a:gd name="connsiteX1478" fmla="*/ 3472620 w 3716654"/>
                <a:gd name="connsiteY1478" fmla="*/ 3848246 h 4957708"/>
                <a:gd name="connsiteX1479" fmla="*/ 3462390 w 3716654"/>
                <a:gd name="connsiteY1479" fmla="*/ 3842666 h 4957708"/>
                <a:gd name="connsiteX1480" fmla="*/ 3461459 w 3716654"/>
                <a:gd name="connsiteY1480" fmla="*/ 3842666 h 4957708"/>
                <a:gd name="connsiteX1481" fmla="*/ 3451230 w 3716654"/>
                <a:gd name="connsiteY1481" fmla="*/ 3846386 h 4957708"/>
                <a:gd name="connsiteX1482" fmla="*/ 3442860 w 3716654"/>
                <a:gd name="connsiteY1482" fmla="*/ 3855686 h 4957708"/>
                <a:gd name="connsiteX1483" fmla="*/ 3435421 w 3716654"/>
                <a:gd name="connsiteY1483" fmla="*/ 3864055 h 4957708"/>
                <a:gd name="connsiteX1484" fmla="*/ 3428910 w 3716654"/>
                <a:gd name="connsiteY1484" fmla="*/ 3870565 h 4957708"/>
                <a:gd name="connsiteX1485" fmla="*/ 3426121 w 3716654"/>
                <a:gd name="connsiteY1485" fmla="*/ 3874285 h 4957708"/>
                <a:gd name="connsiteX1486" fmla="*/ 3419610 w 3716654"/>
                <a:gd name="connsiteY1486" fmla="*/ 3881725 h 4957708"/>
                <a:gd name="connsiteX1487" fmla="*/ 3384272 w 3716654"/>
                <a:gd name="connsiteY1487" fmla="*/ 3918924 h 4957708"/>
                <a:gd name="connsiteX1488" fmla="*/ 3308944 w 3716654"/>
                <a:gd name="connsiteY1488" fmla="*/ 3990532 h 4957708"/>
                <a:gd name="connsiteX1489" fmla="*/ 3143408 w 3716654"/>
                <a:gd name="connsiteY1489" fmla="*/ 4117939 h 4957708"/>
                <a:gd name="connsiteX1490" fmla="*/ 3050410 w 3716654"/>
                <a:gd name="connsiteY1490" fmla="*/ 4172808 h 4957708"/>
                <a:gd name="connsiteX1491" fmla="*/ 3047619 w 3716654"/>
                <a:gd name="connsiteY1491" fmla="*/ 4174668 h 4957708"/>
                <a:gd name="connsiteX1492" fmla="*/ 3007631 w 3716654"/>
                <a:gd name="connsiteY1492" fmla="*/ 4139329 h 4957708"/>
                <a:gd name="connsiteX1493" fmla="*/ 3005771 w 3716654"/>
                <a:gd name="connsiteY1493" fmla="*/ 4138399 h 4957708"/>
                <a:gd name="connsiteX1494" fmla="*/ 3003911 w 3716654"/>
                <a:gd name="connsiteY1494" fmla="*/ 4136539 h 4957708"/>
                <a:gd name="connsiteX1495" fmla="*/ 3165727 w 3716654"/>
                <a:gd name="connsiteY1495" fmla="*/ 4025871 h 4957708"/>
                <a:gd name="connsiteX1496" fmla="*/ 3322894 w 3716654"/>
                <a:gd name="connsiteY1496" fmla="*/ 3903114 h 4957708"/>
                <a:gd name="connsiteX1497" fmla="*/ 3445650 w 3716654"/>
                <a:gd name="connsiteY1497" fmla="*/ 3782217 h 4957708"/>
                <a:gd name="connsiteX1498" fmla="*/ 3500519 w 3716654"/>
                <a:gd name="connsiteY1498" fmla="*/ 3714329 h 4957708"/>
                <a:gd name="connsiteX1499" fmla="*/ 3524698 w 3716654"/>
                <a:gd name="connsiteY1499" fmla="*/ 3678060 h 4957708"/>
                <a:gd name="connsiteX1500" fmla="*/ 3541438 w 3716654"/>
                <a:gd name="connsiteY1500" fmla="*/ 3648301 h 4957708"/>
                <a:gd name="connsiteX1501" fmla="*/ 3563757 w 3716654"/>
                <a:gd name="connsiteY1501" fmla="*/ 3674340 h 4957708"/>
                <a:gd name="connsiteX1502" fmla="*/ 3573057 w 3716654"/>
                <a:gd name="connsiteY1502" fmla="*/ 3685500 h 4957708"/>
                <a:gd name="connsiteX1503" fmla="*/ 3560038 w 3716654"/>
                <a:gd name="connsiteY1503" fmla="*/ 3706889 h 4957708"/>
                <a:gd name="connsiteX1504" fmla="*/ 3555388 w 3716654"/>
                <a:gd name="connsiteY1504" fmla="*/ 3715259 h 4957708"/>
                <a:gd name="connsiteX1505" fmla="*/ 3542368 w 3716654"/>
                <a:gd name="connsiteY1505" fmla="*/ 3737578 h 4957708"/>
                <a:gd name="connsiteX1506" fmla="*/ 3505169 w 3716654"/>
                <a:gd name="connsiteY1506" fmla="*/ 3790587 h 4957708"/>
                <a:gd name="connsiteX1507" fmla="*/ 3500519 w 3716654"/>
                <a:gd name="connsiteY1507" fmla="*/ 3795237 h 4957708"/>
                <a:gd name="connsiteX1508" fmla="*/ 3496799 w 3716654"/>
                <a:gd name="connsiteY1508" fmla="*/ 3801747 h 4957708"/>
                <a:gd name="connsiteX1509" fmla="*/ 3499589 w 3716654"/>
                <a:gd name="connsiteY1509" fmla="*/ 3809187 h 4957708"/>
                <a:gd name="connsiteX1510" fmla="*/ 3506099 w 3716654"/>
                <a:gd name="connsiteY1510" fmla="*/ 3812907 h 4957708"/>
                <a:gd name="connsiteX1511" fmla="*/ 3507028 w 3716654"/>
                <a:gd name="connsiteY1511" fmla="*/ 3812907 h 4957708"/>
                <a:gd name="connsiteX1512" fmla="*/ 3513539 w 3716654"/>
                <a:gd name="connsiteY1512" fmla="*/ 3810117 h 4957708"/>
                <a:gd name="connsiteX1513" fmla="*/ 3559107 w 3716654"/>
                <a:gd name="connsiteY1513" fmla="*/ 3753388 h 4957708"/>
                <a:gd name="connsiteX1514" fmla="*/ 3578637 w 3716654"/>
                <a:gd name="connsiteY1514" fmla="*/ 3723629 h 4957708"/>
                <a:gd name="connsiteX1515" fmla="*/ 3588867 w 3716654"/>
                <a:gd name="connsiteY1515" fmla="*/ 3705029 h 4957708"/>
                <a:gd name="connsiteX1516" fmla="*/ 3611187 w 3716654"/>
                <a:gd name="connsiteY1516" fmla="*/ 3730139 h 4957708"/>
                <a:gd name="connsiteX1517" fmla="*/ 3615836 w 3716654"/>
                <a:gd name="connsiteY1517" fmla="*/ 3733858 h 4957708"/>
                <a:gd name="connsiteX1518" fmla="*/ 3621416 w 3716654"/>
                <a:gd name="connsiteY1518" fmla="*/ 3737578 h 4957708"/>
                <a:gd name="connsiteX1519" fmla="*/ 3616766 w 3716654"/>
                <a:gd name="connsiteY1519" fmla="*/ 3746878 h 4957708"/>
                <a:gd name="connsiteX1520" fmla="*/ 2859765 w 3716654"/>
                <a:gd name="connsiteY1520" fmla="*/ 1666519 h 4957708"/>
                <a:gd name="connsiteX1521" fmla="*/ 2859765 w 3716654"/>
                <a:gd name="connsiteY1521" fmla="*/ 1666519 h 4957708"/>
                <a:gd name="connsiteX1522" fmla="*/ 2859765 w 3716654"/>
                <a:gd name="connsiteY1522" fmla="*/ 1666519 h 4957708"/>
                <a:gd name="connsiteX1523" fmla="*/ 2859765 w 3716654"/>
                <a:gd name="connsiteY1523" fmla="*/ 1666519 h 4957708"/>
                <a:gd name="connsiteX1524" fmla="*/ 2859765 w 3716654"/>
                <a:gd name="connsiteY1524" fmla="*/ 1666519 h 4957708"/>
                <a:gd name="connsiteX1525" fmla="*/ 2859765 w 3716654"/>
                <a:gd name="connsiteY1525" fmla="*/ 1665589 h 4957708"/>
                <a:gd name="connsiteX1526" fmla="*/ 2859765 w 3716654"/>
                <a:gd name="connsiteY1526" fmla="*/ 1666519 h 4957708"/>
                <a:gd name="connsiteX1527" fmla="*/ 2859765 w 3716654"/>
                <a:gd name="connsiteY1527" fmla="*/ 1666519 h 4957708"/>
                <a:gd name="connsiteX1528" fmla="*/ 2725848 w 3716654"/>
                <a:gd name="connsiteY1528" fmla="*/ 1671169 h 4957708"/>
                <a:gd name="connsiteX1529" fmla="*/ 2746308 w 3716654"/>
                <a:gd name="connsiteY1529" fmla="*/ 1675819 h 4957708"/>
                <a:gd name="connsiteX1530" fmla="*/ 2771417 w 3716654"/>
                <a:gd name="connsiteY1530" fmla="*/ 1688839 h 4957708"/>
                <a:gd name="connsiteX1531" fmla="*/ 2799316 w 3716654"/>
                <a:gd name="connsiteY1531" fmla="*/ 1712088 h 4957708"/>
                <a:gd name="connsiteX1532" fmla="*/ 2823495 w 3716654"/>
                <a:gd name="connsiteY1532" fmla="*/ 1710228 h 4957708"/>
                <a:gd name="connsiteX1533" fmla="*/ 2821636 w 3716654"/>
                <a:gd name="connsiteY1533" fmla="*/ 1686979 h 4957708"/>
                <a:gd name="connsiteX1534" fmla="*/ 2780716 w 3716654"/>
                <a:gd name="connsiteY1534" fmla="*/ 1657219 h 4957708"/>
                <a:gd name="connsiteX1535" fmla="*/ 2731427 w 3716654"/>
                <a:gd name="connsiteY1535" fmla="*/ 1641410 h 4957708"/>
                <a:gd name="connsiteX1536" fmla="*/ 2728638 w 3716654"/>
                <a:gd name="connsiteY1536" fmla="*/ 1641410 h 4957708"/>
                <a:gd name="connsiteX1537" fmla="*/ 2720268 w 3716654"/>
                <a:gd name="connsiteY1537" fmla="*/ 1644200 h 4957708"/>
                <a:gd name="connsiteX1538" fmla="*/ 2713759 w 3716654"/>
                <a:gd name="connsiteY1538" fmla="*/ 1653499 h 4957708"/>
                <a:gd name="connsiteX1539" fmla="*/ 2725848 w 3716654"/>
                <a:gd name="connsiteY1539" fmla="*/ 1671169 h 4957708"/>
                <a:gd name="connsiteX1540" fmla="*/ 550631 w 3716654"/>
                <a:gd name="connsiteY1540" fmla="*/ 3416736 h 4957708"/>
                <a:gd name="connsiteX1541" fmla="*/ 537611 w 3716654"/>
                <a:gd name="connsiteY1541" fmla="*/ 3380467 h 4957708"/>
                <a:gd name="connsiteX1542" fmla="*/ 533892 w 3716654"/>
                <a:gd name="connsiteY1542" fmla="*/ 3317229 h 4957708"/>
                <a:gd name="connsiteX1543" fmla="*/ 534822 w 3716654"/>
                <a:gd name="connsiteY1543" fmla="*/ 3298629 h 4957708"/>
                <a:gd name="connsiteX1544" fmla="*/ 534822 w 3716654"/>
                <a:gd name="connsiteY1544" fmla="*/ 3277240 h 4957708"/>
                <a:gd name="connsiteX1545" fmla="*/ 524592 w 3716654"/>
                <a:gd name="connsiteY1545" fmla="*/ 3266080 h 4957708"/>
                <a:gd name="connsiteX1546" fmla="*/ 522732 w 3716654"/>
                <a:gd name="connsiteY1546" fmla="*/ 3266080 h 4957708"/>
                <a:gd name="connsiteX1547" fmla="*/ 509712 w 3716654"/>
                <a:gd name="connsiteY1547" fmla="*/ 3276310 h 4957708"/>
                <a:gd name="connsiteX1548" fmla="*/ 507852 w 3716654"/>
                <a:gd name="connsiteY1548" fmla="*/ 3301419 h 4957708"/>
                <a:gd name="connsiteX1549" fmla="*/ 507852 w 3716654"/>
                <a:gd name="connsiteY1549" fmla="*/ 3324669 h 4957708"/>
                <a:gd name="connsiteX1550" fmla="*/ 512502 w 3716654"/>
                <a:gd name="connsiteY1550" fmla="*/ 3369308 h 4957708"/>
                <a:gd name="connsiteX1551" fmla="*/ 518082 w 3716654"/>
                <a:gd name="connsiteY1551" fmla="*/ 3391627 h 4957708"/>
                <a:gd name="connsiteX1552" fmla="*/ 526452 w 3716654"/>
                <a:gd name="connsiteY1552" fmla="*/ 3412086 h 4957708"/>
                <a:gd name="connsiteX1553" fmla="*/ 553421 w 3716654"/>
                <a:gd name="connsiteY1553" fmla="*/ 3453006 h 4957708"/>
                <a:gd name="connsiteX1554" fmla="*/ 565511 w 3716654"/>
                <a:gd name="connsiteY1554" fmla="*/ 3454865 h 4957708"/>
                <a:gd name="connsiteX1555" fmla="*/ 567371 w 3716654"/>
                <a:gd name="connsiteY1555" fmla="*/ 3442776 h 4957708"/>
                <a:gd name="connsiteX1556" fmla="*/ 550631 w 3716654"/>
                <a:gd name="connsiteY1556" fmla="*/ 3416736 h 4957708"/>
                <a:gd name="connsiteX1557" fmla="*/ 1628475 w 3716654"/>
                <a:gd name="connsiteY1557" fmla="*/ 2170567 h 4957708"/>
                <a:gd name="connsiteX1558" fmla="*/ 1670324 w 3716654"/>
                <a:gd name="connsiteY1558" fmla="*/ 2146388 h 4957708"/>
                <a:gd name="connsiteX1559" fmla="*/ 1704733 w 3716654"/>
                <a:gd name="connsiteY1559" fmla="*/ 2117558 h 4957708"/>
                <a:gd name="connsiteX1560" fmla="*/ 1734492 w 3716654"/>
                <a:gd name="connsiteY1560" fmla="*/ 2082219 h 4957708"/>
                <a:gd name="connsiteX1561" fmla="*/ 1757742 w 3716654"/>
                <a:gd name="connsiteY1561" fmla="*/ 2040370 h 4957708"/>
                <a:gd name="connsiteX1562" fmla="*/ 1780061 w 3716654"/>
                <a:gd name="connsiteY1562" fmla="*/ 1947372 h 4957708"/>
                <a:gd name="connsiteX1563" fmla="*/ 1767041 w 3716654"/>
                <a:gd name="connsiteY1563" fmla="*/ 1852515 h 4957708"/>
                <a:gd name="connsiteX1564" fmla="*/ 1747512 w 3716654"/>
                <a:gd name="connsiteY1564" fmla="*/ 1807876 h 4957708"/>
                <a:gd name="connsiteX1565" fmla="*/ 1720543 w 3716654"/>
                <a:gd name="connsiteY1565" fmla="*/ 1768817 h 4957708"/>
                <a:gd name="connsiteX1566" fmla="*/ 1687993 w 3716654"/>
                <a:gd name="connsiteY1566" fmla="*/ 1736268 h 4957708"/>
                <a:gd name="connsiteX1567" fmla="*/ 1651724 w 3716654"/>
                <a:gd name="connsiteY1567" fmla="*/ 1710228 h 4957708"/>
                <a:gd name="connsiteX1568" fmla="*/ 1608945 w 3716654"/>
                <a:gd name="connsiteY1568" fmla="*/ 1689769 h 4957708"/>
                <a:gd name="connsiteX1569" fmla="*/ 1562446 w 3716654"/>
                <a:gd name="connsiteY1569" fmla="*/ 1677679 h 4957708"/>
                <a:gd name="connsiteX1570" fmla="*/ 1520597 w 3716654"/>
                <a:gd name="connsiteY1570" fmla="*/ 1673959 h 4957708"/>
                <a:gd name="connsiteX1571" fmla="*/ 1465729 w 3716654"/>
                <a:gd name="connsiteY1571" fmla="*/ 1679539 h 4957708"/>
                <a:gd name="connsiteX1572" fmla="*/ 1419230 w 3716654"/>
                <a:gd name="connsiteY1572" fmla="*/ 1694419 h 4957708"/>
                <a:gd name="connsiteX1573" fmla="*/ 1378310 w 3716654"/>
                <a:gd name="connsiteY1573" fmla="*/ 1716738 h 4957708"/>
                <a:gd name="connsiteX1574" fmla="*/ 1341111 w 3716654"/>
                <a:gd name="connsiteY1574" fmla="*/ 1746497 h 4957708"/>
                <a:gd name="connsiteX1575" fmla="*/ 1310423 w 3716654"/>
                <a:gd name="connsiteY1575" fmla="*/ 1782766 h 4957708"/>
                <a:gd name="connsiteX1576" fmla="*/ 1271363 w 3716654"/>
                <a:gd name="connsiteY1576" fmla="*/ 1867394 h 4957708"/>
                <a:gd name="connsiteX1577" fmla="*/ 1268574 w 3716654"/>
                <a:gd name="connsiteY1577" fmla="*/ 1879484 h 4957708"/>
                <a:gd name="connsiteX1578" fmla="*/ 1265783 w 3716654"/>
                <a:gd name="connsiteY1578" fmla="*/ 1973412 h 4957708"/>
                <a:gd name="connsiteX1579" fmla="*/ 1297403 w 3716654"/>
                <a:gd name="connsiteY1579" fmla="*/ 2062690 h 4957708"/>
                <a:gd name="connsiteX1580" fmla="*/ 1302053 w 3716654"/>
                <a:gd name="connsiteY1580" fmla="*/ 2070129 h 4957708"/>
                <a:gd name="connsiteX1581" fmla="*/ 1292753 w 3716654"/>
                <a:gd name="connsiteY1581" fmla="*/ 2071989 h 4957708"/>
                <a:gd name="connsiteX1582" fmla="*/ 1258344 w 3716654"/>
                <a:gd name="connsiteY1582" fmla="*/ 2088729 h 4957708"/>
                <a:gd name="connsiteX1583" fmla="*/ 1232305 w 3716654"/>
                <a:gd name="connsiteY1583" fmla="*/ 2114768 h 4957708"/>
                <a:gd name="connsiteX1584" fmla="*/ 1221145 w 3716654"/>
                <a:gd name="connsiteY1584" fmla="*/ 2133368 h 4957708"/>
                <a:gd name="connsiteX1585" fmla="*/ 1199755 w 3716654"/>
                <a:gd name="connsiteY1585" fmla="*/ 2111048 h 4957708"/>
                <a:gd name="connsiteX1586" fmla="*/ 1141166 w 3716654"/>
                <a:gd name="connsiteY1586" fmla="*/ 2070129 h 4957708"/>
                <a:gd name="connsiteX1587" fmla="*/ 1106758 w 3716654"/>
                <a:gd name="connsiteY1587" fmla="*/ 2055250 h 4957708"/>
                <a:gd name="connsiteX1588" fmla="*/ 1069559 w 3716654"/>
                <a:gd name="connsiteY1588" fmla="*/ 2045950 h 4957708"/>
                <a:gd name="connsiteX1589" fmla="*/ 1032359 w 3716654"/>
                <a:gd name="connsiteY1589" fmla="*/ 2041300 h 4957708"/>
                <a:gd name="connsiteX1590" fmla="*/ 1022130 w 3716654"/>
                <a:gd name="connsiteY1590" fmla="*/ 2041300 h 4957708"/>
                <a:gd name="connsiteX1591" fmla="*/ 993300 w 3716654"/>
                <a:gd name="connsiteY1591" fmla="*/ 2043160 h 4957708"/>
                <a:gd name="connsiteX1592" fmla="*/ 992371 w 3716654"/>
                <a:gd name="connsiteY1592" fmla="*/ 2043160 h 4957708"/>
                <a:gd name="connsiteX1593" fmla="*/ 990510 w 3716654"/>
                <a:gd name="connsiteY1593" fmla="*/ 2043160 h 4957708"/>
                <a:gd name="connsiteX1594" fmla="*/ 917972 w 3716654"/>
                <a:gd name="connsiteY1594" fmla="*/ 2062690 h 4957708"/>
                <a:gd name="connsiteX1595" fmla="*/ 856594 w 3716654"/>
                <a:gd name="connsiteY1595" fmla="*/ 2100818 h 4957708"/>
                <a:gd name="connsiteX1596" fmla="*/ 831485 w 3716654"/>
                <a:gd name="connsiteY1596" fmla="*/ 2124998 h 4957708"/>
                <a:gd name="connsiteX1597" fmla="*/ 808235 w 3716654"/>
                <a:gd name="connsiteY1597" fmla="*/ 2153827 h 4957708"/>
                <a:gd name="connsiteX1598" fmla="*/ 790565 w 3716654"/>
                <a:gd name="connsiteY1598" fmla="*/ 2184516 h 4957708"/>
                <a:gd name="connsiteX1599" fmla="*/ 775686 w 3716654"/>
                <a:gd name="connsiteY1599" fmla="*/ 2219856 h 4957708"/>
                <a:gd name="connsiteX1600" fmla="*/ 766386 w 3716654"/>
                <a:gd name="connsiteY1600" fmla="*/ 2257055 h 4957708"/>
                <a:gd name="connsiteX1601" fmla="*/ 762666 w 3716654"/>
                <a:gd name="connsiteY1601" fmla="*/ 2293324 h 4957708"/>
                <a:gd name="connsiteX1602" fmla="*/ 800795 w 3716654"/>
                <a:gd name="connsiteY1602" fmla="*/ 2435610 h 4957708"/>
                <a:gd name="connsiteX1603" fmla="*/ 846364 w 3716654"/>
                <a:gd name="connsiteY1603" fmla="*/ 2491409 h 4957708"/>
                <a:gd name="connsiteX1604" fmla="*/ 906813 w 3716654"/>
                <a:gd name="connsiteY1604" fmla="*/ 2532328 h 4957708"/>
                <a:gd name="connsiteX1605" fmla="*/ 941222 w 3716654"/>
                <a:gd name="connsiteY1605" fmla="*/ 2546278 h 4957708"/>
                <a:gd name="connsiteX1606" fmla="*/ 978421 w 3716654"/>
                <a:gd name="connsiteY1606" fmla="*/ 2555578 h 4957708"/>
                <a:gd name="connsiteX1607" fmla="*/ 1051889 w 3716654"/>
                <a:gd name="connsiteY1607" fmla="*/ 2557437 h 4957708"/>
                <a:gd name="connsiteX1608" fmla="*/ 1124427 w 3716654"/>
                <a:gd name="connsiteY1608" fmla="*/ 2537908 h 4957708"/>
                <a:gd name="connsiteX1609" fmla="*/ 1185806 w 3716654"/>
                <a:gd name="connsiteY1609" fmla="*/ 2500709 h 4957708"/>
                <a:gd name="connsiteX1610" fmla="*/ 1235095 w 3716654"/>
                <a:gd name="connsiteY1610" fmla="*/ 2447700 h 4957708"/>
                <a:gd name="connsiteX1611" fmla="*/ 1267644 w 3716654"/>
                <a:gd name="connsiteY1611" fmla="*/ 2383532 h 4957708"/>
                <a:gd name="connsiteX1612" fmla="*/ 1276944 w 3716654"/>
                <a:gd name="connsiteY1612" fmla="*/ 2346333 h 4957708"/>
                <a:gd name="connsiteX1613" fmla="*/ 1281594 w 3716654"/>
                <a:gd name="connsiteY1613" fmla="*/ 2309134 h 4957708"/>
                <a:gd name="connsiteX1614" fmla="*/ 1279733 w 3716654"/>
                <a:gd name="connsiteY1614" fmla="*/ 2270074 h 4957708"/>
                <a:gd name="connsiteX1615" fmla="*/ 1273224 w 3716654"/>
                <a:gd name="connsiteY1615" fmla="*/ 2233805 h 4957708"/>
                <a:gd name="connsiteX1616" fmla="*/ 1244395 w 3716654"/>
                <a:gd name="connsiteY1616" fmla="*/ 2164987 h 4957708"/>
                <a:gd name="connsiteX1617" fmla="*/ 1236954 w 3716654"/>
                <a:gd name="connsiteY1617" fmla="*/ 2153827 h 4957708"/>
                <a:gd name="connsiteX1618" fmla="*/ 1237884 w 3716654"/>
                <a:gd name="connsiteY1618" fmla="*/ 2151967 h 4957708"/>
                <a:gd name="connsiteX1619" fmla="*/ 1240675 w 3716654"/>
                <a:gd name="connsiteY1619" fmla="*/ 2145458 h 4957708"/>
                <a:gd name="connsiteX1620" fmla="*/ 1253694 w 3716654"/>
                <a:gd name="connsiteY1620" fmla="*/ 2124998 h 4957708"/>
                <a:gd name="connsiteX1621" fmla="*/ 1274154 w 3716654"/>
                <a:gd name="connsiteY1621" fmla="*/ 2107328 h 4957708"/>
                <a:gd name="connsiteX1622" fmla="*/ 1293683 w 3716654"/>
                <a:gd name="connsiteY1622" fmla="*/ 2098029 h 4957708"/>
                <a:gd name="connsiteX1623" fmla="*/ 1310423 w 3716654"/>
                <a:gd name="connsiteY1623" fmla="*/ 2094309 h 4957708"/>
                <a:gd name="connsiteX1624" fmla="*/ 1318793 w 3716654"/>
                <a:gd name="connsiteY1624" fmla="*/ 2094309 h 4957708"/>
                <a:gd name="connsiteX1625" fmla="*/ 1324372 w 3716654"/>
                <a:gd name="connsiteY1625" fmla="*/ 2100818 h 4957708"/>
                <a:gd name="connsiteX1626" fmla="*/ 1357851 w 3716654"/>
                <a:gd name="connsiteY1626" fmla="*/ 2133368 h 4957708"/>
                <a:gd name="connsiteX1627" fmla="*/ 1438759 w 3716654"/>
                <a:gd name="connsiteY1627" fmla="*/ 2178007 h 4957708"/>
                <a:gd name="connsiteX1628" fmla="*/ 1486189 w 3716654"/>
                <a:gd name="connsiteY1628" fmla="*/ 2189166 h 4957708"/>
                <a:gd name="connsiteX1629" fmla="*/ 1533617 w 3716654"/>
                <a:gd name="connsiteY1629" fmla="*/ 2191026 h 4957708"/>
                <a:gd name="connsiteX1630" fmla="*/ 1582905 w 3716654"/>
                <a:gd name="connsiteY1630" fmla="*/ 2183587 h 4957708"/>
                <a:gd name="connsiteX1631" fmla="*/ 1628475 w 3716654"/>
                <a:gd name="connsiteY1631" fmla="*/ 2170567 h 4957708"/>
                <a:gd name="connsiteX1632" fmla="*/ 1241604 w 3716654"/>
                <a:gd name="connsiteY1632" fmla="*/ 2404921 h 4957708"/>
                <a:gd name="connsiteX1633" fmla="*/ 1241604 w 3716654"/>
                <a:gd name="connsiteY1633" fmla="*/ 2404921 h 4957708"/>
                <a:gd name="connsiteX1634" fmla="*/ 1241604 w 3716654"/>
                <a:gd name="connsiteY1634" fmla="*/ 2404921 h 4957708"/>
                <a:gd name="connsiteX1635" fmla="*/ 1241604 w 3716654"/>
                <a:gd name="connsiteY1635" fmla="*/ 2404921 h 4957708"/>
                <a:gd name="connsiteX1636" fmla="*/ 1244395 w 3716654"/>
                <a:gd name="connsiteY1636" fmla="*/ 2225436 h 4957708"/>
                <a:gd name="connsiteX1637" fmla="*/ 1256484 w 3716654"/>
                <a:gd name="connsiteY1637" fmla="*/ 2287744 h 4957708"/>
                <a:gd name="connsiteX1638" fmla="*/ 1252764 w 3716654"/>
                <a:gd name="connsiteY1638" fmla="*/ 2347262 h 4957708"/>
                <a:gd name="connsiteX1639" fmla="*/ 1234164 w 3716654"/>
                <a:gd name="connsiteY1639" fmla="*/ 2403991 h 4957708"/>
                <a:gd name="connsiteX1640" fmla="*/ 1200685 w 3716654"/>
                <a:gd name="connsiteY1640" fmla="*/ 2455140 h 4957708"/>
                <a:gd name="connsiteX1641" fmla="*/ 1155116 w 3716654"/>
                <a:gd name="connsiteY1641" fmla="*/ 2496059 h 4957708"/>
                <a:gd name="connsiteX1642" fmla="*/ 1098388 w 3716654"/>
                <a:gd name="connsiteY1642" fmla="*/ 2523958 h 4957708"/>
                <a:gd name="connsiteX1643" fmla="*/ 1039799 w 3716654"/>
                <a:gd name="connsiteY1643" fmla="*/ 2536048 h 4957708"/>
                <a:gd name="connsiteX1644" fmla="*/ 1026780 w 3716654"/>
                <a:gd name="connsiteY1644" fmla="*/ 2536048 h 4957708"/>
                <a:gd name="connsiteX1645" fmla="*/ 981211 w 3716654"/>
                <a:gd name="connsiteY1645" fmla="*/ 2531398 h 4957708"/>
                <a:gd name="connsiteX1646" fmla="*/ 922622 w 3716654"/>
                <a:gd name="connsiteY1646" fmla="*/ 2511869 h 4957708"/>
                <a:gd name="connsiteX1647" fmla="*/ 872403 w 3716654"/>
                <a:gd name="connsiteY1647" fmla="*/ 2479319 h 4957708"/>
                <a:gd name="connsiteX1648" fmla="*/ 831485 w 3716654"/>
                <a:gd name="connsiteY1648" fmla="*/ 2432820 h 4957708"/>
                <a:gd name="connsiteX1649" fmla="*/ 803585 w 3716654"/>
                <a:gd name="connsiteY1649" fmla="*/ 2377022 h 4957708"/>
                <a:gd name="connsiteX1650" fmla="*/ 791495 w 3716654"/>
                <a:gd name="connsiteY1650" fmla="*/ 2315643 h 4957708"/>
                <a:gd name="connsiteX1651" fmla="*/ 795215 w 3716654"/>
                <a:gd name="connsiteY1651" fmla="*/ 2257985 h 4957708"/>
                <a:gd name="connsiteX1652" fmla="*/ 813815 w 3716654"/>
                <a:gd name="connsiteY1652" fmla="*/ 2201256 h 4957708"/>
                <a:gd name="connsiteX1653" fmla="*/ 847294 w 3716654"/>
                <a:gd name="connsiteY1653" fmla="*/ 2150107 h 4957708"/>
                <a:gd name="connsiteX1654" fmla="*/ 894723 w 3716654"/>
                <a:gd name="connsiteY1654" fmla="*/ 2108258 h 4957708"/>
                <a:gd name="connsiteX1655" fmla="*/ 950522 w 3716654"/>
                <a:gd name="connsiteY1655" fmla="*/ 2080359 h 4957708"/>
                <a:gd name="connsiteX1656" fmla="*/ 1001670 w 3716654"/>
                <a:gd name="connsiteY1656" fmla="*/ 2069199 h 4957708"/>
                <a:gd name="connsiteX1657" fmla="*/ 1010970 w 3716654"/>
                <a:gd name="connsiteY1657" fmla="*/ 2068269 h 4957708"/>
                <a:gd name="connsiteX1658" fmla="*/ 1025849 w 3716654"/>
                <a:gd name="connsiteY1658" fmla="*/ 2068269 h 4957708"/>
                <a:gd name="connsiteX1659" fmla="*/ 1072349 w 3716654"/>
                <a:gd name="connsiteY1659" fmla="*/ 2072919 h 4957708"/>
                <a:gd name="connsiteX1660" fmla="*/ 1129077 w 3716654"/>
                <a:gd name="connsiteY1660" fmla="*/ 2092449 h 4957708"/>
                <a:gd name="connsiteX1661" fmla="*/ 1178365 w 3716654"/>
                <a:gd name="connsiteY1661" fmla="*/ 2124998 h 4957708"/>
                <a:gd name="connsiteX1662" fmla="*/ 1219285 w 3716654"/>
                <a:gd name="connsiteY1662" fmla="*/ 2171497 h 4957708"/>
                <a:gd name="connsiteX1663" fmla="*/ 1244395 w 3716654"/>
                <a:gd name="connsiteY1663" fmla="*/ 2225436 h 4957708"/>
                <a:gd name="connsiteX1664" fmla="*/ 1522457 w 3716654"/>
                <a:gd name="connsiteY1664" fmla="*/ 2167777 h 4957708"/>
                <a:gd name="connsiteX1665" fmla="*/ 1474099 w 3716654"/>
                <a:gd name="connsiteY1665" fmla="*/ 2163127 h 4957708"/>
                <a:gd name="connsiteX1666" fmla="*/ 1418300 w 3716654"/>
                <a:gd name="connsiteY1666" fmla="*/ 2144528 h 4957708"/>
                <a:gd name="connsiteX1667" fmla="*/ 1368081 w 3716654"/>
                <a:gd name="connsiteY1667" fmla="*/ 2111048 h 4957708"/>
                <a:gd name="connsiteX1668" fmla="*/ 1327162 w 3716654"/>
                <a:gd name="connsiteY1668" fmla="*/ 2065479 h 4957708"/>
                <a:gd name="connsiteX1669" fmla="*/ 1298333 w 3716654"/>
                <a:gd name="connsiteY1669" fmla="*/ 2008751 h 4957708"/>
                <a:gd name="connsiteX1670" fmla="*/ 1286244 w 3716654"/>
                <a:gd name="connsiteY1670" fmla="*/ 1949232 h 4957708"/>
                <a:gd name="connsiteX1671" fmla="*/ 1289963 w 3716654"/>
                <a:gd name="connsiteY1671" fmla="*/ 1887854 h 4957708"/>
                <a:gd name="connsiteX1672" fmla="*/ 1290894 w 3716654"/>
                <a:gd name="connsiteY1672" fmla="*/ 1882274 h 4957708"/>
                <a:gd name="connsiteX1673" fmla="*/ 1308562 w 3716654"/>
                <a:gd name="connsiteY1673" fmla="*/ 1832055 h 4957708"/>
                <a:gd name="connsiteX1674" fmla="*/ 1342042 w 3716654"/>
                <a:gd name="connsiteY1674" fmla="*/ 1780906 h 4957708"/>
                <a:gd name="connsiteX1675" fmla="*/ 1388541 w 3716654"/>
                <a:gd name="connsiteY1675" fmla="*/ 1739057 h 4957708"/>
                <a:gd name="connsiteX1676" fmla="*/ 1444340 w 3716654"/>
                <a:gd name="connsiteY1676" fmla="*/ 1711158 h 4957708"/>
                <a:gd name="connsiteX1677" fmla="*/ 1504788 w 3716654"/>
                <a:gd name="connsiteY1677" fmla="*/ 1699068 h 4957708"/>
                <a:gd name="connsiteX1678" fmla="*/ 1518738 w 3716654"/>
                <a:gd name="connsiteY1678" fmla="*/ 1699068 h 4957708"/>
                <a:gd name="connsiteX1679" fmla="*/ 1567096 w 3716654"/>
                <a:gd name="connsiteY1679" fmla="*/ 1703718 h 4957708"/>
                <a:gd name="connsiteX1680" fmla="*/ 1622895 w 3716654"/>
                <a:gd name="connsiteY1680" fmla="*/ 1722318 h 4957708"/>
                <a:gd name="connsiteX1681" fmla="*/ 1673114 w 3716654"/>
                <a:gd name="connsiteY1681" fmla="*/ 1754867 h 4957708"/>
                <a:gd name="connsiteX1682" fmla="*/ 1713102 w 3716654"/>
                <a:gd name="connsiteY1682" fmla="*/ 1799506 h 4957708"/>
                <a:gd name="connsiteX1683" fmla="*/ 1741002 w 3716654"/>
                <a:gd name="connsiteY1683" fmla="*/ 1856235 h 4957708"/>
                <a:gd name="connsiteX1684" fmla="*/ 1753092 w 3716654"/>
                <a:gd name="connsiteY1684" fmla="*/ 1916683 h 4957708"/>
                <a:gd name="connsiteX1685" fmla="*/ 1749372 w 3716654"/>
                <a:gd name="connsiteY1685" fmla="*/ 1978062 h 4957708"/>
                <a:gd name="connsiteX1686" fmla="*/ 1729842 w 3716654"/>
                <a:gd name="connsiteY1686" fmla="*/ 2034790 h 4957708"/>
                <a:gd name="connsiteX1687" fmla="*/ 1697293 w 3716654"/>
                <a:gd name="connsiteY1687" fmla="*/ 2085009 h 4957708"/>
                <a:gd name="connsiteX1688" fmla="*/ 1649864 w 3716654"/>
                <a:gd name="connsiteY1688" fmla="*/ 2126858 h 4957708"/>
                <a:gd name="connsiteX1689" fmla="*/ 1594066 w 3716654"/>
                <a:gd name="connsiteY1689" fmla="*/ 2154757 h 4957708"/>
                <a:gd name="connsiteX1690" fmla="*/ 1534547 w 3716654"/>
                <a:gd name="connsiteY1690" fmla="*/ 2166847 h 4957708"/>
                <a:gd name="connsiteX1691" fmla="*/ 1522457 w 3716654"/>
                <a:gd name="connsiteY1691" fmla="*/ 2167777 h 4957708"/>
                <a:gd name="connsiteX1692" fmla="*/ 1101178 w 3716654"/>
                <a:gd name="connsiteY1692" fmla="*/ 2249615 h 4957708"/>
                <a:gd name="connsiteX1693" fmla="*/ 1090948 w 3716654"/>
                <a:gd name="connsiteY1693" fmla="*/ 2240315 h 4957708"/>
                <a:gd name="connsiteX1694" fmla="*/ 1079788 w 3716654"/>
                <a:gd name="connsiteY1694" fmla="*/ 2233805 h 4957708"/>
                <a:gd name="connsiteX1695" fmla="*/ 1066768 w 3716654"/>
                <a:gd name="connsiteY1695" fmla="*/ 2230086 h 4957708"/>
                <a:gd name="connsiteX1696" fmla="*/ 1060259 w 3716654"/>
                <a:gd name="connsiteY1696" fmla="*/ 2229155 h 4957708"/>
                <a:gd name="connsiteX1697" fmla="*/ 1056539 w 3716654"/>
                <a:gd name="connsiteY1697" fmla="*/ 2229155 h 4957708"/>
                <a:gd name="connsiteX1698" fmla="*/ 1044449 w 3716654"/>
                <a:gd name="connsiteY1698" fmla="*/ 2231015 h 4957708"/>
                <a:gd name="connsiteX1699" fmla="*/ 1022130 w 3716654"/>
                <a:gd name="connsiteY1699" fmla="*/ 2242175 h 4957708"/>
                <a:gd name="connsiteX1700" fmla="*/ 1008180 w 3716654"/>
                <a:gd name="connsiteY1700" fmla="*/ 2257985 h 4957708"/>
                <a:gd name="connsiteX1701" fmla="*/ 1000740 w 3716654"/>
                <a:gd name="connsiteY1701" fmla="*/ 2281234 h 4957708"/>
                <a:gd name="connsiteX1702" fmla="*/ 1001670 w 3716654"/>
                <a:gd name="connsiteY1702" fmla="*/ 2303554 h 4957708"/>
                <a:gd name="connsiteX1703" fmla="*/ 1011900 w 3716654"/>
                <a:gd name="connsiteY1703" fmla="*/ 2328663 h 4957708"/>
                <a:gd name="connsiteX1704" fmla="*/ 1018410 w 3716654"/>
                <a:gd name="connsiteY1704" fmla="*/ 2334243 h 4957708"/>
                <a:gd name="connsiteX1705" fmla="*/ 1022130 w 3716654"/>
                <a:gd name="connsiteY1705" fmla="*/ 2335173 h 4957708"/>
                <a:gd name="connsiteX1706" fmla="*/ 1027710 w 3716654"/>
                <a:gd name="connsiteY1706" fmla="*/ 2334243 h 4957708"/>
                <a:gd name="connsiteX1707" fmla="*/ 1033289 w 3716654"/>
                <a:gd name="connsiteY1707" fmla="*/ 2327733 h 4957708"/>
                <a:gd name="connsiteX1708" fmla="*/ 1032359 w 3716654"/>
                <a:gd name="connsiteY1708" fmla="*/ 2318433 h 4957708"/>
                <a:gd name="connsiteX1709" fmla="*/ 1025849 w 3716654"/>
                <a:gd name="connsiteY1709" fmla="*/ 2305413 h 4957708"/>
                <a:gd name="connsiteX1710" fmla="*/ 1023989 w 3716654"/>
                <a:gd name="connsiteY1710" fmla="*/ 2295184 h 4957708"/>
                <a:gd name="connsiteX1711" fmla="*/ 1024920 w 3716654"/>
                <a:gd name="connsiteY1711" fmla="*/ 2286814 h 4957708"/>
                <a:gd name="connsiteX1712" fmla="*/ 1027710 w 3716654"/>
                <a:gd name="connsiteY1712" fmla="*/ 2279374 h 4957708"/>
                <a:gd name="connsiteX1713" fmla="*/ 1032359 w 3716654"/>
                <a:gd name="connsiteY1713" fmla="*/ 2271935 h 4957708"/>
                <a:gd name="connsiteX1714" fmla="*/ 1038869 w 3716654"/>
                <a:gd name="connsiteY1714" fmla="*/ 2266355 h 4957708"/>
                <a:gd name="connsiteX1715" fmla="*/ 1047239 w 3716654"/>
                <a:gd name="connsiteY1715" fmla="*/ 2262635 h 4957708"/>
                <a:gd name="connsiteX1716" fmla="*/ 1055609 w 3716654"/>
                <a:gd name="connsiteY1716" fmla="*/ 2260775 h 4957708"/>
                <a:gd name="connsiteX1717" fmla="*/ 1063049 w 3716654"/>
                <a:gd name="connsiteY1717" fmla="*/ 2261705 h 4957708"/>
                <a:gd name="connsiteX1718" fmla="*/ 1071418 w 3716654"/>
                <a:gd name="connsiteY1718" fmla="*/ 2264495 h 4957708"/>
                <a:gd name="connsiteX1719" fmla="*/ 1082578 w 3716654"/>
                <a:gd name="connsiteY1719" fmla="*/ 2271935 h 4957708"/>
                <a:gd name="connsiteX1720" fmla="*/ 1088158 w 3716654"/>
                <a:gd name="connsiteY1720" fmla="*/ 2277514 h 4957708"/>
                <a:gd name="connsiteX1721" fmla="*/ 1098388 w 3716654"/>
                <a:gd name="connsiteY1721" fmla="*/ 2282164 h 4957708"/>
                <a:gd name="connsiteX1722" fmla="*/ 1103967 w 3716654"/>
                <a:gd name="connsiteY1722" fmla="*/ 2281234 h 4957708"/>
                <a:gd name="connsiteX1723" fmla="*/ 1110478 w 3716654"/>
                <a:gd name="connsiteY1723" fmla="*/ 2273794 h 4957708"/>
                <a:gd name="connsiteX1724" fmla="*/ 1109548 w 3716654"/>
                <a:gd name="connsiteY1724" fmla="*/ 2263564 h 4957708"/>
                <a:gd name="connsiteX1725" fmla="*/ 1101178 w 3716654"/>
                <a:gd name="connsiteY1725" fmla="*/ 2249615 h 4957708"/>
                <a:gd name="connsiteX1726" fmla="*/ 1539197 w 3716654"/>
                <a:gd name="connsiteY1726" fmla="*/ 1911103 h 4957708"/>
                <a:gd name="connsiteX1727" fmla="*/ 1528967 w 3716654"/>
                <a:gd name="connsiteY1727" fmla="*/ 1902733 h 4957708"/>
                <a:gd name="connsiteX1728" fmla="*/ 1505718 w 3716654"/>
                <a:gd name="connsiteY1728" fmla="*/ 1894364 h 4957708"/>
                <a:gd name="connsiteX1729" fmla="*/ 1501068 w 3716654"/>
                <a:gd name="connsiteY1729" fmla="*/ 1894364 h 4957708"/>
                <a:gd name="connsiteX1730" fmla="*/ 1483398 w 3716654"/>
                <a:gd name="connsiteY1730" fmla="*/ 1898083 h 4957708"/>
                <a:gd name="connsiteX1731" fmla="*/ 1465729 w 3716654"/>
                <a:gd name="connsiteY1731" fmla="*/ 1909243 h 4957708"/>
                <a:gd name="connsiteX1732" fmla="*/ 1448059 w 3716654"/>
                <a:gd name="connsiteY1732" fmla="*/ 1948302 h 4957708"/>
                <a:gd name="connsiteX1733" fmla="*/ 1450849 w 3716654"/>
                <a:gd name="connsiteY1733" fmla="*/ 1969692 h 4957708"/>
                <a:gd name="connsiteX1734" fmla="*/ 1463869 w 3716654"/>
                <a:gd name="connsiteY1734" fmla="*/ 1993871 h 4957708"/>
                <a:gd name="connsiteX1735" fmla="*/ 1472239 w 3716654"/>
                <a:gd name="connsiteY1735" fmla="*/ 1997591 h 4957708"/>
                <a:gd name="connsiteX1736" fmla="*/ 1480608 w 3716654"/>
                <a:gd name="connsiteY1736" fmla="*/ 1994801 h 4957708"/>
                <a:gd name="connsiteX1737" fmla="*/ 1484328 w 3716654"/>
                <a:gd name="connsiteY1737" fmla="*/ 1987361 h 4957708"/>
                <a:gd name="connsiteX1738" fmla="*/ 1481539 w 3716654"/>
                <a:gd name="connsiteY1738" fmla="*/ 1978992 h 4957708"/>
                <a:gd name="connsiteX1739" fmla="*/ 1480608 w 3716654"/>
                <a:gd name="connsiteY1739" fmla="*/ 1978062 h 4957708"/>
                <a:gd name="connsiteX1740" fmla="*/ 1479678 w 3716654"/>
                <a:gd name="connsiteY1740" fmla="*/ 1977132 h 4957708"/>
                <a:gd name="connsiteX1741" fmla="*/ 1474099 w 3716654"/>
                <a:gd name="connsiteY1741" fmla="*/ 1966902 h 4957708"/>
                <a:gd name="connsiteX1742" fmla="*/ 1472239 w 3716654"/>
                <a:gd name="connsiteY1742" fmla="*/ 1957602 h 4957708"/>
                <a:gd name="connsiteX1743" fmla="*/ 1473169 w 3716654"/>
                <a:gd name="connsiteY1743" fmla="*/ 1949232 h 4957708"/>
                <a:gd name="connsiteX1744" fmla="*/ 1475958 w 3716654"/>
                <a:gd name="connsiteY1744" fmla="*/ 1940863 h 4957708"/>
                <a:gd name="connsiteX1745" fmla="*/ 1480608 w 3716654"/>
                <a:gd name="connsiteY1745" fmla="*/ 1933423 h 4957708"/>
                <a:gd name="connsiteX1746" fmla="*/ 1487118 w 3716654"/>
                <a:gd name="connsiteY1746" fmla="*/ 1927843 h 4957708"/>
                <a:gd name="connsiteX1747" fmla="*/ 1493628 w 3716654"/>
                <a:gd name="connsiteY1747" fmla="*/ 1924123 h 4957708"/>
                <a:gd name="connsiteX1748" fmla="*/ 1499208 w 3716654"/>
                <a:gd name="connsiteY1748" fmla="*/ 1923193 h 4957708"/>
                <a:gd name="connsiteX1749" fmla="*/ 1504788 w 3716654"/>
                <a:gd name="connsiteY1749" fmla="*/ 1923193 h 4957708"/>
                <a:gd name="connsiteX1750" fmla="*/ 1511298 w 3716654"/>
                <a:gd name="connsiteY1750" fmla="*/ 1925053 h 4957708"/>
                <a:gd name="connsiteX1751" fmla="*/ 1519668 w 3716654"/>
                <a:gd name="connsiteY1751" fmla="*/ 1930633 h 4957708"/>
                <a:gd name="connsiteX1752" fmla="*/ 1526177 w 3716654"/>
                <a:gd name="connsiteY1752" fmla="*/ 1937143 h 4957708"/>
                <a:gd name="connsiteX1753" fmla="*/ 1536407 w 3716654"/>
                <a:gd name="connsiteY1753" fmla="*/ 1941793 h 4957708"/>
                <a:gd name="connsiteX1754" fmla="*/ 1541987 w 3716654"/>
                <a:gd name="connsiteY1754" fmla="*/ 1940863 h 4957708"/>
                <a:gd name="connsiteX1755" fmla="*/ 1548497 w 3716654"/>
                <a:gd name="connsiteY1755" fmla="*/ 1933423 h 4957708"/>
                <a:gd name="connsiteX1756" fmla="*/ 1547567 w 3716654"/>
                <a:gd name="connsiteY1756" fmla="*/ 1923193 h 4957708"/>
                <a:gd name="connsiteX1757" fmla="*/ 1539197 w 3716654"/>
                <a:gd name="connsiteY1757" fmla="*/ 1911103 h 4957708"/>
                <a:gd name="connsiteX1758" fmla="*/ 1510368 w 3716654"/>
                <a:gd name="connsiteY1758" fmla="*/ 2261705 h 4957708"/>
                <a:gd name="connsiteX1759" fmla="*/ 1504788 w 3716654"/>
                <a:gd name="connsiteY1759" fmla="*/ 2259845 h 4957708"/>
                <a:gd name="connsiteX1760" fmla="*/ 1503857 w 3716654"/>
                <a:gd name="connsiteY1760" fmla="*/ 2259845 h 4957708"/>
                <a:gd name="connsiteX1761" fmla="*/ 1499208 w 3716654"/>
                <a:gd name="connsiteY1761" fmla="*/ 2260775 h 4957708"/>
                <a:gd name="connsiteX1762" fmla="*/ 1493628 w 3716654"/>
                <a:gd name="connsiteY1762" fmla="*/ 2262635 h 4957708"/>
                <a:gd name="connsiteX1763" fmla="*/ 1421090 w 3716654"/>
                <a:gd name="connsiteY1763" fmla="*/ 2314713 h 4957708"/>
                <a:gd name="connsiteX1764" fmla="*/ 1354131 w 3716654"/>
                <a:gd name="connsiteY1764" fmla="*/ 2376092 h 4957708"/>
                <a:gd name="connsiteX1765" fmla="*/ 1353202 w 3716654"/>
                <a:gd name="connsiteY1765" fmla="*/ 2392832 h 4957708"/>
                <a:gd name="connsiteX1766" fmla="*/ 1354131 w 3716654"/>
                <a:gd name="connsiteY1766" fmla="*/ 2393761 h 4957708"/>
                <a:gd name="connsiteX1767" fmla="*/ 1385751 w 3716654"/>
                <a:gd name="connsiteY1767" fmla="*/ 2439330 h 4957708"/>
                <a:gd name="connsiteX1768" fmla="*/ 1408070 w 3716654"/>
                <a:gd name="connsiteY1768" fmla="*/ 2454210 h 4957708"/>
                <a:gd name="connsiteX1769" fmla="*/ 1431320 w 3716654"/>
                <a:gd name="connsiteY1769" fmla="*/ 2461650 h 4957708"/>
                <a:gd name="connsiteX1770" fmla="*/ 1477819 w 3716654"/>
                <a:gd name="connsiteY1770" fmla="*/ 2457000 h 4957708"/>
                <a:gd name="connsiteX1771" fmla="*/ 1517807 w 3716654"/>
                <a:gd name="connsiteY1771" fmla="*/ 2432820 h 4957708"/>
                <a:gd name="connsiteX1772" fmla="*/ 1555006 w 3716654"/>
                <a:gd name="connsiteY1772" fmla="*/ 2355632 h 4957708"/>
                <a:gd name="connsiteX1773" fmla="*/ 1545706 w 3716654"/>
                <a:gd name="connsiteY1773" fmla="*/ 2307274 h 4957708"/>
                <a:gd name="connsiteX1774" fmla="*/ 1531757 w 3716654"/>
                <a:gd name="connsiteY1774" fmla="*/ 2283094 h 4957708"/>
                <a:gd name="connsiteX1775" fmla="*/ 1510368 w 3716654"/>
                <a:gd name="connsiteY1775" fmla="*/ 2261705 h 4957708"/>
                <a:gd name="connsiteX1776" fmla="*/ 1528967 w 3716654"/>
                <a:gd name="connsiteY1776" fmla="*/ 2368652 h 4957708"/>
                <a:gd name="connsiteX1777" fmla="*/ 1521527 w 3716654"/>
                <a:gd name="connsiteY1777" fmla="*/ 2390041 h 4957708"/>
                <a:gd name="connsiteX1778" fmla="*/ 1508507 w 3716654"/>
                <a:gd name="connsiteY1778" fmla="*/ 2410501 h 4957708"/>
                <a:gd name="connsiteX1779" fmla="*/ 1488978 w 3716654"/>
                <a:gd name="connsiteY1779" fmla="*/ 2428171 h 4957708"/>
                <a:gd name="connsiteX1780" fmla="*/ 1468519 w 3716654"/>
                <a:gd name="connsiteY1780" fmla="*/ 2438400 h 4957708"/>
                <a:gd name="connsiteX1781" fmla="*/ 1448059 w 3716654"/>
                <a:gd name="connsiteY1781" fmla="*/ 2443050 h 4957708"/>
                <a:gd name="connsiteX1782" fmla="*/ 1444340 w 3716654"/>
                <a:gd name="connsiteY1782" fmla="*/ 2443050 h 4957708"/>
                <a:gd name="connsiteX1783" fmla="*/ 1430390 w 3716654"/>
                <a:gd name="connsiteY1783" fmla="*/ 2442120 h 4957708"/>
                <a:gd name="connsiteX1784" fmla="*/ 1413650 w 3716654"/>
                <a:gd name="connsiteY1784" fmla="*/ 2436540 h 4957708"/>
                <a:gd name="connsiteX1785" fmla="*/ 1397841 w 3716654"/>
                <a:gd name="connsiteY1785" fmla="*/ 2426310 h 4957708"/>
                <a:gd name="connsiteX1786" fmla="*/ 1382031 w 3716654"/>
                <a:gd name="connsiteY1786" fmla="*/ 2407711 h 4957708"/>
                <a:gd name="connsiteX1787" fmla="*/ 1373661 w 3716654"/>
                <a:gd name="connsiteY1787" fmla="*/ 2391902 h 4957708"/>
                <a:gd name="connsiteX1788" fmla="*/ 1373661 w 3716654"/>
                <a:gd name="connsiteY1788" fmla="*/ 2391902 h 4957708"/>
                <a:gd name="connsiteX1789" fmla="*/ 1373661 w 3716654"/>
                <a:gd name="connsiteY1789" fmla="*/ 2391902 h 4957708"/>
                <a:gd name="connsiteX1790" fmla="*/ 1373661 w 3716654"/>
                <a:gd name="connsiteY1790" fmla="*/ 2391902 h 4957708"/>
                <a:gd name="connsiteX1791" fmla="*/ 1439690 w 3716654"/>
                <a:gd name="connsiteY1791" fmla="*/ 2337963 h 4957708"/>
                <a:gd name="connsiteX1792" fmla="*/ 1455499 w 3716654"/>
                <a:gd name="connsiteY1792" fmla="*/ 2326803 h 4957708"/>
                <a:gd name="connsiteX1793" fmla="*/ 1456429 w 3716654"/>
                <a:gd name="connsiteY1793" fmla="*/ 2325873 h 4957708"/>
                <a:gd name="connsiteX1794" fmla="*/ 1457359 w 3716654"/>
                <a:gd name="connsiteY1794" fmla="*/ 2325873 h 4957708"/>
                <a:gd name="connsiteX1795" fmla="*/ 1505718 w 3716654"/>
                <a:gd name="connsiteY1795" fmla="*/ 2288674 h 4957708"/>
                <a:gd name="connsiteX1796" fmla="*/ 1505718 w 3716654"/>
                <a:gd name="connsiteY1796" fmla="*/ 2288674 h 4957708"/>
                <a:gd name="connsiteX1797" fmla="*/ 1505718 w 3716654"/>
                <a:gd name="connsiteY1797" fmla="*/ 2288674 h 4957708"/>
                <a:gd name="connsiteX1798" fmla="*/ 1505718 w 3716654"/>
                <a:gd name="connsiteY1798" fmla="*/ 2288674 h 4957708"/>
                <a:gd name="connsiteX1799" fmla="*/ 1505718 w 3716654"/>
                <a:gd name="connsiteY1799" fmla="*/ 2288674 h 4957708"/>
                <a:gd name="connsiteX1800" fmla="*/ 1505718 w 3716654"/>
                <a:gd name="connsiteY1800" fmla="*/ 2288674 h 4957708"/>
                <a:gd name="connsiteX1801" fmla="*/ 1513157 w 3716654"/>
                <a:gd name="connsiteY1801" fmla="*/ 2298904 h 4957708"/>
                <a:gd name="connsiteX1802" fmla="*/ 1526177 w 3716654"/>
                <a:gd name="connsiteY1802" fmla="*/ 2324943 h 4957708"/>
                <a:gd name="connsiteX1803" fmla="*/ 1530827 w 3716654"/>
                <a:gd name="connsiteY1803" fmla="*/ 2348192 h 4957708"/>
                <a:gd name="connsiteX1804" fmla="*/ 1528967 w 3716654"/>
                <a:gd name="connsiteY1804" fmla="*/ 2368652 h 4957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</a:cxnLst>
              <a:rect l="l" t="t" r="r" b="b"/>
              <a:pathLst>
                <a:path w="3716654" h="4957708">
                  <a:moveTo>
                    <a:pt x="952382" y="1822755"/>
                  </a:moveTo>
                  <a:cubicBezTo>
                    <a:pt x="954241" y="1816246"/>
                    <a:pt x="949591" y="1809736"/>
                    <a:pt x="944012" y="1808806"/>
                  </a:cubicBezTo>
                  <a:cubicBezTo>
                    <a:pt x="941222" y="1807876"/>
                    <a:pt x="937502" y="1808806"/>
                    <a:pt x="934712" y="1809736"/>
                  </a:cubicBezTo>
                  <a:cubicBezTo>
                    <a:pt x="931922" y="1811596"/>
                    <a:pt x="930062" y="1813456"/>
                    <a:pt x="929132" y="1817175"/>
                  </a:cubicBezTo>
                  <a:cubicBezTo>
                    <a:pt x="922622" y="1832985"/>
                    <a:pt x="916112" y="1855304"/>
                    <a:pt x="930062" y="1869254"/>
                  </a:cubicBezTo>
                  <a:cubicBezTo>
                    <a:pt x="935642" y="1874834"/>
                    <a:pt x="943082" y="1876694"/>
                    <a:pt x="950522" y="1875764"/>
                  </a:cubicBezTo>
                  <a:cubicBezTo>
                    <a:pt x="959821" y="1874834"/>
                    <a:pt x="967261" y="1872044"/>
                    <a:pt x="975631" y="1867394"/>
                  </a:cubicBezTo>
                  <a:cubicBezTo>
                    <a:pt x="977491" y="1866464"/>
                    <a:pt x="979351" y="1865534"/>
                    <a:pt x="981211" y="1863674"/>
                  </a:cubicBezTo>
                  <a:cubicBezTo>
                    <a:pt x="979351" y="1873904"/>
                    <a:pt x="978421" y="1883204"/>
                    <a:pt x="978421" y="1893434"/>
                  </a:cubicBezTo>
                  <a:cubicBezTo>
                    <a:pt x="978421" y="1908313"/>
                    <a:pt x="979351" y="1924123"/>
                    <a:pt x="986790" y="1937143"/>
                  </a:cubicBezTo>
                  <a:cubicBezTo>
                    <a:pt x="990510" y="1943652"/>
                    <a:pt x="995160" y="1948302"/>
                    <a:pt x="1001670" y="1952022"/>
                  </a:cubicBezTo>
                  <a:cubicBezTo>
                    <a:pt x="1008180" y="1955742"/>
                    <a:pt x="1016550" y="1957602"/>
                    <a:pt x="1023989" y="1957602"/>
                  </a:cubicBezTo>
                  <a:cubicBezTo>
                    <a:pt x="1033289" y="1957602"/>
                    <a:pt x="1042589" y="1955742"/>
                    <a:pt x="1050959" y="1952952"/>
                  </a:cubicBezTo>
                  <a:cubicBezTo>
                    <a:pt x="1062118" y="1949232"/>
                    <a:pt x="1074208" y="1943652"/>
                    <a:pt x="1084438" y="1938072"/>
                  </a:cubicBezTo>
                  <a:cubicBezTo>
                    <a:pt x="1106758" y="1925983"/>
                    <a:pt x="1127217" y="1909243"/>
                    <a:pt x="1144886" y="1891574"/>
                  </a:cubicBezTo>
                  <a:cubicBezTo>
                    <a:pt x="1163486" y="1872044"/>
                    <a:pt x="1180226" y="1849725"/>
                    <a:pt x="1195105" y="1827405"/>
                  </a:cubicBezTo>
                  <a:cubicBezTo>
                    <a:pt x="1221145" y="1787416"/>
                    <a:pt x="1241604" y="1742777"/>
                    <a:pt x="1258344" y="1698138"/>
                  </a:cubicBezTo>
                  <a:cubicBezTo>
                    <a:pt x="1259274" y="1695349"/>
                    <a:pt x="1260204" y="1693489"/>
                    <a:pt x="1261134" y="1690699"/>
                  </a:cubicBezTo>
                  <a:cubicBezTo>
                    <a:pt x="1262063" y="1702788"/>
                    <a:pt x="1263924" y="1713948"/>
                    <a:pt x="1268574" y="1725108"/>
                  </a:cubicBezTo>
                  <a:cubicBezTo>
                    <a:pt x="1269504" y="1727898"/>
                    <a:pt x="1270433" y="1729758"/>
                    <a:pt x="1272294" y="1731618"/>
                  </a:cubicBezTo>
                  <a:cubicBezTo>
                    <a:pt x="1275083" y="1735337"/>
                    <a:pt x="1276944" y="1737198"/>
                    <a:pt x="1280663" y="1739987"/>
                  </a:cubicBezTo>
                  <a:cubicBezTo>
                    <a:pt x="1285313" y="1743707"/>
                    <a:pt x="1292753" y="1744637"/>
                    <a:pt x="1298333" y="1744637"/>
                  </a:cubicBezTo>
                  <a:cubicBezTo>
                    <a:pt x="1306703" y="1743707"/>
                    <a:pt x="1314143" y="1739987"/>
                    <a:pt x="1321582" y="1736268"/>
                  </a:cubicBezTo>
                  <a:cubicBezTo>
                    <a:pt x="1331812" y="1730688"/>
                    <a:pt x="1340182" y="1722318"/>
                    <a:pt x="1348552" y="1714878"/>
                  </a:cubicBezTo>
                  <a:cubicBezTo>
                    <a:pt x="1369011" y="1696278"/>
                    <a:pt x="1385751" y="1673029"/>
                    <a:pt x="1400630" y="1649780"/>
                  </a:cubicBezTo>
                  <a:cubicBezTo>
                    <a:pt x="1416440" y="1623740"/>
                    <a:pt x="1429459" y="1595841"/>
                    <a:pt x="1439690" y="1567012"/>
                  </a:cubicBezTo>
                  <a:cubicBezTo>
                    <a:pt x="1448990" y="1539112"/>
                    <a:pt x="1453640" y="1510283"/>
                    <a:pt x="1452709" y="1481454"/>
                  </a:cubicBezTo>
                  <a:cubicBezTo>
                    <a:pt x="1452709" y="1476804"/>
                    <a:pt x="1451779" y="1471224"/>
                    <a:pt x="1451779" y="1466574"/>
                  </a:cubicBezTo>
                  <a:cubicBezTo>
                    <a:pt x="1454569" y="1469364"/>
                    <a:pt x="1457359" y="1471224"/>
                    <a:pt x="1460149" y="1473084"/>
                  </a:cubicBezTo>
                  <a:cubicBezTo>
                    <a:pt x="1466658" y="1477734"/>
                    <a:pt x="1474099" y="1479594"/>
                    <a:pt x="1481539" y="1480524"/>
                  </a:cubicBezTo>
                  <a:cubicBezTo>
                    <a:pt x="1488978" y="1481454"/>
                    <a:pt x="1496418" y="1478664"/>
                    <a:pt x="1503857" y="1475874"/>
                  </a:cubicBezTo>
                  <a:cubicBezTo>
                    <a:pt x="1506648" y="1474944"/>
                    <a:pt x="1508507" y="1473084"/>
                    <a:pt x="1510368" y="1472154"/>
                  </a:cubicBezTo>
                  <a:cubicBezTo>
                    <a:pt x="1514088" y="1469364"/>
                    <a:pt x="1516877" y="1466574"/>
                    <a:pt x="1519668" y="1463784"/>
                  </a:cubicBezTo>
                  <a:cubicBezTo>
                    <a:pt x="1525247" y="1458204"/>
                    <a:pt x="1529897" y="1450764"/>
                    <a:pt x="1532688" y="1444255"/>
                  </a:cubicBezTo>
                  <a:cubicBezTo>
                    <a:pt x="1534547" y="1440535"/>
                    <a:pt x="1535477" y="1437745"/>
                    <a:pt x="1536407" y="1434025"/>
                  </a:cubicBezTo>
                  <a:cubicBezTo>
                    <a:pt x="1537337" y="1435885"/>
                    <a:pt x="1539197" y="1436815"/>
                    <a:pt x="1540127" y="1438675"/>
                  </a:cubicBezTo>
                  <a:cubicBezTo>
                    <a:pt x="1544777" y="1443325"/>
                    <a:pt x="1549427" y="1447045"/>
                    <a:pt x="1555006" y="1450764"/>
                  </a:cubicBezTo>
                  <a:cubicBezTo>
                    <a:pt x="1563376" y="1456344"/>
                    <a:pt x="1574537" y="1460064"/>
                    <a:pt x="1585696" y="1460064"/>
                  </a:cubicBezTo>
                  <a:cubicBezTo>
                    <a:pt x="1591275" y="1460064"/>
                    <a:pt x="1596855" y="1459134"/>
                    <a:pt x="1602436" y="1456344"/>
                  </a:cubicBezTo>
                  <a:cubicBezTo>
                    <a:pt x="1606155" y="1455414"/>
                    <a:pt x="1608945" y="1453554"/>
                    <a:pt x="1611736" y="1451694"/>
                  </a:cubicBezTo>
                  <a:cubicBezTo>
                    <a:pt x="1614525" y="1449835"/>
                    <a:pt x="1617315" y="1447975"/>
                    <a:pt x="1620105" y="1446115"/>
                  </a:cubicBezTo>
                  <a:cubicBezTo>
                    <a:pt x="1623825" y="1443325"/>
                    <a:pt x="1626615" y="1438675"/>
                    <a:pt x="1629404" y="1434955"/>
                  </a:cubicBezTo>
                  <a:cubicBezTo>
                    <a:pt x="1632195" y="1431235"/>
                    <a:pt x="1634054" y="1427515"/>
                    <a:pt x="1635915" y="1423795"/>
                  </a:cubicBezTo>
                  <a:cubicBezTo>
                    <a:pt x="1637774" y="1419145"/>
                    <a:pt x="1639635" y="1414495"/>
                    <a:pt x="1640565" y="1408915"/>
                  </a:cubicBezTo>
                  <a:cubicBezTo>
                    <a:pt x="1642424" y="1403336"/>
                    <a:pt x="1642424" y="1397756"/>
                    <a:pt x="1643354" y="1392176"/>
                  </a:cubicBezTo>
                  <a:cubicBezTo>
                    <a:pt x="1644285" y="1382876"/>
                    <a:pt x="1644285" y="1372646"/>
                    <a:pt x="1643354" y="1363347"/>
                  </a:cubicBezTo>
                  <a:cubicBezTo>
                    <a:pt x="1642424" y="1354047"/>
                    <a:pt x="1640565" y="1345677"/>
                    <a:pt x="1637774" y="1337307"/>
                  </a:cubicBezTo>
                  <a:cubicBezTo>
                    <a:pt x="1636845" y="1333587"/>
                    <a:pt x="1634985" y="1331727"/>
                    <a:pt x="1632195" y="1329867"/>
                  </a:cubicBezTo>
                  <a:cubicBezTo>
                    <a:pt x="1630335" y="1328937"/>
                    <a:pt x="1628475" y="1328007"/>
                    <a:pt x="1625685" y="1328007"/>
                  </a:cubicBezTo>
                  <a:cubicBezTo>
                    <a:pt x="1624754" y="1328007"/>
                    <a:pt x="1623825" y="1328007"/>
                    <a:pt x="1622895" y="1328007"/>
                  </a:cubicBezTo>
                  <a:cubicBezTo>
                    <a:pt x="1619175" y="1328937"/>
                    <a:pt x="1616386" y="1330797"/>
                    <a:pt x="1615455" y="1334517"/>
                  </a:cubicBezTo>
                  <a:cubicBezTo>
                    <a:pt x="1613595" y="1337307"/>
                    <a:pt x="1613595" y="1341027"/>
                    <a:pt x="1614525" y="1343817"/>
                  </a:cubicBezTo>
                  <a:cubicBezTo>
                    <a:pt x="1616386" y="1349397"/>
                    <a:pt x="1618245" y="1355907"/>
                    <a:pt x="1619175" y="1361487"/>
                  </a:cubicBezTo>
                  <a:cubicBezTo>
                    <a:pt x="1620105" y="1370786"/>
                    <a:pt x="1620105" y="1379156"/>
                    <a:pt x="1619175" y="1388456"/>
                  </a:cubicBezTo>
                  <a:cubicBezTo>
                    <a:pt x="1618245" y="1394966"/>
                    <a:pt x="1616386" y="1401476"/>
                    <a:pt x="1614525" y="1407986"/>
                  </a:cubicBezTo>
                  <a:cubicBezTo>
                    <a:pt x="1612665" y="1411705"/>
                    <a:pt x="1610805" y="1415425"/>
                    <a:pt x="1608945" y="1418215"/>
                  </a:cubicBezTo>
                  <a:cubicBezTo>
                    <a:pt x="1607086" y="1420075"/>
                    <a:pt x="1605225" y="1421935"/>
                    <a:pt x="1603366" y="1423795"/>
                  </a:cubicBezTo>
                  <a:cubicBezTo>
                    <a:pt x="1601505" y="1424725"/>
                    <a:pt x="1599645" y="1426585"/>
                    <a:pt x="1596855" y="1427515"/>
                  </a:cubicBezTo>
                  <a:cubicBezTo>
                    <a:pt x="1594996" y="1428445"/>
                    <a:pt x="1592205" y="1428445"/>
                    <a:pt x="1590346" y="1429375"/>
                  </a:cubicBezTo>
                  <a:cubicBezTo>
                    <a:pt x="1588486" y="1429375"/>
                    <a:pt x="1586626" y="1429375"/>
                    <a:pt x="1585696" y="1429375"/>
                  </a:cubicBezTo>
                  <a:cubicBezTo>
                    <a:pt x="1583836" y="1429375"/>
                    <a:pt x="1581976" y="1428445"/>
                    <a:pt x="1581046" y="1428445"/>
                  </a:cubicBezTo>
                  <a:cubicBezTo>
                    <a:pt x="1578256" y="1427515"/>
                    <a:pt x="1576396" y="1425655"/>
                    <a:pt x="1574537" y="1424725"/>
                  </a:cubicBezTo>
                  <a:cubicBezTo>
                    <a:pt x="1568956" y="1420075"/>
                    <a:pt x="1564306" y="1415425"/>
                    <a:pt x="1559656" y="1409845"/>
                  </a:cubicBezTo>
                  <a:cubicBezTo>
                    <a:pt x="1553147" y="1401476"/>
                    <a:pt x="1547567" y="1392176"/>
                    <a:pt x="1541056" y="1382876"/>
                  </a:cubicBezTo>
                  <a:cubicBezTo>
                    <a:pt x="1537337" y="1376366"/>
                    <a:pt x="1529897" y="1373576"/>
                    <a:pt x="1522457" y="1375436"/>
                  </a:cubicBezTo>
                  <a:cubicBezTo>
                    <a:pt x="1515948" y="1377296"/>
                    <a:pt x="1509438" y="1383806"/>
                    <a:pt x="1510368" y="1391246"/>
                  </a:cubicBezTo>
                  <a:cubicBezTo>
                    <a:pt x="1511298" y="1398686"/>
                    <a:pt x="1511298" y="1405196"/>
                    <a:pt x="1510368" y="1412635"/>
                  </a:cubicBezTo>
                  <a:cubicBezTo>
                    <a:pt x="1509438" y="1419145"/>
                    <a:pt x="1507578" y="1424725"/>
                    <a:pt x="1505718" y="1430305"/>
                  </a:cubicBezTo>
                  <a:cubicBezTo>
                    <a:pt x="1503857" y="1434955"/>
                    <a:pt x="1501998" y="1438675"/>
                    <a:pt x="1499208" y="1442395"/>
                  </a:cubicBezTo>
                  <a:cubicBezTo>
                    <a:pt x="1497348" y="1444255"/>
                    <a:pt x="1495489" y="1447045"/>
                    <a:pt x="1493628" y="1448904"/>
                  </a:cubicBezTo>
                  <a:cubicBezTo>
                    <a:pt x="1491768" y="1449835"/>
                    <a:pt x="1490839" y="1450764"/>
                    <a:pt x="1488978" y="1451694"/>
                  </a:cubicBezTo>
                  <a:cubicBezTo>
                    <a:pt x="1488048" y="1451694"/>
                    <a:pt x="1486189" y="1452624"/>
                    <a:pt x="1485258" y="1452624"/>
                  </a:cubicBezTo>
                  <a:cubicBezTo>
                    <a:pt x="1484328" y="1452624"/>
                    <a:pt x="1482469" y="1452624"/>
                    <a:pt x="1481539" y="1452624"/>
                  </a:cubicBezTo>
                  <a:cubicBezTo>
                    <a:pt x="1479678" y="1452624"/>
                    <a:pt x="1478748" y="1451694"/>
                    <a:pt x="1476889" y="1451694"/>
                  </a:cubicBezTo>
                  <a:cubicBezTo>
                    <a:pt x="1475028" y="1450764"/>
                    <a:pt x="1473169" y="1449835"/>
                    <a:pt x="1471308" y="1448904"/>
                  </a:cubicBezTo>
                  <a:cubicBezTo>
                    <a:pt x="1467589" y="1446115"/>
                    <a:pt x="1464799" y="1442395"/>
                    <a:pt x="1462008" y="1439605"/>
                  </a:cubicBezTo>
                  <a:cubicBezTo>
                    <a:pt x="1458289" y="1434025"/>
                    <a:pt x="1454569" y="1427515"/>
                    <a:pt x="1450849" y="1421935"/>
                  </a:cubicBezTo>
                  <a:cubicBezTo>
                    <a:pt x="1448990" y="1417285"/>
                    <a:pt x="1443409" y="1415425"/>
                    <a:pt x="1438759" y="1417285"/>
                  </a:cubicBezTo>
                  <a:cubicBezTo>
                    <a:pt x="1433179" y="1419145"/>
                    <a:pt x="1429459" y="1424725"/>
                    <a:pt x="1431320" y="1430305"/>
                  </a:cubicBezTo>
                  <a:cubicBezTo>
                    <a:pt x="1432250" y="1433095"/>
                    <a:pt x="1433179" y="1436815"/>
                    <a:pt x="1435040" y="1439605"/>
                  </a:cubicBezTo>
                  <a:cubicBezTo>
                    <a:pt x="1432250" y="1441465"/>
                    <a:pt x="1430390" y="1445185"/>
                    <a:pt x="1432250" y="1448904"/>
                  </a:cubicBezTo>
                  <a:cubicBezTo>
                    <a:pt x="1434109" y="1455414"/>
                    <a:pt x="1435970" y="1462854"/>
                    <a:pt x="1436899" y="1469364"/>
                  </a:cubicBezTo>
                  <a:cubicBezTo>
                    <a:pt x="1438759" y="1484244"/>
                    <a:pt x="1438759" y="1499123"/>
                    <a:pt x="1436899" y="1514003"/>
                  </a:cubicBezTo>
                  <a:cubicBezTo>
                    <a:pt x="1434109" y="1538182"/>
                    <a:pt x="1426670" y="1561432"/>
                    <a:pt x="1418300" y="1584681"/>
                  </a:cubicBezTo>
                  <a:cubicBezTo>
                    <a:pt x="1407141" y="1612581"/>
                    <a:pt x="1391330" y="1639550"/>
                    <a:pt x="1373661" y="1664659"/>
                  </a:cubicBezTo>
                  <a:cubicBezTo>
                    <a:pt x="1360642" y="1682329"/>
                    <a:pt x="1345761" y="1699068"/>
                    <a:pt x="1328093" y="1713018"/>
                  </a:cubicBezTo>
                  <a:cubicBezTo>
                    <a:pt x="1322512" y="1717668"/>
                    <a:pt x="1316002" y="1722318"/>
                    <a:pt x="1308562" y="1725108"/>
                  </a:cubicBezTo>
                  <a:cubicBezTo>
                    <a:pt x="1306703" y="1726038"/>
                    <a:pt x="1303912" y="1726968"/>
                    <a:pt x="1302053" y="1726968"/>
                  </a:cubicBezTo>
                  <a:cubicBezTo>
                    <a:pt x="1301123" y="1726968"/>
                    <a:pt x="1300193" y="1726968"/>
                    <a:pt x="1299262" y="1726968"/>
                  </a:cubicBezTo>
                  <a:cubicBezTo>
                    <a:pt x="1298333" y="1726968"/>
                    <a:pt x="1298333" y="1726968"/>
                    <a:pt x="1297403" y="1726968"/>
                  </a:cubicBezTo>
                  <a:cubicBezTo>
                    <a:pt x="1296473" y="1726968"/>
                    <a:pt x="1296473" y="1726038"/>
                    <a:pt x="1295543" y="1726038"/>
                  </a:cubicBezTo>
                  <a:cubicBezTo>
                    <a:pt x="1294613" y="1725108"/>
                    <a:pt x="1294613" y="1725108"/>
                    <a:pt x="1293683" y="1724178"/>
                  </a:cubicBezTo>
                  <a:cubicBezTo>
                    <a:pt x="1292753" y="1722318"/>
                    <a:pt x="1291823" y="1721388"/>
                    <a:pt x="1290894" y="1719528"/>
                  </a:cubicBezTo>
                  <a:cubicBezTo>
                    <a:pt x="1289033" y="1714878"/>
                    <a:pt x="1288103" y="1710228"/>
                    <a:pt x="1287173" y="1704648"/>
                  </a:cubicBezTo>
                  <a:cubicBezTo>
                    <a:pt x="1285313" y="1692558"/>
                    <a:pt x="1286244" y="1680469"/>
                    <a:pt x="1286244" y="1668379"/>
                  </a:cubicBezTo>
                  <a:cubicBezTo>
                    <a:pt x="1287173" y="1655359"/>
                    <a:pt x="1288103" y="1642340"/>
                    <a:pt x="1289963" y="1628390"/>
                  </a:cubicBezTo>
                  <a:cubicBezTo>
                    <a:pt x="1291823" y="1610721"/>
                    <a:pt x="1295543" y="1593051"/>
                    <a:pt x="1297403" y="1575381"/>
                  </a:cubicBezTo>
                  <a:cubicBezTo>
                    <a:pt x="1297403" y="1572591"/>
                    <a:pt x="1298333" y="1569802"/>
                    <a:pt x="1296473" y="1567012"/>
                  </a:cubicBezTo>
                  <a:cubicBezTo>
                    <a:pt x="1294613" y="1564222"/>
                    <a:pt x="1292753" y="1562362"/>
                    <a:pt x="1289963" y="1562362"/>
                  </a:cubicBezTo>
                  <a:cubicBezTo>
                    <a:pt x="1284383" y="1560502"/>
                    <a:pt x="1277874" y="1564222"/>
                    <a:pt x="1276944" y="1569802"/>
                  </a:cubicBezTo>
                  <a:cubicBezTo>
                    <a:pt x="1266713" y="1618160"/>
                    <a:pt x="1252764" y="1665589"/>
                    <a:pt x="1234164" y="1711158"/>
                  </a:cubicBezTo>
                  <a:cubicBezTo>
                    <a:pt x="1215564" y="1757657"/>
                    <a:pt x="1192315" y="1803226"/>
                    <a:pt x="1162556" y="1844145"/>
                  </a:cubicBezTo>
                  <a:cubicBezTo>
                    <a:pt x="1145816" y="1865534"/>
                    <a:pt x="1127217" y="1885994"/>
                    <a:pt x="1105828" y="1902733"/>
                  </a:cubicBezTo>
                  <a:cubicBezTo>
                    <a:pt x="1091878" y="1913893"/>
                    <a:pt x="1076068" y="1922263"/>
                    <a:pt x="1060259" y="1929703"/>
                  </a:cubicBezTo>
                  <a:cubicBezTo>
                    <a:pt x="1052818" y="1932493"/>
                    <a:pt x="1044449" y="1935283"/>
                    <a:pt x="1036080" y="1937143"/>
                  </a:cubicBezTo>
                  <a:cubicBezTo>
                    <a:pt x="1032359" y="1937143"/>
                    <a:pt x="1029570" y="1937143"/>
                    <a:pt x="1026780" y="1937143"/>
                  </a:cubicBezTo>
                  <a:cubicBezTo>
                    <a:pt x="1024920" y="1937143"/>
                    <a:pt x="1023060" y="1936213"/>
                    <a:pt x="1022130" y="1936213"/>
                  </a:cubicBezTo>
                  <a:cubicBezTo>
                    <a:pt x="1021200" y="1935283"/>
                    <a:pt x="1020270" y="1935283"/>
                    <a:pt x="1019340" y="1934353"/>
                  </a:cubicBezTo>
                  <a:cubicBezTo>
                    <a:pt x="1018410" y="1933423"/>
                    <a:pt x="1017480" y="1932493"/>
                    <a:pt x="1016550" y="1931563"/>
                  </a:cubicBezTo>
                  <a:cubicBezTo>
                    <a:pt x="1015620" y="1929703"/>
                    <a:pt x="1014690" y="1927843"/>
                    <a:pt x="1013760" y="1925983"/>
                  </a:cubicBezTo>
                  <a:cubicBezTo>
                    <a:pt x="1011900" y="1922263"/>
                    <a:pt x="1010970" y="1917613"/>
                    <a:pt x="1010970" y="1913893"/>
                  </a:cubicBezTo>
                  <a:cubicBezTo>
                    <a:pt x="1010040" y="1902733"/>
                    <a:pt x="1010040" y="1891574"/>
                    <a:pt x="1011900" y="1880414"/>
                  </a:cubicBezTo>
                  <a:cubicBezTo>
                    <a:pt x="1013760" y="1863674"/>
                    <a:pt x="1017480" y="1846935"/>
                    <a:pt x="1022130" y="1831125"/>
                  </a:cubicBezTo>
                  <a:cubicBezTo>
                    <a:pt x="1022130" y="1830195"/>
                    <a:pt x="1023060" y="1830195"/>
                    <a:pt x="1023060" y="1829265"/>
                  </a:cubicBezTo>
                  <a:cubicBezTo>
                    <a:pt x="1027710" y="1819035"/>
                    <a:pt x="1032359" y="1808806"/>
                    <a:pt x="1035149" y="1798576"/>
                  </a:cubicBezTo>
                  <a:cubicBezTo>
                    <a:pt x="1037009" y="1793926"/>
                    <a:pt x="1037939" y="1788346"/>
                    <a:pt x="1039799" y="1783696"/>
                  </a:cubicBezTo>
                  <a:cubicBezTo>
                    <a:pt x="1040729" y="1778116"/>
                    <a:pt x="1042589" y="1773467"/>
                    <a:pt x="1042589" y="1767887"/>
                  </a:cubicBezTo>
                  <a:cubicBezTo>
                    <a:pt x="1043519" y="1765097"/>
                    <a:pt x="1043519" y="1762307"/>
                    <a:pt x="1044449" y="1758587"/>
                  </a:cubicBezTo>
                  <a:cubicBezTo>
                    <a:pt x="1045379" y="1754867"/>
                    <a:pt x="1045379" y="1752077"/>
                    <a:pt x="1043519" y="1749287"/>
                  </a:cubicBezTo>
                  <a:cubicBezTo>
                    <a:pt x="1041659" y="1746497"/>
                    <a:pt x="1038869" y="1744637"/>
                    <a:pt x="1036080" y="1743707"/>
                  </a:cubicBezTo>
                  <a:cubicBezTo>
                    <a:pt x="1029570" y="1741847"/>
                    <a:pt x="1022130" y="1746497"/>
                    <a:pt x="1020270" y="1753007"/>
                  </a:cubicBezTo>
                  <a:cubicBezTo>
                    <a:pt x="1016550" y="1766957"/>
                    <a:pt x="1011900" y="1780906"/>
                    <a:pt x="1007250" y="1793926"/>
                  </a:cubicBezTo>
                  <a:cubicBezTo>
                    <a:pt x="1006320" y="1797646"/>
                    <a:pt x="1005390" y="1801366"/>
                    <a:pt x="1004460" y="1805086"/>
                  </a:cubicBezTo>
                  <a:cubicBezTo>
                    <a:pt x="1000740" y="1814386"/>
                    <a:pt x="996090" y="1822755"/>
                    <a:pt x="990510" y="1831125"/>
                  </a:cubicBezTo>
                  <a:cubicBezTo>
                    <a:pt x="986790" y="1835775"/>
                    <a:pt x="983071" y="1839495"/>
                    <a:pt x="979351" y="1843215"/>
                  </a:cubicBezTo>
                  <a:cubicBezTo>
                    <a:pt x="974701" y="1846935"/>
                    <a:pt x="969121" y="1849725"/>
                    <a:pt x="963541" y="1852515"/>
                  </a:cubicBezTo>
                  <a:cubicBezTo>
                    <a:pt x="961681" y="1853445"/>
                    <a:pt x="959821" y="1853445"/>
                    <a:pt x="957032" y="1854374"/>
                  </a:cubicBezTo>
                  <a:cubicBezTo>
                    <a:pt x="957032" y="1854374"/>
                    <a:pt x="956101" y="1854374"/>
                    <a:pt x="956101" y="1854374"/>
                  </a:cubicBezTo>
                  <a:cubicBezTo>
                    <a:pt x="956101" y="1854374"/>
                    <a:pt x="956101" y="1853445"/>
                    <a:pt x="956101" y="1853445"/>
                  </a:cubicBezTo>
                  <a:cubicBezTo>
                    <a:pt x="956101" y="1850655"/>
                    <a:pt x="956101" y="1848795"/>
                    <a:pt x="956101" y="1846005"/>
                  </a:cubicBezTo>
                  <a:cubicBezTo>
                    <a:pt x="949591" y="1833915"/>
                    <a:pt x="950522" y="1828335"/>
                    <a:pt x="952382" y="1822755"/>
                  </a:cubicBezTo>
                  <a:close/>
                  <a:moveTo>
                    <a:pt x="143302" y="2219856"/>
                  </a:moveTo>
                  <a:cubicBezTo>
                    <a:pt x="158181" y="2207766"/>
                    <a:pt x="171201" y="2192886"/>
                    <a:pt x="182360" y="2176147"/>
                  </a:cubicBezTo>
                  <a:cubicBezTo>
                    <a:pt x="186080" y="2170567"/>
                    <a:pt x="183290" y="2163127"/>
                    <a:pt x="177710" y="2159407"/>
                  </a:cubicBezTo>
                  <a:cubicBezTo>
                    <a:pt x="172131" y="2155687"/>
                    <a:pt x="164691" y="2158477"/>
                    <a:pt x="160971" y="2164057"/>
                  </a:cubicBezTo>
                  <a:cubicBezTo>
                    <a:pt x="159111" y="2166847"/>
                    <a:pt x="157251" y="2170567"/>
                    <a:pt x="154461" y="2173357"/>
                  </a:cubicBezTo>
                  <a:cubicBezTo>
                    <a:pt x="145161" y="2186376"/>
                    <a:pt x="133071" y="2197536"/>
                    <a:pt x="120982" y="2206836"/>
                  </a:cubicBezTo>
                  <a:cubicBezTo>
                    <a:pt x="107962" y="2217066"/>
                    <a:pt x="94012" y="2225436"/>
                    <a:pt x="79133" y="2231945"/>
                  </a:cubicBezTo>
                  <a:cubicBezTo>
                    <a:pt x="70763" y="2235665"/>
                    <a:pt x="62393" y="2237525"/>
                    <a:pt x="53094" y="2239385"/>
                  </a:cubicBezTo>
                  <a:cubicBezTo>
                    <a:pt x="48444" y="2239385"/>
                    <a:pt x="44724" y="2240315"/>
                    <a:pt x="40074" y="2239385"/>
                  </a:cubicBezTo>
                  <a:cubicBezTo>
                    <a:pt x="38214" y="2239385"/>
                    <a:pt x="35424" y="2238455"/>
                    <a:pt x="33564" y="2237525"/>
                  </a:cubicBezTo>
                  <a:cubicBezTo>
                    <a:pt x="32634" y="2236595"/>
                    <a:pt x="30774" y="2236595"/>
                    <a:pt x="29844" y="2235665"/>
                  </a:cubicBezTo>
                  <a:cubicBezTo>
                    <a:pt x="28914" y="2234735"/>
                    <a:pt x="27984" y="2233805"/>
                    <a:pt x="27054" y="2232875"/>
                  </a:cubicBezTo>
                  <a:cubicBezTo>
                    <a:pt x="26124" y="2231945"/>
                    <a:pt x="25194" y="2230086"/>
                    <a:pt x="25194" y="2229155"/>
                  </a:cubicBezTo>
                  <a:cubicBezTo>
                    <a:pt x="24264" y="2227295"/>
                    <a:pt x="24264" y="2224506"/>
                    <a:pt x="23334" y="2222646"/>
                  </a:cubicBezTo>
                  <a:cubicBezTo>
                    <a:pt x="23334" y="2217996"/>
                    <a:pt x="23334" y="2214276"/>
                    <a:pt x="23334" y="2209626"/>
                  </a:cubicBezTo>
                  <a:cubicBezTo>
                    <a:pt x="25194" y="2197536"/>
                    <a:pt x="28914" y="2186376"/>
                    <a:pt x="33564" y="2175217"/>
                  </a:cubicBezTo>
                  <a:cubicBezTo>
                    <a:pt x="37284" y="2165917"/>
                    <a:pt x="41934" y="2156617"/>
                    <a:pt x="46584" y="2147317"/>
                  </a:cubicBezTo>
                  <a:cubicBezTo>
                    <a:pt x="52163" y="2135228"/>
                    <a:pt x="57743" y="2123138"/>
                    <a:pt x="62393" y="2111048"/>
                  </a:cubicBezTo>
                  <a:cubicBezTo>
                    <a:pt x="71693" y="2086869"/>
                    <a:pt x="80993" y="2062690"/>
                    <a:pt x="87503" y="2038510"/>
                  </a:cubicBezTo>
                  <a:cubicBezTo>
                    <a:pt x="101453" y="1989221"/>
                    <a:pt x="107962" y="1937143"/>
                    <a:pt x="101453" y="1885994"/>
                  </a:cubicBezTo>
                  <a:cubicBezTo>
                    <a:pt x="101453" y="1884134"/>
                    <a:pt x="101453" y="1882274"/>
                    <a:pt x="100522" y="1881344"/>
                  </a:cubicBezTo>
                  <a:cubicBezTo>
                    <a:pt x="99592" y="1879484"/>
                    <a:pt x="96803" y="1877624"/>
                    <a:pt x="94943" y="1876694"/>
                  </a:cubicBezTo>
                  <a:cubicBezTo>
                    <a:pt x="92153" y="1875764"/>
                    <a:pt x="89362" y="1876694"/>
                    <a:pt x="87503" y="1877624"/>
                  </a:cubicBezTo>
                  <a:cubicBezTo>
                    <a:pt x="85643" y="1878554"/>
                    <a:pt x="84712" y="1880414"/>
                    <a:pt x="83783" y="1882274"/>
                  </a:cubicBezTo>
                  <a:cubicBezTo>
                    <a:pt x="83783" y="1882274"/>
                    <a:pt x="83783" y="1882274"/>
                    <a:pt x="83783" y="1882274"/>
                  </a:cubicBezTo>
                  <a:cubicBezTo>
                    <a:pt x="83783" y="1882274"/>
                    <a:pt x="83783" y="1883204"/>
                    <a:pt x="83783" y="1883204"/>
                  </a:cubicBezTo>
                  <a:cubicBezTo>
                    <a:pt x="83783" y="1883204"/>
                    <a:pt x="83783" y="1883204"/>
                    <a:pt x="83783" y="1883204"/>
                  </a:cubicBezTo>
                  <a:cubicBezTo>
                    <a:pt x="79133" y="1895294"/>
                    <a:pt x="72623" y="1907383"/>
                    <a:pt x="64253" y="1917613"/>
                  </a:cubicBezTo>
                  <a:cubicBezTo>
                    <a:pt x="60533" y="1922263"/>
                    <a:pt x="56813" y="1926913"/>
                    <a:pt x="52163" y="1930633"/>
                  </a:cubicBezTo>
                  <a:cubicBezTo>
                    <a:pt x="50304" y="1931563"/>
                    <a:pt x="48444" y="1933423"/>
                    <a:pt x="46584" y="1934353"/>
                  </a:cubicBezTo>
                  <a:cubicBezTo>
                    <a:pt x="45654" y="1934353"/>
                    <a:pt x="44724" y="1935283"/>
                    <a:pt x="43794" y="1935283"/>
                  </a:cubicBezTo>
                  <a:cubicBezTo>
                    <a:pt x="42864" y="1935283"/>
                    <a:pt x="41934" y="1935283"/>
                    <a:pt x="41004" y="1935283"/>
                  </a:cubicBezTo>
                  <a:cubicBezTo>
                    <a:pt x="40074" y="1935283"/>
                    <a:pt x="39144" y="1935283"/>
                    <a:pt x="38214" y="1934353"/>
                  </a:cubicBezTo>
                  <a:cubicBezTo>
                    <a:pt x="37284" y="1934353"/>
                    <a:pt x="37284" y="1933423"/>
                    <a:pt x="36354" y="1933423"/>
                  </a:cubicBezTo>
                  <a:cubicBezTo>
                    <a:pt x="36354" y="1933423"/>
                    <a:pt x="35424" y="1932493"/>
                    <a:pt x="35424" y="1932493"/>
                  </a:cubicBezTo>
                  <a:cubicBezTo>
                    <a:pt x="34494" y="1931563"/>
                    <a:pt x="34494" y="1930633"/>
                    <a:pt x="33564" y="1929703"/>
                  </a:cubicBezTo>
                  <a:cubicBezTo>
                    <a:pt x="32634" y="1927843"/>
                    <a:pt x="32634" y="1925983"/>
                    <a:pt x="31704" y="1924123"/>
                  </a:cubicBezTo>
                  <a:cubicBezTo>
                    <a:pt x="30774" y="1917613"/>
                    <a:pt x="31704" y="1912033"/>
                    <a:pt x="32634" y="1905523"/>
                  </a:cubicBezTo>
                  <a:cubicBezTo>
                    <a:pt x="34494" y="1893434"/>
                    <a:pt x="37284" y="1882274"/>
                    <a:pt x="40074" y="1870184"/>
                  </a:cubicBezTo>
                  <a:cubicBezTo>
                    <a:pt x="41004" y="1864604"/>
                    <a:pt x="42864" y="1859024"/>
                    <a:pt x="43794" y="1853445"/>
                  </a:cubicBezTo>
                  <a:cubicBezTo>
                    <a:pt x="44724" y="1847865"/>
                    <a:pt x="45654" y="1842285"/>
                    <a:pt x="46584" y="1837635"/>
                  </a:cubicBezTo>
                  <a:cubicBezTo>
                    <a:pt x="51234" y="1798576"/>
                    <a:pt x="58673" y="1760447"/>
                    <a:pt x="68903" y="1722318"/>
                  </a:cubicBezTo>
                  <a:cubicBezTo>
                    <a:pt x="78203" y="1686979"/>
                    <a:pt x="90293" y="1652570"/>
                    <a:pt x="103312" y="1618160"/>
                  </a:cubicBezTo>
                  <a:cubicBezTo>
                    <a:pt x="135861" y="1537252"/>
                    <a:pt x="181430" y="1461924"/>
                    <a:pt x="226069" y="1386596"/>
                  </a:cubicBezTo>
                  <a:cubicBezTo>
                    <a:pt x="229789" y="1380086"/>
                    <a:pt x="226999" y="1370786"/>
                    <a:pt x="220489" y="1367066"/>
                  </a:cubicBezTo>
                  <a:cubicBezTo>
                    <a:pt x="218629" y="1366137"/>
                    <a:pt x="215840" y="1365207"/>
                    <a:pt x="213980" y="1365207"/>
                  </a:cubicBezTo>
                  <a:cubicBezTo>
                    <a:pt x="209330" y="1365207"/>
                    <a:pt x="204680" y="1367996"/>
                    <a:pt x="201890" y="1372646"/>
                  </a:cubicBezTo>
                  <a:cubicBezTo>
                    <a:pt x="164691" y="1433095"/>
                    <a:pt x="129352" y="1495403"/>
                    <a:pt x="100522" y="1560502"/>
                  </a:cubicBezTo>
                  <a:cubicBezTo>
                    <a:pt x="72623" y="1623740"/>
                    <a:pt x="50304" y="1688839"/>
                    <a:pt x="38214" y="1756727"/>
                  </a:cubicBezTo>
                  <a:cubicBezTo>
                    <a:pt x="35424" y="1770677"/>
                    <a:pt x="33564" y="1785556"/>
                    <a:pt x="30774" y="1799506"/>
                  </a:cubicBezTo>
                  <a:cubicBezTo>
                    <a:pt x="28914" y="1813456"/>
                    <a:pt x="27054" y="1826475"/>
                    <a:pt x="26124" y="1840425"/>
                  </a:cubicBezTo>
                  <a:cubicBezTo>
                    <a:pt x="25194" y="1846935"/>
                    <a:pt x="23334" y="1853445"/>
                    <a:pt x="21474" y="1860884"/>
                  </a:cubicBezTo>
                  <a:cubicBezTo>
                    <a:pt x="19614" y="1870184"/>
                    <a:pt x="16824" y="1879484"/>
                    <a:pt x="14964" y="1888784"/>
                  </a:cubicBezTo>
                  <a:cubicBezTo>
                    <a:pt x="13105" y="1898083"/>
                    <a:pt x="12174" y="1907383"/>
                    <a:pt x="12174" y="1915753"/>
                  </a:cubicBezTo>
                  <a:cubicBezTo>
                    <a:pt x="12174" y="1924123"/>
                    <a:pt x="14034" y="1932493"/>
                    <a:pt x="18684" y="1939002"/>
                  </a:cubicBezTo>
                  <a:cubicBezTo>
                    <a:pt x="23334" y="1946442"/>
                    <a:pt x="30774" y="1950162"/>
                    <a:pt x="39144" y="1951092"/>
                  </a:cubicBezTo>
                  <a:cubicBezTo>
                    <a:pt x="49373" y="1952022"/>
                    <a:pt x="57743" y="1946442"/>
                    <a:pt x="65183" y="1939932"/>
                  </a:cubicBezTo>
                  <a:cubicBezTo>
                    <a:pt x="68903" y="1936213"/>
                    <a:pt x="72623" y="1932493"/>
                    <a:pt x="75413" y="1928773"/>
                  </a:cubicBezTo>
                  <a:cubicBezTo>
                    <a:pt x="78203" y="1925053"/>
                    <a:pt x="80993" y="1921333"/>
                    <a:pt x="82853" y="1917613"/>
                  </a:cubicBezTo>
                  <a:cubicBezTo>
                    <a:pt x="82853" y="1933423"/>
                    <a:pt x="81923" y="1948302"/>
                    <a:pt x="80063" y="1964112"/>
                  </a:cubicBezTo>
                  <a:cubicBezTo>
                    <a:pt x="74483" y="2006891"/>
                    <a:pt x="61463" y="2048740"/>
                    <a:pt x="45654" y="2089659"/>
                  </a:cubicBezTo>
                  <a:cubicBezTo>
                    <a:pt x="38214" y="2107328"/>
                    <a:pt x="30774" y="2124068"/>
                    <a:pt x="23334" y="2140808"/>
                  </a:cubicBezTo>
                  <a:cubicBezTo>
                    <a:pt x="16824" y="2154757"/>
                    <a:pt x="10314" y="2168707"/>
                    <a:pt x="5664" y="2183587"/>
                  </a:cubicBezTo>
                  <a:cubicBezTo>
                    <a:pt x="85" y="2202186"/>
                    <a:pt x="-3635" y="2222646"/>
                    <a:pt x="5664" y="2240315"/>
                  </a:cubicBezTo>
                  <a:cubicBezTo>
                    <a:pt x="9385" y="2246825"/>
                    <a:pt x="14964" y="2252405"/>
                    <a:pt x="20544" y="2255195"/>
                  </a:cubicBezTo>
                  <a:cubicBezTo>
                    <a:pt x="27054" y="2258915"/>
                    <a:pt x="35424" y="2260775"/>
                    <a:pt x="42864" y="2260775"/>
                  </a:cubicBezTo>
                  <a:cubicBezTo>
                    <a:pt x="51234" y="2260775"/>
                    <a:pt x="59604" y="2259845"/>
                    <a:pt x="67043" y="2257985"/>
                  </a:cubicBezTo>
                  <a:cubicBezTo>
                    <a:pt x="76343" y="2256125"/>
                    <a:pt x="85643" y="2252405"/>
                    <a:pt x="94012" y="2248685"/>
                  </a:cubicBezTo>
                  <a:cubicBezTo>
                    <a:pt x="112612" y="2242175"/>
                    <a:pt x="129352" y="2231945"/>
                    <a:pt x="143302" y="2219856"/>
                  </a:cubicBezTo>
                  <a:close/>
                  <a:moveTo>
                    <a:pt x="83783" y="1881344"/>
                  </a:moveTo>
                  <a:cubicBezTo>
                    <a:pt x="83783" y="1881344"/>
                    <a:pt x="83783" y="1881344"/>
                    <a:pt x="83783" y="1881344"/>
                  </a:cubicBezTo>
                  <a:cubicBezTo>
                    <a:pt x="83783" y="1881344"/>
                    <a:pt x="83783" y="1881344"/>
                    <a:pt x="83783" y="1881344"/>
                  </a:cubicBezTo>
                  <a:cubicBezTo>
                    <a:pt x="83783" y="1881344"/>
                    <a:pt x="83783" y="1881344"/>
                    <a:pt x="83783" y="1881344"/>
                  </a:cubicBezTo>
                  <a:close/>
                  <a:moveTo>
                    <a:pt x="83783" y="1881344"/>
                  </a:moveTo>
                  <a:cubicBezTo>
                    <a:pt x="83783" y="1881344"/>
                    <a:pt x="83783" y="1881344"/>
                    <a:pt x="83783" y="1881344"/>
                  </a:cubicBezTo>
                  <a:cubicBezTo>
                    <a:pt x="83783" y="1881344"/>
                    <a:pt x="83783" y="1881344"/>
                    <a:pt x="83783" y="1881344"/>
                  </a:cubicBezTo>
                  <a:cubicBezTo>
                    <a:pt x="83783" y="1881344"/>
                    <a:pt x="83783" y="1881344"/>
                    <a:pt x="83783" y="1881344"/>
                  </a:cubicBezTo>
                  <a:close/>
                  <a:moveTo>
                    <a:pt x="241879" y="1264769"/>
                  </a:moveTo>
                  <a:cubicBezTo>
                    <a:pt x="252108" y="1274069"/>
                    <a:pt x="266058" y="1277789"/>
                    <a:pt x="280008" y="1276859"/>
                  </a:cubicBezTo>
                  <a:cubicBezTo>
                    <a:pt x="297677" y="1274999"/>
                    <a:pt x="312557" y="1265699"/>
                    <a:pt x="324647" y="1254539"/>
                  </a:cubicBezTo>
                  <a:cubicBezTo>
                    <a:pt x="327437" y="1251749"/>
                    <a:pt x="327437" y="1247099"/>
                    <a:pt x="324647" y="1245240"/>
                  </a:cubicBezTo>
                  <a:cubicBezTo>
                    <a:pt x="321857" y="1242450"/>
                    <a:pt x="318137" y="1242450"/>
                    <a:pt x="315347" y="1245240"/>
                  </a:cubicBezTo>
                  <a:cubicBezTo>
                    <a:pt x="313487" y="1247099"/>
                    <a:pt x="310697" y="1248959"/>
                    <a:pt x="308837" y="1250819"/>
                  </a:cubicBezTo>
                  <a:cubicBezTo>
                    <a:pt x="304187" y="1254539"/>
                    <a:pt x="299538" y="1257329"/>
                    <a:pt x="293957" y="1259189"/>
                  </a:cubicBezTo>
                  <a:cubicBezTo>
                    <a:pt x="290238" y="1261049"/>
                    <a:pt x="286518" y="1261979"/>
                    <a:pt x="281868" y="1262909"/>
                  </a:cubicBezTo>
                  <a:cubicBezTo>
                    <a:pt x="278148" y="1262909"/>
                    <a:pt x="275358" y="1262909"/>
                    <a:pt x="271638" y="1262909"/>
                  </a:cubicBezTo>
                  <a:cubicBezTo>
                    <a:pt x="268848" y="1262909"/>
                    <a:pt x="266058" y="1261979"/>
                    <a:pt x="263268" y="1261049"/>
                  </a:cubicBezTo>
                  <a:cubicBezTo>
                    <a:pt x="260478" y="1260119"/>
                    <a:pt x="258618" y="1258259"/>
                    <a:pt x="255829" y="1256399"/>
                  </a:cubicBezTo>
                  <a:cubicBezTo>
                    <a:pt x="253039" y="1254539"/>
                    <a:pt x="251179" y="1252679"/>
                    <a:pt x="249319" y="1249889"/>
                  </a:cubicBezTo>
                  <a:cubicBezTo>
                    <a:pt x="247458" y="1247099"/>
                    <a:pt x="245599" y="1244310"/>
                    <a:pt x="244669" y="1241520"/>
                  </a:cubicBezTo>
                  <a:cubicBezTo>
                    <a:pt x="243739" y="1237800"/>
                    <a:pt x="242809" y="1235010"/>
                    <a:pt x="241879" y="1231290"/>
                  </a:cubicBezTo>
                  <a:cubicBezTo>
                    <a:pt x="241879" y="1227570"/>
                    <a:pt x="241879" y="1223850"/>
                    <a:pt x="241879" y="1220130"/>
                  </a:cubicBezTo>
                  <a:cubicBezTo>
                    <a:pt x="242809" y="1215480"/>
                    <a:pt x="243739" y="1209900"/>
                    <a:pt x="245599" y="1205250"/>
                  </a:cubicBezTo>
                  <a:cubicBezTo>
                    <a:pt x="248389" y="1199671"/>
                    <a:pt x="251179" y="1194091"/>
                    <a:pt x="254899" y="1188511"/>
                  </a:cubicBezTo>
                  <a:cubicBezTo>
                    <a:pt x="263268" y="1177351"/>
                    <a:pt x="274428" y="1167121"/>
                    <a:pt x="285588" y="1158752"/>
                  </a:cubicBezTo>
                  <a:cubicBezTo>
                    <a:pt x="327437" y="1126202"/>
                    <a:pt x="377655" y="1106673"/>
                    <a:pt x="424154" y="1081563"/>
                  </a:cubicBezTo>
                  <a:cubicBezTo>
                    <a:pt x="452984" y="1065754"/>
                    <a:pt x="479023" y="1047154"/>
                    <a:pt x="505993" y="1028555"/>
                  </a:cubicBezTo>
                  <a:cubicBezTo>
                    <a:pt x="535751" y="1007165"/>
                    <a:pt x="564581" y="985776"/>
                    <a:pt x="593410" y="964386"/>
                  </a:cubicBezTo>
                  <a:cubicBezTo>
                    <a:pt x="619449" y="944857"/>
                    <a:pt x="645489" y="926257"/>
                    <a:pt x="672458" y="910448"/>
                  </a:cubicBezTo>
                  <a:cubicBezTo>
                    <a:pt x="699428" y="894638"/>
                    <a:pt x="727327" y="879758"/>
                    <a:pt x="755226" y="867669"/>
                  </a:cubicBezTo>
                  <a:cubicBezTo>
                    <a:pt x="787776" y="854649"/>
                    <a:pt x="822185" y="844419"/>
                    <a:pt x="857524" y="838840"/>
                  </a:cubicBezTo>
                  <a:cubicBezTo>
                    <a:pt x="881703" y="836050"/>
                    <a:pt x="905883" y="835120"/>
                    <a:pt x="930062" y="837909"/>
                  </a:cubicBezTo>
                  <a:cubicBezTo>
                    <a:pt x="939362" y="838840"/>
                    <a:pt x="948661" y="840699"/>
                    <a:pt x="957961" y="843489"/>
                  </a:cubicBezTo>
                  <a:cubicBezTo>
                    <a:pt x="968191" y="846279"/>
                    <a:pt x="978421" y="849999"/>
                    <a:pt x="988650" y="853719"/>
                  </a:cubicBezTo>
                  <a:cubicBezTo>
                    <a:pt x="997950" y="857439"/>
                    <a:pt x="1007250" y="862089"/>
                    <a:pt x="1015620" y="866739"/>
                  </a:cubicBezTo>
                  <a:cubicBezTo>
                    <a:pt x="1026780" y="872319"/>
                    <a:pt x="1037009" y="879758"/>
                    <a:pt x="1047239" y="886268"/>
                  </a:cubicBezTo>
                  <a:cubicBezTo>
                    <a:pt x="1052818" y="889988"/>
                    <a:pt x="1061189" y="888128"/>
                    <a:pt x="1065838" y="883478"/>
                  </a:cubicBezTo>
                  <a:cubicBezTo>
                    <a:pt x="1071418" y="876968"/>
                    <a:pt x="1071418" y="867669"/>
                    <a:pt x="1065838" y="861159"/>
                  </a:cubicBezTo>
                  <a:cubicBezTo>
                    <a:pt x="1053749" y="849069"/>
                    <a:pt x="1039799" y="839769"/>
                    <a:pt x="1024920" y="830470"/>
                  </a:cubicBezTo>
                  <a:cubicBezTo>
                    <a:pt x="1010970" y="822100"/>
                    <a:pt x="996090" y="815590"/>
                    <a:pt x="981211" y="810010"/>
                  </a:cubicBezTo>
                  <a:cubicBezTo>
                    <a:pt x="953311" y="799780"/>
                    <a:pt x="922622" y="795130"/>
                    <a:pt x="892863" y="795130"/>
                  </a:cubicBezTo>
                  <a:lnTo>
                    <a:pt x="892863" y="795130"/>
                  </a:lnTo>
                  <a:cubicBezTo>
                    <a:pt x="877053" y="795130"/>
                    <a:pt x="862174" y="796991"/>
                    <a:pt x="846364" y="798850"/>
                  </a:cubicBezTo>
                  <a:cubicBezTo>
                    <a:pt x="831485" y="800710"/>
                    <a:pt x="817535" y="804430"/>
                    <a:pt x="803585" y="808150"/>
                  </a:cubicBezTo>
                  <a:cubicBezTo>
                    <a:pt x="773826" y="816520"/>
                    <a:pt x="744996" y="828610"/>
                    <a:pt x="717097" y="842559"/>
                  </a:cubicBezTo>
                  <a:cubicBezTo>
                    <a:pt x="682688" y="859299"/>
                    <a:pt x="651069" y="880688"/>
                    <a:pt x="620380" y="902078"/>
                  </a:cubicBezTo>
                  <a:cubicBezTo>
                    <a:pt x="602710" y="914168"/>
                    <a:pt x="586900" y="928117"/>
                    <a:pt x="570161" y="941137"/>
                  </a:cubicBezTo>
                  <a:cubicBezTo>
                    <a:pt x="552491" y="955087"/>
                    <a:pt x="534822" y="969966"/>
                    <a:pt x="517152" y="983916"/>
                  </a:cubicBezTo>
                  <a:cubicBezTo>
                    <a:pt x="489253" y="1006235"/>
                    <a:pt x="460423" y="1027625"/>
                    <a:pt x="431594" y="1047154"/>
                  </a:cubicBezTo>
                  <a:cubicBezTo>
                    <a:pt x="418575" y="1056454"/>
                    <a:pt x="403695" y="1063894"/>
                    <a:pt x="389745" y="1071334"/>
                  </a:cubicBezTo>
                  <a:cubicBezTo>
                    <a:pt x="374865" y="1010885"/>
                    <a:pt x="363706" y="950437"/>
                    <a:pt x="354406" y="889058"/>
                  </a:cubicBezTo>
                  <a:cubicBezTo>
                    <a:pt x="408345" y="849069"/>
                    <a:pt x="465073" y="812800"/>
                    <a:pt x="523662" y="780251"/>
                  </a:cubicBezTo>
                  <a:cubicBezTo>
                    <a:pt x="582250" y="746772"/>
                    <a:pt x="642699" y="717012"/>
                    <a:pt x="705938" y="691903"/>
                  </a:cubicBezTo>
                  <a:cubicBezTo>
                    <a:pt x="707797" y="690973"/>
                    <a:pt x="709657" y="690043"/>
                    <a:pt x="712447" y="689113"/>
                  </a:cubicBezTo>
                  <a:cubicBezTo>
                    <a:pt x="749646" y="674233"/>
                    <a:pt x="787776" y="661214"/>
                    <a:pt x="826835" y="650054"/>
                  </a:cubicBezTo>
                  <a:cubicBezTo>
                    <a:pt x="846364" y="644474"/>
                    <a:pt x="865893" y="638894"/>
                    <a:pt x="885423" y="634245"/>
                  </a:cubicBezTo>
                  <a:cubicBezTo>
                    <a:pt x="895653" y="631455"/>
                    <a:pt x="904952" y="629595"/>
                    <a:pt x="915183" y="626805"/>
                  </a:cubicBezTo>
                  <a:cubicBezTo>
                    <a:pt x="925412" y="624015"/>
                    <a:pt x="935642" y="622155"/>
                    <a:pt x="944941" y="617505"/>
                  </a:cubicBezTo>
                  <a:cubicBezTo>
                    <a:pt x="949591" y="615645"/>
                    <a:pt x="951451" y="609135"/>
                    <a:pt x="950522" y="605415"/>
                  </a:cubicBezTo>
                  <a:cubicBezTo>
                    <a:pt x="949591" y="600765"/>
                    <a:pt x="944941" y="597045"/>
                    <a:pt x="940291" y="597045"/>
                  </a:cubicBezTo>
                  <a:cubicBezTo>
                    <a:pt x="939362" y="597045"/>
                    <a:pt x="938432" y="597045"/>
                    <a:pt x="938432" y="597045"/>
                  </a:cubicBezTo>
                  <a:cubicBezTo>
                    <a:pt x="934712" y="597045"/>
                    <a:pt x="930992" y="597975"/>
                    <a:pt x="927272" y="597975"/>
                  </a:cubicBezTo>
                  <a:cubicBezTo>
                    <a:pt x="923552" y="598905"/>
                    <a:pt x="918902" y="598905"/>
                    <a:pt x="915183" y="599835"/>
                  </a:cubicBezTo>
                  <a:cubicBezTo>
                    <a:pt x="906813" y="601695"/>
                    <a:pt x="897513" y="602625"/>
                    <a:pt x="889143" y="604485"/>
                  </a:cubicBezTo>
                  <a:cubicBezTo>
                    <a:pt x="872403" y="608205"/>
                    <a:pt x="856594" y="611925"/>
                    <a:pt x="839854" y="616575"/>
                  </a:cubicBezTo>
                  <a:cubicBezTo>
                    <a:pt x="807305" y="625875"/>
                    <a:pt x="775686" y="636104"/>
                    <a:pt x="744067" y="648194"/>
                  </a:cubicBezTo>
                  <a:cubicBezTo>
                    <a:pt x="680828" y="672373"/>
                    <a:pt x="618520" y="700273"/>
                    <a:pt x="559001" y="732822"/>
                  </a:cubicBezTo>
                  <a:cubicBezTo>
                    <a:pt x="487393" y="771881"/>
                    <a:pt x="418575" y="816520"/>
                    <a:pt x="352546" y="864879"/>
                  </a:cubicBezTo>
                  <a:cubicBezTo>
                    <a:pt x="348826" y="839769"/>
                    <a:pt x="346036" y="815590"/>
                    <a:pt x="343247" y="790481"/>
                  </a:cubicBezTo>
                  <a:cubicBezTo>
                    <a:pt x="343247" y="790481"/>
                    <a:pt x="343247" y="790481"/>
                    <a:pt x="343247" y="790481"/>
                  </a:cubicBezTo>
                  <a:cubicBezTo>
                    <a:pt x="343247" y="790481"/>
                    <a:pt x="343247" y="790481"/>
                    <a:pt x="343247" y="790481"/>
                  </a:cubicBezTo>
                  <a:cubicBezTo>
                    <a:pt x="343247" y="790481"/>
                    <a:pt x="343247" y="789551"/>
                    <a:pt x="343247" y="789551"/>
                  </a:cubicBezTo>
                  <a:cubicBezTo>
                    <a:pt x="343247" y="788621"/>
                    <a:pt x="343247" y="788621"/>
                    <a:pt x="343247" y="787691"/>
                  </a:cubicBezTo>
                  <a:cubicBezTo>
                    <a:pt x="343247" y="787691"/>
                    <a:pt x="343247" y="787691"/>
                    <a:pt x="343247" y="788621"/>
                  </a:cubicBezTo>
                  <a:cubicBezTo>
                    <a:pt x="335806" y="715153"/>
                    <a:pt x="330227" y="640754"/>
                    <a:pt x="326507" y="567286"/>
                  </a:cubicBezTo>
                  <a:cubicBezTo>
                    <a:pt x="323717" y="511487"/>
                    <a:pt x="321857" y="455689"/>
                    <a:pt x="321857" y="400820"/>
                  </a:cubicBezTo>
                  <a:cubicBezTo>
                    <a:pt x="321857" y="400820"/>
                    <a:pt x="321857" y="400820"/>
                    <a:pt x="321857" y="400820"/>
                  </a:cubicBezTo>
                  <a:cubicBezTo>
                    <a:pt x="332087" y="391520"/>
                    <a:pt x="343247" y="383151"/>
                    <a:pt x="354406" y="373851"/>
                  </a:cubicBezTo>
                  <a:cubicBezTo>
                    <a:pt x="402765" y="338512"/>
                    <a:pt x="456703" y="309682"/>
                    <a:pt x="513432" y="287363"/>
                  </a:cubicBezTo>
                  <a:cubicBezTo>
                    <a:pt x="546911" y="274343"/>
                    <a:pt x="581321" y="264114"/>
                    <a:pt x="615730" y="255744"/>
                  </a:cubicBezTo>
                  <a:cubicBezTo>
                    <a:pt x="632469" y="252024"/>
                    <a:pt x="649209" y="248304"/>
                    <a:pt x="665948" y="245514"/>
                  </a:cubicBezTo>
                  <a:cubicBezTo>
                    <a:pt x="674318" y="243654"/>
                    <a:pt x="682688" y="242724"/>
                    <a:pt x="691058" y="240864"/>
                  </a:cubicBezTo>
                  <a:cubicBezTo>
                    <a:pt x="694778" y="239934"/>
                    <a:pt x="699428" y="239934"/>
                    <a:pt x="703147" y="239004"/>
                  </a:cubicBezTo>
                  <a:cubicBezTo>
                    <a:pt x="705007" y="239004"/>
                    <a:pt x="706867" y="238074"/>
                    <a:pt x="709657" y="238074"/>
                  </a:cubicBezTo>
                  <a:cubicBezTo>
                    <a:pt x="711517" y="238074"/>
                    <a:pt x="712447" y="237144"/>
                    <a:pt x="714307" y="237144"/>
                  </a:cubicBezTo>
                  <a:cubicBezTo>
                    <a:pt x="722677" y="247374"/>
                    <a:pt x="731047" y="256674"/>
                    <a:pt x="739417" y="266903"/>
                  </a:cubicBezTo>
                  <a:cubicBezTo>
                    <a:pt x="759876" y="291083"/>
                    <a:pt x="778476" y="315262"/>
                    <a:pt x="798005" y="339442"/>
                  </a:cubicBezTo>
                  <a:cubicBezTo>
                    <a:pt x="814745" y="360831"/>
                    <a:pt x="831485" y="381291"/>
                    <a:pt x="847294" y="402680"/>
                  </a:cubicBezTo>
                  <a:cubicBezTo>
                    <a:pt x="845434" y="402680"/>
                    <a:pt x="842644" y="402680"/>
                    <a:pt x="840784" y="403610"/>
                  </a:cubicBezTo>
                  <a:cubicBezTo>
                    <a:pt x="831485" y="404540"/>
                    <a:pt x="822185" y="405470"/>
                    <a:pt x="812885" y="406400"/>
                  </a:cubicBezTo>
                  <a:cubicBezTo>
                    <a:pt x="796145" y="408260"/>
                    <a:pt x="778476" y="411050"/>
                    <a:pt x="761736" y="414770"/>
                  </a:cubicBezTo>
                  <a:cubicBezTo>
                    <a:pt x="731977" y="420350"/>
                    <a:pt x="704078" y="428719"/>
                    <a:pt x="675248" y="438019"/>
                  </a:cubicBezTo>
                  <a:cubicBezTo>
                    <a:pt x="622240" y="454759"/>
                    <a:pt x="570161" y="475218"/>
                    <a:pt x="519012" y="498468"/>
                  </a:cubicBezTo>
                  <a:cubicBezTo>
                    <a:pt x="489253" y="512417"/>
                    <a:pt x="460423" y="528227"/>
                    <a:pt x="432524" y="546827"/>
                  </a:cubicBezTo>
                  <a:cubicBezTo>
                    <a:pt x="406485" y="563566"/>
                    <a:pt x="382305" y="582166"/>
                    <a:pt x="360916" y="604485"/>
                  </a:cubicBezTo>
                  <a:cubicBezTo>
                    <a:pt x="357196" y="608205"/>
                    <a:pt x="357196" y="613785"/>
                    <a:pt x="360916" y="617505"/>
                  </a:cubicBezTo>
                  <a:cubicBezTo>
                    <a:pt x="364636" y="621225"/>
                    <a:pt x="370216" y="621225"/>
                    <a:pt x="373936" y="617505"/>
                  </a:cubicBezTo>
                  <a:cubicBezTo>
                    <a:pt x="386955" y="603555"/>
                    <a:pt x="401835" y="591466"/>
                    <a:pt x="416714" y="580306"/>
                  </a:cubicBezTo>
                  <a:cubicBezTo>
                    <a:pt x="443684" y="560776"/>
                    <a:pt x="471583" y="544037"/>
                    <a:pt x="500412" y="529157"/>
                  </a:cubicBezTo>
                  <a:cubicBezTo>
                    <a:pt x="531102" y="513347"/>
                    <a:pt x="562721" y="499398"/>
                    <a:pt x="595270" y="487308"/>
                  </a:cubicBezTo>
                  <a:cubicBezTo>
                    <a:pt x="632469" y="472428"/>
                    <a:pt x="670598" y="460339"/>
                    <a:pt x="709657" y="448249"/>
                  </a:cubicBezTo>
                  <a:cubicBezTo>
                    <a:pt x="734767" y="440809"/>
                    <a:pt x="760806" y="435229"/>
                    <a:pt x="786845" y="431509"/>
                  </a:cubicBezTo>
                  <a:cubicBezTo>
                    <a:pt x="799865" y="429649"/>
                    <a:pt x="812885" y="427790"/>
                    <a:pt x="825904" y="425930"/>
                  </a:cubicBezTo>
                  <a:cubicBezTo>
                    <a:pt x="837994" y="424070"/>
                    <a:pt x="849154" y="423140"/>
                    <a:pt x="861243" y="422210"/>
                  </a:cubicBezTo>
                  <a:cubicBezTo>
                    <a:pt x="863103" y="424070"/>
                    <a:pt x="864964" y="426860"/>
                    <a:pt x="866824" y="428719"/>
                  </a:cubicBezTo>
                  <a:cubicBezTo>
                    <a:pt x="909602" y="486378"/>
                    <a:pt x="948661" y="545897"/>
                    <a:pt x="984931" y="607275"/>
                  </a:cubicBezTo>
                  <a:cubicBezTo>
                    <a:pt x="1003530" y="637964"/>
                    <a:pt x="1022130" y="669584"/>
                    <a:pt x="1039799" y="701203"/>
                  </a:cubicBezTo>
                  <a:cubicBezTo>
                    <a:pt x="1057468" y="732822"/>
                    <a:pt x="1075138" y="763511"/>
                    <a:pt x="1093738" y="795130"/>
                  </a:cubicBezTo>
                  <a:cubicBezTo>
                    <a:pt x="1093738" y="795130"/>
                    <a:pt x="1094667" y="796060"/>
                    <a:pt x="1094667" y="796060"/>
                  </a:cubicBezTo>
                  <a:cubicBezTo>
                    <a:pt x="1091878" y="794201"/>
                    <a:pt x="1089088" y="793271"/>
                    <a:pt x="1085368" y="792341"/>
                  </a:cubicBezTo>
                  <a:cubicBezTo>
                    <a:pt x="1083508" y="792341"/>
                    <a:pt x="1082578" y="792341"/>
                    <a:pt x="1080718" y="792341"/>
                  </a:cubicBezTo>
                  <a:cubicBezTo>
                    <a:pt x="1076999" y="792341"/>
                    <a:pt x="1073279" y="793271"/>
                    <a:pt x="1069559" y="795130"/>
                  </a:cubicBezTo>
                  <a:cubicBezTo>
                    <a:pt x="1060259" y="800710"/>
                    <a:pt x="1056539" y="811870"/>
                    <a:pt x="1057468" y="822100"/>
                  </a:cubicBezTo>
                  <a:cubicBezTo>
                    <a:pt x="1059329" y="837909"/>
                    <a:pt x="1068629" y="852789"/>
                    <a:pt x="1079788" y="863949"/>
                  </a:cubicBezTo>
                  <a:cubicBezTo>
                    <a:pt x="1082578" y="866739"/>
                    <a:pt x="1087228" y="866739"/>
                    <a:pt x="1090018" y="863949"/>
                  </a:cubicBezTo>
                  <a:cubicBezTo>
                    <a:pt x="1092808" y="861159"/>
                    <a:pt x="1092808" y="856509"/>
                    <a:pt x="1090018" y="853719"/>
                  </a:cubicBezTo>
                  <a:cubicBezTo>
                    <a:pt x="1088158" y="851859"/>
                    <a:pt x="1086299" y="849069"/>
                    <a:pt x="1084438" y="847209"/>
                  </a:cubicBezTo>
                  <a:cubicBezTo>
                    <a:pt x="1080718" y="842559"/>
                    <a:pt x="1077929" y="837909"/>
                    <a:pt x="1076068" y="833260"/>
                  </a:cubicBezTo>
                  <a:cubicBezTo>
                    <a:pt x="1075138" y="830470"/>
                    <a:pt x="1074208" y="826750"/>
                    <a:pt x="1073279" y="823960"/>
                  </a:cubicBezTo>
                  <a:cubicBezTo>
                    <a:pt x="1073279" y="822100"/>
                    <a:pt x="1073279" y="820240"/>
                    <a:pt x="1073279" y="817450"/>
                  </a:cubicBezTo>
                  <a:cubicBezTo>
                    <a:pt x="1073279" y="816520"/>
                    <a:pt x="1074208" y="814660"/>
                    <a:pt x="1074208" y="813730"/>
                  </a:cubicBezTo>
                  <a:cubicBezTo>
                    <a:pt x="1074208" y="812800"/>
                    <a:pt x="1075138" y="811870"/>
                    <a:pt x="1075138" y="811870"/>
                  </a:cubicBezTo>
                  <a:cubicBezTo>
                    <a:pt x="1075138" y="811870"/>
                    <a:pt x="1076068" y="810940"/>
                    <a:pt x="1076068" y="810940"/>
                  </a:cubicBezTo>
                  <a:cubicBezTo>
                    <a:pt x="1076068" y="810940"/>
                    <a:pt x="1076999" y="810010"/>
                    <a:pt x="1076999" y="810010"/>
                  </a:cubicBezTo>
                  <a:cubicBezTo>
                    <a:pt x="1076999" y="810010"/>
                    <a:pt x="1077929" y="810010"/>
                    <a:pt x="1078858" y="810010"/>
                  </a:cubicBezTo>
                  <a:cubicBezTo>
                    <a:pt x="1079788" y="810010"/>
                    <a:pt x="1079788" y="810010"/>
                    <a:pt x="1080718" y="810010"/>
                  </a:cubicBezTo>
                  <a:cubicBezTo>
                    <a:pt x="1081649" y="810010"/>
                    <a:pt x="1082578" y="810010"/>
                    <a:pt x="1083508" y="810940"/>
                  </a:cubicBezTo>
                  <a:cubicBezTo>
                    <a:pt x="1085368" y="811870"/>
                    <a:pt x="1086299" y="812800"/>
                    <a:pt x="1088158" y="813730"/>
                  </a:cubicBezTo>
                  <a:cubicBezTo>
                    <a:pt x="1090948" y="815590"/>
                    <a:pt x="1092808" y="818380"/>
                    <a:pt x="1094667" y="820240"/>
                  </a:cubicBezTo>
                  <a:cubicBezTo>
                    <a:pt x="1098388" y="825820"/>
                    <a:pt x="1102108" y="832330"/>
                    <a:pt x="1104898" y="837909"/>
                  </a:cubicBezTo>
                  <a:cubicBezTo>
                    <a:pt x="1106758" y="843489"/>
                    <a:pt x="1108617" y="848139"/>
                    <a:pt x="1110478" y="853719"/>
                  </a:cubicBezTo>
                  <a:cubicBezTo>
                    <a:pt x="1111408" y="856509"/>
                    <a:pt x="1114198" y="859299"/>
                    <a:pt x="1116987" y="860229"/>
                  </a:cubicBezTo>
                  <a:cubicBezTo>
                    <a:pt x="1120707" y="861159"/>
                    <a:pt x="1125357" y="859299"/>
                    <a:pt x="1127217" y="855579"/>
                  </a:cubicBezTo>
                  <a:cubicBezTo>
                    <a:pt x="1128148" y="852789"/>
                    <a:pt x="1130007" y="849069"/>
                    <a:pt x="1131867" y="846279"/>
                  </a:cubicBezTo>
                  <a:cubicBezTo>
                    <a:pt x="1132797" y="845349"/>
                    <a:pt x="1133727" y="843489"/>
                    <a:pt x="1134657" y="842559"/>
                  </a:cubicBezTo>
                  <a:cubicBezTo>
                    <a:pt x="1136516" y="839769"/>
                    <a:pt x="1139307" y="836979"/>
                    <a:pt x="1142097" y="834190"/>
                  </a:cubicBezTo>
                  <a:cubicBezTo>
                    <a:pt x="1143957" y="832330"/>
                    <a:pt x="1145816" y="831400"/>
                    <a:pt x="1148607" y="830470"/>
                  </a:cubicBezTo>
                  <a:cubicBezTo>
                    <a:pt x="1150466" y="829540"/>
                    <a:pt x="1151397" y="829540"/>
                    <a:pt x="1153256" y="829540"/>
                  </a:cubicBezTo>
                  <a:cubicBezTo>
                    <a:pt x="1154186" y="829540"/>
                    <a:pt x="1155116" y="829540"/>
                    <a:pt x="1156047" y="829540"/>
                  </a:cubicBezTo>
                  <a:cubicBezTo>
                    <a:pt x="1156977" y="829540"/>
                    <a:pt x="1156977" y="829540"/>
                    <a:pt x="1157906" y="829540"/>
                  </a:cubicBezTo>
                  <a:cubicBezTo>
                    <a:pt x="1157906" y="829540"/>
                    <a:pt x="1157906" y="829540"/>
                    <a:pt x="1158836" y="829540"/>
                  </a:cubicBezTo>
                  <a:cubicBezTo>
                    <a:pt x="1158836" y="829540"/>
                    <a:pt x="1158836" y="829540"/>
                    <a:pt x="1158836" y="829540"/>
                  </a:cubicBezTo>
                  <a:cubicBezTo>
                    <a:pt x="1158836" y="829540"/>
                    <a:pt x="1158836" y="829540"/>
                    <a:pt x="1158836" y="829540"/>
                  </a:cubicBezTo>
                  <a:cubicBezTo>
                    <a:pt x="1158836" y="829540"/>
                    <a:pt x="1158836" y="830470"/>
                    <a:pt x="1158836" y="830470"/>
                  </a:cubicBezTo>
                  <a:cubicBezTo>
                    <a:pt x="1158836" y="831400"/>
                    <a:pt x="1158836" y="832330"/>
                    <a:pt x="1158836" y="832330"/>
                  </a:cubicBezTo>
                  <a:cubicBezTo>
                    <a:pt x="1158836" y="834190"/>
                    <a:pt x="1157906" y="836979"/>
                    <a:pt x="1156977" y="838840"/>
                  </a:cubicBezTo>
                  <a:cubicBezTo>
                    <a:pt x="1155116" y="843489"/>
                    <a:pt x="1152327" y="848139"/>
                    <a:pt x="1149536" y="851859"/>
                  </a:cubicBezTo>
                  <a:cubicBezTo>
                    <a:pt x="1147677" y="854649"/>
                    <a:pt x="1144886" y="857439"/>
                    <a:pt x="1143027" y="860229"/>
                  </a:cubicBezTo>
                  <a:cubicBezTo>
                    <a:pt x="1138377" y="864879"/>
                    <a:pt x="1138377" y="873249"/>
                    <a:pt x="1143027" y="877899"/>
                  </a:cubicBezTo>
                  <a:cubicBezTo>
                    <a:pt x="1147677" y="882548"/>
                    <a:pt x="1156047" y="882548"/>
                    <a:pt x="1160697" y="877899"/>
                  </a:cubicBezTo>
                  <a:cubicBezTo>
                    <a:pt x="1166276" y="871389"/>
                    <a:pt x="1171856" y="864879"/>
                    <a:pt x="1175576" y="857439"/>
                  </a:cubicBezTo>
                  <a:cubicBezTo>
                    <a:pt x="1179296" y="850929"/>
                    <a:pt x="1181156" y="844419"/>
                    <a:pt x="1182086" y="836979"/>
                  </a:cubicBezTo>
                  <a:cubicBezTo>
                    <a:pt x="1183015" y="832330"/>
                    <a:pt x="1182086" y="827680"/>
                    <a:pt x="1180226" y="823030"/>
                  </a:cubicBezTo>
                  <a:cubicBezTo>
                    <a:pt x="1179296" y="819310"/>
                    <a:pt x="1177436" y="817450"/>
                    <a:pt x="1175576" y="814660"/>
                  </a:cubicBezTo>
                  <a:cubicBezTo>
                    <a:pt x="1173716" y="812800"/>
                    <a:pt x="1171856" y="810940"/>
                    <a:pt x="1169997" y="810010"/>
                  </a:cubicBezTo>
                  <a:cubicBezTo>
                    <a:pt x="1166276" y="807220"/>
                    <a:pt x="1160697" y="806290"/>
                    <a:pt x="1156977" y="806290"/>
                  </a:cubicBezTo>
                  <a:cubicBezTo>
                    <a:pt x="1151397" y="806290"/>
                    <a:pt x="1145816" y="808150"/>
                    <a:pt x="1141166" y="810010"/>
                  </a:cubicBezTo>
                  <a:cubicBezTo>
                    <a:pt x="1137447" y="811870"/>
                    <a:pt x="1134657" y="813730"/>
                    <a:pt x="1131867" y="816520"/>
                  </a:cubicBezTo>
                  <a:cubicBezTo>
                    <a:pt x="1131867" y="815590"/>
                    <a:pt x="1131867" y="815590"/>
                    <a:pt x="1130937" y="814660"/>
                  </a:cubicBezTo>
                  <a:cubicBezTo>
                    <a:pt x="1129077" y="811870"/>
                    <a:pt x="1128148" y="809080"/>
                    <a:pt x="1126287" y="806290"/>
                  </a:cubicBezTo>
                  <a:cubicBezTo>
                    <a:pt x="1123498" y="798850"/>
                    <a:pt x="1119778" y="791411"/>
                    <a:pt x="1116057" y="783971"/>
                  </a:cubicBezTo>
                  <a:cubicBezTo>
                    <a:pt x="1112337" y="775601"/>
                    <a:pt x="1107687" y="767231"/>
                    <a:pt x="1103967" y="758861"/>
                  </a:cubicBezTo>
                  <a:cubicBezTo>
                    <a:pt x="1095598" y="743052"/>
                    <a:pt x="1087228" y="727242"/>
                    <a:pt x="1078858" y="711433"/>
                  </a:cubicBezTo>
                  <a:cubicBezTo>
                    <a:pt x="1061189" y="679813"/>
                    <a:pt x="1043519" y="648194"/>
                    <a:pt x="1024920" y="617505"/>
                  </a:cubicBezTo>
                  <a:cubicBezTo>
                    <a:pt x="987721" y="555196"/>
                    <a:pt x="948661" y="494748"/>
                    <a:pt x="905883" y="436159"/>
                  </a:cubicBezTo>
                  <a:cubicBezTo>
                    <a:pt x="885423" y="408260"/>
                    <a:pt x="864034" y="380361"/>
                    <a:pt x="842644" y="353391"/>
                  </a:cubicBezTo>
                  <a:cubicBezTo>
                    <a:pt x="836134" y="345022"/>
                    <a:pt x="828694" y="336652"/>
                    <a:pt x="822185" y="328282"/>
                  </a:cubicBezTo>
                  <a:cubicBezTo>
                    <a:pt x="801725" y="302243"/>
                    <a:pt x="781266" y="277133"/>
                    <a:pt x="759876" y="251094"/>
                  </a:cubicBezTo>
                  <a:cubicBezTo>
                    <a:pt x="732907" y="219475"/>
                    <a:pt x="705007" y="187855"/>
                    <a:pt x="676178" y="158096"/>
                  </a:cubicBezTo>
                  <a:cubicBezTo>
                    <a:pt x="646419" y="127407"/>
                    <a:pt x="614799" y="97648"/>
                    <a:pt x="580391" y="70678"/>
                  </a:cubicBezTo>
                  <a:cubicBezTo>
                    <a:pt x="550631" y="47429"/>
                    <a:pt x="519012" y="26039"/>
                    <a:pt x="484603" y="12090"/>
                  </a:cubicBezTo>
                  <a:cubicBezTo>
                    <a:pt x="466003" y="4650"/>
                    <a:pt x="446474" y="0"/>
                    <a:pt x="426014" y="0"/>
                  </a:cubicBezTo>
                  <a:cubicBezTo>
                    <a:pt x="415785" y="0"/>
                    <a:pt x="405555" y="930"/>
                    <a:pt x="395325" y="4650"/>
                  </a:cubicBezTo>
                  <a:cubicBezTo>
                    <a:pt x="380446" y="9300"/>
                    <a:pt x="367426" y="17670"/>
                    <a:pt x="356266" y="27899"/>
                  </a:cubicBezTo>
                  <a:cubicBezTo>
                    <a:pt x="338597" y="43709"/>
                    <a:pt x="329297" y="66958"/>
                    <a:pt x="323717" y="89278"/>
                  </a:cubicBezTo>
                  <a:cubicBezTo>
                    <a:pt x="316277" y="115317"/>
                    <a:pt x="313487" y="142286"/>
                    <a:pt x="311627" y="169256"/>
                  </a:cubicBezTo>
                  <a:cubicBezTo>
                    <a:pt x="310697" y="181346"/>
                    <a:pt x="309767" y="193435"/>
                    <a:pt x="309767" y="205525"/>
                  </a:cubicBezTo>
                  <a:cubicBezTo>
                    <a:pt x="308837" y="219475"/>
                    <a:pt x="307907" y="232494"/>
                    <a:pt x="306977" y="246444"/>
                  </a:cubicBezTo>
                  <a:cubicBezTo>
                    <a:pt x="301398" y="323632"/>
                    <a:pt x="301398" y="401750"/>
                    <a:pt x="303257" y="479868"/>
                  </a:cubicBezTo>
                  <a:cubicBezTo>
                    <a:pt x="305117" y="556126"/>
                    <a:pt x="309767" y="631455"/>
                    <a:pt x="315347" y="706783"/>
                  </a:cubicBezTo>
                  <a:cubicBezTo>
                    <a:pt x="325577" y="834190"/>
                    <a:pt x="342316" y="960666"/>
                    <a:pt x="373005" y="1084353"/>
                  </a:cubicBezTo>
                  <a:cubicBezTo>
                    <a:pt x="371146" y="1085283"/>
                    <a:pt x="369286" y="1086213"/>
                    <a:pt x="367426" y="1087143"/>
                  </a:cubicBezTo>
                  <a:cubicBezTo>
                    <a:pt x="343247" y="1100163"/>
                    <a:pt x="319067" y="1113183"/>
                    <a:pt x="295817" y="1128992"/>
                  </a:cubicBezTo>
                  <a:cubicBezTo>
                    <a:pt x="274428" y="1143872"/>
                    <a:pt x="253968" y="1160612"/>
                    <a:pt x="240019" y="1182001"/>
                  </a:cubicBezTo>
                  <a:cubicBezTo>
                    <a:pt x="230719" y="1195951"/>
                    <a:pt x="225139" y="1213620"/>
                    <a:pt x="226069" y="1230360"/>
                  </a:cubicBezTo>
                  <a:cubicBezTo>
                    <a:pt x="225139" y="1241520"/>
                    <a:pt x="230719" y="1254539"/>
                    <a:pt x="241879" y="1264769"/>
                  </a:cubicBezTo>
                  <a:close/>
                  <a:moveTo>
                    <a:pt x="320927" y="333862"/>
                  </a:moveTo>
                  <a:cubicBezTo>
                    <a:pt x="321857" y="311542"/>
                    <a:pt x="322787" y="289223"/>
                    <a:pt x="323717" y="265973"/>
                  </a:cubicBezTo>
                  <a:cubicBezTo>
                    <a:pt x="324647" y="246444"/>
                    <a:pt x="326507" y="227844"/>
                    <a:pt x="327437" y="208315"/>
                  </a:cubicBezTo>
                  <a:cubicBezTo>
                    <a:pt x="329297" y="178556"/>
                    <a:pt x="330227" y="148796"/>
                    <a:pt x="334877" y="119037"/>
                  </a:cubicBezTo>
                  <a:cubicBezTo>
                    <a:pt x="334877" y="119037"/>
                    <a:pt x="334877" y="119967"/>
                    <a:pt x="334877" y="119967"/>
                  </a:cubicBezTo>
                  <a:cubicBezTo>
                    <a:pt x="334877" y="119037"/>
                    <a:pt x="334877" y="119037"/>
                    <a:pt x="334877" y="118107"/>
                  </a:cubicBezTo>
                  <a:cubicBezTo>
                    <a:pt x="334877" y="118107"/>
                    <a:pt x="334877" y="117177"/>
                    <a:pt x="334877" y="117177"/>
                  </a:cubicBezTo>
                  <a:cubicBezTo>
                    <a:pt x="334877" y="117177"/>
                    <a:pt x="334877" y="118107"/>
                    <a:pt x="334877" y="118107"/>
                  </a:cubicBezTo>
                  <a:cubicBezTo>
                    <a:pt x="337666" y="100437"/>
                    <a:pt x="342316" y="82768"/>
                    <a:pt x="348826" y="66958"/>
                  </a:cubicBezTo>
                  <a:cubicBezTo>
                    <a:pt x="351616" y="59519"/>
                    <a:pt x="356266" y="53009"/>
                    <a:pt x="360916" y="47429"/>
                  </a:cubicBezTo>
                  <a:cubicBezTo>
                    <a:pt x="365566" y="42779"/>
                    <a:pt x="370216" y="38129"/>
                    <a:pt x="374865" y="34409"/>
                  </a:cubicBezTo>
                  <a:cubicBezTo>
                    <a:pt x="380446" y="30689"/>
                    <a:pt x="386955" y="26969"/>
                    <a:pt x="393465" y="24179"/>
                  </a:cubicBezTo>
                  <a:cubicBezTo>
                    <a:pt x="399975" y="22319"/>
                    <a:pt x="406485" y="20459"/>
                    <a:pt x="412995" y="19530"/>
                  </a:cubicBezTo>
                  <a:cubicBezTo>
                    <a:pt x="421364" y="18600"/>
                    <a:pt x="430664" y="19530"/>
                    <a:pt x="439034" y="20459"/>
                  </a:cubicBezTo>
                  <a:cubicBezTo>
                    <a:pt x="452984" y="23249"/>
                    <a:pt x="466003" y="26969"/>
                    <a:pt x="479023" y="33479"/>
                  </a:cubicBezTo>
                  <a:cubicBezTo>
                    <a:pt x="509712" y="47429"/>
                    <a:pt x="536682" y="66028"/>
                    <a:pt x="562721" y="87418"/>
                  </a:cubicBezTo>
                  <a:cubicBezTo>
                    <a:pt x="595270" y="113457"/>
                    <a:pt x="625959" y="143217"/>
                    <a:pt x="654789" y="173906"/>
                  </a:cubicBezTo>
                  <a:cubicBezTo>
                    <a:pt x="668739" y="188785"/>
                    <a:pt x="681758" y="202735"/>
                    <a:pt x="695708" y="217615"/>
                  </a:cubicBezTo>
                  <a:cubicBezTo>
                    <a:pt x="694778" y="217615"/>
                    <a:pt x="693848" y="217615"/>
                    <a:pt x="693848" y="217615"/>
                  </a:cubicBezTo>
                  <a:cubicBezTo>
                    <a:pt x="686408" y="217615"/>
                    <a:pt x="678968" y="218545"/>
                    <a:pt x="671528" y="219475"/>
                  </a:cubicBezTo>
                  <a:cubicBezTo>
                    <a:pt x="657579" y="221335"/>
                    <a:pt x="644559" y="223195"/>
                    <a:pt x="630609" y="225984"/>
                  </a:cubicBezTo>
                  <a:cubicBezTo>
                    <a:pt x="602710" y="231564"/>
                    <a:pt x="575741" y="239934"/>
                    <a:pt x="548771" y="249234"/>
                  </a:cubicBezTo>
                  <a:cubicBezTo>
                    <a:pt x="493902" y="268763"/>
                    <a:pt x="440894" y="292943"/>
                    <a:pt x="390675" y="323632"/>
                  </a:cubicBezTo>
                  <a:cubicBezTo>
                    <a:pt x="365566" y="338512"/>
                    <a:pt x="342316" y="356181"/>
                    <a:pt x="319997" y="374781"/>
                  </a:cubicBezTo>
                  <a:cubicBezTo>
                    <a:pt x="320927" y="360831"/>
                    <a:pt x="320927" y="347811"/>
                    <a:pt x="320927" y="333862"/>
                  </a:cubicBezTo>
                  <a:close/>
                  <a:moveTo>
                    <a:pt x="1181156" y="880688"/>
                  </a:moveTo>
                  <a:cubicBezTo>
                    <a:pt x="1183015" y="887198"/>
                    <a:pt x="1189526" y="891848"/>
                    <a:pt x="1196035" y="889988"/>
                  </a:cubicBezTo>
                  <a:cubicBezTo>
                    <a:pt x="1216495" y="884408"/>
                    <a:pt x="1237884" y="879758"/>
                    <a:pt x="1259274" y="876968"/>
                  </a:cubicBezTo>
                  <a:cubicBezTo>
                    <a:pt x="1298333" y="872319"/>
                    <a:pt x="1338322" y="872319"/>
                    <a:pt x="1377381" y="876968"/>
                  </a:cubicBezTo>
                  <a:cubicBezTo>
                    <a:pt x="1422950" y="883478"/>
                    <a:pt x="1467589" y="895568"/>
                    <a:pt x="1511298" y="912308"/>
                  </a:cubicBezTo>
                  <a:cubicBezTo>
                    <a:pt x="1568956" y="935557"/>
                    <a:pt x="1621965" y="967176"/>
                    <a:pt x="1672184" y="1003445"/>
                  </a:cubicBezTo>
                  <a:cubicBezTo>
                    <a:pt x="1735422" y="1050874"/>
                    <a:pt x="1792150" y="1107603"/>
                    <a:pt x="1841440" y="1168981"/>
                  </a:cubicBezTo>
                  <a:cubicBezTo>
                    <a:pt x="1887938" y="1228500"/>
                    <a:pt x="1927928" y="1294528"/>
                    <a:pt x="1957687" y="1364277"/>
                  </a:cubicBezTo>
                  <a:cubicBezTo>
                    <a:pt x="1963266" y="1378226"/>
                    <a:pt x="1968846" y="1393106"/>
                    <a:pt x="1974427" y="1407986"/>
                  </a:cubicBezTo>
                  <a:cubicBezTo>
                    <a:pt x="1980936" y="1426585"/>
                    <a:pt x="1987445" y="1446115"/>
                    <a:pt x="1990236" y="1466574"/>
                  </a:cubicBezTo>
                  <a:cubicBezTo>
                    <a:pt x="1991166" y="1469364"/>
                    <a:pt x="1993956" y="1473084"/>
                    <a:pt x="1995816" y="1474014"/>
                  </a:cubicBezTo>
                  <a:cubicBezTo>
                    <a:pt x="1998606" y="1475874"/>
                    <a:pt x="2002326" y="1475874"/>
                    <a:pt x="2005115" y="1474944"/>
                  </a:cubicBezTo>
                  <a:cubicBezTo>
                    <a:pt x="2008835" y="1474014"/>
                    <a:pt x="2011626" y="1472154"/>
                    <a:pt x="2012556" y="1468434"/>
                  </a:cubicBezTo>
                  <a:cubicBezTo>
                    <a:pt x="2014415" y="1465644"/>
                    <a:pt x="2014415" y="1461924"/>
                    <a:pt x="2013485" y="1459134"/>
                  </a:cubicBezTo>
                  <a:cubicBezTo>
                    <a:pt x="2013485" y="1458204"/>
                    <a:pt x="2013485" y="1458204"/>
                    <a:pt x="2013485" y="1457274"/>
                  </a:cubicBezTo>
                  <a:cubicBezTo>
                    <a:pt x="2010695" y="1436815"/>
                    <a:pt x="2006045" y="1417285"/>
                    <a:pt x="1999536" y="1397756"/>
                  </a:cubicBezTo>
                  <a:cubicBezTo>
                    <a:pt x="1994886" y="1381016"/>
                    <a:pt x="1988376" y="1365207"/>
                    <a:pt x="1981866" y="1348467"/>
                  </a:cubicBezTo>
                  <a:cubicBezTo>
                    <a:pt x="1967916" y="1314058"/>
                    <a:pt x="1952107" y="1281509"/>
                    <a:pt x="1933508" y="1249889"/>
                  </a:cubicBezTo>
                  <a:cubicBezTo>
                    <a:pt x="1895379" y="1183861"/>
                    <a:pt x="1847949" y="1123412"/>
                    <a:pt x="1794011" y="1069474"/>
                  </a:cubicBezTo>
                  <a:cubicBezTo>
                    <a:pt x="1740072" y="1015535"/>
                    <a:pt x="1679623" y="968106"/>
                    <a:pt x="1613595" y="929977"/>
                  </a:cubicBezTo>
                  <a:cubicBezTo>
                    <a:pt x="1581046" y="911378"/>
                    <a:pt x="1547567" y="895568"/>
                    <a:pt x="1512227" y="882548"/>
                  </a:cubicBezTo>
                  <a:cubicBezTo>
                    <a:pt x="1478748" y="869529"/>
                    <a:pt x="1443409" y="860229"/>
                    <a:pt x="1408070" y="853719"/>
                  </a:cubicBezTo>
                  <a:cubicBezTo>
                    <a:pt x="1379241" y="849069"/>
                    <a:pt x="1349481" y="846279"/>
                    <a:pt x="1319723" y="846279"/>
                  </a:cubicBezTo>
                  <a:cubicBezTo>
                    <a:pt x="1313212" y="846279"/>
                    <a:pt x="1305773" y="846279"/>
                    <a:pt x="1299262" y="846279"/>
                  </a:cubicBezTo>
                  <a:cubicBezTo>
                    <a:pt x="1262063" y="848139"/>
                    <a:pt x="1225795" y="853719"/>
                    <a:pt x="1189526" y="863949"/>
                  </a:cubicBezTo>
                  <a:cubicBezTo>
                    <a:pt x="1183015" y="867669"/>
                    <a:pt x="1179296" y="874179"/>
                    <a:pt x="1181156" y="880688"/>
                  </a:cubicBezTo>
                  <a:close/>
                  <a:moveTo>
                    <a:pt x="341387" y="790481"/>
                  </a:moveTo>
                  <a:cubicBezTo>
                    <a:pt x="341387" y="789551"/>
                    <a:pt x="341387" y="789551"/>
                    <a:pt x="341387" y="788621"/>
                  </a:cubicBezTo>
                  <a:cubicBezTo>
                    <a:pt x="341387" y="788621"/>
                    <a:pt x="341387" y="789551"/>
                    <a:pt x="341387" y="790481"/>
                  </a:cubicBezTo>
                  <a:cubicBezTo>
                    <a:pt x="341387" y="789551"/>
                    <a:pt x="341387" y="789551"/>
                    <a:pt x="341387" y="790481"/>
                  </a:cubicBezTo>
                  <a:close/>
                  <a:moveTo>
                    <a:pt x="341387" y="790481"/>
                  </a:moveTo>
                  <a:cubicBezTo>
                    <a:pt x="341387" y="790481"/>
                    <a:pt x="341387" y="790481"/>
                    <a:pt x="341387" y="790481"/>
                  </a:cubicBezTo>
                  <a:cubicBezTo>
                    <a:pt x="341387" y="790481"/>
                    <a:pt x="341387" y="790481"/>
                    <a:pt x="341387" y="790481"/>
                  </a:cubicBezTo>
                  <a:cubicBezTo>
                    <a:pt x="341387" y="790481"/>
                    <a:pt x="341387" y="790481"/>
                    <a:pt x="341387" y="790481"/>
                  </a:cubicBezTo>
                  <a:close/>
                  <a:moveTo>
                    <a:pt x="335806" y="119037"/>
                  </a:moveTo>
                  <a:cubicBezTo>
                    <a:pt x="335806" y="119037"/>
                    <a:pt x="335806" y="119037"/>
                    <a:pt x="335806" y="119037"/>
                  </a:cubicBezTo>
                  <a:cubicBezTo>
                    <a:pt x="335806" y="119037"/>
                    <a:pt x="335806" y="119037"/>
                    <a:pt x="335806" y="119037"/>
                  </a:cubicBezTo>
                  <a:cubicBezTo>
                    <a:pt x="335806" y="119037"/>
                    <a:pt x="335806" y="119037"/>
                    <a:pt x="335806" y="119037"/>
                  </a:cubicBezTo>
                  <a:close/>
                  <a:moveTo>
                    <a:pt x="3711623" y="3891955"/>
                  </a:moveTo>
                  <a:cubicBezTo>
                    <a:pt x="3709764" y="3884515"/>
                    <a:pt x="3706973" y="3877075"/>
                    <a:pt x="3703253" y="3869635"/>
                  </a:cubicBezTo>
                  <a:cubicBezTo>
                    <a:pt x="3699534" y="3861265"/>
                    <a:pt x="3694884" y="3853825"/>
                    <a:pt x="3690235" y="3847316"/>
                  </a:cubicBezTo>
                  <a:cubicBezTo>
                    <a:pt x="3676285" y="3826856"/>
                    <a:pt x="3657685" y="3806397"/>
                    <a:pt x="3630716" y="3784077"/>
                  </a:cubicBezTo>
                  <a:cubicBezTo>
                    <a:pt x="3630716" y="3784077"/>
                    <a:pt x="3629786" y="3783147"/>
                    <a:pt x="3629786" y="3783147"/>
                  </a:cubicBezTo>
                  <a:lnTo>
                    <a:pt x="3630716" y="3780357"/>
                  </a:lnTo>
                  <a:cubicBezTo>
                    <a:pt x="3633505" y="3772918"/>
                    <a:pt x="3636295" y="3765478"/>
                    <a:pt x="3639086" y="3758038"/>
                  </a:cubicBezTo>
                  <a:cubicBezTo>
                    <a:pt x="3640016" y="3754318"/>
                    <a:pt x="3641875" y="3750598"/>
                    <a:pt x="3642805" y="3745948"/>
                  </a:cubicBezTo>
                  <a:lnTo>
                    <a:pt x="3642805" y="3745018"/>
                  </a:lnTo>
                  <a:cubicBezTo>
                    <a:pt x="3643736" y="3741298"/>
                    <a:pt x="3644665" y="3738508"/>
                    <a:pt x="3645595" y="3734789"/>
                  </a:cubicBezTo>
                  <a:cubicBezTo>
                    <a:pt x="3648386" y="3727349"/>
                    <a:pt x="3640945" y="3719909"/>
                    <a:pt x="3637225" y="3714329"/>
                  </a:cubicBezTo>
                  <a:cubicBezTo>
                    <a:pt x="3632575" y="3707819"/>
                    <a:pt x="3626996" y="3702239"/>
                    <a:pt x="3622346" y="3696659"/>
                  </a:cubicBezTo>
                  <a:lnTo>
                    <a:pt x="3621416" y="3694800"/>
                  </a:lnTo>
                  <a:lnTo>
                    <a:pt x="3614906" y="3686430"/>
                  </a:lnTo>
                  <a:lnTo>
                    <a:pt x="3607466" y="3677130"/>
                  </a:lnTo>
                  <a:cubicBezTo>
                    <a:pt x="3601887" y="3670620"/>
                    <a:pt x="3596306" y="3663180"/>
                    <a:pt x="3590726" y="3656670"/>
                  </a:cubicBezTo>
                  <a:cubicBezTo>
                    <a:pt x="3574917" y="3638071"/>
                    <a:pt x="3559107" y="3620401"/>
                    <a:pt x="3546088" y="3604592"/>
                  </a:cubicBezTo>
                  <a:cubicBezTo>
                    <a:pt x="3514469" y="3569253"/>
                    <a:pt x="3483779" y="3534843"/>
                    <a:pt x="3454020" y="3502294"/>
                  </a:cubicBezTo>
                  <a:cubicBezTo>
                    <a:pt x="3387061" y="3430686"/>
                    <a:pt x="3321963" y="3366517"/>
                    <a:pt x="3255005" y="3307929"/>
                  </a:cubicBezTo>
                  <a:cubicBezTo>
                    <a:pt x="3194556" y="3254920"/>
                    <a:pt x="3133178" y="3206562"/>
                    <a:pt x="3071800" y="3163783"/>
                  </a:cubicBezTo>
                  <a:cubicBezTo>
                    <a:pt x="3076450" y="3157273"/>
                    <a:pt x="3081100" y="3150763"/>
                    <a:pt x="3086679" y="3144253"/>
                  </a:cubicBezTo>
                  <a:cubicBezTo>
                    <a:pt x="3099699" y="3126583"/>
                    <a:pt x="3111788" y="3106124"/>
                    <a:pt x="3123878" y="3084735"/>
                  </a:cubicBezTo>
                  <a:cubicBezTo>
                    <a:pt x="3124808" y="3081944"/>
                    <a:pt x="3125738" y="3079155"/>
                    <a:pt x="3125738" y="3076365"/>
                  </a:cubicBezTo>
                  <a:cubicBezTo>
                    <a:pt x="3127598" y="3071715"/>
                    <a:pt x="3125738" y="3067065"/>
                    <a:pt x="3122949" y="3062415"/>
                  </a:cubicBezTo>
                  <a:cubicBezTo>
                    <a:pt x="3109929" y="3046605"/>
                    <a:pt x="3095049" y="3030796"/>
                    <a:pt x="3082029" y="3016846"/>
                  </a:cubicBezTo>
                  <a:lnTo>
                    <a:pt x="3075519" y="3010336"/>
                  </a:lnTo>
                  <a:cubicBezTo>
                    <a:pt x="3058780" y="2992667"/>
                    <a:pt x="3042040" y="2974997"/>
                    <a:pt x="3026231" y="2958258"/>
                  </a:cubicBezTo>
                  <a:cubicBezTo>
                    <a:pt x="2994611" y="2925708"/>
                    <a:pt x="2962062" y="2892229"/>
                    <a:pt x="2924863" y="2855960"/>
                  </a:cubicBezTo>
                  <a:cubicBezTo>
                    <a:pt x="2851395" y="2783422"/>
                    <a:pt x="2782576" y="2719253"/>
                    <a:pt x="2715618" y="2660665"/>
                  </a:cubicBezTo>
                  <a:cubicBezTo>
                    <a:pt x="2699809" y="2646715"/>
                    <a:pt x="2684928" y="2633696"/>
                    <a:pt x="2669119" y="2620676"/>
                  </a:cubicBezTo>
                  <a:cubicBezTo>
                    <a:pt x="2673769" y="2611376"/>
                    <a:pt x="2678419" y="2602076"/>
                    <a:pt x="2682139" y="2592777"/>
                  </a:cubicBezTo>
                  <a:cubicBezTo>
                    <a:pt x="2697948" y="2560227"/>
                    <a:pt x="2713759" y="2525818"/>
                    <a:pt x="2729568" y="2487689"/>
                  </a:cubicBezTo>
                  <a:cubicBezTo>
                    <a:pt x="2762117" y="2412361"/>
                    <a:pt x="2790016" y="2337963"/>
                    <a:pt x="2812336" y="2265425"/>
                  </a:cubicBezTo>
                  <a:cubicBezTo>
                    <a:pt x="2830006" y="2207766"/>
                    <a:pt x="2845815" y="2149177"/>
                    <a:pt x="2856974" y="2089659"/>
                  </a:cubicBezTo>
                  <a:cubicBezTo>
                    <a:pt x="2867205" y="2035720"/>
                    <a:pt x="2873714" y="1981781"/>
                    <a:pt x="2876505" y="1926913"/>
                  </a:cubicBezTo>
                  <a:cubicBezTo>
                    <a:pt x="2877434" y="1899014"/>
                    <a:pt x="2878364" y="1872044"/>
                    <a:pt x="2877434" y="1844145"/>
                  </a:cubicBezTo>
                  <a:cubicBezTo>
                    <a:pt x="2877434" y="1842285"/>
                    <a:pt x="2877434" y="1839495"/>
                    <a:pt x="2876505" y="1837635"/>
                  </a:cubicBezTo>
                  <a:cubicBezTo>
                    <a:pt x="2875574" y="1834845"/>
                    <a:pt x="2873714" y="1832055"/>
                    <a:pt x="2870924" y="1830195"/>
                  </a:cubicBezTo>
                  <a:cubicBezTo>
                    <a:pt x="2867205" y="1827405"/>
                    <a:pt x="2863485" y="1824615"/>
                    <a:pt x="2859765" y="1821825"/>
                  </a:cubicBezTo>
                  <a:cubicBezTo>
                    <a:pt x="2864414" y="1812525"/>
                    <a:pt x="2869994" y="1804156"/>
                    <a:pt x="2874644" y="1794856"/>
                  </a:cubicBezTo>
                  <a:cubicBezTo>
                    <a:pt x="2883014" y="1780906"/>
                    <a:pt x="2890454" y="1767887"/>
                    <a:pt x="2898823" y="1753937"/>
                  </a:cubicBezTo>
                  <a:cubicBezTo>
                    <a:pt x="2907193" y="1739987"/>
                    <a:pt x="2914633" y="1725108"/>
                    <a:pt x="2921143" y="1710228"/>
                  </a:cubicBezTo>
                  <a:cubicBezTo>
                    <a:pt x="2923933" y="1703718"/>
                    <a:pt x="2926722" y="1697208"/>
                    <a:pt x="2928583" y="1690699"/>
                  </a:cubicBezTo>
                  <a:cubicBezTo>
                    <a:pt x="2930443" y="1685119"/>
                    <a:pt x="2932303" y="1678609"/>
                    <a:pt x="2933233" y="1673029"/>
                  </a:cubicBezTo>
                  <a:cubicBezTo>
                    <a:pt x="2934163" y="1667449"/>
                    <a:pt x="2934163" y="1660939"/>
                    <a:pt x="2932303" y="1655359"/>
                  </a:cubicBezTo>
                  <a:cubicBezTo>
                    <a:pt x="2930443" y="1652570"/>
                    <a:pt x="2929513" y="1649780"/>
                    <a:pt x="2926722" y="1646990"/>
                  </a:cubicBezTo>
                  <a:cubicBezTo>
                    <a:pt x="2923933" y="1645130"/>
                    <a:pt x="2921143" y="1643270"/>
                    <a:pt x="2917423" y="1643270"/>
                  </a:cubicBezTo>
                  <a:cubicBezTo>
                    <a:pt x="2909984" y="1642340"/>
                    <a:pt x="2901614" y="1644200"/>
                    <a:pt x="2895104" y="1647920"/>
                  </a:cubicBezTo>
                  <a:cubicBezTo>
                    <a:pt x="2892314" y="1648850"/>
                    <a:pt x="2890454" y="1649780"/>
                    <a:pt x="2887664" y="1651640"/>
                  </a:cubicBezTo>
                  <a:cubicBezTo>
                    <a:pt x="2889523" y="1646060"/>
                    <a:pt x="2891384" y="1640480"/>
                    <a:pt x="2892314" y="1633970"/>
                  </a:cubicBezTo>
                  <a:cubicBezTo>
                    <a:pt x="2893243" y="1629320"/>
                    <a:pt x="2894173" y="1624670"/>
                    <a:pt x="2893243" y="1620950"/>
                  </a:cubicBezTo>
                  <a:cubicBezTo>
                    <a:pt x="2893243" y="1618160"/>
                    <a:pt x="2892314" y="1615370"/>
                    <a:pt x="2890454" y="1612581"/>
                  </a:cubicBezTo>
                  <a:cubicBezTo>
                    <a:pt x="2889523" y="1609791"/>
                    <a:pt x="2886734" y="1608861"/>
                    <a:pt x="2884873" y="1607001"/>
                  </a:cubicBezTo>
                  <a:cubicBezTo>
                    <a:pt x="2883014" y="1605141"/>
                    <a:pt x="2880224" y="1605141"/>
                    <a:pt x="2877434" y="1605141"/>
                  </a:cubicBezTo>
                  <a:cubicBezTo>
                    <a:pt x="2875574" y="1605141"/>
                    <a:pt x="2872784" y="1605141"/>
                    <a:pt x="2870924" y="1606071"/>
                  </a:cubicBezTo>
                  <a:cubicBezTo>
                    <a:pt x="2866274" y="1607001"/>
                    <a:pt x="2862555" y="1608861"/>
                    <a:pt x="2858835" y="1610721"/>
                  </a:cubicBezTo>
                  <a:cubicBezTo>
                    <a:pt x="2853255" y="1613510"/>
                    <a:pt x="2847674" y="1616300"/>
                    <a:pt x="2842095" y="1620020"/>
                  </a:cubicBezTo>
                  <a:cubicBezTo>
                    <a:pt x="2845815" y="1610721"/>
                    <a:pt x="2848605" y="1601421"/>
                    <a:pt x="2851395" y="1591191"/>
                  </a:cubicBezTo>
                  <a:cubicBezTo>
                    <a:pt x="2853255" y="1582821"/>
                    <a:pt x="2853255" y="1574451"/>
                    <a:pt x="2851395" y="1567012"/>
                  </a:cubicBezTo>
                  <a:cubicBezTo>
                    <a:pt x="2849535" y="1558642"/>
                    <a:pt x="2842095" y="1553062"/>
                    <a:pt x="2833725" y="1551202"/>
                  </a:cubicBezTo>
                  <a:cubicBezTo>
                    <a:pt x="2825356" y="1549342"/>
                    <a:pt x="2817916" y="1553062"/>
                    <a:pt x="2810475" y="1556782"/>
                  </a:cubicBezTo>
                  <a:cubicBezTo>
                    <a:pt x="2806756" y="1559572"/>
                    <a:pt x="2803036" y="1562362"/>
                    <a:pt x="2800246" y="1565152"/>
                  </a:cubicBezTo>
                  <a:cubicBezTo>
                    <a:pt x="2796526" y="1567942"/>
                    <a:pt x="2793736" y="1571661"/>
                    <a:pt x="2790946" y="1574451"/>
                  </a:cubicBezTo>
                  <a:cubicBezTo>
                    <a:pt x="2787226" y="1578171"/>
                    <a:pt x="2784437" y="1581891"/>
                    <a:pt x="2781646" y="1586541"/>
                  </a:cubicBezTo>
                  <a:cubicBezTo>
                    <a:pt x="2781646" y="1581891"/>
                    <a:pt x="2782576" y="1577241"/>
                    <a:pt x="2782576" y="1571661"/>
                  </a:cubicBezTo>
                  <a:cubicBezTo>
                    <a:pt x="2783507" y="1562362"/>
                    <a:pt x="2782576" y="1552132"/>
                    <a:pt x="2780716" y="1542832"/>
                  </a:cubicBezTo>
                  <a:cubicBezTo>
                    <a:pt x="2778857" y="1535392"/>
                    <a:pt x="2775137" y="1527023"/>
                    <a:pt x="2768626" y="1522373"/>
                  </a:cubicBezTo>
                  <a:cubicBezTo>
                    <a:pt x="2763976" y="1519583"/>
                    <a:pt x="2760257" y="1517723"/>
                    <a:pt x="2755608" y="1517723"/>
                  </a:cubicBezTo>
                  <a:cubicBezTo>
                    <a:pt x="2755608" y="1517723"/>
                    <a:pt x="2754677" y="1517723"/>
                    <a:pt x="2754677" y="1517723"/>
                  </a:cubicBezTo>
                  <a:cubicBezTo>
                    <a:pt x="2751887" y="1517723"/>
                    <a:pt x="2748167" y="1518653"/>
                    <a:pt x="2745377" y="1519583"/>
                  </a:cubicBezTo>
                  <a:cubicBezTo>
                    <a:pt x="2737938" y="1522373"/>
                    <a:pt x="2731427" y="1528883"/>
                    <a:pt x="2725848" y="1535392"/>
                  </a:cubicBezTo>
                  <a:cubicBezTo>
                    <a:pt x="2719338" y="1542832"/>
                    <a:pt x="2713759" y="1551202"/>
                    <a:pt x="2709109" y="1559572"/>
                  </a:cubicBezTo>
                  <a:cubicBezTo>
                    <a:pt x="2703528" y="1567942"/>
                    <a:pt x="2698878" y="1576311"/>
                    <a:pt x="2694228" y="1585611"/>
                  </a:cubicBezTo>
                  <a:cubicBezTo>
                    <a:pt x="2692369" y="1588401"/>
                    <a:pt x="2690509" y="1592121"/>
                    <a:pt x="2688649" y="1594911"/>
                  </a:cubicBezTo>
                  <a:cubicBezTo>
                    <a:pt x="2687719" y="1593051"/>
                    <a:pt x="2687719" y="1591191"/>
                    <a:pt x="2686789" y="1589331"/>
                  </a:cubicBezTo>
                  <a:cubicBezTo>
                    <a:pt x="2683999" y="1580031"/>
                    <a:pt x="2682139" y="1570732"/>
                    <a:pt x="2678419" y="1562362"/>
                  </a:cubicBezTo>
                  <a:cubicBezTo>
                    <a:pt x="2673769" y="1548412"/>
                    <a:pt x="2665399" y="1527953"/>
                    <a:pt x="2646800" y="1529812"/>
                  </a:cubicBezTo>
                  <a:cubicBezTo>
                    <a:pt x="2637500" y="1530743"/>
                    <a:pt x="2629130" y="1538182"/>
                    <a:pt x="2623550" y="1544692"/>
                  </a:cubicBezTo>
                  <a:cubicBezTo>
                    <a:pt x="2619830" y="1548412"/>
                    <a:pt x="2617041" y="1553062"/>
                    <a:pt x="2615180" y="1557712"/>
                  </a:cubicBezTo>
                  <a:cubicBezTo>
                    <a:pt x="2612391" y="1562362"/>
                    <a:pt x="2610530" y="1567942"/>
                    <a:pt x="2609600" y="1573522"/>
                  </a:cubicBezTo>
                  <a:cubicBezTo>
                    <a:pt x="2606811" y="1584681"/>
                    <a:pt x="2605880" y="1596771"/>
                    <a:pt x="2605880" y="1608861"/>
                  </a:cubicBezTo>
                  <a:cubicBezTo>
                    <a:pt x="2605880" y="1621880"/>
                    <a:pt x="2606811" y="1633970"/>
                    <a:pt x="2606811" y="1646990"/>
                  </a:cubicBezTo>
                  <a:cubicBezTo>
                    <a:pt x="2607741" y="1661869"/>
                    <a:pt x="2608671" y="1676749"/>
                    <a:pt x="2607741" y="1691628"/>
                  </a:cubicBezTo>
                  <a:cubicBezTo>
                    <a:pt x="2602161" y="1688839"/>
                    <a:pt x="2595651" y="1686979"/>
                    <a:pt x="2590071" y="1684189"/>
                  </a:cubicBezTo>
                  <a:cubicBezTo>
                    <a:pt x="2589141" y="1684189"/>
                    <a:pt x="2587281" y="1683259"/>
                    <a:pt x="2586351" y="1683259"/>
                  </a:cubicBezTo>
                  <a:cubicBezTo>
                    <a:pt x="2584492" y="1683259"/>
                    <a:pt x="2583562" y="1683259"/>
                    <a:pt x="2581701" y="1684189"/>
                  </a:cubicBezTo>
                  <a:cubicBezTo>
                    <a:pt x="2578912" y="1684189"/>
                    <a:pt x="2577051" y="1686049"/>
                    <a:pt x="2575192" y="1687909"/>
                  </a:cubicBezTo>
                  <a:cubicBezTo>
                    <a:pt x="2572401" y="1690699"/>
                    <a:pt x="2569612" y="1693489"/>
                    <a:pt x="2566822" y="1696278"/>
                  </a:cubicBezTo>
                  <a:cubicBezTo>
                    <a:pt x="2564031" y="1699068"/>
                    <a:pt x="2560312" y="1702788"/>
                    <a:pt x="2557522" y="1705578"/>
                  </a:cubicBezTo>
                  <a:cubicBezTo>
                    <a:pt x="2551013" y="1713018"/>
                    <a:pt x="2544502" y="1720458"/>
                    <a:pt x="2539852" y="1726038"/>
                  </a:cubicBezTo>
                  <a:cubicBezTo>
                    <a:pt x="2528693" y="1739987"/>
                    <a:pt x="2517533" y="1753007"/>
                    <a:pt x="2506373" y="1766957"/>
                  </a:cubicBezTo>
                  <a:cubicBezTo>
                    <a:pt x="2494283" y="1781836"/>
                    <a:pt x="2483124" y="1795786"/>
                    <a:pt x="2471034" y="1810666"/>
                  </a:cubicBezTo>
                  <a:cubicBezTo>
                    <a:pt x="2460804" y="1823685"/>
                    <a:pt x="2449645" y="1836705"/>
                    <a:pt x="2439415" y="1849725"/>
                  </a:cubicBezTo>
                  <a:cubicBezTo>
                    <a:pt x="2421746" y="1872044"/>
                    <a:pt x="2403146" y="1894364"/>
                    <a:pt x="2384546" y="1916683"/>
                  </a:cubicBezTo>
                  <a:lnTo>
                    <a:pt x="2379897" y="1922263"/>
                  </a:lnTo>
                  <a:lnTo>
                    <a:pt x="2372456" y="1931563"/>
                  </a:lnTo>
                  <a:lnTo>
                    <a:pt x="2370597" y="1933423"/>
                  </a:lnTo>
                  <a:cubicBezTo>
                    <a:pt x="2360367" y="1946442"/>
                    <a:pt x="2349207" y="1959462"/>
                    <a:pt x="2338977" y="1972482"/>
                  </a:cubicBezTo>
                  <a:cubicBezTo>
                    <a:pt x="2330607" y="1982711"/>
                    <a:pt x="2322237" y="1993871"/>
                    <a:pt x="2312938" y="2006891"/>
                  </a:cubicBezTo>
                  <a:lnTo>
                    <a:pt x="2298058" y="2028280"/>
                  </a:lnTo>
                  <a:cubicBezTo>
                    <a:pt x="2276669" y="2058040"/>
                    <a:pt x="2255279" y="2087799"/>
                    <a:pt x="2232030" y="2116628"/>
                  </a:cubicBezTo>
                  <a:cubicBezTo>
                    <a:pt x="2219010" y="2132438"/>
                    <a:pt x="2205060" y="2148247"/>
                    <a:pt x="2191111" y="2163127"/>
                  </a:cubicBezTo>
                  <a:cubicBezTo>
                    <a:pt x="2189251" y="2165917"/>
                    <a:pt x="2186461" y="2167777"/>
                    <a:pt x="2184601" y="2170567"/>
                  </a:cubicBezTo>
                  <a:cubicBezTo>
                    <a:pt x="2192971" y="2148247"/>
                    <a:pt x="2199481" y="2124998"/>
                    <a:pt x="2203201" y="2101749"/>
                  </a:cubicBezTo>
                  <a:cubicBezTo>
                    <a:pt x="2206921" y="2078499"/>
                    <a:pt x="2207851" y="2054320"/>
                    <a:pt x="2206921" y="2030140"/>
                  </a:cubicBezTo>
                  <a:cubicBezTo>
                    <a:pt x="2205990" y="2007821"/>
                    <a:pt x="2202271" y="1983642"/>
                    <a:pt x="2196690" y="1958532"/>
                  </a:cubicBezTo>
                  <a:cubicBezTo>
                    <a:pt x="2186461" y="1913893"/>
                    <a:pt x="2166932" y="1868324"/>
                    <a:pt x="2139032" y="1818105"/>
                  </a:cubicBezTo>
                  <a:cubicBezTo>
                    <a:pt x="2131592" y="1805086"/>
                    <a:pt x="2123223" y="1791136"/>
                    <a:pt x="2113923" y="1777186"/>
                  </a:cubicBezTo>
                  <a:cubicBezTo>
                    <a:pt x="2117642" y="1776256"/>
                    <a:pt x="2121362" y="1774397"/>
                    <a:pt x="2126012" y="1771607"/>
                  </a:cubicBezTo>
                  <a:cubicBezTo>
                    <a:pt x="2133453" y="1767887"/>
                    <a:pt x="2141823" y="1761377"/>
                    <a:pt x="2151122" y="1753937"/>
                  </a:cubicBezTo>
                  <a:cubicBezTo>
                    <a:pt x="2158562" y="1747427"/>
                    <a:pt x="2164141" y="1739987"/>
                    <a:pt x="2169722" y="1732548"/>
                  </a:cubicBezTo>
                  <a:cubicBezTo>
                    <a:pt x="2173441" y="1726968"/>
                    <a:pt x="2178091" y="1720458"/>
                    <a:pt x="2180881" y="1713018"/>
                  </a:cubicBezTo>
                  <a:cubicBezTo>
                    <a:pt x="2192971" y="1686979"/>
                    <a:pt x="2198551" y="1656289"/>
                    <a:pt x="2195761" y="1624670"/>
                  </a:cubicBezTo>
                  <a:cubicBezTo>
                    <a:pt x="2193901" y="1593981"/>
                    <a:pt x="2184601" y="1563292"/>
                    <a:pt x="2169722" y="1536322"/>
                  </a:cubicBezTo>
                  <a:cubicBezTo>
                    <a:pt x="2154841" y="1508423"/>
                    <a:pt x="2132523" y="1486104"/>
                    <a:pt x="2107413" y="1473084"/>
                  </a:cubicBezTo>
                  <a:cubicBezTo>
                    <a:pt x="2098113" y="1468434"/>
                    <a:pt x="2086954" y="1464714"/>
                    <a:pt x="2076724" y="1462854"/>
                  </a:cubicBezTo>
                  <a:cubicBezTo>
                    <a:pt x="2071143" y="1461924"/>
                    <a:pt x="2064634" y="1460994"/>
                    <a:pt x="2059054" y="1460994"/>
                  </a:cubicBezTo>
                  <a:cubicBezTo>
                    <a:pt x="2054405" y="1460994"/>
                    <a:pt x="2048825" y="1460994"/>
                    <a:pt x="2044175" y="1461924"/>
                  </a:cubicBezTo>
                  <a:cubicBezTo>
                    <a:pt x="2025575" y="1464714"/>
                    <a:pt x="2006976" y="1473084"/>
                    <a:pt x="1990236" y="1487964"/>
                  </a:cubicBezTo>
                  <a:cubicBezTo>
                    <a:pt x="1976286" y="1500053"/>
                    <a:pt x="1965127" y="1516793"/>
                    <a:pt x="1956757" y="1537252"/>
                  </a:cubicBezTo>
                  <a:cubicBezTo>
                    <a:pt x="1953967" y="1545622"/>
                    <a:pt x="1951177" y="1553992"/>
                    <a:pt x="1950246" y="1564222"/>
                  </a:cubicBezTo>
                  <a:lnTo>
                    <a:pt x="1945597" y="1558642"/>
                  </a:lnTo>
                  <a:lnTo>
                    <a:pt x="1941878" y="1553992"/>
                  </a:lnTo>
                  <a:cubicBezTo>
                    <a:pt x="1939087" y="1550272"/>
                    <a:pt x="1935367" y="1546552"/>
                    <a:pt x="1932578" y="1542832"/>
                  </a:cubicBezTo>
                  <a:cubicBezTo>
                    <a:pt x="1900029" y="1501913"/>
                    <a:pt x="1870269" y="1466574"/>
                    <a:pt x="1841440" y="1434955"/>
                  </a:cubicBezTo>
                  <a:cubicBezTo>
                    <a:pt x="1825630" y="1416355"/>
                    <a:pt x="1809820" y="1398686"/>
                    <a:pt x="1794011" y="1382876"/>
                  </a:cubicBezTo>
                  <a:cubicBezTo>
                    <a:pt x="1773551" y="1361487"/>
                    <a:pt x="1757742" y="1344747"/>
                    <a:pt x="1741932" y="1330797"/>
                  </a:cubicBezTo>
                  <a:cubicBezTo>
                    <a:pt x="1739142" y="1328007"/>
                    <a:pt x="1736352" y="1327078"/>
                    <a:pt x="1732633" y="1327078"/>
                  </a:cubicBezTo>
                  <a:cubicBezTo>
                    <a:pt x="1728913" y="1327078"/>
                    <a:pt x="1726122" y="1328007"/>
                    <a:pt x="1723333" y="1330797"/>
                  </a:cubicBezTo>
                  <a:cubicBezTo>
                    <a:pt x="1720543" y="1333587"/>
                    <a:pt x="1719613" y="1336377"/>
                    <a:pt x="1719613" y="1340097"/>
                  </a:cubicBezTo>
                  <a:cubicBezTo>
                    <a:pt x="1719613" y="1343817"/>
                    <a:pt x="1720543" y="1346607"/>
                    <a:pt x="1723333" y="1349397"/>
                  </a:cubicBezTo>
                  <a:cubicBezTo>
                    <a:pt x="1733562" y="1361487"/>
                    <a:pt x="1743792" y="1372646"/>
                    <a:pt x="1754021" y="1384736"/>
                  </a:cubicBezTo>
                  <a:lnTo>
                    <a:pt x="1765182" y="1396826"/>
                  </a:lnTo>
                  <a:cubicBezTo>
                    <a:pt x="1779132" y="1412635"/>
                    <a:pt x="1793081" y="1428445"/>
                    <a:pt x="1807031" y="1444255"/>
                  </a:cubicBezTo>
                  <a:cubicBezTo>
                    <a:pt x="1833999" y="1474944"/>
                    <a:pt x="1861899" y="1507493"/>
                    <a:pt x="1889798" y="1540972"/>
                  </a:cubicBezTo>
                  <a:cubicBezTo>
                    <a:pt x="1916767" y="1572591"/>
                    <a:pt x="1941878" y="1604211"/>
                    <a:pt x="1970707" y="1639550"/>
                  </a:cubicBezTo>
                  <a:cubicBezTo>
                    <a:pt x="1994886" y="1669309"/>
                    <a:pt x="2022785" y="1703718"/>
                    <a:pt x="2049755" y="1738127"/>
                  </a:cubicBezTo>
                  <a:cubicBezTo>
                    <a:pt x="2092533" y="1792996"/>
                    <a:pt x="2124153" y="1845075"/>
                    <a:pt x="2146473" y="1897153"/>
                  </a:cubicBezTo>
                  <a:lnTo>
                    <a:pt x="2146473" y="1898083"/>
                  </a:lnTo>
                  <a:cubicBezTo>
                    <a:pt x="2161352" y="1934353"/>
                    <a:pt x="2171581" y="1969692"/>
                    <a:pt x="2176231" y="2005031"/>
                  </a:cubicBezTo>
                  <a:cubicBezTo>
                    <a:pt x="2179952" y="2033860"/>
                    <a:pt x="2179952" y="2062690"/>
                    <a:pt x="2176231" y="2090589"/>
                  </a:cubicBezTo>
                  <a:cubicBezTo>
                    <a:pt x="2172511" y="2116628"/>
                    <a:pt x="2166002" y="2142667"/>
                    <a:pt x="2155772" y="2168707"/>
                  </a:cubicBezTo>
                  <a:cubicBezTo>
                    <a:pt x="2143682" y="2198466"/>
                    <a:pt x="2126942" y="2228225"/>
                    <a:pt x="2105553" y="2257055"/>
                  </a:cubicBezTo>
                  <a:cubicBezTo>
                    <a:pt x="2086024" y="2283094"/>
                    <a:pt x="2063704" y="2308204"/>
                    <a:pt x="2044175" y="2327733"/>
                  </a:cubicBezTo>
                  <a:cubicBezTo>
                    <a:pt x="2023715" y="2349123"/>
                    <a:pt x="2001395" y="2372372"/>
                    <a:pt x="1975356" y="2396551"/>
                  </a:cubicBezTo>
                  <a:cubicBezTo>
                    <a:pt x="1933508" y="2436540"/>
                    <a:pt x="1886079" y="2476529"/>
                    <a:pt x="1829349" y="2520238"/>
                  </a:cubicBezTo>
                  <a:cubicBezTo>
                    <a:pt x="1785641" y="2554648"/>
                    <a:pt x="1741002" y="2587197"/>
                    <a:pt x="1698223" y="2617886"/>
                  </a:cubicBezTo>
                  <a:cubicBezTo>
                    <a:pt x="1646144" y="2656015"/>
                    <a:pt x="1603366" y="2685774"/>
                    <a:pt x="1562446" y="2712744"/>
                  </a:cubicBezTo>
                  <a:cubicBezTo>
                    <a:pt x="1457359" y="2782492"/>
                    <a:pt x="1366221" y="2832711"/>
                    <a:pt x="1276013" y="2870840"/>
                  </a:cubicBezTo>
                  <a:lnTo>
                    <a:pt x="1277874" y="2870840"/>
                  </a:lnTo>
                  <a:lnTo>
                    <a:pt x="1276013" y="2871770"/>
                  </a:lnTo>
                  <a:cubicBezTo>
                    <a:pt x="1276013" y="2871770"/>
                    <a:pt x="1275083" y="2871770"/>
                    <a:pt x="1275083" y="2871770"/>
                  </a:cubicBezTo>
                  <a:lnTo>
                    <a:pt x="1274154" y="2871770"/>
                  </a:lnTo>
                  <a:cubicBezTo>
                    <a:pt x="1196035" y="2904319"/>
                    <a:pt x="1130937" y="2922919"/>
                    <a:pt x="1068629" y="2931288"/>
                  </a:cubicBezTo>
                  <a:lnTo>
                    <a:pt x="1067699" y="2931288"/>
                  </a:lnTo>
                  <a:cubicBezTo>
                    <a:pt x="1045379" y="2934078"/>
                    <a:pt x="1023060" y="2935008"/>
                    <a:pt x="1001670" y="2935008"/>
                  </a:cubicBezTo>
                  <a:cubicBezTo>
                    <a:pt x="982140" y="2935008"/>
                    <a:pt x="962611" y="2934078"/>
                    <a:pt x="944012" y="2931288"/>
                  </a:cubicBezTo>
                  <a:cubicBezTo>
                    <a:pt x="909602" y="2926638"/>
                    <a:pt x="875193" y="2918269"/>
                    <a:pt x="843574" y="2905249"/>
                  </a:cubicBezTo>
                  <a:cubicBezTo>
                    <a:pt x="811025" y="2892229"/>
                    <a:pt x="780336" y="2874560"/>
                    <a:pt x="750576" y="2853170"/>
                  </a:cubicBezTo>
                  <a:cubicBezTo>
                    <a:pt x="713377" y="2825271"/>
                    <a:pt x="678038" y="2789932"/>
                    <a:pt x="642699" y="2745293"/>
                  </a:cubicBezTo>
                  <a:cubicBezTo>
                    <a:pt x="585970" y="2671825"/>
                    <a:pt x="543192" y="2589057"/>
                    <a:pt x="512502" y="2524888"/>
                  </a:cubicBezTo>
                  <a:cubicBezTo>
                    <a:pt x="497623" y="2494199"/>
                    <a:pt x="482743" y="2462580"/>
                    <a:pt x="468793" y="2431890"/>
                  </a:cubicBezTo>
                  <a:lnTo>
                    <a:pt x="467863" y="2429101"/>
                  </a:lnTo>
                  <a:cubicBezTo>
                    <a:pt x="447404" y="2383532"/>
                    <a:pt x="426014" y="2337033"/>
                    <a:pt x="402765" y="2291464"/>
                  </a:cubicBezTo>
                  <a:cubicBezTo>
                    <a:pt x="409275" y="2285884"/>
                    <a:pt x="413925" y="2279374"/>
                    <a:pt x="417645" y="2273794"/>
                  </a:cubicBezTo>
                  <a:cubicBezTo>
                    <a:pt x="422295" y="2267285"/>
                    <a:pt x="426945" y="2259845"/>
                    <a:pt x="430664" y="2251475"/>
                  </a:cubicBezTo>
                  <a:cubicBezTo>
                    <a:pt x="432524" y="2246825"/>
                    <a:pt x="434384" y="2243105"/>
                    <a:pt x="436244" y="2238455"/>
                  </a:cubicBezTo>
                  <a:cubicBezTo>
                    <a:pt x="440894" y="2243105"/>
                    <a:pt x="445544" y="2246825"/>
                    <a:pt x="452053" y="2251475"/>
                  </a:cubicBezTo>
                  <a:cubicBezTo>
                    <a:pt x="465073" y="2259845"/>
                    <a:pt x="479953" y="2265425"/>
                    <a:pt x="497623" y="2266355"/>
                  </a:cubicBezTo>
                  <a:cubicBezTo>
                    <a:pt x="500412" y="2266355"/>
                    <a:pt x="503202" y="2266355"/>
                    <a:pt x="505993" y="2266355"/>
                  </a:cubicBezTo>
                  <a:cubicBezTo>
                    <a:pt x="518082" y="2266355"/>
                    <a:pt x="531102" y="2264495"/>
                    <a:pt x="545051" y="2259845"/>
                  </a:cubicBezTo>
                  <a:cubicBezTo>
                    <a:pt x="560861" y="2255195"/>
                    <a:pt x="576671" y="2247755"/>
                    <a:pt x="594340" y="2236595"/>
                  </a:cubicBezTo>
                  <a:cubicBezTo>
                    <a:pt x="610150" y="2227295"/>
                    <a:pt x="625959" y="2215206"/>
                    <a:pt x="643629" y="2200326"/>
                  </a:cubicBezTo>
                  <a:cubicBezTo>
                    <a:pt x="658509" y="2187307"/>
                    <a:pt x="673388" y="2172427"/>
                    <a:pt x="688268" y="2155687"/>
                  </a:cubicBezTo>
                  <a:cubicBezTo>
                    <a:pt x="717097" y="2123138"/>
                    <a:pt x="743137" y="2086869"/>
                    <a:pt x="763596" y="2049670"/>
                  </a:cubicBezTo>
                  <a:cubicBezTo>
                    <a:pt x="775686" y="2027350"/>
                    <a:pt x="785915" y="2005961"/>
                    <a:pt x="792425" y="1984571"/>
                  </a:cubicBezTo>
                  <a:lnTo>
                    <a:pt x="792425" y="1985501"/>
                  </a:lnTo>
                  <a:cubicBezTo>
                    <a:pt x="798935" y="1996661"/>
                    <a:pt x="807305" y="2004101"/>
                    <a:pt x="818465" y="2007821"/>
                  </a:cubicBezTo>
                  <a:cubicBezTo>
                    <a:pt x="823115" y="2009681"/>
                    <a:pt x="827764" y="2009681"/>
                    <a:pt x="832414" y="2009681"/>
                  </a:cubicBezTo>
                  <a:cubicBezTo>
                    <a:pt x="839854" y="2009681"/>
                    <a:pt x="847294" y="2007821"/>
                    <a:pt x="854734" y="2005031"/>
                  </a:cubicBezTo>
                  <a:cubicBezTo>
                    <a:pt x="862174" y="2001311"/>
                    <a:pt x="869613" y="1995731"/>
                    <a:pt x="877053" y="1987361"/>
                  </a:cubicBezTo>
                  <a:cubicBezTo>
                    <a:pt x="883563" y="1979921"/>
                    <a:pt x="889143" y="1970622"/>
                    <a:pt x="894723" y="1959462"/>
                  </a:cubicBezTo>
                  <a:cubicBezTo>
                    <a:pt x="904023" y="1939932"/>
                    <a:pt x="910533" y="1916683"/>
                    <a:pt x="916112" y="1889714"/>
                  </a:cubicBezTo>
                  <a:cubicBezTo>
                    <a:pt x="918902" y="1875764"/>
                    <a:pt x="919832" y="1862744"/>
                    <a:pt x="920762" y="1848795"/>
                  </a:cubicBezTo>
                  <a:cubicBezTo>
                    <a:pt x="921692" y="1836705"/>
                    <a:pt x="921692" y="1827405"/>
                    <a:pt x="920762" y="1818105"/>
                  </a:cubicBezTo>
                  <a:cubicBezTo>
                    <a:pt x="920762" y="1814386"/>
                    <a:pt x="919832" y="1811596"/>
                    <a:pt x="917042" y="1809736"/>
                  </a:cubicBezTo>
                  <a:cubicBezTo>
                    <a:pt x="915183" y="1807876"/>
                    <a:pt x="912392" y="1806016"/>
                    <a:pt x="908673" y="1806016"/>
                  </a:cubicBezTo>
                  <a:cubicBezTo>
                    <a:pt x="905883" y="1806016"/>
                    <a:pt x="902163" y="1807876"/>
                    <a:pt x="899373" y="1809736"/>
                  </a:cubicBezTo>
                  <a:cubicBezTo>
                    <a:pt x="897513" y="1811596"/>
                    <a:pt x="896583" y="1814386"/>
                    <a:pt x="896583" y="1817175"/>
                  </a:cubicBezTo>
                  <a:cubicBezTo>
                    <a:pt x="898442" y="1833915"/>
                    <a:pt x="896583" y="1851585"/>
                    <a:pt x="894723" y="1864604"/>
                  </a:cubicBezTo>
                  <a:lnTo>
                    <a:pt x="894723" y="1865534"/>
                  </a:lnTo>
                  <a:cubicBezTo>
                    <a:pt x="891003" y="1894364"/>
                    <a:pt x="884493" y="1918543"/>
                    <a:pt x="876123" y="1940863"/>
                  </a:cubicBezTo>
                  <a:lnTo>
                    <a:pt x="876123" y="1939932"/>
                  </a:lnTo>
                  <a:cubicBezTo>
                    <a:pt x="871473" y="1951092"/>
                    <a:pt x="866824" y="1959462"/>
                    <a:pt x="861243" y="1966902"/>
                  </a:cubicBezTo>
                  <a:cubicBezTo>
                    <a:pt x="857524" y="1971552"/>
                    <a:pt x="854734" y="1974342"/>
                    <a:pt x="851014" y="1978062"/>
                  </a:cubicBezTo>
                  <a:cubicBezTo>
                    <a:pt x="849154" y="1979921"/>
                    <a:pt x="846364" y="1980851"/>
                    <a:pt x="843574" y="1982711"/>
                  </a:cubicBezTo>
                  <a:cubicBezTo>
                    <a:pt x="840784" y="1983642"/>
                    <a:pt x="837994" y="1984571"/>
                    <a:pt x="835204" y="1984571"/>
                  </a:cubicBezTo>
                  <a:cubicBezTo>
                    <a:pt x="834274" y="1984571"/>
                    <a:pt x="833344" y="1984571"/>
                    <a:pt x="832414" y="1984571"/>
                  </a:cubicBezTo>
                  <a:cubicBezTo>
                    <a:pt x="831485" y="1984571"/>
                    <a:pt x="830554" y="1984571"/>
                    <a:pt x="829625" y="1984571"/>
                  </a:cubicBezTo>
                  <a:cubicBezTo>
                    <a:pt x="827764" y="1984571"/>
                    <a:pt x="826835" y="1983642"/>
                    <a:pt x="824975" y="1983642"/>
                  </a:cubicBezTo>
                  <a:cubicBezTo>
                    <a:pt x="824044" y="1982711"/>
                    <a:pt x="822185" y="1982711"/>
                    <a:pt x="821255" y="1981781"/>
                  </a:cubicBezTo>
                  <a:cubicBezTo>
                    <a:pt x="819394" y="1979921"/>
                    <a:pt x="818465" y="1978992"/>
                    <a:pt x="816605" y="1977132"/>
                  </a:cubicBezTo>
                  <a:cubicBezTo>
                    <a:pt x="814745" y="1974342"/>
                    <a:pt x="811955" y="1970622"/>
                    <a:pt x="810095" y="1965972"/>
                  </a:cubicBezTo>
                  <a:cubicBezTo>
                    <a:pt x="807305" y="1957602"/>
                    <a:pt x="804515" y="1948302"/>
                    <a:pt x="802655" y="1938072"/>
                  </a:cubicBezTo>
                  <a:cubicBezTo>
                    <a:pt x="802655" y="1935283"/>
                    <a:pt x="801725" y="1933423"/>
                    <a:pt x="801725" y="1930633"/>
                  </a:cubicBezTo>
                  <a:cubicBezTo>
                    <a:pt x="801725" y="1924123"/>
                    <a:pt x="801725" y="1918543"/>
                    <a:pt x="800795" y="1912963"/>
                  </a:cubicBezTo>
                  <a:cubicBezTo>
                    <a:pt x="799865" y="1910173"/>
                    <a:pt x="798935" y="1908313"/>
                    <a:pt x="797075" y="1906453"/>
                  </a:cubicBezTo>
                  <a:cubicBezTo>
                    <a:pt x="794286" y="1903663"/>
                    <a:pt x="791495" y="1902733"/>
                    <a:pt x="787776" y="1902733"/>
                  </a:cubicBezTo>
                  <a:cubicBezTo>
                    <a:pt x="784055" y="1902733"/>
                    <a:pt x="781266" y="1904593"/>
                    <a:pt x="778476" y="1906453"/>
                  </a:cubicBezTo>
                  <a:cubicBezTo>
                    <a:pt x="775686" y="1909243"/>
                    <a:pt x="774756" y="1912033"/>
                    <a:pt x="774756" y="1915753"/>
                  </a:cubicBezTo>
                  <a:cubicBezTo>
                    <a:pt x="774756" y="1917613"/>
                    <a:pt x="774756" y="1920403"/>
                    <a:pt x="774756" y="1922263"/>
                  </a:cubicBezTo>
                  <a:cubicBezTo>
                    <a:pt x="774756" y="1927843"/>
                    <a:pt x="774756" y="1932493"/>
                    <a:pt x="773826" y="1939002"/>
                  </a:cubicBezTo>
                  <a:cubicBezTo>
                    <a:pt x="771036" y="1954812"/>
                    <a:pt x="766386" y="1971552"/>
                    <a:pt x="758946" y="1992011"/>
                  </a:cubicBezTo>
                  <a:cubicBezTo>
                    <a:pt x="744996" y="2026420"/>
                    <a:pt x="724537" y="2060830"/>
                    <a:pt x="698497" y="2097099"/>
                  </a:cubicBezTo>
                  <a:lnTo>
                    <a:pt x="696638" y="2099889"/>
                  </a:lnTo>
                  <a:lnTo>
                    <a:pt x="698497" y="2098029"/>
                  </a:lnTo>
                  <a:cubicBezTo>
                    <a:pt x="669668" y="2136158"/>
                    <a:pt x="638979" y="2168707"/>
                    <a:pt x="606430" y="2193816"/>
                  </a:cubicBezTo>
                  <a:cubicBezTo>
                    <a:pt x="586900" y="2208696"/>
                    <a:pt x="569231" y="2219856"/>
                    <a:pt x="550631" y="2227295"/>
                  </a:cubicBezTo>
                  <a:cubicBezTo>
                    <a:pt x="538542" y="2231945"/>
                    <a:pt x="528312" y="2235665"/>
                    <a:pt x="517152" y="2236595"/>
                  </a:cubicBezTo>
                  <a:cubicBezTo>
                    <a:pt x="513432" y="2237525"/>
                    <a:pt x="508782" y="2237525"/>
                    <a:pt x="505062" y="2237525"/>
                  </a:cubicBezTo>
                  <a:cubicBezTo>
                    <a:pt x="501343" y="2237525"/>
                    <a:pt x="498552" y="2237525"/>
                    <a:pt x="495762" y="2236595"/>
                  </a:cubicBezTo>
                  <a:cubicBezTo>
                    <a:pt x="490183" y="2235665"/>
                    <a:pt x="484603" y="2234735"/>
                    <a:pt x="479023" y="2231945"/>
                  </a:cubicBezTo>
                  <a:cubicBezTo>
                    <a:pt x="473443" y="2230086"/>
                    <a:pt x="468793" y="2227295"/>
                    <a:pt x="464144" y="2223576"/>
                  </a:cubicBezTo>
                  <a:cubicBezTo>
                    <a:pt x="458563" y="2218926"/>
                    <a:pt x="452984" y="2213346"/>
                    <a:pt x="447404" y="2207766"/>
                  </a:cubicBezTo>
                  <a:cubicBezTo>
                    <a:pt x="444614" y="2203116"/>
                    <a:pt x="440894" y="2198466"/>
                    <a:pt x="438104" y="2193816"/>
                  </a:cubicBezTo>
                  <a:cubicBezTo>
                    <a:pt x="435314" y="2189166"/>
                    <a:pt x="430664" y="2186376"/>
                    <a:pt x="425084" y="2186376"/>
                  </a:cubicBezTo>
                  <a:cubicBezTo>
                    <a:pt x="424154" y="2186376"/>
                    <a:pt x="422295" y="2186376"/>
                    <a:pt x="421364" y="2187307"/>
                  </a:cubicBezTo>
                  <a:cubicBezTo>
                    <a:pt x="414854" y="2189166"/>
                    <a:pt x="409275" y="2195676"/>
                    <a:pt x="410204" y="2202186"/>
                  </a:cubicBezTo>
                  <a:cubicBezTo>
                    <a:pt x="410204" y="2204976"/>
                    <a:pt x="410204" y="2208696"/>
                    <a:pt x="410204" y="2211486"/>
                  </a:cubicBezTo>
                  <a:cubicBezTo>
                    <a:pt x="409275" y="2217996"/>
                    <a:pt x="407415" y="2224506"/>
                    <a:pt x="404625" y="2231015"/>
                  </a:cubicBezTo>
                  <a:cubicBezTo>
                    <a:pt x="400905" y="2240315"/>
                    <a:pt x="395325" y="2250545"/>
                    <a:pt x="388815" y="2258915"/>
                  </a:cubicBezTo>
                  <a:cubicBezTo>
                    <a:pt x="384165" y="2264495"/>
                    <a:pt x="379515" y="2269144"/>
                    <a:pt x="374865" y="2273794"/>
                  </a:cubicBezTo>
                  <a:cubicBezTo>
                    <a:pt x="372076" y="2275654"/>
                    <a:pt x="370216" y="2277514"/>
                    <a:pt x="367426" y="2278444"/>
                  </a:cubicBezTo>
                  <a:cubicBezTo>
                    <a:pt x="366496" y="2278444"/>
                    <a:pt x="364636" y="2279374"/>
                    <a:pt x="363706" y="2279374"/>
                  </a:cubicBezTo>
                  <a:cubicBezTo>
                    <a:pt x="362776" y="2279374"/>
                    <a:pt x="362776" y="2279374"/>
                    <a:pt x="361846" y="2279374"/>
                  </a:cubicBezTo>
                  <a:cubicBezTo>
                    <a:pt x="360916" y="2279374"/>
                    <a:pt x="360916" y="2279374"/>
                    <a:pt x="359986" y="2279374"/>
                  </a:cubicBezTo>
                  <a:cubicBezTo>
                    <a:pt x="359056" y="2279374"/>
                    <a:pt x="359056" y="2278444"/>
                    <a:pt x="358126" y="2278444"/>
                  </a:cubicBezTo>
                  <a:cubicBezTo>
                    <a:pt x="357196" y="2277514"/>
                    <a:pt x="356266" y="2276584"/>
                    <a:pt x="354406" y="2274724"/>
                  </a:cubicBezTo>
                  <a:cubicBezTo>
                    <a:pt x="351616" y="2271004"/>
                    <a:pt x="349756" y="2267285"/>
                    <a:pt x="347896" y="2262635"/>
                  </a:cubicBezTo>
                  <a:cubicBezTo>
                    <a:pt x="347896" y="2261705"/>
                    <a:pt x="347896" y="2261705"/>
                    <a:pt x="346966" y="2260775"/>
                  </a:cubicBezTo>
                  <a:cubicBezTo>
                    <a:pt x="346036" y="2257985"/>
                    <a:pt x="344176" y="2255195"/>
                    <a:pt x="341387" y="2253335"/>
                  </a:cubicBezTo>
                  <a:cubicBezTo>
                    <a:pt x="339526" y="2252405"/>
                    <a:pt x="337666" y="2251475"/>
                    <a:pt x="335806" y="2251475"/>
                  </a:cubicBezTo>
                  <a:cubicBezTo>
                    <a:pt x="334877" y="2251475"/>
                    <a:pt x="333947" y="2251475"/>
                    <a:pt x="333016" y="2251475"/>
                  </a:cubicBezTo>
                  <a:cubicBezTo>
                    <a:pt x="326507" y="2253335"/>
                    <a:pt x="322787" y="2259845"/>
                    <a:pt x="324647" y="2266355"/>
                  </a:cubicBezTo>
                  <a:cubicBezTo>
                    <a:pt x="326507" y="2273794"/>
                    <a:pt x="329297" y="2284024"/>
                    <a:pt x="334877" y="2291464"/>
                  </a:cubicBezTo>
                  <a:cubicBezTo>
                    <a:pt x="335806" y="2293324"/>
                    <a:pt x="337666" y="2295184"/>
                    <a:pt x="338597" y="2297044"/>
                  </a:cubicBezTo>
                  <a:cubicBezTo>
                    <a:pt x="340456" y="2298904"/>
                    <a:pt x="342316" y="2299834"/>
                    <a:pt x="344176" y="2301694"/>
                  </a:cubicBezTo>
                  <a:cubicBezTo>
                    <a:pt x="346966" y="2303554"/>
                    <a:pt x="350686" y="2305413"/>
                    <a:pt x="354406" y="2306343"/>
                  </a:cubicBezTo>
                  <a:cubicBezTo>
                    <a:pt x="357196" y="2307274"/>
                    <a:pt x="359986" y="2307274"/>
                    <a:pt x="362776" y="2307274"/>
                  </a:cubicBezTo>
                  <a:cubicBezTo>
                    <a:pt x="367426" y="2307274"/>
                    <a:pt x="371146" y="2306343"/>
                    <a:pt x="375796" y="2305413"/>
                  </a:cubicBezTo>
                  <a:cubicBezTo>
                    <a:pt x="377655" y="2304484"/>
                    <a:pt x="378586" y="2304484"/>
                    <a:pt x="380446" y="2303554"/>
                  </a:cubicBezTo>
                  <a:cubicBezTo>
                    <a:pt x="403695" y="2350053"/>
                    <a:pt x="425084" y="2398411"/>
                    <a:pt x="446474" y="2444910"/>
                  </a:cubicBezTo>
                  <a:lnTo>
                    <a:pt x="447404" y="2446770"/>
                  </a:lnTo>
                  <a:lnTo>
                    <a:pt x="453914" y="2460720"/>
                  </a:lnTo>
                  <a:cubicBezTo>
                    <a:pt x="452984" y="2460720"/>
                    <a:pt x="451124" y="2461650"/>
                    <a:pt x="450194" y="2462580"/>
                  </a:cubicBezTo>
                  <a:cubicBezTo>
                    <a:pt x="449264" y="2463510"/>
                    <a:pt x="447404" y="2464440"/>
                    <a:pt x="446474" y="2466300"/>
                  </a:cubicBezTo>
                  <a:cubicBezTo>
                    <a:pt x="442754" y="2469090"/>
                    <a:pt x="439964" y="2470950"/>
                    <a:pt x="436244" y="2471880"/>
                  </a:cubicBezTo>
                  <a:cubicBezTo>
                    <a:pt x="433454" y="2472809"/>
                    <a:pt x="431594" y="2473739"/>
                    <a:pt x="428804" y="2473739"/>
                  </a:cubicBezTo>
                  <a:cubicBezTo>
                    <a:pt x="427874" y="2473739"/>
                    <a:pt x="426945" y="2473739"/>
                    <a:pt x="426014" y="2473739"/>
                  </a:cubicBezTo>
                  <a:cubicBezTo>
                    <a:pt x="425084" y="2473739"/>
                    <a:pt x="424154" y="2473739"/>
                    <a:pt x="423224" y="2473739"/>
                  </a:cubicBezTo>
                  <a:cubicBezTo>
                    <a:pt x="421364" y="2473739"/>
                    <a:pt x="418575" y="2472809"/>
                    <a:pt x="416714" y="2471880"/>
                  </a:cubicBezTo>
                  <a:cubicBezTo>
                    <a:pt x="412995" y="2470020"/>
                    <a:pt x="409275" y="2468159"/>
                    <a:pt x="405555" y="2465370"/>
                  </a:cubicBezTo>
                  <a:cubicBezTo>
                    <a:pt x="399045" y="2459790"/>
                    <a:pt x="392535" y="2454210"/>
                    <a:pt x="386955" y="2448630"/>
                  </a:cubicBezTo>
                  <a:lnTo>
                    <a:pt x="383235" y="2444910"/>
                  </a:lnTo>
                  <a:cubicBezTo>
                    <a:pt x="378586" y="2440260"/>
                    <a:pt x="374865" y="2437470"/>
                    <a:pt x="371146" y="2434681"/>
                  </a:cubicBezTo>
                  <a:lnTo>
                    <a:pt x="368356" y="2432820"/>
                  </a:lnTo>
                  <a:lnTo>
                    <a:pt x="367426" y="2431890"/>
                  </a:lnTo>
                  <a:cubicBezTo>
                    <a:pt x="364636" y="2430031"/>
                    <a:pt x="361846" y="2427241"/>
                    <a:pt x="359056" y="2425381"/>
                  </a:cubicBezTo>
                  <a:cubicBezTo>
                    <a:pt x="357196" y="2423521"/>
                    <a:pt x="355336" y="2421661"/>
                    <a:pt x="353476" y="2420731"/>
                  </a:cubicBezTo>
                  <a:cubicBezTo>
                    <a:pt x="351616" y="2418871"/>
                    <a:pt x="349756" y="2417011"/>
                    <a:pt x="347896" y="2416081"/>
                  </a:cubicBezTo>
                  <a:cubicBezTo>
                    <a:pt x="343247" y="2412361"/>
                    <a:pt x="337666" y="2409571"/>
                    <a:pt x="331156" y="2409571"/>
                  </a:cubicBezTo>
                  <a:cubicBezTo>
                    <a:pt x="326507" y="2409571"/>
                    <a:pt x="321857" y="2410501"/>
                    <a:pt x="318137" y="2410501"/>
                  </a:cubicBezTo>
                  <a:lnTo>
                    <a:pt x="316277" y="2410501"/>
                  </a:lnTo>
                  <a:cubicBezTo>
                    <a:pt x="314417" y="2410501"/>
                    <a:pt x="312557" y="2410501"/>
                    <a:pt x="311627" y="2411431"/>
                  </a:cubicBezTo>
                  <a:cubicBezTo>
                    <a:pt x="304187" y="2412361"/>
                    <a:pt x="294888" y="2412361"/>
                    <a:pt x="286518" y="2412361"/>
                  </a:cubicBezTo>
                  <a:lnTo>
                    <a:pt x="284658" y="2412361"/>
                  </a:lnTo>
                  <a:cubicBezTo>
                    <a:pt x="271638" y="2412361"/>
                    <a:pt x="256758" y="2411431"/>
                    <a:pt x="241879" y="2409571"/>
                  </a:cubicBezTo>
                  <a:cubicBezTo>
                    <a:pt x="215840" y="2405851"/>
                    <a:pt x="193520" y="2401201"/>
                    <a:pt x="173991" y="2392832"/>
                  </a:cubicBezTo>
                  <a:cubicBezTo>
                    <a:pt x="163761" y="2388182"/>
                    <a:pt x="155391" y="2384462"/>
                    <a:pt x="147951" y="2378882"/>
                  </a:cubicBezTo>
                  <a:cubicBezTo>
                    <a:pt x="144231" y="2376092"/>
                    <a:pt x="140511" y="2372372"/>
                    <a:pt x="137721" y="2368652"/>
                  </a:cubicBezTo>
                  <a:cubicBezTo>
                    <a:pt x="135861" y="2365862"/>
                    <a:pt x="134002" y="2363072"/>
                    <a:pt x="133071" y="2360282"/>
                  </a:cubicBezTo>
                  <a:cubicBezTo>
                    <a:pt x="132142" y="2357492"/>
                    <a:pt x="131211" y="2355632"/>
                    <a:pt x="131211" y="2352842"/>
                  </a:cubicBezTo>
                  <a:cubicBezTo>
                    <a:pt x="131211" y="2350053"/>
                    <a:pt x="131211" y="2348192"/>
                    <a:pt x="131211" y="2345403"/>
                  </a:cubicBezTo>
                  <a:cubicBezTo>
                    <a:pt x="131211" y="2344473"/>
                    <a:pt x="132142" y="2342613"/>
                    <a:pt x="132142" y="2341683"/>
                  </a:cubicBezTo>
                  <a:cubicBezTo>
                    <a:pt x="133071" y="2339823"/>
                    <a:pt x="134002" y="2337033"/>
                    <a:pt x="135861" y="2335173"/>
                  </a:cubicBezTo>
                  <a:cubicBezTo>
                    <a:pt x="141441" y="2328663"/>
                    <a:pt x="147951" y="2322153"/>
                    <a:pt x="153531" y="2317503"/>
                  </a:cubicBezTo>
                  <a:cubicBezTo>
                    <a:pt x="156321" y="2315643"/>
                    <a:pt x="159111" y="2312853"/>
                    <a:pt x="161901" y="2310993"/>
                  </a:cubicBezTo>
                  <a:lnTo>
                    <a:pt x="163761" y="2309134"/>
                  </a:lnTo>
                  <a:cubicBezTo>
                    <a:pt x="168410" y="2305413"/>
                    <a:pt x="173060" y="2301694"/>
                    <a:pt x="177710" y="2297044"/>
                  </a:cubicBezTo>
                  <a:cubicBezTo>
                    <a:pt x="199100" y="2278444"/>
                    <a:pt x="210259" y="2259845"/>
                    <a:pt x="213980" y="2241245"/>
                  </a:cubicBezTo>
                  <a:cubicBezTo>
                    <a:pt x="214909" y="2237525"/>
                    <a:pt x="214909" y="2233805"/>
                    <a:pt x="212119" y="2229155"/>
                  </a:cubicBezTo>
                  <a:cubicBezTo>
                    <a:pt x="210259" y="2225436"/>
                    <a:pt x="206540" y="2222646"/>
                    <a:pt x="202820" y="2221716"/>
                  </a:cubicBezTo>
                  <a:cubicBezTo>
                    <a:pt x="201890" y="2221716"/>
                    <a:pt x="200030" y="2220786"/>
                    <a:pt x="199100" y="2220786"/>
                  </a:cubicBezTo>
                  <a:cubicBezTo>
                    <a:pt x="191660" y="2220786"/>
                    <a:pt x="186080" y="2225436"/>
                    <a:pt x="183290" y="2232875"/>
                  </a:cubicBezTo>
                  <a:cubicBezTo>
                    <a:pt x="183290" y="2233805"/>
                    <a:pt x="182360" y="2235665"/>
                    <a:pt x="182360" y="2236595"/>
                  </a:cubicBezTo>
                  <a:cubicBezTo>
                    <a:pt x="180501" y="2240315"/>
                    <a:pt x="178641" y="2244965"/>
                    <a:pt x="174920" y="2248685"/>
                  </a:cubicBezTo>
                  <a:cubicBezTo>
                    <a:pt x="167481" y="2257985"/>
                    <a:pt x="158181" y="2265425"/>
                    <a:pt x="150741" y="2271935"/>
                  </a:cubicBezTo>
                  <a:cubicBezTo>
                    <a:pt x="147951" y="2273794"/>
                    <a:pt x="145161" y="2276584"/>
                    <a:pt x="142371" y="2278444"/>
                  </a:cubicBezTo>
                  <a:cubicBezTo>
                    <a:pt x="135861" y="2284024"/>
                    <a:pt x="127492" y="2289604"/>
                    <a:pt x="120982" y="2296114"/>
                  </a:cubicBezTo>
                  <a:cubicBezTo>
                    <a:pt x="116332" y="2299834"/>
                    <a:pt x="112612" y="2303554"/>
                    <a:pt x="109822" y="2307274"/>
                  </a:cubicBezTo>
                  <a:cubicBezTo>
                    <a:pt x="105172" y="2312853"/>
                    <a:pt x="101453" y="2318433"/>
                    <a:pt x="98662" y="2323083"/>
                  </a:cubicBezTo>
                  <a:cubicBezTo>
                    <a:pt x="96803" y="2325873"/>
                    <a:pt x="95872" y="2329593"/>
                    <a:pt x="94943" y="2333313"/>
                  </a:cubicBezTo>
                  <a:cubicBezTo>
                    <a:pt x="94012" y="2336103"/>
                    <a:pt x="94012" y="2338893"/>
                    <a:pt x="93083" y="2341683"/>
                  </a:cubicBezTo>
                  <a:lnTo>
                    <a:pt x="93083" y="2343543"/>
                  </a:lnTo>
                  <a:cubicBezTo>
                    <a:pt x="92153" y="2350053"/>
                    <a:pt x="93083" y="2356562"/>
                    <a:pt x="94012" y="2362142"/>
                  </a:cubicBezTo>
                  <a:cubicBezTo>
                    <a:pt x="94943" y="2367722"/>
                    <a:pt x="97732" y="2373302"/>
                    <a:pt x="99592" y="2377952"/>
                  </a:cubicBezTo>
                  <a:cubicBezTo>
                    <a:pt x="101453" y="2383532"/>
                    <a:pt x="105172" y="2387252"/>
                    <a:pt x="108892" y="2391902"/>
                  </a:cubicBezTo>
                  <a:lnTo>
                    <a:pt x="109822" y="2392832"/>
                  </a:lnTo>
                  <a:cubicBezTo>
                    <a:pt x="117262" y="2402131"/>
                    <a:pt x="127492" y="2409571"/>
                    <a:pt x="134931" y="2414221"/>
                  </a:cubicBezTo>
                  <a:cubicBezTo>
                    <a:pt x="146091" y="2420731"/>
                    <a:pt x="157251" y="2425381"/>
                    <a:pt x="167481" y="2429101"/>
                  </a:cubicBezTo>
                  <a:cubicBezTo>
                    <a:pt x="192590" y="2438400"/>
                    <a:pt x="218629" y="2442120"/>
                    <a:pt x="238159" y="2443980"/>
                  </a:cubicBezTo>
                  <a:cubicBezTo>
                    <a:pt x="251179" y="2445840"/>
                    <a:pt x="262338" y="2445840"/>
                    <a:pt x="273498" y="2445840"/>
                  </a:cubicBezTo>
                  <a:cubicBezTo>
                    <a:pt x="277218" y="2445840"/>
                    <a:pt x="280938" y="2445840"/>
                    <a:pt x="285588" y="2445840"/>
                  </a:cubicBezTo>
                  <a:cubicBezTo>
                    <a:pt x="296748" y="2444910"/>
                    <a:pt x="307907" y="2443980"/>
                    <a:pt x="317207" y="2442120"/>
                  </a:cubicBezTo>
                  <a:cubicBezTo>
                    <a:pt x="319997" y="2442120"/>
                    <a:pt x="321857" y="2441190"/>
                    <a:pt x="324647" y="2440260"/>
                  </a:cubicBezTo>
                  <a:lnTo>
                    <a:pt x="325577" y="2440260"/>
                  </a:lnTo>
                  <a:cubicBezTo>
                    <a:pt x="327437" y="2440260"/>
                    <a:pt x="329297" y="2439330"/>
                    <a:pt x="331156" y="2439330"/>
                  </a:cubicBezTo>
                  <a:lnTo>
                    <a:pt x="332087" y="2440260"/>
                  </a:lnTo>
                  <a:cubicBezTo>
                    <a:pt x="333016" y="2441190"/>
                    <a:pt x="334877" y="2442120"/>
                    <a:pt x="335806" y="2443050"/>
                  </a:cubicBezTo>
                  <a:cubicBezTo>
                    <a:pt x="339526" y="2445840"/>
                    <a:pt x="344176" y="2449560"/>
                    <a:pt x="347896" y="2452350"/>
                  </a:cubicBezTo>
                  <a:cubicBezTo>
                    <a:pt x="350686" y="2454210"/>
                    <a:pt x="352546" y="2455140"/>
                    <a:pt x="354406" y="2457000"/>
                  </a:cubicBezTo>
                  <a:cubicBezTo>
                    <a:pt x="359056" y="2460720"/>
                    <a:pt x="363706" y="2464440"/>
                    <a:pt x="367426" y="2468159"/>
                  </a:cubicBezTo>
                  <a:cubicBezTo>
                    <a:pt x="377655" y="2477459"/>
                    <a:pt x="388815" y="2486759"/>
                    <a:pt x="400905" y="2492339"/>
                  </a:cubicBezTo>
                  <a:cubicBezTo>
                    <a:pt x="405555" y="2495129"/>
                    <a:pt x="410204" y="2496059"/>
                    <a:pt x="414854" y="2496989"/>
                  </a:cubicBezTo>
                  <a:cubicBezTo>
                    <a:pt x="417645" y="2496989"/>
                    <a:pt x="419504" y="2497919"/>
                    <a:pt x="422295" y="2497919"/>
                  </a:cubicBezTo>
                  <a:lnTo>
                    <a:pt x="423224" y="2497919"/>
                  </a:lnTo>
                  <a:cubicBezTo>
                    <a:pt x="425084" y="2497919"/>
                    <a:pt x="427874" y="2497919"/>
                    <a:pt x="429734" y="2496989"/>
                  </a:cubicBezTo>
                  <a:cubicBezTo>
                    <a:pt x="416714" y="2501639"/>
                    <a:pt x="403695" y="2511869"/>
                    <a:pt x="392535" y="2526748"/>
                  </a:cubicBezTo>
                  <a:cubicBezTo>
                    <a:pt x="378586" y="2545348"/>
                    <a:pt x="366496" y="2568597"/>
                    <a:pt x="358126" y="2596496"/>
                  </a:cubicBezTo>
                  <a:cubicBezTo>
                    <a:pt x="354406" y="2608586"/>
                    <a:pt x="351616" y="2619746"/>
                    <a:pt x="350686" y="2631836"/>
                  </a:cubicBezTo>
                  <a:cubicBezTo>
                    <a:pt x="349756" y="2642065"/>
                    <a:pt x="347896" y="2653225"/>
                    <a:pt x="349756" y="2665315"/>
                  </a:cubicBezTo>
                  <a:cubicBezTo>
                    <a:pt x="350686" y="2680194"/>
                    <a:pt x="356266" y="2695074"/>
                    <a:pt x="359986" y="2707164"/>
                  </a:cubicBezTo>
                  <a:cubicBezTo>
                    <a:pt x="365566" y="2723903"/>
                    <a:pt x="373936" y="2739713"/>
                    <a:pt x="382305" y="2753663"/>
                  </a:cubicBezTo>
                  <a:cubicBezTo>
                    <a:pt x="400905" y="2784352"/>
                    <a:pt x="425084" y="2806671"/>
                    <a:pt x="452984" y="2820621"/>
                  </a:cubicBezTo>
                  <a:cubicBezTo>
                    <a:pt x="459494" y="2824341"/>
                    <a:pt x="466933" y="2827131"/>
                    <a:pt x="475303" y="2828991"/>
                  </a:cubicBezTo>
                  <a:cubicBezTo>
                    <a:pt x="484603" y="2831781"/>
                    <a:pt x="493902" y="2832711"/>
                    <a:pt x="501343" y="2833641"/>
                  </a:cubicBezTo>
                  <a:cubicBezTo>
                    <a:pt x="505062" y="2833641"/>
                    <a:pt x="508782" y="2834571"/>
                    <a:pt x="512502" y="2834571"/>
                  </a:cubicBezTo>
                  <a:cubicBezTo>
                    <a:pt x="525522" y="2834571"/>
                    <a:pt x="539472" y="2832711"/>
                    <a:pt x="553421" y="2828061"/>
                  </a:cubicBezTo>
                  <a:cubicBezTo>
                    <a:pt x="562721" y="2825271"/>
                    <a:pt x="571091" y="2821551"/>
                    <a:pt x="579460" y="2817831"/>
                  </a:cubicBezTo>
                  <a:cubicBezTo>
                    <a:pt x="587830" y="2814111"/>
                    <a:pt x="595270" y="2809461"/>
                    <a:pt x="601780" y="2804811"/>
                  </a:cubicBezTo>
                  <a:cubicBezTo>
                    <a:pt x="614799" y="2795512"/>
                    <a:pt x="624099" y="2785282"/>
                    <a:pt x="629679" y="2774122"/>
                  </a:cubicBezTo>
                  <a:cubicBezTo>
                    <a:pt x="642699" y="2789932"/>
                    <a:pt x="655719" y="2805741"/>
                    <a:pt x="669668" y="2819691"/>
                  </a:cubicBezTo>
                  <a:cubicBezTo>
                    <a:pt x="705007" y="2856890"/>
                    <a:pt x="745927" y="2887579"/>
                    <a:pt x="788705" y="2910829"/>
                  </a:cubicBezTo>
                  <a:cubicBezTo>
                    <a:pt x="829625" y="2932218"/>
                    <a:pt x="874263" y="2947098"/>
                    <a:pt x="920762" y="2955468"/>
                  </a:cubicBezTo>
                  <a:cubicBezTo>
                    <a:pt x="944941" y="2959188"/>
                    <a:pt x="970051" y="2961047"/>
                    <a:pt x="996090" y="2961047"/>
                  </a:cubicBezTo>
                  <a:cubicBezTo>
                    <a:pt x="1014690" y="2961047"/>
                    <a:pt x="1033289" y="2960118"/>
                    <a:pt x="1051889" y="2958258"/>
                  </a:cubicBezTo>
                  <a:cubicBezTo>
                    <a:pt x="1014690" y="2974997"/>
                    <a:pt x="975631" y="2992667"/>
                    <a:pt x="944012" y="3007546"/>
                  </a:cubicBezTo>
                  <a:cubicBezTo>
                    <a:pt x="932852" y="3012196"/>
                    <a:pt x="921692" y="3017776"/>
                    <a:pt x="911462" y="3022426"/>
                  </a:cubicBezTo>
                  <a:cubicBezTo>
                    <a:pt x="904023" y="3026146"/>
                    <a:pt x="896583" y="3028936"/>
                    <a:pt x="889143" y="3032656"/>
                  </a:cubicBezTo>
                  <a:lnTo>
                    <a:pt x="868684" y="3041956"/>
                  </a:lnTo>
                  <a:cubicBezTo>
                    <a:pt x="856594" y="3047535"/>
                    <a:pt x="845434" y="3053115"/>
                    <a:pt x="833344" y="3057765"/>
                  </a:cubicBezTo>
                  <a:lnTo>
                    <a:pt x="813815" y="3067065"/>
                  </a:lnTo>
                  <a:cubicBezTo>
                    <a:pt x="783126" y="3081015"/>
                    <a:pt x="753366" y="3094034"/>
                    <a:pt x="723607" y="3107984"/>
                  </a:cubicBezTo>
                  <a:cubicBezTo>
                    <a:pt x="703147" y="3117284"/>
                    <a:pt x="681758" y="3126583"/>
                    <a:pt x="661298" y="3135883"/>
                  </a:cubicBezTo>
                  <a:cubicBezTo>
                    <a:pt x="651069" y="3140533"/>
                    <a:pt x="640839" y="3145183"/>
                    <a:pt x="630609" y="3149833"/>
                  </a:cubicBezTo>
                  <a:lnTo>
                    <a:pt x="626890" y="3151693"/>
                  </a:lnTo>
                  <a:cubicBezTo>
                    <a:pt x="617590" y="3155413"/>
                    <a:pt x="607360" y="3160992"/>
                    <a:pt x="598060" y="3166572"/>
                  </a:cubicBezTo>
                  <a:cubicBezTo>
                    <a:pt x="592480" y="3169362"/>
                    <a:pt x="590620" y="3175872"/>
                    <a:pt x="591550" y="3181452"/>
                  </a:cubicBezTo>
                  <a:cubicBezTo>
                    <a:pt x="591550" y="3182382"/>
                    <a:pt x="592480" y="3183312"/>
                    <a:pt x="592480" y="3184242"/>
                  </a:cubicBezTo>
                  <a:cubicBezTo>
                    <a:pt x="592480" y="3188892"/>
                    <a:pt x="592480" y="3192612"/>
                    <a:pt x="593410" y="3197262"/>
                  </a:cubicBezTo>
                  <a:cubicBezTo>
                    <a:pt x="585041" y="3197262"/>
                    <a:pt x="575741" y="3196332"/>
                    <a:pt x="567371" y="3195402"/>
                  </a:cubicBezTo>
                  <a:cubicBezTo>
                    <a:pt x="556211" y="3194472"/>
                    <a:pt x="545982" y="3192612"/>
                    <a:pt x="534822" y="3191682"/>
                  </a:cubicBezTo>
                  <a:cubicBezTo>
                    <a:pt x="523662" y="3190752"/>
                    <a:pt x="512502" y="3189822"/>
                    <a:pt x="500412" y="3188892"/>
                  </a:cubicBezTo>
                  <a:cubicBezTo>
                    <a:pt x="492973" y="3188892"/>
                    <a:pt x="486463" y="3187962"/>
                    <a:pt x="479023" y="3187962"/>
                  </a:cubicBezTo>
                  <a:cubicBezTo>
                    <a:pt x="474373" y="3187962"/>
                    <a:pt x="470653" y="3187962"/>
                    <a:pt x="466003" y="3187962"/>
                  </a:cubicBezTo>
                  <a:cubicBezTo>
                    <a:pt x="455774" y="3188892"/>
                    <a:pt x="446474" y="3189822"/>
                    <a:pt x="437174" y="3192612"/>
                  </a:cubicBezTo>
                  <a:cubicBezTo>
                    <a:pt x="432524" y="3193542"/>
                    <a:pt x="428804" y="3195402"/>
                    <a:pt x="425084" y="3197262"/>
                  </a:cubicBezTo>
                  <a:cubicBezTo>
                    <a:pt x="420435" y="3200052"/>
                    <a:pt x="414854" y="3202841"/>
                    <a:pt x="411135" y="3206562"/>
                  </a:cubicBezTo>
                  <a:cubicBezTo>
                    <a:pt x="404625" y="3212141"/>
                    <a:pt x="399045" y="3219581"/>
                    <a:pt x="399975" y="3227951"/>
                  </a:cubicBezTo>
                  <a:cubicBezTo>
                    <a:pt x="400905" y="3235391"/>
                    <a:pt x="406485" y="3241901"/>
                    <a:pt x="412995" y="3245620"/>
                  </a:cubicBezTo>
                  <a:cubicBezTo>
                    <a:pt x="421364" y="3251200"/>
                    <a:pt x="430664" y="3255850"/>
                    <a:pt x="440894" y="3259570"/>
                  </a:cubicBezTo>
                  <a:cubicBezTo>
                    <a:pt x="447404" y="3262360"/>
                    <a:pt x="453914" y="3264220"/>
                    <a:pt x="460423" y="3267010"/>
                  </a:cubicBezTo>
                  <a:cubicBezTo>
                    <a:pt x="458563" y="3268870"/>
                    <a:pt x="455774" y="3269800"/>
                    <a:pt x="452984" y="3271660"/>
                  </a:cubicBezTo>
                  <a:cubicBezTo>
                    <a:pt x="437174" y="3279100"/>
                    <a:pt x="420435" y="3282820"/>
                    <a:pt x="403695" y="3288399"/>
                  </a:cubicBezTo>
                  <a:cubicBezTo>
                    <a:pt x="388815" y="3293979"/>
                    <a:pt x="371146" y="3301419"/>
                    <a:pt x="364636" y="3317229"/>
                  </a:cubicBezTo>
                  <a:cubicBezTo>
                    <a:pt x="361846" y="3325599"/>
                    <a:pt x="360916" y="3334898"/>
                    <a:pt x="363706" y="3342338"/>
                  </a:cubicBezTo>
                  <a:cubicBezTo>
                    <a:pt x="366496" y="3349778"/>
                    <a:pt x="373005" y="3355358"/>
                    <a:pt x="380446" y="3358148"/>
                  </a:cubicBezTo>
                  <a:cubicBezTo>
                    <a:pt x="386955" y="3360938"/>
                    <a:pt x="395325" y="3362798"/>
                    <a:pt x="402765" y="3363728"/>
                  </a:cubicBezTo>
                  <a:cubicBezTo>
                    <a:pt x="411135" y="3364658"/>
                    <a:pt x="420435" y="3364658"/>
                    <a:pt x="428804" y="3364658"/>
                  </a:cubicBezTo>
                  <a:cubicBezTo>
                    <a:pt x="432524" y="3364658"/>
                    <a:pt x="437174" y="3364658"/>
                    <a:pt x="440894" y="3364658"/>
                  </a:cubicBezTo>
                  <a:cubicBezTo>
                    <a:pt x="436244" y="3368378"/>
                    <a:pt x="431594" y="3372097"/>
                    <a:pt x="426945" y="3375817"/>
                  </a:cubicBezTo>
                  <a:cubicBezTo>
                    <a:pt x="419504" y="3381397"/>
                    <a:pt x="412995" y="3387907"/>
                    <a:pt x="406485" y="3394417"/>
                  </a:cubicBezTo>
                  <a:cubicBezTo>
                    <a:pt x="396255" y="3404647"/>
                    <a:pt x="385096" y="3419526"/>
                    <a:pt x="388815" y="3435336"/>
                  </a:cubicBezTo>
                  <a:cubicBezTo>
                    <a:pt x="390675" y="3441846"/>
                    <a:pt x="395325" y="3448356"/>
                    <a:pt x="401835" y="3451145"/>
                  </a:cubicBezTo>
                  <a:cubicBezTo>
                    <a:pt x="409275" y="3453935"/>
                    <a:pt x="417645" y="3453935"/>
                    <a:pt x="426014" y="3453006"/>
                  </a:cubicBezTo>
                  <a:cubicBezTo>
                    <a:pt x="435314" y="3452076"/>
                    <a:pt x="444614" y="3450215"/>
                    <a:pt x="453914" y="3449285"/>
                  </a:cubicBezTo>
                  <a:cubicBezTo>
                    <a:pt x="459494" y="3448356"/>
                    <a:pt x="464144" y="3447426"/>
                    <a:pt x="469723" y="3447426"/>
                  </a:cubicBezTo>
                  <a:cubicBezTo>
                    <a:pt x="464144" y="3457655"/>
                    <a:pt x="457634" y="3467885"/>
                    <a:pt x="452053" y="3479045"/>
                  </a:cubicBezTo>
                  <a:cubicBezTo>
                    <a:pt x="449264" y="3483695"/>
                    <a:pt x="447404" y="3488345"/>
                    <a:pt x="445544" y="3492994"/>
                  </a:cubicBezTo>
                  <a:cubicBezTo>
                    <a:pt x="444614" y="3495784"/>
                    <a:pt x="443684" y="3497644"/>
                    <a:pt x="443684" y="3500434"/>
                  </a:cubicBezTo>
                  <a:cubicBezTo>
                    <a:pt x="442754" y="3503224"/>
                    <a:pt x="443684" y="3506944"/>
                    <a:pt x="444614" y="3509734"/>
                  </a:cubicBezTo>
                  <a:cubicBezTo>
                    <a:pt x="445544" y="3512524"/>
                    <a:pt x="447404" y="3515314"/>
                    <a:pt x="449264" y="3517174"/>
                  </a:cubicBezTo>
                  <a:cubicBezTo>
                    <a:pt x="451124" y="3519034"/>
                    <a:pt x="454844" y="3519964"/>
                    <a:pt x="456703" y="3520894"/>
                  </a:cubicBezTo>
                  <a:cubicBezTo>
                    <a:pt x="458563" y="3521824"/>
                    <a:pt x="461353" y="3521824"/>
                    <a:pt x="464144" y="3520894"/>
                  </a:cubicBezTo>
                  <a:cubicBezTo>
                    <a:pt x="466933" y="3520894"/>
                    <a:pt x="468793" y="3519964"/>
                    <a:pt x="471583" y="3519964"/>
                  </a:cubicBezTo>
                  <a:cubicBezTo>
                    <a:pt x="479023" y="3518104"/>
                    <a:pt x="486463" y="3516244"/>
                    <a:pt x="492973" y="3514384"/>
                  </a:cubicBezTo>
                  <a:cubicBezTo>
                    <a:pt x="496693" y="3513454"/>
                    <a:pt x="499483" y="3512524"/>
                    <a:pt x="503202" y="3511594"/>
                  </a:cubicBezTo>
                  <a:cubicBezTo>
                    <a:pt x="502272" y="3514384"/>
                    <a:pt x="502272" y="3516244"/>
                    <a:pt x="501343" y="3519034"/>
                  </a:cubicBezTo>
                  <a:cubicBezTo>
                    <a:pt x="500412" y="3525544"/>
                    <a:pt x="499483" y="3532054"/>
                    <a:pt x="500412" y="3538563"/>
                  </a:cubicBezTo>
                  <a:cubicBezTo>
                    <a:pt x="501343" y="3544143"/>
                    <a:pt x="504133" y="3549723"/>
                    <a:pt x="508782" y="3553443"/>
                  </a:cubicBezTo>
                  <a:cubicBezTo>
                    <a:pt x="513432" y="3557163"/>
                    <a:pt x="519012" y="3558093"/>
                    <a:pt x="523662" y="3558093"/>
                  </a:cubicBezTo>
                  <a:cubicBezTo>
                    <a:pt x="525522" y="3558093"/>
                    <a:pt x="527382" y="3558093"/>
                    <a:pt x="529242" y="3557163"/>
                  </a:cubicBezTo>
                  <a:cubicBezTo>
                    <a:pt x="532032" y="3556233"/>
                    <a:pt x="535751" y="3555303"/>
                    <a:pt x="538542" y="3554373"/>
                  </a:cubicBezTo>
                  <a:cubicBezTo>
                    <a:pt x="545051" y="3552513"/>
                    <a:pt x="550631" y="3548793"/>
                    <a:pt x="556211" y="3546003"/>
                  </a:cubicBezTo>
                  <a:cubicBezTo>
                    <a:pt x="569231" y="3539493"/>
                    <a:pt x="581321" y="3531124"/>
                    <a:pt x="593410" y="3522754"/>
                  </a:cubicBezTo>
                  <a:cubicBezTo>
                    <a:pt x="604570" y="3515314"/>
                    <a:pt x="615730" y="3506944"/>
                    <a:pt x="625959" y="3498574"/>
                  </a:cubicBezTo>
                  <a:cubicBezTo>
                    <a:pt x="631540" y="3494855"/>
                    <a:pt x="637119" y="3490205"/>
                    <a:pt x="642699" y="3486484"/>
                  </a:cubicBezTo>
                  <a:cubicBezTo>
                    <a:pt x="646419" y="3496714"/>
                    <a:pt x="650139" y="3506014"/>
                    <a:pt x="653859" y="3515314"/>
                  </a:cubicBezTo>
                  <a:cubicBezTo>
                    <a:pt x="654789" y="3517174"/>
                    <a:pt x="656648" y="3519034"/>
                    <a:pt x="658509" y="3520894"/>
                  </a:cubicBezTo>
                  <a:cubicBezTo>
                    <a:pt x="659439" y="3520894"/>
                    <a:pt x="660369" y="3521824"/>
                    <a:pt x="661298" y="3521824"/>
                  </a:cubicBezTo>
                  <a:cubicBezTo>
                    <a:pt x="663158" y="3523684"/>
                    <a:pt x="665018" y="3524614"/>
                    <a:pt x="666879" y="3525544"/>
                  </a:cubicBezTo>
                  <a:cubicBezTo>
                    <a:pt x="703147" y="3533913"/>
                    <a:pt x="739417" y="3539493"/>
                    <a:pt x="775686" y="3543213"/>
                  </a:cubicBezTo>
                  <a:cubicBezTo>
                    <a:pt x="808235" y="3546933"/>
                    <a:pt x="840784" y="3547863"/>
                    <a:pt x="877053" y="3547863"/>
                  </a:cubicBezTo>
                  <a:cubicBezTo>
                    <a:pt x="880773" y="3547863"/>
                    <a:pt x="885423" y="3547863"/>
                    <a:pt x="889143" y="3547863"/>
                  </a:cubicBezTo>
                  <a:cubicBezTo>
                    <a:pt x="963541" y="3546933"/>
                    <a:pt x="1040729" y="3539493"/>
                    <a:pt x="1124427" y="3523684"/>
                  </a:cubicBezTo>
                  <a:cubicBezTo>
                    <a:pt x="1183946" y="3512524"/>
                    <a:pt x="1244395" y="3497644"/>
                    <a:pt x="1305773" y="3479045"/>
                  </a:cubicBezTo>
                  <a:cubicBezTo>
                    <a:pt x="1332743" y="3470675"/>
                    <a:pt x="1360642" y="3461375"/>
                    <a:pt x="1387610" y="3452076"/>
                  </a:cubicBezTo>
                  <a:lnTo>
                    <a:pt x="1393191" y="3466025"/>
                  </a:lnTo>
                  <a:cubicBezTo>
                    <a:pt x="1405280" y="3498574"/>
                    <a:pt x="1418300" y="3532983"/>
                    <a:pt x="1431320" y="3566463"/>
                  </a:cubicBezTo>
                  <a:cubicBezTo>
                    <a:pt x="1448990" y="3612031"/>
                    <a:pt x="1465729" y="3653880"/>
                    <a:pt x="1482469" y="3693870"/>
                  </a:cubicBezTo>
                  <a:cubicBezTo>
                    <a:pt x="1520597" y="3785937"/>
                    <a:pt x="1555937" y="3867775"/>
                    <a:pt x="1592205" y="3944963"/>
                  </a:cubicBezTo>
                  <a:lnTo>
                    <a:pt x="1596855" y="3955193"/>
                  </a:lnTo>
                  <a:cubicBezTo>
                    <a:pt x="1608945" y="3981232"/>
                    <a:pt x="1621035" y="4007272"/>
                    <a:pt x="1634054" y="4033311"/>
                  </a:cubicBezTo>
                  <a:cubicBezTo>
                    <a:pt x="1635915" y="4036101"/>
                    <a:pt x="1637774" y="4037961"/>
                    <a:pt x="1640565" y="4039821"/>
                  </a:cubicBezTo>
                  <a:cubicBezTo>
                    <a:pt x="1641494" y="4043541"/>
                    <a:pt x="1644285" y="4046331"/>
                    <a:pt x="1647074" y="4049121"/>
                  </a:cubicBezTo>
                  <a:cubicBezTo>
                    <a:pt x="1649864" y="4050981"/>
                    <a:pt x="1651724" y="4050981"/>
                    <a:pt x="1654514" y="4050981"/>
                  </a:cubicBezTo>
                  <a:cubicBezTo>
                    <a:pt x="1655444" y="4050981"/>
                    <a:pt x="1657304" y="4050981"/>
                    <a:pt x="1658235" y="4050981"/>
                  </a:cubicBezTo>
                  <a:cubicBezTo>
                    <a:pt x="1687993" y="4047261"/>
                    <a:pt x="1718683" y="4040751"/>
                    <a:pt x="1749372" y="4033311"/>
                  </a:cubicBezTo>
                  <a:cubicBezTo>
                    <a:pt x="1757742" y="4082600"/>
                    <a:pt x="1767041" y="4130959"/>
                    <a:pt x="1778201" y="4177457"/>
                  </a:cubicBezTo>
                  <a:cubicBezTo>
                    <a:pt x="1793081" y="4237906"/>
                    <a:pt x="1807961" y="4290915"/>
                    <a:pt x="1822840" y="4338344"/>
                  </a:cubicBezTo>
                  <a:cubicBezTo>
                    <a:pt x="1828420" y="4356944"/>
                    <a:pt x="1835860" y="4378333"/>
                    <a:pt x="1843299" y="4399722"/>
                  </a:cubicBezTo>
                  <a:cubicBezTo>
                    <a:pt x="1849810" y="4418322"/>
                    <a:pt x="1856319" y="4437851"/>
                    <a:pt x="1864689" y="4458311"/>
                  </a:cubicBezTo>
                  <a:cubicBezTo>
                    <a:pt x="1879568" y="4496440"/>
                    <a:pt x="1895379" y="4535499"/>
                    <a:pt x="1912118" y="4573628"/>
                  </a:cubicBezTo>
                  <a:cubicBezTo>
                    <a:pt x="1928858" y="4612687"/>
                    <a:pt x="1946527" y="4648956"/>
                    <a:pt x="1965127" y="4683365"/>
                  </a:cubicBezTo>
                  <a:cubicBezTo>
                    <a:pt x="1974427" y="4701965"/>
                    <a:pt x="1983726" y="4718704"/>
                    <a:pt x="1993956" y="4735444"/>
                  </a:cubicBezTo>
                  <a:cubicBezTo>
                    <a:pt x="2005115" y="4754974"/>
                    <a:pt x="2015345" y="4771713"/>
                    <a:pt x="2026505" y="4785663"/>
                  </a:cubicBezTo>
                  <a:cubicBezTo>
                    <a:pt x="2028365" y="4788453"/>
                    <a:pt x="2030225" y="4791243"/>
                    <a:pt x="2033015" y="4794033"/>
                  </a:cubicBezTo>
                  <a:cubicBezTo>
                    <a:pt x="2034875" y="4797752"/>
                    <a:pt x="2037664" y="4799613"/>
                    <a:pt x="2040455" y="4800542"/>
                  </a:cubicBezTo>
                  <a:cubicBezTo>
                    <a:pt x="2042314" y="4801473"/>
                    <a:pt x="2043244" y="4801473"/>
                    <a:pt x="2045105" y="4801473"/>
                  </a:cubicBezTo>
                  <a:cubicBezTo>
                    <a:pt x="2046035" y="4802402"/>
                    <a:pt x="2046964" y="4802402"/>
                    <a:pt x="2047894" y="4803333"/>
                  </a:cubicBezTo>
                  <a:cubicBezTo>
                    <a:pt x="2059054" y="4807052"/>
                    <a:pt x="2071143" y="4809842"/>
                    <a:pt x="2083234" y="4811702"/>
                  </a:cubicBezTo>
                  <a:cubicBezTo>
                    <a:pt x="2083234" y="4812632"/>
                    <a:pt x="2083234" y="4812632"/>
                    <a:pt x="2084163" y="4813562"/>
                  </a:cubicBezTo>
                  <a:cubicBezTo>
                    <a:pt x="2105553" y="4859131"/>
                    <a:pt x="2137173" y="4914930"/>
                    <a:pt x="2192041" y="4941899"/>
                  </a:cubicBezTo>
                  <a:cubicBezTo>
                    <a:pt x="2213430" y="4952129"/>
                    <a:pt x="2237610" y="4957709"/>
                    <a:pt x="2263649" y="4957709"/>
                  </a:cubicBezTo>
                  <a:cubicBezTo>
                    <a:pt x="2289688" y="4957709"/>
                    <a:pt x="2318518" y="4953059"/>
                    <a:pt x="2351997" y="4942829"/>
                  </a:cubicBezTo>
                  <a:cubicBezTo>
                    <a:pt x="2375247" y="4935389"/>
                    <a:pt x="2398496" y="4927020"/>
                    <a:pt x="2419885" y="4918649"/>
                  </a:cubicBezTo>
                  <a:cubicBezTo>
                    <a:pt x="2443134" y="4909350"/>
                    <a:pt x="2466384" y="4900050"/>
                    <a:pt x="2487774" y="4890750"/>
                  </a:cubicBezTo>
                  <a:cubicBezTo>
                    <a:pt x="2547292" y="4864711"/>
                    <a:pt x="2592862" y="4838672"/>
                    <a:pt x="2631920" y="4808912"/>
                  </a:cubicBezTo>
                  <a:cubicBezTo>
                    <a:pt x="2673769" y="4777293"/>
                    <a:pt x="2702598" y="4743814"/>
                    <a:pt x="2717478" y="4707545"/>
                  </a:cubicBezTo>
                  <a:cubicBezTo>
                    <a:pt x="2721198" y="4698245"/>
                    <a:pt x="2723988" y="4688945"/>
                    <a:pt x="2725848" y="4676855"/>
                  </a:cubicBezTo>
                  <a:cubicBezTo>
                    <a:pt x="2727708" y="4667556"/>
                    <a:pt x="2727708" y="4657326"/>
                    <a:pt x="2727708" y="4644306"/>
                  </a:cubicBezTo>
                  <a:cubicBezTo>
                    <a:pt x="2726777" y="4633146"/>
                    <a:pt x="2724918" y="4621057"/>
                    <a:pt x="2720268" y="4606177"/>
                  </a:cubicBezTo>
                  <a:cubicBezTo>
                    <a:pt x="2715618" y="4592228"/>
                    <a:pt x="2709109" y="4579208"/>
                    <a:pt x="2700739" y="4566188"/>
                  </a:cubicBezTo>
                  <a:cubicBezTo>
                    <a:pt x="2702598" y="4565258"/>
                    <a:pt x="2704459" y="4563398"/>
                    <a:pt x="2706318" y="4561539"/>
                  </a:cubicBezTo>
                  <a:cubicBezTo>
                    <a:pt x="2711898" y="4556889"/>
                    <a:pt x="2718408" y="4554098"/>
                    <a:pt x="2718408" y="4546659"/>
                  </a:cubicBezTo>
                  <a:cubicBezTo>
                    <a:pt x="2718408" y="4541079"/>
                    <a:pt x="2713759" y="4531779"/>
                    <a:pt x="2711898" y="4525269"/>
                  </a:cubicBezTo>
                  <a:cubicBezTo>
                    <a:pt x="2707248" y="4510390"/>
                    <a:pt x="2702598" y="4495510"/>
                    <a:pt x="2697019" y="4480630"/>
                  </a:cubicBezTo>
                  <a:cubicBezTo>
                    <a:pt x="2697019" y="4480630"/>
                    <a:pt x="2697019" y="4479700"/>
                    <a:pt x="2697019" y="4479700"/>
                  </a:cubicBezTo>
                  <a:lnTo>
                    <a:pt x="2692369" y="4466681"/>
                  </a:lnTo>
                  <a:cubicBezTo>
                    <a:pt x="2680279" y="4435061"/>
                    <a:pt x="2667260" y="4397862"/>
                    <a:pt x="2654240" y="4361593"/>
                  </a:cubicBezTo>
                  <a:cubicBezTo>
                    <a:pt x="2642150" y="4328114"/>
                    <a:pt x="2631920" y="4297425"/>
                    <a:pt x="2622620" y="4268596"/>
                  </a:cubicBezTo>
                  <a:cubicBezTo>
                    <a:pt x="2606811" y="4219307"/>
                    <a:pt x="2594721" y="4175598"/>
                    <a:pt x="2584492" y="4133749"/>
                  </a:cubicBezTo>
                  <a:cubicBezTo>
                    <a:pt x="2572401" y="4084460"/>
                    <a:pt x="2564962" y="4044471"/>
                    <a:pt x="2561242" y="4007272"/>
                  </a:cubicBezTo>
                  <a:cubicBezTo>
                    <a:pt x="2560312" y="3997972"/>
                    <a:pt x="2559381" y="3987742"/>
                    <a:pt x="2559381" y="3978443"/>
                  </a:cubicBezTo>
                  <a:cubicBezTo>
                    <a:pt x="2558452" y="3954263"/>
                    <a:pt x="2559381" y="3933804"/>
                    <a:pt x="2563102" y="3916134"/>
                  </a:cubicBezTo>
                  <a:cubicBezTo>
                    <a:pt x="2564962" y="3907764"/>
                    <a:pt x="2567752" y="3899395"/>
                    <a:pt x="2571472" y="3892885"/>
                  </a:cubicBezTo>
                  <a:cubicBezTo>
                    <a:pt x="2574262" y="3888235"/>
                    <a:pt x="2576122" y="3884515"/>
                    <a:pt x="2579842" y="3880795"/>
                  </a:cubicBezTo>
                  <a:cubicBezTo>
                    <a:pt x="2582631" y="3878005"/>
                    <a:pt x="2585421" y="3875215"/>
                    <a:pt x="2588212" y="3873355"/>
                  </a:cubicBezTo>
                  <a:cubicBezTo>
                    <a:pt x="2591001" y="3871495"/>
                    <a:pt x="2594721" y="3869635"/>
                    <a:pt x="2598441" y="3868705"/>
                  </a:cubicBezTo>
                  <a:cubicBezTo>
                    <a:pt x="2603091" y="3867775"/>
                    <a:pt x="2607741" y="3866845"/>
                    <a:pt x="2612391" y="3865915"/>
                  </a:cubicBezTo>
                  <a:lnTo>
                    <a:pt x="2613321" y="3865915"/>
                  </a:lnTo>
                  <a:cubicBezTo>
                    <a:pt x="2618900" y="3865915"/>
                    <a:pt x="2624480" y="3866845"/>
                    <a:pt x="2630061" y="3867775"/>
                  </a:cubicBezTo>
                  <a:cubicBezTo>
                    <a:pt x="2640290" y="3870565"/>
                    <a:pt x="2650520" y="3874285"/>
                    <a:pt x="2662610" y="3879865"/>
                  </a:cubicBezTo>
                  <a:cubicBezTo>
                    <a:pt x="2677489" y="3887305"/>
                    <a:pt x="2691439" y="3896604"/>
                    <a:pt x="2709109" y="3909624"/>
                  </a:cubicBezTo>
                  <a:cubicBezTo>
                    <a:pt x="2723988" y="3920784"/>
                    <a:pt x="2739797" y="3932874"/>
                    <a:pt x="2757467" y="3949613"/>
                  </a:cubicBezTo>
                  <a:cubicBezTo>
                    <a:pt x="2776996" y="3967283"/>
                    <a:pt x="2796526" y="3985882"/>
                    <a:pt x="2818845" y="4007272"/>
                  </a:cubicBezTo>
                  <a:lnTo>
                    <a:pt x="2824425" y="4012852"/>
                  </a:lnTo>
                  <a:cubicBezTo>
                    <a:pt x="2838375" y="4026801"/>
                    <a:pt x="2853255" y="4040751"/>
                    <a:pt x="2868135" y="4053771"/>
                  </a:cubicBezTo>
                  <a:cubicBezTo>
                    <a:pt x="2902543" y="4083530"/>
                    <a:pt x="2937883" y="4114219"/>
                    <a:pt x="2968571" y="4141189"/>
                  </a:cubicBezTo>
                  <a:lnTo>
                    <a:pt x="2970432" y="4143049"/>
                  </a:lnTo>
                  <a:cubicBezTo>
                    <a:pt x="3002052" y="4170948"/>
                    <a:pt x="3035530" y="4199777"/>
                    <a:pt x="3069009" y="4227677"/>
                  </a:cubicBezTo>
                  <a:cubicBezTo>
                    <a:pt x="3075519" y="4233256"/>
                    <a:pt x="3081100" y="4237906"/>
                    <a:pt x="3087609" y="4242556"/>
                  </a:cubicBezTo>
                  <a:cubicBezTo>
                    <a:pt x="3089468" y="4244416"/>
                    <a:pt x="3092259" y="4245346"/>
                    <a:pt x="3095049" y="4245346"/>
                  </a:cubicBezTo>
                  <a:cubicBezTo>
                    <a:pt x="3095979" y="4245346"/>
                    <a:pt x="3095979" y="4245346"/>
                    <a:pt x="3096909" y="4245346"/>
                  </a:cubicBezTo>
                  <a:cubicBezTo>
                    <a:pt x="3098768" y="4246276"/>
                    <a:pt x="3099699" y="4246276"/>
                    <a:pt x="3101559" y="4246276"/>
                  </a:cubicBezTo>
                  <a:cubicBezTo>
                    <a:pt x="3103418" y="4246276"/>
                    <a:pt x="3106208" y="4245346"/>
                    <a:pt x="3107138" y="4245346"/>
                  </a:cubicBezTo>
                  <a:cubicBezTo>
                    <a:pt x="3116438" y="4242556"/>
                    <a:pt x="3125738" y="4238836"/>
                    <a:pt x="3135038" y="4235116"/>
                  </a:cubicBezTo>
                  <a:cubicBezTo>
                    <a:pt x="3140617" y="4245346"/>
                    <a:pt x="3147128" y="4254646"/>
                    <a:pt x="3153637" y="4263016"/>
                  </a:cubicBezTo>
                  <a:cubicBezTo>
                    <a:pt x="3160148" y="4271386"/>
                    <a:pt x="3168516" y="4279755"/>
                    <a:pt x="3178747" y="4288125"/>
                  </a:cubicBezTo>
                  <a:cubicBezTo>
                    <a:pt x="3194556" y="4301145"/>
                    <a:pt x="3213156" y="4311375"/>
                    <a:pt x="3233615" y="4316954"/>
                  </a:cubicBezTo>
                  <a:cubicBezTo>
                    <a:pt x="3248495" y="4321604"/>
                    <a:pt x="3263375" y="4323464"/>
                    <a:pt x="3281045" y="4323464"/>
                  </a:cubicBezTo>
                  <a:cubicBezTo>
                    <a:pt x="3286624" y="4323464"/>
                    <a:pt x="3292204" y="4323464"/>
                    <a:pt x="3298713" y="4322534"/>
                  </a:cubicBezTo>
                  <a:cubicBezTo>
                    <a:pt x="3318244" y="4320674"/>
                    <a:pt x="3339633" y="4316024"/>
                    <a:pt x="3364743" y="4307654"/>
                  </a:cubicBezTo>
                  <a:cubicBezTo>
                    <a:pt x="3385202" y="4300215"/>
                    <a:pt x="3406592" y="4289985"/>
                    <a:pt x="3429841" y="4276965"/>
                  </a:cubicBezTo>
                  <a:cubicBezTo>
                    <a:pt x="3451230" y="4264876"/>
                    <a:pt x="3473549" y="4249996"/>
                    <a:pt x="3496799" y="4232326"/>
                  </a:cubicBezTo>
                  <a:cubicBezTo>
                    <a:pt x="3537718" y="4201637"/>
                    <a:pt x="3576777" y="4164438"/>
                    <a:pt x="3613976" y="4122589"/>
                  </a:cubicBezTo>
                  <a:cubicBezTo>
                    <a:pt x="3648386" y="4083530"/>
                    <a:pt x="3674424" y="4045401"/>
                    <a:pt x="3693024" y="4007272"/>
                  </a:cubicBezTo>
                  <a:cubicBezTo>
                    <a:pt x="3706044" y="3981232"/>
                    <a:pt x="3713484" y="3957053"/>
                    <a:pt x="3715343" y="3933804"/>
                  </a:cubicBezTo>
                  <a:cubicBezTo>
                    <a:pt x="3718134" y="3925434"/>
                    <a:pt x="3716273" y="3907764"/>
                    <a:pt x="3711623" y="3891955"/>
                  </a:cubicBezTo>
                  <a:close/>
                  <a:moveTo>
                    <a:pt x="2099043" y="1747427"/>
                  </a:moveTo>
                  <a:lnTo>
                    <a:pt x="2098113" y="1748357"/>
                  </a:lnTo>
                  <a:cubicBezTo>
                    <a:pt x="2096253" y="1749287"/>
                    <a:pt x="2094393" y="1750217"/>
                    <a:pt x="2092533" y="1751147"/>
                  </a:cubicBezTo>
                  <a:cubicBezTo>
                    <a:pt x="2079513" y="1731618"/>
                    <a:pt x="2064634" y="1713018"/>
                    <a:pt x="2049755" y="1695349"/>
                  </a:cubicBezTo>
                  <a:lnTo>
                    <a:pt x="2039525" y="1682329"/>
                  </a:lnTo>
                  <a:lnTo>
                    <a:pt x="2038594" y="1681399"/>
                  </a:lnTo>
                  <a:lnTo>
                    <a:pt x="2038594" y="1680469"/>
                  </a:lnTo>
                  <a:lnTo>
                    <a:pt x="2038594" y="1678609"/>
                  </a:lnTo>
                  <a:cubicBezTo>
                    <a:pt x="2038594" y="1674889"/>
                    <a:pt x="2038594" y="1672099"/>
                    <a:pt x="2038594" y="1668379"/>
                  </a:cubicBezTo>
                  <a:cubicBezTo>
                    <a:pt x="2039525" y="1665589"/>
                    <a:pt x="2039525" y="1662799"/>
                    <a:pt x="2040455" y="1660009"/>
                  </a:cubicBezTo>
                  <a:cubicBezTo>
                    <a:pt x="2042314" y="1657219"/>
                    <a:pt x="2043244" y="1653499"/>
                    <a:pt x="2046035" y="1650710"/>
                  </a:cubicBezTo>
                  <a:cubicBezTo>
                    <a:pt x="2048825" y="1647920"/>
                    <a:pt x="2050684" y="1645130"/>
                    <a:pt x="2053475" y="1642340"/>
                  </a:cubicBezTo>
                  <a:cubicBezTo>
                    <a:pt x="2056264" y="1640480"/>
                    <a:pt x="2059984" y="1637690"/>
                    <a:pt x="2063704" y="1636760"/>
                  </a:cubicBezTo>
                  <a:cubicBezTo>
                    <a:pt x="2068354" y="1634900"/>
                    <a:pt x="2073934" y="1633970"/>
                    <a:pt x="2079513" y="1632110"/>
                  </a:cubicBezTo>
                  <a:cubicBezTo>
                    <a:pt x="2083234" y="1631180"/>
                    <a:pt x="2086024" y="1628390"/>
                    <a:pt x="2087883" y="1625600"/>
                  </a:cubicBezTo>
                  <a:cubicBezTo>
                    <a:pt x="2089743" y="1622810"/>
                    <a:pt x="2089743" y="1619090"/>
                    <a:pt x="2088813" y="1615370"/>
                  </a:cubicBezTo>
                  <a:cubicBezTo>
                    <a:pt x="2087883" y="1611650"/>
                    <a:pt x="2085093" y="1608861"/>
                    <a:pt x="2082304" y="1607001"/>
                  </a:cubicBezTo>
                  <a:cubicBezTo>
                    <a:pt x="2080443" y="1606071"/>
                    <a:pt x="2078584" y="1605141"/>
                    <a:pt x="2075793" y="1605141"/>
                  </a:cubicBezTo>
                  <a:cubicBezTo>
                    <a:pt x="2074864" y="1605141"/>
                    <a:pt x="2073004" y="1605141"/>
                    <a:pt x="2072074" y="1605141"/>
                  </a:cubicBezTo>
                  <a:cubicBezTo>
                    <a:pt x="2055334" y="1608861"/>
                    <a:pt x="2039525" y="1619090"/>
                    <a:pt x="2028365" y="1633970"/>
                  </a:cubicBezTo>
                  <a:cubicBezTo>
                    <a:pt x="2023715" y="1640480"/>
                    <a:pt x="2020926" y="1647920"/>
                    <a:pt x="2019065" y="1656289"/>
                  </a:cubicBezTo>
                  <a:lnTo>
                    <a:pt x="2019065" y="1656289"/>
                  </a:lnTo>
                  <a:cubicBezTo>
                    <a:pt x="2001395" y="1633970"/>
                    <a:pt x="1983726" y="1611650"/>
                    <a:pt x="1966057" y="1589331"/>
                  </a:cubicBezTo>
                  <a:cubicBezTo>
                    <a:pt x="1966057" y="1582821"/>
                    <a:pt x="1966057" y="1576311"/>
                    <a:pt x="1966986" y="1569802"/>
                  </a:cubicBezTo>
                  <a:cubicBezTo>
                    <a:pt x="1967916" y="1560502"/>
                    <a:pt x="1970707" y="1552132"/>
                    <a:pt x="1973496" y="1543762"/>
                  </a:cubicBezTo>
                  <a:cubicBezTo>
                    <a:pt x="1977216" y="1535392"/>
                    <a:pt x="1981866" y="1527953"/>
                    <a:pt x="1986516" y="1520513"/>
                  </a:cubicBezTo>
                  <a:cubicBezTo>
                    <a:pt x="1992095" y="1514003"/>
                    <a:pt x="1997676" y="1507493"/>
                    <a:pt x="2004186" y="1502843"/>
                  </a:cubicBezTo>
                  <a:cubicBezTo>
                    <a:pt x="2009765" y="1498193"/>
                    <a:pt x="2016276" y="1494473"/>
                    <a:pt x="2023715" y="1491683"/>
                  </a:cubicBezTo>
                  <a:cubicBezTo>
                    <a:pt x="2030225" y="1488894"/>
                    <a:pt x="2036735" y="1487034"/>
                    <a:pt x="2043244" y="1486104"/>
                  </a:cubicBezTo>
                  <a:cubicBezTo>
                    <a:pt x="2046035" y="1486104"/>
                    <a:pt x="2049755" y="1486104"/>
                    <a:pt x="2052544" y="1486104"/>
                  </a:cubicBezTo>
                  <a:cubicBezTo>
                    <a:pt x="2055334" y="1486104"/>
                    <a:pt x="2059054" y="1486104"/>
                    <a:pt x="2061844" y="1486104"/>
                  </a:cubicBezTo>
                  <a:cubicBezTo>
                    <a:pt x="2068354" y="1487034"/>
                    <a:pt x="2075793" y="1488894"/>
                    <a:pt x="2082304" y="1491683"/>
                  </a:cubicBezTo>
                  <a:cubicBezTo>
                    <a:pt x="2089743" y="1494473"/>
                    <a:pt x="2097183" y="1499123"/>
                    <a:pt x="2103693" y="1503773"/>
                  </a:cubicBezTo>
                  <a:cubicBezTo>
                    <a:pt x="2112063" y="1510283"/>
                    <a:pt x="2119503" y="1517723"/>
                    <a:pt x="2126942" y="1526093"/>
                  </a:cubicBezTo>
                  <a:cubicBezTo>
                    <a:pt x="2135312" y="1536322"/>
                    <a:pt x="2141823" y="1548412"/>
                    <a:pt x="2147402" y="1561432"/>
                  </a:cubicBezTo>
                  <a:cubicBezTo>
                    <a:pt x="2152982" y="1576311"/>
                    <a:pt x="2157632" y="1592121"/>
                    <a:pt x="2160422" y="1608861"/>
                  </a:cubicBezTo>
                  <a:cubicBezTo>
                    <a:pt x="2162282" y="1623740"/>
                    <a:pt x="2162282" y="1639550"/>
                    <a:pt x="2160422" y="1654430"/>
                  </a:cubicBezTo>
                  <a:cubicBezTo>
                    <a:pt x="2158562" y="1666519"/>
                    <a:pt x="2155772" y="1678609"/>
                    <a:pt x="2152052" y="1688839"/>
                  </a:cubicBezTo>
                  <a:cubicBezTo>
                    <a:pt x="2148332" y="1697208"/>
                    <a:pt x="2143682" y="1705578"/>
                    <a:pt x="2139032" y="1712088"/>
                  </a:cubicBezTo>
                  <a:cubicBezTo>
                    <a:pt x="2133453" y="1719528"/>
                    <a:pt x="2126012" y="1726038"/>
                    <a:pt x="2118573" y="1732548"/>
                  </a:cubicBezTo>
                  <a:cubicBezTo>
                    <a:pt x="2113923" y="1736268"/>
                    <a:pt x="2109273" y="1739057"/>
                    <a:pt x="2103693" y="1742777"/>
                  </a:cubicBezTo>
                  <a:cubicBezTo>
                    <a:pt x="2102763" y="1745567"/>
                    <a:pt x="2100903" y="1746497"/>
                    <a:pt x="2099043" y="1747427"/>
                  </a:cubicBezTo>
                  <a:close/>
                  <a:moveTo>
                    <a:pt x="452984" y="2496059"/>
                  </a:moveTo>
                  <a:cubicBezTo>
                    <a:pt x="457634" y="2494199"/>
                    <a:pt x="462284" y="2490479"/>
                    <a:pt x="466933" y="2485829"/>
                  </a:cubicBezTo>
                  <a:cubicBezTo>
                    <a:pt x="468793" y="2491409"/>
                    <a:pt x="471583" y="2496989"/>
                    <a:pt x="474373" y="2502569"/>
                  </a:cubicBezTo>
                  <a:cubicBezTo>
                    <a:pt x="467863" y="2499779"/>
                    <a:pt x="460423" y="2497919"/>
                    <a:pt x="453914" y="2497919"/>
                  </a:cubicBezTo>
                  <a:cubicBezTo>
                    <a:pt x="452984" y="2497919"/>
                    <a:pt x="452053" y="2497919"/>
                    <a:pt x="451124" y="2497919"/>
                  </a:cubicBezTo>
                  <a:cubicBezTo>
                    <a:pt x="450194" y="2497919"/>
                    <a:pt x="449264" y="2497919"/>
                    <a:pt x="448334" y="2497919"/>
                  </a:cubicBezTo>
                  <a:cubicBezTo>
                    <a:pt x="449264" y="2497919"/>
                    <a:pt x="451124" y="2496989"/>
                    <a:pt x="452984" y="2496059"/>
                  </a:cubicBezTo>
                  <a:close/>
                  <a:moveTo>
                    <a:pt x="610150" y="2761102"/>
                  </a:moveTo>
                  <a:lnTo>
                    <a:pt x="610150" y="2761102"/>
                  </a:lnTo>
                  <a:cubicBezTo>
                    <a:pt x="607360" y="2764822"/>
                    <a:pt x="606430" y="2768542"/>
                    <a:pt x="603640" y="2771332"/>
                  </a:cubicBezTo>
                  <a:cubicBezTo>
                    <a:pt x="599920" y="2775982"/>
                    <a:pt x="595270" y="2780632"/>
                    <a:pt x="590620" y="2784352"/>
                  </a:cubicBezTo>
                  <a:cubicBezTo>
                    <a:pt x="584110" y="2789002"/>
                    <a:pt x="576671" y="2793651"/>
                    <a:pt x="568301" y="2797372"/>
                  </a:cubicBezTo>
                  <a:cubicBezTo>
                    <a:pt x="555281" y="2802022"/>
                    <a:pt x="543192" y="2805741"/>
                    <a:pt x="532032" y="2807601"/>
                  </a:cubicBezTo>
                  <a:cubicBezTo>
                    <a:pt x="527382" y="2808531"/>
                    <a:pt x="522732" y="2808531"/>
                    <a:pt x="518082" y="2808531"/>
                  </a:cubicBezTo>
                  <a:cubicBezTo>
                    <a:pt x="513432" y="2808531"/>
                    <a:pt x="508782" y="2808531"/>
                    <a:pt x="505062" y="2807601"/>
                  </a:cubicBezTo>
                  <a:cubicBezTo>
                    <a:pt x="496693" y="2806671"/>
                    <a:pt x="488323" y="2803881"/>
                    <a:pt x="479953" y="2801091"/>
                  </a:cubicBezTo>
                  <a:cubicBezTo>
                    <a:pt x="470653" y="2797372"/>
                    <a:pt x="461353" y="2791792"/>
                    <a:pt x="452984" y="2786212"/>
                  </a:cubicBezTo>
                  <a:cubicBezTo>
                    <a:pt x="442754" y="2777842"/>
                    <a:pt x="432524" y="2768542"/>
                    <a:pt x="423224" y="2757382"/>
                  </a:cubicBezTo>
                  <a:cubicBezTo>
                    <a:pt x="412995" y="2743433"/>
                    <a:pt x="403695" y="2728553"/>
                    <a:pt x="397185" y="2711814"/>
                  </a:cubicBezTo>
                  <a:cubicBezTo>
                    <a:pt x="394395" y="2704374"/>
                    <a:pt x="391605" y="2696934"/>
                    <a:pt x="388815" y="2688564"/>
                  </a:cubicBezTo>
                  <a:cubicBezTo>
                    <a:pt x="386955" y="2682984"/>
                    <a:pt x="385096" y="2677404"/>
                    <a:pt x="384165" y="2670895"/>
                  </a:cubicBezTo>
                  <a:cubicBezTo>
                    <a:pt x="383235" y="2661595"/>
                    <a:pt x="383235" y="2651365"/>
                    <a:pt x="384165" y="2640205"/>
                  </a:cubicBezTo>
                  <a:cubicBezTo>
                    <a:pt x="386955" y="2621606"/>
                    <a:pt x="391605" y="2603006"/>
                    <a:pt x="399045" y="2584407"/>
                  </a:cubicBezTo>
                  <a:cubicBezTo>
                    <a:pt x="404625" y="2570457"/>
                    <a:pt x="411135" y="2557437"/>
                    <a:pt x="419504" y="2547208"/>
                  </a:cubicBezTo>
                  <a:cubicBezTo>
                    <a:pt x="424154" y="2541628"/>
                    <a:pt x="428804" y="2536048"/>
                    <a:pt x="434384" y="2532328"/>
                  </a:cubicBezTo>
                  <a:cubicBezTo>
                    <a:pt x="437174" y="2529538"/>
                    <a:pt x="440894" y="2527678"/>
                    <a:pt x="444614" y="2526748"/>
                  </a:cubicBezTo>
                  <a:cubicBezTo>
                    <a:pt x="447404" y="2525818"/>
                    <a:pt x="449264" y="2524888"/>
                    <a:pt x="452053" y="2524888"/>
                  </a:cubicBezTo>
                  <a:cubicBezTo>
                    <a:pt x="452984" y="2524888"/>
                    <a:pt x="453914" y="2524888"/>
                    <a:pt x="455774" y="2524888"/>
                  </a:cubicBezTo>
                  <a:cubicBezTo>
                    <a:pt x="456703" y="2524888"/>
                    <a:pt x="457634" y="2524888"/>
                    <a:pt x="458563" y="2524888"/>
                  </a:cubicBezTo>
                  <a:cubicBezTo>
                    <a:pt x="461353" y="2525818"/>
                    <a:pt x="463213" y="2525818"/>
                    <a:pt x="466003" y="2526748"/>
                  </a:cubicBezTo>
                  <a:cubicBezTo>
                    <a:pt x="469723" y="2528608"/>
                    <a:pt x="472513" y="2530468"/>
                    <a:pt x="476233" y="2532328"/>
                  </a:cubicBezTo>
                  <a:cubicBezTo>
                    <a:pt x="481813" y="2536048"/>
                    <a:pt x="486463" y="2541628"/>
                    <a:pt x="492043" y="2548138"/>
                  </a:cubicBezTo>
                  <a:lnTo>
                    <a:pt x="492973" y="2549068"/>
                  </a:lnTo>
                  <a:cubicBezTo>
                    <a:pt x="494833" y="2551857"/>
                    <a:pt x="496693" y="2553717"/>
                    <a:pt x="499483" y="2554648"/>
                  </a:cubicBezTo>
                  <a:cubicBezTo>
                    <a:pt x="503202" y="2562087"/>
                    <a:pt x="506922" y="2569527"/>
                    <a:pt x="509712" y="2576967"/>
                  </a:cubicBezTo>
                  <a:cubicBezTo>
                    <a:pt x="519942" y="2597427"/>
                    <a:pt x="530172" y="2616956"/>
                    <a:pt x="539472" y="2634626"/>
                  </a:cubicBezTo>
                  <a:cubicBezTo>
                    <a:pt x="530172" y="2629976"/>
                    <a:pt x="520872" y="2628116"/>
                    <a:pt x="510642" y="2628116"/>
                  </a:cubicBezTo>
                  <a:cubicBezTo>
                    <a:pt x="509712" y="2628116"/>
                    <a:pt x="509712" y="2628116"/>
                    <a:pt x="508782" y="2628116"/>
                  </a:cubicBezTo>
                  <a:cubicBezTo>
                    <a:pt x="499483" y="2628116"/>
                    <a:pt x="490183" y="2630905"/>
                    <a:pt x="481813" y="2635555"/>
                  </a:cubicBezTo>
                  <a:cubicBezTo>
                    <a:pt x="474373" y="2640205"/>
                    <a:pt x="467863" y="2646715"/>
                    <a:pt x="464144" y="2655085"/>
                  </a:cubicBezTo>
                  <a:cubicBezTo>
                    <a:pt x="460423" y="2663455"/>
                    <a:pt x="459494" y="2673684"/>
                    <a:pt x="461353" y="2685774"/>
                  </a:cubicBezTo>
                  <a:cubicBezTo>
                    <a:pt x="462284" y="2689494"/>
                    <a:pt x="466003" y="2691354"/>
                    <a:pt x="468793" y="2691354"/>
                  </a:cubicBezTo>
                  <a:cubicBezTo>
                    <a:pt x="469723" y="2691354"/>
                    <a:pt x="469723" y="2691354"/>
                    <a:pt x="470653" y="2691354"/>
                  </a:cubicBezTo>
                  <a:cubicBezTo>
                    <a:pt x="472513" y="2690424"/>
                    <a:pt x="474373" y="2689494"/>
                    <a:pt x="475303" y="2687634"/>
                  </a:cubicBezTo>
                  <a:cubicBezTo>
                    <a:pt x="476233" y="2685774"/>
                    <a:pt x="476233" y="2683914"/>
                    <a:pt x="476233" y="2682054"/>
                  </a:cubicBezTo>
                  <a:cubicBezTo>
                    <a:pt x="476233" y="2678334"/>
                    <a:pt x="476233" y="2675545"/>
                    <a:pt x="476233" y="2672754"/>
                  </a:cubicBezTo>
                  <a:cubicBezTo>
                    <a:pt x="476233" y="2670895"/>
                    <a:pt x="477163" y="2669035"/>
                    <a:pt x="478093" y="2666245"/>
                  </a:cubicBezTo>
                  <a:cubicBezTo>
                    <a:pt x="479023" y="2664385"/>
                    <a:pt x="479953" y="2662525"/>
                    <a:pt x="480883" y="2660665"/>
                  </a:cubicBezTo>
                  <a:cubicBezTo>
                    <a:pt x="481813" y="2658805"/>
                    <a:pt x="483673" y="2657875"/>
                    <a:pt x="485533" y="2656015"/>
                  </a:cubicBezTo>
                  <a:cubicBezTo>
                    <a:pt x="487393" y="2655085"/>
                    <a:pt x="489253" y="2653225"/>
                    <a:pt x="491113" y="2652295"/>
                  </a:cubicBezTo>
                  <a:cubicBezTo>
                    <a:pt x="494833" y="2651365"/>
                    <a:pt x="497623" y="2650435"/>
                    <a:pt x="501343" y="2649505"/>
                  </a:cubicBezTo>
                  <a:cubicBezTo>
                    <a:pt x="503202" y="2649505"/>
                    <a:pt x="505062" y="2649505"/>
                    <a:pt x="507852" y="2649505"/>
                  </a:cubicBezTo>
                  <a:cubicBezTo>
                    <a:pt x="509712" y="2649505"/>
                    <a:pt x="511572" y="2649505"/>
                    <a:pt x="513432" y="2649505"/>
                  </a:cubicBezTo>
                  <a:cubicBezTo>
                    <a:pt x="518082" y="2650435"/>
                    <a:pt x="522732" y="2651365"/>
                    <a:pt x="527382" y="2653225"/>
                  </a:cubicBezTo>
                  <a:lnTo>
                    <a:pt x="528312" y="2653225"/>
                  </a:lnTo>
                  <a:cubicBezTo>
                    <a:pt x="530172" y="2654155"/>
                    <a:pt x="531102" y="2654155"/>
                    <a:pt x="532962" y="2654155"/>
                  </a:cubicBezTo>
                  <a:cubicBezTo>
                    <a:pt x="533892" y="2654155"/>
                    <a:pt x="534822" y="2654155"/>
                    <a:pt x="535751" y="2654155"/>
                  </a:cubicBezTo>
                  <a:cubicBezTo>
                    <a:pt x="538542" y="2653225"/>
                    <a:pt x="541332" y="2651365"/>
                    <a:pt x="542261" y="2648575"/>
                  </a:cubicBezTo>
                  <a:cubicBezTo>
                    <a:pt x="543192" y="2646715"/>
                    <a:pt x="544121" y="2644855"/>
                    <a:pt x="543192" y="2642995"/>
                  </a:cubicBezTo>
                  <a:cubicBezTo>
                    <a:pt x="556211" y="2666245"/>
                    <a:pt x="568301" y="2687634"/>
                    <a:pt x="581321" y="2708094"/>
                  </a:cubicBezTo>
                  <a:cubicBezTo>
                    <a:pt x="591550" y="2723903"/>
                    <a:pt x="602710" y="2739713"/>
                    <a:pt x="613870" y="2754593"/>
                  </a:cubicBezTo>
                  <a:cubicBezTo>
                    <a:pt x="612940" y="2755523"/>
                    <a:pt x="611080" y="2758312"/>
                    <a:pt x="610150" y="2761102"/>
                  </a:cubicBezTo>
                  <a:close/>
                  <a:moveTo>
                    <a:pt x="2622620" y="1598631"/>
                  </a:moveTo>
                  <a:cubicBezTo>
                    <a:pt x="2623550" y="1590261"/>
                    <a:pt x="2624480" y="1581891"/>
                    <a:pt x="2627270" y="1573522"/>
                  </a:cubicBezTo>
                  <a:cubicBezTo>
                    <a:pt x="2628200" y="1569802"/>
                    <a:pt x="2630061" y="1567012"/>
                    <a:pt x="2631920" y="1563292"/>
                  </a:cubicBezTo>
                  <a:cubicBezTo>
                    <a:pt x="2634711" y="1559572"/>
                    <a:pt x="2637500" y="1556782"/>
                    <a:pt x="2640290" y="1553992"/>
                  </a:cubicBezTo>
                  <a:cubicBezTo>
                    <a:pt x="2641220" y="1553062"/>
                    <a:pt x="2643079" y="1552132"/>
                    <a:pt x="2644940" y="1551202"/>
                  </a:cubicBezTo>
                  <a:cubicBezTo>
                    <a:pt x="2645870" y="1551202"/>
                    <a:pt x="2645870" y="1551202"/>
                    <a:pt x="2646800" y="1550272"/>
                  </a:cubicBezTo>
                  <a:cubicBezTo>
                    <a:pt x="2646800" y="1550272"/>
                    <a:pt x="2646800" y="1550272"/>
                    <a:pt x="2647729" y="1550272"/>
                  </a:cubicBezTo>
                  <a:cubicBezTo>
                    <a:pt x="2647729" y="1550272"/>
                    <a:pt x="2647729" y="1550272"/>
                    <a:pt x="2647729" y="1550272"/>
                  </a:cubicBezTo>
                  <a:cubicBezTo>
                    <a:pt x="2647729" y="1550272"/>
                    <a:pt x="2647729" y="1550272"/>
                    <a:pt x="2648660" y="1550272"/>
                  </a:cubicBezTo>
                  <a:cubicBezTo>
                    <a:pt x="2649590" y="1551202"/>
                    <a:pt x="2649590" y="1551202"/>
                    <a:pt x="2650520" y="1552132"/>
                  </a:cubicBezTo>
                  <a:cubicBezTo>
                    <a:pt x="2652379" y="1553992"/>
                    <a:pt x="2653310" y="1556782"/>
                    <a:pt x="2655170" y="1558642"/>
                  </a:cubicBezTo>
                  <a:cubicBezTo>
                    <a:pt x="2664469" y="1579101"/>
                    <a:pt x="2667260" y="1601421"/>
                    <a:pt x="2675629" y="1621880"/>
                  </a:cubicBezTo>
                  <a:cubicBezTo>
                    <a:pt x="2676560" y="1624670"/>
                    <a:pt x="2679349" y="1627460"/>
                    <a:pt x="2683069" y="1628390"/>
                  </a:cubicBezTo>
                  <a:cubicBezTo>
                    <a:pt x="2686789" y="1629320"/>
                    <a:pt x="2689578" y="1627460"/>
                    <a:pt x="2692369" y="1625600"/>
                  </a:cubicBezTo>
                  <a:cubicBezTo>
                    <a:pt x="2695159" y="1622810"/>
                    <a:pt x="2697948" y="1618160"/>
                    <a:pt x="2699809" y="1614440"/>
                  </a:cubicBezTo>
                  <a:cubicBezTo>
                    <a:pt x="2702598" y="1609791"/>
                    <a:pt x="2705389" y="1604211"/>
                    <a:pt x="2708178" y="1599561"/>
                  </a:cubicBezTo>
                  <a:cubicBezTo>
                    <a:pt x="2714688" y="1588401"/>
                    <a:pt x="2721198" y="1576311"/>
                    <a:pt x="2728638" y="1565152"/>
                  </a:cubicBezTo>
                  <a:cubicBezTo>
                    <a:pt x="2733288" y="1557712"/>
                    <a:pt x="2738868" y="1550272"/>
                    <a:pt x="2745377" y="1544692"/>
                  </a:cubicBezTo>
                  <a:cubicBezTo>
                    <a:pt x="2747238" y="1542832"/>
                    <a:pt x="2749097" y="1541902"/>
                    <a:pt x="2750958" y="1540042"/>
                  </a:cubicBezTo>
                  <a:cubicBezTo>
                    <a:pt x="2751887" y="1540042"/>
                    <a:pt x="2752817" y="1539112"/>
                    <a:pt x="2752817" y="1539112"/>
                  </a:cubicBezTo>
                  <a:cubicBezTo>
                    <a:pt x="2752817" y="1539112"/>
                    <a:pt x="2753747" y="1539112"/>
                    <a:pt x="2753747" y="1539112"/>
                  </a:cubicBezTo>
                  <a:cubicBezTo>
                    <a:pt x="2754677" y="1539112"/>
                    <a:pt x="2754677" y="1539112"/>
                    <a:pt x="2755608" y="1539112"/>
                  </a:cubicBezTo>
                  <a:cubicBezTo>
                    <a:pt x="2755608" y="1539112"/>
                    <a:pt x="2756537" y="1539112"/>
                    <a:pt x="2756537" y="1540042"/>
                  </a:cubicBezTo>
                  <a:cubicBezTo>
                    <a:pt x="2756537" y="1540042"/>
                    <a:pt x="2757467" y="1540972"/>
                    <a:pt x="2757467" y="1540972"/>
                  </a:cubicBezTo>
                  <a:cubicBezTo>
                    <a:pt x="2758397" y="1541902"/>
                    <a:pt x="2758397" y="1542832"/>
                    <a:pt x="2759327" y="1543762"/>
                  </a:cubicBezTo>
                  <a:cubicBezTo>
                    <a:pt x="2760257" y="1545622"/>
                    <a:pt x="2761187" y="1548412"/>
                    <a:pt x="2761187" y="1550272"/>
                  </a:cubicBezTo>
                  <a:cubicBezTo>
                    <a:pt x="2763047" y="1559572"/>
                    <a:pt x="2762117" y="1568872"/>
                    <a:pt x="2762117" y="1577241"/>
                  </a:cubicBezTo>
                  <a:cubicBezTo>
                    <a:pt x="2761187" y="1584681"/>
                    <a:pt x="2761187" y="1593051"/>
                    <a:pt x="2760257" y="1600491"/>
                  </a:cubicBezTo>
                  <a:cubicBezTo>
                    <a:pt x="2759327" y="1607001"/>
                    <a:pt x="2759327" y="1613510"/>
                    <a:pt x="2760257" y="1620020"/>
                  </a:cubicBezTo>
                  <a:cubicBezTo>
                    <a:pt x="2760257" y="1623740"/>
                    <a:pt x="2762117" y="1626530"/>
                    <a:pt x="2765837" y="1628390"/>
                  </a:cubicBezTo>
                  <a:cubicBezTo>
                    <a:pt x="2769557" y="1630250"/>
                    <a:pt x="2774207" y="1629320"/>
                    <a:pt x="2776996" y="1625600"/>
                  </a:cubicBezTo>
                  <a:cubicBezTo>
                    <a:pt x="2782576" y="1619090"/>
                    <a:pt x="2787226" y="1611650"/>
                    <a:pt x="2792807" y="1605141"/>
                  </a:cubicBezTo>
                  <a:cubicBezTo>
                    <a:pt x="2799316" y="1596771"/>
                    <a:pt x="2805825" y="1588401"/>
                    <a:pt x="2814195" y="1580961"/>
                  </a:cubicBezTo>
                  <a:cubicBezTo>
                    <a:pt x="2816986" y="1578171"/>
                    <a:pt x="2819775" y="1576311"/>
                    <a:pt x="2823495" y="1574451"/>
                  </a:cubicBezTo>
                  <a:cubicBezTo>
                    <a:pt x="2824425" y="1573522"/>
                    <a:pt x="2825356" y="1573522"/>
                    <a:pt x="2827215" y="1573522"/>
                  </a:cubicBezTo>
                  <a:cubicBezTo>
                    <a:pt x="2828145" y="1573522"/>
                    <a:pt x="2828145" y="1573522"/>
                    <a:pt x="2829075" y="1573522"/>
                  </a:cubicBezTo>
                  <a:cubicBezTo>
                    <a:pt x="2829075" y="1573522"/>
                    <a:pt x="2830006" y="1573522"/>
                    <a:pt x="2830006" y="1573522"/>
                  </a:cubicBezTo>
                  <a:cubicBezTo>
                    <a:pt x="2830006" y="1573522"/>
                    <a:pt x="2830935" y="1573522"/>
                    <a:pt x="2830935" y="1573522"/>
                  </a:cubicBezTo>
                  <a:cubicBezTo>
                    <a:pt x="2830935" y="1573522"/>
                    <a:pt x="2830935" y="1573522"/>
                    <a:pt x="2830935" y="1573522"/>
                  </a:cubicBezTo>
                  <a:cubicBezTo>
                    <a:pt x="2830935" y="1573522"/>
                    <a:pt x="2830935" y="1573522"/>
                    <a:pt x="2830935" y="1573522"/>
                  </a:cubicBezTo>
                  <a:cubicBezTo>
                    <a:pt x="2830935" y="1573522"/>
                    <a:pt x="2830935" y="1574451"/>
                    <a:pt x="2830935" y="1574451"/>
                  </a:cubicBezTo>
                  <a:cubicBezTo>
                    <a:pt x="2830935" y="1576311"/>
                    <a:pt x="2830935" y="1578171"/>
                    <a:pt x="2830935" y="1580031"/>
                  </a:cubicBezTo>
                  <a:cubicBezTo>
                    <a:pt x="2830006" y="1588401"/>
                    <a:pt x="2828145" y="1595841"/>
                    <a:pt x="2825356" y="1604211"/>
                  </a:cubicBezTo>
                  <a:cubicBezTo>
                    <a:pt x="2822565" y="1611650"/>
                    <a:pt x="2819775" y="1619090"/>
                    <a:pt x="2816986" y="1625600"/>
                  </a:cubicBezTo>
                  <a:cubicBezTo>
                    <a:pt x="2815125" y="1632110"/>
                    <a:pt x="2812336" y="1637690"/>
                    <a:pt x="2810475" y="1644200"/>
                  </a:cubicBezTo>
                  <a:cubicBezTo>
                    <a:pt x="2809546" y="1647920"/>
                    <a:pt x="2811406" y="1652570"/>
                    <a:pt x="2814195" y="1654430"/>
                  </a:cubicBezTo>
                  <a:cubicBezTo>
                    <a:pt x="2817916" y="1658149"/>
                    <a:pt x="2823495" y="1658149"/>
                    <a:pt x="2827215" y="1655359"/>
                  </a:cubicBezTo>
                  <a:cubicBezTo>
                    <a:pt x="2840235" y="1646990"/>
                    <a:pt x="2853255" y="1638620"/>
                    <a:pt x="2867205" y="1632110"/>
                  </a:cubicBezTo>
                  <a:cubicBezTo>
                    <a:pt x="2868135" y="1631180"/>
                    <a:pt x="2869994" y="1631180"/>
                    <a:pt x="2870924" y="1630250"/>
                  </a:cubicBezTo>
                  <a:cubicBezTo>
                    <a:pt x="2869994" y="1633970"/>
                    <a:pt x="2869064" y="1637690"/>
                    <a:pt x="2868135" y="1641410"/>
                  </a:cubicBezTo>
                  <a:cubicBezTo>
                    <a:pt x="2866274" y="1649780"/>
                    <a:pt x="2863485" y="1657219"/>
                    <a:pt x="2860694" y="1665589"/>
                  </a:cubicBezTo>
                  <a:cubicBezTo>
                    <a:pt x="2860694" y="1665589"/>
                    <a:pt x="2860694" y="1664659"/>
                    <a:pt x="2860694" y="1664659"/>
                  </a:cubicBezTo>
                  <a:cubicBezTo>
                    <a:pt x="2860694" y="1665589"/>
                    <a:pt x="2860694" y="1665589"/>
                    <a:pt x="2859765" y="1666519"/>
                  </a:cubicBezTo>
                  <a:cubicBezTo>
                    <a:pt x="2859765" y="1666519"/>
                    <a:pt x="2859765" y="1666519"/>
                    <a:pt x="2859765" y="1666519"/>
                  </a:cubicBezTo>
                  <a:cubicBezTo>
                    <a:pt x="2859765" y="1667449"/>
                    <a:pt x="2858835" y="1669309"/>
                    <a:pt x="2858835" y="1670239"/>
                  </a:cubicBezTo>
                  <a:cubicBezTo>
                    <a:pt x="2857905" y="1672099"/>
                    <a:pt x="2857905" y="1673959"/>
                    <a:pt x="2857905" y="1675819"/>
                  </a:cubicBezTo>
                  <a:cubicBezTo>
                    <a:pt x="2857905" y="1678609"/>
                    <a:pt x="2859765" y="1681399"/>
                    <a:pt x="2861624" y="1683259"/>
                  </a:cubicBezTo>
                  <a:cubicBezTo>
                    <a:pt x="2865344" y="1686049"/>
                    <a:pt x="2869994" y="1686979"/>
                    <a:pt x="2874644" y="1684189"/>
                  </a:cubicBezTo>
                  <a:cubicBezTo>
                    <a:pt x="2881154" y="1679539"/>
                    <a:pt x="2888594" y="1675819"/>
                    <a:pt x="2895104" y="1672099"/>
                  </a:cubicBezTo>
                  <a:cubicBezTo>
                    <a:pt x="2899754" y="1669309"/>
                    <a:pt x="2905334" y="1667449"/>
                    <a:pt x="2909984" y="1666519"/>
                  </a:cubicBezTo>
                  <a:cubicBezTo>
                    <a:pt x="2910913" y="1666519"/>
                    <a:pt x="2911843" y="1666519"/>
                    <a:pt x="2912773" y="1666519"/>
                  </a:cubicBezTo>
                  <a:cubicBezTo>
                    <a:pt x="2912773" y="1667449"/>
                    <a:pt x="2912773" y="1668379"/>
                    <a:pt x="2912773" y="1669309"/>
                  </a:cubicBezTo>
                  <a:cubicBezTo>
                    <a:pt x="2911843" y="1673959"/>
                    <a:pt x="2910913" y="1678609"/>
                    <a:pt x="2909984" y="1683259"/>
                  </a:cubicBezTo>
                  <a:cubicBezTo>
                    <a:pt x="2903473" y="1701858"/>
                    <a:pt x="2893243" y="1719528"/>
                    <a:pt x="2883944" y="1737198"/>
                  </a:cubicBezTo>
                  <a:cubicBezTo>
                    <a:pt x="2873714" y="1755797"/>
                    <a:pt x="2862555" y="1773467"/>
                    <a:pt x="2850465" y="1791136"/>
                  </a:cubicBezTo>
                  <a:cubicBezTo>
                    <a:pt x="2845815" y="1797646"/>
                    <a:pt x="2842095" y="1804156"/>
                    <a:pt x="2837445" y="1809736"/>
                  </a:cubicBezTo>
                  <a:cubicBezTo>
                    <a:pt x="2824425" y="1801366"/>
                    <a:pt x="2810475" y="1792996"/>
                    <a:pt x="2799316" y="1786486"/>
                  </a:cubicBezTo>
                  <a:cubicBezTo>
                    <a:pt x="2776996" y="1773467"/>
                    <a:pt x="2753747" y="1761377"/>
                    <a:pt x="2731427" y="1749287"/>
                  </a:cubicBezTo>
                  <a:cubicBezTo>
                    <a:pt x="2697019" y="1731618"/>
                    <a:pt x="2660749" y="1714878"/>
                    <a:pt x="2624480" y="1699998"/>
                  </a:cubicBezTo>
                  <a:cubicBezTo>
                    <a:pt x="2626341" y="1685119"/>
                    <a:pt x="2625411" y="1669309"/>
                    <a:pt x="2624480" y="1654430"/>
                  </a:cubicBezTo>
                  <a:cubicBezTo>
                    <a:pt x="2622620" y="1634900"/>
                    <a:pt x="2621691" y="1617230"/>
                    <a:pt x="2622620" y="1598631"/>
                  </a:cubicBezTo>
                  <a:close/>
                  <a:moveTo>
                    <a:pt x="1649864" y="2686704"/>
                  </a:moveTo>
                  <a:cubicBezTo>
                    <a:pt x="1693573" y="2656015"/>
                    <a:pt x="1737283" y="2624396"/>
                    <a:pt x="1783781" y="2589987"/>
                  </a:cubicBezTo>
                  <a:cubicBezTo>
                    <a:pt x="1794011" y="2582547"/>
                    <a:pt x="1803311" y="2575107"/>
                    <a:pt x="1812610" y="2568597"/>
                  </a:cubicBezTo>
                  <a:cubicBezTo>
                    <a:pt x="1812610" y="2569527"/>
                    <a:pt x="1813540" y="2570457"/>
                    <a:pt x="1813540" y="2571387"/>
                  </a:cubicBezTo>
                  <a:cubicBezTo>
                    <a:pt x="1817260" y="2584407"/>
                    <a:pt x="1820981" y="2596496"/>
                    <a:pt x="1821910" y="2610446"/>
                  </a:cubicBezTo>
                  <a:cubicBezTo>
                    <a:pt x="1822840" y="2621606"/>
                    <a:pt x="1821910" y="2632766"/>
                    <a:pt x="1820050" y="2642995"/>
                  </a:cubicBezTo>
                  <a:cubicBezTo>
                    <a:pt x="1817260" y="2654155"/>
                    <a:pt x="1813540" y="2665315"/>
                    <a:pt x="1808890" y="2676475"/>
                  </a:cubicBezTo>
                  <a:cubicBezTo>
                    <a:pt x="1802381" y="2689494"/>
                    <a:pt x="1794941" y="2700654"/>
                    <a:pt x="1785641" y="2711814"/>
                  </a:cubicBezTo>
                  <a:cubicBezTo>
                    <a:pt x="1774482" y="2723903"/>
                    <a:pt x="1762391" y="2735063"/>
                    <a:pt x="1748442" y="2744363"/>
                  </a:cubicBezTo>
                  <a:cubicBezTo>
                    <a:pt x="1733562" y="2754593"/>
                    <a:pt x="1716822" y="2762032"/>
                    <a:pt x="1700083" y="2768542"/>
                  </a:cubicBezTo>
                  <a:cubicBezTo>
                    <a:pt x="1684273" y="2773192"/>
                    <a:pt x="1668464" y="2776912"/>
                    <a:pt x="1652654" y="2777842"/>
                  </a:cubicBezTo>
                  <a:cubicBezTo>
                    <a:pt x="1639635" y="2778772"/>
                    <a:pt x="1625685" y="2777842"/>
                    <a:pt x="1612665" y="2775052"/>
                  </a:cubicBezTo>
                  <a:cubicBezTo>
                    <a:pt x="1600575" y="2772262"/>
                    <a:pt x="1589416" y="2768542"/>
                    <a:pt x="1579186" y="2763892"/>
                  </a:cubicBezTo>
                  <a:cubicBezTo>
                    <a:pt x="1571746" y="2760173"/>
                    <a:pt x="1564306" y="2755523"/>
                    <a:pt x="1556867" y="2749943"/>
                  </a:cubicBezTo>
                  <a:cubicBezTo>
                    <a:pt x="1584766" y="2731343"/>
                    <a:pt x="1615455" y="2710884"/>
                    <a:pt x="1649864" y="2686704"/>
                  </a:cubicBezTo>
                  <a:close/>
                  <a:moveTo>
                    <a:pt x="603640" y="3500434"/>
                  </a:moveTo>
                  <a:cubicBezTo>
                    <a:pt x="586900" y="3513454"/>
                    <a:pt x="569231" y="3525544"/>
                    <a:pt x="550631" y="3535773"/>
                  </a:cubicBezTo>
                  <a:cubicBezTo>
                    <a:pt x="545051" y="3538563"/>
                    <a:pt x="539472" y="3541353"/>
                    <a:pt x="532962" y="3543213"/>
                  </a:cubicBezTo>
                  <a:cubicBezTo>
                    <a:pt x="531102" y="3543213"/>
                    <a:pt x="530172" y="3544143"/>
                    <a:pt x="528312" y="3544143"/>
                  </a:cubicBezTo>
                  <a:cubicBezTo>
                    <a:pt x="528312" y="3544143"/>
                    <a:pt x="527382" y="3544143"/>
                    <a:pt x="527382" y="3544143"/>
                  </a:cubicBezTo>
                  <a:cubicBezTo>
                    <a:pt x="527382" y="3544143"/>
                    <a:pt x="527382" y="3544143"/>
                    <a:pt x="527382" y="3544143"/>
                  </a:cubicBezTo>
                  <a:cubicBezTo>
                    <a:pt x="527382" y="3544143"/>
                    <a:pt x="527382" y="3543213"/>
                    <a:pt x="527382" y="3543213"/>
                  </a:cubicBezTo>
                  <a:cubicBezTo>
                    <a:pt x="527382" y="3541353"/>
                    <a:pt x="527382" y="3540423"/>
                    <a:pt x="527382" y="3538563"/>
                  </a:cubicBezTo>
                  <a:cubicBezTo>
                    <a:pt x="527382" y="3532983"/>
                    <a:pt x="529242" y="3527404"/>
                    <a:pt x="531102" y="3521824"/>
                  </a:cubicBezTo>
                  <a:cubicBezTo>
                    <a:pt x="532962" y="3516244"/>
                    <a:pt x="534822" y="3510664"/>
                    <a:pt x="536682" y="3506014"/>
                  </a:cubicBezTo>
                  <a:cubicBezTo>
                    <a:pt x="538542" y="3502294"/>
                    <a:pt x="537611" y="3498574"/>
                    <a:pt x="535751" y="3494855"/>
                  </a:cubicBezTo>
                  <a:cubicBezTo>
                    <a:pt x="532962" y="3490205"/>
                    <a:pt x="527382" y="3489275"/>
                    <a:pt x="522732" y="3491134"/>
                  </a:cubicBezTo>
                  <a:cubicBezTo>
                    <a:pt x="508782" y="3494855"/>
                    <a:pt x="493902" y="3499504"/>
                    <a:pt x="479953" y="3503224"/>
                  </a:cubicBezTo>
                  <a:cubicBezTo>
                    <a:pt x="479023" y="3503224"/>
                    <a:pt x="479023" y="3503224"/>
                    <a:pt x="478093" y="3503224"/>
                  </a:cubicBezTo>
                  <a:cubicBezTo>
                    <a:pt x="479953" y="3498574"/>
                    <a:pt x="482743" y="3493924"/>
                    <a:pt x="485533" y="3490205"/>
                  </a:cubicBezTo>
                  <a:cubicBezTo>
                    <a:pt x="488323" y="3484625"/>
                    <a:pt x="492043" y="3479045"/>
                    <a:pt x="494833" y="3473465"/>
                  </a:cubicBezTo>
                  <a:cubicBezTo>
                    <a:pt x="498552" y="3466025"/>
                    <a:pt x="502272" y="3458585"/>
                    <a:pt x="505993" y="3451145"/>
                  </a:cubicBezTo>
                  <a:cubicBezTo>
                    <a:pt x="506922" y="3448356"/>
                    <a:pt x="506922" y="3445566"/>
                    <a:pt x="505993" y="3442776"/>
                  </a:cubicBezTo>
                  <a:cubicBezTo>
                    <a:pt x="505062" y="3439986"/>
                    <a:pt x="503202" y="3437196"/>
                    <a:pt x="500412" y="3436266"/>
                  </a:cubicBezTo>
                  <a:cubicBezTo>
                    <a:pt x="498552" y="3435336"/>
                    <a:pt x="496693" y="3435336"/>
                    <a:pt x="493902" y="3434406"/>
                  </a:cubicBezTo>
                  <a:cubicBezTo>
                    <a:pt x="491113" y="3434406"/>
                    <a:pt x="489253" y="3434406"/>
                    <a:pt x="486463" y="3434406"/>
                  </a:cubicBezTo>
                  <a:cubicBezTo>
                    <a:pt x="482743" y="3434406"/>
                    <a:pt x="478093" y="3435336"/>
                    <a:pt x="474373" y="3435336"/>
                  </a:cubicBezTo>
                  <a:cubicBezTo>
                    <a:pt x="465073" y="3437196"/>
                    <a:pt x="455774" y="3439056"/>
                    <a:pt x="445544" y="3441846"/>
                  </a:cubicBezTo>
                  <a:cubicBezTo>
                    <a:pt x="437174" y="3443706"/>
                    <a:pt x="428804" y="3445566"/>
                    <a:pt x="420435" y="3445566"/>
                  </a:cubicBezTo>
                  <a:cubicBezTo>
                    <a:pt x="418575" y="3445566"/>
                    <a:pt x="417645" y="3445566"/>
                    <a:pt x="415785" y="3444636"/>
                  </a:cubicBezTo>
                  <a:cubicBezTo>
                    <a:pt x="415785" y="3444636"/>
                    <a:pt x="414854" y="3444636"/>
                    <a:pt x="414854" y="3443706"/>
                  </a:cubicBezTo>
                  <a:cubicBezTo>
                    <a:pt x="414854" y="3443706"/>
                    <a:pt x="414854" y="3443706"/>
                    <a:pt x="413925" y="3443706"/>
                  </a:cubicBezTo>
                  <a:cubicBezTo>
                    <a:pt x="413925" y="3442776"/>
                    <a:pt x="412995" y="3442776"/>
                    <a:pt x="412995" y="3441846"/>
                  </a:cubicBezTo>
                  <a:cubicBezTo>
                    <a:pt x="412995" y="3440916"/>
                    <a:pt x="412065" y="3440916"/>
                    <a:pt x="412065" y="3439986"/>
                  </a:cubicBezTo>
                  <a:cubicBezTo>
                    <a:pt x="412065" y="3439056"/>
                    <a:pt x="412065" y="3439056"/>
                    <a:pt x="412065" y="3438126"/>
                  </a:cubicBezTo>
                  <a:cubicBezTo>
                    <a:pt x="412065" y="3437196"/>
                    <a:pt x="412065" y="3436266"/>
                    <a:pt x="412995" y="3435336"/>
                  </a:cubicBezTo>
                  <a:cubicBezTo>
                    <a:pt x="413925" y="3433476"/>
                    <a:pt x="414854" y="3431616"/>
                    <a:pt x="415785" y="3429756"/>
                  </a:cubicBezTo>
                  <a:cubicBezTo>
                    <a:pt x="419504" y="3424176"/>
                    <a:pt x="424154" y="3418596"/>
                    <a:pt x="429734" y="3413946"/>
                  </a:cubicBezTo>
                  <a:cubicBezTo>
                    <a:pt x="438104" y="3406507"/>
                    <a:pt x="447404" y="3399067"/>
                    <a:pt x="456703" y="3392557"/>
                  </a:cubicBezTo>
                  <a:cubicBezTo>
                    <a:pt x="460423" y="3389767"/>
                    <a:pt x="465073" y="3386977"/>
                    <a:pt x="468793" y="3383257"/>
                  </a:cubicBezTo>
                  <a:cubicBezTo>
                    <a:pt x="472513" y="3380467"/>
                    <a:pt x="475303" y="3377677"/>
                    <a:pt x="478093" y="3373957"/>
                  </a:cubicBezTo>
                  <a:cubicBezTo>
                    <a:pt x="479953" y="3371167"/>
                    <a:pt x="480883" y="3367448"/>
                    <a:pt x="479953" y="3364658"/>
                  </a:cubicBezTo>
                  <a:cubicBezTo>
                    <a:pt x="479023" y="3363728"/>
                    <a:pt x="479023" y="3361868"/>
                    <a:pt x="478093" y="3360938"/>
                  </a:cubicBezTo>
                  <a:cubicBezTo>
                    <a:pt x="476233" y="3359078"/>
                    <a:pt x="474373" y="3357218"/>
                    <a:pt x="471583" y="3357218"/>
                  </a:cubicBezTo>
                  <a:cubicBezTo>
                    <a:pt x="470653" y="3357218"/>
                    <a:pt x="469723" y="3356288"/>
                    <a:pt x="467863" y="3356288"/>
                  </a:cubicBezTo>
                  <a:cubicBezTo>
                    <a:pt x="465073" y="3355358"/>
                    <a:pt x="462284" y="3355358"/>
                    <a:pt x="459494" y="3355358"/>
                  </a:cubicBezTo>
                  <a:cubicBezTo>
                    <a:pt x="452984" y="3354428"/>
                    <a:pt x="446474" y="3354428"/>
                    <a:pt x="439964" y="3354428"/>
                  </a:cubicBezTo>
                  <a:cubicBezTo>
                    <a:pt x="427874" y="3353498"/>
                    <a:pt x="414854" y="3353498"/>
                    <a:pt x="402765" y="3349778"/>
                  </a:cubicBezTo>
                  <a:cubicBezTo>
                    <a:pt x="400905" y="3348848"/>
                    <a:pt x="398115" y="3347918"/>
                    <a:pt x="396255" y="3346988"/>
                  </a:cubicBezTo>
                  <a:cubicBezTo>
                    <a:pt x="395325" y="3346058"/>
                    <a:pt x="394395" y="3346058"/>
                    <a:pt x="394395" y="3345128"/>
                  </a:cubicBezTo>
                  <a:cubicBezTo>
                    <a:pt x="394395" y="3345128"/>
                    <a:pt x="394395" y="3344198"/>
                    <a:pt x="393465" y="3344198"/>
                  </a:cubicBezTo>
                  <a:cubicBezTo>
                    <a:pt x="393465" y="3344198"/>
                    <a:pt x="393465" y="3343268"/>
                    <a:pt x="393465" y="3343268"/>
                  </a:cubicBezTo>
                  <a:cubicBezTo>
                    <a:pt x="393465" y="3342338"/>
                    <a:pt x="393465" y="3342338"/>
                    <a:pt x="393465" y="3341408"/>
                  </a:cubicBezTo>
                  <a:cubicBezTo>
                    <a:pt x="393465" y="3339548"/>
                    <a:pt x="393465" y="3338618"/>
                    <a:pt x="394395" y="3336758"/>
                  </a:cubicBezTo>
                  <a:cubicBezTo>
                    <a:pt x="394395" y="3335828"/>
                    <a:pt x="395325" y="3334898"/>
                    <a:pt x="395325" y="3333968"/>
                  </a:cubicBezTo>
                  <a:cubicBezTo>
                    <a:pt x="396255" y="3333038"/>
                    <a:pt x="397185" y="3332109"/>
                    <a:pt x="398115" y="3330248"/>
                  </a:cubicBezTo>
                  <a:cubicBezTo>
                    <a:pt x="400905" y="3328388"/>
                    <a:pt x="403695" y="3325599"/>
                    <a:pt x="407415" y="3324669"/>
                  </a:cubicBezTo>
                  <a:cubicBezTo>
                    <a:pt x="421364" y="3317229"/>
                    <a:pt x="437174" y="3313509"/>
                    <a:pt x="452053" y="3306999"/>
                  </a:cubicBezTo>
                  <a:cubicBezTo>
                    <a:pt x="466933" y="3300489"/>
                    <a:pt x="482743" y="3292119"/>
                    <a:pt x="490183" y="3276310"/>
                  </a:cubicBezTo>
                  <a:cubicBezTo>
                    <a:pt x="492043" y="3272590"/>
                    <a:pt x="490183" y="3267010"/>
                    <a:pt x="485533" y="3265150"/>
                  </a:cubicBezTo>
                  <a:cubicBezTo>
                    <a:pt x="476233" y="3261430"/>
                    <a:pt x="466933" y="3258640"/>
                    <a:pt x="457634" y="3254920"/>
                  </a:cubicBezTo>
                  <a:cubicBezTo>
                    <a:pt x="449264" y="3251200"/>
                    <a:pt x="440894" y="3248411"/>
                    <a:pt x="433454" y="3243761"/>
                  </a:cubicBezTo>
                  <a:cubicBezTo>
                    <a:pt x="430664" y="3241901"/>
                    <a:pt x="428804" y="3240971"/>
                    <a:pt x="426945" y="3238181"/>
                  </a:cubicBezTo>
                  <a:cubicBezTo>
                    <a:pt x="426014" y="3237251"/>
                    <a:pt x="426014" y="3237251"/>
                    <a:pt x="425084" y="3236321"/>
                  </a:cubicBezTo>
                  <a:cubicBezTo>
                    <a:pt x="425084" y="3236321"/>
                    <a:pt x="425084" y="3235391"/>
                    <a:pt x="425084" y="3235391"/>
                  </a:cubicBezTo>
                  <a:lnTo>
                    <a:pt x="425084" y="3235391"/>
                  </a:lnTo>
                  <a:cubicBezTo>
                    <a:pt x="425084" y="3235391"/>
                    <a:pt x="425084" y="3235391"/>
                    <a:pt x="425084" y="3234461"/>
                  </a:cubicBezTo>
                  <a:cubicBezTo>
                    <a:pt x="425084" y="3234461"/>
                    <a:pt x="425084" y="3233531"/>
                    <a:pt x="426014" y="3233531"/>
                  </a:cubicBezTo>
                  <a:cubicBezTo>
                    <a:pt x="426945" y="3232601"/>
                    <a:pt x="427874" y="3231671"/>
                    <a:pt x="428804" y="3230741"/>
                  </a:cubicBezTo>
                  <a:cubicBezTo>
                    <a:pt x="432524" y="3227951"/>
                    <a:pt x="437174" y="3225161"/>
                    <a:pt x="440894" y="3222371"/>
                  </a:cubicBezTo>
                  <a:cubicBezTo>
                    <a:pt x="445544" y="3220511"/>
                    <a:pt x="449264" y="3218651"/>
                    <a:pt x="453914" y="3217721"/>
                  </a:cubicBezTo>
                  <a:cubicBezTo>
                    <a:pt x="466933" y="3214931"/>
                    <a:pt x="479953" y="3214931"/>
                    <a:pt x="493902" y="3215861"/>
                  </a:cubicBezTo>
                  <a:cubicBezTo>
                    <a:pt x="513432" y="3216791"/>
                    <a:pt x="532032" y="3219581"/>
                    <a:pt x="550631" y="3221441"/>
                  </a:cubicBezTo>
                  <a:cubicBezTo>
                    <a:pt x="567371" y="3223301"/>
                    <a:pt x="584110" y="3226091"/>
                    <a:pt x="601780" y="3227021"/>
                  </a:cubicBezTo>
                  <a:cubicBezTo>
                    <a:pt x="602710" y="3242831"/>
                    <a:pt x="603640" y="3258640"/>
                    <a:pt x="605500" y="3274450"/>
                  </a:cubicBezTo>
                  <a:cubicBezTo>
                    <a:pt x="608290" y="3303279"/>
                    <a:pt x="612010" y="3332109"/>
                    <a:pt x="616660" y="3360008"/>
                  </a:cubicBezTo>
                  <a:cubicBezTo>
                    <a:pt x="621309" y="3387907"/>
                    <a:pt x="626890" y="3415806"/>
                    <a:pt x="634329" y="3442776"/>
                  </a:cubicBezTo>
                  <a:cubicBezTo>
                    <a:pt x="637119" y="3454865"/>
                    <a:pt x="640839" y="3466025"/>
                    <a:pt x="643629" y="3477185"/>
                  </a:cubicBezTo>
                  <a:cubicBezTo>
                    <a:pt x="628749" y="3480905"/>
                    <a:pt x="616660" y="3490205"/>
                    <a:pt x="603640" y="3500434"/>
                  </a:cubicBezTo>
                  <a:close/>
                  <a:moveTo>
                    <a:pt x="1668464" y="4024942"/>
                  </a:moveTo>
                  <a:cubicBezTo>
                    <a:pt x="1668464" y="4024942"/>
                    <a:pt x="1668464" y="4024011"/>
                    <a:pt x="1667534" y="4024011"/>
                  </a:cubicBezTo>
                  <a:cubicBezTo>
                    <a:pt x="1660094" y="4005412"/>
                    <a:pt x="1652654" y="3987742"/>
                    <a:pt x="1643354" y="3968213"/>
                  </a:cubicBezTo>
                  <a:lnTo>
                    <a:pt x="1640565" y="3960773"/>
                  </a:lnTo>
                  <a:cubicBezTo>
                    <a:pt x="1631265" y="3939384"/>
                    <a:pt x="1621965" y="3918924"/>
                    <a:pt x="1612665" y="3898465"/>
                  </a:cubicBezTo>
                  <a:cubicBezTo>
                    <a:pt x="1601505" y="3873355"/>
                    <a:pt x="1590346" y="3849176"/>
                    <a:pt x="1579186" y="3824066"/>
                  </a:cubicBezTo>
                  <a:lnTo>
                    <a:pt x="1579186" y="3823136"/>
                  </a:lnTo>
                  <a:cubicBezTo>
                    <a:pt x="1571746" y="3806397"/>
                    <a:pt x="1564306" y="3789657"/>
                    <a:pt x="1556867" y="3772918"/>
                  </a:cubicBezTo>
                  <a:cubicBezTo>
                    <a:pt x="1516877" y="3684570"/>
                    <a:pt x="1480608" y="3603662"/>
                    <a:pt x="1446199" y="3522754"/>
                  </a:cubicBezTo>
                  <a:cubicBezTo>
                    <a:pt x="1435040" y="3496714"/>
                    <a:pt x="1426670" y="3475325"/>
                    <a:pt x="1418300" y="3455795"/>
                  </a:cubicBezTo>
                  <a:lnTo>
                    <a:pt x="1417370" y="3452076"/>
                  </a:lnTo>
                  <a:lnTo>
                    <a:pt x="1416440" y="3448356"/>
                  </a:lnTo>
                  <a:cubicBezTo>
                    <a:pt x="1436899" y="3440916"/>
                    <a:pt x="1458289" y="3431616"/>
                    <a:pt x="1476889" y="3424176"/>
                  </a:cubicBezTo>
                  <a:cubicBezTo>
                    <a:pt x="1480608" y="3422316"/>
                    <a:pt x="1483398" y="3418596"/>
                    <a:pt x="1484328" y="3414876"/>
                  </a:cubicBezTo>
                  <a:cubicBezTo>
                    <a:pt x="1485258" y="3411157"/>
                    <a:pt x="1485258" y="3406507"/>
                    <a:pt x="1483398" y="3402787"/>
                  </a:cubicBezTo>
                  <a:cubicBezTo>
                    <a:pt x="1481539" y="3399067"/>
                    <a:pt x="1477819" y="3396277"/>
                    <a:pt x="1474099" y="3395347"/>
                  </a:cubicBezTo>
                  <a:cubicBezTo>
                    <a:pt x="1472239" y="3395347"/>
                    <a:pt x="1471308" y="3394417"/>
                    <a:pt x="1470378" y="3394417"/>
                  </a:cubicBezTo>
                  <a:cubicBezTo>
                    <a:pt x="1467589" y="3394417"/>
                    <a:pt x="1464799" y="3395347"/>
                    <a:pt x="1462939" y="3396277"/>
                  </a:cubicBezTo>
                  <a:cubicBezTo>
                    <a:pt x="1459219" y="3398137"/>
                    <a:pt x="1455499" y="3399067"/>
                    <a:pt x="1451779" y="3400927"/>
                  </a:cubicBezTo>
                  <a:lnTo>
                    <a:pt x="1446199" y="3402787"/>
                  </a:lnTo>
                  <a:lnTo>
                    <a:pt x="1447129" y="3402787"/>
                  </a:lnTo>
                  <a:cubicBezTo>
                    <a:pt x="1380171" y="3428826"/>
                    <a:pt x="1309493" y="3451145"/>
                    <a:pt x="1237884" y="3469745"/>
                  </a:cubicBezTo>
                  <a:cubicBezTo>
                    <a:pt x="1160697" y="3490205"/>
                    <a:pt x="1082578" y="3504154"/>
                    <a:pt x="1006320" y="3513454"/>
                  </a:cubicBezTo>
                  <a:cubicBezTo>
                    <a:pt x="998880" y="3514384"/>
                    <a:pt x="990510" y="3515314"/>
                    <a:pt x="983071" y="3516244"/>
                  </a:cubicBezTo>
                  <a:lnTo>
                    <a:pt x="984931" y="3516244"/>
                  </a:lnTo>
                  <a:cubicBezTo>
                    <a:pt x="936572" y="3520894"/>
                    <a:pt x="892863" y="3523684"/>
                    <a:pt x="851014" y="3523684"/>
                  </a:cubicBezTo>
                  <a:cubicBezTo>
                    <a:pt x="800795" y="3523684"/>
                    <a:pt x="754296" y="3519964"/>
                    <a:pt x="709657" y="3513454"/>
                  </a:cubicBezTo>
                  <a:lnTo>
                    <a:pt x="708727" y="3513454"/>
                  </a:lnTo>
                  <a:lnTo>
                    <a:pt x="708727" y="3513454"/>
                  </a:lnTo>
                  <a:lnTo>
                    <a:pt x="708727" y="3513454"/>
                  </a:lnTo>
                  <a:cubicBezTo>
                    <a:pt x="701288" y="3512524"/>
                    <a:pt x="693848" y="3510664"/>
                    <a:pt x="686408" y="3508804"/>
                  </a:cubicBezTo>
                  <a:cubicBezTo>
                    <a:pt x="684548" y="3503224"/>
                    <a:pt x="682688" y="3497644"/>
                    <a:pt x="680828" y="3492064"/>
                  </a:cubicBezTo>
                  <a:lnTo>
                    <a:pt x="679898" y="3488345"/>
                  </a:lnTo>
                  <a:lnTo>
                    <a:pt x="678968" y="3485555"/>
                  </a:lnTo>
                  <a:cubicBezTo>
                    <a:pt x="674318" y="3470675"/>
                    <a:pt x="669668" y="3455795"/>
                    <a:pt x="665948" y="3440916"/>
                  </a:cubicBezTo>
                  <a:cubicBezTo>
                    <a:pt x="659439" y="3416736"/>
                    <a:pt x="652929" y="3391627"/>
                    <a:pt x="647349" y="3367448"/>
                  </a:cubicBezTo>
                  <a:cubicBezTo>
                    <a:pt x="636189" y="3319089"/>
                    <a:pt x="628749" y="3270730"/>
                    <a:pt x="623169" y="3222371"/>
                  </a:cubicBezTo>
                  <a:cubicBezTo>
                    <a:pt x="622240" y="3212141"/>
                    <a:pt x="621309" y="3201912"/>
                    <a:pt x="620380" y="3192612"/>
                  </a:cubicBezTo>
                  <a:cubicBezTo>
                    <a:pt x="627819" y="3190752"/>
                    <a:pt x="635259" y="3188892"/>
                    <a:pt x="641769" y="3186102"/>
                  </a:cubicBezTo>
                  <a:cubicBezTo>
                    <a:pt x="650139" y="3183312"/>
                    <a:pt x="659439" y="3179592"/>
                    <a:pt x="671528" y="3175872"/>
                  </a:cubicBezTo>
                  <a:cubicBezTo>
                    <a:pt x="689198" y="3169362"/>
                    <a:pt x="708727" y="3161923"/>
                    <a:pt x="730117" y="3152623"/>
                  </a:cubicBezTo>
                  <a:cubicBezTo>
                    <a:pt x="762666" y="3138673"/>
                    <a:pt x="798005" y="3122864"/>
                    <a:pt x="840784" y="3102404"/>
                  </a:cubicBezTo>
                  <a:cubicBezTo>
                    <a:pt x="891003" y="3078225"/>
                    <a:pt x="941222" y="3053115"/>
                    <a:pt x="989581" y="3028936"/>
                  </a:cubicBezTo>
                  <a:lnTo>
                    <a:pt x="999810" y="3024286"/>
                  </a:lnTo>
                  <a:cubicBezTo>
                    <a:pt x="1019340" y="3014056"/>
                    <a:pt x="1038869" y="3004756"/>
                    <a:pt x="1058399" y="2995457"/>
                  </a:cubicBezTo>
                  <a:lnTo>
                    <a:pt x="1072349" y="2988017"/>
                  </a:lnTo>
                  <a:cubicBezTo>
                    <a:pt x="1103967" y="2972207"/>
                    <a:pt x="1138377" y="2954538"/>
                    <a:pt x="1173716" y="2938728"/>
                  </a:cubicBezTo>
                  <a:cubicBezTo>
                    <a:pt x="1187665" y="2935008"/>
                    <a:pt x="1201615" y="2930358"/>
                    <a:pt x="1218355" y="2923848"/>
                  </a:cubicBezTo>
                  <a:cubicBezTo>
                    <a:pt x="1312282" y="2890369"/>
                    <a:pt x="1409000" y="2842940"/>
                    <a:pt x="1514088" y="2776912"/>
                  </a:cubicBezTo>
                  <a:cubicBezTo>
                    <a:pt x="1521527" y="2772262"/>
                    <a:pt x="1528967" y="2767612"/>
                    <a:pt x="1537337" y="2762032"/>
                  </a:cubicBezTo>
                  <a:cubicBezTo>
                    <a:pt x="1544777" y="2768542"/>
                    <a:pt x="1553147" y="2774122"/>
                    <a:pt x="1562446" y="2779702"/>
                  </a:cubicBezTo>
                  <a:cubicBezTo>
                    <a:pt x="1572676" y="2785282"/>
                    <a:pt x="1584766" y="2790862"/>
                    <a:pt x="1595925" y="2793651"/>
                  </a:cubicBezTo>
                  <a:cubicBezTo>
                    <a:pt x="1619175" y="2801091"/>
                    <a:pt x="1643354" y="2802022"/>
                    <a:pt x="1667534" y="2800161"/>
                  </a:cubicBezTo>
                  <a:cubicBezTo>
                    <a:pt x="1691713" y="2797372"/>
                    <a:pt x="1714963" y="2790862"/>
                    <a:pt x="1736352" y="2780632"/>
                  </a:cubicBezTo>
                  <a:cubicBezTo>
                    <a:pt x="1757742" y="2770402"/>
                    <a:pt x="1778201" y="2757382"/>
                    <a:pt x="1795870" y="2740643"/>
                  </a:cubicBezTo>
                  <a:cubicBezTo>
                    <a:pt x="1820981" y="2717394"/>
                    <a:pt x="1840510" y="2686704"/>
                    <a:pt x="1848880" y="2652295"/>
                  </a:cubicBezTo>
                  <a:cubicBezTo>
                    <a:pt x="1852599" y="2634626"/>
                    <a:pt x="1853530" y="2616026"/>
                    <a:pt x="1850739" y="2598356"/>
                  </a:cubicBezTo>
                  <a:cubicBezTo>
                    <a:pt x="1849810" y="2589057"/>
                    <a:pt x="1847019" y="2579757"/>
                    <a:pt x="1844230" y="2571387"/>
                  </a:cubicBezTo>
                  <a:cubicBezTo>
                    <a:pt x="1841440" y="2563947"/>
                    <a:pt x="1838649" y="2557437"/>
                    <a:pt x="1834930" y="2550928"/>
                  </a:cubicBezTo>
                  <a:cubicBezTo>
                    <a:pt x="1917697" y="2486759"/>
                    <a:pt x="1984656" y="2429101"/>
                    <a:pt x="2042314" y="2371442"/>
                  </a:cubicBezTo>
                  <a:cubicBezTo>
                    <a:pt x="2061844" y="2351912"/>
                    <a:pt x="2080443" y="2331453"/>
                    <a:pt x="2099043" y="2310993"/>
                  </a:cubicBezTo>
                  <a:cubicBezTo>
                    <a:pt x="2119503" y="2286814"/>
                    <a:pt x="2136242" y="2264495"/>
                    <a:pt x="2151122" y="2243105"/>
                  </a:cubicBezTo>
                  <a:cubicBezTo>
                    <a:pt x="2158562" y="2231945"/>
                    <a:pt x="2165072" y="2220786"/>
                    <a:pt x="2170652" y="2208696"/>
                  </a:cubicBezTo>
                  <a:cubicBezTo>
                    <a:pt x="2187391" y="2195676"/>
                    <a:pt x="2204131" y="2181727"/>
                    <a:pt x="2219010" y="2166847"/>
                  </a:cubicBezTo>
                  <a:cubicBezTo>
                    <a:pt x="2230170" y="2155687"/>
                    <a:pt x="2240400" y="2144528"/>
                    <a:pt x="2249700" y="2134298"/>
                  </a:cubicBezTo>
                  <a:cubicBezTo>
                    <a:pt x="2261789" y="2121278"/>
                    <a:pt x="2272019" y="2108258"/>
                    <a:pt x="2279459" y="2099889"/>
                  </a:cubicBezTo>
                  <a:cubicBezTo>
                    <a:pt x="2291549" y="2085009"/>
                    <a:pt x="2304569" y="2069199"/>
                    <a:pt x="2316658" y="2054320"/>
                  </a:cubicBezTo>
                  <a:lnTo>
                    <a:pt x="2318518" y="2052460"/>
                  </a:lnTo>
                  <a:cubicBezTo>
                    <a:pt x="2324098" y="2045020"/>
                    <a:pt x="2330607" y="2037580"/>
                    <a:pt x="2336187" y="2030140"/>
                  </a:cubicBezTo>
                  <a:cubicBezTo>
                    <a:pt x="2351997" y="2010611"/>
                    <a:pt x="2368736" y="1992011"/>
                    <a:pt x="2385476" y="1973412"/>
                  </a:cubicBezTo>
                  <a:lnTo>
                    <a:pt x="2396635" y="1960392"/>
                  </a:lnTo>
                  <a:lnTo>
                    <a:pt x="2410585" y="1944582"/>
                  </a:lnTo>
                  <a:lnTo>
                    <a:pt x="2411516" y="1943652"/>
                  </a:lnTo>
                  <a:cubicBezTo>
                    <a:pt x="2441275" y="1909243"/>
                    <a:pt x="2471965" y="1873904"/>
                    <a:pt x="2501723" y="1838565"/>
                  </a:cubicBezTo>
                  <a:cubicBezTo>
                    <a:pt x="2521253" y="1815316"/>
                    <a:pt x="2537993" y="1793926"/>
                    <a:pt x="2552872" y="1773467"/>
                  </a:cubicBezTo>
                  <a:cubicBezTo>
                    <a:pt x="2562172" y="1761377"/>
                    <a:pt x="2569612" y="1750217"/>
                    <a:pt x="2576122" y="1740917"/>
                  </a:cubicBezTo>
                  <a:cubicBezTo>
                    <a:pt x="2579842" y="1735337"/>
                    <a:pt x="2583562" y="1728828"/>
                    <a:pt x="2587281" y="1723248"/>
                  </a:cubicBezTo>
                  <a:cubicBezTo>
                    <a:pt x="2589141" y="1719528"/>
                    <a:pt x="2591001" y="1716738"/>
                    <a:pt x="2592862" y="1713018"/>
                  </a:cubicBezTo>
                  <a:cubicBezTo>
                    <a:pt x="2604951" y="1717668"/>
                    <a:pt x="2617970" y="1723248"/>
                    <a:pt x="2630990" y="1728828"/>
                  </a:cubicBezTo>
                  <a:lnTo>
                    <a:pt x="2631920" y="1728828"/>
                  </a:lnTo>
                  <a:lnTo>
                    <a:pt x="2632850" y="1729758"/>
                  </a:lnTo>
                  <a:lnTo>
                    <a:pt x="2633780" y="1729758"/>
                  </a:lnTo>
                  <a:cubicBezTo>
                    <a:pt x="2668189" y="1745567"/>
                    <a:pt x="2704459" y="1763237"/>
                    <a:pt x="2742588" y="1785556"/>
                  </a:cubicBezTo>
                  <a:cubicBezTo>
                    <a:pt x="2759327" y="1794856"/>
                    <a:pt x="2776996" y="1805086"/>
                    <a:pt x="2798386" y="1818105"/>
                  </a:cubicBezTo>
                  <a:lnTo>
                    <a:pt x="2807686" y="1823685"/>
                  </a:lnTo>
                  <a:lnTo>
                    <a:pt x="2808616" y="1824615"/>
                  </a:lnTo>
                  <a:cubicBezTo>
                    <a:pt x="2823495" y="1832985"/>
                    <a:pt x="2838375" y="1842285"/>
                    <a:pt x="2853255" y="1850655"/>
                  </a:cubicBezTo>
                  <a:cubicBezTo>
                    <a:pt x="2855115" y="1851585"/>
                    <a:pt x="2856974" y="1852515"/>
                    <a:pt x="2858835" y="1852515"/>
                  </a:cubicBezTo>
                  <a:cubicBezTo>
                    <a:pt x="2860694" y="1911103"/>
                    <a:pt x="2856044" y="1972482"/>
                    <a:pt x="2845815" y="2039440"/>
                  </a:cubicBezTo>
                  <a:cubicBezTo>
                    <a:pt x="2823495" y="2175217"/>
                    <a:pt x="2776996" y="2320293"/>
                    <a:pt x="2704459" y="2483969"/>
                  </a:cubicBezTo>
                  <a:cubicBezTo>
                    <a:pt x="2691439" y="2513729"/>
                    <a:pt x="2676560" y="2545348"/>
                    <a:pt x="2658890" y="2580687"/>
                  </a:cubicBezTo>
                  <a:cubicBezTo>
                    <a:pt x="2650520" y="2598356"/>
                    <a:pt x="2642150" y="2615096"/>
                    <a:pt x="2632850" y="2631836"/>
                  </a:cubicBezTo>
                  <a:cubicBezTo>
                    <a:pt x="2628200" y="2641135"/>
                    <a:pt x="2623550" y="2649505"/>
                    <a:pt x="2617970" y="2658805"/>
                  </a:cubicBezTo>
                  <a:cubicBezTo>
                    <a:pt x="2615180" y="2663455"/>
                    <a:pt x="2613321" y="2668105"/>
                    <a:pt x="2610530" y="2671825"/>
                  </a:cubicBezTo>
                  <a:lnTo>
                    <a:pt x="2607741" y="2676475"/>
                  </a:lnTo>
                  <a:lnTo>
                    <a:pt x="2606811" y="2677404"/>
                  </a:lnTo>
                  <a:cubicBezTo>
                    <a:pt x="2604951" y="2681124"/>
                    <a:pt x="2603091" y="2683914"/>
                    <a:pt x="2601230" y="2687634"/>
                  </a:cubicBezTo>
                  <a:cubicBezTo>
                    <a:pt x="2596581" y="2695074"/>
                    <a:pt x="2599371" y="2704374"/>
                    <a:pt x="2606811" y="2709024"/>
                  </a:cubicBezTo>
                  <a:cubicBezTo>
                    <a:pt x="2609600" y="2710884"/>
                    <a:pt x="2611461" y="2710884"/>
                    <a:pt x="2614250" y="2710884"/>
                  </a:cubicBezTo>
                  <a:cubicBezTo>
                    <a:pt x="2619830" y="2710884"/>
                    <a:pt x="2624480" y="2708094"/>
                    <a:pt x="2627270" y="2703444"/>
                  </a:cubicBezTo>
                  <a:cubicBezTo>
                    <a:pt x="2628200" y="2701584"/>
                    <a:pt x="2630061" y="2698794"/>
                    <a:pt x="2630990" y="2696934"/>
                  </a:cubicBezTo>
                  <a:lnTo>
                    <a:pt x="2631920" y="2696004"/>
                  </a:lnTo>
                  <a:cubicBezTo>
                    <a:pt x="2632850" y="2694144"/>
                    <a:pt x="2633780" y="2692284"/>
                    <a:pt x="2635640" y="2691354"/>
                  </a:cubicBezTo>
                  <a:cubicBezTo>
                    <a:pt x="2638430" y="2686704"/>
                    <a:pt x="2641220" y="2682984"/>
                    <a:pt x="2643079" y="2678334"/>
                  </a:cubicBezTo>
                  <a:cubicBezTo>
                    <a:pt x="2648660" y="2668105"/>
                    <a:pt x="2654240" y="2656945"/>
                    <a:pt x="2658890" y="2649505"/>
                  </a:cubicBezTo>
                  <a:cubicBezTo>
                    <a:pt x="2721198" y="2702514"/>
                    <a:pt x="2784437" y="2762032"/>
                    <a:pt x="2858835" y="2834571"/>
                  </a:cubicBezTo>
                  <a:cubicBezTo>
                    <a:pt x="2909054" y="2883859"/>
                    <a:pt x="2958342" y="2934078"/>
                    <a:pt x="3005771" y="2983367"/>
                  </a:cubicBezTo>
                  <a:lnTo>
                    <a:pt x="3007631" y="2985227"/>
                  </a:lnTo>
                  <a:lnTo>
                    <a:pt x="3022511" y="3001037"/>
                  </a:lnTo>
                  <a:cubicBezTo>
                    <a:pt x="3034601" y="3014056"/>
                    <a:pt x="3047619" y="3026146"/>
                    <a:pt x="3059710" y="3039166"/>
                  </a:cubicBezTo>
                  <a:lnTo>
                    <a:pt x="3069009" y="3049395"/>
                  </a:lnTo>
                  <a:lnTo>
                    <a:pt x="3069939" y="3050325"/>
                  </a:lnTo>
                  <a:cubicBezTo>
                    <a:pt x="3080169" y="3061485"/>
                    <a:pt x="3091329" y="3072645"/>
                    <a:pt x="3102488" y="3082874"/>
                  </a:cubicBezTo>
                  <a:cubicBezTo>
                    <a:pt x="3087609" y="3107054"/>
                    <a:pt x="3070869" y="3130303"/>
                    <a:pt x="3051340" y="3154483"/>
                  </a:cubicBezTo>
                  <a:cubicBezTo>
                    <a:pt x="3006701" y="3210281"/>
                    <a:pt x="2954622" y="3260500"/>
                    <a:pt x="2904404" y="3308859"/>
                  </a:cubicBezTo>
                  <a:cubicBezTo>
                    <a:pt x="2896034" y="3316299"/>
                    <a:pt x="2888594" y="3323738"/>
                    <a:pt x="2880224" y="3332109"/>
                  </a:cubicBezTo>
                  <a:cubicBezTo>
                    <a:pt x="2870924" y="3341408"/>
                    <a:pt x="2861624" y="3349778"/>
                    <a:pt x="2852324" y="3359078"/>
                  </a:cubicBezTo>
                  <a:lnTo>
                    <a:pt x="2847674" y="3363728"/>
                  </a:lnTo>
                  <a:cubicBezTo>
                    <a:pt x="2843025" y="3368378"/>
                    <a:pt x="2839306" y="3372097"/>
                    <a:pt x="2834656" y="3376747"/>
                  </a:cubicBezTo>
                  <a:cubicBezTo>
                    <a:pt x="2820706" y="3390697"/>
                    <a:pt x="2804896" y="3405577"/>
                    <a:pt x="2788157" y="3420456"/>
                  </a:cubicBezTo>
                  <a:cubicBezTo>
                    <a:pt x="2758397" y="3448356"/>
                    <a:pt x="2725848" y="3476255"/>
                    <a:pt x="2693298" y="3502294"/>
                  </a:cubicBezTo>
                  <a:cubicBezTo>
                    <a:pt x="2672839" y="3519034"/>
                    <a:pt x="2649590" y="3536703"/>
                    <a:pt x="2626341" y="3554373"/>
                  </a:cubicBezTo>
                  <a:cubicBezTo>
                    <a:pt x="2561242" y="3602732"/>
                    <a:pt x="2490564" y="3648301"/>
                    <a:pt x="2417096" y="3690150"/>
                  </a:cubicBezTo>
                  <a:cubicBezTo>
                    <a:pt x="2396635" y="3701309"/>
                    <a:pt x="2376176" y="3712469"/>
                    <a:pt x="2355717" y="3723629"/>
                  </a:cubicBezTo>
                  <a:cubicBezTo>
                    <a:pt x="2339907" y="3731999"/>
                    <a:pt x="2324098" y="3740368"/>
                    <a:pt x="2309219" y="3748738"/>
                  </a:cubicBezTo>
                  <a:cubicBezTo>
                    <a:pt x="2287829" y="3760828"/>
                    <a:pt x="2266439" y="3772918"/>
                    <a:pt x="2245050" y="3785007"/>
                  </a:cubicBezTo>
                  <a:lnTo>
                    <a:pt x="2228310" y="3794307"/>
                  </a:lnTo>
                  <a:cubicBezTo>
                    <a:pt x="2219010" y="3799887"/>
                    <a:pt x="2209710" y="3804537"/>
                    <a:pt x="2201340" y="3810117"/>
                  </a:cubicBezTo>
                  <a:cubicBezTo>
                    <a:pt x="2099974" y="3866845"/>
                    <a:pt x="1992095" y="3925434"/>
                    <a:pt x="1877709" y="3970073"/>
                  </a:cubicBezTo>
                  <a:cubicBezTo>
                    <a:pt x="1800520" y="3997042"/>
                    <a:pt x="1732633" y="4015642"/>
                    <a:pt x="1668464" y="4024942"/>
                  </a:cubicBezTo>
                  <a:close/>
                  <a:moveTo>
                    <a:pt x="2667260" y="4461101"/>
                  </a:moveTo>
                  <a:lnTo>
                    <a:pt x="2668189" y="4464821"/>
                  </a:lnTo>
                  <a:lnTo>
                    <a:pt x="2670049" y="4469471"/>
                  </a:lnTo>
                  <a:lnTo>
                    <a:pt x="2669119" y="4470400"/>
                  </a:lnTo>
                  <a:cubicBezTo>
                    <a:pt x="2658890" y="4476910"/>
                    <a:pt x="2648660" y="4484350"/>
                    <a:pt x="2638430" y="4490860"/>
                  </a:cubicBezTo>
                  <a:lnTo>
                    <a:pt x="2636570" y="4491790"/>
                  </a:lnTo>
                  <a:lnTo>
                    <a:pt x="2627270" y="4498300"/>
                  </a:lnTo>
                  <a:cubicBezTo>
                    <a:pt x="2611461" y="4509460"/>
                    <a:pt x="2596581" y="4518759"/>
                    <a:pt x="2581701" y="4528989"/>
                  </a:cubicBezTo>
                  <a:lnTo>
                    <a:pt x="2580771" y="4529919"/>
                  </a:lnTo>
                  <a:lnTo>
                    <a:pt x="2579842" y="4530849"/>
                  </a:lnTo>
                  <a:cubicBezTo>
                    <a:pt x="2545432" y="4553169"/>
                    <a:pt x="2511023" y="4572698"/>
                    <a:pt x="2476614" y="4590368"/>
                  </a:cubicBezTo>
                  <a:cubicBezTo>
                    <a:pt x="2438484" y="4609897"/>
                    <a:pt x="2402216" y="4624777"/>
                    <a:pt x="2366877" y="4636867"/>
                  </a:cubicBezTo>
                  <a:cubicBezTo>
                    <a:pt x="2341768" y="4645237"/>
                    <a:pt x="2319448" y="4649886"/>
                    <a:pt x="2297128" y="4652676"/>
                  </a:cubicBezTo>
                  <a:cubicBezTo>
                    <a:pt x="2294338" y="4652676"/>
                    <a:pt x="2292479" y="4654536"/>
                    <a:pt x="2291549" y="4656396"/>
                  </a:cubicBezTo>
                  <a:cubicBezTo>
                    <a:pt x="2289688" y="4658256"/>
                    <a:pt x="2289688" y="4661046"/>
                    <a:pt x="2289688" y="4663836"/>
                  </a:cubicBezTo>
                  <a:cubicBezTo>
                    <a:pt x="2290619" y="4668486"/>
                    <a:pt x="2294338" y="4671276"/>
                    <a:pt x="2298988" y="4671276"/>
                  </a:cubicBezTo>
                  <a:cubicBezTo>
                    <a:pt x="2299919" y="4671276"/>
                    <a:pt x="2299919" y="4671276"/>
                    <a:pt x="2300849" y="4671276"/>
                  </a:cubicBezTo>
                  <a:cubicBezTo>
                    <a:pt x="2325957" y="4667556"/>
                    <a:pt x="2352927" y="4661046"/>
                    <a:pt x="2385476" y="4650816"/>
                  </a:cubicBezTo>
                  <a:cubicBezTo>
                    <a:pt x="2412446" y="4642446"/>
                    <a:pt x="2440345" y="4631287"/>
                    <a:pt x="2473824" y="4615477"/>
                  </a:cubicBezTo>
                  <a:cubicBezTo>
                    <a:pt x="2501723" y="4602457"/>
                    <a:pt x="2530552" y="4588508"/>
                    <a:pt x="2561242" y="4570838"/>
                  </a:cubicBezTo>
                  <a:cubicBezTo>
                    <a:pt x="2591931" y="4554098"/>
                    <a:pt x="2618900" y="4537359"/>
                    <a:pt x="2643079" y="4520619"/>
                  </a:cubicBezTo>
                  <a:cubicBezTo>
                    <a:pt x="2650520" y="4515040"/>
                    <a:pt x="2657960" y="4510390"/>
                    <a:pt x="2664469" y="4505740"/>
                  </a:cubicBezTo>
                  <a:cubicBezTo>
                    <a:pt x="2668189" y="4502950"/>
                    <a:pt x="2671910" y="4500160"/>
                    <a:pt x="2675629" y="4497370"/>
                  </a:cubicBezTo>
                  <a:cubicBezTo>
                    <a:pt x="2676560" y="4496440"/>
                    <a:pt x="2676560" y="4496440"/>
                    <a:pt x="2677489" y="4495510"/>
                  </a:cubicBezTo>
                  <a:lnTo>
                    <a:pt x="2678419" y="4494580"/>
                  </a:lnTo>
                  <a:cubicBezTo>
                    <a:pt x="2680279" y="4499230"/>
                    <a:pt x="2682139" y="4504810"/>
                    <a:pt x="2683999" y="4510390"/>
                  </a:cubicBezTo>
                  <a:lnTo>
                    <a:pt x="2683999" y="4511320"/>
                  </a:lnTo>
                  <a:cubicBezTo>
                    <a:pt x="2687719" y="4520619"/>
                    <a:pt x="2690509" y="4528989"/>
                    <a:pt x="2693298" y="4538289"/>
                  </a:cubicBezTo>
                  <a:cubicBezTo>
                    <a:pt x="2688649" y="4542009"/>
                    <a:pt x="2683069" y="4545729"/>
                    <a:pt x="2677489" y="4549448"/>
                  </a:cubicBezTo>
                  <a:cubicBezTo>
                    <a:pt x="2674699" y="4551309"/>
                    <a:pt x="2671910" y="4553169"/>
                    <a:pt x="2669119" y="4555029"/>
                  </a:cubicBezTo>
                  <a:lnTo>
                    <a:pt x="2644940" y="4571768"/>
                  </a:lnTo>
                  <a:lnTo>
                    <a:pt x="2637500" y="4576418"/>
                  </a:lnTo>
                  <a:cubicBezTo>
                    <a:pt x="2615180" y="4592228"/>
                    <a:pt x="2591931" y="4607107"/>
                    <a:pt x="2568681" y="4621987"/>
                  </a:cubicBezTo>
                  <a:lnTo>
                    <a:pt x="2570542" y="4621057"/>
                  </a:lnTo>
                  <a:cubicBezTo>
                    <a:pt x="2516603" y="4655466"/>
                    <a:pt x="2471034" y="4683365"/>
                    <a:pt x="2426395" y="4705685"/>
                  </a:cubicBezTo>
                  <a:cubicBezTo>
                    <a:pt x="2371527" y="4734514"/>
                    <a:pt x="2320378" y="4755903"/>
                    <a:pt x="2272019" y="4771713"/>
                  </a:cubicBezTo>
                  <a:cubicBezTo>
                    <a:pt x="2224590" y="4786593"/>
                    <a:pt x="2183672" y="4794033"/>
                    <a:pt x="2144612" y="4796823"/>
                  </a:cubicBezTo>
                  <a:cubicBezTo>
                    <a:pt x="2140892" y="4796823"/>
                    <a:pt x="2136242" y="4796823"/>
                    <a:pt x="2132523" y="4796823"/>
                  </a:cubicBezTo>
                  <a:cubicBezTo>
                    <a:pt x="2112992" y="4796823"/>
                    <a:pt x="2094393" y="4794963"/>
                    <a:pt x="2076724" y="4791243"/>
                  </a:cubicBezTo>
                  <a:cubicBezTo>
                    <a:pt x="2071143" y="4790313"/>
                    <a:pt x="2065564" y="4788453"/>
                    <a:pt x="2059984" y="4786593"/>
                  </a:cubicBezTo>
                  <a:cubicBezTo>
                    <a:pt x="2059984" y="4785663"/>
                    <a:pt x="2059984" y="4785663"/>
                    <a:pt x="2059054" y="4784733"/>
                  </a:cubicBezTo>
                  <a:cubicBezTo>
                    <a:pt x="2057194" y="4781943"/>
                    <a:pt x="2056264" y="4779153"/>
                    <a:pt x="2055334" y="4776363"/>
                  </a:cubicBezTo>
                  <a:lnTo>
                    <a:pt x="2054405" y="4774503"/>
                  </a:lnTo>
                  <a:lnTo>
                    <a:pt x="2053475" y="4772643"/>
                  </a:lnTo>
                  <a:cubicBezTo>
                    <a:pt x="2051614" y="4768923"/>
                    <a:pt x="2049755" y="4764274"/>
                    <a:pt x="2047894" y="4760553"/>
                  </a:cubicBezTo>
                  <a:cubicBezTo>
                    <a:pt x="2044175" y="4751254"/>
                    <a:pt x="2039525" y="4742884"/>
                    <a:pt x="2034875" y="4733584"/>
                  </a:cubicBezTo>
                  <a:cubicBezTo>
                    <a:pt x="2030225" y="4724285"/>
                    <a:pt x="2025575" y="4714985"/>
                    <a:pt x="2021855" y="4705685"/>
                  </a:cubicBezTo>
                  <a:cubicBezTo>
                    <a:pt x="2018135" y="4697315"/>
                    <a:pt x="2013485" y="4688945"/>
                    <a:pt x="2009765" y="4680576"/>
                  </a:cubicBezTo>
                  <a:cubicBezTo>
                    <a:pt x="2040455" y="4671276"/>
                    <a:pt x="2072074" y="4661976"/>
                    <a:pt x="2099974" y="4654536"/>
                  </a:cubicBezTo>
                  <a:cubicBezTo>
                    <a:pt x="2138103" y="4643376"/>
                    <a:pt x="2177161" y="4633146"/>
                    <a:pt x="2216221" y="4621057"/>
                  </a:cubicBezTo>
                  <a:cubicBezTo>
                    <a:pt x="2301778" y="4594088"/>
                    <a:pt x="2370597" y="4567118"/>
                    <a:pt x="2432905" y="4536429"/>
                  </a:cubicBezTo>
                  <a:cubicBezTo>
                    <a:pt x="2460804" y="4522479"/>
                    <a:pt x="2489633" y="4506670"/>
                    <a:pt x="2513814" y="4492720"/>
                  </a:cubicBezTo>
                  <a:cubicBezTo>
                    <a:pt x="2523113" y="4488070"/>
                    <a:pt x="2531482" y="4482491"/>
                    <a:pt x="2540782" y="4477841"/>
                  </a:cubicBezTo>
                  <a:cubicBezTo>
                    <a:pt x="2558452" y="4467611"/>
                    <a:pt x="2577051" y="4458311"/>
                    <a:pt x="2594721" y="4448081"/>
                  </a:cubicBezTo>
                  <a:lnTo>
                    <a:pt x="2607741" y="4440642"/>
                  </a:lnTo>
                  <a:lnTo>
                    <a:pt x="2620761" y="4434132"/>
                  </a:lnTo>
                  <a:lnTo>
                    <a:pt x="2625411" y="4431342"/>
                  </a:lnTo>
                  <a:cubicBezTo>
                    <a:pt x="2632850" y="4427622"/>
                    <a:pt x="2641220" y="4422972"/>
                    <a:pt x="2648660" y="4418322"/>
                  </a:cubicBezTo>
                  <a:cubicBezTo>
                    <a:pt x="2656099" y="4432272"/>
                    <a:pt x="2661679" y="4446221"/>
                    <a:pt x="2667260" y="4461101"/>
                  </a:cubicBezTo>
                  <a:close/>
                  <a:moveTo>
                    <a:pt x="2932303" y="4074230"/>
                  </a:moveTo>
                  <a:cubicBezTo>
                    <a:pt x="2925793" y="4068651"/>
                    <a:pt x="2919283" y="4063070"/>
                    <a:pt x="2912773" y="4057491"/>
                  </a:cubicBezTo>
                  <a:cubicBezTo>
                    <a:pt x="2902543" y="4049121"/>
                    <a:pt x="2892314" y="4040751"/>
                    <a:pt x="2883014" y="4031451"/>
                  </a:cubicBezTo>
                  <a:cubicBezTo>
                    <a:pt x="2870924" y="4020292"/>
                    <a:pt x="2858835" y="4009132"/>
                    <a:pt x="2846745" y="3997972"/>
                  </a:cubicBezTo>
                  <a:lnTo>
                    <a:pt x="2845815" y="3997042"/>
                  </a:lnTo>
                  <a:lnTo>
                    <a:pt x="2832795" y="3984952"/>
                  </a:lnTo>
                  <a:cubicBezTo>
                    <a:pt x="2806756" y="3959843"/>
                    <a:pt x="2786296" y="3941244"/>
                    <a:pt x="2766767" y="3925434"/>
                  </a:cubicBezTo>
                  <a:cubicBezTo>
                    <a:pt x="2740727" y="3903114"/>
                    <a:pt x="2719338" y="3887305"/>
                    <a:pt x="2697948" y="3874285"/>
                  </a:cubicBezTo>
                  <a:cubicBezTo>
                    <a:pt x="2671910" y="3858475"/>
                    <a:pt x="2650520" y="3850106"/>
                    <a:pt x="2629130" y="3846386"/>
                  </a:cubicBezTo>
                  <a:cubicBezTo>
                    <a:pt x="2624480" y="3845456"/>
                    <a:pt x="2620761" y="3845456"/>
                    <a:pt x="2616111" y="3845456"/>
                  </a:cubicBezTo>
                  <a:cubicBezTo>
                    <a:pt x="2604021" y="3845456"/>
                    <a:pt x="2591931" y="3848246"/>
                    <a:pt x="2581701" y="3852896"/>
                  </a:cubicBezTo>
                  <a:cubicBezTo>
                    <a:pt x="2570542" y="3858475"/>
                    <a:pt x="2560312" y="3866845"/>
                    <a:pt x="2552872" y="3878005"/>
                  </a:cubicBezTo>
                  <a:cubicBezTo>
                    <a:pt x="2546363" y="3888235"/>
                    <a:pt x="2540782" y="3901254"/>
                    <a:pt x="2537063" y="3917994"/>
                  </a:cubicBezTo>
                  <a:cubicBezTo>
                    <a:pt x="2534273" y="3931014"/>
                    <a:pt x="2532413" y="3945893"/>
                    <a:pt x="2532413" y="3963563"/>
                  </a:cubicBezTo>
                  <a:cubicBezTo>
                    <a:pt x="2532413" y="4007272"/>
                    <a:pt x="2539852" y="4049121"/>
                    <a:pt x="2546363" y="4081670"/>
                  </a:cubicBezTo>
                  <a:cubicBezTo>
                    <a:pt x="2554732" y="4120729"/>
                    <a:pt x="2564962" y="4163508"/>
                    <a:pt x="2580771" y="4214657"/>
                  </a:cubicBezTo>
                  <a:cubicBezTo>
                    <a:pt x="2596581" y="4268596"/>
                    <a:pt x="2616111" y="4326254"/>
                    <a:pt x="2641220" y="4396002"/>
                  </a:cubicBezTo>
                  <a:cubicBezTo>
                    <a:pt x="2623550" y="4401582"/>
                    <a:pt x="2606811" y="4409952"/>
                    <a:pt x="2588212" y="4419252"/>
                  </a:cubicBezTo>
                  <a:cubicBezTo>
                    <a:pt x="2569612" y="4428551"/>
                    <a:pt x="2550082" y="4439711"/>
                    <a:pt x="2533343" y="4448081"/>
                  </a:cubicBezTo>
                  <a:cubicBezTo>
                    <a:pt x="2521253" y="4454591"/>
                    <a:pt x="2509164" y="4462031"/>
                    <a:pt x="2497073" y="4468541"/>
                  </a:cubicBezTo>
                  <a:cubicBezTo>
                    <a:pt x="2471965" y="4482491"/>
                    <a:pt x="2450575" y="4494580"/>
                    <a:pt x="2427325" y="4506670"/>
                  </a:cubicBezTo>
                  <a:cubicBezTo>
                    <a:pt x="2365947" y="4539219"/>
                    <a:pt x="2298988" y="4566188"/>
                    <a:pt x="2215290" y="4593157"/>
                  </a:cubicBezTo>
                  <a:lnTo>
                    <a:pt x="2217151" y="4593157"/>
                  </a:lnTo>
                  <a:cubicBezTo>
                    <a:pt x="2173441" y="4607107"/>
                    <a:pt x="2129733" y="4619197"/>
                    <a:pt x="2086954" y="4632217"/>
                  </a:cubicBezTo>
                  <a:cubicBezTo>
                    <a:pt x="2061844" y="4639656"/>
                    <a:pt x="2030225" y="4648956"/>
                    <a:pt x="2000465" y="4658256"/>
                  </a:cubicBezTo>
                  <a:cubicBezTo>
                    <a:pt x="1989306" y="4635006"/>
                    <a:pt x="1974427" y="4603388"/>
                    <a:pt x="1959546" y="4571768"/>
                  </a:cubicBezTo>
                  <a:cubicBezTo>
                    <a:pt x="1924208" y="4493650"/>
                    <a:pt x="1891659" y="4416462"/>
                    <a:pt x="1864689" y="4342064"/>
                  </a:cubicBezTo>
                  <a:cubicBezTo>
                    <a:pt x="1852599" y="4310445"/>
                    <a:pt x="1842369" y="4280685"/>
                    <a:pt x="1833070" y="4250926"/>
                  </a:cubicBezTo>
                  <a:cubicBezTo>
                    <a:pt x="1807031" y="4170948"/>
                    <a:pt x="1789361" y="4099340"/>
                    <a:pt x="1778201" y="4032381"/>
                  </a:cubicBezTo>
                  <a:cubicBezTo>
                    <a:pt x="1816331" y="4022151"/>
                    <a:pt x="1857249" y="4008202"/>
                    <a:pt x="1900958" y="3990532"/>
                  </a:cubicBezTo>
                  <a:cubicBezTo>
                    <a:pt x="1987445" y="3956123"/>
                    <a:pt x="2070214" y="3913344"/>
                    <a:pt x="2132523" y="3879865"/>
                  </a:cubicBezTo>
                  <a:cubicBezTo>
                    <a:pt x="2174372" y="3857546"/>
                    <a:pt x="2216221" y="3833366"/>
                    <a:pt x="2254350" y="3812907"/>
                  </a:cubicBezTo>
                  <a:cubicBezTo>
                    <a:pt x="2285969" y="3795237"/>
                    <a:pt x="2318518" y="3776637"/>
                    <a:pt x="2351068" y="3758968"/>
                  </a:cubicBezTo>
                  <a:cubicBezTo>
                    <a:pt x="2359436" y="3754318"/>
                    <a:pt x="2367806" y="3749668"/>
                    <a:pt x="2376176" y="3745018"/>
                  </a:cubicBezTo>
                  <a:lnTo>
                    <a:pt x="2379897" y="3743158"/>
                  </a:lnTo>
                  <a:cubicBezTo>
                    <a:pt x="2388267" y="3738508"/>
                    <a:pt x="2396635" y="3733858"/>
                    <a:pt x="2405006" y="3729209"/>
                  </a:cubicBezTo>
                  <a:cubicBezTo>
                    <a:pt x="2422675" y="3718979"/>
                    <a:pt x="2441275" y="3708749"/>
                    <a:pt x="2460804" y="3697589"/>
                  </a:cubicBezTo>
                  <a:cubicBezTo>
                    <a:pt x="2496144" y="3677130"/>
                    <a:pt x="2532413" y="3653880"/>
                    <a:pt x="2566822" y="3630631"/>
                  </a:cubicBezTo>
                  <a:cubicBezTo>
                    <a:pt x="2635640" y="3584132"/>
                    <a:pt x="2702598" y="3532983"/>
                    <a:pt x="2765837" y="3477185"/>
                  </a:cubicBezTo>
                  <a:cubicBezTo>
                    <a:pt x="2796526" y="3450215"/>
                    <a:pt x="2827215" y="3421386"/>
                    <a:pt x="2857905" y="3390697"/>
                  </a:cubicBezTo>
                  <a:cubicBezTo>
                    <a:pt x="2869064" y="3379537"/>
                    <a:pt x="2881154" y="3368378"/>
                    <a:pt x="2892314" y="3356288"/>
                  </a:cubicBezTo>
                  <a:lnTo>
                    <a:pt x="2898823" y="3349778"/>
                  </a:lnTo>
                  <a:cubicBezTo>
                    <a:pt x="2914633" y="3333968"/>
                    <a:pt x="2930443" y="3318159"/>
                    <a:pt x="2946253" y="3302349"/>
                  </a:cubicBezTo>
                  <a:cubicBezTo>
                    <a:pt x="2973221" y="3275380"/>
                    <a:pt x="3008561" y="3239111"/>
                    <a:pt x="3041110" y="3200982"/>
                  </a:cubicBezTo>
                  <a:cubicBezTo>
                    <a:pt x="3044830" y="3196332"/>
                    <a:pt x="3048550" y="3191682"/>
                    <a:pt x="3053200" y="3187032"/>
                  </a:cubicBezTo>
                  <a:cubicBezTo>
                    <a:pt x="3110858" y="3227021"/>
                    <a:pt x="3169447" y="3273520"/>
                    <a:pt x="3230826" y="3327459"/>
                  </a:cubicBezTo>
                  <a:lnTo>
                    <a:pt x="3229896" y="3326529"/>
                  </a:lnTo>
                  <a:cubicBezTo>
                    <a:pt x="3291274" y="3382327"/>
                    <a:pt x="3355443" y="3445566"/>
                    <a:pt x="3425191" y="3519964"/>
                  </a:cubicBezTo>
                  <a:cubicBezTo>
                    <a:pt x="3453090" y="3549723"/>
                    <a:pt x="3481919" y="3582272"/>
                    <a:pt x="3517258" y="3622261"/>
                  </a:cubicBezTo>
                  <a:lnTo>
                    <a:pt x="3518189" y="3623191"/>
                  </a:lnTo>
                  <a:lnTo>
                    <a:pt x="3523768" y="3629701"/>
                  </a:lnTo>
                  <a:cubicBezTo>
                    <a:pt x="3514469" y="3639931"/>
                    <a:pt x="3507028" y="3651091"/>
                    <a:pt x="3499589" y="3660390"/>
                  </a:cubicBezTo>
                  <a:lnTo>
                    <a:pt x="3494008" y="3667830"/>
                  </a:lnTo>
                  <a:cubicBezTo>
                    <a:pt x="3482849" y="3683640"/>
                    <a:pt x="3471690" y="3697589"/>
                    <a:pt x="3462390" y="3710609"/>
                  </a:cubicBezTo>
                  <a:cubicBezTo>
                    <a:pt x="3441930" y="3736649"/>
                    <a:pt x="3419610" y="3763618"/>
                    <a:pt x="3396361" y="3789657"/>
                  </a:cubicBezTo>
                  <a:lnTo>
                    <a:pt x="3398222" y="3787797"/>
                  </a:lnTo>
                  <a:cubicBezTo>
                    <a:pt x="3355443" y="3835226"/>
                    <a:pt x="3307083" y="3881725"/>
                    <a:pt x="3255935" y="3926364"/>
                  </a:cubicBezTo>
                  <a:cubicBezTo>
                    <a:pt x="3209436" y="3965423"/>
                    <a:pt x="3158287" y="4005412"/>
                    <a:pt x="3096909" y="4049121"/>
                  </a:cubicBezTo>
                  <a:cubicBezTo>
                    <a:pt x="3065289" y="4071440"/>
                    <a:pt x="3029020" y="4096550"/>
                    <a:pt x="2988102" y="4123519"/>
                  </a:cubicBezTo>
                  <a:cubicBezTo>
                    <a:pt x="2970432" y="4107709"/>
                    <a:pt x="2951833" y="4090970"/>
                    <a:pt x="2932303" y="4074230"/>
                  </a:cubicBezTo>
                  <a:close/>
                  <a:moveTo>
                    <a:pt x="3616766" y="3746878"/>
                  </a:moveTo>
                  <a:lnTo>
                    <a:pt x="3615836" y="3749668"/>
                  </a:lnTo>
                  <a:cubicBezTo>
                    <a:pt x="3614906" y="3751528"/>
                    <a:pt x="3614906" y="3752458"/>
                    <a:pt x="3613976" y="3754318"/>
                  </a:cubicBezTo>
                  <a:cubicBezTo>
                    <a:pt x="3609326" y="3764548"/>
                    <a:pt x="3605606" y="3772918"/>
                    <a:pt x="3601887" y="3780357"/>
                  </a:cubicBezTo>
                  <a:cubicBezTo>
                    <a:pt x="3586076" y="3810117"/>
                    <a:pt x="3567477" y="3840806"/>
                    <a:pt x="3544227" y="3874285"/>
                  </a:cubicBezTo>
                  <a:cubicBezTo>
                    <a:pt x="3522839" y="3904974"/>
                    <a:pt x="3498658" y="3935664"/>
                    <a:pt x="3472620" y="3965423"/>
                  </a:cubicBezTo>
                  <a:cubicBezTo>
                    <a:pt x="3407521" y="4037961"/>
                    <a:pt x="3335912" y="4100269"/>
                    <a:pt x="3259655" y="4150488"/>
                  </a:cubicBezTo>
                  <a:lnTo>
                    <a:pt x="3258725" y="4151418"/>
                  </a:lnTo>
                  <a:cubicBezTo>
                    <a:pt x="3205716" y="4185827"/>
                    <a:pt x="3155498" y="4210937"/>
                    <a:pt x="3106208" y="4227677"/>
                  </a:cubicBezTo>
                  <a:cubicBezTo>
                    <a:pt x="3093189" y="4215587"/>
                    <a:pt x="3079239" y="4203497"/>
                    <a:pt x="3066219" y="4191407"/>
                  </a:cubicBezTo>
                  <a:cubicBezTo>
                    <a:pt x="3099699" y="4173738"/>
                    <a:pt x="3133178" y="4154208"/>
                    <a:pt x="3165727" y="4133749"/>
                  </a:cubicBezTo>
                  <a:cubicBezTo>
                    <a:pt x="3204786" y="4109569"/>
                    <a:pt x="3240125" y="4085390"/>
                    <a:pt x="3271745" y="4062141"/>
                  </a:cubicBezTo>
                  <a:cubicBezTo>
                    <a:pt x="3308944" y="4035171"/>
                    <a:pt x="3340562" y="4008202"/>
                    <a:pt x="3370322" y="3981232"/>
                  </a:cubicBezTo>
                  <a:cubicBezTo>
                    <a:pt x="3403801" y="3950543"/>
                    <a:pt x="3432630" y="3919854"/>
                    <a:pt x="3456809" y="3890095"/>
                  </a:cubicBezTo>
                  <a:cubicBezTo>
                    <a:pt x="3461459" y="3884515"/>
                    <a:pt x="3466109" y="3878005"/>
                    <a:pt x="3469829" y="3871495"/>
                  </a:cubicBezTo>
                  <a:lnTo>
                    <a:pt x="3473549" y="3866845"/>
                  </a:lnTo>
                  <a:cubicBezTo>
                    <a:pt x="3477270" y="3861265"/>
                    <a:pt x="3477270" y="3853825"/>
                    <a:pt x="3472620" y="3848246"/>
                  </a:cubicBezTo>
                  <a:cubicBezTo>
                    <a:pt x="3469829" y="3845456"/>
                    <a:pt x="3466109" y="3843596"/>
                    <a:pt x="3462390" y="3842666"/>
                  </a:cubicBezTo>
                  <a:lnTo>
                    <a:pt x="3461459" y="3842666"/>
                  </a:lnTo>
                  <a:cubicBezTo>
                    <a:pt x="3458670" y="3842666"/>
                    <a:pt x="3454020" y="3843596"/>
                    <a:pt x="3451230" y="3846386"/>
                  </a:cubicBezTo>
                  <a:cubicBezTo>
                    <a:pt x="3448441" y="3849176"/>
                    <a:pt x="3445650" y="3852896"/>
                    <a:pt x="3442860" y="3855686"/>
                  </a:cubicBezTo>
                  <a:cubicBezTo>
                    <a:pt x="3440070" y="3858475"/>
                    <a:pt x="3438210" y="3861265"/>
                    <a:pt x="3435421" y="3864055"/>
                  </a:cubicBezTo>
                  <a:lnTo>
                    <a:pt x="3428910" y="3870565"/>
                  </a:lnTo>
                  <a:lnTo>
                    <a:pt x="3426121" y="3874285"/>
                  </a:lnTo>
                  <a:lnTo>
                    <a:pt x="3419610" y="3881725"/>
                  </a:lnTo>
                  <a:cubicBezTo>
                    <a:pt x="3408451" y="3893815"/>
                    <a:pt x="3397292" y="3905904"/>
                    <a:pt x="3384272" y="3918924"/>
                  </a:cubicBezTo>
                  <a:cubicBezTo>
                    <a:pt x="3360093" y="3943103"/>
                    <a:pt x="3334983" y="3967283"/>
                    <a:pt x="3308944" y="3990532"/>
                  </a:cubicBezTo>
                  <a:cubicBezTo>
                    <a:pt x="3255935" y="4037961"/>
                    <a:pt x="3200136" y="4080740"/>
                    <a:pt x="3143408" y="4117939"/>
                  </a:cubicBezTo>
                  <a:cubicBezTo>
                    <a:pt x="3112718" y="4138399"/>
                    <a:pt x="3081100" y="4156068"/>
                    <a:pt x="3050410" y="4172808"/>
                  </a:cubicBezTo>
                  <a:cubicBezTo>
                    <a:pt x="3049480" y="4173738"/>
                    <a:pt x="3048550" y="4173738"/>
                    <a:pt x="3047619" y="4174668"/>
                  </a:cubicBezTo>
                  <a:cubicBezTo>
                    <a:pt x="3034601" y="4162578"/>
                    <a:pt x="3020651" y="4151418"/>
                    <a:pt x="3007631" y="4139329"/>
                  </a:cubicBezTo>
                  <a:lnTo>
                    <a:pt x="3005771" y="4138399"/>
                  </a:lnTo>
                  <a:lnTo>
                    <a:pt x="3003911" y="4136539"/>
                  </a:lnTo>
                  <a:cubicBezTo>
                    <a:pt x="3058780" y="4099340"/>
                    <a:pt x="3112718" y="4063070"/>
                    <a:pt x="3165727" y="4025871"/>
                  </a:cubicBezTo>
                  <a:cubicBezTo>
                    <a:pt x="3228965" y="3980302"/>
                    <a:pt x="3279184" y="3941244"/>
                    <a:pt x="3322894" y="3903114"/>
                  </a:cubicBezTo>
                  <a:cubicBezTo>
                    <a:pt x="3369392" y="3862196"/>
                    <a:pt x="3410311" y="3823136"/>
                    <a:pt x="3445650" y="3782217"/>
                  </a:cubicBezTo>
                  <a:cubicBezTo>
                    <a:pt x="3466109" y="3758968"/>
                    <a:pt x="3483779" y="3736649"/>
                    <a:pt x="3500519" y="3714329"/>
                  </a:cubicBezTo>
                  <a:cubicBezTo>
                    <a:pt x="3508889" y="3703169"/>
                    <a:pt x="3517258" y="3691079"/>
                    <a:pt x="3524698" y="3678060"/>
                  </a:cubicBezTo>
                  <a:cubicBezTo>
                    <a:pt x="3531208" y="3666900"/>
                    <a:pt x="3536788" y="3657601"/>
                    <a:pt x="3541438" y="3648301"/>
                  </a:cubicBezTo>
                  <a:lnTo>
                    <a:pt x="3563757" y="3674340"/>
                  </a:lnTo>
                  <a:cubicBezTo>
                    <a:pt x="3566547" y="3678060"/>
                    <a:pt x="3570267" y="3681780"/>
                    <a:pt x="3573057" y="3685500"/>
                  </a:cubicBezTo>
                  <a:cubicBezTo>
                    <a:pt x="3568407" y="3692010"/>
                    <a:pt x="3563757" y="3699449"/>
                    <a:pt x="3560038" y="3706889"/>
                  </a:cubicBezTo>
                  <a:lnTo>
                    <a:pt x="3555388" y="3715259"/>
                  </a:lnTo>
                  <a:cubicBezTo>
                    <a:pt x="3551668" y="3722699"/>
                    <a:pt x="3547018" y="3730139"/>
                    <a:pt x="3542368" y="3737578"/>
                  </a:cubicBezTo>
                  <a:cubicBezTo>
                    <a:pt x="3530278" y="3758968"/>
                    <a:pt x="3518189" y="3775707"/>
                    <a:pt x="3505169" y="3790587"/>
                  </a:cubicBezTo>
                  <a:cubicBezTo>
                    <a:pt x="3503308" y="3792447"/>
                    <a:pt x="3502379" y="3793377"/>
                    <a:pt x="3500519" y="3795237"/>
                  </a:cubicBezTo>
                  <a:cubicBezTo>
                    <a:pt x="3498658" y="3797097"/>
                    <a:pt x="3497729" y="3798957"/>
                    <a:pt x="3496799" y="3801747"/>
                  </a:cubicBezTo>
                  <a:cubicBezTo>
                    <a:pt x="3496799" y="3804537"/>
                    <a:pt x="3497729" y="3807327"/>
                    <a:pt x="3499589" y="3809187"/>
                  </a:cubicBezTo>
                  <a:cubicBezTo>
                    <a:pt x="3501449" y="3811047"/>
                    <a:pt x="3503308" y="3811977"/>
                    <a:pt x="3506099" y="3812907"/>
                  </a:cubicBezTo>
                  <a:cubicBezTo>
                    <a:pt x="3506099" y="3812907"/>
                    <a:pt x="3507028" y="3812907"/>
                    <a:pt x="3507028" y="3812907"/>
                  </a:cubicBezTo>
                  <a:cubicBezTo>
                    <a:pt x="3509819" y="3812907"/>
                    <a:pt x="3512608" y="3811977"/>
                    <a:pt x="3513539" y="3810117"/>
                  </a:cubicBezTo>
                  <a:cubicBezTo>
                    <a:pt x="3529348" y="3793377"/>
                    <a:pt x="3545157" y="3773848"/>
                    <a:pt x="3559107" y="3753388"/>
                  </a:cubicBezTo>
                  <a:cubicBezTo>
                    <a:pt x="3565617" y="3743158"/>
                    <a:pt x="3573057" y="3733858"/>
                    <a:pt x="3578637" y="3723629"/>
                  </a:cubicBezTo>
                  <a:cubicBezTo>
                    <a:pt x="3582356" y="3718049"/>
                    <a:pt x="3586076" y="3711539"/>
                    <a:pt x="3588867" y="3705029"/>
                  </a:cubicBezTo>
                  <a:cubicBezTo>
                    <a:pt x="3597237" y="3714329"/>
                    <a:pt x="3604676" y="3722699"/>
                    <a:pt x="3611187" y="3730139"/>
                  </a:cubicBezTo>
                  <a:cubicBezTo>
                    <a:pt x="3613046" y="3731069"/>
                    <a:pt x="3613976" y="3732928"/>
                    <a:pt x="3615836" y="3733858"/>
                  </a:cubicBezTo>
                  <a:cubicBezTo>
                    <a:pt x="3617696" y="3734789"/>
                    <a:pt x="3618626" y="3736649"/>
                    <a:pt x="3621416" y="3737578"/>
                  </a:cubicBezTo>
                  <a:cubicBezTo>
                    <a:pt x="3620486" y="3739438"/>
                    <a:pt x="3618626" y="3743158"/>
                    <a:pt x="3616766" y="3746878"/>
                  </a:cubicBezTo>
                  <a:close/>
                  <a:moveTo>
                    <a:pt x="2859765" y="1666519"/>
                  </a:moveTo>
                  <a:lnTo>
                    <a:pt x="2859765" y="1666519"/>
                  </a:lnTo>
                  <a:cubicBezTo>
                    <a:pt x="2859765" y="1666519"/>
                    <a:pt x="2859765" y="1666519"/>
                    <a:pt x="2859765" y="1666519"/>
                  </a:cubicBezTo>
                  <a:lnTo>
                    <a:pt x="2859765" y="1666519"/>
                  </a:lnTo>
                  <a:close/>
                  <a:moveTo>
                    <a:pt x="2859765" y="1666519"/>
                  </a:moveTo>
                  <a:lnTo>
                    <a:pt x="2859765" y="1665589"/>
                  </a:lnTo>
                  <a:cubicBezTo>
                    <a:pt x="2859765" y="1665589"/>
                    <a:pt x="2859765" y="1666519"/>
                    <a:pt x="2859765" y="1666519"/>
                  </a:cubicBezTo>
                  <a:cubicBezTo>
                    <a:pt x="2859765" y="1666519"/>
                    <a:pt x="2859765" y="1666519"/>
                    <a:pt x="2859765" y="1666519"/>
                  </a:cubicBezTo>
                  <a:close/>
                  <a:moveTo>
                    <a:pt x="2725848" y="1671169"/>
                  </a:moveTo>
                  <a:cubicBezTo>
                    <a:pt x="2733288" y="1672099"/>
                    <a:pt x="2739797" y="1673029"/>
                    <a:pt x="2746308" y="1675819"/>
                  </a:cubicBezTo>
                  <a:cubicBezTo>
                    <a:pt x="2755608" y="1679539"/>
                    <a:pt x="2763976" y="1683259"/>
                    <a:pt x="2771417" y="1688839"/>
                  </a:cubicBezTo>
                  <a:cubicBezTo>
                    <a:pt x="2781646" y="1696278"/>
                    <a:pt x="2790946" y="1703718"/>
                    <a:pt x="2799316" y="1712088"/>
                  </a:cubicBezTo>
                  <a:cubicBezTo>
                    <a:pt x="2805825" y="1718598"/>
                    <a:pt x="2816986" y="1716738"/>
                    <a:pt x="2823495" y="1710228"/>
                  </a:cubicBezTo>
                  <a:cubicBezTo>
                    <a:pt x="2830006" y="1702788"/>
                    <a:pt x="2828145" y="1692558"/>
                    <a:pt x="2821636" y="1686979"/>
                  </a:cubicBezTo>
                  <a:cubicBezTo>
                    <a:pt x="2809546" y="1675819"/>
                    <a:pt x="2795596" y="1665589"/>
                    <a:pt x="2780716" y="1657219"/>
                  </a:cubicBezTo>
                  <a:cubicBezTo>
                    <a:pt x="2765837" y="1648850"/>
                    <a:pt x="2748167" y="1643270"/>
                    <a:pt x="2731427" y="1641410"/>
                  </a:cubicBezTo>
                  <a:cubicBezTo>
                    <a:pt x="2730498" y="1641410"/>
                    <a:pt x="2729568" y="1641410"/>
                    <a:pt x="2728638" y="1641410"/>
                  </a:cubicBezTo>
                  <a:cubicBezTo>
                    <a:pt x="2725848" y="1641410"/>
                    <a:pt x="2723058" y="1642340"/>
                    <a:pt x="2720268" y="1644200"/>
                  </a:cubicBezTo>
                  <a:cubicBezTo>
                    <a:pt x="2716548" y="1646060"/>
                    <a:pt x="2714688" y="1649780"/>
                    <a:pt x="2713759" y="1653499"/>
                  </a:cubicBezTo>
                  <a:cubicBezTo>
                    <a:pt x="2711898" y="1660009"/>
                    <a:pt x="2717478" y="1670239"/>
                    <a:pt x="2725848" y="1671169"/>
                  </a:cubicBezTo>
                  <a:close/>
                  <a:moveTo>
                    <a:pt x="550631" y="3416736"/>
                  </a:moveTo>
                  <a:cubicBezTo>
                    <a:pt x="545051" y="3404647"/>
                    <a:pt x="540401" y="3392557"/>
                    <a:pt x="537611" y="3380467"/>
                  </a:cubicBezTo>
                  <a:cubicBezTo>
                    <a:pt x="532962" y="3360008"/>
                    <a:pt x="532962" y="3338618"/>
                    <a:pt x="533892" y="3317229"/>
                  </a:cubicBezTo>
                  <a:cubicBezTo>
                    <a:pt x="533892" y="3310719"/>
                    <a:pt x="534822" y="3305139"/>
                    <a:pt x="534822" y="3298629"/>
                  </a:cubicBezTo>
                  <a:cubicBezTo>
                    <a:pt x="534822" y="3291189"/>
                    <a:pt x="535751" y="3284680"/>
                    <a:pt x="534822" y="3277240"/>
                  </a:cubicBezTo>
                  <a:cubicBezTo>
                    <a:pt x="534822" y="3271660"/>
                    <a:pt x="530172" y="3267010"/>
                    <a:pt x="524592" y="3266080"/>
                  </a:cubicBezTo>
                  <a:cubicBezTo>
                    <a:pt x="523662" y="3266080"/>
                    <a:pt x="522732" y="3266080"/>
                    <a:pt x="522732" y="3266080"/>
                  </a:cubicBezTo>
                  <a:cubicBezTo>
                    <a:pt x="516222" y="3266080"/>
                    <a:pt x="510642" y="3270730"/>
                    <a:pt x="509712" y="3276310"/>
                  </a:cubicBezTo>
                  <a:cubicBezTo>
                    <a:pt x="507852" y="3284680"/>
                    <a:pt x="507852" y="3293049"/>
                    <a:pt x="507852" y="3301419"/>
                  </a:cubicBezTo>
                  <a:cubicBezTo>
                    <a:pt x="507852" y="3308859"/>
                    <a:pt x="507852" y="3316299"/>
                    <a:pt x="507852" y="3324669"/>
                  </a:cubicBezTo>
                  <a:cubicBezTo>
                    <a:pt x="508782" y="3339548"/>
                    <a:pt x="509712" y="3354428"/>
                    <a:pt x="512502" y="3369308"/>
                  </a:cubicBezTo>
                  <a:cubicBezTo>
                    <a:pt x="514362" y="3376747"/>
                    <a:pt x="516222" y="3384187"/>
                    <a:pt x="518082" y="3391627"/>
                  </a:cubicBezTo>
                  <a:cubicBezTo>
                    <a:pt x="519942" y="3399067"/>
                    <a:pt x="522732" y="3405577"/>
                    <a:pt x="526452" y="3412086"/>
                  </a:cubicBezTo>
                  <a:cubicBezTo>
                    <a:pt x="533892" y="3426966"/>
                    <a:pt x="542261" y="3440916"/>
                    <a:pt x="553421" y="3453006"/>
                  </a:cubicBezTo>
                  <a:cubicBezTo>
                    <a:pt x="556211" y="3456725"/>
                    <a:pt x="561791" y="3457655"/>
                    <a:pt x="565511" y="3454865"/>
                  </a:cubicBezTo>
                  <a:cubicBezTo>
                    <a:pt x="569231" y="3452076"/>
                    <a:pt x="571091" y="3446496"/>
                    <a:pt x="567371" y="3442776"/>
                  </a:cubicBezTo>
                  <a:cubicBezTo>
                    <a:pt x="560861" y="3434406"/>
                    <a:pt x="555281" y="3426036"/>
                    <a:pt x="550631" y="3416736"/>
                  </a:cubicBezTo>
                  <a:close/>
                  <a:moveTo>
                    <a:pt x="1628475" y="2170567"/>
                  </a:moveTo>
                  <a:cubicBezTo>
                    <a:pt x="1643354" y="2164057"/>
                    <a:pt x="1656374" y="2155687"/>
                    <a:pt x="1670324" y="2146388"/>
                  </a:cubicBezTo>
                  <a:cubicBezTo>
                    <a:pt x="1682414" y="2138018"/>
                    <a:pt x="1694503" y="2128718"/>
                    <a:pt x="1704733" y="2117558"/>
                  </a:cubicBezTo>
                  <a:cubicBezTo>
                    <a:pt x="1715893" y="2106398"/>
                    <a:pt x="1726122" y="2094309"/>
                    <a:pt x="1734492" y="2082219"/>
                  </a:cubicBezTo>
                  <a:cubicBezTo>
                    <a:pt x="1743792" y="2069199"/>
                    <a:pt x="1751232" y="2055250"/>
                    <a:pt x="1757742" y="2040370"/>
                  </a:cubicBezTo>
                  <a:cubicBezTo>
                    <a:pt x="1770762" y="2011541"/>
                    <a:pt x="1778201" y="1979921"/>
                    <a:pt x="1780061" y="1947372"/>
                  </a:cubicBezTo>
                  <a:cubicBezTo>
                    <a:pt x="1781921" y="1915753"/>
                    <a:pt x="1777271" y="1883204"/>
                    <a:pt x="1767041" y="1852515"/>
                  </a:cubicBezTo>
                  <a:cubicBezTo>
                    <a:pt x="1761462" y="1836705"/>
                    <a:pt x="1755882" y="1822755"/>
                    <a:pt x="1747512" y="1807876"/>
                  </a:cubicBezTo>
                  <a:cubicBezTo>
                    <a:pt x="1740072" y="1793926"/>
                    <a:pt x="1730772" y="1780906"/>
                    <a:pt x="1720543" y="1768817"/>
                  </a:cubicBezTo>
                  <a:cubicBezTo>
                    <a:pt x="1710313" y="1756727"/>
                    <a:pt x="1700083" y="1745567"/>
                    <a:pt x="1687993" y="1736268"/>
                  </a:cubicBezTo>
                  <a:cubicBezTo>
                    <a:pt x="1676834" y="1726968"/>
                    <a:pt x="1664744" y="1717668"/>
                    <a:pt x="1651724" y="1710228"/>
                  </a:cubicBezTo>
                  <a:cubicBezTo>
                    <a:pt x="1637774" y="1701858"/>
                    <a:pt x="1623825" y="1695349"/>
                    <a:pt x="1608945" y="1689769"/>
                  </a:cubicBezTo>
                  <a:cubicBezTo>
                    <a:pt x="1594066" y="1684189"/>
                    <a:pt x="1578256" y="1680469"/>
                    <a:pt x="1562446" y="1677679"/>
                  </a:cubicBezTo>
                  <a:cubicBezTo>
                    <a:pt x="1548497" y="1674889"/>
                    <a:pt x="1534547" y="1673959"/>
                    <a:pt x="1520597" y="1673959"/>
                  </a:cubicBezTo>
                  <a:cubicBezTo>
                    <a:pt x="1501998" y="1673959"/>
                    <a:pt x="1483398" y="1675819"/>
                    <a:pt x="1465729" y="1679539"/>
                  </a:cubicBezTo>
                  <a:cubicBezTo>
                    <a:pt x="1449919" y="1683259"/>
                    <a:pt x="1434109" y="1687909"/>
                    <a:pt x="1419230" y="1694419"/>
                  </a:cubicBezTo>
                  <a:cubicBezTo>
                    <a:pt x="1405280" y="1699998"/>
                    <a:pt x="1391330" y="1707438"/>
                    <a:pt x="1378310" y="1716738"/>
                  </a:cubicBezTo>
                  <a:cubicBezTo>
                    <a:pt x="1365292" y="1726038"/>
                    <a:pt x="1352272" y="1735337"/>
                    <a:pt x="1341111" y="1746497"/>
                  </a:cubicBezTo>
                  <a:cubicBezTo>
                    <a:pt x="1329952" y="1757657"/>
                    <a:pt x="1319723" y="1769747"/>
                    <a:pt x="1310423" y="1782766"/>
                  </a:cubicBezTo>
                  <a:cubicBezTo>
                    <a:pt x="1291823" y="1807876"/>
                    <a:pt x="1278803" y="1837635"/>
                    <a:pt x="1271363" y="1867394"/>
                  </a:cubicBezTo>
                  <a:cubicBezTo>
                    <a:pt x="1270433" y="1871114"/>
                    <a:pt x="1269504" y="1875764"/>
                    <a:pt x="1268574" y="1879484"/>
                  </a:cubicBezTo>
                  <a:cubicBezTo>
                    <a:pt x="1262063" y="1910173"/>
                    <a:pt x="1261134" y="1941793"/>
                    <a:pt x="1265783" y="1973412"/>
                  </a:cubicBezTo>
                  <a:cubicBezTo>
                    <a:pt x="1270433" y="2005031"/>
                    <a:pt x="1281594" y="2034790"/>
                    <a:pt x="1297403" y="2062690"/>
                  </a:cubicBezTo>
                  <a:cubicBezTo>
                    <a:pt x="1299262" y="2065479"/>
                    <a:pt x="1300193" y="2068269"/>
                    <a:pt x="1302053" y="2070129"/>
                  </a:cubicBezTo>
                  <a:cubicBezTo>
                    <a:pt x="1299262" y="2070129"/>
                    <a:pt x="1296473" y="2071059"/>
                    <a:pt x="1292753" y="2071989"/>
                  </a:cubicBezTo>
                  <a:cubicBezTo>
                    <a:pt x="1279733" y="2074779"/>
                    <a:pt x="1268574" y="2081289"/>
                    <a:pt x="1258344" y="2088729"/>
                  </a:cubicBezTo>
                  <a:cubicBezTo>
                    <a:pt x="1248114" y="2096169"/>
                    <a:pt x="1239745" y="2105468"/>
                    <a:pt x="1232305" y="2114768"/>
                  </a:cubicBezTo>
                  <a:cubicBezTo>
                    <a:pt x="1227655" y="2120348"/>
                    <a:pt x="1223935" y="2126858"/>
                    <a:pt x="1221145" y="2133368"/>
                  </a:cubicBezTo>
                  <a:cubicBezTo>
                    <a:pt x="1214635" y="2125928"/>
                    <a:pt x="1207196" y="2117558"/>
                    <a:pt x="1199755" y="2111048"/>
                  </a:cubicBezTo>
                  <a:cubicBezTo>
                    <a:pt x="1182086" y="2095239"/>
                    <a:pt x="1162556" y="2081289"/>
                    <a:pt x="1141166" y="2070129"/>
                  </a:cubicBezTo>
                  <a:cubicBezTo>
                    <a:pt x="1130007" y="2064549"/>
                    <a:pt x="1118848" y="2059899"/>
                    <a:pt x="1106758" y="2055250"/>
                  </a:cubicBezTo>
                  <a:cubicBezTo>
                    <a:pt x="1094667" y="2051530"/>
                    <a:pt x="1082578" y="2047810"/>
                    <a:pt x="1069559" y="2045950"/>
                  </a:cubicBezTo>
                  <a:cubicBezTo>
                    <a:pt x="1057468" y="2043160"/>
                    <a:pt x="1044449" y="2042230"/>
                    <a:pt x="1032359" y="2041300"/>
                  </a:cubicBezTo>
                  <a:cubicBezTo>
                    <a:pt x="1028639" y="2041300"/>
                    <a:pt x="1025849" y="2041300"/>
                    <a:pt x="1022130" y="2041300"/>
                  </a:cubicBezTo>
                  <a:cubicBezTo>
                    <a:pt x="1012830" y="2041300"/>
                    <a:pt x="1002600" y="2042230"/>
                    <a:pt x="993300" y="2043160"/>
                  </a:cubicBezTo>
                  <a:lnTo>
                    <a:pt x="992371" y="2043160"/>
                  </a:lnTo>
                  <a:cubicBezTo>
                    <a:pt x="991440" y="2043160"/>
                    <a:pt x="990510" y="2043160"/>
                    <a:pt x="990510" y="2043160"/>
                  </a:cubicBezTo>
                  <a:cubicBezTo>
                    <a:pt x="965401" y="2045950"/>
                    <a:pt x="941222" y="2052460"/>
                    <a:pt x="917972" y="2062690"/>
                  </a:cubicBezTo>
                  <a:cubicBezTo>
                    <a:pt x="895653" y="2071989"/>
                    <a:pt x="875193" y="2085009"/>
                    <a:pt x="856594" y="2100818"/>
                  </a:cubicBezTo>
                  <a:cubicBezTo>
                    <a:pt x="847294" y="2108258"/>
                    <a:pt x="838924" y="2116628"/>
                    <a:pt x="831485" y="2124998"/>
                  </a:cubicBezTo>
                  <a:cubicBezTo>
                    <a:pt x="823115" y="2134298"/>
                    <a:pt x="815675" y="2143597"/>
                    <a:pt x="808235" y="2153827"/>
                  </a:cubicBezTo>
                  <a:cubicBezTo>
                    <a:pt x="801725" y="2164057"/>
                    <a:pt x="795215" y="2174287"/>
                    <a:pt x="790565" y="2184516"/>
                  </a:cubicBezTo>
                  <a:cubicBezTo>
                    <a:pt x="784986" y="2195676"/>
                    <a:pt x="780336" y="2207766"/>
                    <a:pt x="775686" y="2219856"/>
                  </a:cubicBezTo>
                  <a:cubicBezTo>
                    <a:pt x="771966" y="2231945"/>
                    <a:pt x="769176" y="2244965"/>
                    <a:pt x="766386" y="2257055"/>
                  </a:cubicBezTo>
                  <a:cubicBezTo>
                    <a:pt x="764526" y="2269144"/>
                    <a:pt x="762666" y="2281234"/>
                    <a:pt x="762666" y="2293324"/>
                  </a:cubicBezTo>
                  <a:cubicBezTo>
                    <a:pt x="760806" y="2343543"/>
                    <a:pt x="774756" y="2392832"/>
                    <a:pt x="800795" y="2435610"/>
                  </a:cubicBezTo>
                  <a:cubicBezTo>
                    <a:pt x="812885" y="2456070"/>
                    <a:pt x="828694" y="2474669"/>
                    <a:pt x="846364" y="2491409"/>
                  </a:cubicBezTo>
                  <a:cubicBezTo>
                    <a:pt x="864034" y="2508149"/>
                    <a:pt x="884493" y="2522098"/>
                    <a:pt x="906813" y="2532328"/>
                  </a:cubicBezTo>
                  <a:cubicBezTo>
                    <a:pt x="917972" y="2537908"/>
                    <a:pt x="929132" y="2542558"/>
                    <a:pt x="941222" y="2546278"/>
                  </a:cubicBezTo>
                  <a:cubicBezTo>
                    <a:pt x="953311" y="2549998"/>
                    <a:pt x="966331" y="2552787"/>
                    <a:pt x="978421" y="2555578"/>
                  </a:cubicBezTo>
                  <a:cubicBezTo>
                    <a:pt x="1002600" y="2560227"/>
                    <a:pt x="1027710" y="2560227"/>
                    <a:pt x="1051889" y="2557437"/>
                  </a:cubicBezTo>
                  <a:cubicBezTo>
                    <a:pt x="1076999" y="2554648"/>
                    <a:pt x="1101178" y="2548138"/>
                    <a:pt x="1124427" y="2537908"/>
                  </a:cubicBezTo>
                  <a:cubicBezTo>
                    <a:pt x="1146747" y="2528608"/>
                    <a:pt x="1167206" y="2515588"/>
                    <a:pt x="1185806" y="2500709"/>
                  </a:cubicBezTo>
                  <a:cubicBezTo>
                    <a:pt x="1204405" y="2485829"/>
                    <a:pt x="1221145" y="2468159"/>
                    <a:pt x="1235095" y="2447700"/>
                  </a:cubicBezTo>
                  <a:cubicBezTo>
                    <a:pt x="1249045" y="2428171"/>
                    <a:pt x="1260204" y="2405851"/>
                    <a:pt x="1267644" y="2383532"/>
                  </a:cubicBezTo>
                  <a:cubicBezTo>
                    <a:pt x="1272294" y="2371442"/>
                    <a:pt x="1275083" y="2359352"/>
                    <a:pt x="1276944" y="2346333"/>
                  </a:cubicBezTo>
                  <a:cubicBezTo>
                    <a:pt x="1279733" y="2334243"/>
                    <a:pt x="1280663" y="2322153"/>
                    <a:pt x="1281594" y="2309134"/>
                  </a:cubicBezTo>
                  <a:cubicBezTo>
                    <a:pt x="1282524" y="2296114"/>
                    <a:pt x="1281594" y="2283094"/>
                    <a:pt x="1279733" y="2270074"/>
                  </a:cubicBezTo>
                  <a:cubicBezTo>
                    <a:pt x="1278803" y="2257985"/>
                    <a:pt x="1276013" y="2245895"/>
                    <a:pt x="1273224" y="2233805"/>
                  </a:cubicBezTo>
                  <a:cubicBezTo>
                    <a:pt x="1266713" y="2209626"/>
                    <a:pt x="1257413" y="2186376"/>
                    <a:pt x="1244395" y="2164987"/>
                  </a:cubicBezTo>
                  <a:cubicBezTo>
                    <a:pt x="1241604" y="2161267"/>
                    <a:pt x="1239745" y="2157547"/>
                    <a:pt x="1236954" y="2153827"/>
                  </a:cubicBezTo>
                  <a:cubicBezTo>
                    <a:pt x="1236954" y="2152897"/>
                    <a:pt x="1237884" y="2152897"/>
                    <a:pt x="1237884" y="2151967"/>
                  </a:cubicBezTo>
                  <a:cubicBezTo>
                    <a:pt x="1238814" y="2149177"/>
                    <a:pt x="1239745" y="2147317"/>
                    <a:pt x="1240675" y="2145458"/>
                  </a:cubicBezTo>
                  <a:cubicBezTo>
                    <a:pt x="1244395" y="2138018"/>
                    <a:pt x="1249045" y="2131508"/>
                    <a:pt x="1253694" y="2124998"/>
                  </a:cubicBezTo>
                  <a:cubicBezTo>
                    <a:pt x="1260204" y="2118488"/>
                    <a:pt x="1266713" y="2111978"/>
                    <a:pt x="1274154" y="2107328"/>
                  </a:cubicBezTo>
                  <a:cubicBezTo>
                    <a:pt x="1279733" y="2103609"/>
                    <a:pt x="1286244" y="2099889"/>
                    <a:pt x="1293683" y="2098029"/>
                  </a:cubicBezTo>
                  <a:cubicBezTo>
                    <a:pt x="1299262" y="2096169"/>
                    <a:pt x="1304843" y="2095239"/>
                    <a:pt x="1310423" y="2094309"/>
                  </a:cubicBezTo>
                  <a:cubicBezTo>
                    <a:pt x="1313212" y="2094309"/>
                    <a:pt x="1316002" y="2094309"/>
                    <a:pt x="1318793" y="2094309"/>
                  </a:cubicBezTo>
                  <a:cubicBezTo>
                    <a:pt x="1320652" y="2096169"/>
                    <a:pt x="1322512" y="2098959"/>
                    <a:pt x="1324372" y="2100818"/>
                  </a:cubicBezTo>
                  <a:cubicBezTo>
                    <a:pt x="1334602" y="2112908"/>
                    <a:pt x="1345761" y="2123138"/>
                    <a:pt x="1357851" y="2133368"/>
                  </a:cubicBezTo>
                  <a:cubicBezTo>
                    <a:pt x="1382031" y="2152897"/>
                    <a:pt x="1409930" y="2167777"/>
                    <a:pt x="1438759" y="2178007"/>
                  </a:cubicBezTo>
                  <a:cubicBezTo>
                    <a:pt x="1454569" y="2183587"/>
                    <a:pt x="1470378" y="2186376"/>
                    <a:pt x="1486189" y="2189166"/>
                  </a:cubicBezTo>
                  <a:cubicBezTo>
                    <a:pt x="1501998" y="2191026"/>
                    <a:pt x="1517807" y="2191956"/>
                    <a:pt x="1533617" y="2191026"/>
                  </a:cubicBezTo>
                  <a:cubicBezTo>
                    <a:pt x="1550356" y="2190096"/>
                    <a:pt x="1567096" y="2188237"/>
                    <a:pt x="1582905" y="2183587"/>
                  </a:cubicBezTo>
                  <a:cubicBezTo>
                    <a:pt x="1598716" y="2182657"/>
                    <a:pt x="1613595" y="2178007"/>
                    <a:pt x="1628475" y="2170567"/>
                  </a:cubicBezTo>
                  <a:close/>
                  <a:moveTo>
                    <a:pt x="1241604" y="2404921"/>
                  </a:moveTo>
                  <a:cubicBezTo>
                    <a:pt x="1241604" y="2404921"/>
                    <a:pt x="1241604" y="2404921"/>
                    <a:pt x="1241604" y="2404921"/>
                  </a:cubicBezTo>
                  <a:cubicBezTo>
                    <a:pt x="1241604" y="2404921"/>
                    <a:pt x="1241604" y="2404921"/>
                    <a:pt x="1241604" y="2404921"/>
                  </a:cubicBezTo>
                  <a:lnTo>
                    <a:pt x="1241604" y="2404921"/>
                  </a:lnTo>
                  <a:close/>
                  <a:moveTo>
                    <a:pt x="1244395" y="2225436"/>
                  </a:moveTo>
                  <a:cubicBezTo>
                    <a:pt x="1250904" y="2245895"/>
                    <a:pt x="1255554" y="2266355"/>
                    <a:pt x="1256484" y="2287744"/>
                  </a:cubicBezTo>
                  <a:cubicBezTo>
                    <a:pt x="1257413" y="2307274"/>
                    <a:pt x="1256484" y="2327733"/>
                    <a:pt x="1252764" y="2347262"/>
                  </a:cubicBezTo>
                  <a:cubicBezTo>
                    <a:pt x="1249045" y="2366792"/>
                    <a:pt x="1242534" y="2386322"/>
                    <a:pt x="1234164" y="2403991"/>
                  </a:cubicBezTo>
                  <a:cubicBezTo>
                    <a:pt x="1224864" y="2422591"/>
                    <a:pt x="1213705" y="2439330"/>
                    <a:pt x="1200685" y="2455140"/>
                  </a:cubicBezTo>
                  <a:cubicBezTo>
                    <a:pt x="1187665" y="2470020"/>
                    <a:pt x="1171856" y="2483969"/>
                    <a:pt x="1155116" y="2496059"/>
                  </a:cubicBezTo>
                  <a:cubicBezTo>
                    <a:pt x="1137447" y="2508149"/>
                    <a:pt x="1118848" y="2517448"/>
                    <a:pt x="1098388" y="2523958"/>
                  </a:cubicBezTo>
                  <a:cubicBezTo>
                    <a:pt x="1078858" y="2530468"/>
                    <a:pt x="1059329" y="2534188"/>
                    <a:pt x="1039799" y="2536048"/>
                  </a:cubicBezTo>
                  <a:cubicBezTo>
                    <a:pt x="1035149" y="2536048"/>
                    <a:pt x="1030499" y="2536048"/>
                    <a:pt x="1026780" y="2536048"/>
                  </a:cubicBezTo>
                  <a:cubicBezTo>
                    <a:pt x="1011900" y="2536048"/>
                    <a:pt x="996090" y="2534188"/>
                    <a:pt x="981211" y="2531398"/>
                  </a:cubicBezTo>
                  <a:cubicBezTo>
                    <a:pt x="960751" y="2527678"/>
                    <a:pt x="941222" y="2520238"/>
                    <a:pt x="922622" y="2511869"/>
                  </a:cubicBezTo>
                  <a:cubicBezTo>
                    <a:pt x="904952" y="2502569"/>
                    <a:pt x="887283" y="2491409"/>
                    <a:pt x="872403" y="2479319"/>
                  </a:cubicBezTo>
                  <a:cubicBezTo>
                    <a:pt x="856594" y="2465370"/>
                    <a:pt x="843574" y="2450490"/>
                    <a:pt x="831485" y="2432820"/>
                  </a:cubicBezTo>
                  <a:cubicBezTo>
                    <a:pt x="820325" y="2415151"/>
                    <a:pt x="810095" y="2396551"/>
                    <a:pt x="803585" y="2377022"/>
                  </a:cubicBezTo>
                  <a:cubicBezTo>
                    <a:pt x="797075" y="2357492"/>
                    <a:pt x="793355" y="2337033"/>
                    <a:pt x="791495" y="2315643"/>
                  </a:cubicBezTo>
                  <a:cubicBezTo>
                    <a:pt x="790565" y="2296114"/>
                    <a:pt x="791495" y="2276584"/>
                    <a:pt x="795215" y="2257985"/>
                  </a:cubicBezTo>
                  <a:cubicBezTo>
                    <a:pt x="798935" y="2238455"/>
                    <a:pt x="805445" y="2218926"/>
                    <a:pt x="813815" y="2201256"/>
                  </a:cubicBezTo>
                  <a:cubicBezTo>
                    <a:pt x="823115" y="2182657"/>
                    <a:pt x="834274" y="2165917"/>
                    <a:pt x="847294" y="2150107"/>
                  </a:cubicBezTo>
                  <a:cubicBezTo>
                    <a:pt x="861243" y="2134298"/>
                    <a:pt x="877053" y="2120348"/>
                    <a:pt x="894723" y="2108258"/>
                  </a:cubicBezTo>
                  <a:cubicBezTo>
                    <a:pt x="912392" y="2097099"/>
                    <a:pt x="930992" y="2086869"/>
                    <a:pt x="950522" y="2080359"/>
                  </a:cubicBezTo>
                  <a:cubicBezTo>
                    <a:pt x="967261" y="2074779"/>
                    <a:pt x="984000" y="2071059"/>
                    <a:pt x="1001670" y="2069199"/>
                  </a:cubicBezTo>
                  <a:cubicBezTo>
                    <a:pt x="1004460" y="2069199"/>
                    <a:pt x="1007250" y="2068269"/>
                    <a:pt x="1010970" y="2068269"/>
                  </a:cubicBezTo>
                  <a:cubicBezTo>
                    <a:pt x="1015620" y="2068269"/>
                    <a:pt x="1020270" y="2068269"/>
                    <a:pt x="1025849" y="2068269"/>
                  </a:cubicBezTo>
                  <a:cubicBezTo>
                    <a:pt x="1041659" y="2068269"/>
                    <a:pt x="1057468" y="2070129"/>
                    <a:pt x="1072349" y="2072919"/>
                  </a:cubicBezTo>
                  <a:cubicBezTo>
                    <a:pt x="1091878" y="2076639"/>
                    <a:pt x="1111408" y="2083149"/>
                    <a:pt x="1129077" y="2092449"/>
                  </a:cubicBezTo>
                  <a:cubicBezTo>
                    <a:pt x="1146747" y="2100818"/>
                    <a:pt x="1163486" y="2111978"/>
                    <a:pt x="1178365" y="2124998"/>
                  </a:cubicBezTo>
                  <a:cubicBezTo>
                    <a:pt x="1194176" y="2138948"/>
                    <a:pt x="1208125" y="2153827"/>
                    <a:pt x="1219285" y="2171497"/>
                  </a:cubicBezTo>
                  <a:cubicBezTo>
                    <a:pt x="1227655" y="2186376"/>
                    <a:pt x="1236954" y="2204976"/>
                    <a:pt x="1244395" y="2225436"/>
                  </a:cubicBezTo>
                  <a:close/>
                  <a:moveTo>
                    <a:pt x="1522457" y="2167777"/>
                  </a:moveTo>
                  <a:cubicBezTo>
                    <a:pt x="1506648" y="2167777"/>
                    <a:pt x="1489908" y="2165917"/>
                    <a:pt x="1474099" y="2163127"/>
                  </a:cubicBezTo>
                  <a:cubicBezTo>
                    <a:pt x="1454569" y="2159407"/>
                    <a:pt x="1435970" y="2152897"/>
                    <a:pt x="1418300" y="2144528"/>
                  </a:cubicBezTo>
                  <a:cubicBezTo>
                    <a:pt x="1400630" y="2135228"/>
                    <a:pt x="1382960" y="2124068"/>
                    <a:pt x="1368081" y="2111048"/>
                  </a:cubicBezTo>
                  <a:cubicBezTo>
                    <a:pt x="1353202" y="2098029"/>
                    <a:pt x="1339252" y="2082219"/>
                    <a:pt x="1327162" y="2065479"/>
                  </a:cubicBezTo>
                  <a:cubicBezTo>
                    <a:pt x="1315073" y="2047810"/>
                    <a:pt x="1305773" y="2028280"/>
                    <a:pt x="1298333" y="2008751"/>
                  </a:cubicBezTo>
                  <a:cubicBezTo>
                    <a:pt x="1291823" y="1989221"/>
                    <a:pt x="1288103" y="1969692"/>
                    <a:pt x="1286244" y="1949232"/>
                  </a:cubicBezTo>
                  <a:cubicBezTo>
                    <a:pt x="1285313" y="1928773"/>
                    <a:pt x="1286244" y="1908313"/>
                    <a:pt x="1289963" y="1887854"/>
                  </a:cubicBezTo>
                  <a:cubicBezTo>
                    <a:pt x="1289963" y="1885994"/>
                    <a:pt x="1290894" y="1884134"/>
                    <a:pt x="1290894" y="1882274"/>
                  </a:cubicBezTo>
                  <a:cubicBezTo>
                    <a:pt x="1294613" y="1864604"/>
                    <a:pt x="1301123" y="1847865"/>
                    <a:pt x="1308562" y="1832055"/>
                  </a:cubicBezTo>
                  <a:cubicBezTo>
                    <a:pt x="1317862" y="1813456"/>
                    <a:pt x="1329022" y="1796716"/>
                    <a:pt x="1342042" y="1780906"/>
                  </a:cubicBezTo>
                  <a:cubicBezTo>
                    <a:pt x="1355992" y="1765097"/>
                    <a:pt x="1371801" y="1751147"/>
                    <a:pt x="1388541" y="1739057"/>
                  </a:cubicBezTo>
                  <a:cubicBezTo>
                    <a:pt x="1406210" y="1727898"/>
                    <a:pt x="1424809" y="1718598"/>
                    <a:pt x="1444340" y="1711158"/>
                  </a:cubicBezTo>
                  <a:cubicBezTo>
                    <a:pt x="1463869" y="1704648"/>
                    <a:pt x="1484328" y="1699998"/>
                    <a:pt x="1504788" y="1699068"/>
                  </a:cubicBezTo>
                  <a:cubicBezTo>
                    <a:pt x="1509438" y="1699068"/>
                    <a:pt x="1514088" y="1699068"/>
                    <a:pt x="1518738" y="1699068"/>
                  </a:cubicBezTo>
                  <a:cubicBezTo>
                    <a:pt x="1534547" y="1699068"/>
                    <a:pt x="1551287" y="1700928"/>
                    <a:pt x="1567096" y="1703718"/>
                  </a:cubicBezTo>
                  <a:cubicBezTo>
                    <a:pt x="1586626" y="1707438"/>
                    <a:pt x="1605225" y="1713948"/>
                    <a:pt x="1622895" y="1722318"/>
                  </a:cubicBezTo>
                  <a:cubicBezTo>
                    <a:pt x="1640565" y="1730688"/>
                    <a:pt x="1657304" y="1741847"/>
                    <a:pt x="1673114" y="1754867"/>
                  </a:cubicBezTo>
                  <a:cubicBezTo>
                    <a:pt x="1687993" y="1767887"/>
                    <a:pt x="1701943" y="1782766"/>
                    <a:pt x="1713102" y="1799506"/>
                  </a:cubicBezTo>
                  <a:cubicBezTo>
                    <a:pt x="1725192" y="1817175"/>
                    <a:pt x="1734492" y="1835775"/>
                    <a:pt x="1741002" y="1856235"/>
                  </a:cubicBezTo>
                  <a:cubicBezTo>
                    <a:pt x="1747512" y="1875764"/>
                    <a:pt x="1751232" y="1896223"/>
                    <a:pt x="1753092" y="1916683"/>
                  </a:cubicBezTo>
                  <a:cubicBezTo>
                    <a:pt x="1754021" y="1937143"/>
                    <a:pt x="1753092" y="1957602"/>
                    <a:pt x="1749372" y="1978062"/>
                  </a:cubicBezTo>
                  <a:cubicBezTo>
                    <a:pt x="1745651" y="1997591"/>
                    <a:pt x="1739142" y="2016191"/>
                    <a:pt x="1729842" y="2034790"/>
                  </a:cubicBezTo>
                  <a:cubicBezTo>
                    <a:pt x="1720543" y="2052460"/>
                    <a:pt x="1710313" y="2069199"/>
                    <a:pt x="1697293" y="2085009"/>
                  </a:cubicBezTo>
                  <a:cubicBezTo>
                    <a:pt x="1683343" y="2100818"/>
                    <a:pt x="1667534" y="2114768"/>
                    <a:pt x="1649864" y="2126858"/>
                  </a:cubicBezTo>
                  <a:cubicBezTo>
                    <a:pt x="1632195" y="2138018"/>
                    <a:pt x="1613595" y="2147317"/>
                    <a:pt x="1594066" y="2154757"/>
                  </a:cubicBezTo>
                  <a:cubicBezTo>
                    <a:pt x="1574537" y="2161267"/>
                    <a:pt x="1555006" y="2164987"/>
                    <a:pt x="1534547" y="2166847"/>
                  </a:cubicBezTo>
                  <a:cubicBezTo>
                    <a:pt x="1531757" y="2167777"/>
                    <a:pt x="1527107" y="2167777"/>
                    <a:pt x="1522457" y="2167777"/>
                  </a:cubicBezTo>
                  <a:close/>
                  <a:moveTo>
                    <a:pt x="1101178" y="2249615"/>
                  </a:moveTo>
                  <a:cubicBezTo>
                    <a:pt x="1098388" y="2245895"/>
                    <a:pt x="1094667" y="2243105"/>
                    <a:pt x="1090948" y="2240315"/>
                  </a:cubicBezTo>
                  <a:cubicBezTo>
                    <a:pt x="1087228" y="2237525"/>
                    <a:pt x="1083508" y="2235665"/>
                    <a:pt x="1079788" y="2233805"/>
                  </a:cubicBezTo>
                  <a:cubicBezTo>
                    <a:pt x="1076068" y="2231945"/>
                    <a:pt x="1071418" y="2231015"/>
                    <a:pt x="1066768" y="2230086"/>
                  </a:cubicBezTo>
                  <a:cubicBezTo>
                    <a:pt x="1064909" y="2230086"/>
                    <a:pt x="1063049" y="2229155"/>
                    <a:pt x="1060259" y="2229155"/>
                  </a:cubicBezTo>
                  <a:cubicBezTo>
                    <a:pt x="1059329" y="2229155"/>
                    <a:pt x="1058399" y="2229155"/>
                    <a:pt x="1056539" y="2229155"/>
                  </a:cubicBezTo>
                  <a:cubicBezTo>
                    <a:pt x="1052818" y="2229155"/>
                    <a:pt x="1049099" y="2230086"/>
                    <a:pt x="1044449" y="2231015"/>
                  </a:cubicBezTo>
                  <a:cubicBezTo>
                    <a:pt x="1037009" y="2232875"/>
                    <a:pt x="1029570" y="2236595"/>
                    <a:pt x="1022130" y="2242175"/>
                  </a:cubicBezTo>
                  <a:cubicBezTo>
                    <a:pt x="1017480" y="2245895"/>
                    <a:pt x="1012830" y="2251475"/>
                    <a:pt x="1008180" y="2257985"/>
                  </a:cubicBezTo>
                  <a:cubicBezTo>
                    <a:pt x="1004460" y="2264495"/>
                    <a:pt x="1001670" y="2271935"/>
                    <a:pt x="1000740" y="2281234"/>
                  </a:cubicBezTo>
                  <a:cubicBezTo>
                    <a:pt x="999810" y="2287744"/>
                    <a:pt x="999810" y="2295184"/>
                    <a:pt x="1001670" y="2303554"/>
                  </a:cubicBezTo>
                  <a:cubicBezTo>
                    <a:pt x="1003530" y="2311923"/>
                    <a:pt x="1007250" y="2320293"/>
                    <a:pt x="1011900" y="2328663"/>
                  </a:cubicBezTo>
                  <a:cubicBezTo>
                    <a:pt x="1013760" y="2331453"/>
                    <a:pt x="1015620" y="2333313"/>
                    <a:pt x="1018410" y="2334243"/>
                  </a:cubicBezTo>
                  <a:cubicBezTo>
                    <a:pt x="1019340" y="2334243"/>
                    <a:pt x="1021200" y="2335173"/>
                    <a:pt x="1022130" y="2335173"/>
                  </a:cubicBezTo>
                  <a:cubicBezTo>
                    <a:pt x="1023989" y="2335173"/>
                    <a:pt x="1025849" y="2335173"/>
                    <a:pt x="1027710" y="2334243"/>
                  </a:cubicBezTo>
                  <a:cubicBezTo>
                    <a:pt x="1030499" y="2333313"/>
                    <a:pt x="1032359" y="2330523"/>
                    <a:pt x="1033289" y="2327733"/>
                  </a:cubicBezTo>
                  <a:cubicBezTo>
                    <a:pt x="1034219" y="2324943"/>
                    <a:pt x="1034219" y="2321223"/>
                    <a:pt x="1032359" y="2318433"/>
                  </a:cubicBezTo>
                  <a:cubicBezTo>
                    <a:pt x="1029570" y="2313783"/>
                    <a:pt x="1027710" y="2310063"/>
                    <a:pt x="1025849" y="2305413"/>
                  </a:cubicBezTo>
                  <a:cubicBezTo>
                    <a:pt x="1024920" y="2301694"/>
                    <a:pt x="1023989" y="2298904"/>
                    <a:pt x="1023989" y="2295184"/>
                  </a:cubicBezTo>
                  <a:cubicBezTo>
                    <a:pt x="1023989" y="2292394"/>
                    <a:pt x="1023989" y="2289604"/>
                    <a:pt x="1024920" y="2286814"/>
                  </a:cubicBezTo>
                  <a:cubicBezTo>
                    <a:pt x="1025849" y="2284024"/>
                    <a:pt x="1026780" y="2281234"/>
                    <a:pt x="1027710" y="2279374"/>
                  </a:cubicBezTo>
                  <a:cubicBezTo>
                    <a:pt x="1028639" y="2276584"/>
                    <a:pt x="1030499" y="2274724"/>
                    <a:pt x="1032359" y="2271935"/>
                  </a:cubicBezTo>
                  <a:cubicBezTo>
                    <a:pt x="1034219" y="2270074"/>
                    <a:pt x="1036080" y="2268214"/>
                    <a:pt x="1038869" y="2266355"/>
                  </a:cubicBezTo>
                  <a:cubicBezTo>
                    <a:pt x="1041659" y="2264495"/>
                    <a:pt x="1043519" y="2263564"/>
                    <a:pt x="1047239" y="2262635"/>
                  </a:cubicBezTo>
                  <a:cubicBezTo>
                    <a:pt x="1050029" y="2261705"/>
                    <a:pt x="1052818" y="2261705"/>
                    <a:pt x="1055609" y="2260775"/>
                  </a:cubicBezTo>
                  <a:cubicBezTo>
                    <a:pt x="1058399" y="2260775"/>
                    <a:pt x="1060259" y="2260775"/>
                    <a:pt x="1063049" y="2261705"/>
                  </a:cubicBezTo>
                  <a:cubicBezTo>
                    <a:pt x="1065838" y="2262635"/>
                    <a:pt x="1068629" y="2263564"/>
                    <a:pt x="1071418" y="2264495"/>
                  </a:cubicBezTo>
                  <a:cubicBezTo>
                    <a:pt x="1075138" y="2266355"/>
                    <a:pt x="1078858" y="2269144"/>
                    <a:pt x="1082578" y="2271935"/>
                  </a:cubicBezTo>
                  <a:cubicBezTo>
                    <a:pt x="1084438" y="2273794"/>
                    <a:pt x="1086299" y="2275654"/>
                    <a:pt x="1088158" y="2277514"/>
                  </a:cubicBezTo>
                  <a:cubicBezTo>
                    <a:pt x="1090948" y="2280304"/>
                    <a:pt x="1094667" y="2282164"/>
                    <a:pt x="1098388" y="2282164"/>
                  </a:cubicBezTo>
                  <a:cubicBezTo>
                    <a:pt x="1100248" y="2282164"/>
                    <a:pt x="1102108" y="2282164"/>
                    <a:pt x="1103967" y="2281234"/>
                  </a:cubicBezTo>
                  <a:cubicBezTo>
                    <a:pt x="1106758" y="2279374"/>
                    <a:pt x="1109548" y="2276584"/>
                    <a:pt x="1110478" y="2273794"/>
                  </a:cubicBezTo>
                  <a:cubicBezTo>
                    <a:pt x="1111408" y="2271004"/>
                    <a:pt x="1111408" y="2266355"/>
                    <a:pt x="1109548" y="2263564"/>
                  </a:cubicBezTo>
                  <a:cubicBezTo>
                    <a:pt x="1106758" y="2256125"/>
                    <a:pt x="1103967" y="2252405"/>
                    <a:pt x="1101178" y="2249615"/>
                  </a:cubicBezTo>
                  <a:close/>
                  <a:moveTo>
                    <a:pt x="1539197" y="1911103"/>
                  </a:moveTo>
                  <a:cubicBezTo>
                    <a:pt x="1536407" y="1908313"/>
                    <a:pt x="1533617" y="1905523"/>
                    <a:pt x="1528967" y="1902733"/>
                  </a:cubicBezTo>
                  <a:cubicBezTo>
                    <a:pt x="1522457" y="1898083"/>
                    <a:pt x="1514088" y="1895294"/>
                    <a:pt x="1505718" y="1894364"/>
                  </a:cubicBezTo>
                  <a:cubicBezTo>
                    <a:pt x="1503857" y="1894364"/>
                    <a:pt x="1502928" y="1894364"/>
                    <a:pt x="1501068" y="1894364"/>
                  </a:cubicBezTo>
                  <a:cubicBezTo>
                    <a:pt x="1495489" y="1894364"/>
                    <a:pt x="1489908" y="1895294"/>
                    <a:pt x="1483398" y="1898083"/>
                  </a:cubicBezTo>
                  <a:cubicBezTo>
                    <a:pt x="1476889" y="1899944"/>
                    <a:pt x="1471308" y="1904593"/>
                    <a:pt x="1465729" y="1909243"/>
                  </a:cubicBezTo>
                  <a:cubicBezTo>
                    <a:pt x="1455499" y="1919473"/>
                    <a:pt x="1448990" y="1932493"/>
                    <a:pt x="1448059" y="1948302"/>
                  </a:cubicBezTo>
                  <a:cubicBezTo>
                    <a:pt x="1447129" y="1954812"/>
                    <a:pt x="1448059" y="1962252"/>
                    <a:pt x="1450849" y="1969692"/>
                  </a:cubicBezTo>
                  <a:cubicBezTo>
                    <a:pt x="1453640" y="1978062"/>
                    <a:pt x="1457359" y="1986431"/>
                    <a:pt x="1463869" y="1993871"/>
                  </a:cubicBezTo>
                  <a:cubicBezTo>
                    <a:pt x="1465729" y="1996661"/>
                    <a:pt x="1468519" y="1997591"/>
                    <a:pt x="1472239" y="1997591"/>
                  </a:cubicBezTo>
                  <a:cubicBezTo>
                    <a:pt x="1475028" y="1997591"/>
                    <a:pt x="1477819" y="1996661"/>
                    <a:pt x="1480608" y="1994801"/>
                  </a:cubicBezTo>
                  <a:cubicBezTo>
                    <a:pt x="1482469" y="1992941"/>
                    <a:pt x="1484328" y="1990151"/>
                    <a:pt x="1484328" y="1987361"/>
                  </a:cubicBezTo>
                  <a:cubicBezTo>
                    <a:pt x="1484328" y="1984571"/>
                    <a:pt x="1483398" y="1981781"/>
                    <a:pt x="1481539" y="1978992"/>
                  </a:cubicBezTo>
                  <a:lnTo>
                    <a:pt x="1480608" y="1978062"/>
                  </a:lnTo>
                  <a:lnTo>
                    <a:pt x="1479678" y="1977132"/>
                  </a:lnTo>
                  <a:cubicBezTo>
                    <a:pt x="1477819" y="1973412"/>
                    <a:pt x="1475958" y="1970622"/>
                    <a:pt x="1474099" y="1966902"/>
                  </a:cubicBezTo>
                  <a:cubicBezTo>
                    <a:pt x="1473169" y="1964112"/>
                    <a:pt x="1472239" y="1961322"/>
                    <a:pt x="1472239" y="1957602"/>
                  </a:cubicBezTo>
                  <a:cubicBezTo>
                    <a:pt x="1472239" y="1954812"/>
                    <a:pt x="1472239" y="1952022"/>
                    <a:pt x="1473169" y="1949232"/>
                  </a:cubicBezTo>
                  <a:cubicBezTo>
                    <a:pt x="1474099" y="1946442"/>
                    <a:pt x="1475028" y="1943652"/>
                    <a:pt x="1475958" y="1940863"/>
                  </a:cubicBezTo>
                  <a:cubicBezTo>
                    <a:pt x="1477819" y="1938072"/>
                    <a:pt x="1478748" y="1936213"/>
                    <a:pt x="1480608" y="1933423"/>
                  </a:cubicBezTo>
                  <a:cubicBezTo>
                    <a:pt x="1482469" y="1931563"/>
                    <a:pt x="1484328" y="1929703"/>
                    <a:pt x="1487118" y="1927843"/>
                  </a:cubicBezTo>
                  <a:cubicBezTo>
                    <a:pt x="1488978" y="1926913"/>
                    <a:pt x="1491768" y="1925053"/>
                    <a:pt x="1493628" y="1924123"/>
                  </a:cubicBezTo>
                  <a:cubicBezTo>
                    <a:pt x="1495489" y="1923193"/>
                    <a:pt x="1497348" y="1923193"/>
                    <a:pt x="1499208" y="1923193"/>
                  </a:cubicBezTo>
                  <a:cubicBezTo>
                    <a:pt x="1501068" y="1923193"/>
                    <a:pt x="1502928" y="1923193"/>
                    <a:pt x="1504788" y="1923193"/>
                  </a:cubicBezTo>
                  <a:cubicBezTo>
                    <a:pt x="1506648" y="1924123"/>
                    <a:pt x="1509438" y="1924123"/>
                    <a:pt x="1511298" y="1925053"/>
                  </a:cubicBezTo>
                  <a:cubicBezTo>
                    <a:pt x="1514088" y="1925983"/>
                    <a:pt x="1516877" y="1927843"/>
                    <a:pt x="1519668" y="1930633"/>
                  </a:cubicBezTo>
                  <a:cubicBezTo>
                    <a:pt x="1521527" y="1932493"/>
                    <a:pt x="1524318" y="1934353"/>
                    <a:pt x="1526177" y="1937143"/>
                  </a:cubicBezTo>
                  <a:cubicBezTo>
                    <a:pt x="1528967" y="1939932"/>
                    <a:pt x="1532688" y="1941793"/>
                    <a:pt x="1536407" y="1941793"/>
                  </a:cubicBezTo>
                  <a:cubicBezTo>
                    <a:pt x="1538267" y="1941793"/>
                    <a:pt x="1540127" y="1941793"/>
                    <a:pt x="1541987" y="1940863"/>
                  </a:cubicBezTo>
                  <a:cubicBezTo>
                    <a:pt x="1544777" y="1939002"/>
                    <a:pt x="1547567" y="1936213"/>
                    <a:pt x="1548497" y="1933423"/>
                  </a:cubicBezTo>
                  <a:cubicBezTo>
                    <a:pt x="1549427" y="1930633"/>
                    <a:pt x="1549427" y="1925983"/>
                    <a:pt x="1547567" y="1923193"/>
                  </a:cubicBezTo>
                  <a:cubicBezTo>
                    <a:pt x="1545706" y="1919473"/>
                    <a:pt x="1542917" y="1914823"/>
                    <a:pt x="1539197" y="1911103"/>
                  </a:cubicBezTo>
                  <a:close/>
                  <a:moveTo>
                    <a:pt x="1510368" y="2261705"/>
                  </a:moveTo>
                  <a:cubicBezTo>
                    <a:pt x="1508507" y="2260775"/>
                    <a:pt x="1506648" y="2259845"/>
                    <a:pt x="1504788" y="2259845"/>
                  </a:cubicBezTo>
                  <a:cubicBezTo>
                    <a:pt x="1504788" y="2259845"/>
                    <a:pt x="1504788" y="2259845"/>
                    <a:pt x="1503857" y="2259845"/>
                  </a:cubicBezTo>
                  <a:cubicBezTo>
                    <a:pt x="1501998" y="2259845"/>
                    <a:pt x="1500138" y="2260775"/>
                    <a:pt x="1499208" y="2260775"/>
                  </a:cubicBezTo>
                  <a:cubicBezTo>
                    <a:pt x="1497348" y="2260775"/>
                    <a:pt x="1495489" y="2261705"/>
                    <a:pt x="1493628" y="2262635"/>
                  </a:cubicBezTo>
                  <a:cubicBezTo>
                    <a:pt x="1467589" y="2277514"/>
                    <a:pt x="1443409" y="2296114"/>
                    <a:pt x="1421090" y="2314713"/>
                  </a:cubicBezTo>
                  <a:cubicBezTo>
                    <a:pt x="1397841" y="2334243"/>
                    <a:pt x="1375521" y="2354702"/>
                    <a:pt x="1354131" y="2376092"/>
                  </a:cubicBezTo>
                  <a:cubicBezTo>
                    <a:pt x="1349481" y="2380742"/>
                    <a:pt x="1348552" y="2388182"/>
                    <a:pt x="1353202" y="2392832"/>
                  </a:cubicBezTo>
                  <a:cubicBezTo>
                    <a:pt x="1353202" y="2392832"/>
                    <a:pt x="1354131" y="2393761"/>
                    <a:pt x="1354131" y="2393761"/>
                  </a:cubicBezTo>
                  <a:cubicBezTo>
                    <a:pt x="1361572" y="2410501"/>
                    <a:pt x="1371801" y="2427241"/>
                    <a:pt x="1385751" y="2439330"/>
                  </a:cubicBezTo>
                  <a:cubicBezTo>
                    <a:pt x="1392260" y="2444910"/>
                    <a:pt x="1399700" y="2450490"/>
                    <a:pt x="1408070" y="2454210"/>
                  </a:cubicBezTo>
                  <a:cubicBezTo>
                    <a:pt x="1415510" y="2457930"/>
                    <a:pt x="1422950" y="2459790"/>
                    <a:pt x="1431320" y="2461650"/>
                  </a:cubicBezTo>
                  <a:cubicBezTo>
                    <a:pt x="1447129" y="2464440"/>
                    <a:pt x="1462939" y="2462580"/>
                    <a:pt x="1477819" y="2457000"/>
                  </a:cubicBezTo>
                  <a:cubicBezTo>
                    <a:pt x="1492698" y="2452350"/>
                    <a:pt x="1506648" y="2443050"/>
                    <a:pt x="1517807" y="2432820"/>
                  </a:cubicBezTo>
                  <a:cubicBezTo>
                    <a:pt x="1539197" y="2413291"/>
                    <a:pt x="1553147" y="2385392"/>
                    <a:pt x="1555006" y="2355632"/>
                  </a:cubicBezTo>
                  <a:cubicBezTo>
                    <a:pt x="1555937" y="2338893"/>
                    <a:pt x="1552217" y="2322153"/>
                    <a:pt x="1545706" y="2307274"/>
                  </a:cubicBezTo>
                  <a:cubicBezTo>
                    <a:pt x="1541987" y="2298904"/>
                    <a:pt x="1537337" y="2290534"/>
                    <a:pt x="1531757" y="2283094"/>
                  </a:cubicBezTo>
                  <a:cubicBezTo>
                    <a:pt x="1526177" y="2274724"/>
                    <a:pt x="1518738" y="2268214"/>
                    <a:pt x="1510368" y="2261705"/>
                  </a:cubicBezTo>
                  <a:close/>
                  <a:moveTo>
                    <a:pt x="1528967" y="2368652"/>
                  </a:moveTo>
                  <a:cubicBezTo>
                    <a:pt x="1527107" y="2376092"/>
                    <a:pt x="1525247" y="2382602"/>
                    <a:pt x="1521527" y="2390041"/>
                  </a:cubicBezTo>
                  <a:cubicBezTo>
                    <a:pt x="1517807" y="2397481"/>
                    <a:pt x="1513157" y="2403991"/>
                    <a:pt x="1508507" y="2410501"/>
                  </a:cubicBezTo>
                  <a:cubicBezTo>
                    <a:pt x="1501998" y="2417011"/>
                    <a:pt x="1495489" y="2423521"/>
                    <a:pt x="1488978" y="2428171"/>
                  </a:cubicBezTo>
                  <a:cubicBezTo>
                    <a:pt x="1482469" y="2432820"/>
                    <a:pt x="1475028" y="2435610"/>
                    <a:pt x="1468519" y="2438400"/>
                  </a:cubicBezTo>
                  <a:cubicBezTo>
                    <a:pt x="1462008" y="2440260"/>
                    <a:pt x="1454569" y="2442120"/>
                    <a:pt x="1448059" y="2443050"/>
                  </a:cubicBezTo>
                  <a:cubicBezTo>
                    <a:pt x="1447129" y="2443050"/>
                    <a:pt x="1446199" y="2443050"/>
                    <a:pt x="1444340" y="2443050"/>
                  </a:cubicBezTo>
                  <a:cubicBezTo>
                    <a:pt x="1439690" y="2443050"/>
                    <a:pt x="1435040" y="2443050"/>
                    <a:pt x="1430390" y="2442120"/>
                  </a:cubicBezTo>
                  <a:cubicBezTo>
                    <a:pt x="1424809" y="2441190"/>
                    <a:pt x="1419230" y="2439330"/>
                    <a:pt x="1413650" y="2436540"/>
                  </a:cubicBezTo>
                  <a:cubicBezTo>
                    <a:pt x="1408070" y="2433750"/>
                    <a:pt x="1402491" y="2430031"/>
                    <a:pt x="1397841" y="2426310"/>
                  </a:cubicBezTo>
                  <a:cubicBezTo>
                    <a:pt x="1392260" y="2420731"/>
                    <a:pt x="1386681" y="2415151"/>
                    <a:pt x="1382031" y="2407711"/>
                  </a:cubicBezTo>
                  <a:cubicBezTo>
                    <a:pt x="1378310" y="2403061"/>
                    <a:pt x="1375521" y="2397481"/>
                    <a:pt x="1373661" y="2391902"/>
                  </a:cubicBezTo>
                  <a:cubicBezTo>
                    <a:pt x="1373661" y="2391902"/>
                    <a:pt x="1373661" y="2391902"/>
                    <a:pt x="1373661" y="2391902"/>
                  </a:cubicBezTo>
                  <a:lnTo>
                    <a:pt x="1373661" y="2391902"/>
                  </a:lnTo>
                  <a:lnTo>
                    <a:pt x="1373661" y="2391902"/>
                  </a:lnTo>
                  <a:cubicBezTo>
                    <a:pt x="1395980" y="2370512"/>
                    <a:pt x="1419230" y="2352842"/>
                    <a:pt x="1439690" y="2337963"/>
                  </a:cubicBezTo>
                  <a:cubicBezTo>
                    <a:pt x="1445270" y="2334243"/>
                    <a:pt x="1450849" y="2330523"/>
                    <a:pt x="1455499" y="2326803"/>
                  </a:cubicBezTo>
                  <a:lnTo>
                    <a:pt x="1456429" y="2325873"/>
                  </a:lnTo>
                  <a:lnTo>
                    <a:pt x="1457359" y="2325873"/>
                  </a:lnTo>
                  <a:cubicBezTo>
                    <a:pt x="1472239" y="2314713"/>
                    <a:pt x="1489908" y="2302624"/>
                    <a:pt x="1505718" y="2288674"/>
                  </a:cubicBezTo>
                  <a:lnTo>
                    <a:pt x="1505718" y="2288674"/>
                  </a:lnTo>
                  <a:lnTo>
                    <a:pt x="1505718" y="2288674"/>
                  </a:lnTo>
                  <a:lnTo>
                    <a:pt x="1505718" y="2288674"/>
                  </a:lnTo>
                  <a:cubicBezTo>
                    <a:pt x="1505718" y="2288674"/>
                    <a:pt x="1505718" y="2288674"/>
                    <a:pt x="1505718" y="2288674"/>
                  </a:cubicBezTo>
                  <a:lnTo>
                    <a:pt x="1505718" y="2288674"/>
                  </a:lnTo>
                  <a:cubicBezTo>
                    <a:pt x="1508507" y="2291464"/>
                    <a:pt x="1510368" y="2295184"/>
                    <a:pt x="1513157" y="2298904"/>
                  </a:cubicBezTo>
                  <a:cubicBezTo>
                    <a:pt x="1518738" y="2307274"/>
                    <a:pt x="1523388" y="2316573"/>
                    <a:pt x="1526177" y="2324943"/>
                  </a:cubicBezTo>
                  <a:cubicBezTo>
                    <a:pt x="1528967" y="2332383"/>
                    <a:pt x="1529897" y="2339823"/>
                    <a:pt x="1530827" y="2348192"/>
                  </a:cubicBezTo>
                  <a:cubicBezTo>
                    <a:pt x="1530827" y="2354702"/>
                    <a:pt x="1530827" y="2362142"/>
                    <a:pt x="1528967" y="2368652"/>
                  </a:cubicBez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95" name="Graphic 12">
            <a:extLst>
              <a:ext uri="{FF2B5EF4-FFF2-40B4-BE49-F238E27FC236}">
                <a16:creationId xmlns:a16="http://schemas.microsoft.com/office/drawing/2014/main" xmlns="" id="{6B914999-863F-8BCE-79E7-19DB4F1B184F}"/>
              </a:ext>
            </a:extLst>
          </p:cNvPr>
          <p:cNvGrpSpPr/>
          <p:nvPr/>
        </p:nvGrpSpPr>
        <p:grpSpPr>
          <a:xfrm>
            <a:off x="8521331" y="994600"/>
            <a:ext cx="565548" cy="597654"/>
            <a:chOff x="8646316" y="1021288"/>
            <a:chExt cx="437699" cy="462547"/>
          </a:xfrm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B1790C79-D9C0-1333-F8EB-EBC32F3BDD8D}"/>
                </a:ext>
              </a:extLst>
            </p:cNvPr>
            <p:cNvSpPr/>
            <p:nvPr/>
          </p:nvSpPr>
          <p:spPr>
            <a:xfrm>
              <a:off x="8646316" y="1021288"/>
              <a:ext cx="437699" cy="462547"/>
            </a:xfrm>
            <a:custGeom>
              <a:avLst/>
              <a:gdLst>
                <a:gd name="connsiteX0" fmla="*/ 171727 w 437699"/>
                <a:gd name="connsiteY0" fmla="*/ 2790 h 462547"/>
                <a:gd name="connsiteX1" fmla="*/ 166146 w 437699"/>
                <a:gd name="connsiteY1" fmla="*/ 5580 h 462547"/>
                <a:gd name="connsiteX2" fmla="*/ 161497 w 437699"/>
                <a:gd name="connsiteY2" fmla="*/ 9300 h 462547"/>
                <a:gd name="connsiteX3" fmla="*/ 153127 w 437699"/>
                <a:gd name="connsiteY3" fmla="*/ 21390 h 462547"/>
                <a:gd name="connsiteX4" fmla="*/ 139177 w 437699"/>
                <a:gd name="connsiteY4" fmla="*/ 81838 h 462547"/>
                <a:gd name="connsiteX5" fmla="*/ 137317 w 437699"/>
                <a:gd name="connsiteY5" fmla="*/ 95788 h 462547"/>
                <a:gd name="connsiteX6" fmla="*/ 130807 w 437699"/>
                <a:gd name="connsiteY6" fmla="*/ 123687 h 462547"/>
                <a:gd name="connsiteX7" fmla="*/ 122438 w 437699"/>
                <a:gd name="connsiteY7" fmla="*/ 137637 h 462547"/>
                <a:gd name="connsiteX8" fmla="*/ 110348 w 437699"/>
                <a:gd name="connsiteY8" fmla="*/ 149726 h 462547"/>
                <a:gd name="connsiteX9" fmla="*/ 82449 w 437699"/>
                <a:gd name="connsiteY9" fmla="*/ 165536 h 462547"/>
                <a:gd name="connsiteX10" fmla="*/ 22930 w 437699"/>
                <a:gd name="connsiteY10" fmla="*/ 191575 h 462547"/>
                <a:gd name="connsiteX11" fmla="*/ 9910 w 437699"/>
                <a:gd name="connsiteY11" fmla="*/ 202735 h 462547"/>
                <a:gd name="connsiteX12" fmla="*/ 1541 w 437699"/>
                <a:gd name="connsiteY12" fmla="*/ 216685 h 462547"/>
                <a:gd name="connsiteX13" fmla="*/ 611 w 437699"/>
                <a:gd name="connsiteY13" fmla="*/ 230634 h 462547"/>
                <a:gd name="connsiteX14" fmla="*/ 5261 w 437699"/>
                <a:gd name="connsiteY14" fmla="*/ 242724 h 462547"/>
                <a:gd name="connsiteX15" fmla="*/ 24790 w 437699"/>
                <a:gd name="connsiteY15" fmla="*/ 263184 h 462547"/>
                <a:gd name="connsiteX16" fmla="*/ 48970 w 437699"/>
                <a:gd name="connsiteY16" fmla="*/ 278993 h 462547"/>
                <a:gd name="connsiteX17" fmla="*/ 98258 w 437699"/>
                <a:gd name="connsiteY17" fmla="*/ 308752 h 462547"/>
                <a:gd name="connsiteX18" fmla="*/ 113138 w 437699"/>
                <a:gd name="connsiteY18" fmla="*/ 322702 h 462547"/>
                <a:gd name="connsiteX19" fmla="*/ 118718 w 437699"/>
                <a:gd name="connsiteY19" fmla="*/ 332932 h 462547"/>
                <a:gd name="connsiteX20" fmla="*/ 124298 w 437699"/>
                <a:gd name="connsiteY20" fmla="*/ 352461 h 462547"/>
                <a:gd name="connsiteX21" fmla="*/ 128947 w 437699"/>
                <a:gd name="connsiteY21" fmla="*/ 418490 h 462547"/>
                <a:gd name="connsiteX22" fmla="*/ 140107 w 437699"/>
                <a:gd name="connsiteY22" fmla="*/ 447319 h 462547"/>
                <a:gd name="connsiteX23" fmla="*/ 154057 w 437699"/>
                <a:gd name="connsiteY23" fmla="*/ 459409 h 462547"/>
                <a:gd name="connsiteX24" fmla="*/ 171727 w 437699"/>
                <a:gd name="connsiteY24" fmla="*/ 462199 h 462547"/>
                <a:gd name="connsiteX25" fmla="*/ 191256 w 437699"/>
                <a:gd name="connsiteY25" fmla="*/ 456619 h 462547"/>
                <a:gd name="connsiteX26" fmla="*/ 227525 w 437699"/>
                <a:gd name="connsiteY26" fmla="*/ 432439 h 462547"/>
                <a:gd name="connsiteX27" fmla="*/ 286114 w 437699"/>
                <a:gd name="connsiteY27" fmla="*/ 372921 h 462547"/>
                <a:gd name="connsiteX28" fmla="*/ 288904 w 437699"/>
                <a:gd name="connsiteY28" fmla="*/ 366411 h 462547"/>
                <a:gd name="connsiteX29" fmla="*/ 288904 w 437699"/>
                <a:gd name="connsiteY29" fmla="*/ 366411 h 462547"/>
                <a:gd name="connsiteX30" fmla="*/ 295414 w 437699"/>
                <a:gd name="connsiteY30" fmla="*/ 367341 h 462547"/>
                <a:gd name="connsiteX31" fmla="*/ 301923 w 437699"/>
                <a:gd name="connsiteY31" fmla="*/ 368271 h 462547"/>
                <a:gd name="connsiteX32" fmla="*/ 301923 w 437699"/>
                <a:gd name="connsiteY32" fmla="*/ 368271 h 462547"/>
                <a:gd name="connsiteX33" fmla="*/ 302853 w 437699"/>
                <a:gd name="connsiteY33" fmla="*/ 368271 h 462547"/>
                <a:gd name="connsiteX34" fmla="*/ 302853 w 437699"/>
                <a:gd name="connsiteY34" fmla="*/ 368271 h 462547"/>
                <a:gd name="connsiteX35" fmla="*/ 302853 w 437699"/>
                <a:gd name="connsiteY35" fmla="*/ 368271 h 462547"/>
                <a:gd name="connsiteX36" fmla="*/ 302853 w 437699"/>
                <a:gd name="connsiteY36" fmla="*/ 368271 h 462547"/>
                <a:gd name="connsiteX37" fmla="*/ 302853 w 437699"/>
                <a:gd name="connsiteY37" fmla="*/ 368271 h 462547"/>
                <a:gd name="connsiteX38" fmla="*/ 302853 w 437699"/>
                <a:gd name="connsiteY38" fmla="*/ 368271 h 462547"/>
                <a:gd name="connsiteX39" fmla="*/ 302853 w 437699"/>
                <a:gd name="connsiteY39" fmla="*/ 368271 h 462547"/>
                <a:gd name="connsiteX40" fmla="*/ 302853 w 437699"/>
                <a:gd name="connsiteY40" fmla="*/ 368271 h 462547"/>
                <a:gd name="connsiteX41" fmla="*/ 302853 w 437699"/>
                <a:gd name="connsiteY41" fmla="*/ 368271 h 462547"/>
                <a:gd name="connsiteX42" fmla="*/ 303784 w 437699"/>
                <a:gd name="connsiteY42" fmla="*/ 368271 h 462547"/>
                <a:gd name="connsiteX43" fmla="*/ 302853 w 437699"/>
                <a:gd name="connsiteY43" fmla="*/ 368271 h 462547"/>
                <a:gd name="connsiteX44" fmla="*/ 335402 w 437699"/>
                <a:gd name="connsiteY44" fmla="*/ 374781 h 462547"/>
                <a:gd name="connsiteX45" fmla="*/ 373532 w 437699"/>
                <a:gd name="connsiteY45" fmla="*/ 382221 h 462547"/>
                <a:gd name="connsiteX46" fmla="*/ 409801 w 437699"/>
                <a:gd name="connsiteY46" fmla="*/ 383151 h 462547"/>
                <a:gd name="connsiteX47" fmla="*/ 433980 w 437699"/>
                <a:gd name="connsiteY47" fmla="*/ 368271 h 462547"/>
                <a:gd name="connsiteX48" fmla="*/ 437700 w 437699"/>
                <a:gd name="connsiteY48" fmla="*/ 349671 h 462547"/>
                <a:gd name="connsiteX49" fmla="*/ 431190 w 437699"/>
                <a:gd name="connsiteY49" fmla="*/ 324562 h 462547"/>
                <a:gd name="connsiteX50" fmla="*/ 395851 w 437699"/>
                <a:gd name="connsiteY50" fmla="*/ 255744 h 462547"/>
                <a:gd name="connsiteX51" fmla="*/ 389341 w 437699"/>
                <a:gd name="connsiteY51" fmla="*/ 232494 h 462547"/>
                <a:gd name="connsiteX52" fmla="*/ 389341 w 437699"/>
                <a:gd name="connsiteY52" fmla="*/ 216685 h 462547"/>
                <a:gd name="connsiteX53" fmla="*/ 392131 w 437699"/>
                <a:gd name="connsiteY53" fmla="*/ 205525 h 462547"/>
                <a:gd name="connsiteX54" fmla="*/ 402361 w 437699"/>
                <a:gd name="connsiteY54" fmla="*/ 185995 h 462547"/>
                <a:gd name="connsiteX55" fmla="*/ 416311 w 437699"/>
                <a:gd name="connsiteY55" fmla="*/ 163676 h 462547"/>
                <a:gd name="connsiteX56" fmla="*/ 435840 w 437699"/>
                <a:gd name="connsiteY56" fmla="*/ 117177 h 462547"/>
                <a:gd name="connsiteX57" fmla="*/ 432120 w 437699"/>
                <a:gd name="connsiteY57" fmla="*/ 96718 h 462547"/>
                <a:gd name="connsiteX58" fmla="*/ 424681 w 437699"/>
                <a:gd name="connsiteY58" fmla="*/ 88348 h 462547"/>
                <a:gd name="connsiteX59" fmla="*/ 414451 w 437699"/>
                <a:gd name="connsiteY59" fmla="*/ 83698 h 462547"/>
                <a:gd name="connsiteX60" fmla="*/ 403291 w 437699"/>
                <a:gd name="connsiteY60" fmla="*/ 81838 h 462547"/>
                <a:gd name="connsiteX61" fmla="*/ 391201 w 437699"/>
                <a:gd name="connsiteY61" fmla="*/ 81838 h 462547"/>
                <a:gd name="connsiteX62" fmla="*/ 363302 w 437699"/>
                <a:gd name="connsiteY62" fmla="*/ 85558 h 462547"/>
                <a:gd name="connsiteX63" fmla="*/ 344702 w 437699"/>
                <a:gd name="connsiteY63" fmla="*/ 88348 h 462547"/>
                <a:gd name="connsiteX64" fmla="*/ 326103 w 437699"/>
                <a:gd name="connsiteY64" fmla="*/ 89278 h 462547"/>
                <a:gd name="connsiteX65" fmla="*/ 303784 w 437699"/>
                <a:gd name="connsiteY65" fmla="*/ 88348 h 462547"/>
                <a:gd name="connsiteX66" fmla="*/ 303784 w 437699"/>
                <a:gd name="connsiteY66" fmla="*/ 88348 h 462547"/>
                <a:gd name="connsiteX67" fmla="*/ 302853 w 437699"/>
                <a:gd name="connsiteY67" fmla="*/ 88348 h 462547"/>
                <a:gd name="connsiteX68" fmla="*/ 303784 w 437699"/>
                <a:gd name="connsiteY68" fmla="*/ 88348 h 462547"/>
                <a:gd name="connsiteX69" fmla="*/ 282394 w 437699"/>
                <a:gd name="connsiteY69" fmla="*/ 82768 h 462547"/>
                <a:gd name="connsiteX70" fmla="*/ 264724 w 437699"/>
                <a:gd name="connsiteY70" fmla="*/ 72538 h 462547"/>
                <a:gd name="connsiteX71" fmla="*/ 244265 w 437699"/>
                <a:gd name="connsiteY71" fmla="*/ 53009 h 462547"/>
                <a:gd name="connsiteX72" fmla="*/ 230315 w 437699"/>
                <a:gd name="connsiteY72" fmla="*/ 35339 h 462547"/>
                <a:gd name="connsiteX73" fmla="*/ 213576 w 437699"/>
                <a:gd name="connsiteY73" fmla="*/ 16740 h 462547"/>
                <a:gd name="connsiteX74" fmla="*/ 193116 w 437699"/>
                <a:gd name="connsiteY74" fmla="*/ 2790 h 462547"/>
                <a:gd name="connsiteX75" fmla="*/ 181026 w 437699"/>
                <a:gd name="connsiteY75" fmla="*/ 0 h 462547"/>
                <a:gd name="connsiteX76" fmla="*/ 171727 w 437699"/>
                <a:gd name="connsiteY76" fmla="*/ 2790 h 462547"/>
                <a:gd name="connsiteX77" fmla="*/ 171727 w 437699"/>
                <a:gd name="connsiteY77" fmla="*/ 2790 h 462547"/>
                <a:gd name="connsiteX78" fmla="*/ 58269 w 437699"/>
                <a:gd name="connsiteY78" fmla="*/ 192505 h 462547"/>
                <a:gd name="connsiteX79" fmla="*/ 68499 w 437699"/>
                <a:gd name="connsiteY79" fmla="*/ 188785 h 462547"/>
                <a:gd name="connsiteX80" fmla="*/ 72219 w 437699"/>
                <a:gd name="connsiteY80" fmla="*/ 187855 h 462547"/>
                <a:gd name="connsiteX81" fmla="*/ 99189 w 437699"/>
                <a:gd name="connsiteY81" fmla="*/ 176696 h 462547"/>
                <a:gd name="connsiteX82" fmla="*/ 136388 w 437699"/>
                <a:gd name="connsiteY82" fmla="*/ 147866 h 462547"/>
                <a:gd name="connsiteX83" fmla="*/ 152197 w 437699"/>
                <a:gd name="connsiteY83" fmla="*/ 110667 h 462547"/>
                <a:gd name="connsiteX84" fmla="*/ 155917 w 437699"/>
                <a:gd name="connsiteY84" fmla="*/ 82768 h 462547"/>
                <a:gd name="connsiteX85" fmla="*/ 155917 w 437699"/>
                <a:gd name="connsiteY85" fmla="*/ 81838 h 462547"/>
                <a:gd name="connsiteX86" fmla="*/ 157777 w 437699"/>
                <a:gd name="connsiteY86" fmla="*/ 68818 h 462547"/>
                <a:gd name="connsiteX87" fmla="*/ 165217 w 437699"/>
                <a:gd name="connsiteY87" fmla="*/ 37199 h 462547"/>
                <a:gd name="connsiteX88" fmla="*/ 171727 w 437699"/>
                <a:gd name="connsiteY88" fmla="*/ 26039 h 462547"/>
                <a:gd name="connsiteX89" fmla="*/ 175446 w 437699"/>
                <a:gd name="connsiteY89" fmla="*/ 22319 h 462547"/>
                <a:gd name="connsiteX90" fmla="*/ 178237 w 437699"/>
                <a:gd name="connsiteY90" fmla="*/ 20460 h 462547"/>
                <a:gd name="connsiteX91" fmla="*/ 180096 w 437699"/>
                <a:gd name="connsiteY91" fmla="*/ 19530 h 462547"/>
                <a:gd name="connsiteX92" fmla="*/ 181026 w 437699"/>
                <a:gd name="connsiteY92" fmla="*/ 19530 h 462547"/>
                <a:gd name="connsiteX93" fmla="*/ 181956 w 437699"/>
                <a:gd name="connsiteY93" fmla="*/ 19530 h 462547"/>
                <a:gd name="connsiteX94" fmla="*/ 186606 w 437699"/>
                <a:gd name="connsiteY94" fmla="*/ 20460 h 462547"/>
                <a:gd name="connsiteX95" fmla="*/ 194976 w 437699"/>
                <a:gd name="connsiteY95" fmla="*/ 25109 h 462547"/>
                <a:gd name="connsiteX96" fmla="*/ 222875 w 437699"/>
                <a:gd name="connsiteY96" fmla="*/ 53939 h 462547"/>
                <a:gd name="connsiteX97" fmla="*/ 227525 w 437699"/>
                <a:gd name="connsiteY97" fmla="*/ 59519 h 462547"/>
                <a:gd name="connsiteX98" fmla="*/ 269374 w 437699"/>
                <a:gd name="connsiteY98" fmla="*/ 93928 h 462547"/>
                <a:gd name="connsiteX99" fmla="*/ 324243 w 437699"/>
                <a:gd name="connsiteY99" fmla="*/ 105087 h 462547"/>
                <a:gd name="connsiteX100" fmla="*/ 325173 w 437699"/>
                <a:gd name="connsiteY100" fmla="*/ 105087 h 462547"/>
                <a:gd name="connsiteX101" fmla="*/ 338192 w 437699"/>
                <a:gd name="connsiteY101" fmla="*/ 105087 h 462547"/>
                <a:gd name="connsiteX102" fmla="*/ 347492 w 437699"/>
                <a:gd name="connsiteY102" fmla="*/ 104157 h 462547"/>
                <a:gd name="connsiteX103" fmla="*/ 348422 w 437699"/>
                <a:gd name="connsiteY103" fmla="*/ 104157 h 462547"/>
                <a:gd name="connsiteX104" fmla="*/ 357722 w 437699"/>
                <a:gd name="connsiteY104" fmla="*/ 103227 h 462547"/>
                <a:gd name="connsiteX105" fmla="*/ 359582 w 437699"/>
                <a:gd name="connsiteY105" fmla="*/ 103227 h 462547"/>
                <a:gd name="connsiteX106" fmla="*/ 369812 w 437699"/>
                <a:gd name="connsiteY106" fmla="*/ 101368 h 462547"/>
                <a:gd name="connsiteX107" fmla="*/ 392131 w 437699"/>
                <a:gd name="connsiteY107" fmla="*/ 99508 h 462547"/>
                <a:gd name="connsiteX108" fmla="*/ 402361 w 437699"/>
                <a:gd name="connsiteY108" fmla="*/ 100438 h 462547"/>
                <a:gd name="connsiteX109" fmla="*/ 409801 w 437699"/>
                <a:gd name="connsiteY109" fmla="*/ 102297 h 462547"/>
                <a:gd name="connsiteX110" fmla="*/ 412590 w 437699"/>
                <a:gd name="connsiteY110" fmla="*/ 104157 h 462547"/>
                <a:gd name="connsiteX111" fmla="*/ 414451 w 437699"/>
                <a:gd name="connsiteY111" fmla="*/ 106017 h 462547"/>
                <a:gd name="connsiteX112" fmla="*/ 416311 w 437699"/>
                <a:gd name="connsiteY112" fmla="*/ 108807 h 462547"/>
                <a:gd name="connsiteX113" fmla="*/ 417240 w 437699"/>
                <a:gd name="connsiteY113" fmla="*/ 113457 h 462547"/>
                <a:gd name="connsiteX114" fmla="*/ 417240 w 437699"/>
                <a:gd name="connsiteY114" fmla="*/ 119967 h 462547"/>
                <a:gd name="connsiteX115" fmla="*/ 411661 w 437699"/>
                <a:gd name="connsiteY115" fmla="*/ 136707 h 462547"/>
                <a:gd name="connsiteX116" fmla="*/ 393061 w 437699"/>
                <a:gd name="connsiteY116" fmla="*/ 171116 h 462547"/>
                <a:gd name="connsiteX117" fmla="*/ 389341 w 437699"/>
                <a:gd name="connsiteY117" fmla="*/ 176696 h 462547"/>
                <a:gd name="connsiteX118" fmla="*/ 378182 w 437699"/>
                <a:gd name="connsiteY118" fmla="*/ 196225 h 462547"/>
                <a:gd name="connsiteX119" fmla="*/ 371672 w 437699"/>
                <a:gd name="connsiteY119" fmla="*/ 213895 h 462547"/>
                <a:gd name="connsiteX120" fmla="*/ 384691 w 437699"/>
                <a:gd name="connsiteY120" fmla="*/ 276203 h 462547"/>
                <a:gd name="connsiteX121" fmla="*/ 396781 w 437699"/>
                <a:gd name="connsiteY121" fmla="*/ 299453 h 462547"/>
                <a:gd name="connsiteX122" fmla="*/ 412590 w 437699"/>
                <a:gd name="connsiteY122" fmla="*/ 329212 h 462547"/>
                <a:gd name="connsiteX123" fmla="*/ 419100 w 437699"/>
                <a:gd name="connsiteY123" fmla="*/ 350601 h 462547"/>
                <a:gd name="connsiteX124" fmla="*/ 419100 w 437699"/>
                <a:gd name="connsiteY124" fmla="*/ 358041 h 462547"/>
                <a:gd name="connsiteX125" fmla="*/ 418171 w 437699"/>
                <a:gd name="connsiteY125" fmla="*/ 361761 h 462547"/>
                <a:gd name="connsiteX126" fmla="*/ 416311 w 437699"/>
                <a:gd name="connsiteY126" fmla="*/ 364551 h 462547"/>
                <a:gd name="connsiteX127" fmla="*/ 414451 w 437699"/>
                <a:gd name="connsiteY127" fmla="*/ 366411 h 462547"/>
                <a:gd name="connsiteX128" fmla="*/ 410731 w 437699"/>
                <a:gd name="connsiteY128" fmla="*/ 368271 h 462547"/>
                <a:gd name="connsiteX129" fmla="*/ 402361 w 437699"/>
                <a:gd name="connsiteY129" fmla="*/ 370131 h 462547"/>
                <a:gd name="connsiteX130" fmla="*/ 393061 w 437699"/>
                <a:gd name="connsiteY130" fmla="*/ 371061 h 462547"/>
                <a:gd name="connsiteX131" fmla="*/ 375391 w 437699"/>
                <a:gd name="connsiteY131" fmla="*/ 370131 h 462547"/>
                <a:gd name="connsiteX132" fmla="*/ 338192 w 437699"/>
                <a:gd name="connsiteY132" fmla="*/ 363621 h 462547"/>
                <a:gd name="connsiteX133" fmla="*/ 334473 w 437699"/>
                <a:gd name="connsiteY133" fmla="*/ 362691 h 462547"/>
                <a:gd name="connsiteX134" fmla="*/ 314943 w 437699"/>
                <a:gd name="connsiteY134" fmla="*/ 358971 h 462547"/>
                <a:gd name="connsiteX135" fmla="*/ 300063 w 437699"/>
                <a:gd name="connsiteY135" fmla="*/ 357111 h 462547"/>
                <a:gd name="connsiteX136" fmla="*/ 299134 w 437699"/>
                <a:gd name="connsiteY136" fmla="*/ 357111 h 462547"/>
                <a:gd name="connsiteX137" fmla="*/ 297274 w 437699"/>
                <a:gd name="connsiteY137" fmla="*/ 357111 h 462547"/>
                <a:gd name="connsiteX138" fmla="*/ 293553 w 437699"/>
                <a:gd name="connsiteY138" fmla="*/ 356181 h 462547"/>
                <a:gd name="connsiteX139" fmla="*/ 284254 w 437699"/>
                <a:gd name="connsiteY139" fmla="*/ 355251 h 462547"/>
                <a:gd name="connsiteX140" fmla="*/ 280534 w 437699"/>
                <a:gd name="connsiteY140" fmla="*/ 355251 h 462547"/>
                <a:gd name="connsiteX141" fmla="*/ 274024 w 437699"/>
                <a:gd name="connsiteY141" fmla="*/ 358041 h 462547"/>
                <a:gd name="connsiteX142" fmla="*/ 267514 w 437699"/>
                <a:gd name="connsiteY142" fmla="*/ 364551 h 462547"/>
                <a:gd name="connsiteX143" fmla="*/ 241475 w 437699"/>
                <a:gd name="connsiteY143" fmla="*/ 393380 h 462547"/>
                <a:gd name="connsiteX144" fmla="*/ 201486 w 437699"/>
                <a:gd name="connsiteY144" fmla="*/ 430579 h 462547"/>
                <a:gd name="connsiteX145" fmla="*/ 178237 w 437699"/>
                <a:gd name="connsiteY145" fmla="*/ 444529 h 462547"/>
                <a:gd name="connsiteX146" fmla="*/ 167077 w 437699"/>
                <a:gd name="connsiteY146" fmla="*/ 447319 h 462547"/>
                <a:gd name="connsiteX147" fmla="*/ 164287 w 437699"/>
                <a:gd name="connsiteY147" fmla="*/ 447319 h 462547"/>
                <a:gd name="connsiteX148" fmla="*/ 161497 w 437699"/>
                <a:gd name="connsiteY148" fmla="*/ 447319 h 462547"/>
                <a:gd name="connsiteX149" fmla="*/ 157777 w 437699"/>
                <a:gd name="connsiteY149" fmla="*/ 446389 h 462547"/>
                <a:gd name="connsiteX150" fmla="*/ 154987 w 437699"/>
                <a:gd name="connsiteY150" fmla="*/ 444529 h 462547"/>
                <a:gd name="connsiteX151" fmla="*/ 152197 w 437699"/>
                <a:gd name="connsiteY151" fmla="*/ 441739 h 462547"/>
                <a:gd name="connsiteX152" fmla="*/ 147547 w 437699"/>
                <a:gd name="connsiteY152" fmla="*/ 432439 h 462547"/>
                <a:gd name="connsiteX153" fmla="*/ 142897 w 437699"/>
                <a:gd name="connsiteY153" fmla="*/ 413840 h 462547"/>
                <a:gd name="connsiteX154" fmla="*/ 141967 w 437699"/>
                <a:gd name="connsiteY154" fmla="*/ 381291 h 462547"/>
                <a:gd name="connsiteX155" fmla="*/ 141038 w 437699"/>
                <a:gd name="connsiteY155" fmla="*/ 355251 h 462547"/>
                <a:gd name="connsiteX156" fmla="*/ 135457 w 437699"/>
                <a:gd name="connsiteY156" fmla="*/ 326422 h 462547"/>
                <a:gd name="connsiteX157" fmla="*/ 119648 w 437699"/>
                <a:gd name="connsiteY157" fmla="*/ 302243 h 462547"/>
                <a:gd name="connsiteX158" fmla="*/ 98258 w 437699"/>
                <a:gd name="connsiteY158" fmla="*/ 285503 h 462547"/>
                <a:gd name="connsiteX159" fmla="*/ 75009 w 437699"/>
                <a:gd name="connsiteY159" fmla="*/ 272483 h 462547"/>
                <a:gd name="connsiteX160" fmla="*/ 74079 w 437699"/>
                <a:gd name="connsiteY160" fmla="*/ 272483 h 462547"/>
                <a:gd name="connsiteX161" fmla="*/ 70359 w 437699"/>
                <a:gd name="connsiteY161" fmla="*/ 270623 h 462547"/>
                <a:gd name="connsiteX162" fmla="*/ 31300 w 437699"/>
                <a:gd name="connsiteY162" fmla="*/ 247374 h 462547"/>
                <a:gd name="connsiteX163" fmla="*/ 20141 w 437699"/>
                <a:gd name="connsiteY163" fmla="*/ 237144 h 462547"/>
                <a:gd name="connsiteX164" fmla="*/ 17350 w 437699"/>
                <a:gd name="connsiteY164" fmla="*/ 231564 h 462547"/>
                <a:gd name="connsiteX165" fmla="*/ 16420 w 437699"/>
                <a:gd name="connsiteY165" fmla="*/ 227844 h 462547"/>
                <a:gd name="connsiteX166" fmla="*/ 16420 w 437699"/>
                <a:gd name="connsiteY166" fmla="*/ 225055 h 462547"/>
                <a:gd name="connsiteX167" fmla="*/ 17350 w 437699"/>
                <a:gd name="connsiteY167" fmla="*/ 222265 h 462547"/>
                <a:gd name="connsiteX168" fmla="*/ 20141 w 437699"/>
                <a:gd name="connsiteY168" fmla="*/ 217615 h 462547"/>
                <a:gd name="connsiteX169" fmla="*/ 27580 w 437699"/>
                <a:gd name="connsiteY169" fmla="*/ 210175 h 462547"/>
                <a:gd name="connsiteX170" fmla="*/ 53619 w 437699"/>
                <a:gd name="connsiteY170" fmla="*/ 195295 h 462547"/>
                <a:gd name="connsiteX171" fmla="*/ 58269 w 437699"/>
                <a:gd name="connsiteY171" fmla="*/ 192505 h 462547"/>
                <a:gd name="connsiteX172" fmla="*/ 57340 w 437699"/>
                <a:gd name="connsiteY172" fmla="*/ 193435 h 462547"/>
                <a:gd name="connsiteX173" fmla="*/ 58269 w 437699"/>
                <a:gd name="connsiteY173" fmla="*/ 192505 h 462547"/>
                <a:gd name="connsiteX174" fmla="*/ 58269 w 437699"/>
                <a:gd name="connsiteY174" fmla="*/ 192505 h 462547"/>
                <a:gd name="connsiteX175" fmla="*/ 58269 w 437699"/>
                <a:gd name="connsiteY175" fmla="*/ 192505 h 462547"/>
                <a:gd name="connsiteX176" fmla="*/ 58269 w 437699"/>
                <a:gd name="connsiteY176" fmla="*/ 192505 h 462547"/>
                <a:gd name="connsiteX177" fmla="*/ 58269 w 437699"/>
                <a:gd name="connsiteY177" fmla="*/ 192505 h 462547"/>
                <a:gd name="connsiteX178" fmla="*/ 58269 w 437699"/>
                <a:gd name="connsiteY178" fmla="*/ 192505 h 462547"/>
                <a:gd name="connsiteX179" fmla="*/ 58269 w 437699"/>
                <a:gd name="connsiteY179" fmla="*/ 192505 h 462547"/>
                <a:gd name="connsiteX180" fmla="*/ 58269 w 437699"/>
                <a:gd name="connsiteY180" fmla="*/ 192505 h 462547"/>
                <a:gd name="connsiteX181" fmla="*/ 343772 w 437699"/>
                <a:gd name="connsiteY181" fmla="*/ 89278 h 462547"/>
                <a:gd name="connsiteX182" fmla="*/ 342842 w 437699"/>
                <a:gd name="connsiteY182" fmla="*/ 89278 h 462547"/>
                <a:gd name="connsiteX183" fmla="*/ 343772 w 437699"/>
                <a:gd name="connsiteY183" fmla="*/ 89278 h 462547"/>
                <a:gd name="connsiteX184" fmla="*/ 343772 w 437699"/>
                <a:gd name="connsiteY184" fmla="*/ 89278 h 462547"/>
                <a:gd name="connsiteX185" fmla="*/ 130807 w 437699"/>
                <a:gd name="connsiteY185" fmla="*/ 125547 h 462547"/>
                <a:gd name="connsiteX186" fmla="*/ 130807 w 437699"/>
                <a:gd name="connsiteY186" fmla="*/ 126477 h 462547"/>
                <a:gd name="connsiteX187" fmla="*/ 130807 w 437699"/>
                <a:gd name="connsiteY187" fmla="*/ 125547 h 462547"/>
                <a:gd name="connsiteX188" fmla="*/ 130807 w 437699"/>
                <a:gd name="connsiteY188" fmla="*/ 125547 h 462547"/>
                <a:gd name="connsiteX189" fmla="*/ 388411 w 437699"/>
                <a:gd name="connsiteY189" fmla="*/ 218545 h 462547"/>
                <a:gd name="connsiteX190" fmla="*/ 388411 w 437699"/>
                <a:gd name="connsiteY190" fmla="*/ 218545 h 462547"/>
                <a:gd name="connsiteX191" fmla="*/ 388411 w 437699"/>
                <a:gd name="connsiteY191" fmla="*/ 218545 h 462547"/>
                <a:gd name="connsiteX192" fmla="*/ 388411 w 437699"/>
                <a:gd name="connsiteY192" fmla="*/ 218545 h 462547"/>
                <a:gd name="connsiteX193" fmla="*/ 100118 w 437699"/>
                <a:gd name="connsiteY193" fmla="*/ 308752 h 462547"/>
                <a:gd name="connsiteX194" fmla="*/ 100118 w 437699"/>
                <a:gd name="connsiteY194" fmla="*/ 308752 h 462547"/>
                <a:gd name="connsiteX195" fmla="*/ 100118 w 437699"/>
                <a:gd name="connsiteY195" fmla="*/ 308752 h 462547"/>
                <a:gd name="connsiteX196" fmla="*/ 100118 w 437699"/>
                <a:gd name="connsiteY196" fmla="*/ 308752 h 462547"/>
                <a:gd name="connsiteX197" fmla="*/ 300993 w 437699"/>
                <a:gd name="connsiteY197" fmla="*/ 369201 h 462547"/>
                <a:gd name="connsiteX198" fmla="*/ 300993 w 437699"/>
                <a:gd name="connsiteY198" fmla="*/ 369201 h 462547"/>
                <a:gd name="connsiteX199" fmla="*/ 300993 w 437699"/>
                <a:gd name="connsiteY199" fmla="*/ 369201 h 462547"/>
                <a:gd name="connsiteX200" fmla="*/ 300993 w 437699"/>
                <a:gd name="connsiteY200" fmla="*/ 369201 h 462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</a:cxnLst>
              <a:rect l="l" t="t" r="r" b="b"/>
              <a:pathLst>
                <a:path w="437699" h="462547">
                  <a:moveTo>
                    <a:pt x="171727" y="2790"/>
                  </a:moveTo>
                  <a:cubicBezTo>
                    <a:pt x="169867" y="3720"/>
                    <a:pt x="168007" y="4650"/>
                    <a:pt x="166146" y="5580"/>
                  </a:cubicBezTo>
                  <a:cubicBezTo>
                    <a:pt x="164287" y="6510"/>
                    <a:pt x="162427" y="8370"/>
                    <a:pt x="161497" y="9300"/>
                  </a:cubicBezTo>
                  <a:cubicBezTo>
                    <a:pt x="157777" y="13020"/>
                    <a:pt x="154987" y="16740"/>
                    <a:pt x="153127" y="21390"/>
                  </a:cubicBezTo>
                  <a:cubicBezTo>
                    <a:pt x="142897" y="39989"/>
                    <a:pt x="141038" y="61379"/>
                    <a:pt x="139177" y="81838"/>
                  </a:cubicBezTo>
                  <a:cubicBezTo>
                    <a:pt x="138247" y="86488"/>
                    <a:pt x="138247" y="91138"/>
                    <a:pt x="137317" y="95788"/>
                  </a:cubicBezTo>
                  <a:cubicBezTo>
                    <a:pt x="136388" y="105087"/>
                    <a:pt x="133597" y="114387"/>
                    <a:pt x="130807" y="123687"/>
                  </a:cubicBezTo>
                  <a:cubicBezTo>
                    <a:pt x="128947" y="128337"/>
                    <a:pt x="126158" y="132987"/>
                    <a:pt x="122438" y="137637"/>
                  </a:cubicBezTo>
                  <a:cubicBezTo>
                    <a:pt x="118718" y="142287"/>
                    <a:pt x="114998" y="146006"/>
                    <a:pt x="110348" y="149726"/>
                  </a:cubicBezTo>
                  <a:cubicBezTo>
                    <a:pt x="101978" y="156236"/>
                    <a:pt x="92679" y="160886"/>
                    <a:pt x="82449" y="165536"/>
                  </a:cubicBezTo>
                  <a:cubicBezTo>
                    <a:pt x="62919" y="173906"/>
                    <a:pt x="41530" y="179486"/>
                    <a:pt x="22930" y="191575"/>
                  </a:cubicBezTo>
                  <a:cubicBezTo>
                    <a:pt x="18280" y="194365"/>
                    <a:pt x="13631" y="198085"/>
                    <a:pt x="9910" y="202735"/>
                  </a:cubicBezTo>
                  <a:cubicBezTo>
                    <a:pt x="6191" y="206455"/>
                    <a:pt x="3400" y="211105"/>
                    <a:pt x="1541" y="216685"/>
                  </a:cubicBezTo>
                  <a:cubicBezTo>
                    <a:pt x="-319" y="221335"/>
                    <a:pt x="-319" y="225984"/>
                    <a:pt x="611" y="230634"/>
                  </a:cubicBezTo>
                  <a:cubicBezTo>
                    <a:pt x="1541" y="235284"/>
                    <a:pt x="3400" y="239004"/>
                    <a:pt x="5261" y="242724"/>
                  </a:cubicBezTo>
                  <a:cubicBezTo>
                    <a:pt x="9910" y="251094"/>
                    <a:pt x="17350" y="257604"/>
                    <a:pt x="24790" y="263184"/>
                  </a:cubicBezTo>
                  <a:cubicBezTo>
                    <a:pt x="32230" y="268763"/>
                    <a:pt x="40600" y="274343"/>
                    <a:pt x="48970" y="278993"/>
                  </a:cubicBezTo>
                  <a:cubicBezTo>
                    <a:pt x="65709" y="289223"/>
                    <a:pt x="83379" y="296663"/>
                    <a:pt x="98258" y="308752"/>
                  </a:cubicBezTo>
                  <a:cubicBezTo>
                    <a:pt x="103838" y="312472"/>
                    <a:pt x="108488" y="317122"/>
                    <a:pt x="113138" y="322702"/>
                  </a:cubicBezTo>
                  <a:cubicBezTo>
                    <a:pt x="114998" y="325492"/>
                    <a:pt x="117788" y="329212"/>
                    <a:pt x="118718" y="332932"/>
                  </a:cubicBezTo>
                  <a:cubicBezTo>
                    <a:pt x="121508" y="339442"/>
                    <a:pt x="123368" y="345952"/>
                    <a:pt x="124298" y="352461"/>
                  </a:cubicBezTo>
                  <a:cubicBezTo>
                    <a:pt x="127088" y="374781"/>
                    <a:pt x="125228" y="397100"/>
                    <a:pt x="128947" y="418490"/>
                  </a:cubicBezTo>
                  <a:cubicBezTo>
                    <a:pt x="130807" y="428719"/>
                    <a:pt x="134528" y="438949"/>
                    <a:pt x="140107" y="447319"/>
                  </a:cubicBezTo>
                  <a:cubicBezTo>
                    <a:pt x="143827" y="451969"/>
                    <a:pt x="147547" y="456619"/>
                    <a:pt x="154057" y="459409"/>
                  </a:cubicBezTo>
                  <a:cubicBezTo>
                    <a:pt x="159637" y="462199"/>
                    <a:pt x="165217" y="463129"/>
                    <a:pt x="171727" y="462199"/>
                  </a:cubicBezTo>
                  <a:cubicBezTo>
                    <a:pt x="178237" y="461269"/>
                    <a:pt x="184746" y="459409"/>
                    <a:pt x="191256" y="456619"/>
                  </a:cubicBezTo>
                  <a:cubicBezTo>
                    <a:pt x="204276" y="451039"/>
                    <a:pt x="216365" y="441739"/>
                    <a:pt x="227525" y="432439"/>
                  </a:cubicBezTo>
                  <a:cubicBezTo>
                    <a:pt x="248915" y="414770"/>
                    <a:pt x="268444" y="394310"/>
                    <a:pt x="286114" y="372921"/>
                  </a:cubicBezTo>
                  <a:cubicBezTo>
                    <a:pt x="287974" y="371061"/>
                    <a:pt x="288904" y="369201"/>
                    <a:pt x="288904" y="366411"/>
                  </a:cubicBezTo>
                  <a:lnTo>
                    <a:pt x="288904" y="366411"/>
                  </a:lnTo>
                  <a:cubicBezTo>
                    <a:pt x="290764" y="366411"/>
                    <a:pt x="292624" y="367341"/>
                    <a:pt x="295414" y="367341"/>
                  </a:cubicBezTo>
                  <a:cubicBezTo>
                    <a:pt x="297274" y="367341"/>
                    <a:pt x="299134" y="368271"/>
                    <a:pt x="301923" y="368271"/>
                  </a:cubicBezTo>
                  <a:cubicBezTo>
                    <a:pt x="301923" y="368271"/>
                    <a:pt x="301923" y="368271"/>
                    <a:pt x="301923" y="368271"/>
                  </a:cubicBezTo>
                  <a:cubicBezTo>
                    <a:pt x="301923" y="368271"/>
                    <a:pt x="301923" y="368271"/>
                    <a:pt x="302853" y="368271"/>
                  </a:cubicBezTo>
                  <a:cubicBezTo>
                    <a:pt x="302853" y="368271"/>
                    <a:pt x="302853" y="368271"/>
                    <a:pt x="302853" y="368271"/>
                  </a:cubicBezTo>
                  <a:cubicBezTo>
                    <a:pt x="302853" y="368271"/>
                    <a:pt x="302853" y="368271"/>
                    <a:pt x="302853" y="368271"/>
                  </a:cubicBezTo>
                  <a:cubicBezTo>
                    <a:pt x="302853" y="368271"/>
                    <a:pt x="302853" y="368271"/>
                    <a:pt x="302853" y="368271"/>
                  </a:cubicBezTo>
                  <a:cubicBezTo>
                    <a:pt x="302853" y="368271"/>
                    <a:pt x="302853" y="368271"/>
                    <a:pt x="302853" y="368271"/>
                  </a:cubicBezTo>
                  <a:cubicBezTo>
                    <a:pt x="302853" y="368271"/>
                    <a:pt x="302853" y="368271"/>
                    <a:pt x="302853" y="368271"/>
                  </a:cubicBezTo>
                  <a:lnTo>
                    <a:pt x="302853" y="368271"/>
                  </a:lnTo>
                  <a:cubicBezTo>
                    <a:pt x="302853" y="368271"/>
                    <a:pt x="302853" y="368271"/>
                    <a:pt x="302853" y="368271"/>
                  </a:cubicBezTo>
                  <a:cubicBezTo>
                    <a:pt x="302853" y="368271"/>
                    <a:pt x="302853" y="368271"/>
                    <a:pt x="302853" y="368271"/>
                  </a:cubicBezTo>
                  <a:cubicBezTo>
                    <a:pt x="302853" y="368271"/>
                    <a:pt x="303784" y="368271"/>
                    <a:pt x="303784" y="368271"/>
                  </a:cubicBezTo>
                  <a:cubicBezTo>
                    <a:pt x="303784" y="368271"/>
                    <a:pt x="303784" y="368271"/>
                    <a:pt x="302853" y="368271"/>
                  </a:cubicBezTo>
                  <a:cubicBezTo>
                    <a:pt x="314013" y="370131"/>
                    <a:pt x="325173" y="371991"/>
                    <a:pt x="335402" y="374781"/>
                  </a:cubicBezTo>
                  <a:cubicBezTo>
                    <a:pt x="348422" y="377571"/>
                    <a:pt x="360512" y="380361"/>
                    <a:pt x="373532" y="382221"/>
                  </a:cubicBezTo>
                  <a:cubicBezTo>
                    <a:pt x="385621" y="384081"/>
                    <a:pt x="397711" y="385011"/>
                    <a:pt x="409801" y="383151"/>
                  </a:cubicBezTo>
                  <a:cubicBezTo>
                    <a:pt x="419100" y="381291"/>
                    <a:pt x="428400" y="376641"/>
                    <a:pt x="433980" y="368271"/>
                  </a:cubicBezTo>
                  <a:cubicBezTo>
                    <a:pt x="436770" y="362691"/>
                    <a:pt x="437700" y="356181"/>
                    <a:pt x="437700" y="349671"/>
                  </a:cubicBezTo>
                  <a:cubicBezTo>
                    <a:pt x="436770" y="341302"/>
                    <a:pt x="434910" y="332002"/>
                    <a:pt x="431190" y="324562"/>
                  </a:cubicBezTo>
                  <a:cubicBezTo>
                    <a:pt x="421890" y="300383"/>
                    <a:pt x="406081" y="278993"/>
                    <a:pt x="395851" y="255744"/>
                  </a:cubicBezTo>
                  <a:cubicBezTo>
                    <a:pt x="393061" y="248304"/>
                    <a:pt x="390271" y="240864"/>
                    <a:pt x="389341" y="232494"/>
                  </a:cubicBezTo>
                  <a:cubicBezTo>
                    <a:pt x="388411" y="226914"/>
                    <a:pt x="388411" y="222265"/>
                    <a:pt x="389341" y="216685"/>
                  </a:cubicBezTo>
                  <a:cubicBezTo>
                    <a:pt x="390271" y="212965"/>
                    <a:pt x="391201" y="209245"/>
                    <a:pt x="392131" y="205525"/>
                  </a:cubicBezTo>
                  <a:cubicBezTo>
                    <a:pt x="394921" y="199015"/>
                    <a:pt x="398641" y="192505"/>
                    <a:pt x="402361" y="185995"/>
                  </a:cubicBezTo>
                  <a:cubicBezTo>
                    <a:pt x="407011" y="178556"/>
                    <a:pt x="411661" y="171116"/>
                    <a:pt x="416311" y="163676"/>
                  </a:cubicBezTo>
                  <a:cubicBezTo>
                    <a:pt x="424681" y="149726"/>
                    <a:pt x="433980" y="133917"/>
                    <a:pt x="435840" y="117177"/>
                  </a:cubicBezTo>
                  <a:cubicBezTo>
                    <a:pt x="436770" y="109737"/>
                    <a:pt x="435840" y="103227"/>
                    <a:pt x="432120" y="96718"/>
                  </a:cubicBezTo>
                  <a:cubicBezTo>
                    <a:pt x="430260" y="92998"/>
                    <a:pt x="427470" y="91138"/>
                    <a:pt x="424681" y="88348"/>
                  </a:cubicBezTo>
                  <a:cubicBezTo>
                    <a:pt x="421890" y="86488"/>
                    <a:pt x="418171" y="84628"/>
                    <a:pt x="414451" y="83698"/>
                  </a:cubicBezTo>
                  <a:cubicBezTo>
                    <a:pt x="410731" y="82768"/>
                    <a:pt x="407011" y="81838"/>
                    <a:pt x="403291" y="81838"/>
                  </a:cubicBezTo>
                  <a:cubicBezTo>
                    <a:pt x="399571" y="81838"/>
                    <a:pt x="394921" y="81838"/>
                    <a:pt x="391201" y="81838"/>
                  </a:cubicBezTo>
                  <a:cubicBezTo>
                    <a:pt x="381901" y="81838"/>
                    <a:pt x="372602" y="83698"/>
                    <a:pt x="363302" y="85558"/>
                  </a:cubicBezTo>
                  <a:cubicBezTo>
                    <a:pt x="356792" y="86488"/>
                    <a:pt x="351212" y="87418"/>
                    <a:pt x="344702" y="88348"/>
                  </a:cubicBezTo>
                  <a:cubicBezTo>
                    <a:pt x="339123" y="89278"/>
                    <a:pt x="332613" y="89278"/>
                    <a:pt x="326103" y="89278"/>
                  </a:cubicBezTo>
                  <a:cubicBezTo>
                    <a:pt x="318663" y="89278"/>
                    <a:pt x="311223" y="89278"/>
                    <a:pt x="303784" y="88348"/>
                  </a:cubicBezTo>
                  <a:cubicBezTo>
                    <a:pt x="303784" y="88348"/>
                    <a:pt x="303784" y="88348"/>
                    <a:pt x="303784" y="88348"/>
                  </a:cubicBezTo>
                  <a:cubicBezTo>
                    <a:pt x="303784" y="88348"/>
                    <a:pt x="302853" y="88348"/>
                    <a:pt x="302853" y="88348"/>
                  </a:cubicBezTo>
                  <a:cubicBezTo>
                    <a:pt x="302853" y="88348"/>
                    <a:pt x="303784" y="88348"/>
                    <a:pt x="303784" y="88348"/>
                  </a:cubicBezTo>
                  <a:cubicBezTo>
                    <a:pt x="296343" y="87418"/>
                    <a:pt x="288904" y="85558"/>
                    <a:pt x="282394" y="82768"/>
                  </a:cubicBezTo>
                  <a:cubicBezTo>
                    <a:pt x="275884" y="79978"/>
                    <a:pt x="270304" y="76258"/>
                    <a:pt x="264724" y="72538"/>
                  </a:cubicBezTo>
                  <a:cubicBezTo>
                    <a:pt x="257285" y="66958"/>
                    <a:pt x="250775" y="59519"/>
                    <a:pt x="244265" y="53009"/>
                  </a:cubicBezTo>
                  <a:cubicBezTo>
                    <a:pt x="239615" y="47429"/>
                    <a:pt x="234965" y="41849"/>
                    <a:pt x="230315" y="35339"/>
                  </a:cubicBezTo>
                  <a:cubicBezTo>
                    <a:pt x="224736" y="28829"/>
                    <a:pt x="219155" y="22319"/>
                    <a:pt x="213576" y="16740"/>
                  </a:cubicBezTo>
                  <a:cubicBezTo>
                    <a:pt x="207066" y="11160"/>
                    <a:pt x="200556" y="5580"/>
                    <a:pt x="193116" y="2790"/>
                  </a:cubicBezTo>
                  <a:cubicBezTo>
                    <a:pt x="189396" y="930"/>
                    <a:pt x="185676" y="0"/>
                    <a:pt x="181026" y="0"/>
                  </a:cubicBezTo>
                  <a:cubicBezTo>
                    <a:pt x="178237" y="930"/>
                    <a:pt x="174517" y="1860"/>
                    <a:pt x="171727" y="2790"/>
                  </a:cubicBezTo>
                  <a:lnTo>
                    <a:pt x="171727" y="2790"/>
                  </a:lnTo>
                  <a:close/>
                  <a:moveTo>
                    <a:pt x="58269" y="192505"/>
                  </a:moveTo>
                  <a:cubicBezTo>
                    <a:pt x="61990" y="191575"/>
                    <a:pt x="64779" y="189715"/>
                    <a:pt x="68499" y="188785"/>
                  </a:cubicBezTo>
                  <a:lnTo>
                    <a:pt x="72219" y="187855"/>
                  </a:lnTo>
                  <a:cubicBezTo>
                    <a:pt x="81519" y="184136"/>
                    <a:pt x="90819" y="180416"/>
                    <a:pt x="99189" y="176696"/>
                  </a:cubicBezTo>
                  <a:cubicBezTo>
                    <a:pt x="114998" y="169256"/>
                    <a:pt x="127088" y="159026"/>
                    <a:pt x="136388" y="147866"/>
                  </a:cubicBezTo>
                  <a:cubicBezTo>
                    <a:pt x="143827" y="137637"/>
                    <a:pt x="149407" y="125547"/>
                    <a:pt x="152197" y="110667"/>
                  </a:cubicBezTo>
                  <a:cubicBezTo>
                    <a:pt x="154057" y="101368"/>
                    <a:pt x="154987" y="92068"/>
                    <a:pt x="155917" y="82768"/>
                  </a:cubicBezTo>
                  <a:lnTo>
                    <a:pt x="155917" y="81838"/>
                  </a:lnTo>
                  <a:cubicBezTo>
                    <a:pt x="155917" y="77188"/>
                    <a:pt x="156847" y="73468"/>
                    <a:pt x="157777" y="68818"/>
                  </a:cubicBezTo>
                  <a:cubicBezTo>
                    <a:pt x="159637" y="55799"/>
                    <a:pt x="162427" y="45569"/>
                    <a:pt x="165217" y="37199"/>
                  </a:cubicBezTo>
                  <a:cubicBezTo>
                    <a:pt x="167077" y="32549"/>
                    <a:pt x="168937" y="28829"/>
                    <a:pt x="171727" y="26039"/>
                  </a:cubicBezTo>
                  <a:cubicBezTo>
                    <a:pt x="172656" y="25109"/>
                    <a:pt x="173587" y="23249"/>
                    <a:pt x="175446" y="22319"/>
                  </a:cubicBezTo>
                  <a:cubicBezTo>
                    <a:pt x="176377" y="21390"/>
                    <a:pt x="177306" y="21390"/>
                    <a:pt x="178237" y="20460"/>
                  </a:cubicBezTo>
                  <a:cubicBezTo>
                    <a:pt x="179166" y="20460"/>
                    <a:pt x="179166" y="20460"/>
                    <a:pt x="180096" y="19530"/>
                  </a:cubicBezTo>
                  <a:cubicBezTo>
                    <a:pt x="180096" y="19530"/>
                    <a:pt x="181026" y="19530"/>
                    <a:pt x="181026" y="19530"/>
                  </a:cubicBezTo>
                  <a:cubicBezTo>
                    <a:pt x="181026" y="19530"/>
                    <a:pt x="181956" y="19530"/>
                    <a:pt x="181956" y="19530"/>
                  </a:cubicBezTo>
                  <a:cubicBezTo>
                    <a:pt x="183816" y="19530"/>
                    <a:pt x="184746" y="20460"/>
                    <a:pt x="186606" y="20460"/>
                  </a:cubicBezTo>
                  <a:cubicBezTo>
                    <a:pt x="189396" y="21390"/>
                    <a:pt x="192186" y="23249"/>
                    <a:pt x="194976" y="25109"/>
                  </a:cubicBezTo>
                  <a:cubicBezTo>
                    <a:pt x="205206" y="33479"/>
                    <a:pt x="214505" y="43709"/>
                    <a:pt x="222875" y="53939"/>
                  </a:cubicBezTo>
                  <a:lnTo>
                    <a:pt x="227525" y="59519"/>
                  </a:lnTo>
                  <a:cubicBezTo>
                    <a:pt x="241475" y="76258"/>
                    <a:pt x="255425" y="87418"/>
                    <a:pt x="269374" y="93928"/>
                  </a:cubicBezTo>
                  <a:cubicBezTo>
                    <a:pt x="284254" y="101368"/>
                    <a:pt x="301923" y="105087"/>
                    <a:pt x="324243" y="105087"/>
                  </a:cubicBezTo>
                  <a:lnTo>
                    <a:pt x="325173" y="105087"/>
                  </a:lnTo>
                  <a:cubicBezTo>
                    <a:pt x="329823" y="105087"/>
                    <a:pt x="333542" y="105087"/>
                    <a:pt x="338192" y="105087"/>
                  </a:cubicBezTo>
                  <a:cubicBezTo>
                    <a:pt x="340983" y="105087"/>
                    <a:pt x="344702" y="104157"/>
                    <a:pt x="347492" y="104157"/>
                  </a:cubicBezTo>
                  <a:lnTo>
                    <a:pt x="348422" y="104157"/>
                  </a:lnTo>
                  <a:cubicBezTo>
                    <a:pt x="351212" y="104157"/>
                    <a:pt x="354932" y="103227"/>
                    <a:pt x="357722" y="103227"/>
                  </a:cubicBezTo>
                  <a:lnTo>
                    <a:pt x="359582" y="103227"/>
                  </a:lnTo>
                  <a:cubicBezTo>
                    <a:pt x="363302" y="102297"/>
                    <a:pt x="367022" y="102297"/>
                    <a:pt x="369812" y="101368"/>
                  </a:cubicBezTo>
                  <a:cubicBezTo>
                    <a:pt x="376322" y="100438"/>
                    <a:pt x="384691" y="99508"/>
                    <a:pt x="392131" y="99508"/>
                  </a:cubicBezTo>
                  <a:cubicBezTo>
                    <a:pt x="395851" y="99508"/>
                    <a:pt x="398641" y="99508"/>
                    <a:pt x="402361" y="100438"/>
                  </a:cubicBezTo>
                  <a:cubicBezTo>
                    <a:pt x="405151" y="101368"/>
                    <a:pt x="407941" y="101368"/>
                    <a:pt x="409801" y="102297"/>
                  </a:cubicBezTo>
                  <a:cubicBezTo>
                    <a:pt x="410731" y="103227"/>
                    <a:pt x="411661" y="103227"/>
                    <a:pt x="412590" y="104157"/>
                  </a:cubicBezTo>
                  <a:cubicBezTo>
                    <a:pt x="413521" y="105087"/>
                    <a:pt x="413521" y="105087"/>
                    <a:pt x="414451" y="106017"/>
                  </a:cubicBezTo>
                  <a:cubicBezTo>
                    <a:pt x="415381" y="106947"/>
                    <a:pt x="415381" y="107877"/>
                    <a:pt x="416311" y="108807"/>
                  </a:cubicBezTo>
                  <a:cubicBezTo>
                    <a:pt x="417240" y="109737"/>
                    <a:pt x="417240" y="111597"/>
                    <a:pt x="417240" y="113457"/>
                  </a:cubicBezTo>
                  <a:cubicBezTo>
                    <a:pt x="417240" y="115317"/>
                    <a:pt x="417240" y="118107"/>
                    <a:pt x="417240" y="119967"/>
                  </a:cubicBezTo>
                  <a:cubicBezTo>
                    <a:pt x="416311" y="124617"/>
                    <a:pt x="414451" y="130197"/>
                    <a:pt x="411661" y="136707"/>
                  </a:cubicBezTo>
                  <a:cubicBezTo>
                    <a:pt x="406081" y="148796"/>
                    <a:pt x="399571" y="159956"/>
                    <a:pt x="393061" y="171116"/>
                  </a:cubicBezTo>
                  <a:lnTo>
                    <a:pt x="389341" y="176696"/>
                  </a:lnTo>
                  <a:cubicBezTo>
                    <a:pt x="385621" y="183206"/>
                    <a:pt x="381901" y="189715"/>
                    <a:pt x="378182" y="196225"/>
                  </a:cubicBezTo>
                  <a:cubicBezTo>
                    <a:pt x="375391" y="201805"/>
                    <a:pt x="372602" y="207385"/>
                    <a:pt x="371672" y="213895"/>
                  </a:cubicBezTo>
                  <a:cubicBezTo>
                    <a:pt x="367022" y="237144"/>
                    <a:pt x="376322" y="259464"/>
                    <a:pt x="384691" y="276203"/>
                  </a:cubicBezTo>
                  <a:cubicBezTo>
                    <a:pt x="388411" y="284573"/>
                    <a:pt x="393061" y="292013"/>
                    <a:pt x="396781" y="299453"/>
                  </a:cubicBezTo>
                  <a:cubicBezTo>
                    <a:pt x="402361" y="308752"/>
                    <a:pt x="407941" y="318982"/>
                    <a:pt x="412590" y="329212"/>
                  </a:cubicBezTo>
                  <a:cubicBezTo>
                    <a:pt x="416311" y="337582"/>
                    <a:pt x="418171" y="344092"/>
                    <a:pt x="419100" y="350601"/>
                  </a:cubicBezTo>
                  <a:cubicBezTo>
                    <a:pt x="419100" y="353391"/>
                    <a:pt x="419100" y="356181"/>
                    <a:pt x="419100" y="358041"/>
                  </a:cubicBezTo>
                  <a:cubicBezTo>
                    <a:pt x="419100" y="359901"/>
                    <a:pt x="418171" y="360831"/>
                    <a:pt x="418171" y="361761"/>
                  </a:cubicBezTo>
                  <a:cubicBezTo>
                    <a:pt x="418171" y="362691"/>
                    <a:pt x="417240" y="363621"/>
                    <a:pt x="416311" y="364551"/>
                  </a:cubicBezTo>
                  <a:cubicBezTo>
                    <a:pt x="415381" y="365481"/>
                    <a:pt x="415381" y="366411"/>
                    <a:pt x="414451" y="366411"/>
                  </a:cubicBezTo>
                  <a:cubicBezTo>
                    <a:pt x="413521" y="367341"/>
                    <a:pt x="412590" y="368271"/>
                    <a:pt x="410731" y="368271"/>
                  </a:cubicBezTo>
                  <a:cubicBezTo>
                    <a:pt x="407941" y="369201"/>
                    <a:pt x="406081" y="370131"/>
                    <a:pt x="402361" y="370131"/>
                  </a:cubicBezTo>
                  <a:cubicBezTo>
                    <a:pt x="399571" y="370131"/>
                    <a:pt x="396781" y="371061"/>
                    <a:pt x="393061" y="371061"/>
                  </a:cubicBezTo>
                  <a:cubicBezTo>
                    <a:pt x="388411" y="371061"/>
                    <a:pt x="382832" y="371061"/>
                    <a:pt x="375391" y="370131"/>
                  </a:cubicBezTo>
                  <a:cubicBezTo>
                    <a:pt x="362372" y="368271"/>
                    <a:pt x="349352" y="365481"/>
                    <a:pt x="338192" y="363621"/>
                  </a:cubicBezTo>
                  <a:lnTo>
                    <a:pt x="334473" y="362691"/>
                  </a:lnTo>
                  <a:cubicBezTo>
                    <a:pt x="327963" y="361761"/>
                    <a:pt x="321453" y="359901"/>
                    <a:pt x="314943" y="358971"/>
                  </a:cubicBezTo>
                  <a:cubicBezTo>
                    <a:pt x="310293" y="358041"/>
                    <a:pt x="304713" y="357111"/>
                    <a:pt x="300063" y="357111"/>
                  </a:cubicBezTo>
                  <a:lnTo>
                    <a:pt x="299134" y="357111"/>
                  </a:lnTo>
                  <a:lnTo>
                    <a:pt x="297274" y="357111"/>
                  </a:lnTo>
                  <a:lnTo>
                    <a:pt x="293553" y="356181"/>
                  </a:lnTo>
                  <a:cubicBezTo>
                    <a:pt x="290764" y="355251"/>
                    <a:pt x="287044" y="355251"/>
                    <a:pt x="284254" y="355251"/>
                  </a:cubicBezTo>
                  <a:cubicBezTo>
                    <a:pt x="283324" y="355251"/>
                    <a:pt x="281464" y="355251"/>
                    <a:pt x="280534" y="355251"/>
                  </a:cubicBezTo>
                  <a:cubicBezTo>
                    <a:pt x="278674" y="355251"/>
                    <a:pt x="275884" y="356181"/>
                    <a:pt x="274024" y="358041"/>
                  </a:cubicBezTo>
                  <a:cubicBezTo>
                    <a:pt x="271234" y="359901"/>
                    <a:pt x="269374" y="361761"/>
                    <a:pt x="267514" y="364551"/>
                  </a:cubicBezTo>
                  <a:cubicBezTo>
                    <a:pt x="258214" y="375711"/>
                    <a:pt x="249844" y="385011"/>
                    <a:pt x="241475" y="393380"/>
                  </a:cubicBezTo>
                  <a:cubicBezTo>
                    <a:pt x="226595" y="409190"/>
                    <a:pt x="213576" y="421280"/>
                    <a:pt x="201486" y="430579"/>
                  </a:cubicBezTo>
                  <a:cubicBezTo>
                    <a:pt x="193116" y="437089"/>
                    <a:pt x="185676" y="441739"/>
                    <a:pt x="178237" y="444529"/>
                  </a:cubicBezTo>
                  <a:cubicBezTo>
                    <a:pt x="174517" y="446389"/>
                    <a:pt x="170796" y="447319"/>
                    <a:pt x="167077" y="447319"/>
                  </a:cubicBezTo>
                  <a:cubicBezTo>
                    <a:pt x="166146" y="447319"/>
                    <a:pt x="165217" y="447319"/>
                    <a:pt x="164287" y="447319"/>
                  </a:cubicBezTo>
                  <a:cubicBezTo>
                    <a:pt x="163357" y="447319"/>
                    <a:pt x="162427" y="447319"/>
                    <a:pt x="161497" y="447319"/>
                  </a:cubicBezTo>
                  <a:cubicBezTo>
                    <a:pt x="160567" y="447319"/>
                    <a:pt x="158707" y="446389"/>
                    <a:pt x="157777" y="446389"/>
                  </a:cubicBezTo>
                  <a:cubicBezTo>
                    <a:pt x="156847" y="445459"/>
                    <a:pt x="155917" y="445459"/>
                    <a:pt x="154987" y="444529"/>
                  </a:cubicBezTo>
                  <a:cubicBezTo>
                    <a:pt x="154057" y="443599"/>
                    <a:pt x="153127" y="442669"/>
                    <a:pt x="152197" y="441739"/>
                  </a:cubicBezTo>
                  <a:cubicBezTo>
                    <a:pt x="150337" y="438949"/>
                    <a:pt x="149407" y="436159"/>
                    <a:pt x="147547" y="432439"/>
                  </a:cubicBezTo>
                  <a:cubicBezTo>
                    <a:pt x="145687" y="426860"/>
                    <a:pt x="143827" y="420350"/>
                    <a:pt x="142897" y="413840"/>
                  </a:cubicBezTo>
                  <a:cubicBezTo>
                    <a:pt x="141967" y="403610"/>
                    <a:pt x="141967" y="392450"/>
                    <a:pt x="141967" y="381291"/>
                  </a:cubicBezTo>
                  <a:cubicBezTo>
                    <a:pt x="141967" y="373851"/>
                    <a:pt x="141967" y="364551"/>
                    <a:pt x="141038" y="355251"/>
                  </a:cubicBezTo>
                  <a:cubicBezTo>
                    <a:pt x="140107" y="344092"/>
                    <a:pt x="138247" y="334792"/>
                    <a:pt x="135457" y="326422"/>
                  </a:cubicBezTo>
                  <a:cubicBezTo>
                    <a:pt x="131738" y="318052"/>
                    <a:pt x="127088" y="309682"/>
                    <a:pt x="119648" y="302243"/>
                  </a:cubicBezTo>
                  <a:cubicBezTo>
                    <a:pt x="113138" y="294803"/>
                    <a:pt x="104768" y="289223"/>
                    <a:pt x="98258" y="285503"/>
                  </a:cubicBezTo>
                  <a:cubicBezTo>
                    <a:pt x="90819" y="280853"/>
                    <a:pt x="82449" y="276203"/>
                    <a:pt x="75009" y="272483"/>
                  </a:cubicBezTo>
                  <a:lnTo>
                    <a:pt x="74079" y="272483"/>
                  </a:lnTo>
                  <a:lnTo>
                    <a:pt x="70359" y="270623"/>
                  </a:lnTo>
                  <a:cubicBezTo>
                    <a:pt x="57340" y="263184"/>
                    <a:pt x="43390" y="255744"/>
                    <a:pt x="31300" y="247374"/>
                  </a:cubicBezTo>
                  <a:cubicBezTo>
                    <a:pt x="26650" y="243654"/>
                    <a:pt x="22930" y="240864"/>
                    <a:pt x="20141" y="237144"/>
                  </a:cubicBezTo>
                  <a:cubicBezTo>
                    <a:pt x="19210" y="235284"/>
                    <a:pt x="17350" y="233424"/>
                    <a:pt x="17350" y="231564"/>
                  </a:cubicBezTo>
                  <a:cubicBezTo>
                    <a:pt x="17350" y="230634"/>
                    <a:pt x="16420" y="228774"/>
                    <a:pt x="16420" y="227844"/>
                  </a:cubicBezTo>
                  <a:cubicBezTo>
                    <a:pt x="16420" y="226914"/>
                    <a:pt x="16420" y="225984"/>
                    <a:pt x="16420" y="225055"/>
                  </a:cubicBezTo>
                  <a:cubicBezTo>
                    <a:pt x="16420" y="224124"/>
                    <a:pt x="17350" y="223195"/>
                    <a:pt x="17350" y="222265"/>
                  </a:cubicBezTo>
                  <a:cubicBezTo>
                    <a:pt x="18280" y="220405"/>
                    <a:pt x="19210" y="219475"/>
                    <a:pt x="20141" y="217615"/>
                  </a:cubicBezTo>
                  <a:cubicBezTo>
                    <a:pt x="22000" y="214825"/>
                    <a:pt x="24790" y="212965"/>
                    <a:pt x="27580" y="210175"/>
                  </a:cubicBezTo>
                  <a:cubicBezTo>
                    <a:pt x="35020" y="204595"/>
                    <a:pt x="43390" y="199945"/>
                    <a:pt x="53619" y="195295"/>
                  </a:cubicBezTo>
                  <a:cubicBezTo>
                    <a:pt x="56409" y="193435"/>
                    <a:pt x="57340" y="193435"/>
                    <a:pt x="58269" y="192505"/>
                  </a:cubicBezTo>
                  <a:cubicBezTo>
                    <a:pt x="57340" y="193435"/>
                    <a:pt x="57340" y="193435"/>
                    <a:pt x="57340" y="193435"/>
                  </a:cubicBezTo>
                  <a:cubicBezTo>
                    <a:pt x="57340" y="192505"/>
                    <a:pt x="57340" y="192505"/>
                    <a:pt x="58269" y="192505"/>
                  </a:cubicBezTo>
                  <a:cubicBezTo>
                    <a:pt x="57340" y="192505"/>
                    <a:pt x="57340" y="192505"/>
                    <a:pt x="58269" y="192505"/>
                  </a:cubicBezTo>
                  <a:cubicBezTo>
                    <a:pt x="57340" y="192505"/>
                    <a:pt x="57340" y="192505"/>
                    <a:pt x="58269" y="192505"/>
                  </a:cubicBezTo>
                  <a:cubicBezTo>
                    <a:pt x="57340" y="192505"/>
                    <a:pt x="57340" y="192505"/>
                    <a:pt x="58269" y="192505"/>
                  </a:cubicBezTo>
                  <a:cubicBezTo>
                    <a:pt x="57340" y="192505"/>
                    <a:pt x="57340" y="192505"/>
                    <a:pt x="58269" y="192505"/>
                  </a:cubicBezTo>
                  <a:cubicBezTo>
                    <a:pt x="58269" y="192505"/>
                    <a:pt x="58269" y="192505"/>
                    <a:pt x="58269" y="192505"/>
                  </a:cubicBezTo>
                  <a:cubicBezTo>
                    <a:pt x="58269" y="192505"/>
                    <a:pt x="58269" y="192505"/>
                    <a:pt x="58269" y="192505"/>
                  </a:cubicBezTo>
                  <a:lnTo>
                    <a:pt x="58269" y="192505"/>
                  </a:lnTo>
                  <a:close/>
                  <a:moveTo>
                    <a:pt x="343772" y="89278"/>
                  </a:moveTo>
                  <a:cubicBezTo>
                    <a:pt x="343772" y="89278"/>
                    <a:pt x="342842" y="89278"/>
                    <a:pt x="342842" y="89278"/>
                  </a:cubicBezTo>
                  <a:cubicBezTo>
                    <a:pt x="342842" y="89278"/>
                    <a:pt x="343772" y="89278"/>
                    <a:pt x="343772" y="89278"/>
                  </a:cubicBezTo>
                  <a:lnTo>
                    <a:pt x="343772" y="89278"/>
                  </a:lnTo>
                  <a:close/>
                  <a:moveTo>
                    <a:pt x="130807" y="125547"/>
                  </a:moveTo>
                  <a:cubicBezTo>
                    <a:pt x="130807" y="125547"/>
                    <a:pt x="130807" y="126477"/>
                    <a:pt x="130807" y="126477"/>
                  </a:cubicBezTo>
                  <a:cubicBezTo>
                    <a:pt x="129878" y="126477"/>
                    <a:pt x="129878" y="125547"/>
                    <a:pt x="130807" y="125547"/>
                  </a:cubicBezTo>
                  <a:lnTo>
                    <a:pt x="130807" y="125547"/>
                  </a:lnTo>
                  <a:close/>
                  <a:moveTo>
                    <a:pt x="388411" y="218545"/>
                  </a:moveTo>
                  <a:cubicBezTo>
                    <a:pt x="388411" y="218545"/>
                    <a:pt x="388411" y="218545"/>
                    <a:pt x="388411" y="218545"/>
                  </a:cubicBezTo>
                  <a:cubicBezTo>
                    <a:pt x="388411" y="218545"/>
                    <a:pt x="388411" y="218545"/>
                    <a:pt x="388411" y="218545"/>
                  </a:cubicBezTo>
                  <a:lnTo>
                    <a:pt x="388411" y="218545"/>
                  </a:lnTo>
                  <a:close/>
                  <a:moveTo>
                    <a:pt x="100118" y="308752"/>
                  </a:moveTo>
                  <a:cubicBezTo>
                    <a:pt x="100118" y="308752"/>
                    <a:pt x="100118" y="308752"/>
                    <a:pt x="100118" y="308752"/>
                  </a:cubicBezTo>
                  <a:cubicBezTo>
                    <a:pt x="100118" y="308752"/>
                    <a:pt x="100118" y="308752"/>
                    <a:pt x="100118" y="308752"/>
                  </a:cubicBezTo>
                  <a:lnTo>
                    <a:pt x="100118" y="308752"/>
                  </a:lnTo>
                  <a:close/>
                  <a:moveTo>
                    <a:pt x="300993" y="369201"/>
                  </a:moveTo>
                  <a:cubicBezTo>
                    <a:pt x="300993" y="369201"/>
                    <a:pt x="300993" y="369201"/>
                    <a:pt x="300993" y="369201"/>
                  </a:cubicBezTo>
                  <a:cubicBezTo>
                    <a:pt x="300993" y="369201"/>
                    <a:pt x="300993" y="369201"/>
                    <a:pt x="300993" y="369201"/>
                  </a:cubicBezTo>
                  <a:lnTo>
                    <a:pt x="300993" y="369201"/>
                  </a:ln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2023F9A8-C56A-917F-76AD-9F2283DB695F}"/>
                </a:ext>
              </a:extLst>
            </p:cNvPr>
            <p:cNvSpPr/>
            <p:nvPr/>
          </p:nvSpPr>
          <p:spPr>
            <a:xfrm>
              <a:off x="8664596" y="1038028"/>
              <a:ext cx="402679" cy="427789"/>
            </a:xfrm>
            <a:custGeom>
              <a:avLst/>
              <a:gdLst>
                <a:gd name="connsiteX0" fmla="*/ 162746 w 402679"/>
                <a:gd name="connsiteY0" fmla="*/ 2790 h 427789"/>
                <a:gd name="connsiteX1" fmla="*/ 161816 w 402679"/>
                <a:gd name="connsiteY1" fmla="*/ 2790 h 427789"/>
                <a:gd name="connsiteX2" fmla="*/ 159956 w 402679"/>
                <a:gd name="connsiteY2" fmla="*/ 3720 h 427789"/>
                <a:gd name="connsiteX3" fmla="*/ 157166 w 402679"/>
                <a:gd name="connsiteY3" fmla="*/ 5580 h 427789"/>
                <a:gd name="connsiteX4" fmla="*/ 153446 w 402679"/>
                <a:gd name="connsiteY4" fmla="*/ 9300 h 427789"/>
                <a:gd name="connsiteX5" fmla="*/ 146936 w 402679"/>
                <a:gd name="connsiteY5" fmla="*/ 20459 h 427789"/>
                <a:gd name="connsiteX6" fmla="*/ 139497 w 402679"/>
                <a:gd name="connsiteY6" fmla="*/ 52079 h 427789"/>
                <a:gd name="connsiteX7" fmla="*/ 137637 w 402679"/>
                <a:gd name="connsiteY7" fmla="*/ 65098 h 427789"/>
                <a:gd name="connsiteX8" fmla="*/ 137637 w 402679"/>
                <a:gd name="connsiteY8" fmla="*/ 66028 h 427789"/>
                <a:gd name="connsiteX9" fmla="*/ 133916 w 402679"/>
                <a:gd name="connsiteY9" fmla="*/ 93928 h 427789"/>
                <a:gd name="connsiteX10" fmla="*/ 118107 w 402679"/>
                <a:gd name="connsiteY10" fmla="*/ 131127 h 427789"/>
                <a:gd name="connsiteX11" fmla="*/ 80908 w 402679"/>
                <a:gd name="connsiteY11" fmla="*/ 159956 h 427789"/>
                <a:gd name="connsiteX12" fmla="*/ 53939 w 402679"/>
                <a:gd name="connsiteY12" fmla="*/ 171116 h 427789"/>
                <a:gd name="connsiteX13" fmla="*/ 50218 w 402679"/>
                <a:gd name="connsiteY13" fmla="*/ 172046 h 427789"/>
                <a:gd name="connsiteX14" fmla="*/ 39989 w 402679"/>
                <a:gd name="connsiteY14" fmla="*/ 175766 h 427789"/>
                <a:gd name="connsiteX15" fmla="*/ 39059 w 402679"/>
                <a:gd name="connsiteY15" fmla="*/ 175766 h 427789"/>
                <a:gd name="connsiteX16" fmla="*/ 39059 w 402679"/>
                <a:gd name="connsiteY16" fmla="*/ 175766 h 427789"/>
                <a:gd name="connsiteX17" fmla="*/ 11160 w 402679"/>
                <a:gd name="connsiteY17" fmla="*/ 190645 h 427789"/>
                <a:gd name="connsiteX18" fmla="*/ 3720 w 402679"/>
                <a:gd name="connsiteY18" fmla="*/ 198085 h 427789"/>
                <a:gd name="connsiteX19" fmla="*/ 930 w 402679"/>
                <a:gd name="connsiteY19" fmla="*/ 202735 h 427789"/>
                <a:gd name="connsiteX20" fmla="*/ 0 w 402679"/>
                <a:gd name="connsiteY20" fmla="*/ 205525 h 427789"/>
                <a:gd name="connsiteX21" fmla="*/ 0 w 402679"/>
                <a:gd name="connsiteY21" fmla="*/ 208315 h 427789"/>
                <a:gd name="connsiteX22" fmla="*/ 930 w 402679"/>
                <a:gd name="connsiteY22" fmla="*/ 212035 h 427789"/>
                <a:gd name="connsiteX23" fmla="*/ 3720 w 402679"/>
                <a:gd name="connsiteY23" fmla="*/ 217615 h 427789"/>
                <a:gd name="connsiteX24" fmla="*/ 14879 w 402679"/>
                <a:gd name="connsiteY24" fmla="*/ 227844 h 427789"/>
                <a:gd name="connsiteX25" fmla="*/ 53939 w 402679"/>
                <a:gd name="connsiteY25" fmla="*/ 251094 h 427789"/>
                <a:gd name="connsiteX26" fmla="*/ 57659 w 402679"/>
                <a:gd name="connsiteY26" fmla="*/ 252954 h 427789"/>
                <a:gd name="connsiteX27" fmla="*/ 58588 w 402679"/>
                <a:gd name="connsiteY27" fmla="*/ 252954 h 427789"/>
                <a:gd name="connsiteX28" fmla="*/ 81838 w 402679"/>
                <a:gd name="connsiteY28" fmla="*/ 265973 h 427789"/>
                <a:gd name="connsiteX29" fmla="*/ 103227 w 402679"/>
                <a:gd name="connsiteY29" fmla="*/ 282713 h 427789"/>
                <a:gd name="connsiteX30" fmla="*/ 119037 w 402679"/>
                <a:gd name="connsiteY30" fmla="*/ 306892 h 427789"/>
                <a:gd name="connsiteX31" fmla="*/ 124617 w 402679"/>
                <a:gd name="connsiteY31" fmla="*/ 335722 h 427789"/>
                <a:gd name="connsiteX32" fmla="*/ 125547 w 402679"/>
                <a:gd name="connsiteY32" fmla="*/ 361761 h 427789"/>
                <a:gd name="connsiteX33" fmla="*/ 126477 w 402679"/>
                <a:gd name="connsiteY33" fmla="*/ 394310 h 427789"/>
                <a:gd name="connsiteX34" fmla="*/ 131127 w 402679"/>
                <a:gd name="connsiteY34" fmla="*/ 412910 h 427789"/>
                <a:gd name="connsiteX35" fmla="*/ 135776 w 402679"/>
                <a:gd name="connsiteY35" fmla="*/ 422210 h 427789"/>
                <a:gd name="connsiteX36" fmla="*/ 138566 w 402679"/>
                <a:gd name="connsiteY36" fmla="*/ 425000 h 427789"/>
                <a:gd name="connsiteX37" fmla="*/ 141357 w 402679"/>
                <a:gd name="connsiteY37" fmla="*/ 426860 h 427789"/>
                <a:gd name="connsiteX38" fmla="*/ 145076 w 402679"/>
                <a:gd name="connsiteY38" fmla="*/ 427790 h 427789"/>
                <a:gd name="connsiteX39" fmla="*/ 147866 w 402679"/>
                <a:gd name="connsiteY39" fmla="*/ 427790 h 427789"/>
                <a:gd name="connsiteX40" fmla="*/ 150656 w 402679"/>
                <a:gd name="connsiteY40" fmla="*/ 427790 h 427789"/>
                <a:gd name="connsiteX41" fmla="*/ 161816 w 402679"/>
                <a:gd name="connsiteY41" fmla="*/ 425000 h 427789"/>
                <a:gd name="connsiteX42" fmla="*/ 185065 w 402679"/>
                <a:gd name="connsiteY42" fmla="*/ 411050 h 427789"/>
                <a:gd name="connsiteX43" fmla="*/ 225055 w 402679"/>
                <a:gd name="connsiteY43" fmla="*/ 373851 h 427789"/>
                <a:gd name="connsiteX44" fmla="*/ 251094 w 402679"/>
                <a:gd name="connsiteY44" fmla="*/ 345022 h 427789"/>
                <a:gd name="connsiteX45" fmla="*/ 257604 w 402679"/>
                <a:gd name="connsiteY45" fmla="*/ 338512 h 427789"/>
                <a:gd name="connsiteX46" fmla="*/ 264113 w 402679"/>
                <a:gd name="connsiteY46" fmla="*/ 335722 h 427789"/>
                <a:gd name="connsiteX47" fmla="*/ 267833 w 402679"/>
                <a:gd name="connsiteY47" fmla="*/ 335722 h 427789"/>
                <a:gd name="connsiteX48" fmla="*/ 277133 w 402679"/>
                <a:gd name="connsiteY48" fmla="*/ 336652 h 427789"/>
                <a:gd name="connsiteX49" fmla="*/ 280853 w 402679"/>
                <a:gd name="connsiteY49" fmla="*/ 337582 h 427789"/>
                <a:gd name="connsiteX50" fmla="*/ 282713 w 402679"/>
                <a:gd name="connsiteY50" fmla="*/ 337582 h 427789"/>
                <a:gd name="connsiteX51" fmla="*/ 283643 w 402679"/>
                <a:gd name="connsiteY51" fmla="*/ 337582 h 427789"/>
                <a:gd name="connsiteX52" fmla="*/ 298522 w 402679"/>
                <a:gd name="connsiteY52" fmla="*/ 339442 h 427789"/>
                <a:gd name="connsiteX53" fmla="*/ 318052 w 402679"/>
                <a:gd name="connsiteY53" fmla="*/ 343162 h 427789"/>
                <a:gd name="connsiteX54" fmla="*/ 321772 w 402679"/>
                <a:gd name="connsiteY54" fmla="*/ 344092 h 427789"/>
                <a:gd name="connsiteX55" fmla="*/ 358971 w 402679"/>
                <a:gd name="connsiteY55" fmla="*/ 350601 h 427789"/>
                <a:gd name="connsiteX56" fmla="*/ 376641 w 402679"/>
                <a:gd name="connsiteY56" fmla="*/ 351531 h 427789"/>
                <a:gd name="connsiteX57" fmla="*/ 385941 w 402679"/>
                <a:gd name="connsiteY57" fmla="*/ 350601 h 427789"/>
                <a:gd name="connsiteX58" fmla="*/ 394310 w 402679"/>
                <a:gd name="connsiteY58" fmla="*/ 348741 h 427789"/>
                <a:gd name="connsiteX59" fmla="*/ 398030 w 402679"/>
                <a:gd name="connsiteY59" fmla="*/ 346881 h 427789"/>
                <a:gd name="connsiteX60" fmla="*/ 399890 w 402679"/>
                <a:gd name="connsiteY60" fmla="*/ 345022 h 427789"/>
                <a:gd name="connsiteX61" fmla="*/ 401750 w 402679"/>
                <a:gd name="connsiteY61" fmla="*/ 342232 h 427789"/>
                <a:gd name="connsiteX62" fmla="*/ 402680 w 402679"/>
                <a:gd name="connsiteY62" fmla="*/ 338512 h 427789"/>
                <a:gd name="connsiteX63" fmla="*/ 402680 w 402679"/>
                <a:gd name="connsiteY63" fmla="*/ 331072 h 427789"/>
                <a:gd name="connsiteX64" fmla="*/ 396170 w 402679"/>
                <a:gd name="connsiteY64" fmla="*/ 309682 h 427789"/>
                <a:gd name="connsiteX65" fmla="*/ 380360 w 402679"/>
                <a:gd name="connsiteY65" fmla="*/ 279923 h 427789"/>
                <a:gd name="connsiteX66" fmla="*/ 368271 w 402679"/>
                <a:gd name="connsiteY66" fmla="*/ 256674 h 427789"/>
                <a:gd name="connsiteX67" fmla="*/ 355251 w 402679"/>
                <a:gd name="connsiteY67" fmla="*/ 194365 h 427789"/>
                <a:gd name="connsiteX68" fmla="*/ 361761 w 402679"/>
                <a:gd name="connsiteY68" fmla="*/ 176696 h 427789"/>
                <a:gd name="connsiteX69" fmla="*/ 372921 w 402679"/>
                <a:gd name="connsiteY69" fmla="*/ 157166 h 427789"/>
                <a:gd name="connsiteX70" fmla="*/ 376641 w 402679"/>
                <a:gd name="connsiteY70" fmla="*/ 151586 h 427789"/>
                <a:gd name="connsiteX71" fmla="*/ 395240 w 402679"/>
                <a:gd name="connsiteY71" fmla="*/ 117177 h 427789"/>
                <a:gd name="connsiteX72" fmla="*/ 400820 w 402679"/>
                <a:gd name="connsiteY72" fmla="*/ 100437 h 427789"/>
                <a:gd name="connsiteX73" fmla="*/ 400820 w 402679"/>
                <a:gd name="connsiteY73" fmla="*/ 93928 h 427789"/>
                <a:gd name="connsiteX74" fmla="*/ 399890 w 402679"/>
                <a:gd name="connsiteY74" fmla="*/ 89278 h 427789"/>
                <a:gd name="connsiteX75" fmla="*/ 398030 w 402679"/>
                <a:gd name="connsiteY75" fmla="*/ 86488 h 427789"/>
                <a:gd name="connsiteX76" fmla="*/ 396170 w 402679"/>
                <a:gd name="connsiteY76" fmla="*/ 84628 h 427789"/>
                <a:gd name="connsiteX77" fmla="*/ 393380 w 402679"/>
                <a:gd name="connsiteY77" fmla="*/ 82768 h 427789"/>
                <a:gd name="connsiteX78" fmla="*/ 385941 w 402679"/>
                <a:gd name="connsiteY78" fmla="*/ 80908 h 427789"/>
                <a:gd name="connsiteX79" fmla="*/ 375710 w 402679"/>
                <a:gd name="connsiteY79" fmla="*/ 79978 h 427789"/>
                <a:gd name="connsiteX80" fmla="*/ 353391 w 402679"/>
                <a:gd name="connsiteY80" fmla="*/ 81838 h 427789"/>
                <a:gd name="connsiteX81" fmla="*/ 343161 w 402679"/>
                <a:gd name="connsiteY81" fmla="*/ 83698 h 427789"/>
                <a:gd name="connsiteX82" fmla="*/ 341302 w 402679"/>
                <a:gd name="connsiteY82" fmla="*/ 83698 h 427789"/>
                <a:gd name="connsiteX83" fmla="*/ 332002 w 402679"/>
                <a:gd name="connsiteY83" fmla="*/ 84628 h 427789"/>
                <a:gd name="connsiteX84" fmla="*/ 331072 w 402679"/>
                <a:gd name="connsiteY84" fmla="*/ 84628 h 427789"/>
                <a:gd name="connsiteX85" fmla="*/ 321772 w 402679"/>
                <a:gd name="connsiteY85" fmla="*/ 85558 h 427789"/>
                <a:gd name="connsiteX86" fmla="*/ 308753 w 402679"/>
                <a:gd name="connsiteY86" fmla="*/ 85558 h 427789"/>
                <a:gd name="connsiteX87" fmla="*/ 307822 w 402679"/>
                <a:gd name="connsiteY87" fmla="*/ 85558 h 427789"/>
                <a:gd name="connsiteX88" fmla="*/ 252954 w 402679"/>
                <a:gd name="connsiteY88" fmla="*/ 74398 h 427789"/>
                <a:gd name="connsiteX89" fmla="*/ 211105 w 402679"/>
                <a:gd name="connsiteY89" fmla="*/ 39989 h 427789"/>
                <a:gd name="connsiteX90" fmla="*/ 206455 w 402679"/>
                <a:gd name="connsiteY90" fmla="*/ 34409 h 427789"/>
                <a:gd name="connsiteX91" fmla="*/ 178556 w 402679"/>
                <a:gd name="connsiteY91" fmla="*/ 5580 h 427789"/>
                <a:gd name="connsiteX92" fmla="*/ 170186 w 402679"/>
                <a:gd name="connsiteY92" fmla="*/ 930 h 427789"/>
                <a:gd name="connsiteX93" fmla="*/ 165536 w 402679"/>
                <a:gd name="connsiteY93" fmla="*/ 0 h 427789"/>
                <a:gd name="connsiteX94" fmla="*/ 162746 w 402679"/>
                <a:gd name="connsiteY94" fmla="*/ 2790 h 427789"/>
                <a:gd name="connsiteX95" fmla="*/ 162746 w 402679"/>
                <a:gd name="connsiteY95" fmla="*/ 2790 h 42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02679" h="427789">
                  <a:moveTo>
                    <a:pt x="162746" y="2790"/>
                  </a:moveTo>
                  <a:cubicBezTo>
                    <a:pt x="162746" y="2790"/>
                    <a:pt x="161816" y="2790"/>
                    <a:pt x="161816" y="2790"/>
                  </a:cubicBezTo>
                  <a:cubicBezTo>
                    <a:pt x="160886" y="2790"/>
                    <a:pt x="159956" y="2790"/>
                    <a:pt x="159956" y="3720"/>
                  </a:cubicBezTo>
                  <a:cubicBezTo>
                    <a:pt x="159026" y="4650"/>
                    <a:pt x="158096" y="4650"/>
                    <a:pt x="157166" y="5580"/>
                  </a:cubicBezTo>
                  <a:cubicBezTo>
                    <a:pt x="156236" y="6510"/>
                    <a:pt x="154376" y="7440"/>
                    <a:pt x="153446" y="9300"/>
                  </a:cubicBezTo>
                  <a:cubicBezTo>
                    <a:pt x="151586" y="12090"/>
                    <a:pt x="148796" y="15810"/>
                    <a:pt x="146936" y="20459"/>
                  </a:cubicBezTo>
                  <a:cubicBezTo>
                    <a:pt x="143216" y="28829"/>
                    <a:pt x="141357" y="39059"/>
                    <a:pt x="139497" y="52079"/>
                  </a:cubicBezTo>
                  <a:cubicBezTo>
                    <a:pt x="138566" y="56729"/>
                    <a:pt x="138566" y="60449"/>
                    <a:pt x="137637" y="65098"/>
                  </a:cubicBezTo>
                  <a:lnTo>
                    <a:pt x="137637" y="66028"/>
                  </a:lnTo>
                  <a:cubicBezTo>
                    <a:pt x="136707" y="75328"/>
                    <a:pt x="135776" y="84628"/>
                    <a:pt x="133916" y="93928"/>
                  </a:cubicBezTo>
                  <a:cubicBezTo>
                    <a:pt x="131127" y="108807"/>
                    <a:pt x="125547" y="120897"/>
                    <a:pt x="118107" y="131127"/>
                  </a:cubicBezTo>
                  <a:cubicBezTo>
                    <a:pt x="108807" y="142286"/>
                    <a:pt x="96717" y="152516"/>
                    <a:pt x="80908" y="159956"/>
                  </a:cubicBezTo>
                  <a:cubicBezTo>
                    <a:pt x="72538" y="164606"/>
                    <a:pt x="63238" y="167396"/>
                    <a:pt x="53939" y="171116"/>
                  </a:cubicBezTo>
                  <a:lnTo>
                    <a:pt x="50218" y="172046"/>
                  </a:lnTo>
                  <a:cubicBezTo>
                    <a:pt x="46499" y="172976"/>
                    <a:pt x="43709" y="174836"/>
                    <a:pt x="39989" y="175766"/>
                  </a:cubicBezTo>
                  <a:lnTo>
                    <a:pt x="39059" y="175766"/>
                  </a:lnTo>
                  <a:lnTo>
                    <a:pt x="39059" y="175766"/>
                  </a:lnTo>
                  <a:cubicBezTo>
                    <a:pt x="27899" y="180416"/>
                    <a:pt x="18600" y="185065"/>
                    <a:pt x="11160" y="190645"/>
                  </a:cubicBezTo>
                  <a:cubicBezTo>
                    <a:pt x="8369" y="193435"/>
                    <a:pt x="5580" y="195295"/>
                    <a:pt x="3720" y="198085"/>
                  </a:cubicBezTo>
                  <a:cubicBezTo>
                    <a:pt x="2790" y="199945"/>
                    <a:pt x="1860" y="200875"/>
                    <a:pt x="930" y="202735"/>
                  </a:cubicBezTo>
                  <a:cubicBezTo>
                    <a:pt x="930" y="203665"/>
                    <a:pt x="0" y="204595"/>
                    <a:pt x="0" y="205525"/>
                  </a:cubicBezTo>
                  <a:cubicBezTo>
                    <a:pt x="0" y="206455"/>
                    <a:pt x="0" y="207385"/>
                    <a:pt x="0" y="208315"/>
                  </a:cubicBezTo>
                  <a:cubicBezTo>
                    <a:pt x="0" y="209245"/>
                    <a:pt x="930" y="211105"/>
                    <a:pt x="930" y="212035"/>
                  </a:cubicBezTo>
                  <a:cubicBezTo>
                    <a:pt x="1860" y="213895"/>
                    <a:pt x="2790" y="215755"/>
                    <a:pt x="3720" y="217615"/>
                  </a:cubicBezTo>
                  <a:cubicBezTo>
                    <a:pt x="6510" y="221335"/>
                    <a:pt x="10230" y="224124"/>
                    <a:pt x="14879" y="227844"/>
                  </a:cubicBezTo>
                  <a:cubicBezTo>
                    <a:pt x="26969" y="237144"/>
                    <a:pt x="40919" y="244584"/>
                    <a:pt x="53939" y="251094"/>
                  </a:cubicBezTo>
                  <a:lnTo>
                    <a:pt x="57659" y="252954"/>
                  </a:lnTo>
                  <a:lnTo>
                    <a:pt x="58588" y="252954"/>
                  </a:lnTo>
                  <a:cubicBezTo>
                    <a:pt x="66028" y="256674"/>
                    <a:pt x="74398" y="261324"/>
                    <a:pt x="81838" y="265973"/>
                  </a:cubicBezTo>
                  <a:cubicBezTo>
                    <a:pt x="88348" y="270623"/>
                    <a:pt x="96717" y="276203"/>
                    <a:pt x="103227" y="282713"/>
                  </a:cubicBezTo>
                  <a:cubicBezTo>
                    <a:pt x="110667" y="290153"/>
                    <a:pt x="115317" y="297593"/>
                    <a:pt x="119037" y="306892"/>
                  </a:cubicBezTo>
                  <a:cubicBezTo>
                    <a:pt x="121827" y="315262"/>
                    <a:pt x="123687" y="323632"/>
                    <a:pt x="124617" y="335722"/>
                  </a:cubicBezTo>
                  <a:cubicBezTo>
                    <a:pt x="125547" y="345022"/>
                    <a:pt x="125547" y="354321"/>
                    <a:pt x="125547" y="361761"/>
                  </a:cubicBezTo>
                  <a:cubicBezTo>
                    <a:pt x="125547" y="371991"/>
                    <a:pt x="125547" y="383151"/>
                    <a:pt x="126477" y="394310"/>
                  </a:cubicBezTo>
                  <a:cubicBezTo>
                    <a:pt x="127407" y="401750"/>
                    <a:pt x="129266" y="407330"/>
                    <a:pt x="131127" y="412910"/>
                  </a:cubicBezTo>
                  <a:cubicBezTo>
                    <a:pt x="132987" y="416630"/>
                    <a:pt x="133916" y="419420"/>
                    <a:pt x="135776" y="422210"/>
                  </a:cubicBezTo>
                  <a:cubicBezTo>
                    <a:pt x="136707" y="423140"/>
                    <a:pt x="137637" y="424070"/>
                    <a:pt x="138566" y="425000"/>
                  </a:cubicBezTo>
                  <a:cubicBezTo>
                    <a:pt x="139497" y="425930"/>
                    <a:pt x="140426" y="425930"/>
                    <a:pt x="141357" y="426860"/>
                  </a:cubicBezTo>
                  <a:cubicBezTo>
                    <a:pt x="142286" y="426860"/>
                    <a:pt x="144146" y="427790"/>
                    <a:pt x="145076" y="427790"/>
                  </a:cubicBezTo>
                  <a:cubicBezTo>
                    <a:pt x="146007" y="427790"/>
                    <a:pt x="146936" y="427790"/>
                    <a:pt x="147866" y="427790"/>
                  </a:cubicBezTo>
                  <a:cubicBezTo>
                    <a:pt x="148796" y="427790"/>
                    <a:pt x="149726" y="427790"/>
                    <a:pt x="150656" y="427790"/>
                  </a:cubicBezTo>
                  <a:cubicBezTo>
                    <a:pt x="154376" y="426860"/>
                    <a:pt x="157166" y="425930"/>
                    <a:pt x="161816" y="425000"/>
                  </a:cubicBezTo>
                  <a:cubicBezTo>
                    <a:pt x="169256" y="421280"/>
                    <a:pt x="176696" y="417560"/>
                    <a:pt x="185065" y="411050"/>
                  </a:cubicBezTo>
                  <a:cubicBezTo>
                    <a:pt x="198085" y="400820"/>
                    <a:pt x="210175" y="389660"/>
                    <a:pt x="225055" y="373851"/>
                  </a:cubicBezTo>
                  <a:cubicBezTo>
                    <a:pt x="233424" y="365481"/>
                    <a:pt x="241794" y="355251"/>
                    <a:pt x="251094" y="345022"/>
                  </a:cubicBezTo>
                  <a:cubicBezTo>
                    <a:pt x="252954" y="343162"/>
                    <a:pt x="254813" y="340372"/>
                    <a:pt x="257604" y="338512"/>
                  </a:cubicBezTo>
                  <a:cubicBezTo>
                    <a:pt x="259463" y="337582"/>
                    <a:pt x="262254" y="336652"/>
                    <a:pt x="264113" y="335722"/>
                  </a:cubicBezTo>
                  <a:cubicBezTo>
                    <a:pt x="265043" y="335722"/>
                    <a:pt x="266904" y="335722"/>
                    <a:pt x="267833" y="335722"/>
                  </a:cubicBezTo>
                  <a:cubicBezTo>
                    <a:pt x="270623" y="335722"/>
                    <a:pt x="274343" y="336652"/>
                    <a:pt x="277133" y="336652"/>
                  </a:cubicBezTo>
                  <a:lnTo>
                    <a:pt x="280853" y="337582"/>
                  </a:lnTo>
                  <a:lnTo>
                    <a:pt x="282713" y="337582"/>
                  </a:lnTo>
                  <a:lnTo>
                    <a:pt x="283643" y="337582"/>
                  </a:lnTo>
                  <a:cubicBezTo>
                    <a:pt x="288293" y="338512"/>
                    <a:pt x="293873" y="338512"/>
                    <a:pt x="298522" y="339442"/>
                  </a:cubicBezTo>
                  <a:cubicBezTo>
                    <a:pt x="305032" y="340372"/>
                    <a:pt x="311542" y="342232"/>
                    <a:pt x="318052" y="343162"/>
                  </a:cubicBezTo>
                  <a:lnTo>
                    <a:pt x="321772" y="344092"/>
                  </a:lnTo>
                  <a:cubicBezTo>
                    <a:pt x="332932" y="345952"/>
                    <a:pt x="345952" y="348741"/>
                    <a:pt x="358971" y="350601"/>
                  </a:cubicBezTo>
                  <a:cubicBezTo>
                    <a:pt x="366411" y="351531"/>
                    <a:pt x="371061" y="351531"/>
                    <a:pt x="376641" y="351531"/>
                  </a:cubicBezTo>
                  <a:cubicBezTo>
                    <a:pt x="380360" y="351531"/>
                    <a:pt x="383151" y="351531"/>
                    <a:pt x="385941" y="350601"/>
                  </a:cubicBezTo>
                  <a:cubicBezTo>
                    <a:pt x="388730" y="349671"/>
                    <a:pt x="391520" y="349671"/>
                    <a:pt x="394310" y="348741"/>
                  </a:cubicBezTo>
                  <a:cubicBezTo>
                    <a:pt x="395240" y="347811"/>
                    <a:pt x="397100" y="347811"/>
                    <a:pt x="398030" y="346881"/>
                  </a:cubicBezTo>
                  <a:cubicBezTo>
                    <a:pt x="398960" y="345952"/>
                    <a:pt x="399890" y="345952"/>
                    <a:pt x="399890" y="345022"/>
                  </a:cubicBezTo>
                  <a:cubicBezTo>
                    <a:pt x="400820" y="344092"/>
                    <a:pt x="400820" y="343162"/>
                    <a:pt x="401750" y="342232"/>
                  </a:cubicBezTo>
                  <a:cubicBezTo>
                    <a:pt x="401750" y="341302"/>
                    <a:pt x="402680" y="339442"/>
                    <a:pt x="402680" y="338512"/>
                  </a:cubicBezTo>
                  <a:cubicBezTo>
                    <a:pt x="402680" y="336652"/>
                    <a:pt x="402680" y="333862"/>
                    <a:pt x="402680" y="331072"/>
                  </a:cubicBezTo>
                  <a:cubicBezTo>
                    <a:pt x="401750" y="324562"/>
                    <a:pt x="399890" y="318052"/>
                    <a:pt x="396170" y="309682"/>
                  </a:cubicBezTo>
                  <a:cubicBezTo>
                    <a:pt x="391520" y="299453"/>
                    <a:pt x="385941" y="289223"/>
                    <a:pt x="380360" y="279923"/>
                  </a:cubicBezTo>
                  <a:cubicBezTo>
                    <a:pt x="376641" y="272483"/>
                    <a:pt x="371991" y="265044"/>
                    <a:pt x="368271" y="256674"/>
                  </a:cubicBezTo>
                  <a:cubicBezTo>
                    <a:pt x="359901" y="239934"/>
                    <a:pt x="351531" y="218545"/>
                    <a:pt x="355251" y="194365"/>
                  </a:cubicBezTo>
                  <a:cubicBezTo>
                    <a:pt x="356181" y="187855"/>
                    <a:pt x="358971" y="182276"/>
                    <a:pt x="361761" y="176696"/>
                  </a:cubicBezTo>
                  <a:cubicBezTo>
                    <a:pt x="365481" y="170186"/>
                    <a:pt x="369201" y="163676"/>
                    <a:pt x="372921" y="157166"/>
                  </a:cubicBezTo>
                  <a:lnTo>
                    <a:pt x="376641" y="151586"/>
                  </a:lnTo>
                  <a:cubicBezTo>
                    <a:pt x="383151" y="141357"/>
                    <a:pt x="389660" y="129267"/>
                    <a:pt x="395240" y="117177"/>
                  </a:cubicBezTo>
                  <a:cubicBezTo>
                    <a:pt x="398030" y="110667"/>
                    <a:pt x="399890" y="106017"/>
                    <a:pt x="400820" y="100437"/>
                  </a:cubicBezTo>
                  <a:cubicBezTo>
                    <a:pt x="400820" y="97648"/>
                    <a:pt x="400820" y="95788"/>
                    <a:pt x="400820" y="93928"/>
                  </a:cubicBezTo>
                  <a:cubicBezTo>
                    <a:pt x="400820" y="92068"/>
                    <a:pt x="399890" y="91138"/>
                    <a:pt x="399890" y="89278"/>
                  </a:cubicBezTo>
                  <a:cubicBezTo>
                    <a:pt x="399890" y="88348"/>
                    <a:pt x="398960" y="87418"/>
                    <a:pt x="398030" y="86488"/>
                  </a:cubicBezTo>
                  <a:cubicBezTo>
                    <a:pt x="397100" y="85558"/>
                    <a:pt x="397100" y="85558"/>
                    <a:pt x="396170" y="84628"/>
                  </a:cubicBezTo>
                  <a:cubicBezTo>
                    <a:pt x="395240" y="83698"/>
                    <a:pt x="394310" y="83698"/>
                    <a:pt x="393380" y="82768"/>
                  </a:cubicBezTo>
                  <a:cubicBezTo>
                    <a:pt x="391520" y="81838"/>
                    <a:pt x="388730" y="80908"/>
                    <a:pt x="385941" y="80908"/>
                  </a:cubicBezTo>
                  <a:cubicBezTo>
                    <a:pt x="383151" y="80908"/>
                    <a:pt x="379431" y="79978"/>
                    <a:pt x="375710" y="79978"/>
                  </a:cubicBezTo>
                  <a:cubicBezTo>
                    <a:pt x="367341" y="79978"/>
                    <a:pt x="359901" y="80908"/>
                    <a:pt x="353391" y="81838"/>
                  </a:cubicBezTo>
                  <a:cubicBezTo>
                    <a:pt x="349671" y="82768"/>
                    <a:pt x="345952" y="82768"/>
                    <a:pt x="343161" y="83698"/>
                  </a:cubicBezTo>
                  <a:lnTo>
                    <a:pt x="341302" y="83698"/>
                  </a:lnTo>
                  <a:cubicBezTo>
                    <a:pt x="338511" y="84628"/>
                    <a:pt x="334792" y="84628"/>
                    <a:pt x="332002" y="84628"/>
                  </a:cubicBezTo>
                  <a:lnTo>
                    <a:pt x="331072" y="84628"/>
                  </a:lnTo>
                  <a:cubicBezTo>
                    <a:pt x="328282" y="84628"/>
                    <a:pt x="324562" y="85558"/>
                    <a:pt x="321772" y="85558"/>
                  </a:cubicBezTo>
                  <a:cubicBezTo>
                    <a:pt x="317122" y="85558"/>
                    <a:pt x="313402" y="85558"/>
                    <a:pt x="308753" y="85558"/>
                  </a:cubicBezTo>
                  <a:lnTo>
                    <a:pt x="307822" y="85558"/>
                  </a:lnTo>
                  <a:cubicBezTo>
                    <a:pt x="285503" y="85558"/>
                    <a:pt x="267833" y="81838"/>
                    <a:pt x="252954" y="74398"/>
                  </a:cubicBezTo>
                  <a:cubicBezTo>
                    <a:pt x="239004" y="66958"/>
                    <a:pt x="225055" y="55799"/>
                    <a:pt x="211105" y="39989"/>
                  </a:cubicBezTo>
                  <a:lnTo>
                    <a:pt x="206455" y="34409"/>
                  </a:lnTo>
                  <a:cubicBezTo>
                    <a:pt x="198085" y="24179"/>
                    <a:pt x="188785" y="13950"/>
                    <a:pt x="178556" y="5580"/>
                  </a:cubicBezTo>
                  <a:cubicBezTo>
                    <a:pt x="175765" y="3720"/>
                    <a:pt x="172976" y="1860"/>
                    <a:pt x="170186" y="930"/>
                  </a:cubicBezTo>
                  <a:cubicBezTo>
                    <a:pt x="168326" y="0"/>
                    <a:pt x="167396" y="0"/>
                    <a:pt x="165536" y="0"/>
                  </a:cubicBezTo>
                  <a:cubicBezTo>
                    <a:pt x="163676" y="2790"/>
                    <a:pt x="163676" y="2790"/>
                    <a:pt x="162746" y="2790"/>
                  </a:cubicBezTo>
                  <a:lnTo>
                    <a:pt x="162746" y="2790"/>
                  </a:lnTo>
                  <a:close/>
                </a:path>
              </a:pathLst>
            </a:custGeom>
            <a:solidFill>
              <a:srgbClr val="FFB43D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1B2E63D4-525E-9C68-25EA-85D4992D4EC0}"/>
              </a:ext>
            </a:extLst>
          </p:cNvPr>
          <p:cNvSpPr txBox="1"/>
          <p:nvPr/>
        </p:nvSpPr>
        <p:spPr>
          <a:xfrm>
            <a:off x="3431837" y="923368"/>
            <a:ext cx="5118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Tạm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biệt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và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hẹn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gặp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lại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Ciel Crocant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67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437F4162-0B23-D8D5-14A4-B6BC7A456E06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custGeom>
            <a:avLst/>
            <a:gdLst>
              <a:gd name="connsiteX0" fmla="*/ 0 w 11159725"/>
              <a:gd name="connsiteY0" fmla="*/ 0 h 4463890"/>
              <a:gd name="connsiteX1" fmla="*/ 11159725 w 11159725"/>
              <a:gd name="connsiteY1" fmla="*/ 0 h 4463890"/>
              <a:gd name="connsiteX2" fmla="*/ 11159725 w 11159725"/>
              <a:gd name="connsiteY2" fmla="*/ 4463891 h 4463890"/>
              <a:gd name="connsiteX3" fmla="*/ 0 w 11159725"/>
              <a:gd name="connsiteY3" fmla="*/ 4463891 h 446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59725" h="4463890">
                <a:moveTo>
                  <a:pt x="0" y="0"/>
                </a:moveTo>
                <a:lnTo>
                  <a:pt x="11159725" y="0"/>
                </a:lnTo>
                <a:lnTo>
                  <a:pt x="11159725" y="4463891"/>
                </a:lnTo>
                <a:lnTo>
                  <a:pt x="0" y="4463891"/>
                </a:lnTo>
                <a:close/>
              </a:path>
            </a:pathLst>
          </a:custGeom>
          <a:solidFill>
            <a:srgbClr val="99FF99"/>
          </a:solidFill>
          <a:ln w="93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" name="Graphic 12">
            <a:extLst>
              <a:ext uri="{FF2B5EF4-FFF2-40B4-BE49-F238E27FC236}">
                <a16:creationId xmlns:a16="http://schemas.microsoft.com/office/drawing/2014/main" xmlns="" id="{582A1B61-8341-00DF-884B-9D19335C94B4}"/>
              </a:ext>
            </a:extLst>
          </p:cNvPr>
          <p:cNvGrpSpPr/>
          <p:nvPr/>
        </p:nvGrpSpPr>
        <p:grpSpPr>
          <a:xfrm>
            <a:off x="1523838" y="188673"/>
            <a:ext cx="1517482" cy="1605276"/>
            <a:chOff x="3042797" y="512245"/>
            <a:chExt cx="1222078" cy="1292781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0B44B623-8FFF-16C6-0D11-C84A34A9E26C}"/>
                </a:ext>
              </a:extLst>
            </p:cNvPr>
            <p:cNvSpPr/>
            <p:nvPr/>
          </p:nvSpPr>
          <p:spPr>
            <a:xfrm>
              <a:off x="3080578" y="612098"/>
              <a:ext cx="1184296" cy="1192928"/>
            </a:xfrm>
            <a:custGeom>
              <a:avLst/>
              <a:gdLst>
                <a:gd name="connsiteX0" fmla="*/ 323137 w 1184296"/>
                <a:gd name="connsiteY0" fmla="*/ 10230 h 1192928"/>
                <a:gd name="connsiteX1" fmla="*/ 310118 w 1184296"/>
                <a:gd name="connsiteY1" fmla="*/ 17670 h 1192928"/>
                <a:gd name="connsiteX2" fmla="*/ 299888 w 1184296"/>
                <a:gd name="connsiteY2" fmla="*/ 26039 h 1192928"/>
                <a:gd name="connsiteX3" fmla="*/ 290588 w 1184296"/>
                <a:gd name="connsiteY3" fmla="*/ 37199 h 1192928"/>
                <a:gd name="connsiteX4" fmla="*/ 273849 w 1184296"/>
                <a:gd name="connsiteY4" fmla="*/ 72538 h 1192928"/>
                <a:gd name="connsiteX5" fmla="*/ 267339 w 1184296"/>
                <a:gd name="connsiteY5" fmla="*/ 113457 h 1192928"/>
                <a:gd name="connsiteX6" fmla="*/ 269199 w 1184296"/>
                <a:gd name="connsiteY6" fmla="*/ 189715 h 1192928"/>
                <a:gd name="connsiteX7" fmla="*/ 271059 w 1184296"/>
                <a:gd name="connsiteY7" fmla="*/ 208315 h 1192928"/>
                <a:gd name="connsiteX8" fmla="*/ 273849 w 1184296"/>
                <a:gd name="connsiteY8" fmla="*/ 357111 h 1192928"/>
                <a:gd name="connsiteX9" fmla="*/ 258039 w 1184296"/>
                <a:gd name="connsiteY9" fmla="*/ 410120 h 1192928"/>
                <a:gd name="connsiteX10" fmla="*/ 232000 w 1184296"/>
                <a:gd name="connsiteY10" fmla="*/ 452899 h 1192928"/>
                <a:gd name="connsiteX11" fmla="*/ 180851 w 1184296"/>
                <a:gd name="connsiteY11" fmla="*/ 501258 h 1192928"/>
                <a:gd name="connsiteX12" fmla="*/ 131562 w 1184296"/>
                <a:gd name="connsiteY12" fmla="*/ 532877 h 1192928"/>
                <a:gd name="connsiteX13" fmla="*/ 91573 w 1184296"/>
                <a:gd name="connsiteY13" fmla="*/ 557986 h 1192928"/>
                <a:gd name="connsiteX14" fmla="*/ 49724 w 1184296"/>
                <a:gd name="connsiteY14" fmla="*/ 592396 h 1192928"/>
                <a:gd name="connsiteX15" fmla="*/ 39494 w 1184296"/>
                <a:gd name="connsiteY15" fmla="*/ 592396 h 1192928"/>
                <a:gd name="connsiteX16" fmla="*/ 35775 w 1184296"/>
                <a:gd name="connsiteY16" fmla="*/ 595185 h 1192928"/>
                <a:gd name="connsiteX17" fmla="*/ 4155 w 1184296"/>
                <a:gd name="connsiteY17" fmla="*/ 643544 h 1192928"/>
                <a:gd name="connsiteX18" fmla="*/ 2295 w 1184296"/>
                <a:gd name="connsiteY18" fmla="*/ 681673 h 1192928"/>
                <a:gd name="connsiteX19" fmla="*/ 61814 w 1184296"/>
                <a:gd name="connsiteY19" fmla="*/ 728172 h 1192928"/>
                <a:gd name="connsiteX20" fmla="*/ 106453 w 1184296"/>
                <a:gd name="connsiteY20" fmla="*/ 737472 h 1192928"/>
                <a:gd name="connsiteX21" fmla="*/ 151092 w 1184296"/>
                <a:gd name="connsiteY21" fmla="*/ 741192 h 1192928"/>
                <a:gd name="connsiteX22" fmla="*/ 181781 w 1184296"/>
                <a:gd name="connsiteY22" fmla="*/ 741192 h 1192928"/>
                <a:gd name="connsiteX23" fmla="*/ 246879 w 1184296"/>
                <a:gd name="connsiteY23" fmla="*/ 743982 h 1192928"/>
                <a:gd name="connsiteX24" fmla="*/ 279428 w 1184296"/>
                <a:gd name="connsiteY24" fmla="*/ 753282 h 1192928"/>
                <a:gd name="connsiteX25" fmla="*/ 299888 w 1184296"/>
                <a:gd name="connsiteY25" fmla="*/ 766301 h 1192928"/>
                <a:gd name="connsiteX26" fmla="*/ 317557 w 1184296"/>
                <a:gd name="connsiteY26" fmla="*/ 784901 h 1192928"/>
                <a:gd name="connsiteX27" fmla="*/ 331507 w 1184296"/>
                <a:gd name="connsiteY27" fmla="*/ 809080 h 1192928"/>
                <a:gd name="connsiteX28" fmla="*/ 339877 w 1184296"/>
                <a:gd name="connsiteY28" fmla="*/ 839769 h 1192928"/>
                <a:gd name="connsiteX29" fmla="*/ 345457 w 1184296"/>
                <a:gd name="connsiteY29" fmla="*/ 881618 h 1192928"/>
                <a:gd name="connsiteX30" fmla="*/ 351037 w 1184296"/>
                <a:gd name="connsiteY30" fmla="*/ 939277 h 1192928"/>
                <a:gd name="connsiteX31" fmla="*/ 353827 w 1184296"/>
                <a:gd name="connsiteY31" fmla="*/ 973686 h 1192928"/>
                <a:gd name="connsiteX32" fmla="*/ 366846 w 1184296"/>
                <a:gd name="connsiteY32" fmla="*/ 1072264 h 1192928"/>
                <a:gd name="connsiteX33" fmla="*/ 378006 w 1184296"/>
                <a:gd name="connsiteY33" fmla="*/ 1113183 h 1192928"/>
                <a:gd name="connsiteX34" fmla="*/ 394746 w 1184296"/>
                <a:gd name="connsiteY34" fmla="*/ 1150382 h 1192928"/>
                <a:gd name="connsiteX35" fmla="*/ 405905 w 1184296"/>
                <a:gd name="connsiteY35" fmla="*/ 1166191 h 1192928"/>
                <a:gd name="connsiteX36" fmla="*/ 420785 w 1184296"/>
                <a:gd name="connsiteY36" fmla="*/ 1179211 h 1192928"/>
                <a:gd name="connsiteX37" fmla="*/ 436595 w 1184296"/>
                <a:gd name="connsiteY37" fmla="*/ 1187581 h 1192928"/>
                <a:gd name="connsiteX38" fmla="*/ 455194 w 1184296"/>
                <a:gd name="connsiteY38" fmla="*/ 1192231 h 1192928"/>
                <a:gd name="connsiteX39" fmla="*/ 471934 w 1184296"/>
                <a:gd name="connsiteY39" fmla="*/ 1192231 h 1192928"/>
                <a:gd name="connsiteX40" fmla="*/ 494253 w 1184296"/>
                <a:gd name="connsiteY40" fmla="*/ 1188511 h 1192928"/>
                <a:gd name="connsiteX41" fmla="*/ 517503 w 1184296"/>
                <a:gd name="connsiteY41" fmla="*/ 1180141 h 1192928"/>
                <a:gd name="connsiteX42" fmla="*/ 531452 w 1184296"/>
                <a:gd name="connsiteY42" fmla="*/ 1172701 h 1192928"/>
                <a:gd name="connsiteX43" fmla="*/ 587251 w 1184296"/>
                <a:gd name="connsiteY43" fmla="*/ 1113183 h 1192928"/>
                <a:gd name="connsiteX44" fmla="*/ 624450 w 1184296"/>
                <a:gd name="connsiteY44" fmla="*/ 1034135 h 1192928"/>
                <a:gd name="connsiteX45" fmla="*/ 633750 w 1184296"/>
                <a:gd name="connsiteY45" fmla="*/ 1009025 h 1192928"/>
                <a:gd name="connsiteX46" fmla="*/ 654209 w 1184296"/>
                <a:gd name="connsiteY46" fmla="*/ 956947 h 1192928"/>
                <a:gd name="connsiteX47" fmla="*/ 687689 w 1184296"/>
                <a:gd name="connsiteY47" fmla="*/ 897428 h 1192928"/>
                <a:gd name="connsiteX48" fmla="*/ 708148 w 1184296"/>
                <a:gd name="connsiteY48" fmla="*/ 876969 h 1192928"/>
                <a:gd name="connsiteX49" fmla="*/ 724888 w 1184296"/>
                <a:gd name="connsiteY49" fmla="*/ 867669 h 1192928"/>
                <a:gd name="connsiteX50" fmla="*/ 726747 w 1184296"/>
                <a:gd name="connsiteY50" fmla="*/ 866739 h 1192928"/>
                <a:gd name="connsiteX51" fmla="*/ 748137 w 1184296"/>
                <a:gd name="connsiteY51" fmla="*/ 861159 h 1192928"/>
                <a:gd name="connsiteX52" fmla="*/ 771387 w 1184296"/>
                <a:gd name="connsiteY52" fmla="*/ 862089 h 1192928"/>
                <a:gd name="connsiteX53" fmla="*/ 831835 w 1184296"/>
                <a:gd name="connsiteY53" fmla="*/ 882548 h 1192928"/>
                <a:gd name="connsiteX54" fmla="*/ 877404 w 1184296"/>
                <a:gd name="connsiteY54" fmla="*/ 903938 h 1192928"/>
                <a:gd name="connsiteX55" fmla="*/ 916463 w 1184296"/>
                <a:gd name="connsiteY55" fmla="*/ 922537 h 1192928"/>
                <a:gd name="connsiteX56" fmla="*/ 1006671 w 1184296"/>
                <a:gd name="connsiteY56" fmla="*/ 956017 h 1192928"/>
                <a:gd name="connsiteX57" fmla="*/ 1093158 w 1184296"/>
                <a:gd name="connsiteY57" fmla="*/ 958806 h 1192928"/>
                <a:gd name="connsiteX58" fmla="*/ 1113618 w 1184296"/>
                <a:gd name="connsiteY58" fmla="*/ 951367 h 1192928"/>
                <a:gd name="connsiteX59" fmla="*/ 1133148 w 1184296"/>
                <a:gd name="connsiteY59" fmla="*/ 938347 h 1192928"/>
                <a:gd name="connsiteX60" fmla="*/ 1162907 w 1184296"/>
                <a:gd name="connsiteY60" fmla="*/ 903938 h 1192928"/>
                <a:gd name="connsiteX61" fmla="*/ 1174997 w 1184296"/>
                <a:gd name="connsiteY61" fmla="*/ 879758 h 1192928"/>
                <a:gd name="connsiteX62" fmla="*/ 1181506 w 1184296"/>
                <a:gd name="connsiteY62" fmla="*/ 859299 h 1192928"/>
                <a:gd name="connsiteX63" fmla="*/ 1184296 w 1184296"/>
                <a:gd name="connsiteY63" fmla="*/ 835120 h 1192928"/>
                <a:gd name="connsiteX64" fmla="*/ 1183366 w 1184296"/>
                <a:gd name="connsiteY64" fmla="*/ 808150 h 1192928"/>
                <a:gd name="connsiteX65" fmla="*/ 1151747 w 1184296"/>
                <a:gd name="connsiteY65" fmla="*/ 712363 h 1192928"/>
                <a:gd name="connsiteX66" fmla="*/ 1101528 w 1184296"/>
                <a:gd name="connsiteY66" fmla="*/ 624015 h 1192928"/>
                <a:gd name="connsiteX67" fmla="*/ 1096879 w 1184296"/>
                <a:gd name="connsiteY67" fmla="*/ 615645 h 1192928"/>
                <a:gd name="connsiteX68" fmla="*/ 1095948 w 1184296"/>
                <a:gd name="connsiteY68" fmla="*/ 613785 h 1192928"/>
                <a:gd name="connsiteX69" fmla="*/ 1042940 w 1184296"/>
                <a:gd name="connsiteY69" fmla="*/ 518927 h 1192928"/>
                <a:gd name="connsiteX70" fmla="*/ 1031780 w 1184296"/>
                <a:gd name="connsiteY70" fmla="*/ 492888 h 1192928"/>
                <a:gd name="connsiteX71" fmla="*/ 1017830 w 1184296"/>
                <a:gd name="connsiteY71" fmla="*/ 439879 h 1192928"/>
                <a:gd name="connsiteX72" fmla="*/ 1018760 w 1184296"/>
                <a:gd name="connsiteY72" fmla="*/ 404540 h 1192928"/>
                <a:gd name="connsiteX73" fmla="*/ 1031780 w 1184296"/>
                <a:gd name="connsiteY73" fmla="*/ 347811 h 1192928"/>
                <a:gd name="connsiteX74" fmla="*/ 1043870 w 1184296"/>
                <a:gd name="connsiteY74" fmla="*/ 293873 h 1192928"/>
                <a:gd name="connsiteX75" fmla="*/ 1032710 w 1184296"/>
                <a:gd name="connsiteY75" fmla="*/ 177626 h 1192928"/>
                <a:gd name="connsiteX76" fmla="*/ 991791 w 1184296"/>
                <a:gd name="connsiteY76" fmla="*/ 139497 h 1192928"/>
                <a:gd name="connsiteX77" fmla="*/ 941572 w 1184296"/>
                <a:gd name="connsiteY77" fmla="*/ 127407 h 1192928"/>
                <a:gd name="connsiteX78" fmla="*/ 890423 w 1184296"/>
                <a:gd name="connsiteY78" fmla="*/ 135777 h 1192928"/>
                <a:gd name="connsiteX79" fmla="*/ 845785 w 1184296"/>
                <a:gd name="connsiteY79" fmla="*/ 152516 h 1192928"/>
                <a:gd name="connsiteX80" fmla="*/ 839275 w 1184296"/>
                <a:gd name="connsiteY80" fmla="*/ 155306 h 1192928"/>
                <a:gd name="connsiteX81" fmla="*/ 787196 w 1184296"/>
                <a:gd name="connsiteY81" fmla="*/ 183206 h 1192928"/>
                <a:gd name="connsiteX82" fmla="*/ 776036 w 1184296"/>
                <a:gd name="connsiteY82" fmla="*/ 189715 h 1192928"/>
                <a:gd name="connsiteX83" fmla="*/ 730467 w 1184296"/>
                <a:gd name="connsiteY83" fmla="*/ 212965 h 1192928"/>
                <a:gd name="connsiteX84" fmla="*/ 710008 w 1184296"/>
                <a:gd name="connsiteY84" fmla="*/ 222265 h 1192928"/>
                <a:gd name="connsiteX85" fmla="*/ 665369 w 1184296"/>
                <a:gd name="connsiteY85" fmla="*/ 234354 h 1192928"/>
                <a:gd name="connsiteX86" fmla="*/ 644910 w 1184296"/>
                <a:gd name="connsiteY86" fmla="*/ 234354 h 1192928"/>
                <a:gd name="connsiteX87" fmla="*/ 627240 w 1184296"/>
                <a:gd name="connsiteY87" fmla="*/ 228774 h 1192928"/>
                <a:gd name="connsiteX88" fmla="*/ 602131 w 1184296"/>
                <a:gd name="connsiteY88" fmla="*/ 212965 h 1192928"/>
                <a:gd name="connsiteX89" fmla="*/ 539822 w 1184296"/>
                <a:gd name="connsiteY89" fmla="*/ 148796 h 1192928"/>
                <a:gd name="connsiteX90" fmla="*/ 537032 w 1184296"/>
                <a:gd name="connsiteY90" fmla="*/ 145076 h 1192928"/>
                <a:gd name="connsiteX91" fmla="*/ 506343 w 1184296"/>
                <a:gd name="connsiteY91" fmla="*/ 106947 h 1192928"/>
                <a:gd name="connsiteX92" fmla="*/ 472864 w 1184296"/>
                <a:gd name="connsiteY92" fmla="*/ 65098 h 1192928"/>
                <a:gd name="connsiteX93" fmla="*/ 431945 w 1184296"/>
                <a:gd name="connsiteY93" fmla="*/ 26039 h 1192928"/>
                <a:gd name="connsiteX94" fmla="*/ 386376 w 1184296"/>
                <a:gd name="connsiteY94" fmla="*/ 2790 h 1192928"/>
                <a:gd name="connsiteX95" fmla="*/ 361267 w 1184296"/>
                <a:gd name="connsiteY95" fmla="*/ 0 h 1192928"/>
                <a:gd name="connsiteX96" fmla="*/ 331507 w 1184296"/>
                <a:gd name="connsiteY96" fmla="*/ 5580 h 1192928"/>
                <a:gd name="connsiteX97" fmla="*/ 323137 w 1184296"/>
                <a:gd name="connsiteY97" fmla="*/ 10230 h 1192928"/>
                <a:gd name="connsiteX98" fmla="*/ 323137 w 1184296"/>
                <a:gd name="connsiteY98" fmla="*/ 10230 h 1192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184296" h="1192928">
                  <a:moveTo>
                    <a:pt x="323137" y="10230"/>
                  </a:moveTo>
                  <a:cubicBezTo>
                    <a:pt x="318488" y="12090"/>
                    <a:pt x="313838" y="14880"/>
                    <a:pt x="310118" y="17670"/>
                  </a:cubicBezTo>
                  <a:cubicBezTo>
                    <a:pt x="306398" y="20459"/>
                    <a:pt x="302678" y="23249"/>
                    <a:pt x="299888" y="26039"/>
                  </a:cubicBezTo>
                  <a:cubicBezTo>
                    <a:pt x="296168" y="29759"/>
                    <a:pt x="293378" y="33479"/>
                    <a:pt x="290588" y="37199"/>
                  </a:cubicBezTo>
                  <a:cubicBezTo>
                    <a:pt x="283149" y="46499"/>
                    <a:pt x="278499" y="57659"/>
                    <a:pt x="273849" y="72538"/>
                  </a:cubicBezTo>
                  <a:cubicBezTo>
                    <a:pt x="270129" y="83698"/>
                    <a:pt x="268269" y="96718"/>
                    <a:pt x="267339" y="113457"/>
                  </a:cubicBezTo>
                  <a:cubicBezTo>
                    <a:pt x="265479" y="139497"/>
                    <a:pt x="267339" y="166466"/>
                    <a:pt x="269199" y="189715"/>
                  </a:cubicBezTo>
                  <a:cubicBezTo>
                    <a:pt x="270129" y="196225"/>
                    <a:pt x="270129" y="201805"/>
                    <a:pt x="271059" y="208315"/>
                  </a:cubicBezTo>
                  <a:cubicBezTo>
                    <a:pt x="275709" y="257604"/>
                    <a:pt x="281288" y="307822"/>
                    <a:pt x="273849" y="357111"/>
                  </a:cubicBezTo>
                  <a:cubicBezTo>
                    <a:pt x="271059" y="375711"/>
                    <a:pt x="265479" y="394310"/>
                    <a:pt x="258039" y="410120"/>
                  </a:cubicBezTo>
                  <a:cubicBezTo>
                    <a:pt x="251529" y="425000"/>
                    <a:pt x="242229" y="438949"/>
                    <a:pt x="232000" y="452899"/>
                  </a:cubicBezTo>
                  <a:cubicBezTo>
                    <a:pt x="218050" y="470568"/>
                    <a:pt x="200380" y="486378"/>
                    <a:pt x="180851" y="501258"/>
                  </a:cubicBezTo>
                  <a:cubicBezTo>
                    <a:pt x="165041" y="512417"/>
                    <a:pt x="148302" y="522647"/>
                    <a:pt x="131562" y="532877"/>
                  </a:cubicBezTo>
                  <a:cubicBezTo>
                    <a:pt x="118542" y="541247"/>
                    <a:pt x="104593" y="548687"/>
                    <a:pt x="91573" y="557986"/>
                  </a:cubicBezTo>
                  <a:cubicBezTo>
                    <a:pt x="73904" y="570076"/>
                    <a:pt x="60884" y="580306"/>
                    <a:pt x="49724" y="592396"/>
                  </a:cubicBezTo>
                  <a:cubicBezTo>
                    <a:pt x="46004" y="590536"/>
                    <a:pt x="42284" y="590536"/>
                    <a:pt x="39494" y="592396"/>
                  </a:cubicBezTo>
                  <a:cubicBezTo>
                    <a:pt x="38564" y="593325"/>
                    <a:pt x="36705" y="594255"/>
                    <a:pt x="35775" y="595185"/>
                  </a:cubicBezTo>
                  <a:cubicBezTo>
                    <a:pt x="24615" y="607275"/>
                    <a:pt x="11595" y="624015"/>
                    <a:pt x="4155" y="643544"/>
                  </a:cubicBezTo>
                  <a:cubicBezTo>
                    <a:pt x="-495" y="656564"/>
                    <a:pt x="-1425" y="670514"/>
                    <a:pt x="2295" y="681673"/>
                  </a:cubicBezTo>
                  <a:cubicBezTo>
                    <a:pt x="8805" y="702133"/>
                    <a:pt x="28335" y="717942"/>
                    <a:pt x="61814" y="728172"/>
                  </a:cubicBezTo>
                  <a:cubicBezTo>
                    <a:pt x="77623" y="732822"/>
                    <a:pt x="93433" y="735612"/>
                    <a:pt x="106453" y="737472"/>
                  </a:cubicBezTo>
                  <a:cubicBezTo>
                    <a:pt x="119472" y="739332"/>
                    <a:pt x="134352" y="740262"/>
                    <a:pt x="151092" y="741192"/>
                  </a:cubicBezTo>
                  <a:cubicBezTo>
                    <a:pt x="161321" y="741192"/>
                    <a:pt x="171551" y="741192"/>
                    <a:pt x="181781" y="741192"/>
                  </a:cubicBezTo>
                  <a:cubicBezTo>
                    <a:pt x="203170" y="741192"/>
                    <a:pt x="225490" y="741192"/>
                    <a:pt x="246879" y="743982"/>
                  </a:cubicBezTo>
                  <a:cubicBezTo>
                    <a:pt x="258969" y="745842"/>
                    <a:pt x="270129" y="749562"/>
                    <a:pt x="279428" y="753282"/>
                  </a:cubicBezTo>
                  <a:cubicBezTo>
                    <a:pt x="286868" y="757001"/>
                    <a:pt x="293378" y="760721"/>
                    <a:pt x="299888" y="766301"/>
                  </a:cubicBezTo>
                  <a:cubicBezTo>
                    <a:pt x="306398" y="771881"/>
                    <a:pt x="311978" y="778391"/>
                    <a:pt x="317557" y="784901"/>
                  </a:cubicBezTo>
                  <a:cubicBezTo>
                    <a:pt x="324067" y="793271"/>
                    <a:pt x="327787" y="801640"/>
                    <a:pt x="331507" y="809080"/>
                  </a:cubicBezTo>
                  <a:cubicBezTo>
                    <a:pt x="335227" y="820240"/>
                    <a:pt x="338017" y="830470"/>
                    <a:pt x="339877" y="839769"/>
                  </a:cubicBezTo>
                  <a:cubicBezTo>
                    <a:pt x="342667" y="854649"/>
                    <a:pt x="344527" y="869529"/>
                    <a:pt x="345457" y="881618"/>
                  </a:cubicBezTo>
                  <a:cubicBezTo>
                    <a:pt x="347317" y="901148"/>
                    <a:pt x="349177" y="920677"/>
                    <a:pt x="351037" y="939277"/>
                  </a:cubicBezTo>
                  <a:cubicBezTo>
                    <a:pt x="351967" y="950437"/>
                    <a:pt x="352897" y="962526"/>
                    <a:pt x="353827" y="973686"/>
                  </a:cubicBezTo>
                  <a:cubicBezTo>
                    <a:pt x="356617" y="1003445"/>
                    <a:pt x="360336" y="1038785"/>
                    <a:pt x="366846" y="1072264"/>
                  </a:cubicBezTo>
                  <a:cubicBezTo>
                    <a:pt x="369636" y="1087143"/>
                    <a:pt x="373356" y="1101093"/>
                    <a:pt x="378006" y="1113183"/>
                  </a:cubicBezTo>
                  <a:cubicBezTo>
                    <a:pt x="383586" y="1128062"/>
                    <a:pt x="388236" y="1140152"/>
                    <a:pt x="394746" y="1150382"/>
                  </a:cubicBezTo>
                  <a:cubicBezTo>
                    <a:pt x="398466" y="1155962"/>
                    <a:pt x="402185" y="1160612"/>
                    <a:pt x="405905" y="1166191"/>
                  </a:cubicBezTo>
                  <a:cubicBezTo>
                    <a:pt x="410555" y="1171771"/>
                    <a:pt x="416135" y="1175491"/>
                    <a:pt x="420785" y="1179211"/>
                  </a:cubicBezTo>
                  <a:cubicBezTo>
                    <a:pt x="425435" y="1182931"/>
                    <a:pt x="431015" y="1185721"/>
                    <a:pt x="436595" y="1187581"/>
                  </a:cubicBezTo>
                  <a:cubicBezTo>
                    <a:pt x="442174" y="1190371"/>
                    <a:pt x="448684" y="1191301"/>
                    <a:pt x="455194" y="1192231"/>
                  </a:cubicBezTo>
                  <a:cubicBezTo>
                    <a:pt x="460774" y="1193161"/>
                    <a:pt x="466354" y="1193161"/>
                    <a:pt x="471934" y="1192231"/>
                  </a:cubicBezTo>
                  <a:cubicBezTo>
                    <a:pt x="480303" y="1191301"/>
                    <a:pt x="487743" y="1190371"/>
                    <a:pt x="494253" y="1188511"/>
                  </a:cubicBezTo>
                  <a:cubicBezTo>
                    <a:pt x="501693" y="1186651"/>
                    <a:pt x="510063" y="1183861"/>
                    <a:pt x="517503" y="1180141"/>
                  </a:cubicBezTo>
                  <a:cubicBezTo>
                    <a:pt x="522152" y="1178281"/>
                    <a:pt x="526802" y="1175491"/>
                    <a:pt x="531452" y="1172701"/>
                  </a:cubicBezTo>
                  <a:cubicBezTo>
                    <a:pt x="551912" y="1159682"/>
                    <a:pt x="570511" y="1140152"/>
                    <a:pt x="587251" y="1113183"/>
                  </a:cubicBezTo>
                  <a:cubicBezTo>
                    <a:pt x="602131" y="1088073"/>
                    <a:pt x="613290" y="1062034"/>
                    <a:pt x="624450" y="1034135"/>
                  </a:cubicBezTo>
                  <a:cubicBezTo>
                    <a:pt x="628170" y="1025765"/>
                    <a:pt x="630960" y="1017395"/>
                    <a:pt x="633750" y="1009025"/>
                  </a:cubicBezTo>
                  <a:cubicBezTo>
                    <a:pt x="640260" y="992286"/>
                    <a:pt x="646769" y="974616"/>
                    <a:pt x="654209" y="956947"/>
                  </a:cubicBezTo>
                  <a:cubicBezTo>
                    <a:pt x="661649" y="940207"/>
                    <a:pt x="672809" y="917888"/>
                    <a:pt x="687689" y="897428"/>
                  </a:cubicBezTo>
                  <a:cubicBezTo>
                    <a:pt x="694198" y="889058"/>
                    <a:pt x="701638" y="882548"/>
                    <a:pt x="708148" y="876969"/>
                  </a:cubicBezTo>
                  <a:cubicBezTo>
                    <a:pt x="713728" y="873249"/>
                    <a:pt x="719308" y="869529"/>
                    <a:pt x="724888" y="867669"/>
                  </a:cubicBezTo>
                  <a:lnTo>
                    <a:pt x="726747" y="866739"/>
                  </a:lnTo>
                  <a:cubicBezTo>
                    <a:pt x="733257" y="863949"/>
                    <a:pt x="740697" y="862089"/>
                    <a:pt x="748137" y="861159"/>
                  </a:cubicBezTo>
                  <a:cubicBezTo>
                    <a:pt x="756507" y="860229"/>
                    <a:pt x="763947" y="861159"/>
                    <a:pt x="771387" y="862089"/>
                  </a:cubicBezTo>
                  <a:cubicBezTo>
                    <a:pt x="792776" y="865809"/>
                    <a:pt x="814165" y="875109"/>
                    <a:pt x="831835" y="882548"/>
                  </a:cubicBezTo>
                  <a:cubicBezTo>
                    <a:pt x="846714" y="889058"/>
                    <a:pt x="862524" y="896498"/>
                    <a:pt x="877404" y="903938"/>
                  </a:cubicBezTo>
                  <a:cubicBezTo>
                    <a:pt x="890423" y="910448"/>
                    <a:pt x="903443" y="916028"/>
                    <a:pt x="916463" y="922537"/>
                  </a:cubicBezTo>
                  <a:cubicBezTo>
                    <a:pt x="949012" y="937417"/>
                    <a:pt x="976911" y="948577"/>
                    <a:pt x="1006671" y="956017"/>
                  </a:cubicBezTo>
                  <a:cubicBezTo>
                    <a:pt x="1040150" y="964386"/>
                    <a:pt x="1068979" y="965316"/>
                    <a:pt x="1093158" y="958806"/>
                  </a:cubicBezTo>
                  <a:cubicBezTo>
                    <a:pt x="1099668" y="956947"/>
                    <a:pt x="1106178" y="955087"/>
                    <a:pt x="1113618" y="951367"/>
                  </a:cubicBezTo>
                  <a:cubicBezTo>
                    <a:pt x="1121058" y="947647"/>
                    <a:pt x="1127568" y="942997"/>
                    <a:pt x="1133148" y="938347"/>
                  </a:cubicBezTo>
                  <a:cubicBezTo>
                    <a:pt x="1144307" y="929977"/>
                    <a:pt x="1154537" y="918818"/>
                    <a:pt x="1162907" y="903938"/>
                  </a:cubicBezTo>
                  <a:cubicBezTo>
                    <a:pt x="1167557" y="896498"/>
                    <a:pt x="1171277" y="888128"/>
                    <a:pt x="1174997" y="879758"/>
                  </a:cubicBezTo>
                  <a:cubicBezTo>
                    <a:pt x="1177786" y="873249"/>
                    <a:pt x="1179646" y="866739"/>
                    <a:pt x="1181506" y="859299"/>
                  </a:cubicBezTo>
                  <a:cubicBezTo>
                    <a:pt x="1183366" y="851859"/>
                    <a:pt x="1184296" y="843489"/>
                    <a:pt x="1184296" y="835120"/>
                  </a:cubicBezTo>
                  <a:cubicBezTo>
                    <a:pt x="1184296" y="825820"/>
                    <a:pt x="1183366" y="816520"/>
                    <a:pt x="1183366" y="808150"/>
                  </a:cubicBezTo>
                  <a:cubicBezTo>
                    <a:pt x="1179646" y="772811"/>
                    <a:pt x="1165697" y="740262"/>
                    <a:pt x="1151747" y="712363"/>
                  </a:cubicBezTo>
                  <a:cubicBezTo>
                    <a:pt x="1136867" y="681673"/>
                    <a:pt x="1119198" y="651914"/>
                    <a:pt x="1101528" y="624015"/>
                  </a:cubicBezTo>
                  <a:lnTo>
                    <a:pt x="1096879" y="615645"/>
                  </a:lnTo>
                  <a:lnTo>
                    <a:pt x="1095948" y="613785"/>
                  </a:lnTo>
                  <a:cubicBezTo>
                    <a:pt x="1077349" y="583096"/>
                    <a:pt x="1058749" y="551477"/>
                    <a:pt x="1042940" y="518927"/>
                  </a:cubicBezTo>
                  <a:cubicBezTo>
                    <a:pt x="1038290" y="509628"/>
                    <a:pt x="1034570" y="501258"/>
                    <a:pt x="1031780" y="492888"/>
                  </a:cubicBezTo>
                  <a:cubicBezTo>
                    <a:pt x="1024340" y="474288"/>
                    <a:pt x="1019690" y="456619"/>
                    <a:pt x="1017830" y="439879"/>
                  </a:cubicBezTo>
                  <a:cubicBezTo>
                    <a:pt x="1016900" y="428720"/>
                    <a:pt x="1017830" y="416630"/>
                    <a:pt x="1018760" y="404540"/>
                  </a:cubicBezTo>
                  <a:cubicBezTo>
                    <a:pt x="1022480" y="385011"/>
                    <a:pt x="1027130" y="366411"/>
                    <a:pt x="1031780" y="347811"/>
                  </a:cubicBezTo>
                  <a:cubicBezTo>
                    <a:pt x="1036430" y="330142"/>
                    <a:pt x="1041080" y="312472"/>
                    <a:pt x="1043870" y="293873"/>
                  </a:cubicBezTo>
                  <a:cubicBezTo>
                    <a:pt x="1050380" y="258534"/>
                    <a:pt x="1055030" y="213895"/>
                    <a:pt x="1032710" y="177626"/>
                  </a:cubicBezTo>
                  <a:cubicBezTo>
                    <a:pt x="1023410" y="161816"/>
                    <a:pt x="1008531" y="147866"/>
                    <a:pt x="991791" y="139497"/>
                  </a:cubicBezTo>
                  <a:cubicBezTo>
                    <a:pt x="976911" y="132057"/>
                    <a:pt x="960172" y="127407"/>
                    <a:pt x="941572" y="127407"/>
                  </a:cubicBezTo>
                  <a:cubicBezTo>
                    <a:pt x="925762" y="127407"/>
                    <a:pt x="909953" y="130197"/>
                    <a:pt x="890423" y="135777"/>
                  </a:cubicBezTo>
                  <a:cubicBezTo>
                    <a:pt x="877404" y="139497"/>
                    <a:pt x="862524" y="145076"/>
                    <a:pt x="845785" y="152516"/>
                  </a:cubicBezTo>
                  <a:cubicBezTo>
                    <a:pt x="843925" y="153446"/>
                    <a:pt x="841135" y="154376"/>
                    <a:pt x="839275" y="155306"/>
                  </a:cubicBezTo>
                  <a:cubicBezTo>
                    <a:pt x="821605" y="163676"/>
                    <a:pt x="803936" y="172976"/>
                    <a:pt x="787196" y="183206"/>
                  </a:cubicBezTo>
                  <a:lnTo>
                    <a:pt x="776036" y="189715"/>
                  </a:lnTo>
                  <a:cubicBezTo>
                    <a:pt x="759297" y="199015"/>
                    <a:pt x="744417" y="206455"/>
                    <a:pt x="730467" y="212965"/>
                  </a:cubicBezTo>
                  <a:cubicBezTo>
                    <a:pt x="723028" y="215755"/>
                    <a:pt x="716518" y="219475"/>
                    <a:pt x="710008" y="222265"/>
                  </a:cubicBezTo>
                  <a:cubicBezTo>
                    <a:pt x="693268" y="228774"/>
                    <a:pt x="678389" y="232494"/>
                    <a:pt x="665369" y="234354"/>
                  </a:cubicBezTo>
                  <a:cubicBezTo>
                    <a:pt x="657929" y="235284"/>
                    <a:pt x="651419" y="234354"/>
                    <a:pt x="644910" y="234354"/>
                  </a:cubicBezTo>
                  <a:cubicBezTo>
                    <a:pt x="639330" y="233424"/>
                    <a:pt x="632820" y="231564"/>
                    <a:pt x="627240" y="228774"/>
                  </a:cubicBezTo>
                  <a:cubicBezTo>
                    <a:pt x="618870" y="225054"/>
                    <a:pt x="610500" y="219475"/>
                    <a:pt x="602131" y="212965"/>
                  </a:cubicBezTo>
                  <a:cubicBezTo>
                    <a:pt x="578881" y="194365"/>
                    <a:pt x="559352" y="171116"/>
                    <a:pt x="539822" y="148796"/>
                  </a:cubicBezTo>
                  <a:lnTo>
                    <a:pt x="537032" y="145076"/>
                  </a:lnTo>
                  <a:cubicBezTo>
                    <a:pt x="526802" y="133917"/>
                    <a:pt x="517503" y="121827"/>
                    <a:pt x="506343" y="106947"/>
                  </a:cubicBezTo>
                  <a:cubicBezTo>
                    <a:pt x="495183" y="92998"/>
                    <a:pt x="484023" y="79048"/>
                    <a:pt x="472864" y="65098"/>
                  </a:cubicBezTo>
                  <a:cubicBezTo>
                    <a:pt x="459844" y="50219"/>
                    <a:pt x="446824" y="37199"/>
                    <a:pt x="431945" y="26039"/>
                  </a:cubicBezTo>
                  <a:cubicBezTo>
                    <a:pt x="417065" y="14880"/>
                    <a:pt x="401255" y="6510"/>
                    <a:pt x="386376" y="2790"/>
                  </a:cubicBezTo>
                  <a:cubicBezTo>
                    <a:pt x="378006" y="930"/>
                    <a:pt x="369636" y="0"/>
                    <a:pt x="361267" y="0"/>
                  </a:cubicBezTo>
                  <a:cubicBezTo>
                    <a:pt x="350107" y="930"/>
                    <a:pt x="340807" y="2790"/>
                    <a:pt x="331507" y="5580"/>
                  </a:cubicBezTo>
                  <a:cubicBezTo>
                    <a:pt x="328717" y="7440"/>
                    <a:pt x="325927" y="8370"/>
                    <a:pt x="323137" y="10230"/>
                  </a:cubicBezTo>
                  <a:lnTo>
                    <a:pt x="323137" y="10230"/>
                  </a:lnTo>
                  <a:close/>
                </a:path>
              </a:pathLst>
            </a:custGeom>
            <a:solidFill>
              <a:srgbClr val="6DB778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A5A9F368-2BB2-05AF-EC20-962C4C48E612}"/>
                </a:ext>
              </a:extLst>
            </p:cNvPr>
            <p:cNvSpPr/>
            <p:nvPr/>
          </p:nvSpPr>
          <p:spPr>
            <a:xfrm>
              <a:off x="3042797" y="512245"/>
              <a:ext cx="1136287" cy="1195494"/>
            </a:xfrm>
            <a:custGeom>
              <a:avLst/>
              <a:gdLst>
                <a:gd name="connsiteX0" fmla="*/ 374869 w 1136287"/>
                <a:gd name="connsiteY0" fmla="*/ 4995 h 1195494"/>
                <a:gd name="connsiteX1" fmla="*/ 356269 w 1136287"/>
                <a:gd name="connsiteY1" fmla="*/ 20805 h 1195494"/>
                <a:gd name="connsiteX2" fmla="*/ 344180 w 1136287"/>
                <a:gd name="connsiteY2" fmla="*/ 50564 h 1195494"/>
                <a:gd name="connsiteX3" fmla="*/ 339530 w 1136287"/>
                <a:gd name="connsiteY3" fmla="*/ 90553 h 1195494"/>
                <a:gd name="connsiteX4" fmla="*/ 341390 w 1136287"/>
                <a:gd name="connsiteY4" fmla="*/ 131472 h 1195494"/>
                <a:gd name="connsiteX5" fmla="*/ 354409 w 1136287"/>
                <a:gd name="connsiteY5" fmla="*/ 207730 h 1195494"/>
                <a:gd name="connsiteX6" fmla="*/ 373939 w 1136287"/>
                <a:gd name="connsiteY6" fmla="*/ 353737 h 1195494"/>
                <a:gd name="connsiteX7" fmla="*/ 367429 w 1136287"/>
                <a:gd name="connsiteY7" fmla="*/ 395586 h 1195494"/>
                <a:gd name="connsiteX8" fmla="*/ 355339 w 1136287"/>
                <a:gd name="connsiteY8" fmla="*/ 422555 h 1195494"/>
                <a:gd name="connsiteX9" fmla="*/ 337670 w 1136287"/>
                <a:gd name="connsiteY9" fmla="*/ 443945 h 1195494"/>
                <a:gd name="connsiteX10" fmla="*/ 300471 w 1136287"/>
                <a:gd name="connsiteY10" fmla="*/ 468124 h 1195494"/>
                <a:gd name="connsiteX11" fmla="*/ 217703 w 1136287"/>
                <a:gd name="connsiteY11" fmla="*/ 507183 h 1195494"/>
                <a:gd name="connsiteX12" fmla="*/ 179574 w 1136287"/>
                <a:gd name="connsiteY12" fmla="*/ 524853 h 1195494"/>
                <a:gd name="connsiteX13" fmla="*/ 112615 w 1136287"/>
                <a:gd name="connsiteY13" fmla="*/ 558332 h 1195494"/>
                <a:gd name="connsiteX14" fmla="*/ 56817 w 1136287"/>
                <a:gd name="connsiteY14" fmla="*/ 592741 h 1195494"/>
                <a:gd name="connsiteX15" fmla="*/ 32637 w 1136287"/>
                <a:gd name="connsiteY15" fmla="*/ 612270 h 1195494"/>
                <a:gd name="connsiteX16" fmla="*/ 15898 w 1136287"/>
                <a:gd name="connsiteY16" fmla="*/ 630870 h 1195494"/>
                <a:gd name="connsiteX17" fmla="*/ 88 w 1136287"/>
                <a:gd name="connsiteY17" fmla="*/ 677369 h 1195494"/>
                <a:gd name="connsiteX18" fmla="*/ 7528 w 1136287"/>
                <a:gd name="connsiteY18" fmla="*/ 702478 h 1195494"/>
                <a:gd name="connsiteX19" fmla="*/ 15898 w 1136287"/>
                <a:gd name="connsiteY19" fmla="*/ 715498 h 1195494"/>
                <a:gd name="connsiteX20" fmla="*/ 27057 w 1136287"/>
                <a:gd name="connsiteY20" fmla="*/ 727588 h 1195494"/>
                <a:gd name="connsiteX21" fmla="*/ 51237 w 1136287"/>
                <a:gd name="connsiteY21" fmla="*/ 743397 h 1195494"/>
                <a:gd name="connsiteX22" fmla="*/ 80996 w 1136287"/>
                <a:gd name="connsiteY22" fmla="*/ 752697 h 1195494"/>
                <a:gd name="connsiteX23" fmla="*/ 134935 w 1136287"/>
                <a:gd name="connsiteY23" fmla="*/ 758277 h 1195494"/>
                <a:gd name="connsiteX24" fmla="*/ 191663 w 1136287"/>
                <a:gd name="connsiteY24" fmla="*/ 757347 h 1195494"/>
                <a:gd name="connsiteX25" fmla="*/ 300471 w 1136287"/>
                <a:gd name="connsiteY25" fmla="*/ 754557 h 1195494"/>
                <a:gd name="connsiteX26" fmla="*/ 341390 w 1136287"/>
                <a:gd name="connsiteY26" fmla="*/ 760137 h 1195494"/>
                <a:gd name="connsiteX27" fmla="*/ 356269 w 1136287"/>
                <a:gd name="connsiteY27" fmla="*/ 766647 h 1195494"/>
                <a:gd name="connsiteX28" fmla="*/ 369289 w 1136287"/>
                <a:gd name="connsiteY28" fmla="*/ 777806 h 1195494"/>
                <a:gd name="connsiteX29" fmla="*/ 383239 w 1136287"/>
                <a:gd name="connsiteY29" fmla="*/ 798266 h 1195494"/>
                <a:gd name="connsiteX30" fmla="*/ 399978 w 1136287"/>
                <a:gd name="connsiteY30" fmla="*/ 845695 h 1195494"/>
                <a:gd name="connsiteX31" fmla="*/ 415788 w 1136287"/>
                <a:gd name="connsiteY31" fmla="*/ 1015881 h 1195494"/>
                <a:gd name="connsiteX32" fmla="*/ 420438 w 1136287"/>
                <a:gd name="connsiteY32" fmla="*/ 1049360 h 1195494"/>
                <a:gd name="connsiteX33" fmla="*/ 426018 w 1136287"/>
                <a:gd name="connsiteY33" fmla="*/ 1086559 h 1195494"/>
                <a:gd name="connsiteX34" fmla="*/ 440897 w 1136287"/>
                <a:gd name="connsiteY34" fmla="*/ 1154447 h 1195494"/>
                <a:gd name="connsiteX35" fmla="*/ 452987 w 1136287"/>
                <a:gd name="connsiteY35" fmla="*/ 1178627 h 1195494"/>
                <a:gd name="connsiteX36" fmla="*/ 470656 w 1136287"/>
                <a:gd name="connsiteY36" fmla="*/ 1193506 h 1195494"/>
                <a:gd name="connsiteX37" fmla="*/ 495766 w 1136287"/>
                <a:gd name="connsiteY37" fmla="*/ 1192576 h 1195494"/>
                <a:gd name="connsiteX38" fmla="*/ 521805 w 1136287"/>
                <a:gd name="connsiteY38" fmla="*/ 1173047 h 1195494"/>
                <a:gd name="connsiteX39" fmla="*/ 551564 w 1136287"/>
                <a:gd name="connsiteY39" fmla="*/ 1135848 h 1195494"/>
                <a:gd name="connsiteX40" fmla="*/ 585974 w 1136287"/>
                <a:gd name="connsiteY40" fmla="*/ 1083769 h 1195494"/>
                <a:gd name="connsiteX41" fmla="*/ 651072 w 1136287"/>
                <a:gd name="connsiteY41" fmla="*/ 976822 h 1195494"/>
                <a:gd name="connsiteX42" fmla="*/ 685481 w 1136287"/>
                <a:gd name="connsiteY42" fmla="*/ 921023 h 1195494"/>
                <a:gd name="connsiteX43" fmla="*/ 734770 w 1136287"/>
                <a:gd name="connsiteY43" fmla="*/ 846625 h 1195494"/>
                <a:gd name="connsiteX44" fmla="*/ 735700 w 1136287"/>
                <a:gd name="connsiteY44" fmla="*/ 846625 h 1195494"/>
                <a:gd name="connsiteX45" fmla="*/ 787779 w 1136287"/>
                <a:gd name="connsiteY45" fmla="*/ 869874 h 1195494"/>
                <a:gd name="connsiteX46" fmla="*/ 827768 w 1136287"/>
                <a:gd name="connsiteY46" fmla="*/ 889404 h 1195494"/>
                <a:gd name="connsiteX47" fmla="*/ 915186 w 1136287"/>
                <a:gd name="connsiteY47" fmla="*/ 933113 h 1195494"/>
                <a:gd name="connsiteX48" fmla="*/ 1008183 w 1136287"/>
                <a:gd name="connsiteY48" fmla="*/ 964732 h 1195494"/>
                <a:gd name="connsiteX49" fmla="*/ 1092811 w 1136287"/>
                <a:gd name="connsiteY49" fmla="*/ 961942 h 1195494"/>
                <a:gd name="connsiteX50" fmla="*/ 1132800 w 1136287"/>
                <a:gd name="connsiteY50" fmla="*/ 926603 h 1195494"/>
                <a:gd name="connsiteX51" fmla="*/ 1135590 w 1136287"/>
                <a:gd name="connsiteY51" fmla="*/ 913583 h 1195494"/>
                <a:gd name="connsiteX52" fmla="*/ 1135590 w 1136287"/>
                <a:gd name="connsiteY52" fmla="*/ 898703 h 1195494"/>
                <a:gd name="connsiteX53" fmla="*/ 1129080 w 1136287"/>
                <a:gd name="connsiteY53" fmla="*/ 871734 h 1195494"/>
                <a:gd name="connsiteX54" fmla="*/ 1116061 w 1136287"/>
                <a:gd name="connsiteY54" fmla="*/ 842905 h 1195494"/>
                <a:gd name="connsiteX55" fmla="*/ 1099321 w 1136287"/>
                <a:gd name="connsiteY55" fmla="*/ 815935 h 1195494"/>
                <a:gd name="connsiteX56" fmla="*/ 1061192 w 1136287"/>
                <a:gd name="connsiteY56" fmla="*/ 763857 h 1195494"/>
                <a:gd name="connsiteX57" fmla="*/ 1040732 w 1136287"/>
                <a:gd name="connsiteY57" fmla="*/ 736887 h 1195494"/>
                <a:gd name="connsiteX58" fmla="*/ 1020273 w 1136287"/>
                <a:gd name="connsiteY58" fmla="*/ 706198 h 1195494"/>
                <a:gd name="connsiteX59" fmla="*/ 967264 w 1136287"/>
                <a:gd name="connsiteY59" fmla="*/ 620640 h 1195494"/>
                <a:gd name="connsiteX60" fmla="*/ 944945 w 1136287"/>
                <a:gd name="connsiteY60" fmla="*/ 563912 h 1195494"/>
                <a:gd name="connsiteX61" fmla="*/ 941225 w 1136287"/>
                <a:gd name="connsiteY61" fmla="*/ 526713 h 1195494"/>
                <a:gd name="connsiteX62" fmla="*/ 948665 w 1136287"/>
                <a:gd name="connsiteY62" fmla="*/ 486724 h 1195494"/>
                <a:gd name="connsiteX63" fmla="*/ 982144 w 1136287"/>
                <a:gd name="connsiteY63" fmla="*/ 417905 h 1195494"/>
                <a:gd name="connsiteX64" fmla="*/ 1013763 w 1136287"/>
                <a:gd name="connsiteY64" fmla="*/ 372336 h 1195494"/>
                <a:gd name="connsiteX65" fmla="*/ 1052822 w 1136287"/>
                <a:gd name="connsiteY65" fmla="*/ 314678 h 1195494"/>
                <a:gd name="connsiteX66" fmla="*/ 1090021 w 1136287"/>
                <a:gd name="connsiteY66" fmla="*/ 247719 h 1195494"/>
                <a:gd name="connsiteX67" fmla="*/ 1105831 w 1136287"/>
                <a:gd name="connsiteY67" fmla="*/ 184481 h 1195494"/>
                <a:gd name="connsiteX68" fmla="*/ 1103971 w 1136287"/>
                <a:gd name="connsiteY68" fmla="*/ 169601 h 1195494"/>
                <a:gd name="connsiteX69" fmla="*/ 1098391 w 1136287"/>
                <a:gd name="connsiteY69" fmla="*/ 155652 h 1195494"/>
                <a:gd name="connsiteX70" fmla="*/ 1090021 w 1136287"/>
                <a:gd name="connsiteY70" fmla="*/ 145422 h 1195494"/>
                <a:gd name="connsiteX71" fmla="*/ 1077002 w 1136287"/>
                <a:gd name="connsiteY71" fmla="*/ 137052 h 1195494"/>
                <a:gd name="connsiteX72" fmla="*/ 1045382 w 1136287"/>
                <a:gd name="connsiteY72" fmla="*/ 132402 h 1195494"/>
                <a:gd name="connsiteX73" fmla="*/ 1010973 w 1136287"/>
                <a:gd name="connsiteY73" fmla="*/ 138912 h 1195494"/>
                <a:gd name="connsiteX74" fmla="*/ 941225 w 1136287"/>
                <a:gd name="connsiteY74" fmla="*/ 166811 h 1195494"/>
                <a:gd name="connsiteX75" fmla="*/ 885426 w 1136287"/>
                <a:gd name="connsiteY75" fmla="*/ 194711 h 1195494"/>
                <a:gd name="connsiteX76" fmla="*/ 853807 w 1136287"/>
                <a:gd name="connsiteY76" fmla="*/ 207730 h 1195494"/>
                <a:gd name="connsiteX77" fmla="*/ 814748 w 1136287"/>
                <a:gd name="connsiteY77" fmla="*/ 222610 h 1195494"/>
                <a:gd name="connsiteX78" fmla="*/ 751510 w 1136287"/>
                <a:gd name="connsiteY78" fmla="*/ 243069 h 1195494"/>
                <a:gd name="connsiteX79" fmla="*/ 709661 w 1136287"/>
                <a:gd name="connsiteY79" fmla="*/ 247719 h 1195494"/>
                <a:gd name="connsiteX80" fmla="*/ 682691 w 1136287"/>
                <a:gd name="connsiteY80" fmla="*/ 243069 h 1195494"/>
                <a:gd name="connsiteX81" fmla="*/ 654792 w 1136287"/>
                <a:gd name="connsiteY81" fmla="*/ 230050 h 1195494"/>
                <a:gd name="connsiteX82" fmla="*/ 609223 w 1136287"/>
                <a:gd name="connsiteY82" fmla="*/ 190991 h 1195494"/>
                <a:gd name="connsiteX83" fmla="*/ 566444 w 1136287"/>
                <a:gd name="connsiteY83" fmla="*/ 139842 h 1195494"/>
                <a:gd name="connsiteX84" fmla="*/ 524595 w 1136287"/>
                <a:gd name="connsiteY84" fmla="*/ 91483 h 1195494"/>
                <a:gd name="connsiteX85" fmla="*/ 474376 w 1136287"/>
                <a:gd name="connsiteY85" fmla="*/ 42194 h 1195494"/>
                <a:gd name="connsiteX86" fmla="*/ 425088 w 1136287"/>
                <a:gd name="connsiteY86" fmla="*/ 7785 h 1195494"/>
                <a:gd name="connsiteX87" fmla="*/ 376729 w 1136287"/>
                <a:gd name="connsiteY87" fmla="*/ 3135 h 1195494"/>
                <a:gd name="connsiteX88" fmla="*/ 374869 w 1136287"/>
                <a:gd name="connsiteY88" fmla="*/ 4995 h 1195494"/>
                <a:gd name="connsiteX89" fmla="*/ 262342 w 1136287"/>
                <a:gd name="connsiteY89" fmla="*/ 521133 h 1195494"/>
                <a:gd name="connsiteX90" fmla="*/ 320000 w 1136287"/>
                <a:gd name="connsiteY90" fmla="*/ 492303 h 1195494"/>
                <a:gd name="connsiteX91" fmla="*/ 357199 w 1136287"/>
                <a:gd name="connsiteY91" fmla="*/ 468124 h 1195494"/>
                <a:gd name="connsiteX92" fmla="*/ 371149 w 1136287"/>
                <a:gd name="connsiteY92" fmla="*/ 454174 h 1195494"/>
                <a:gd name="connsiteX93" fmla="*/ 383239 w 1136287"/>
                <a:gd name="connsiteY93" fmla="*/ 436505 h 1195494"/>
                <a:gd name="connsiteX94" fmla="*/ 398118 w 1136287"/>
                <a:gd name="connsiteY94" fmla="*/ 401166 h 1195494"/>
                <a:gd name="connsiteX95" fmla="*/ 405558 w 1136287"/>
                <a:gd name="connsiteY95" fmla="*/ 324907 h 1195494"/>
                <a:gd name="connsiteX96" fmla="*/ 394398 w 1136287"/>
                <a:gd name="connsiteY96" fmla="*/ 244929 h 1195494"/>
                <a:gd name="connsiteX97" fmla="*/ 387888 w 1136287"/>
                <a:gd name="connsiteY97" fmla="*/ 215170 h 1195494"/>
                <a:gd name="connsiteX98" fmla="*/ 387888 w 1136287"/>
                <a:gd name="connsiteY98" fmla="*/ 213310 h 1195494"/>
                <a:gd name="connsiteX99" fmla="*/ 387888 w 1136287"/>
                <a:gd name="connsiteY99" fmla="*/ 212380 h 1195494"/>
                <a:gd name="connsiteX100" fmla="*/ 378589 w 1136287"/>
                <a:gd name="connsiteY100" fmla="*/ 164951 h 1195494"/>
                <a:gd name="connsiteX101" fmla="*/ 371149 w 1136287"/>
                <a:gd name="connsiteY101" fmla="*/ 82183 h 1195494"/>
                <a:gd name="connsiteX102" fmla="*/ 375799 w 1136287"/>
                <a:gd name="connsiteY102" fmla="*/ 49634 h 1195494"/>
                <a:gd name="connsiteX103" fmla="*/ 380449 w 1136287"/>
                <a:gd name="connsiteY103" fmla="*/ 38474 h 1195494"/>
                <a:gd name="connsiteX104" fmla="*/ 384169 w 1136287"/>
                <a:gd name="connsiteY104" fmla="*/ 33825 h 1195494"/>
                <a:gd name="connsiteX105" fmla="*/ 386958 w 1136287"/>
                <a:gd name="connsiteY105" fmla="*/ 31965 h 1195494"/>
                <a:gd name="connsiteX106" fmla="*/ 389748 w 1136287"/>
                <a:gd name="connsiteY106" fmla="*/ 31035 h 1195494"/>
                <a:gd name="connsiteX107" fmla="*/ 394398 w 1136287"/>
                <a:gd name="connsiteY107" fmla="*/ 31035 h 1195494"/>
                <a:gd name="connsiteX108" fmla="*/ 403698 w 1136287"/>
                <a:gd name="connsiteY108" fmla="*/ 32895 h 1195494"/>
                <a:gd name="connsiteX109" fmla="*/ 424157 w 1136287"/>
                <a:gd name="connsiteY109" fmla="*/ 43124 h 1195494"/>
                <a:gd name="connsiteX110" fmla="*/ 458567 w 1136287"/>
                <a:gd name="connsiteY110" fmla="*/ 70094 h 1195494"/>
                <a:gd name="connsiteX111" fmla="*/ 492976 w 1136287"/>
                <a:gd name="connsiteY111" fmla="*/ 104503 h 1195494"/>
                <a:gd name="connsiteX112" fmla="*/ 492976 w 1136287"/>
                <a:gd name="connsiteY112" fmla="*/ 104503 h 1195494"/>
                <a:gd name="connsiteX113" fmla="*/ 492976 w 1136287"/>
                <a:gd name="connsiteY113" fmla="*/ 104503 h 1195494"/>
                <a:gd name="connsiteX114" fmla="*/ 493906 w 1136287"/>
                <a:gd name="connsiteY114" fmla="*/ 104503 h 1195494"/>
                <a:gd name="connsiteX115" fmla="*/ 494836 w 1136287"/>
                <a:gd name="connsiteY115" fmla="*/ 105433 h 1195494"/>
                <a:gd name="connsiteX116" fmla="*/ 535755 w 1136287"/>
                <a:gd name="connsiteY116" fmla="*/ 151932 h 1195494"/>
                <a:gd name="connsiteX117" fmla="*/ 551564 w 1136287"/>
                <a:gd name="connsiteY117" fmla="*/ 171461 h 1195494"/>
                <a:gd name="connsiteX118" fmla="*/ 552495 w 1136287"/>
                <a:gd name="connsiteY118" fmla="*/ 172391 h 1195494"/>
                <a:gd name="connsiteX119" fmla="*/ 577604 w 1136287"/>
                <a:gd name="connsiteY119" fmla="*/ 202150 h 1195494"/>
                <a:gd name="connsiteX120" fmla="*/ 633402 w 1136287"/>
                <a:gd name="connsiteY120" fmla="*/ 254229 h 1195494"/>
                <a:gd name="connsiteX121" fmla="*/ 690131 w 1136287"/>
                <a:gd name="connsiteY121" fmla="*/ 279339 h 1195494"/>
                <a:gd name="connsiteX122" fmla="*/ 747790 w 1136287"/>
                <a:gd name="connsiteY122" fmla="*/ 279339 h 1195494"/>
                <a:gd name="connsiteX123" fmla="*/ 814748 w 1136287"/>
                <a:gd name="connsiteY123" fmla="*/ 260739 h 1195494"/>
                <a:gd name="connsiteX124" fmla="*/ 884496 w 1136287"/>
                <a:gd name="connsiteY124" fmla="*/ 233770 h 1195494"/>
                <a:gd name="connsiteX125" fmla="*/ 886356 w 1136287"/>
                <a:gd name="connsiteY125" fmla="*/ 232840 h 1195494"/>
                <a:gd name="connsiteX126" fmla="*/ 891936 w 1136287"/>
                <a:gd name="connsiteY126" fmla="*/ 230050 h 1195494"/>
                <a:gd name="connsiteX127" fmla="*/ 898446 w 1136287"/>
                <a:gd name="connsiteY127" fmla="*/ 227260 h 1195494"/>
                <a:gd name="connsiteX128" fmla="*/ 909606 w 1136287"/>
                <a:gd name="connsiteY128" fmla="*/ 221680 h 1195494"/>
                <a:gd name="connsiteX129" fmla="*/ 911466 w 1136287"/>
                <a:gd name="connsiteY129" fmla="*/ 220750 h 1195494"/>
                <a:gd name="connsiteX130" fmla="*/ 914256 w 1136287"/>
                <a:gd name="connsiteY130" fmla="*/ 218890 h 1195494"/>
                <a:gd name="connsiteX131" fmla="*/ 925415 w 1136287"/>
                <a:gd name="connsiteY131" fmla="*/ 213310 h 1195494"/>
                <a:gd name="connsiteX132" fmla="*/ 930065 w 1136287"/>
                <a:gd name="connsiteY132" fmla="*/ 211450 h 1195494"/>
                <a:gd name="connsiteX133" fmla="*/ 944015 w 1136287"/>
                <a:gd name="connsiteY133" fmla="*/ 204010 h 1195494"/>
                <a:gd name="connsiteX134" fmla="*/ 968194 w 1136287"/>
                <a:gd name="connsiteY134" fmla="*/ 192851 h 1195494"/>
                <a:gd name="connsiteX135" fmla="*/ 988654 w 1136287"/>
                <a:gd name="connsiteY135" fmla="*/ 184481 h 1195494"/>
                <a:gd name="connsiteX136" fmla="*/ 1033293 w 1136287"/>
                <a:gd name="connsiteY136" fmla="*/ 169601 h 1195494"/>
                <a:gd name="connsiteX137" fmla="*/ 1056542 w 1136287"/>
                <a:gd name="connsiteY137" fmla="*/ 166811 h 1195494"/>
                <a:gd name="connsiteX138" fmla="*/ 1065842 w 1136287"/>
                <a:gd name="connsiteY138" fmla="*/ 168671 h 1195494"/>
                <a:gd name="connsiteX139" fmla="*/ 1070492 w 1136287"/>
                <a:gd name="connsiteY139" fmla="*/ 170531 h 1195494"/>
                <a:gd name="connsiteX140" fmla="*/ 1073282 w 1136287"/>
                <a:gd name="connsiteY140" fmla="*/ 173321 h 1195494"/>
                <a:gd name="connsiteX141" fmla="*/ 1076072 w 1136287"/>
                <a:gd name="connsiteY141" fmla="*/ 177041 h 1195494"/>
                <a:gd name="connsiteX142" fmla="*/ 1077932 w 1136287"/>
                <a:gd name="connsiteY142" fmla="*/ 182621 h 1195494"/>
                <a:gd name="connsiteX143" fmla="*/ 1078862 w 1136287"/>
                <a:gd name="connsiteY143" fmla="*/ 192851 h 1195494"/>
                <a:gd name="connsiteX144" fmla="*/ 1074212 w 1136287"/>
                <a:gd name="connsiteY144" fmla="*/ 217030 h 1195494"/>
                <a:gd name="connsiteX145" fmla="*/ 1036083 w 1136287"/>
                <a:gd name="connsiteY145" fmla="*/ 294218 h 1195494"/>
                <a:gd name="connsiteX146" fmla="*/ 997023 w 1136287"/>
                <a:gd name="connsiteY146" fmla="*/ 352807 h 1195494"/>
                <a:gd name="connsiteX147" fmla="*/ 989584 w 1136287"/>
                <a:gd name="connsiteY147" fmla="*/ 363037 h 1195494"/>
                <a:gd name="connsiteX148" fmla="*/ 966334 w 1136287"/>
                <a:gd name="connsiteY148" fmla="*/ 397446 h 1195494"/>
                <a:gd name="connsiteX149" fmla="*/ 926345 w 1136287"/>
                <a:gd name="connsiteY149" fmla="*/ 476494 h 1195494"/>
                <a:gd name="connsiteX150" fmla="*/ 917045 w 1136287"/>
                <a:gd name="connsiteY150" fmla="*/ 512763 h 1195494"/>
                <a:gd name="connsiteX151" fmla="*/ 915186 w 1136287"/>
                <a:gd name="connsiteY151" fmla="*/ 547172 h 1195494"/>
                <a:gd name="connsiteX152" fmla="*/ 930995 w 1136287"/>
                <a:gd name="connsiteY152" fmla="*/ 610411 h 1195494"/>
                <a:gd name="connsiteX153" fmla="*/ 967264 w 1136287"/>
                <a:gd name="connsiteY153" fmla="*/ 677369 h 1195494"/>
                <a:gd name="connsiteX154" fmla="*/ 990514 w 1136287"/>
                <a:gd name="connsiteY154" fmla="*/ 713638 h 1195494"/>
                <a:gd name="connsiteX155" fmla="*/ 997953 w 1136287"/>
                <a:gd name="connsiteY155" fmla="*/ 724798 h 1195494"/>
                <a:gd name="connsiteX156" fmla="*/ 1013763 w 1136287"/>
                <a:gd name="connsiteY156" fmla="*/ 748047 h 1195494"/>
                <a:gd name="connsiteX157" fmla="*/ 1037942 w 1136287"/>
                <a:gd name="connsiteY157" fmla="*/ 780596 h 1195494"/>
                <a:gd name="connsiteX158" fmla="*/ 1046312 w 1136287"/>
                <a:gd name="connsiteY158" fmla="*/ 790826 h 1195494"/>
                <a:gd name="connsiteX159" fmla="*/ 1098391 w 1136287"/>
                <a:gd name="connsiteY159" fmla="*/ 868014 h 1195494"/>
                <a:gd name="connsiteX160" fmla="*/ 1111411 w 1136287"/>
                <a:gd name="connsiteY160" fmla="*/ 900563 h 1195494"/>
                <a:gd name="connsiteX161" fmla="*/ 1112341 w 1136287"/>
                <a:gd name="connsiteY161" fmla="*/ 913583 h 1195494"/>
                <a:gd name="connsiteX162" fmla="*/ 1111411 w 1136287"/>
                <a:gd name="connsiteY162" fmla="*/ 921023 h 1195494"/>
                <a:gd name="connsiteX163" fmla="*/ 1108621 w 1136287"/>
                <a:gd name="connsiteY163" fmla="*/ 926603 h 1195494"/>
                <a:gd name="connsiteX164" fmla="*/ 1104901 w 1136287"/>
                <a:gd name="connsiteY164" fmla="*/ 931253 h 1195494"/>
                <a:gd name="connsiteX165" fmla="*/ 1097461 w 1136287"/>
                <a:gd name="connsiteY165" fmla="*/ 936832 h 1195494"/>
                <a:gd name="connsiteX166" fmla="*/ 1096531 w 1136287"/>
                <a:gd name="connsiteY166" fmla="*/ 937762 h 1195494"/>
                <a:gd name="connsiteX167" fmla="*/ 1079791 w 1136287"/>
                <a:gd name="connsiteY167" fmla="*/ 943342 h 1195494"/>
                <a:gd name="connsiteX168" fmla="*/ 1045382 w 1136287"/>
                <a:gd name="connsiteY168" fmla="*/ 946132 h 1195494"/>
                <a:gd name="connsiteX169" fmla="*/ 986794 w 1136287"/>
                <a:gd name="connsiteY169" fmla="*/ 934973 h 1195494"/>
                <a:gd name="connsiteX170" fmla="*/ 985864 w 1136287"/>
                <a:gd name="connsiteY170" fmla="*/ 934973 h 1195494"/>
                <a:gd name="connsiteX171" fmla="*/ 868687 w 1136287"/>
                <a:gd name="connsiteY171" fmla="*/ 882894 h 1195494"/>
                <a:gd name="connsiteX172" fmla="*/ 861247 w 1136287"/>
                <a:gd name="connsiteY172" fmla="*/ 879174 h 1195494"/>
                <a:gd name="connsiteX173" fmla="*/ 860317 w 1136287"/>
                <a:gd name="connsiteY173" fmla="*/ 879174 h 1195494"/>
                <a:gd name="connsiteX174" fmla="*/ 815678 w 1136287"/>
                <a:gd name="connsiteY174" fmla="*/ 856854 h 1195494"/>
                <a:gd name="connsiteX175" fmla="*/ 793359 w 1136287"/>
                <a:gd name="connsiteY175" fmla="*/ 846625 h 1195494"/>
                <a:gd name="connsiteX176" fmla="*/ 792428 w 1136287"/>
                <a:gd name="connsiteY176" fmla="*/ 845695 h 1195494"/>
                <a:gd name="connsiteX177" fmla="*/ 782199 w 1136287"/>
                <a:gd name="connsiteY177" fmla="*/ 841045 h 1195494"/>
                <a:gd name="connsiteX178" fmla="*/ 744070 w 1136287"/>
                <a:gd name="connsiteY178" fmla="*/ 827095 h 1195494"/>
                <a:gd name="connsiteX179" fmla="*/ 736630 w 1136287"/>
                <a:gd name="connsiteY179" fmla="*/ 828025 h 1195494"/>
                <a:gd name="connsiteX180" fmla="*/ 734770 w 1136287"/>
                <a:gd name="connsiteY180" fmla="*/ 828955 h 1195494"/>
                <a:gd name="connsiteX181" fmla="*/ 730120 w 1136287"/>
                <a:gd name="connsiteY181" fmla="*/ 836395 h 1195494"/>
                <a:gd name="connsiteX182" fmla="*/ 628752 w 1136287"/>
                <a:gd name="connsiteY182" fmla="*/ 992631 h 1195494"/>
                <a:gd name="connsiteX183" fmla="*/ 625963 w 1136287"/>
                <a:gd name="connsiteY183" fmla="*/ 996351 h 1195494"/>
                <a:gd name="connsiteX184" fmla="*/ 597133 w 1136287"/>
                <a:gd name="connsiteY184" fmla="*/ 1041920 h 1195494"/>
                <a:gd name="connsiteX185" fmla="*/ 550634 w 1136287"/>
                <a:gd name="connsiteY185" fmla="*/ 1113528 h 1195494"/>
                <a:gd name="connsiteX186" fmla="*/ 509715 w 1136287"/>
                <a:gd name="connsiteY186" fmla="*/ 1165607 h 1195494"/>
                <a:gd name="connsiteX187" fmla="*/ 496696 w 1136287"/>
                <a:gd name="connsiteY187" fmla="*/ 1175837 h 1195494"/>
                <a:gd name="connsiteX188" fmla="*/ 495766 w 1136287"/>
                <a:gd name="connsiteY188" fmla="*/ 1175837 h 1195494"/>
                <a:gd name="connsiteX189" fmla="*/ 491116 w 1136287"/>
                <a:gd name="connsiteY189" fmla="*/ 1177697 h 1195494"/>
                <a:gd name="connsiteX190" fmla="*/ 488326 w 1136287"/>
                <a:gd name="connsiteY190" fmla="*/ 1177697 h 1195494"/>
                <a:gd name="connsiteX191" fmla="*/ 486466 w 1136287"/>
                <a:gd name="connsiteY191" fmla="*/ 1177697 h 1195494"/>
                <a:gd name="connsiteX192" fmla="*/ 484606 w 1136287"/>
                <a:gd name="connsiteY192" fmla="*/ 1176767 h 1195494"/>
                <a:gd name="connsiteX193" fmla="*/ 481816 w 1136287"/>
                <a:gd name="connsiteY193" fmla="*/ 1174907 h 1195494"/>
                <a:gd name="connsiteX194" fmla="*/ 476236 w 1136287"/>
                <a:gd name="connsiteY194" fmla="*/ 1167467 h 1195494"/>
                <a:gd name="connsiteX195" fmla="*/ 464147 w 1136287"/>
                <a:gd name="connsiteY195" fmla="*/ 1129338 h 1195494"/>
                <a:gd name="connsiteX196" fmla="*/ 453917 w 1136287"/>
                <a:gd name="connsiteY196" fmla="*/ 1070749 h 1195494"/>
                <a:gd name="connsiteX197" fmla="*/ 453917 w 1136287"/>
                <a:gd name="connsiteY197" fmla="*/ 1069819 h 1195494"/>
                <a:gd name="connsiteX198" fmla="*/ 452057 w 1136287"/>
                <a:gd name="connsiteY198" fmla="*/ 1059590 h 1195494"/>
                <a:gd name="connsiteX199" fmla="*/ 451127 w 1136287"/>
                <a:gd name="connsiteY199" fmla="*/ 1054010 h 1195494"/>
                <a:gd name="connsiteX200" fmla="*/ 447407 w 1136287"/>
                <a:gd name="connsiteY200" fmla="*/ 1026110 h 1195494"/>
                <a:gd name="connsiteX201" fmla="*/ 444617 w 1136287"/>
                <a:gd name="connsiteY201" fmla="*/ 987981 h 1195494"/>
                <a:gd name="connsiteX202" fmla="*/ 443687 w 1136287"/>
                <a:gd name="connsiteY202" fmla="*/ 971242 h 1195494"/>
                <a:gd name="connsiteX203" fmla="*/ 443687 w 1136287"/>
                <a:gd name="connsiteY203" fmla="*/ 970312 h 1195494"/>
                <a:gd name="connsiteX204" fmla="*/ 439037 w 1136287"/>
                <a:gd name="connsiteY204" fmla="*/ 899633 h 1195494"/>
                <a:gd name="connsiteX205" fmla="*/ 422298 w 1136287"/>
                <a:gd name="connsiteY205" fmla="*/ 813146 h 1195494"/>
                <a:gd name="connsiteX206" fmla="*/ 379519 w 1136287"/>
                <a:gd name="connsiteY206" fmla="*/ 749907 h 1195494"/>
                <a:gd name="connsiteX207" fmla="*/ 325580 w 1136287"/>
                <a:gd name="connsiteY207" fmla="*/ 730378 h 1195494"/>
                <a:gd name="connsiteX208" fmla="*/ 258622 w 1136287"/>
                <a:gd name="connsiteY208" fmla="*/ 727588 h 1195494"/>
                <a:gd name="connsiteX209" fmla="*/ 217703 w 1136287"/>
                <a:gd name="connsiteY209" fmla="*/ 729448 h 1195494"/>
                <a:gd name="connsiteX210" fmla="*/ 216773 w 1136287"/>
                <a:gd name="connsiteY210" fmla="*/ 729448 h 1195494"/>
                <a:gd name="connsiteX211" fmla="*/ 187013 w 1136287"/>
                <a:gd name="connsiteY211" fmla="*/ 730378 h 1195494"/>
                <a:gd name="connsiteX212" fmla="*/ 135865 w 1136287"/>
                <a:gd name="connsiteY212" fmla="*/ 730378 h 1195494"/>
                <a:gd name="connsiteX213" fmla="*/ 80996 w 1136287"/>
                <a:gd name="connsiteY213" fmla="*/ 722008 h 1195494"/>
                <a:gd name="connsiteX214" fmla="*/ 60537 w 1136287"/>
                <a:gd name="connsiteY214" fmla="*/ 712708 h 1195494"/>
                <a:gd name="connsiteX215" fmla="*/ 49377 w 1136287"/>
                <a:gd name="connsiteY215" fmla="*/ 703408 h 1195494"/>
                <a:gd name="connsiteX216" fmla="*/ 41937 w 1136287"/>
                <a:gd name="connsiteY216" fmla="*/ 693178 h 1195494"/>
                <a:gd name="connsiteX217" fmla="*/ 38217 w 1136287"/>
                <a:gd name="connsiteY217" fmla="*/ 682949 h 1195494"/>
                <a:gd name="connsiteX218" fmla="*/ 37287 w 1136287"/>
                <a:gd name="connsiteY218" fmla="*/ 675509 h 1195494"/>
                <a:gd name="connsiteX219" fmla="*/ 39147 w 1136287"/>
                <a:gd name="connsiteY219" fmla="*/ 667139 h 1195494"/>
                <a:gd name="connsiteX220" fmla="*/ 44727 w 1136287"/>
                <a:gd name="connsiteY220" fmla="*/ 655979 h 1195494"/>
                <a:gd name="connsiteX221" fmla="*/ 61466 w 1136287"/>
                <a:gd name="connsiteY221" fmla="*/ 636450 h 1195494"/>
                <a:gd name="connsiteX222" fmla="*/ 138655 w 1136287"/>
                <a:gd name="connsiteY222" fmla="*/ 585301 h 1195494"/>
                <a:gd name="connsiteX223" fmla="*/ 217703 w 1136287"/>
                <a:gd name="connsiteY223" fmla="*/ 547172 h 1195494"/>
                <a:gd name="connsiteX224" fmla="*/ 237232 w 1136287"/>
                <a:gd name="connsiteY224" fmla="*/ 538802 h 1195494"/>
                <a:gd name="connsiteX225" fmla="*/ 254902 w 1136287"/>
                <a:gd name="connsiteY225" fmla="*/ 530432 h 1195494"/>
                <a:gd name="connsiteX226" fmla="*/ 262342 w 1136287"/>
                <a:gd name="connsiteY226" fmla="*/ 521133 h 1195494"/>
                <a:gd name="connsiteX227" fmla="*/ 984934 w 1136287"/>
                <a:gd name="connsiteY227" fmla="*/ 416975 h 1195494"/>
                <a:gd name="connsiteX228" fmla="*/ 984004 w 1136287"/>
                <a:gd name="connsiteY228" fmla="*/ 417905 h 1195494"/>
                <a:gd name="connsiteX229" fmla="*/ 984934 w 1136287"/>
                <a:gd name="connsiteY229" fmla="*/ 416975 h 1195494"/>
                <a:gd name="connsiteX230" fmla="*/ 984934 w 1136287"/>
                <a:gd name="connsiteY230" fmla="*/ 416975 h 119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</a:cxnLst>
              <a:rect l="l" t="t" r="r" b="b"/>
              <a:pathLst>
                <a:path w="1136287" h="1195494">
                  <a:moveTo>
                    <a:pt x="374869" y="4995"/>
                  </a:moveTo>
                  <a:cubicBezTo>
                    <a:pt x="367429" y="8715"/>
                    <a:pt x="360919" y="14295"/>
                    <a:pt x="356269" y="20805"/>
                  </a:cubicBezTo>
                  <a:cubicBezTo>
                    <a:pt x="349759" y="30105"/>
                    <a:pt x="346969" y="39404"/>
                    <a:pt x="344180" y="50564"/>
                  </a:cubicBezTo>
                  <a:cubicBezTo>
                    <a:pt x="341390" y="63584"/>
                    <a:pt x="340460" y="77534"/>
                    <a:pt x="339530" y="90553"/>
                  </a:cubicBezTo>
                  <a:cubicBezTo>
                    <a:pt x="339530" y="104503"/>
                    <a:pt x="339530" y="118453"/>
                    <a:pt x="341390" y="131472"/>
                  </a:cubicBezTo>
                  <a:cubicBezTo>
                    <a:pt x="344180" y="157512"/>
                    <a:pt x="349759" y="182621"/>
                    <a:pt x="354409" y="207730"/>
                  </a:cubicBezTo>
                  <a:cubicBezTo>
                    <a:pt x="364639" y="256089"/>
                    <a:pt x="375799" y="304448"/>
                    <a:pt x="373939" y="353737"/>
                  </a:cubicBezTo>
                  <a:cubicBezTo>
                    <a:pt x="373009" y="367686"/>
                    <a:pt x="371149" y="381636"/>
                    <a:pt x="367429" y="395586"/>
                  </a:cubicBezTo>
                  <a:cubicBezTo>
                    <a:pt x="364639" y="404886"/>
                    <a:pt x="359989" y="414185"/>
                    <a:pt x="355339" y="422555"/>
                  </a:cubicBezTo>
                  <a:cubicBezTo>
                    <a:pt x="349759" y="429995"/>
                    <a:pt x="344180" y="437435"/>
                    <a:pt x="337670" y="443945"/>
                  </a:cubicBezTo>
                  <a:cubicBezTo>
                    <a:pt x="326510" y="454174"/>
                    <a:pt x="313490" y="461614"/>
                    <a:pt x="300471" y="468124"/>
                  </a:cubicBezTo>
                  <a:cubicBezTo>
                    <a:pt x="273501" y="482074"/>
                    <a:pt x="245602" y="495093"/>
                    <a:pt x="217703" y="507183"/>
                  </a:cubicBezTo>
                  <a:cubicBezTo>
                    <a:pt x="204683" y="512763"/>
                    <a:pt x="192593" y="518343"/>
                    <a:pt x="179574" y="524853"/>
                  </a:cubicBezTo>
                  <a:cubicBezTo>
                    <a:pt x="157254" y="535082"/>
                    <a:pt x="134935" y="546242"/>
                    <a:pt x="112615" y="558332"/>
                  </a:cubicBezTo>
                  <a:cubicBezTo>
                    <a:pt x="93086" y="568562"/>
                    <a:pt x="74486" y="579721"/>
                    <a:pt x="56817" y="592741"/>
                  </a:cubicBezTo>
                  <a:cubicBezTo>
                    <a:pt x="48447" y="599251"/>
                    <a:pt x="40077" y="605761"/>
                    <a:pt x="32637" y="612270"/>
                  </a:cubicBezTo>
                  <a:cubicBezTo>
                    <a:pt x="27057" y="617850"/>
                    <a:pt x="21477" y="623430"/>
                    <a:pt x="15898" y="630870"/>
                  </a:cubicBezTo>
                  <a:cubicBezTo>
                    <a:pt x="5668" y="644820"/>
                    <a:pt x="-842" y="660629"/>
                    <a:pt x="88" y="677369"/>
                  </a:cubicBezTo>
                  <a:cubicBezTo>
                    <a:pt x="1018" y="685739"/>
                    <a:pt x="2878" y="694108"/>
                    <a:pt x="7528" y="702478"/>
                  </a:cubicBezTo>
                  <a:cubicBezTo>
                    <a:pt x="9388" y="707128"/>
                    <a:pt x="12178" y="711778"/>
                    <a:pt x="15898" y="715498"/>
                  </a:cubicBezTo>
                  <a:cubicBezTo>
                    <a:pt x="18688" y="720148"/>
                    <a:pt x="23338" y="723868"/>
                    <a:pt x="27057" y="727588"/>
                  </a:cubicBezTo>
                  <a:cubicBezTo>
                    <a:pt x="34497" y="734097"/>
                    <a:pt x="42867" y="738747"/>
                    <a:pt x="51237" y="743397"/>
                  </a:cubicBezTo>
                  <a:cubicBezTo>
                    <a:pt x="60537" y="748047"/>
                    <a:pt x="70766" y="750837"/>
                    <a:pt x="80996" y="752697"/>
                  </a:cubicBezTo>
                  <a:cubicBezTo>
                    <a:pt x="98665" y="756417"/>
                    <a:pt x="117265" y="758277"/>
                    <a:pt x="134935" y="758277"/>
                  </a:cubicBezTo>
                  <a:cubicBezTo>
                    <a:pt x="153534" y="759207"/>
                    <a:pt x="173064" y="758277"/>
                    <a:pt x="191663" y="757347"/>
                  </a:cubicBezTo>
                  <a:cubicBezTo>
                    <a:pt x="227933" y="755487"/>
                    <a:pt x="264202" y="752697"/>
                    <a:pt x="300471" y="754557"/>
                  </a:cubicBezTo>
                  <a:cubicBezTo>
                    <a:pt x="314420" y="755487"/>
                    <a:pt x="328370" y="756417"/>
                    <a:pt x="341390" y="760137"/>
                  </a:cubicBezTo>
                  <a:cubicBezTo>
                    <a:pt x="346969" y="761997"/>
                    <a:pt x="351619" y="763857"/>
                    <a:pt x="356269" y="766647"/>
                  </a:cubicBezTo>
                  <a:cubicBezTo>
                    <a:pt x="360919" y="769437"/>
                    <a:pt x="365569" y="773157"/>
                    <a:pt x="369289" y="777806"/>
                  </a:cubicBezTo>
                  <a:cubicBezTo>
                    <a:pt x="374869" y="784316"/>
                    <a:pt x="379519" y="790826"/>
                    <a:pt x="383239" y="798266"/>
                  </a:cubicBezTo>
                  <a:cubicBezTo>
                    <a:pt x="390679" y="813146"/>
                    <a:pt x="396258" y="829885"/>
                    <a:pt x="399978" y="845695"/>
                  </a:cubicBezTo>
                  <a:cubicBezTo>
                    <a:pt x="412068" y="901493"/>
                    <a:pt x="411138" y="959152"/>
                    <a:pt x="415788" y="1015881"/>
                  </a:cubicBezTo>
                  <a:cubicBezTo>
                    <a:pt x="416718" y="1027040"/>
                    <a:pt x="418578" y="1038200"/>
                    <a:pt x="420438" y="1049360"/>
                  </a:cubicBezTo>
                  <a:cubicBezTo>
                    <a:pt x="422298" y="1061449"/>
                    <a:pt x="424157" y="1074469"/>
                    <a:pt x="426018" y="1086559"/>
                  </a:cubicBezTo>
                  <a:cubicBezTo>
                    <a:pt x="429737" y="1109808"/>
                    <a:pt x="433457" y="1133058"/>
                    <a:pt x="440897" y="1154447"/>
                  </a:cubicBezTo>
                  <a:cubicBezTo>
                    <a:pt x="443687" y="1162817"/>
                    <a:pt x="447407" y="1171187"/>
                    <a:pt x="452987" y="1178627"/>
                  </a:cubicBezTo>
                  <a:cubicBezTo>
                    <a:pt x="457637" y="1185136"/>
                    <a:pt x="464147" y="1190716"/>
                    <a:pt x="470656" y="1193506"/>
                  </a:cubicBezTo>
                  <a:cubicBezTo>
                    <a:pt x="479026" y="1196296"/>
                    <a:pt x="487396" y="1196296"/>
                    <a:pt x="495766" y="1192576"/>
                  </a:cubicBezTo>
                  <a:cubicBezTo>
                    <a:pt x="505996" y="1187926"/>
                    <a:pt x="514365" y="1180487"/>
                    <a:pt x="521805" y="1173047"/>
                  </a:cubicBezTo>
                  <a:cubicBezTo>
                    <a:pt x="532965" y="1161887"/>
                    <a:pt x="542265" y="1148867"/>
                    <a:pt x="551564" y="1135848"/>
                  </a:cubicBezTo>
                  <a:cubicBezTo>
                    <a:pt x="563654" y="1118178"/>
                    <a:pt x="574814" y="1101439"/>
                    <a:pt x="585974" y="1083769"/>
                  </a:cubicBezTo>
                  <a:cubicBezTo>
                    <a:pt x="608293" y="1048430"/>
                    <a:pt x="629682" y="1012161"/>
                    <a:pt x="651072" y="976822"/>
                  </a:cubicBezTo>
                  <a:cubicBezTo>
                    <a:pt x="662232" y="958222"/>
                    <a:pt x="673392" y="939622"/>
                    <a:pt x="685481" y="921023"/>
                  </a:cubicBezTo>
                  <a:cubicBezTo>
                    <a:pt x="701291" y="895913"/>
                    <a:pt x="718030" y="870804"/>
                    <a:pt x="734770" y="846625"/>
                  </a:cubicBezTo>
                  <a:cubicBezTo>
                    <a:pt x="734770" y="846625"/>
                    <a:pt x="734770" y="846625"/>
                    <a:pt x="735700" y="846625"/>
                  </a:cubicBezTo>
                  <a:cubicBezTo>
                    <a:pt x="753370" y="853135"/>
                    <a:pt x="770109" y="861504"/>
                    <a:pt x="787779" y="869874"/>
                  </a:cubicBezTo>
                  <a:cubicBezTo>
                    <a:pt x="800798" y="876384"/>
                    <a:pt x="814748" y="882894"/>
                    <a:pt x="827768" y="889404"/>
                  </a:cubicBezTo>
                  <a:cubicBezTo>
                    <a:pt x="856597" y="904283"/>
                    <a:pt x="885426" y="919163"/>
                    <a:pt x="915186" y="933113"/>
                  </a:cubicBezTo>
                  <a:cubicBezTo>
                    <a:pt x="944945" y="947062"/>
                    <a:pt x="975634" y="958222"/>
                    <a:pt x="1008183" y="964732"/>
                  </a:cubicBezTo>
                  <a:cubicBezTo>
                    <a:pt x="1036083" y="970312"/>
                    <a:pt x="1065842" y="970312"/>
                    <a:pt x="1092811" y="961942"/>
                  </a:cubicBezTo>
                  <a:cubicBezTo>
                    <a:pt x="1110481" y="956362"/>
                    <a:pt x="1127220" y="944272"/>
                    <a:pt x="1132800" y="926603"/>
                  </a:cubicBezTo>
                  <a:cubicBezTo>
                    <a:pt x="1133730" y="922883"/>
                    <a:pt x="1135590" y="918233"/>
                    <a:pt x="1135590" y="913583"/>
                  </a:cubicBezTo>
                  <a:cubicBezTo>
                    <a:pt x="1136520" y="908933"/>
                    <a:pt x="1136520" y="904283"/>
                    <a:pt x="1135590" y="898703"/>
                  </a:cubicBezTo>
                  <a:cubicBezTo>
                    <a:pt x="1134660" y="889404"/>
                    <a:pt x="1131870" y="880104"/>
                    <a:pt x="1129080" y="871734"/>
                  </a:cubicBezTo>
                  <a:cubicBezTo>
                    <a:pt x="1125361" y="861504"/>
                    <a:pt x="1120711" y="852205"/>
                    <a:pt x="1116061" y="842905"/>
                  </a:cubicBezTo>
                  <a:cubicBezTo>
                    <a:pt x="1111411" y="833605"/>
                    <a:pt x="1105831" y="824305"/>
                    <a:pt x="1099321" y="815935"/>
                  </a:cubicBezTo>
                  <a:cubicBezTo>
                    <a:pt x="1087231" y="798266"/>
                    <a:pt x="1074212" y="780596"/>
                    <a:pt x="1061192" y="763857"/>
                  </a:cubicBezTo>
                  <a:cubicBezTo>
                    <a:pt x="1054682" y="754557"/>
                    <a:pt x="1047242" y="746187"/>
                    <a:pt x="1040732" y="736887"/>
                  </a:cubicBezTo>
                  <a:cubicBezTo>
                    <a:pt x="1033293" y="726658"/>
                    <a:pt x="1026783" y="716428"/>
                    <a:pt x="1020273" y="706198"/>
                  </a:cubicBezTo>
                  <a:cubicBezTo>
                    <a:pt x="1001673" y="678299"/>
                    <a:pt x="983074" y="649470"/>
                    <a:pt x="967264" y="620640"/>
                  </a:cubicBezTo>
                  <a:cubicBezTo>
                    <a:pt x="957965" y="602041"/>
                    <a:pt x="949595" y="583441"/>
                    <a:pt x="944945" y="563912"/>
                  </a:cubicBezTo>
                  <a:cubicBezTo>
                    <a:pt x="942155" y="551822"/>
                    <a:pt x="941225" y="538802"/>
                    <a:pt x="941225" y="526713"/>
                  </a:cubicBezTo>
                  <a:cubicBezTo>
                    <a:pt x="942155" y="512763"/>
                    <a:pt x="944945" y="499743"/>
                    <a:pt x="948665" y="486724"/>
                  </a:cubicBezTo>
                  <a:cubicBezTo>
                    <a:pt x="957035" y="462544"/>
                    <a:pt x="969124" y="439295"/>
                    <a:pt x="982144" y="417905"/>
                  </a:cubicBezTo>
                  <a:cubicBezTo>
                    <a:pt x="992374" y="402096"/>
                    <a:pt x="1002603" y="387216"/>
                    <a:pt x="1013763" y="372336"/>
                  </a:cubicBezTo>
                  <a:cubicBezTo>
                    <a:pt x="1027713" y="353737"/>
                    <a:pt x="1040732" y="334207"/>
                    <a:pt x="1052822" y="314678"/>
                  </a:cubicBezTo>
                  <a:cubicBezTo>
                    <a:pt x="1066772" y="293288"/>
                    <a:pt x="1079791" y="270969"/>
                    <a:pt x="1090021" y="247719"/>
                  </a:cubicBezTo>
                  <a:cubicBezTo>
                    <a:pt x="1099321" y="228190"/>
                    <a:pt x="1105831" y="205870"/>
                    <a:pt x="1105831" y="184481"/>
                  </a:cubicBezTo>
                  <a:cubicBezTo>
                    <a:pt x="1105831" y="179831"/>
                    <a:pt x="1104901" y="175181"/>
                    <a:pt x="1103971" y="169601"/>
                  </a:cubicBezTo>
                  <a:cubicBezTo>
                    <a:pt x="1103041" y="164951"/>
                    <a:pt x="1100251" y="160302"/>
                    <a:pt x="1098391" y="155652"/>
                  </a:cubicBezTo>
                  <a:cubicBezTo>
                    <a:pt x="1096531" y="151932"/>
                    <a:pt x="1092811" y="148212"/>
                    <a:pt x="1090021" y="145422"/>
                  </a:cubicBezTo>
                  <a:cubicBezTo>
                    <a:pt x="1086301" y="141702"/>
                    <a:pt x="1081651" y="138912"/>
                    <a:pt x="1077002" y="137052"/>
                  </a:cubicBezTo>
                  <a:cubicBezTo>
                    <a:pt x="1066772" y="132402"/>
                    <a:pt x="1055612" y="131472"/>
                    <a:pt x="1045382" y="132402"/>
                  </a:cubicBezTo>
                  <a:cubicBezTo>
                    <a:pt x="1033293" y="132402"/>
                    <a:pt x="1022133" y="135192"/>
                    <a:pt x="1010973" y="138912"/>
                  </a:cubicBezTo>
                  <a:cubicBezTo>
                    <a:pt x="986794" y="145422"/>
                    <a:pt x="963544" y="155652"/>
                    <a:pt x="941225" y="166811"/>
                  </a:cubicBezTo>
                  <a:cubicBezTo>
                    <a:pt x="922625" y="176111"/>
                    <a:pt x="904026" y="185411"/>
                    <a:pt x="885426" y="194711"/>
                  </a:cubicBezTo>
                  <a:cubicBezTo>
                    <a:pt x="875196" y="199361"/>
                    <a:pt x="864037" y="204010"/>
                    <a:pt x="853807" y="207730"/>
                  </a:cubicBezTo>
                  <a:cubicBezTo>
                    <a:pt x="840787" y="213310"/>
                    <a:pt x="827768" y="217960"/>
                    <a:pt x="814748" y="222610"/>
                  </a:cubicBezTo>
                  <a:cubicBezTo>
                    <a:pt x="794289" y="230050"/>
                    <a:pt x="772899" y="237490"/>
                    <a:pt x="751510" y="243069"/>
                  </a:cubicBezTo>
                  <a:cubicBezTo>
                    <a:pt x="737560" y="245859"/>
                    <a:pt x="723610" y="247719"/>
                    <a:pt x="709661" y="247719"/>
                  </a:cubicBezTo>
                  <a:cubicBezTo>
                    <a:pt x="700361" y="246789"/>
                    <a:pt x="691061" y="245859"/>
                    <a:pt x="682691" y="243069"/>
                  </a:cubicBezTo>
                  <a:cubicBezTo>
                    <a:pt x="672462" y="239350"/>
                    <a:pt x="663162" y="235630"/>
                    <a:pt x="654792" y="230050"/>
                  </a:cubicBezTo>
                  <a:cubicBezTo>
                    <a:pt x="638052" y="218890"/>
                    <a:pt x="623173" y="204940"/>
                    <a:pt x="609223" y="190991"/>
                  </a:cubicBezTo>
                  <a:cubicBezTo>
                    <a:pt x="594343" y="174251"/>
                    <a:pt x="580394" y="157512"/>
                    <a:pt x="566444" y="139842"/>
                  </a:cubicBezTo>
                  <a:cubicBezTo>
                    <a:pt x="553425" y="123102"/>
                    <a:pt x="539475" y="107293"/>
                    <a:pt x="524595" y="91483"/>
                  </a:cubicBezTo>
                  <a:cubicBezTo>
                    <a:pt x="508785" y="73814"/>
                    <a:pt x="492046" y="57074"/>
                    <a:pt x="474376" y="42194"/>
                  </a:cubicBezTo>
                  <a:cubicBezTo>
                    <a:pt x="459497" y="29175"/>
                    <a:pt x="442757" y="16155"/>
                    <a:pt x="425088" y="7785"/>
                  </a:cubicBezTo>
                  <a:cubicBezTo>
                    <a:pt x="410208" y="1275"/>
                    <a:pt x="392538" y="-3374"/>
                    <a:pt x="376729" y="3135"/>
                  </a:cubicBezTo>
                  <a:lnTo>
                    <a:pt x="374869" y="4995"/>
                  </a:lnTo>
                  <a:close/>
                  <a:moveTo>
                    <a:pt x="262342" y="521133"/>
                  </a:moveTo>
                  <a:cubicBezTo>
                    <a:pt x="278151" y="513693"/>
                    <a:pt x="299541" y="504393"/>
                    <a:pt x="320000" y="492303"/>
                  </a:cubicBezTo>
                  <a:cubicBezTo>
                    <a:pt x="333020" y="485794"/>
                    <a:pt x="346039" y="478354"/>
                    <a:pt x="357199" y="468124"/>
                  </a:cubicBezTo>
                  <a:cubicBezTo>
                    <a:pt x="362779" y="463474"/>
                    <a:pt x="367429" y="458824"/>
                    <a:pt x="371149" y="454174"/>
                  </a:cubicBezTo>
                  <a:cubicBezTo>
                    <a:pt x="375799" y="448594"/>
                    <a:pt x="379519" y="442085"/>
                    <a:pt x="383239" y="436505"/>
                  </a:cubicBezTo>
                  <a:cubicBezTo>
                    <a:pt x="388818" y="427205"/>
                    <a:pt x="393468" y="416045"/>
                    <a:pt x="398118" y="401166"/>
                  </a:cubicBezTo>
                  <a:cubicBezTo>
                    <a:pt x="404628" y="379776"/>
                    <a:pt x="406488" y="355597"/>
                    <a:pt x="405558" y="324907"/>
                  </a:cubicBezTo>
                  <a:cubicBezTo>
                    <a:pt x="403698" y="297938"/>
                    <a:pt x="399048" y="270039"/>
                    <a:pt x="394398" y="244929"/>
                  </a:cubicBezTo>
                  <a:cubicBezTo>
                    <a:pt x="392538" y="234700"/>
                    <a:pt x="390679" y="224470"/>
                    <a:pt x="387888" y="215170"/>
                  </a:cubicBezTo>
                  <a:lnTo>
                    <a:pt x="387888" y="213310"/>
                  </a:lnTo>
                  <a:lnTo>
                    <a:pt x="387888" y="212380"/>
                  </a:lnTo>
                  <a:cubicBezTo>
                    <a:pt x="385099" y="196571"/>
                    <a:pt x="381379" y="180761"/>
                    <a:pt x="378589" y="164951"/>
                  </a:cubicBezTo>
                  <a:cubicBezTo>
                    <a:pt x="373009" y="134262"/>
                    <a:pt x="371149" y="107293"/>
                    <a:pt x="371149" y="82183"/>
                  </a:cubicBezTo>
                  <a:cubicBezTo>
                    <a:pt x="372079" y="69164"/>
                    <a:pt x="373009" y="58934"/>
                    <a:pt x="375799" y="49634"/>
                  </a:cubicBezTo>
                  <a:cubicBezTo>
                    <a:pt x="377659" y="45914"/>
                    <a:pt x="378589" y="42194"/>
                    <a:pt x="380449" y="38474"/>
                  </a:cubicBezTo>
                  <a:cubicBezTo>
                    <a:pt x="381379" y="36615"/>
                    <a:pt x="382309" y="35685"/>
                    <a:pt x="384169" y="33825"/>
                  </a:cubicBezTo>
                  <a:cubicBezTo>
                    <a:pt x="385099" y="32895"/>
                    <a:pt x="386029" y="31965"/>
                    <a:pt x="386958" y="31965"/>
                  </a:cubicBezTo>
                  <a:cubicBezTo>
                    <a:pt x="387888" y="31965"/>
                    <a:pt x="388818" y="31035"/>
                    <a:pt x="389748" y="31035"/>
                  </a:cubicBezTo>
                  <a:cubicBezTo>
                    <a:pt x="391608" y="31035"/>
                    <a:pt x="392538" y="31035"/>
                    <a:pt x="394398" y="31035"/>
                  </a:cubicBezTo>
                  <a:cubicBezTo>
                    <a:pt x="397188" y="31035"/>
                    <a:pt x="399978" y="31965"/>
                    <a:pt x="403698" y="32895"/>
                  </a:cubicBezTo>
                  <a:cubicBezTo>
                    <a:pt x="410208" y="34755"/>
                    <a:pt x="416718" y="38474"/>
                    <a:pt x="424157" y="43124"/>
                  </a:cubicBezTo>
                  <a:cubicBezTo>
                    <a:pt x="435317" y="50564"/>
                    <a:pt x="446477" y="58934"/>
                    <a:pt x="458567" y="70094"/>
                  </a:cubicBezTo>
                  <a:cubicBezTo>
                    <a:pt x="469727" y="79393"/>
                    <a:pt x="480886" y="90553"/>
                    <a:pt x="492976" y="104503"/>
                  </a:cubicBezTo>
                  <a:cubicBezTo>
                    <a:pt x="492976" y="104503"/>
                    <a:pt x="492976" y="104503"/>
                    <a:pt x="492976" y="104503"/>
                  </a:cubicBezTo>
                  <a:cubicBezTo>
                    <a:pt x="492976" y="104503"/>
                    <a:pt x="492976" y="104503"/>
                    <a:pt x="492976" y="104503"/>
                  </a:cubicBezTo>
                  <a:lnTo>
                    <a:pt x="493906" y="104503"/>
                  </a:lnTo>
                  <a:lnTo>
                    <a:pt x="494836" y="105433"/>
                  </a:lnTo>
                  <a:cubicBezTo>
                    <a:pt x="507855" y="119383"/>
                    <a:pt x="521805" y="135192"/>
                    <a:pt x="535755" y="151932"/>
                  </a:cubicBezTo>
                  <a:cubicBezTo>
                    <a:pt x="541335" y="158442"/>
                    <a:pt x="545985" y="164951"/>
                    <a:pt x="551564" y="171461"/>
                  </a:cubicBezTo>
                  <a:lnTo>
                    <a:pt x="552495" y="172391"/>
                  </a:lnTo>
                  <a:cubicBezTo>
                    <a:pt x="560864" y="182621"/>
                    <a:pt x="568304" y="192851"/>
                    <a:pt x="577604" y="202150"/>
                  </a:cubicBezTo>
                  <a:cubicBezTo>
                    <a:pt x="598063" y="225400"/>
                    <a:pt x="614803" y="241210"/>
                    <a:pt x="633402" y="254229"/>
                  </a:cubicBezTo>
                  <a:cubicBezTo>
                    <a:pt x="652002" y="266319"/>
                    <a:pt x="670601" y="274689"/>
                    <a:pt x="690131" y="279339"/>
                  </a:cubicBezTo>
                  <a:cubicBezTo>
                    <a:pt x="707801" y="283059"/>
                    <a:pt x="726400" y="283059"/>
                    <a:pt x="747790" y="279339"/>
                  </a:cubicBezTo>
                  <a:cubicBezTo>
                    <a:pt x="772899" y="274689"/>
                    <a:pt x="796148" y="267249"/>
                    <a:pt x="814748" y="260739"/>
                  </a:cubicBezTo>
                  <a:cubicBezTo>
                    <a:pt x="837997" y="252369"/>
                    <a:pt x="862177" y="243069"/>
                    <a:pt x="884496" y="233770"/>
                  </a:cubicBezTo>
                  <a:lnTo>
                    <a:pt x="886356" y="232840"/>
                  </a:lnTo>
                  <a:lnTo>
                    <a:pt x="891936" y="230050"/>
                  </a:lnTo>
                  <a:cubicBezTo>
                    <a:pt x="893796" y="229120"/>
                    <a:pt x="895656" y="228190"/>
                    <a:pt x="898446" y="227260"/>
                  </a:cubicBezTo>
                  <a:cubicBezTo>
                    <a:pt x="902166" y="225400"/>
                    <a:pt x="905886" y="223540"/>
                    <a:pt x="909606" y="221680"/>
                  </a:cubicBezTo>
                  <a:lnTo>
                    <a:pt x="911466" y="220750"/>
                  </a:lnTo>
                  <a:lnTo>
                    <a:pt x="914256" y="218890"/>
                  </a:lnTo>
                  <a:lnTo>
                    <a:pt x="925415" y="213310"/>
                  </a:lnTo>
                  <a:lnTo>
                    <a:pt x="930065" y="211450"/>
                  </a:lnTo>
                  <a:cubicBezTo>
                    <a:pt x="934715" y="208660"/>
                    <a:pt x="939365" y="206800"/>
                    <a:pt x="944015" y="204010"/>
                  </a:cubicBezTo>
                  <a:cubicBezTo>
                    <a:pt x="952385" y="200291"/>
                    <a:pt x="959824" y="196571"/>
                    <a:pt x="968194" y="192851"/>
                  </a:cubicBezTo>
                  <a:cubicBezTo>
                    <a:pt x="974704" y="190061"/>
                    <a:pt x="981214" y="187271"/>
                    <a:pt x="988654" y="184481"/>
                  </a:cubicBezTo>
                  <a:cubicBezTo>
                    <a:pt x="1005393" y="177971"/>
                    <a:pt x="1019343" y="173321"/>
                    <a:pt x="1033293" y="169601"/>
                  </a:cubicBezTo>
                  <a:cubicBezTo>
                    <a:pt x="1041663" y="167741"/>
                    <a:pt x="1050032" y="166811"/>
                    <a:pt x="1056542" y="166811"/>
                  </a:cubicBezTo>
                  <a:cubicBezTo>
                    <a:pt x="1059332" y="166811"/>
                    <a:pt x="1063052" y="167741"/>
                    <a:pt x="1065842" y="168671"/>
                  </a:cubicBezTo>
                  <a:cubicBezTo>
                    <a:pt x="1067702" y="169601"/>
                    <a:pt x="1068632" y="169601"/>
                    <a:pt x="1070492" y="170531"/>
                  </a:cubicBezTo>
                  <a:cubicBezTo>
                    <a:pt x="1071422" y="171461"/>
                    <a:pt x="1072352" y="172391"/>
                    <a:pt x="1073282" y="173321"/>
                  </a:cubicBezTo>
                  <a:cubicBezTo>
                    <a:pt x="1074212" y="174251"/>
                    <a:pt x="1075142" y="175181"/>
                    <a:pt x="1076072" y="177041"/>
                  </a:cubicBezTo>
                  <a:cubicBezTo>
                    <a:pt x="1077002" y="178901"/>
                    <a:pt x="1077932" y="180761"/>
                    <a:pt x="1077932" y="182621"/>
                  </a:cubicBezTo>
                  <a:cubicBezTo>
                    <a:pt x="1078862" y="185411"/>
                    <a:pt x="1078862" y="189131"/>
                    <a:pt x="1078862" y="192851"/>
                  </a:cubicBezTo>
                  <a:cubicBezTo>
                    <a:pt x="1077932" y="200291"/>
                    <a:pt x="1077002" y="207730"/>
                    <a:pt x="1074212" y="217030"/>
                  </a:cubicBezTo>
                  <a:cubicBezTo>
                    <a:pt x="1064912" y="245859"/>
                    <a:pt x="1049102" y="271899"/>
                    <a:pt x="1036083" y="294218"/>
                  </a:cubicBezTo>
                  <a:cubicBezTo>
                    <a:pt x="1024923" y="311888"/>
                    <a:pt x="1012833" y="329557"/>
                    <a:pt x="997023" y="352807"/>
                  </a:cubicBezTo>
                  <a:lnTo>
                    <a:pt x="989584" y="363037"/>
                  </a:lnTo>
                  <a:cubicBezTo>
                    <a:pt x="981214" y="374196"/>
                    <a:pt x="973774" y="385356"/>
                    <a:pt x="966334" y="397446"/>
                  </a:cubicBezTo>
                  <a:cubicBezTo>
                    <a:pt x="946805" y="428135"/>
                    <a:pt x="934715" y="452314"/>
                    <a:pt x="926345" y="476494"/>
                  </a:cubicBezTo>
                  <a:cubicBezTo>
                    <a:pt x="921695" y="489513"/>
                    <a:pt x="918905" y="501603"/>
                    <a:pt x="917045" y="512763"/>
                  </a:cubicBezTo>
                  <a:cubicBezTo>
                    <a:pt x="915186" y="523923"/>
                    <a:pt x="915186" y="535082"/>
                    <a:pt x="915186" y="547172"/>
                  </a:cubicBezTo>
                  <a:cubicBezTo>
                    <a:pt x="916116" y="566702"/>
                    <a:pt x="921695" y="588091"/>
                    <a:pt x="930995" y="610411"/>
                  </a:cubicBezTo>
                  <a:cubicBezTo>
                    <a:pt x="941225" y="634590"/>
                    <a:pt x="954244" y="656909"/>
                    <a:pt x="967264" y="677369"/>
                  </a:cubicBezTo>
                  <a:cubicBezTo>
                    <a:pt x="975634" y="690389"/>
                    <a:pt x="983074" y="703408"/>
                    <a:pt x="990514" y="713638"/>
                  </a:cubicBezTo>
                  <a:cubicBezTo>
                    <a:pt x="993304" y="717358"/>
                    <a:pt x="995164" y="721078"/>
                    <a:pt x="997953" y="724798"/>
                  </a:cubicBezTo>
                  <a:cubicBezTo>
                    <a:pt x="1002603" y="732237"/>
                    <a:pt x="1008183" y="740607"/>
                    <a:pt x="1013763" y="748047"/>
                  </a:cubicBezTo>
                  <a:cubicBezTo>
                    <a:pt x="1021203" y="759207"/>
                    <a:pt x="1030503" y="770367"/>
                    <a:pt x="1037942" y="780596"/>
                  </a:cubicBezTo>
                  <a:cubicBezTo>
                    <a:pt x="1040732" y="784316"/>
                    <a:pt x="1043522" y="788036"/>
                    <a:pt x="1046312" y="790826"/>
                  </a:cubicBezTo>
                  <a:cubicBezTo>
                    <a:pt x="1065842" y="815935"/>
                    <a:pt x="1084441" y="841045"/>
                    <a:pt x="1098391" y="868014"/>
                  </a:cubicBezTo>
                  <a:cubicBezTo>
                    <a:pt x="1104901" y="880104"/>
                    <a:pt x="1108621" y="890334"/>
                    <a:pt x="1111411" y="900563"/>
                  </a:cubicBezTo>
                  <a:cubicBezTo>
                    <a:pt x="1112341" y="905213"/>
                    <a:pt x="1113271" y="909863"/>
                    <a:pt x="1112341" y="913583"/>
                  </a:cubicBezTo>
                  <a:cubicBezTo>
                    <a:pt x="1112341" y="916373"/>
                    <a:pt x="1111411" y="918233"/>
                    <a:pt x="1111411" y="921023"/>
                  </a:cubicBezTo>
                  <a:cubicBezTo>
                    <a:pt x="1110481" y="922883"/>
                    <a:pt x="1109551" y="924743"/>
                    <a:pt x="1108621" y="926603"/>
                  </a:cubicBezTo>
                  <a:cubicBezTo>
                    <a:pt x="1107691" y="928463"/>
                    <a:pt x="1105831" y="929393"/>
                    <a:pt x="1104901" y="931253"/>
                  </a:cubicBezTo>
                  <a:cubicBezTo>
                    <a:pt x="1102111" y="933113"/>
                    <a:pt x="1100251" y="934973"/>
                    <a:pt x="1097461" y="936832"/>
                  </a:cubicBezTo>
                  <a:lnTo>
                    <a:pt x="1096531" y="937762"/>
                  </a:lnTo>
                  <a:cubicBezTo>
                    <a:pt x="1091881" y="939622"/>
                    <a:pt x="1086301" y="941482"/>
                    <a:pt x="1079791" y="943342"/>
                  </a:cubicBezTo>
                  <a:cubicBezTo>
                    <a:pt x="1068632" y="945202"/>
                    <a:pt x="1057472" y="946132"/>
                    <a:pt x="1045382" y="946132"/>
                  </a:cubicBezTo>
                  <a:cubicBezTo>
                    <a:pt x="1027713" y="945202"/>
                    <a:pt x="1008183" y="941482"/>
                    <a:pt x="986794" y="934973"/>
                  </a:cubicBezTo>
                  <a:lnTo>
                    <a:pt x="985864" y="934973"/>
                  </a:lnTo>
                  <a:cubicBezTo>
                    <a:pt x="943085" y="921023"/>
                    <a:pt x="902166" y="900563"/>
                    <a:pt x="868687" y="882894"/>
                  </a:cubicBezTo>
                  <a:lnTo>
                    <a:pt x="861247" y="879174"/>
                  </a:lnTo>
                  <a:lnTo>
                    <a:pt x="860317" y="879174"/>
                  </a:lnTo>
                  <a:cubicBezTo>
                    <a:pt x="845437" y="871734"/>
                    <a:pt x="830558" y="864294"/>
                    <a:pt x="815678" y="856854"/>
                  </a:cubicBezTo>
                  <a:cubicBezTo>
                    <a:pt x="808238" y="853135"/>
                    <a:pt x="800798" y="850345"/>
                    <a:pt x="793359" y="846625"/>
                  </a:cubicBezTo>
                  <a:lnTo>
                    <a:pt x="792428" y="845695"/>
                  </a:lnTo>
                  <a:lnTo>
                    <a:pt x="782199" y="841045"/>
                  </a:lnTo>
                  <a:cubicBezTo>
                    <a:pt x="769179" y="834535"/>
                    <a:pt x="757089" y="829885"/>
                    <a:pt x="744070" y="827095"/>
                  </a:cubicBezTo>
                  <a:cubicBezTo>
                    <a:pt x="742210" y="826165"/>
                    <a:pt x="739420" y="827095"/>
                    <a:pt x="736630" y="828025"/>
                  </a:cubicBezTo>
                  <a:cubicBezTo>
                    <a:pt x="735700" y="828025"/>
                    <a:pt x="734770" y="828955"/>
                    <a:pt x="734770" y="828955"/>
                  </a:cubicBezTo>
                  <a:cubicBezTo>
                    <a:pt x="731980" y="830815"/>
                    <a:pt x="731050" y="832675"/>
                    <a:pt x="730120" y="836395"/>
                  </a:cubicBezTo>
                  <a:cubicBezTo>
                    <a:pt x="693851" y="887544"/>
                    <a:pt x="660372" y="941482"/>
                    <a:pt x="628752" y="992631"/>
                  </a:cubicBezTo>
                  <a:lnTo>
                    <a:pt x="625963" y="996351"/>
                  </a:lnTo>
                  <a:cubicBezTo>
                    <a:pt x="616663" y="1012161"/>
                    <a:pt x="607363" y="1027040"/>
                    <a:pt x="597133" y="1041920"/>
                  </a:cubicBezTo>
                  <a:cubicBezTo>
                    <a:pt x="579464" y="1070749"/>
                    <a:pt x="564584" y="1093069"/>
                    <a:pt x="550634" y="1113528"/>
                  </a:cubicBezTo>
                  <a:cubicBezTo>
                    <a:pt x="538545" y="1131198"/>
                    <a:pt x="525525" y="1149797"/>
                    <a:pt x="509715" y="1165607"/>
                  </a:cubicBezTo>
                  <a:cubicBezTo>
                    <a:pt x="505066" y="1170257"/>
                    <a:pt x="500416" y="1173047"/>
                    <a:pt x="496696" y="1175837"/>
                  </a:cubicBezTo>
                  <a:lnTo>
                    <a:pt x="495766" y="1175837"/>
                  </a:lnTo>
                  <a:cubicBezTo>
                    <a:pt x="493906" y="1176767"/>
                    <a:pt x="492976" y="1176767"/>
                    <a:pt x="491116" y="1177697"/>
                  </a:cubicBezTo>
                  <a:cubicBezTo>
                    <a:pt x="490186" y="1177697"/>
                    <a:pt x="489256" y="1177697"/>
                    <a:pt x="488326" y="1177697"/>
                  </a:cubicBezTo>
                  <a:cubicBezTo>
                    <a:pt x="487396" y="1177697"/>
                    <a:pt x="487396" y="1177697"/>
                    <a:pt x="486466" y="1177697"/>
                  </a:cubicBezTo>
                  <a:cubicBezTo>
                    <a:pt x="485536" y="1177697"/>
                    <a:pt x="485536" y="1176767"/>
                    <a:pt x="484606" y="1176767"/>
                  </a:cubicBezTo>
                  <a:cubicBezTo>
                    <a:pt x="483676" y="1175837"/>
                    <a:pt x="482746" y="1174907"/>
                    <a:pt x="481816" y="1174907"/>
                  </a:cubicBezTo>
                  <a:cubicBezTo>
                    <a:pt x="479956" y="1173047"/>
                    <a:pt x="478096" y="1170257"/>
                    <a:pt x="476236" y="1167467"/>
                  </a:cubicBezTo>
                  <a:cubicBezTo>
                    <a:pt x="470656" y="1155377"/>
                    <a:pt x="466936" y="1142357"/>
                    <a:pt x="464147" y="1129338"/>
                  </a:cubicBezTo>
                  <a:cubicBezTo>
                    <a:pt x="460427" y="1109808"/>
                    <a:pt x="456707" y="1090279"/>
                    <a:pt x="453917" y="1070749"/>
                  </a:cubicBezTo>
                  <a:lnTo>
                    <a:pt x="453917" y="1069819"/>
                  </a:lnTo>
                  <a:lnTo>
                    <a:pt x="452057" y="1059590"/>
                  </a:lnTo>
                  <a:lnTo>
                    <a:pt x="451127" y="1054010"/>
                  </a:lnTo>
                  <a:cubicBezTo>
                    <a:pt x="449267" y="1044710"/>
                    <a:pt x="448337" y="1035410"/>
                    <a:pt x="447407" y="1026110"/>
                  </a:cubicBezTo>
                  <a:cubicBezTo>
                    <a:pt x="446477" y="1014021"/>
                    <a:pt x="445547" y="1001931"/>
                    <a:pt x="444617" y="987981"/>
                  </a:cubicBezTo>
                  <a:lnTo>
                    <a:pt x="443687" y="971242"/>
                  </a:lnTo>
                  <a:lnTo>
                    <a:pt x="443687" y="970312"/>
                  </a:lnTo>
                  <a:cubicBezTo>
                    <a:pt x="442757" y="947062"/>
                    <a:pt x="441827" y="922883"/>
                    <a:pt x="439037" y="899633"/>
                  </a:cubicBezTo>
                  <a:cubicBezTo>
                    <a:pt x="435317" y="863364"/>
                    <a:pt x="430667" y="836395"/>
                    <a:pt x="422298" y="813146"/>
                  </a:cubicBezTo>
                  <a:cubicBezTo>
                    <a:pt x="412068" y="784316"/>
                    <a:pt x="398118" y="762927"/>
                    <a:pt x="379519" y="749907"/>
                  </a:cubicBezTo>
                  <a:cubicBezTo>
                    <a:pt x="365569" y="739677"/>
                    <a:pt x="348830" y="734097"/>
                    <a:pt x="325580" y="730378"/>
                  </a:cubicBezTo>
                  <a:cubicBezTo>
                    <a:pt x="305121" y="727588"/>
                    <a:pt x="283731" y="727588"/>
                    <a:pt x="258622" y="727588"/>
                  </a:cubicBezTo>
                  <a:cubicBezTo>
                    <a:pt x="244672" y="727588"/>
                    <a:pt x="231652" y="728518"/>
                    <a:pt x="217703" y="729448"/>
                  </a:cubicBezTo>
                  <a:lnTo>
                    <a:pt x="216773" y="729448"/>
                  </a:lnTo>
                  <a:cubicBezTo>
                    <a:pt x="206543" y="729448"/>
                    <a:pt x="197243" y="730378"/>
                    <a:pt x="187013" y="730378"/>
                  </a:cubicBezTo>
                  <a:cubicBezTo>
                    <a:pt x="166554" y="731308"/>
                    <a:pt x="150744" y="731308"/>
                    <a:pt x="135865" y="730378"/>
                  </a:cubicBezTo>
                  <a:cubicBezTo>
                    <a:pt x="112615" y="729448"/>
                    <a:pt x="95876" y="726658"/>
                    <a:pt x="80996" y="722008"/>
                  </a:cubicBezTo>
                  <a:cubicBezTo>
                    <a:pt x="73556" y="719218"/>
                    <a:pt x="67046" y="716428"/>
                    <a:pt x="60537" y="712708"/>
                  </a:cubicBezTo>
                  <a:cubicBezTo>
                    <a:pt x="56817" y="709918"/>
                    <a:pt x="53097" y="707128"/>
                    <a:pt x="49377" y="703408"/>
                  </a:cubicBezTo>
                  <a:cubicBezTo>
                    <a:pt x="46587" y="700618"/>
                    <a:pt x="43797" y="696898"/>
                    <a:pt x="41937" y="693178"/>
                  </a:cubicBezTo>
                  <a:cubicBezTo>
                    <a:pt x="40077" y="689459"/>
                    <a:pt x="39147" y="686669"/>
                    <a:pt x="38217" y="682949"/>
                  </a:cubicBezTo>
                  <a:cubicBezTo>
                    <a:pt x="38217" y="680159"/>
                    <a:pt x="37287" y="678299"/>
                    <a:pt x="37287" y="675509"/>
                  </a:cubicBezTo>
                  <a:cubicBezTo>
                    <a:pt x="37287" y="672719"/>
                    <a:pt x="38217" y="669929"/>
                    <a:pt x="39147" y="667139"/>
                  </a:cubicBezTo>
                  <a:cubicBezTo>
                    <a:pt x="41007" y="663419"/>
                    <a:pt x="41937" y="659699"/>
                    <a:pt x="44727" y="655979"/>
                  </a:cubicBezTo>
                  <a:cubicBezTo>
                    <a:pt x="49377" y="649470"/>
                    <a:pt x="54957" y="642960"/>
                    <a:pt x="61466" y="636450"/>
                  </a:cubicBezTo>
                  <a:cubicBezTo>
                    <a:pt x="84716" y="615060"/>
                    <a:pt x="112615" y="599251"/>
                    <a:pt x="138655" y="585301"/>
                  </a:cubicBezTo>
                  <a:cubicBezTo>
                    <a:pt x="165624" y="571351"/>
                    <a:pt x="192593" y="558332"/>
                    <a:pt x="217703" y="547172"/>
                  </a:cubicBezTo>
                  <a:lnTo>
                    <a:pt x="237232" y="538802"/>
                  </a:lnTo>
                  <a:lnTo>
                    <a:pt x="254902" y="530432"/>
                  </a:lnTo>
                  <a:lnTo>
                    <a:pt x="262342" y="521133"/>
                  </a:lnTo>
                  <a:close/>
                  <a:moveTo>
                    <a:pt x="984934" y="416975"/>
                  </a:moveTo>
                  <a:cubicBezTo>
                    <a:pt x="984934" y="416975"/>
                    <a:pt x="984934" y="417905"/>
                    <a:pt x="984004" y="417905"/>
                  </a:cubicBezTo>
                  <a:cubicBezTo>
                    <a:pt x="984934" y="417905"/>
                    <a:pt x="984934" y="416975"/>
                    <a:pt x="984934" y="416975"/>
                  </a:cubicBezTo>
                  <a:lnTo>
                    <a:pt x="984934" y="416975"/>
                  </a:ln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96A0956C-D909-7521-137D-64A9E9916ABF}"/>
                </a:ext>
              </a:extLst>
            </p:cNvPr>
            <p:cNvSpPr/>
            <p:nvPr/>
          </p:nvSpPr>
          <p:spPr>
            <a:xfrm>
              <a:off x="3074504" y="540490"/>
              <a:ext cx="1075053" cy="1146661"/>
            </a:xfrm>
            <a:custGeom>
              <a:avLst/>
              <a:gdLst>
                <a:gd name="connsiteX0" fmla="*/ 355251 w 1075053"/>
                <a:gd name="connsiteY0" fmla="*/ 4650 h 1146661"/>
                <a:gd name="connsiteX1" fmla="*/ 355251 w 1075053"/>
                <a:gd name="connsiteY1" fmla="*/ 4650 h 1146661"/>
                <a:gd name="connsiteX2" fmla="*/ 352461 w 1075053"/>
                <a:gd name="connsiteY2" fmla="*/ 6510 h 1146661"/>
                <a:gd name="connsiteX3" fmla="*/ 348741 w 1075053"/>
                <a:gd name="connsiteY3" fmla="*/ 11160 h 1146661"/>
                <a:gd name="connsiteX4" fmla="*/ 344092 w 1075053"/>
                <a:gd name="connsiteY4" fmla="*/ 22319 h 1146661"/>
                <a:gd name="connsiteX5" fmla="*/ 339442 w 1075053"/>
                <a:gd name="connsiteY5" fmla="*/ 54869 h 1146661"/>
                <a:gd name="connsiteX6" fmla="*/ 346881 w 1075053"/>
                <a:gd name="connsiteY6" fmla="*/ 137637 h 1146661"/>
                <a:gd name="connsiteX7" fmla="*/ 356181 w 1075053"/>
                <a:gd name="connsiteY7" fmla="*/ 185065 h 1146661"/>
                <a:gd name="connsiteX8" fmla="*/ 356181 w 1075053"/>
                <a:gd name="connsiteY8" fmla="*/ 185995 h 1146661"/>
                <a:gd name="connsiteX9" fmla="*/ 356181 w 1075053"/>
                <a:gd name="connsiteY9" fmla="*/ 187855 h 1146661"/>
                <a:gd name="connsiteX10" fmla="*/ 362691 w 1075053"/>
                <a:gd name="connsiteY10" fmla="*/ 217615 h 1146661"/>
                <a:gd name="connsiteX11" fmla="*/ 373851 w 1075053"/>
                <a:gd name="connsiteY11" fmla="*/ 297593 h 1146661"/>
                <a:gd name="connsiteX12" fmla="*/ 366411 w 1075053"/>
                <a:gd name="connsiteY12" fmla="*/ 373851 h 1146661"/>
                <a:gd name="connsiteX13" fmla="*/ 351531 w 1075053"/>
                <a:gd name="connsiteY13" fmla="*/ 409190 h 1146661"/>
                <a:gd name="connsiteX14" fmla="*/ 339442 w 1075053"/>
                <a:gd name="connsiteY14" fmla="*/ 426860 h 1146661"/>
                <a:gd name="connsiteX15" fmla="*/ 325492 w 1075053"/>
                <a:gd name="connsiteY15" fmla="*/ 440809 h 1146661"/>
                <a:gd name="connsiteX16" fmla="*/ 288293 w 1075053"/>
                <a:gd name="connsiteY16" fmla="*/ 464989 h 1146661"/>
                <a:gd name="connsiteX17" fmla="*/ 230634 w 1075053"/>
                <a:gd name="connsiteY17" fmla="*/ 493818 h 1146661"/>
                <a:gd name="connsiteX18" fmla="*/ 217615 w 1075053"/>
                <a:gd name="connsiteY18" fmla="*/ 499398 h 1146661"/>
                <a:gd name="connsiteX19" fmla="*/ 199945 w 1075053"/>
                <a:gd name="connsiteY19" fmla="*/ 507768 h 1146661"/>
                <a:gd name="connsiteX20" fmla="*/ 180416 w 1075053"/>
                <a:gd name="connsiteY20" fmla="*/ 516137 h 1146661"/>
                <a:gd name="connsiteX21" fmla="*/ 101367 w 1075053"/>
                <a:gd name="connsiteY21" fmla="*/ 554266 h 1146661"/>
                <a:gd name="connsiteX22" fmla="*/ 24179 w 1075053"/>
                <a:gd name="connsiteY22" fmla="*/ 605415 h 1146661"/>
                <a:gd name="connsiteX23" fmla="*/ 7440 w 1075053"/>
                <a:gd name="connsiteY23" fmla="*/ 624945 h 1146661"/>
                <a:gd name="connsiteX24" fmla="*/ 1860 w 1075053"/>
                <a:gd name="connsiteY24" fmla="*/ 636104 h 1146661"/>
                <a:gd name="connsiteX25" fmla="*/ 0 w 1075053"/>
                <a:gd name="connsiteY25" fmla="*/ 644474 h 1146661"/>
                <a:gd name="connsiteX26" fmla="*/ 930 w 1075053"/>
                <a:gd name="connsiteY26" fmla="*/ 651914 h 1146661"/>
                <a:gd name="connsiteX27" fmla="*/ 4650 w 1075053"/>
                <a:gd name="connsiteY27" fmla="*/ 662144 h 1146661"/>
                <a:gd name="connsiteX28" fmla="*/ 12090 w 1075053"/>
                <a:gd name="connsiteY28" fmla="*/ 672374 h 1146661"/>
                <a:gd name="connsiteX29" fmla="*/ 23249 w 1075053"/>
                <a:gd name="connsiteY29" fmla="*/ 681673 h 1146661"/>
                <a:gd name="connsiteX30" fmla="*/ 43709 w 1075053"/>
                <a:gd name="connsiteY30" fmla="*/ 690973 h 1146661"/>
                <a:gd name="connsiteX31" fmla="*/ 98578 w 1075053"/>
                <a:gd name="connsiteY31" fmla="*/ 699343 h 1146661"/>
                <a:gd name="connsiteX32" fmla="*/ 149726 w 1075053"/>
                <a:gd name="connsiteY32" fmla="*/ 699343 h 1146661"/>
                <a:gd name="connsiteX33" fmla="*/ 179485 w 1075053"/>
                <a:gd name="connsiteY33" fmla="*/ 698413 h 1146661"/>
                <a:gd name="connsiteX34" fmla="*/ 180416 w 1075053"/>
                <a:gd name="connsiteY34" fmla="*/ 698413 h 1146661"/>
                <a:gd name="connsiteX35" fmla="*/ 221334 w 1075053"/>
                <a:gd name="connsiteY35" fmla="*/ 696553 h 1146661"/>
                <a:gd name="connsiteX36" fmla="*/ 288293 w 1075053"/>
                <a:gd name="connsiteY36" fmla="*/ 699343 h 1146661"/>
                <a:gd name="connsiteX37" fmla="*/ 342231 w 1075053"/>
                <a:gd name="connsiteY37" fmla="*/ 718872 h 1146661"/>
                <a:gd name="connsiteX38" fmla="*/ 385010 w 1075053"/>
                <a:gd name="connsiteY38" fmla="*/ 782111 h 1146661"/>
                <a:gd name="connsiteX39" fmla="*/ 401750 w 1075053"/>
                <a:gd name="connsiteY39" fmla="*/ 868599 h 1146661"/>
                <a:gd name="connsiteX40" fmla="*/ 406400 w 1075053"/>
                <a:gd name="connsiteY40" fmla="*/ 939277 h 1146661"/>
                <a:gd name="connsiteX41" fmla="*/ 406400 w 1075053"/>
                <a:gd name="connsiteY41" fmla="*/ 940207 h 1146661"/>
                <a:gd name="connsiteX42" fmla="*/ 407330 w 1075053"/>
                <a:gd name="connsiteY42" fmla="*/ 956947 h 1146661"/>
                <a:gd name="connsiteX43" fmla="*/ 410120 w 1075053"/>
                <a:gd name="connsiteY43" fmla="*/ 995076 h 1146661"/>
                <a:gd name="connsiteX44" fmla="*/ 413840 w 1075053"/>
                <a:gd name="connsiteY44" fmla="*/ 1022975 h 1146661"/>
                <a:gd name="connsiteX45" fmla="*/ 414770 w 1075053"/>
                <a:gd name="connsiteY45" fmla="*/ 1028555 h 1146661"/>
                <a:gd name="connsiteX46" fmla="*/ 416630 w 1075053"/>
                <a:gd name="connsiteY46" fmla="*/ 1038785 h 1146661"/>
                <a:gd name="connsiteX47" fmla="*/ 416630 w 1075053"/>
                <a:gd name="connsiteY47" fmla="*/ 1039715 h 1146661"/>
                <a:gd name="connsiteX48" fmla="*/ 426859 w 1075053"/>
                <a:gd name="connsiteY48" fmla="*/ 1098303 h 1146661"/>
                <a:gd name="connsiteX49" fmla="*/ 438949 w 1075053"/>
                <a:gd name="connsiteY49" fmla="*/ 1136432 h 1146661"/>
                <a:gd name="connsiteX50" fmla="*/ 444529 w 1075053"/>
                <a:gd name="connsiteY50" fmla="*/ 1143872 h 1146661"/>
                <a:gd name="connsiteX51" fmla="*/ 447319 w 1075053"/>
                <a:gd name="connsiteY51" fmla="*/ 1145732 h 1146661"/>
                <a:gd name="connsiteX52" fmla="*/ 449179 w 1075053"/>
                <a:gd name="connsiteY52" fmla="*/ 1146662 h 1146661"/>
                <a:gd name="connsiteX53" fmla="*/ 451039 w 1075053"/>
                <a:gd name="connsiteY53" fmla="*/ 1146662 h 1146661"/>
                <a:gd name="connsiteX54" fmla="*/ 453829 w 1075053"/>
                <a:gd name="connsiteY54" fmla="*/ 1146662 h 1146661"/>
                <a:gd name="connsiteX55" fmla="*/ 458479 w 1075053"/>
                <a:gd name="connsiteY55" fmla="*/ 1144802 h 1146661"/>
                <a:gd name="connsiteX56" fmla="*/ 459409 w 1075053"/>
                <a:gd name="connsiteY56" fmla="*/ 1144802 h 1146661"/>
                <a:gd name="connsiteX57" fmla="*/ 472428 w 1075053"/>
                <a:gd name="connsiteY57" fmla="*/ 1134572 h 1146661"/>
                <a:gd name="connsiteX58" fmla="*/ 513347 w 1075053"/>
                <a:gd name="connsiteY58" fmla="*/ 1082494 h 1146661"/>
                <a:gd name="connsiteX59" fmla="*/ 559846 w 1075053"/>
                <a:gd name="connsiteY59" fmla="*/ 1010885 h 1146661"/>
                <a:gd name="connsiteX60" fmla="*/ 588675 w 1075053"/>
                <a:gd name="connsiteY60" fmla="*/ 965316 h 1146661"/>
                <a:gd name="connsiteX61" fmla="*/ 591466 w 1075053"/>
                <a:gd name="connsiteY61" fmla="*/ 961596 h 1146661"/>
                <a:gd name="connsiteX62" fmla="*/ 692833 w 1075053"/>
                <a:gd name="connsiteY62" fmla="*/ 805360 h 1146661"/>
                <a:gd name="connsiteX63" fmla="*/ 697483 w 1075053"/>
                <a:gd name="connsiteY63" fmla="*/ 797920 h 1146661"/>
                <a:gd name="connsiteX64" fmla="*/ 699343 w 1075053"/>
                <a:gd name="connsiteY64" fmla="*/ 796990 h 1146661"/>
                <a:gd name="connsiteX65" fmla="*/ 706783 w 1075053"/>
                <a:gd name="connsiteY65" fmla="*/ 796061 h 1146661"/>
                <a:gd name="connsiteX66" fmla="*/ 744912 w 1075053"/>
                <a:gd name="connsiteY66" fmla="*/ 810010 h 1146661"/>
                <a:gd name="connsiteX67" fmla="*/ 755141 w 1075053"/>
                <a:gd name="connsiteY67" fmla="*/ 814660 h 1146661"/>
                <a:gd name="connsiteX68" fmla="*/ 756071 w 1075053"/>
                <a:gd name="connsiteY68" fmla="*/ 815590 h 1146661"/>
                <a:gd name="connsiteX69" fmla="*/ 778391 w 1075053"/>
                <a:gd name="connsiteY69" fmla="*/ 825820 h 1146661"/>
                <a:gd name="connsiteX70" fmla="*/ 823030 w 1075053"/>
                <a:gd name="connsiteY70" fmla="*/ 848139 h 1146661"/>
                <a:gd name="connsiteX71" fmla="*/ 823960 w 1075053"/>
                <a:gd name="connsiteY71" fmla="*/ 848139 h 1146661"/>
                <a:gd name="connsiteX72" fmla="*/ 831400 w 1075053"/>
                <a:gd name="connsiteY72" fmla="*/ 851859 h 1146661"/>
                <a:gd name="connsiteX73" fmla="*/ 948577 w 1075053"/>
                <a:gd name="connsiteY73" fmla="*/ 903938 h 1146661"/>
                <a:gd name="connsiteX74" fmla="*/ 949507 w 1075053"/>
                <a:gd name="connsiteY74" fmla="*/ 903938 h 1146661"/>
                <a:gd name="connsiteX75" fmla="*/ 1008095 w 1075053"/>
                <a:gd name="connsiteY75" fmla="*/ 915098 h 1146661"/>
                <a:gd name="connsiteX76" fmla="*/ 1042504 w 1075053"/>
                <a:gd name="connsiteY76" fmla="*/ 912308 h 1146661"/>
                <a:gd name="connsiteX77" fmla="*/ 1059244 w 1075053"/>
                <a:gd name="connsiteY77" fmla="*/ 906728 h 1146661"/>
                <a:gd name="connsiteX78" fmla="*/ 1060174 w 1075053"/>
                <a:gd name="connsiteY78" fmla="*/ 905798 h 1146661"/>
                <a:gd name="connsiteX79" fmla="*/ 1067614 w 1075053"/>
                <a:gd name="connsiteY79" fmla="*/ 900218 h 1146661"/>
                <a:gd name="connsiteX80" fmla="*/ 1071334 w 1075053"/>
                <a:gd name="connsiteY80" fmla="*/ 895568 h 1146661"/>
                <a:gd name="connsiteX81" fmla="*/ 1074124 w 1075053"/>
                <a:gd name="connsiteY81" fmla="*/ 889988 h 1146661"/>
                <a:gd name="connsiteX82" fmla="*/ 1075054 w 1075053"/>
                <a:gd name="connsiteY82" fmla="*/ 882548 h 1146661"/>
                <a:gd name="connsiteX83" fmla="*/ 1074124 w 1075053"/>
                <a:gd name="connsiteY83" fmla="*/ 868599 h 1146661"/>
                <a:gd name="connsiteX84" fmla="*/ 1061104 w 1075053"/>
                <a:gd name="connsiteY84" fmla="*/ 836050 h 1146661"/>
                <a:gd name="connsiteX85" fmla="*/ 1009025 w 1075053"/>
                <a:gd name="connsiteY85" fmla="*/ 758861 h 1146661"/>
                <a:gd name="connsiteX86" fmla="*/ 1000655 w 1075053"/>
                <a:gd name="connsiteY86" fmla="*/ 748632 h 1146661"/>
                <a:gd name="connsiteX87" fmla="*/ 976476 w 1075053"/>
                <a:gd name="connsiteY87" fmla="*/ 716082 h 1146661"/>
                <a:gd name="connsiteX88" fmla="*/ 960666 w 1075053"/>
                <a:gd name="connsiteY88" fmla="*/ 692833 h 1146661"/>
                <a:gd name="connsiteX89" fmla="*/ 953227 w 1075053"/>
                <a:gd name="connsiteY89" fmla="*/ 681673 h 1146661"/>
                <a:gd name="connsiteX90" fmla="*/ 929977 w 1075053"/>
                <a:gd name="connsiteY90" fmla="*/ 645404 h 1146661"/>
                <a:gd name="connsiteX91" fmla="*/ 893708 w 1075053"/>
                <a:gd name="connsiteY91" fmla="*/ 578446 h 1146661"/>
                <a:gd name="connsiteX92" fmla="*/ 877898 w 1075053"/>
                <a:gd name="connsiteY92" fmla="*/ 515207 h 1146661"/>
                <a:gd name="connsiteX93" fmla="*/ 879758 w 1075053"/>
                <a:gd name="connsiteY93" fmla="*/ 480798 h 1146661"/>
                <a:gd name="connsiteX94" fmla="*/ 889058 w 1075053"/>
                <a:gd name="connsiteY94" fmla="*/ 444529 h 1146661"/>
                <a:gd name="connsiteX95" fmla="*/ 929047 w 1075053"/>
                <a:gd name="connsiteY95" fmla="*/ 365481 h 1146661"/>
                <a:gd name="connsiteX96" fmla="*/ 952297 w 1075053"/>
                <a:gd name="connsiteY96" fmla="*/ 331072 h 1146661"/>
                <a:gd name="connsiteX97" fmla="*/ 959736 w 1075053"/>
                <a:gd name="connsiteY97" fmla="*/ 320842 h 1146661"/>
                <a:gd name="connsiteX98" fmla="*/ 998795 w 1075053"/>
                <a:gd name="connsiteY98" fmla="*/ 262254 h 1146661"/>
                <a:gd name="connsiteX99" fmla="*/ 1036925 w 1075053"/>
                <a:gd name="connsiteY99" fmla="*/ 185065 h 1146661"/>
                <a:gd name="connsiteX100" fmla="*/ 1041574 w 1075053"/>
                <a:gd name="connsiteY100" fmla="*/ 160886 h 1146661"/>
                <a:gd name="connsiteX101" fmla="*/ 1040644 w 1075053"/>
                <a:gd name="connsiteY101" fmla="*/ 150656 h 1146661"/>
                <a:gd name="connsiteX102" fmla="*/ 1038784 w 1075053"/>
                <a:gd name="connsiteY102" fmla="*/ 145076 h 1146661"/>
                <a:gd name="connsiteX103" fmla="*/ 1035994 w 1075053"/>
                <a:gd name="connsiteY103" fmla="*/ 141357 h 1146661"/>
                <a:gd name="connsiteX104" fmla="*/ 1033205 w 1075053"/>
                <a:gd name="connsiteY104" fmla="*/ 138567 h 1146661"/>
                <a:gd name="connsiteX105" fmla="*/ 1028555 w 1075053"/>
                <a:gd name="connsiteY105" fmla="*/ 136707 h 1146661"/>
                <a:gd name="connsiteX106" fmla="*/ 1019255 w 1075053"/>
                <a:gd name="connsiteY106" fmla="*/ 134847 h 1146661"/>
                <a:gd name="connsiteX107" fmla="*/ 996006 w 1075053"/>
                <a:gd name="connsiteY107" fmla="*/ 137637 h 1146661"/>
                <a:gd name="connsiteX108" fmla="*/ 951367 w 1075053"/>
                <a:gd name="connsiteY108" fmla="*/ 152516 h 1146661"/>
                <a:gd name="connsiteX109" fmla="*/ 930907 w 1075053"/>
                <a:gd name="connsiteY109" fmla="*/ 160886 h 1146661"/>
                <a:gd name="connsiteX110" fmla="*/ 906728 w 1075053"/>
                <a:gd name="connsiteY110" fmla="*/ 172046 h 1146661"/>
                <a:gd name="connsiteX111" fmla="*/ 892778 w 1075053"/>
                <a:gd name="connsiteY111" fmla="*/ 179486 h 1146661"/>
                <a:gd name="connsiteX112" fmla="*/ 888128 w 1075053"/>
                <a:gd name="connsiteY112" fmla="*/ 181346 h 1146661"/>
                <a:gd name="connsiteX113" fmla="*/ 876968 w 1075053"/>
                <a:gd name="connsiteY113" fmla="*/ 186925 h 1146661"/>
                <a:gd name="connsiteX114" fmla="*/ 874179 w 1075053"/>
                <a:gd name="connsiteY114" fmla="*/ 188785 h 1146661"/>
                <a:gd name="connsiteX115" fmla="*/ 872318 w 1075053"/>
                <a:gd name="connsiteY115" fmla="*/ 189715 h 1146661"/>
                <a:gd name="connsiteX116" fmla="*/ 861159 w 1075053"/>
                <a:gd name="connsiteY116" fmla="*/ 195295 h 1146661"/>
                <a:gd name="connsiteX117" fmla="*/ 854649 w 1075053"/>
                <a:gd name="connsiteY117" fmla="*/ 198085 h 1146661"/>
                <a:gd name="connsiteX118" fmla="*/ 849069 w 1075053"/>
                <a:gd name="connsiteY118" fmla="*/ 200875 h 1146661"/>
                <a:gd name="connsiteX119" fmla="*/ 847209 w 1075053"/>
                <a:gd name="connsiteY119" fmla="*/ 201805 h 1146661"/>
                <a:gd name="connsiteX120" fmla="*/ 777461 w 1075053"/>
                <a:gd name="connsiteY120" fmla="*/ 228774 h 1146661"/>
                <a:gd name="connsiteX121" fmla="*/ 710502 w 1075053"/>
                <a:gd name="connsiteY121" fmla="*/ 247374 h 1146661"/>
                <a:gd name="connsiteX122" fmla="*/ 652844 w 1075053"/>
                <a:gd name="connsiteY122" fmla="*/ 247374 h 1146661"/>
                <a:gd name="connsiteX123" fmla="*/ 596115 w 1075053"/>
                <a:gd name="connsiteY123" fmla="*/ 222265 h 1146661"/>
                <a:gd name="connsiteX124" fmla="*/ 540317 w 1075053"/>
                <a:gd name="connsiteY124" fmla="*/ 170186 h 1146661"/>
                <a:gd name="connsiteX125" fmla="*/ 515207 w 1075053"/>
                <a:gd name="connsiteY125" fmla="*/ 140427 h 1146661"/>
                <a:gd name="connsiteX126" fmla="*/ 514277 w 1075053"/>
                <a:gd name="connsiteY126" fmla="*/ 139497 h 1146661"/>
                <a:gd name="connsiteX127" fmla="*/ 498468 w 1075053"/>
                <a:gd name="connsiteY127" fmla="*/ 119967 h 1146661"/>
                <a:gd name="connsiteX128" fmla="*/ 457549 w 1075053"/>
                <a:gd name="connsiteY128" fmla="*/ 73468 h 1146661"/>
                <a:gd name="connsiteX129" fmla="*/ 456619 w 1075053"/>
                <a:gd name="connsiteY129" fmla="*/ 72538 h 1146661"/>
                <a:gd name="connsiteX130" fmla="*/ 455689 w 1075053"/>
                <a:gd name="connsiteY130" fmla="*/ 72538 h 1146661"/>
                <a:gd name="connsiteX131" fmla="*/ 455689 w 1075053"/>
                <a:gd name="connsiteY131" fmla="*/ 72538 h 1146661"/>
                <a:gd name="connsiteX132" fmla="*/ 421280 w 1075053"/>
                <a:gd name="connsiteY132" fmla="*/ 38129 h 1146661"/>
                <a:gd name="connsiteX133" fmla="*/ 386871 w 1075053"/>
                <a:gd name="connsiteY133" fmla="*/ 11160 h 1146661"/>
                <a:gd name="connsiteX134" fmla="*/ 366411 w 1075053"/>
                <a:gd name="connsiteY134" fmla="*/ 1860 h 1146661"/>
                <a:gd name="connsiteX135" fmla="*/ 357111 w 1075053"/>
                <a:gd name="connsiteY135" fmla="*/ 0 h 1146661"/>
                <a:gd name="connsiteX136" fmla="*/ 352461 w 1075053"/>
                <a:gd name="connsiteY136" fmla="*/ 0 h 1146661"/>
                <a:gd name="connsiteX137" fmla="*/ 355251 w 1075053"/>
                <a:gd name="connsiteY137" fmla="*/ 4650 h 1146661"/>
                <a:gd name="connsiteX138" fmla="*/ 355251 w 1075053"/>
                <a:gd name="connsiteY138" fmla="*/ 4650 h 1146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1075053" h="1146661">
                  <a:moveTo>
                    <a:pt x="355251" y="4650"/>
                  </a:moveTo>
                  <a:lnTo>
                    <a:pt x="355251" y="4650"/>
                  </a:lnTo>
                  <a:cubicBezTo>
                    <a:pt x="354321" y="5580"/>
                    <a:pt x="353391" y="6510"/>
                    <a:pt x="352461" y="6510"/>
                  </a:cubicBezTo>
                  <a:cubicBezTo>
                    <a:pt x="351531" y="7440"/>
                    <a:pt x="349671" y="9300"/>
                    <a:pt x="348741" y="11160"/>
                  </a:cubicBezTo>
                  <a:cubicBezTo>
                    <a:pt x="346881" y="13950"/>
                    <a:pt x="345022" y="17670"/>
                    <a:pt x="344092" y="22319"/>
                  </a:cubicBezTo>
                  <a:cubicBezTo>
                    <a:pt x="341301" y="31619"/>
                    <a:pt x="339442" y="41849"/>
                    <a:pt x="339442" y="54869"/>
                  </a:cubicBezTo>
                  <a:cubicBezTo>
                    <a:pt x="338512" y="79978"/>
                    <a:pt x="340372" y="106017"/>
                    <a:pt x="346881" y="137637"/>
                  </a:cubicBezTo>
                  <a:cubicBezTo>
                    <a:pt x="349671" y="153446"/>
                    <a:pt x="353391" y="169256"/>
                    <a:pt x="356181" y="185065"/>
                  </a:cubicBezTo>
                  <a:lnTo>
                    <a:pt x="356181" y="185995"/>
                  </a:lnTo>
                  <a:lnTo>
                    <a:pt x="356181" y="187855"/>
                  </a:lnTo>
                  <a:cubicBezTo>
                    <a:pt x="358041" y="198085"/>
                    <a:pt x="360831" y="208315"/>
                    <a:pt x="362691" y="217615"/>
                  </a:cubicBezTo>
                  <a:cubicBezTo>
                    <a:pt x="367341" y="243654"/>
                    <a:pt x="372921" y="270623"/>
                    <a:pt x="373851" y="297593"/>
                  </a:cubicBezTo>
                  <a:cubicBezTo>
                    <a:pt x="375711" y="328282"/>
                    <a:pt x="372921" y="353391"/>
                    <a:pt x="366411" y="373851"/>
                  </a:cubicBezTo>
                  <a:cubicBezTo>
                    <a:pt x="361761" y="388730"/>
                    <a:pt x="357111" y="398960"/>
                    <a:pt x="351531" y="409190"/>
                  </a:cubicBezTo>
                  <a:cubicBezTo>
                    <a:pt x="347811" y="414770"/>
                    <a:pt x="344092" y="421280"/>
                    <a:pt x="339442" y="426860"/>
                  </a:cubicBezTo>
                  <a:cubicBezTo>
                    <a:pt x="335722" y="431509"/>
                    <a:pt x="331072" y="436159"/>
                    <a:pt x="325492" y="440809"/>
                  </a:cubicBezTo>
                  <a:cubicBezTo>
                    <a:pt x="314332" y="451039"/>
                    <a:pt x="301313" y="458479"/>
                    <a:pt x="288293" y="464989"/>
                  </a:cubicBezTo>
                  <a:cubicBezTo>
                    <a:pt x="267833" y="476148"/>
                    <a:pt x="246444" y="486378"/>
                    <a:pt x="230634" y="493818"/>
                  </a:cubicBezTo>
                  <a:lnTo>
                    <a:pt x="217615" y="499398"/>
                  </a:lnTo>
                  <a:lnTo>
                    <a:pt x="199945" y="507768"/>
                  </a:lnTo>
                  <a:lnTo>
                    <a:pt x="180416" y="516137"/>
                  </a:lnTo>
                  <a:cubicBezTo>
                    <a:pt x="155306" y="528227"/>
                    <a:pt x="127407" y="540317"/>
                    <a:pt x="101367" y="554266"/>
                  </a:cubicBezTo>
                  <a:cubicBezTo>
                    <a:pt x="74398" y="568216"/>
                    <a:pt x="46499" y="584956"/>
                    <a:pt x="24179" y="605415"/>
                  </a:cubicBezTo>
                  <a:cubicBezTo>
                    <a:pt x="17670" y="611925"/>
                    <a:pt x="12090" y="618435"/>
                    <a:pt x="7440" y="624945"/>
                  </a:cubicBezTo>
                  <a:cubicBezTo>
                    <a:pt x="5580" y="628665"/>
                    <a:pt x="3720" y="632385"/>
                    <a:pt x="1860" y="636104"/>
                  </a:cubicBezTo>
                  <a:cubicBezTo>
                    <a:pt x="930" y="638894"/>
                    <a:pt x="930" y="641684"/>
                    <a:pt x="0" y="644474"/>
                  </a:cubicBezTo>
                  <a:cubicBezTo>
                    <a:pt x="0" y="647264"/>
                    <a:pt x="0" y="649124"/>
                    <a:pt x="930" y="651914"/>
                  </a:cubicBezTo>
                  <a:cubicBezTo>
                    <a:pt x="1860" y="655634"/>
                    <a:pt x="2790" y="658424"/>
                    <a:pt x="4650" y="662144"/>
                  </a:cubicBezTo>
                  <a:cubicBezTo>
                    <a:pt x="6510" y="665864"/>
                    <a:pt x="9300" y="669584"/>
                    <a:pt x="12090" y="672374"/>
                  </a:cubicBezTo>
                  <a:cubicBezTo>
                    <a:pt x="15809" y="675163"/>
                    <a:pt x="19530" y="678883"/>
                    <a:pt x="23249" y="681673"/>
                  </a:cubicBezTo>
                  <a:cubicBezTo>
                    <a:pt x="29759" y="685393"/>
                    <a:pt x="36269" y="688183"/>
                    <a:pt x="43709" y="690973"/>
                  </a:cubicBezTo>
                  <a:cubicBezTo>
                    <a:pt x="59518" y="695623"/>
                    <a:pt x="76258" y="698413"/>
                    <a:pt x="98578" y="699343"/>
                  </a:cubicBezTo>
                  <a:cubicBezTo>
                    <a:pt x="113457" y="700273"/>
                    <a:pt x="129267" y="700273"/>
                    <a:pt x="149726" y="699343"/>
                  </a:cubicBezTo>
                  <a:cubicBezTo>
                    <a:pt x="159956" y="699343"/>
                    <a:pt x="169256" y="698413"/>
                    <a:pt x="179485" y="698413"/>
                  </a:cubicBezTo>
                  <a:lnTo>
                    <a:pt x="180416" y="698413"/>
                  </a:lnTo>
                  <a:cubicBezTo>
                    <a:pt x="194365" y="697483"/>
                    <a:pt x="207385" y="697483"/>
                    <a:pt x="221334" y="696553"/>
                  </a:cubicBezTo>
                  <a:cubicBezTo>
                    <a:pt x="246444" y="695623"/>
                    <a:pt x="267833" y="696553"/>
                    <a:pt x="288293" y="699343"/>
                  </a:cubicBezTo>
                  <a:cubicBezTo>
                    <a:pt x="311542" y="702133"/>
                    <a:pt x="328282" y="708643"/>
                    <a:pt x="342231" y="718872"/>
                  </a:cubicBezTo>
                  <a:cubicBezTo>
                    <a:pt x="360831" y="731892"/>
                    <a:pt x="374781" y="753282"/>
                    <a:pt x="385010" y="782111"/>
                  </a:cubicBezTo>
                  <a:cubicBezTo>
                    <a:pt x="393380" y="806290"/>
                    <a:pt x="398960" y="833260"/>
                    <a:pt x="401750" y="868599"/>
                  </a:cubicBezTo>
                  <a:cubicBezTo>
                    <a:pt x="403610" y="891848"/>
                    <a:pt x="405470" y="916028"/>
                    <a:pt x="406400" y="939277"/>
                  </a:cubicBezTo>
                  <a:lnTo>
                    <a:pt x="406400" y="940207"/>
                  </a:lnTo>
                  <a:lnTo>
                    <a:pt x="407330" y="956947"/>
                  </a:lnTo>
                  <a:cubicBezTo>
                    <a:pt x="408260" y="969966"/>
                    <a:pt x="408260" y="982056"/>
                    <a:pt x="410120" y="995076"/>
                  </a:cubicBezTo>
                  <a:cubicBezTo>
                    <a:pt x="411050" y="1004375"/>
                    <a:pt x="412910" y="1014605"/>
                    <a:pt x="413840" y="1022975"/>
                  </a:cubicBezTo>
                  <a:lnTo>
                    <a:pt x="414770" y="1028555"/>
                  </a:lnTo>
                  <a:lnTo>
                    <a:pt x="416630" y="1038785"/>
                  </a:lnTo>
                  <a:lnTo>
                    <a:pt x="416630" y="1039715"/>
                  </a:lnTo>
                  <a:cubicBezTo>
                    <a:pt x="419420" y="1059244"/>
                    <a:pt x="422210" y="1078774"/>
                    <a:pt x="426859" y="1098303"/>
                  </a:cubicBezTo>
                  <a:cubicBezTo>
                    <a:pt x="429649" y="1111323"/>
                    <a:pt x="433369" y="1124343"/>
                    <a:pt x="438949" y="1136432"/>
                  </a:cubicBezTo>
                  <a:cubicBezTo>
                    <a:pt x="440809" y="1139222"/>
                    <a:pt x="442669" y="1142012"/>
                    <a:pt x="444529" y="1143872"/>
                  </a:cubicBezTo>
                  <a:cubicBezTo>
                    <a:pt x="445459" y="1144802"/>
                    <a:pt x="446389" y="1145732"/>
                    <a:pt x="447319" y="1145732"/>
                  </a:cubicBezTo>
                  <a:cubicBezTo>
                    <a:pt x="448249" y="1145732"/>
                    <a:pt x="448249" y="1146662"/>
                    <a:pt x="449179" y="1146662"/>
                  </a:cubicBezTo>
                  <a:cubicBezTo>
                    <a:pt x="450109" y="1146662"/>
                    <a:pt x="450109" y="1146662"/>
                    <a:pt x="451039" y="1146662"/>
                  </a:cubicBezTo>
                  <a:cubicBezTo>
                    <a:pt x="451969" y="1146662"/>
                    <a:pt x="452899" y="1146662"/>
                    <a:pt x="453829" y="1146662"/>
                  </a:cubicBezTo>
                  <a:cubicBezTo>
                    <a:pt x="455689" y="1145732"/>
                    <a:pt x="456619" y="1145732"/>
                    <a:pt x="458479" y="1144802"/>
                  </a:cubicBezTo>
                  <a:lnTo>
                    <a:pt x="459409" y="1144802"/>
                  </a:lnTo>
                  <a:cubicBezTo>
                    <a:pt x="464059" y="1142012"/>
                    <a:pt x="467778" y="1139222"/>
                    <a:pt x="472428" y="1134572"/>
                  </a:cubicBezTo>
                  <a:cubicBezTo>
                    <a:pt x="488238" y="1118763"/>
                    <a:pt x="501258" y="1100163"/>
                    <a:pt x="513347" y="1082494"/>
                  </a:cubicBezTo>
                  <a:cubicBezTo>
                    <a:pt x="527297" y="1062034"/>
                    <a:pt x="541247" y="1039715"/>
                    <a:pt x="559846" y="1010885"/>
                  </a:cubicBezTo>
                  <a:cubicBezTo>
                    <a:pt x="569146" y="996006"/>
                    <a:pt x="578446" y="980196"/>
                    <a:pt x="588675" y="965316"/>
                  </a:cubicBezTo>
                  <a:lnTo>
                    <a:pt x="591466" y="961596"/>
                  </a:lnTo>
                  <a:cubicBezTo>
                    <a:pt x="623085" y="909518"/>
                    <a:pt x="656564" y="855579"/>
                    <a:pt x="692833" y="805360"/>
                  </a:cubicBezTo>
                  <a:cubicBezTo>
                    <a:pt x="693763" y="802570"/>
                    <a:pt x="695623" y="799780"/>
                    <a:pt x="697483" y="797920"/>
                  </a:cubicBezTo>
                  <a:cubicBezTo>
                    <a:pt x="698413" y="796990"/>
                    <a:pt x="699343" y="796990"/>
                    <a:pt x="699343" y="796990"/>
                  </a:cubicBezTo>
                  <a:cubicBezTo>
                    <a:pt x="702133" y="796061"/>
                    <a:pt x="704923" y="795131"/>
                    <a:pt x="706783" y="796061"/>
                  </a:cubicBezTo>
                  <a:cubicBezTo>
                    <a:pt x="718872" y="799780"/>
                    <a:pt x="731892" y="804430"/>
                    <a:pt x="744912" y="810010"/>
                  </a:cubicBezTo>
                  <a:lnTo>
                    <a:pt x="755141" y="814660"/>
                  </a:lnTo>
                  <a:lnTo>
                    <a:pt x="756071" y="815590"/>
                  </a:lnTo>
                  <a:cubicBezTo>
                    <a:pt x="763511" y="819310"/>
                    <a:pt x="770951" y="823030"/>
                    <a:pt x="778391" y="825820"/>
                  </a:cubicBezTo>
                  <a:cubicBezTo>
                    <a:pt x="793270" y="833260"/>
                    <a:pt x="809080" y="840699"/>
                    <a:pt x="823030" y="848139"/>
                  </a:cubicBezTo>
                  <a:lnTo>
                    <a:pt x="823960" y="848139"/>
                  </a:lnTo>
                  <a:lnTo>
                    <a:pt x="831400" y="851859"/>
                  </a:lnTo>
                  <a:cubicBezTo>
                    <a:pt x="864879" y="868599"/>
                    <a:pt x="905798" y="889988"/>
                    <a:pt x="948577" y="903938"/>
                  </a:cubicBezTo>
                  <a:cubicBezTo>
                    <a:pt x="948577" y="903938"/>
                    <a:pt x="949507" y="903938"/>
                    <a:pt x="949507" y="903938"/>
                  </a:cubicBezTo>
                  <a:cubicBezTo>
                    <a:pt x="970896" y="910448"/>
                    <a:pt x="990426" y="914168"/>
                    <a:pt x="1008095" y="915098"/>
                  </a:cubicBezTo>
                  <a:cubicBezTo>
                    <a:pt x="1020185" y="915098"/>
                    <a:pt x="1031345" y="914168"/>
                    <a:pt x="1042504" y="912308"/>
                  </a:cubicBezTo>
                  <a:cubicBezTo>
                    <a:pt x="1049014" y="910448"/>
                    <a:pt x="1054594" y="908588"/>
                    <a:pt x="1059244" y="906728"/>
                  </a:cubicBezTo>
                  <a:lnTo>
                    <a:pt x="1060174" y="905798"/>
                  </a:lnTo>
                  <a:cubicBezTo>
                    <a:pt x="1062964" y="903938"/>
                    <a:pt x="1065754" y="902078"/>
                    <a:pt x="1067614" y="900218"/>
                  </a:cubicBezTo>
                  <a:cubicBezTo>
                    <a:pt x="1069474" y="898358"/>
                    <a:pt x="1070404" y="897428"/>
                    <a:pt x="1071334" y="895568"/>
                  </a:cubicBezTo>
                  <a:cubicBezTo>
                    <a:pt x="1072264" y="893708"/>
                    <a:pt x="1073194" y="891848"/>
                    <a:pt x="1074124" y="889988"/>
                  </a:cubicBezTo>
                  <a:cubicBezTo>
                    <a:pt x="1075054" y="887198"/>
                    <a:pt x="1075054" y="885338"/>
                    <a:pt x="1075054" y="882548"/>
                  </a:cubicBezTo>
                  <a:cubicBezTo>
                    <a:pt x="1075054" y="877899"/>
                    <a:pt x="1075054" y="874179"/>
                    <a:pt x="1074124" y="868599"/>
                  </a:cubicBezTo>
                  <a:cubicBezTo>
                    <a:pt x="1071334" y="858369"/>
                    <a:pt x="1067614" y="848139"/>
                    <a:pt x="1061104" y="836050"/>
                  </a:cubicBezTo>
                  <a:cubicBezTo>
                    <a:pt x="1046224" y="809080"/>
                    <a:pt x="1027625" y="783971"/>
                    <a:pt x="1009025" y="758861"/>
                  </a:cubicBezTo>
                  <a:cubicBezTo>
                    <a:pt x="1006235" y="755141"/>
                    <a:pt x="1003445" y="751422"/>
                    <a:pt x="1000655" y="748632"/>
                  </a:cubicBezTo>
                  <a:cubicBezTo>
                    <a:pt x="993215" y="738402"/>
                    <a:pt x="983916" y="727242"/>
                    <a:pt x="976476" y="716082"/>
                  </a:cubicBezTo>
                  <a:cubicBezTo>
                    <a:pt x="970896" y="708643"/>
                    <a:pt x="966246" y="700273"/>
                    <a:pt x="960666" y="692833"/>
                  </a:cubicBezTo>
                  <a:cubicBezTo>
                    <a:pt x="957876" y="689113"/>
                    <a:pt x="956016" y="685393"/>
                    <a:pt x="953227" y="681673"/>
                  </a:cubicBezTo>
                  <a:cubicBezTo>
                    <a:pt x="945787" y="671444"/>
                    <a:pt x="938347" y="658424"/>
                    <a:pt x="929977" y="645404"/>
                  </a:cubicBezTo>
                  <a:cubicBezTo>
                    <a:pt x="916958" y="624945"/>
                    <a:pt x="903938" y="602625"/>
                    <a:pt x="893708" y="578446"/>
                  </a:cubicBezTo>
                  <a:cubicBezTo>
                    <a:pt x="884408" y="556126"/>
                    <a:pt x="878828" y="534737"/>
                    <a:pt x="877898" y="515207"/>
                  </a:cubicBezTo>
                  <a:cubicBezTo>
                    <a:pt x="876968" y="503118"/>
                    <a:pt x="877898" y="491958"/>
                    <a:pt x="879758" y="480798"/>
                  </a:cubicBezTo>
                  <a:cubicBezTo>
                    <a:pt x="881618" y="469639"/>
                    <a:pt x="884408" y="457549"/>
                    <a:pt x="889058" y="444529"/>
                  </a:cubicBezTo>
                  <a:cubicBezTo>
                    <a:pt x="897428" y="420350"/>
                    <a:pt x="909518" y="396170"/>
                    <a:pt x="929047" y="365481"/>
                  </a:cubicBezTo>
                  <a:cubicBezTo>
                    <a:pt x="936487" y="354321"/>
                    <a:pt x="944857" y="342232"/>
                    <a:pt x="952297" y="331072"/>
                  </a:cubicBezTo>
                  <a:lnTo>
                    <a:pt x="959736" y="320842"/>
                  </a:lnTo>
                  <a:cubicBezTo>
                    <a:pt x="976476" y="297593"/>
                    <a:pt x="988566" y="279923"/>
                    <a:pt x="998795" y="262254"/>
                  </a:cubicBezTo>
                  <a:cubicBezTo>
                    <a:pt x="1012745" y="239934"/>
                    <a:pt x="1027625" y="213895"/>
                    <a:pt x="1036925" y="185065"/>
                  </a:cubicBezTo>
                  <a:cubicBezTo>
                    <a:pt x="1039714" y="175766"/>
                    <a:pt x="1041574" y="168326"/>
                    <a:pt x="1041574" y="160886"/>
                  </a:cubicBezTo>
                  <a:cubicBezTo>
                    <a:pt x="1041574" y="157166"/>
                    <a:pt x="1041574" y="153446"/>
                    <a:pt x="1040644" y="150656"/>
                  </a:cubicBezTo>
                  <a:cubicBezTo>
                    <a:pt x="1039714" y="148796"/>
                    <a:pt x="1039714" y="146936"/>
                    <a:pt x="1038784" y="145076"/>
                  </a:cubicBezTo>
                  <a:cubicBezTo>
                    <a:pt x="1037855" y="144146"/>
                    <a:pt x="1036925" y="142287"/>
                    <a:pt x="1035994" y="141357"/>
                  </a:cubicBezTo>
                  <a:cubicBezTo>
                    <a:pt x="1035064" y="140427"/>
                    <a:pt x="1034134" y="139497"/>
                    <a:pt x="1033205" y="138567"/>
                  </a:cubicBezTo>
                  <a:cubicBezTo>
                    <a:pt x="1031345" y="137637"/>
                    <a:pt x="1030415" y="136707"/>
                    <a:pt x="1028555" y="136707"/>
                  </a:cubicBezTo>
                  <a:cubicBezTo>
                    <a:pt x="1025765" y="135777"/>
                    <a:pt x="1022975" y="135777"/>
                    <a:pt x="1019255" y="134847"/>
                  </a:cubicBezTo>
                  <a:cubicBezTo>
                    <a:pt x="1011815" y="134847"/>
                    <a:pt x="1004375" y="135777"/>
                    <a:pt x="996006" y="137637"/>
                  </a:cubicBezTo>
                  <a:cubicBezTo>
                    <a:pt x="982986" y="140427"/>
                    <a:pt x="968106" y="145076"/>
                    <a:pt x="951367" y="152516"/>
                  </a:cubicBezTo>
                  <a:cubicBezTo>
                    <a:pt x="944857" y="155306"/>
                    <a:pt x="937417" y="158096"/>
                    <a:pt x="930907" y="160886"/>
                  </a:cubicBezTo>
                  <a:cubicBezTo>
                    <a:pt x="922537" y="164606"/>
                    <a:pt x="915097" y="168326"/>
                    <a:pt x="906728" y="172046"/>
                  </a:cubicBezTo>
                  <a:cubicBezTo>
                    <a:pt x="902078" y="174836"/>
                    <a:pt x="897428" y="176696"/>
                    <a:pt x="892778" y="179486"/>
                  </a:cubicBezTo>
                  <a:lnTo>
                    <a:pt x="888128" y="181346"/>
                  </a:lnTo>
                  <a:lnTo>
                    <a:pt x="876968" y="186925"/>
                  </a:lnTo>
                  <a:lnTo>
                    <a:pt x="874179" y="188785"/>
                  </a:lnTo>
                  <a:lnTo>
                    <a:pt x="872318" y="189715"/>
                  </a:lnTo>
                  <a:cubicBezTo>
                    <a:pt x="868599" y="191575"/>
                    <a:pt x="864879" y="193435"/>
                    <a:pt x="861159" y="195295"/>
                  </a:cubicBezTo>
                  <a:cubicBezTo>
                    <a:pt x="859299" y="196225"/>
                    <a:pt x="857439" y="197155"/>
                    <a:pt x="854649" y="198085"/>
                  </a:cubicBezTo>
                  <a:lnTo>
                    <a:pt x="849069" y="200875"/>
                  </a:lnTo>
                  <a:lnTo>
                    <a:pt x="847209" y="201805"/>
                  </a:lnTo>
                  <a:cubicBezTo>
                    <a:pt x="824890" y="211105"/>
                    <a:pt x="800710" y="220405"/>
                    <a:pt x="777461" y="228774"/>
                  </a:cubicBezTo>
                  <a:cubicBezTo>
                    <a:pt x="759791" y="235284"/>
                    <a:pt x="735612" y="243654"/>
                    <a:pt x="710502" y="247374"/>
                  </a:cubicBezTo>
                  <a:cubicBezTo>
                    <a:pt x="689113" y="251094"/>
                    <a:pt x="669584" y="251094"/>
                    <a:pt x="652844" y="247374"/>
                  </a:cubicBezTo>
                  <a:cubicBezTo>
                    <a:pt x="633315" y="243654"/>
                    <a:pt x="614715" y="235284"/>
                    <a:pt x="596115" y="222265"/>
                  </a:cubicBezTo>
                  <a:cubicBezTo>
                    <a:pt x="578446" y="210175"/>
                    <a:pt x="560776" y="194365"/>
                    <a:pt x="540317" y="170186"/>
                  </a:cubicBezTo>
                  <a:cubicBezTo>
                    <a:pt x="531947" y="159956"/>
                    <a:pt x="523577" y="149726"/>
                    <a:pt x="515207" y="140427"/>
                  </a:cubicBezTo>
                  <a:lnTo>
                    <a:pt x="514277" y="139497"/>
                  </a:lnTo>
                  <a:cubicBezTo>
                    <a:pt x="509627" y="132987"/>
                    <a:pt x="504047" y="126477"/>
                    <a:pt x="498468" y="119967"/>
                  </a:cubicBezTo>
                  <a:cubicBezTo>
                    <a:pt x="484518" y="103227"/>
                    <a:pt x="471498" y="87418"/>
                    <a:pt x="457549" y="73468"/>
                  </a:cubicBezTo>
                  <a:lnTo>
                    <a:pt x="456619" y="72538"/>
                  </a:lnTo>
                  <a:lnTo>
                    <a:pt x="455689" y="72538"/>
                  </a:lnTo>
                  <a:lnTo>
                    <a:pt x="455689" y="72538"/>
                  </a:lnTo>
                  <a:cubicBezTo>
                    <a:pt x="443599" y="59519"/>
                    <a:pt x="432439" y="48359"/>
                    <a:pt x="421280" y="38129"/>
                  </a:cubicBezTo>
                  <a:cubicBezTo>
                    <a:pt x="408260" y="26969"/>
                    <a:pt x="398030" y="18600"/>
                    <a:pt x="386871" y="11160"/>
                  </a:cubicBezTo>
                  <a:cubicBezTo>
                    <a:pt x="379431" y="6510"/>
                    <a:pt x="372921" y="3720"/>
                    <a:pt x="366411" y="1860"/>
                  </a:cubicBezTo>
                  <a:cubicBezTo>
                    <a:pt x="362691" y="930"/>
                    <a:pt x="359901" y="0"/>
                    <a:pt x="357111" y="0"/>
                  </a:cubicBezTo>
                  <a:cubicBezTo>
                    <a:pt x="355251" y="0"/>
                    <a:pt x="354321" y="0"/>
                    <a:pt x="352461" y="0"/>
                  </a:cubicBezTo>
                  <a:cubicBezTo>
                    <a:pt x="357111" y="3720"/>
                    <a:pt x="356181" y="3720"/>
                    <a:pt x="355251" y="4650"/>
                  </a:cubicBezTo>
                  <a:lnTo>
                    <a:pt x="355251" y="4650"/>
                  </a:lnTo>
                  <a:close/>
                </a:path>
              </a:pathLst>
            </a:custGeom>
            <a:solidFill>
              <a:srgbClr val="FFF4BA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004260C8-3AF4-ABEF-C6BE-C0CB278DA2EE}"/>
                </a:ext>
              </a:extLst>
            </p:cNvPr>
            <p:cNvSpPr/>
            <p:nvPr/>
          </p:nvSpPr>
          <p:spPr>
            <a:xfrm>
              <a:off x="3549593" y="935906"/>
              <a:ext cx="194318" cy="211394"/>
            </a:xfrm>
            <a:custGeom>
              <a:avLst/>
              <a:gdLst>
                <a:gd name="connsiteX0" fmla="*/ 57787 w 194318"/>
                <a:gd name="connsiteY0" fmla="*/ 79803 h 211394"/>
                <a:gd name="connsiteX1" fmla="*/ 41978 w 194318"/>
                <a:gd name="connsiteY1" fmla="*/ 63063 h 211394"/>
                <a:gd name="connsiteX2" fmla="*/ 19658 w 194318"/>
                <a:gd name="connsiteY2" fmla="*/ 62133 h 211394"/>
                <a:gd name="connsiteX3" fmla="*/ 2919 w 194318"/>
                <a:gd name="connsiteY3" fmla="*/ 77943 h 211394"/>
                <a:gd name="connsiteX4" fmla="*/ 1989 w 194318"/>
                <a:gd name="connsiteY4" fmla="*/ 100262 h 211394"/>
                <a:gd name="connsiteX5" fmla="*/ 17798 w 194318"/>
                <a:gd name="connsiteY5" fmla="*/ 117002 h 211394"/>
                <a:gd name="connsiteX6" fmla="*/ 40118 w 194318"/>
                <a:gd name="connsiteY6" fmla="*/ 117932 h 211394"/>
                <a:gd name="connsiteX7" fmla="*/ 56857 w 194318"/>
                <a:gd name="connsiteY7" fmla="*/ 102122 h 211394"/>
                <a:gd name="connsiteX8" fmla="*/ 57787 w 194318"/>
                <a:gd name="connsiteY8" fmla="*/ 79803 h 211394"/>
                <a:gd name="connsiteX9" fmla="*/ 177754 w 194318"/>
                <a:gd name="connsiteY9" fmla="*/ 2615 h 211394"/>
                <a:gd name="connsiteX10" fmla="*/ 155435 w 194318"/>
                <a:gd name="connsiteY10" fmla="*/ 1685 h 211394"/>
                <a:gd name="connsiteX11" fmla="*/ 138695 w 194318"/>
                <a:gd name="connsiteY11" fmla="*/ 16564 h 211394"/>
                <a:gd name="connsiteX12" fmla="*/ 137765 w 194318"/>
                <a:gd name="connsiteY12" fmla="*/ 38884 h 211394"/>
                <a:gd name="connsiteX13" fmla="*/ 152645 w 194318"/>
                <a:gd name="connsiteY13" fmla="*/ 55623 h 211394"/>
                <a:gd name="connsiteX14" fmla="*/ 174964 w 194318"/>
                <a:gd name="connsiteY14" fmla="*/ 56553 h 211394"/>
                <a:gd name="connsiteX15" fmla="*/ 191704 w 194318"/>
                <a:gd name="connsiteY15" fmla="*/ 41674 h 211394"/>
                <a:gd name="connsiteX16" fmla="*/ 192634 w 194318"/>
                <a:gd name="connsiteY16" fmla="*/ 19354 h 211394"/>
                <a:gd name="connsiteX17" fmla="*/ 177754 w 194318"/>
                <a:gd name="connsiteY17" fmla="*/ 2615 h 211394"/>
                <a:gd name="connsiteX18" fmla="*/ 165665 w 194318"/>
                <a:gd name="connsiteY18" fmla="*/ 129091 h 211394"/>
                <a:gd name="connsiteX19" fmla="*/ 160085 w 194318"/>
                <a:gd name="connsiteY19" fmla="*/ 142111 h 211394"/>
                <a:gd name="connsiteX20" fmla="*/ 161015 w 194318"/>
                <a:gd name="connsiteY20" fmla="*/ 144901 h 211394"/>
                <a:gd name="connsiteX21" fmla="*/ 161945 w 194318"/>
                <a:gd name="connsiteY21" fmla="*/ 155131 h 211394"/>
                <a:gd name="connsiteX22" fmla="*/ 161015 w 194318"/>
                <a:gd name="connsiteY22" fmla="*/ 162571 h 211394"/>
                <a:gd name="connsiteX23" fmla="*/ 158225 w 194318"/>
                <a:gd name="connsiteY23" fmla="*/ 169080 h 211394"/>
                <a:gd name="connsiteX24" fmla="*/ 153575 w 194318"/>
                <a:gd name="connsiteY24" fmla="*/ 174660 h 211394"/>
                <a:gd name="connsiteX25" fmla="*/ 147065 w 194318"/>
                <a:gd name="connsiteY25" fmla="*/ 179310 h 211394"/>
                <a:gd name="connsiteX26" fmla="*/ 139625 w 194318"/>
                <a:gd name="connsiteY26" fmla="*/ 182100 h 211394"/>
                <a:gd name="connsiteX27" fmla="*/ 132185 w 194318"/>
                <a:gd name="connsiteY27" fmla="*/ 183030 h 211394"/>
                <a:gd name="connsiteX28" fmla="*/ 125676 w 194318"/>
                <a:gd name="connsiteY28" fmla="*/ 182100 h 211394"/>
                <a:gd name="connsiteX29" fmla="*/ 120096 w 194318"/>
                <a:gd name="connsiteY29" fmla="*/ 179310 h 211394"/>
                <a:gd name="connsiteX30" fmla="*/ 114516 w 194318"/>
                <a:gd name="connsiteY30" fmla="*/ 174660 h 211394"/>
                <a:gd name="connsiteX31" fmla="*/ 108936 w 194318"/>
                <a:gd name="connsiteY31" fmla="*/ 167221 h 211394"/>
                <a:gd name="connsiteX32" fmla="*/ 107076 w 194318"/>
                <a:gd name="connsiteY32" fmla="*/ 163501 h 211394"/>
                <a:gd name="connsiteX33" fmla="*/ 88477 w 194318"/>
                <a:gd name="connsiteY33" fmla="*/ 155131 h 211394"/>
                <a:gd name="connsiteX34" fmla="*/ 87547 w 194318"/>
                <a:gd name="connsiteY34" fmla="*/ 155131 h 211394"/>
                <a:gd name="connsiteX35" fmla="*/ 80107 w 194318"/>
                <a:gd name="connsiteY35" fmla="*/ 173730 h 211394"/>
                <a:gd name="connsiteX36" fmla="*/ 85687 w 194318"/>
                <a:gd name="connsiteY36" fmla="*/ 185820 h 211394"/>
                <a:gd name="connsiteX37" fmla="*/ 93127 w 194318"/>
                <a:gd name="connsiteY37" fmla="*/ 195120 h 211394"/>
                <a:gd name="connsiteX38" fmla="*/ 110796 w 194318"/>
                <a:gd name="connsiteY38" fmla="*/ 207209 h 211394"/>
                <a:gd name="connsiteX39" fmla="*/ 150785 w 194318"/>
                <a:gd name="connsiteY39" fmla="*/ 207209 h 211394"/>
                <a:gd name="connsiteX40" fmla="*/ 179614 w 194318"/>
                <a:gd name="connsiteY40" fmla="*/ 181170 h 211394"/>
                <a:gd name="connsiteX41" fmla="*/ 178684 w 194318"/>
                <a:gd name="connsiteY41" fmla="*/ 137461 h 211394"/>
                <a:gd name="connsiteX42" fmla="*/ 165665 w 194318"/>
                <a:gd name="connsiteY42" fmla="*/ 129091 h 211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94318" h="211394">
                  <a:moveTo>
                    <a:pt x="57787" y="79803"/>
                  </a:moveTo>
                  <a:cubicBezTo>
                    <a:pt x="54997" y="72363"/>
                    <a:pt x="49418" y="66783"/>
                    <a:pt x="41978" y="63063"/>
                  </a:cubicBezTo>
                  <a:cubicBezTo>
                    <a:pt x="35468" y="60273"/>
                    <a:pt x="26168" y="59343"/>
                    <a:pt x="19658" y="62133"/>
                  </a:cubicBezTo>
                  <a:cubicBezTo>
                    <a:pt x="12218" y="65853"/>
                    <a:pt x="6638" y="69573"/>
                    <a:pt x="2919" y="77943"/>
                  </a:cubicBezTo>
                  <a:cubicBezTo>
                    <a:pt x="-801" y="85382"/>
                    <a:pt x="-801" y="92822"/>
                    <a:pt x="1989" y="100262"/>
                  </a:cubicBezTo>
                  <a:cubicBezTo>
                    <a:pt x="4779" y="107702"/>
                    <a:pt x="10358" y="113282"/>
                    <a:pt x="17798" y="117002"/>
                  </a:cubicBezTo>
                  <a:cubicBezTo>
                    <a:pt x="24308" y="119792"/>
                    <a:pt x="33608" y="120722"/>
                    <a:pt x="40118" y="117932"/>
                  </a:cubicBezTo>
                  <a:cubicBezTo>
                    <a:pt x="47557" y="114212"/>
                    <a:pt x="53137" y="110492"/>
                    <a:pt x="56857" y="102122"/>
                  </a:cubicBezTo>
                  <a:cubicBezTo>
                    <a:pt x="59647" y="95612"/>
                    <a:pt x="59647" y="87242"/>
                    <a:pt x="57787" y="79803"/>
                  </a:cubicBezTo>
                  <a:close/>
                  <a:moveTo>
                    <a:pt x="177754" y="2615"/>
                  </a:moveTo>
                  <a:cubicBezTo>
                    <a:pt x="171245" y="-175"/>
                    <a:pt x="161945" y="-1105"/>
                    <a:pt x="155435" y="1685"/>
                  </a:cubicBezTo>
                  <a:cubicBezTo>
                    <a:pt x="147995" y="5404"/>
                    <a:pt x="142415" y="9124"/>
                    <a:pt x="138695" y="16564"/>
                  </a:cubicBezTo>
                  <a:cubicBezTo>
                    <a:pt x="135905" y="23074"/>
                    <a:pt x="134976" y="31444"/>
                    <a:pt x="137765" y="38884"/>
                  </a:cubicBezTo>
                  <a:cubicBezTo>
                    <a:pt x="140555" y="46323"/>
                    <a:pt x="146135" y="51903"/>
                    <a:pt x="152645" y="55623"/>
                  </a:cubicBezTo>
                  <a:cubicBezTo>
                    <a:pt x="159155" y="58413"/>
                    <a:pt x="168454" y="59343"/>
                    <a:pt x="174964" y="56553"/>
                  </a:cubicBezTo>
                  <a:cubicBezTo>
                    <a:pt x="182404" y="52833"/>
                    <a:pt x="187984" y="49113"/>
                    <a:pt x="191704" y="41674"/>
                  </a:cubicBezTo>
                  <a:cubicBezTo>
                    <a:pt x="194494" y="35164"/>
                    <a:pt x="195424" y="26794"/>
                    <a:pt x="192634" y="19354"/>
                  </a:cubicBezTo>
                  <a:cubicBezTo>
                    <a:pt x="189844" y="11914"/>
                    <a:pt x="184264" y="5404"/>
                    <a:pt x="177754" y="2615"/>
                  </a:cubicBezTo>
                  <a:close/>
                  <a:moveTo>
                    <a:pt x="165665" y="129091"/>
                  </a:moveTo>
                  <a:cubicBezTo>
                    <a:pt x="160085" y="130951"/>
                    <a:pt x="158225" y="136531"/>
                    <a:pt x="160085" y="142111"/>
                  </a:cubicBezTo>
                  <a:cubicBezTo>
                    <a:pt x="160085" y="143041"/>
                    <a:pt x="161015" y="143971"/>
                    <a:pt x="161015" y="144901"/>
                  </a:cubicBezTo>
                  <a:cubicBezTo>
                    <a:pt x="161945" y="148621"/>
                    <a:pt x="161945" y="151411"/>
                    <a:pt x="161945" y="155131"/>
                  </a:cubicBezTo>
                  <a:cubicBezTo>
                    <a:pt x="161945" y="157921"/>
                    <a:pt x="161015" y="159781"/>
                    <a:pt x="161015" y="162571"/>
                  </a:cubicBezTo>
                  <a:cubicBezTo>
                    <a:pt x="160085" y="164431"/>
                    <a:pt x="159155" y="167221"/>
                    <a:pt x="158225" y="169080"/>
                  </a:cubicBezTo>
                  <a:cubicBezTo>
                    <a:pt x="157295" y="170940"/>
                    <a:pt x="155435" y="172800"/>
                    <a:pt x="153575" y="174660"/>
                  </a:cubicBezTo>
                  <a:cubicBezTo>
                    <a:pt x="151715" y="176520"/>
                    <a:pt x="149855" y="177450"/>
                    <a:pt x="147065" y="179310"/>
                  </a:cubicBezTo>
                  <a:cubicBezTo>
                    <a:pt x="144275" y="180240"/>
                    <a:pt x="142415" y="181170"/>
                    <a:pt x="139625" y="182100"/>
                  </a:cubicBezTo>
                  <a:cubicBezTo>
                    <a:pt x="136835" y="182100"/>
                    <a:pt x="134976" y="183030"/>
                    <a:pt x="132185" y="183030"/>
                  </a:cubicBezTo>
                  <a:cubicBezTo>
                    <a:pt x="130326" y="183030"/>
                    <a:pt x="127536" y="182100"/>
                    <a:pt x="125676" y="182100"/>
                  </a:cubicBezTo>
                  <a:cubicBezTo>
                    <a:pt x="123816" y="181170"/>
                    <a:pt x="121956" y="180240"/>
                    <a:pt x="120096" y="179310"/>
                  </a:cubicBezTo>
                  <a:cubicBezTo>
                    <a:pt x="118236" y="177450"/>
                    <a:pt x="116376" y="176520"/>
                    <a:pt x="114516" y="174660"/>
                  </a:cubicBezTo>
                  <a:cubicBezTo>
                    <a:pt x="112656" y="171870"/>
                    <a:pt x="110796" y="170010"/>
                    <a:pt x="108936" y="167221"/>
                  </a:cubicBezTo>
                  <a:cubicBezTo>
                    <a:pt x="108006" y="166291"/>
                    <a:pt x="108006" y="164431"/>
                    <a:pt x="107076" y="163501"/>
                  </a:cubicBezTo>
                  <a:cubicBezTo>
                    <a:pt x="104286" y="156061"/>
                    <a:pt x="95916" y="152341"/>
                    <a:pt x="88477" y="155131"/>
                  </a:cubicBezTo>
                  <a:cubicBezTo>
                    <a:pt x="88477" y="155131"/>
                    <a:pt x="87547" y="155131"/>
                    <a:pt x="87547" y="155131"/>
                  </a:cubicBezTo>
                  <a:cubicBezTo>
                    <a:pt x="81037" y="157921"/>
                    <a:pt x="77317" y="166291"/>
                    <a:pt x="80107" y="173730"/>
                  </a:cubicBezTo>
                  <a:cubicBezTo>
                    <a:pt x="81967" y="177450"/>
                    <a:pt x="83827" y="182100"/>
                    <a:pt x="85687" y="185820"/>
                  </a:cubicBezTo>
                  <a:cubicBezTo>
                    <a:pt x="87547" y="189540"/>
                    <a:pt x="90336" y="192330"/>
                    <a:pt x="93127" y="195120"/>
                  </a:cubicBezTo>
                  <a:cubicBezTo>
                    <a:pt x="97776" y="200700"/>
                    <a:pt x="104286" y="204420"/>
                    <a:pt x="110796" y="207209"/>
                  </a:cubicBezTo>
                  <a:cubicBezTo>
                    <a:pt x="123816" y="212789"/>
                    <a:pt x="137765" y="212789"/>
                    <a:pt x="150785" y="207209"/>
                  </a:cubicBezTo>
                  <a:cubicBezTo>
                    <a:pt x="163805" y="202560"/>
                    <a:pt x="174034" y="193260"/>
                    <a:pt x="179614" y="181170"/>
                  </a:cubicBezTo>
                  <a:cubicBezTo>
                    <a:pt x="186124" y="167221"/>
                    <a:pt x="185194" y="151411"/>
                    <a:pt x="178684" y="137461"/>
                  </a:cubicBezTo>
                  <a:cubicBezTo>
                    <a:pt x="176824" y="130021"/>
                    <a:pt x="171245" y="127231"/>
                    <a:pt x="165665" y="129091"/>
                  </a:cubicBez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62BCDC58-5FBF-12AB-7F2B-63B0541206D3}"/>
                </a:ext>
              </a:extLst>
            </p:cNvPr>
            <p:cNvSpPr/>
            <p:nvPr/>
          </p:nvSpPr>
          <p:spPr>
            <a:xfrm>
              <a:off x="3500540" y="978541"/>
              <a:ext cx="344808" cy="198021"/>
            </a:xfrm>
            <a:custGeom>
              <a:avLst/>
              <a:gdLst>
                <a:gd name="connsiteX0" fmla="*/ 25933 w 344808"/>
                <a:gd name="connsiteY0" fmla="*/ 119935 h 198021"/>
                <a:gd name="connsiteX1" fmla="*/ 3613 w 344808"/>
                <a:gd name="connsiteY1" fmla="*/ 141325 h 198021"/>
                <a:gd name="connsiteX2" fmla="*/ 2684 w 344808"/>
                <a:gd name="connsiteY2" fmla="*/ 172014 h 198021"/>
                <a:gd name="connsiteX3" fmla="*/ 24073 w 344808"/>
                <a:gd name="connsiteY3" fmla="*/ 194334 h 198021"/>
                <a:gd name="connsiteX4" fmla="*/ 54762 w 344808"/>
                <a:gd name="connsiteY4" fmla="*/ 195264 h 198021"/>
                <a:gd name="connsiteX5" fmla="*/ 77082 w 344808"/>
                <a:gd name="connsiteY5" fmla="*/ 173874 h 198021"/>
                <a:gd name="connsiteX6" fmla="*/ 78012 w 344808"/>
                <a:gd name="connsiteY6" fmla="*/ 143185 h 198021"/>
                <a:gd name="connsiteX7" fmla="*/ 56622 w 344808"/>
                <a:gd name="connsiteY7" fmla="*/ 120865 h 198021"/>
                <a:gd name="connsiteX8" fmla="*/ 25933 w 344808"/>
                <a:gd name="connsiteY8" fmla="*/ 119935 h 198021"/>
                <a:gd name="connsiteX9" fmla="*/ 320736 w 344808"/>
                <a:gd name="connsiteY9" fmla="*/ 3688 h 198021"/>
                <a:gd name="connsiteX10" fmla="*/ 290046 w 344808"/>
                <a:gd name="connsiteY10" fmla="*/ 2758 h 198021"/>
                <a:gd name="connsiteX11" fmla="*/ 267727 w 344808"/>
                <a:gd name="connsiteY11" fmla="*/ 24148 h 198021"/>
                <a:gd name="connsiteX12" fmla="*/ 266797 w 344808"/>
                <a:gd name="connsiteY12" fmla="*/ 54837 h 198021"/>
                <a:gd name="connsiteX13" fmla="*/ 288186 w 344808"/>
                <a:gd name="connsiteY13" fmla="*/ 77157 h 198021"/>
                <a:gd name="connsiteX14" fmla="*/ 318876 w 344808"/>
                <a:gd name="connsiteY14" fmla="*/ 78087 h 198021"/>
                <a:gd name="connsiteX15" fmla="*/ 341195 w 344808"/>
                <a:gd name="connsiteY15" fmla="*/ 56697 h 198021"/>
                <a:gd name="connsiteX16" fmla="*/ 342125 w 344808"/>
                <a:gd name="connsiteY16" fmla="*/ 26008 h 198021"/>
                <a:gd name="connsiteX17" fmla="*/ 320736 w 344808"/>
                <a:gd name="connsiteY17" fmla="*/ 3688 h 19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808" h="198021">
                  <a:moveTo>
                    <a:pt x="25933" y="119935"/>
                  </a:moveTo>
                  <a:cubicBezTo>
                    <a:pt x="15703" y="124585"/>
                    <a:pt x="8263" y="131095"/>
                    <a:pt x="3613" y="141325"/>
                  </a:cubicBezTo>
                  <a:cubicBezTo>
                    <a:pt x="-1037" y="150625"/>
                    <a:pt x="-1037" y="161784"/>
                    <a:pt x="2684" y="172014"/>
                  </a:cubicBezTo>
                  <a:cubicBezTo>
                    <a:pt x="6403" y="182244"/>
                    <a:pt x="13843" y="190614"/>
                    <a:pt x="24073" y="194334"/>
                  </a:cubicBezTo>
                  <a:cubicBezTo>
                    <a:pt x="33373" y="198054"/>
                    <a:pt x="45462" y="199914"/>
                    <a:pt x="54762" y="195264"/>
                  </a:cubicBezTo>
                  <a:cubicBezTo>
                    <a:pt x="64992" y="190614"/>
                    <a:pt x="72432" y="184104"/>
                    <a:pt x="77082" y="173874"/>
                  </a:cubicBezTo>
                  <a:cubicBezTo>
                    <a:pt x="81732" y="164574"/>
                    <a:pt x="81732" y="153415"/>
                    <a:pt x="78012" y="143185"/>
                  </a:cubicBezTo>
                  <a:cubicBezTo>
                    <a:pt x="74292" y="132955"/>
                    <a:pt x="66852" y="124585"/>
                    <a:pt x="56622" y="120865"/>
                  </a:cubicBezTo>
                  <a:cubicBezTo>
                    <a:pt x="48252" y="116216"/>
                    <a:pt x="36163" y="115286"/>
                    <a:pt x="25933" y="119935"/>
                  </a:cubicBezTo>
                  <a:close/>
                  <a:moveTo>
                    <a:pt x="320736" y="3688"/>
                  </a:moveTo>
                  <a:cubicBezTo>
                    <a:pt x="311436" y="-32"/>
                    <a:pt x="299346" y="-1892"/>
                    <a:pt x="290046" y="2758"/>
                  </a:cubicBezTo>
                  <a:cubicBezTo>
                    <a:pt x="279817" y="7408"/>
                    <a:pt x="272377" y="13918"/>
                    <a:pt x="267727" y="24148"/>
                  </a:cubicBezTo>
                  <a:cubicBezTo>
                    <a:pt x="263077" y="33448"/>
                    <a:pt x="263077" y="44607"/>
                    <a:pt x="266797" y="54837"/>
                  </a:cubicBezTo>
                  <a:cubicBezTo>
                    <a:pt x="270517" y="65067"/>
                    <a:pt x="277957" y="73437"/>
                    <a:pt x="288186" y="77157"/>
                  </a:cubicBezTo>
                  <a:cubicBezTo>
                    <a:pt x="297486" y="80876"/>
                    <a:pt x="309576" y="82736"/>
                    <a:pt x="318876" y="78087"/>
                  </a:cubicBezTo>
                  <a:cubicBezTo>
                    <a:pt x="329105" y="73437"/>
                    <a:pt x="336545" y="66927"/>
                    <a:pt x="341195" y="56697"/>
                  </a:cubicBezTo>
                  <a:cubicBezTo>
                    <a:pt x="345845" y="47397"/>
                    <a:pt x="345845" y="36238"/>
                    <a:pt x="342125" y="26008"/>
                  </a:cubicBezTo>
                  <a:cubicBezTo>
                    <a:pt x="338405" y="16708"/>
                    <a:pt x="330965" y="8338"/>
                    <a:pt x="320736" y="3688"/>
                  </a:cubicBezTo>
                  <a:close/>
                </a:path>
              </a:pathLst>
            </a:custGeom>
            <a:solidFill>
              <a:srgbClr val="FFCED6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" name="Graphic 12">
            <a:extLst>
              <a:ext uri="{FF2B5EF4-FFF2-40B4-BE49-F238E27FC236}">
                <a16:creationId xmlns:a16="http://schemas.microsoft.com/office/drawing/2014/main" xmlns="" id="{7AF28AA5-0615-C7B1-E539-5BE2D4900AFB}"/>
              </a:ext>
            </a:extLst>
          </p:cNvPr>
          <p:cNvGrpSpPr/>
          <p:nvPr/>
        </p:nvGrpSpPr>
        <p:grpSpPr>
          <a:xfrm>
            <a:off x="2826581" y="117991"/>
            <a:ext cx="6404209" cy="3845401"/>
            <a:chOff x="3665215" y="980369"/>
            <a:chExt cx="4686676" cy="281411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13D5B807-F09F-676B-00EA-C66573DB80A8}"/>
                </a:ext>
              </a:extLst>
            </p:cNvPr>
            <p:cNvSpPr/>
            <p:nvPr/>
          </p:nvSpPr>
          <p:spPr>
            <a:xfrm>
              <a:off x="3870671" y="1167294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4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3 w 4481220"/>
                <a:gd name="connsiteY8" fmla="*/ 249234 h 2627185"/>
                <a:gd name="connsiteX9" fmla="*/ 1998414 w 4481220"/>
                <a:gd name="connsiteY9" fmla="*/ 292013 h 2627185"/>
                <a:gd name="connsiteX10" fmla="*/ 1989114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2 h 2627185"/>
                <a:gd name="connsiteX13" fmla="*/ 1957495 w 4481220"/>
                <a:gd name="connsiteY13" fmla="*/ 296663 h 2627185"/>
                <a:gd name="connsiteX14" fmla="*/ 1954706 w 4481220"/>
                <a:gd name="connsiteY14" fmla="*/ 292943 h 2627185"/>
                <a:gd name="connsiteX15" fmla="*/ 1948196 w 4481220"/>
                <a:gd name="connsiteY15" fmla="*/ 282713 h 2627185"/>
                <a:gd name="connsiteX16" fmla="*/ 1942615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6 w 4481220"/>
                <a:gd name="connsiteY19" fmla="*/ 224124 h 2627185"/>
                <a:gd name="connsiteX20" fmla="*/ 1829159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5 w 4481220"/>
                <a:gd name="connsiteY22" fmla="*/ 30689 h 2627185"/>
                <a:gd name="connsiteX23" fmla="*/ 1544585 w 4481220"/>
                <a:gd name="connsiteY23" fmla="*/ 31619 h 2627185"/>
                <a:gd name="connsiteX24" fmla="*/ 1460887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5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3 w 4481220"/>
                <a:gd name="connsiteY47" fmla="*/ 854649 h 2627185"/>
                <a:gd name="connsiteX48" fmla="*/ 405363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9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9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3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8 w 4481220"/>
                <a:gd name="connsiteY89" fmla="*/ 2267285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5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5 w 4481220"/>
                <a:gd name="connsiteY96" fmla="*/ 2429101 h 2627185"/>
                <a:gd name="connsiteX97" fmla="*/ 1164225 w 4481220"/>
                <a:gd name="connsiteY97" fmla="*/ 2456070 h 2627185"/>
                <a:gd name="connsiteX98" fmla="*/ 1257223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6 w 4481220"/>
                <a:gd name="connsiteY100" fmla="*/ 2554647 h 2627185"/>
                <a:gd name="connsiteX101" fmla="*/ 1593874 w 4481220"/>
                <a:gd name="connsiteY101" fmla="*/ 2548137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3 w 4481220"/>
                <a:gd name="connsiteY107" fmla="*/ 2243105 h 2627185"/>
                <a:gd name="connsiteX108" fmla="*/ 2040263 w 4481220"/>
                <a:gd name="connsiteY108" fmla="*/ 2228225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4 h 2627185"/>
                <a:gd name="connsiteX114" fmla="*/ 2063512 w 4481220"/>
                <a:gd name="connsiteY114" fmla="*/ 2282164 h 2627185"/>
                <a:gd name="connsiteX115" fmla="*/ 2070953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69 w 4481220"/>
                <a:gd name="connsiteY118" fmla="*/ 2417011 h 2627185"/>
                <a:gd name="connsiteX119" fmla="*/ 2314606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8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6 w 4481220"/>
                <a:gd name="connsiteY132" fmla="*/ 2326803 h 2627185"/>
                <a:gd name="connsiteX133" fmla="*/ 2726587 w 4481220"/>
                <a:gd name="connsiteY133" fmla="*/ 2335173 h 2627185"/>
                <a:gd name="connsiteX134" fmla="*/ 2727516 w 4481220"/>
                <a:gd name="connsiteY134" fmla="*/ 2337033 h 2627185"/>
                <a:gd name="connsiteX135" fmla="*/ 2731237 w 4481220"/>
                <a:gd name="connsiteY135" fmla="*/ 2344473 h 2627185"/>
                <a:gd name="connsiteX136" fmla="*/ 2732166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3 w 4481220"/>
                <a:gd name="connsiteY141" fmla="*/ 2513729 h 2627185"/>
                <a:gd name="connsiteX142" fmla="*/ 2967450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6 h 2627185"/>
                <a:gd name="connsiteX154" fmla="*/ 3904867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6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9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4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8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6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4 w 4481220"/>
                <a:gd name="connsiteY178" fmla="*/ 996936 h 2627185"/>
                <a:gd name="connsiteX179" fmla="*/ 4477734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2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2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8 w 4481220"/>
                <a:gd name="connsiteY187" fmla="*/ 571936 h 2627185"/>
                <a:gd name="connsiteX188" fmla="*/ 3896498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0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3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2" y="0"/>
                    <a:pt x="2468983" y="930"/>
                    <a:pt x="2447594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9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3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5" y="307822"/>
                    <a:pt x="1989114" y="311542"/>
                  </a:cubicBezTo>
                  <a:cubicBezTo>
                    <a:pt x="1986324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2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5" y="293873"/>
                    <a:pt x="1954706" y="292943"/>
                  </a:cubicBezTo>
                  <a:cubicBezTo>
                    <a:pt x="1952846" y="289223"/>
                    <a:pt x="1950056" y="286433"/>
                    <a:pt x="1948196" y="282713"/>
                  </a:cubicBezTo>
                  <a:cubicBezTo>
                    <a:pt x="1946336" y="279923"/>
                    <a:pt x="1944476" y="276203"/>
                    <a:pt x="1942615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7" y="234354"/>
                    <a:pt x="1909136" y="224124"/>
                  </a:cubicBezTo>
                  <a:cubicBezTo>
                    <a:pt x="1887747" y="197155"/>
                    <a:pt x="1860778" y="171116"/>
                    <a:pt x="1829159" y="146006"/>
                  </a:cubicBezTo>
                  <a:cubicBezTo>
                    <a:pt x="1791960" y="117177"/>
                    <a:pt x="1750111" y="92998"/>
                    <a:pt x="1704542" y="74398"/>
                  </a:cubicBezTo>
                  <a:cubicBezTo>
                    <a:pt x="1653393" y="53009"/>
                    <a:pt x="1598524" y="38129"/>
                    <a:pt x="1542725" y="30689"/>
                  </a:cubicBezTo>
                  <a:lnTo>
                    <a:pt x="1544585" y="31619"/>
                  </a:lnTo>
                  <a:cubicBezTo>
                    <a:pt x="1517616" y="27899"/>
                    <a:pt x="1488787" y="26039"/>
                    <a:pt x="1460887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5" y="126477"/>
                  </a:cubicBezTo>
                  <a:cubicBezTo>
                    <a:pt x="1110286" y="146936"/>
                    <a:pt x="1087036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0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30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2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3" y="854649"/>
                  </a:cubicBezTo>
                  <a:lnTo>
                    <a:pt x="405363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1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9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2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29"/>
                    <a:pt x="197049" y="1665589"/>
                  </a:cubicBezTo>
                  <a:cubicBezTo>
                    <a:pt x="201698" y="1667449"/>
                    <a:pt x="205418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8"/>
                    <a:pt x="220298" y="1695349"/>
                  </a:cubicBezTo>
                  <a:cubicBezTo>
                    <a:pt x="219368" y="1697208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5"/>
                    <a:pt x="143110" y="1849725"/>
                    <a:pt x="137530" y="1887854"/>
                  </a:cubicBezTo>
                  <a:cubicBezTo>
                    <a:pt x="131950" y="1933423"/>
                    <a:pt x="131950" y="1980851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7" y="2268215"/>
                    <a:pt x="258427" y="2288674"/>
                    <a:pt x="281676" y="2307273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1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8" y="2267285"/>
                  </a:cubicBezTo>
                  <a:cubicBezTo>
                    <a:pt x="1013569" y="2262635"/>
                    <a:pt x="1020079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5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7" y="2289604"/>
                    <a:pt x="1043328" y="2292394"/>
                  </a:cubicBezTo>
                  <a:cubicBezTo>
                    <a:pt x="1044258" y="2295184"/>
                    <a:pt x="1045187" y="2297974"/>
                    <a:pt x="1046118" y="2299834"/>
                  </a:cubicBezTo>
                  <a:cubicBezTo>
                    <a:pt x="1060068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5" y="2429101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3" y="2510009"/>
                  </a:cubicBezTo>
                  <a:cubicBezTo>
                    <a:pt x="1301862" y="2528608"/>
                    <a:pt x="1351150" y="2541628"/>
                    <a:pt x="1404159" y="2549068"/>
                  </a:cubicBezTo>
                  <a:cubicBezTo>
                    <a:pt x="1433918" y="2552787"/>
                    <a:pt x="1465537" y="2554647"/>
                    <a:pt x="1496226" y="2554647"/>
                  </a:cubicBezTo>
                  <a:cubicBezTo>
                    <a:pt x="1528776" y="2554647"/>
                    <a:pt x="1561325" y="2552787"/>
                    <a:pt x="1593874" y="2548137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6" y="2411431"/>
                    <a:pt x="1938896" y="2387252"/>
                    <a:pt x="1959355" y="2361212"/>
                  </a:cubicBezTo>
                  <a:cubicBezTo>
                    <a:pt x="1977955" y="2337033"/>
                    <a:pt x="1992834" y="2310993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3" y="2243105"/>
                  </a:cubicBezTo>
                  <a:cubicBezTo>
                    <a:pt x="2023524" y="2234735"/>
                    <a:pt x="2030963" y="2228225"/>
                    <a:pt x="2040263" y="2228225"/>
                  </a:cubicBezTo>
                  <a:cubicBezTo>
                    <a:pt x="2044913" y="2228225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4"/>
                  </a:lnTo>
                  <a:cubicBezTo>
                    <a:pt x="2060723" y="2270074"/>
                    <a:pt x="2061653" y="2276584"/>
                    <a:pt x="2063512" y="2282164"/>
                  </a:cubicBezTo>
                  <a:cubicBezTo>
                    <a:pt x="2065373" y="2290534"/>
                    <a:pt x="2068162" y="2297974"/>
                    <a:pt x="2070953" y="2305414"/>
                  </a:cubicBezTo>
                  <a:cubicBezTo>
                    <a:pt x="2076532" y="2318433"/>
                    <a:pt x="2083972" y="2331453"/>
                    <a:pt x="2093272" y="2343543"/>
                  </a:cubicBezTo>
                  <a:cubicBezTo>
                    <a:pt x="2103502" y="2356562"/>
                    <a:pt x="2115592" y="2368652"/>
                    <a:pt x="2129541" y="2378882"/>
                  </a:cubicBezTo>
                  <a:cubicBezTo>
                    <a:pt x="2149071" y="2392831"/>
                    <a:pt x="2171390" y="2405851"/>
                    <a:pt x="2195569" y="2417011"/>
                  </a:cubicBezTo>
                  <a:cubicBezTo>
                    <a:pt x="2231839" y="2431890"/>
                    <a:pt x="2271828" y="2443050"/>
                    <a:pt x="2314606" y="2448630"/>
                  </a:cubicBezTo>
                  <a:cubicBezTo>
                    <a:pt x="2338786" y="2451420"/>
                    <a:pt x="2363896" y="2453280"/>
                    <a:pt x="2388075" y="2453280"/>
                  </a:cubicBezTo>
                  <a:cubicBezTo>
                    <a:pt x="2412254" y="2453280"/>
                    <a:pt x="2437363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599" y="2409571"/>
                    <a:pt x="2613129" y="2399341"/>
                    <a:pt x="2629869" y="2386322"/>
                  </a:cubicBezTo>
                  <a:cubicBezTo>
                    <a:pt x="2641958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8" y="2323083"/>
                    <a:pt x="2680088" y="2319363"/>
                    <a:pt x="2684738" y="2317503"/>
                  </a:cubicBezTo>
                  <a:cubicBezTo>
                    <a:pt x="2687528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6" y="2319363"/>
                    <a:pt x="2723796" y="2326803"/>
                  </a:cubicBezTo>
                  <a:cubicBezTo>
                    <a:pt x="2724727" y="2329593"/>
                    <a:pt x="2725656" y="2332383"/>
                    <a:pt x="2726587" y="2335173"/>
                  </a:cubicBezTo>
                  <a:lnTo>
                    <a:pt x="2727516" y="2337033"/>
                  </a:lnTo>
                  <a:cubicBezTo>
                    <a:pt x="2728446" y="2339823"/>
                    <a:pt x="2730306" y="2341683"/>
                    <a:pt x="2731237" y="2344473"/>
                  </a:cubicBezTo>
                  <a:lnTo>
                    <a:pt x="2732166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0"/>
                    <a:pt x="2787035" y="2443050"/>
                  </a:cubicBezTo>
                  <a:cubicBezTo>
                    <a:pt x="2807494" y="2469089"/>
                    <a:pt x="2830744" y="2492339"/>
                    <a:pt x="2857713" y="2513729"/>
                  </a:cubicBezTo>
                  <a:cubicBezTo>
                    <a:pt x="2890262" y="2538838"/>
                    <a:pt x="2926532" y="2559297"/>
                    <a:pt x="2967450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6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8" y="2589986"/>
                    <a:pt x="3565426" y="2563017"/>
                  </a:cubicBezTo>
                  <a:cubicBezTo>
                    <a:pt x="3619365" y="2539768"/>
                    <a:pt x="3668653" y="2511868"/>
                    <a:pt x="3711432" y="2479319"/>
                  </a:cubicBezTo>
                  <a:cubicBezTo>
                    <a:pt x="3745841" y="2452350"/>
                    <a:pt x="3774670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8" y="2275654"/>
                    <a:pt x="3871388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6"/>
                  </a:cubicBezTo>
                  <a:cubicBezTo>
                    <a:pt x="3891848" y="2181727"/>
                    <a:pt x="3898358" y="2178937"/>
                    <a:pt x="3904867" y="2178937"/>
                  </a:cubicBezTo>
                  <a:cubicBezTo>
                    <a:pt x="3906727" y="2178937"/>
                    <a:pt x="3908587" y="2178937"/>
                    <a:pt x="3910447" y="2179867"/>
                  </a:cubicBezTo>
                  <a:cubicBezTo>
                    <a:pt x="3923467" y="2182657"/>
                    <a:pt x="3937416" y="2185446"/>
                    <a:pt x="3953226" y="2187306"/>
                  </a:cubicBezTo>
                  <a:cubicBezTo>
                    <a:pt x="3971826" y="2189167"/>
                    <a:pt x="3989495" y="2191026"/>
                    <a:pt x="4008095" y="2191026"/>
                  </a:cubicBezTo>
                  <a:cubicBezTo>
                    <a:pt x="4025764" y="2191026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8"/>
                    <a:pt x="4225709" y="2126858"/>
                    <a:pt x="4256399" y="2103609"/>
                  </a:cubicBezTo>
                  <a:cubicBezTo>
                    <a:pt x="4289878" y="2077569"/>
                    <a:pt x="4320567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4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8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9" y="1266629"/>
                    <a:pt x="4278718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7" y="1248029"/>
                    <a:pt x="4336377" y="1235940"/>
                    <a:pt x="4354976" y="1221990"/>
                  </a:cubicBezTo>
                  <a:cubicBezTo>
                    <a:pt x="4374506" y="1206180"/>
                    <a:pt x="4392176" y="1188511"/>
                    <a:pt x="4407985" y="1168981"/>
                  </a:cubicBezTo>
                  <a:cubicBezTo>
                    <a:pt x="4424725" y="1146662"/>
                    <a:pt x="4438674" y="1121552"/>
                    <a:pt x="4450764" y="1094583"/>
                  </a:cubicBezTo>
                  <a:cubicBezTo>
                    <a:pt x="4463784" y="1063894"/>
                    <a:pt x="4472153" y="1031345"/>
                    <a:pt x="4477734" y="996936"/>
                  </a:cubicBezTo>
                  <a:cubicBezTo>
                    <a:pt x="4482383" y="960666"/>
                    <a:pt x="4482383" y="923467"/>
                    <a:pt x="4477734" y="887198"/>
                  </a:cubicBezTo>
                  <a:cubicBezTo>
                    <a:pt x="4473084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2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8" y="603555"/>
                    <a:pt x="4240589" y="588676"/>
                  </a:cubicBezTo>
                  <a:cubicBezTo>
                    <a:pt x="4199670" y="571936"/>
                    <a:pt x="4156891" y="559846"/>
                    <a:pt x="4113182" y="554266"/>
                  </a:cubicBezTo>
                  <a:cubicBezTo>
                    <a:pt x="4091793" y="551477"/>
                    <a:pt x="4069473" y="550547"/>
                    <a:pt x="4047154" y="550547"/>
                  </a:cubicBezTo>
                  <a:cubicBezTo>
                    <a:pt x="4023905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8" y="571936"/>
                  </a:cubicBezTo>
                  <a:cubicBezTo>
                    <a:pt x="3899288" y="571936"/>
                    <a:pt x="3898358" y="572866"/>
                    <a:pt x="3896498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9" y="524507"/>
                    <a:pt x="3864878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4" y="185995"/>
                    <a:pt x="3623084" y="165536"/>
                    <a:pt x="3584025" y="148796"/>
                  </a:cubicBezTo>
                  <a:cubicBezTo>
                    <a:pt x="3541246" y="131127"/>
                    <a:pt x="3495677" y="119037"/>
                    <a:pt x="3448249" y="111597"/>
                  </a:cubicBezTo>
                  <a:cubicBezTo>
                    <a:pt x="3423139" y="108807"/>
                    <a:pt x="3397100" y="106947"/>
                    <a:pt x="3371990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5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2" y="321772"/>
                    <a:pt x="2889333" y="323632"/>
                    <a:pt x="2887473" y="324562"/>
                  </a:cubicBezTo>
                  <a:cubicBezTo>
                    <a:pt x="2884683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4" y="278063"/>
                    <a:pt x="2840043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7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96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6DB778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CABAEABF-1D0D-2440-4EAF-BE3105B785F4}"/>
                </a:ext>
              </a:extLst>
            </p:cNvPr>
            <p:cNvSpPr/>
            <p:nvPr/>
          </p:nvSpPr>
          <p:spPr>
            <a:xfrm>
              <a:off x="3665215" y="980369"/>
              <a:ext cx="4581821" cy="2709343"/>
            </a:xfrm>
            <a:custGeom>
              <a:avLst/>
              <a:gdLst>
                <a:gd name="connsiteX0" fmla="*/ 4463715 w 4581821"/>
                <a:gd name="connsiteY0" fmla="*/ 1276859 h 2709343"/>
                <a:gd name="connsiteX1" fmla="*/ 4507424 w 4581821"/>
                <a:gd name="connsiteY1" fmla="*/ 1227570 h 2709343"/>
                <a:gd name="connsiteX2" fmla="*/ 4539973 w 4581821"/>
                <a:gd name="connsiteY2" fmla="*/ 1173631 h 2709343"/>
                <a:gd name="connsiteX3" fmla="*/ 4577172 w 4581821"/>
                <a:gd name="connsiteY3" fmla="*/ 1049014 h 2709343"/>
                <a:gd name="connsiteX4" fmla="*/ 4581822 w 4581821"/>
                <a:gd name="connsiteY4" fmla="*/ 982056 h 2709343"/>
                <a:gd name="connsiteX5" fmla="*/ 4576242 w 4581821"/>
                <a:gd name="connsiteY5" fmla="*/ 915098 h 2709343"/>
                <a:gd name="connsiteX6" fmla="*/ 4465575 w 4581821"/>
                <a:gd name="connsiteY6" fmla="*/ 695623 h 2709343"/>
                <a:gd name="connsiteX7" fmla="*/ 4258190 w 4581821"/>
                <a:gd name="connsiteY7" fmla="*/ 574726 h 2709343"/>
                <a:gd name="connsiteX8" fmla="*/ 4105673 w 4581821"/>
                <a:gd name="connsiteY8" fmla="*/ 553336 h 2709343"/>
                <a:gd name="connsiteX9" fmla="*/ 4103814 w 4581821"/>
                <a:gd name="connsiteY9" fmla="*/ 553336 h 2709343"/>
                <a:gd name="connsiteX10" fmla="*/ 3966177 w 4581821"/>
                <a:gd name="connsiteY10" fmla="*/ 571936 h 2709343"/>
                <a:gd name="connsiteX11" fmla="*/ 3953158 w 4581821"/>
                <a:gd name="connsiteY11" fmla="*/ 478008 h 2709343"/>
                <a:gd name="connsiteX12" fmla="*/ 3920608 w 4581821"/>
                <a:gd name="connsiteY12" fmla="*/ 384081 h 2709343"/>
                <a:gd name="connsiteX13" fmla="*/ 3875039 w 4581821"/>
                <a:gd name="connsiteY13" fmla="*/ 307822 h 2709343"/>
                <a:gd name="connsiteX14" fmla="*/ 3814591 w 4581821"/>
                <a:gd name="connsiteY14" fmla="*/ 240864 h 2709343"/>
                <a:gd name="connsiteX15" fmla="*/ 3743913 w 4581821"/>
                <a:gd name="connsiteY15" fmla="*/ 187855 h 2709343"/>
                <a:gd name="connsiteX16" fmla="*/ 3664865 w 4581821"/>
                <a:gd name="connsiteY16" fmla="*/ 148796 h 2709343"/>
                <a:gd name="connsiteX17" fmla="*/ 3495609 w 4581821"/>
                <a:gd name="connsiteY17" fmla="*/ 110667 h 2709343"/>
                <a:gd name="connsiteX18" fmla="*/ 3440740 w 4581821"/>
                <a:gd name="connsiteY18" fmla="*/ 108807 h 2709343"/>
                <a:gd name="connsiteX19" fmla="*/ 3317053 w 4581821"/>
                <a:gd name="connsiteY19" fmla="*/ 119967 h 2709343"/>
                <a:gd name="connsiteX20" fmla="*/ 3142217 w 4581821"/>
                <a:gd name="connsiteY20" fmla="*/ 177626 h 2709343"/>
                <a:gd name="connsiteX21" fmla="*/ 2942272 w 4581821"/>
                <a:gd name="connsiteY21" fmla="*/ 321772 h 2709343"/>
                <a:gd name="connsiteX22" fmla="*/ 2889264 w 4581821"/>
                <a:gd name="connsiteY22" fmla="*/ 172976 h 2709343"/>
                <a:gd name="connsiteX23" fmla="*/ 2779526 w 4581821"/>
                <a:gd name="connsiteY23" fmla="*/ 57659 h 2709343"/>
                <a:gd name="connsiteX24" fmla="*/ 2643750 w 4581821"/>
                <a:gd name="connsiteY24" fmla="*/ 5580 h 2709343"/>
                <a:gd name="connsiteX25" fmla="*/ 2571211 w 4581821"/>
                <a:gd name="connsiteY25" fmla="*/ 0 h 2709343"/>
                <a:gd name="connsiteX26" fmla="*/ 2488444 w 4581821"/>
                <a:gd name="connsiteY26" fmla="*/ 6510 h 2709343"/>
                <a:gd name="connsiteX27" fmla="*/ 2412185 w 4581821"/>
                <a:gd name="connsiteY27" fmla="*/ 24179 h 2709343"/>
                <a:gd name="connsiteX28" fmla="*/ 2334067 w 4581821"/>
                <a:gd name="connsiteY28" fmla="*/ 53009 h 2709343"/>
                <a:gd name="connsiteX29" fmla="*/ 2190851 w 4581821"/>
                <a:gd name="connsiteY29" fmla="*/ 135777 h 2709343"/>
                <a:gd name="connsiteX30" fmla="*/ 2092273 w 4581821"/>
                <a:gd name="connsiteY30" fmla="*/ 224125 h 2709343"/>
                <a:gd name="connsiteX31" fmla="*/ 2032755 w 4581821"/>
                <a:gd name="connsiteY31" fmla="*/ 300383 h 2709343"/>
                <a:gd name="connsiteX32" fmla="*/ 2003925 w 4581821"/>
                <a:gd name="connsiteY32" fmla="*/ 253884 h 2709343"/>
                <a:gd name="connsiteX33" fmla="*/ 1966726 w 4581821"/>
                <a:gd name="connsiteY33" fmla="*/ 207385 h 2709343"/>
                <a:gd name="connsiteX34" fmla="*/ 1901628 w 4581821"/>
                <a:gd name="connsiteY34" fmla="*/ 148796 h 2709343"/>
                <a:gd name="connsiteX35" fmla="*/ 1748181 w 4581821"/>
                <a:gd name="connsiteY35" fmla="*/ 66958 h 2709343"/>
                <a:gd name="connsiteX36" fmla="*/ 1575206 w 4581821"/>
                <a:gd name="connsiteY36" fmla="*/ 30689 h 2709343"/>
                <a:gd name="connsiteX37" fmla="*/ 1520337 w 4581821"/>
                <a:gd name="connsiteY37" fmla="*/ 28829 h 2709343"/>
                <a:gd name="connsiteX38" fmla="*/ 1399440 w 4581821"/>
                <a:gd name="connsiteY38" fmla="*/ 39989 h 2709343"/>
                <a:gd name="connsiteX39" fmla="*/ 1108357 w 4581821"/>
                <a:gd name="connsiteY39" fmla="*/ 198085 h 2709343"/>
                <a:gd name="connsiteX40" fmla="*/ 1045119 w 4581821"/>
                <a:gd name="connsiteY40" fmla="*/ 297593 h 2709343"/>
                <a:gd name="connsiteX41" fmla="*/ 1017220 w 4581821"/>
                <a:gd name="connsiteY41" fmla="*/ 385011 h 2709343"/>
                <a:gd name="connsiteX42" fmla="*/ 946541 w 4581821"/>
                <a:gd name="connsiteY42" fmla="*/ 324562 h 2709343"/>
                <a:gd name="connsiteX43" fmla="*/ 887953 w 4581821"/>
                <a:gd name="connsiteY43" fmla="*/ 299453 h 2709343"/>
                <a:gd name="connsiteX44" fmla="*/ 825644 w 4581821"/>
                <a:gd name="connsiteY44" fmla="*/ 287363 h 2709343"/>
                <a:gd name="connsiteX45" fmla="*/ 789375 w 4581821"/>
                <a:gd name="connsiteY45" fmla="*/ 285503 h 2709343"/>
                <a:gd name="connsiteX46" fmla="*/ 699167 w 4581821"/>
                <a:gd name="connsiteY46" fmla="*/ 296663 h 2709343"/>
                <a:gd name="connsiteX47" fmla="*/ 578270 w 4581821"/>
                <a:gd name="connsiteY47" fmla="*/ 345022 h 2709343"/>
                <a:gd name="connsiteX48" fmla="*/ 420174 w 4581821"/>
                <a:gd name="connsiteY48" fmla="*/ 509628 h 2709343"/>
                <a:gd name="connsiteX49" fmla="*/ 386695 w 4581821"/>
                <a:gd name="connsiteY49" fmla="*/ 612855 h 2709343"/>
                <a:gd name="connsiteX50" fmla="*/ 381115 w 4581821"/>
                <a:gd name="connsiteY50" fmla="*/ 722592 h 2709343"/>
                <a:gd name="connsiteX51" fmla="*/ 435054 w 4581821"/>
                <a:gd name="connsiteY51" fmla="*/ 921607 h 2709343"/>
                <a:gd name="connsiteX52" fmla="*/ 389485 w 4581821"/>
                <a:gd name="connsiteY52" fmla="*/ 913238 h 2709343"/>
                <a:gd name="connsiteX53" fmla="*/ 360656 w 4581821"/>
                <a:gd name="connsiteY53" fmla="*/ 911378 h 2709343"/>
                <a:gd name="connsiteX54" fmla="*/ 301137 w 4581821"/>
                <a:gd name="connsiteY54" fmla="*/ 917887 h 2709343"/>
                <a:gd name="connsiteX55" fmla="*/ 263008 w 4581821"/>
                <a:gd name="connsiteY55" fmla="*/ 929047 h 2709343"/>
                <a:gd name="connsiteX56" fmla="*/ 221159 w 4581821"/>
                <a:gd name="connsiteY56" fmla="*/ 948577 h 2709343"/>
                <a:gd name="connsiteX57" fmla="*/ 150481 w 4581821"/>
                <a:gd name="connsiteY57" fmla="*/ 1000656 h 2709343"/>
                <a:gd name="connsiteX58" fmla="*/ 91892 w 4581821"/>
                <a:gd name="connsiteY58" fmla="*/ 1069474 h 2709343"/>
                <a:gd name="connsiteX59" fmla="*/ 49113 w 4581821"/>
                <a:gd name="connsiteY59" fmla="*/ 1144802 h 2709343"/>
                <a:gd name="connsiteX60" fmla="*/ 17494 w 4581821"/>
                <a:gd name="connsiteY60" fmla="*/ 1234080 h 2709343"/>
                <a:gd name="connsiteX61" fmla="*/ 1684 w 4581821"/>
                <a:gd name="connsiteY61" fmla="*/ 1328007 h 2709343"/>
                <a:gd name="connsiteX62" fmla="*/ 2614 w 4581821"/>
                <a:gd name="connsiteY62" fmla="*/ 1417285 h 2709343"/>
                <a:gd name="connsiteX63" fmla="*/ 21214 w 4581821"/>
                <a:gd name="connsiteY63" fmla="*/ 1507493 h 2709343"/>
                <a:gd name="connsiteX64" fmla="*/ 60273 w 4581821"/>
                <a:gd name="connsiteY64" fmla="*/ 1590261 h 2709343"/>
                <a:gd name="connsiteX65" fmla="*/ 118862 w 4581821"/>
                <a:gd name="connsiteY65" fmla="*/ 1660939 h 2709343"/>
                <a:gd name="connsiteX66" fmla="*/ 236039 w 4581821"/>
                <a:gd name="connsiteY66" fmla="*/ 1735338 h 2709343"/>
                <a:gd name="connsiteX67" fmla="*/ 213719 w 4581821"/>
                <a:gd name="connsiteY67" fmla="*/ 1766027 h 2709343"/>
                <a:gd name="connsiteX68" fmla="*/ 186750 w 4581821"/>
                <a:gd name="connsiteY68" fmla="*/ 1819035 h 2709343"/>
                <a:gd name="connsiteX69" fmla="*/ 156991 w 4581821"/>
                <a:gd name="connsiteY69" fmla="*/ 1939003 h 2709343"/>
                <a:gd name="connsiteX70" fmla="*/ 156991 w 4581821"/>
                <a:gd name="connsiteY70" fmla="*/ 2065479 h 2709343"/>
                <a:gd name="connsiteX71" fmla="*/ 183960 w 4581821"/>
                <a:gd name="connsiteY71" fmla="*/ 2189166 h 2709343"/>
                <a:gd name="connsiteX72" fmla="*/ 235109 w 4581821"/>
                <a:gd name="connsiteY72" fmla="*/ 2295184 h 2709343"/>
                <a:gd name="connsiteX73" fmla="*/ 312297 w 4581821"/>
                <a:gd name="connsiteY73" fmla="*/ 2377022 h 2709343"/>
                <a:gd name="connsiteX74" fmla="*/ 535492 w 4581821"/>
                <a:gd name="connsiteY74" fmla="*/ 2481179 h 2709343"/>
                <a:gd name="connsiteX75" fmla="*/ 662898 w 4581821"/>
                <a:gd name="connsiteY75" fmla="*/ 2500709 h 2709343"/>
                <a:gd name="connsiteX76" fmla="*/ 785655 w 4581821"/>
                <a:gd name="connsiteY76" fmla="*/ 2498849 h 2709343"/>
                <a:gd name="connsiteX77" fmla="*/ 900972 w 4581821"/>
                <a:gd name="connsiteY77" fmla="*/ 2473740 h 2709343"/>
                <a:gd name="connsiteX78" fmla="*/ 960491 w 4581821"/>
                <a:gd name="connsiteY78" fmla="*/ 2448630 h 2709343"/>
                <a:gd name="connsiteX79" fmla="*/ 1020009 w 4581821"/>
                <a:gd name="connsiteY79" fmla="*/ 2410501 h 2709343"/>
                <a:gd name="connsiteX80" fmla="*/ 1058139 w 4581821"/>
                <a:gd name="connsiteY80" fmla="*/ 2377022 h 2709343"/>
                <a:gd name="connsiteX81" fmla="*/ 1068368 w 4581821"/>
                <a:gd name="connsiteY81" fmla="*/ 2366792 h 2709343"/>
                <a:gd name="connsiteX82" fmla="*/ 1088828 w 4581821"/>
                <a:gd name="connsiteY82" fmla="*/ 2406781 h 2709343"/>
                <a:gd name="connsiteX83" fmla="*/ 1137187 w 4581821"/>
                <a:gd name="connsiteY83" fmla="*/ 2472810 h 2709343"/>
                <a:gd name="connsiteX84" fmla="*/ 1206005 w 4581821"/>
                <a:gd name="connsiteY84" fmla="*/ 2533258 h 2709343"/>
                <a:gd name="connsiteX85" fmla="*/ 1379911 w 4581821"/>
                <a:gd name="connsiteY85" fmla="*/ 2608586 h 2709343"/>
                <a:gd name="connsiteX86" fmla="*/ 1581716 w 4581821"/>
                <a:gd name="connsiteY86" fmla="*/ 2627186 h 2709343"/>
                <a:gd name="connsiteX87" fmla="*/ 1783521 w 4581821"/>
                <a:gd name="connsiteY87" fmla="*/ 2589987 h 2709343"/>
                <a:gd name="connsiteX88" fmla="*/ 2078323 w 4581821"/>
                <a:gd name="connsiteY88" fmla="*/ 2355632 h 2709343"/>
                <a:gd name="connsiteX89" fmla="*/ 2078323 w 4581821"/>
                <a:gd name="connsiteY89" fmla="*/ 2355632 h 2709343"/>
                <a:gd name="connsiteX90" fmla="*/ 2088553 w 4581821"/>
                <a:gd name="connsiteY90" fmla="*/ 2384462 h 2709343"/>
                <a:gd name="connsiteX91" fmla="*/ 2109013 w 4581821"/>
                <a:gd name="connsiteY91" fmla="*/ 2417941 h 2709343"/>
                <a:gd name="connsiteX92" fmla="*/ 2139702 w 4581821"/>
                <a:gd name="connsiteY92" fmla="*/ 2451420 h 2709343"/>
                <a:gd name="connsiteX93" fmla="*/ 2311748 w 4581821"/>
                <a:gd name="connsiteY93" fmla="*/ 2527678 h 2709343"/>
                <a:gd name="connsiteX94" fmla="*/ 2518203 w 4581821"/>
                <a:gd name="connsiteY94" fmla="*/ 2531398 h 2709343"/>
                <a:gd name="connsiteX95" fmla="*/ 2610270 w 4581821"/>
                <a:gd name="connsiteY95" fmla="*/ 2509079 h 2709343"/>
                <a:gd name="connsiteX96" fmla="*/ 2690249 w 4581821"/>
                <a:gd name="connsiteY96" fmla="*/ 2469090 h 2709343"/>
                <a:gd name="connsiteX97" fmla="*/ 2734888 w 4581821"/>
                <a:gd name="connsiteY97" fmla="*/ 2430031 h 2709343"/>
                <a:gd name="connsiteX98" fmla="*/ 2752557 w 4581821"/>
                <a:gd name="connsiteY98" fmla="*/ 2406781 h 2709343"/>
                <a:gd name="connsiteX99" fmla="*/ 2759997 w 4581821"/>
                <a:gd name="connsiteY99" fmla="*/ 2428170 h 2709343"/>
                <a:gd name="connsiteX100" fmla="*/ 2779526 w 4581821"/>
                <a:gd name="connsiteY100" fmla="*/ 2470949 h 2709343"/>
                <a:gd name="connsiteX101" fmla="*/ 2831605 w 4581821"/>
                <a:gd name="connsiteY101" fmla="*/ 2542558 h 2709343"/>
                <a:gd name="connsiteX102" fmla="*/ 2897634 w 4581821"/>
                <a:gd name="connsiteY102" fmla="*/ 2601146 h 2709343"/>
                <a:gd name="connsiteX103" fmla="*/ 2972032 w 4581821"/>
                <a:gd name="connsiteY103" fmla="*/ 2644855 h 2709343"/>
                <a:gd name="connsiteX104" fmla="*/ 3147797 w 4581821"/>
                <a:gd name="connsiteY104" fmla="*/ 2698794 h 2709343"/>
                <a:gd name="connsiteX105" fmla="*/ 3341233 w 4581821"/>
                <a:gd name="connsiteY105" fmla="*/ 2707164 h 2709343"/>
                <a:gd name="connsiteX106" fmla="*/ 3710433 w 4581821"/>
                <a:gd name="connsiteY106" fmla="*/ 2599286 h 2709343"/>
                <a:gd name="connsiteX107" fmla="*/ 3851790 w 4581821"/>
                <a:gd name="connsiteY107" fmla="*/ 2488619 h 2709343"/>
                <a:gd name="connsiteX108" fmla="*/ 3942927 w 4581821"/>
                <a:gd name="connsiteY108" fmla="*/ 2341683 h 2709343"/>
                <a:gd name="connsiteX109" fmla="*/ 3962457 w 4581821"/>
                <a:gd name="connsiteY109" fmla="*/ 2260775 h 2709343"/>
                <a:gd name="connsiteX110" fmla="*/ 4007096 w 4581821"/>
                <a:gd name="connsiteY110" fmla="*/ 2270074 h 2709343"/>
                <a:gd name="connsiteX111" fmla="*/ 4062895 w 4581821"/>
                <a:gd name="connsiteY111" fmla="*/ 2274724 h 2709343"/>
                <a:gd name="connsiteX112" fmla="*/ 4165192 w 4581821"/>
                <a:gd name="connsiteY112" fmla="*/ 2264495 h 2709343"/>
                <a:gd name="connsiteX113" fmla="*/ 4260050 w 4581821"/>
                <a:gd name="connsiteY113" fmla="*/ 2230085 h 2709343"/>
                <a:gd name="connsiteX114" fmla="*/ 4344678 w 4581821"/>
                <a:gd name="connsiteY114" fmla="*/ 2176147 h 2709343"/>
                <a:gd name="connsiteX115" fmla="*/ 4476735 w 4581821"/>
                <a:gd name="connsiteY115" fmla="*/ 2025490 h 2709343"/>
                <a:gd name="connsiteX116" fmla="*/ 4553923 w 4581821"/>
                <a:gd name="connsiteY116" fmla="*/ 1837635 h 2709343"/>
                <a:gd name="connsiteX117" fmla="*/ 4566012 w 4581821"/>
                <a:gd name="connsiteY117" fmla="*/ 1639550 h 2709343"/>
                <a:gd name="connsiteX118" fmla="*/ 4543693 w 4581821"/>
                <a:gd name="connsiteY118" fmla="*/ 1542832 h 2709343"/>
                <a:gd name="connsiteX119" fmla="*/ 4499984 w 4581821"/>
                <a:gd name="connsiteY119" fmla="*/ 1454484 h 2709343"/>
                <a:gd name="connsiteX120" fmla="*/ 4375367 w 4581821"/>
                <a:gd name="connsiteY120" fmla="*/ 1331727 h 2709343"/>
                <a:gd name="connsiteX121" fmla="*/ 4408846 w 4581821"/>
                <a:gd name="connsiteY121" fmla="*/ 1315918 h 2709343"/>
                <a:gd name="connsiteX122" fmla="*/ 4463715 w 4581821"/>
                <a:gd name="connsiteY122" fmla="*/ 1276859 h 2709343"/>
                <a:gd name="connsiteX123" fmla="*/ 4448835 w 4581821"/>
                <a:gd name="connsiteY123" fmla="*/ 1451694 h 2709343"/>
                <a:gd name="connsiteX124" fmla="*/ 4496264 w 4581821"/>
                <a:gd name="connsiteY124" fmla="*/ 1532602 h 2709343"/>
                <a:gd name="connsiteX125" fmla="*/ 4524163 w 4581821"/>
                <a:gd name="connsiteY125" fmla="*/ 1637690 h 2709343"/>
                <a:gd name="connsiteX126" fmla="*/ 4523234 w 4581821"/>
                <a:gd name="connsiteY126" fmla="*/ 1768817 h 2709343"/>
                <a:gd name="connsiteX127" fmla="*/ 4482314 w 4581821"/>
                <a:gd name="connsiteY127" fmla="*/ 1915753 h 2709343"/>
                <a:gd name="connsiteX128" fmla="*/ 4482314 w 4581821"/>
                <a:gd name="connsiteY128" fmla="*/ 1916683 h 2709343"/>
                <a:gd name="connsiteX129" fmla="*/ 4406057 w 4581821"/>
                <a:gd name="connsiteY129" fmla="*/ 2047810 h 2709343"/>
                <a:gd name="connsiteX130" fmla="*/ 4313989 w 4581821"/>
                <a:gd name="connsiteY130" fmla="*/ 2140808 h 2709343"/>
                <a:gd name="connsiteX131" fmla="*/ 4216341 w 4581821"/>
                <a:gd name="connsiteY131" fmla="*/ 2198466 h 2709343"/>
                <a:gd name="connsiteX132" fmla="*/ 4117764 w 4581821"/>
                <a:gd name="connsiteY132" fmla="*/ 2225436 h 2709343"/>
                <a:gd name="connsiteX133" fmla="*/ 4065685 w 4581821"/>
                <a:gd name="connsiteY133" fmla="*/ 2228225 h 2709343"/>
                <a:gd name="connsiteX134" fmla="*/ 4010816 w 4581821"/>
                <a:gd name="connsiteY134" fmla="*/ 2224506 h 2709343"/>
                <a:gd name="connsiteX135" fmla="*/ 3968037 w 4581821"/>
                <a:gd name="connsiteY135" fmla="*/ 2217066 h 2709343"/>
                <a:gd name="connsiteX136" fmla="*/ 3962457 w 4581821"/>
                <a:gd name="connsiteY136" fmla="*/ 2216136 h 2709343"/>
                <a:gd name="connsiteX137" fmla="*/ 3945718 w 4581821"/>
                <a:gd name="connsiteY137" fmla="*/ 2223575 h 2709343"/>
                <a:gd name="connsiteX138" fmla="*/ 3945718 w 4581821"/>
                <a:gd name="connsiteY138" fmla="*/ 2223575 h 2709343"/>
                <a:gd name="connsiteX139" fmla="*/ 3945718 w 4581821"/>
                <a:gd name="connsiteY139" fmla="*/ 2223575 h 2709343"/>
                <a:gd name="connsiteX140" fmla="*/ 3945718 w 4581821"/>
                <a:gd name="connsiteY140" fmla="*/ 2223575 h 2709343"/>
                <a:gd name="connsiteX141" fmla="*/ 3945718 w 4581821"/>
                <a:gd name="connsiteY141" fmla="*/ 2223575 h 2709343"/>
                <a:gd name="connsiteX142" fmla="*/ 3945718 w 4581821"/>
                <a:gd name="connsiteY142" fmla="*/ 2223575 h 2709343"/>
                <a:gd name="connsiteX143" fmla="*/ 3945718 w 4581821"/>
                <a:gd name="connsiteY143" fmla="*/ 2223575 h 2709343"/>
                <a:gd name="connsiteX144" fmla="*/ 3939208 w 4581821"/>
                <a:gd name="connsiteY144" fmla="*/ 2227296 h 2709343"/>
                <a:gd name="connsiteX145" fmla="*/ 3934558 w 4581821"/>
                <a:gd name="connsiteY145" fmla="*/ 2238455 h 2709343"/>
                <a:gd name="connsiteX146" fmla="*/ 3932698 w 4581821"/>
                <a:gd name="connsiteY146" fmla="*/ 2252405 h 2709343"/>
                <a:gd name="connsiteX147" fmla="*/ 3908519 w 4581821"/>
                <a:gd name="connsiteY147" fmla="*/ 2342613 h 2709343"/>
                <a:gd name="connsiteX148" fmla="*/ 3857370 w 4581821"/>
                <a:gd name="connsiteY148" fmla="*/ 2430031 h 2709343"/>
                <a:gd name="connsiteX149" fmla="*/ 3769022 w 4581821"/>
                <a:gd name="connsiteY149" fmla="*/ 2516518 h 2709343"/>
                <a:gd name="connsiteX150" fmla="*/ 3623016 w 4581821"/>
                <a:gd name="connsiteY150" fmla="*/ 2600216 h 2709343"/>
                <a:gd name="connsiteX151" fmla="*/ 3409121 w 4581821"/>
                <a:gd name="connsiteY151" fmla="*/ 2657875 h 2709343"/>
                <a:gd name="connsiteX152" fmla="*/ 3293804 w 4581821"/>
                <a:gd name="connsiteY152" fmla="*/ 2665315 h 2709343"/>
                <a:gd name="connsiteX153" fmla="*/ 3190576 w 4581821"/>
                <a:gd name="connsiteY153" fmla="*/ 2658805 h 2709343"/>
                <a:gd name="connsiteX154" fmla="*/ 3025041 w 4581821"/>
                <a:gd name="connsiteY154" fmla="*/ 2615096 h 2709343"/>
                <a:gd name="connsiteX155" fmla="*/ 2915303 w 4581821"/>
                <a:gd name="connsiteY155" fmla="*/ 2551858 h 2709343"/>
                <a:gd name="connsiteX156" fmla="*/ 2844625 w 4581821"/>
                <a:gd name="connsiteY156" fmla="*/ 2481179 h 2709343"/>
                <a:gd name="connsiteX157" fmla="*/ 2813005 w 4581821"/>
                <a:gd name="connsiteY157" fmla="*/ 2432820 h 2709343"/>
                <a:gd name="connsiteX158" fmla="*/ 2799056 w 4581821"/>
                <a:gd name="connsiteY158" fmla="*/ 2404921 h 2709343"/>
                <a:gd name="connsiteX159" fmla="*/ 2792546 w 4581821"/>
                <a:gd name="connsiteY159" fmla="*/ 2390971 h 2709343"/>
                <a:gd name="connsiteX160" fmla="*/ 2789756 w 4581821"/>
                <a:gd name="connsiteY160" fmla="*/ 2385392 h 2709343"/>
                <a:gd name="connsiteX161" fmla="*/ 2788826 w 4581821"/>
                <a:gd name="connsiteY161" fmla="*/ 2382602 h 2709343"/>
                <a:gd name="connsiteX162" fmla="*/ 2785106 w 4581821"/>
                <a:gd name="connsiteY162" fmla="*/ 2375162 h 2709343"/>
                <a:gd name="connsiteX163" fmla="*/ 2784176 w 4581821"/>
                <a:gd name="connsiteY163" fmla="*/ 2373302 h 2709343"/>
                <a:gd name="connsiteX164" fmla="*/ 2781386 w 4581821"/>
                <a:gd name="connsiteY164" fmla="*/ 2364932 h 2709343"/>
                <a:gd name="connsiteX165" fmla="*/ 2763717 w 4581821"/>
                <a:gd name="connsiteY165" fmla="*/ 2351912 h 2709343"/>
                <a:gd name="connsiteX166" fmla="*/ 2759067 w 4581821"/>
                <a:gd name="connsiteY166" fmla="*/ 2352843 h 2709343"/>
                <a:gd name="connsiteX167" fmla="*/ 2758137 w 4581821"/>
                <a:gd name="connsiteY167" fmla="*/ 2352843 h 2709343"/>
                <a:gd name="connsiteX168" fmla="*/ 2756277 w 4581821"/>
                <a:gd name="connsiteY168" fmla="*/ 2352843 h 2709343"/>
                <a:gd name="connsiteX169" fmla="*/ 2756277 w 4581821"/>
                <a:gd name="connsiteY169" fmla="*/ 2352843 h 2709343"/>
                <a:gd name="connsiteX170" fmla="*/ 2756277 w 4581821"/>
                <a:gd name="connsiteY170" fmla="*/ 2352843 h 2709343"/>
                <a:gd name="connsiteX171" fmla="*/ 2756277 w 4581821"/>
                <a:gd name="connsiteY171" fmla="*/ 2352843 h 2709343"/>
                <a:gd name="connsiteX172" fmla="*/ 2751627 w 4581821"/>
                <a:gd name="connsiteY172" fmla="*/ 2351912 h 2709343"/>
                <a:gd name="connsiteX173" fmla="*/ 2742327 w 4581821"/>
                <a:gd name="connsiteY173" fmla="*/ 2354702 h 2709343"/>
                <a:gd name="connsiteX174" fmla="*/ 2733957 w 4581821"/>
                <a:gd name="connsiteY174" fmla="*/ 2364932 h 2709343"/>
                <a:gd name="connsiteX175" fmla="*/ 2717218 w 4581821"/>
                <a:gd name="connsiteY175" fmla="*/ 2393761 h 2709343"/>
                <a:gd name="connsiteX176" fmla="*/ 2687458 w 4581821"/>
                <a:gd name="connsiteY176" fmla="*/ 2423521 h 2709343"/>
                <a:gd name="connsiteX177" fmla="*/ 2628870 w 4581821"/>
                <a:gd name="connsiteY177" fmla="*/ 2457000 h 2709343"/>
                <a:gd name="connsiteX178" fmla="*/ 2519133 w 4581821"/>
                <a:gd name="connsiteY178" fmla="*/ 2485829 h 2709343"/>
                <a:gd name="connsiteX179" fmla="*/ 2445664 w 4581821"/>
                <a:gd name="connsiteY179" fmla="*/ 2490479 h 2709343"/>
                <a:gd name="connsiteX180" fmla="*/ 2372196 w 4581821"/>
                <a:gd name="connsiteY180" fmla="*/ 2485829 h 2709343"/>
                <a:gd name="connsiteX181" fmla="*/ 2253160 w 4581821"/>
                <a:gd name="connsiteY181" fmla="*/ 2454210 h 2709343"/>
                <a:gd name="connsiteX182" fmla="*/ 2187131 w 4581821"/>
                <a:gd name="connsiteY182" fmla="*/ 2416081 h 2709343"/>
                <a:gd name="connsiteX183" fmla="*/ 2150862 w 4581821"/>
                <a:gd name="connsiteY183" fmla="*/ 2380742 h 2709343"/>
                <a:gd name="connsiteX184" fmla="*/ 2128542 w 4581821"/>
                <a:gd name="connsiteY184" fmla="*/ 2342613 h 2709343"/>
                <a:gd name="connsiteX185" fmla="*/ 2121103 w 4581821"/>
                <a:gd name="connsiteY185" fmla="*/ 2319363 h 2709343"/>
                <a:gd name="connsiteX186" fmla="*/ 2117383 w 4581821"/>
                <a:gd name="connsiteY186" fmla="*/ 2301694 h 2709343"/>
                <a:gd name="connsiteX187" fmla="*/ 2117383 w 4581821"/>
                <a:gd name="connsiteY187" fmla="*/ 2299834 h 2709343"/>
                <a:gd name="connsiteX188" fmla="*/ 2116453 w 4581821"/>
                <a:gd name="connsiteY188" fmla="*/ 2294254 h 2709343"/>
                <a:gd name="connsiteX189" fmla="*/ 2116453 w 4581821"/>
                <a:gd name="connsiteY189" fmla="*/ 2284954 h 2709343"/>
                <a:gd name="connsiteX190" fmla="*/ 2111803 w 4581821"/>
                <a:gd name="connsiteY190" fmla="*/ 2271934 h 2709343"/>
                <a:gd name="connsiteX191" fmla="*/ 2097853 w 4581821"/>
                <a:gd name="connsiteY191" fmla="*/ 2265424 h 2709343"/>
                <a:gd name="connsiteX192" fmla="*/ 2080183 w 4581821"/>
                <a:gd name="connsiteY192" fmla="*/ 2279374 h 2709343"/>
                <a:gd name="connsiteX193" fmla="*/ 2080183 w 4581821"/>
                <a:gd name="connsiteY193" fmla="*/ 2279374 h 2709343"/>
                <a:gd name="connsiteX194" fmla="*/ 2080183 w 4581821"/>
                <a:gd name="connsiteY194" fmla="*/ 2279374 h 2709343"/>
                <a:gd name="connsiteX195" fmla="*/ 2080183 w 4581821"/>
                <a:gd name="connsiteY195" fmla="*/ 2279374 h 2709343"/>
                <a:gd name="connsiteX196" fmla="*/ 2080183 w 4581821"/>
                <a:gd name="connsiteY196" fmla="*/ 2279374 h 2709343"/>
                <a:gd name="connsiteX197" fmla="*/ 2080183 w 4581821"/>
                <a:gd name="connsiteY197" fmla="*/ 2279374 h 2709343"/>
                <a:gd name="connsiteX198" fmla="*/ 2074604 w 4581821"/>
                <a:gd name="connsiteY198" fmla="*/ 2287744 h 2709343"/>
                <a:gd name="connsiteX199" fmla="*/ 2062514 w 4581821"/>
                <a:gd name="connsiteY199" fmla="*/ 2320293 h 2709343"/>
                <a:gd name="connsiteX200" fmla="*/ 2017875 w 4581821"/>
                <a:gd name="connsiteY200" fmla="*/ 2397481 h 2709343"/>
                <a:gd name="connsiteX201" fmla="*/ 1944407 w 4581821"/>
                <a:gd name="connsiteY201" fmla="*/ 2470019 h 2709343"/>
                <a:gd name="connsiteX202" fmla="*/ 1827229 w 4581821"/>
                <a:gd name="connsiteY202" fmla="*/ 2536978 h 2709343"/>
                <a:gd name="connsiteX203" fmla="*/ 1652394 w 4581821"/>
                <a:gd name="connsiteY203" fmla="*/ 2584407 h 2709343"/>
                <a:gd name="connsiteX204" fmla="*/ 1554746 w 4581821"/>
                <a:gd name="connsiteY204" fmla="*/ 2590916 h 2709343"/>
                <a:gd name="connsiteX205" fmla="*/ 1462679 w 4581821"/>
                <a:gd name="connsiteY205" fmla="*/ 2585337 h 2709343"/>
                <a:gd name="connsiteX206" fmla="*/ 1315742 w 4581821"/>
                <a:gd name="connsiteY206" fmla="*/ 2546278 h 2709343"/>
                <a:gd name="connsiteX207" fmla="*/ 1222744 w 4581821"/>
                <a:gd name="connsiteY207" fmla="*/ 2492339 h 2709343"/>
                <a:gd name="connsiteX208" fmla="*/ 1192055 w 4581821"/>
                <a:gd name="connsiteY208" fmla="*/ 2465370 h 2709343"/>
                <a:gd name="connsiteX209" fmla="*/ 1160436 w 4581821"/>
                <a:gd name="connsiteY209" fmla="*/ 2429100 h 2709343"/>
                <a:gd name="connsiteX210" fmla="*/ 1104638 w 4581821"/>
                <a:gd name="connsiteY210" fmla="*/ 2336103 h 2709343"/>
                <a:gd name="connsiteX211" fmla="*/ 1101847 w 4581821"/>
                <a:gd name="connsiteY211" fmla="*/ 2328663 h 2709343"/>
                <a:gd name="connsiteX212" fmla="*/ 1101847 w 4581821"/>
                <a:gd name="connsiteY212" fmla="*/ 2328663 h 2709343"/>
                <a:gd name="connsiteX213" fmla="*/ 1101847 w 4581821"/>
                <a:gd name="connsiteY213" fmla="*/ 2328663 h 2709343"/>
                <a:gd name="connsiteX214" fmla="*/ 1104638 w 4581821"/>
                <a:gd name="connsiteY214" fmla="*/ 2318433 h 2709343"/>
                <a:gd name="connsiteX215" fmla="*/ 1098128 w 4581821"/>
                <a:gd name="connsiteY215" fmla="*/ 2303554 h 2709343"/>
                <a:gd name="connsiteX216" fmla="*/ 1083248 w 4581821"/>
                <a:gd name="connsiteY216" fmla="*/ 2297044 h 2709343"/>
                <a:gd name="connsiteX217" fmla="*/ 1068368 w 4581821"/>
                <a:gd name="connsiteY217" fmla="*/ 2303554 h 2709343"/>
                <a:gd name="connsiteX218" fmla="*/ 1003270 w 4581821"/>
                <a:gd name="connsiteY218" fmla="*/ 2369582 h 2709343"/>
                <a:gd name="connsiteX219" fmla="*/ 916782 w 4581821"/>
                <a:gd name="connsiteY219" fmla="*/ 2419801 h 2709343"/>
                <a:gd name="connsiteX220" fmla="*/ 795885 w 4581821"/>
                <a:gd name="connsiteY220" fmla="*/ 2451420 h 2709343"/>
                <a:gd name="connsiteX221" fmla="*/ 713117 w 4581821"/>
                <a:gd name="connsiteY221" fmla="*/ 2456070 h 2709343"/>
                <a:gd name="connsiteX222" fmla="*/ 620119 w 4581821"/>
                <a:gd name="connsiteY222" fmla="*/ 2450490 h 2709343"/>
                <a:gd name="connsiteX223" fmla="*/ 445284 w 4581821"/>
                <a:gd name="connsiteY223" fmla="*/ 2403991 h 2709343"/>
                <a:gd name="connsiteX224" fmla="*/ 340196 w 4581821"/>
                <a:gd name="connsiteY224" fmla="*/ 2343543 h 2709343"/>
                <a:gd name="connsiteX225" fmla="*/ 279748 w 4581821"/>
                <a:gd name="connsiteY225" fmla="*/ 2283094 h 2709343"/>
                <a:gd name="connsiteX226" fmla="*/ 233249 w 4581821"/>
                <a:gd name="connsiteY226" fmla="*/ 2201256 h 2709343"/>
                <a:gd name="connsiteX227" fmla="*/ 196980 w 4581821"/>
                <a:gd name="connsiteY227" fmla="*/ 2065479 h 2709343"/>
                <a:gd name="connsiteX228" fmla="*/ 196050 w 4581821"/>
                <a:gd name="connsiteY228" fmla="*/ 1924123 h 2709343"/>
                <a:gd name="connsiteX229" fmla="*/ 223949 w 4581821"/>
                <a:gd name="connsiteY229" fmla="*/ 1819035 h 2709343"/>
                <a:gd name="connsiteX230" fmla="*/ 261148 w 4581821"/>
                <a:gd name="connsiteY230" fmla="*/ 1754867 h 2709343"/>
                <a:gd name="connsiteX231" fmla="*/ 275098 w 4581821"/>
                <a:gd name="connsiteY231" fmla="*/ 1738127 h 2709343"/>
                <a:gd name="connsiteX232" fmla="*/ 278818 w 4581821"/>
                <a:gd name="connsiteY232" fmla="*/ 1732548 h 2709343"/>
                <a:gd name="connsiteX233" fmla="*/ 278818 w 4581821"/>
                <a:gd name="connsiteY233" fmla="*/ 1732548 h 2709343"/>
                <a:gd name="connsiteX234" fmla="*/ 278818 w 4581821"/>
                <a:gd name="connsiteY234" fmla="*/ 1732548 h 2709343"/>
                <a:gd name="connsiteX235" fmla="*/ 278818 w 4581821"/>
                <a:gd name="connsiteY235" fmla="*/ 1732548 h 2709343"/>
                <a:gd name="connsiteX236" fmla="*/ 278818 w 4581821"/>
                <a:gd name="connsiteY236" fmla="*/ 1732548 h 2709343"/>
                <a:gd name="connsiteX237" fmla="*/ 278818 w 4581821"/>
                <a:gd name="connsiteY237" fmla="*/ 1732548 h 2709343"/>
                <a:gd name="connsiteX238" fmla="*/ 280678 w 4581821"/>
                <a:gd name="connsiteY238" fmla="*/ 1728828 h 2709343"/>
                <a:gd name="connsiteX239" fmla="*/ 278818 w 4581821"/>
                <a:gd name="connsiteY239" fmla="*/ 1715808 h 2709343"/>
                <a:gd name="connsiteX240" fmla="*/ 268588 w 4581821"/>
                <a:gd name="connsiteY240" fmla="*/ 1708368 h 2709343"/>
                <a:gd name="connsiteX241" fmla="*/ 255568 w 4581821"/>
                <a:gd name="connsiteY241" fmla="*/ 1703718 h 2709343"/>
                <a:gd name="connsiteX242" fmla="*/ 183030 w 4581821"/>
                <a:gd name="connsiteY242" fmla="*/ 1661869 h 2709343"/>
                <a:gd name="connsiteX243" fmla="*/ 127231 w 4581821"/>
                <a:gd name="connsiteY243" fmla="*/ 1606071 h 2709343"/>
                <a:gd name="connsiteX244" fmla="*/ 86312 w 4581821"/>
                <a:gd name="connsiteY244" fmla="*/ 1536322 h 2709343"/>
                <a:gd name="connsiteX245" fmla="*/ 61203 w 4581821"/>
                <a:gd name="connsiteY245" fmla="*/ 1439605 h 2709343"/>
                <a:gd name="connsiteX246" fmla="*/ 62133 w 4581821"/>
                <a:gd name="connsiteY246" fmla="*/ 1324288 h 2709343"/>
                <a:gd name="connsiteX247" fmla="*/ 98402 w 4581821"/>
                <a:gd name="connsiteY247" fmla="*/ 1193161 h 2709343"/>
                <a:gd name="connsiteX248" fmla="*/ 156991 w 4581821"/>
                <a:gd name="connsiteY248" fmla="*/ 1091793 h 2709343"/>
                <a:gd name="connsiteX249" fmla="*/ 221159 w 4581821"/>
                <a:gd name="connsiteY249" fmla="*/ 1026695 h 2709343"/>
                <a:gd name="connsiteX250" fmla="*/ 286258 w 4581821"/>
                <a:gd name="connsiteY250" fmla="*/ 988566 h 2709343"/>
                <a:gd name="connsiteX251" fmla="*/ 353216 w 4581821"/>
                <a:gd name="connsiteY251" fmla="*/ 969966 h 2709343"/>
                <a:gd name="connsiteX252" fmla="*/ 387625 w 4581821"/>
                <a:gd name="connsiteY252" fmla="*/ 968106 h 2709343"/>
                <a:gd name="connsiteX253" fmla="*/ 428544 w 4581821"/>
                <a:gd name="connsiteY253" fmla="*/ 970896 h 2709343"/>
                <a:gd name="connsiteX254" fmla="*/ 472253 w 4581821"/>
                <a:gd name="connsiteY254" fmla="*/ 978336 h 2709343"/>
                <a:gd name="connsiteX255" fmla="*/ 476903 w 4581821"/>
                <a:gd name="connsiteY255" fmla="*/ 979266 h 2709343"/>
                <a:gd name="connsiteX256" fmla="*/ 476903 w 4581821"/>
                <a:gd name="connsiteY256" fmla="*/ 979266 h 2709343"/>
                <a:gd name="connsiteX257" fmla="*/ 477833 w 4581821"/>
                <a:gd name="connsiteY257" fmla="*/ 979266 h 2709343"/>
                <a:gd name="connsiteX258" fmla="*/ 477833 w 4581821"/>
                <a:gd name="connsiteY258" fmla="*/ 979266 h 2709343"/>
                <a:gd name="connsiteX259" fmla="*/ 484343 w 4581821"/>
                <a:gd name="connsiteY259" fmla="*/ 980196 h 2709343"/>
                <a:gd name="connsiteX260" fmla="*/ 491783 w 4581821"/>
                <a:gd name="connsiteY260" fmla="*/ 978336 h 2709343"/>
                <a:gd name="connsiteX261" fmla="*/ 494572 w 4581821"/>
                <a:gd name="connsiteY261" fmla="*/ 975546 h 2709343"/>
                <a:gd name="connsiteX262" fmla="*/ 495502 w 4581821"/>
                <a:gd name="connsiteY262" fmla="*/ 975546 h 2709343"/>
                <a:gd name="connsiteX263" fmla="*/ 495502 w 4581821"/>
                <a:gd name="connsiteY263" fmla="*/ 974616 h 2709343"/>
                <a:gd name="connsiteX264" fmla="*/ 495502 w 4581821"/>
                <a:gd name="connsiteY264" fmla="*/ 974616 h 2709343"/>
                <a:gd name="connsiteX265" fmla="*/ 496432 w 4581821"/>
                <a:gd name="connsiteY265" fmla="*/ 974616 h 2709343"/>
                <a:gd name="connsiteX266" fmla="*/ 496432 w 4581821"/>
                <a:gd name="connsiteY266" fmla="*/ 974616 h 2709343"/>
                <a:gd name="connsiteX267" fmla="*/ 500152 w 4581821"/>
                <a:gd name="connsiteY267" fmla="*/ 969966 h 2709343"/>
                <a:gd name="connsiteX268" fmla="*/ 502012 w 4581821"/>
                <a:gd name="connsiteY268" fmla="*/ 954157 h 2709343"/>
                <a:gd name="connsiteX269" fmla="*/ 492713 w 4581821"/>
                <a:gd name="connsiteY269" fmla="*/ 942067 h 2709343"/>
                <a:gd name="connsiteX270" fmla="*/ 485273 w 4581821"/>
                <a:gd name="connsiteY270" fmla="*/ 938347 h 2709343"/>
                <a:gd name="connsiteX271" fmla="*/ 485273 w 4581821"/>
                <a:gd name="connsiteY271" fmla="*/ 938347 h 2709343"/>
                <a:gd name="connsiteX272" fmla="*/ 463883 w 4581821"/>
                <a:gd name="connsiteY272" fmla="*/ 893708 h 2709343"/>
                <a:gd name="connsiteX273" fmla="*/ 463883 w 4581821"/>
                <a:gd name="connsiteY273" fmla="*/ 892778 h 2709343"/>
                <a:gd name="connsiteX274" fmla="*/ 428544 w 4581821"/>
                <a:gd name="connsiteY274" fmla="*/ 761651 h 2709343"/>
                <a:gd name="connsiteX275" fmla="*/ 427614 w 4581821"/>
                <a:gd name="connsiteY275" fmla="*/ 648194 h 2709343"/>
                <a:gd name="connsiteX276" fmla="*/ 453653 w 4581821"/>
                <a:gd name="connsiteY276" fmla="*/ 552406 h 2709343"/>
                <a:gd name="connsiteX277" fmla="*/ 497362 w 4581821"/>
                <a:gd name="connsiteY277" fmla="*/ 478008 h 2709343"/>
                <a:gd name="connsiteX278" fmla="*/ 556881 w 4581821"/>
                <a:gd name="connsiteY278" fmla="*/ 418490 h 2709343"/>
                <a:gd name="connsiteX279" fmla="*/ 645229 w 4581821"/>
                <a:gd name="connsiteY279" fmla="*/ 367341 h 2709343"/>
                <a:gd name="connsiteX280" fmla="*/ 747526 w 4581821"/>
                <a:gd name="connsiteY280" fmla="*/ 339442 h 2709343"/>
                <a:gd name="connsiteX281" fmla="*/ 794955 w 4581821"/>
                <a:gd name="connsiteY281" fmla="*/ 336652 h 2709343"/>
                <a:gd name="connsiteX282" fmla="*/ 837734 w 4581821"/>
                <a:gd name="connsiteY282" fmla="*/ 339442 h 2709343"/>
                <a:gd name="connsiteX283" fmla="*/ 910272 w 4581821"/>
                <a:gd name="connsiteY283" fmla="*/ 358971 h 2709343"/>
                <a:gd name="connsiteX284" fmla="*/ 975371 w 4581821"/>
                <a:gd name="connsiteY284" fmla="*/ 397100 h 2709343"/>
                <a:gd name="connsiteX285" fmla="*/ 1020009 w 4581821"/>
                <a:gd name="connsiteY285" fmla="*/ 438949 h 2709343"/>
                <a:gd name="connsiteX286" fmla="*/ 1032099 w 4581821"/>
                <a:gd name="connsiteY286" fmla="*/ 443599 h 2709343"/>
                <a:gd name="connsiteX287" fmla="*/ 1041399 w 4581821"/>
                <a:gd name="connsiteY287" fmla="*/ 441739 h 2709343"/>
                <a:gd name="connsiteX288" fmla="*/ 1049769 w 4581821"/>
                <a:gd name="connsiteY288" fmla="*/ 431509 h 2709343"/>
                <a:gd name="connsiteX289" fmla="*/ 1047909 w 4581821"/>
                <a:gd name="connsiteY289" fmla="*/ 418490 h 2709343"/>
                <a:gd name="connsiteX290" fmla="*/ 1046049 w 4581821"/>
                <a:gd name="connsiteY290" fmla="*/ 415700 h 2709343"/>
                <a:gd name="connsiteX291" fmla="*/ 1046049 w 4581821"/>
                <a:gd name="connsiteY291" fmla="*/ 415700 h 2709343"/>
                <a:gd name="connsiteX292" fmla="*/ 1046049 w 4581821"/>
                <a:gd name="connsiteY292" fmla="*/ 415700 h 2709343"/>
                <a:gd name="connsiteX293" fmla="*/ 1046049 w 4581821"/>
                <a:gd name="connsiteY293" fmla="*/ 415700 h 2709343"/>
                <a:gd name="connsiteX294" fmla="*/ 1046049 w 4581821"/>
                <a:gd name="connsiteY294" fmla="*/ 415700 h 2709343"/>
                <a:gd name="connsiteX295" fmla="*/ 1073948 w 4581821"/>
                <a:gd name="connsiteY295" fmla="*/ 320842 h 2709343"/>
                <a:gd name="connsiteX296" fmla="*/ 1124167 w 4581821"/>
                <a:gd name="connsiteY296" fmla="*/ 235284 h 2709343"/>
                <a:gd name="connsiteX297" fmla="*/ 1194845 w 4581821"/>
                <a:gd name="connsiteY297" fmla="*/ 165536 h 2709343"/>
                <a:gd name="connsiteX298" fmla="*/ 1292493 w 4581821"/>
                <a:gd name="connsiteY298" fmla="*/ 108807 h 2709343"/>
                <a:gd name="connsiteX299" fmla="*/ 1435709 w 4581821"/>
                <a:gd name="connsiteY299" fmla="*/ 70678 h 2709343"/>
                <a:gd name="connsiteX300" fmla="*/ 1518478 w 4581821"/>
                <a:gd name="connsiteY300" fmla="*/ 65098 h 2709343"/>
                <a:gd name="connsiteX301" fmla="*/ 1586366 w 4581821"/>
                <a:gd name="connsiteY301" fmla="*/ 68818 h 2709343"/>
                <a:gd name="connsiteX302" fmla="*/ 1601245 w 4581821"/>
                <a:gd name="connsiteY302" fmla="*/ 70678 h 2709343"/>
                <a:gd name="connsiteX303" fmla="*/ 1601245 w 4581821"/>
                <a:gd name="connsiteY303" fmla="*/ 70678 h 2709343"/>
                <a:gd name="connsiteX304" fmla="*/ 1600315 w 4581821"/>
                <a:gd name="connsiteY304" fmla="*/ 70678 h 2709343"/>
                <a:gd name="connsiteX305" fmla="*/ 1601245 w 4581821"/>
                <a:gd name="connsiteY305" fmla="*/ 70678 h 2709343"/>
                <a:gd name="connsiteX306" fmla="*/ 1600315 w 4581821"/>
                <a:gd name="connsiteY306" fmla="*/ 70678 h 2709343"/>
                <a:gd name="connsiteX307" fmla="*/ 1762131 w 4581821"/>
                <a:gd name="connsiteY307" fmla="*/ 114387 h 2709343"/>
                <a:gd name="connsiteX308" fmla="*/ 1886748 w 4581821"/>
                <a:gd name="connsiteY308" fmla="*/ 185995 h 2709343"/>
                <a:gd name="connsiteX309" fmla="*/ 1966726 w 4581821"/>
                <a:gd name="connsiteY309" fmla="*/ 264114 h 2709343"/>
                <a:gd name="connsiteX310" fmla="*/ 1992766 w 4581821"/>
                <a:gd name="connsiteY310" fmla="*/ 302243 h 2709343"/>
                <a:gd name="connsiteX311" fmla="*/ 1998345 w 4581821"/>
                <a:gd name="connsiteY311" fmla="*/ 311542 h 2709343"/>
                <a:gd name="connsiteX312" fmla="*/ 2000206 w 4581821"/>
                <a:gd name="connsiteY312" fmla="*/ 313402 h 2709343"/>
                <a:gd name="connsiteX313" fmla="*/ 2005785 w 4581821"/>
                <a:gd name="connsiteY313" fmla="*/ 322702 h 2709343"/>
                <a:gd name="connsiteX314" fmla="*/ 2012295 w 4581821"/>
                <a:gd name="connsiteY314" fmla="*/ 332932 h 2709343"/>
                <a:gd name="connsiteX315" fmla="*/ 2015085 w 4581821"/>
                <a:gd name="connsiteY315" fmla="*/ 336652 h 2709343"/>
                <a:gd name="connsiteX316" fmla="*/ 2020665 w 4581821"/>
                <a:gd name="connsiteY316" fmla="*/ 345022 h 2709343"/>
                <a:gd name="connsiteX317" fmla="*/ 2037405 w 4581821"/>
                <a:gd name="connsiteY317" fmla="*/ 354321 h 2709343"/>
                <a:gd name="connsiteX318" fmla="*/ 2046704 w 4581821"/>
                <a:gd name="connsiteY318" fmla="*/ 351531 h 2709343"/>
                <a:gd name="connsiteX319" fmla="*/ 2056004 w 4581821"/>
                <a:gd name="connsiteY319" fmla="*/ 332002 h 2709343"/>
                <a:gd name="connsiteX320" fmla="*/ 2056004 w 4581821"/>
                <a:gd name="connsiteY320" fmla="*/ 332002 h 2709343"/>
                <a:gd name="connsiteX321" fmla="*/ 2056004 w 4581821"/>
                <a:gd name="connsiteY321" fmla="*/ 332002 h 2709343"/>
                <a:gd name="connsiteX322" fmla="*/ 2085764 w 4581821"/>
                <a:gd name="connsiteY322" fmla="*/ 289223 h 2709343"/>
                <a:gd name="connsiteX323" fmla="*/ 2202941 w 4581821"/>
                <a:gd name="connsiteY323" fmla="*/ 172976 h 2709343"/>
                <a:gd name="connsiteX324" fmla="*/ 2321977 w 4581821"/>
                <a:gd name="connsiteY324" fmla="*/ 99508 h 2709343"/>
                <a:gd name="connsiteX325" fmla="*/ 2353597 w 4581821"/>
                <a:gd name="connsiteY325" fmla="*/ 84628 h 2709343"/>
                <a:gd name="connsiteX326" fmla="*/ 2353597 w 4581821"/>
                <a:gd name="connsiteY326" fmla="*/ 84628 h 2709343"/>
                <a:gd name="connsiteX327" fmla="*/ 2353597 w 4581821"/>
                <a:gd name="connsiteY327" fmla="*/ 84628 h 2709343"/>
                <a:gd name="connsiteX328" fmla="*/ 2353597 w 4581821"/>
                <a:gd name="connsiteY328" fmla="*/ 84628 h 2709343"/>
                <a:gd name="connsiteX329" fmla="*/ 2352667 w 4581821"/>
                <a:gd name="connsiteY329" fmla="*/ 84628 h 2709343"/>
                <a:gd name="connsiteX330" fmla="*/ 2353597 w 4581821"/>
                <a:gd name="connsiteY330" fmla="*/ 84628 h 2709343"/>
                <a:gd name="connsiteX331" fmla="*/ 2354527 w 4581821"/>
                <a:gd name="connsiteY331" fmla="*/ 84628 h 2709343"/>
                <a:gd name="connsiteX332" fmla="*/ 2355457 w 4581821"/>
                <a:gd name="connsiteY332" fmla="*/ 84628 h 2709343"/>
                <a:gd name="connsiteX333" fmla="*/ 2505183 w 4581821"/>
                <a:gd name="connsiteY333" fmla="*/ 43709 h 2709343"/>
                <a:gd name="connsiteX334" fmla="*/ 2568421 w 4581821"/>
                <a:gd name="connsiteY334" fmla="*/ 39989 h 2709343"/>
                <a:gd name="connsiteX335" fmla="*/ 2625150 w 4581821"/>
                <a:gd name="connsiteY335" fmla="*/ 43709 h 2709343"/>
                <a:gd name="connsiteX336" fmla="*/ 2715358 w 4581821"/>
                <a:gd name="connsiteY336" fmla="*/ 67888 h 2709343"/>
                <a:gd name="connsiteX337" fmla="*/ 2784176 w 4581821"/>
                <a:gd name="connsiteY337" fmla="*/ 107877 h 2709343"/>
                <a:gd name="connsiteX338" fmla="*/ 2840905 w 4581821"/>
                <a:gd name="connsiteY338" fmla="*/ 164606 h 2709343"/>
                <a:gd name="connsiteX339" fmla="*/ 2892984 w 4581821"/>
                <a:gd name="connsiteY339" fmla="*/ 255744 h 2709343"/>
                <a:gd name="connsiteX340" fmla="*/ 2924603 w 4581821"/>
                <a:gd name="connsiteY340" fmla="*/ 359901 h 2709343"/>
                <a:gd name="connsiteX341" fmla="*/ 2941343 w 4581821"/>
                <a:gd name="connsiteY341" fmla="*/ 371991 h 2709343"/>
                <a:gd name="connsiteX342" fmla="*/ 2953432 w 4581821"/>
                <a:gd name="connsiteY342" fmla="*/ 367341 h 2709343"/>
                <a:gd name="connsiteX343" fmla="*/ 2956222 w 4581821"/>
                <a:gd name="connsiteY343" fmla="*/ 363621 h 2709343"/>
                <a:gd name="connsiteX344" fmla="*/ 2956222 w 4581821"/>
                <a:gd name="connsiteY344" fmla="*/ 363621 h 2709343"/>
                <a:gd name="connsiteX345" fmla="*/ 2956222 w 4581821"/>
                <a:gd name="connsiteY345" fmla="*/ 362691 h 2709343"/>
                <a:gd name="connsiteX346" fmla="*/ 3040850 w 4581821"/>
                <a:gd name="connsiteY346" fmla="*/ 283643 h 2709343"/>
                <a:gd name="connsiteX347" fmla="*/ 3181277 w 4581821"/>
                <a:gd name="connsiteY347" fmla="*/ 201805 h 2709343"/>
                <a:gd name="connsiteX348" fmla="*/ 3353322 w 4581821"/>
                <a:gd name="connsiteY348" fmla="*/ 155306 h 2709343"/>
                <a:gd name="connsiteX349" fmla="*/ 3437020 w 4581821"/>
                <a:gd name="connsiteY349" fmla="*/ 149726 h 2709343"/>
                <a:gd name="connsiteX350" fmla="*/ 3513279 w 4581821"/>
                <a:gd name="connsiteY350" fmla="*/ 154376 h 2709343"/>
                <a:gd name="connsiteX351" fmla="*/ 3649055 w 4581821"/>
                <a:gd name="connsiteY351" fmla="*/ 191575 h 2709343"/>
                <a:gd name="connsiteX352" fmla="*/ 3756932 w 4581821"/>
                <a:gd name="connsiteY352" fmla="*/ 253884 h 2709343"/>
                <a:gd name="connsiteX353" fmla="*/ 3835050 w 4581821"/>
                <a:gd name="connsiteY353" fmla="*/ 332002 h 2709343"/>
                <a:gd name="connsiteX354" fmla="*/ 3898289 w 4581821"/>
                <a:gd name="connsiteY354" fmla="*/ 442669 h 2709343"/>
                <a:gd name="connsiteX355" fmla="*/ 3922468 w 4581821"/>
                <a:gd name="connsiteY355" fmla="*/ 513347 h 2709343"/>
                <a:gd name="connsiteX356" fmla="*/ 3940138 w 4581821"/>
                <a:gd name="connsiteY356" fmla="*/ 594255 h 2709343"/>
                <a:gd name="connsiteX357" fmla="*/ 3945718 w 4581821"/>
                <a:gd name="connsiteY357" fmla="*/ 603555 h 2709343"/>
                <a:gd name="connsiteX358" fmla="*/ 3945718 w 4581821"/>
                <a:gd name="connsiteY358" fmla="*/ 603555 h 2709343"/>
                <a:gd name="connsiteX359" fmla="*/ 3945718 w 4581821"/>
                <a:gd name="connsiteY359" fmla="*/ 603555 h 2709343"/>
                <a:gd name="connsiteX360" fmla="*/ 3945718 w 4581821"/>
                <a:gd name="connsiteY360" fmla="*/ 603555 h 2709343"/>
                <a:gd name="connsiteX361" fmla="*/ 3945718 w 4581821"/>
                <a:gd name="connsiteY361" fmla="*/ 603555 h 2709343"/>
                <a:gd name="connsiteX362" fmla="*/ 3945718 w 4581821"/>
                <a:gd name="connsiteY362" fmla="*/ 603555 h 2709343"/>
                <a:gd name="connsiteX363" fmla="*/ 3961527 w 4581821"/>
                <a:gd name="connsiteY363" fmla="*/ 614715 h 2709343"/>
                <a:gd name="connsiteX364" fmla="*/ 3966177 w 4581821"/>
                <a:gd name="connsiteY364" fmla="*/ 613785 h 2709343"/>
                <a:gd name="connsiteX365" fmla="*/ 4043365 w 4581821"/>
                <a:gd name="connsiteY365" fmla="*/ 597045 h 2709343"/>
                <a:gd name="connsiteX366" fmla="*/ 4112183 w 4581821"/>
                <a:gd name="connsiteY366" fmla="*/ 592396 h 2709343"/>
                <a:gd name="connsiteX367" fmla="*/ 4178212 w 4581821"/>
                <a:gd name="connsiteY367" fmla="*/ 596115 h 2709343"/>
                <a:gd name="connsiteX368" fmla="*/ 4305619 w 4581821"/>
                <a:gd name="connsiteY368" fmla="*/ 630525 h 2709343"/>
                <a:gd name="connsiteX369" fmla="*/ 4402337 w 4581821"/>
                <a:gd name="connsiteY369" fmla="*/ 686323 h 2709343"/>
                <a:gd name="connsiteX370" fmla="*/ 4470225 w 4581821"/>
                <a:gd name="connsiteY370" fmla="*/ 754212 h 2709343"/>
                <a:gd name="connsiteX371" fmla="*/ 4516724 w 4581821"/>
                <a:gd name="connsiteY371" fmla="*/ 834190 h 2709343"/>
                <a:gd name="connsiteX372" fmla="*/ 4542763 w 4581821"/>
                <a:gd name="connsiteY372" fmla="*/ 929047 h 2709343"/>
                <a:gd name="connsiteX373" fmla="*/ 4542763 w 4581821"/>
                <a:gd name="connsiteY373" fmla="*/ 1038784 h 2709343"/>
                <a:gd name="connsiteX374" fmla="*/ 4515794 w 4581821"/>
                <a:gd name="connsiteY374" fmla="*/ 1136432 h 2709343"/>
                <a:gd name="connsiteX375" fmla="*/ 4473015 w 4581821"/>
                <a:gd name="connsiteY375" fmla="*/ 1210830 h 2709343"/>
                <a:gd name="connsiteX376" fmla="*/ 4420006 w 4581821"/>
                <a:gd name="connsiteY376" fmla="*/ 1263839 h 2709343"/>
                <a:gd name="connsiteX377" fmla="*/ 4359558 w 4581821"/>
                <a:gd name="connsiteY377" fmla="*/ 1299178 h 2709343"/>
                <a:gd name="connsiteX378" fmla="*/ 4351188 w 4581821"/>
                <a:gd name="connsiteY378" fmla="*/ 1302898 h 2709343"/>
                <a:gd name="connsiteX379" fmla="*/ 4347468 w 4581821"/>
                <a:gd name="connsiteY379" fmla="*/ 1304758 h 2709343"/>
                <a:gd name="connsiteX380" fmla="*/ 4336308 w 4581821"/>
                <a:gd name="connsiteY380" fmla="*/ 1310338 h 2709343"/>
                <a:gd name="connsiteX381" fmla="*/ 4327009 w 4581821"/>
                <a:gd name="connsiteY381" fmla="*/ 1333587 h 2709343"/>
                <a:gd name="connsiteX382" fmla="*/ 4327009 w 4581821"/>
                <a:gd name="connsiteY382" fmla="*/ 1333587 h 2709343"/>
                <a:gd name="connsiteX383" fmla="*/ 4327009 w 4581821"/>
                <a:gd name="connsiteY383" fmla="*/ 1333587 h 2709343"/>
                <a:gd name="connsiteX384" fmla="*/ 4327009 w 4581821"/>
                <a:gd name="connsiteY384" fmla="*/ 1333587 h 2709343"/>
                <a:gd name="connsiteX385" fmla="*/ 4327009 w 4581821"/>
                <a:gd name="connsiteY385" fmla="*/ 1333587 h 2709343"/>
                <a:gd name="connsiteX386" fmla="*/ 4327009 w 4581821"/>
                <a:gd name="connsiteY386" fmla="*/ 1333587 h 2709343"/>
                <a:gd name="connsiteX387" fmla="*/ 4337238 w 4581821"/>
                <a:gd name="connsiteY387" fmla="*/ 1354047 h 2709343"/>
                <a:gd name="connsiteX388" fmla="*/ 4388387 w 4581821"/>
                <a:gd name="connsiteY388" fmla="*/ 1387526 h 2709343"/>
                <a:gd name="connsiteX389" fmla="*/ 4448835 w 4581821"/>
                <a:gd name="connsiteY389" fmla="*/ 1451694 h 270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</a:cxnLst>
              <a:rect l="l" t="t" r="r" b="b"/>
              <a:pathLst>
                <a:path w="4581821" h="2709343">
                  <a:moveTo>
                    <a:pt x="4463715" y="1276859"/>
                  </a:moveTo>
                  <a:cubicBezTo>
                    <a:pt x="4480455" y="1261979"/>
                    <a:pt x="4494404" y="1245240"/>
                    <a:pt x="4507424" y="1227570"/>
                  </a:cubicBezTo>
                  <a:cubicBezTo>
                    <a:pt x="4519513" y="1210830"/>
                    <a:pt x="4530673" y="1193161"/>
                    <a:pt x="4539973" y="1173631"/>
                  </a:cubicBezTo>
                  <a:cubicBezTo>
                    <a:pt x="4559503" y="1134572"/>
                    <a:pt x="4571592" y="1091793"/>
                    <a:pt x="4577172" y="1049014"/>
                  </a:cubicBezTo>
                  <a:cubicBezTo>
                    <a:pt x="4579962" y="1026695"/>
                    <a:pt x="4581822" y="1004375"/>
                    <a:pt x="4581822" y="982056"/>
                  </a:cubicBezTo>
                  <a:cubicBezTo>
                    <a:pt x="4581822" y="959736"/>
                    <a:pt x="4579962" y="937417"/>
                    <a:pt x="4576242" y="915098"/>
                  </a:cubicBezTo>
                  <a:cubicBezTo>
                    <a:pt x="4564153" y="832330"/>
                    <a:pt x="4524163" y="755141"/>
                    <a:pt x="4465575" y="695623"/>
                  </a:cubicBezTo>
                  <a:cubicBezTo>
                    <a:pt x="4408846" y="637964"/>
                    <a:pt x="4335378" y="597045"/>
                    <a:pt x="4258190" y="574726"/>
                  </a:cubicBezTo>
                  <a:cubicBezTo>
                    <a:pt x="4208901" y="560776"/>
                    <a:pt x="4156822" y="553336"/>
                    <a:pt x="4105673" y="553336"/>
                  </a:cubicBezTo>
                  <a:lnTo>
                    <a:pt x="4103814" y="553336"/>
                  </a:lnTo>
                  <a:cubicBezTo>
                    <a:pt x="4057315" y="553336"/>
                    <a:pt x="4010816" y="559846"/>
                    <a:pt x="3966177" y="571936"/>
                  </a:cubicBezTo>
                  <a:cubicBezTo>
                    <a:pt x="3965247" y="540317"/>
                    <a:pt x="3960597" y="508698"/>
                    <a:pt x="3953158" y="478008"/>
                  </a:cubicBezTo>
                  <a:cubicBezTo>
                    <a:pt x="3945718" y="445459"/>
                    <a:pt x="3934558" y="413840"/>
                    <a:pt x="3920608" y="384081"/>
                  </a:cubicBezTo>
                  <a:cubicBezTo>
                    <a:pt x="3908519" y="357111"/>
                    <a:pt x="3892709" y="332002"/>
                    <a:pt x="3875039" y="307822"/>
                  </a:cubicBezTo>
                  <a:cubicBezTo>
                    <a:pt x="3857370" y="283643"/>
                    <a:pt x="3836910" y="261324"/>
                    <a:pt x="3814591" y="240864"/>
                  </a:cubicBezTo>
                  <a:cubicBezTo>
                    <a:pt x="3793201" y="221335"/>
                    <a:pt x="3769022" y="202735"/>
                    <a:pt x="3743913" y="187855"/>
                  </a:cubicBezTo>
                  <a:cubicBezTo>
                    <a:pt x="3718803" y="172046"/>
                    <a:pt x="3692764" y="159026"/>
                    <a:pt x="3664865" y="148796"/>
                  </a:cubicBezTo>
                  <a:cubicBezTo>
                    <a:pt x="3610926" y="127407"/>
                    <a:pt x="3553267" y="115317"/>
                    <a:pt x="3495609" y="110667"/>
                  </a:cubicBezTo>
                  <a:cubicBezTo>
                    <a:pt x="3477009" y="108807"/>
                    <a:pt x="3459339" y="108807"/>
                    <a:pt x="3440740" y="108807"/>
                  </a:cubicBezTo>
                  <a:cubicBezTo>
                    <a:pt x="3398891" y="108807"/>
                    <a:pt x="3357972" y="112527"/>
                    <a:pt x="3317053" y="119967"/>
                  </a:cubicBezTo>
                  <a:cubicBezTo>
                    <a:pt x="3256604" y="131127"/>
                    <a:pt x="3198016" y="150656"/>
                    <a:pt x="3142217" y="177626"/>
                  </a:cubicBezTo>
                  <a:cubicBezTo>
                    <a:pt x="3067819" y="212965"/>
                    <a:pt x="2999001" y="262254"/>
                    <a:pt x="2942272" y="321772"/>
                  </a:cubicBezTo>
                  <a:cubicBezTo>
                    <a:pt x="2932973" y="269693"/>
                    <a:pt x="2916233" y="218545"/>
                    <a:pt x="2889264" y="172976"/>
                  </a:cubicBezTo>
                  <a:cubicBezTo>
                    <a:pt x="2862295" y="126477"/>
                    <a:pt x="2824165" y="87418"/>
                    <a:pt x="2779526" y="57659"/>
                  </a:cubicBezTo>
                  <a:cubicBezTo>
                    <a:pt x="2738607" y="30689"/>
                    <a:pt x="2691179" y="13950"/>
                    <a:pt x="2643750" y="5580"/>
                  </a:cubicBezTo>
                  <a:cubicBezTo>
                    <a:pt x="2619570" y="1860"/>
                    <a:pt x="2595391" y="0"/>
                    <a:pt x="2571211" y="0"/>
                  </a:cubicBezTo>
                  <a:cubicBezTo>
                    <a:pt x="2543312" y="0"/>
                    <a:pt x="2515413" y="2790"/>
                    <a:pt x="2488444" y="6510"/>
                  </a:cubicBezTo>
                  <a:cubicBezTo>
                    <a:pt x="2462404" y="10230"/>
                    <a:pt x="2437295" y="16740"/>
                    <a:pt x="2412185" y="24179"/>
                  </a:cubicBezTo>
                  <a:cubicBezTo>
                    <a:pt x="2385216" y="32549"/>
                    <a:pt x="2360107" y="41849"/>
                    <a:pt x="2334067" y="53009"/>
                  </a:cubicBezTo>
                  <a:cubicBezTo>
                    <a:pt x="2283849" y="75328"/>
                    <a:pt x="2235490" y="103227"/>
                    <a:pt x="2190851" y="135777"/>
                  </a:cubicBezTo>
                  <a:cubicBezTo>
                    <a:pt x="2155512" y="161816"/>
                    <a:pt x="2122032" y="191575"/>
                    <a:pt x="2092273" y="224125"/>
                  </a:cubicBezTo>
                  <a:cubicBezTo>
                    <a:pt x="2070884" y="248304"/>
                    <a:pt x="2050424" y="273413"/>
                    <a:pt x="2032755" y="300383"/>
                  </a:cubicBezTo>
                  <a:cubicBezTo>
                    <a:pt x="2024385" y="284573"/>
                    <a:pt x="2015085" y="268763"/>
                    <a:pt x="2003925" y="253884"/>
                  </a:cubicBezTo>
                  <a:cubicBezTo>
                    <a:pt x="1992766" y="238074"/>
                    <a:pt x="1979746" y="222265"/>
                    <a:pt x="1966726" y="207385"/>
                  </a:cubicBezTo>
                  <a:cubicBezTo>
                    <a:pt x="1947197" y="185995"/>
                    <a:pt x="1924877" y="166466"/>
                    <a:pt x="1901628" y="148796"/>
                  </a:cubicBezTo>
                  <a:cubicBezTo>
                    <a:pt x="1855129" y="113457"/>
                    <a:pt x="1803050" y="86488"/>
                    <a:pt x="1748181" y="66958"/>
                  </a:cubicBezTo>
                  <a:cubicBezTo>
                    <a:pt x="1692383" y="47429"/>
                    <a:pt x="1633794" y="35339"/>
                    <a:pt x="1575206" y="30689"/>
                  </a:cubicBezTo>
                  <a:cubicBezTo>
                    <a:pt x="1556606" y="28829"/>
                    <a:pt x="1538937" y="28829"/>
                    <a:pt x="1520337" y="28829"/>
                  </a:cubicBezTo>
                  <a:cubicBezTo>
                    <a:pt x="1480348" y="28829"/>
                    <a:pt x="1439429" y="32549"/>
                    <a:pt x="1399440" y="39989"/>
                  </a:cubicBezTo>
                  <a:cubicBezTo>
                    <a:pt x="1288773" y="60449"/>
                    <a:pt x="1181826" y="112527"/>
                    <a:pt x="1108357" y="198085"/>
                  </a:cubicBezTo>
                  <a:cubicBezTo>
                    <a:pt x="1082318" y="227844"/>
                    <a:pt x="1060929" y="261324"/>
                    <a:pt x="1045119" y="297593"/>
                  </a:cubicBezTo>
                  <a:cubicBezTo>
                    <a:pt x="1033029" y="325492"/>
                    <a:pt x="1023730" y="355251"/>
                    <a:pt x="1017220" y="385011"/>
                  </a:cubicBezTo>
                  <a:cubicBezTo>
                    <a:pt x="997690" y="360831"/>
                    <a:pt x="973511" y="340372"/>
                    <a:pt x="946541" y="324562"/>
                  </a:cubicBezTo>
                  <a:cubicBezTo>
                    <a:pt x="927942" y="314332"/>
                    <a:pt x="908412" y="305962"/>
                    <a:pt x="887953" y="299453"/>
                  </a:cubicBezTo>
                  <a:cubicBezTo>
                    <a:pt x="867493" y="292943"/>
                    <a:pt x="846104" y="289223"/>
                    <a:pt x="825644" y="287363"/>
                  </a:cubicBezTo>
                  <a:cubicBezTo>
                    <a:pt x="813555" y="286433"/>
                    <a:pt x="801465" y="285503"/>
                    <a:pt x="789375" y="285503"/>
                  </a:cubicBezTo>
                  <a:cubicBezTo>
                    <a:pt x="758686" y="285503"/>
                    <a:pt x="728927" y="289223"/>
                    <a:pt x="699167" y="296663"/>
                  </a:cubicBezTo>
                  <a:cubicBezTo>
                    <a:pt x="656389" y="305962"/>
                    <a:pt x="615469" y="323632"/>
                    <a:pt x="578270" y="345022"/>
                  </a:cubicBezTo>
                  <a:cubicBezTo>
                    <a:pt x="511312" y="383151"/>
                    <a:pt x="453653" y="439879"/>
                    <a:pt x="420174" y="509628"/>
                  </a:cubicBezTo>
                  <a:cubicBezTo>
                    <a:pt x="404365" y="542177"/>
                    <a:pt x="393205" y="576586"/>
                    <a:pt x="386695" y="612855"/>
                  </a:cubicBezTo>
                  <a:cubicBezTo>
                    <a:pt x="380185" y="649124"/>
                    <a:pt x="378325" y="685393"/>
                    <a:pt x="381115" y="722592"/>
                  </a:cubicBezTo>
                  <a:cubicBezTo>
                    <a:pt x="385765" y="791411"/>
                    <a:pt x="405295" y="859299"/>
                    <a:pt x="435054" y="921607"/>
                  </a:cubicBezTo>
                  <a:cubicBezTo>
                    <a:pt x="420174" y="917887"/>
                    <a:pt x="405295" y="915098"/>
                    <a:pt x="389485" y="913238"/>
                  </a:cubicBezTo>
                  <a:cubicBezTo>
                    <a:pt x="380185" y="912308"/>
                    <a:pt x="369955" y="911378"/>
                    <a:pt x="360656" y="911378"/>
                  </a:cubicBezTo>
                  <a:cubicBezTo>
                    <a:pt x="341126" y="911378"/>
                    <a:pt x="320667" y="913238"/>
                    <a:pt x="301137" y="917887"/>
                  </a:cubicBezTo>
                  <a:cubicBezTo>
                    <a:pt x="288118" y="920677"/>
                    <a:pt x="275098" y="924397"/>
                    <a:pt x="263008" y="929047"/>
                  </a:cubicBezTo>
                  <a:cubicBezTo>
                    <a:pt x="248128" y="934627"/>
                    <a:pt x="234179" y="941137"/>
                    <a:pt x="221159" y="948577"/>
                  </a:cubicBezTo>
                  <a:cubicBezTo>
                    <a:pt x="195120" y="962526"/>
                    <a:pt x="171870" y="981126"/>
                    <a:pt x="150481" y="1000656"/>
                  </a:cubicBezTo>
                  <a:cubicBezTo>
                    <a:pt x="128161" y="1021115"/>
                    <a:pt x="108632" y="1044364"/>
                    <a:pt x="91892" y="1069474"/>
                  </a:cubicBezTo>
                  <a:cubicBezTo>
                    <a:pt x="75153" y="1093653"/>
                    <a:pt x="61203" y="1118763"/>
                    <a:pt x="49113" y="1144802"/>
                  </a:cubicBezTo>
                  <a:cubicBezTo>
                    <a:pt x="36094" y="1173631"/>
                    <a:pt x="24934" y="1203391"/>
                    <a:pt x="17494" y="1234080"/>
                  </a:cubicBezTo>
                  <a:cubicBezTo>
                    <a:pt x="10054" y="1264769"/>
                    <a:pt x="4475" y="1296388"/>
                    <a:pt x="1684" y="1328007"/>
                  </a:cubicBezTo>
                  <a:cubicBezTo>
                    <a:pt x="-1105" y="1357767"/>
                    <a:pt x="-175" y="1387526"/>
                    <a:pt x="2614" y="1417285"/>
                  </a:cubicBezTo>
                  <a:cubicBezTo>
                    <a:pt x="6334" y="1447974"/>
                    <a:pt x="11914" y="1478664"/>
                    <a:pt x="21214" y="1507493"/>
                  </a:cubicBezTo>
                  <a:cubicBezTo>
                    <a:pt x="31444" y="1536322"/>
                    <a:pt x="44463" y="1564222"/>
                    <a:pt x="60273" y="1590261"/>
                  </a:cubicBezTo>
                  <a:cubicBezTo>
                    <a:pt x="76083" y="1616300"/>
                    <a:pt x="96542" y="1640480"/>
                    <a:pt x="118862" y="1660939"/>
                  </a:cubicBezTo>
                  <a:cubicBezTo>
                    <a:pt x="153271" y="1692559"/>
                    <a:pt x="193260" y="1716738"/>
                    <a:pt x="236039" y="1735338"/>
                  </a:cubicBezTo>
                  <a:cubicBezTo>
                    <a:pt x="227669" y="1745567"/>
                    <a:pt x="220229" y="1755797"/>
                    <a:pt x="213719" y="1766027"/>
                  </a:cubicBezTo>
                  <a:cubicBezTo>
                    <a:pt x="203490" y="1782766"/>
                    <a:pt x="194190" y="1800436"/>
                    <a:pt x="186750" y="1819035"/>
                  </a:cubicBezTo>
                  <a:cubicBezTo>
                    <a:pt x="170940" y="1857164"/>
                    <a:pt x="162571" y="1898084"/>
                    <a:pt x="156991" y="1939003"/>
                  </a:cubicBezTo>
                  <a:cubicBezTo>
                    <a:pt x="152341" y="1980852"/>
                    <a:pt x="152341" y="2023630"/>
                    <a:pt x="156991" y="2065479"/>
                  </a:cubicBezTo>
                  <a:cubicBezTo>
                    <a:pt x="161641" y="2107328"/>
                    <a:pt x="170010" y="2149177"/>
                    <a:pt x="183960" y="2189166"/>
                  </a:cubicBezTo>
                  <a:cubicBezTo>
                    <a:pt x="196050" y="2226366"/>
                    <a:pt x="212789" y="2262635"/>
                    <a:pt x="235109" y="2295184"/>
                  </a:cubicBezTo>
                  <a:cubicBezTo>
                    <a:pt x="256498" y="2326803"/>
                    <a:pt x="282538" y="2353772"/>
                    <a:pt x="312297" y="2377022"/>
                  </a:cubicBezTo>
                  <a:cubicBezTo>
                    <a:pt x="377395" y="2428170"/>
                    <a:pt x="455513" y="2460720"/>
                    <a:pt x="535492" y="2481179"/>
                  </a:cubicBezTo>
                  <a:cubicBezTo>
                    <a:pt x="577341" y="2491409"/>
                    <a:pt x="620119" y="2497919"/>
                    <a:pt x="662898" y="2500709"/>
                  </a:cubicBezTo>
                  <a:cubicBezTo>
                    <a:pt x="703817" y="2503499"/>
                    <a:pt x="744736" y="2502569"/>
                    <a:pt x="785655" y="2498849"/>
                  </a:cubicBezTo>
                  <a:cubicBezTo>
                    <a:pt x="824714" y="2494199"/>
                    <a:pt x="863773" y="2486759"/>
                    <a:pt x="900972" y="2473740"/>
                  </a:cubicBezTo>
                  <a:cubicBezTo>
                    <a:pt x="921432" y="2467230"/>
                    <a:pt x="940961" y="2457930"/>
                    <a:pt x="960491" y="2448630"/>
                  </a:cubicBezTo>
                  <a:cubicBezTo>
                    <a:pt x="981881" y="2437470"/>
                    <a:pt x="1001410" y="2425381"/>
                    <a:pt x="1020009" y="2410501"/>
                  </a:cubicBezTo>
                  <a:cubicBezTo>
                    <a:pt x="1033029" y="2400271"/>
                    <a:pt x="1046049" y="2389112"/>
                    <a:pt x="1058139" y="2377022"/>
                  </a:cubicBezTo>
                  <a:cubicBezTo>
                    <a:pt x="1061858" y="2373302"/>
                    <a:pt x="1064649" y="2370512"/>
                    <a:pt x="1068368" y="2366792"/>
                  </a:cubicBezTo>
                  <a:cubicBezTo>
                    <a:pt x="1073948" y="2380742"/>
                    <a:pt x="1080458" y="2393761"/>
                    <a:pt x="1088828" y="2406781"/>
                  </a:cubicBezTo>
                  <a:cubicBezTo>
                    <a:pt x="1102778" y="2430031"/>
                    <a:pt x="1119517" y="2452350"/>
                    <a:pt x="1137187" y="2472810"/>
                  </a:cubicBezTo>
                  <a:cubicBezTo>
                    <a:pt x="1157646" y="2496059"/>
                    <a:pt x="1180895" y="2515589"/>
                    <a:pt x="1206005" y="2533258"/>
                  </a:cubicBezTo>
                  <a:cubicBezTo>
                    <a:pt x="1258084" y="2569527"/>
                    <a:pt x="1318532" y="2593707"/>
                    <a:pt x="1379911" y="2608586"/>
                  </a:cubicBezTo>
                  <a:cubicBezTo>
                    <a:pt x="1445939" y="2624396"/>
                    <a:pt x="1513828" y="2629976"/>
                    <a:pt x="1581716" y="2627186"/>
                  </a:cubicBezTo>
                  <a:cubicBezTo>
                    <a:pt x="1650534" y="2624396"/>
                    <a:pt x="1718423" y="2612306"/>
                    <a:pt x="1783521" y="2589987"/>
                  </a:cubicBezTo>
                  <a:cubicBezTo>
                    <a:pt x="1904418" y="2549998"/>
                    <a:pt x="2021595" y="2473740"/>
                    <a:pt x="2078323" y="2355632"/>
                  </a:cubicBezTo>
                  <a:cubicBezTo>
                    <a:pt x="2078323" y="2355632"/>
                    <a:pt x="2078323" y="2355632"/>
                    <a:pt x="2078323" y="2355632"/>
                  </a:cubicBezTo>
                  <a:cubicBezTo>
                    <a:pt x="2081114" y="2365862"/>
                    <a:pt x="2083903" y="2375162"/>
                    <a:pt x="2088553" y="2384462"/>
                  </a:cubicBezTo>
                  <a:cubicBezTo>
                    <a:pt x="2094133" y="2396551"/>
                    <a:pt x="2100643" y="2407711"/>
                    <a:pt x="2109013" y="2417941"/>
                  </a:cubicBezTo>
                  <a:cubicBezTo>
                    <a:pt x="2118313" y="2430031"/>
                    <a:pt x="2128542" y="2441190"/>
                    <a:pt x="2139702" y="2451420"/>
                  </a:cubicBezTo>
                  <a:cubicBezTo>
                    <a:pt x="2188061" y="2493269"/>
                    <a:pt x="2249439" y="2516518"/>
                    <a:pt x="2311748" y="2527678"/>
                  </a:cubicBezTo>
                  <a:cubicBezTo>
                    <a:pt x="2379636" y="2540698"/>
                    <a:pt x="2449384" y="2541628"/>
                    <a:pt x="2518203" y="2531398"/>
                  </a:cubicBezTo>
                  <a:cubicBezTo>
                    <a:pt x="2549822" y="2526748"/>
                    <a:pt x="2580511" y="2519308"/>
                    <a:pt x="2610270" y="2509079"/>
                  </a:cubicBezTo>
                  <a:cubicBezTo>
                    <a:pt x="2638170" y="2498849"/>
                    <a:pt x="2666069" y="2486759"/>
                    <a:pt x="2690249" y="2469090"/>
                  </a:cubicBezTo>
                  <a:cubicBezTo>
                    <a:pt x="2706988" y="2457930"/>
                    <a:pt x="2721868" y="2444910"/>
                    <a:pt x="2734888" y="2430031"/>
                  </a:cubicBezTo>
                  <a:cubicBezTo>
                    <a:pt x="2741397" y="2422591"/>
                    <a:pt x="2746977" y="2414221"/>
                    <a:pt x="2752557" y="2406781"/>
                  </a:cubicBezTo>
                  <a:cubicBezTo>
                    <a:pt x="2754417" y="2414221"/>
                    <a:pt x="2757207" y="2421661"/>
                    <a:pt x="2759997" y="2428170"/>
                  </a:cubicBezTo>
                  <a:cubicBezTo>
                    <a:pt x="2765577" y="2443050"/>
                    <a:pt x="2772087" y="2457000"/>
                    <a:pt x="2779526" y="2470949"/>
                  </a:cubicBezTo>
                  <a:cubicBezTo>
                    <a:pt x="2793476" y="2496989"/>
                    <a:pt x="2811146" y="2521168"/>
                    <a:pt x="2831605" y="2542558"/>
                  </a:cubicBezTo>
                  <a:cubicBezTo>
                    <a:pt x="2851135" y="2564877"/>
                    <a:pt x="2874384" y="2583477"/>
                    <a:pt x="2897634" y="2601146"/>
                  </a:cubicBezTo>
                  <a:cubicBezTo>
                    <a:pt x="2920883" y="2617886"/>
                    <a:pt x="2945992" y="2632765"/>
                    <a:pt x="2972032" y="2644855"/>
                  </a:cubicBezTo>
                  <a:cubicBezTo>
                    <a:pt x="3027830" y="2671825"/>
                    <a:pt x="3087349" y="2689494"/>
                    <a:pt x="3147797" y="2698794"/>
                  </a:cubicBezTo>
                  <a:cubicBezTo>
                    <a:pt x="3211966" y="2709024"/>
                    <a:pt x="3276134" y="2711813"/>
                    <a:pt x="3341233" y="2707164"/>
                  </a:cubicBezTo>
                  <a:cubicBezTo>
                    <a:pt x="3469569" y="2698794"/>
                    <a:pt x="3597906" y="2663455"/>
                    <a:pt x="3710433" y="2599286"/>
                  </a:cubicBezTo>
                  <a:cubicBezTo>
                    <a:pt x="3762512" y="2569527"/>
                    <a:pt x="3810871" y="2532328"/>
                    <a:pt x="3851790" y="2488619"/>
                  </a:cubicBezTo>
                  <a:cubicBezTo>
                    <a:pt x="3890849" y="2445840"/>
                    <a:pt x="3922468" y="2395621"/>
                    <a:pt x="3942927" y="2341683"/>
                  </a:cubicBezTo>
                  <a:cubicBezTo>
                    <a:pt x="3952227" y="2315643"/>
                    <a:pt x="3958737" y="2288674"/>
                    <a:pt x="3962457" y="2260775"/>
                  </a:cubicBezTo>
                  <a:cubicBezTo>
                    <a:pt x="3977337" y="2264495"/>
                    <a:pt x="3992217" y="2268215"/>
                    <a:pt x="4007096" y="2270074"/>
                  </a:cubicBezTo>
                  <a:cubicBezTo>
                    <a:pt x="4025696" y="2272864"/>
                    <a:pt x="4044295" y="2274724"/>
                    <a:pt x="4062895" y="2274724"/>
                  </a:cubicBezTo>
                  <a:cubicBezTo>
                    <a:pt x="4097304" y="2275654"/>
                    <a:pt x="4131713" y="2271934"/>
                    <a:pt x="4165192" y="2264495"/>
                  </a:cubicBezTo>
                  <a:cubicBezTo>
                    <a:pt x="4197742" y="2257055"/>
                    <a:pt x="4229361" y="2244965"/>
                    <a:pt x="4260050" y="2230085"/>
                  </a:cubicBezTo>
                  <a:cubicBezTo>
                    <a:pt x="4290739" y="2215206"/>
                    <a:pt x="4318639" y="2196606"/>
                    <a:pt x="4344678" y="2176147"/>
                  </a:cubicBezTo>
                  <a:cubicBezTo>
                    <a:pt x="4397687" y="2135228"/>
                    <a:pt x="4441396" y="2082219"/>
                    <a:pt x="4476735" y="2025490"/>
                  </a:cubicBezTo>
                  <a:cubicBezTo>
                    <a:pt x="4512074" y="1967832"/>
                    <a:pt x="4539043" y="1903663"/>
                    <a:pt x="4553923" y="1837635"/>
                  </a:cubicBezTo>
                  <a:cubicBezTo>
                    <a:pt x="4568803" y="1773467"/>
                    <a:pt x="4574382" y="1705578"/>
                    <a:pt x="4566012" y="1639550"/>
                  </a:cubicBezTo>
                  <a:cubicBezTo>
                    <a:pt x="4561362" y="1607001"/>
                    <a:pt x="4554853" y="1574451"/>
                    <a:pt x="4543693" y="1542832"/>
                  </a:cubicBezTo>
                  <a:cubicBezTo>
                    <a:pt x="4532533" y="1512143"/>
                    <a:pt x="4517654" y="1481454"/>
                    <a:pt x="4499984" y="1454484"/>
                  </a:cubicBezTo>
                  <a:cubicBezTo>
                    <a:pt x="4467435" y="1405196"/>
                    <a:pt x="4424656" y="1363347"/>
                    <a:pt x="4375367" y="1331727"/>
                  </a:cubicBezTo>
                  <a:cubicBezTo>
                    <a:pt x="4386527" y="1327077"/>
                    <a:pt x="4397687" y="1322428"/>
                    <a:pt x="4408846" y="1315918"/>
                  </a:cubicBezTo>
                  <a:cubicBezTo>
                    <a:pt x="4429306" y="1304758"/>
                    <a:pt x="4446975" y="1291738"/>
                    <a:pt x="4463715" y="1276859"/>
                  </a:cubicBezTo>
                  <a:close/>
                  <a:moveTo>
                    <a:pt x="4448835" y="1451694"/>
                  </a:moveTo>
                  <a:cubicBezTo>
                    <a:pt x="4467435" y="1476804"/>
                    <a:pt x="4483245" y="1503773"/>
                    <a:pt x="4496264" y="1532602"/>
                  </a:cubicBezTo>
                  <a:cubicBezTo>
                    <a:pt x="4509284" y="1565152"/>
                    <a:pt x="4519513" y="1600491"/>
                    <a:pt x="4524163" y="1637690"/>
                  </a:cubicBezTo>
                  <a:cubicBezTo>
                    <a:pt x="4529744" y="1680469"/>
                    <a:pt x="4528813" y="1724178"/>
                    <a:pt x="4523234" y="1768817"/>
                  </a:cubicBezTo>
                  <a:cubicBezTo>
                    <a:pt x="4515794" y="1818105"/>
                    <a:pt x="4502774" y="1867394"/>
                    <a:pt x="4482314" y="1915753"/>
                  </a:cubicBezTo>
                  <a:lnTo>
                    <a:pt x="4482314" y="1916683"/>
                  </a:lnTo>
                  <a:cubicBezTo>
                    <a:pt x="4461855" y="1964112"/>
                    <a:pt x="4435815" y="2007821"/>
                    <a:pt x="4406057" y="2047810"/>
                  </a:cubicBezTo>
                  <a:cubicBezTo>
                    <a:pt x="4378157" y="2083149"/>
                    <a:pt x="4347468" y="2113838"/>
                    <a:pt x="4313989" y="2140808"/>
                  </a:cubicBezTo>
                  <a:cubicBezTo>
                    <a:pt x="4283300" y="2164057"/>
                    <a:pt x="4249820" y="2183587"/>
                    <a:pt x="4216341" y="2198466"/>
                  </a:cubicBezTo>
                  <a:cubicBezTo>
                    <a:pt x="4184722" y="2211486"/>
                    <a:pt x="4151243" y="2220786"/>
                    <a:pt x="4117764" y="2225436"/>
                  </a:cubicBezTo>
                  <a:cubicBezTo>
                    <a:pt x="4101024" y="2227296"/>
                    <a:pt x="4083354" y="2228225"/>
                    <a:pt x="4065685" y="2228225"/>
                  </a:cubicBezTo>
                  <a:cubicBezTo>
                    <a:pt x="4048015" y="2228225"/>
                    <a:pt x="4029416" y="2227296"/>
                    <a:pt x="4010816" y="2224506"/>
                  </a:cubicBezTo>
                  <a:cubicBezTo>
                    <a:pt x="3995007" y="2222646"/>
                    <a:pt x="3981057" y="2219856"/>
                    <a:pt x="3968037" y="2217066"/>
                  </a:cubicBezTo>
                  <a:cubicBezTo>
                    <a:pt x="3966177" y="2217066"/>
                    <a:pt x="3964317" y="2216136"/>
                    <a:pt x="3962457" y="2216136"/>
                  </a:cubicBezTo>
                  <a:cubicBezTo>
                    <a:pt x="3955947" y="2216136"/>
                    <a:pt x="3950368" y="2218926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3858" y="2224506"/>
                    <a:pt x="3941068" y="2225436"/>
                    <a:pt x="3939208" y="2227296"/>
                  </a:cubicBezTo>
                  <a:cubicBezTo>
                    <a:pt x="3935488" y="2231015"/>
                    <a:pt x="3934558" y="2234735"/>
                    <a:pt x="3934558" y="2238455"/>
                  </a:cubicBezTo>
                  <a:cubicBezTo>
                    <a:pt x="3934558" y="2243105"/>
                    <a:pt x="3933628" y="2247755"/>
                    <a:pt x="3932698" y="2252405"/>
                  </a:cubicBezTo>
                  <a:cubicBezTo>
                    <a:pt x="3928048" y="2283094"/>
                    <a:pt x="3919678" y="2313783"/>
                    <a:pt x="3908519" y="2342613"/>
                  </a:cubicBezTo>
                  <a:cubicBezTo>
                    <a:pt x="3895499" y="2373302"/>
                    <a:pt x="3877829" y="2402131"/>
                    <a:pt x="3857370" y="2430031"/>
                  </a:cubicBezTo>
                  <a:cubicBezTo>
                    <a:pt x="3833190" y="2460720"/>
                    <a:pt x="3803431" y="2490479"/>
                    <a:pt x="3769022" y="2516518"/>
                  </a:cubicBezTo>
                  <a:cubicBezTo>
                    <a:pt x="3726243" y="2549067"/>
                    <a:pt x="3676954" y="2576967"/>
                    <a:pt x="3623016" y="2600216"/>
                  </a:cubicBezTo>
                  <a:cubicBezTo>
                    <a:pt x="3556057" y="2628116"/>
                    <a:pt x="3484449" y="2646715"/>
                    <a:pt x="3409121" y="2657875"/>
                  </a:cubicBezTo>
                  <a:cubicBezTo>
                    <a:pt x="3370062" y="2662525"/>
                    <a:pt x="3331003" y="2665315"/>
                    <a:pt x="3293804" y="2665315"/>
                  </a:cubicBezTo>
                  <a:cubicBezTo>
                    <a:pt x="3258465" y="2665315"/>
                    <a:pt x="3224055" y="2663455"/>
                    <a:pt x="3190576" y="2658805"/>
                  </a:cubicBezTo>
                  <a:cubicBezTo>
                    <a:pt x="3131058" y="2650435"/>
                    <a:pt x="3075259" y="2635556"/>
                    <a:pt x="3025041" y="2615096"/>
                  </a:cubicBezTo>
                  <a:cubicBezTo>
                    <a:pt x="2984121" y="2597426"/>
                    <a:pt x="2947852" y="2576037"/>
                    <a:pt x="2915303" y="2551858"/>
                  </a:cubicBezTo>
                  <a:cubicBezTo>
                    <a:pt x="2889264" y="2531398"/>
                    <a:pt x="2865084" y="2507219"/>
                    <a:pt x="2844625" y="2481179"/>
                  </a:cubicBezTo>
                  <a:cubicBezTo>
                    <a:pt x="2833465" y="2466300"/>
                    <a:pt x="2822305" y="2449560"/>
                    <a:pt x="2813005" y="2432820"/>
                  </a:cubicBezTo>
                  <a:cubicBezTo>
                    <a:pt x="2808355" y="2424451"/>
                    <a:pt x="2803706" y="2416081"/>
                    <a:pt x="2799056" y="2404921"/>
                  </a:cubicBezTo>
                  <a:cubicBezTo>
                    <a:pt x="2797196" y="2400271"/>
                    <a:pt x="2794406" y="2395621"/>
                    <a:pt x="2792546" y="2390971"/>
                  </a:cubicBezTo>
                  <a:lnTo>
                    <a:pt x="2789756" y="2385392"/>
                  </a:lnTo>
                  <a:lnTo>
                    <a:pt x="2788826" y="2382602"/>
                  </a:lnTo>
                  <a:cubicBezTo>
                    <a:pt x="2787896" y="2379812"/>
                    <a:pt x="2786966" y="2377952"/>
                    <a:pt x="2785106" y="2375162"/>
                  </a:cubicBezTo>
                  <a:lnTo>
                    <a:pt x="2784176" y="2373302"/>
                  </a:lnTo>
                  <a:cubicBezTo>
                    <a:pt x="2783246" y="2370512"/>
                    <a:pt x="2782316" y="2367722"/>
                    <a:pt x="2781386" y="2364932"/>
                  </a:cubicBezTo>
                  <a:cubicBezTo>
                    <a:pt x="2779526" y="2357492"/>
                    <a:pt x="2772087" y="2351912"/>
                    <a:pt x="2763717" y="2351912"/>
                  </a:cubicBezTo>
                  <a:cubicBezTo>
                    <a:pt x="2761857" y="2351912"/>
                    <a:pt x="2760927" y="2351912"/>
                    <a:pt x="2759067" y="2352843"/>
                  </a:cubicBezTo>
                  <a:lnTo>
                    <a:pt x="2758137" y="2352843"/>
                  </a:lnTo>
                  <a:cubicBezTo>
                    <a:pt x="2758137" y="2352843"/>
                    <a:pt x="275720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4417" y="2352843"/>
                    <a:pt x="2753487" y="2351912"/>
                    <a:pt x="2751627" y="2351912"/>
                  </a:cubicBezTo>
                  <a:cubicBezTo>
                    <a:pt x="2747907" y="2351912"/>
                    <a:pt x="2745117" y="2352843"/>
                    <a:pt x="2742327" y="2354702"/>
                  </a:cubicBezTo>
                  <a:cubicBezTo>
                    <a:pt x="2737677" y="2357492"/>
                    <a:pt x="2735817" y="2360282"/>
                    <a:pt x="2733957" y="2364932"/>
                  </a:cubicBezTo>
                  <a:cubicBezTo>
                    <a:pt x="2729307" y="2375162"/>
                    <a:pt x="2723728" y="2384462"/>
                    <a:pt x="2717218" y="2393761"/>
                  </a:cubicBezTo>
                  <a:cubicBezTo>
                    <a:pt x="2708848" y="2403991"/>
                    <a:pt x="2698618" y="2414221"/>
                    <a:pt x="2687458" y="2423521"/>
                  </a:cubicBezTo>
                  <a:cubicBezTo>
                    <a:pt x="2670719" y="2436540"/>
                    <a:pt x="2651190" y="2447700"/>
                    <a:pt x="2628870" y="2457000"/>
                  </a:cubicBezTo>
                  <a:cubicBezTo>
                    <a:pt x="2596321" y="2470019"/>
                    <a:pt x="2560982" y="2479319"/>
                    <a:pt x="2519133" y="2485829"/>
                  </a:cubicBezTo>
                  <a:cubicBezTo>
                    <a:pt x="2494954" y="2488619"/>
                    <a:pt x="2469844" y="2490479"/>
                    <a:pt x="2445664" y="2490479"/>
                  </a:cubicBezTo>
                  <a:cubicBezTo>
                    <a:pt x="2421485" y="2490479"/>
                    <a:pt x="2396376" y="2488619"/>
                    <a:pt x="2372196" y="2485829"/>
                  </a:cubicBezTo>
                  <a:cubicBezTo>
                    <a:pt x="2329417" y="2479319"/>
                    <a:pt x="2289428" y="2469090"/>
                    <a:pt x="2253160" y="2454210"/>
                  </a:cubicBezTo>
                  <a:cubicBezTo>
                    <a:pt x="2228050" y="2443050"/>
                    <a:pt x="2206661" y="2430961"/>
                    <a:pt x="2187131" y="2416081"/>
                  </a:cubicBezTo>
                  <a:cubicBezTo>
                    <a:pt x="2173181" y="2404921"/>
                    <a:pt x="2161092" y="2392831"/>
                    <a:pt x="2150862" y="2380742"/>
                  </a:cubicBezTo>
                  <a:cubicBezTo>
                    <a:pt x="2142492" y="2368652"/>
                    <a:pt x="2135052" y="2356562"/>
                    <a:pt x="2128542" y="2342613"/>
                  </a:cubicBezTo>
                  <a:cubicBezTo>
                    <a:pt x="2125753" y="2335173"/>
                    <a:pt x="2122963" y="2326803"/>
                    <a:pt x="2121103" y="2319363"/>
                  </a:cubicBezTo>
                  <a:cubicBezTo>
                    <a:pt x="2119243" y="2313783"/>
                    <a:pt x="2118313" y="2307273"/>
                    <a:pt x="2117383" y="2301694"/>
                  </a:cubicBezTo>
                  <a:lnTo>
                    <a:pt x="2117383" y="2299834"/>
                  </a:lnTo>
                  <a:cubicBezTo>
                    <a:pt x="2117383" y="2297974"/>
                    <a:pt x="2116453" y="2296114"/>
                    <a:pt x="2116453" y="2294254"/>
                  </a:cubicBezTo>
                  <a:cubicBezTo>
                    <a:pt x="2116453" y="2291464"/>
                    <a:pt x="2116453" y="2287744"/>
                    <a:pt x="2116453" y="2284954"/>
                  </a:cubicBezTo>
                  <a:cubicBezTo>
                    <a:pt x="2116453" y="2280304"/>
                    <a:pt x="2114593" y="2275654"/>
                    <a:pt x="2111803" y="2271934"/>
                  </a:cubicBezTo>
                  <a:cubicBezTo>
                    <a:pt x="2108083" y="2268215"/>
                    <a:pt x="2102503" y="2265424"/>
                    <a:pt x="2097853" y="2265424"/>
                  </a:cubicBezTo>
                  <a:cubicBezTo>
                    <a:pt x="2089483" y="2265424"/>
                    <a:pt x="2082043" y="227100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77394" y="2281234"/>
                    <a:pt x="2075533" y="2284024"/>
                    <a:pt x="2074604" y="2287744"/>
                  </a:cubicBezTo>
                  <a:cubicBezTo>
                    <a:pt x="2070884" y="2298904"/>
                    <a:pt x="2067164" y="2310064"/>
                    <a:pt x="2062514" y="2320293"/>
                  </a:cubicBezTo>
                  <a:cubicBezTo>
                    <a:pt x="2051354" y="2347263"/>
                    <a:pt x="2035545" y="2373302"/>
                    <a:pt x="2017875" y="2397481"/>
                  </a:cubicBezTo>
                  <a:cubicBezTo>
                    <a:pt x="1997416" y="2423521"/>
                    <a:pt x="1972306" y="2447700"/>
                    <a:pt x="1944407" y="2470019"/>
                  </a:cubicBezTo>
                  <a:cubicBezTo>
                    <a:pt x="1909998" y="2496059"/>
                    <a:pt x="1870939" y="2518378"/>
                    <a:pt x="1827229" y="2536978"/>
                  </a:cubicBezTo>
                  <a:cubicBezTo>
                    <a:pt x="1773291" y="2559297"/>
                    <a:pt x="1713773" y="2575107"/>
                    <a:pt x="1652394" y="2584407"/>
                  </a:cubicBezTo>
                  <a:cubicBezTo>
                    <a:pt x="1619845" y="2589057"/>
                    <a:pt x="1587295" y="2590916"/>
                    <a:pt x="1554746" y="2590916"/>
                  </a:cubicBezTo>
                  <a:cubicBezTo>
                    <a:pt x="1524057" y="2590916"/>
                    <a:pt x="1492438" y="2589057"/>
                    <a:pt x="1462679" y="2585337"/>
                  </a:cubicBezTo>
                  <a:cubicBezTo>
                    <a:pt x="1409670" y="2577897"/>
                    <a:pt x="1360381" y="2564877"/>
                    <a:pt x="1315742" y="2546278"/>
                  </a:cubicBezTo>
                  <a:cubicBezTo>
                    <a:pt x="1281333" y="2531398"/>
                    <a:pt x="1249714" y="2513728"/>
                    <a:pt x="1222744" y="2492339"/>
                  </a:cubicBezTo>
                  <a:cubicBezTo>
                    <a:pt x="1212515" y="2483969"/>
                    <a:pt x="1202285" y="2474669"/>
                    <a:pt x="1192055" y="2465370"/>
                  </a:cubicBezTo>
                  <a:cubicBezTo>
                    <a:pt x="1181826" y="2455140"/>
                    <a:pt x="1171596" y="2443050"/>
                    <a:pt x="1160436" y="2429100"/>
                  </a:cubicBezTo>
                  <a:cubicBezTo>
                    <a:pt x="1136257" y="2397481"/>
                    <a:pt x="1118587" y="2366792"/>
                    <a:pt x="1104638" y="2336103"/>
                  </a:cubicBezTo>
                  <a:cubicBezTo>
                    <a:pt x="1103707" y="2333313"/>
                    <a:pt x="1102778" y="233052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3707" y="2325873"/>
                    <a:pt x="1104638" y="2322153"/>
                    <a:pt x="1104638" y="2318433"/>
                  </a:cubicBezTo>
                  <a:cubicBezTo>
                    <a:pt x="1104638" y="2312853"/>
                    <a:pt x="1102778" y="2307273"/>
                    <a:pt x="1098128" y="2303554"/>
                  </a:cubicBezTo>
                  <a:cubicBezTo>
                    <a:pt x="1094408" y="2299834"/>
                    <a:pt x="1088828" y="2297044"/>
                    <a:pt x="1083248" y="2297044"/>
                  </a:cubicBezTo>
                  <a:cubicBezTo>
                    <a:pt x="1078598" y="2297044"/>
                    <a:pt x="1071158" y="2298904"/>
                    <a:pt x="1068368" y="2303554"/>
                  </a:cubicBezTo>
                  <a:cubicBezTo>
                    <a:pt x="1049769" y="2327733"/>
                    <a:pt x="1027449" y="2350052"/>
                    <a:pt x="1003270" y="2369582"/>
                  </a:cubicBezTo>
                  <a:cubicBezTo>
                    <a:pt x="978160" y="2389112"/>
                    <a:pt x="948401" y="2405851"/>
                    <a:pt x="916782" y="2419801"/>
                  </a:cubicBezTo>
                  <a:cubicBezTo>
                    <a:pt x="880513" y="2434680"/>
                    <a:pt x="840524" y="2444910"/>
                    <a:pt x="795885" y="2451420"/>
                  </a:cubicBezTo>
                  <a:cubicBezTo>
                    <a:pt x="768916" y="2455140"/>
                    <a:pt x="741016" y="2456070"/>
                    <a:pt x="713117" y="2456070"/>
                  </a:cubicBezTo>
                  <a:cubicBezTo>
                    <a:pt x="682428" y="2456070"/>
                    <a:pt x="651739" y="2454210"/>
                    <a:pt x="620119" y="2450490"/>
                  </a:cubicBezTo>
                  <a:cubicBezTo>
                    <a:pt x="557811" y="2442120"/>
                    <a:pt x="499222" y="2426311"/>
                    <a:pt x="445284" y="2403991"/>
                  </a:cubicBezTo>
                  <a:cubicBezTo>
                    <a:pt x="406225" y="2387252"/>
                    <a:pt x="370885" y="2366792"/>
                    <a:pt x="340196" y="2343543"/>
                  </a:cubicBezTo>
                  <a:cubicBezTo>
                    <a:pt x="316947" y="2324943"/>
                    <a:pt x="296487" y="2304484"/>
                    <a:pt x="279748" y="2283094"/>
                  </a:cubicBezTo>
                  <a:cubicBezTo>
                    <a:pt x="262078" y="2258915"/>
                    <a:pt x="246269" y="2231945"/>
                    <a:pt x="233249" y="2201256"/>
                  </a:cubicBezTo>
                  <a:cubicBezTo>
                    <a:pt x="215579" y="2159407"/>
                    <a:pt x="203490" y="2113838"/>
                    <a:pt x="196980" y="2065479"/>
                  </a:cubicBezTo>
                  <a:cubicBezTo>
                    <a:pt x="191400" y="2018051"/>
                    <a:pt x="190470" y="1970622"/>
                    <a:pt x="196050" y="1924123"/>
                  </a:cubicBezTo>
                  <a:cubicBezTo>
                    <a:pt x="201630" y="1885994"/>
                    <a:pt x="210929" y="1850655"/>
                    <a:pt x="223949" y="1819035"/>
                  </a:cubicBezTo>
                  <a:cubicBezTo>
                    <a:pt x="234179" y="1794856"/>
                    <a:pt x="246269" y="1773467"/>
                    <a:pt x="261148" y="1754867"/>
                  </a:cubicBezTo>
                  <a:cubicBezTo>
                    <a:pt x="265798" y="1749287"/>
                    <a:pt x="270448" y="1743707"/>
                    <a:pt x="275098" y="1738127"/>
                  </a:cubicBezTo>
                  <a:cubicBezTo>
                    <a:pt x="276958" y="1736267"/>
                    <a:pt x="277888" y="1734407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9748" y="1731618"/>
                    <a:pt x="279748" y="1729758"/>
                    <a:pt x="280678" y="1728828"/>
                  </a:cubicBezTo>
                  <a:cubicBezTo>
                    <a:pt x="281608" y="1724178"/>
                    <a:pt x="281608" y="1719528"/>
                    <a:pt x="278818" y="1715808"/>
                  </a:cubicBezTo>
                  <a:cubicBezTo>
                    <a:pt x="276958" y="1712088"/>
                    <a:pt x="274168" y="1710228"/>
                    <a:pt x="268588" y="1708368"/>
                  </a:cubicBezTo>
                  <a:cubicBezTo>
                    <a:pt x="263938" y="1706508"/>
                    <a:pt x="260218" y="1704648"/>
                    <a:pt x="255568" y="1703718"/>
                  </a:cubicBezTo>
                  <a:cubicBezTo>
                    <a:pt x="229529" y="1692559"/>
                    <a:pt x="205350" y="1678609"/>
                    <a:pt x="183030" y="1661869"/>
                  </a:cubicBezTo>
                  <a:cubicBezTo>
                    <a:pt x="162571" y="1646060"/>
                    <a:pt x="143971" y="1626530"/>
                    <a:pt x="127231" y="1606071"/>
                  </a:cubicBezTo>
                  <a:cubicBezTo>
                    <a:pt x="110492" y="1583751"/>
                    <a:pt x="96542" y="1560502"/>
                    <a:pt x="86312" y="1536322"/>
                  </a:cubicBezTo>
                  <a:cubicBezTo>
                    <a:pt x="74223" y="1507493"/>
                    <a:pt x="65853" y="1474944"/>
                    <a:pt x="61203" y="1439605"/>
                  </a:cubicBezTo>
                  <a:cubicBezTo>
                    <a:pt x="56553" y="1402406"/>
                    <a:pt x="56553" y="1364277"/>
                    <a:pt x="62133" y="1324288"/>
                  </a:cubicBezTo>
                  <a:cubicBezTo>
                    <a:pt x="68643" y="1279649"/>
                    <a:pt x="80733" y="1235940"/>
                    <a:pt x="98402" y="1193161"/>
                  </a:cubicBezTo>
                  <a:cubicBezTo>
                    <a:pt x="114212" y="1155962"/>
                    <a:pt x="133741" y="1122482"/>
                    <a:pt x="156991" y="1091793"/>
                  </a:cubicBezTo>
                  <a:cubicBezTo>
                    <a:pt x="176520" y="1066684"/>
                    <a:pt x="197910" y="1045294"/>
                    <a:pt x="221159" y="1026695"/>
                  </a:cubicBezTo>
                  <a:cubicBezTo>
                    <a:pt x="241619" y="1011815"/>
                    <a:pt x="263938" y="998796"/>
                    <a:pt x="286258" y="988566"/>
                  </a:cubicBezTo>
                  <a:cubicBezTo>
                    <a:pt x="307647" y="980196"/>
                    <a:pt x="330897" y="973686"/>
                    <a:pt x="353216" y="969966"/>
                  </a:cubicBezTo>
                  <a:cubicBezTo>
                    <a:pt x="364376" y="969036"/>
                    <a:pt x="375535" y="968106"/>
                    <a:pt x="387625" y="968106"/>
                  </a:cubicBezTo>
                  <a:cubicBezTo>
                    <a:pt x="400645" y="968106"/>
                    <a:pt x="414595" y="969036"/>
                    <a:pt x="428544" y="970896"/>
                  </a:cubicBezTo>
                  <a:cubicBezTo>
                    <a:pt x="443424" y="972756"/>
                    <a:pt x="457373" y="975546"/>
                    <a:pt x="472253" y="978336"/>
                  </a:cubicBezTo>
                  <a:lnTo>
                    <a:pt x="476903" y="979266"/>
                  </a:lnTo>
                  <a:lnTo>
                    <a:pt x="476903" y="979266"/>
                  </a:lnTo>
                  <a:cubicBezTo>
                    <a:pt x="476903" y="979266"/>
                    <a:pt x="476903" y="979266"/>
                    <a:pt x="477833" y="979266"/>
                  </a:cubicBezTo>
                  <a:cubicBezTo>
                    <a:pt x="477833" y="979266"/>
                    <a:pt x="477833" y="979266"/>
                    <a:pt x="477833" y="979266"/>
                  </a:cubicBezTo>
                  <a:cubicBezTo>
                    <a:pt x="479693" y="980196"/>
                    <a:pt x="481553" y="980196"/>
                    <a:pt x="484343" y="980196"/>
                  </a:cubicBezTo>
                  <a:cubicBezTo>
                    <a:pt x="487133" y="980196"/>
                    <a:pt x="489922" y="979266"/>
                    <a:pt x="491783" y="978336"/>
                  </a:cubicBezTo>
                  <a:cubicBezTo>
                    <a:pt x="492713" y="977406"/>
                    <a:pt x="493643" y="976476"/>
                    <a:pt x="494572" y="975546"/>
                  </a:cubicBezTo>
                  <a:cubicBezTo>
                    <a:pt x="494572" y="975546"/>
                    <a:pt x="494572" y="975546"/>
                    <a:pt x="495502" y="975546"/>
                  </a:cubicBezTo>
                  <a:cubicBezTo>
                    <a:pt x="495502" y="975546"/>
                    <a:pt x="495502" y="975546"/>
                    <a:pt x="495502" y="974616"/>
                  </a:cubicBezTo>
                  <a:cubicBezTo>
                    <a:pt x="495502" y="974616"/>
                    <a:pt x="495502" y="974616"/>
                    <a:pt x="495502" y="974616"/>
                  </a:cubicBezTo>
                  <a:cubicBezTo>
                    <a:pt x="495502" y="974616"/>
                    <a:pt x="495502" y="974616"/>
                    <a:pt x="496432" y="974616"/>
                  </a:cubicBezTo>
                  <a:cubicBezTo>
                    <a:pt x="496432" y="974616"/>
                    <a:pt x="496432" y="974616"/>
                    <a:pt x="496432" y="974616"/>
                  </a:cubicBezTo>
                  <a:cubicBezTo>
                    <a:pt x="498292" y="972756"/>
                    <a:pt x="499222" y="971826"/>
                    <a:pt x="500152" y="969966"/>
                  </a:cubicBezTo>
                  <a:cubicBezTo>
                    <a:pt x="502942" y="965316"/>
                    <a:pt x="503872" y="959736"/>
                    <a:pt x="502012" y="954157"/>
                  </a:cubicBezTo>
                  <a:cubicBezTo>
                    <a:pt x="501082" y="948577"/>
                    <a:pt x="497362" y="944857"/>
                    <a:pt x="492713" y="942067"/>
                  </a:cubicBezTo>
                  <a:cubicBezTo>
                    <a:pt x="489922" y="941137"/>
                    <a:pt x="488063" y="939277"/>
                    <a:pt x="485273" y="938347"/>
                  </a:cubicBezTo>
                  <a:cubicBezTo>
                    <a:pt x="485273" y="938347"/>
                    <a:pt x="485273" y="938347"/>
                    <a:pt x="485273" y="938347"/>
                  </a:cubicBezTo>
                  <a:cubicBezTo>
                    <a:pt x="476903" y="923467"/>
                    <a:pt x="469463" y="907658"/>
                    <a:pt x="463883" y="893708"/>
                  </a:cubicBezTo>
                  <a:lnTo>
                    <a:pt x="463883" y="892778"/>
                  </a:lnTo>
                  <a:cubicBezTo>
                    <a:pt x="446214" y="850929"/>
                    <a:pt x="435054" y="807220"/>
                    <a:pt x="428544" y="761651"/>
                  </a:cubicBezTo>
                  <a:cubicBezTo>
                    <a:pt x="423894" y="722592"/>
                    <a:pt x="422964" y="684463"/>
                    <a:pt x="427614" y="648194"/>
                  </a:cubicBezTo>
                  <a:cubicBezTo>
                    <a:pt x="432264" y="614715"/>
                    <a:pt x="440634" y="583096"/>
                    <a:pt x="453653" y="552406"/>
                  </a:cubicBezTo>
                  <a:cubicBezTo>
                    <a:pt x="464813" y="526367"/>
                    <a:pt x="479693" y="501258"/>
                    <a:pt x="497362" y="478008"/>
                  </a:cubicBezTo>
                  <a:cubicBezTo>
                    <a:pt x="514102" y="456619"/>
                    <a:pt x="534562" y="436159"/>
                    <a:pt x="556881" y="418490"/>
                  </a:cubicBezTo>
                  <a:cubicBezTo>
                    <a:pt x="582920" y="398960"/>
                    <a:pt x="612680" y="381291"/>
                    <a:pt x="645229" y="367341"/>
                  </a:cubicBezTo>
                  <a:cubicBezTo>
                    <a:pt x="678708" y="353391"/>
                    <a:pt x="713117" y="344092"/>
                    <a:pt x="747526" y="339442"/>
                  </a:cubicBezTo>
                  <a:cubicBezTo>
                    <a:pt x="763336" y="337582"/>
                    <a:pt x="780075" y="336652"/>
                    <a:pt x="794955" y="336652"/>
                  </a:cubicBezTo>
                  <a:cubicBezTo>
                    <a:pt x="808905" y="336652"/>
                    <a:pt x="823784" y="337582"/>
                    <a:pt x="837734" y="339442"/>
                  </a:cubicBezTo>
                  <a:cubicBezTo>
                    <a:pt x="862843" y="343162"/>
                    <a:pt x="887023" y="349671"/>
                    <a:pt x="910272" y="358971"/>
                  </a:cubicBezTo>
                  <a:cubicBezTo>
                    <a:pt x="932592" y="368271"/>
                    <a:pt x="953981" y="381291"/>
                    <a:pt x="975371" y="397100"/>
                  </a:cubicBezTo>
                  <a:cubicBezTo>
                    <a:pt x="990250" y="409190"/>
                    <a:pt x="1005130" y="422210"/>
                    <a:pt x="1020009" y="438949"/>
                  </a:cubicBezTo>
                  <a:cubicBezTo>
                    <a:pt x="1022800" y="441739"/>
                    <a:pt x="1027449" y="443599"/>
                    <a:pt x="1032099" y="443599"/>
                  </a:cubicBezTo>
                  <a:cubicBezTo>
                    <a:pt x="1034889" y="443599"/>
                    <a:pt x="1038609" y="442669"/>
                    <a:pt x="1041399" y="441739"/>
                  </a:cubicBezTo>
                  <a:cubicBezTo>
                    <a:pt x="1045119" y="439879"/>
                    <a:pt x="1047909" y="435229"/>
                    <a:pt x="1049769" y="431509"/>
                  </a:cubicBezTo>
                  <a:cubicBezTo>
                    <a:pt x="1050699" y="426860"/>
                    <a:pt x="1050699" y="422210"/>
                    <a:pt x="1047909" y="418490"/>
                  </a:cubicBez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cubicBezTo>
                    <a:pt x="1046049" y="415700"/>
                    <a:pt x="1046049" y="415700"/>
                    <a:pt x="1046049" y="415700"/>
                  </a:cubicBezTo>
                  <a:cubicBezTo>
                    <a:pt x="1051629" y="382221"/>
                    <a:pt x="1060929" y="350601"/>
                    <a:pt x="1073948" y="320842"/>
                  </a:cubicBezTo>
                  <a:cubicBezTo>
                    <a:pt x="1086968" y="290153"/>
                    <a:pt x="1103707" y="261324"/>
                    <a:pt x="1124167" y="235284"/>
                  </a:cubicBezTo>
                  <a:cubicBezTo>
                    <a:pt x="1144627" y="209245"/>
                    <a:pt x="1167876" y="185995"/>
                    <a:pt x="1194845" y="165536"/>
                  </a:cubicBezTo>
                  <a:cubicBezTo>
                    <a:pt x="1224604" y="143216"/>
                    <a:pt x="1257154" y="123687"/>
                    <a:pt x="1292493" y="108807"/>
                  </a:cubicBezTo>
                  <a:cubicBezTo>
                    <a:pt x="1337132" y="90208"/>
                    <a:pt x="1384561" y="77188"/>
                    <a:pt x="1435709" y="70678"/>
                  </a:cubicBezTo>
                  <a:cubicBezTo>
                    <a:pt x="1462679" y="66958"/>
                    <a:pt x="1490578" y="65098"/>
                    <a:pt x="1518478" y="65098"/>
                  </a:cubicBezTo>
                  <a:cubicBezTo>
                    <a:pt x="1541727" y="65098"/>
                    <a:pt x="1564046" y="66028"/>
                    <a:pt x="1586366" y="68818"/>
                  </a:cubicBezTo>
                  <a:cubicBezTo>
                    <a:pt x="1591016" y="69748"/>
                    <a:pt x="1595666" y="69748"/>
                    <a:pt x="1601245" y="70678"/>
                  </a:cubicBezTo>
                  <a:lnTo>
                    <a:pt x="1601245" y="70678"/>
                  </a:lnTo>
                  <a:cubicBezTo>
                    <a:pt x="1601245" y="70678"/>
                    <a:pt x="1600315" y="70678"/>
                    <a:pt x="1600315" y="70678"/>
                  </a:cubicBezTo>
                  <a:cubicBezTo>
                    <a:pt x="1600315" y="70678"/>
                    <a:pt x="1601245" y="70678"/>
                    <a:pt x="1601245" y="70678"/>
                  </a:cubicBezTo>
                  <a:lnTo>
                    <a:pt x="1600315" y="70678"/>
                  </a:lnTo>
                  <a:cubicBezTo>
                    <a:pt x="1656114" y="78118"/>
                    <a:pt x="1710982" y="92998"/>
                    <a:pt x="1762131" y="114387"/>
                  </a:cubicBezTo>
                  <a:cubicBezTo>
                    <a:pt x="1807700" y="133917"/>
                    <a:pt x="1849549" y="158096"/>
                    <a:pt x="1886748" y="185995"/>
                  </a:cubicBezTo>
                  <a:cubicBezTo>
                    <a:pt x="1918368" y="210175"/>
                    <a:pt x="1945337" y="237144"/>
                    <a:pt x="1966726" y="264114"/>
                  </a:cubicBezTo>
                  <a:cubicBezTo>
                    <a:pt x="1975096" y="275273"/>
                    <a:pt x="1983466" y="287363"/>
                    <a:pt x="1992766" y="302243"/>
                  </a:cubicBezTo>
                  <a:lnTo>
                    <a:pt x="1998345" y="311542"/>
                  </a:lnTo>
                  <a:lnTo>
                    <a:pt x="2000206" y="313402"/>
                  </a:lnTo>
                  <a:cubicBezTo>
                    <a:pt x="2002066" y="316192"/>
                    <a:pt x="2003925" y="319912"/>
                    <a:pt x="2005785" y="322702"/>
                  </a:cubicBezTo>
                  <a:cubicBezTo>
                    <a:pt x="2007645" y="326422"/>
                    <a:pt x="2010435" y="329212"/>
                    <a:pt x="2012295" y="332932"/>
                  </a:cubicBezTo>
                  <a:cubicBezTo>
                    <a:pt x="2013225" y="333862"/>
                    <a:pt x="2014155" y="335722"/>
                    <a:pt x="2015085" y="336652"/>
                  </a:cubicBezTo>
                  <a:cubicBezTo>
                    <a:pt x="2016945" y="339442"/>
                    <a:pt x="2018805" y="342232"/>
                    <a:pt x="2020665" y="345022"/>
                  </a:cubicBezTo>
                  <a:cubicBezTo>
                    <a:pt x="2023455" y="350601"/>
                    <a:pt x="2029965" y="354321"/>
                    <a:pt x="2037405" y="354321"/>
                  </a:cubicBezTo>
                  <a:cubicBezTo>
                    <a:pt x="2041124" y="354321"/>
                    <a:pt x="2043915" y="353391"/>
                    <a:pt x="2046704" y="351531"/>
                  </a:cubicBezTo>
                  <a:cubicBezTo>
                    <a:pt x="2053214" y="347811"/>
                    <a:pt x="2056934" y="33944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65304" y="317122"/>
                    <a:pt x="2075533" y="303173"/>
                    <a:pt x="2085764" y="289223"/>
                  </a:cubicBezTo>
                  <a:cubicBezTo>
                    <a:pt x="2119243" y="246444"/>
                    <a:pt x="2158302" y="207385"/>
                    <a:pt x="2202941" y="172976"/>
                  </a:cubicBezTo>
                  <a:cubicBezTo>
                    <a:pt x="2240140" y="144146"/>
                    <a:pt x="2280129" y="119967"/>
                    <a:pt x="2321977" y="99508"/>
                  </a:cubicBezTo>
                  <a:cubicBezTo>
                    <a:pt x="2332208" y="93928"/>
                    <a:pt x="2343367" y="89278"/>
                    <a:pt x="2353597" y="84628"/>
                  </a:cubicBezTo>
                  <a:lnTo>
                    <a:pt x="2353597" y="84628"/>
                  </a:lnTo>
                  <a:cubicBezTo>
                    <a:pt x="2353597" y="84628"/>
                    <a:pt x="2353597" y="84628"/>
                    <a:pt x="2353597" y="84628"/>
                  </a:cubicBezTo>
                  <a:cubicBezTo>
                    <a:pt x="2353597" y="84628"/>
                    <a:pt x="2353597" y="84628"/>
                    <a:pt x="2353597" y="84628"/>
                  </a:cubicBezTo>
                  <a:lnTo>
                    <a:pt x="2352667" y="84628"/>
                  </a:lnTo>
                  <a:lnTo>
                    <a:pt x="2353597" y="84628"/>
                  </a:lnTo>
                  <a:lnTo>
                    <a:pt x="2354527" y="84628"/>
                  </a:lnTo>
                  <a:lnTo>
                    <a:pt x="2355457" y="84628"/>
                  </a:lnTo>
                  <a:cubicBezTo>
                    <a:pt x="2404746" y="64168"/>
                    <a:pt x="2454964" y="50219"/>
                    <a:pt x="2505183" y="43709"/>
                  </a:cubicBezTo>
                  <a:cubicBezTo>
                    <a:pt x="2526572" y="40919"/>
                    <a:pt x="2547962" y="39989"/>
                    <a:pt x="2568421" y="39989"/>
                  </a:cubicBezTo>
                  <a:cubicBezTo>
                    <a:pt x="2587021" y="39989"/>
                    <a:pt x="2606551" y="40919"/>
                    <a:pt x="2625150" y="43709"/>
                  </a:cubicBezTo>
                  <a:cubicBezTo>
                    <a:pt x="2656769" y="48359"/>
                    <a:pt x="2687458" y="56729"/>
                    <a:pt x="2715358" y="67888"/>
                  </a:cubicBezTo>
                  <a:cubicBezTo>
                    <a:pt x="2739537" y="78118"/>
                    <a:pt x="2762787" y="92068"/>
                    <a:pt x="2784176" y="107877"/>
                  </a:cubicBezTo>
                  <a:cubicBezTo>
                    <a:pt x="2804636" y="123687"/>
                    <a:pt x="2823235" y="143216"/>
                    <a:pt x="2840905" y="164606"/>
                  </a:cubicBezTo>
                  <a:cubicBezTo>
                    <a:pt x="2861364" y="190645"/>
                    <a:pt x="2878104" y="221335"/>
                    <a:pt x="2892984" y="255744"/>
                  </a:cubicBezTo>
                  <a:cubicBezTo>
                    <a:pt x="2906003" y="286433"/>
                    <a:pt x="2916233" y="320842"/>
                    <a:pt x="2924603" y="359901"/>
                  </a:cubicBezTo>
                  <a:cubicBezTo>
                    <a:pt x="2926463" y="367341"/>
                    <a:pt x="2932973" y="371991"/>
                    <a:pt x="2941343" y="371991"/>
                  </a:cubicBezTo>
                  <a:cubicBezTo>
                    <a:pt x="2945992" y="371991"/>
                    <a:pt x="2950642" y="370131"/>
                    <a:pt x="2953432" y="367341"/>
                  </a:cubicBezTo>
                  <a:cubicBezTo>
                    <a:pt x="2954362" y="366411"/>
                    <a:pt x="2955292" y="364551"/>
                    <a:pt x="2956222" y="363621"/>
                  </a:cubicBezTo>
                  <a:cubicBezTo>
                    <a:pt x="2956222" y="363621"/>
                    <a:pt x="2956222" y="363621"/>
                    <a:pt x="2956222" y="363621"/>
                  </a:cubicBezTo>
                  <a:cubicBezTo>
                    <a:pt x="2956222" y="363621"/>
                    <a:pt x="2956222" y="363621"/>
                    <a:pt x="2956222" y="362691"/>
                  </a:cubicBezTo>
                  <a:cubicBezTo>
                    <a:pt x="2981331" y="334792"/>
                    <a:pt x="3009231" y="307822"/>
                    <a:pt x="3040850" y="283643"/>
                  </a:cubicBezTo>
                  <a:cubicBezTo>
                    <a:pt x="3083629" y="250164"/>
                    <a:pt x="3131058" y="223194"/>
                    <a:pt x="3181277" y="201805"/>
                  </a:cubicBezTo>
                  <a:cubicBezTo>
                    <a:pt x="3235215" y="179486"/>
                    <a:pt x="3292874" y="163676"/>
                    <a:pt x="3353322" y="155306"/>
                  </a:cubicBezTo>
                  <a:cubicBezTo>
                    <a:pt x="3381222" y="151586"/>
                    <a:pt x="3409121" y="149726"/>
                    <a:pt x="3437020" y="149726"/>
                  </a:cubicBezTo>
                  <a:cubicBezTo>
                    <a:pt x="3463060" y="149726"/>
                    <a:pt x="3488169" y="151586"/>
                    <a:pt x="3513279" y="154376"/>
                  </a:cubicBezTo>
                  <a:cubicBezTo>
                    <a:pt x="3559777" y="160886"/>
                    <a:pt x="3605346" y="172976"/>
                    <a:pt x="3649055" y="191575"/>
                  </a:cubicBezTo>
                  <a:cubicBezTo>
                    <a:pt x="3688114" y="208315"/>
                    <a:pt x="3724383" y="228774"/>
                    <a:pt x="3756932" y="253884"/>
                  </a:cubicBezTo>
                  <a:cubicBezTo>
                    <a:pt x="3785762" y="276203"/>
                    <a:pt x="3811801" y="303173"/>
                    <a:pt x="3835050" y="332002"/>
                  </a:cubicBezTo>
                  <a:cubicBezTo>
                    <a:pt x="3859230" y="364551"/>
                    <a:pt x="3880619" y="401750"/>
                    <a:pt x="3898289" y="442669"/>
                  </a:cubicBezTo>
                  <a:cubicBezTo>
                    <a:pt x="3907588" y="464989"/>
                    <a:pt x="3915958" y="488238"/>
                    <a:pt x="3922468" y="513347"/>
                  </a:cubicBezTo>
                  <a:cubicBezTo>
                    <a:pt x="3929908" y="540317"/>
                    <a:pt x="3935488" y="567286"/>
                    <a:pt x="3940138" y="594255"/>
                  </a:cubicBezTo>
                  <a:cubicBezTo>
                    <a:pt x="3941068" y="597975"/>
                    <a:pt x="3942927" y="60076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7577" y="610065"/>
                    <a:pt x="3954087" y="614715"/>
                    <a:pt x="3961527" y="614715"/>
                  </a:cubicBezTo>
                  <a:cubicBezTo>
                    <a:pt x="3963387" y="614715"/>
                    <a:pt x="3964317" y="614715"/>
                    <a:pt x="3966177" y="613785"/>
                  </a:cubicBezTo>
                  <a:cubicBezTo>
                    <a:pt x="3991286" y="606345"/>
                    <a:pt x="4017326" y="600765"/>
                    <a:pt x="4043365" y="597045"/>
                  </a:cubicBezTo>
                  <a:cubicBezTo>
                    <a:pt x="4066615" y="594255"/>
                    <a:pt x="4089864" y="592396"/>
                    <a:pt x="4112183" y="592396"/>
                  </a:cubicBezTo>
                  <a:cubicBezTo>
                    <a:pt x="4134503" y="592396"/>
                    <a:pt x="4156822" y="594255"/>
                    <a:pt x="4178212" y="596115"/>
                  </a:cubicBezTo>
                  <a:cubicBezTo>
                    <a:pt x="4221921" y="602625"/>
                    <a:pt x="4265630" y="613785"/>
                    <a:pt x="4305619" y="630525"/>
                  </a:cubicBezTo>
                  <a:cubicBezTo>
                    <a:pt x="4340958" y="645404"/>
                    <a:pt x="4373507" y="664934"/>
                    <a:pt x="4402337" y="686323"/>
                  </a:cubicBezTo>
                  <a:cubicBezTo>
                    <a:pt x="4427446" y="705853"/>
                    <a:pt x="4450695" y="729102"/>
                    <a:pt x="4470225" y="754212"/>
                  </a:cubicBezTo>
                  <a:cubicBezTo>
                    <a:pt x="4488824" y="778391"/>
                    <a:pt x="4504634" y="805360"/>
                    <a:pt x="4516724" y="834190"/>
                  </a:cubicBezTo>
                  <a:cubicBezTo>
                    <a:pt x="4528813" y="863949"/>
                    <a:pt x="4537183" y="896498"/>
                    <a:pt x="4542763" y="929047"/>
                  </a:cubicBezTo>
                  <a:cubicBezTo>
                    <a:pt x="4547413" y="965316"/>
                    <a:pt x="4547413" y="1002515"/>
                    <a:pt x="4542763" y="1038784"/>
                  </a:cubicBezTo>
                  <a:cubicBezTo>
                    <a:pt x="4537183" y="1073194"/>
                    <a:pt x="4528813" y="1105743"/>
                    <a:pt x="4515794" y="1136432"/>
                  </a:cubicBezTo>
                  <a:cubicBezTo>
                    <a:pt x="4503704" y="1163402"/>
                    <a:pt x="4489755" y="1188511"/>
                    <a:pt x="4473015" y="1210830"/>
                  </a:cubicBezTo>
                  <a:cubicBezTo>
                    <a:pt x="4457205" y="1230360"/>
                    <a:pt x="4439536" y="1248029"/>
                    <a:pt x="4420006" y="1263839"/>
                  </a:cubicBezTo>
                  <a:cubicBezTo>
                    <a:pt x="4401407" y="1277789"/>
                    <a:pt x="4380947" y="1289878"/>
                    <a:pt x="4359558" y="1299178"/>
                  </a:cubicBezTo>
                  <a:cubicBezTo>
                    <a:pt x="4356767" y="1300108"/>
                    <a:pt x="4353978" y="1301038"/>
                    <a:pt x="4351188" y="1302898"/>
                  </a:cubicBezTo>
                  <a:lnTo>
                    <a:pt x="4347468" y="1304758"/>
                  </a:lnTo>
                  <a:cubicBezTo>
                    <a:pt x="4343748" y="1306618"/>
                    <a:pt x="4340028" y="1307548"/>
                    <a:pt x="4336308" y="1310338"/>
                  </a:cubicBezTo>
                  <a:cubicBezTo>
                    <a:pt x="4327938" y="1315918"/>
                    <a:pt x="4324218" y="1325218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lnTo>
                    <a:pt x="4327009" y="1333587"/>
                  </a:ln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6078" y="1341957"/>
                    <a:pt x="4329798" y="1350327"/>
                    <a:pt x="4337238" y="1354047"/>
                  </a:cubicBezTo>
                  <a:cubicBezTo>
                    <a:pt x="4354908" y="1364277"/>
                    <a:pt x="4372577" y="1375436"/>
                    <a:pt x="4388387" y="1387526"/>
                  </a:cubicBezTo>
                  <a:cubicBezTo>
                    <a:pt x="4406057" y="1403336"/>
                    <a:pt x="4429306" y="1426585"/>
                    <a:pt x="4448835" y="1451694"/>
                  </a:cubicBez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15930CF2-C337-8BAC-B456-54920CA3F7EC}"/>
                </a:ext>
              </a:extLst>
            </p:cNvPr>
            <p:cNvSpPr/>
            <p:nvPr/>
          </p:nvSpPr>
          <p:spPr>
            <a:xfrm>
              <a:off x="3716295" y="1016638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3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4 w 4481220"/>
                <a:gd name="connsiteY8" fmla="*/ 249234 h 2627185"/>
                <a:gd name="connsiteX9" fmla="*/ 1998414 w 4481220"/>
                <a:gd name="connsiteY9" fmla="*/ 292013 h 2627185"/>
                <a:gd name="connsiteX10" fmla="*/ 1989115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3 h 2627185"/>
                <a:gd name="connsiteX13" fmla="*/ 1957495 w 4481220"/>
                <a:gd name="connsiteY13" fmla="*/ 296663 h 2627185"/>
                <a:gd name="connsiteX14" fmla="*/ 1954705 w 4481220"/>
                <a:gd name="connsiteY14" fmla="*/ 292943 h 2627185"/>
                <a:gd name="connsiteX15" fmla="*/ 1948195 w 4481220"/>
                <a:gd name="connsiteY15" fmla="*/ 282713 h 2627185"/>
                <a:gd name="connsiteX16" fmla="*/ 1942616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7 w 4481220"/>
                <a:gd name="connsiteY19" fmla="*/ 224124 h 2627185"/>
                <a:gd name="connsiteX20" fmla="*/ 1829158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6 w 4481220"/>
                <a:gd name="connsiteY22" fmla="*/ 30689 h 2627185"/>
                <a:gd name="connsiteX23" fmla="*/ 1544586 w 4481220"/>
                <a:gd name="connsiteY23" fmla="*/ 31619 h 2627185"/>
                <a:gd name="connsiteX24" fmla="*/ 1460888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6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4 w 4481220"/>
                <a:gd name="connsiteY47" fmla="*/ 854649 h 2627185"/>
                <a:gd name="connsiteX48" fmla="*/ 405364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8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8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4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9 w 4481220"/>
                <a:gd name="connsiteY89" fmla="*/ 2267284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4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6 w 4481220"/>
                <a:gd name="connsiteY96" fmla="*/ 2429100 h 2627185"/>
                <a:gd name="connsiteX97" fmla="*/ 1164225 w 4481220"/>
                <a:gd name="connsiteY97" fmla="*/ 2456070 h 2627185"/>
                <a:gd name="connsiteX98" fmla="*/ 1257222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7 w 4481220"/>
                <a:gd name="connsiteY100" fmla="*/ 2554647 h 2627185"/>
                <a:gd name="connsiteX101" fmla="*/ 1593874 w 4481220"/>
                <a:gd name="connsiteY101" fmla="*/ 2548138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4 w 4481220"/>
                <a:gd name="connsiteY107" fmla="*/ 2243105 h 2627185"/>
                <a:gd name="connsiteX108" fmla="*/ 2040263 w 4481220"/>
                <a:gd name="connsiteY108" fmla="*/ 2228226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5 h 2627185"/>
                <a:gd name="connsiteX114" fmla="*/ 2063513 w 4481220"/>
                <a:gd name="connsiteY114" fmla="*/ 2282164 h 2627185"/>
                <a:gd name="connsiteX115" fmla="*/ 2070952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70 w 4481220"/>
                <a:gd name="connsiteY118" fmla="*/ 2417011 h 2627185"/>
                <a:gd name="connsiteX119" fmla="*/ 2314607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7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7 w 4481220"/>
                <a:gd name="connsiteY132" fmla="*/ 2326803 h 2627185"/>
                <a:gd name="connsiteX133" fmla="*/ 2726586 w 4481220"/>
                <a:gd name="connsiteY133" fmla="*/ 2335173 h 2627185"/>
                <a:gd name="connsiteX134" fmla="*/ 2727517 w 4481220"/>
                <a:gd name="connsiteY134" fmla="*/ 2337033 h 2627185"/>
                <a:gd name="connsiteX135" fmla="*/ 2731236 w 4481220"/>
                <a:gd name="connsiteY135" fmla="*/ 2344473 h 2627185"/>
                <a:gd name="connsiteX136" fmla="*/ 2732167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4 w 4481220"/>
                <a:gd name="connsiteY141" fmla="*/ 2513728 h 2627185"/>
                <a:gd name="connsiteX142" fmla="*/ 2967451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7 h 2627185"/>
                <a:gd name="connsiteX154" fmla="*/ 3904868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7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8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5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9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7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3 w 4481220"/>
                <a:gd name="connsiteY178" fmla="*/ 996936 h 2627185"/>
                <a:gd name="connsiteX179" fmla="*/ 4477733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3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3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7 w 4481220"/>
                <a:gd name="connsiteY187" fmla="*/ 571936 h 2627185"/>
                <a:gd name="connsiteX188" fmla="*/ 3896497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1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2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3" y="0"/>
                    <a:pt x="2468983" y="930"/>
                    <a:pt x="2447593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8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4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4" y="307822"/>
                    <a:pt x="1989115" y="311542"/>
                  </a:cubicBezTo>
                  <a:cubicBezTo>
                    <a:pt x="1986325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3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6" y="293873"/>
                    <a:pt x="1954705" y="292943"/>
                  </a:cubicBezTo>
                  <a:cubicBezTo>
                    <a:pt x="1952845" y="289223"/>
                    <a:pt x="1950055" y="286433"/>
                    <a:pt x="1948195" y="282713"/>
                  </a:cubicBezTo>
                  <a:cubicBezTo>
                    <a:pt x="1946336" y="279923"/>
                    <a:pt x="1944476" y="276203"/>
                    <a:pt x="1942616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6" y="234354"/>
                    <a:pt x="1909137" y="224124"/>
                  </a:cubicBezTo>
                  <a:cubicBezTo>
                    <a:pt x="1887747" y="197155"/>
                    <a:pt x="1860778" y="171116"/>
                    <a:pt x="1829158" y="146006"/>
                  </a:cubicBezTo>
                  <a:cubicBezTo>
                    <a:pt x="1791959" y="117177"/>
                    <a:pt x="1750110" y="92998"/>
                    <a:pt x="1704542" y="74398"/>
                  </a:cubicBezTo>
                  <a:cubicBezTo>
                    <a:pt x="1653393" y="53009"/>
                    <a:pt x="1598524" y="38129"/>
                    <a:pt x="1542726" y="30689"/>
                  </a:cubicBezTo>
                  <a:lnTo>
                    <a:pt x="1544586" y="31619"/>
                  </a:lnTo>
                  <a:cubicBezTo>
                    <a:pt x="1517616" y="27899"/>
                    <a:pt x="1488787" y="26039"/>
                    <a:pt x="1460888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6" y="126477"/>
                  </a:cubicBezTo>
                  <a:cubicBezTo>
                    <a:pt x="1110286" y="146936"/>
                    <a:pt x="1087037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1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29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3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4" y="854649"/>
                  </a:cubicBezTo>
                  <a:lnTo>
                    <a:pt x="405364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2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8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3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30"/>
                    <a:pt x="197049" y="1665589"/>
                  </a:cubicBezTo>
                  <a:cubicBezTo>
                    <a:pt x="201698" y="1667449"/>
                    <a:pt x="205419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9"/>
                    <a:pt x="220298" y="1695348"/>
                  </a:cubicBezTo>
                  <a:cubicBezTo>
                    <a:pt x="219368" y="1697209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6"/>
                    <a:pt x="143110" y="1849725"/>
                    <a:pt x="137530" y="1887854"/>
                  </a:cubicBezTo>
                  <a:cubicBezTo>
                    <a:pt x="131950" y="1933423"/>
                    <a:pt x="131950" y="1980852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8" y="2268215"/>
                    <a:pt x="258427" y="2288674"/>
                    <a:pt x="281676" y="2307274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2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9" y="2267284"/>
                  </a:cubicBezTo>
                  <a:cubicBezTo>
                    <a:pt x="1013569" y="2262635"/>
                    <a:pt x="1020078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4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8" y="2289604"/>
                    <a:pt x="1043328" y="2292394"/>
                  </a:cubicBezTo>
                  <a:cubicBezTo>
                    <a:pt x="1044258" y="2295184"/>
                    <a:pt x="1045188" y="2297974"/>
                    <a:pt x="1046118" y="2299834"/>
                  </a:cubicBezTo>
                  <a:cubicBezTo>
                    <a:pt x="1060067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6" y="2429100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2" y="2510009"/>
                  </a:cubicBezTo>
                  <a:cubicBezTo>
                    <a:pt x="1301861" y="2528608"/>
                    <a:pt x="1351151" y="2541628"/>
                    <a:pt x="1404159" y="2549068"/>
                  </a:cubicBezTo>
                  <a:cubicBezTo>
                    <a:pt x="1433918" y="2552788"/>
                    <a:pt x="1465538" y="2554647"/>
                    <a:pt x="1496227" y="2554647"/>
                  </a:cubicBezTo>
                  <a:cubicBezTo>
                    <a:pt x="1528776" y="2554647"/>
                    <a:pt x="1561325" y="2552788"/>
                    <a:pt x="1593874" y="2548138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7" y="2411431"/>
                    <a:pt x="1938896" y="2387251"/>
                    <a:pt x="1959355" y="2361212"/>
                  </a:cubicBezTo>
                  <a:cubicBezTo>
                    <a:pt x="1977955" y="2337033"/>
                    <a:pt x="1992835" y="2310994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4" y="2243105"/>
                  </a:cubicBezTo>
                  <a:cubicBezTo>
                    <a:pt x="2023524" y="2234735"/>
                    <a:pt x="2030964" y="2228226"/>
                    <a:pt x="2040263" y="2228226"/>
                  </a:cubicBezTo>
                  <a:cubicBezTo>
                    <a:pt x="2044913" y="2228226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5"/>
                  </a:lnTo>
                  <a:cubicBezTo>
                    <a:pt x="2060723" y="2270075"/>
                    <a:pt x="2061653" y="2276584"/>
                    <a:pt x="2063513" y="2282164"/>
                  </a:cubicBezTo>
                  <a:cubicBezTo>
                    <a:pt x="2065373" y="2290534"/>
                    <a:pt x="2068163" y="2297974"/>
                    <a:pt x="2070952" y="2305414"/>
                  </a:cubicBezTo>
                  <a:cubicBezTo>
                    <a:pt x="2076533" y="2318433"/>
                    <a:pt x="2083972" y="2331453"/>
                    <a:pt x="2093272" y="2343543"/>
                  </a:cubicBezTo>
                  <a:cubicBezTo>
                    <a:pt x="2103502" y="2356562"/>
                    <a:pt x="2115591" y="2368652"/>
                    <a:pt x="2129541" y="2378882"/>
                  </a:cubicBezTo>
                  <a:cubicBezTo>
                    <a:pt x="2149071" y="2392831"/>
                    <a:pt x="2171390" y="2405851"/>
                    <a:pt x="2195570" y="2417011"/>
                  </a:cubicBezTo>
                  <a:cubicBezTo>
                    <a:pt x="2231838" y="2431891"/>
                    <a:pt x="2271828" y="2443050"/>
                    <a:pt x="2314607" y="2448630"/>
                  </a:cubicBezTo>
                  <a:cubicBezTo>
                    <a:pt x="2338786" y="2451420"/>
                    <a:pt x="2363895" y="2453280"/>
                    <a:pt x="2388075" y="2453280"/>
                  </a:cubicBezTo>
                  <a:cubicBezTo>
                    <a:pt x="2412254" y="2453280"/>
                    <a:pt x="2437364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600" y="2409571"/>
                    <a:pt x="2613129" y="2399341"/>
                    <a:pt x="2629869" y="2386322"/>
                  </a:cubicBezTo>
                  <a:cubicBezTo>
                    <a:pt x="2641959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7" y="2323083"/>
                    <a:pt x="2680088" y="2319363"/>
                    <a:pt x="2684737" y="2317503"/>
                  </a:cubicBezTo>
                  <a:cubicBezTo>
                    <a:pt x="2687527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7" y="2319363"/>
                    <a:pt x="2723797" y="2326803"/>
                  </a:cubicBezTo>
                  <a:cubicBezTo>
                    <a:pt x="2724726" y="2329593"/>
                    <a:pt x="2725657" y="2332383"/>
                    <a:pt x="2726586" y="2335173"/>
                  </a:cubicBezTo>
                  <a:lnTo>
                    <a:pt x="2727517" y="2337033"/>
                  </a:lnTo>
                  <a:cubicBezTo>
                    <a:pt x="2728446" y="2339823"/>
                    <a:pt x="2730307" y="2341683"/>
                    <a:pt x="2731236" y="2344473"/>
                  </a:cubicBezTo>
                  <a:lnTo>
                    <a:pt x="2732167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1"/>
                    <a:pt x="2787035" y="2443050"/>
                  </a:cubicBezTo>
                  <a:cubicBezTo>
                    <a:pt x="2807495" y="2469090"/>
                    <a:pt x="2830744" y="2492339"/>
                    <a:pt x="2857714" y="2513728"/>
                  </a:cubicBezTo>
                  <a:cubicBezTo>
                    <a:pt x="2890263" y="2538838"/>
                    <a:pt x="2926531" y="2559297"/>
                    <a:pt x="2967451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5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7" y="2589987"/>
                    <a:pt x="3565426" y="2563017"/>
                  </a:cubicBezTo>
                  <a:cubicBezTo>
                    <a:pt x="3619364" y="2539768"/>
                    <a:pt x="3668653" y="2511869"/>
                    <a:pt x="3711432" y="2479319"/>
                  </a:cubicBezTo>
                  <a:cubicBezTo>
                    <a:pt x="3745842" y="2452350"/>
                    <a:pt x="3774671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9" y="2275654"/>
                    <a:pt x="3871389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7"/>
                  </a:cubicBezTo>
                  <a:cubicBezTo>
                    <a:pt x="3891848" y="2181727"/>
                    <a:pt x="3898358" y="2178937"/>
                    <a:pt x="3904868" y="2178937"/>
                  </a:cubicBezTo>
                  <a:cubicBezTo>
                    <a:pt x="3906728" y="2178937"/>
                    <a:pt x="3908588" y="2178937"/>
                    <a:pt x="3910447" y="2179867"/>
                  </a:cubicBezTo>
                  <a:cubicBezTo>
                    <a:pt x="3923467" y="2182656"/>
                    <a:pt x="3937417" y="2185447"/>
                    <a:pt x="3953226" y="2187306"/>
                  </a:cubicBezTo>
                  <a:cubicBezTo>
                    <a:pt x="3971826" y="2189166"/>
                    <a:pt x="3989495" y="2191027"/>
                    <a:pt x="4008095" y="2191027"/>
                  </a:cubicBezTo>
                  <a:cubicBezTo>
                    <a:pt x="4025765" y="2191027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7"/>
                    <a:pt x="4225710" y="2126858"/>
                    <a:pt x="4256399" y="2103608"/>
                  </a:cubicBezTo>
                  <a:cubicBezTo>
                    <a:pt x="4289878" y="2077569"/>
                    <a:pt x="4320568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5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9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8" y="1266629"/>
                    <a:pt x="4278719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8" y="1248029"/>
                    <a:pt x="4336377" y="1235940"/>
                    <a:pt x="4354977" y="1221990"/>
                  </a:cubicBezTo>
                  <a:cubicBezTo>
                    <a:pt x="4374506" y="1206181"/>
                    <a:pt x="4392176" y="1188511"/>
                    <a:pt x="4407985" y="1168981"/>
                  </a:cubicBezTo>
                  <a:cubicBezTo>
                    <a:pt x="4424725" y="1146662"/>
                    <a:pt x="4438675" y="1121553"/>
                    <a:pt x="4450764" y="1094583"/>
                  </a:cubicBezTo>
                  <a:cubicBezTo>
                    <a:pt x="4463784" y="1063894"/>
                    <a:pt x="4472154" y="1031345"/>
                    <a:pt x="4477733" y="996936"/>
                  </a:cubicBezTo>
                  <a:cubicBezTo>
                    <a:pt x="4482383" y="960666"/>
                    <a:pt x="4482383" y="923467"/>
                    <a:pt x="4477733" y="887198"/>
                  </a:cubicBezTo>
                  <a:cubicBezTo>
                    <a:pt x="4473083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3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9" y="603555"/>
                    <a:pt x="4240589" y="588676"/>
                  </a:cubicBezTo>
                  <a:cubicBezTo>
                    <a:pt x="4199670" y="571936"/>
                    <a:pt x="4156891" y="559846"/>
                    <a:pt x="4113183" y="554266"/>
                  </a:cubicBezTo>
                  <a:cubicBezTo>
                    <a:pt x="4091793" y="551477"/>
                    <a:pt x="4069474" y="550547"/>
                    <a:pt x="4047154" y="550547"/>
                  </a:cubicBezTo>
                  <a:cubicBezTo>
                    <a:pt x="4023904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7" y="571936"/>
                  </a:cubicBezTo>
                  <a:cubicBezTo>
                    <a:pt x="3899288" y="571936"/>
                    <a:pt x="3898358" y="572866"/>
                    <a:pt x="3896497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8" y="524507"/>
                    <a:pt x="3864879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3" y="185995"/>
                    <a:pt x="3623085" y="165536"/>
                    <a:pt x="3584025" y="148796"/>
                  </a:cubicBezTo>
                  <a:cubicBezTo>
                    <a:pt x="3541247" y="131127"/>
                    <a:pt x="3495678" y="119037"/>
                    <a:pt x="3448249" y="111597"/>
                  </a:cubicBezTo>
                  <a:cubicBezTo>
                    <a:pt x="3423139" y="108807"/>
                    <a:pt x="3397100" y="106947"/>
                    <a:pt x="3371991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6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3" y="321772"/>
                    <a:pt x="2889332" y="323632"/>
                    <a:pt x="2887472" y="324562"/>
                  </a:cubicBezTo>
                  <a:cubicBezTo>
                    <a:pt x="2884682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3" y="278063"/>
                    <a:pt x="2840044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8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03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FDFDFD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" name="Graphic 12">
            <a:extLst>
              <a:ext uri="{FF2B5EF4-FFF2-40B4-BE49-F238E27FC236}">
                <a16:creationId xmlns:a16="http://schemas.microsoft.com/office/drawing/2014/main" xmlns="" id="{32A29819-4CBA-8CD9-33C2-B2386FD66F95}"/>
              </a:ext>
            </a:extLst>
          </p:cNvPr>
          <p:cNvGrpSpPr/>
          <p:nvPr/>
        </p:nvGrpSpPr>
        <p:grpSpPr>
          <a:xfrm>
            <a:off x="-874917" y="2208480"/>
            <a:ext cx="5058989" cy="5182940"/>
            <a:chOff x="-1424" y="1999624"/>
            <a:chExt cx="3841541" cy="393566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8218E93B-6DC8-BBE5-6B76-3140799A1A03}"/>
                </a:ext>
              </a:extLst>
            </p:cNvPr>
            <p:cNvSpPr/>
            <p:nvPr/>
          </p:nvSpPr>
          <p:spPr>
            <a:xfrm>
              <a:off x="155306" y="2873803"/>
              <a:ext cx="3628770" cy="3061484"/>
            </a:xfrm>
            <a:custGeom>
              <a:avLst/>
              <a:gdLst>
                <a:gd name="connsiteX0" fmla="*/ 1288948 w 3628770"/>
                <a:gd name="connsiteY0" fmla="*/ 0 h 3061484"/>
                <a:gd name="connsiteX1" fmla="*/ 1223850 w 3628770"/>
                <a:gd name="connsiteY1" fmla="*/ 4650 h 3061484"/>
                <a:gd name="connsiteX2" fmla="*/ 1114113 w 3628770"/>
                <a:gd name="connsiteY2" fmla="*/ 40919 h 3061484"/>
                <a:gd name="connsiteX3" fmla="*/ 1067614 w 3628770"/>
                <a:gd name="connsiteY3" fmla="*/ 71608 h 3061484"/>
                <a:gd name="connsiteX4" fmla="*/ 1022975 w 3628770"/>
                <a:gd name="connsiteY4" fmla="*/ 115317 h 3061484"/>
                <a:gd name="connsiteX5" fmla="*/ 988566 w 3628770"/>
                <a:gd name="connsiteY5" fmla="*/ 165536 h 3061484"/>
                <a:gd name="connsiteX6" fmla="*/ 958806 w 3628770"/>
                <a:gd name="connsiteY6" fmla="*/ 234354 h 3061484"/>
                <a:gd name="connsiteX7" fmla="*/ 929047 w 3628770"/>
                <a:gd name="connsiteY7" fmla="*/ 421280 h 3061484"/>
                <a:gd name="connsiteX8" fmla="*/ 928117 w 3628770"/>
                <a:gd name="connsiteY8" fmla="*/ 438949 h 3061484"/>
                <a:gd name="connsiteX9" fmla="*/ 905798 w 3628770"/>
                <a:gd name="connsiteY9" fmla="*/ 610065 h 3061484"/>
                <a:gd name="connsiteX10" fmla="*/ 889058 w 3628770"/>
                <a:gd name="connsiteY10" fmla="*/ 658424 h 3061484"/>
                <a:gd name="connsiteX11" fmla="*/ 865809 w 3628770"/>
                <a:gd name="connsiteY11" fmla="*/ 704923 h 3061484"/>
                <a:gd name="connsiteX12" fmla="*/ 844419 w 3628770"/>
                <a:gd name="connsiteY12" fmla="*/ 747702 h 3061484"/>
                <a:gd name="connsiteX13" fmla="*/ 831400 w 3628770"/>
                <a:gd name="connsiteY13" fmla="*/ 796990 h 3061484"/>
                <a:gd name="connsiteX14" fmla="*/ 831400 w 3628770"/>
                <a:gd name="connsiteY14" fmla="*/ 850929 h 3061484"/>
                <a:gd name="connsiteX15" fmla="*/ 842559 w 3628770"/>
                <a:gd name="connsiteY15" fmla="*/ 914168 h 3061484"/>
                <a:gd name="connsiteX16" fmla="*/ 847209 w 3628770"/>
                <a:gd name="connsiteY16" fmla="*/ 933697 h 3061484"/>
                <a:gd name="connsiteX17" fmla="*/ 856509 w 3628770"/>
                <a:gd name="connsiteY17" fmla="*/ 978336 h 3061484"/>
                <a:gd name="connsiteX18" fmla="*/ 863019 w 3628770"/>
                <a:gd name="connsiteY18" fmla="*/ 1040645 h 3061484"/>
                <a:gd name="connsiteX19" fmla="*/ 855579 w 3628770"/>
                <a:gd name="connsiteY19" fmla="*/ 1102023 h 3061484"/>
                <a:gd name="connsiteX20" fmla="*/ 833260 w 3628770"/>
                <a:gd name="connsiteY20" fmla="*/ 1155962 h 3061484"/>
                <a:gd name="connsiteX21" fmla="*/ 790481 w 3628770"/>
                <a:gd name="connsiteY21" fmla="*/ 1209900 h 3061484"/>
                <a:gd name="connsiteX22" fmla="*/ 688183 w 3628770"/>
                <a:gd name="connsiteY22" fmla="*/ 1284298 h 3061484"/>
                <a:gd name="connsiteX23" fmla="*/ 555196 w 3628770"/>
                <a:gd name="connsiteY23" fmla="*/ 1350327 h 3061484"/>
                <a:gd name="connsiteX24" fmla="*/ 362691 w 3628770"/>
                <a:gd name="connsiteY24" fmla="*/ 1452624 h 3061484"/>
                <a:gd name="connsiteX25" fmla="*/ 294803 w 3628770"/>
                <a:gd name="connsiteY25" fmla="*/ 1509353 h 3061484"/>
                <a:gd name="connsiteX26" fmla="*/ 243654 w 3628770"/>
                <a:gd name="connsiteY26" fmla="*/ 1578171 h 3061484"/>
                <a:gd name="connsiteX27" fmla="*/ 214825 w 3628770"/>
                <a:gd name="connsiteY27" fmla="*/ 1661869 h 3061484"/>
                <a:gd name="connsiteX28" fmla="*/ 207385 w 3628770"/>
                <a:gd name="connsiteY28" fmla="*/ 1714878 h 3061484"/>
                <a:gd name="connsiteX29" fmla="*/ 197155 w 3628770"/>
                <a:gd name="connsiteY29" fmla="*/ 1780906 h 3061484"/>
                <a:gd name="connsiteX30" fmla="*/ 197155 w 3628770"/>
                <a:gd name="connsiteY30" fmla="*/ 1782766 h 3061484"/>
                <a:gd name="connsiteX31" fmla="*/ 197155 w 3628770"/>
                <a:gd name="connsiteY31" fmla="*/ 1783696 h 3061484"/>
                <a:gd name="connsiteX32" fmla="*/ 172976 w 3628770"/>
                <a:gd name="connsiteY32" fmla="*/ 1840425 h 3061484"/>
                <a:gd name="connsiteX33" fmla="*/ 116247 w 3628770"/>
                <a:gd name="connsiteY33" fmla="*/ 1920403 h 3061484"/>
                <a:gd name="connsiteX34" fmla="*/ 92998 w 3628770"/>
                <a:gd name="connsiteY34" fmla="*/ 1950162 h 3061484"/>
                <a:gd name="connsiteX35" fmla="*/ 17670 w 3628770"/>
                <a:gd name="connsiteY35" fmla="*/ 2073849 h 3061484"/>
                <a:gd name="connsiteX36" fmla="*/ 930 w 3628770"/>
                <a:gd name="connsiteY36" fmla="*/ 2135228 h 3061484"/>
                <a:gd name="connsiteX37" fmla="*/ 0 w 3628770"/>
                <a:gd name="connsiteY37" fmla="*/ 2163127 h 3061484"/>
                <a:gd name="connsiteX38" fmla="*/ 2790 w 3628770"/>
                <a:gd name="connsiteY38" fmla="*/ 2191026 h 3061484"/>
                <a:gd name="connsiteX39" fmla="*/ 42779 w 3628770"/>
                <a:gd name="connsiteY39" fmla="*/ 2284954 h 3061484"/>
                <a:gd name="connsiteX40" fmla="*/ 76258 w 3628770"/>
                <a:gd name="connsiteY40" fmla="*/ 2324013 h 3061484"/>
                <a:gd name="connsiteX41" fmla="*/ 118107 w 3628770"/>
                <a:gd name="connsiteY41" fmla="*/ 2360282 h 3061484"/>
                <a:gd name="connsiteX42" fmla="*/ 163676 w 3628770"/>
                <a:gd name="connsiteY42" fmla="*/ 2388182 h 3061484"/>
                <a:gd name="connsiteX43" fmla="*/ 214825 w 3628770"/>
                <a:gd name="connsiteY43" fmla="*/ 2410501 h 3061484"/>
                <a:gd name="connsiteX44" fmla="*/ 323632 w 3628770"/>
                <a:gd name="connsiteY44" fmla="*/ 2430030 h 3061484"/>
                <a:gd name="connsiteX45" fmla="*/ 419420 w 3628770"/>
                <a:gd name="connsiteY45" fmla="*/ 2410501 h 3061484"/>
                <a:gd name="connsiteX46" fmla="*/ 454759 w 3628770"/>
                <a:gd name="connsiteY46" fmla="*/ 2390971 h 3061484"/>
                <a:gd name="connsiteX47" fmla="*/ 493818 w 3628770"/>
                <a:gd name="connsiteY47" fmla="*/ 2364002 h 3061484"/>
                <a:gd name="connsiteX48" fmla="*/ 504048 w 3628770"/>
                <a:gd name="connsiteY48" fmla="*/ 2355632 h 3061484"/>
                <a:gd name="connsiteX49" fmla="*/ 562636 w 3628770"/>
                <a:gd name="connsiteY49" fmla="*/ 2315643 h 3061484"/>
                <a:gd name="connsiteX50" fmla="*/ 602625 w 3628770"/>
                <a:gd name="connsiteY50" fmla="*/ 2298904 h 3061484"/>
                <a:gd name="connsiteX51" fmla="*/ 634244 w 3628770"/>
                <a:gd name="connsiteY51" fmla="*/ 2294254 h 3061484"/>
                <a:gd name="connsiteX52" fmla="*/ 677953 w 3628770"/>
                <a:gd name="connsiteY52" fmla="*/ 2299834 h 3061484"/>
                <a:gd name="connsiteX53" fmla="*/ 733752 w 3628770"/>
                <a:gd name="connsiteY53" fmla="*/ 2324013 h 3061484"/>
                <a:gd name="connsiteX54" fmla="*/ 828610 w 3628770"/>
                <a:gd name="connsiteY54" fmla="*/ 2400271 h 3061484"/>
                <a:gd name="connsiteX55" fmla="*/ 864879 w 3628770"/>
                <a:gd name="connsiteY55" fmla="*/ 2440260 h 3061484"/>
                <a:gd name="connsiteX56" fmla="*/ 890918 w 3628770"/>
                <a:gd name="connsiteY56" fmla="*/ 2474670 h 3061484"/>
                <a:gd name="connsiteX57" fmla="*/ 903008 w 3628770"/>
                <a:gd name="connsiteY57" fmla="*/ 2504428 h 3061484"/>
                <a:gd name="connsiteX58" fmla="*/ 907658 w 3628770"/>
                <a:gd name="connsiteY58" fmla="*/ 2540698 h 3061484"/>
                <a:gd name="connsiteX59" fmla="*/ 899288 w 3628770"/>
                <a:gd name="connsiteY59" fmla="*/ 2600217 h 3061484"/>
                <a:gd name="connsiteX60" fmla="*/ 859299 w 3628770"/>
                <a:gd name="connsiteY60" fmla="*/ 2704374 h 3061484"/>
                <a:gd name="connsiteX61" fmla="*/ 836979 w 3628770"/>
                <a:gd name="connsiteY61" fmla="*/ 2758313 h 3061484"/>
                <a:gd name="connsiteX62" fmla="*/ 813730 w 3628770"/>
                <a:gd name="connsiteY62" fmla="*/ 2837361 h 3061484"/>
                <a:gd name="connsiteX63" fmla="*/ 811870 w 3628770"/>
                <a:gd name="connsiteY63" fmla="*/ 2875490 h 3061484"/>
                <a:gd name="connsiteX64" fmla="*/ 819310 w 3628770"/>
                <a:gd name="connsiteY64" fmla="*/ 2914549 h 3061484"/>
                <a:gd name="connsiteX65" fmla="*/ 836979 w 3628770"/>
                <a:gd name="connsiteY65" fmla="*/ 2948028 h 3061484"/>
                <a:gd name="connsiteX66" fmla="*/ 849069 w 3628770"/>
                <a:gd name="connsiteY66" fmla="*/ 2961977 h 3061484"/>
                <a:gd name="connsiteX67" fmla="*/ 868599 w 3628770"/>
                <a:gd name="connsiteY67" fmla="*/ 2980577 h 3061484"/>
                <a:gd name="connsiteX68" fmla="*/ 911378 w 3628770"/>
                <a:gd name="connsiteY68" fmla="*/ 3007546 h 3061484"/>
                <a:gd name="connsiteX69" fmla="*/ 975546 w 3628770"/>
                <a:gd name="connsiteY69" fmla="*/ 3033586 h 3061484"/>
                <a:gd name="connsiteX70" fmla="*/ 1049014 w 3628770"/>
                <a:gd name="connsiteY70" fmla="*/ 3053115 h 3061484"/>
                <a:gd name="connsiteX71" fmla="*/ 1129922 w 3628770"/>
                <a:gd name="connsiteY71" fmla="*/ 3061485 h 3061484"/>
                <a:gd name="connsiteX72" fmla="*/ 1130852 w 3628770"/>
                <a:gd name="connsiteY72" fmla="*/ 3061485 h 3061484"/>
                <a:gd name="connsiteX73" fmla="*/ 1205250 w 3628770"/>
                <a:gd name="connsiteY73" fmla="*/ 3053115 h 3061484"/>
                <a:gd name="connsiteX74" fmla="*/ 1241519 w 3628770"/>
                <a:gd name="connsiteY74" fmla="*/ 3041025 h 3061484"/>
                <a:gd name="connsiteX75" fmla="*/ 1274999 w 3628770"/>
                <a:gd name="connsiteY75" fmla="*/ 3023356 h 3061484"/>
                <a:gd name="connsiteX76" fmla="*/ 1309408 w 3628770"/>
                <a:gd name="connsiteY76" fmla="*/ 2999176 h 3061484"/>
                <a:gd name="connsiteX77" fmla="*/ 1344747 w 3628770"/>
                <a:gd name="connsiteY77" fmla="*/ 2974997 h 3061484"/>
                <a:gd name="connsiteX78" fmla="*/ 1370786 w 3628770"/>
                <a:gd name="connsiteY78" fmla="*/ 2963837 h 3061484"/>
                <a:gd name="connsiteX79" fmla="*/ 1394036 w 3628770"/>
                <a:gd name="connsiteY79" fmla="*/ 2961048 h 3061484"/>
                <a:gd name="connsiteX80" fmla="*/ 1422865 w 3628770"/>
                <a:gd name="connsiteY80" fmla="*/ 2965697 h 3061484"/>
                <a:gd name="connsiteX81" fmla="*/ 1470294 w 3628770"/>
                <a:gd name="connsiteY81" fmla="*/ 2983367 h 3061484"/>
                <a:gd name="connsiteX82" fmla="*/ 1477734 w 3628770"/>
                <a:gd name="connsiteY82" fmla="*/ 2986157 h 3061484"/>
                <a:gd name="connsiteX83" fmla="*/ 1542832 w 3628770"/>
                <a:gd name="connsiteY83" fmla="*/ 3005686 h 3061484"/>
                <a:gd name="connsiteX84" fmla="*/ 1558642 w 3628770"/>
                <a:gd name="connsiteY84" fmla="*/ 3006616 h 3061484"/>
                <a:gd name="connsiteX85" fmla="*/ 1574451 w 3628770"/>
                <a:gd name="connsiteY85" fmla="*/ 3005686 h 3061484"/>
                <a:gd name="connsiteX86" fmla="*/ 1606070 w 3628770"/>
                <a:gd name="connsiteY86" fmla="*/ 2998247 h 3061484"/>
                <a:gd name="connsiteX87" fmla="*/ 1629320 w 3628770"/>
                <a:gd name="connsiteY87" fmla="*/ 2986157 h 3061484"/>
                <a:gd name="connsiteX88" fmla="*/ 1654429 w 3628770"/>
                <a:gd name="connsiteY88" fmla="*/ 2965697 h 3061484"/>
                <a:gd name="connsiteX89" fmla="*/ 1723248 w 3628770"/>
                <a:gd name="connsiteY89" fmla="*/ 2865260 h 3061484"/>
                <a:gd name="connsiteX90" fmla="*/ 1741847 w 3628770"/>
                <a:gd name="connsiteY90" fmla="*/ 2828061 h 3061484"/>
                <a:gd name="connsiteX91" fmla="*/ 1748357 w 3628770"/>
                <a:gd name="connsiteY91" fmla="*/ 2815971 h 3061484"/>
                <a:gd name="connsiteX92" fmla="*/ 1769747 w 3628770"/>
                <a:gd name="connsiteY92" fmla="*/ 2775052 h 3061484"/>
                <a:gd name="connsiteX93" fmla="*/ 1780906 w 3628770"/>
                <a:gd name="connsiteY93" fmla="*/ 2754593 h 3061484"/>
                <a:gd name="connsiteX94" fmla="*/ 2054320 w 3628770"/>
                <a:gd name="connsiteY94" fmla="*/ 2123138 h 3061484"/>
                <a:gd name="connsiteX95" fmla="*/ 2064549 w 3628770"/>
                <a:gd name="connsiteY95" fmla="*/ 2096169 h 3061484"/>
                <a:gd name="connsiteX96" fmla="*/ 2104538 w 3628770"/>
                <a:gd name="connsiteY96" fmla="*/ 1994801 h 3061484"/>
                <a:gd name="connsiteX97" fmla="*/ 2111048 w 3628770"/>
                <a:gd name="connsiteY97" fmla="*/ 1978992 h 3061484"/>
                <a:gd name="connsiteX98" fmla="*/ 2151037 w 3628770"/>
                <a:gd name="connsiteY98" fmla="*/ 1888784 h 3061484"/>
                <a:gd name="connsiteX99" fmla="*/ 2179867 w 3628770"/>
                <a:gd name="connsiteY99" fmla="*/ 1850655 h 3061484"/>
                <a:gd name="connsiteX100" fmla="*/ 2204046 w 3628770"/>
                <a:gd name="connsiteY100" fmla="*/ 1832055 h 3061484"/>
                <a:gd name="connsiteX101" fmla="*/ 2235665 w 3628770"/>
                <a:gd name="connsiteY101" fmla="*/ 1819035 h 3061484"/>
                <a:gd name="connsiteX102" fmla="*/ 2324013 w 3628770"/>
                <a:gd name="connsiteY102" fmla="*/ 1809736 h 3061484"/>
                <a:gd name="connsiteX103" fmla="*/ 2357492 w 3628770"/>
                <a:gd name="connsiteY103" fmla="*/ 1808806 h 3061484"/>
                <a:gd name="connsiteX104" fmla="*/ 2377952 w 3628770"/>
                <a:gd name="connsiteY104" fmla="*/ 1807876 h 3061484"/>
                <a:gd name="connsiteX105" fmla="*/ 2443050 w 3628770"/>
                <a:gd name="connsiteY105" fmla="*/ 1805086 h 3061484"/>
                <a:gd name="connsiteX106" fmla="*/ 2711813 w 3628770"/>
                <a:gd name="connsiteY106" fmla="*/ 1777186 h 3061484"/>
                <a:gd name="connsiteX107" fmla="*/ 3235391 w 3628770"/>
                <a:gd name="connsiteY107" fmla="*/ 1606071 h 3061484"/>
                <a:gd name="connsiteX108" fmla="*/ 3315369 w 3628770"/>
                <a:gd name="connsiteY108" fmla="*/ 1553062 h 3061484"/>
                <a:gd name="connsiteX109" fmla="*/ 3393487 w 3628770"/>
                <a:gd name="connsiteY109" fmla="*/ 1487963 h 3061484"/>
                <a:gd name="connsiteX110" fmla="*/ 3477185 w 3628770"/>
                <a:gd name="connsiteY110" fmla="*/ 1361487 h 3061484"/>
                <a:gd name="connsiteX111" fmla="*/ 3503224 w 3628770"/>
                <a:gd name="connsiteY111" fmla="*/ 1313128 h 3061484"/>
                <a:gd name="connsiteX112" fmla="*/ 3536703 w 3628770"/>
                <a:gd name="connsiteY112" fmla="*/ 1263839 h 3061484"/>
                <a:gd name="connsiteX113" fmla="*/ 3556233 w 3628770"/>
                <a:gd name="connsiteY113" fmla="*/ 1238730 h 3061484"/>
                <a:gd name="connsiteX114" fmla="*/ 3569252 w 3628770"/>
                <a:gd name="connsiteY114" fmla="*/ 1221990 h 3061484"/>
                <a:gd name="connsiteX115" fmla="*/ 3621331 w 3628770"/>
                <a:gd name="connsiteY115" fmla="*/ 1140152 h 3061484"/>
                <a:gd name="connsiteX116" fmla="*/ 3628771 w 3628770"/>
                <a:gd name="connsiteY116" fmla="*/ 1102953 h 3061484"/>
                <a:gd name="connsiteX117" fmla="*/ 3620401 w 3628770"/>
                <a:gd name="connsiteY117" fmla="*/ 1066684 h 3061484"/>
                <a:gd name="connsiteX118" fmla="*/ 3593432 w 3628770"/>
                <a:gd name="connsiteY118" fmla="*/ 1032275 h 3061484"/>
                <a:gd name="connsiteX119" fmla="*/ 3537633 w 3628770"/>
                <a:gd name="connsiteY119" fmla="*/ 996006 h 3061484"/>
                <a:gd name="connsiteX120" fmla="*/ 3532983 w 3628770"/>
                <a:gd name="connsiteY120" fmla="*/ 995075 h 3061484"/>
                <a:gd name="connsiteX121" fmla="*/ 3520893 w 3628770"/>
                <a:gd name="connsiteY121" fmla="*/ 1003446 h 3061484"/>
                <a:gd name="connsiteX122" fmla="*/ 3528333 w 3628770"/>
                <a:gd name="connsiteY122" fmla="*/ 1020185 h 3061484"/>
                <a:gd name="connsiteX123" fmla="*/ 3545073 w 3628770"/>
                <a:gd name="connsiteY123" fmla="*/ 1028555 h 3061484"/>
                <a:gd name="connsiteX124" fmla="*/ 3572042 w 3628770"/>
                <a:gd name="connsiteY124" fmla="*/ 1047154 h 3061484"/>
                <a:gd name="connsiteX125" fmla="*/ 3559022 w 3628770"/>
                <a:gd name="connsiteY125" fmla="*/ 1048084 h 3061484"/>
                <a:gd name="connsiteX126" fmla="*/ 3540423 w 3628770"/>
                <a:gd name="connsiteY126" fmla="*/ 1052734 h 3061484"/>
                <a:gd name="connsiteX127" fmla="*/ 3536703 w 3628770"/>
                <a:gd name="connsiteY127" fmla="*/ 1053664 h 3061484"/>
                <a:gd name="connsiteX128" fmla="*/ 3516243 w 3628770"/>
                <a:gd name="connsiteY128" fmla="*/ 1061104 h 3061484"/>
                <a:gd name="connsiteX129" fmla="*/ 3478115 w 3628770"/>
                <a:gd name="connsiteY129" fmla="*/ 1081564 h 3061484"/>
                <a:gd name="connsiteX130" fmla="*/ 3476255 w 3628770"/>
                <a:gd name="connsiteY130" fmla="*/ 1082494 h 3061484"/>
                <a:gd name="connsiteX131" fmla="*/ 3459515 w 3628770"/>
                <a:gd name="connsiteY131" fmla="*/ 1092723 h 3061484"/>
                <a:gd name="connsiteX132" fmla="*/ 3439986 w 3628770"/>
                <a:gd name="connsiteY132" fmla="*/ 1104813 h 3061484"/>
                <a:gd name="connsiteX133" fmla="*/ 3405576 w 3628770"/>
                <a:gd name="connsiteY133" fmla="*/ 1127132 h 3061484"/>
                <a:gd name="connsiteX134" fmla="*/ 3399996 w 3628770"/>
                <a:gd name="connsiteY134" fmla="*/ 1131782 h 3061484"/>
                <a:gd name="connsiteX135" fmla="*/ 3392557 w 3628770"/>
                <a:gd name="connsiteY135" fmla="*/ 1138292 h 3061484"/>
                <a:gd name="connsiteX136" fmla="*/ 3391627 w 3628770"/>
                <a:gd name="connsiteY136" fmla="*/ 1138292 h 3061484"/>
                <a:gd name="connsiteX137" fmla="*/ 3360007 w 3628770"/>
                <a:gd name="connsiteY137" fmla="*/ 1132712 h 3061484"/>
                <a:gd name="connsiteX138" fmla="*/ 3354428 w 3628770"/>
                <a:gd name="connsiteY138" fmla="*/ 1130852 h 3061484"/>
                <a:gd name="connsiteX139" fmla="*/ 3338618 w 3628770"/>
                <a:gd name="connsiteY139" fmla="*/ 1127132 h 3061484"/>
                <a:gd name="connsiteX140" fmla="*/ 3318158 w 3628770"/>
                <a:gd name="connsiteY140" fmla="*/ 1122483 h 3061484"/>
                <a:gd name="connsiteX141" fmla="*/ 3277240 w 3628770"/>
                <a:gd name="connsiteY141" fmla="*/ 1114113 h 3061484"/>
                <a:gd name="connsiteX142" fmla="*/ 3231671 w 3628770"/>
                <a:gd name="connsiteY142" fmla="*/ 1106673 h 3061484"/>
                <a:gd name="connsiteX143" fmla="*/ 3131233 w 3628770"/>
                <a:gd name="connsiteY143" fmla="*/ 1088073 h 3061484"/>
                <a:gd name="connsiteX144" fmla="*/ 3067065 w 3628770"/>
                <a:gd name="connsiteY144" fmla="*/ 1062964 h 3061484"/>
                <a:gd name="connsiteX145" fmla="*/ 2986157 w 3628770"/>
                <a:gd name="connsiteY145" fmla="*/ 995075 h 3061484"/>
                <a:gd name="connsiteX146" fmla="*/ 2950818 w 3628770"/>
                <a:gd name="connsiteY146" fmla="*/ 962526 h 3061484"/>
                <a:gd name="connsiteX147" fmla="*/ 2884789 w 3628770"/>
                <a:gd name="connsiteY147" fmla="*/ 916027 h 3061484"/>
                <a:gd name="connsiteX148" fmla="*/ 2805741 w 3628770"/>
                <a:gd name="connsiteY148" fmla="*/ 877899 h 3061484"/>
                <a:gd name="connsiteX149" fmla="*/ 2684844 w 3628770"/>
                <a:gd name="connsiteY149" fmla="*/ 836050 h 3061484"/>
                <a:gd name="connsiteX150" fmla="*/ 2644855 w 3628770"/>
                <a:gd name="connsiteY150" fmla="*/ 823030 h 3061484"/>
                <a:gd name="connsiteX151" fmla="*/ 2492339 w 3628770"/>
                <a:gd name="connsiteY151" fmla="*/ 758861 h 3061484"/>
                <a:gd name="connsiteX152" fmla="*/ 2455140 w 3628770"/>
                <a:gd name="connsiteY152" fmla="*/ 734682 h 3061484"/>
                <a:gd name="connsiteX153" fmla="*/ 2445840 w 3628770"/>
                <a:gd name="connsiteY153" fmla="*/ 728172 h 3061484"/>
                <a:gd name="connsiteX154" fmla="*/ 2387251 w 3628770"/>
                <a:gd name="connsiteY154" fmla="*/ 691903 h 3061484"/>
                <a:gd name="connsiteX155" fmla="*/ 2269144 w 3628770"/>
                <a:gd name="connsiteY155" fmla="*/ 634244 h 3061484"/>
                <a:gd name="connsiteX156" fmla="*/ 2204046 w 3628770"/>
                <a:gd name="connsiteY156" fmla="*/ 608205 h 3061484"/>
                <a:gd name="connsiteX157" fmla="*/ 2146387 w 3628770"/>
                <a:gd name="connsiteY157" fmla="*/ 584956 h 3061484"/>
                <a:gd name="connsiteX158" fmla="*/ 2028280 w 3628770"/>
                <a:gd name="connsiteY158" fmla="*/ 525437 h 3061484"/>
                <a:gd name="connsiteX159" fmla="*/ 1748357 w 3628770"/>
                <a:gd name="connsiteY159" fmla="*/ 303172 h 3061484"/>
                <a:gd name="connsiteX160" fmla="*/ 1669309 w 3628770"/>
                <a:gd name="connsiteY160" fmla="*/ 206455 h 3061484"/>
                <a:gd name="connsiteX161" fmla="*/ 1669309 w 3628770"/>
                <a:gd name="connsiteY161" fmla="*/ 205525 h 3061484"/>
                <a:gd name="connsiteX162" fmla="*/ 1631180 w 3628770"/>
                <a:gd name="connsiteY162" fmla="*/ 157166 h 3061484"/>
                <a:gd name="connsiteX163" fmla="*/ 1586541 w 3628770"/>
                <a:gd name="connsiteY163" fmla="*/ 107877 h 3061484"/>
                <a:gd name="connsiteX164" fmla="*/ 1478664 w 3628770"/>
                <a:gd name="connsiteY164" fmla="*/ 38129 h 3061484"/>
                <a:gd name="connsiteX165" fmla="*/ 1418215 w 3628770"/>
                <a:gd name="connsiteY165" fmla="*/ 19529 h 3061484"/>
                <a:gd name="connsiteX166" fmla="*/ 1353117 w 3628770"/>
                <a:gd name="connsiteY166" fmla="*/ 7440 h 3061484"/>
                <a:gd name="connsiteX167" fmla="*/ 1288948 w 3628770"/>
                <a:gd name="connsiteY167" fmla="*/ 0 h 3061484"/>
                <a:gd name="connsiteX168" fmla="*/ 1288948 w 3628770"/>
                <a:gd name="connsiteY168" fmla="*/ 0 h 3061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3628770" h="3061484">
                  <a:moveTo>
                    <a:pt x="1288948" y="0"/>
                  </a:moveTo>
                  <a:cubicBezTo>
                    <a:pt x="1267559" y="0"/>
                    <a:pt x="1245239" y="1860"/>
                    <a:pt x="1223850" y="4650"/>
                  </a:cubicBezTo>
                  <a:cubicBezTo>
                    <a:pt x="1185721" y="10230"/>
                    <a:pt x="1147592" y="23249"/>
                    <a:pt x="1114113" y="40919"/>
                  </a:cubicBezTo>
                  <a:cubicBezTo>
                    <a:pt x="1097373" y="49289"/>
                    <a:pt x="1081563" y="60448"/>
                    <a:pt x="1067614" y="71608"/>
                  </a:cubicBezTo>
                  <a:cubicBezTo>
                    <a:pt x="1052734" y="83698"/>
                    <a:pt x="1037855" y="97647"/>
                    <a:pt x="1022975" y="115317"/>
                  </a:cubicBezTo>
                  <a:cubicBezTo>
                    <a:pt x="1009025" y="132057"/>
                    <a:pt x="997865" y="149726"/>
                    <a:pt x="988566" y="165536"/>
                  </a:cubicBezTo>
                  <a:cubicBezTo>
                    <a:pt x="977406" y="185066"/>
                    <a:pt x="967176" y="208315"/>
                    <a:pt x="958806" y="234354"/>
                  </a:cubicBezTo>
                  <a:cubicBezTo>
                    <a:pt x="938347" y="295733"/>
                    <a:pt x="932767" y="359901"/>
                    <a:pt x="929047" y="421280"/>
                  </a:cubicBezTo>
                  <a:lnTo>
                    <a:pt x="928117" y="438949"/>
                  </a:lnTo>
                  <a:cubicBezTo>
                    <a:pt x="924397" y="495678"/>
                    <a:pt x="920677" y="554266"/>
                    <a:pt x="905798" y="610065"/>
                  </a:cubicBezTo>
                  <a:cubicBezTo>
                    <a:pt x="901148" y="626805"/>
                    <a:pt x="895568" y="643544"/>
                    <a:pt x="889058" y="658424"/>
                  </a:cubicBezTo>
                  <a:cubicBezTo>
                    <a:pt x="882548" y="674233"/>
                    <a:pt x="873249" y="690043"/>
                    <a:pt x="865809" y="704923"/>
                  </a:cubicBezTo>
                  <a:cubicBezTo>
                    <a:pt x="858369" y="718872"/>
                    <a:pt x="850929" y="732822"/>
                    <a:pt x="844419" y="747702"/>
                  </a:cubicBezTo>
                  <a:cubicBezTo>
                    <a:pt x="837909" y="762581"/>
                    <a:pt x="834190" y="779321"/>
                    <a:pt x="831400" y="796990"/>
                  </a:cubicBezTo>
                  <a:cubicBezTo>
                    <a:pt x="828610" y="815590"/>
                    <a:pt x="830470" y="836050"/>
                    <a:pt x="831400" y="850929"/>
                  </a:cubicBezTo>
                  <a:cubicBezTo>
                    <a:pt x="833260" y="871389"/>
                    <a:pt x="837909" y="891848"/>
                    <a:pt x="842559" y="914168"/>
                  </a:cubicBezTo>
                  <a:cubicBezTo>
                    <a:pt x="843489" y="920677"/>
                    <a:pt x="845349" y="927187"/>
                    <a:pt x="847209" y="933697"/>
                  </a:cubicBezTo>
                  <a:cubicBezTo>
                    <a:pt x="849999" y="948577"/>
                    <a:pt x="853719" y="963456"/>
                    <a:pt x="856509" y="978336"/>
                  </a:cubicBezTo>
                  <a:cubicBezTo>
                    <a:pt x="860229" y="999725"/>
                    <a:pt x="863019" y="1020185"/>
                    <a:pt x="863019" y="1040645"/>
                  </a:cubicBezTo>
                  <a:cubicBezTo>
                    <a:pt x="863019" y="1062034"/>
                    <a:pt x="860229" y="1082494"/>
                    <a:pt x="855579" y="1102023"/>
                  </a:cubicBezTo>
                  <a:cubicBezTo>
                    <a:pt x="849999" y="1120622"/>
                    <a:pt x="842559" y="1139222"/>
                    <a:pt x="833260" y="1155962"/>
                  </a:cubicBezTo>
                  <a:cubicBezTo>
                    <a:pt x="822100" y="1174561"/>
                    <a:pt x="807220" y="1193161"/>
                    <a:pt x="790481" y="1209900"/>
                  </a:cubicBezTo>
                  <a:cubicBezTo>
                    <a:pt x="763511" y="1235940"/>
                    <a:pt x="730962" y="1259189"/>
                    <a:pt x="688183" y="1284298"/>
                  </a:cubicBezTo>
                  <a:cubicBezTo>
                    <a:pt x="645404" y="1308478"/>
                    <a:pt x="599835" y="1329867"/>
                    <a:pt x="555196" y="1350327"/>
                  </a:cubicBezTo>
                  <a:cubicBezTo>
                    <a:pt x="490098" y="1380086"/>
                    <a:pt x="423140" y="1411705"/>
                    <a:pt x="362691" y="1452624"/>
                  </a:cubicBezTo>
                  <a:cubicBezTo>
                    <a:pt x="338512" y="1468434"/>
                    <a:pt x="316192" y="1487963"/>
                    <a:pt x="294803" y="1509353"/>
                  </a:cubicBezTo>
                  <a:cubicBezTo>
                    <a:pt x="275273" y="1528883"/>
                    <a:pt x="258534" y="1551202"/>
                    <a:pt x="243654" y="1578171"/>
                  </a:cubicBezTo>
                  <a:cubicBezTo>
                    <a:pt x="230634" y="1601421"/>
                    <a:pt x="220405" y="1630250"/>
                    <a:pt x="214825" y="1661869"/>
                  </a:cubicBezTo>
                  <a:cubicBezTo>
                    <a:pt x="211105" y="1679539"/>
                    <a:pt x="209245" y="1697208"/>
                    <a:pt x="207385" y="1714878"/>
                  </a:cubicBezTo>
                  <a:cubicBezTo>
                    <a:pt x="204595" y="1736267"/>
                    <a:pt x="201805" y="1758587"/>
                    <a:pt x="197155" y="1780906"/>
                  </a:cubicBezTo>
                  <a:lnTo>
                    <a:pt x="197155" y="1782766"/>
                  </a:lnTo>
                  <a:lnTo>
                    <a:pt x="197155" y="1783696"/>
                  </a:lnTo>
                  <a:cubicBezTo>
                    <a:pt x="191575" y="1802296"/>
                    <a:pt x="184135" y="1820895"/>
                    <a:pt x="172976" y="1840425"/>
                  </a:cubicBezTo>
                  <a:cubicBezTo>
                    <a:pt x="156236" y="1868324"/>
                    <a:pt x="135777" y="1895294"/>
                    <a:pt x="116247" y="1920403"/>
                  </a:cubicBezTo>
                  <a:cubicBezTo>
                    <a:pt x="108807" y="1930633"/>
                    <a:pt x="100438" y="1939932"/>
                    <a:pt x="92998" y="1950162"/>
                  </a:cubicBezTo>
                  <a:cubicBezTo>
                    <a:pt x="66958" y="1985501"/>
                    <a:pt x="37199" y="2027350"/>
                    <a:pt x="17670" y="2073849"/>
                  </a:cubicBezTo>
                  <a:cubicBezTo>
                    <a:pt x="9300" y="2093379"/>
                    <a:pt x="3720" y="2114768"/>
                    <a:pt x="930" y="2135228"/>
                  </a:cubicBezTo>
                  <a:cubicBezTo>
                    <a:pt x="0" y="2145457"/>
                    <a:pt x="0" y="2155687"/>
                    <a:pt x="0" y="2163127"/>
                  </a:cubicBezTo>
                  <a:cubicBezTo>
                    <a:pt x="0" y="2172427"/>
                    <a:pt x="930" y="2181727"/>
                    <a:pt x="2790" y="2191026"/>
                  </a:cubicBezTo>
                  <a:cubicBezTo>
                    <a:pt x="7440" y="2222645"/>
                    <a:pt x="21389" y="2254265"/>
                    <a:pt x="42779" y="2284954"/>
                  </a:cubicBezTo>
                  <a:cubicBezTo>
                    <a:pt x="51149" y="2297974"/>
                    <a:pt x="62308" y="2310064"/>
                    <a:pt x="76258" y="2324013"/>
                  </a:cubicBezTo>
                  <a:cubicBezTo>
                    <a:pt x="89278" y="2337033"/>
                    <a:pt x="103227" y="2349122"/>
                    <a:pt x="118107" y="2360282"/>
                  </a:cubicBezTo>
                  <a:cubicBezTo>
                    <a:pt x="130197" y="2369582"/>
                    <a:pt x="145076" y="2377952"/>
                    <a:pt x="163676" y="2388182"/>
                  </a:cubicBezTo>
                  <a:cubicBezTo>
                    <a:pt x="179486" y="2396551"/>
                    <a:pt x="196225" y="2403991"/>
                    <a:pt x="214825" y="2410501"/>
                  </a:cubicBezTo>
                  <a:cubicBezTo>
                    <a:pt x="251094" y="2423521"/>
                    <a:pt x="288293" y="2430030"/>
                    <a:pt x="323632" y="2430030"/>
                  </a:cubicBezTo>
                  <a:cubicBezTo>
                    <a:pt x="358041" y="2430030"/>
                    <a:pt x="390590" y="2423521"/>
                    <a:pt x="419420" y="2410501"/>
                  </a:cubicBezTo>
                  <a:cubicBezTo>
                    <a:pt x="431509" y="2404921"/>
                    <a:pt x="443599" y="2397481"/>
                    <a:pt x="454759" y="2390971"/>
                  </a:cubicBezTo>
                  <a:cubicBezTo>
                    <a:pt x="468708" y="2382602"/>
                    <a:pt x="481728" y="2372372"/>
                    <a:pt x="493818" y="2364002"/>
                  </a:cubicBezTo>
                  <a:lnTo>
                    <a:pt x="504048" y="2355632"/>
                  </a:lnTo>
                  <a:cubicBezTo>
                    <a:pt x="522647" y="2341683"/>
                    <a:pt x="542177" y="2327733"/>
                    <a:pt x="562636" y="2315643"/>
                  </a:cubicBezTo>
                  <a:cubicBezTo>
                    <a:pt x="576586" y="2308203"/>
                    <a:pt x="589606" y="2302624"/>
                    <a:pt x="602625" y="2298904"/>
                  </a:cubicBezTo>
                  <a:cubicBezTo>
                    <a:pt x="612855" y="2296114"/>
                    <a:pt x="623085" y="2295184"/>
                    <a:pt x="634244" y="2294254"/>
                  </a:cubicBezTo>
                  <a:cubicBezTo>
                    <a:pt x="648194" y="2294254"/>
                    <a:pt x="662144" y="2297044"/>
                    <a:pt x="677953" y="2299834"/>
                  </a:cubicBezTo>
                  <a:cubicBezTo>
                    <a:pt x="696553" y="2305414"/>
                    <a:pt x="715152" y="2313783"/>
                    <a:pt x="733752" y="2324013"/>
                  </a:cubicBezTo>
                  <a:cubicBezTo>
                    <a:pt x="765371" y="2342613"/>
                    <a:pt x="796060" y="2367722"/>
                    <a:pt x="828610" y="2400271"/>
                  </a:cubicBezTo>
                  <a:cubicBezTo>
                    <a:pt x="840699" y="2412361"/>
                    <a:pt x="852789" y="2425380"/>
                    <a:pt x="864879" y="2440260"/>
                  </a:cubicBezTo>
                  <a:cubicBezTo>
                    <a:pt x="874178" y="2450490"/>
                    <a:pt x="883478" y="2462579"/>
                    <a:pt x="890918" y="2474670"/>
                  </a:cubicBezTo>
                  <a:cubicBezTo>
                    <a:pt x="896498" y="2483969"/>
                    <a:pt x="900218" y="2494199"/>
                    <a:pt x="903008" y="2504428"/>
                  </a:cubicBezTo>
                  <a:cubicBezTo>
                    <a:pt x="905798" y="2516519"/>
                    <a:pt x="907658" y="2527678"/>
                    <a:pt x="907658" y="2540698"/>
                  </a:cubicBezTo>
                  <a:cubicBezTo>
                    <a:pt x="907658" y="2559297"/>
                    <a:pt x="904868" y="2578827"/>
                    <a:pt x="899288" y="2600217"/>
                  </a:cubicBezTo>
                  <a:cubicBezTo>
                    <a:pt x="889058" y="2635556"/>
                    <a:pt x="874178" y="2670895"/>
                    <a:pt x="859299" y="2704374"/>
                  </a:cubicBezTo>
                  <a:cubicBezTo>
                    <a:pt x="851859" y="2722043"/>
                    <a:pt x="843489" y="2739713"/>
                    <a:pt x="836979" y="2758313"/>
                  </a:cubicBezTo>
                  <a:cubicBezTo>
                    <a:pt x="824890" y="2789002"/>
                    <a:pt x="818380" y="2814111"/>
                    <a:pt x="813730" y="2837361"/>
                  </a:cubicBezTo>
                  <a:cubicBezTo>
                    <a:pt x="811870" y="2848520"/>
                    <a:pt x="811870" y="2860610"/>
                    <a:pt x="811870" y="2875490"/>
                  </a:cubicBezTo>
                  <a:cubicBezTo>
                    <a:pt x="811870" y="2887579"/>
                    <a:pt x="814660" y="2899669"/>
                    <a:pt x="819310" y="2914549"/>
                  </a:cubicBezTo>
                  <a:cubicBezTo>
                    <a:pt x="823030" y="2924778"/>
                    <a:pt x="828610" y="2935938"/>
                    <a:pt x="836979" y="2948028"/>
                  </a:cubicBezTo>
                  <a:cubicBezTo>
                    <a:pt x="840699" y="2953608"/>
                    <a:pt x="845349" y="2958258"/>
                    <a:pt x="849069" y="2961977"/>
                  </a:cubicBezTo>
                  <a:cubicBezTo>
                    <a:pt x="855579" y="2968487"/>
                    <a:pt x="862089" y="2974997"/>
                    <a:pt x="868599" y="2980577"/>
                  </a:cubicBezTo>
                  <a:cubicBezTo>
                    <a:pt x="881618" y="2991737"/>
                    <a:pt x="897428" y="3000107"/>
                    <a:pt x="911378" y="3007546"/>
                  </a:cubicBezTo>
                  <a:cubicBezTo>
                    <a:pt x="931837" y="3018706"/>
                    <a:pt x="954157" y="3026146"/>
                    <a:pt x="975546" y="3033586"/>
                  </a:cubicBezTo>
                  <a:cubicBezTo>
                    <a:pt x="998795" y="3041025"/>
                    <a:pt x="1022975" y="3048465"/>
                    <a:pt x="1049014" y="3053115"/>
                  </a:cubicBezTo>
                  <a:cubicBezTo>
                    <a:pt x="1075054" y="3058695"/>
                    <a:pt x="1102023" y="3061485"/>
                    <a:pt x="1129922" y="3061485"/>
                  </a:cubicBezTo>
                  <a:lnTo>
                    <a:pt x="1130852" y="3061485"/>
                  </a:lnTo>
                  <a:cubicBezTo>
                    <a:pt x="1157822" y="3061485"/>
                    <a:pt x="1182001" y="3058695"/>
                    <a:pt x="1205250" y="3053115"/>
                  </a:cubicBezTo>
                  <a:cubicBezTo>
                    <a:pt x="1217340" y="3050325"/>
                    <a:pt x="1229430" y="3045675"/>
                    <a:pt x="1241519" y="3041025"/>
                  </a:cubicBezTo>
                  <a:cubicBezTo>
                    <a:pt x="1253609" y="3036376"/>
                    <a:pt x="1263839" y="3029866"/>
                    <a:pt x="1274999" y="3023356"/>
                  </a:cubicBezTo>
                  <a:cubicBezTo>
                    <a:pt x="1287088" y="3015916"/>
                    <a:pt x="1298248" y="3007546"/>
                    <a:pt x="1309408" y="2999176"/>
                  </a:cubicBezTo>
                  <a:cubicBezTo>
                    <a:pt x="1320568" y="2990807"/>
                    <a:pt x="1331727" y="2982437"/>
                    <a:pt x="1344747" y="2974997"/>
                  </a:cubicBezTo>
                  <a:cubicBezTo>
                    <a:pt x="1353117" y="2970347"/>
                    <a:pt x="1361487" y="2966627"/>
                    <a:pt x="1370786" y="2963837"/>
                  </a:cubicBezTo>
                  <a:cubicBezTo>
                    <a:pt x="1379156" y="2961977"/>
                    <a:pt x="1386596" y="2961048"/>
                    <a:pt x="1394036" y="2961048"/>
                  </a:cubicBezTo>
                  <a:cubicBezTo>
                    <a:pt x="1403336" y="2961977"/>
                    <a:pt x="1412635" y="2962908"/>
                    <a:pt x="1422865" y="2965697"/>
                  </a:cubicBezTo>
                  <a:cubicBezTo>
                    <a:pt x="1439605" y="2970347"/>
                    <a:pt x="1455414" y="2976857"/>
                    <a:pt x="1470294" y="2983367"/>
                  </a:cubicBezTo>
                  <a:lnTo>
                    <a:pt x="1477734" y="2986157"/>
                  </a:lnTo>
                  <a:cubicBezTo>
                    <a:pt x="1495403" y="2993597"/>
                    <a:pt x="1518653" y="3001966"/>
                    <a:pt x="1542832" y="3005686"/>
                  </a:cubicBezTo>
                  <a:cubicBezTo>
                    <a:pt x="1547482" y="3006616"/>
                    <a:pt x="1553062" y="3006616"/>
                    <a:pt x="1558642" y="3006616"/>
                  </a:cubicBezTo>
                  <a:cubicBezTo>
                    <a:pt x="1563292" y="3006616"/>
                    <a:pt x="1567942" y="3006616"/>
                    <a:pt x="1574451" y="3005686"/>
                  </a:cubicBezTo>
                  <a:cubicBezTo>
                    <a:pt x="1585611" y="3004757"/>
                    <a:pt x="1596771" y="3001036"/>
                    <a:pt x="1606070" y="2998247"/>
                  </a:cubicBezTo>
                  <a:cubicBezTo>
                    <a:pt x="1614440" y="2995457"/>
                    <a:pt x="1621880" y="2990807"/>
                    <a:pt x="1629320" y="2986157"/>
                  </a:cubicBezTo>
                  <a:cubicBezTo>
                    <a:pt x="1638620" y="2980577"/>
                    <a:pt x="1646990" y="2972207"/>
                    <a:pt x="1654429" y="2965697"/>
                  </a:cubicBezTo>
                  <a:cubicBezTo>
                    <a:pt x="1684189" y="2936868"/>
                    <a:pt x="1704648" y="2899669"/>
                    <a:pt x="1723248" y="2865260"/>
                  </a:cubicBezTo>
                  <a:cubicBezTo>
                    <a:pt x="1729757" y="2853170"/>
                    <a:pt x="1736267" y="2840151"/>
                    <a:pt x="1741847" y="2828061"/>
                  </a:cubicBezTo>
                  <a:lnTo>
                    <a:pt x="1748357" y="2815971"/>
                  </a:lnTo>
                  <a:cubicBezTo>
                    <a:pt x="1754867" y="2802021"/>
                    <a:pt x="1762307" y="2788071"/>
                    <a:pt x="1769747" y="2775052"/>
                  </a:cubicBezTo>
                  <a:cubicBezTo>
                    <a:pt x="1773466" y="2768542"/>
                    <a:pt x="1777186" y="2762032"/>
                    <a:pt x="1780906" y="2754593"/>
                  </a:cubicBezTo>
                  <a:cubicBezTo>
                    <a:pt x="1888784" y="2551858"/>
                    <a:pt x="1972482" y="2334243"/>
                    <a:pt x="2054320" y="2123138"/>
                  </a:cubicBezTo>
                  <a:lnTo>
                    <a:pt x="2064549" y="2096169"/>
                  </a:lnTo>
                  <a:cubicBezTo>
                    <a:pt x="2077569" y="2061759"/>
                    <a:pt x="2090589" y="2028280"/>
                    <a:pt x="2104538" y="1994801"/>
                  </a:cubicBezTo>
                  <a:cubicBezTo>
                    <a:pt x="2106398" y="1989221"/>
                    <a:pt x="2108258" y="1983641"/>
                    <a:pt x="2111048" y="1978992"/>
                  </a:cubicBezTo>
                  <a:cubicBezTo>
                    <a:pt x="2122208" y="1949232"/>
                    <a:pt x="2134298" y="1917613"/>
                    <a:pt x="2151037" y="1888784"/>
                  </a:cubicBezTo>
                  <a:cubicBezTo>
                    <a:pt x="2160337" y="1873904"/>
                    <a:pt x="2169637" y="1860884"/>
                    <a:pt x="2179867" y="1850655"/>
                  </a:cubicBezTo>
                  <a:cubicBezTo>
                    <a:pt x="2187306" y="1843215"/>
                    <a:pt x="2195676" y="1837635"/>
                    <a:pt x="2204046" y="1832055"/>
                  </a:cubicBezTo>
                  <a:cubicBezTo>
                    <a:pt x="2213346" y="1826475"/>
                    <a:pt x="2224505" y="1822755"/>
                    <a:pt x="2235665" y="1819035"/>
                  </a:cubicBezTo>
                  <a:cubicBezTo>
                    <a:pt x="2263564" y="1812526"/>
                    <a:pt x="2292394" y="1810666"/>
                    <a:pt x="2324013" y="1809736"/>
                  </a:cubicBezTo>
                  <a:cubicBezTo>
                    <a:pt x="2335173" y="1809736"/>
                    <a:pt x="2346332" y="1808806"/>
                    <a:pt x="2357492" y="1808806"/>
                  </a:cubicBezTo>
                  <a:cubicBezTo>
                    <a:pt x="2364002" y="1808806"/>
                    <a:pt x="2371442" y="1808806"/>
                    <a:pt x="2377952" y="1807876"/>
                  </a:cubicBezTo>
                  <a:cubicBezTo>
                    <a:pt x="2396551" y="1806946"/>
                    <a:pt x="2417941" y="1806016"/>
                    <a:pt x="2443050" y="1805086"/>
                  </a:cubicBezTo>
                  <a:cubicBezTo>
                    <a:pt x="2533258" y="1799506"/>
                    <a:pt x="2623465" y="1790206"/>
                    <a:pt x="2711813" y="1777186"/>
                  </a:cubicBezTo>
                  <a:cubicBezTo>
                    <a:pt x="2922918" y="1744637"/>
                    <a:pt x="3094034" y="1688839"/>
                    <a:pt x="3235391" y="1606071"/>
                  </a:cubicBezTo>
                  <a:cubicBezTo>
                    <a:pt x="3261430" y="1591191"/>
                    <a:pt x="3288399" y="1572591"/>
                    <a:pt x="3315369" y="1553062"/>
                  </a:cubicBezTo>
                  <a:cubicBezTo>
                    <a:pt x="3347918" y="1529812"/>
                    <a:pt x="3372097" y="1509353"/>
                    <a:pt x="3393487" y="1487963"/>
                  </a:cubicBezTo>
                  <a:cubicBezTo>
                    <a:pt x="3429756" y="1451694"/>
                    <a:pt x="3453935" y="1406126"/>
                    <a:pt x="3477185" y="1361487"/>
                  </a:cubicBezTo>
                  <a:cubicBezTo>
                    <a:pt x="3485554" y="1345677"/>
                    <a:pt x="3493924" y="1328938"/>
                    <a:pt x="3503224" y="1313128"/>
                  </a:cubicBezTo>
                  <a:cubicBezTo>
                    <a:pt x="3514384" y="1294528"/>
                    <a:pt x="3525543" y="1278719"/>
                    <a:pt x="3536703" y="1263839"/>
                  </a:cubicBezTo>
                  <a:cubicBezTo>
                    <a:pt x="3543213" y="1255469"/>
                    <a:pt x="3549723" y="1247099"/>
                    <a:pt x="3556233" y="1238730"/>
                  </a:cubicBezTo>
                  <a:cubicBezTo>
                    <a:pt x="3560883" y="1233150"/>
                    <a:pt x="3565532" y="1227570"/>
                    <a:pt x="3569252" y="1221990"/>
                  </a:cubicBezTo>
                  <a:cubicBezTo>
                    <a:pt x="3588782" y="1196881"/>
                    <a:pt x="3609241" y="1170841"/>
                    <a:pt x="3621331" y="1140152"/>
                  </a:cubicBezTo>
                  <a:cubicBezTo>
                    <a:pt x="3625981" y="1128062"/>
                    <a:pt x="3628771" y="1115043"/>
                    <a:pt x="3628771" y="1102953"/>
                  </a:cubicBezTo>
                  <a:cubicBezTo>
                    <a:pt x="3628771" y="1090863"/>
                    <a:pt x="3625981" y="1078773"/>
                    <a:pt x="3620401" y="1066684"/>
                  </a:cubicBezTo>
                  <a:cubicBezTo>
                    <a:pt x="3613891" y="1052734"/>
                    <a:pt x="3602732" y="1040645"/>
                    <a:pt x="3593432" y="1032275"/>
                  </a:cubicBezTo>
                  <a:cubicBezTo>
                    <a:pt x="3576692" y="1016465"/>
                    <a:pt x="3555303" y="1005305"/>
                    <a:pt x="3537633" y="996006"/>
                  </a:cubicBezTo>
                  <a:cubicBezTo>
                    <a:pt x="3535773" y="995075"/>
                    <a:pt x="3534843" y="995075"/>
                    <a:pt x="3532983" y="995075"/>
                  </a:cubicBezTo>
                  <a:cubicBezTo>
                    <a:pt x="3528333" y="995075"/>
                    <a:pt x="3522753" y="998796"/>
                    <a:pt x="3520893" y="1003446"/>
                  </a:cubicBezTo>
                  <a:cubicBezTo>
                    <a:pt x="3518104" y="1009955"/>
                    <a:pt x="3520893" y="1017395"/>
                    <a:pt x="3528333" y="1020185"/>
                  </a:cubicBezTo>
                  <a:cubicBezTo>
                    <a:pt x="3533913" y="1022975"/>
                    <a:pt x="3539493" y="1025765"/>
                    <a:pt x="3545073" y="1028555"/>
                  </a:cubicBezTo>
                  <a:cubicBezTo>
                    <a:pt x="3555303" y="1035065"/>
                    <a:pt x="3564602" y="1040645"/>
                    <a:pt x="3572042" y="1047154"/>
                  </a:cubicBezTo>
                  <a:cubicBezTo>
                    <a:pt x="3567392" y="1047154"/>
                    <a:pt x="3563672" y="1048084"/>
                    <a:pt x="3559022" y="1048084"/>
                  </a:cubicBezTo>
                  <a:cubicBezTo>
                    <a:pt x="3552513" y="1049014"/>
                    <a:pt x="3546003" y="1050874"/>
                    <a:pt x="3540423" y="1052734"/>
                  </a:cubicBezTo>
                  <a:lnTo>
                    <a:pt x="3536703" y="1053664"/>
                  </a:lnTo>
                  <a:cubicBezTo>
                    <a:pt x="3529263" y="1055524"/>
                    <a:pt x="3521823" y="1058314"/>
                    <a:pt x="3516243" y="1061104"/>
                  </a:cubicBezTo>
                  <a:cubicBezTo>
                    <a:pt x="3503224" y="1066684"/>
                    <a:pt x="3490204" y="1074124"/>
                    <a:pt x="3478115" y="1081564"/>
                  </a:cubicBezTo>
                  <a:lnTo>
                    <a:pt x="3476255" y="1082494"/>
                  </a:lnTo>
                  <a:cubicBezTo>
                    <a:pt x="3470675" y="1086213"/>
                    <a:pt x="3465095" y="1089003"/>
                    <a:pt x="3459515" y="1092723"/>
                  </a:cubicBezTo>
                  <a:cubicBezTo>
                    <a:pt x="3453005" y="1096443"/>
                    <a:pt x="3446495" y="1100163"/>
                    <a:pt x="3439986" y="1104813"/>
                  </a:cubicBezTo>
                  <a:cubicBezTo>
                    <a:pt x="3427896" y="1111323"/>
                    <a:pt x="3415806" y="1118763"/>
                    <a:pt x="3405576" y="1127132"/>
                  </a:cubicBezTo>
                  <a:cubicBezTo>
                    <a:pt x="3403716" y="1128992"/>
                    <a:pt x="3401856" y="1129922"/>
                    <a:pt x="3399996" y="1131782"/>
                  </a:cubicBezTo>
                  <a:cubicBezTo>
                    <a:pt x="3397207" y="1133642"/>
                    <a:pt x="3395346" y="1136432"/>
                    <a:pt x="3392557" y="1138292"/>
                  </a:cubicBezTo>
                  <a:lnTo>
                    <a:pt x="3391627" y="1138292"/>
                  </a:lnTo>
                  <a:cubicBezTo>
                    <a:pt x="3381397" y="1137362"/>
                    <a:pt x="3370237" y="1134572"/>
                    <a:pt x="3360007" y="1132712"/>
                  </a:cubicBezTo>
                  <a:lnTo>
                    <a:pt x="3354428" y="1130852"/>
                  </a:lnTo>
                  <a:cubicBezTo>
                    <a:pt x="3348848" y="1129922"/>
                    <a:pt x="3344198" y="1128062"/>
                    <a:pt x="3338618" y="1127132"/>
                  </a:cubicBezTo>
                  <a:cubicBezTo>
                    <a:pt x="3332108" y="1125272"/>
                    <a:pt x="3325598" y="1123413"/>
                    <a:pt x="3318158" y="1122483"/>
                  </a:cubicBezTo>
                  <a:cubicBezTo>
                    <a:pt x="3304209" y="1119693"/>
                    <a:pt x="3290259" y="1116903"/>
                    <a:pt x="3277240" y="1114113"/>
                  </a:cubicBezTo>
                  <a:cubicBezTo>
                    <a:pt x="3262360" y="1111323"/>
                    <a:pt x="3246550" y="1109463"/>
                    <a:pt x="3231671" y="1106673"/>
                  </a:cubicBezTo>
                  <a:cubicBezTo>
                    <a:pt x="3198191" y="1101093"/>
                    <a:pt x="3164712" y="1096443"/>
                    <a:pt x="3131233" y="1088073"/>
                  </a:cubicBezTo>
                  <a:cubicBezTo>
                    <a:pt x="3105194" y="1080634"/>
                    <a:pt x="3084734" y="1073194"/>
                    <a:pt x="3067065" y="1062964"/>
                  </a:cubicBezTo>
                  <a:cubicBezTo>
                    <a:pt x="3036376" y="1044364"/>
                    <a:pt x="3011266" y="1019255"/>
                    <a:pt x="2986157" y="995075"/>
                  </a:cubicBezTo>
                  <a:cubicBezTo>
                    <a:pt x="2974997" y="983916"/>
                    <a:pt x="2962907" y="972756"/>
                    <a:pt x="2950818" y="962526"/>
                  </a:cubicBezTo>
                  <a:cubicBezTo>
                    <a:pt x="2932218" y="946717"/>
                    <a:pt x="2911758" y="931837"/>
                    <a:pt x="2884789" y="916027"/>
                  </a:cubicBezTo>
                  <a:cubicBezTo>
                    <a:pt x="2860610" y="902078"/>
                    <a:pt x="2835500" y="889988"/>
                    <a:pt x="2805741" y="877899"/>
                  </a:cubicBezTo>
                  <a:cubicBezTo>
                    <a:pt x="2765752" y="862089"/>
                    <a:pt x="2724833" y="848139"/>
                    <a:pt x="2684844" y="836050"/>
                  </a:cubicBezTo>
                  <a:cubicBezTo>
                    <a:pt x="2671824" y="831400"/>
                    <a:pt x="2657875" y="827680"/>
                    <a:pt x="2644855" y="823030"/>
                  </a:cubicBezTo>
                  <a:cubicBezTo>
                    <a:pt x="2598356" y="807220"/>
                    <a:pt x="2543488" y="787691"/>
                    <a:pt x="2492339" y="758861"/>
                  </a:cubicBezTo>
                  <a:cubicBezTo>
                    <a:pt x="2479319" y="751422"/>
                    <a:pt x="2467229" y="742122"/>
                    <a:pt x="2455140" y="734682"/>
                  </a:cubicBezTo>
                  <a:lnTo>
                    <a:pt x="2445840" y="728172"/>
                  </a:lnTo>
                  <a:cubicBezTo>
                    <a:pt x="2425380" y="714223"/>
                    <a:pt x="2403991" y="701203"/>
                    <a:pt x="2387251" y="691903"/>
                  </a:cubicBezTo>
                  <a:cubicBezTo>
                    <a:pt x="2354702" y="672374"/>
                    <a:pt x="2317503" y="654704"/>
                    <a:pt x="2269144" y="634244"/>
                  </a:cubicBezTo>
                  <a:cubicBezTo>
                    <a:pt x="2247755" y="624945"/>
                    <a:pt x="2225435" y="616575"/>
                    <a:pt x="2204046" y="608205"/>
                  </a:cubicBezTo>
                  <a:cubicBezTo>
                    <a:pt x="2185446" y="600765"/>
                    <a:pt x="2164987" y="593326"/>
                    <a:pt x="2146387" y="584956"/>
                  </a:cubicBezTo>
                  <a:cubicBezTo>
                    <a:pt x="2108258" y="569146"/>
                    <a:pt x="2069199" y="549616"/>
                    <a:pt x="2028280" y="525437"/>
                  </a:cubicBezTo>
                  <a:cubicBezTo>
                    <a:pt x="1932493" y="468709"/>
                    <a:pt x="1841355" y="396170"/>
                    <a:pt x="1748357" y="303172"/>
                  </a:cubicBezTo>
                  <a:cubicBezTo>
                    <a:pt x="1719528" y="273413"/>
                    <a:pt x="1693488" y="239004"/>
                    <a:pt x="1669309" y="206455"/>
                  </a:cubicBezTo>
                  <a:lnTo>
                    <a:pt x="1669309" y="205525"/>
                  </a:lnTo>
                  <a:cubicBezTo>
                    <a:pt x="1657219" y="189715"/>
                    <a:pt x="1645130" y="172976"/>
                    <a:pt x="1631180" y="157166"/>
                  </a:cubicBezTo>
                  <a:cubicBezTo>
                    <a:pt x="1617230" y="140426"/>
                    <a:pt x="1603281" y="124617"/>
                    <a:pt x="1586541" y="107877"/>
                  </a:cubicBezTo>
                  <a:cubicBezTo>
                    <a:pt x="1554922" y="77188"/>
                    <a:pt x="1517723" y="53009"/>
                    <a:pt x="1478664" y="38129"/>
                  </a:cubicBezTo>
                  <a:cubicBezTo>
                    <a:pt x="1457274" y="29759"/>
                    <a:pt x="1435885" y="24179"/>
                    <a:pt x="1418215" y="19529"/>
                  </a:cubicBezTo>
                  <a:cubicBezTo>
                    <a:pt x="1397756" y="13950"/>
                    <a:pt x="1376366" y="10230"/>
                    <a:pt x="1353117" y="7440"/>
                  </a:cubicBezTo>
                  <a:cubicBezTo>
                    <a:pt x="1327077" y="1860"/>
                    <a:pt x="1307548" y="0"/>
                    <a:pt x="1288948" y="0"/>
                  </a:cubicBezTo>
                  <a:lnTo>
                    <a:pt x="1288948" y="0"/>
                  </a:lnTo>
                  <a:close/>
                </a:path>
              </a:pathLst>
            </a:custGeom>
            <a:solidFill>
              <a:srgbClr val="6DB778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" name="Graphic 12">
              <a:extLst>
                <a:ext uri="{FF2B5EF4-FFF2-40B4-BE49-F238E27FC236}">
                  <a16:creationId xmlns:a16="http://schemas.microsoft.com/office/drawing/2014/main" xmlns="" id="{BF1F93F8-E7B1-3D06-9393-7FB5FA5D7225}"/>
                </a:ext>
              </a:extLst>
            </p:cNvPr>
            <p:cNvGrpSpPr/>
            <p:nvPr/>
          </p:nvGrpSpPr>
          <p:grpSpPr>
            <a:xfrm>
              <a:off x="-1424" y="1999624"/>
              <a:ext cx="3841541" cy="3868704"/>
              <a:chOff x="-1424" y="1999624"/>
              <a:chExt cx="3841541" cy="3868704"/>
            </a:xfrm>
          </p:grpSpPr>
          <p:grpSp>
            <p:nvGrpSpPr>
              <p:cNvPr id="30" name="Graphic 12">
                <a:extLst>
                  <a:ext uri="{FF2B5EF4-FFF2-40B4-BE49-F238E27FC236}">
                    <a16:creationId xmlns:a16="http://schemas.microsoft.com/office/drawing/2014/main" xmlns="" id="{B84DECAA-F1A0-8AF6-B784-79D29C7913BA}"/>
                  </a:ext>
                </a:extLst>
              </p:cNvPr>
              <p:cNvGrpSpPr/>
              <p:nvPr/>
            </p:nvGrpSpPr>
            <p:grpSpPr>
              <a:xfrm>
                <a:off x="15681" y="2010784"/>
                <a:ext cx="3778973" cy="3837085"/>
                <a:chOff x="15681" y="2010784"/>
                <a:chExt cx="3778973" cy="3837085"/>
              </a:xfrm>
            </p:grpSpPr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xmlns="" id="{B5868CD1-885A-23BB-7B14-2E96ED43CA4F}"/>
                    </a:ext>
                  </a:extLst>
                </p:cNvPr>
                <p:cNvSpPr/>
                <p:nvPr/>
              </p:nvSpPr>
              <p:spPr>
                <a:xfrm>
                  <a:off x="15681" y="2622709"/>
                  <a:ext cx="3474523" cy="3225160"/>
                </a:xfrm>
                <a:custGeom>
                  <a:avLst/>
                  <a:gdLst>
                    <a:gd name="connsiteX0" fmla="*/ 1420204 w 3474523"/>
                    <a:gd name="connsiteY0" fmla="*/ 267833 h 3225160"/>
                    <a:gd name="connsiteX1" fmla="*/ 1433224 w 3474523"/>
                    <a:gd name="connsiteY1" fmla="*/ 233424 h 3225160"/>
                    <a:gd name="connsiteX2" fmla="*/ 1450893 w 3474523"/>
                    <a:gd name="connsiteY2" fmla="*/ 199945 h 3225160"/>
                    <a:gd name="connsiteX3" fmla="*/ 1458333 w 3474523"/>
                    <a:gd name="connsiteY3" fmla="*/ 186925 h 3225160"/>
                    <a:gd name="connsiteX4" fmla="*/ 1488092 w 3474523"/>
                    <a:gd name="connsiteY4" fmla="*/ 130197 h 3225160"/>
                    <a:gd name="connsiteX5" fmla="*/ 1481582 w 3474523"/>
                    <a:gd name="connsiteY5" fmla="*/ 112527 h 3225160"/>
                    <a:gd name="connsiteX6" fmla="*/ 1476002 w 3474523"/>
                    <a:gd name="connsiteY6" fmla="*/ 111597 h 3225160"/>
                    <a:gd name="connsiteX7" fmla="*/ 1463913 w 3474523"/>
                    <a:gd name="connsiteY7" fmla="*/ 119967 h 3225160"/>
                    <a:gd name="connsiteX8" fmla="*/ 1463913 w 3474523"/>
                    <a:gd name="connsiteY8" fmla="*/ 120897 h 3225160"/>
                    <a:gd name="connsiteX9" fmla="*/ 1463913 w 3474523"/>
                    <a:gd name="connsiteY9" fmla="*/ 121827 h 3225160"/>
                    <a:gd name="connsiteX10" fmla="*/ 1461123 w 3474523"/>
                    <a:gd name="connsiteY10" fmla="*/ 121827 h 3225160"/>
                    <a:gd name="connsiteX11" fmla="*/ 1451823 w 3474523"/>
                    <a:gd name="connsiteY11" fmla="*/ 124617 h 3225160"/>
                    <a:gd name="connsiteX12" fmla="*/ 1434153 w 3474523"/>
                    <a:gd name="connsiteY12" fmla="*/ 143216 h 3225160"/>
                    <a:gd name="connsiteX13" fmla="*/ 1418344 w 3474523"/>
                    <a:gd name="connsiteY13" fmla="*/ 160886 h 3225160"/>
                    <a:gd name="connsiteX14" fmla="*/ 1414624 w 3474523"/>
                    <a:gd name="connsiteY14" fmla="*/ 164606 h 3225160"/>
                    <a:gd name="connsiteX15" fmla="*/ 1420204 w 3474523"/>
                    <a:gd name="connsiteY15" fmla="*/ 140426 h 3225160"/>
                    <a:gd name="connsiteX16" fmla="*/ 1425784 w 3474523"/>
                    <a:gd name="connsiteY16" fmla="*/ 100438 h 3225160"/>
                    <a:gd name="connsiteX17" fmla="*/ 1427644 w 3474523"/>
                    <a:gd name="connsiteY17" fmla="*/ 32549 h 3225160"/>
                    <a:gd name="connsiteX18" fmla="*/ 1427644 w 3474523"/>
                    <a:gd name="connsiteY18" fmla="*/ 19529 h 3225160"/>
                    <a:gd name="connsiteX19" fmla="*/ 1427644 w 3474523"/>
                    <a:gd name="connsiteY19" fmla="*/ 18600 h 3225160"/>
                    <a:gd name="connsiteX20" fmla="*/ 1424854 w 3474523"/>
                    <a:gd name="connsiteY20" fmla="*/ 6510 h 3225160"/>
                    <a:gd name="connsiteX21" fmla="*/ 1413694 w 3474523"/>
                    <a:gd name="connsiteY21" fmla="*/ 0 h 3225160"/>
                    <a:gd name="connsiteX22" fmla="*/ 1410904 w 3474523"/>
                    <a:gd name="connsiteY22" fmla="*/ 0 h 3225160"/>
                    <a:gd name="connsiteX23" fmla="*/ 1401604 w 3474523"/>
                    <a:gd name="connsiteY23" fmla="*/ 2790 h 3225160"/>
                    <a:gd name="connsiteX24" fmla="*/ 1399744 w 3474523"/>
                    <a:gd name="connsiteY24" fmla="*/ 3720 h 3225160"/>
                    <a:gd name="connsiteX25" fmla="*/ 1398814 w 3474523"/>
                    <a:gd name="connsiteY25" fmla="*/ 3720 h 3225160"/>
                    <a:gd name="connsiteX26" fmla="*/ 1396954 w 3474523"/>
                    <a:gd name="connsiteY26" fmla="*/ 3720 h 3225160"/>
                    <a:gd name="connsiteX27" fmla="*/ 1390445 w 3474523"/>
                    <a:gd name="connsiteY27" fmla="*/ 5580 h 3225160"/>
                    <a:gd name="connsiteX28" fmla="*/ 1385795 w 3474523"/>
                    <a:gd name="connsiteY28" fmla="*/ 8370 h 3225160"/>
                    <a:gd name="connsiteX29" fmla="*/ 1383935 w 3474523"/>
                    <a:gd name="connsiteY29" fmla="*/ 9300 h 3225160"/>
                    <a:gd name="connsiteX30" fmla="*/ 1374635 w 3474523"/>
                    <a:gd name="connsiteY30" fmla="*/ 17670 h 3225160"/>
                    <a:gd name="connsiteX31" fmla="*/ 1368125 w 3474523"/>
                    <a:gd name="connsiteY31" fmla="*/ 26969 h 3225160"/>
                    <a:gd name="connsiteX32" fmla="*/ 1367195 w 3474523"/>
                    <a:gd name="connsiteY32" fmla="*/ 27899 h 3225160"/>
                    <a:gd name="connsiteX33" fmla="*/ 1362545 w 3474523"/>
                    <a:gd name="connsiteY33" fmla="*/ 38129 h 3225160"/>
                    <a:gd name="connsiteX34" fmla="*/ 1352316 w 3474523"/>
                    <a:gd name="connsiteY34" fmla="*/ 70678 h 3225160"/>
                    <a:gd name="connsiteX35" fmla="*/ 1349526 w 3474523"/>
                    <a:gd name="connsiteY35" fmla="*/ 80908 h 3225160"/>
                    <a:gd name="connsiteX36" fmla="*/ 1347666 w 3474523"/>
                    <a:gd name="connsiteY36" fmla="*/ 86488 h 3225160"/>
                    <a:gd name="connsiteX37" fmla="*/ 1342086 w 3474523"/>
                    <a:gd name="connsiteY37" fmla="*/ 75328 h 3225160"/>
                    <a:gd name="connsiteX38" fmla="*/ 1330926 w 3474523"/>
                    <a:gd name="connsiteY38" fmla="*/ 55799 h 3225160"/>
                    <a:gd name="connsiteX39" fmla="*/ 1324416 w 3474523"/>
                    <a:gd name="connsiteY39" fmla="*/ 44639 h 3225160"/>
                    <a:gd name="connsiteX40" fmla="*/ 1323486 w 3474523"/>
                    <a:gd name="connsiteY40" fmla="*/ 43709 h 3225160"/>
                    <a:gd name="connsiteX41" fmla="*/ 1322556 w 3474523"/>
                    <a:gd name="connsiteY41" fmla="*/ 42779 h 3225160"/>
                    <a:gd name="connsiteX42" fmla="*/ 1322556 w 3474523"/>
                    <a:gd name="connsiteY42" fmla="*/ 43709 h 3225160"/>
                    <a:gd name="connsiteX43" fmla="*/ 1316976 w 3474523"/>
                    <a:gd name="connsiteY43" fmla="*/ 31619 h 3225160"/>
                    <a:gd name="connsiteX44" fmla="*/ 1309537 w 3474523"/>
                    <a:gd name="connsiteY44" fmla="*/ 24179 h 3225160"/>
                    <a:gd name="connsiteX45" fmla="*/ 1300237 w 3474523"/>
                    <a:gd name="connsiteY45" fmla="*/ 19529 h 3225160"/>
                    <a:gd name="connsiteX46" fmla="*/ 1298377 w 3474523"/>
                    <a:gd name="connsiteY46" fmla="*/ 19529 h 3225160"/>
                    <a:gd name="connsiteX47" fmla="*/ 1290007 w 3474523"/>
                    <a:gd name="connsiteY47" fmla="*/ 24179 h 3225160"/>
                    <a:gd name="connsiteX48" fmla="*/ 1287217 w 3474523"/>
                    <a:gd name="connsiteY48" fmla="*/ 32549 h 3225160"/>
                    <a:gd name="connsiteX49" fmla="*/ 1289077 w 3474523"/>
                    <a:gd name="connsiteY49" fmla="*/ 54869 h 3225160"/>
                    <a:gd name="connsiteX50" fmla="*/ 1288147 w 3474523"/>
                    <a:gd name="connsiteY50" fmla="*/ 69748 h 3225160"/>
                    <a:gd name="connsiteX51" fmla="*/ 1283497 w 3474523"/>
                    <a:gd name="connsiteY51" fmla="*/ 71608 h 3225160"/>
                    <a:gd name="connsiteX52" fmla="*/ 1281637 w 3474523"/>
                    <a:gd name="connsiteY52" fmla="*/ 72538 h 3225160"/>
                    <a:gd name="connsiteX53" fmla="*/ 1276057 w 3474523"/>
                    <a:gd name="connsiteY53" fmla="*/ 74398 h 3225160"/>
                    <a:gd name="connsiteX54" fmla="*/ 1270478 w 3474523"/>
                    <a:gd name="connsiteY54" fmla="*/ 75328 h 3225160"/>
                    <a:gd name="connsiteX55" fmla="*/ 1263038 w 3474523"/>
                    <a:gd name="connsiteY55" fmla="*/ 74398 h 3225160"/>
                    <a:gd name="connsiteX56" fmla="*/ 1259318 w 3474523"/>
                    <a:gd name="connsiteY56" fmla="*/ 73468 h 3225160"/>
                    <a:gd name="connsiteX57" fmla="*/ 1254668 w 3474523"/>
                    <a:gd name="connsiteY57" fmla="*/ 63238 h 3225160"/>
                    <a:gd name="connsiteX58" fmla="*/ 1224909 w 3474523"/>
                    <a:gd name="connsiteY58" fmla="*/ 32549 h 3225160"/>
                    <a:gd name="connsiteX59" fmla="*/ 1217469 w 3474523"/>
                    <a:gd name="connsiteY59" fmla="*/ 31619 h 3225160"/>
                    <a:gd name="connsiteX60" fmla="*/ 1211889 w 3474523"/>
                    <a:gd name="connsiteY60" fmla="*/ 32549 h 3225160"/>
                    <a:gd name="connsiteX61" fmla="*/ 1202589 w 3474523"/>
                    <a:gd name="connsiteY61" fmla="*/ 40919 h 3225160"/>
                    <a:gd name="connsiteX62" fmla="*/ 1197939 w 3474523"/>
                    <a:gd name="connsiteY62" fmla="*/ 57659 h 3225160"/>
                    <a:gd name="connsiteX63" fmla="*/ 1196079 w 3474523"/>
                    <a:gd name="connsiteY63" fmla="*/ 77188 h 3225160"/>
                    <a:gd name="connsiteX64" fmla="*/ 1197009 w 3474523"/>
                    <a:gd name="connsiteY64" fmla="*/ 99508 h 3225160"/>
                    <a:gd name="connsiteX65" fmla="*/ 1190499 w 3474523"/>
                    <a:gd name="connsiteY65" fmla="*/ 90208 h 3225160"/>
                    <a:gd name="connsiteX66" fmla="*/ 1189570 w 3474523"/>
                    <a:gd name="connsiteY66" fmla="*/ 88348 h 3225160"/>
                    <a:gd name="connsiteX67" fmla="*/ 1177480 w 3474523"/>
                    <a:gd name="connsiteY67" fmla="*/ 79978 h 3225160"/>
                    <a:gd name="connsiteX68" fmla="*/ 1172830 w 3474523"/>
                    <a:gd name="connsiteY68" fmla="*/ 80908 h 3225160"/>
                    <a:gd name="connsiteX69" fmla="*/ 1167250 w 3474523"/>
                    <a:gd name="connsiteY69" fmla="*/ 85558 h 3225160"/>
                    <a:gd name="connsiteX70" fmla="*/ 1166320 w 3474523"/>
                    <a:gd name="connsiteY70" fmla="*/ 85558 h 3225160"/>
                    <a:gd name="connsiteX71" fmla="*/ 1161670 w 3474523"/>
                    <a:gd name="connsiteY71" fmla="*/ 86488 h 3225160"/>
                    <a:gd name="connsiteX72" fmla="*/ 1155160 w 3474523"/>
                    <a:gd name="connsiteY72" fmla="*/ 92998 h 3225160"/>
                    <a:gd name="connsiteX73" fmla="*/ 1155160 w 3474523"/>
                    <a:gd name="connsiteY73" fmla="*/ 102297 h 3225160"/>
                    <a:gd name="connsiteX74" fmla="*/ 1157950 w 3474523"/>
                    <a:gd name="connsiteY74" fmla="*/ 111597 h 3225160"/>
                    <a:gd name="connsiteX75" fmla="*/ 1158880 w 3474523"/>
                    <a:gd name="connsiteY75" fmla="*/ 113457 h 3225160"/>
                    <a:gd name="connsiteX76" fmla="*/ 1170040 w 3474523"/>
                    <a:gd name="connsiteY76" fmla="*/ 164606 h 3225160"/>
                    <a:gd name="connsiteX77" fmla="*/ 1174690 w 3474523"/>
                    <a:gd name="connsiteY77" fmla="*/ 190645 h 3225160"/>
                    <a:gd name="connsiteX78" fmla="*/ 1175620 w 3474523"/>
                    <a:gd name="connsiteY78" fmla="*/ 200875 h 3225160"/>
                    <a:gd name="connsiteX79" fmla="*/ 1168180 w 3474523"/>
                    <a:gd name="connsiteY79" fmla="*/ 205525 h 3225160"/>
                    <a:gd name="connsiteX80" fmla="*/ 1165390 w 3474523"/>
                    <a:gd name="connsiteY80" fmla="*/ 215755 h 3225160"/>
                    <a:gd name="connsiteX81" fmla="*/ 1165390 w 3474523"/>
                    <a:gd name="connsiteY81" fmla="*/ 219475 h 3225160"/>
                    <a:gd name="connsiteX82" fmla="*/ 1155160 w 3474523"/>
                    <a:gd name="connsiteY82" fmla="*/ 278063 h 3225160"/>
                    <a:gd name="connsiteX83" fmla="*/ 1143071 w 3474523"/>
                    <a:gd name="connsiteY83" fmla="*/ 314332 h 3225160"/>
                    <a:gd name="connsiteX84" fmla="*/ 1133771 w 3474523"/>
                    <a:gd name="connsiteY84" fmla="*/ 343162 h 3225160"/>
                    <a:gd name="connsiteX85" fmla="*/ 1124471 w 3474523"/>
                    <a:gd name="connsiteY85" fmla="*/ 376641 h 3225160"/>
                    <a:gd name="connsiteX86" fmla="*/ 1118891 w 3474523"/>
                    <a:gd name="connsiteY86" fmla="*/ 408260 h 3225160"/>
                    <a:gd name="connsiteX87" fmla="*/ 1118891 w 3474523"/>
                    <a:gd name="connsiteY87" fmla="*/ 411050 h 3225160"/>
                    <a:gd name="connsiteX88" fmla="*/ 1104942 w 3474523"/>
                    <a:gd name="connsiteY88" fmla="*/ 562636 h 3225160"/>
                    <a:gd name="connsiteX89" fmla="*/ 1105872 w 3474523"/>
                    <a:gd name="connsiteY89" fmla="*/ 717012 h 3225160"/>
                    <a:gd name="connsiteX90" fmla="*/ 1120751 w 3474523"/>
                    <a:gd name="connsiteY90" fmla="*/ 875108 h 3225160"/>
                    <a:gd name="connsiteX91" fmla="*/ 1120751 w 3474523"/>
                    <a:gd name="connsiteY91" fmla="*/ 877899 h 3225160"/>
                    <a:gd name="connsiteX92" fmla="*/ 1128191 w 3474523"/>
                    <a:gd name="connsiteY92" fmla="*/ 937417 h 3225160"/>
                    <a:gd name="connsiteX93" fmla="*/ 1131911 w 3474523"/>
                    <a:gd name="connsiteY93" fmla="*/ 945787 h 3225160"/>
                    <a:gd name="connsiteX94" fmla="*/ 1132841 w 3474523"/>
                    <a:gd name="connsiteY94" fmla="*/ 948577 h 3225160"/>
                    <a:gd name="connsiteX95" fmla="*/ 1139351 w 3474523"/>
                    <a:gd name="connsiteY95" fmla="*/ 955087 h 3225160"/>
                    <a:gd name="connsiteX96" fmla="*/ 1144001 w 3474523"/>
                    <a:gd name="connsiteY96" fmla="*/ 956017 h 3225160"/>
                    <a:gd name="connsiteX97" fmla="*/ 1148651 w 3474523"/>
                    <a:gd name="connsiteY97" fmla="*/ 955087 h 3225160"/>
                    <a:gd name="connsiteX98" fmla="*/ 1154230 w 3474523"/>
                    <a:gd name="connsiteY98" fmla="*/ 954157 h 3225160"/>
                    <a:gd name="connsiteX99" fmla="*/ 1156090 w 3474523"/>
                    <a:gd name="connsiteY99" fmla="*/ 953227 h 3225160"/>
                    <a:gd name="connsiteX100" fmla="*/ 1156090 w 3474523"/>
                    <a:gd name="connsiteY100" fmla="*/ 953227 h 3225160"/>
                    <a:gd name="connsiteX101" fmla="*/ 1157020 w 3474523"/>
                    <a:gd name="connsiteY101" fmla="*/ 953227 h 3225160"/>
                    <a:gd name="connsiteX102" fmla="*/ 1209099 w 3474523"/>
                    <a:gd name="connsiteY102" fmla="*/ 942067 h 3225160"/>
                    <a:gd name="connsiteX103" fmla="*/ 1234208 w 3474523"/>
                    <a:gd name="connsiteY103" fmla="*/ 936487 h 3225160"/>
                    <a:gd name="connsiteX104" fmla="*/ 1249088 w 3474523"/>
                    <a:gd name="connsiteY104" fmla="*/ 933697 h 3225160"/>
                    <a:gd name="connsiteX105" fmla="*/ 1314186 w 3474523"/>
                    <a:gd name="connsiteY105" fmla="*/ 918818 h 3225160"/>
                    <a:gd name="connsiteX106" fmla="*/ 1391375 w 3474523"/>
                    <a:gd name="connsiteY106" fmla="*/ 896498 h 3225160"/>
                    <a:gd name="connsiteX107" fmla="*/ 1430434 w 3474523"/>
                    <a:gd name="connsiteY107" fmla="*/ 880688 h 3225160"/>
                    <a:gd name="connsiteX108" fmla="*/ 1449963 w 3474523"/>
                    <a:gd name="connsiteY108" fmla="*/ 870459 h 3225160"/>
                    <a:gd name="connsiteX109" fmla="*/ 1469493 w 3474523"/>
                    <a:gd name="connsiteY109" fmla="*/ 855579 h 3225160"/>
                    <a:gd name="connsiteX110" fmla="*/ 1472283 w 3474523"/>
                    <a:gd name="connsiteY110" fmla="*/ 849999 h 3225160"/>
                    <a:gd name="connsiteX111" fmla="*/ 1475073 w 3474523"/>
                    <a:gd name="connsiteY111" fmla="*/ 849999 h 3225160"/>
                    <a:gd name="connsiteX112" fmla="*/ 1480652 w 3474523"/>
                    <a:gd name="connsiteY112" fmla="*/ 849069 h 3225160"/>
                    <a:gd name="connsiteX113" fmla="*/ 1489022 w 3474523"/>
                    <a:gd name="connsiteY113" fmla="*/ 840699 h 3225160"/>
                    <a:gd name="connsiteX114" fmla="*/ 1489022 w 3474523"/>
                    <a:gd name="connsiteY114" fmla="*/ 829540 h 3225160"/>
                    <a:gd name="connsiteX115" fmla="*/ 1488092 w 3474523"/>
                    <a:gd name="connsiteY115" fmla="*/ 827680 h 3225160"/>
                    <a:gd name="connsiteX116" fmla="*/ 1470423 w 3474523"/>
                    <a:gd name="connsiteY116" fmla="*/ 794201 h 3225160"/>
                    <a:gd name="connsiteX117" fmla="*/ 1452753 w 3474523"/>
                    <a:gd name="connsiteY117" fmla="*/ 754211 h 3225160"/>
                    <a:gd name="connsiteX118" fmla="*/ 1427644 w 3474523"/>
                    <a:gd name="connsiteY118" fmla="*/ 673304 h 3225160"/>
                    <a:gd name="connsiteX119" fmla="*/ 1402534 w 3474523"/>
                    <a:gd name="connsiteY119" fmla="*/ 435229 h 3225160"/>
                    <a:gd name="connsiteX120" fmla="*/ 1407184 w 3474523"/>
                    <a:gd name="connsiteY120" fmla="*/ 353391 h 3225160"/>
                    <a:gd name="connsiteX121" fmla="*/ 1420204 w 3474523"/>
                    <a:gd name="connsiteY121" fmla="*/ 267833 h 3225160"/>
                    <a:gd name="connsiteX122" fmla="*/ 2783550 w 3474523"/>
                    <a:gd name="connsiteY122" fmla="*/ 1478664 h 3225160"/>
                    <a:gd name="connsiteX123" fmla="*/ 2893288 w 3474523"/>
                    <a:gd name="connsiteY123" fmla="*/ 1415425 h 3225160"/>
                    <a:gd name="connsiteX124" fmla="*/ 2963966 w 3474523"/>
                    <a:gd name="connsiteY124" fmla="*/ 1349397 h 3225160"/>
                    <a:gd name="connsiteX125" fmla="*/ 2979776 w 3474523"/>
                    <a:gd name="connsiteY125" fmla="*/ 1364277 h 3225160"/>
                    <a:gd name="connsiteX126" fmla="*/ 3031854 w 3474523"/>
                    <a:gd name="connsiteY126" fmla="*/ 1386596 h 3225160"/>
                    <a:gd name="connsiteX127" fmla="*/ 3044874 w 3474523"/>
                    <a:gd name="connsiteY127" fmla="*/ 1387526 h 3225160"/>
                    <a:gd name="connsiteX128" fmla="*/ 3085793 w 3474523"/>
                    <a:gd name="connsiteY128" fmla="*/ 1379156 h 3225160"/>
                    <a:gd name="connsiteX129" fmla="*/ 3134152 w 3474523"/>
                    <a:gd name="connsiteY129" fmla="*/ 1343817 h 3225160"/>
                    <a:gd name="connsiteX130" fmla="*/ 3152751 w 3474523"/>
                    <a:gd name="connsiteY130" fmla="*/ 1317778 h 3225160"/>
                    <a:gd name="connsiteX131" fmla="*/ 3165771 w 3474523"/>
                    <a:gd name="connsiteY131" fmla="*/ 1293598 h 3225160"/>
                    <a:gd name="connsiteX132" fmla="*/ 3184371 w 3474523"/>
                    <a:gd name="connsiteY132" fmla="*/ 1232220 h 3225160"/>
                    <a:gd name="connsiteX133" fmla="*/ 3183441 w 3474523"/>
                    <a:gd name="connsiteY133" fmla="*/ 1204320 h 3225160"/>
                    <a:gd name="connsiteX134" fmla="*/ 3169491 w 3474523"/>
                    <a:gd name="connsiteY134" fmla="*/ 1174561 h 3225160"/>
                    <a:gd name="connsiteX135" fmla="*/ 3138802 w 3474523"/>
                    <a:gd name="connsiteY135" fmla="*/ 1154102 h 3225160"/>
                    <a:gd name="connsiteX136" fmla="*/ 3167631 w 3474523"/>
                    <a:gd name="connsiteY136" fmla="*/ 1097373 h 3225160"/>
                    <a:gd name="connsiteX137" fmla="*/ 3178791 w 3474523"/>
                    <a:gd name="connsiteY137" fmla="*/ 1079703 h 3225160"/>
                    <a:gd name="connsiteX138" fmla="*/ 3205760 w 3474523"/>
                    <a:gd name="connsiteY138" fmla="*/ 1034135 h 3225160"/>
                    <a:gd name="connsiteX139" fmla="*/ 3240169 w 3474523"/>
                    <a:gd name="connsiteY139" fmla="*/ 958806 h 3225160"/>
                    <a:gd name="connsiteX140" fmla="*/ 3249469 w 3474523"/>
                    <a:gd name="connsiteY140" fmla="*/ 883478 h 3225160"/>
                    <a:gd name="connsiteX141" fmla="*/ 3217850 w 3474523"/>
                    <a:gd name="connsiteY141" fmla="*/ 805360 h 3225160"/>
                    <a:gd name="connsiteX142" fmla="*/ 3163911 w 3474523"/>
                    <a:gd name="connsiteY142" fmla="*/ 742122 h 3225160"/>
                    <a:gd name="connsiteX143" fmla="*/ 3103462 w 3474523"/>
                    <a:gd name="connsiteY143" fmla="*/ 686323 h 3225160"/>
                    <a:gd name="connsiteX144" fmla="*/ 3042084 w 3474523"/>
                    <a:gd name="connsiteY144" fmla="*/ 636105 h 3225160"/>
                    <a:gd name="connsiteX145" fmla="*/ 2976056 w 3474523"/>
                    <a:gd name="connsiteY145" fmla="*/ 582166 h 3225160"/>
                    <a:gd name="connsiteX146" fmla="*/ 2830049 w 3474523"/>
                    <a:gd name="connsiteY146" fmla="*/ 459409 h 3225160"/>
                    <a:gd name="connsiteX147" fmla="*/ 2680323 w 3474523"/>
                    <a:gd name="connsiteY147" fmla="*/ 340372 h 3225160"/>
                    <a:gd name="connsiteX148" fmla="*/ 2400400 w 3474523"/>
                    <a:gd name="connsiteY148" fmla="*/ 151586 h 3225160"/>
                    <a:gd name="connsiteX149" fmla="*/ 2250673 w 3474523"/>
                    <a:gd name="connsiteY149" fmla="*/ 79978 h 3225160"/>
                    <a:gd name="connsiteX150" fmla="*/ 2086998 w 3474523"/>
                    <a:gd name="connsiteY150" fmla="*/ 25109 h 3225160"/>
                    <a:gd name="connsiteX151" fmla="*/ 1956801 w 3474523"/>
                    <a:gd name="connsiteY151" fmla="*/ 4650 h 3225160"/>
                    <a:gd name="connsiteX152" fmla="*/ 1933551 w 3474523"/>
                    <a:gd name="connsiteY152" fmla="*/ 5580 h 3225160"/>
                    <a:gd name="connsiteX153" fmla="*/ 1785685 w 3474523"/>
                    <a:gd name="connsiteY153" fmla="*/ 61378 h 3225160"/>
                    <a:gd name="connsiteX154" fmla="*/ 1701057 w 3474523"/>
                    <a:gd name="connsiteY154" fmla="*/ 137637 h 3225160"/>
                    <a:gd name="connsiteX155" fmla="*/ 1667578 w 3474523"/>
                    <a:gd name="connsiteY155" fmla="*/ 183205 h 3225160"/>
                    <a:gd name="connsiteX156" fmla="*/ 1660138 w 3474523"/>
                    <a:gd name="connsiteY156" fmla="*/ 195295 h 3225160"/>
                    <a:gd name="connsiteX157" fmla="*/ 1653628 w 3474523"/>
                    <a:gd name="connsiteY157" fmla="*/ 195295 h 3225160"/>
                    <a:gd name="connsiteX158" fmla="*/ 1640608 w 3474523"/>
                    <a:gd name="connsiteY158" fmla="*/ 196225 h 3225160"/>
                    <a:gd name="connsiteX159" fmla="*/ 1600619 w 3474523"/>
                    <a:gd name="connsiteY159" fmla="*/ 212035 h 3225160"/>
                    <a:gd name="connsiteX160" fmla="*/ 1567140 w 3474523"/>
                    <a:gd name="connsiteY160" fmla="*/ 239004 h 3225160"/>
                    <a:gd name="connsiteX161" fmla="*/ 1541101 w 3474523"/>
                    <a:gd name="connsiteY161" fmla="*/ 271553 h 3225160"/>
                    <a:gd name="connsiteX162" fmla="*/ 1505762 w 3474523"/>
                    <a:gd name="connsiteY162" fmla="*/ 352461 h 3225160"/>
                    <a:gd name="connsiteX163" fmla="*/ 1502972 w 3474523"/>
                    <a:gd name="connsiteY163" fmla="*/ 391520 h 3225160"/>
                    <a:gd name="connsiteX164" fmla="*/ 1514132 w 3474523"/>
                    <a:gd name="connsiteY164" fmla="*/ 427789 h 3225160"/>
                    <a:gd name="connsiteX165" fmla="*/ 1536451 w 3474523"/>
                    <a:gd name="connsiteY165" fmla="*/ 451969 h 3225160"/>
                    <a:gd name="connsiteX166" fmla="*/ 1574580 w 3474523"/>
                    <a:gd name="connsiteY166" fmla="*/ 465919 h 3225160"/>
                    <a:gd name="connsiteX167" fmla="*/ 1577370 w 3474523"/>
                    <a:gd name="connsiteY167" fmla="*/ 465919 h 3225160"/>
                    <a:gd name="connsiteX168" fmla="*/ 1582020 w 3474523"/>
                    <a:gd name="connsiteY168" fmla="*/ 464988 h 3225160"/>
                    <a:gd name="connsiteX169" fmla="*/ 1569000 w 3474523"/>
                    <a:gd name="connsiteY169" fmla="*/ 490098 h 3225160"/>
                    <a:gd name="connsiteX170" fmla="*/ 1546681 w 3474523"/>
                    <a:gd name="connsiteY170" fmla="*/ 553336 h 3225160"/>
                    <a:gd name="connsiteX171" fmla="*/ 1532731 w 3474523"/>
                    <a:gd name="connsiteY171" fmla="*/ 684463 h 3225160"/>
                    <a:gd name="connsiteX172" fmla="*/ 1555050 w 3474523"/>
                    <a:gd name="connsiteY172" fmla="*/ 816520 h 3225160"/>
                    <a:gd name="connsiteX173" fmla="*/ 1608059 w 3474523"/>
                    <a:gd name="connsiteY173" fmla="*/ 940207 h 3225160"/>
                    <a:gd name="connsiteX174" fmla="*/ 1687107 w 3474523"/>
                    <a:gd name="connsiteY174" fmla="*/ 1045294 h 3225160"/>
                    <a:gd name="connsiteX175" fmla="*/ 1740116 w 3474523"/>
                    <a:gd name="connsiteY175" fmla="*/ 1096443 h 3225160"/>
                    <a:gd name="connsiteX176" fmla="*/ 1798705 w 3474523"/>
                    <a:gd name="connsiteY176" fmla="*/ 1146662 h 3225160"/>
                    <a:gd name="connsiteX177" fmla="*/ 2065608 w 3474523"/>
                    <a:gd name="connsiteY177" fmla="*/ 1314988 h 3225160"/>
                    <a:gd name="connsiteX178" fmla="*/ 2113037 w 3474523"/>
                    <a:gd name="connsiteY178" fmla="*/ 1337307 h 3225160"/>
                    <a:gd name="connsiteX179" fmla="*/ 2118617 w 3474523"/>
                    <a:gd name="connsiteY179" fmla="*/ 1340097 h 3225160"/>
                    <a:gd name="connsiteX180" fmla="*/ 2140006 w 3474523"/>
                    <a:gd name="connsiteY180" fmla="*/ 1353117 h 3225160"/>
                    <a:gd name="connsiteX181" fmla="*/ 2140936 w 3474523"/>
                    <a:gd name="connsiteY181" fmla="*/ 1354047 h 3225160"/>
                    <a:gd name="connsiteX182" fmla="*/ 2179065 w 3474523"/>
                    <a:gd name="connsiteY182" fmla="*/ 1376366 h 3225160"/>
                    <a:gd name="connsiteX183" fmla="*/ 2259973 w 3474523"/>
                    <a:gd name="connsiteY183" fmla="*/ 1418215 h 3225160"/>
                    <a:gd name="connsiteX184" fmla="*/ 2435739 w 3474523"/>
                    <a:gd name="connsiteY184" fmla="*/ 1484244 h 3225160"/>
                    <a:gd name="connsiteX185" fmla="*/ 2618944 w 3474523"/>
                    <a:gd name="connsiteY185" fmla="*/ 1511213 h 3225160"/>
                    <a:gd name="connsiteX186" fmla="*/ 2783550 w 3474523"/>
                    <a:gd name="connsiteY186" fmla="*/ 1478664 h 3225160"/>
                    <a:gd name="connsiteX187" fmla="*/ 3469873 w 3474523"/>
                    <a:gd name="connsiteY187" fmla="*/ 1593051 h 3225160"/>
                    <a:gd name="connsiteX188" fmla="*/ 3457784 w 3474523"/>
                    <a:gd name="connsiteY188" fmla="*/ 1584681 h 3225160"/>
                    <a:gd name="connsiteX189" fmla="*/ 3454064 w 3474523"/>
                    <a:gd name="connsiteY189" fmla="*/ 1582821 h 3225160"/>
                    <a:gd name="connsiteX190" fmla="*/ 3428954 w 3474523"/>
                    <a:gd name="connsiteY190" fmla="*/ 1579101 h 3225160"/>
                    <a:gd name="connsiteX191" fmla="*/ 3426165 w 3474523"/>
                    <a:gd name="connsiteY191" fmla="*/ 1579101 h 3225160"/>
                    <a:gd name="connsiteX192" fmla="*/ 3404775 w 3474523"/>
                    <a:gd name="connsiteY192" fmla="*/ 1576311 h 3225160"/>
                    <a:gd name="connsiteX193" fmla="*/ 3457784 w 3474523"/>
                    <a:gd name="connsiteY193" fmla="*/ 1537252 h 3225160"/>
                    <a:gd name="connsiteX194" fmla="*/ 3459644 w 3474523"/>
                    <a:gd name="connsiteY194" fmla="*/ 1527023 h 3225160"/>
                    <a:gd name="connsiteX195" fmla="*/ 3454064 w 3474523"/>
                    <a:gd name="connsiteY195" fmla="*/ 1518653 h 3225160"/>
                    <a:gd name="connsiteX196" fmla="*/ 3446624 w 3474523"/>
                    <a:gd name="connsiteY196" fmla="*/ 1516793 h 3225160"/>
                    <a:gd name="connsiteX197" fmla="*/ 3443834 w 3474523"/>
                    <a:gd name="connsiteY197" fmla="*/ 1516793 h 3225160"/>
                    <a:gd name="connsiteX198" fmla="*/ 3439184 w 3474523"/>
                    <a:gd name="connsiteY198" fmla="*/ 1514933 h 3225160"/>
                    <a:gd name="connsiteX199" fmla="*/ 3432674 w 3474523"/>
                    <a:gd name="connsiteY199" fmla="*/ 1513073 h 3225160"/>
                    <a:gd name="connsiteX200" fmla="*/ 3431745 w 3474523"/>
                    <a:gd name="connsiteY200" fmla="*/ 1513073 h 3225160"/>
                    <a:gd name="connsiteX201" fmla="*/ 3420585 w 3474523"/>
                    <a:gd name="connsiteY201" fmla="*/ 1512143 h 3225160"/>
                    <a:gd name="connsiteX202" fmla="*/ 3414075 w 3474523"/>
                    <a:gd name="connsiteY202" fmla="*/ 1512143 h 3225160"/>
                    <a:gd name="connsiteX203" fmla="*/ 3396405 w 3474523"/>
                    <a:gd name="connsiteY203" fmla="*/ 1513073 h 3225160"/>
                    <a:gd name="connsiteX204" fmla="*/ 3378736 w 3474523"/>
                    <a:gd name="connsiteY204" fmla="*/ 1514933 h 3225160"/>
                    <a:gd name="connsiteX205" fmla="*/ 3381526 w 3474523"/>
                    <a:gd name="connsiteY205" fmla="*/ 1512143 h 3225160"/>
                    <a:gd name="connsiteX206" fmla="*/ 3401985 w 3474523"/>
                    <a:gd name="connsiteY206" fmla="*/ 1485174 h 3225160"/>
                    <a:gd name="connsiteX207" fmla="*/ 3414075 w 3474523"/>
                    <a:gd name="connsiteY207" fmla="*/ 1456344 h 3225160"/>
                    <a:gd name="connsiteX208" fmla="*/ 3413145 w 3474523"/>
                    <a:gd name="connsiteY208" fmla="*/ 1447044 h 3225160"/>
                    <a:gd name="connsiteX209" fmla="*/ 3405705 w 3474523"/>
                    <a:gd name="connsiteY209" fmla="*/ 1440535 h 3225160"/>
                    <a:gd name="connsiteX210" fmla="*/ 3401985 w 3474523"/>
                    <a:gd name="connsiteY210" fmla="*/ 1439605 h 3225160"/>
                    <a:gd name="connsiteX211" fmla="*/ 3398265 w 3474523"/>
                    <a:gd name="connsiteY211" fmla="*/ 1439605 h 3225160"/>
                    <a:gd name="connsiteX212" fmla="*/ 3397335 w 3474523"/>
                    <a:gd name="connsiteY212" fmla="*/ 1439605 h 3225160"/>
                    <a:gd name="connsiteX213" fmla="*/ 3394545 w 3474523"/>
                    <a:gd name="connsiteY213" fmla="*/ 1439605 h 3225160"/>
                    <a:gd name="connsiteX214" fmla="*/ 3370366 w 3474523"/>
                    <a:gd name="connsiteY214" fmla="*/ 1445185 h 3225160"/>
                    <a:gd name="connsiteX215" fmla="*/ 3345257 w 3474523"/>
                    <a:gd name="connsiteY215" fmla="*/ 1457274 h 3225160"/>
                    <a:gd name="connsiteX216" fmla="*/ 3338747 w 3474523"/>
                    <a:gd name="connsiteY216" fmla="*/ 1460994 h 3225160"/>
                    <a:gd name="connsiteX217" fmla="*/ 3315497 w 3474523"/>
                    <a:gd name="connsiteY217" fmla="*/ 1472154 h 3225160"/>
                    <a:gd name="connsiteX218" fmla="*/ 3321077 w 3474523"/>
                    <a:gd name="connsiteY218" fmla="*/ 1461924 h 3225160"/>
                    <a:gd name="connsiteX219" fmla="*/ 3322007 w 3474523"/>
                    <a:gd name="connsiteY219" fmla="*/ 1388456 h 3225160"/>
                    <a:gd name="connsiteX220" fmla="*/ 3312707 w 3474523"/>
                    <a:gd name="connsiteY220" fmla="*/ 1383806 h 3225160"/>
                    <a:gd name="connsiteX221" fmla="*/ 3305268 w 3474523"/>
                    <a:gd name="connsiteY221" fmla="*/ 1386596 h 3225160"/>
                    <a:gd name="connsiteX222" fmla="*/ 3303408 w 3474523"/>
                    <a:gd name="connsiteY222" fmla="*/ 1388456 h 3225160"/>
                    <a:gd name="connsiteX223" fmla="*/ 3281088 w 3474523"/>
                    <a:gd name="connsiteY223" fmla="*/ 1400546 h 3225160"/>
                    <a:gd name="connsiteX224" fmla="*/ 3259699 w 3474523"/>
                    <a:gd name="connsiteY224" fmla="*/ 1420075 h 3225160"/>
                    <a:gd name="connsiteX225" fmla="*/ 3242959 w 3474523"/>
                    <a:gd name="connsiteY225" fmla="*/ 1441465 h 3225160"/>
                    <a:gd name="connsiteX226" fmla="*/ 3232729 w 3474523"/>
                    <a:gd name="connsiteY226" fmla="*/ 1459134 h 3225160"/>
                    <a:gd name="connsiteX227" fmla="*/ 3229939 w 3474523"/>
                    <a:gd name="connsiteY227" fmla="*/ 1460064 h 3225160"/>
                    <a:gd name="connsiteX228" fmla="*/ 3208550 w 3474523"/>
                    <a:gd name="connsiteY228" fmla="*/ 1468434 h 3225160"/>
                    <a:gd name="connsiteX229" fmla="*/ 3203900 w 3474523"/>
                    <a:gd name="connsiteY229" fmla="*/ 1470294 h 3225160"/>
                    <a:gd name="connsiteX230" fmla="*/ 3184371 w 3474523"/>
                    <a:gd name="connsiteY230" fmla="*/ 1478664 h 3225160"/>
                    <a:gd name="connsiteX231" fmla="*/ 3133222 w 3474523"/>
                    <a:gd name="connsiteY231" fmla="*/ 1498193 h 3225160"/>
                    <a:gd name="connsiteX232" fmla="*/ 2902587 w 3474523"/>
                    <a:gd name="connsiteY232" fmla="*/ 1544692 h 3225160"/>
                    <a:gd name="connsiteX233" fmla="*/ 2843069 w 3474523"/>
                    <a:gd name="connsiteY233" fmla="*/ 1546552 h 3225160"/>
                    <a:gd name="connsiteX234" fmla="*/ 2838419 w 3474523"/>
                    <a:gd name="connsiteY234" fmla="*/ 1546552 h 3225160"/>
                    <a:gd name="connsiteX235" fmla="*/ 2835629 w 3474523"/>
                    <a:gd name="connsiteY235" fmla="*/ 1546552 h 3225160"/>
                    <a:gd name="connsiteX236" fmla="*/ 2785410 w 3474523"/>
                    <a:gd name="connsiteY236" fmla="*/ 1547482 h 3225160"/>
                    <a:gd name="connsiteX237" fmla="*/ 2775181 w 3474523"/>
                    <a:gd name="connsiteY237" fmla="*/ 1547482 h 3225160"/>
                    <a:gd name="connsiteX238" fmla="*/ 2644984 w 3474523"/>
                    <a:gd name="connsiteY238" fmla="*/ 1537252 h 3225160"/>
                    <a:gd name="connsiteX239" fmla="*/ 2594765 w 3474523"/>
                    <a:gd name="connsiteY239" fmla="*/ 1522373 h 3225160"/>
                    <a:gd name="connsiteX240" fmla="*/ 2590115 w 3474523"/>
                    <a:gd name="connsiteY240" fmla="*/ 1521443 h 3225160"/>
                    <a:gd name="connsiteX241" fmla="*/ 2583605 w 3474523"/>
                    <a:gd name="connsiteY241" fmla="*/ 1518653 h 3225160"/>
                    <a:gd name="connsiteX242" fmla="*/ 2582675 w 3474523"/>
                    <a:gd name="connsiteY242" fmla="*/ 1518653 h 3225160"/>
                    <a:gd name="connsiteX243" fmla="*/ 2575236 w 3474523"/>
                    <a:gd name="connsiteY243" fmla="*/ 1521443 h 3225160"/>
                    <a:gd name="connsiteX244" fmla="*/ 2570586 w 3474523"/>
                    <a:gd name="connsiteY244" fmla="*/ 1529812 h 3225160"/>
                    <a:gd name="connsiteX245" fmla="*/ 2565006 w 3474523"/>
                    <a:gd name="connsiteY245" fmla="*/ 1565152 h 3225160"/>
                    <a:gd name="connsiteX246" fmla="*/ 2547336 w 3474523"/>
                    <a:gd name="connsiteY246" fmla="*/ 1673959 h 3225160"/>
                    <a:gd name="connsiteX247" fmla="*/ 2524087 w 3474523"/>
                    <a:gd name="connsiteY247" fmla="*/ 1762307 h 3225160"/>
                    <a:gd name="connsiteX248" fmla="*/ 2517577 w 3474523"/>
                    <a:gd name="connsiteY248" fmla="*/ 1782766 h 3225160"/>
                    <a:gd name="connsiteX249" fmla="*/ 2509207 w 3474523"/>
                    <a:gd name="connsiteY249" fmla="*/ 1806946 h 3225160"/>
                    <a:gd name="connsiteX250" fmla="*/ 2497118 w 3474523"/>
                    <a:gd name="connsiteY250" fmla="*/ 1856234 h 3225160"/>
                    <a:gd name="connsiteX251" fmla="*/ 2506417 w 3474523"/>
                    <a:gd name="connsiteY251" fmla="*/ 1870184 h 3225160"/>
                    <a:gd name="connsiteX252" fmla="*/ 2511067 w 3474523"/>
                    <a:gd name="connsiteY252" fmla="*/ 1871114 h 3225160"/>
                    <a:gd name="connsiteX253" fmla="*/ 2514787 w 3474523"/>
                    <a:gd name="connsiteY253" fmla="*/ 1870184 h 3225160"/>
                    <a:gd name="connsiteX254" fmla="*/ 2522227 w 3474523"/>
                    <a:gd name="connsiteY254" fmla="*/ 1875764 h 3225160"/>
                    <a:gd name="connsiteX255" fmla="*/ 2534317 w 3474523"/>
                    <a:gd name="connsiteY255" fmla="*/ 1881344 h 3225160"/>
                    <a:gd name="connsiteX256" fmla="*/ 2556636 w 3474523"/>
                    <a:gd name="connsiteY256" fmla="*/ 1885064 h 3225160"/>
                    <a:gd name="connsiteX257" fmla="*/ 2558496 w 3474523"/>
                    <a:gd name="connsiteY257" fmla="*/ 1885064 h 3225160"/>
                    <a:gd name="connsiteX258" fmla="*/ 2601275 w 3474523"/>
                    <a:gd name="connsiteY258" fmla="*/ 1887854 h 3225160"/>
                    <a:gd name="connsiteX259" fmla="*/ 2620804 w 3474523"/>
                    <a:gd name="connsiteY259" fmla="*/ 1887854 h 3225160"/>
                    <a:gd name="connsiteX260" fmla="*/ 2680323 w 3474523"/>
                    <a:gd name="connsiteY260" fmla="*/ 1886924 h 3225160"/>
                    <a:gd name="connsiteX261" fmla="*/ 2685903 w 3474523"/>
                    <a:gd name="connsiteY261" fmla="*/ 1886924 h 3225160"/>
                    <a:gd name="connsiteX262" fmla="*/ 2854229 w 3474523"/>
                    <a:gd name="connsiteY262" fmla="*/ 1878554 h 3225160"/>
                    <a:gd name="connsiteX263" fmla="*/ 3162981 w 3474523"/>
                    <a:gd name="connsiteY263" fmla="*/ 1809736 h 3225160"/>
                    <a:gd name="connsiteX264" fmla="*/ 3240169 w 3474523"/>
                    <a:gd name="connsiteY264" fmla="*/ 1780906 h 3225160"/>
                    <a:gd name="connsiteX265" fmla="*/ 3320147 w 3474523"/>
                    <a:gd name="connsiteY265" fmla="*/ 1745567 h 3225160"/>
                    <a:gd name="connsiteX266" fmla="*/ 3353626 w 3474523"/>
                    <a:gd name="connsiteY266" fmla="*/ 1729757 h 3225160"/>
                    <a:gd name="connsiteX267" fmla="*/ 3400125 w 3474523"/>
                    <a:gd name="connsiteY267" fmla="*/ 1707438 h 3225160"/>
                    <a:gd name="connsiteX268" fmla="*/ 3415005 w 3474523"/>
                    <a:gd name="connsiteY268" fmla="*/ 1700928 h 3225160"/>
                    <a:gd name="connsiteX269" fmla="*/ 3464294 w 3474523"/>
                    <a:gd name="connsiteY269" fmla="*/ 1671169 h 3225160"/>
                    <a:gd name="connsiteX270" fmla="*/ 3468944 w 3474523"/>
                    <a:gd name="connsiteY270" fmla="*/ 1661869 h 3225160"/>
                    <a:gd name="connsiteX271" fmla="*/ 3465223 w 3474523"/>
                    <a:gd name="connsiteY271" fmla="*/ 1651639 h 3225160"/>
                    <a:gd name="connsiteX272" fmla="*/ 3454994 w 3474523"/>
                    <a:gd name="connsiteY272" fmla="*/ 1646990 h 3225160"/>
                    <a:gd name="connsiteX273" fmla="*/ 3454064 w 3474523"/>
                    <a:gd name="connsiteY273" fmla="*/ 1646990 h 3225160"/>
                    <a:gd name="connsiteX274" fmla="*/ 3450344 w 3474523"/>
                    <a:gd name="connsiteY274" fmla="*/ 1646990 h 3225160"/>
                    <a:gd name="connsiteX275" fmla="*/ 3448484 w 3474523"/>
                    <a:gd name="connsiteY275" fmla="*/ 1646060 h 3225160"/>
                    <a:gd name="connsiteX276" fmla="*/ 3431745 w 3474523"/>
                    <a:gd name="connsiteY276" fmla="*/ 1643270 h 3225160"/>
                    <a:gd name="connsiteX277" fmla="*/ 3430815 w 3474523"/>
                    <a:gd name="connsiteY277" fmla="*/ 1643270 h 3225160"/>
                    <a:gd name="connsiteX278" fmla="*/ 3425235 w 3474523"/>
                    <a:gd name="connsiteY278" fmla="*/ 1642340 h 3225160"/>
                    <a:gd name="connsiteX279" fmla="*/ 3414075 w 3474523"/>
                    <a:gd name="connsiteY279" fmla="*/ 1641410 h 3225160"/>
                    <a:gd name="connsiteX280" fmla="*/ 3409425 w 3474523"/>
                    <a:gd name="connsiteY280" fmla="*/ 1641410 h 3225160"/>
                    <a:gd name="connsiteX281" fmla="*/ 3401985 w 3474523"/>
                    <a:gd name="connsiteY281" fmla="*/ 1640480 h 3225160"/>
                    <a:gd name="connsiteX282" fmla="*/ 3406635 w 3474523"/>
                    <a:gd name="connsiteY282" fmla="*/ 1638620 h 3225160"/>
                    <a:gd name="connsiteX283" fmla="*/ 3412215 w 3474523"/>
                    <a:gd name="connsiteY283" fmla="*/ 1636760 h 3225160"/>
                    <a:gd name="connsiteX284" fmla="*/ 3467084 w 3474523"/>
                    <a:gd name="connsiteY284" fmla="*/ 1612581 h 3225160"/>
                    <a:gd name="connsiteX285" fmla="*/ 3474523 w 3474523"/>
                    <a:gd name="connsiteY285" fmla="*/ 1604211 h 3225160"/>
                    <a:gd name="connsiteX286" fmla="*/ 3469873 w 3474523"/>
                    <a:gd name="connsiteY286" fmla="*/ 1593051 h 3225160"/>
                    <a:gd name="connsiteX287" fmla="*/ 1361615 w 3474523"/>
                    <a:gd name="connsiteY287" fmla="*/ 3031726 h 3225160"/>
                    <a:gd name="connsiteX288" fmla="*/ 1356035 w 3474523"/>
                    <a:gd name="connsiteY288" fmla="*/ 3029866 h 3225160"/>
                    <a:gd name="connsiteX289" fmla="*/ 1352316 w 3474523"/>
                    <a:gd name="connsiteY289" fmla="*/ 3025216 h 3225160"/>
                    <a:gd name="connsiteX290" fmla="*/ 1332786 w 3474523"/>
                    <a:gd name="connsiteY290" fmla="*/ 3010336 h 3225160"/>
                    <a:gd name="connsiteX291" fmla="*/ 1331856 w 3474523"/>
                    <a:gd name="connsiteY291" fmla="*/ 3010336 h 3225160"/>
                    <a:gd name="connsiteX292" fmla="*/ 1309537 w 3474523"/>
                    <a:gd name="connsiteY292" fmla="*/ 2995457 h 3225160"/>
                    <a:gd name="connsiteX293" fmla="*/ 1308607 w 3474523"/>
                    <a:gd name="connsiteY293" fmla="*/ 2994527 h 3225160"/>
                    <a:gd name="connsiteX294" fmla="*/ 1261178 w 3474523"/>
                    <a:gd name="connsiteY294" fmla="*/ 2964767 h 3225160"/>
                    <a:gd name="connsiteX295" fmla="*/ 1171900 w 3474523"/>
                    <a:gd name="connsiteY295" fmla="*/ 2910829 h 3225160"/>
                    <a:gd name="connsiteX296" fmla="*/ 1164460 w 3474523"/>
                    <a:gd name="connsiteY296" fmla="*/ 2906179 h 3225160"/>
                    <a:gd name="connsiteX297" fmla="*/ 976605 w 3474523"/>
                    <a:gd name="connsiteY297" fmla="*/ 2789002 h 3225160"/>
                    <a:gd name="connsiteX298" fmla="*/ 971025 w 3474523"/>
                    <a:gd name="connsiteY298" fmla="*/ 2787142 h 3225160"/>
                    <a:gd name="connsiteX299" fmla="*/ 967305 w 3474523"/>
                    <a:gd name="connsiteY299" fmla="*/ 2783422 h 3225160"/>
                    <a:gd name="connsiteX300" fmla="*/ 958935 w 3474523"/>
                    <a:gd name="connsiteY300" fmla="*/ 2780632 h 3225160"/>
                    <a:gd name="connsiteX301" fmla="*/ 945916 w 3474523"/>
                    <a:gd name="connsiteY301" fmla="*/ 2787142 h 3225160"/>
                    <a:gd name="connsiteX302" fmla="*/ 883607 w 3474523"/>
                    <a:gd name="connsiteY302" fmla="*/ 2893159 h 3225160"/>
                    <a:gd name="connsiteX303" fmla="*/ 868727 w 3474523"/>
                    <a:gd name="connsiteY303" fmla="*/ 2949888 h 3225160"/>
                    <a:gd name="connsiteX304" fmla="*/ 872447 w 3474523"/>
                    <a:gd name="connsiteY304" fmla="*/ 3008476 h 3225160"/>
                    <a:gd name="connsiteX305" fmla="*/ 882677 w 3474523"/>
                    <a:gd name="connsiteY305" fmla="*/ 3038236 h 3225160"/>
                    <a:gd name="connsiteX306" fmla="*/ 900347 w 3474523"/>
                    <a:gd name="connsiteY306" fmla="*/ 3068925 h 3225160"/>
                    <a:gd name="connsiteX307" fmla="*/ 931036 w 3474523"/>
                    <a:gd name="connsiteY307" fmla="*/ 3109844 h 3225160"/>
                    <a:gd name="connsiteX308" fmla="*/ 1014734 w 3474523"/>
                    <a:gd name="connsiteY308" fmla="*/ 3184242 h 3225160"/>
                    <a:gd name="connsiteX309" fmla="*/ 1117031 w 3474523"/>
                    <a:gd name="connsiteY309" fmla="*/ 3224231 h 3225160"/>
                    <a:gd name="connsiteX310" fmla="*/ 1138421 w 3474523"/>
                    <a:gd name="connsiteY310" fmla="*/ 3225161 h 3225160"/>
                    <a:gd name="connsiteX311" fmla="*/ 1170970 w 3474523"/>
                    <a:gd name="connsiteY311" fmla="*/ 3222371 h 3225160"/>
                    <a:gd name="connsiteX312" fmla="*/ 1197009 w 3474523"/>
                    <a:gd name="connsiteY312" fmla="*/ 3214931 h 3225160"/>
                    <a:gd name="connsiteX313" fmla="*/ 1222119 w 3474523"/>
                    <a:gd name="connsiteY313" fmla="*/ 3204702 h 3225160"/>
                    <a:gd name="connsiteX314" fmla="*/ 1267688 w 3474523"/>
                    <a:gd name="connsiteY314" fmla="*/ 3174942 h 3225160"/>
                    <a:gd name="connsiteX315" fmla="*/ 1307677 w 3474523"/>
                    <a:gd name="connsiteY315" fmla="*/ 3135883 h 3225160"/>
                    <a:gd name="connsiteX316" fmla="*/ 1340226 w 3474523"/>
                    <a:gd name="connsiteY316" fmla="*/ 3092174 h 3225160"/>
                    <a:gd name="connsiteX317" fmla="*/ 1353245 w 3474523"/>
                    <a:gd name="connsiteY317" fmla="*/ 3070785 h 3225160"/>
                    <a:gd name="connsiteX318" fmla="*/ 1365335 w 3474523"/>
                    <a:gd name="connsiteY318" fmla="*/ 3045675 h 3225160"/>
                    <a:gd name="connsiteX319" fmla="*/ 1365335 w 3474523"/>
                    <a:gd name="connsiteY319" fmla="*/ 3044746 h 3225160"/>
                    <a:gd name="connsiteX320" fmla="*/ 1365335 w 3474523"/>
                    <a:gd name="connsiteY320" fmla="*/ 3043815 h 3225160"/>
                    <a:gd name="connsiteX321" fmla="*/ 1361615 w 3474523"/>
                    <a:gd name="connsiteY321" fmla="*/ 3031726 h 3225160"/>
                    <a:gd name="connsiteX322" fmla="*/ 482787 w 3474523"/>
                    <a:gd name="connsiteY322" fmla="*/ 2364932 h 3225160"/>
                    <a:gd name="connsiteX323" fmla="*/ 466977 w 3474523"/>
                    <a:gd name="connsiteY323" fmla="*/ 2347263 h 3225160"/>
                    <a:gd name="connsiteX324" fmla="*/ 445588 w 3474523"/>
                    <a:gd name="connsiteY324" fmla="*/ 2324943 h 3225160"/>
                    <a:gd name="connsiteX325" fmla="*/ 433498 w 3474523"/>
                    <a:gd name="connsiteY325" fmla="*/ 2312853 h 3225160"/>
                    <a:gd name="connsiteX326" fmla="*/ 400019 w 3474523"/>
                    <a:gd name="connsiteY326" fmla="*/ 2277514 h 3225160"/>
                    <a:gd name="connsiteX327" fmla="*/ 376769 w 3474523"/>
                    <a:gd name="connsiteY327" fmla="*/ 2252405 h 3225160"/>
                    <a:gd name="connsiteX328" fmla="*/ 367470 w 3474523"/>
                    <a:gd name="connsiteY328" fmla="*/ 2242175 h 3225160"/>
                    <a:gd name="connsiteX329" fmla="*/ 322831 w 3474523"/>
                    <a:gd name="connsiteY329" fmla="*/ 2195676 h 3225160"/>
                    <a:gd name="connsiteX330" fmla="*/ 304231 w 3474523"/>
                    <a:gd name="connsiteY330" fmla="*/ 2176147 h 3225160"/>
                    <a:gd name="connsiteX331" fmla="*/ 273542 w 3474523"/>
                    <a:gd name="connsiteY331" fmla="*/ 2142668 h 3225160"/>
                    <a:gd name="connsiteX332" fmla="*/ 244713 w 3474523"/>
                    <a:gd name="connsiteY332" fmla="*/ 2107328 h 3225160"/>
                    <a:gd name="connsiteX333" fmla="*/ 227973 w 3474523"/>
                    <a:gd name="connsiteY333" fmla="*/ 2076639 h 3225160"/>
                    <a:gd name="connsiteX334" fmla="*/ 226113 w 3474523"/>
                    <a:gd name="connsiteY334" fmla="*/ 2072919 h 3225160"/>
                    <a:gd name="connsiteX335" fmla="*/ 204724 w 3474523"/>
                    <a:gd name="connsiteY335" fmla="*/ 2037580 h 3225160"/>
                    <a:gd name="connsiteX336" fmla="*/ 201934 w 3474523"/>
                    <a:gd name="connsiteY336" fmla="*/ 2034790 h 3225160"/>
                    <a:gd name="connsiteX337" fmla="*/ 199144 w 3474523"/>
                    <a:gd name="connsiteY337" fmla="*/ 2028280 h 3225160"/>
                    <a:gd name="connsiteX338" fmla="*/ 188914 w 3474523"/>
                    <a:gd name="connsiteY338" fmla="*/ 2023630 h 3225160"/>
                    <a:gd name="connsiteX339" fmla="*/ 180544 w 3474523"/>
                    <a:gd name="connsiteY339" fmla="*/ 2026420 h 3225160"/>
                    <a:gd name="connsiteX340" fmla="*/ 136835 w 3474523"/>
                    <a:gd name="connsiteY340" fmla="*/ 2064549 h 3225160"/>
                    <a:gd name="connsiteX341" fmla="*/ 22448 w 3474523"/>
                    <a:gd name="connsiteY341" fmla="*/ 2187306 h 3225160"/>
                    <a:gd name="connsiteX342" fmla="*/ 10358 w 3474523"/>
                    <a:gd name="connsiteY342" fmla="*/ 2213346 h 3225160"/>
                    <a:gd name="connsiteX343" fmla="*/ 1989 w 3474523"/>
                    <a:gd name="connsiteY343" fmla="*/ 2244035 h 3225160"/>
                    <a:gd name="connsiteX344" fmla="*/ 2919 w 3474523"/>
                    <a:gd name="connsiteY344" fmla="*/ 2304484 h 3225160"/>
                    <a:gd name="connsiteX345" fmla="*/ 20588 w 3474523"/>
                    <a:gd name="connsiteY345" fmla="*/ 2364932 h 3225160"/>
                    <a:gd name="connsiteX346" fmla="*/ 47558 w 3474523"/>
                    <a:gd name="connsiteY346" fmla="*/ 2418871 h 3225160"/>
                    <a:gd name="connsiteX347" fmla="*/ 81967 w 3474523"/>
                    <a:gd name="connsiteY347" fmla="*/ 2467230 h 3225160"/>
                    <a:gd name="connsiteX348" fmla="*/ 125676 w 3474523"/>
                    <a:gd name="connsiteY348" fmla="*/ 2507219 h 3225160"/>
                    <a:gd name="connsiteX349" fmla="*/ 175894 w 3474523"/>
                    <a:gd name="connsiteY349" fmla="*/ 2536978 h 3225160"/>
                    <a:gd name="connsiteX350" fmla="*/ 230763 w 3474523"/>
                    <a:gd name="connsiteY350" fmla="*/ 2552787 h 3225160"/>
                    <a:gd name="connsiteX351" fmla="*/ 244713 w 3474523"/>
                    <a:gd name="connsiteY351" fmla="*/ 2553717 h 3225160"/>
                    <a:gd name="connsiteX352" fmla="*/ 255872 w 3474523"/>
                    <a:gd name="connsiteY352" fmla="*/ 2564877 h 3225160"/>
                    <a:gd name="connsiteX353" fmla="*/ 272612 w 3474523"/>
                    <a:gd name="connsiteY353" fmla="*/ 2568597 h 3225160"/>
                    <a:gd name="connsiteX354" fmla="*/ 280982 w 3474523"/>
                    <a:gd name="connsiteY354" fmla="*/ 2569527 h 3225160"/>
                    <a:gd name="connsiteX355" fmla="*/ 291212 w 3474523"/>
                    <a:gd name="connsiteY355" fmla="*/ 2568597 h 3225160"/>
                    <a:gd name="connsiteX356" fmla="*/ 325621 w 3474523"/>
                    <a:gd name="connsiteY356" fmla="*/ 2559297 h 3225160"/>
                    <a:gd name="connsiteX357" fmla="*/ 360960 w 3474523"/>
                    <a:gd name="connsiteY357" fmla="*/ 2540698 h 3225160"/>
                    <a:gd name="connsiteX358" fmla="*/ 392579 w 3474523"/>
                    <a:gd name="connsiteY358" fmla="*/ 2516518 h 3225160"/>
                    <a:gd name="connsiteX359" fmla="*/ 422338 w 3474523"/>
                    <a:gd name="connsiteY359" fmla="*/ 2488619 h 3225160"/>
                    <a:gd name="connsiteX360" fmla="*/ 449308 w 3474523"/>
                    <a:gd name="connsiteY360" fmla="*/ 2459790 h 3225160"/>
                    <a:gd name="connsiteX361" fmla="*/ 473487 w 3474523"/>
                    <a:gd name="connsiteY361" fmla="*/ 2431890 h 3225160"/>
                    <a:gd name="connsiteX362" fmla="*/ 492087 w 3474523"/>
                    <a:gd name="connsiteY362" fmla="*/ 2413291 h 3225160"/>
                    <a:gd name="connsiteX363" fmla="*/ 494877 w 3474523"/>
                    <a:gd name="connsiteY363" fmla="*/ 2404921 h 3225160"/>
                    <a:gd name="connsiteX364" fmla="*/ 498596 w 3474523"/>
                    <a:gd name="connsiteY364" fmla="*/ 2385391 h 3225160"/>
                    <a:gd name="connsiteX365" fmla="*/ 482787 w 3474523"/>
                    <a:gd name="connsiteY365" fmla="*/ 2364932 h 3225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3474523" h="3225160">
                      <a:moveTo>
                        <a:pt x="1420204" y="267833"/>
                      </a:moveTo>
                      <a:cubicBezTo>
                        <a:pt x="1423924" y="255744"/>
                        <a:pt x="1427644" y="244584"/>
                        <a:pt x="1433224" y="233424"/>
                      </a:cubicBezTo>
                      <a:cubicBezTo>
                        <a:pt x="1438803" y="221335"/>
                        <a:pt x="1445313" y="210175"/>
                        <a:pt x="1450893" y="199945"/>
                      </a:cubicBezTo>
                      <a:cubicBezTo>
                        <a:pt x="1453683" y="195295"/>
                        <a:pt x="1455543" y="191575"/>
                        <a:pt x="1458333" y="186925"/>
                      </a:cubicBezTo>
                      <a:cubicBezTo>
                        <a:pt x="1468563" y="169256"/>
                        <a:pt x="1479722" y="149726"/>
                        <a:pt x="1488092" y="130197"/>
                      </a:cubicBezTo>
                      <a:cubicBezTo>
                        <a:pt x="1490882" y="123687"/>
                        <a:pt x="1488092" y="115317"/>
                        <a:pt x="1481582" y="112527"/>
                      </a:cubicBezTo>
                      <a:cubicBezTo>
                        <a:pt x="1479722" y="111597"/>
                        <a:pt x="1477863" y="111597"/>
                        <a:pt x="1476002" y="111597"/>
                      </a:cubicBezTo>
                      <a:cubicBezTo>
                        <a:pt x="1470423" y="111597"/>
                        <a:pt x="1465773" y="114387"/>
                        <a:pt x="1463913" y="119967"/>
                      </a:cubicBezTo>
                      <a:lnTo>
                        <a:pt x="1463913" y="120897"/>
                      </a:lnTo>
                      <a:lnTo>
                        <a:pt x="1463913" y="121827"/>
                      </a:lnTo>
                      <a:cubicBezTo>
                        <a:pt x="1462983" y="121827"/>
                        <a:pt x="1462053" y="121827"/>
                        <a:pt x="1461123" y="121827"/>
                      </a:cubicBezTo>
                      <a:cubicBezTo>
                        <a:pt x="1457403" y="121827"/>
                        <a:pt x="1454613" y="122757"/>
                        <a:pt x="1451823" y="124617"/>
                      </a:cubicBezTo>
                      <a:cubicBezTo>
                        <a:pt x="1445313" y="129267"/>
                        <a:pt x="1439733" y="136707"/>
                        <a:pt x="1434153" y="143216"/>
                      </a:cubicBezTo>
                      <a:cubicBezTo>
                        <a:pt x="1429504" y="148796"/>
                        <a:pt x="1424854" y="155306"/>
                        <a:pt x="1418344" y="160886"/>
                      </a:cubicBezTo>
                      <a:cubicBezTo>
                        <a:pt x="1417414" y="161816"/>
                        <a:pt x="1415554" y="163676"/>
                        <a:pt x="1414624" y="164606"/>
                      </a:cubicBezTo>
                      <a:cubicBezTo>
                        <a:pt x="1417414" y="156236"/>
                        <a:pt x="1419274" y="147866"/>
                        <a:pt x="1420204" y="140426"/>
                      </a:cubicBezTo>
                      <a:cubicBezTo>
                        <a:pt x="1422064" y="128337"/>
                        <a:pt x="1423924" y="116247"/>
                        <a:pt x="1425784" y="100438"/>
                      </a:cubicBezTo>
                      <a:cubicBezTo>
                        <a:pt x="1427644" y="78118"/>
                        <a:pt x="1427644" y="54869"/>
                        <a:pt x="1427644" y="32549"/>
                      </a:cubicBezTo>
                      <a:lnTo>
                        <a:pt x="1427644" y="19529"/>
                      </a:lnTo>
                      <a:cubicBezTo>
                        <a:pt x="1427644" y="19529"/>
                        <a:pt x="1427644" y="18600"/>
                        <a:pt x="1427644" y="18600"/>
                      </a:cubicBezTo>
                      <a:cubicBezTo>
                        <a:pt x="1427644" y="14880"/>
                        <a:pt x="1427644" y="10230"/>
                        <a:pt x="1424854" y="6510"/>
                      </a:cubicBezTo>
                      <a:cubicBezTo>
                        <a:pt x="1422064" y="2790"/>
                        <a:pt x="1418344" y="930"/>
                        <a:pt x="1413694" y="0"/>
                      </a:cubicBezTo>
                      <a:cubicBezTo>
                        <a:pt x="1412764" y="0"/>
                        <a:pt x="1411834" y="0"/>
                        <a:pt x="1410904" y="0"/>
                      </a:cubicBezTo>
                      <a:cubicBezTo>
                        <a:pt x="1407184" y="0"/>
                        <a:pt x="1404394" y="930"/>
                        <a:pt x="1401604" y="2790"/>
                      </a:cubicBezTo>
                      <a:cubicBezTo>
                        <a:pt x="1400674" y="2790"/>
                        <a:pt x="1400674" y="3720"/>
                        <a:pt x="1399744" y="3720"/>
                      </a:cubicBezTo>
                      <a:cubicBezTo>
                        <a:pt x="1399744" y="3720"/>
                        <a:pt x="1398814" y="3720"/>
                        <a:pt x="1398814" y="3720"/>
                      </a:cubicBezTo>
                      <a:cubicBezTo>
                        <a:pt x="1397884" y="3720"/>
                        <a:pt x="1397884" y="3720"/>
                        <a:pt x="1396954" y="3720"/>
                      </a:cubicBezTo>
                      <a:cubicBezTo>
                        <a:pt x="1395094" y="3720"/>
                        <a:pt x="1393235" y="4650"/>
                        <a:pt x="1390445" y="5580"/>
                      </a:cubicBezTo>
                      <a:cubicBezTo>
                        <a:pt x="1388585" y="6510"/>
                        <a:pt x="1386725" y="7440"/>
                        <a:pt x="1385795" y="8370"/>
                      </a:cubicBezTo>
                      <a:lnTo>
                        <a:pt x="1383935" y="9300"/>
                      </a:lnTo>
                      <a:cubicBezTo>
                        <a:pt x="1380215" y="11160"/>
                        <a:pt x="1377425" y="14880"/>
                        <a:pt x="1374635" y="17670"/>
                      </a:cubicBezTo>
                      <a:cubicBezTo>
                        <a:pt x="1371845" y="20459"/>
                        <a:pt x="1369985" y="23249"/>
                        <a:pt x="1368125" y="26969"/>
                      </a:cubicBezTo>
                      <a:lnTo>
                        <a:pt x="1367195" y="27899"/>
                      </a:lnTo>
                      <a:cubicBezTo>
                        <a:pt x="1365335" y="31619"/>
                        <a:pt x="1363475" y="35339"/>
                        <a:pt x="1362545" y="38129"/>
                      </a:cubicBezTo>
                      <a:cubicBezTo>
                        <a:pt x="1357895" y="48359"/>
                        <a:pt x="1355105" y="59518"/>
                        <a:pt x="1352316" y="70678"/>
                      </a:cubicBezTo>
                      <a:cubicBezTo>
                        <a:pt x="1351386" y="74398"/>
                        <a:pt x="1350456" y="78118"/>
                        <a:pt x="1349526" y="80908"/>
                      </a:cubicBezTo>
                      <a:cubicBezTo>
                        <a:pt x="1348596" y="82768"/>
                        <a:pt x="1348596" y="84628"/>
                        <a:pt x="1347666" y="86488"/>
                      </a:cubicBezTo>
                      <a:cubicBezTo>
                        <a:pt x="1345806" y="82768"/>
                        <a:pt x="1343946" y="79048"/>
                        <a:pt x="1342086" y="75328"/>
                      </a:cubicBezTo>
                      <a:cubicBezTo>
                        <a:pt x="1338366" y="68818"/>
                        <a:pt x="1334646" y="62308"/>
                        <a:pt x="1330926" y="55799"/>
                      </a:cubicBezTo>
                      <a:cubicBezTo>
                        <a:pt x="1329066" y="52079"/>
                        <a:pt x="1326276" y="48359"/>
                        <a:pt x="1324416" y="44639"/>
                      </a:cubicBezTo>
                      <a:lnTo>
                        <a:pt x="1323486" y="43709"/>
                      </a:lnTo>
                      <a:lnTo>
                        <a:pt x="1322556" y="42779"/>
                      </a:lnTo>
                      <a:lnTo>
                        <a:pt x="1322556" y="43709"/>
                      </a:lnTo>
                      <a:cubicBezTo>
                        <a:pt x="1320696" y="39989"/>
                        <a:pt x="1318836" y="35339"/>
                        <a:pt x="1316976" y="31619"/>
                      </a:cubicBezTo>
                      <a:cubicBezTo>
                        <a:pt x="1315117" y="27899"/>
                        <a:pt x="1313256" y="25109"/>
                        <a:pt x="1309537" y="24179"/>
                      </a:cubicBezTo>
                      <a:cubicBezTo>
                        <a:pt x="1306747" y="21390"/>
                        <a:pt x="1303957" y="19529"/>
                        <a:pt x="1300237" y="19529"/>
                      </a:cubicBezTo>
                      <a:cubicBezTo>
                        <a:pt x="1300237" y="19529"/>
                        <a:pt x="1299307" y="19529"/>
                        <a:pt x="1298377" y="19529"/>
                      </a:cubicBezTo>
                      <a:cubicBezTo>
                        <a:pt x="1295587" y="19529"/>
                        <a:pt x="1291867" y="21390"/>
                        <a:pt x="1290007" y="24179"/>
                      </a:cubicBezTo>
                      <a:cubicBezTo>
                        <a:pt x="1288147" y="26969"/>
                        <a:pt x="1287217" y="29759"/>
                        <a:pt x="1287217" y="32549"/>
                      </a:cubicBezTo>
                      <a:cubicBezTo>
                        <a:pt x="1288147" y="39989"/>
                        <a:pt x="1289077" y="47429"/>
                        <a:pt x="1289077" y="54869"/>
                      </a:cubicBezTo>
                      <a:cubicBezTo>
                        <a:pt x="1289077" y="59518"/>
                        <a:pt x="1288147" y="65098"/>
                        <a:pt x="1288147" y="69748"/>
                      </a:cubicBezTo>
                      <a:cubicBezTo>
                        <a:pt x="1286287" y="69748"/>
                        <a:pt x="1285357" y="70678"/>
                        <a:pt x="1283497" y="71608"/>
                      </a:cubicBezTo>
                      <a:cubicBezTo>
                        <a:pt x="1282567" y="71608"/>
                        <a:pt x="1281637" y="72538"/>
                        <a:pt x="1281637" y="72538"/>
                      </a:cubicBezTo>
                      <a:cubicBezTo>
                        <a:pt x="1279777" y="73468"/>
                        <a:pt x="1277917" y="74398"/>
                        <a:pt x="1276057" y="74398"/>
                      </a:cubicBezTo>
                      <a:cubicBezTo>
                        <a:pt x="1274197" y="74398"/>
                        <a:pt x="1272338" y="75328"/>
                        <a:pt x="1270478" y="75328"/>
                      </a:cubicBezTo>
                      <a:cubicBezTo>
                        <a:pt x="1267688" y="75328"/>
                        <a:pt x="1265828" y="74398"/>
                        <a:pt x="1263038" y="74398"/>
                      </a:cubicBezTo>
                      <a:cubicBezTo>
                        <a:pt x="1262108" y="74398"/>
                        <a:pt x="1260248" y="73468"/>
                        <a:pt x="1259318" y="73468"/>
                      </a:cubicBezTo>
                      <a:cubicBezTo>
                        <a:pt x="1257458" y="69748"/>
                        <a:pt x="1256528" y="66028"/>
                        <a:pt x="1254668" y="63238"/>
                      </a:cubicBezTo>
                      <a:cubicBezTo>
                        <a:pt x="1246298" y="46499"/>
                        <a:pt x="1236068" y="36269"/>
                        <a:pt x="1224909" y="32549"/>
                      </a:cubicBezTo>
                      <a:cubicBezTo>
                        <a:pt x="1222119" y="31619"/>
                        <a:pt x="1220259" y="31619"/>
                        <a:pt x="1217469" y="31619"/>
                      </a:cubicBezTo>
                      <a:cubicBezTo>
                        <a:pt x="1215609" y="31619"/>
                        <a:pt x="1213749" y="31619"/>
                        <a:pt x="1211889" y="32549"/>
                      </a:cubicBezTo>
                      <a:cubicBezTo>
                        <a:pt x="1208169" y="34409"/>
                        <a:pt x="1204449" y="37199"/>
                        <a:pt x="1202589" y="40919"/>
                      </a:cubicBezTo>
                      <a:cubicBezTo>
                        <a:pt x="1200729" y="46499"/>
                        <a:pt x="1198869" y="52079"/>
                        <a:pt x="1197939" y="57659"/>
                      </a:cubicBezTo>
                      <a:cubicBezTo>
                        <a:pt x="1197009" y="64168"/>
                        <a:pt x="1196079" y="69748"/>
                        <a:pt x="1196079" y="77188"/>
                      </a:cubicBezTo>
                      <a:cubicBezTo>
                        <a:pt x="1196079" y="83698"/>
                        <a:pt x="1196079" y="91138"/>
                        <a:pt x="1197009" y="99508"/>
                      </a:cubicBezTo>
                      <a:cubicBezTo>
                        <a:pt x="1194219" y="95788"/>
                        <a:pt x="1192359" y="92998"/>
                        <a:pt x="1190499" y="90208"/>
                      </a:cubicBezTo>
                      <a:cubicBezTo>
                        <a:pt x="1190499" y="89278"/>
                        <a:pt x="1189570" y="88348"/>
                        <a:pt x="1189570" y="88348"/>
                      </a:cubicBezTo>
                      <a:cubicBezTo>
                        <a:pt x="1187710" y="83698"/>
                        <a:pt x="1183060" y="79978"/>
                        <a:pt x="1177480" y="79978"/>
                      </a:cubicBezTo>
                      <a:cubicBezTo>
                        <a:pt x="1175620" y="79978"/>
                        <a:pt x="1174690" y="79978"/>
                        <a:pt x="1172830" y="80908"/>
                      </a:cubicBezTo>
                      <a:cubicBezTo>
                        <a:pt x="1170040" y="81838"/>
                        <a:pt x="1168180" y="83698"/>
                        <a:pt x="1167250" y="85558"/>
                      </a:cubicBezTo>
                      <a:cubicBezTo>
                        <a:pt x="1167250" y="85558"/>
                        <a:pt x="1166320" y="85558"/>
                        <a:pt x="1166320" y="85558"/>
                      </a:cubicBezTo>
                      <a:cubicBezTo>
                        <a:pt x="1164460" y="85558"/>
                        <a:pt x="1163530" y="85558"/>
                        <a:pt x="1161670" y="86488"/>
                      </a:cubicBezTo>
                      <a:cubicBezTo>
                        <a:pt x="1158880" y="87418"/>
                        <a:pt x="1156090" y="90208"/>
                        <a:pt x="1155160" y="92998"/>
                      </a:cubicBezTo>
                      <a:cubicBezTo>
                        <a:pt x="1154230" y="95788"/>
                        <a:pt x="1154230" y="98578"/>
                        <a:pt x="1155160" y="102297"/>
                      </a:cubicBezTo>
                      <a:cubicBezTo>
                        <a:pt x="1156090" y="105087"/>
                        <a:pt x="1157020" y="108807"/>
                        <a:pt x="1157950" y="111597"/>
                      </a:cubicBezTo>
                      <a:lnTo>
                        <a:pt x="1158880" y="113457"/>
                      </a:lnTo>
                      <a:cubicBezTo>
                        <a:pt x="1162600" y="130197"/>
                        <a:pt x="1166320" y="147866"/>
                        <a:pt x="1170040" y="164606"/>
                      </a:cubicBezTo>
                      <a:cubicBezTo>
                        <a:pt x="1171900" y="172976"/>
                        <a:pt x="1172830" y="182275"/>
                        <a:pt x="1174690" y="190645"/>
                      </a:cubicBezTo>
                      <a:cubicBezTo>
                        <a:pt x="1175620" y="194365"/>
                        <a:pt x="1175620" y="197155"/>
                        <a:pt x="1175620" y="200875"/>
                      </a:cubicBezTo>
                      <a:cubicBezTo>
                        <a:pt x="1172830" y="201805"/>
                        <a:pt x="1170040" y="202735"/>
                        <a:pt x="1168180" y="205525"/>
                      </a:cubicBezTo>
                      <a:cubicBezTo>
                        <a:pt x="1165390" y="209245"/>
                        <a:pt x="1165390" y="212035"/>
                        <a:pt x="1165390" y="215755"/>
                      </a:cubicBezTo>
                      <a:cubicBezTo>
                        <a:pt x="1165390" y="216685"/>
                        <a:pt x="1165390" y="218545"/>
                        <a:pt x="1165390" y="219475"/>
                      </a:cubicBezTo>
                      <a:cubicBezTo>
                        <a:pt x="1164460" y="237144"/>
                        <a:pt x="1161670" y="255744"/>
                        <a:pt x="1155160" y="278063"/>
                      </a:cubicBezTo>
                      <a:cubicBezTo>
                        <a:pt x="1151440" y="290153"/>
                        <a:pt x="1147721" y="302242"/>
                        <a:pt x="1143071" y="314332"/>
                      </a:cubicBezTo>
                      <a:cubicBezTo>
                        <a:pt x="1140281" y="323632"/>
                        <a:pt x="1136561" y="332932"/>
                        <a:pt x="1133771" y="343162"/>
                      </a:cubicBezTo>
                      <a:cubicBezTo>
                        <a:pt x="1130051" y="355251"/>
                        <a:pt x="1127261" y="366411"/>
                        <a:pt x="1124471" y="376641"/>
                      </a:cubicBezTo>
                      <a:cubicBezTo>
                        <a:pt x="1121681" y="386870"/>
                        <a:pt x="1120751" y="398030"/>
                        <a:pt x="1118891" y="408260"/>
                      </a:cubicBezTo>
                      <a:lnTo>
                        <a:pt x="1118891" y="411050"/>
                      </a:lnTo>
                      <a:cubicBezTo>
                        <a:pt x="1111451" y="463129"/>
                        <a:pt x="1106802" y="514277"/>
                        <a:pt x="1104942" y="562636"/>
                      </a:cubicBezTo>
                      <a:cubicBezTo>
                        <a:pt x="1102152" y="612855"/>
                        <a:pt x="1103082" y="664934"/>
                        <a:pt x="1105872" y="717012"/>
                      </a:cubicBezTo>
                      <a:cubicBezTo>
                        <a:pt x="1108662" y="769091"/>
                        <a:pt x="1114241" y="819310"/>
                        <a:pt x="1120751" y="875108"/>
                      </a:cubicBezTo>
                      <a:lnTo>
                        <a:pt x="1120751" y="877899"/>
                      </a:lnTo>
                      <a:cubicBezTo>
                        <a:pt x="1122611" y="897428"/>
                        <a:pt x="1125401" y="917887"/>
                        <a:pt x="1128191" y="937417"/>
                      </a:cubicBezTo>
                      <a:cubicBezTo>
                        <a:pt x="1129121" y="941137"/>
                        <a:pt x="1130051" y="943927"/>
                        <a:pt x="1131911" y="945787"/>
                      </a:cubicBezTo>
                      <a:cubicBezTo>
                        <a:pt x="1131911" y="946717"/>
                        <a:pt x="1131911" y="947647"/>
                        <a:pt x="1132841" y="948577"/>
                      </a:cubicBezTo>
                      <a:cubicBezTo>
                        <a:pt x="1133771" y="951367"/>
                        <a:pt x="1136561" y="954157"/>
                        <a:pt x="1139351" y="955087"/>
                      </a:cubicBezTo>
                      <a:cubicBezTo>
                        <a:pt x="1141211" y="956017"/>
                        <a:pt x="1142141" y="956017"/>
                        <a:pt x="1144001" y="956017"/>
                      </a:cubicBezTo>
                      <a:cubicBezTo>
                        <a:pt x="1144931" y="956017"/>
                        <a:pt x="1146791" y="956017"/>
                        <a:pt x="1148651" y="955087"/>
                      </a:cubicBezTo>
                      <a:cubicBezTo>
                        <a:pt x="1150511" y="954157"/>
                        <a:pt x="1152370" y="954157"/>
                        <a:pt x="1154230" y="954157"/>
                      </a:cubicBezTo>
                      <a:lnTo>
                        <a:pt x="1156090" y="953227"/>
                      </a:lnTo>
                      <a:lnTo>
                        <a:pt x="1156090" y="953227"/>
                      </a:lnTo>
                      <a:lnTo>
                        <a:pt x="1157020" y="953227"/>
                      </a:lnTo>
                      <a:cubicBezTo>
                        <a:pt x="1174690" y="948577"/>
                        <a:pt x="1192359" y="944857"/>
                        <a:pt x="1209099" y="942067"/>
                      </a:cubicBezTo>
                      <a:cubicBezTo>
                        <a:pt x="1217469" y="940207"/>
                        <a:pt x="1225839" y="938347"/>
                        <a:pt x="1234208" y="936487"/>
                      </a:cubicBezTo>
                      <a:lnTo>
                        <a:pt x="1249088" y="933697"/>
                      </a:lnTo>
                      <a:cubicBezTo>
                        <a:pt x="1270478" y="929047"/>
                        <a:pt x="1292797" y="924397"/>
                        <a:pt x="1314186" y="918818"/>
                      </a:cubicBezTo>
                      <a:cubicBezTo>
                        <a:pt x="1343016" y="911378"/>
                        <a:pt x="1367195" y="904868"/>
                        <a:pt x="1391375" y="896498"/>
                      </a:cubicBezTo>
                      <a:cubicBezTo>
                        <a:pt x="1404394" y="891848"/>
                        <a:pt x="1417414" y="886268"/>
                        <a:pt x="1430434" y="880688"/>
                      </a:cubicBezTo>
                      <a:cubicBezTo>
                        <a:pt x="1436943" y="877899"/>
                        <a:pt x="1443453" y="874178"/>
                        <a:pt x="1449963" y="870459"/>
                      </a:cubicBezTo>
                      <a:cubicBezTo>
                        <a:pt x="1456473" y="866739"/>
                        <a:pt x="1463913" y="862089"/>
                        <a:pt x="1469493" y="855579"/>
                      </a:cubicBezTo>
                      <a:cubicBezTo>
                        <a:pt x="1471353" y="853719"/>
                        <a:pt x="1472283" y="851859"/>
                        <a:pt x="1472283" y="849999"/>
                      </a:cubicBezTo>
                      <a:cubicBezTo>
                        <a:pt x="1473213" y="849999"/>
                        <a:pt x="1474143" y="849999"/>
                        <a:pt x="1475073" y="849999"/>
                      </a:cubicBezTo>
                      <a:cubicBezTo>
                        <a:pt x="1476932" y="849999"/>
                        <a:pt x="1478792" y="849999"/>
                        <a:pt x="1480652" y="849069"/>
                      </a:cubicBezTo>
                      <a:cubicBezTo>
                        <a:pt x="1484372" y="847209"/>
                        <a:pt x="1487162" y="844419"/>
                        <a:pt x="1489022" y="840699"/>
                      </a:cubicBezTo>
                      <a:cubicBezTo>
                        <a:pt x="1489952" y="837909"/>
                        <a:pt x="1490882" y="832329"/>
                        <a:pt x="1489022" y="829540"/>
                      </a:cubicBezTo>
                      <a:lnTo>
                        <a:pt x="1488092" y="827680"/>
                      </a:lnTo>
                      <a:cubicBezTo>
                        <a:pt x="1482512" y="816520"/>
                        <a:pt x="1476002" y="805360"/>
                        <a:pt x="1470423" y="794201"/>
                      </a:cubicBezTo>
                      <a:cubicBezTo>
                        <a:pt x="1464843" y="782111"/>
                        <a:pt x="1459263" y="769091"/>
                        <a:pt x="1452753" y="754211"/>
                      </a:cubicBezTo>
                      <a:cubicBezTo>
                        <a:pt x="1443453" y="729102"/>
                        <a:pt x="1435083" y="703063"/>
                        <a:pt x="1427644" y="673304"/>
                      </a:cubicBezTo>
                      <a:cubicBezTo>
                        <a:pt x="1409974" y="599835"/>
                        <a:pt x="1401604" y="519857"/>
                        <a:pt x="1402534" y="435229"/>
                      </a:cubicBezTo>
                      <a:cubicBezTo>
                        <a:pt x="1403464" y="408260"/>
                        <a:pt x="1404394" y="380361"/>
                        <a:pt x="1407184" y="353391"/>
                      </a:cubicBezTo>
                      <a:cubicBezTo>
                        <a:pt x="1408114" y="319912"/>
                        <a:pt x="1412764" y="292943"/>
                        <a:pt x="1420204" y="267833"/>
                      </a:cubicBezTo>
                      <a:close/>
                      <a:moveTo>
                        <a:pt x="2783550" y="1478664"/>
                      </a:moveTo>
                      <a:cubicBezTo>
                        <a:pt x="2821679" y="1464714"/>
                        <a:pt x="2858879" y="1443325"/>
                        <a:pt x="2893288" y="1415425"/>
                      </a:cubicBezTo>
                      <a:cubicBezTo>
                        <a:pt x="2915607" y="1397756"/>
                        <a:pt x="2938857" y="1375436"/>
                        <a:pt x="2963966" y="1349397"/>
                      </a:cubicBezTo>
                      <a:cubicBezTo>
                        <a:pt x="2968616" y="1354977"/>
                        <a:pt x="2974196" y="1359627"/>
                        <a:pt x="2979776" y="1364277"/>
                      </a:cubicBezTo>
                      <a:cubicBezTo>
                        <a:pt x="2994655" y="1375436"/>
                        <a:pt x="3012325" y="1383806"/>
                        <a:pt x="3031854" y="1386596"/>
                      </a:cubicBezTo>
                      <a:cubicBezTo>
                        <a:pt x="3036504" y="1387526"/>
                        <a:pt x="3040224" y="1387526"/>
                        <a:pt x="3044874" y="1387526"/>
                      </a:cubicBezTo>
                      <a:cubicBezTo>
                        <a:pt x="3058824" y="1387526"/>
                        <a:pt x="3072773" y="1384736"/>
                        <a:pt x="3085793" y="1379156"/>
                      </a:cubicBezTo>
                      <a:cubicBezTo>
                        <a:pt x="3103462" y="1372646"/>
                        <a:pt x="3119272" y="1360557"/>
                        <a:pt x="3134152" y="1343817"/>
                      </a:cubicBezTo>
                      <a:cubicBezTo>
                        <a:pt x="3141592" y="1335447"/>
                        <a:pt x="3147171" y="1326147"/>
                        <a:pt x="3152751" y="1317778"/>
                      </a:cubicBezTo>
                      <a:cubicBezTo>
                        <a:pt x="3157401" y="1310338"/>
                        <a:pt x="3161121" y="1301968"/>
                        <a:pt x="3165771" y="1293598"/>
                      </a:cubicBezTo>
                      <a:cubicBezTo>
                        <a:pt x="3176001" y="1271279"/>
                        <a:pt x="3182511" y="1250819"/>
                        <a:pt x="3184371" y="1232220"/>
                      </a:cubicBezTo>
                      <a:cubicBezTo>
                        <a:pt x="3185301" y="1221060"/>
                        <a:pt x="3185301" y="1211760"/>
                        <a:pt x="3183441" y="1204320"/>
                      </a:cubicBezTo>
                      <a:cubicBezTo>
                        <a:pt x="3181580" y="1193161"/>
                        <a:pt x="3176931" y="1182931"/>
                        <a:pt x="3169491" y="1174561"/>
                      </a:cubicBezTo>
                      <a:cubicBezTo>
                        <a:pt x="3162051" y="1164331"/>
                        <a:pt x="3150891" y="1156892"/>
                        <a:pt x="3138802" y="1154102"/>
                      </a:cubicBezTo>
                      <a:cubicBezTo>
                        <a:pt x="3146241" y="1133642"/>
                        <a:pt x="3157401" y="1115043"/>
                        <a:pt x="3167631" y="1097373"/>
                      </a:cubicBezTo>
                      <a:cubicBezTo>
                        <a:pt x="3171351" y="1091793"/>
                        <a:pt x="3175071" y="1085283"/>
                        <a:pt x="3178791" y="1079703"/>
                      </a:cubicBezTo>
                      <a:cubicBezTo>
                        <a:pt x="3188090" y="1064824"/>
                        <a:pt x="3197390" y="1049944"/>
                        <a:pt x="3205760" y="1034135"/>
                      </a:cubicBezTo>
                      <a:cubicBezTo>
                        <a:pt x="3217850" y="1010885"/>
                        <a:pt x="3230869" y="984846"/>
                        <a:pt x="3240169" y="958806"/>
                      </a:cubicBezTo>
                      <a:cubicBezTo>
                        <a:pt x="3249469" y="931837"/>
                        <a:pt x="3252259" y="906728"/>
                        <a:pt x="3249469" y="883478"/>
                      </a:cubicBezTo>
                      <a:cubicBezTo>
                        <a:pt x="3246679" y="858369"/>
                        <a:pt x="3236449" y="832329"/>
                        <a:pt x="3217850" y="805360"/>
                      </a:cubicBezTo>
                      <a:cubicBezTo>
                        <a:pt x="3202040" y="782111"/>
                        <a:pt x="3182511" y="761651"/>
                        <a:pt x="3163911" y="742122"/>
                      </a:cubicBezTo>
                      <a:cubicBezTo>
                        <a:pt x="3147171" y="725382"/>
                        <a:pt x="3128572" y="707713"/>
                        <a:pt x="3103462" y="686323"/>
                      </a:cubicBezTo>
                      <a:cubicBezTo>
                        <a:pt x="3083003" y="669583"/>
                        <a:pt x="3062544" y="652844"/>
                        <a:pt x="3042084" y="636105"/>
                      </a:cubicBezTo>
                      <a:cubicBezTo>
                        <a:pt x="3020695" y="618435"/>
                        <a:pt x="2997445" y="600765"/>
                        <a:pt x="2976056" y="582166"/>
                      </a:cubicBezTo>
                      <a:cubicBezTo>
                        <a:pt x="2923977" y="537527"/>
                        <a:pt x="2875618" y="497538"/>
                        <a:pt x="2830049" y="459409"/>
                      </a:cubicBezTo>
                      <a:cubicBezTo>
                        <a:pt x="2786340" y="424070"/>
                        <a:pt x="2738912" y="385940"/>
                        <a:pt x="2680323" y="340372"/>
                      </a:cubicBezTo>
                      <a:cubicBezTo>
                        <a:pt x="2579885" y="262254"/>
                        <a:pt x="2488748" y="199945"/>
                        <a:pt x="2400400" y="151586"/>
                      </a:cubicBezTo>
                      <a:cubicBezTo>
                        <a:pt x="2352041" y="124617"/>
                        <a:pt x="2301822" y="100438"/>
                        <a:pt x="2250673" y="79978"/>
                      </a:cubicBezTo>
                      <a:cubicBezTo>
                        <a:pt x="2200455" y="59518"/>
                        <a:pt x="2146516" y="40919"/>
                        <a:pt x="2086998" y="25109"/>
                      </a:cubicBezTo>
                      <a:cubicBezTo>
                        <a:pt x="2051658" y="15810"/>
                        <a:pt x="2005159" y="4650"/>
                        <a:pt x="1956801" y="4650"/>
                      </a:cubicBezTo>
                      <a:cubicBezTo>
                        <a:pt x="1949361" y="4650"/>
                        <a:pt x="1940991" y="4650"/>
                        <a:pt x="1933551" y="5580"/>
                      </a:cubicBezTo>
                      <a:cubicBezTo>
                        <a:pt x="1884262" y="9300"/>
                        <a:pt x="1834974" y="27899"/>
                        <a:pt x="1785685" y="61378"/>
                      </a:cubicBezTo>
                      <a:cubicBezTo>
                        <a:pt x="1754066" y="82768"/>
                        <a:pt x="1726166" y="107877"/>
                        <a:pt x="1701057" y="137637"/>
                      </a:cubicBezTo>
                      <a:cubicBezTo>
                        <a:pt x="1688967" y="151586"/>
                        <a:pt x="1677808" y="167396"/>
                        <a:pt x="1667578" y="183205"/>
                      </a:cubicBezTo>
                      <a:cubicBezTo>
                        <a:pt x="1664788" y="186925"/>
                        <a:pt x="1662928" y="190645"/>
                        <a:pt x="1660138" y="195295"/>
                      </a:cubicBezTo>
                      <a:cubicBezTo>
                        <a:pt x="1658278" y="195295"/>
                        <a:pt x="1655488" y="195295"/>
                        <a:pt x="1653628" y="195295"/>
                      </a:cubicBezTo>
                      <a:cubicBezTo>
                        <a:pt x="1648978" y="195295"/>
                        <a:pt x="1644328" y="195295"/>
                        <a:pt x="1640608" y="196225"/>
                      </a:cubicBezTo>
                      <a:cubicBezTo>
                        <a:pt x="1624799" y="199015"/>
                        <a:pt x="1610849" y="206455"/>
                        <a:pt x="1600619" y="212035"/>
                      </a:cubicBezTo>
                      <a:cubicBezTo>
                        <a:pt x="1586670" y="220405"/>
                        <a:pt x="1575510" y="230634"/>
                        <a:pt x="1567140" y="239004"/>
                      </a:cubicBezTo>
                      <a:cubicBezTo>
                        <a:pt x="1557840" y="248304"/>
                        <a:pt x="1549471" y="258534"/>
                        <a:pt x="1541101" y="271553"/>
                      </a:cubicBezTo>
                      <a:cubicBezTo>
                        <a:pt x="1523431" y="297593"/>
                        <a:pt x="1511342" y="324562"/>
                        <a:pt x="1505762" y="352461"/>
                      </a:cubicBezTo>
                      <a:cubicBezTo>
                        <a:pt x="1502972" y="365481"/>
                        <a:pt x="1502042" y="378501"/>
                        <a:pt x="1502972" y="391520"/>
                      </a:cubicBezTo>
                      <a:cubicBezTo>
                        <a:pt x="1503902" y="403610"/>
                        <a:pt x="1507622" y="416630"/>
                        <a:pt x="1514132" y="427789"/>
                      </a:cubicBezTo>
                      <a:cubicBezTo>
                        <a:pt x="1519711" y="437089"/>
                        <a:pt x="1527151" y="445459"/>
                        <a:pt x="1536451" y="451969"/>
                      </a:cubicBezTo>
                      <a:cubicBezTo>
                        <a:pt x="1547611" y="459409"/>
                        <a:pt x="1560630" y="464059"/>
                        <a:pt x="1574580" y="465919"/>
                      </a:cubicBezTo>
                      <a:cubicBezTo>
                        <a:pt x="1575510" y="465919"/>
                        <a:pt x="1576440" y="465919"/>
                        <a:pt x="1577370" y="465919"/>
                      </a:cubicBezTo>
                      <a:cubicBezTo>
                        <a:pt x="1579230" y="465919"/>
                        <a:pt x="1580160" y="465919"/>
                        <a:pt x="1582020" y="464988"/>
                      </a:cubicBezTo>
                      <a:cubicBezTo>
                        <a:pt x="1577370" y="473358"/>
                        <a:pt x="1573650" y="481728"/>
                        <a:pt x="1569000" y="490098"/>
                      </a:cubicBezTo>
                      <a:cubicBezTo>
                        <a:pt x="1560630" y="508698"/>
                        <a:pt x="1553191" y="529157"/>
                        <a:pt x="1546681" y="553336"/>
                      </a:cubicBezTo>
                      <a:cubicBezTo>
                        <a:pt x="1535521" y="592395"/>
                        <a:pt x="1530871" y="636105"/>
                        <a:pt x="1532731" y="684463"/>
                      </a:cubicBezTo>
                      <a:cubicBezTo>
                        <a:pt x="1533661" y="725382"/>
                        <a:pt x="1541101" y="769091"/>
                        <a:pt x="1555050" y="816520"/>
                      </a:cubicBezTo>
                      <a:cubicBezTo>
                        <a:pt x="1567140" y="857439"/>
                        <a:pt x="1584810" y="898358"/>
                        <a:pt x="1608059" y="940207"/>
                      </a:cubicBezTo>
                      <a:cubicBezTo>
                        <a:pt x="1629449" y="977406"/>
                        <a:pt x="1655488" y="1012745"/>
                        <a:pt x="1687107" y="1045294"/>
                      </a:cubicBezTo>
                      <a:cubicBezTo>
                        <a:pt x="1701987" y="1061104"/>
                        <a:pt x="1718727" y="1075984"/>
                        <a:pt x="1740116" y="1096443"/>
                      </a:cubicBezTo>
                      <a:cubicBezTo>
                        <a:pt x="1758716" y="1113183"/>
                        <a:pt x="1778245" y="1129922"/>
                        <a:pt x="1798705" y="1146662"/>
                      </a:cubicBezTo>
                      <a:cubicBezTo>
                        <a:pt x="1880542" y="1211760"/>
                        <a:pt x="1970750" y="1268489"/>
                        <a:pt x="2065608" y="1314988"/>
                      </a:cubicBezTo>
                      <a:cubicBezTo>
                        <a:pt x="2081418" y="1322428"/>
                        <a:pt x="2097227" y="1329867"/>
                        <a:pt x="2113037" y="1337307"/>
                      </a:cubicBezTo>
                      <a:lnTo>
                        <a:pt x="2118617" y="1340097"/>
                      </a:lnTo>
                      <a:cubicBezTo>
                        <a:pt x="2125127" y="1344747"/>
                        <a:pt x="2132566" y="1348467"/>
                        <a:pt x="2140006" y="1353117"/>
                      </a:cubicBezTo>
                      <a:lnTo>
                        <a:pt x="2140936" y="1354047"/>
                      </a:lnTo>
                      <a:cubicBezTo>
                        <a:pt x="2153956" y="1361487"/>
                        <a:pt x="2166976" y="1368926"/>
                        <a:pt x="2179065" y="1376366"/>
                      </a:cubicBezTo>
                      <a:cubicBezTo>
                        <a:pt x="2208824" y="1393106"/>
                        <a:pt x="2234864" y="1406126"/>
                        <a:pt x="2259973" y="1418215"/>
                      </a:cubicBezTo>
                      <a:cubicBezTo>
                        <a:pt x="2319492" y="1446114"/>
                        <a:pt x="2378080" y="1468434"/>
                        <a:pt x="2435739" y="1484244"/>
                      </a:cubicBezTo>
                      <a:cubicBezTo>
                        <a:pt x="2499907" y="1501913"/>
                        <a:pt x="2561286" y="1511213"/>
                        <a:pt x="2618944" y="1511213"/>
                      </a:cubicBezTo>
                      <a:cubicBezTo>
                        <a:pt x="2680323" y="1506563"/>
                        <a:pt x="2735191" y="1497263"/>
                        <a:pt x="2783550" y="1478664"/>
                      </a:cubicBezTo>
                      <a:close/>
                      <a:moveTo>
                        <a:pt x="3469873" y="1593051"/>
                      </a:moveTo>
                      <a:cubicBezTo>
                        <a:pt x="3468014" y="1588401"/>
                        <a:pt x="3463364" y="1585611"/>
                        <a:pt x="3457784" y="1584681"/>
                      </a:cubicBezTo>
                      <a:cubicBezTo>
                        <a:pt x="3456854" y="1583751"/>
                        <a:pt x="3454994" y="1582821"/>
                        <a:pt x="3454064" y="1582821"/>
                      </a:cubicBezTo>
                      <a:cubicBezTo>
                        <a:pt x="3445694" y="1580031"/>
                        <a:pt x="3437324" y="1579101"/>
                        <a:pt x="3428954" y="1579101"/>
                      </a:cubicBezTo>
                      <a:lnTo>
                        <a:pt x="3426165" y="1579101"/>
                      </a:lnTo>
                      <a:cubicBezTo>
                        <a:pt x="3418725" y="1578171"/>
                        <a:pt x="3412215" y="1578171"/>
                        <a:pt x="3404775" y="1576311"/>
                      </a:cubicBezTo>
                      <a:cubicBezTo>
                        <a:pt x="3421515" y="1569802"/>
                        <a:pt x="3445694" y="1558642"/>
                        <a:pt x="3457784" y="1537252"/>
                      </a:cubicBezTo>
                      <a:cubicBezTo>
                        <a:pt x="3459644" y="1533533"/>
                        <a:pt x="3460574" y="1530742"/>
                        <a:pt x="3459644" y="1527023"/>
                      </a:cubicBezTo>
                      <a:cubicBezTo>
                        <a:pt x="3458714" y="1523303"/>
                        <a:pt x="3456854" y="1520513"/>
                        <a:pt x="3454064" y="1518653"/>
                      </a:cubicBezTo>
                      <a:cubicBezTo>
                        <a:pt x="3452204" y="1516793"/>
                        <a:pt x="3449414" y="1516793"/>
                        <a:pt x="3446624" y="1516793"/>
                      </a:cubicBezTo>
                      <a:cubicBezTo>
                        <a:pt x="3445694" y="1516793"/>
                        <a:pt x="3444764" y="1516793"/>
                        <a:pt x="3443834" y="1516793"/>
                      </a:cubicBezTo>
                      <a:cubicBezTo>
                        <a:pt x="3442904" y="1515863"/>
                        <a:pt x="3441044" y="1515863"/>
                        <a:pt x="3439184" y="1514933"/>
                      </a:cubicBezTo>
                      <a:cubicBezTo>
                        <a:pt x="3437324" y="1514003"/>
                        <a:pt x="3434534" y="1514003"/>
                        <a:pt x="3432674" y="1513073"/>
                      </a:cubicBezTo>
                      <a:lnTo>
                        <a:pt x="3431745" y="1513073"/>
                      </a:lnTo>
                      <a:cubicBezTo>
                        <a:pt x="3428024" y="1512143"/>
                        <a:pt x="3423375" y="1512143"/>
                        <a:pt x="3420585" y="1512143"/>
                      </a:cubicBezTo>
                      <a:cubicBezTo>
                        <a:pt x="3418725" y="1512143"/>
                        <a:pt x="3415935" y="1512143"/>
                        <a:pt x="3414075" y="1512143"/>
                      </a:cubicBezTo>
                      <a:cubicBezTo>
                        <a:pt x="3409425" y="1512143"/>
                        <a:pt x="3403845" y="1512143"/>
                        <a:pt x="3396405" y="1513073"/>
                      </a:cubicBezTo>
                      <a:cubicBezTo>
                        <a:pt x="3390825" y="1513073"/>
                        <a:pt x="3384316" y="1514003"/>
                        <a:pt x="3378736" y="1514933"/>
                      </a:cubicBezTo>
                      <a:lnTo>
                        <a:pt x="3381526" y="1512143"/>
                      </a:lnTo>
                      <a:cubicBezTo>
                        <a:pt x="3389896" y="1502843"/>
                        <a:pt x="3396405" y="1494473"/>
                        <a:pt x="3401985" y="1485174"/>
                      </a:cubicBezTo>
                      <a:cubicBezTo>
                        <a:pt x="3407565" y="1476804"/>
                        <a:pt x="3411285" y="1466574"/>
                        <a:pt x="3414075" y="1456344"/>
                      </a:cubicBezTo>
                      <a:cubicBezTo>
                        <a:pt x="3415005" y="1452624"/>
                        <a:pt x="3415005" y="1449835"/>
                        <a:pt x="3413145" y="1447044"/>
                      </a:cubicBezTo>
                      <a:cubicBezTo>
                        <a:pt x="3411285" y="1444255"/>
                        <a:pt x="3409425" y="1441465"/>
                        <a:pt x="3405705" y="1440535"/>
                      </a:cubicBezTo>
                      <a:cubicBezTo>
                        <a:pt x="3404775" y="1440535"/>
                        <a:pt x="3402915" y="1439605"/>
                        <a:pt x="3401985" y="1439605"/>
                      </a:cubicBezTo>
                      <a:cubicBezTo>
                        <a:pt x="3401055" y="1439605"/>
                        <a:pt x="3400125" y="1439605"/>
                        <a:pt x="3398265" y="1439605"/>
                      </a:cubicBezTo>
                      <a:cubicBezTo>
                        <a:pt x="3398265" y="1439605"/>
                        <a:pt x="3397335" y="1439605"/>
                        <a:pt x="3397335" y="1439605"/>
                      </a:cubicBezTo>
                      <a:cubicBezTo>
                        <a:pt x="3396405" y="1439605"/>
                        <a:pt x="3395475" y="1439605"/>
                        <a:pt x="3394545" y="1439605"/>
                      </a:cubicBezTo>
                      <a:cubicBezTo>
                        <a:pt x="3386175" y="1439605"/>
                        <a:pt x="3378736" y="1442395"/>
                        <a:pt x="3370366" y="1445185"/>
                      </a:cubicBezTo>
                      <a:cubicBezTo>
                        <a:pt x="3361996" y="1448905"/>
                        <a:pt x="3353626" y="1452624"/>
                        <a:pt x="3345257" y="1457274"/>
                      </a:cubicBezTo>
                      <a:lnTo>
                        <a:pt x="3338747" y="1460994"/>
                      </a:lnTo>
                      <a:cubicBezTo>
                        <a:pt x="3331307" y="1464714"/>
                        <a:pt x="3323867" y="1469364"/>
                        <a:pt x="3315497" y="1472154"/>
                      </a:cubicBezTo>
                      <a:cubicBezTo>
                        <a:pt x="3317357" y="1468434"/>
                        <a:pt x="3319217" y="1464714"/>
                        <a:pt x="3321077" y="1461924"/>
                      </a:cubicBezTo>
                      <a:cubicBezTo>
                        <a:pt x="3332237" y="1439605"/>
                        <a:pt x="3340607" y="1408915"/>
                        <a:pt x="3322007" y="1388456"/>
                      </a:cubicBezTo>
                      <a:cubicBezTo>
                        <a:pt x="3319217" y="1385666"/>
                        <a:pt x="3316427" y="1383806"/>
                        <a:pt x="3312707" y="1383806"/>
                      </a:cubicBezTo>
                      <a:cubicBezTo>
                        <a:pt x="3309917" y="1383806"/>
                        <a:pt x="3307127" y="1384736"/>
                        <a:pt x="3305268" y="1386596"/>
                      </a:cubicBezTo>
                      <a:cubicBezTo>
                        <a:pt x="3304338" y="1386596"/>
                        <a:pt x="3304338" y="1387526"/>
                        <a:pt x="3303408" y="1388456"/>
                      </a:cubicBezTo>
                      <a:cubicBezTo>
                        <a:pt x="3295038" y="1391246"/>
                        <a:pt x="3287598" y="1395896"/>
                        <a:pt x="3281088" y="1400546"/>
                      </a:cubicBezTo>
                      <a:cubicBezTo>
                        <a:pt x="3273648" y="1406126"/>
                        <a:pt x="3266208" y="1412636"/>
                        <a:pt x="3259699" y="1420075"/>
                      </a:cubicBezTo>
                      <a:cubicBezTo>
                        <a:pt x="3253189" y="1427515"/>
                        <a:pt x="3247609" y="1434025"/>
                        <a:pt x="3242959" y="1441465"/>
                      </a:cubicBezTo>
                      <a:cubicBezTo>
                        <a:pt x="3238309" y="1447975"/>
                        <a:pt x="3234589" y="1454484"/>
                        <a:pt x="3232729" y="1459134"/>
                      </a:cubicBezTo>
                      <a:lnTo>
                        <a:pt x="3229939" y="1460064"/>
                      </a:lnTo>
                      <a:cubicBezTo>
                        <a:pt x="3222500" y="1462854"/>
                        <a:pt x="3215990" y="1465644"/>
                        <a:pt x="3208550" y="1468434"/>
                      </a:cubicBezTo>
                      <a:lnTo>
                        <a:pt x="3203900" y="1470294"/>
                      </a:lnTo>
                      <a:cubicBezTo>
                        <a:pt x="3197390" y="1473084"/>
                        <a:pt x="3190880" y="1475874"/>
                        <a:pt x="3184371" y="1478664"/>
                      </a:cubicBezTo>
                      <a:cubicBezTo>
                        <a:pt x="3168561" y="1485174"/>
                        <a:pt x="3151821" y="1491684"/>
                        <a:pt x="3133222" y="1498193"/>
                      </a:cubicBezTo>
                      <a:cubicBezTo>
                        <a:pt x="3056034" y="1523303"/>
                        <a:pt x="2978846" y="1539112"/>
                        <a:pt x="2902587" y="1544692"/>
                      </a:cubicBezTo>
                      <a:cubicBezTo>
                        <a:pt x="2883058" y="1545622"/>
                        <a:pt x="2862598" y="1546552"/>
                        <a:pt x="2843069" y="1546552"/>
                      </a:cubicBezTo>
                      <a:lnTo>
                        <a:pt x="2838419" y="1546552"/>
                      </a:lnTo>
                      <a:lnTo>
                        <a:pt x="2835629" y="1546552"/>
                      </a:lnTo>
                      <a:cubicBezTo>
                        <a:pt x="2818889" y="1546552"/>
                        <a:pt x="2802150" y="1547482"/>
                        <a:pt x="2785410" y="1547482"/>
                      </a:cubicBezTo>
                      <a:cubicBezTo>
                        <a:pt x="2781690" y="1547482"/>
                        <a:pt x="2777970" y="1547482"/>
                        <a:pt x="2775181" y="1547482"/>
                      </a:cubicBezTo>
                      <a:cubicBezTo>
                        <a:pt x="2736121" y="1547482"/>
                        <a:pt x="2689623" y="1545622"/>
                        <a:pt x="2644984" y="1537252"/>
                      </a:cubicBezTo>
                      <a:cubicBezTo>
                        <a:pt x="2627314" y="1533533"/>
                        <a:pt x="2610575" y="1528883"/>
                        <a:pt x="2594765" y="1522373"/>
                      </a:cubicBezTo>
                      <a:cubicBezTo>
                        <a:pt x="2592905" y="1521443"/>
                        <a:pt x="2591975" y="1521443"/>
                        <a:pt x="2590115" y="1521443"/>
                      </a:cubicBezTo>
                      <a:cubicBezTo>
                        <a:pt x="2588255" y="1519583"/>
                        <a:pt x="2585465" y="1518653"/>
                        <a:pt x="2583605" y="1518653"/>
                      </a:cubicBezTo>
                      <a:lnTo>
                        <a:pt x="2582675" y="1518653"/>
                      </a:lnTo>
                      <a:cubicBezTo>
                        <a:pt x="2579885" y="1518653"/>
                        <a:pt x="2577095" y="1519583"/>
                        <a:pt x="2575236" y="1521443"/>
                      </a:cubicBezTo>
                      <a:cubicBezTo>
                        <a:pt x="2572445" y="1523303"/>
                        <a:pt x="2571516" y="1526093"/>
                        <a:pt x="2570586" y="1529812"/>
                      </a:cubicBezTo>
                      <a:cubicBezTo>
                        <a:pt x="2568726" y="1541902"/>
                        <a:pt x="2566866" y="1553992"/>
                        <a:pt x="2565006" y="1565152"/>
                      </a:cubicBezTo>
                      <a:cubicBezTo>
                        <a:pt x="2560356" y="1600491"/>
                        <a:pt x="2554776" y="1637690"/>
                        <a:pt x="2547336" y="1673959"/>
                      </a:cubicBezTo>
                      <a:cubicBezTo>
                        <a:pt x="2541756" y="1702788"/>
                        <a:pt x="2533387" y="1732548"/>
                        <a:pt x="2524087" y="1762307"/>
                      </a:cubicBezTo>
                      <a:cubicBezTo>
                        <a:pt x="2522227" y="1768817"/>
                        <a:pt x="2519437" y="1775327"/>
                        <a:pt x="2517577" y="1782766"/>
                      </a:cubicBezTo>
                      <a:cubicBezTo>
                        <a:pt x="2514787" y="1791136"/>
                        <a:pt x="2511997" y="1798576"/>
                        <a:pt x="2509207" y="1806946"/>
                      </a:cubicBezTo>
                      <a:cubicBezTo>
                        <a:pt x="2504557" y="1819965"/>
                        <a:pt x="2499907" y="1837635"/>
                        <a:pt x="2497118" y="1856234"/>
                      </a:cubicBezTo>
                      <a:cubicBezTo>
                        <a:pt x="2496188" y="1861814"/>
                        <a:pt x="2500837" y="1868324"/>
                        <a:pt x="2506417" y="1870184"/>
                      </a:cubicBezTo>
                      <a:cubicBezTo>
                        <a:pt x="2507347" y="1870184"/>
                        <a:pt x="2509207" y="1871114"/>
                        <a:pt x="2511067" y="1871114"/>
                      </a:cubicBezTo>
                      <a:cubicBezTo>
                        <a:pt x="2511997" y="1871114"/>
                        <a:pt x="2513857" y="1871114"/>
                        <a:pt x="2514787" y="1870184"/>
                      </a:cubicBezTo>
                      <a:cubicBezTo>
                        <a:pt x="2517577" y="1872044"/>
                        <a:pt x="2519437" y="1874834"/>
                        <a:pt x="2522227" y="1875764"/>
                      </a:cubicBezTo>
                      <a:cubicBezTo>
                        <a:pt x="2525947" y="1877624"/>
                        <a:pt x="2529667" y="1879484"/>
                        <a:pt x="2534317" y="1881344"/>
                      </a:cubicBezTo>
                      <a:cubicBezTo>
                        <a:pt x="2541756" y="1883204"/>
                        <a:pt x="2549196" y="1884134"/>
                        <a:pt x="2556636" y="1885064"/>
                      </a:cubicBezTo>
                      <a:lnTo>
                        <a:pt x="2558496" y="1885064"/>
                      </a:lnTo>
                      <a:cubicBezTo>
                        <a:pt x="2573375" y="1886924"/>
                        <a:pt x="2588255" y="1887854"/>
                        <a:pt x="2601275" y="1887854"/>
                      </a:cubicBezTo>
                      <a:cubicBezTo>
                        <a:pt x="2607785" y="1887854"/>
                        <a:pt x="2614294" y="1887854"/>
                        <a:pt x="2620804" y="1887854"/>
                      </a:cubicBezTo>
                      <a:cubicBezTo>
                        <a:pt x="2640334" y="1887854"/>
                        <a:pt x="2660793" y="1886924"/>
                        <a:pt x="2680323" y="1886924"/>
                      </a:cubicBezTo>
                      <a:lnTo>
                        <a:pt x="2685903" y="1886924"/>
                      </a:lnTo>
                      <a:cubicBezTo>
                        <a:pt x="2742631" y="1885064"/>
                        <a:pt x="2799360" y="1882274"/>
                        <a:pt x="2854229" y="1878554"/>
                      </a:cubicBezTo>
                      <a:cubicBezTo>
                        <a:pt x="2949086" y="1872044"/>
                        <a:pt x="3049524" y="1848795"/>
                        <a:pt x="3162981" y="1809736"/>
                      </a:cubicBezTo>
                      <a:cubicBezTo>
                        <a:pt x="3187160" y="1801366"/>
                        <a:pt x="3212270" y="1792066"/>
                        <a:pt x="3240169" y="1780906"/>
                      </a:cubicBezTo>
                      <a:cubicBezTo>
                        <a:pt x="3265278" y="1770677"/>
                        <a:pt x="3291318" y="1759517"/>
                        <a:pt x="3320147" y="1745567"/>
                      </a:cubicBezTo>
                      <a:cubicBezTo>
                        <a:pt x="3331307" y="1739987"/>
                        <a:pt x="3342467" y="1735337"/>
                        <a:pt x="3353626" y="1729757"/>
                      </a:cubicBezTo>
                      <a:cubicBezTo>
                        <a:pt x="3369436" y="1722318"/>
                        <a:pt x="3384316" y="1714878"/>
                        <a:pt x="3400125" y="1707438"/>
                      </a:cubicBezTo>
                      <a:cubicBezTo>
                        <a:pt x="3404775" y="1705578"/>
                        <a:pt x="3409425" y="1702788"/>
                        <a:pt x="3415005" y="1700928"/>
                      </a:cubicBezTo>
                      <a:cubicBezTo>
                        <a:pt x="3432674" y="1693488"/>
                        <a:pt x="3451274" y="1685119"/>
                        <a:pt x="3464294" y="1671169"/>
                      </a:cubicBezTo>
                      <a:cubicBezTo>
                        <a:pt x="3467084" y="1668379"/>
                        <a:pt x="3468944" y="1665589"/>
                        <a:pt x="3468944" y="1661869"/>
                      </a:cubicBezTo>
                      <a:cubicBezTo>
                        <a:pt x="3468944" y="1658149"/>
                        <a:pt x="3468014" y="1654430"/>
                        <a:pt x="3465223" y="1651639"/>
                      </a:cubicBezTo>
                      <a:cubicBezTo>
                        <a:pt x="3462434" y="1648850"/>
                        <a:pt x="3459644" y="1646990"/>
                        <a:pt x="3454994" y="1646990"/>
                      </a:cubicBezTo>
                      <a:cubicBezTo>
                        <a:pt x="3454994" y="1646990"/>
                        <a:pt x="3454064" y="1646990"/>
                        <a:pt x="3454064" y="1646990"/>
                      </a:cubicBezTo>
                      <a:cubicBezTo>
                        <a:pt x="3453134" y="1646990"/>
                        <a:pt x="3451274" y="1646990"/>
                        <a:pt x="3450344" y="1646990"/>
                      </a:cubicBezTo>
                      <a:cubicBezTo>
                        <a:pt x="3449414" y="1646990"/>
                        <a:pt x="3449414" y="1646060"/>
                        <a:pt x="3448484" y="1646060"/>
                      </a:cubicBezTo>
                      <a:cubicBezTo>
                        <a:pt x="3442904" y="1644200"/>
                        <a:pt x="3437324" y="1643270"/>
                        <a:pt x="3431745" y="1643270"/>
                      </a:cubicBezTo>
                      <a:lnTo>
                        <a:pt x="3430815" y="1643270"/>
                      </a:lnTo>
                      <a:lnTo>
                        <a:pt x="3425235" y="1642340"/>
                      </a:lnTo>
                      <a:cubicBezTo>
                        <a:pt x="3421515" y="1642340"/>
                        <a:pt x="3417795" y="1641410"/>
                        <a:pt x="3414075" y="1641410"/>
                      </a:cubicBezTo>
                      <a:lnTo>
                        <a:pt x="3409425" y="1641410"/>
                      </a:lnTo>
                      <a:cubicBezTo>
                        <a:pt x="3406635" y="1641410"/>
                        <a:pt x="3404775" y="1641410"/>
                        <a:pt x="3401985" y="1640480"/>
                      </a:cubicBezTo>
                      <a:lnTo>
                        <a:pt x="3406635" y="1638620"/>
                      </a:lnTo>
                      <a:lnTo>
                        <a:pt x="3412215" y="1636760"/>
                      </a:lnTo>
                      <a:cubicBezTo>
                        <a:pt x="3429884" y="1630250"/>
                        <a:pt x="3448484" y="1622810"/>
                        <a:pt x="3467084" y="1612581"/>
                      </a:cubicBezTo>
                      <a:cubicBezTo>
                        <a:pt x="3470803" y="1610721"/>
                        <a:pt x="3473594" y="1607931"/>
                        <a:pt x="3474523" y="1604211"/>
                      </a:cubicBezTo>
                      <a:cubicBezTo>
                        <a:pt x="3471733" y="1600491"/>
                        <a:pt x="3471733" y="1596771"/>
                        <a:pt x="3469873" y="1593051"/>
                      </a:cubicBezTo>
                      <a:close/>
                      <a:moveTo>
                        <a:pt x="1361615" y="3031726"/>
                      </a:moveTo>
                      <a:cubicBezTo>
                        <a:pt x="1359755" y="3030796"/>
                        <a:pt x="1357895" y="3029866"/>
                        <a:pt x="1356035" y="3029866"/>
                      </a:cubicBezTo>
                      <a:cubicBezTo>
                        <a:pt x="1355105" y="3028006"/>
                        <a:pt x="1353245" y="3027076"/>
                        <a:pt x="1352316" y="3025216"/>
                      </a:cubicBezTo>
                      <a:cubicBezTo>
                        <a:pt x="1345806" y="3019636"/>
                        <a:pt x="1339296" y="3014986"/>
                        <a:pt x="1332786" y="3010336"/>
                      </a:cubicBezTo>
                      <a:lnTo>
                        <a:pt x="1331856" y="3010336"/>
                      </a:lnTo>
                      <a:cubicBezTo>
                        <a:pt x="1324416" y="3005686"/>
                        <a:pt x="1316976" y="3001036"/>
                        <a:pt x="1309537" y="2995457"/>
                      </a:cubicBezTo>
                      <a:lnTo>
                        <a:pt x="1308607" y="2994527"/>
                      </a:lnTo>
                      <a:cubicBezTo>
                        <a:pt x="1290937" y="2983367"/>
                        <a:pt x="1274197" y="2973137"/>
                        <a:pt x="1261178" y="2964767"/>
                      </a:cubicBezTo>
                      <a:cubicBezTo>
                        <a:pt x="1231419" y="2946168"/>
                        <a:pt x="1201659" y="2928498"/>
                        <a:pt x="1171900" y="2910829"/>
                      </a:cubicBezTo>
                      <a:lnTo>
                        <a:pt x="1164460" y="2906179"/>
                      </a:lnTo>
                      <a:cubicBezTo>
                        <a:pt x="1102152" y="2868980"/>
                        <a:pt x="1038913" y="2830851"/>
                        <a:pt x="976605" y="2789002"/>
                      </a:cubicBezTo>
                      <a:cubicBezTo>
                        <a:pt x="974745" y="2788071"/>
                        <a:pt x="972885" y="2787142"/>
                        <a:pt x="971025" y="2787142"/>
                      </a:cubicBezTo>
                      <a:cubicBezTo>
                        <a:pt x="970095" y="2786212"/>
                        <a:pt x="969165" y="2784352"/>
                        <a:pt x="967305" y="2783422"/>
                      </a:cubicBezTo>
                      <a:cubicBezTo>
                        <a:pt x="964515" y="2781562"/>
                        <a:pt x="961725" y="2780632"/>
                        <a:pt x="958935" y="2780632"/>
                      </a:cubicBezTo>
                      <a:cubicBezTo>
                        <a:pt x="954285" y="2780632"/>
                        <a:pt x="948705" y="2783422"/>
                        <a:pt x="945916" y="2787142"/>
                      </a:cubicBezTo>
                      <a:cubicBezTo>
                        <a:pt x="924526" y="2816901"/>
                        <a:pt x="900347" y="2853170"/>
                        <a:pt x="883607" y="2893159"/>
                      </a:cubicBezTo>
                      <a:cubicBezTo>
                        <a:pt x="876167" y="2911759"/>
                        <a:pt x="871517" y="2930358"/>
                        <a:pt x="868727" y="2949888"/>
                      </a:cubicBezTo>
                      <a:cubicBezTo>
                        <a:pt x="866867" y="2969417"/>
                        <a:pt x="867797" y="2988947"/>
                        <a:pt x="872447" y="3008476"/>
                      </a:cubicBezTo>
                      <a:cubicBezTo>
                        <a:pt x="874307" y="3017776"/>
                        <a:pt x="878027" y="3027076"/>
                        <a:pt x="882677" y="3038236"/>
                      </a:cubicBezTo>
                      <a:cubicBezTo>
                        <a:pt x="888257" y="3050325"/>
                        <a:pt x="894767" y="3061485"/>
                        <a:pt x="900347" y="3068925"/>
                      </a:cubicBezTo>
                      <a:cubicBezTo>
                        <a:pt x="909646" y="3082874"/>
                        <a:pt x="919876" y="3096824"/>
                        <a:pt x="931036" y="3109844"/>
                      </a:cubicBezTo>
                      <a:cubicBezTo>
                        <a:pt x="956145" y="3139603"/>
                        <a:pt x="984045" y="3163783"/>
                        <a:pt x="1014734" y="3184242"/>
                      </a:cubicBezTo>
                      <a:cubicBezTo>
                        <a:pt x="1048213" y="3205631"/>
                        <a:pt x="1082622" y="3219581"/>
                        <a:pt x="1117031" y="3224231"/>
                      </a:cubicBezTo>
                      <a:cubicBezTo>
                        <a:pt x="1123541" y="3225161"/>
                        <a:pt x="1130981" y="3225161"/>
                        <a:pt x="1138421" y="3225161"/>
                      </a:cubicBezTo>
                      <a:cubicBezTo>
                        <a:pt x="1148651" y="3225161"/>
                        <a:pt x="1159810" y="3224231"/>
                        <a:pt x="1170970" y="3222371"/>
                      </a:cubicBezTo>
                      <a:cubicBezTo>
                        <a:pt x="1180270" y="3220511"/>
                        <a:pt x="1189570" y="3217721"/>
                        <a:pt x="1197009" y="3214931"/>
                      </a:cubicBezTo>
                      <a:cubicBezTo>
                        <a:pt x="1204449" y="3212141"/>
                        <a:pt x="1212819" y="3208421"/>
                        <a:pt x="1222119" y="3204702"/>
                      </a:cubicBezTo>
                      <a:cubicBezTo>
                        <a:pt x="1236998" y="3197261"/>
                        <a:pt x="1251878" y="3187032"/>
                        <a:pt x="1267688" y="3174942"/>
                      </a:cubicBezTo>
                      <a:cubicBezTo>
                        <a:pt x="1280707" y="3164712"/>
                        <a:pt x="1292797" y="3152623"/>
                        <a:pt x="1307677" y="3135883"/>
                      </a:cubicBezTo>
                      <a:cubicBezTo>
                        <a:pt x="1318836" y="3122863"/>
                        <a:pt x="1329996" y="3108914"/>
                        <a:pt x="1340226" y="3092174"/>
                      </a:cubicBezTo>
                      <a:cubicBezTo>
                        <a:pt x="1344876" y="3085664"/>
                        <a:pt x="1349526" y="3078224"/>
                        <a:pt x="1353245" y="3070785"/>
                      </a:cubicBezTo>
                      <a:cubicBezTo>
                        <a:pt x="1358825" y="3061485"/>
                        <a:pt x="1362545" y="3053115"/>
                        <a:pt x="1365335" y="3045675"/>
                      </a:cubicBezTo>
                      <a:lnTo>
                        <a:pt x="1365335" y="3044746"/>
                      </a:lnTo>
                      <a:lnTo>
                        <a:pt x="1365335" y="3043815"/>
                      </a:lnTo>
                      <a:cubicBezTo>
                        <a:pt x="1368125" y="3040096"/>
                        <a:pt x="1366265" y="3034515"/>
                        <a:pt x="1361615" y="3031726"/>
                      </a:cubicBezTo>
                      <a:close/>
                      <a:moveTo>
                        <a:pt x="482787" y="2364932"/>
                      </a:moveTo>
                      <a:cubicBezTo>
                        <a:pt x="477207" y="2358422"/>
                        <a:pt x="471627" y="2352842"/>
                        <a:pt x="466977" y="2347263"/>
                      </a:cubicBezTo>
                      <a:cubicBezTo>
                        <a:pt x="459537" y="2339823"/>
                        <a:pt x="453028" y="2332383"/>
                        <a:pt x="445588" y="2324943"/>
                      </a:cubicBezTo>
                      <a:lnTo>
                        <a:pt x="433498" y="2312853"/>
                      </a:lnTo>
                      <a:cubicBezTo>
                        <a:pt x="422338" y="2301694"/>
                        <a:pt x="411179" y="2289604"/>
                        <a:pt x="400019" y="2277514"/>
                      </a:cubicBezTo>
                      <a:cubicBezTo>
                        <a:pt x="392579" y="2269144"/>
                        <a:pt x="385139" y="2260775"/>
                        <a:pt x="376769" y="2252405"/>
                      </a:cubicBezTo>
                      <a:lnTo>
                        <a:pt x="367470" y="2242175"/>
                      </a:lnTo>
                      <a:cubicBezTo>
                        <a:pt x="353520" y="2226366"/>
                        <a:pt x="337710" y="2210556"/>
                        <a:pt x="322831" y="2195676"/>
                      </a:cubicBezTo>
                      <a:cubicBezTo>
                        <a:pt x="316321" y="2189167"/>
                        <a:pt x="309811" y="2182657"/>
                        <a:pt x="304231" y="2176147"/>
                      </a:cubicBezTo>
                      <a:cubicBezTo>
                        <a:pt x="292142" y="2163127"/>
                        <a:pt x="281912" y="2152897"/>
                        <a:pt x="273542" y="2142668"/>
                      </a:cubicBezTo>
                      <a:cubicBezTo>
                        <a:pt x="264242" y="2132438"/>
                        <a:pt x="254013" y="2120348"/>
                        <a:pt x="244713" y="2107328"/>
                      </a:cubicBezTo>
                      <a:cubicBezTo>
                        <a:pt x="238203" y="2097098"/>
                        <a:pt x="232623" y="2086869"/>
                        <a:pt x="227973" y="2076639"/>
                      </a:cubicBezTo>
                      <a:lnTo>
                        <a:pt x="226113" y="2072919"/>
                      </a:lnTo>
                      <a:cubicBezTo>
                        <a:pt x="218673" y="2058970"/>
                        <a:pt x="212164" y="2047810"/>
                        <a:pt x="204724" y="2037580"/>
                      </a:cubicBezTo>
                      <a:cubicBezTo>
                        <a:pt x="203794" y="2036650"/>
                        <a:pt x="202864" y="2035720"/>
                        <a:pt x="201934" y="2034790"/>
                      </a:cubicBezTo>
                      <a:cubicBezTo>
                        <a:pt x="201934" y="2032000"/>
                        <a:pt x="201004" y="2030140"/>
                        <a:pt x="199144" y="2028280"/>
                      </a:cubicBezTo>
                      <a:cubicBezTo>
                        <a:pt x="196354" y="2025490"/>
                        <a:pt x="192634" y="2023630"/>
                        <a:pt x="188914" y="2023630"/>
                      </a:cubicBezTo>
                      <a:cubicBezTo>
                        <a:pt x="186124" y="2023630"/>
                        <a:pt x="182404" y="2024560"/>
                        <a:pt x="180544" y="2026420"/>
                      </a:cubicBezTo>
                      <a:cubicBezTo>
                        <a:pt x="166595" y="2039440"/>
                        <a:pt x="151715" y="2052460"/>
                        <a:pt x="136835" y="2064549"/>
                      </a:cubicBezTo>
                      <a:cubicBezTo>
                        <a:pt x="94056" y="2099889"/>
                        <a:pt x="50348" y="2137088"/>
                        <a:pt x="22448" y="2187306"/>
                      </a:cubicBezTo>
                      <a:cubicBezTo>
                        <a:pt x="17798" y="2195676"/>
                        <a:pt x="13148" y="2204976"/>
                        <a:pt x="10358" y="2213346"/>
                      </a:cubicBezTo>
                      <a:cubicBezTo>
                        <a:pt x="5709" y="2224506"/>
                        <a:pt x="3849" y="2235665"/>
                        <a:pt x="1989" y="2244035"/>
                      </a:cubicBezTo>
                      <a:cubicBezTo>
                        <a:pt x="-801" y="2261705"/>
                        <a:pt x="-801" y="2281234"/>
                        <a:pt x="2919" y="2304484"/>
                      </a:cubicBezTo>
                      <a:cubicBezTo>
                        <a:pt x="5709" y="2323083"/>
                        <a:pt x="11288" y="2342613"/>
                        <a:pt x="20588" y="2364932"/>
                      </a:cubicBezTo>
                      <a:cubicBezTo>
                        <a:pt x="28028" y="2382602"/>
                        <a:pt x="36398" y="2400271"/>
                        <a:pt x="47558" y="2418871"/>
                      </a:cubicBezTo>
                      <a:cubicBezTo>
                        <a:pt x="58717" y="2437470"/>
                        <a:pt x="69877" y="2453280"/>
                        <a:pt x="81967" y="2467230"/>
                      </a:cubicBezTo>
                      <a:cubicBezTo>
                        <a:pt x="94056" y="2481179"/>
                        <a:pt x="108936" y="2495129"/>
                        <a:pt x="125676" y="2507219"/>
                      </a:cubicBezTo>
                      <a:cubicBezTo>
                        <a:pt x="140555" y="2518378"/>
                        <a:pt x="157295" y="2528608"/>
                        <a:pt x="175894" y="2536978"/>
                      </a:cubicBezTo>
                      <a:cubicBezTo>
                        <a:pt x="192634" y="2544418"/>
                        <a:pt x="211234" y="2549998"/>
                        <a:pt x="230763" y="2552787"/>
                      </a:cubicBezTo>
                      <a:cubicBezTo>
                        <a:pt x="235413" y="2553717"/>
                        <a:pt x="240063" y="2553717"/>
                        <a:pt x="244713" y="2553717"/>
                      </a:cubicBezTo>
                      <a:cubicBezTo>
                        <a:pt x="246573" y="2559297"/>
                        <a:pt x="250293" y="2563947"/>
                        <a:pt x="255872" y="2564877"/>
                      </a:cubicBezTo>
                      <a:cubicBezTo>
                        <a:pt x="262382" y="2566737"/>
                        <a:pt x="267032" y="2567667"/>
                        <a:pt x="272612" y="2568597"/>
                      </a:cubicBezTo>
                      <a:cubicBezTo>
                        <a:pt x="275402" y="2568597"/>
                        <a:pt x="278192" y="2569527"/>
                        <a:pt x="280982" y="2569527"/>
                      </a:cubicBezTo>
                      <a:cubicBezTo>
                        <a:pt x="284702" y="2569527"/>
                        <a:pt x="288422" y="2569527"/>
                        <a:pt x="291212" y="2568597"/>
                      </a:cubicBezTo>
                      <a:cubicBezTo>
                        <a:pt x="304231" y="2567667"/>
                        <a:pt x="316321" y="2563017"/>
                        <a:pt x="325621" y="2559297"/>
                      </a:cubicBezTo>
                      <a:cubicBezTo>
                        <a:pt x="336780" y="2554647"/>
                        <a:pt x="347940" y="2549068"/>
                        <a:pt x="360960" y="2540698"/>
                      </a:cubicBezTo>
                      <a:cubicBezTo>
                        <a:pt x="372120" y="2533258"/>
                        <a:pt x="382349" y="2524888"/>
                        <a:pt x="392579" y="2516518"/>
                      </a:cubicBezTo>
                      <a:cubicBezTo>
                        <a:pt x="403739" y="2506289"/>
                        <a:pt x="413969" y="2497919"/>
                        <a:pt x="422338" y="2488619"/>
                      </a:cubicBezTo>
                      <a:cubicBezTo>
                        <a:pt x="431638" y="2479319"/>
                        <a:pt x="440938" y="2469089"/>
                        <a:pt x="449308" y="2459790"/>
                      </a:cubicBezTo>
                      <a:cubicBezTo>
                        <a:pt x="459537" y="2448630"/>
                        <a:pt x="466977" y="2440260"/>
                        <a:pt x="473487" y="2431890"/>
                      </a:cubicBezTo>
                      <a:cubicBezTo>
                        <a:pt x="479997" y="2426311"/>
                        <a:pt x="486507" y="2419801"/>
                        <a:pt x="492087" y="2413291"/>
                      </a:cubicBezTo>
                      <a:cubicBezTo>
                        <a:pt x="493947" y="2411431"/>
                        <a:pt x="494877" y="2407711"/>
                        <a:pt x="494877" y="2404921"/>
                      </a:cubicBezTo>
                      <a:cubicBezTo>
                        <a:pt x="499526" y="2400271"/>
                        <a:pt x="502316" y="2391901"/>
                        <a:pt x="498596" y="2385391"/>
                      </a:cubicBezTo>
                      <a:cubicBezTo>
                        <a:pt x="493947" y="2378882"/>
                        <a:pt x="489297" y="2372372"/>
                        <a:pt x="482787" y="2364932"/>
                      </a:cubicBezTo>
                      <a:close/>
                    </a:path>
                  </a:pathLst>
                </a:custGeom>
                <a:solidFill>
                  <a:srgbClr val="FFF6E4"/>
                </a:solidFill>
                <a:ln w="93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xmlns="" id="{A72E50D0-8603-723F-F925-EA042EAF6798}"/>
                    </a:ext>
                  </a:extLst>
                </p:cNvPr>
                <p:cNvSpPr/>
                <p:nvPr/>
              </p:nvSpPr>
              <p:spPr>
                <a:xfrm>
                  <a:off x="1120622" y="3445738"/>
                  <a:ext cx="1461924" cy="1075053"/>
                </a:xfrm>
                <a:custGeom>
                  <a:avLst/>
                  <a:gdLst>
                    <a:gd name="connsiteX0" fmla="*/ 443599 w 1461924"/>
                    <a:gd name="connsiteY0" fmla="*/ 0 h 1075053"/>
                    <a:gd name="connsiteX1" fmla="*/ 440809 w 1461924"/>
                    <a:gd name="connsiteY1" fmla="*/ 0 h 1075053"/>
                    <a:gd name="connsiteX2" fmla="*/ 437089 w 1461924"/>
                    <a:gd name="connsiteY2" fmla="*/ 1860 h 1075053"/>
                    <a:gd name="connsiteX3" fmla="*/ 434299 w 1461924"/>
                    <a:gd name="connsiteY3" fmla="*/ 1860 h 1075053"/>
                    <a:gd name="connsiteX4" fmla="*/ 432439 w 1461924"/>
                    <a:gd name="connsiteY4" fmla="*/ 1860 h 1075053"/>
                    <a:gd name="connsiteX5" fmla="*/ 416630 w 1461924"/>
                    <a:gd name="connsiteY5" fmla="*/ 5580 h 1075053"/>
                    <a:gd name="connsiteX6" fmla="*/ 398960 w 1461924"/>
                    <a:gd name="connsiteY6" fmla="*/ 12090 h 1075053"/>
                    <a:gd name="connsiteX7" fmla="*/ 364551 w 1461924"/>
                    <a:gd name="connsiteY7" fmla="*/ 26040 h 1075053"/>
                    <a:gd name="connsiteX8" fmla="*/ 319912 w 1461924"/>
                    <a:gd name="connsiteY8" fmla="*/ 44639 h 1075053"/>
                    <a:gd name="connsiteX9" fmla="*/ 291083 w 1461924"/>
                    <a:gd name="connsiteY9" fmla="*/ 56729 h 1075053"/>
                    <a:gd name="connsiteX10" fmla="*/ 55799 w 1461924"/>
                    <a:gd name="connsiteY10" fmla="*/ 128337 h 1075053"/>
                    <a:gd name="connsiteX11" fmla="*/ 13950 w 1461924"/>
                    <a:gd name="connsiteY11" fmla="*/ 132057 h 1075053"/>
                    <a:gd name="connsiteX12" fmla="*/ 0 w 1461924"/>
                    <a:gd name="connsiteY12" fmla="*/ 146007 h 1075053"/>
                    <a:gd name="connsiteX13" fmla="*/ 2790 w 1461924"/>
                    <a:gd name="connsiteY13" fmla="*/ 154376 h 1075053"/>
                    <a:gd name="connsiteX14" fmla="*/ 930 w 1461924"/>
                    <a:gd name="connsiteY14" fmla="*/ 167396 h 1075053"/>
                    <a:gd name="connsiteX15" fmla="*/ 930 w 1461924"/>
                    <a:gd name="connsiteY15" fmla="*/ 185995 h 1075053"/>
                    <a:gd name="connsiteX16" fmla="*/ 6510 w 1461924"/>
                    <a:gd name="connsiteY16" fmla="*/ 226915 h 1075053"/>
                    <a:gd name="connsiteX17" fmla="*/ 11160 w 1461924"/>
                    <a:gd name="connsiteY17" fmla="*/ 250164 h 1075053"/>
                    <a:gd name="connsiteX18" fmla="*/ 13950 w 1461924"/>
                    <a:gd name="connsiteY18" fmla="*/ 263184 h 1075053"/>
                    <a:gd name="connsiteX19" fmla="*/ 19530 w 1461924"/>
                    <a:gd name="connsiteY19" fmla="*/ 299453 h 1075053"/>
                    <a:gd name="connsiteX20" fmla="*/ 23249 w 1461924"/>
                    <a:gd name="connsiteY20" fmla="*/ 355251 h 1075053"/>
                    <a:gd name="connsiteX21" fmla="*/ 26969 w 1461924"/>
                    <a:gd name="connsiteY21" fmla="*/ 363621 h 1075053"/>
                    <a:gd name="connsiteX22" fmla="*/ 36269 w 1461924"/>
                    <a:gd name="connsiteY22" fmla="*/ 367341 h 1075053"/>
                    <a:gd name="connsiteX23" fmla="*/ 37199 w 1461924"/>
                    <a:gd name="connsiteY23" fmla="*/ 367341 h 1075053"/>
                    <a:gd name="connsiteX24" fmla="*/ 37199 w 1461924"/>
                    <a:gd name="connsiteY24" fmla="*/ 369201 h 1075053"/>
                    <a:gd name="connsiteX25" fmla="*/ 38129 w 1461924"/>
                    <a:gd name="connsiteY25" fmla="*/ 371061 h 1075053"/>
                    <a:gd name="connsiteX26" fmla="*/ 53939 w 1461924"/>
                    <a:gd name="connsiteY26" fmla="*/ 409190 h 1075053"/>
                    <a:gd name="connsiteX27" fmla="*/ 92068 w 1461924"/>
                    <a:gd name="connsiteY27" fmla="*/ 474288 h 1075053"/>
                    <a:gd name="connsiteX28" fmla="*/ 172976 w 1461924"/>
                    <a:gd name="connsiteY28" fmla="*/ 577516 h 1075053"/>
                    <a:gd name="connsiteX29" fmla="*/ 223195 w 1461924"/>
                    <a:gd name="connsiteY29" fmla="*/ 620295 h 1075053"/>
                    <a:gd name="connsiteX30" fmla="*/ 281783 w 1461924"/>
                    <a:gd name="connsiteY30" fmla="*/ 658424 h 1075053"/>
                    <a:gd name="connsiteX31" fmla="*/ 283643 w 1461924"/>
                    <a:gd name="connsiteY31" fmla="*/ 659354 h 1075053"/>
                    <a:gd name="connsiteX32" fmla="*/ 373851 w 1461924"/>
                    <a:gd name="connsiteY32" fmla="*/ 714223 h 1075053"/>
                    <a:gd name="connsiteX33" fmla="*/ 425000 w 1461924"/>
                    <a:gd name="connsiteY33" fmla="*/ 745842 h 1075053"/>
                    <a:gd name="connsiteX34" fmla="*/ 567286 w 1461924"/>
                    <a:gd name="connsiteY34" fmla="*/ 830470 h 1075053"/>
                    <a:gd name="connsiteX35" fmla="*/ 708643 w 1461924"/>
                    <a:gd name="connsiteY35" fmla="*/ 903008 h 1075053"/>
                    <a:gd name="connsiteX36" fmla="*/ 999725 w 1461924"/>
                    <a:gd name="connsiteY36" fmla="*/ 1002516 h 1075053"/>
                    <a:gd name="connsiteX37" fmla="*/ 1358697 w 1461924"/>
                    <a:gd name="connsiteY37" fmla="*/ 1073194 h 1075053"/>
                    <a:gd name="connsiteX38" fmla="*/ 1362417 w 1461924"/>
                    <a:gd name="connsiteY38" fmla="*/ 1073194 h 1075053"/>
                    <a:gd name="connsiteX39" fmla="*/ 1369856 w 1461924"/>
                    <a:gd name="connsiteY39" fmla="*/ 1075054 h 1075053"/>
                    <a:gd name="connsiteX40" fmla="*/ 1374506 w 1461924"/>
                    <a:gd name="connsiteY40" fmla="*/ 1074124 h 1075053"/>
                    <a:gd name="connsiteX41" fmla="*/ 1384736 w 1461924"/>
                    <a:gd name="connsiteY41" fmla="*/ 1066684 h 1075053"/>
                    <a:gd name="connsiteX42" fmla="*/ 1401476 w 1461924"/>
                    <a:gd name="connsiteY42" fmla="*/ 1021115 h 1075053"/>
                    <a:gd name="connsiteX43" fmla="*/ 1413565 w 1461924"/>
                    <a:gd name="connsiteY43" fmla="*/ 976476 h 1075053"/>
                    <a:gd name="connsiteX44" fmla="*/ 1432165 w 1461924"/>
                    <a:gd name="connsiteY44" fmla="*/ 886268 h 1075053"/>
                    <a:gd name="connsiteX45" fmla="*/ 1447045 w 1461924"/>
                    <a:gd name="connsiteY45" fmla="*/ 795131 h 1075053"/>
                    <a:gd name="connsiteX46" fmla="*/ 1450764 w 1461924"/>
                    <a:gd name="connsiteY46" fmla="*/ 772811 h 1075053"/>
                    <a:gd name="connsiteX47" fmla="*/ 1454484 w 1461924"/>
                    <a:gd name="connsiteY47" fmla="*/ 749562 h 1075053"/>
                    <a:gd name="connsiteX48" fmla="*/ 1461924 w 1461924"/>
                    <a:gd name="connsiteY48" fmla="*/ 703993 h 1075053"/>
                    <a:gd name="connsiteX49" fmla="*/ 1461924 w 1461924"/>
                    <a:gd name="connsiteY49" fmla="*/ 698413 h 1075053"/>
                    <a:gd name="connsiteX50" fmla="*/ 1449834 w 1461924"/>
                    <a:gd name="connsiteY50" fmla="*/ 681673 h 1075053"/>
                    <a:gd name="connsiteX51" fmla="*/ 1398686 w 1461924"/>
                    <a:gd name="connsiteY51" fmla="*/ 666794 h 1075053"/>
                    <a:gd name="connsiteX52" fmla="*/ 1381016 w 1461924"/>
                    <a:gd name="connsiteY52" fmla="*/ 662144 h 1075053"/>
                    <a:gd name="connsiteX53" fmla="*/ 1312198 w 1461924"/>
                    <a:gd name="connsiteY53" fmla="*/ 641684 h 1075053"/>
                    <a:gd name="connsiteX54" fmla="*/ 1177351 w 1461924"/>
                    <a:gd name="connsiteY54" fmla="*/ 592396 h 1075053"/>
                    <a:gd name="connsiteX55" fmla="*/ 964386 w 1461924"/>
                    <a:gd name="connsiteY55" fmla="*/ 483588 h 1075053"/>
                    <a:gd name="connsiteX56" fmla="*/ 863019 w 1461924"/>
                    <a:gd name="connsiteY56" fmla="*/ 418490 h 1075053"/>
                    <a:gd name="connsiteX57" fmla="*/ 766301 w 1461924"/>
                    <a:gd name="connsiteY57" fmla="*/ 348741 h 1075053"/>
                    <a:gd name="connsiteX58" fmla="*/ 768161 w 1461924"/>
                    <a:gd name="connsiteY58" fmla="*/ 350602 h 1075053"/>
                    <a:gd name="connsiteX59" fmla="*/ 770021 w 1461924"/>
                    <a:gd name="connsiteY59" fmla="*/ 352462 h 1075053"/>
                    <a:gd name="connsiteX60" fmla="*/ 628665 w 1461924"/>
                    <a:gd name="connsiteY60" fmla="*/ 229704 h 1075053"/>
                    <a:gd name="connsiteX61" fmla="*/ 580306 w 1461924"/>
                    <a:gd name="connsiteY61" fmla="*/ 180416 h 1075053"/>
                    <a:gd name="connsiteX62" fmla="*/ 569146 w 1461924"/>
                    <a:gd name="connsiteY62" fmla="*/ 169256 h 1075053"/>
                    <a:gd name="connsiteX63" fmla="*/ 510557 w 1461924"/>
                    <a:gd name="connsiteY63" fmla="*/ 103228 h 1075053"/>
                    <a:gd name="connsiteX64" fmla="*/ 467779 w 1461924"/>
                    <a:gd name="connsiteY64" fmla="*/ 31619 h 1075053"/>
                    <a:gd name="connsiteX65" fmla="*/ 459409 w 1461924"/>
                    <a:gd name="connsiteY65" fmla="*/ 7440 h 1075053"/>
                    <a:gd name="connsiteX66" fmla="*/ 443599 w 1461924"/>
                    <a:gd name="connsiteY66" fmla="*/ 0 h 1075053"/>
                    <a:gd name="connsiteX67" fmla="*/ 443599 w 1461924"/>
                    <a:gd name="connsiteY67" fmla="*/ 0 h 1075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1461924" h="1075053">
                      <a:moveTo>
                        <a:pt x="443599" y="0"/>
                      </a:moveTo>
                      <a:cubicBezTo>
                        <a:pt x="442669" y="0"/>
                        <a:pt x="441739" y="0"/>
                        <a:pt x="440809" y="0"/>
                      </a:cubicBezTo>
                      <a:cubicBezTo>
                        <a:pt x="439879" y="0"/>
                        <a:pt x="438019" y="930"/>
                        <a:pt x="437089" y="1860"/>
                      </a:cubicBezTo>
                      <a:cubicBezTo>
                        <a:pt x="436159" y="1860"/>
                        <a:pt x="435229" y="1860"/>
                        <a:pt x="434299" y="1860"/>
                      </a:cubicBezTo>
                      <a:cubicBezTo>
                        <a:pt x="433369" y="1860"/>
                        <a:pt x="432439" y="1860"/>
                        <a:pt x="432439" y="1860"/>
                      </a:cubicBezTo>
                      <a:cubicBezTo>
                        <a:pt x="427789" y="1860"/>
                        <a:pt x="423140" y="2790"/>
                        <a:pt x="416630" y="5580"/>
                      </a:cubicBezTo>
                      <a:cubicBezTo>
                        <a:pt x="410120" y="7440"/>
                        <a:pt x="404540" y="10230"/>
                        <a:pt x="398960" y="12090"/>
                      </a:cubicBezTo>
                      <a:cubicBezTo>
                        <a:pt x="386871" y="16740"/>
                        <a:pt x="375711" y="21390"/>
                        <a:pt x="364551" y="26040"/>
                      </a:cubicBezTo>
                      <a:cubicBezTo>
                        <a:pt x="349671" y="32549"/>
                        <a:pt x="334792" y="38129"/>
                        <a:pt x="319912" y="44639"/>
                      </a:cubicBezTo>
                      <a:cubicBezTo>
                        <a:pt x="310612" y="48359"/>
                        <a:pt x="300383" y="53009"/>
                        <a:pt x="291083" y="56729"/>
                      </a:cubicBezTo>
                      <a:cubicBezTo>
                        <a:pt x="222264" y="85558"/>
                        <a:pt x="140427" y="117177"/>
                        <a:pt x="55799" y="128337"/>
                      </a:cubicBezTo>
                      <a:cubicBezTo>
                        <a:pt x="41849" y="130197"/>
                        <a:pt x="26969" y="131127"/>
                        <a:pt x="13950" y="132057"/>
                      </a:cubicBezTo>
                      <a:cubicBezTo>
                        <a:pt x="5580" y="132057"/>
                        <a:pt x="0" y="138567"/>
                        <a:pt x="0" y="146007"/>
                      </a:cubicBezTo>
                      <a:cubicBezTo>
                        <a:pt x="0" y="148796"/>
                        <a:pt x="930" y="151586"/>
                        <a:pt x="2790" y="154376"/>
                      </a:cubicBezTo>
                      <a:cubicBezTo>
                        <a:pt x="1860" y="158096"/>
                        <a:pt x="930" y="162746"/>
                        <a:pt x="930" y="167396"/>
                      </a:cubicBezTo>
                      <a:cubicBezTo>
                        <a:pt x="930" y="172976"/>
                        <a:pt x="930" y="179486"/>
                        <a:pt x="930" y="185995"/>
                      </a:cubicBezTo>
                      <a:cubicBezTo>
                        <a:pt x="1860" y="199015"/>
                        <a:pt x="3720" y="212035"/>
                        <a:pt x="6510" y="226915"/>
                      </a:cubicBezTo>
                      <a:cubicBezTo>
                        <a:pt x="7440" y="234354"/>
                        <a:pt x="9300" y="242724"/>
                        <a:pt x="11160" y="250164"/>
                      </a:cubicBezTo>
                      <a:lnTo>
                        <a:pt x="13950" y="263184"/>
                      </a:lnTo>
                      <a:cubicBezTo>
                        <a:pt x="15810" y="275273"/>
                        <a:pt x="17670" y="287363"/>
                        <a:pt x="19530" y="299453"/>
                      </a:cubicBezTo>
                      <a:cubicBezTo>
                        <a:pt x="22319" y="321772"/>
                        <a:pt x="23249" y="339442"/>
                        <a:pt x="23249" y="355251"/>
                      </a:cubicBezTo>
                      <a:cubicBezTo>
                        <a:pt x="23249" y="358041"/>
                        <a:pt x="24179" y="361761"/>
                        <a:pt x="26969" y="363621"/>
                      </a:cubicBezTo>
                      <a:cubicBezTo>
                        <a:pt x="29759" y="366411"/>
                        <a:pt x="32549" y="367341"/>
                        <a:pt x="36269" y="367341"/>
                      </a:cubicBezTo>
                      <a:cubicBezTo>
                        <a:pt x="36269" y="367341"/>
                        <a:pt x="37199" y="367341"/>
                        <a:pt x="37199" y="367341"/>
                      </a:cubicBezTo>
                      <a:lnTo>
                        <a:pt x="37199" y="369201"/>
                      </a:lnTo>
                      <a:lnTo>
                        <a:pt x="38129" y="371061"/>
                      </a:lnTo>
                      <a:cubicBezTo>
                        <a:pt x="41849" y="382221"/>
                        <a:pt x="46499" y="394311"/>
                        <a:pt x="53939" y="409190"/>
                      </a:cubicBezTo>
                      <a:cubicBezTo>
                        <a:pt x="65098" y="432439"/>
                        <a:pt x="79048" y="454759"/>
                        <a:pt x="92068" y="474288"/>
                      </a:cubicBezTo>
                      <a:cubicBezTo>
                        <a:pt x="118107" y="515208"/>
                        <a:pt x="144146" y="548687"/>
                        <a:pt x="172976" y="577516"/>
                      </a:cubicBezTo>
                      <a:cubicBezTo>
                        <a:pt x="186925" y="591466"/>
                        <a:pt x="203665" y="605415"/>
                        <a:pt x="223195" y="620295"/>
                      </a:cubicBezTo>
                      <a:cubicBezTo>
                        <a:pt x="241794" y="634245"/>
                        <a:pt x="262254" y="646334"/>
                        <a:pt x="281783" y="658424"/>
                      </a:cubicBezTo>
                      <a:lnTo>
                        <a:pt x="283643" y="659354"/>
                      </a:lnTo>
                      <a:cubicBezTo>
                        <a:pt x="313402" y="677024"/>
                        <a:pt x="344092" y="695623"/>
                        <a:pt x="373851" y="714223"/>
                      </a:cubicBezTo>
                      <a:cubicBezTo>
                        <a:pt x="390590" y="724452"/>
                        <a:pt x="408260" y="735612"/>
                        <a:pt x="425000" y="745842"/>
                      </a:cubicBezTo>
                      <a:cubicBezTo>
                        <a:pt x="464059" y="769091"/>
                        <a:pt x="515207" y="800710"/>
                        <a:pt x="567286" y="830470"/>
                      </a:cubicBezTo>
                      <a:cubicBezTo>
                        <a:pt x="620295" y="860229"/>
                        <a:pt x="664934" y="883478"/>
                        <a:pt x="708643" y="903008"/>
                      </a:cubicBezTo>
                      <a:cubicBezTo>
                        <a:pt x="796060" y="942067"/>
                        <a:pt x="890918" y="974616"/>
                        <a:pt x="999725" y="1002516"/>
                      </a:cubicBezTo>
                      <a:cubicBezTo>
                        <a:pt x="1120622" y="1033205"/>
                        <a:pt x="1247099" y="1054594"/>
                        <a:pt x="1358697" y="1073194"/>
                      </a:cubicBezTo>
                      <a:cubicBezTo>
                        <a:pt x="1359627" y="1073194"/>
                        <a:pt x="1360556" y="1073194"/>
                        <a:pt x="1362417" y="1073194"/>
                      </a:cubicBezTo>
                      <a:cubicBezTo>
                        <a:pt x="1364277" y="1074124"/>
                        <a:pt x="1367066" y="1075054"/>
                        <a:pt x="1369856" y="1075054"/>
                      </a:cubicBezTo>
                      <a:cubicBezTo>
                        <a:pt x="1371716" y="1075054"/>
                        <a:pt x="1372646" y="1075054"/>
                        <a:pt x="1374506" y="1074124"/>
                      </a:cubicBezTo>
                      <a:cubicBezTo>
                        <a:pt x="1378226" y="1073194"/>
                        <a:pt x="1382876" y="1070404"/>
                        <a:pt x="1384736" y="1066684"/>
                      </a:cubicBezTo>
                      <a:cubicBezTo>
                        <a:pt x="1392176" y="1050874"/>
                        <a:pt x="1396826" y="1035065"/>
                        <a:pt x="1401476" y="1021115"/>
                      </a:cubicBezTo>
                      <a:cubicBezTo>
                        <a:pt x="1406126" y="1005305"/>
                        <a:pt x="1410775" y="988566"/>
                        <a:pt x="1413565" y="976476"/>
                      </a:cubicBezTo>
                      <a:cubicBezTo>
                        <a:pt x="1420075" y="948577"/>
                        <a:pt x="1426585" y="918818"/>
                        <a:pt x="1432165" y="886268"/>
                      </a:cubicBezTo>
                      <a:cubicBezTo>
                        <a:pt x="1437745" y="853719"/>
                        <a:pt x="1442395" y="823960"/>
                        <a:pt x="1447045" y="795131"/>
                      </a:cubicBezTo>
                      <a:cubicBezTo>
                        <a:pt x="1447975" y="787691"/>
                        <a:pt x="1449834" y="780251"/>
                        <a:pt x="1450764" y="772811"/>
                      </a:cubicBezTo>
                      <a:cubicBezTo>
                        <a:pt x="1451694" y="765371"/>
                        <a:pt x="1453554" y="757931"/>
                        <a:pt x="1454484" y="749562"/>
                      </a:cubicBezTo>
                      <a:cubicBezTo>
                        <a:pt x="1456344" y="734682"/>
                        <a:pt x="1459134" y="718873"/>
                        <a:pt x="1461924" y="703993"/>
                      </a:cubicBezTo>
                      <a:cubicBezTo>
                        <a:pt x="1461924" y="702133"/>
                        <a:pt x="1461924" y="700273"/>
                        <a:pt x="1461924" y="698413"/>
                      </a:cubicBezTo>
                      <a:cubicBezTo>
                        <a:pt x="1461924" y="690973"/>
                        <a:pt x="1457274" y="684463"/>
                        <a:pt x="1449834" y="681673"/>
                      </a:cubicBezTo>
                      <a:cubicBezTo>
                        <a:pt x="1433095" y="676094"/>
                        <a:pt x="1415425" y="671444"/>
                        <a:pt x="1398686" y="666794"/>
                      </a:cubicBezTo>
                      <a:cubicBezTo>
                        <a:pt x="1393106" y="664934"/>
                        <a:pt x="1386596" y="664004"/>
                        <a:pt x="1381016" y="662144"/>
                      </a:cubicBezTo>
                      <a:cubicBezTo>
                        <a:pt x="1358697" y="655634"/>
                        <a:pt x="1335447" y="649124"/>
                        <a:pt x="1312198" y="641684"/>
                      </a:cubicBezTo>
                      <a:cubicBezTo>
                        <a:pt x="1267559" y="627735"/>
                        <a:pt x="1222920" y="610995"/>
                        <a:pt x="1177351" y="592396"/>
                      </a:cubicBezTo>
                      <a:cubicBezTo>
                        <a:pt x="1104813" y="561706"/>
                        <a:pt x="1033205" y="525437"/>
                        <a:pt x="964386" y="483588"/>
                      </a:cubicBezTo>
                      <a:cubicBezTo>
                        <a:pt x="933697" y="464989"/>
                        <a:pt x="900218" y="443599"/>
                        <a:pt x="863019" y="418490"/>
                      </a:cubicBezTo>
                      <a:cubicBezTo>
                        <a:pt x="829540" y="395240"/>
                        <a:pt x="796990" y="371991"/>
                        <a:pt x="766301" y="348741"/>
                      </a:cubicBezTo>
                      <a:lnTo>
                        <a:pt x="768161" y="350602"/>
                      </a:lnTo>
                      <a:lnTo>
                        <a:pt x="770021" y="352462"/>
                      </a:lnTo>
                      <a:cubicBezTo>
                        <a:pt x="718872" y="312472"/>
                        <a:pt x="671443" y="271553"/>
                        <a:pt x="628665" y="229704"/>
                      </a:cubicBezTo>
                      <a:cubicBezTo>
                        <a:pt x="611925" y="213895"/>
                        <a:pt x="596115" y="196225"/>
                        <a:pt x="580306" y="180416"/>
                      </a:cubicBezTo>
                      <a:lnTo>
                        <a:pt x="569146" y="169256"/>
                      </a:lnTo>
                      <a:cubicBezTo>
                        <a:pt x="550546" y="150656"/>
                        <a:pt x="530087" y="128337"/>
                        <a:pt x="510557" y="103228"/>
                      </a:cubicBezTo>
                      <a:cubicBezTo>
                        <a:pt x="491958" y="79048"/>
                        <a:pt x="478008" y="55799"/>
                        <a:pt x="467779" y="31619"/>
                      </a:cubicBezTo>
                      <a:cubicBezTo>
                        <a:pt x="464059" y="23249"/>
                        <a:pt x="461269" y="14880"/>
                        <a:pt x="459409" y="7440"/>
                      </a:cubicBezTo>
                      <a:cubicBezTo>
                        <a:pt x="453829" y="3720"/>
                        <a:pt x="449179" y="0"/>
                        <a:pt x="443599" y="0"/>
                      </a:cubicBezTo>
                      <a:lnTo>
                        <a:pt x="443599" y="0"/>
                      </a:lnTo>
                      <a:close/>
                    </a:path>
                  </a:pathLst>
                </a:custGeom>
                <a:solidFill>
                  <a:srgbClr val="FFC1B6"/>
                </a:solidFill>
                <a:ln w="93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xmlns="" id="{E70AB1FA-503B-E792-954A-73E8AB2CA5FA}"/>
                    </a:ext>
                  </a:extLst>
                </p:cNvPr>
                <p:cNvSpPr/>
                <p:nvPr/>
              </p:nvSpPr>
              <p:spPr>
                <a:xfrm>
                  <a:off x="1662566" y="2010784"/>
                  <a:ext cx="2081697" cy="1648849"/>
                </a:xfrm>
                <a:custGeom>
                  <a:avLst/>
                  <a:gdLst>
                    <a:gd name="connsiteX0" fmla="*/ 782343 w 2081697"/>
                    <a:gd name="connsiteY0" fmla="*/ 0 h 1648849"/>
                    <a:gd name="connsiteX1" fmla="*/ 658656 w 2081697"/>
                    <a:gd name="connsiteY1" fmla="*/ 11160 h 1648849"/>
                    <a:gd name="connsiteX2" fmla="*/ 542409 w 2081697"/>
                    <a:gd name="connsiteY2" fmla="*/ 50219 h 1648849"/>
                    <a:gd name="connsiteX3" fmla="*/ 443832 w 2081697"/>
                    <a:gd name="connsiteY3" fmla="*/ 120897 h 1648849"/>
                    <a:gd name="connsiteX4" fmla="*/ 423372 w 2081697"/>
                    <a:gd name="connsiteY4" fmla="*/ 125547 h 1648849"/>
                    <a:gd name="connsiteX5" fmla="*/ 307125 w 2081697"/>
                    <a:gd name="connsiteY5" fmla="*/ 163676 h 1648849"/>
                    <a:gd name="connsiteX6" fmla="*/ 197388 w 2081697"/>
                    <a:gd name="connsiteY6" fmla="*/ 219475 h 1648849"/>
                    <a:gd name="connsiteX7" fmla="*/ 106250 w 2081697"/>
                    <a:gd name="connsiteY7" fmla="*/ 292013 h 1648849"/>
                    <a:gd name="connsiteX8" fmla="*/ 50451 w 2081697"/>
                    <a:gd name="connsiteY8" fmla="*/ 360831 h 1648849"/>
                    <a:gd name="connsiteX9" fmla="*/ 13252 w 2081697"/>
                    <a:gd name="connsiteY9" fmla="*/ 441739 h 1648849"/>
                    <a:gd name="connsiteX10" fmla="*/ 13252 w 2081697"/>
                    <a:gd name="connsiteY10" fmla="*/ 631454 h 1648849"/>
                    <a:gd name="connsiteX11" fmla="*/ 18832 w 2081697"/>
                    <a:gd name="connsiteY11" fmla="*/ 640754 h 1648849"/>
                    <a:gd name="connsiteX12" fmla="*/ 27202 w 2081697"/>
                    <a:gd name="connsiteY12" fmla="*/ 643544 h 1648849"/>
                    <a:gd name="connsiteX13" fmla="*/ 29992 w 2081697"/>
                    <a:gd name="connsiteY13" fmla="*/ 643544 h 1648849"/>
                    <a:gd name="connsiteX14" fmla="*/ 41151 w 2081697"/>
                    <a:gd name="connsiteY14" fmla="*/ 634244 h 1648849"/>
                    <a:gd name="connsiteX15" fmla="*/ 50451 w 2081697"/>
                    <a:gd name="connsiteY15" fmla="*/ 625875 h 1648849"/>
                    <a:gd name="connsiteX16" fmla="*/ 60681 w 2081697"/>
                    <a:gd name="connsiteY16" fmla="*/ 603555 h 1648849"/>
                    <a:gd name="connsiteX17" fmla="*/ 102530 w 2081697"/>
                    <a:gd name="connsiteY17" fmla="*/ 547757 h 1648849"/>
                    <a:gd name="connsiteX18" fmla="*/ 175998 w 2081697"/>
                    <a:gd name="connsiteY18" fmla="*/ 491028 h 1648849"/>
                    <a:gd name="connsiteX19" fmla="*/ 310845 w 2081697"/>
                    <a:gd name="connsiteY19" fmla="*/ 433369 h 1648849"/>
                    <a:gd name="connsiteX20" fmla="*/ 558219 w 2081697"/>
                    <a:gd name="connsiteY20" fmla="*/ 396170 h 1648849"/>
                    <a:gd name="connsiteX21" fmla="*/ 587048 w 2081697"/>
                    <a:gd name="connsiteY21" fmla="*/ 396170 h 1648849"/>
                    <a:gd name="connsiteX22" fmla="*/ 721895 w 2081697"/>
                    <a:gd name="connsiteY22" fmla="*/ 403610 h 1648849"/>
                    <a:gd name="connsiteX23" fmla="*/ 926490 w 2081697"/>
                    <a:gd name="connsiteY23" fmla="*/ 438019 h 1648849"/>
                    <a:gd name="connsiteX24" fmla="*/ 1264072 w 2081697"/>
                    <a:gd name="connsiteY24" fmla="*/ 568216 h 1648849"/>
                    <a:gd name="connsiteX25" fmla="*/ 1531905 w 2081697"/>
                    <a:gd name="connsiteY25" fmla="*/ 763511 h 1648849"/>
                    <a:gd name="connsiteX26" fmla="*/ 1685351 w 2081697"/>
                    <a:gd name="connsiteY26" fmla="*/ 952297 h 1648849"/>
                    <a:gd name="connsiteX27" fmla="*/ 1756959 w 2081697"/>
                    <a:gd name="connsiteY27" fmla="*/ 1111323 h 1648849"/>
                    <a:gd name="connsiteX28" fmla="*/ 1769049 w 2081697"/>
                    <a:gd name="connsiteY28" fmla="*/ 1160611 h 1648849"/>
                    <a:gd name="connsiteX29" fmla="*/ 1762539 w 2081697"/>
                    <a:gd name="connsiteY29" fmla="*/ 1170841 h 1648849"/>
                    <a:gd name="connsiteX30" fmla="*/ 1768119 w 2081697"/>
                    <a:gd name="connsiteY30" fmla="*/ 1216410 h 1648849"/>
                    <a:gd name="connsiteX31" fmla="*/ 1765329 w 2081697"/>
                    <a:gd name="connsiteY31" fmla="*/ 1271279 h 1648849"/>
                    <a:gd name="connsiteX32" fmla="*/ 1756029 w 2081697"/>
                    <a:gd name="connsiteY32" fmla="*/ 1330797 h 1648849"/>
                    <a:gd name="connsiteX33" fmla="*/ 1744870 w 2081697"/>
                    <a:gd name="connsiteY33" fmla="*/ 1386596 h 1648849"/>
                    <a:gd name="connsiteX34" fmla="*/ 1738360 w 2081697"/>
                    <a:gd name="connsiteY34" fmla="*/ 1412635 h 1648849"/>
                    <a:gd name="connsiteX35" fmla="*/ 1731850 w 2081697"/>
                    <a:gd name="connsiteY35" fmla="*/ 1438675 h 1648849"/>
                    <a:gd name="connsiteX36" fmla="*/ 1730920 w 2081697"/>
                    <a:gd name="connsiteY36" fmla="*/ 1440535 h 1648849"/>
                    <a:gd name="connsiteX37" fmla="*/ 1731850 w 2081697"/>
                    <a:gd name="connsiteY37" fmla="*/ 1447045 h 1648849"/>
                    <a:gd name="connsiteX38" fmla="*/ 1739290 w 2081697"/>
                    <a:gd name="connsiteY38" fmla="*/ 1453554 h 1648849"/>
                    <a:gd name="connsiteX39" fmla="*/ 1738360 w 2081697"/>
                    <a:gd name="connsiteY39" fmla="*/ 1457274 h 1648849"/>
                    <a:gd name="connsiteX40" fmla="*/ 1737430 w 2081697"/>
                    <a:gd name="connsiteY40" fmla="*/ 1460064 h 1648849"/>
                    <a:gd name="connsiteX41" fmla="*/ 1701161 w 2081697"/>
                    <a:gd name="connsiteY41" fmla="*/ 1541902 h 1648849"/>
                    <a:gd name="connsiteX42" fmla="*/ 1678841 w 2081697"/>
                    <a:gd name="connsiteY42" fmla="*/ 1579101 h 1648849"/>
                    <a:gd name="connsiteX43" fmla="*/ 1668612 w 2081697"/>
                    <a:gd name="connsiteY43" fmla="*/ 1594911 h 1648849"/>
                    <a:gd name="connsiteX44" fmla="*/ 1666752 w 2081697"/>
                    <a:gd name="connsiteY44" fmla="*/ 1598631 h 1648849"/>
                    <a:gd name="connsiteX45" fmla="*/ 1654662 w 2081697"/>
                    <a:gd name="connsiteY45" fmla="*/ 1618160 h 1648849"/>
                    <a:gd name="connsiteX46" fmla="*/ 1649082 w 2081697"/>
                    <a:gd name="connsiteY46" fmla="*/ 1629320 h 1648849"/>
                    <a:gd name="connsiteX47" fmla="*/ 1652802 w 2081697"/>
                    <a:gd name="connsiteY47" fmla="*/ 1642340 h 1648849"/>
                    <a:gd name="connsiteX48" fmla="*/ 1665822 w 2081697"/>
                    <a:gd name="connsiteY48" fmla="*/ 1648850 h 1648849"/>
                    <a:gd name="connsiteX49" fmla="*/ 1667682 w 2081697"/>
                    <a:gd name="connsiteY49" fmla="*/ 1648850 h 1648849"/>
                    <a:gd name="connsiteX50" fmla="*/ 1675121 w 2081697"/>
                    <a:gd name="connsiteY50" fmla="*/ 1646990 h 1648849"/>
                    <a:gd name="connsiteX51" fmla="*/ 1706740 w 2081697"/>
                    <a:gd name="connsiteY51" fmla="*/ 1640480 h 1648849"/>
                    <a:gd name="connsiteX52" fmla="*/ 1715110 w 2081697"/>
                    <a:gd name="connsiteY52" fmla="*/ 1638620 h 1648849"/>
                    <a:gd name="connsiteX53" fmla="*/ 1755099 w 2081697"/>
                    <a:gd name="connsiteY53" fmla="*/ 1627460 h 1648849"/>
                    <a:gd name="connsiteX54" fmla="*/ 1824848 w 2081697"/>
                    <a:gd name="connsiteY54" fmla="*/ 1598631 h 1648849"/>
                    <a:gd name="connsiteX55" fmla="*/ 1890876 w 2081697"/>
                    <a:gd name="connsiteY55" fmla="*/ 1557712 h 1648849"/>
                    <a:gd name="connsiteX56" fmla="*/ 1948534 w 2081697"/>
                    <a:gd name="connsiteY56" fmla="*/ 1505633 h 1648849"/>
                    <a:gd name="connsiteX57" fmla="*/ 2036882 w 2081697"/>
                    <a:gd name="connsiteY57" fmla="*/ 1372646 h 1648849"/>
                    <a:gd name="connsiteX58" fmla="*/ 2067572 w 2081697"/>
                    <a:gd name="connsiteY58" fmla="*/ 1292668 h 1648849"/>
                    <a:gd name="connsiteX59" fmla="*/ 2081521 w 2081697"/>
                    <a:gd name="connsiteY59" fmla="*/ 1210830 h 1648849"/>
                    <a:gd name="connsiteX60" fmla="*/ 2074081 w 2081697"/>
                    <a:gd name="connsiteY60" fmla="*/ 1141082 h 1648849"/>
                    <a:gd name="connsiteX61" fmla="*/ 2050832 w 2081697"/>
                    <a:gd name="connsiteY61" fmla="*/ 1075054 h 1648849"/>
                    <a:gd name="connsiteX62" fmla="*/ 2032232 w 2081697"/>
                    <a:gd name="connsiteY62" fmla="*/ 1035065 h 1648849"/>
                    <a:gd name="connsiteX63" fmla="*/ 1999683 w 2081697"/>
                    <a:gd name="connsiteY63" fmla="*/ 958807 h 1648849"/>
                    <a:gd name="connsiteX64" fmla="*/ 1999683 w 2081697"/>
                    <a:gd name="connsiteY64" fmla="*/ 948577 h 1648849"/>
                    <a:gd name="connsiteX65" fmla="*/ 2000613 w 2081697"/>
                    <a:gd name="connsiteY65" fmla="*/ 924397 h 1648849"/>
                    <a:gd name="connsiteX66" fmla="*/ 2001543 w 2081697"/>
                    <a:gd name="connsiteY66" fmla="*/ 901148 h 1648849"/>
                    <a:gd name="connsiteX67" fmla="*/ 1999683 w 2081697"/>
                    <a:gd name="connsiteY67" fmla="*/ 807220 h 1648849"/>
                    <a:gd name="connsiteX68" fmla="*/ 1959694 w 2081697"/>
                    <a:gd name="connsiteY68" fmla="*/ 628665 h 1648849"/>
                    <a:gd name="connsiteX69" fmla="*/ 1914126 w 2081697"/>
                    <a:gd name="connsiteY69" fmla="*/ 546827 h 1648849"/>
                    <a:gd name="connsiteX70" fmla="*/ 1862977 w 2081697"/>
                    <a:gd name="connsiteY70" fmla="*/ 483588 h 1648849"/>
                    <a:gd name="connsiteX71" fmla="*/ 1735570 w 2081697"/>
                    <a:gd name="connsiteY71" fmla="*/ 370131 h 1648849"/>
                    <a:gd name="connsiteX72" fmla="*/ 1593283 w 2081697"/>
                    <a:gd name="connsiteY72" fmla="*/ 277133 h 1648849"/>
                    <a:gd name="connsiteX73" fmla="*/ 1455647 w 2081697"/>
                    <a:gd name="connsiteY73" fmla="*/ 201805 h 1648849"/>
                    <a:gd name="connsiteX74" fmla="*/ 1220363 w 2081697"/>
                    <a:gd name="connsiteY74" fmla="*/ 95788 h 1648849"/>
                    <a:gd name="connsiteX75" fmla="*/ 937650 w 2081697"/>
                    <a:gd name="connsiteY75" fmla="*/ 14880 h 1648849"/>
                    <a:gd name="connsiteX76" fmla="*/ 796293 w 2081697"/>
                    <a:gd name="connsiteY76" fmla="*/ 930 h 1648849"/>
                    <a:gd name="connsiteX77" fmla="*/ 782343 w 2081697"/>
                    <a:gd name="connsiteY77" fmla="*/ 0 h 1648849"/>
                    <a:gd name="connsiteX78" fmla="*/ 782343 w 2081697"/>
                    <a:gd name="connsiteY78" fmla="*/ 0 h 1648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2081697" h="1648849">
                      <a:moveTo>
                        <a:pt x="782343" y="0"/>
                      </a:moveTo>
                      <a:cubicBezTo>
                        <a:pt x="738634" y="0"/>
                        <a:pt x="696785" y="3720"/>
                        <a:pt x="658656" y="11160"/>
                      </a:cubicBezTo>
                      <a:cubicBezTo>
                        <a:pt x="615877" y="19530"/>
                        <a:pt x="576818" y="32549"/>
                        <a:pt x="542409" y="50219"/>
                      </a:cubicBezTo>
                      <a:cubicBezTo>
                        <a:pt x="506140" y="68818"/>
                        <a:pt x="472661" y="92068"/>
                        <a:pt x="443832" y="120897"/>
                      </a:cubicBezTo>
                      <a:cubicBezTo>
                        <a:pt x="437322" y="122757"/>
                        <a:pt x="430812" y="123687"/>
                        <a:pt x="423372" y="125547"/>
                      </a:cubicBezTo>
                      <a:cubicBezTo>
                        <a:pt x="385243" y="134847"/>
                        <a:pt x="346184" y="147866"/>
                        <a:pt x="307125" y="163676"/>
                      </a:cubicBezTo>
                      <a:cubicBezTo>
                        <a:pt x="268996" y="179486"/>
                        <a:pt x="231797" y="198085"/>
                        <a:pt x="197388" y="219475"/>
                      </a:cubicBezTo>
                      <a:cubicBezTo>
                        <a:pt x="162979" y="240864"/>
                        <a:pt x="132289" y="265044"/>
                        <a:pt x="106250" y="292013"/>
                      </a:cubicBezTo>
                      <a:cubicBezTo>
                        <a:pt x="83930" y="314332"/>
                        <a:pt x="65331" y="336652"/>
                        <a:pt x="50451" y="360831"/>
                      </a:cubicBezTo>
                      <a:cubicBezTo>
                        <a:pt x="33712" y="386871"/>
                        <a:pt x="21622" y="413840"/>
                        <a:pt x="13252" y="441739"/>
                      </a:cubicBezTo>
                      <a:cubicBezTo>
                        <a:pt x="-4417" y="499398"/>
                        <a:pt x="-4417" y="564496"/>
                        <a:pt x="13252" y="631454"/>
                      </a:cubicBezTo>
                      <a:cubicBezTo>
                        <a:pt x="14182" y="635174"/>
                        <a:pt x="16042" y="638894"/>
                        <a:pt x="18832" y="640754"/>
                      </a:cubicBezTo>
                      <a:cubicBezTo>
                        <a:pt x="21622" y="642614"/>
                        <a:pt x="24412" y="643544"/>
                        <a:pt x="27202" y="643544"/>
                      </a:cubicBezTo>
                      <a:cubicBezTo>
                        <a:pt x="28132" y="643544"/>
                        <a:pt x="29062" y="643544"/>
                        <a:pt x="29992" y="643544"/>
                      </a:cubicBezTo>
                      <a:cubicBezTo>
                        <a:pt x="34642" y="642614"/>
                        <a:pt x="39292" y="638894"/>
                        <a:pt x="41151" y="634244"/>
                      </a:cubicBezTo>
                      <a:cubicBezTo>
                        <a:pt x="44871" y="633315"/>
                        <a:pt x="48591" y="629595"/>
                        <a:pt x="50451" y="625875"/>
                      </a:cubicBezTo>
                      <a:cubicBezTo>
                        <a:pt x="53241" y="618435"/>
                        <a:pt x="56961" y="610995"/>
                        <a:pt x="60681" y="603555"/>
                      </a:cubicBezTo>
                      <a:cubicBezTo>
                        <a:pt x="71841" y="584026"/>
                        <a:pt x="85790" y="565426"/>
                        <a:pt x="102530" y="547757"/>
                      </a:cubicBezTo>
                      <a:cubicBezTo>
                        <a:pt x="122989" y="527297"/>
                        <a:pt x="147169" y="507768"/>
                        <a:pt x="175998" y="491028"/>
                      </a:cubicBezTo>
                      <a:cubicBezTo>
                        <a:pt x="215057" y="467779"/>
                        <a:pt x="258766" y="449179"/>
                        <a:pt x="310845" y="433369"/>
                      </a:cubicBezTo>
                      <a:cubicBezTo>
                        <a:pt x="384313" y="411980"/>
                        <a:pt x="466151" y="399890"/>
                        <a:pt x="558219" y="396170"/>
                      </a:cubicBezTo>
                      <a:cubicBezTo>
                        <a:pt x="567519" y="396170"/>
                        <a:pt x="577748" y="396170"/>
                        <a:pt x="587048" y="396170"/>
                      </a:cubicBezTo>
                      <a:cubicBezTo>
                        <a:pt x="628897" y="396170"/>
                        <a:pt x="672606" y="398960"/>
                        <a:pt x="721895" y="403610"/>
                      </a:cubicBezTo>
                      <a:cubicBezTo>
                        <a:pt x="789783" y="410120"/>
                        <a:pt x="858601" y="422210"/>
                        <a:pt x="926490" y="438019"/>
                      </a:cubicBezTo>
                      <a:cubicBezTo>
                        <a:pt x="1045527" y="466849"/>
                        <a:pt x="1158984" y="511487"/>
                        <a:pt x="1264072" y="568216"/>
                      </a:cubicBezTo>
                      <a:cubicBezTo>
                        <a:pt x="1364509" y="624015"/>
                        <a:pt x="1454717" y="689113"/>
                        <a:pt x="1531905" y="763511"/>
                      </a:cubicBezTo>
                      <a:cubicBezTo>
                        <a:pt x="1593283" y="823030"/>
                        <a:pt x="1644432" y="886268"/>
                        <a:pt x="1685351" y="952297"/>
                      </a:cubicBezTo>
                      <a:cubicBezTo>
                        <a:pt x="1716970" y="1004375"/>
                        <a:pt x="1741150" y="1058314"/>
                        <a:pt x="1756959" y="1111323"/>
                      </a:cubicBezTo>
                      <a:cubicBezTo>
                        <a:pt x="1761609" y="1128062"/>
                        <a:pt x="1765329" y="1144802"/>
                        <a:pt x="1769049" y="1160611"/>
                      </a:cubicBezTo>
                      <a:cubicBezTo>
                        <a:pt x="1765329" y="1161542"/>
                        <a:pt x="1761609" y="1166191"/>
                        <a:pt x="1762539" y="1170841"/>
                      </a:cubicBezTo>
                      <a:cubicBezTo>
                        <a:pt x="1766259" y="1184791"/>
                        <a:pt x="1768119" y="1199671"/>
                        <a:pt x="1768119" y="1216410"/>
                      </a:cubicBezTo>
                      <a:cubicBezTo>
                        <a:pt x="1768119" y="1233150"/>
                        <a:pt x="1768119" y="1250819"/>
                        <a:pt x="1765329" y="1271279"/>
                      </a:cubicBezTo>
                      <a:cubicBezTo>
                        <a:pt x="1763469" y="1291738"/>
                        <a:pt x="1759749" y="1311268"/>
                        <a:pt x="1756029" y="1330797"/>
                      </a:cubicBezTo>
                      <a:cubicBezTo>
                        <a:pt x="1752310" y="1348467"/>
                        <a:pt x="1748589" y="1367997"/>
                        <a:pt x="1744870" y="1386596"/>
                      </a:cubicBezTo>
                      <a:cubicBezTo>
                        <a:pt x="1743010" y="1394966"/>
                        <a:pt x="1741150" y="1404266"/>
                        <a:pt x="1738360" y="1412635"/>
                      </a:cubicBezTo>
                      <a:cubicBezTo>
                        <a:pt x="1736500" y="1421005"/>
                        <a:pt x="1734640" y="1430305"/>
                        <a:pt x="1731850" y="1438675"/>
                      </a:cubicBezTo>
                      <a:lnTo>
                        <a:pt x="1730920" y="1440535"/>
                      </a:lnTo>
                      <a:cubicBezTo>
                        <a:pt x="1730920" y="1442395"/>
                        <a:pt x="1730920" y="1445185"/>
                        <a:pt x="1731850" y="1447045"/>
                      </a:cubicBezTo>
                      <a:cubicBezTo>
                        <a:pt x="1732780" y="1449834"/>
                        <a:pt x="1735570" y="1452625"/>
                        <a:pt x="1739290" y="1453554"/>
                      </a:cubicBezTo>
                      <a:lnTo>
                        <a:pt x="1738360" y="1457274"/>
                      </a:lnTo>
                      <a:lnTo>
                        <a:pt x="1737430" y="1460064"/>
                      </a:lnTo>
                      <a:cubicBezTo>
                        <a:pt x="1727200" y="1488894"/>
                        <a:pt x="1715110" y="1516793"/>
                        <a:pt x="1701161" y="1541902"/>
                      </a:cubicBezTo>
                      <a:cubicBezTo>
                        <a:pt x="1694651" y="1553062"/>
                        <a:pt x="1688141" y="1565152"/>
                        <a:pt x="1678841" y="1579101"/>
                      </a:cubicBezTo>
                      <a:cubicBezTo>
                        <a:pt x="1675121" y="1584681"/>
                        <a:pt x="1672331" y="1589331"/>
                        <a:pt x="1668612" y="1594911"/>
                      </a:cubicBezTo>
                      <a:lnTo>
                        <a:pt x="1666752" y="1598631"/>
                      </a:lnTo>
                      <a:cubicBezTo>
                        <a:pt x="1663032" y="1604211"/>
                        <a:pt x="1659312" y="1610721"/>
                        <a:pt x="1654662" y="1618160"/>
                      </a:cubicBezTo>
                      <a:cubicBezTo>
                        <a:pt x="1650942" y="1621880"/>
                        <a:pt x="1649082" y="1625600"/>
                        <a:pt x="1649082" y="1629320"/>
                      </a:cubicBezTo>
                      <a:cubicBezTo>
                        <a:pt x="1648152" y="1633970"/>
                        <a:pt x="1650012" y="1638620"/>
                        <a:pt x="1652802" y="1642340"/>
                      </a:cubicBezTo>
                      <a:cubicBezTo>
                        <a:pt x="1655592" y="1646060"/>
                        <a:pt x="1660242" y="1648850"/>
                        <a:pt x="1665822" y="1648850"/>
                      </a:cubicBezTo>
                      <a:cubicBezTo>
                        <a:pt x="1666752" y="1648850"/>
                        <a:pt x="1666752" y="1648850"/>
                        <a:pt x="1667682" y="1648850"/>
                      </a:cubicBezTo>
                      <a:cubicBezTo>
                        <a:pt x="1670471" y="1648850"/>
                        <a:pt x="1673261" y="1647920"/>
                        <a:pt x="1675121" y="1646990"/>
                      </a:cubicBezTo>
                      <a:cubicBezTo>
                        <a:pt x="1685351" y="1645130"/>
                        <a:pt x="1696511" y="1643270"/>
                        <a:pt x="1706740" y="1640480"/>
                      </a:cubicBezTo>
                      <a:lnTo>
                        <a:pt x="1715110" y="1638620"/>
                      </a:lnTo>
                      <a:cubicBezTo>
                        <a:pt x="1729990" y="1634900"/>
                        <a:pt x="1744870" y="1631180"/>
                        <a:pt x="1755099" y="1627460"/>
                      </a:cubicBezTo>
                      <a:cubicBezTo>
                        <a:pt x="1777419" y="1620020"/>
                        <a:pt x="1801598" y="1610721"/>
                        <a:pt x="1824848" y="1598631"/>
                      </a:cubicBezTo>
                      <a:cubicBezTo>
                        <a:pt x="1847167" y="1587471"/>
                        <a:pt x="1869486" y="1573522"/>
                        <a:pt x="1890876" y="1557712"/>
                      </a:cubicBezTo>
                      <a:cubicBezTo>
                        <a:pt x="1909476" y="1543762"/>
                        <a:pt x="1929005" y="1527023"/>
                        <a:pt x="1948534" y="1505633"/>
                      </a:cubicBezTo>
                      <a:cubicBezTo>
                        <a:pt x="1981084" y="1471224"/>
                        <a:pt x="2009913" y="1428445"/>
                        <a:pt x="2036882" y="1372646"/>
                      </a:cubicBezTo>
                      <a:cubicBezTo>
                        <a:pt x="2049902" y="1346607"/>
                        <a:pt x="2060132" y="1319638"/>
                        <a:pt x="2067572" y="1292668"/>
                      </a:cubicBezTo>
                      <a:cubicBezTo>
                        <a:pt x="2075941" y="1262909"/>
                        <a:pt x="2080591" y="1236870"/>
                        <a:pt x="2081521" y="1210830"/>
                      </a:cubicBezTo>
                      <a:cubicBezTo>
                        <a:pt x="2082451" y="1188511"/>
                        <a:pt x="2079661" y="1164332"/>
                        <a:pt x="2074081" y="1141082"/>
                      </a:cubicBezTo>
                      <a:cubicBezTo>
                        <a:pt x="2069432" y="1121553"/>
                        <a:pt x="2061992" y="1100163"/>
                        <a:pt x="2050832" y="1075054"/>
                      </a:cubicBezTo>
                      <a:cubicBezTo>
                        <a:pt x="2045252" y="1061104"/>
                        <a:pt x="2038742" y="1048084"/>
                        <a:pt x="2032232" y="1035065"/>
                      </a:cubicBezTo>
                      <a:cubicBezTo>
                        <a:pt x="2020143" y="1010885"/>
                        <a:pt x="2008053" y="984846"/>
                        <a:pt x="1999683" y="958807"/>
                      </a:cubicBezTo>
                      <a:cubicBezTo>
                        <a:pt x="1999683" y="955087"/>
                        <a:pt x="1999683" y="952297"/>
                        <a:pt x="1999683" y="948577"/>
                      </a:cubicBezTo>
                      <a:lnTo>
                        <a:pt x="2000613" y="924397"/>
                      </a:lnTo>
                      <a:lnTo>
                        <a:pt x="2001543" y="901148"/>
                      </a:lnTo>
                      <a:cubicBezTo>
                        <a:pt x="2002473" y="868599"/>
                        <a:pt x="2001543" y="836980"/>
                        <a:pt x="1999683" y="807220"/>
                      </a:cubicBezTo>
                      <a:cubicBezTo>
                        <a:pt x="1995033" y="742122"/>
                        <a:pt x="1982014" y="682603"/>
                        <a:pt x="1959694" y="628665"/>
                      </a:cubicBezTo>
                      <a:cubicBezTo>
                        <a:pt x="1948534" y="602625"/>
                        <a:pt x="1933655" y="575656"/>
                        <a:pt x="1914126" y="546827"/>
                      </a:cubicBezTo>
                      <a:cubicBezTo>
                        <a:pt x="1900176" y="525437"/>
                        <a:pt x="1883436" y="504978"/>
                        <a:pt x="1862977" y="483588"/>
                      </a:cubicBezTo>
                      <a:cubicBezTo>
                        <a:pt x="1827637" y="444529"/>
                        <a:pt x="1785788" y="407330"/>
                        <a:pt x="1735570" y="370131"/>
                      </a:cubicBezTo>
                      <a:cubicBezTo>
                        <a:pt x="1694651" y="339442"/>
                        <a:pt x="1648152" y="309682"/>
                        <a:pt x="1593283" y="277133"/>
                      </a:cubicBezTo>
                      <a:cubicBezTo>
                        <a:pt x="1550504" y="252024"/>
                        <a:pt x="1505866" y="227844"/>
                        <a:pt x="1455647" y="201805"/>
                      </a:cubicBezTo>
                      <a:cubicBezTo>
                        <a:pt x="1376599" y="160886"/>
                        <a:pt x="1296621" y="124617"/>
                        <a:pt x="1220363" y="95788"/>
                      </a:cubicBezTo>
                      <a:cubicBezTo>
                        <a:pt x="1119925" y="56729"/>
                        <a:pt x="1026927" y="30689"/>
                        <a:pt x="937650" y="14880"/>
                      </a:cubicBezTo>
                      <a:cubicBezTo>
                        <a:pt x="889291" y="6510"/>
                        <a:pt x="841862" y="1860"/>
                        <a:pt x="796293" y="930"/>
                      </a:cubicBezTo>
                      <a:cubicBezTo>
                        <a:pt x="790713" y="0"/>
                        <a:pt x="786993" y="0"/>
                        <a:pt x="782343" y="0"/>
                      </a:cubicBezTo>
                      <a:lnTo>
                        <a:pt x="782343" y="0"/>
                      </a:lnTo>
                      <a:close/>
                    </a:path>
                  </a:pathLst>
                </a:custGeom>
                <a:solidFill>
                  <a:srgbClr val="EDB083"/>
                </a:solidFill>
                <a:ln w="93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xmlns="" id="{B31DF462-8147-167F-C5C9-4B92213B6A7C}"/>
                    </a:ext>
                  </a:extLst>
                </p:cNvPr>
                <p:cNvSpPr/>
                <p:nvPr/>
              </p:nvSpPr>
              <p:spPr>
                <a:xfrm>
                  <a:off x="68482" y="3573145"/>
                  <a:ext cx="2352712" cy="2218925"/>
                </a:xfrm>
                <a:custGeom>
                  <a:avLst/>
                  <a:gdLst>
                    <a:gd name="connsiteX0" fmla="*/ 1566417 w 2352712"/>
                    <a:gd name="connsiteY0" fmla="*/ 0 h 2218925"/>
                    <a:gd name="connsiteX1" fmla="*/ 1554327 w 2352712"/>
                    <a:gd name="connsiteY1" fmla="*/ 3720 h 2218925"/>
                    <a:gd name="connsiteX2" fmla="*/ 1546887 w 2352712"/>
                    <a:gd name="connsiteY2" fmla="*/ 15810 h 2218925"/>
                    <a:gd name="connsiteX3" fmla="*/ 1542238 w 2352712"/>
                    <a:gd name="connsiteY3" fmla="*/ 17670 h 2218925"/>
                    <a:gd name="connsiteX4" fmla="*/ 1524568 w 2352712"/>
                    <a:gd name="connsiteY4" fmla="*/ 26039 h 2218925"/>
                    <a:gd name="connsiteX5" fmla="*/ 1515268 w 2352712"/>
                    <a:gd name="connsiteY5" fmla="*/ 30689 h 2218925"/>
                    <a:gd name="connsiteX6" fmla="*/ 1505038 w 2352712"/>
                    <a:gd name="connsiteY6" fmla="*/ 35339 h 2218925"/>
                    <a:gd name="connsiteX7" fmla="*/ 1462260 w 2352712"/>
                    <a:gd name="connsiteY7" fmla="*/ 54869 h 2218925"/>
                    <a:gd name="connsiteX8" fmla="*/ 1353452 w 2352712"/>
                    <a:gd name="connsiteY8" fmla="*/ 103228 h 2218925"/>
                    <a:gd name="connsiteX9" fmla="*/ 1244645 w 2352712"/>
                    <a:gd name="connsiteY9" fmla="*/ 153446 h 2218925"/>
                    <a:gd name="connsiteX10" fmla="*/ 1191636 w 2352712"/>
                    <a:gd name="connsiteY10" fmla="*/ 182276 h 2218925"/>
                    <a:gd name="connsiteX11" fmla="*/ 1142347 w 2352712"/>
                    <a:gd name="connsiteY11" fmla="*/ 212965 h 2218925"/>
                    <a:gd name="connsiteX12" fmla="*/ 1094919 w 2352712"/>
                    <a:gd name="connsiteY12" fmla="*/ 247374 h 2218925"/>
                    <a:gd name="connsiteX13" fmla="*/ 1093059 w 2352712"/>
                    <a:gd name="connsiteY13" fmla="*/ 248304 h 2218925"/>
                    <a:gd name="connsiteX14" fmla="*/ 1091199 w 2352712"/>
                    <a:gd name="connsiteY14" fmla="*/ 249234 h 2218925"/>
                    <a:gd name="connsiteX15" fmla="*/ 1079109 w 2352712"/>
                    <a:gd name="connsiteY15" fmla="*/ 252954 h 2218925"/>
                    <a:gd name="connsiteX16" fmla="*/ 1057719 w 2352712"/>
                    <a:gd name="connsiteY16" fmla="*/ 262254 h 2218925"/>
                    <a:gd name="connsiteX17" fmla="*/ 1011221 w 2352712"/>
                    <a:gd name="connsiteY17" fmla="*/ 284573 h 2218925"/>
                    <a:gd name="connsiteX18" fmla="*/ 923803 w 2352712"/>
                    <a:gd name="connsiteY18" fmla="*/ 331072 h 2218925"/>
                    <a:gd name="connsiteX19" fmla="*/ 859634 w 2352712"/>
                    <a:gd name="connsiteY19" fmla="*/ 366411 h 2218925"/>
                    <a:gd name="connsiteX20" fmla="*/ 749897 w 2352712"/>
                    <a:gd name="connsiteY20" fmla="*/ 425929 h 2218925"/>
                    <a:gd name="connsiteX21" fmla="*/ 661549 w 2352712"/>
                    <a:gd name="connsiteY21" fmla="*/ 469638 h 2218925"/>
                    <a:gd name="connsiteX22" fmla="*/ 582501 w 2352712"/>
                    <a:gd name="connsiteY22" fmla="*/ 504048 h 2218925"/>
                    <a:gd name="connsiteX23" fmla="*/ 571341 w 2352712"/>
                    <a:gd name="connsiteY23" fmla="*/ 508698 h 2218925"/>
                    <a:gd name="connsiteX24" fmla="*/ 394646 w 2352712"/>
                    <a:gd name="connsiteY24" fmla="*/ 586816 h 2218925"/>
                    <a:gd name="connsiteX25" fmla="*/ 8705 w 2352712"/>
                    <a:gd name="connsiteY25" fmla="*/ 805360 h 2218925"/>
                    <a:gd name="connsiteX26" fmla="*/ 335 w 2352712"/>
                    <a:gd name="connsiteY26" fmla="*/ 818380 h 2218925"/>
                    <a:gd name="connsiteX27" fmla="*/ 4055 w 2352712"/>
                    <a:gd name="connsiteY27" fmla="*/ 834190 h 2218925"/>
                    <a:gd name="connsiteX28" fmla="*/ 8705 w 2352712"/>
                    <a:gd name="connsiteY28" fmla="*/ 838840 h 2218925"/>
                    <a:gd name="connsiteX29" fmla="*/ 93333 w 2352712"/>
                    <a:gd name="connsiteY29" fmla="*/ 993216 h 2218925"/>
                    <a:gd name="connsiteX30" fmla="*/ 190981 w 2352712"/>
                    <a:gd name="connsiteY30" fmla="*/ 1145732 h 2218925"/>
                    <a:gd name="connsiteX31" fmla="*/ 416965 w 2352712"/>
                    <a:gd name="connsiteY31" fmla="*/ 1429375 h 2218925"/>
                    <a:gd name="connsiteX32" fmla="*/ 547162 w 2352712"/>
                    <a:gd name="connsiteY32" fmla="*/ 1559572 h 2218925"/>
                    <a:gd name="connsiteX33" fmla="*/ 689448 w 2352712"/>
                    <a:gd name="connsiteY33" fmla="*/ 1680469 h 2218925"/>
                    <a:gd name="connsiteX34" fmla="*/ 1000061 w 2352712"/>
                    <a:gd name="connsiteY34" fmla="*/ 1895293 h 2218925"/>
                    <a:gd name="connsiteX35" fmla="*/ 1144207 w 2352712"/>
                    <a:gd name="connsiteY35" fmla="*/ 1981781 h 2218925"/>
                    <a:gd name="connsiteX36" fmla="*/ 1293004 w 2352712"/>
                    <a:gd name="connsiteY36" fmla="*/ 2066409 h 2218925"/>
                    <a:gd name="connsiteX37" fmla="*/ 1450170 w 2352712"/>
                    <a:gd name="connsiteY37" fmla="*/ 2147318 h 2218925"/>
                    <a:gd name="connsiteX38" fmla="*/ 1529218 w 2352712"/>
                    <a:gd name="connsiteY38" fmla="*/ 2183586 h 2218925"/>
                    <a:gd name="connsiteX39" fmla="*/ 1569207 w 2352712"/>
                    <a:gd name="connsiteY39" fmla="*/ 2200326 h 2218925"/>
                    <a:gd name="connsiteX40" fmla="*/ 1613846 w 2352712"/>
                    <a:gd name="connsiteY40" fmla="*/ 2217066 h 2218925"/>
                    <a:gd name="connsiteX41" fmla="*/ 1614776 w 2352712"/>
                    <a:gd name="connsiteY41" fmla="*/ 2217066 h 2218925"/>
                    <a:gd name="connsiteX42" fmla="*/ 1619426 w 2352712"/>
                    <a:gd name="connsiteY42" fmla="*/ 2218925 h 2218925"/>
                    <a:gd name="connsiteX43" fmla="*/ 1622216 w 2352712"/>
                    <a:gd name="connsiteY43" fmla="*/ 2218925 h 2218925"/>
                    <a:gd name="connsiteX44" fmla="*/ 1631515 w 2352712"/>
                    <a:gd name="connsiteY44" fmla="*/ 2217066 h 2218925"/>
                    <a:gd name="connsiteX45" fmla="*/ 1644535 w 2352712"/>
                    <a:gd name="connsiteY45" fmla="*/ 2204046 h 2218925"/>
                    <a:gd name="connsiteX46" fmla="*/ 1645465 w 2352712"/>
                    <a:gd name="connsiteY46" fmla="*/ 2187307 h 2218925"/>
                    <a:gd name="connsiteX47" fmla="*/ 1652905 w 2352712"/>
                    <a:gd name="connsiteY47" fmla="*/ 2176147 h 2218925"/>
                    <a:gd name="connsiteX48" fmla="*/ 1653835 w 2352712"/>
                    <a:gd name="connsiteY48" fmla="*/ 2174287 h 2218925"/>
                    <a:gd name="connsiteX49" fmla="*/ 1673364 w 2352712"/>
                    <a:gd name="connsiteY49" fmla="*/ 2142668 h 2218925"/>
                    <a:gd name="connsiteX50" fmla="*/ 1710563 w 2352712"/>
                    <a:gd name="connsiteY50" fmla="*/ 2077569 h 2218925"/>
                    <a:gd name="connsiteX51" fmla="*/ 1777522 w 2352712"/>
                    <a:gd name="connsiteY51" fmla="*/ 1946442 h 2218925"/>
                    <a:gd name="connsiteX52" fmla="*/ 1871450 w 2352712"/>
                    <a:gd name="connsiteY52" fmla="*/ 1747427 h 2218925"/>
                    <a:gd name="connsiteX53" fmla="*/ 1902139 w 2352712"/>
                    <a:gd name="connsiteY53" fmla="*/ 1680469 h 2218925"/>
                    <a:gd name="connsiteX54" fmla="*/ 1918878 w 2352712"/>
                    <a:gd name="connsiteY54" fmla="*/ 1644200 h 2218925"/>
                    <a:gd name="connsiteX55" fmla="*/ 1963517 w 2352712"/>
                    <a:gd name="connsiteY55" fmla="*/ 1547482 h 2218925"/>
                    <a:gd name="connsiteX56" fmla="*/ 2019316 w 2352712"/>
                    <a:gd name="connsiteY56" fmla="*/ 1413565 h 2218925"/>
                    <a:gd name="connsiteX57" fmla="*/ 2110454 w 2352712"/>
                    <a:gd name="connsiteY57" fmla="*/ 1140152 h 2218925"/>
                    <a:gd name="connsiteX58" fmla="*/ 2151373 w 2352712"/>
                    <a:gd name="connsiteY58" fmla="*/ 981126 h 2218925"/>
                    <a:gd name="connsiteX59" fmla="*/ 2167182 w 2352712"/>
                    <a:gd name="connsiteY59" fmla="*/ 953227 h 2218925"/>
                    <a:gd name="connsiteX60" fmla="*/ 2175552 w 2352712"/>
                    <a:gd name="connsiteY60" fmla="*/ 937417 h 2218925"/>
                    <a:gd name="connsiteX61" fmla="*/ 2197871 w 2352712"/>
                    <a:gd name="connsiteY61" fmla="*/ 896498 h 2218925"/>
                    <a:gd name="connsiteX62" fmla="*/ 2255530 w 2352712"/>
                    <a:gd name="connsiteY62" fmla="*/ 779321 h 2218925"/>
                    <a:gd name="connsiteX63" fmla="*/ 2306679 w 2352712"/>
                    <a:gd name="connsiteY63" fmla="*/ 662144 h 2218925"/>
                    <a:gd name="connsiteX64" fmla="*/ 2351318 w 2352712"/>
                    <a:gd name="connsiteY64" fmla="*/ 539387 h 2218925"/>
                    <a:gd name="connsiteX65" fmla="*/ 2351318 w 2352712"/>
                    <a:gd name="connsiteY65" fmla="*/ 528227 h 2218925"/>
                    <a:gd name="connsiteX66" fmla="*/ 2343878 w 2352712"/>
                    <a:gd name="connsiteY66" fmla="*/ 519857 h 2218925"/>
                    <a:gd name="connsiteX67" fmla="*/ 2338298 w 2352712"/>
                    <a:gd name="connsiteY67" fmla="*/ 518927 h 2218925"/>
                    <a:gd name="connsiteX68" fmla="*/ 2330858 w 2352712"/>
                    <a:gd name="connsiteY68" fmla="*/ 520787 h 2218925"/>
                    <a:gd name="connsiteX69" fmla="*/ 2315048 w 2352712"/>
                    <a:gd name="connsiteY69" fmla="*/ 513348 h 2218925"/>
                    <a:gd name="connsiteX70" fmla="*/ 2314119 w 2352712"/>
                    <a:gd name="connsiteY70" fmla="*/ 513348 h 2218925"/>
                    <a:gd name="connsiteX71" fmla="*/ 2293659 w 2352712"/>
                    <a:gd name="connsiteY71" fmla="*/ 504048 h 2218925"/>
                    <a:gd name="connsiteX72" fmla="*/ 2258320 w 2352712"/>
                    <a:gd name="connsiteY72" fmla="*/ 486378 h 2218925"/>
                    <a:gd name="connsiteX73" fmla="*/ 2256460 w 2352712"/>
                    <a:gd name="connsiteY73" fmla="*/ 485448 h 2218925"/>
                    <a:gd name="connsiteX74" fmla="*/ 2248090 w 2352712"/>
                    <a:gd name="connsiteY74" fmla="*/ 480798 h 2218925"/>
                    <a:gd name="connsiteX75" fmla="*/ 2219261 w 2352712"/>
                    <a:gd name="connsiteY75" fmla="*/ 466849 h 2218925"/>
                    <a:gd name="connsiteX76" fmla="*/ 2179272 w 2352712"/>
                    <a:gd name="connsiteY76" fmla="*/ 449179 h 2218925"/>
                    <a:gd name="connsiteX77" fmla="*/ 2173692 w 2352712"/>
                    <a:gd name="connsiteY77" fmla="*/ 448249 h 2218925"/>
                    <a:gd name="connsiteX78" fmla="*/ 2167182 w 2352712"/>
                    <a:gd name="connsiteY78" fmla="*/ 450109 h 2218925"/>
                    <a:gd name="connsiteX79" fmla="*/ 2159742 w 2352712"/>
                    <a:gd name="connsiteY79" fmla="*/ 441739 h 2218925"/>
                    <a:gd name="connsiteX80" fmla="*/ 2155093 w 2352712"/>
                    <a:gd name="connsiteY80" fmla="*/ 440809 h 2218925"/>
                    <a:gd name="connsiteX81" fmla="*/ 2143003 w 2352712"/>
                    <a:gd name="connsiteY81" fmla="*/ 448249 h 2218925"/>
                    <a:gd name="connsiteX82" fmla="*/ 2078834 w 2352712"/>
                    <a:gd name="connsiteY82" fmla="*/ 577516 h 2218925"/>
                    <a:gd name="connsiteX83" fmla="*/ 2007226 w 2352712"/>
                    <a:gd name="connsiteY83" fmla="*/ 704923 h 2218925"/>
                    <a:gd name="connsiteX84" fmla="*/ 1981187 w 2352712"/>
                    <a:gd name="connsiteY84" fmla="*/ 748632 h 2218925"/>
                    <a:gd name="connsiteX85" fmla="*/ 1976537 w 2352712"/>
                    <a:gd name="connsiteY85" fmla="*/ 757001 h 2218925"/>
                    <a:gd name="connsiteX86" fmla="*/ 1970027 w 2352712"/>
                    <a:gd name="connsiteY86" fmla="*/ 768161 h 2218925"/>
                    <a:gd name="connsiteX87" fmla="*/ 1960727 w 2352712"/>
                    <a:gd name="connsiteY87" fmla="*/ 783971 h 2218925"/>
                    <a:gd name="connsiteX88" fmla="*/ 1944918 w 2352712"/>
                    <a:gd name="connsiteY88" fmla="*/ 776531 h 2218925"/>
                    <a:gd name="connsiteX89" fmla="*/ 1922598 w 2352712"/>
                    <a:gd name="connsiteY89" fmla="*/ 766301 h 2218925"/>
                    <a:gd name="connsiteX90" fmla="*/ 1866800 w 2352712"/>
                    <a:gd name="connsiteY90" fmla="*/ 738402 h 2218925"/>
                    <a:gd name="connsiteX91" fmla="*/ 1761712 w 2352712"/>
                    <a:gd name="connsiteY91" fmla="*/ 679813 h 2218925"/>
                    <a:gd name="connsiteX92" fmla="*/ 1605476 w 2352712"/>
                    <a:gd name="connsiteY92" fmla="*/ 572866 h 2218925"/>
                    <a:gd name="connsiteX93" fmla="*/ 1584086 w 2352712"/>
                    <a:gd name="connsiteY93" fmla="*/ 555197 h 2218925"/>
                    <a:gd name="connsiteX94" fmla="*/ 1570137 w 2352712"/>
                    <a:gd name="connsiteY94" fmla="*/ 543107 h 2218925"/>
                    <a:gd name="connsiteX95" fmla="*/ 1551537 w 2352712"/>
                    <a:gd name="connsiteY95" fmla="*/ 528227 h 2218925"/>
                    <a:gd name="connsiteX96" fmla="*/ 1532008 w 2352712"/>
                    <a:gd name="connsiteY96" fmla="*/ 511487 h 2218925"/>
                    <a:gd name="connsiteX97" fmla="*/ 1460400 w 2352712"/>
                    <a:gd name="connsiteY97" fmla="*/ 446389 h 2218925"/>
                    <a:gd name="connsiteX98" fmla="*/ 1436220 w 2352712"/>
                    <a:gd name="connsiteY98" fmla="*/ 419420 h 2218925"/>
                    <a:gd name="connsiteX99" fmla="*/ 1412971 w 2352712"/>
                    <a:gd name="connsiteY99" fmla="*/ 393380 h 2218925"/>
                    <a:gd name="connsiteX100" fmla="*/ 1391581 w 2352712"/>
                    <a:gd name="connsiteY100" fmla="*/ 373851 h 2218925"/>
                    <a:gd name="connsiteX101" fmla="*/ 1413901 w 2352712"/>
                    <a:gd name="connsiteY101" fmla="*/ 348741 h 2218925"/>
                    <a:gd name="connsiteX102" fmla="*/ 1428780 w 2352712"/>
                    <a:gd name="connsiteY102" fmla="*/ 332002 h 2218925"/>
                    <a:gd name="connsiteX103" fmla="*/ 1469699 w 2352712"/>
                    <a:gd name="connsiteY103" fmla="*/ 287363 h 2218925"/>
                    <a:gd name="connsiteX104" fmla="*/ 1509688 w 2352712"/>
                    <a:gd name="connsiteY104" fmla="*/ 247374 h 2218925"/>
                    <a:gd name="connsiteX105" fmla="*/ 1510618 w 2352712"/>
                    <a:gd name="connsiteY105" fmla="*/ 246444 h 2218925"/>
                    <a:gd name="connsiteX106" fmla="*/ 1512478 w 2352712"/>
                    <a:gd name="connsiteY106" fmla="*/ 244584 h 2218925"/>
                    <a:gd name="connsiteX107" fmla="*/ 1510618 w 2352712"/>
                    <a:gd name="connsiteY107" fmla="*/ 246444 h 2218925"/>
                    <a:gd name="connsiteX108" fmla="*/ 1560837 w 2352712"/>
                    <a:gd name="connsiteY108" fmla="*/ 203665 h 2218925"/>
                    <a:gd name="connsiteX109" fmla="*/ 1616636 w 2352712"/>
                    <a:gd name="connsiteY109" fmla="*/ 167396 h 2218925"/>
                    <a:gd name="connsiteX110" fmla="*/ 1673364 w 2352712"/>
                    <a:gd name="connsiteY110" fmla="*/ 141357 h 2218925"/>
                    <a:gd name="connsiteX111" fmla="*/ 1680804 w 2352712"/>
                    <a:gd name="connsiteY111" fmla="*/ 133917 h 2218925"/>
                    <a:gd name="connsiteX112" fmla="*/ 1680804 w 2352712"/>
                    <a:gd name="connsiteY112" fmla="*/ 122757 h 2218925"/>
                    <a:gd name="connsiteX113" fmla="*/ 1673364 w 2352712"/>
                    <a:gd name="connsiteY113" fmla="*/ 115317 h 2218925"/>
                    <a:gd name="connsiteX114" fmla="*/ 1672434 w 2352712"/>
                    <a:gd name="connsiteY114" fmla="*/ 114387 h 2218925"/>
                    <a:gd name="connsiteX115" fmla="*/ 1651975 w 2352712"/>
                    <a:gd name="connsiteY115" fmla="*/ 92068 h 2218925"/>
                    <a:gd name="connsiteX116" fmla="*/ 1649185 w 2352712"/>
                    <a:gd name="connsiteY116" fmla="*/ 89278 h 2218925"/>
                    <a:gd name="connsiteX117" fmla="*/ 1638955 w 2352712"/>
                    <a:gd name="connsiteY117" fmla="*/ 79978 h 2218925"/>
                    <a:gd name="connsiteX118" fmla="*/ 1626865 w 2352712"/>
                    <a:gd name="connsiteY118" fmla="*/ 67888 h 2218925"/>
                    <a:gd name="connsiteX119" fmla="*/ 1589666 w 2352712"/>
                    <a:gd name="connsiteY119" fmla="*/ 23249 h 2218925"/>
                    <a:gd name="connsiteX120" fmla="*/ 1588736 w 2352712"/>
                    <a:gd name="connsiteY120" fmla="*/ 19530 h 2218925"/>
                    <a:gd name="connsiteX121" fmla="*/ 1580367 w 2352712"/>
                    <a:gd name="connsiteY121" fmla="*/ 11160 h 2218925"/>
                    <a:gd name="connsiteX122" fmla="*/ 1579437 w 2352712"/>
                    <a:gd name="connsiteY122" fmla="*/ 10230 h 2218925"/>
                    <a:gd name="connsiteX123" fmla="*/ 1579437 w 2352712"/>
                    <a:gd name="connsiteY123" fmla="*/ 10230 h 2218925"/>
                    <a:gd name="connsiteX124" fmla="*/ 1566417 w 2352712"/>
                    <a:gd name="connsiteY124" fmla="*/ 0 h 2218925"/>
                    <a:gd name="connsiteX125" fmla="*/ 1566417 w 2352712"/>
                    <a:gd name="connsiteY125" fmla="*/ 0 h 2218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</a:cxnLst>
                  <a:rect l="l" t="t" r="r" b="b"/>
                  <a:pathLst>
                    <a:path w="2352712" h="2218925">
                      <a:moveTo>
                        <a:pt x="1566417" y="0"/>
                      </a:moveTo>
                      <a:cubicBezTo>
                        <a:pt x="1561767" y="0"/>
                        <a:pt x="1558047" y="930"/>
                        <a:pt x="1554327" y="3720"/>
                      </a:cubicBezTo>
                      <a:cubicBezTo>
                        <a:pt x="1550607" y="6510"/>
                        <a:pt x="1547817" y="11160"/>
                        <a:pt x="1546887" y="15810"/>
                      </a:cubicBezTo>
                      <a:cubicBezTo>
                        <a:pt x="1545027" y="16739"/>
                        <a:pt x="1544097" y="16739"/>
                        <a:pt x="1542238" y="17670"/>
                      </a:cubicBezTo>
                      <a:cubicBezTo>
                        <a:pt x="1536658" y="20460"/>
                        <a:pt x="1530148" y="23249"/>
                        <a:pt x="1524568" y="26039"/>
                      </a:cubicBezTo>
                      <a:cubicBezTo>
                        <a:pt x="1521778" y="27899"/>
                        <a:pt x="1518058" y="28829"/>
                        <a:pt x="1515268" y="30689"/>
                      </a:cubicBezTo>
                      <a:lnTo>
                        <a:pt x="1505038" y="35339"/>
                      </a:lnTo>
                      <a:cubicBezTo>
                        <a:pt x="1491089" y="41849"/>
                        <a:pt x="1476209" y="48359"/>
                        <a:pt x="1462260" y="54869"/>
                      </a:cubicBezTo>
                      <a:cubicBezTo>
                        <a:pt x="1421340" y="73468"/>
                        <a:pt x="1386001" y="89278"/>
                        <a:pt x="1353452" y="103228"/>
                      </a:cubicBezTo>
                      <a:cubicBezTo>
                        <a:pt x="1312533" y="120897"/>
                        <a:pt x="1279054" y="136707"/>
                        <a:pt x="1244645" y="153446"/>
                      </a:cubicBezTo>
                      <a:cubicBezTo>
                        <a:pt x="1229765" y="160886"/>
                        <a:pt x="1210236" y="171116"/>
                        <a:pt x="1191636" y="182276"/>
                      </a:cubicBezTo>
                      <a:cubicBezTo>
                        <a:pt x="1175827" y="191575"/>
                        <a:pt x="1159087" y="201805"/>
                        <a:pt x="1142347" y="212965"/>
                      </a:cubicBezTo>
                      <a:cubicBezTo>
                        <a:pt x="1126538" y="224125"/>
                        <a:pt x="1110728" y="235284"/>
                        <a:pt x="1094919" y="247374"/>
                      </a:cubicBezTo>
                      <a:lnTo>
                        <a:pt x="1093059" y="248304"/>
                      </a:lnTo>
                      <a:lnTo>
                        <a:pt x="1091199" y="249234"/>
                      </a:lnTo>
                      <a:cubicBezTo>
                        <a:pt x="1086549" y="250164"/>
                        <a:pt x="1082829" y="252024"/>
                        <a:pt x="1079109" y="252954"/>
                      </a:cubicBezTo>
                      <a:cubicBezTo>
                        <a:pt x="1071669" y="255744"/>
                        <a:pt x="1064229" y="259464"/>
                        <a:pt x="1057719" y="262254"/>
                      </a:cubicBezTo>
                      <a:cubicBezTo>
                        <a:pt x="1040980" y="269693"/>
                        <a:pt x="1025170" y="278063"/>
                        <a:pt x="1011221" y="284573"/>
                      </a:cubicBezTo>
                      <a:cubicBezTo>
                        <a:pt x="985181" y="297593"/>
                        <a:pt x="958212" y="311542"/>
                        <a:pt x="923803" y="331072"/>
                      </a:cubicBezTo>
                      <a:cubicBezTo>
                        <a:pt x="902413" y="343162"/>
                        <a:pt x="881024" y="354321"/>
                        <a:pt x="859634" y="366411"/>
                      </a:cubicBezTo>
                      <a:cubicBezTo>
                        <a:pt x="823365" y="385941"/>
                        <a:pt x="787096" y="407330"/>
                        <a:pt x="749897" y="425929"/>
                      </a:cubicBezTo>
                      <a:cubicBezTo>
                        <a:pt x="717348" y="442669"/>
                        <a:pt x="688519" y="457549"/>
                        <a:pt x="661549" y="469638"/>
                      </a:cubicBezTo>
                      <a:cubicBezTo>
                        <a:pt x="635510" y="481728"/>
                        <a:pt x="608541" y="492888"/>
                        <a:pt x="582501" y="504048"/>
                      </a:cubicBezTo>
                      <a:lnTo>
                        <a:pt x="571341" y="508698"/>
                      </a:lnTo>
                      <a:cubicBezTo>
                        <a:pt x="509963" y="533807"/>
                        <a:pt x="450444" y="560776"/>
                        <a:pt x="394646" y="586816"/>
                      </a:cubicBezTo>
                      <a:cubicBezTo>
                        <a:pt x="243989" y="657494"/>
                        <a:pt x="117513" y="729102"/>
                        <a:pt x="8705" y="805360"/>
                      </a:cubicBezTo>
                      <a:cubicBezTo>
                        <a:pt x="4055" y="808150"/>
                        <a:pt x="1265" y="812800"/>
                        <a:pt x="335" y="818380"/>
                      </a:cubicBezTo>
                      <a:cubicBezTo>
                        <a:pt x="-595" y="823960"/>
                        <a:pt x="335" y="829540"/>
                        <a:pt x="4055" y="834190"/>
                      </a:cubicBezTo>
                      <a:cubicBezTo>
                        <a:pt x="4985" y="836049"/>
                        <a:pt x="6845" y="836980"/>
                        <a:pt x="8705" y="838840"/>
                      </a:cubicBezTo>
                      <a:cubicBezTo>
                        <a:pt x="38464" y="896498"/>
                        <a:pt x="66364" y="946717"/>
                        <a:pt x="93333" y="993216"/>
                      </a:cubicBezTo>
                      <a:cubicBezTo>
                        <a:pt x="123092" y="1043435"/>
                        <a:pt x="155642" y="1094583"/>
                        <a:pt x="190981" y="1145732"/>
                      </a:cubicBezTo>
                      <a:cubicBezTo>
                        <a:pt x="262589" y="1249889"/>
                        <a:pt x="338847" y="1345677"/>
                        <a:pt x="416965" y="1429375"/>
                      </a:cubicBezTo>
                      <a:cubicBezTo>
                        <a:pt x="459744" y="1474944"/>
                        <a:pt x="503453" y="1518653"/>
                        <a:pt x="547162" y="1559572"/>
                      </a:cubicBezTo>
                      <a:cubicBezTo>
                        <a:pt x="590871" y="1599561"/>
                        <a:pt x="637370" y="1639550"/>
                        <a:pt x="689448" y="1680469"/>
                      </a:cubicBezTo>
                      <a:cubicBezTo>
                        <a:pt x="778726" y="1750217"/>
                        <a:pt x="880094" y="1820895"/>
                        <a:pt x="1000061" y="1895293"/>
                      </a:cubicBezTo>
                      <a:cubicBezTo>
                        <a:pt x="1044700" y="1923193"/>
                        <a:pt x="1091199" y="1951092"/>
                        <a:pt x="1144207" y="1981781"/>
                      </a:cubicBezTo>
                      <a:cubicBezTo>
                        <a:pt x="1200936" y="2015261"/>
                        <a:pt x="1248365" y="2041300"/>
                        <a:pt x="1293004" y="2066409"/>
                      </a:cubicBezTo>
                      <a:cubicBezTo>
                        <a:pt x="1352522" y="2098959"/>
                        <a:pt x="1402741" y="2124068"/>
                        <a:pt x="1450170" y="2147318"/>
                      </a:cubicBezTo>
                      <a:cubicBezTo>
                        <a:pt x="1476209" y="2159407"/>
                        <a:pt x="1502248" y="2171497"/>
                        <a:pt x="1529218" y="2183586"/>
                      </a:cubicBezTo>
                      <a:cubicBezTo>
                        <a:pt x="1543168" y="2190096"/>
                        <a:pt x="1556187" y="2194746"/>
                        <a:pt x="1569207" y="2200326"/>
                      </a:cubicBezTo>
                      <a:cubicBezTo>
                        <a:pt x="1583157" y="2205906"/>
                        <a:pt x="1598036" y="2212416"/>
                        <a:pt x="1613846" y="2217066"/>
                      </a:cubicBezTo>
                      <a:lnTo>
                        <a:pt x="1614776" y="2217066"/>
                      </a:lnTo>
                      <a:lnTo>
                        <a:pt x="1619426" y="2218925"/>
                      </a:lnTo>
                      <a:cubicBezTo>
                        <a:pt x="1620356" y="2218925"/>
                        <a:pt x="1621286" y="2218925"/>
                        <a:pt x="1622216" y="2218925"/>
                      </a:cubicBezTo>
                      <a:cubicBezTo>
                        <a:pt x="1625006" y="2218925"/>
                        <a:pt x="1627795" y="2217996"/>
                        <a:pt x="1631515" y="2217066"/>
                      </a:cubicBezTo>
                      <a:cubicBezTo>
                        <a:pt x="1637095" y="2215206"/>
                        <a:pt x="1641745" y="2210556"/>
                        <a:pt x="1644535" y="2204046"/>
                      </a:cubicBezTo>
                      <a:cubicBezTo>
                        <a:pt x="1646395" y="2198466"/>
                        <a:pt x="1647325" y="2192886"/>
                        <a:pt x="1645465" y="2187307"/>
                      </a:cubicBezTo>
                      <a:cubicBezTo>
                        <a:pt x="1648255" y="2183586"/>
                        <a:pt x="1650115" y="2179867"/>
                        <a:pt x="1652905" y="2176147"/>
                      </a:cubicBezTo>
                      <a:lnTo>
                        <a:pt x="1653835" y="2174287"/>
                      </a:lnTo>
                      <a:cubicBezTo>
                        <a:pt x="1660345" y="2164987"/>
                        <a:pt x="1665925" y="2154757"/>
                        <a:pt x="1673364" y="2142668"/>
                      </a:cubicBezTo>
                      <a:cubicBezTo>
                        <a:pt x="1685454" y="2122208"/>
                        <a:pt x="1698474" y="2099889"/>
                        <a:pt x="1710563" y="2077569"/>
                      </a:cubicBezTo>
                      <a:cubicBezTo>
                        <a:pt x="1731023" y="2040370"/>
                        <a:pt x="1752412" y="1998521"/>
                        <a:pt x="1777522" y="1946442"/>
                      </a:cubicBezTo>
                      <a:cubicBezTo>
                        <a:pt x="1810071" y="1880414"/>
                        <a:pt x="1840760" y="1812526"/>
                        <a:pt x="1871450" y="1747427"/>
                      </a:cubicBezTo>
                      <a:cubicBezTo>
                        <a:pt x="1881679" y="1725108"/>
                        <a:pt x="1891909" y="1702788"/>
                        <a:pt x="1902139" y="1680469"/>
                      </a:cubicBezTo>
                      <a:cubicBezTo>
                        <a:pt x="1907719" y="1668379"/>
                        <a:pt x="1913298" y="1656289"/>
                        <a:pt x="1918878" y="1644200"/>
                      </a:cubicBezTo>
                      <a:cubicBezTo>
                        <a:pt x="1933758" y="1612580"/>
                        <a:pt x="1948637" y="1580031"/>
                        <a:pt x="1963517" y="1547482"/>
                      </a:cubicBezTo>
                      <a:cubicBezTo>
                        <a:pt x="1983977" y="1501913"/>
                        <a:pt x="2002576" y="1457274"/>
                        <a:pt x="2019316" y="1413565"/>
                      </a:cubicBezTo>
                      <a:cubicBezTo>
                        <a:pt x="2053725" y="1326148"/>
                        <a:pt x="2084414" y="1234080"/>
                        <a:pt x="2110454" y="1140152"/>
                      </a:cubicBezTo>
                      <a:cubicBezTo>
                        <a:pt x="2123473" y="1094583"/>
                        <a:pt x="2136493" y="1043435"/>
                        <a:pt x="2151373" y="981126"/>
                      </a:cubicBezTo>
                      <a:cubicBezTo>
                        <a:pt x="2156022" y="972756"/>
                        <a:pt x="2160672" y="964386"/>
                        <a:pt x="2167182" y="953227"/>
                      </a:cubicBezTo>
                      <a:lnTo>
                        <a:pt x="2175552" y="937417"/>
                      </a:lnTo>
                      <a:cubicBezTo>
                        <a:pt x="2182992" y="924397"/>
                        <a:pt x="2190432" y="910448"/>
                        <a:pt x="2197871" y="896498"/>
                      </a:cubicBezTo>
                      <a:cubicBezTo>
                        <a:pt x="2217401" y="859299"/>
                        <a:pt x="2236001" y="821170"/>
                        <a:pt x="2255530" y="779321"/>
                      </a:cubicBezTo>
                      <a:cubicBezTo>
                        <a:pt x="2273200" y="741192"/>
                        <a:pt x="2290869" y="702133"/>
                        <a:pt x="2306679" y="662144"/>
                      </a:cubicBezTo>
                      <a:cubicBezTo>
                        <a:pt x="2323418" y="622155"/>
                        <a:pt x="2338298" y="581236"/>
                        <a:pt x="2351318" y="539387"/>
                      </a:cubicBezTo>
                      <a:cubicBezTo>
                        <a:pt x="2353178" y="534737"/>
                        <a:pt x="2353178" y="531947"/>
                        <a:pt x="2351318" y="528227"/>
                      </a:cubicBezTo>
                      <a:cubicBezTo>
                        <a:pt x="2349458" y="524507"/>
                        <a:pt x="2346668" y="521717"/>
                        <a:pt x="2343878" y="519857"/>
                      </a:cubicBezTo>
                      <a:cubicBezTo>
                        <a:pt x="2342018" y="518927"/>
                        <a:pt x="2340158" y="518927"/>
                        <a:pt x="2338298" y="518927"/>
                      </a:cubicBezTo>
                      <a:cubicBezTo>
                        <a:pt x="2335508" y="518927"/>
                        <a:pt x="2332718" y="519857"/>
                        <a:pt x="2330858" y="520787"/>
                      </a:cubicBezTo>
                      <a:cubicBezTo>
                        <a:pt x="2326208" y="517997"/>
                        <a:pt x="2320628" y="515207"/>
                        <a:pt x="2315048" y="513348"/>
                      </a:cubicBezTo>
                      <a:lnTo>
                        <a:pt x="2314119" y="513348"/>
                      </a:lnTo>
                      <a:cubicBezTo>
                        <a:pt x="2307609" y="510557"/>
                        <a:pt x="2300169" y="507768"/>
                        <a:pt x="2293659" y="504048"/>
                      </a:cubicBezTo>
                      <a:cubicBezTo>
                        <a:pt x="2281569" y="498468"/>
                        <a:pt x="2269480" y="492888"/>
                        <a:pt x="2258320" y="486378"/>
                      </a:cubicBezTo>
                      <a:lnTo>
                        <a:pt x="2256460" y="485448"/>
                      </a:lnTo>
                      <a:lnTo>
                        <a:pt x="2248090" y="480798"/>
                      </a:lnTo>
                      <a:cubicBezTo>
                        <a:pt x="2238791" y="476148"/>
                        <a:pt x="2229491" y="471499"/>
                        <a:pt x="2219261" y="466849"/>
                      </a:cubicBezTo>
                      <a:cubicBezTo>
                        <a:pt x="2207171" y="461269"/>
                        <a:pt x="2195081" y="455689"/>
                        <a:pt x="2179272" y="449179"/>
                      </a:cubicBezTo>
                      <a:cubicBezTo>
                        <a:pt x="2177412" y="448249"/>
                        <a:pt x="2175552" y="448249"/>
                        <a:pt x="2173692" y="448249"/>
                      </a:cubicBezTo>
                      <a:cubicBezTo>
                        <a:pt x="2170902" y="448249"/>
                        <a:pt x="2169042" y="449179"/>
                        <a:pt x="2167182" y="450109"/>
                      </a:cubicBezTo>
                      <a:cubicBezTo>
                        <a:pt x="2166252" y="446389"/>
                        <a:pt x="2163462" y="443599"/>
                        <a:pt x="2159742" y="441739"/>
                      </a:cubicBezTo>
                      <a:cubicBezTo>
                        <a:pt x="2157882" y="440809"/>
                        <a:pt x="2156022" y="440809"/>
                        <a:pt x="2155093" y="440809"/>
                      </a:cubicBezTo>
                      <a:cubicBezTo>
                        <a:pt x="2150443" y="440809"/>
                        <a:pt x="2144863" y="443599"/>
                        <a:pt x="2143003" y="448249"/>
                      </a:cubicBezTo>
                      <a:cubicBezTo>
                        <a:pt x="2123473" y="491028"/>
                        <a:pt x="2102084" y="534737"/>
                        <a:pt x="2078834" y="577516"/>
                      </a:cubicBezTo>
                      <a:cubicBezTo>
                        <a:pt x="2058375" y="615645"/>
                        <a:pt x="2036055" y="656564"/>
                        <a:pt x="2007226" y="704923"/>
                      </a:cubicBezTo>
                      <a:cubicBezTo>
                        <a:pt x="1998856" y="719802"/>
                        <a:pt x="1989557" y="733752"/>
                        <a:pt x="1981187" y="748632"/>
                      </a:cubicBezTo>
                      <a:lnTo>
                        <a:pt x="1976537" y="757001"/>
                      </a:lnTo>
                      <a:lnTo>
                        <a:pt x="1970027" y="768161"/>
                      </a:lnTo>
                      <a:cubicBezTo>
                        <a:pt x="1967237" y="773741"/>
                        <a:pt x="1963517" y="778391"/>
                        <a:pt x="1960727" y="783971"/>
                      </a:cubicBezTo>
                      <a:cubicBezTo>
                        <a:pt x="1955147" y="781181"/>
                        <a:pt x="1949568" y="779321"/>
                        <a:pt x="1944918" y="776531"/>
                      </a:cubicBezTo>
                      <a:cubicBezTo>
                        <a:pt x="1937478" y="772811"/>
                        <a:pt x="1930038" y="770021"/>
                        <a:pt x="1922598" y="766301"/>
                      </a:cubicBezTo>
                      <a:cubicBezTo>
                        <a:pt x="1905859" y="757931"/>
                        <a:pt x="1887259" y="749562"/>
                        <a:pt x="1866800" y="738402"/>
                      </a:cubicBezTo>
                      <a:cubicBezTo>
                        <a:pt x="1837970" y="722592"/>
                        <a:pt x="1799841" y="702133"/>
                        <a:pt x="1761712" y="679813"/>
                      </a:cubicBezTo>
                      <a:cubicBezTo>
                        <a:pt x="1699404" y="642614"/>
                        <a:pt x="1650115" y="608205"/>
                        <a:pt x="1605476" y="572866"/>
                      </a:cubicBezTo>
                      <a:cubicBezTo>
                        <a:pt x="1598036" y="567286"/>
                        <a:pt x="1591526" y="560776"/>
                        <a:pt x="1584086" y="555197"/>
                      </a:cubicBezTo>
                      <a:cubicBezTo>
                        <a:pt x="1579437" y="551476"/>
                        <a:pt x="1574787" y="546827"/>
                        <a:pt x="1570137" y="543107"/>
                      </a:cubicBezTo>
                      <a:cubicBezTo>
                        <a:pt x="1563627" y="538457"/>
                        <a:pt x="1558047" y="532877"/>
                        <a:pt x="1551537" y="528227"/>
                      </a:cubicBezTo>
                      <a:cubicBezTo>
                        <a:pt x="1545027" y="522647"/>
                        <a:pt x="1538518" y="517067"/>
                        <a:pt x="1532008" y="511487"/>
                      </a:cubicBezTo>
                      <a:cubicBezTo>
                        <a:pt x="1503179" y="487308"/>
                        <a:pt x="1480859" y="466849"/>
                        <a:pt x="1460400" y="446389"/>
                      </a:cubicBezTo>
                      <a:cubicBezTo>
                        <a:pt x="1452030" y="438019"/>
                        <a:pt x="1444590" y="427790"/>
                        <a:pt x="1436220" y="419420"/>
                      </a:cubicBezTo>
                      <a:cubicBezTo>
                        <a:pt x="1428780" y="411050"/>
                        <a:pt x="1421340" y="401750"/>
                        <a:pt x="1412971" y="393380"/>
                      </a:cubicBezTo>
                      <a:cubicBezTo>
                        <a:pt x="1405531" y="385941"/>
                        <a:pt x="1399021" y="379431"/>
                        <a:pt x="1391581" y="373851"/>
                      </a:cubicBezTo>
                      <a:cubicBezTo>
                        <a:pt x="1399021" y="365481"/>
                        <a:pt x="1406461" y="357111"/>
                        <a:pt x="1413901" y="348741"/>
                      </a:cubicBezTo>
                      <a:cubicBezTo>
                        <a:pt x="1418551" y="343162"/>
                        <a:pt x="1424130" y="337582"/>
                        <a:pt x="1428780" y="332002"/>
                      </a:cubicBezTo>
                      <a:cubicBezTo>
                        <a:pt x="1443660" y="315262"/>
                        <a:pt x="1456680" y="301313"/>
                        <a:pt x="1469699" y="287363"/>
                      </a:cubicBezTo>
                      <a:cubicBezTo>
                        <a:pt x="1483649" y="272483"/>
                        <a:pt x="1497599" y="258534"/>
                        <a:pt x="1509688" y="247374"/>
                      </a:cubicBezTo>
                      <a:lnTo>
                        <a:pt x="1510618" y="246444"/>
                      </a:lnTo>
                      <a:cubicBezTo>
                        <a:pt x="1511548" y="245514"/>
                        <a:pt x="1511548" y="245514"/>
                        <a:pt x="1512478" y="244584"/>
                      </a:cubicBezTo>
                      <a:lnTo>
                        <a:pt x="1510618" y="246444"/>
                      </a:lnTo>
                      <a:cubicBezTo>
                        <a:pt x="1527358" y="230634"/>
                        <a:pt x="1544097" y="216685"/>
                        <a:pt x="1560837" y="203665"/>
                      </a:cubicBezTo>
                      <a:cubicBezTo>
                        <a:pt x="1577577" y="190645"/>
                        <a:pt x="1596176" y="178556"/>
                        <a:pt x="1616636" y="167396"/>
                      </a:cubicBezTo>
                      <a:cubicBezTo>
                        <a:pt x="1634305" y="157166"/>
                        <a:pt x="1653835" y="148796"/>
                        <a:pt x="1673364" y="141357"/>
                      </a:cubicBezTo>
                      <a:cubicBezTo>
                        <a:pt x="1677084" y="140427"/>
                        <a:pt x="1679874" y="137637"/>
                        <a:pt x="1680804" y="133917"/>
                      </a:cubicBezTo>
                      <a:cubicBezTo>
                        <a:pt x="1682664" y="130197"/>
                        <a:pt x="1682664" y="126477"/>
                        <a:pt x="1680804" y="122757"/>
                      </a:cubicBezTo>
                      <a:cubicBezTo>
                        <a:pt x="1678944" y="119037"/>
                        <a:pt x="1676154" y="116247"/>
                        <a:pt x="1673364" y="115317"/>
                      </a:cubicBezTo>
                      <a:cubicBezTo>
                        <a:pt x="1673364" y="115317"/>
                        <a:pt x="1673364" y="114387"/>
                        <a:pt x="1672434" y="114387"/>
                      </a:cubicBezTo>
                      <a:cubicBezTo>
                        <a:pt x="1666855" y="106017"/>
                        <a:pt x="1659415" y="98578"/>
                        <a:pt x="1651975" y="92068"/>
                      </a:cubicBezTo>
                      <a:lnTo>
                        <a:pt x="1649185" y="89278"/>
                      </a:lnTo>
                      <a:cubicBezTo>
                        <a:pt x="1646395" y="86488"/>
                        <a:pt x="1642675" y="82768"/>
                        <a:pt x="1638955" y="79978"/>
                      </a:cubicBezTo>
                      <a:cubicBezTo>
                        <a:pt x="1634305" y="76258"/>
                        <a:pt x="1630585" y="71608"/>
                        <a:pt x="1626865" y="67888"/>
                      </a:cubicBezTo>
                      <a:cubicBezTo>
                        <a:pt x="1613846" y="53939"/>
                        <a:pt x="1600826" y="39059"/>
                        <a:pt x="1589666" y="23249"/>
                      </a:cubicBezTo>
                      <a:cubicBezTo>
                        <a:pt x="1589666" y="22319"/>
                        <a:pt x="1588736" y="20460"/>
                        <a:pt x="1588736" y="19530"/>
                      </a:cubicBezTo>
                      <a:cubicBezTo>
                        <a:pt x="1586876" y="15810"/>
                        <a:pt x="1584086" y="13020"/>
                        <a:pt x="1580367" y="11160"/>
                      </a:cubicBezTo>
                      <a:lnTo>
                        <a:pt x="1579437" y="10230"/>
                      </a:lnTo>
                      <a:lnTo>
                        <a:pt x="1579437" y="10230"/>
                      </a:lnTo>
                      <a:cubicBezTo>
                        <a:pt x="1579437" y="2790"/>
                        <a:pt x="1572927" y="0"/>
                        <a:pt x="1566417" y="0"/>
                      </a:cubicBezTo>
                      <a:lnTo>
                        <a:pt x="1566417" y="0"/>
                      </a:lnTo>
                      <a:close/>
                    </a:path>
                  </a:pathLst>
                </a:custGeom>
                <a:solidFill>
                  <a:srgbClr val="00A8D2"/>
                </a:solidFill>
                <a:ln w="93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xmlns="" id="{B3C719FA-9C0B-0370-9E96-B2892D9E059D}"/>
                    </a:ext>
                  </a:extLst>
                </p:cNvPr>
                <p:cNvSpPr/>
                <p:nvPr/>
              </p:nvSpPr>
              <p:spPr>
                <a:xfrm>
                  <a:off x="1208932" y="2388355"/>
                  <a:ext cx="2585722" cy="1836704"/>
                </a:xfrm>
                <a:custGeom>
                  <a:avLst/>
                  <a:gdLst>
                    <a:gd name="connsiteX0" fmla="*/ 1101131 w 2585722"/>
                    <a:gd name="connsiteY0" fmla="*/ 0 h 1836704"/>
                    <a:gd name="connsiteX1" fmla="*/ 942105 w 2585722"/>
                    <a:gd name="connsiteY1" fmla="*/ 13020 h 1836704"/>
                    <a:gd name="connsiteX2" fmla="*/ 704960 w 2585722"/>
                    <a:gd name="connsiteY2" fmla="*/ 90208 h 1836704"/>
                    <a:gd name="connsiteX3" fmla="*/ 514315 w 2585722"/>
                    <a:gd name="connsiteY3" fmla="*/ 248304 h 1836704"/>
                    <a:gd name="connsiteX4" fmla="*/ 486416 w 2585722"/>
                    <a:gd name="connsiteY4" fmla="*/ 287363 h 1836704"/>
                    <a:gd name="connsiteX5" fmla="*/ 466886 w 2585722"/>
                    <a:gd name="connsiteY5" fmla="*/ 263183 h 1836704"/>
                    <a:gd name="connsiteX6" fmla="*/ 430617 w 2585722"/>
                    <a:gd name="connsiteY6" fmla="*/ 222265 h 1836704"/>
                    <a:gd name="connsiteX7" fmla="*/ 350639 w 2585722"/>
                    <a:gd name="connsiteY7" fmla="*/ 156236 h 1836704"/>
                    <a:gd name="connsiteX8" fmla="*/ 308790 w 2585722"/>
                    <a:gd name="connsiteY8" fmla="*/ 128337 h 1836704"/>
                    <a:gd name="connsiteX9" fmla="*/ 250201 w 2585722"/>
                    <a:gd name="connsiteY9" fmla="*/ 89278 h 1836704"/>
                    <a:gd name="connsiteX10" fmla="*/ 186033 w 2585722"/>
                    <a:gd name="connsiteY10" fmla="*/ 53939 h 1836704"/>
                    <a:gd name="connsiteX11" fmla="*/ 156274 w 2585722"/>
                    <a:gd name="connsiteY11" fmla="*/ 41849 h 1836704"/>
                    <a:gd name="connsiteX12" fmla="*/ 127445 w 2585722"/>
                    <a:gd name="connsiteY12" fmla="*/ 35339 h 1836704"/>
                    <a:gd name="connsiteX13" fmla="*/ 117215 w 2585722"/>
                    <a:gd name="connsiteY13" fmla="*/ 34409 h 1836704"/>
                    <a:gd name="connsiteX14" fmla="*/ 80946 w 2585722"/>
                    <a:gd name="connsiteY14" fmla="*/ 47429 h 1836704"/>
                    <a:gd name="connsiteX15" fmla="*/ 63276 w 2585722"/>
                    <a:gd name="connsiteY15" fmla="*/ 78118 h 1836704"/>
                    <a:gd name="connsiteX16" fmla="*/ 55836 w 2585722"/>
                    <a:gd name="connsiteY16" fmla="*/ 116247 h 1836704"/>
                    <a:gd name="connsiteX17" fmla="*/ 54906 w 2585722"/>
                    <a:gd name="connsiteY17" fmla="*/ 123687 h 1836704"/>
                    <a:gd name="connsiteX18" fmla="*/ 49327 w 2585722"/>
                    <a:gd name="connsiteY18" fmla="*/ 153446 h 1836704"/>
                    <a:gd name="connsiteX19" fmla="*/ 39097 w 2585722"/>
                    <a:gd name="connsiteY19" fmla="*/ 175766 h 1836704"/>
                    <a:gd name="connsiteX20" fmla="*/ 39097 w 2585722"/>
                    <a:gd name="connsiteY20" fmla="*/ 176696 h 1836704"/>
                    <a:gd name="connsiteX21" fmla="*/ 27007 w 2585722"/>
                    <a:gd name="connsiteY21" fmla="*/ 195295 h 1836704"/>
                    <a:gd name="connsiteX22" fmla="*/ 9337 w 2585722"/>
                    <a:gd name="connsiteY22" fmla="*/ 223195 h 1836704"/>
                    <a:gd name="connsiteX23" fmla="*/ 968 w 2585722"/>
                    <a:gd name="connsiteY23" fmla="*/ 249234 h 1836704"/>
                    <a:gd name="connsiteX24" fmla="*/ 2828 w 2585722"/>
                    <a:gd name="connsiteY24" fmla="*/ 279923 h 1836704"/>
                    <a:gd name="connsiteX25" fmla="*/ 9337 w 2585722"/>
                    <a:gd name="connsiteY25" fmla="*/ 286433 h 1836704"/>
                    <a:gd name="connsiteX26" fmla="*/ 10267 w 2585722"/>
                    <a:gd name="connsiteY26" fmla="*/ 286433 h 1836704"/>
                    <a:gd name="connsiteX27" fmla="*/ 16777 w 2585722"/>
                    <a:gd name="connsiteY27" fmla="*/ 279923 h 1836704"/>
                    <a:gd name="connsiteX28" fmla="*/ 22357 w 2585722"/>
                    <a:gd name="connsiteY28" fmla="*/ 277133 h 1836704"/>
                    <a:gd name="connsiteX29" fmla="*/ 24217 w 2585722"/>
                    <a:gd name="connsiteY29" fmla="*/ 275273 h 1836704"/>
                    <a:gd name="connsiteX30" fmla="*/ 29797 w 2585722"/>
                    <a:gd name="connsiteY30" fmla="*/ 271553 h 1836704"/>
                    <a:gd name="connsiteX31" fmla="*/ 36307 w 2585722"/>
                    <a:gd name="connsiteY31" fmla="*/ 268763 h 1836704"/>
                    <a:gd name="connsiteX32" fmla="*/ 42817 w 2585722"/>
                    <a:gd name="connsiteY32" fmla="*/ 267833 h 1836704"/>
                    <a:gd name="connsiteX33" fmla="*/ 46537 w 2585722"/>
                    <a:gd name="connsiteY33" fmla="*/ 267833 h 1836704"/>
                    <a:gd name="connsiteX34" fmla="*/ 47467 w 2585722"/>
                    <a:gd name="connsiteY34" fmla="*/ 273413 h 1836704"/>
                    <a:gd name="connsiteX35" fmla="*/ 57696 w 2585722"/>
                    <a:gd name="connsiteY35" fmla="*/ 292943 h 1836704"/>
                    <a:gd name="connsiteX36" fmla="*/ 75366 w 2585722"/>
                    <a:gd name="connsiteY36" fmla="*/ 307822 h 1836704"/>
                    <a:gd name="connsiteX37" fmla="*/ 82806 w 2585722"/>
                    <a:gd name="connsiteY37" fmla="*/ 309682 h 1836704"/>
                    <a:gd name="connsiteX38" fmla="*/ 85596 w 2585722"/>
                    <a:gd name="connsiteY38" fmla="*/ 309682 h 1836704"/>
                    <a:gd name="connsiteX39" fmla="*/ 97685 w 2585722"/>
                    <a:gd name="connsiteY39" fmla="*/ 303172 h 1836704"/>
                    <a:gd name="connsiteX40" fmla="*/ 105125 w 2585722"/>
                    <a:gd name="connsiteY40" fmla="*/ 289223 h 1836704"/>
                    <a:gd name="connsiteX41" fmla="*/ 109775 w 2585722"/>
                    <a:gd name="connsiteY41" fmla="*/ 272483 h 1836704"/>
                    <a:gd name="connsiteX42" fmla="*/ 111635 w 2585722"/>
                    <a:gd name="connsiteY42" fmla="*/ 254814 h 1836704"/>
                    <a:gd name="connsiteX43" fmla="*/ 123725 w 2585722"/>
                    <a:gd name="connsiteY43" fmla="*/ 258534 h 1836704"/>
                    <a:gd name="connsiteX44" fmla="*/ 132094 w 2585722"/>
                    <a:gd name="connsiteY44" fmla="*/ 262254 h 1836704"/>
                    <a:gd name="connsiteX45" fmla="*/ 133024 w 2585722"/>
                    <a:gd name="connsiteY45" fmla="*/ 263183 h 1836704"/>
                    <a:gd name="connsiteX46" fmla="*/ 135814 w 2585722"/>
                    <a:gd name="connsiteY46" fmla="*/ 264113 h 1836704"/>
                    <a:gd name="connsiteX47" fmla="*/ 135814 w 2585722"/>
                    <a:gd name="connsiteY47" fmla="*/ 265044 h 1836704"/>
                    <a:gd name="connsiteX48" fmla="*/ 135814 w 2585722"/>
                    <a:gd name="connsiteY48" fmla="*/ 265973 h 1836704"/>
                    <a:gd name="connsiteX49" fmla="*/ 140464 w 2585722"/>
                    <a:gd name="connsiteY49" fmla="*/ 294803 h 1836704"/>
                    <a:gd name="connsiteX50" fmla="*/ 150694 w 2585722"/>
                    <a:gd name="connsiteY50" fmla="*/ 305032 h 1836704"/>
                    <a:gd name="connsiteX51" fmla="*/ 152554 w 2585722"/>
                    <a:gd name="connsiteY51" fmla="*/ 305032 h 1836704"/>
                    <a:gd name="connsiteX52" fmla="*/ 162784 w 2585722"/>
                    <a:gd name="connsiteY52" fmla="*/ 297593 h 1836704"/>
                    <a:gd name="connsiteX53" fmla="*/ 175803 w 2585722"/>
                    <a:gd name="connsiteY53" fmla="*/ 266903 h 1836704"/>
                    <a:gd name="connsiteX54" fmla="*/ 182313 w 2585722"/>
                    <a:gd name="connsiteY54" fmla="*/ 250164 h 1836704"/>
                    <a:gd name="connsiteX55" fmla="*/ 208353 w 2585722"/>
                    <a:gd name="connsiteY55" fmla="*/ 238074 h 1836704"/>
                    <a:gd name="connsiteX56" fmla="*/ 211142 w 2585722"/>
                    <a:gd name="connsiteY56" fmla="*/ 238074 h 1836704"/>
                    <a:gd name="connsiteX57" fmla="*/ 212073 w 2585722"/>
                    <a:gd name="connsiteY57" fmla="*/ 238074 h 1836704"/>
                    <a:gd name="connsiteX58" fmla="*/ 221372 w 2585722"/>
                    <a:gd name="connsiteY58" fmla="*/ 239004 h 1836704"/>
                    <a:gd name="connsiteX59" fmla="*/ 226952 w 2585722"/>
                    <a:gd name="connsiteY59" fmla="*/ 241794 h 1836704"/>
                    <a:gd name="connsiteX60" fmla="*/ 228812 w 2585722"/>
                    <a:gd name="connsiteY60" fmla="*/ 242724 h 1836704"/>
                    <a:gd name="connsiteX61" fmla="*/ 228812 w 2585722"/>
                    <a:gd name="connsiteY61" fmla="*/ 246444 h 1836704"/>
                    <a:gd name="connsiteX62" fmla="*/ 232532 w 2585722"/>
                    <a:gd name="connsiteY62" fmla="*/ 278993 h 1836704"/>
                    <a:gd name="connsiteX63" fmla="*/ 231602 w 2585722"/>
                    <a:gd name="connsiteY63" fmla="*/ 296663 h 1836704"/>
                    <a:gd name="connsiteX64" fmla="*/ 230672 w 2585722"/>
                    <a:gd name="connsiteY64" fmla="*/ 305032 h 1836704"/>
                    <a:gd name="connsiteX65" fmla="*/ 230672 w 2585722"/>
                    <a:gd name="connsiteY65" fmla="*/ 306892 h 1836704"/>
                    <a:gd name="connsiteX66" fmla="*/ 229742 w 2585722"/>
                    <a:gd name="connsiteY66" fmla="*/ 317122 h 1836704"/>
                    <a:gd name="connsiteX67" fmla="*/ 230672 w 2585722"/>
                    <a:gd name="connsiteY67" fmla="*/ 324562 h 1836704"/>
                    <a:gd name="connsiteX68" fmla="*/ 229742 w 2585722"/>
                    <a:gd name="connsiteY68" fmla="*/ 325492 h 1836704"/>
                    <a:gd name="connsiteX69" fmla="*/ 226952 w 2585722"/>
                    <a:gd name="connsiteY69" fmla="*/ 328282 h 1836704"/>
                    <a:gd name="connsiteX70" fmla="*/ 226022 w 2585722"/>
                    <a:gd name="connsiteY70" fmla="*/ 329212 h 1836704"/>
                    <a:gd name="connsiteX71" fmla="*/ 220442 w 2585722"/>
                    <a:gd name="connsiteY71" fmla="*/ 338512 h 1836704"/>
                    <a:gd name="connsiteX72" fmla="*/ 223232 w 2585722"/>
                    <a:gd name="connsiteY72" fmla="*/ 349671 h 1836704"/>
                    <a:gd name="connsiteX73" fmla="*/ 231602 w 2585722"/>
                    <a:gd name="connsiteY73" fmla="*/ 355251 h 1836704"/>
                    <a:gd name="connsiteX74" fmla="*/ 235322 w 2585722"/>
                    <a:gd name="connsiteY74" fmla="*/ 356181 h 1836704"/>
                    <a:gd name="connsiteX75" fmla="*/ 237182 w 2585722"/>
                    <a:gd name="connsiteY75" fmla="*/ 356181 h 1836704"/>
                    <a:gd name="connsiteX76" fmla="*/ 244622 w 2585722"/>
                    <a:gd name="connsiteY76" fmla="*/ 353391 h 1836704"/>
                    <a:gd name="connsiteX77" fmla="*/ 273451 w 2585722"/>
                    <a:gd name="connsiteY77" fmla="*/ 332002 h 1836704"/>
                    <a:gd name="connsiteX78" fmla="*/ 274381 w 2585722"/>
                    <a:gd name="connsiteY78" fmla="*/ 331072 h 1836704"/>
                    <a:gd name="connsiteX79" fmla="*/ 279961 w 2585722"/>
                    <a:gd name="connsiteY79" fmla="*/ 334792 h 1836704"/>
                    <a:gd name="connsiteX80" fmla="*/ 292980 w 2585722"/>
                    <a:gd name="connsiteY80" fmla="*/ 340372 h 1836704"/>
                    <a:gd name="connsiteX81" fmla="*/ 302280 w 2585722"/>
                    <a:gd name="connsiteY81" fmla="*/ 347811 h 1836704"/>
                    <a:gd name="connsiteX82" fmla="*/ 311580 w 2585722"/>
                    <a:gd name="connsiteY82" fmla="*/ 360831 h 1836704"/>
                    <a:gd name="connsiteX83" fmla="*/ 242762 w 2585722"/>
                    <a:gd name="connsiteY83" fmla="*/ 482658 h 1836704"/>
                    <a:gd name="connsiteX84" fmla="*/ 206493 w 2585722"/>
                    <a:gd name="connsiteY84" fmla="*/ 626805 h 1836704"/>
                    <a:gd name="connsiteX85" fmla="*/ 209283 w 2585722"/>
                    <a:gd name="connsiteY85" fmla="*/ 637034 h 1836704"/>
                    <a:gd name="connsiteX86" fmla="*/ 218582 w 2585722"/>
                    <a:gd name="connsiteY86" fmla="*/ 642614 h 1836704"/>
                    <a:gd name="connsiteX87" fmla="*/ 220442 w 2585722"/>
                    <a:gd name="connsiteY87" fmla="*/ 642614 h 1836704"/>
                    <a:gd name="connsiteX88" fmla="*/ 228812 w 2585722"/>
                    <a:gd name="connsiteY88" fmla="*/ 639824 h 1836704"/>
                    <a:gd name="connsiteX89" fmla="*/ 234392 w 2585722"/>
                    <a:gd name="connsiteY89" fmla="*/ 640754 h 1836704"/>
                    <a:gd name="connsiteX90" fmla="*/ 236252 w 2585722"/>
                    <a:gd name="connsiteY90" fmla="*/ 640754 h 1836704"/>
                    <a:gd name="connsiteX91" fmla="*/ 253921 w 2585722"/>
                    <a:gd name="connsiteY91" fmla="*/ 638894 h 1836704"/>
                    <a:gd name="connsiteX92" fmla="*/ 260431 w 2585722"/>
                    <a:gd name="connsiteY92" fmla="*/ 638894 h 1836704"/>
                    <a:gd name="connsiteX93" fmla="*/ 274381 w 2585722"/>
                    <a:gd name="connsiteY93" fmla="*/ 637964 h 1836704"/>
                    <a:gd name="connsiteX94" fmla="*/ 284611 w 2585722"/>
                    <a:gd name="connsiteY94" fmla="*/ 631454 h 1836704"/>
                    <a:gd name="connsiteX95" fmla="*/ 294840 w 2585722"/>
                    <a:gd name="connsiteY95" fmla="*/ 620295 h 1836704"/>
                    <a:gd name="connsiteX96" fmla="*/ 295770 w 2585722"/>
                    <a:gd name="connsiteY96" fmla="*/ 615645 h 1836704"/>
                    <a:gd name="connsiteX97" fmla="*/ 309720 w 2585722"/>
                    <a:gd name="connsiteY97" fmla="*/ 580306 h 1836704"/>
                    <a:gd name="connsiteX98" fmla="*/ 334829 w 2585722"/>
                    <a:gd name="connsiteY98" fmla="*/ 532877 h 1836704"/>
                    <a:gd name="connsiteX99" fmla="*/ 396208 w 2585722"/>
                    <a:gd name="connsiteY99" fmla="*/ 454759 h 1836704"/>
                    <a:gd name="connsiteX100" fmla="*/ 429687 w 2585722"/>
                    <a:gd name="connsiteY100" fmla="*/ 428719 h 1836704"/>
                    <a:gd name="connsiteX101" fmla="*/ 446427 w 2585722"/>
                    <a:gd name="connsiteY101" fmla="*/ 422210 h 1836704"/>
                    <a:gd name="connsiteX102" fmla="*/ 457586 w 2585722"/>
                    <a:gd name="connsiteY102" fmla="*/ 420350 h 1836704"/>
                    <a:gd name="connsiteX103" fmla="*/ 466886 w 2585722"/>
                    <a:gd name="connsiteY103" fmla="*/ 421280 h 1836704"/>
                    <a:gd name="connsiteX104" fmla="*/ 480836 w 2585722"/>
                    <a:gd name="connsiteY104" fmla="*/ 427790 h 1836704"/>
                    <a:gd name="connsiteX105" fmla="*/ 487346 w 2585722"/>
                    <a:gd name="connsiteY105" fmla="*/ 432439 h 1836704"/>
                    <a:gd name="connsiteX106" fmla="*/ 490136 w 2585722"/>
                    <a:gd name="connsiteY106" fmla="*/ 434299 h 1836704"/>
                    <a:gd name="connsiteX107" fmla="*/ 496645 w 2585722"/>
                    <a:gd name="connsiteY107" fmla="*/ 438019 h 1836704"/>
                    <a:gd name="connsiteX108" fmla="*/ 497575 w 2585722"/>
                    <a:gd name="connsiteY108" fmla="*/ 439879 h 1836704"/>
                    <a:gd name="connsiteX109" fmla="*/ 505945 w 2585722"/>
                    <a:gd name="connsiteY109" fmla="*/ 445459 h 1836704"/>
                    <a:gd name="connsiteX110" fmla="*/ 509665 w 2585722"/>
                    <a:gd name="connsiteY110" fmla="*/ 448249 h 1836704"/>
                    <a:gd name="connsiteX111" fmla="*/ 513385 w 2585722"/>
                    <a:gd name="connsiteY111" fmla="*/ 449179 h 1836704"/>
                    <a:gd name="connsiteX112" fmla="*/ 517105 w 2585722"/>
                    <a:gd name="connsiteY112" fmla="*/ 448249 h 1836704"/>
                    <a:gd name="connsiteX113" fmla="*/ 521755 w 2585722"/>
                    <a:gd name="connsiteY113" fmla="*/ 443599 h 1836704"/>
                    <a:gd name="connsiteX114" fmla="*/ 528265 w 2585722"/>
                    <a:gd name="connsiteY114" fmla="*/ 432439 h 1836704"/>
                    <a:gd name="connsiteX115" fmla="*/ 528265 w 2585722"/>
                    <a:gd name="connsiteY115" fmla="*/ 425929 h 1836704"/>
                    <a:gd name="connsiteX116" fmla="*/ 606383 w 2585722"/>
                    <a:gd name="connsiteY116" fmla="*/ 336652 h 1836704"/>
                    <a:gd name="connsiteX117" fmla="*/ 648232 w 2585722"/>
                    <a:gd name="connsiteY117" fmla="*/ 300383 h 1836704"/>
                    <a:gd name="connsiteX118" fmla="*/ 660321 w 2585722"/>
                    <a:gd name="connsiteY118" fmla="*/ 301313 h 1836704"/>
                    <a:gd name="connsiteX119" fmla="*/ 677991 w 2585722"/>
                    <a:gd name="connsiteY119" fmla="*/ 304103 h 1836704"/>
                    <a:gd name="connsiteX120" fmla="*/ 690081 w 2585722"/>
                    <a:gd name="connsiteY120" fmla="*/ 309682 h 1836704"/>
                    <a:gd name="connsiteX121" fmla="*/ 706820 w 2585722"/>
                    <a:gd name="connsiteY121" fmla="*/ 321772 h 1836704"/>
                    <a:gd name="connsiteX122" fmla="*/ 707750 w 2585722"/>
                    <a:gd name="connsiteY122" fmla="*/ 322702 h 1836704"/>
                    <a:gd name="connsiteX123" fmla="*/ 738439 w 2585722"/>
                    <a:gd name="connsiteY123" fmla="*/ 342232 h 1836704"/>
                    <a:gd name="connsiteX124" fmla="*/ 765409 w 2585722"/>
                    <a:gd name="connsiteY124" fmla="*/ 348741 h 1836704"/>
                    <a:gd name="connsiteX125" fmla="*/ 785868 w 2585722"/>
                    <a:gd name="connsiteY125" fmla="*/ 349671 h 1836704"/>
                    <a:gd name="connsiteX126" fmla="*/ 789588 w 2585722"/>
                    <a:gd name="connsiteY126" fmla="*/ 349671 h 1836704"/>
                    <a:gd name="connsiteX127" fmla="*/ 794238 w 2585722"/>
                    <a:gd name="connsiteY127" fmla="*/ 349671 h 1836704"/>
                    <a:gd name="connsiteX128" fmla="*/ 812838 w 2585722"/>
                    <a:gd name="connsiteY128" fmla="*/ 350601 h 1836704"/>
                    <a:gd name="connsiteX129" fmla="*/ 838877 w 2585722"/>
                    <a:gd name="connsiteY129" fmla="*/ 355251 h 1836704"/>
                    <a:gd name="connsiteX130" fmla="*/ 877936 w 2585722"/>
                    <a:gd name="connsiteY130" fmla="*/ 373851 h 1836704"/>
                    <a:gd name="connsiteX131" fmla="*/ 883516 w 2585722"/>
                    <a:gd name="connsiteY131" fmla="*/ 377571 h 1836704"/>
                    <a:gd name="connsiteX132" fmla="*/ 914205 w 2585722"/>
                    <a:gd name="connsiteY132" fmla="*/ 395240 h 1836704"/>
                    <a:gd name="connsiteX133" fmla="*/ 956984 w 2585722"/>
                    <a:gd name="connsiteY133" fmla="*/ 409190 h 1836704"/>
                    <a:gd name="connsiteX134" fmla="*/ 992323 w 2585722"/>
                    <a:gd name="connsiteY134" fmla="*/ 414770 h 1836704"/>
                    <a:gd name="connsiteX135" fmla="*/ 1043472 w 2585722"/>
                    <a:gd name="connsiteY135" fmla="*/ 424070 h 1836704"/>
                    <a:gd name="connsiteX136" fmla="*/ 1076951 w 2585722"/>
                    <a:gd name="connsiteY136" fmla="*/ 438019 h 1836704"/>
                    <a:gd name="connsiteX137" fmla="*/ 1099271 w 2585722"/>
                    <a:gd name="connsiteY137" fmla="*/ 454759 h 1836704"/>
                    <a:gd name="connsiteX138" fmla="*/ 1116010 w 2585722"/>
                    <a:gd name="connsiteY138" fmla="*/ 468708 h 1836704"/>
                    <a:gd name="connsiteX139" fmla="*/ 1117870 w 2585722"/>
                    <a:gd name="connsiteY139" fmla="*/ 470568 h 1836704"/>
                    <a:gd name="connsiteX140" fmla="*/ 1149490 w 2585722"/>
                    <a:gd name="connsiteY140" fmla="*/ 493818 h 1836704"/>
                    <a:gd name="connsiteX141" fmla="*/ 1168089 w 2585722"/>
                    <a:gd name="connsiteY141" fmla="*/ 504048 h 1836704"/>
                    <a:gd name="connsiteX142" fmla="*/ 1190408 w 2585722"/>
                    <a:gd name="connsiteY142" fmla="*/ 511487 h 1836704"/>
                    <a:gd name="connsiteX143" fmla="*/ 1216448 w 2585722"/>
                    <a:gd name="connsiteY143" fmla="*/ 517067 h 1836704"/>
                    <a:gd name="connsiteX144" fmla="*/ 1222958 w 2585722"/>
                    <a:gd name="connsiteY144" fmla="*/ 517997 h 1836704"/>
                    <a:gd name="connsiteX145" fmla="*/ 1242487 w 2585722"/>
                    <a:gd name="connsiteY145" fmla="*/ 521717 h 1836704"/>
                    <a:gd name="connsiteX146" fmla="*/ 1264807 w 2585722"/>
                    <a:gd name="connsiteY146" fmla="*/ 531017 h 1836704"/>
                    <a:gd name="connsiteX147" fmla="*/ 1280616 w 2585722"/>
                    <a:gd name="connsiteY147" fmla="*/ 544037 h 1836704"/>
                    <a:gd name="connsiteX148" fmla="*/ 1300146 w 2585722"/>
                    <a:gd name="connsiteY148" fmla="*/ 567286 h 1836704"/>
                    <a:gd name="connsiteX149" fmla="*/ 1314095 w 2585722"/>
                    <a:gd name="connsiteY149" fmla="*/ 584026 h 1836704"/>
                    <a:gd name="connsiteX150" fmla="*/ 1339205 w 2585722"/>
                    <a:gd name="connsiteY150" fmla="*/ 608205 h 1836704"/>
                    <a:gd name="connsiteX151" fmla="*/ 1369894 w 2585722"/>
                    <a:gd name="connsiteY151" fmla="*/ 627735 h 1836704"/>
                    <a:gd name="connsiteX152" fmla="*/ 1424763 w 2585722"/>
                    <a:gd name="connsiteY152" fmla="*/ 649124 h 1836704"/>
                    <a:gd name="connsiteX153" fmla="*/ 1433133 w 2585722"/>
                    <a:gd name="connsiteY153" fmla="*/ 651914 h 1836704"/>
                    <a:gd name="connsiteX154" fmla="*/ 1494511 w 2585722"/>
                    <a:gd name="connsiteY154" fmla="*/ 677023 h 1836704"/>
                    <a:gd name="connsiteX155" fmla="*/ 1525200 w 2585722"/>
                    <a:gd name="connsiteY155" fmla="*/ 701203 h 1836704"/>
                    <a:gd name="connsiteX156" fmla="*/ 1567979 w 2585722"/>
                    <a:gd name="connsiteY156" fmla="*/ 759791 h 1836704"/>
                    <a:gd name="connsiteX157" fmla="*/ 1588439 w 2585722"/>
                    <a:gd name="connsiteY157" fmla="*/ 790481 h 1836704"/>
                    <a:gd name="connsiteX158" fmla="*/ 1613548 w 2585722"/>
                    <a:gd name="connsiteY158" fmla="*/ 820240 h 1836704"/>
                    <a:gd name="connsiteX159" fmla="*/ 1682366 w 2585722"/>
                    <a:gd name="connsiteY159" fmla="*/ 863019 h 1836704"/>
                    <a:gd name="connsiteX160" fmla="*/ 1703756 w 2585722"/>
                    <a:gd name="connsiteY160" fmla="*/ 870459 h 1836704"/>
                    <a:gd name="connsiteX161" fmla="*/ 1751185 w 2585722"/>
                    <a:gd name="connsiteY161" fmla="*/ 889988 h 1836704"/>
                    <a:gd name="connsiteX162" fmla="*/ 1770714 w 2585722"/>
                    <a:gd name="connsiteY162" fmla="*/ 904868 h 1836704"/>
                    <a:gd name="connsiteX163" fmla="*/ 1787454 w 2585722"/>
                    <a:gd name="connsiteY163" fmla="*/ 927187 h 1836704"/>
                    <a:gd name="connsiteX164" fmla="*/ 1795824 w 2585722"/>
                    <a:gd name="connsiteY164" fmla="*/ 943927 h 1836704"/>
                    <a:gd name="connsiteX165" fmla="*/ 1795824 w 2585722"/>
                    <a:gd name="connsiteY165" fmla="*/ 944857 h 1836704"/>
                    <a:gd name="connsiteX166" fmla="*/ 1795824 w 2585722"/>
                    <a:gd name="connsiteY166" fmla="*/ 945787 h 1836704"/>
                    <a:gd name="connsiteX167" fmla="*/ 1801404 w 2585722"/>
                    <a:gd name="connsiteY167" fmla="*/ 957877 h 1836704"/>
                    <a:gd name="connsiteX168" fmla="*/ 1811633 w 2585722"/>
                    <a:gd name="connsiteY168" fmla="*/ 976476 h 1836704"/>
                    <a:gd name="connsiteX169" fmla="*/ 1825583 w 2585722"/>
                    <a:gd name="connsiteY169" fmla="*/ 992286 h 1836704"/>
                    <a:gd name="connsiteX170" fmla="*/ 1857202 w 2585722"/>
                    <a:gd name="connsiteY170" fmla="*/ 1013675 h 1836704"/>
                    <a:gd name="connsiteX171" fmla="*/ 1871152 w 2585722"/>
                    <a:gd name="connsiteY171" fmla="*/ 1021115 h 1836704"/>
                    <a:gd name="connsiteX172" fmla="*/ 1885101 w 2585722"/>
                    <a:gd name="connsiteY172" fmla="*/ 1028555 h 1836704"/>
                    <a:gd name="connsiteX173" fmla="*/ 1905561 w 2585722"/>
                    <a:gd name="connsiteY173" fmla="*/ 1045294 h 1836704"/>
                    <a:gd name="connsiteX174" fmla="*/ 1943690 w 2585722"/>
                    <a:gd name="connsiteY174" fmla="*/ 1094583 h 1836704"/>
                    <a:gd name="connsiteX175" fmla="*/ 1965079 w 2585722"/>
                    <a:gd name="connsiteY175" fmla="*/ 1124342 h 1836704"/>
                    <a:gd name="connsiteX176" fmla="*/ 2003208 w 2585722"/>
                    <a:gd name="connsiteY176" fmla="*/ 1164331 h 1836704"/>
                    <a:gd name="connsiteX177" fmla="*/ 2028318 w 2585722"/>
                    <a:gd name="connsiteY177" fmla="*/ 1181071 h 1836704"/>
                    <a:gd name="connsiteX178" fmla="*/ 2031108 w 2585722"/>
                    <a:gd name="connsiteY178" fmla="*/ 1182931 h 1836704"/>
                    <a:gd name="connsiteX179" fmla="*/ 1995769 w 2585722"/>
                    <a:gd name="connsiteY179" fmla="*/ 1248959 h 1836704"/>
                    <a:gd name="connsiteX180" fmla="*/ 1996699 w 2585722"/>
                    <a:gd name="connsiteY180" fmla="*/ 1248029 h 1836704"/>
                    <a:gd name="connsiteX181" fmla="*/ 1994839 w 2585722"/>
                    <a:gd name="connsiteY181" fmla="*/ 1249889 h 1836704"/>
                    <a:gd name="connsiteX182" fmla="*/ 1978099 w 2585722"/>
                    <a:gd name="connsiteY182" fmla="*/ 1277789 h 1836704"/>
                    <a:gd name="connsiteX183" fmla="*/ 1976239 w 2585722"/>
                    <a:gd name="connsiteY183" fmla="*/ 1280578 h 1836704"/>
                    <a:gd name="connsiteX184" fmla="*/ 1959500 w 2585722"/>
                    <a:gd name="connsiteY184" fmla="*/ 1307548 h 1836704"/>
                    <a:gd name="connsiteX185" fmla="*/ 1942760 w 2585722"/>
                    <a:gd name="connsiteY185" fmla="*/ 1337307 h 1836704"/>
                    <a:gd name="connsiteX186" fmla="*/ 1932530 w 2585722"/>
                    <a:gd name="connsiteY186" fmla="*/ 1361487 h 1836704"/>
                    <a:gd name="connsiteX187" fmla="*/ 1928810 w 2585722"/>
                    <a:gd name="connsiteY187" fmla="*/ 1367067 h 1836704"/>
                    <a:gd name="connsiteX188" fmla="*/ 1928810 w 2585722"/>
                    <a:gd name="connsiteY188" fmla="*/ 1380086 h 1836704"/>
                    <a:gd name="connsiteX189" fmla="*/ 1938110 w 2585722"/>
                    <a:gd name="connsiteY189" fmla="*/ 1389386 h 1836704"/>
                    <a:gd name="connsiteX190" fmla="*/ 1953920 w 2585722"/>
                    <a:gd name="connsiteY190" fmla="*/ 1393106 h 1836704"/>
                    <a:gd name="connsiteX191" fmla="*/ 1960429 w 2585722"/>
                    <a:gd name="connsiteY191" fmla="*/ 1394036 h 1836704"/>
                    <a:gd name="connsiteX192" fmla="*/ 1961359 w 2585722"/>
                    <a:gd name="connsiteY192" fmla="*/ 1396826 h 1836704"/>
                    <a:gd name="connsiteX193" fmla="*/ 1969729 w 2585722"/>
                    <a:gd name="connsiteY193" fmla="*/ 1422865 h 1836704"/>
                    <a:gd name="connsiteX194" fmla="*/ 1975309 w 2585722"/>
                    <a:gd name="connsiteY194" fmla="*/ 1466574 h 1836704"/>
                    <a:gd name="connsiteX195" fmla="*/ 1969729 w 2585722"/>
                    <a:gd name="connsiteY195" fmla="*/ 1508423 h 1836704"/>
                    <a:gd name="connsiteX196" fmla="*/ 1946480 w 2585722"/>
                    <a:gd name="connsiteY196" fmla="*/ 1562362 h 1836704"/>
                    <a:gd name="connsiteX197" fmla="*/ 1885101 w 2585722"/>
                    <a:gd name="connsiteY197" fmla="*/ 1639550 h 1836704"/>
                    <a:gd name="connsiteX198" fmla="*/ 1882311 w 2585722"/>
                    <a:gd name="connsiteY198" fmla="*/ 1650710 h 1836704"/>
                    <a:gd name="connsiteX199" fmla="*/ 1887891 w 2585722"/>
                    <a:gd name="connsiteY199" fmla="*/ 1660939 h 1836704"/>
                    <a:gd name="connsiteX200" fmla="*/ 1887891 w 2585722"/>
                    <a:gd name="connsiteY200" fmla="*/ 1691629 h 1836704"/>
                    <a:gd name="connsiteX201" fmla="*/ 1901841 w 2585722"/>
                    <a:gd name="connsiteY201" fmla="*/ 1726968 h 1836704"/>
                    <a:gd name="connsiteX202" fmla="*/ 1901841 w 2585722"/>
                    <a:gd name="connsiteY202" fmla="*/ 1730688 h 1836704"/>
                    <a:gd name="connsiteX203" fmla="*/ 1914861 w 2585722"/>
                    <a:gd name="connsiteY203" fmla="*/ 1741847 h 1836704"/>
                    <a:gd name="connsiteX204" fmla="*/ 1916721 w 2585722"/>
                    <a:gd name="connsiteY204" fmla="*/ 1741847 h 1836704"/>
                    <a:gd name="connsiteX205" fmla="*/ 1978099 w 2585722"/>
                    <a:gd name="connsiteY205" fmla="*/ 1725108 h 1836704"/>
                    <a:gd name="connsiteX206" fmla="*/ 2028318 w 2585722"/>
                    <a:gd name="connsiteY206" fmla="*/ 1693489 h 1836704"/>
                    <a:gd name="connsiteX207" fmla="*/ 2057147 w 2585722"/>
                    <a:gd name="connsiteY207" fmla="*/ 1668379 h 1836704"/>
                    <a:gd name="connsiteX208" fmla="*/ 2069237 w 2585722"/>
                    <a:gd name="connsiteY208" fmla="*/ 1657219 h 1836704"/>
                    <a:gd name="connsiteX209" fmla="*/ 2114806 w 2585722"/>
                    <a:gd name="connsiteY209" fmla="*/ 1622810 h 1836704"/>
                    <a:gd name="connsiteX210" fmla="*/ 2120386 w 2585722"/>
                    <a:gd name="connsiteY210" fmla="*/ 1620020 h 1836704"/>
                    <a:gd name="connsiteX211" fmla="*/ 2130615 w 2585722"/>
                    <a:gd name="connsiteY211" fmla="*/ 1624670 h 1836704"/>
                    <a:gd name="connsiteX212" fmla="*/ 2131545 w 2585722"/>
                    <a:gd name="connsiteY212" fmla="*/ 1627460 h 1836704"/>
                    <a:gd name="connsiteX213" fmla="*/ 2133405 w 2585722"/>
                    <a:gd name="connsiteY213" fmla="*/ 1634900 h 1836704"/>
                    <a:gd name="connsiteX214" fmla="*/ 2136195 w 2585722"/>
                    <a:gd name="connsiteY214" fmla="*/ 1654429 h 1836704"/>
                    <a:gd name="connsiteX215" fmla="*/ 2134335 w 2585722"/>
                    <a:gd name="connsiteY215" fmla="*/ 1670239 h 1836704"/>
                    <a:gd name="connsiteX216" fmla="*/ 2133405 w 2585722"/>
                    <a:gd name="connsiteY216" fmla="*/ 1673959 h 1836704"/>
                    <a:gd name="connsiteX217" fmla="*/ 2133405 w 2585722"/>
                    <a:gd name="connsiteY217" fmla="*/ 1682329 h 1836704"/>
                    <a:gd name="connsiteX218" fmla="*/ 2132475 w 2585722"/>
                    <a:gd name="connsiteY218" fmla="*/ 1682329 h 1836704"/>
                    <a:gd name="connsiteX219" fmla="*/ 2131545 w 2585722"/>
                    <a:gd name="connsiteY219" fmla="*/ 1683259 h 1836704"/>
                    <a:gd name="connsiteX220" fmla="*/ 2126896 w 2585722"/>
                    <a:gd name="connsiteY220" fmla="*/ 1691629 h 1836704"/>
                    <a:gd name="connsiteX221" fmla="*/ 2129685 w 2585722"/>
                    <a:gd name="connsiteY221" fmla="*/ 1700928 h 1836704"/>
                    <a:gd name="connsiteX222" fmla="*/ 2139915 w 2585722"/>
                    <a:gd name="connsiteY222" fmla="*/ 1705578 h 1836704"/>
                    <a:gd name="connsiteX223" fmla="*/ 2147355 w 2585722"/>
                    <a:gd name="connsiteY223" fmla="*/ 1702788 h 1836704"/>
                    <a:gd name="connsiteX224" fmla="*/ 2162235 w 2585722"/>
                    <a:gd name="connsiteY224" fmla="*/ 1692559 h 1836704"/>
                    <a:gd name="connsiteX225" fmla="*/ 2187344 w 2585722"/>
                    <a:gd name="connsiteY225" fmla="*/ 1682329 h 1836704"/>
                    <a:gd name="connsiteX226" fmla="*/ 2203154 w 2585722"/>
                    <a:gd name="connsiteY226" fmla="*/ 1677679 h 1836704"/>
                    <a:gd name="connsiteX227" fmla="*/ 2203154 w 2585722"/>
                    <a:gd name="connsiteY227" fmla="*/ 1679539 h 1836704"/>
                    <a:gd name="connsiteX228" fmla="*/ 2208733 w 2585722"/>
                    <a:gd name="connsiteY228" fmla="*/ 1689768 h 1836704"/>
                    <a:gd name="connsiteX229" fmla="*/ 2209664 w 2585722"/>
                    <a:gd name="connsiteY229" fmla="*/ 1689768 h 1836704"/>
                    <a:gd name="connsiteX230" fmla="*/ 2209664 w 2585722"/>
                    <a:gd name="connsiteY230" fmla="*/ 1689768 h 1836704"/>
                    <a:gd name="connsiteX231" fmla="*/ 2215243 w 2585722"/>
                    <a:gd name="connsiteY231" fmla="*/ 1697208 h 1836704"/>
                    <a:gd name="connsiteX232" fmla="*/ 2218963 w 2585722"/>
                    <a:gd name="connsiteY232" fmla="*/ 1705578 h 1836704"/>
                    <a:gd name="connsiteX233" fmla="*/ 2220823 w 2585722"/>
                    <a:gd name="connsiteY233" fmla="*/ 1713018 h 1836704"/>
                    <a:gd name="connsiteX234" fmla="*/ 2220823 w 2585722"/>
                    <a:gd name="connsiteY234" fmla="*/ 1714878 h 1836704"/>
                    <a:gd name="connsiteX235" fmla="*/ 2220823 w 2585722"/>
                    <a:gd name="connsiteY235" fmla="*/ 1715808 h 1836704"/>
                    <a:gd name="connsiteX236" fmla="*/ 2219893 w 2585722"/>
                    <a:gd name="connsiteY236" fmla="*/ 1718598 h 1836704"/>
                    <a:gd name="connsiteX237" fmla="*/ 2217103 w 2585722"/>
                    <a:gd name="connsiteY237" fmla="*/ 1719528 h 1836704"/>
                    <a:gd name="connsiteX238" fmla="*/ 2202224 w 2585722"/>
                    <a:gd name="connsiteY238" fmla="*/ 1726038 h 1836704"/>
                    <a:gd name="connsiteX239" fmla="*/ 2182694 w 2585722"/>
                    <a:gd name="connsiteY239" fmla="*/ 1734408 h 1836704"/>
                    <a:gd name="connsiteX240" fmla="*/ 2174324 w 2585722"/>
                    <a:gd name="connsiteY240" fmla="*/ 1753007 h 1836704"/>
                    <a:gd name="connsiteX241" fmla="*/ 2188274 w 2585722"/>
                    <a:gd name="connsiteY241" fmla="*/ 1762307 h 1836704"/>
                    <a:gd name="connsiteX242" fmla="*/ 2193854 w 2585722"/>
                    <a:gd name="connsiteY242" fmla="*/ 1761377 h 1836704"/>
                    <a:gd name="connsiteX243" fmla="*/ 2214313 w 2585722"/>
                    <a:gd name="connsiteY243" fmla="*/ 1753007 h 1836704"/>
                    <a:gd name="connsiteX244" fmla="*/ 2215243 w 2585722"/>
                    <a:gd name="connsiteY244" fmla="*/ 1752077 h 1836704"/>
                    <a:gd name="connsiteX245" fmla="*/ 2216173 w 2585722"/>
                    <a:gd name="connsiteY245" fmla="*/ 1751147 h 1836704"/>
                    <a:gd name="connsiteX246" fmla="*/ 2216173 w 2585722"/>
                    <a:gd name="connsiteY246" fmla="*/ 1751147 h 1836704"/>
                    <a:gd name="connsiteX247" fmla="*/ 2220823 w 2585722"/>
                    <a:gd name="connsiteY247" fmla="*/ 1749287 h 1836704"/>
                    <a:gd name="connsiteX248" fmla="*/ 2225473 w 2585722"/>
                    <a:gd name="connsiteY248" fmla="*/ 1747427 h 1836704"/>
                    <a:gd name="connsiteX249" fmla="*/ 2230123 w 2585722"/>
                    <a:gd name="connsiteY249" fmla="*/ 1749287 h 1836704"/>
                    <a:gd name="connsiteX250" fmla="*/ 2231053 w 2585722"/>
                    <a:gd name="connsiteY250" fmla="*/ 1749287 h 1836704"/>
                    <a:gd name="connsiteX251" fmla="*/ 2231983 w 2585722"/>
                    <a:gd name="connsiteY251" fmla="*/ 1749287 h 1836704"/>
                    <a:gd name="connsiteX252" fmla="*/ 2231983 w 2585722"/>
                    <a:gd name="connsiteY252" fmla="*/ 1749287 h 1836704"/>
                    <a:gd name="connsiteX253" fmla="*/ 2233843 w 2585722"/>
                    <a:gd name="connsiteY253" fmla="*/ 1751147 h 1836704"/>
                    <a:gd name="connsiteX254" fmla="*/ 2244072 w 2585722"/>
                    <a:gd name="connsiteY254" fmla="*/ 1753937 h 1836704"/>
                    <a:gd name="connsiteX255" fmla="*/ 2245003 w 2585722"/>
                    <a:gd name="connsiteY255" fmla="*/ 1753937 h 1836704"/>
                    <a:gd name="connsiteX256" fmla="*/ 2247793 w 2585722"/>
                    <a:gd name="connsiteY256" fmla="*/ 1753937 h 1836704"/>
                    <a:gd name="connsiteX257" fmla="*/ 2268252 w 2585722"/>
                    <a:gd name="connsiteY257" fmla="*/ 1756727 h 1836704"/>
                    <a:gd name="connsiteX258" fmla="*/ 2270112 w 2585722"/>
                    <a:gd name="connsiteY258" fmla="*/ 1757657 h 1836704"/>
                    <a:gd name="connsiteX259" fmla="*/ 2272902 w 2585722"/>
                    <a:gd name="connsiteY259" fmla="*/ 1761377 h 1836704"/>
                    <a:gd name="connsiteX260" fmla="*/ 2273832 w 2585722"/>
                    <a:gd name="connsiteY260" fmla="*/ 1763237 h 1836704"/>
                    <a:gd name="connsiteX261" fmla="*/ 2271972 w 2585722"/>
                    <a:gd name="connsiteY261" fmla="*/ 1766957 h 1836704"/>
                    <a:gd name="connsiteX262" fmla="*/ 2271042 w 2585722"/>
                    <a:gd name="connsiteY262" fmla="*/ 1770677 h 1836704"/>
                    <a:gd name="connsiteX263" fmla="*/ 2264532 w 2585722"/>
                    <a:gd name="connsiteY263" fmla="*/ 1785556 h 1836704"/>
                    <a:gd name="connsiteX264" fmla="*/ 2262672 w 2585722"/>
                    <a:gd name="connsiteY264" fmla="*/ 1789276 h 1836704"/>
                    <a:gd name="connsiteX265" fmla="*/ 2258952 w 2585722"/>
                    <a:gd name="connsiteY265" fmla="*/ 1790206 h 1836704"/>
                    <a:gd name="connsiteX266" fmla="*/ 2255232 w 2585722"/>
                    <a:gd name="connsiteY266" fmla="*/ 1791136 h 1836704"/>
                    <a:gd name="connsiteX267" fmla="*/ 2238493 w 2585722"/>
                    <a:gd name="connsiteY267" fmla="*/ 1792996 h 1836704"/>
                    <a:gd name="connsiteX268" fmla="*/ 2228263 w 2585722"/>
                    <a:gd name="connsiteY268" fmla="*/ 1798576 h 1836704"/>
                    <a:gd name="connsiteX269" fmla="*/ 2224543 w 2585722"/>
                    <a:gd name="connsiteY269" fmla="*/ 1811596 h 1836704"/>
                    <a:gd name="connsiteX270" fmla="*/ 2230123 w 2585722"/>
                    <a:gd name="connsiteY270" fmla="*/ 1821825 h 1836704"/>
                    <a:gd name="connsiteX271" fmla="*/ 2241283 w 2585722"/>
                    <a:gd name="connsiteY271" fmla="*/ 1825545 h 1836704"/>
                    <a:gd name="connsiteX272" fmla="*/ 2243143 w 2585722"/>
                    <a:gd name="connsiteY272" fmla="*/ 1825545 h 1836704"/>
                    <a:gd name="connsiteX273" fmla="*/ 2271042 w 2585722"/>
                    <a:gd name="connsiteY273" fmla="*/ 1822755 h 1836704"/>
                    <a:gd name="connsiteX274" fmla="*/ 2271042 w 2585722"/>
                    <a:gd name="connsiteY274" fmla="*/ 1826475 h 1836704"/>
                    <a:gd name="connsiteX275" fmla="*/ 2275692 w 2585722"/>
                    <a:gd name="connsiteY275" fmla="*/ 1833915 h 1836704"/>
                    <a:gd name="connsiteX276" fmla="*/ 2283132 w 2585722"/>
                    <a:gd name="connsiteY276" fmla="*/ 1836705 h 1836704"/>
                    <a:gd name="connsiteX277" fmla="*/ 2284992 w 2585722"/>
                    <a:gd name="connsiteY277" fmla="*/ 1836705 h 1836704"/>
                    <a:gd name="connsiteX278" fmla="*/ 2304521 w 2585722"/>
                    <a:gd name="connsiteY278" fmla="*/ 1830195 h 1836704"/>
                    <a:gd name="connsiteX279" fmla="*/ 2324051 w 2585722"/>
                    <a:gd name="connsiteY279" fmla="*/ 1818105 h 1836704"/>
                    <a:gd name="connsiteX280" fmla="*/ 2355670 w 2585722"/>
                    <a:gd name="connsiteY280" fmla="*/ 1788346 h 1836704"/>
                    <a:gd name="connsiteX281" fmla="*/ 2394729 w 2585722"/>
                    <a:gd name="connsiteY281" fmla="*/ 1728828 h 1836704"/>
                    <a:gd name="connsiteX282" fmla="*/ 2400309 w 2585722"/>
                    <a:gd name="connsiteY282" fmla="*/ 1718598 h 1836704"/>
                    <a:gd name="connsiteX283" fmla="*/ 2428208 w 2585722"/>
                    <a:gd name="connsiteY283" fmla="*/ 1682329 h 1836704"/>
                    <a:gd name="connsiteX284" fmla="*/ 2444018 w 2585722"/>
                    <a:gd name="connsiteY284" fmla="*/ 1669309 h 1836704"/>
                    <a:gd name="connsiteX285" fmla="*/ 2458897 w 2585722"/>
                    <a:gd name="connsiteY285" fmla="*/ 1657219 h 1836704"/>
                    <a:gd name="connsiteX286" fmla="*/ 2484937 w 2585722"/>
                    <a:gd name="connsiteY286" fmla="*/ 1628390 h 1836704"/>
                    <a:gd name="connsiteX287" fmla="*/ 2497956 w 2585722"/>
                    <a:gd name="connsiteY287" fmla="*/ 1608861 h 1836704"/>
                    <a:gd name="connsiteX288" fmla="*/ 2504466 w 2585722"/>
                    <a:gd name="connsiteY288" fmla="*/ 1599561 h 1836704"/>
                    <a:gd name="connsiteX289" fmla="*/ 2516556 w 2585722"/>
                    <a:gd name="connsiteY289" fmla="*/ 1581891 h 1836704"/>
                    <a:gd name="connsiteX290" fmla="*/ 2527716 w 2585722"/>
                    <a:gd name="connsiteY290" fmla="*/ 1568871 h 1836704"/>
                    <a:gd name="connsiteX291" fmla="*/ 2548175 w 2585722"/>
                    <a:gd name="connsiteY291" fmla="*/ 1551202 h 1836704"/>
                    <a:gd name="connsiteX292" fmla="*/ 2555615 w 2585722"/>
                    <a:gd name="connsiteY292" fmla="*/ 1545622 h 1836704"/>
                    <a:gd name="connsiteX293" fmla="*/ 2569564 w 2585722"/>
                    <a:gd name="connsiteY293" fmla="*/ 1532602 h 1836704"/>
                    <a:gd name="connsiteX294" fmla="*/ 2578864 w 2585722"/>
                    <a:gd name="connsiteY294" fmla="*/ 1520513 h 1836704"/>
                    <a:gd name="connsiteX295" fmla="*/ 2583514 w 2585722"/>
                    <a:gd name="connsiteY295" fmla="*/ 1512143 h 1836704"/>
                    <a:gd name="connsiteX296" fmla="*/ 2585374 w 2585722"/>
                    <a:gd name="connsiteY296" fmla="*/ 1503773 h 1836704"/>
                    <a:gd name="connsiteX297" fmla="*/ 2582584 w 2585722"/>
                    <a:gd name="connsiteY297" fmla="*/ 1485173 h 1836704"/>
                    <a:gd name="connsiteX298" fmla="*/ 2572355 w 2585722"/>
                    <a:gd name="connsiteY298" fmla="*/ 1469364 h 1836704"/>
                    <a:gd name="connsiteX299" fmla="*/ 2551895 w 2585722"/>
                    <a:gd name="connsiteY299" fmla="*/ 1450764 h 1836704"/>
                    <a:gd name="connsiteX300" fmla="*/ 2503536 w 2585722"/>
                    <a:gd name="connsiteY300" fmla="*/ 1420075 h 1836704"/>
                    <a:gd name="connsiteX301" fmla="*/ 2457037 w 2585722"/>
                    <a:gd name="connsiteY301" fmla="*/ 1394966 h 1836704"/>
                    <a:gd name="connsiteX302" fmla="*/ 2361250 w 2585722"/>
                    <a:gd name="connsiteY302" fmla="*/ 1355907 h 1836704"/>
                    <a:gd name="connsiteX303" fmla="*/ 2223613 w 2585722"/>
                    <a:gd name="connsiteY303" fmla="*/ 1324288 h 1836704"/>
                    <a:gd name="connsiteX304" fmla="*/ 2077607 w 2585722"/>
                    <a:gd name="connsiteY304" fmla="*/ 1313128 h 1836704"/>
                    <a:gd name="connsiteX305" fmla="*/ 2076677 w 2585722"/>
                    <a:gd name="connsiteY305" fmla="*/ 1313128 h 1836704"/>
                    <a:gd name="connsiteX306" fmla="*/ 2067377 w 2585722"/>
                    <a:gd name="connsiteY306" fmla="*/ 1315918 h 1836704"/>
                    <a:gd name="connsiteX307" fmla="*/ 2061797 w 2585722"/>
                    <a:gd name="connsiteY307" fmla="*/ 1325218 h 1836704"/>
                    <a:gd name="connsiteX308" fmla="*/ 2060867 w 2585722"/>
                    <a:gd name="connsiteY308" fmla="*/ 1325218 h 1836704"/>
                    <a:gd name="connsiteX309" fmla="*/ 2058077 w 2585722"/>
                    <a:gd name="connsiteY309" fmla="*/ 1325218 h 1836704"/>
                    <a:gd name="connsiteX310" fmla="*/ 2082256 w 2585722"/>
                    <a:gd name="connsiteY310" fmla="*/ 1294528 h 1836704"/>
                    <a:gd name="connsiteX311" fmla="*/ 2154795 w 2585722"/>
                    <a:gd name="connsiteY311" fmla="*/ 1175491 h 1836704"/>
                    <a:gd name="connsiteX312" fmla="*/ 2181764 w 2585722"/>
                    <a:gd name="connsiteY312" fmla="*/ 1112253 h 1836704"/>
                    <a:gd name="connsiteX313" fmla="*/ 2203154 w 2585722"/>
                    <a:gd name="connsiteY313" fmla="*/ 1043434 h 1836704"/>
                    <a:gd name="connsiteX314" fmla="*/ 2222683 w 2585722"/>
                    <a:gd name="connsiteY314" fmla="*/ 910448 h 1836704"/>
                    <a:gd name="connsiteX315" fmla="*/ 2209664 w 2585722"/>
                    <a:gd name="connsiteY315" fmla="*/ 774671 h 1836704"/>
                    <a:gd name="connsiteX316" fmla="*/ 2164095 w 2585722"/>
                    <a:gd name="connsiteY316" fmla="*/ 641684 h 1836704"/>
                    <a:gd name="connsiteX317" fmla="*/ 2093416 w 2585722"/>
                    <a:gd name="connsiteY317" fmla="*/ 516137 h 1836704"/>
                    <a:gd name="connsiteX318" fmla="*/ 2005068 w 2585722"/>
                    <a:gd name="connsiteY318" fmla="*/ 405470 h 1836704"/>
                    <a:gd name="connsiteX319" fmla="*/ 1902771 w 2585722"/>
                    <a:gd name="connsiteY319" fmla="*/ 309682 h 1836704"/>
                    <a:gd name="connsiteX320" fmla="*/ 1787454 w 2585722"/>
                    <a:gd name="connsiteY320" fmla="*/ 230634 h 1836704"/>
                    <a:gd name="connsiteX321" fmla="*/ 1516830 w 2585722"/>
                    <a:gd name="connsiteY321" fmla="*/ 92998 h 1836704"/>
                    <a:gd name="connsiteX322" fmla="*/ 1222958 w 2585722"/>
                    <a:gd name="connsiteY322" fmla="*/ 15810 h 1836704"/>
                    <a:gd name="connsiteX323" fmla="*/ 1101131 w 2585722"/>
                    <a:gd name="connsiteY323" fmla="*/ 0 h 1836704"/>
                    <a:gd name="connsiteX324" fmla="*/ 1101131 w 2585722"/>
                    <a:gd name="connsiteY324" fmla="*/ 0 h 1836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</a:cxnLst>
                  <a:rect l="l" t="t" r="r" b="b"/>
                  <a:pathLst>
                    <a:path w="2585722" h="1836704">
                      <a:moveTo>
                        <a:pt x="1101131" y="0"/>
                      </a:moveTo>
                      <a:cubicBezTo>
                        <a:pt x="1048122" y="0"/>
                        <a:pt x="995113" y="4650"/>
                        <a:pt x="942105" y="13020"/>
                      </a:cubicBezTo>
                      <a:cubicBezTo>
                        <a:pt x="854687" y="27899"/>
                        <a:pt x="774709" y="53939"/>
                        <a:pt x="704960" y="90208"/>
                      </a:cubicBezTo>
                      <a:cubicBezTo>
                        <a:pt x="629632" y="129267"/>
                        <a:pt x="564534" y="184135"/>
                        <a:pt x="514315" y="248304"/>
                      </a:cubicBezTo>
                      <a:cubicBezTo>
                        <a:pt x="505015" y="260394"/>
                        <a:pt x="495716" y="273413"/>
                        <a:pt x="486416" y="287363"/>
                      </a:cubicBezTo>
                      <a:cubicBezTo>
                        <a:pt x="479906" y="278993"/>
                        <a:pt x="473396" y="270623"/>
                        <a:pt x="466886" y="263183"/>
                      </a:cubicBezTo>
                      <a:cubicBezTo>
                        <a:pt x="455726" y="249234"/>
                        <a:pt x="443637" y="236214"/>
                        <a:pt x="430617" y="222265"/>
                      </a:cubicBezTo>
                      <a:cubicBezTo>
                        <a:pt x="405508" y="197155"/>
                        <a:pt x="379468" y="174836"/>
                        <a:pt x="350639" y="156236"/>
                      </a:cubicBezTo>
                      <a:cubicBezTo>
                        <a:pt x="335760" y="146936"/>
                        <a:pt x="320880" y="136707"/>
                        <a:pt x="308790" y="128337"/>
                      </a:cubicBezTo>
                      <a:cubicBezTo>
                        <a:pt x="291121" y="116247"/>
                        <a:pt x="270661" y="102297"/>
                        <a:pt x="250201" y="89278"/>
                      </a:cubicBezTo>
                      <a:cubicBezTo>
                        <a:pt x="226022" y="74398"/>
                        <a:pt x="205563" y="63238"/>
                        <a:pt x="186033" y="53939"/>
                      </a:cubicBezTo>
                      <a:cubicBezTo>
                        <a:pt x="175803" y="49289"/>
                        <a:pt x="165574" y="45569"/>
                        <a:pt x="156274" y="41849"/>
                      </a:cubicBezTo>
                      <a:cubicBezTo>
                        <a:pt x="146044" y="38129"/>
                        <a:pt x="135814" y="36269"/>
                        <a:pt x="127445" y="35339"/>
                      </a:cubicBezTo>
                      <a:cubicBezTo>
                        <a:pt x="123725" y="34409"/>
                        <a:pt x="120005" y="34409"/>
                        <a:pt x="117215" y="34409"/>
                      </a:cubicBezTo>
                      <a:cubicBezTo>
                        <a:pt x="102335" y="34409"/>
                        <a:pt x="89316" y="39059"/>
                        <a:pt x="80946" y="47429"/>
                      </a:cubicBezTo>
                      <a:cubicBezTo>
                        <a:pt x="72576" y="54869"/>
                        <a:pt x="66996" y="65098"/>
                        <a:pt x="63276" y="78118"/>
                      </a:cubicBezTo>
                      <a:cubicBezTo>
                        <a:pt x="59556" y="91138"/>
                        <a:pt x="57696" y="104157"/>
                        <a:pt x="55836" y="116247"/>
                      </a:cubicBezTo>
                      <a:lnTo>
                        <a:pt x="54906" y="123687"/>
                      </a:lnTo>
                      <a:cubicBezTo>
                        <a:pt x="53976" y="133917"/>
                        <a:pt x="52116" y="144146"/>
                        <a:pt x="49327" y="153446"/>
                      </a:cubicBezTo>
                      <a:cubicBezTo>
                        <a:pt x="47467" y="160886"/>
                        <a:pt x="43747" y="167396"/>
                        <a:pt x="39097" y="175766"/>
                      </a:cubicBezTo>
                      <a:lnTo>
                        <a:pt x="39097" y="176696"/>
                      </a:lnTo>
                      <a:cubicBezTo>
                        <a:pt x="35377" y="183205"/>
                        <a:pt x="30727" y="189715"/>
                        <a:pt x="27007" y="195295"/>
                      </a:cubicBezTo>
                      <a:cubicBezTo>
                        <a:pt x="21427" y="203665"/>
                        <a:pt x="14917" y="212965"/>
                        <a:pt x="9337" y="223195"/>
                      </a:cubicBezTo>
                      <a:cubicBezTo>
                        <a:pt x="4688" y="231564"/>
                        <a:pt x="1898" y="239934"/>
                        <a:pt x="968" y="249234"/>
                      </a:cubicBezTo>
                      <a:cubicBezTo>
                        <a:pt x="-892" y="258534"/>
                        <a:pt x="38" y="268763"/>
                        <a:pt x="2828" y="279923"/>
                      </a:cubicBezTo>
                      <a:cubicBezTo>
                        <a:pt x="3758" y="283643"/>
                        <a:pt x="6548" y="286433"/>
                        <a:pt x="9337" y="286433"/>
                      </a:cubicBezTo>
                      <a:cubicBezTo>
                        <a:pt x="9337" y="286433"/>
                        <a:pt x="10267" y="286433"/>
                        <a:pt x="10267" y="286433"/>
                      </a:cubicBezTo>
                      <a:cubicBezTo>
                        <a:pt x="13057" y="286433"/>
                        <a:pt x="15847" y="283643"/>
                        <a:pt x="16777" y="279923"/>
                      </a:cubicBezTo>
                      <a:cubicBezTo>
                        <a:pt x="18637" y="279923"/>
                        <a:pt x="20497" y="278063"/>
                        <a:pt x="22357" y="277133"/>
                      </a:cubicBezTo>
                      <a:cubicBezTo>
                        <a:pt x="23287" y="276203"/>
                        <a:pt x="23287" y="276203"/>
                        <a:pt x="24217" y="275273"/>
                      </a:cubicBezTo>
                      <a:cubicBezTo>
                        <a:pt x="26077" y="273413"/>
                        <a:pt x="27937" y="272483"/>
                        <a:pt x="29797" y="271553"/>
                      </a:cubicBezTo>
                      <a:cubicBezTo>
                        <a:pt x="31657" y="270623"/>
                        <a:pt x="34447" y="269693"/>
                        <a:pt x="36307" y="268763"/>
                      </a:cubicBezTo>
                      <a:cubicBezTo>
                        <a:pt x="38167" y="268763"/>
                        <a:pt x="40957" y="267833"/>
                        <a:pt x="42817" y="267833"/>
                      </a:cubicBezTo>
                      <a:cubicBezTo>
                        <a:pt x="43747" y="267833"/>
                        <a:pt x="45607" y="267833"/>
                        <a:pt x="46537" y="267833"/>
                      </a:cubicBezTo>
                      <a:cubicBezTo>
                        <a:pt x="46537" y="269693"/>
                        <a:pt x="46537" y="271553"/>
                        <a:pt x="47467" y="273413"/>
                      </a:cubicBezTo>
                      <a:cubicBezTo>
                        <a:pt x="50256" y="280853"/>
                        <a:pt x="53046" y="286433"/>
                        <a:pt x="57696" y="292943"/>
                      </a:cubicBezTo>
                      <a:cubicBezTo>
                        <a:pt x="62346" y="300383"/>
                        <a:pt x="69786" y="305032"/>
                        <a:pt x="75366" y="307822"/>
                      </a:cubicBezTo>
                      <a:cubicBezTo>
                        <a:pt x="77226" y="308752"/>
                        <a:pt x="80016" y="309682"/>
                        <a:pt x="82806" y="309682"/>
                      </a:cubicBezTo>
                      <a:cubicBezTo>
                        <a:pt x="83736" y="309682"/>
                        <a:pt x="84666" y="309682"/>
                        <a:pt x="85596" y="309682"/>
                      </a:cubicBezTo>
                      <a:cubicBezTo>
                        <a:pt x="90245" y="308752"/>
                        <a:pt x="95825" y="306892"/>
                        <a:pt x="97685" y="303172"/>
                      </a:cubicBezTo>
                      <a:cubicBezTo>
                        <a:pt x="100475" y="298523"/>
                        <a:pt x="103265" y="294803"/>
                        <a:pt x="105125" y="289223"/>
                      </a:cubicBezTo>
                      <a:cubicBezTo>
                        <a:pt x="107915" y="283643"/>
                        <a:pt x="108845" y="278063"/>
                        <a:pt x="109775" y="272483"/>
                      </a:cubicBezTo>
                      <a:cubicBezTo>
                        <a:pt x="110705" y="266903"/>
                        <a:pt x="111635" y="260394"/>
                        <a:pt x="111635" y="254814"/>
                      </a:cubicBezTo>
                      <a:cubicBezTo>
                        <a:pt x="116285" y="256674"/>
                        <a:pt x="120005" y="257604"/>
                        <a:pt x="123725" y="258534"/>
                      </a:cubicBezTo>
                      <a:cubicBezTo>
                        <a:pt x="126515" y="259464"/>
                        <a:pt x="129304" y="260394"/>
                        <a:pt x="132094" y="262254"/>
                      </a:cubicBezTo>
                      <a:lnTo>
                        <a:pt x="133024" y="263183"/>
                      </a:lnTo>
                      <a:lnTo>
                        <a:pt x="135814" y="264113"/>
                      </a:lnTo>
                      <a:lnTo>
                        <a:pt x="135814" y="265044"/>
                      </a:lnTo>
                      <a:lnTo>
                        <a:pt x="135814" y="265973"/>
                      </a:lnTo>
                      <a:cubicBezTo>
                        <a:pt x="137674" y="274343"/>
                        <a:pt x="139534" y="283643"/>
                        <a:pt x="140464" y="294803"/>
                      </a:cubicBezTo>
                      <a:cubicBezTo>
                        <a:pt x="141394" y="299453"/>
                        <a:pt x="145114" y="304103"/>
                        <a:pt x="150694" y="305032"/>
                      </a:cubicBezTo>
                      <a:cubicBezTo>
                        <a:pt x="151624" y="305032"/>
                        <a:pt x="151624" y="305032"/>
                        <a:pt x="152554" y="305032"/>
                      </a:cubicBezTo>
                      <a:cubicBezTo>
                        <a:pt x="157204" y="305032"/>
                        <a:pt x="160924" y="302243"/>
                        <a:pt x="162784" y="297593"/>
                      </a:cubicBezTo>
                      <a:cubicBezTo>
                        <a:pt x="167434" y="287363"/>
                        <a:pt x="172083" y="277133"/>
                        <a:pt x="175803" y="266903"/>
                      </a:cubicBezTo>
                      <a:cubicBezTo>
                        <a:pt x="177663" y="261324"/>
                        <a:pt x="180453" y="255744"/>
                        <a:pt x="182313" y="250164"/>
                      </a:cubicBezTo>
                      <a:cubicBezTo>
                        <a:pt x="191613" y="245514"/>
                        <a:pt x="199983" y="240864"/>
                        <a:pt x="208353" y="238074"/>
                      </a:cubicBezTo>
                      <a:cubicBezTo>
                        <a:pt x="209283" y="238074"/>
                        <a:pt x="210213" y="238074"/>
                        <a:pt x="211142" y="238074"/>
                      </a:cubicBezTo>
                      <a:lnTo>
                        <a:pt x="212073" y="238074"/>
                      </a:lnTo>
                      <a:cubicBezTo>
                        <a:pt x="215792" y="238074"/>
                        <a:pt x="218582" y="239004"/>
                        <a:pt x="221372" y="239004"/>
                      </a:cubicBezTo>
                      <a:cubicBezTo>
                        <a:pt x="223232" y="239934"/>
                        <a:pt x="225092" y="240864"/>
                        <a:pt x="226952" y="241794"/>
                      </a:cubicBezTo>
                      <a:lnTo>
                        <a:pt x="228812" y="242724"/>
                      </a:lnTo>
                      <a:cubicBezTo>
                        <a:pt x="228812" y="243654"/>
                        <a:pt x="228812" y="245514"/>
                        <a:pt x="228812" y="246444"/>
                      </a:cubicBezTo>
                      <a:cubicBezTo>
                        <a:pt x="230672" y="256674"/>
                        <a:pt x="231602" y="266903"/>
                        <a:pt x="232532" y="278993"/>
                      </a:cubicBezTo>
                      <a:cubicBezTo>
                        <a:pt x="232532" y="285503"/>
                        <a:pt x="232532" y="291083"/>
                        <a:pt x="231602" y="296663"/>
                      </a:cubicBezTo>
                      <a:cubicBezTo>
                        <a:pt x="231602" y="299453"/>
                        <a:pt x="230672" y="302243"/>
                        <a:pt x="230672" y="305032"/>
                      </a:cubicBezTo>
                      <a:lnTo>
                        <a:pt x="230672" y="306892"/>
                      </a:lnTo>
                      <a:cubicBezTo>
                        <a:pt x="230672" y="310612"/>
                        <a:pt x="229742" y="313402"/>
                        <a:pt x="229742" y="317122"/>
                      </a:cubicBezTo>
                      <a:cubicBezTo>
                        <a:pt x="229742" y="319912"/>
                        <a:pt x="229742" y="322702"/>
                        <a:pt x="230672" y="324562"/>
                      </a:cubicBezTo>
                      <a:lnTo>
                        <a:pt x="229742" y="325492"/>
                      </a:lnTo>
                      <a:cubicBezTo>
                        <a:pt x="228812" y="326422"/>
                        <a:pt x="227882" y="327352"/>
                        <a:pt x="226952" y="328282"/>
                      </a:cubicBezTo>
                      <a:lnTo>
                        <a:pt x="226022" y="329212"/>
                      </a:lnTo>
                      <a:cubicBezTo>
                        <a:pt x="223232" y="332002"/>
                        <a:pt x="221372" y="334792"/>
                        <a:pt x="220442" y="338512"/>
                      </a:cubicBezTo>
                      <a:cubicBezTo>
                        <a:pt x="219512" y="342232"/>
                        <a:pt x="221372" y="346881"/>
                        <a:pt x="223232" y="349671"/>
                      </a:cubicBezTo>
                      <a:cubicBezTo>
                        <a:pt x="225092" y="352461"/>
                        <a:pt x="227882" y="354321"/>
                        <a:pt x="231602" y="355251"/>
                      </a:cubicBezTo>
                      <a:cubicBezTo>
                        <a:pt x="232532" y="356181"/>
                        <a:pt x="234392" y="356181"/>
                        <a:pt x="235322" y="356181"/>
                      </a:cubicBezTo>
                      <a:cubicBezTo>
                        <a:pt x="236252" y="356181"/>
                        <a:pt x="236252" y="356181"/>
                        <a:pt x="237182" y="356181"/>
                      </a:cubicBezTo>
                      <a:cubicBezTo>
                        <a:pt x="239042" y="356181"/>
                        <a:pt x="242762" y="355251"/>
                        <a:pt x="244622" y="353391"/>
                      </a:cubicBezTo>
                      <a:cubicBezTo>
                        <a:pt x="252991" y="345021"/>
                        <a:pt x="262291" y="338512"/>
                        <a:pt x="273451" y="332002"/>
                      </a:cubicBezTo>
                      <a:lnTo>
                        <a:pt x="274381" y="331072"/>
                      </a:lnTo>
                      <a:cubicBezTo>
                        <a:pt x="275311" y="332932"/>
                        <a:pt x="277171" y="333862"/>
                        <a:pt x="279961" y="334792"/>
                      </a:cubicBezTo>
                      <a:cubicBezTo>
                        <a:pt x="284611" y="336652"/>
                        <a:pt x="289261" y="338512"/>
                        <a:pt x="292980" y="340372"/>
                      </a:cubicBezTo>
                      <a:cubicBezTo>
                        <a:pt x="296700" y="343162"/>
                        <a:pt x="299490" y="345021"/>
                        <a:pt x="302280" y="347811"/>
                      </a:cubicBezTo>
                      <a:cubicBezTo>
                        <a:pt x="305070" y="351531"/>
                        <a:pt x="307860" y="355251"/>
                        <a:pt x="311580" y="360831"/>
                      </a:cubicBezTo>
                      <a:cubicBezTo>
                        <a:pt x="284611" y="395240"/>
                        <a:pt x="261361" y="436159"/>
                        <a:pt x="242762" y="482658"/>
                      </a:cubicBezTo>
                      <a:cubicBezTo>
                        <a:pt x="226022" y="524507"/>
                        <a:pt x="213932" y="571936"/>
                        <a:pt x="206493" y="626805"/>
                      </a:cubicBezTo>
                      <a:cubicBezTo>
                        <a:pt x="205563" y="630524"/>
                        <a:pt x="207423" y="634244"/>
                        <a:pt x="209283" y="637034"/>
                      </a:cubicBezTo>
                      <a:cubicBezTo>
                        <a:pt x="212073" y="639824"/>
                        <a:pt x="214862" y="641684"/>
                        <a:pt x="218582" y="642614"/>
                      </a:cubicBezTo>
                      <a:cubicBezTo>
                        <a:pt x="219512" y="642614"/>
                        <a:pt x="219512" y="642614"/>
                        <a:pt x="220442" y="642614"/>
                      </a:cubicBezTo>
                      <a:cubicBezTo>
                        <a:pt x="223232" y="642614"/>
                        <a:pt x="226022" y="641684"/>
                        <a:pt x="228812" y="639824"/>
                      </a:cubicBezTo>
                      <a:cubicBezTo>
                        <a:pt x="230672" y="640754"/>
                        <a:pt x="232532" y="640754"/>
                        <a:pt x="234392" y="640754"/>
                      </a:cubicBezTo>
                      <a:cubicBezTo>
                        <a:pt x="235322" y="640754"/>
                        <a:pt x="236252" y="640754"/>
                        <a:pt x="236252" y="640754"/>
                      </a:cubicBezTo>
                      <a:cubicBezTo>
                        <a:pt x="242762" y="639824"/>
                        <a:pt x="248342" y="638894"/>
                        <a:pt x="253921" y="638894"/>
                      </a:cubicBezTo>
                      <a:cubicBezTo>
                        <a:pt x="255781" y="638894"/>
                        <a:pt x="258571" y="638894"/>
                        <a:pt x="260431" y="638894"/>
                      </a:cubicBezTo>
                      <a:cubicBezTo>
                        <a:pt x="265081" y="638894"/>
                        <a:pt x="269731" y="638894"/>
                        <a:pt x="274381" y="637964"/>
                      </a:cubicBezTo>
                      <a:cubicBezTo>
                        <a:pt x="279031" y="637034"/>
                        <a:pt x="281821" y="635174"/>
                        <a:pt x="284611" y="631454"/>
                      </a:cubicBezTo>
                      <a:cubicBezTo>
                        <a:pt x="289261" y="630524"/>
                        <a:pt x="293911" y="625875"/>
                        <a:pt x="294840" y="620295"/>
                      </a:cubicBezTo>
                      <a:cubicBezTo>
                        <a:pt x="294840" y="618435"/>
                        <a:pt x="295770" y="616575"/>
                        <a:pt x="295770" y="615645"/>
                      </a:cubicBezTo>
                      <a:cubicBezTo>
                        <a:pt x="299490" y="603555"/>
                        <a:pt x="304140" y="591466"/>
                        <a:pt x="309720" y="580306"/>
                      </a:cubicBezTo>
                      <a:cubicBezTo>
                        <a:pt x="317160" y="564496"/>
                        <a:pt x="325530" y="548687"/>
                        <a:pt x="334829" y="532877"/>
                      </a:cubicBezTo>
                      <a:cubicBezTo>
                        <a:pt x="352499" y="504048"/>
                        <a:pt x="372959" y="477078"/>
                        <a:pt x="396208" y="454759"/>
                      </a:cubicBezTo>
                      <a:cubicBezTo>
                        <a:pt x="408298" y="443599"/>
                        <a:pt x="418527" y="435229"/>
                        <a:pt x="429687" y="428719"/>
                      </a:cubicBezTo>
                      <a:cubicBezTo>
                        <a:pt x="435267" y="425929"/>
                        <a:pt x="440847" y="423140"/>
                        <a:pt x="446427" y="422210"/>
                      </a:cubicBezTo>
                      <a:cubicBezTo>
                        <a:pt x="450147" y="421280"/>
                        <a:pt x="453867" y="421280"/>
                        <a:pt x="457586" y="420350"/>
                      </a:cubicBezTo>
                      <a:cubicBezTo>
                        <a:pt x="461306" y="420350"/>
                        <a:pt x="464096" y="421280"/>
                        <a:pt x="466886" y="421280"/>
                      </a:cubicBezTo>
                      <a:cubicBezTo>
                        <a:pt x="471536" y="423140"/>
                        <a:pt x="476186" y="425000"/>
                        <a:pt x="480836" y="427790"/>
                      </a:cubicBezTo>
                      <a:lnTo>
                        <a:pt x="487346" y="432439"/>
                      </a:lnTo>
                      <a:cubicBezTo>
                        <a:pt x="488276" y="433369"/>
                        <a:pt x="489206" y="433369"/>
                        <a:pt x="490136" y="434299"/>
                      </a:cubicBezTo>
                      <a:cubicBezTo>
                        <a:pt x="492926" y="436159"/>
                        <a:pt x="494786" y="437089"/>
                        <a:pt x="496645" y="438019"/>
                      </a:cubicBezTo>
                      <a:lnTo>
                        <a:pt x="497575" y="439879"/>
                      </a:lnTo>
                      <a:cubicBezTo>
                        <a:pt x="499435" y="442669"/>
                        <a:pt x="502225" y="444529"/>
                        <a:pt x="505945" y="445459"/>
                      </a:cubicBezTo>
                      <a:cubicBezTo>
                        <a:pt x="506875" y="446389"/>
                        <a:pt x="507805" y="448249"/>
                        <a:pt x="509665" y="448249"/>
                      </a:cubicBezTo>
                      <a:cubicBezTo>
                        <a:pt x="510595" y="449179"/>
                        <a:pt x="512455" y="449179"/>
                        <a:pt x="513385" y="449179"/>
                      </a:cubicBezTo>
                      <a:cubicBezTo>
                        <a:pt x="514315" y="449179"/>
                        <a:pt x="515245" y="449179"/>
                        <a:pt x="517105" y="448249"/>
                      </a:cubicBezTo>
                      <a:cubicBezTo>
                        <a:pt x="518965" y="447319"/>
                        <a:pt x="520825" y="446389"/>
                        <a:pt x="521755" y="443599"/>
                      </a:cubicBezTo>
                      <a:cubicBezTo>
                        <a:pt x="523615" y="439879"/>
                        <a:pt x="525475" y="436159"/>
                        <a:pt x="528265" y="432439"/>
                      </a:cubicBezTo>
                      <a:cubicBezTo>
                        <a:pt x="529195" y="430579"/>
                        <a:pt x="529195" y="427790"/>
                        <a:pt x="528265" y="425929"/>
                      </a:cubicBezTo>
                      <a:cubicBezTo>
                        <a:pt x="551514" y="395240"/>
                        <a:pt x="577554" y="364551"/>
                        <a:pt x="606383" y="336652"/>
                      </a:cubicBezTo>
                      <a:cubicBezTo>
                        <a:pt x="619403" y="324562"/>
                        <a:pt x="632422" y="312472"/>
                        <a:pt x="648232" y="300383"/>
                      </a:cubicBezTo>
                      <a:cubicBezTo>
                        <a:pt x="651952" y="300383"/>
                        <a:pt x="656602" y="301313"/>
                        <a:pt x="660321" y="301313"/>
                      </a:cubicBezTo>
                      <a:cubicBezTo>
                        <a:pt x="665901" y="302243"/>
                        <a:pt x="671481" y="302243"/>
                        <a:pt x="677991" y="304103"/>
                      </a:cubicBezTo>
                      <a:cubicBezTo>
                        <a:pt x="681711" y="305032"/>
                        <a:pt x="686361" y="306892"/>
                        <a:pt x="690081" y="309682"/>
                      </a:cubicBezTo>
                      <a:cubicBezTo>
                        <a:pt x="695661" y="313402"/>
                        <a:pt x="701240" y="318052"/>
                        <a:pt x="706820" y="321772"/>
                      </a:cubicBezTo>
                      <a:lnTo>
                        <a:pt x="707750" y="322702"/>
                      </a:lnTo>
                      <a:cubicBezTo>
                        <a:pt x="717050" y="330142"/>
                        <a:pt x="726350" y="336652"/>
                        <a:pt x="738439" y="342232"/>
                      </a:cubicBezTo>
                      <a:cubicBezTo>
                        <a:pt x="745879" y="345952"/>
                        <a:pt x="755179" y="347811"/>
                        <a:pt x="765409" y="348741"/>
                      </a:cubicBezTo>
                      <a:cubicBezTo>
                        <a:pt x="771919" y="349671"/>
                        <a:pt x="778429" y="349671"/>
                        <a:pt x="785868" y="349671"/>
                      </a:cubicBezTo>
                      <a:lnTo>
                        <a:pt x="789588" y="349671"/>
                      </a:lnTo>
                      <a:lnTo>
                        <a:pt x="794238" y="349671"/>
                      </a:lnTo>
                      <a:cubicBezTo>
                        <a:pt x="801678" y="349671"/>
                        <a:pt x="807258" y="349671"/>
                        <a:pt x="812838" y="350601"/>
                      </a:cubicBezTo>
                      <a:cubicBezTo>
                        <a:pt x="821208" y="351531"/>
                        <a:pt x="829577" y="352461"/>
                        <a:pt x="838877" y="355251"/>
                      </a:cubicBezTo>
                      <a:cubicBezTo>
                        <a:pt x="853757" y="359901"/>
                        <a:pt x="866776" y="367341"/>
                        <a:pt x="877936" y="373851"/>
                      </a:cubicBezTo>
                      <a:lnTo>
                        <a:pt x="883516" y="377571"/>
                      </a:lnTo>
                      <a:cubicBezTo>
                        <a:pt x="893746" y="384080"/>
                        <a:pt x="903975" y="389660"/>
                        <a:pt x="914205" y="395240"/>
                      </a:cubicBezTo>
                      <a:cubicBezTo>
                        <a:pt x="926295" y="401750"/>
                        <a:pt x="940245" y="405470"/>
                        <a:pt x="956984" y="409190"/>
                      </a:cubicBezTo>
                      <a:cubicBezTo>
                        <a:pt x="969074" y="411050"/>
                        <a:pt x="981164" y="412910"/>
                        <a:pt x="992323" y="414770"/>
                      </a:cubicBezTo>
                      <a:cubicBezTo>
                        <a:pt x="1009063" y="416630"/>
                        <a:pt x="1026732" y="419420"/>
                        <a:pt x="1043472" y="424070"/>
                      </a:cubicBezTo>
                      <a:cubicBezTo>
                        <a:pt x="1055562" y="427790"/>
                        <a:pt x="1066721" y="432439"/>
                        <a:pt x="1076951" y="438019"/>
                      </a:cubicBezTo>
                      <a:cubicBezTo>
                        <a:pt x="1085321" y="442669"/>
                        <a:pt x="1092761" y="449179"/>
                        <a:pt x="1099271" y="454759"/>
                      </a:cubicBezTo>
                      <a:cubicBezTo>
                        <a:pt x="1104851" y="459409"/>
                        <a:pt x="1110430" y="464059"/>
                        <a:pt x="1116010" y="468708"/>
                      </a:cubicBezTo>
                      <a:lnTo>
                        <a:pt x="1117870" y="470568"/>
                      </a:lnTo>
                      <a:cubicBezTo>
                        <a:pt x="1128100" y="478938"/>
                        <a:pt x="1138330" y="487308"/>
                        <a:pt x="1149490" y="493818"/>
                      </a:cubicBezTo>
                      <a:cubicBezTo>
                        <a:pt x="1155999" y="497538"/>
                        <a:pt x="1162509" y="501258"/>
                        <a:pt x="1168089" y="504048"/>
                      </a:cubicBezTo>
                      <a:cubicBezTo>
                        <a:pt x="1175529" y="507768"/>
                        <a:pt x="1183899" y="509627"/>
                        <a:pt x="1190408" y="511487"/>
                      </a:cubicBezTo>
                      <a:cubicBezTo>
                        <a:pt x="1197848" y="513347"/>
                        <a:pt x="1206218" y="515207"/>
                        <a:pt x="1216448" y="517067"/>
                      </a:cubicBezTo>
                      <a:lnTo>
                        <a:pt x="1222958" y="517997"/>
                      </a:lnTo>
                      <a:cubicBezTo>
                        <a:pt x="1229468" y="518927"/>
                        <a:pt x="1235977" y="520787"/>
                        <a:pt x="1242487" y="521717"/>
                      </a:cubicBezTo>
                      <a:cubicBezTo>
                        <a:pt x="1250857" y="524507"/>
                        <a:pt x="1258297" y="527297"/>
                        <a:pt x="1264807" y="531017"/>
                      </a:cubicBezTo>
                      <a:cubicBezTo>
                        <a:pt x="1270387" y="534737"/>
                        <a:pt x="1275966" y="538457"/>
                        <a:pt x="1280616" y="544037"/>
                      </a:cubicBezTo>
                      <a:cubicBezTo>
                        <a:pt x="1288056" y="551476"/>
                        <a:pt x="1294566" y="559846"/>
                        <a:pt x="1300146" y="567286"/>
                      </a:cubicBezTo>
                      <a:cubicBezTo>
                        <a:pt x="1304796" y="572866"/>
                        <a:pt x="1309445" y="578446"/>
                        <a:pt x="1314095" y="584026"/>
                      </a:cubicBezTo>
                      <a:cubicBezTo>
                        <a:pt x="1322465" y="594255"/>
                        <a:pt x="1330835" y="601695"/>
                        <a:pt x="1339205" y="608205"/>
                      </a:cubicBezTo>
                      <a:cubicBezTo>
                        <a:pt x="1347575" y="614715"/>
                        <a:pt x="1357804" y="621225"/>
                        <a:pt x="1369894" y="627735"/>
                      </a:cubicBezTo>
                      <a:cubicBezTo>
                        <a:pt x="1387564" y="637034"/>
                        <a:pt x="1406163" y="642614"/>
                        <a:pt x="1424763" y="649124"/>
                      </a:cubicBezTo>
                      <a:lnTo>
                        <a:pt x="1433133" y="651914"/>
                      </a:lnTo>
                      <a:cubicBezTo>
                        <a:pt x="1451732" y="658424"/>
                        <a:pt x="1474051" y="665864"/>
                        <a:pt x="1494511" y="677023"/>
                      </a:cubicBezTo>
                      <a:cubicBezTo>
                        <a:pt x="1505671" y="683533"/>
                        <a:pt x="1515900" y="691903"/>
                        <a:pt x="1525200" y="701203"/>
                      </a:cubicBezTo>
                      <a:cubicBezTo>
                        <a:pt x="1541940" y="718872"/>
                        <a:pt x="1554960" y="739332"/>
                        <a:pt x="1567979" y="759791"/>
                      </a:cubicBezTo>
                      <a:cubicBezTo>
                        <a:pt x="1574489" y="769091"/>
                        <a:pt x="1580999" y="780251"/>
                        <a:pt x="1588439" y="790481"/>
                      </a:cubicBezTo>
                      <a:cubicBezTo>
                        <a:pt x="1595879" y="800710"/>
                        <a:pt x="1604248" y="810010"/>
                        <a:pt x="1613548" y="820240"/>
                      </a:cubicBezTo>
                      <a:cubicBezTo>
                        <a:pt x="1630288" y="837910"/>
                        <a:pt x="1653537" y="851859"/>
                        <a:pt x="1682366" y="863019"/>
                      </a:cubicBezTo>
                      <a:cubicBezTo>
                        <a:pt x="1688876" y="865809"/>
                        <a:pt x="1696316" y="867669"/>
                        <a:pt x="1703756" y="870459"/>
                      </a:cubicBezTo>
                      <a:cubicBezTo>
                        <a:pt x="1719565" y="876038"/>
                        <a:pt x="1736305" y="881618"/>
                        <a:pt x="1751185" y="889988"/>
                      </a:cubicBezTo>
                      <a:cubicBezTo>
                        <a:pt x="1758625" y="894638"/>
                        <a:pt x="1764204" y="899288"/>
                        <a:pt x="1770714" y="904868"/>
                      </a:cubicBezTo>
                      <a:cubicBezTo>
                        <a:pt x="1776294" y="911378"/>
                        <a:pt x="1781874" y="918817"/>
                        <a:pt x="1787454" y="927187"/>
                      </a:cubicBezTo>
                      <a:cubicBezTo>
                        <a:pt x="1790244" y="932767"/>
                        <a:pt x="1793034" y="938347"/>
                        <a:pt x="1795824" y="943927"/>
                      </a:cubicBezTo>
                      <a:lnTo>
                        <a:pt x="1795824" y="944857"/>
                      </a:lnTo>
                      <a:lnTo>
                        <a:pt x="1795824" y="945787"/>
                      </a:lnTo>
                      <a:cubicBezTo>
                        <a:pt x="1797683" y="949507"/>
                        <a:pt x="1799543" y="954157"/>
                        <a:pt x="1801404" y="957877"/>
                      </a:cubicBezTo>
                      <a:cubicBezTo>
                        <a:pt x="1804193" y="964386"/>
                        <a:pt x="1807913" y="969966"/>
                        <a:pt x="1811633" y="976476"/>
                      </a:cubicBezTo>
                      <a:cubicBezTo>
                        <a:pt x="1815353" y="982986"/>
                        <a:pt x="1820933" y="987636"/>
                        <a:pt x="1825583" y="992286"/>
                      </a:cubicBezTo>
                      <a:cubicBezTo>
                        <a:pt x="1833953" y="1001585"/>
                        <a:pt x="1845112" y="1007165"/>
                        <a:pt x="1857202" y="1013675"/>
                      </a:cubicBezTo>
                      <a:cubicBezTo>
                        <a:pt x="1861852" y="1016465"/>
                        <a:pt x="1866502" y="1018325"/>
                        <a:pt x="1871152" y="1021115"/>
                      </a:cubicBezTo>
                      <a:cubicBezTo>
                        <a:pt x="1876731" y="1023905"/>
                        <a:pt x="1880452" y="1025765"/>
                        <a:pt x="1885101" y="1028555"/>
                      </a:cubicBezTo>
                      <a:cubicBezTo>
                        <a:pt x="1891611" y="1033205"/>
                        <a:pt x="1898121" y="1038784"/>
                        <a:pt x="1905561" y="1045294"/>
                      </a:cubicBezTo>
                      <a:cubicBezTo>
                        <a:pt x="1919510" y="1060174"/>
                        <a:pt x="1931600" y="1077844"/>
                        <a:pt x="1943690" y="1094583"/>
                      </a:cubicBezTo>
                      <a:cubicBezTo>
                        <a:pt x="1950200" y="1103883"/>
                        <a:pt x="1957640" y="1114113"/>
                        <a:pt x="1965079" y="1124342"/>
                      </a:cubicBezTo>
                      <a:cubicBezTo>
                        <a:pt x="1977169" y="1139222"/>
                        <a:pt x="1989259" y="1153172"/>
                        <a:pt x="2003208" y="1164331"/>
                      </a:cubicBezTo>
                      <a:cubicBezTo>
                        <a:pt x="2011578" y="1171771"/>
                        <a:pt x="2020878" y="1177351"/>
                        <a:pt x="2028318" y="1181071"/>
                      </a:cubicBezTo>
                      <a:cubicBezTo>
                        <a:pt x="2029248" y="1182001"/>
                        <a:pt x="2030178" y="1182001"/>
                        <a:pt x="2031108" y="1182931"/>
                      </a:cubicBezTo>
                      <a:cubicBezTo>
                        <a:pt x="2021808" y="1203390"/>
                        <a:pt x="2009718" y="1223850"/>
                        <a:pt x="1995769" y="1248959"/>
                      </a:cubicBezTo>
                      <a:lnTo>
                        <a:pt x="1996699" y="1248029"/>
                      </a:lnTo>
                      <a:lnTo>
                        <a:pt x="1994839" y="1249889"/>
                      </a:lnTo>
                      <a:cubicBezTo>
                        <a:pt x="1989259" y="1259189"/>
                        <a:pt x="1983679" y="1268489"/>
                        <a:pt x="1978099" y="1277789"/>
                      </a:cubicBezTo>
                      <a:lnTo>
                        <a:pt x="1976239" y="1280578"/>
                      </a:lnTo>
                      <a:cubicBezTo>
                        <a:pt x="1970659" y="1289878"/>
                        <a:pt x="1965079" y="1298248"/>
                        <a:pt x="1959500" y="1307548"/>
                      </a:cubicBezTo>
                      <a:cubicBezTo>
                        <a:pt x="1952990" y="1318708"/>
                        <a:pt x="1947410" y="1328007"/>
                        <a:pt x="1942760" y="1337307"/>
                      </a:cubicBezTo>
                      <a:cubicBezTo>
                        <a:pt x="1938110" y="1345677"/>
                        <a:pt x="1934390" y="1353117"/>
                        <a:pt x="1932530" y="1361487"/>
                      </a:cubicBezTo>
                      <a:cubicBezTo>
                        <a:pt x="1930670" y="1363347"/>
                        <a:pt x="1929740" y="1365206"/>
                        <a:pt x="1928810" y="1367067"/>
                      </a:cubicBezTo>
                      <a:cubicBezTo>
                        <a:pt x="1926950" y="1370786"/>
                        <a:pt x="1926950" y="1376366"/>
                        <a:pt x="1928810" y="1380086"/>
                      </a:cubicBezTo>
                      <a:cubicBezTo>
                        <a:pt x="1930670" y="1383806"/>
                        <a:pt x="1934390" y="1388456"/>
                        <a:pt x="1938110" y="1389386"/>
                      </a:cubicBezTo>
                      <a:cubicBezTo>
                        <a:pt x="1943690" y="1391246"/>
                        <a:pt x="1948340" y="1392176"/>
                        <a:pt x="1953920" y="1393106"/>
                      </a:cubicBezTo>
                      <a:cubicBezTo>
                        <a:pt x="1955780" y="1393106"/>
                        <a:pt x="1958570" y="1394036"/>
                        <a:pt x="1960429" y="1394036"/>
                      </a:cubicBezTo>
                      <a:lnTo>
                        <a:pt x="1961359" y="1396826"/>
                      </a:lnTo>
                      <a:cubicBezTo>
                        <a:pt x="1964150" y="1405196"/>
                        <a:pt x="1966939" y="1413565"/>
                        <a:pt x="1969729" y="1422865"/>
                      </a:cubicBezTo>
                      <a:cubicBezTo>
                        <a:pt x="1973449" y="1437745"/>
                        <a:pt x="1975309" y="1452624"/>
                        <a:pt x="1975309" y="1466574"/>
                      </a:cubicBezTo>
                      <a:cubicBezTo>
                        <a:pt x="1975309" y="1480524"/>
                        <a:pt x="1973449" y="1494473"/>
                        <a:pt x="1969729" y="1508423"/>
                      </a:cubicBezTo>
                      <a:cubicBezTo>
                        <a:pt x="1964150" y="1526093"/>
                        <a:pt x="1956710" y="1544692"/>
                        <a:pt x="1946480" y="1562362"/>
                      </a:cubicBezTo>
                      <a:cubicBezTo>
                        <a:pt x="1930670" y="1588401"/>
                        <a:pt x="1911141" y="1613510"/>
                        <a:pt x="1885101" y="1639550"/>
                      </a:cubicBezTo>
                      <a:cubicBezTo>
                        <a:pt x="1882311" y="1642340"/>
                        <a:pt x="1881381" y="1647919"/>
                        <a:pt x="1882311" y="1650710"/>
                      </a:cubicBezTo>
                      <a:cubicBezTo>
                        <a:pt x="1883241" y="1654429"/>
                        <a:pt x="1885101" y="1658149"/>
                        <a:pt x="1887891" y="1660939"/>
                      </a:cubicBezTo>
                      <a:cubicBezTo>
                        <a:pt x="1885101" y="1669309"/>
                        <a:pt x="1885101" y="1680469"/>
                        <a:pt x="1887891" y="1691629"/>
                      </a:cubicBezTo>
                      <a:cubicBezTo>
                        <a:pt x="1890681" y="1703718"/>
                        <a:pt x="1895331" y="1715808"/>
                        <a:pt x="1901841" y="1726968"/>
                      </a:cubicBezTo>
                      <a:cubicBezTo>
                        <a:pt x="1901841" y="1727898"/>
                        <a:pt x="1901841" y="1729758"/>
                        <a:pt x="1901841" y="1730688"/>
                      </a:cubicBezTo>
                      <a:cubicBezTo>
                        <a:pt x="1902771" y="1737197"/>
                        <a:pt x="1908351" y="1741847"/>
                        <a:pt x="1914861" y="1741847"/>
                      </a:cubicBezTo>
                      <a:cubicBezTo>
                        <a:pt x="1915791" y="1741847"/>
                        <a:pt x="1915791" y="1741847"/>
                        <a:pt x="1916721" y="1741847"/>
                      </a:cubicBezTo>
                      <a:cubicBezTo>
                        <a:pt x="1939040" y="1739057"/>
                        <a:pt x="1960429" y="1733477"/>
                        <a:pt x="1978099" y="1725108"/>
                      </a:cubicBezTo>
                      <a:cubicBezTo>
                        <a:pt x="1995769" y="1716738"/>
                        <a:pt x="2012508" y="1706508"/>
                        <a:pt x="2028318" y="1693489"/>
                      </a:cubicBezTo>
                      <a:cubicBezTo>
                        <a:pt x="2038548" y="1685119"/>
                        <a:pt x="2047847" y="1676749"/>
                        <a:pt x="2057147" y="1668379"/>
                      </a:cubicBezTo>
                      <a:cubicBezTo>
                        <a:pt x="2060867" y="1664659"/>
                        <a:pt x="2065517" y="1660939"/>
                        <a:pt x="2069237" y="1657219"/>
                      </a:cubicBezTo>
                      <a:cubicBezTo>
                        <a:pt x="2085976" y="1642340"/>
                        <a:pt x="2099926" y="1631180"/>
                        <a:pt x="2114806" y="1622810"/>
                      </a:cubicBezTo>
                      <a:cubicBezTo>
                        <a:pt x="2116666" y="1621880"/>
                        <a:pt x="2118526" y="1620950"/>
                        <a:pt x="2120386" y="1620020"/>
                      </a:cubicBezTo>
                      <a:cubicBezTo>
                        <a:pt x="2124105" y="1621880"/>
                        <a:pt x="2127825" y="1622810"/>
                        <a:pt x="2130615" y="1624670"/>
                      </a:cubicBezTo>
                      <a:cubicBezTo>
                        <a:pt x="2130615" y="1625600"/>
                        <a:pt x="2130615" y="1626530"/>
                        <a:pt x="2131545" y="1627460"/>
                      </a:cubicBezTo>
                      <a:cubicBezTo>
                        <a:pt x="2132475" y="1629320"/>
                        <a:pt x="2133405" y="1632110"/>
                        <a:pt x="2133405" y="1634900"/>
                      </a:cubicBezTo>
                      <a:cubicBezTo>
                        <a:pt x="2135265" y="1641410"/>
                        <a:pt x="2136195" y="1647919"/>
                        <a:pt x="2136195" y="1654429"/>
                      </a:cubicBezTo>
                      <a:cubicBezTo>
                        <a:pt x="2136195" y="1660009"/>
                        <a:pt x="2135265" y="1665589"/>
                        <a:pt x="2134335" y="1670239"/>
                      </a:cubicBezTo>
                      <a:lnTo>
                        <a:pt x="2133405" y="1673959"/>
                      </a:lnTo>
                      <a:cubicBezTo>
                        <a:pt x="2132475" y="1676749"/>
                        <a:pt x="2132475" y="1679539"/>
                        <a:pt x="2133405" y="1682329"/>
                      </a:cubicBezTo>
                      <a:lnTo>
                        <a:pt x="2132475" y="1682329"/>
                      </a:lnTo>
                      <a:lnTo>
                        <a:pt x="2131545" y="1683259"/>
                      </a:lnTo>
                      <a:cubicBezTo>
                        <a:pt x="2128755" y="1686049"/>
                        <a:pt x="2126896" y="1688839"/>
                        <a:pt x="2126896" y="1691629"/>
                      </a:cubicBezTo>
                      <a:cubicBezTo>
                        <a:pt x="2126896" y="1694418"/>
                        <a:pt x="2126896" y="1698138"/>
                        <a:pt x="2129685" y="1700928"/>
                      </a:cubicBezTo>
                      <a:cubicBezTo>
                        <a:pt x="2131545" y="1703718"/>
                        <a:pt x="2136195" y="1705578"/>
                        <a:pt x="2139915" y="1705578"/>
                      </a:cubicBezTo>
                      <a:cubicBezTo>
                        <a:pt x="2142705" y="1705578"/>
                        <a:pt x="2144565" y="1704648"/>
                        <a:pt x="2147355" y="1702788"/>
                      </a:cubicBezTo>
                      <a:cubicBezTo>
                        <a:pt x="2152005" y="1699068"/>
                        <a:pt x="2156655" y="1695348"/>
                        <a:pt x="2162235" y="1692559"/>
                      </a:cubicBezTo>
                      <a:cubicBezTo>
                        <a:pt x="2169674" y="1688839"/>
                        <a:pt x="2178044" y="1685119"/>
                        <a:pt x="2187344" y="1682329"/>
                      </a:cubicBezTo>
                      <a:cubicBezTo>
                        <a:pt x="2191994" y="1680469"/>
                        <a:pt x="2197574" y="1679539"/>
                        <a:pt x="2203154" y="1677679"/>
                      </a:cubicBezTo>
                      <a:cubicBezTo>
                        <a:pt x="2203154" y="1677679"/>
                        <a:pt x="2203154" y="1678609"/>
                        <a:pt x="2203154" y="1679539"/>
                      </a:cubicBezTo>
                      <a:cubicBezTo>
                        <a:pt x="2204084" y="1684189"/>
                        <a:pt x="2206873" y="1687909"/>
                        <a:pt x="2208733" y="1689768"/>
                      </a:cubicBezTo>
                      <a:lnTo>
                        <a:pt x="2209664" y="1689768"/>
                      </a:lnTo>
                      <a:lnTo>
                        <a:pt x="2209664" y="1689768"/>
                      </a:lnTo>
                      <a:cubicBezTo>
                        <a:pt x="2211523" y="1692559"/>
                        <a:pt x="2213383" y="1694418"/>
                        <a:pt x="2215243" y="1697208"/>
                      </a:cubicBezTo>
                      <a:cubicBezTo>
                        <a:pt x="2216173" y="1699998"/>
                        <a:pt x="2218033" y="1702788"/>
                        <a:pt x="2218963" y="1705578"/>
                      </a:cubicBezTo>
                      <a:cubicBezTo>
                        <a:pt x="2219893" y="1708368"/>
                        <a:pt x="2219893" y="1711158"/>
                        <a:pt x="2220823" y="1713018"/>
                      </a:cubicBezTo>
                      <a:cubicBezTo>
                        <a:pt x="2220823" y="1713948"/>
                        <a:pt x="2220823" y="1713948"/>
                        <a:pt x="2220823" y="1714878"/>
                      </a:cubicBezTo>
                      <a:lnTo>
                        <a:pt x="2220823" y="1715808"/>
                      </a:lnTo>
                      <a:cubicBezTo>
                        <a:pt x="2220823" y="1716738"/>
                        <a:pt x="2219893" y="1717668"/>
                        <a:pt x="2219893" y="1718598"/>
                      </a:cubicBezTo>
                      <a:cubicBezTo>
                        <a:pt x="2218963" y="1718598"/>
                        <a:pt x="2218033" y="1719528"/>
                        <a:pt x="2217103" y="1719528"/>
                      </a:cubicBezTo>
                      <a:cubicBezTo>
                        <a:pt x="2212453" y="1721388"/>
                        <a:pt x="2206873" y="1724178"/>
                        <a:pt x="2202224" y="1726038"/>
                      </a:cubicBezTo>
                      <a:cubicBezTo>
                        <a:pt x="2195714" y="1728828"/>
                        <a:pt x="2189204" y="1731617"/>
                        <a:pt x="2182694" y="1734408"/>
                      </a:cubicBezTo>
                      <a:cubicBezTo>
                        <a:pt x="2175254" y="1737197"/>
                        <a:pt x="2171534" y="1745567"/>
                        <a:pt x="2174324" y="1753007"/>
                      </a:cubicBezTo>
                      <a:cubicBezTo>
                        <a:pt x="2176184" y="1758587"/>
                        <a:pt x="2181764" y="1762307"/>
                        <a:pt x="2188274" y="1762307"/>
                      </a:cubicBezTo>
                      <a:cubicBezTo>
                        <a:pt x="2190134" y="1762307"/>
                        <a:pt x="2191994" y="1762307"/>
                        <a:pt x="2193854" y="1761377"/>
                      </a:cubicBezTo>
                      <a:cubicBezTo>
                        <a:pt x="2200364" y="1758587"/>
                        <a:pt x="2207803" y="1755797"/>
                        <a:pt x="2214313" y="1753007"/>
                      </a:cubicBezTo>
                      <a:cubicBezTo>
                        <a:pt x="2215243" y="1753007"/>
                        <a:pt x="2215243" y="1753007"/>
                        <a:pt x="2215243" y="1752077"/>
                      </a:cubicBezTo>
                      <a:lnTo>
                        <a:pt x="2216173" y="1751147"/>
                      </a:lnTo>
                      <a:lnTo>
                        <a:pt x="2216173" y="1751147"/>
                      </a:lnTo>
                      <a:lnTo>
                        <a:pt x="2220823" y="1749287"/>
                      </a:lnTo>
                      <a:lnTo>
                        <a:pt x="2225473" y="1747427"/>
                      </a:lnTo>
                      <a:cubicBezTo>
                        <a:pt x="2227333" y="1748357"/>
                        <a:pt x="2228263" y="1749287"/>
                        <a:pt x="2230123" y="1749287"/>
                      </a:cubicBezTo>
                      <a:cubicBezTo>
                        <a:pt x="2230123" y="1749287"/>
                        <a:pt x="2231053" y="1749287"/>
                        <a:pt x="2231053" y="1749287"/>
                      </a:cubicBezTo>
                      <a:lnTo>
                        <a:pt x="2231983" y="1749287"/>
                      </a:lnTo>
                      <a:lnTo>
                        <a:pt x="2231983" y="1749287"/>
                      </a:lnTo>
                      <a:cubicBezTo>
                        <a:pt x="2232913" y="1750217"/>
                        <a:pt x="2232913" y="1750217"/>
                        <a:pt x="2233843" y="1751147"/>
                      </a:cubicBezTo>
                      <a:cubicBezTo>
                        <a:pt x="2236633" y="1753007"/>
                        <a:pt x="2239423" y="1753937"/>
                        <a:pt x="2244072" y="1753937"/>
                      </a:cubicBezTo>
                      <a:lnTo>
                        <a:pt x="2245003" y="1753937"/>
                      </a:lnTo>
                      <a:lnTo>
                        <a:pt x="2247793" y="1753937"/>
                      </a:lnTo>
                      <a:cubicBezTo>
                        <a:pt x="2254302" y="1753937"/>
                        <a:pt x="2260812" y="1754867"/>
                        <a:pt x="2268252" y="1756727"/>
                      </a:cubicBezTo>
                      <a:lnTo>
                        <a:pt x="2270112" y="1757657"/>
                      </a:lnTo>
                      <a:cubicBezTo>
                        <a:pt x="2271042" y="1758587"/>
                        <a:pt x="2271972" y="1760447"/>
                        <a:pt x="2272902" y="1761377"/>
                      </a:cubicBezTo>
                      <a:cubicBezTo>
                        <a:pt x="2272902" y="1762307"/>
                        <a:pt x="2273832" y="1762307"/>
                        <a:pt x="2273832" y="1763237"/>
                      </a:cubicBezTo>
                      <a:cubicBezTo>
                        <a:pt x="2272902" y="1764167"/>
                        <a:pt x="2272902" y="1766027"/>
                        <a:pt x="2271972" y="1766957"/>
                      </a:cubicBezTo>
                      <a:cubicBezTo>
                        <a:pt x="2271972" y="1767887"/>
                        <a:pt x="2271042" y="1769747"/>
                        <a:pt x="2271042" y="1770677"/>
                      </a:cubicBezTo>
                      <a:cubicBezTo>
                        <a:pt x="2269182" y="1776257"/>
                        <a:pt x="2267322" y="1780906"/>
                        <a:pt x="2264532" y="1785556"/>
                      </a:cubicBezTo>
                      <a:cubicBezTo>
                        <a:pt x="2263602" y="1786486"/>
                        <a:pt x="2262672" y="1787416"/>
                        <a:pt x="2262672" y="1789276"/>
                      </a:cubicBezTo>
                      <a:lnTo>
                        <a:pt x="2258952" y="1790206"/>
                      </a:lnTo>
                      <a:lnTo>
                        <a:pt x="2255232" y="1791136"/>
                      </a:lnTo>
                      <a:cubicBezTo>
                        <a:pt x="2249652" y="1792066"/>
                        <a:pt x="2244072" y="1792996"/>
                        <a:pt x="2238493" y="1792996"/>
                      </a:cubicBezTo>
                      <a:cubicBezTo>
                        <a:pt x="2234773" y="1792996"/>
                        <a:pt x="2231053" y="1794856"/>
                        <a:pt x="2228263" y="1798576"/>
                      </a:cubicBezTo>
                      <a:cubicBezTo>
                        <a:pt x="2225473" y="1802296"/>
                        <a:pt x="2223613" y="1806946"/>
                        <a:pt x="2224543" y="1811596"/>
                      </a:cubicBezTo>
                      <a:cubicBezTo>
                        <a:pt x="2225473" y="1815315"/>
                        <a:pt x="2227333" y="1819965"/>
                        <a:pt x="2230123" y="1821825"/>
                      </a:cubicBezTo>
                      <a:cubicBezTo>
                        <a:pt x="2232913" y="1824615"/>
                        <a:pt x="2236633" y="1825545"/>
                        <a:pt x="2241283" y="1825545"/>
                      </a:cubicBezTo>
                      <a:lnTo>
                        <a:pt x="2243143" y="1825545"/>
                      </a:lnTo>
                      <a:cubicBezTo>
                        <a:pt x="2252443" y="1825545"/>
                        <a:pt x="2261742" y="1824615"/>
                        <a:pt x="2271042" y="1822755"/>
                      </a:cubicBezTo>
                      <a:cubicBezTo>
                        <a:pt x="2271042" y="1823685"/>
                        <a:pt x="2270112" y="1825545"/>
                        <a:pt x="2271042" y="1826475"/>
                      </a:cubicBezTo>
                      <a:cubicBezTo>
                        <a:pt x="2271042" y="1829265"/>
                        <a:pt x="2272902" y="1832055"/>
                        <a:pt x="2275692" y="1833915"/>
                      </a:cubicBezTo>
                      <a:cubicBezTo>
                        <a:pt x="2277552" y="1835775"/>
                        <a:pt x="2280342" y="1836705"/>
                        <a:pt x="2283132" y="1836705"/>
                      </a:cubicBezTo>
                      <a:cubicBezTo>
                        <a:pt x="2284062" y="1836705"/>
                        <a:pt x="2284062" y="1836705"/>
                        <a:pt x="2284992" y="1836705"/>
                      </a:cubicBezTo>
                      <a:cubicBezTo>
                        <a:pt x="2292431" y="1834845"/>
                        <a:pt x="2298941" y="1832985"/>
                        <a:pt x="2304521" y="1830195"/>
                      </a:cubicBezTo>
                      <a:cubicBezTo>
                        <a:pt x="2311031" y="1827405"/>
                        <a:pt x="2316611" y="1823685"/>
                        <a:pt x="2324051" y="1818105"/>
                      </a:cubicBezTo>
                      <a:cubicBezTo>
                        <a:pt x="2334280" y="1810665"/>
                        <a:pt x="2344510" y="1800436"/>
                        <a:pt x="2355670" y="1788346"/>
                      </a:cubicBezTo>
                      <a:cubicBezTo>
                        <a:pt x="2371479" y="1769747"/>
                        <a:pt x="2383569" y="1749287"/>
                        <a:pt x="2394729" y="1728828"/>
                      </a:cubicBezTo>
                      <a:lnTo>
                        <a:pt x="2400309" y="1718598"/>
                      </a:lnTo>
                      <a:cubicBezTo>
                        <a:pt x="2409609" y="1703718"/>
                        <a:pt x="2417978" y="1691629"/>
                        <a:pt x="2428208" y="1682329"/>
                      </a:cubicBezTo>
                      <a:cubicBezTo>
                        <a:pt x="2432858" y="1677679"/>
                        <a:pt x="2438438" y="1673029"/>
                        <a:pt x="2444018" y="1669309"/>
                      </a:cubicBezTo>
                      <a:cubicBezTo>
                        <a:pt x="2448667" y="1665589"/>
                        <a:pt x="2454247" y="1660939"/>
                        <a:pt x="2458897" y="1657219"/>
                      </a:cubicBezTo>
                      <a:cubicBezTo>
                        <a:pt x="2468197" y="1648850"/>
                        <a:pt x="2476567" y="1638620"/>
                        <a:pt x="2484937" y="1628390"/>
                      </a:cubicBezTo>
                      <a:cubicBezTo>
                        <a:pt x="2489587" y="1621880"/>
                        <a:pt x="2494237" y="1615370"/>
                        <a:pt x="2497956" y="1608861"/>
                      </a:cubicBezTo>
                      <a:cubicBezTo>
                        <a:pt x="2499816" y="1606071"/>
                        <a:pt x="2502606" y="1602351"/>
                        <a:pt x="2504466" y="1599561"/>
                      </a:cubicBezTo>
                      <a:cubicBezTo>
                        <a:pt x="2508186" y="1593981"/>
                        <a:pt x="2511906" y="1588401"/>
                        <a:pt x="2516556" y="1581891"/>
                      </a:cubicBezTo>
                      <a:cubicBezTo>
                        <a:pt x="2519346" y="1578171"/>
                        <a:pt x="2523066" y="1574451"/>
                        <a:pt x="2527716" y="1568871"/>
                      </a:cubicBezTo>
                      <a:cubicBezTo>
                        <a:pt x="2534225" y="1562362"/>
                        <a:pt x="2541665" y="1556782"/>
                        <a:pt x="2548175" y="1551202"/>
                      </a:cubicBezTo>
                      <a:cubicBezTo>
                        <a:pt x="2550965" y="1549342"/>
                        <a:pt x="2552825" y="1547482"/>
                        <a:pt x="2555615" y="1545622"/>
                      </a:cubicBezTo>
                      <a:cubicBezTo>
                        <a:pt x="2560265" y="1541902"/>
                        <a:pt x="2564915" y="1537252"/>
                        <a:pt x="2569564" y="1532602"/>
                      </a:cubicBezTo>
                      <a:cubicBezTo>
                        <a:pt x="2573285" y="1528883"/>
                        <a:pt x="2577004" y="1525163"/>
                        <a:pt x="2578864" y="1520513"/>
                      </a:cubicBezTo>
                      <a:cubicBezTo>
                        <a:pt x="2580724" y="1517723"/>
                        <a:pt x="2581654" y="1514933"/>
                        <a:pt x="2583514" y="1512143"/>
                      </a:cubicBezTo>
                      <a:cubicBezTo>
                        <a:pt x="2584444" y="1509353"/>
                        <a:pt x="2585374" y="1506563"/>
                        <a:pt x="2585374" y="1503773"/>
                      </a:cubicBezTo>
                      <a:cubicBezTo>
                        <a:pt x="2586304" y="1498193"/>
                        <a:pt x="2585374" y="1491683"/>
                        <a:pt x="2582584" y="1485173"/>
                      </a:cubicBezTo>
                      <a:cubicBezTo>
                        <a:pt x="2580724" y="1479594"/>
                        <a:pt x="2577004" y="1474944"/>
                        <a:pt x="2572355" y="1469364"/>
                      </a:cubicBezTo>
                      <a:cubicBezTo>
                        <a:pt x="2566775" y="1462854"/>
                        <a:pt x="2560265" y="1457274"/>
                        <a:pt x="2551895" y="1450764"/>
                      </a:cubicBezTo>
                      <a:cubicBezTo>
                        <a:pt x="2536086" y="1439605"/>
                        <a:pt x="2518416" y="1429375"/>
                        <a:pt x="2503536" y="1420075"/>
                      </a:cubicBezTo>
                      <a:cubicBezTo>
                        <a:pt x="2488657" y="1411705"/>
                        <a:pt x="2473777" y="1403336"/>
                        <a:pt x="2457037" y="1394966"/>
                      </a:cubicBezTo>
                      <a:cubicBezTo>
                        <a:pt x="2426348" y="1380086"/>
                        <a:pt x="2394729" y="1367067"/>
                        <a:pt x="2361250" y="1355907"/>
                      </a:cubicBezTo>
                      <a:cubicBezTo>
                        <a:pt x="2318471" y="1341957"/>
                        <a:pt x="2271972" y="1331727"/>
                        <a:pt x="2223613" y="1324288"/>
                      </a:cubicBezTo>
                      <a:cubicBezTo>
                        <a:pt x="2179904" y="1317778"/>
                        <a:pt x="2131545" y="1314988"/>
                        <a:pt x="2077607" y="1313128"/>
                      </a:cubicBezTo>
                      <a:cubicBezTo>
                        <a:pt x="2077607" y="1313128"/>
                        <a:pt x="2076677" y="1313128"/>
                        <a:pt x="2076677" y="1313128"/>
                      </a:cubicBezTo>
                      <a:cubicBezTo>
                        <a:pt x="2073887" y="1313128"/>
                        <a:pt x="2070167" y="1313128"/>
                        <a:pt x="2067377" y="1315918"/>
                      </a:cubicBezTo>
                      <a:cubicBezTo>
                        <a:pt x="2064587" y="1317778"/>
                        <a:pt x="2062727" y="1321498"/>
                        <a:pt x="2061797" y="1325218"/>
                      </a:cubicBezTo>
                      <a:lnTo>
                        <a:pt x="2060867" y="1325218"/>
                      </a:lnTo>
                      <a:cubicBezTo>
                        <a:pt x="2059937" y="1325218"/>
                        <a:pt x="2059007" y="1325218"/>
                        <a:pt x="2058077" y="1325218"/>
                      </a:cubicBezTo>
                      <a:cubicBezTo>
                        <a:pt x="2066447" y="1315918"/>
                        <a:pt x="2073887" y="1305688"/>
                        <a:pt x="2082256" y="1294528"/>
                      </a:cubicBezTo>
                      <a:cubicBezTo>
                        <a:pt x="2109226" y="1259189"/>
                        <a:pt x="2133405" y="1218270"/>
                        <a:pt x="2154795" y="1175491"/>
                      </a:cubicBezTo>
                      <a:cubicBezTo>
                        <a:pt x="2165024" y="1155032"/>
                        <a:pt x="2173394" y="1133642"/>
                        <a:pt x="2181764" y="1112253"/>
                      </a:cubicBezTo>
                      <a:cubicBezTo>
                        <a:pt x="2189204" y="1092723"/>
                        <a:pt x="2195714" y="1069474"/>
                        <a:pt x="2203154" y="1043434"/>
                      </a:cubicBezTo>
                      <a:cubicBezTo>
                        <a:pt x="2215243" y="998795"/>
                        <a:pt x="2221753" y="954157"/>
                        <a:pt x="2222683" y="910448"/>
                      </a:cubicBezTo>
                      <a:cubicBezTo>
                        <a:pt x="2223613" y="864879"/>
                        <a:pt x="2219893" y="819310"/>
                        <a:pt x="2209664" y="774671"/>
                      </a:cubicBezTo>
                      <a:cubicBezTo>
                        <a:pt x="2199434" y="730032"/>
                        <a:pt x="2184554" y="685393"/>
                        <a:pt x="2164095" y="641684"/>
                      </a:cubicBezTo>
                      <a:cubicBezTo>
                        <a:pt x="2145495" y="599835"/>
                        <a:pt x="2121316" y="557986"/>
                        <a:pt x="2093416" y="516137"/>
                      </a:cubicBezTo>
                      <a:cubicBezTo>
                        <a:pt x="2068307" y="478008"/>
                        <a:pt x="2038548" y="440809"/>
                        <a:pt x="2005068" y="405470"/>
                      </a:cubicBezTo>
                      <a:cubicBezTo>
                        <a:pt x="1972519" y="370131"/>
                        <a:pt x="1938110" y="338512"/>
                        <a:pt x="1902771" y="309682"/>
                      </a:cubicBezTo>
                      <a:cubicBezTo>
                        <a:pt x="1864642" y="278993"/>
                        <a:pt x="1822793" y="252024"/>
                        <a:pt x="1787454" y="230634"/>
                      </a:cubicBezTo>
                      <a:cubicBezTo>
                        <a:pt x="1698176" y="174836"/>
                        <a:pt x="1607038" y="129267"/>
                        <a:pt x="1516830" y="92998"/>
                      </a:cubicBezTo>
                      <a:cubicBezTo>
                        <a:pt x="1417323" y="53939"/>
                        <a:pt x="1318745" y="27899"/>
                        <a:pt x="1222958" y="15810"/>
                      </a:cubicBezTo>
                      <a:cubicBezTo>
                        <a:pt x="1181109" y="2790"/>
                        <a:pt x="1141120" y="0"/>
                        <a:pt x="1101131" y="0"/>
                      </a:cubicBezTo>
                      <a:lnTo>
                        <a:pt x="1101131" y="0"/>
                      </a:lnTo>
                      <a:close/>
                    </a:path>
                  </a:pathLst>
                </a:custGeom>
                <a:solidFill>
                  <a:srgbClr val="CA8852"/>
                </a:solidFill>
                <a:ln w="93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xmlns="" id="{14B6C3C4-3937-333F-C783-41CE33D7D27E}"/>
                    </a:ext>
                  </a:extLst>
                </p:cNvPr>
                <p:cNvSpPr/>
                <p:nvPr/>
              </p:nvSpPr>
              <p:spPr>
                <a:xfrm>
                  <a:off x="1758586" y="3742401"/>
                  <a:ext cx="422150" cy="305032"/>
                </a:xfrm>
                <a:custGeom>
                  <a:avLst/>
                  <a:gdLst>
                    <a:gd name="connsiteX0" fmla="*/ 416630 w 422150"/>
                    <a:gd name="connsiteY0" fmla="*/ 245514 h 305032"/>
                    <a:gd name="connsiteX1" fmla="*/ 371991 w 422150"/>
                    <a:gd name="connsiteY1" fmla="*/ 215755 h 305032"/>
                    <a:gd name="connsiteX2" fmla="*/ 347811 w 422150"/>
                    <a:gd name="connsiteY2" fmla="*/ 202735 h 305032"/>
                    <a:gd name="connsiteX3" fmla="*/ 323632 w 422150"/>
                    <a:gd name="connsiteY3" fmla="*/ 189715 h 305032"/>
                    <a:gd name="connsiteX4" fmla="*/ 303172 w 422150"/>
                    <a:gd name="connsiteY4" fmla="*/ 178555 h 305032"/>
                    <a:gd name="connsiteX5" fmla="*/ 227844 w 422150"/>
                    <a:gd name="connsiteY5" fmla="*/ 136706 h 305032"/>
                    <a:gd name="connsiteX6" fmla="*/ 45569 w 422150"/>
                    <a:gd name="connsiteY6" fmla="*/ 14879 h 305032"/>
                    <a:gd name="connsiteX7" fmla="*/ 39989 w 422150"/>
                    <a:gd name="connsiteY7" fmla="*/ 13020 h 305032"/>
                    <a:gd name="connsiteX8" fmla="*/ 39059 w 422150"/>
                    <a:gd name="connsiteY8" fmla="*/ 13020 h 305032"/>
                    <a:gd name="connsiteX9" fmla="*/ 37199 w 422150"/>
                    <a:gd name="connsiteY9" fmla="*/ 5580 h 305032"/>
                    <a:gd name="connsiteX10" fmla="*/ 29759 w 422150"/>
                    <a:gd name="connsiteY10" fmla="*/ 0 h 305032"/>
                    <a:gd name="connsiteX11" fmla="*/ 26039 w 422150"/>
                    <a:gd name="connsiteY11" fmla="*/ 0 h 305032"/>
                    <a:gd name="connsiteX12" fmla="*/ 20459 w 422150"/>
                    <a:gd name="connsiteY12" fmla="*/ 1860 h 305032"/>
                    <a:gd name="connsiteX13" fmla="*/ 9300 w 422150"/>
                    <a:gd name="connsiteY13" fmla="*/ 12090 h 305032"/>
                    <a:gd name="connsiteX14" fmla="*/ 1860 w 422150"/>
                    <a:gd name="connsiteY14" fmla="*/ 26039 h 305032"/>
                    <a:gd name="connsiteX15" fmla="*/ 0 w 422150"/>
                    <a:gd name="connsiteY15" fmla="*/ 39989 h 305032"/>
                    <a:gd name="connsiteX16" fmla="*/ 2790 w 422150"/>
                    <a:gd name="connsiteY16" fmla="*/ 54869 h 305032"/>
                    <a:gd name="connsiteX17" fmla="*/ 6510 w 422150"/>
                    <a:gd name="connsiteY17" fmla="*/ 62308 h 305032"/>
                    <a:gd name="connsiteX18" fmla="*/ 10230 w 422150"/>
                    <a:gd name="connsiteY18" fmla="*/ 67888 h 305032"/>
                    <a:gd name="connsiteX19" fmla="*/ 11160 w 422150"/>
                    <a:gd name="connsiteY19" fmla="*/ 69748 h 305032"/>
                    <a:gd name="connsiteX20" fmla="*/ 22319 w 422150"/>
                    <a:gd name="connsiteY20" fmla="*/ 79048 h 305032"/>
                    <a:gd name="connsiteX21" fmla="*/ 23249 w 422150"/>
                    <a:gd name="connsiteY21" fmla="*/ 79048 h 305032"/>
                    <a:gd name="connsiteX22" fmla="*/ 14880 w 422150"/>
                    <a:gd name="connsiteY22" fmla="*/ 96718 h 305032"/>
                    <a:gd name="connsiteX23" fmla="*/ 20459 w 422150"/>
                    <a:gd name="connsiteY23" fmla="*/ 132057 h 305032"/>
                    <a:gd name="connsiteX24" fmla="*/ 71608 w 422150"/>
                    <a:gd name="connsiteY24" fmla="*/ 157166 h 305032"/>
                    <a:gd name="connsiteX25" fmla="*/ 74398 w 422150"/>
                    <a:gd name="connsiteY25" fmla="*/ 157166 h 305032"/>
                    <a:gd name="connsiteX26" fmla="*/ 75328 w 422150"/>
                    <a:gd name="connsiteY26" fmla="*/ 178555 h 305032"/>
                    <a:gd name="connsiteX27" fmla="*/ 79048 w 422150"/>
                    <a:gd name="connsiteY27" fmla="*/ 194365 h 305032"/>
                    <a:gd name="connsiteX28" fmla="*/ 83698 w 422150"/>
                    <a:gd name="connsiteY28" fmla="*/ 204595 h 305032"/>
                    <a:gd name="connsiteX29" fmla="*/ 89278 w 422150"/>
                    <a:gd name="connsiteY29" fmla="*/ 212035 h 305032"/>
                    <a:gd name="connsiteX30" fmla="*/ 90208 w 422150"/>
                    <a:gd name="connsiteY30" fmla="*/ 213895 h 305032"/>
                    <a:gd name="connsiteX31" fmla="*/ 103227 w 422150"/>
                    <a:gd name="connsiteY31" fmla="*/ 225054 h 305032"/>
                    <a:gd name="connsiteX32" fmla="*/ 123687 w 422150"/>
                    <a:gd name="connsiteY32" fmla="*/ 230634 h 305032"/>
                    <a:gd name="connsiteX33" fmla="*/ 127407 w 422150"/>
                    <a:gd name="connsiteY33" fmla="*/ 230634 h 305032"/>
                    <a:gd name="connsiteX34" fmla="*/ 143216 w 422150"/>
                    <a:gd name="connsiteY34" fmla="*/ 227844 h 305032"/>
                    <a:gd name="connsiteX35" fmla="*/ 159956 w 422150"/>
                    <a:gd name="connsiteY35" fmla="*/ 219474 h 305032"/>
                    <a:gd name="connsiteX36" fmla="*/ 164606 w 422150"/>
                    <a:gd name="connsiteY36" fmla="*/ 237144 h 305032"/>
                    <a:gd name="connsiteX37" fmla="*/ 173906 w 422150"/>
                    <a:gd name="connsiteY37" fmla="*/ 253884 h 305032"/>
                    <a:gd name="connsiteX38" fmla="*/ 185995 w 422150"/>
                    <a:gd name="connsiteY38" fmla="*/ 266903 h 305032"/>
                    <a:gd name="connsiteX39" fmla="*/ 202735 w 422150"/>
                    <a:gd name="connsiteY39" fmla="*/ 276203 h 305032"/>
                    <a:gd name="connsiteX40" fmla="*/ 211105 w 422150"/>
                    <a:gd name="connsiteY40" fmla="*/ 277133 h 305032"/>
                    <a:gd name="connsiteX41" fmla="*/ 222264 w 422150"/>
                    <a:gd name="connsiteY41" fmla="*/ 275273 h 305032"/>
                    <a:gd name="connsiteX42" fmla="*/ 238074 w 422150"/>
                    <a:gd name="connsiteY42" fmla="*/ 265044 h 305032"/>
                    <a:gd name="connsiteX43" fmla="*/ 239934 w 422150"/>
                    <a:gd name="connsiteY43" fmla="*/ 271553 h 305032"/>
                    <a:gd name="connsiteX44" fmla="*/ 250164 w 422150"/>
                    <a:gd name="connsiteY44" fmla="*/ 284573 h 305032"/>
                    <a:gd name="connsiteX45" fmla="*/ 267833 w 422150"/>
                    <a:gd name="connsiteY45" fmla="*/ 294803 h 305032"/>
                    <a:gd name="connsiteX46" fmla="*/ 286433 w 422150"/>
                    <a:gd name="connsiteY46" fmla="*/ 297593 h 305032"/>
                    <a:gd name="connsiteX47" fmla="*/ 288293 w 422150"/>
                    <a:gd name="connsiteY47" fmla="*/ 297593 h 305032"/>
                    <a:gd name="connsiteX48" fmla="*/ 306892 w 422150"/>
                    <a:gd name="connsiteY48" fmla="*/ 294803 h 305032"/>
                    <a:gd name="connsiteX49" fmla="*/ 325492 w 422150"/>
                    <a:gd name="connsiteY49" fmla="*/ 285503 h 305032"/>
                    <a:gd name="connsiteX50" fmla="*/ 339442 w 422150"/>
                    <a:gd name="connsiteY50" fmla="*/ 297593 h 305032"/>
                    <a:gd name="connsiteX51" fmla="*/ 369201 w 422150"/>
                    <a:gd name="connsiteY51" fmla="*/ 305032 h 305032"/>
                    <a:gd name="connsiteX52" fmla="*/ 370131 w 422150"/>
                    <a:gd name="connsiteY52" fmla="*/ 305032 h 305032"/>
                    <a:gd name="connsiteX53" fmla="*/ 401750 w 422150"/>
                    <a:gd name="connsiteY53" fmla="*/ 295733 h 305032"/>
                    <a:gd name="connsiteX54" fmla="*/ 414770 w 422150"/>
                    <a:gd name="connsiteY54" fmla="*/ 282713 h 305032"/>
                    <a:gd name="connsiteX55" fmla="*/ 418490 w 422150"/>
                    <a:gd name="connsiteY55" fmla="*/ 275273 h 305032"/>
                    <a:gd name="connsiteX56" fmla="*/ 419420 w 422150"/>
                    <a:gd name="connsiteY56" fmla="*/ 273413 h 305032"/>
                    <a:gd name="connsiteX57" fmla="*/ 421280 w 422150"/>
                    <a:gd name="connsiteY57" fmla="*/ 265973 h 305032"/>
                    <a:gd name="connsiteX58" fmla="*/ 421280 w 422150"/>
                    <a:gd name="connsiteY58" fmla="*/ 265044 h 305032"/>
                    <a:gd name="connsiteX59" fmla="*/ 416630 w 422150"/>
                    <a:gd name="connsiteY59" fmla="*/ 245514 h 305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</a:cxnLst>
                  <a:rect l="l" t="t" r="r" b="b"/>
                  <a:pathLst>
                    <a:path w="422150" h="305032">
                      <a:moveTo>
                        <a:pt x="416630" y="245514"/>
                      </a:moveTo>
                      <a:cubicBezTo>
                        <a:pt x="403610" y="233424"/>
                        <a:pt x="387800" y="224124"/>
                        <a:pt x="371991" y="215755"/>
                      </a:cubicBezTo>
                      <a:cubicBezTo>
                        <a:pt x="363621" y="211105"/>
                        <a:pt x="355251" y="207385"/>
                        <a:pt x="347811" y="202735"/>
                      </a:cubicBezTo>
                      <a:cubicBezTo>
                        <a:pt x="339442" y="198085"/>
                        <a:pt x="331072" y="194365"/>
                        <a:pt x="323632" y="189715"/>
                      </a:cubicBezTo>
                      <a:lnTo>
                        <a:pt x="303172" y="178555"/>
                      </a:lnTo>
                      <a:cubicBezTo>
                        <a:pt x="278063" y="165536"/>
                        <a:pt x="252954" y="151586"/>
                        <a:pt x="227844" y="136706"/>
                      </a:cubicBezTo>
                      <a:cubicBezTo>
                        <a:pt x="157166" y="94858"/>
                        <a:pt x="97648" y="54869"/>
                        <a:pt x="45569" y="14879"/>
                      </a:cubicBezTo>
                      <a:cubicBezTo>
                        <a:pt x="43709" y="13950"/>
                        <a:pt x="41849" y="13020"/>
                        <a:pt x="39989" y="13020"/>
                      </a:cubicBezTo>
                      <a:cubicBezTo>
                        <a:pt x="39989" y="13020"/>
                        <a:pt x="39059" y="13020"/>
                        <a:pt x="39059" y="13020"/>
                      </a:cubicBezTo>
                      <a:cubicBezTo>
                        <a:pt x="39059" y="10230"/>
                        <a:pt x="39059" y="8370"/>
                        <a:pt x="37199" y="5580"/>
                      </a:cubicBezTo>
                      <a:cubicBezTo>
                        <a:pt x="35339" y="2790"/>
                        <a:pt x="32549" y="930"/>
                        <a:pt x="29759" y="0"/>
                      </a:cubicBezTo>
                      <a:cubicBezTo>
                        <a:pt x="28829" y="0"/>
                        <a:pt x="27899" y="0"/>
                        <a:pt x="26039" y="0"/>
                      </a:cubicBezTo>
                      <a:cubicBezTo>
                        <a:pt x="23249" y="0"/>
                        <a:pt x="21389" y="930"/>
                        <a:pt x="20459" y="1860"/>
                      </a:cubicBezTo>
                      <a:cubicBezTo>
                        <a:pt x="15810" y="5580"/>
                        <a:pt x="12090" y="8370"/>
                        <a:pt x="9300" y="12090"/>
                      </a:cubicBezTo>
                      <a:cubicBezTo>
                        <a:pt x="6510" y="15809"/>
                        <a:pt x="3720" y="20459"/>
                        <a:pt x="1860" y="26039"/>
                      </a:cubicBezTo>
                      <a:cubicBezTo>
                        <a:pt x="0" y="30689"/>
                        <a:pt x="0" y="36269"/>
                        <a:pt x="0" y="39989"/>
                      </a:cubicBezTo>
                      <a:cubicBezTo>
                        <a:pt x="0" y="44639"/>
                        <a:pt x="930" y="50219"/>
                        <a:pt x="2790" y="54869"/>
                      </a:cubicBezTo>
                      <a:cubicBezTo>
                        <a:pt x="3720" y="56728"/>
                        <a:pt x="4650" y="59518"/>
                        <a:pt x="6510" y="62308"/>
                      </a:cubicBezTo>
                      <a:cubicBezTo>
                        <a:pt x="7440" y="64168"/>
                        <a:pt x="9300" y="66028"/>
                        <a:pt x="10230" y="67888"/>
                      </a:cubicBezTo>
                      <a:lnTo>
                        <a:pt x="11160" y="69748"/>
                      </a:lnTo>
                      <a:cubicBezTo>
                        <a:pt x="13950" y="72538"/>
                        <a:pt x="17670" y="76258"/>
                        <a:pt x="22319" y="79048"/>
                      </a:cubicBezTo>
                      <a:lnTo>
                        <a:pt x="23249" y="79048"/>
                      </a:lnTo>
                      <a:cubicBezTo>
                        <a:pt x="19529" y="84628"/>
                        <a:pt x="16739" y="90208"/>
                        <a:pt x="14880" y="96718"/>
                      </a:cubicBezTo>
                      <a:cubicBezTo>
                        <a:pt x="11160" y="107877"/>
                        <a:pt x="13020" y="120897"/>
                        <a:pt x="20459" y="132057"/>
                      </a:cubicBezTo>
                      <a:cubicBezTo>
                        <a:pt x="29759" y="147866"/>
                        <a:pt x="49289" y="157166"/>
                        <a:pt x="71608" y="157166"/>
                      </a:cubicBezTo>
                      <a:cubicBezTo>
                        <a:pt x="72538" y="157166"/>
                        <a:pt x="73468" y="157166"/>
                        <a:pt x="74398" y="157166"/>
                      </a:cubicBezTo>
                      <a:cubicBezTo>
                        <a:pt x="73468" y="163676"/>
                        <a:pt x="74398" y="171116"/>
                        <a:pt x="75328" y="178555"/>
                      </a:cubicBezTo>
                      <a:cubicBezTo>
                        <a:pt x="76258" y="185065"/>
                        <a:pt x="77188" y="189715"/>
                        <a:pt x="79048" y="194365"/>
                      </a:cubicBezTo>
                      <a:cubicBezTo>
                        <a:pt x="79978" y="198085"/>
                        <a:pt x="81838" y="200875"/>
                        <a:pt x="83698" y="204595"/>
                      </a:cubicBezTo>
                      <a:cubicBezTo>
                        <a:pt x="85558" y="207385"/>
                        <a:pt x="87418" y="209245"/>
                        <a:pt x="89278" y="212035"/>
                      </a:cubicBezTo>
                      <a:lnTo>
                        <a:pt x="90208" y="213895"/>
                      </a:lnTo>
                      <a:cubicBezTo>
                        <a:pt x="92998" y="217615"/>
                        <a:pt x="97648" y="221334"/>
                        <a:pt x="103227" y="225054"/>
                      </a:cubicBezTo>
                      <a:cubicBezTo>
                        <a:pt x="109737" y="228774"/>
                        <a:pt x="116247" y="229704"/>
                        <a:pt x="123687" y="230634"/>
                      </a:cubicBezTo>
                      <a:cubicBezTo>
                        <a:pt x="124617" y="230634"/>
                        <a:pt x="126477" y="230634"/>
                        <a:pt x="127407" y="230634"/>
                      </a:cubicBezTo>
                      <a:cubicBezTo>
                        <a:pt x="132057" y="230634"/>
                        <a:pt x="137637" y="229704"/>
                        <a:pt x="143216" y="227844"/>
                      </a:cubicBezTo>
                      <a:cubicBezTo>
                        <a:pt x="148796" y="225984"/>
                        <a:pt x="154376" y="223195"/>
                        <a:pt x="159956" y="219474"/>
                      </a:cubicBezTo>
                      <a:cubicBezTo>
                        <a:pt x="160886" y="225984"/>
                        <a:pt x="162746" y="231564"/>
                        <a:pt x="164606" y="237144"/>
                      </a:cubicBezTo>
                      <a:cubicBezTo>
                        <a:pt x="167396" y="243654"/>
                        <a:pt x="170186" y="249234"/>
                        <a:pt x="173906" y="253884"/>
                      </a:cubicBezTo>
                      <a:cubicBezTo>
                        <a:pt x="177626" y="259464"/>
                        <a:pt x="181346" y="264113"/>
                        <a:pt x="185995" y="266903"/>
                      </a:cubicBezTo>
                      <a:cubicBezTo>
                        <a:pt x="191575" y="271553"/>
                        <a:pt x="197155" y="274343"/>
                        <a:pt x="202735" y="276203"/>
                      </a:cubicBezTo>
                      <a:cubicBezTo>
                        <a:pt x="205525" y="277133"/>
                        <a:pt x="208315" y="277133"/>
                        <a:pt x="211105" y="277133"/>
                      </a:cubicBezTo>
                      <a:cubicBezTo>
                        <a:pt x="214825" y="277133"/>
                        <a:pt x="218545" y="276203"/>
                        <a:pt x="222264" y="275273"/>
                      </a:cubicBezTo>
                      <a:cubicBezTo>
                        <a:pt x="227844" y="273413"/>
                        <a:pt x="233424" y="269693"/>
                        <a:pt x="238074" y="265044"/>
                      </a:cubicBezTo>
                      <a:cubicBezTo>
                        <a:pt x="239004" y="266903"/>
                        <a:pt x="239004" y="269693"/>
                        <a:pt x="239934" y="271553"/>
                      </a:cubicBezTo>
                      <a:cubicBezTo>
                        <a:pt x="241794" y="276203"/>
                        <a:pt x="245514" y="280853"/>
                        <a:pt x="250164" y="284573"/>
                      </a:cubicBezTo>
                      <a:cubicBezTo>
                        <a:pt x="255744" y="290153"/>
                        <a:pt x="262254" y="292943"/>
                        <a:pt x="267833" y="294803"/>
                      </a:cubicBezTo>
                      <a:cubicBezTo>
                        <a:pt x="274343" y="297593"/>
                        <a:pt x="281783" y="297593"/>
                        <a:pt x="286433" y="297593"/>
                      </a:cubicBezTo>
                      <a:lnTo>
                        <a:pt x="288293" y="297593"/>
                      </a:lnTo>
                      <a:cubicBezTo>
                        <a:pt x="293873" y="297593"/>
                        <a:pt x="300383" y="296663"/>
                        <a:pt x="306892" y="294803"/>
                      </a:cubicBezTo>
                      <a:cubicBezTo>
                        <a:pt x="313402" y="292943"/>
                        <a:pt x="319912" y="289223"/>
                        <a:pt x="325492" y="285503"/>
                      </a:cubicBezTo>
                      <a:cubicBezTo>
                        <a:pt x="329212" y="290153"/>
                        <a:pt x="333862" y="293873"/>
                        <a:pt x="339442" y="297593"/>
                      </a:cubicBezTo>
                      <a:cubicBezTo>
                        <a:pt x="347811" y="302243"/>
                        <a:pt x="358041" y="305032"/>
                        <a:pt x="369201" y="305032"/>
                      </a:cubicBezTo>
                      <a:lnTo>
                        <a:pt x="370131" y="305032"/>
                      </a:lnTo>
                      <a:cubicBezTo>
                        <a:pt x="381291" y="305032"/>
                        <a:pt x="392450" y="301313"/>
                        <a:pt x="401750" y="295733"/>
                      </a:cubicBezTo>
                      <a:cubicBezTo>
                        <a:pt x="407330" y="292013"/>
                        <a:pt x="411980" y="287363"/>
                        <a:pt x="414770" y="282713"/>
                      </a:cubicBezTo>
                      <a:cubicBezTo>
                        <a:pt x="416630" y="280853"/>
                        <a:pt x="417560" y="278063"/>
                        <a:pt x="418490" y="275273"/>
                      </a:cubicBezTo>
                      <a:lnTo>
                        <a:pt x="419420" y="273413"/>
                      </a:lnTo>
                      <a:cubicBezTo>
                        <a:pt x="420350" y="271553"/>
                        <a:pt x="420350" y="268763"/>
                        <a:pt x="421280" y="265973"/>
                      </a:cubicBezTo>
                      <a:lnTo>
                        <a:pt x="421280" y="265044"/>
                      </a:lnTo>
                      <a:cubicBezTo>
                        <a:pt x="423140" y="258534"/>
                        <a:pt x="422210" y="250164"/>
                        <a:pt x="416630" y="245514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93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xmlns="" id="{6DEED2FE-DC59-28CC-5DA1-3FA2EEEB3A42}"/>
                    </a:ext>
                  </a:extLst>
                </p:cNvPr>
                <p:cNvSpPr/>
                <p:nvPr/>
              </p:nvSpPr>
              <p:spPr>
                <a:xfrm>
                  <a:off x="1561178" y="3064448"/>
                  <a:ext cx="1465620" cy="1058314"/>
                </a:xfrm>
                <a:custGeom>
                  <a:avLst/>
                  <a:gdLst>
                    <a:gd name="connsiteX0" fmla="*/ 1463107 w 1465620"/>
                    <a:gd name="connsiteY0" fmla="*/ 810940 h 1058314"/>
                    <a:gd name="connsiteX1" fmla="*/ 1444507 w 1465620"/>
                    <a:gd name="connsiteY1" fmla="*/ 764441 h 1058314"/>
                    <a:gd name="connsiteX2" fmla="*/ 1384988 w 1465620"/>
                    <a:gd name="connsiteY2" fmla="*/ 685393 h 1058314"/>
                    <a:gd name="connsiteX3" fmla="*/ 1328260 w 1465620"/>
                    <a:gd name="connsiteY3" fmla="*/ 634245 h 1058314"/>
                    <a:gd name="connsiteX4" fmla="*/ 1267812 w 1465620"/>
                    <a:gd name="connsiteY4" fmla="*/ 598906 h 1058314"/>
                    <a:gd name="connsiteX5" fmla="*/ 1137615 w 1465620"/>
                    <a:gd name="connsiteY5" fmla="*/ 565426 h 1058314"/>
                    <a:gd name="connsiteX6" fmla="*/ 1102275 w 1465620"/>
                    <a:gd name="connsiteY6" fmla="*/ 563566 h 1058314"/>
                    <a:gd name="connsiteX7" fmla="*/ 1069726 w 1465620"/>
                    <a:gd name="connsiteY7" fmla="*/ 564496 h 1058314"/>
                    <a:gd name="connsiteX8" fmla="*/ 1004628 w 1465620"/>
                    <a:gd name="connsiteY8" fmla="*/ 573796 h 1058314"/>
                    <a:gd name="connsiteX9" fmla="*/ 780503 w 1465620"/>
                    <a:gd name="connsiteY9" fmla="*/ 705853 h 1058314"/>
                    <a:gd name="connsiteX10" fmla="*/ 717265 w 1465620"/>
                    <a:gd name="connsiteY10" fmla="*/ 815590 h 1058314"/>
                    <a:gd name="connsiteX11" fmla="*/ 701455 w 1465620"/>
                    <a:gd name="connsiteY11" fmla="*/ 881619 h 1058314"/>
                    <a:gd name="connsiteX12" fmla="*/ 699595 w 1465620"/>
                    <a:gd name="connsiteY12" fmla="*/ 953227 h 1058314"/>
                    <a:gd name="connsiteX13" fmla="*/ 707965 w 1465620"/>
                    <a:gd name="connsiteY13" fmla="*/ 960667 h 1058314"/>
                    <a:gd name="connsiteX14" fmla="*/ 708895 w 1465620"/>
                    <a:gd name="connsiteY14" fmla="*/ 960667 h 1058314"/>
                    <a:gd name="connsiteX15" fmla="*/ 713545 w 1465620"/>
                    <a:gd name="connsiteY15" fmla="*/ 957877 h 1058314"/>
                    <a:gd name="connsiteX16" fmla="*/ 715405 w 1465620"/>
                    <a:gd name="connsiteY16" fmla="*/ 959737 h 1058314"/>
                    <a:gd name="connsiteX17" fmla="*/ 717265 w 1465620"/>
                    <a:gd name="connsiteY17" fmla="*/ 961597 h 1058314"/>
                    <a:gd name="connsiteX18" fmla="*/ 728425 w 1465620"/>
                    <a:gd name="connsiteY18" fmla="*/ 969036 h 1058314"/>
                    <a:gd name="connsiteX19" fmla="*/ 757254 w 1465620"/>
                    <a:gd name="connsiteY19" fmla="*/ 983916 h 1058314"/>
                    <a:gd name="connsiteX20" fmla="*/ 793523 w 1465620"/>
                    <a:gd name="connsiteY20" fmla="*/ 997866 h 1058314"/>
                    <a:gd name="connsiteX21" fmla="*/ 810263 w 1465620"/>
                    <a:gd name="connsiteY21" fmla="*/ 1004375 h 1058314"/>
                    <a:gd name="connsiteX22" fmla="*/ 895821 w 1465620"/>
                    <a:gd name="connsiteY22" fmla="*/ 1033205 h 1058314"/>
                    <a:gd name="connsiteX23" fmla="*/ 986958 w 1465620"/>
                    <a:gd name="connsiteY23" fmla="*/ 1051804 h 1058314"/>
                    <a:gd name="connsiteX24" fmla="*/ 1075306 w 1465620"/>
                    <a:gd name="connsiteY24" fmla="*/ 1058314 h 1058314"/>
                    <a:gd name="connsiteX25" fmla="*/ 1076236 w 1465620"/>
                    <a:gd name="connsiteY25" fmla="*/ 1058314 h 1058314"/>
                    <a:gd name="connsiteX26" fmla="*/ 1251072 w 1465620"/>
                    <a:gd name="connsiteY26" fmla="*/ 1028555 h 1058314"/>
                    <a:gd name="connsiteX27" fmla="*/ 1329190 w 1465620"/>
                    <a:gd name="connsiteY27" fmla="*/ 989496 h 1058314"/>
                    <a:gd name="connsiteX28" fmla="*/ 1398008 w 1465620"/>
                    <a:gd name="connsiteY28" fmla="*/ 931837 h 1058314"/>
                    <a:gd name="connsiteX29" fmla="*/ 1445437 w 1465620"/>
                    <a:gd name="connsiteY29" fmla="*/ 870459 h 1058314"/>
                    <a:gd name="connsiteX30" fmla="*/ 1446367 w 1465620"/>
                    <a:gd name="connsiteY30" fmla="*/ 870459 h 1058314"/>
                    <a:gd name="connsiteX31" fmla="*/ 1447297 w 1465620"/>
                    <a:gd name="connsiteY31" fmla="*/ 870459 h 1058314"/>
                    <a:gd name="connsiteX32" fmla="*/ 1460317 w 1465620"/>
                    <a:gd name="connsiteY32" fmla="*/ 861159 h 1058314"/>
                    <a:gd name="connsiteX33" fmla="*/ 1463107 w 1465620"/>
                    <a:gd name="connsiteY33" fmla="*/ 810940 h 1058314"/>
                    <a:gd name="connsiteX34" fmla="*/ 469891 w 1465620"/>
                    <a:gd name="connsiteY34" fmla="*/ 192505 h 1058314"/>
                    <a:gd name="connsiteX35" fmla="*/ 422462 w 1465620"/>
                    <a:gd name="connsiteY35" fmla="*/ 113457 h 1058314"/>
                    <a:gd name="connsiteX36" fmla="*/ 263436 w 1465620"/>
                    <a:gd name="connsiteY36" fmla="*/ 16740 h 1058314"/>
                    <a:gd name="connsiteX37" fmla="*/ 167648 w 1465620"/>
                    <a:gd name="connsiteY37" fmla="*/ 0 h 1058314"/>
                    <a:gd name="connsiteX38" fmla="*/ 156489 w 1465620"/>
                    <a:gd name="connsiteY38" fmla="*/ 0 h 1058314"/>
                    <a:gd name="connsiteX39" fmla="*/ 156489 w 1465620"/>
                    <a:gd name="connsiteY39" fmla="*/ 0 h 1058314"/>
                    <a:gd name="connsiteX40" fmla="*/ 74651 w 1465620"/>
                    <a:gd name="connsiteY40" fmla="*/ 13950 h 1058314"/>
                    <a:gd name="connsiteX41" fmla="*/ 39312 w 1465620"/>
                    <a:gd name="connsiteY41" fmla="*/ 32549 h 1058314"/>
                    <a:gd name="connsiteX42" fmla="*/ 35592 w 1465620"/>
                    <a:gd name="connsiteY42" fmla="*/ 38129 h 1058314"/>
                    <a:gd name="connsiteX43" fmla="*/ 37452 w 1465620"/>
                    <a:gd name="connsiteY43" fmla="*/ 46499 h 1058314"/>
                    <a:gd name="connsiteX44" fmla="*/ 38382 w 1465620"/>
                    <a:gd name="connsiteY44" fmla="*/ 47429 h 1058314"/>
                    <a:gd name="connsiteX45" fmla="*/ 5832 w 1465620"/>
                    <a:gd name="connsiteY45" fmla="*/ 280853 h 1058314"/>
                    <a:gd name="connsiteX46" fmla="*/ 91390 w 1465620"/>
                    <a:gd name="connsiteY46" fmla="*/ 505908 h 1058314"/>
                    <a:gd name="connsiteX47" fmla="*/ 147189 w 1465620"/>
                    <a:gd name="connsiteY47" fmla="*/ 586816 h 1058314"/>
                    <a:gd name="connsiteX48" fmla="*/ 178808 w 1465620"/>
                    <a:gd name="connsiteY48" fmla="*/ 624945 h 1058314"/>
                    <a:gd name="connsiteX49" fmla="*/ 200198 w 1465620"/>
                    <a:gd name="connsiteY49" fmla="*/ 646334 h 1058314"/>
                    <a:gd name="connsiteX50" fmla="*/ 214147 w 1465620"/>
                    <a:gd name="connsiteY50" fmla="*/ 655634 h 1058314"/>
                    <a:gd name="connsiteX51" fmla="*/ 224377 w 1465620"/>
                    <a:gd name="connsiteY51" fmla="*/ 658424 h 1058314"/>
                    <a:gd name="connsiteX52" fmla="*/ 225307 w 1465620"/>
                    <a:gd name="connsiteY52" fmla="*/ 658424 h 1058314"/>
                    <a:gd name="connsiteX53" fmla="*/ 237397 w 1465620"/>
                    <a:gd name="connsiteY53" fmla="*/ 666794 h 1058314"/>
                    <a:gd name="connsiteX54" fmla="*/ 239257 w 1465620"/>
                    <a:gd name="connsiteY54" fmla="*/ 666794 h 1058314"/>
                    <a:gd name="connsiteX55" fmla="*/ 243907 w 1465620"/>
                    <a:gd name="connsiteY55" fmla="*/ 665864 h 1058314"/>
                    <a:gd name="connsiteX56" fmla="*/ 255996 w 1465620"/>
                    <a:gd name="connsiteY56" fmla="*/ 664004 h 1058314"/>
                    <a:gd name="connsiteX57" fmla="*/ 275526 w 1465620"/>
                    <a:gd name="connsiteY57" fmla="*/ 658424 h 1058314"/>
                    <a:gd name="connsiteX58" fmla="*/ 309005 w 1465620"/>
                    <a:gd name="connsiteY58" fmla="*/ 642614 h 1058314"/>
                    <a:gd name="connsiteX59" fmla="*/ 342484 w 1465620"/>
                    <a:gd name="connsiteY59" fmla="*/ 618435 h 1058314"/>
                    <a:gd name="connsiteX60" fmla="*/ 373173 w 1465620"/>
                    <a:gd name="connsiteY60" fmla="*/ 588676 h 1058314"/>
                    <a:gd name="connsiteX61" fmla="*/ 422462 w 1465620"/>
                    <a:gd name="connsiteY61" fmla="*/ 519857 h 1058314"/>
                    <a:gd name="connsiteX62" fmla="*/ 460591 w 1465620"/>
                    <a:gd name="connsiteY62" fmla="*/ 442669 h 1058314"/>
                    <a:gd name="connsiteX63" fmla="*/ 482911 w 1465620"/>
                    <a:gd name="connsiteY63" fmla="*/ 368271 h 1058314"/>
                    <a:gd name="connsiteX64" fmla="*/ 488491 w 1465620"/>
                    <a:gd name="connsiteY64" fmla="*/ 285503 h 1058314"/>
                    <a:gd name="connsiteX65" fmla="*/ 469891 w 1465620"/>
                    <a:gd name="connsiteY65" fmla="*/ 192505 h 1058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465620" h="1058314">
                      <a:moveTo>
                        <a:pt x="1463107" y="810940"/>
                      </a:moveTo>
                      <a:cubicBezTo>
                        <a:pt x="1459387" y="796061"/>
                        <a:pt x="1453807" y="780251"/>
                        <a:pt x="1444507" y="764441"/>
                      </a:cubicBezTo>
                      <a:cubicBezTo>
                        <a:pt x="1430558" y="738402"/>
                        <a:pt x="1411028" y="712363"/>
                        <a:pt x="1384988" y="685393"/>
                      </a:cubicBezTo>
                      <a:cubicBezTo>
                        <a:pt x="1365459" y="664934"/>
                        <a:pt x="1346860" y="648194"/>
                        <a:pt x="1328260" y="634245"/>
                      </a:cubicBezTo>
                      <a:cubicBezTo>
                        <a:pt x="1310590" y="621225"/>
                        <a:pt x="1290131" y="609135"/>
                        <a:pt x="1267812" y="598906"/>
                      </a:cubicBezTo>
                      <a:cubicBezTo>
                        <a:pt x="1227822" y="580306"/>
                        <a:pt x="1184114" y="569146"/>
                        <a:pt x="1137615" y="565426"/>
                      </a:cubicBezTo>
                      <a:cubicBezTo>
                        <a:pt x="1126455" y="564496"/>
                        <a:pt x="1114365" y="563566"/>
                        <a:pt x="1102275" y="563566"/>
                      </a:cubicBezTo>
                      <a:cubicBezTo>
                        <a:pt x="1092046" y="563566"/>
                        <a:pt x="1080886" y="563566"/>
                        <a:pt x="1069726" y="564496"/>
                      </a:cubicBezTo>
                      <a:cubicBezTo>
                        <a:pt x="1048337" y="566356"/>
                        <a:pt x="1026017" y="569146"/>
                        <a:pt x="1004628" y="573796"/>
                      </a:cubicBezTo>
                      <a:cubicBezTo>
                        <a:pt x="915350" y="594256"/>
                        <a:pt x="836302" y="640755"/>
                        <a:pt x="780503" y="705853"/>
                      </a:cubicBezTo>
                      <a:cubicBezTo>
                        <a:pt x="752604" y="738402"/>
                        <a:pt x="732145" y="775601"/>
                        <a:pt x="717265" y="815590"/>
                      </a:cubicBezTo>
                      <a:cubicBezTo>
                        <a:pt x="709825" y="836050"/>
                        <a:pt x="705175" y="858369"/>
                        <a:pt x="701455" y="881619"/>
                      </a:cubicBezTo>
                      <a:cubicBezTo>
                        <a:pt x="698665" y="903008"/>
                        <a:pt x="697735" y="926257"/>
                        <a:pt x="699595" y="953227"/>
                      </a:cubicBezTo>
                      <a:cubicBezTo>
                        <a:pt x="699595" y="957877"/>
                        <a:pt x="704245" y="960667"/>
                        <a:pt x="707965" y="960667"/>
                      </a:cubicBezTo>
                      <a:cubicBezTo>
                        <a:pt x="707965" y="960667"/>
                        <a:pt x="708895" y="960667"/>
                        <a:pt x="708895" y="960667"/>
                      </a:cubicBezTo>
                      <a:cubicBezTo>
                        <a:pt x="710755" y="960667"/>
                        <a:pt x="712615" y="959737"/>
                        <a:pt x="713545" y="957877"/>
                      </a:cubicBezTo>
                      <a:lnTo>
                        <a:pt x="715405" y="959737"/>
                      </a:lnTo>
                      <a:lnTo>
                        <a:pt x="717265" y="961597"/>
                      </a:lnTo>
                      <a:cubicBezTo>
                        <a:pt x="720055" y="964386"/>
                        <a:pt x="723775" y="967176"/>
                        <a:pt x="728425" y="969036"/>
                      </a:cubicBezTo>
                      <a:cubicBezTo>
                        <a:pt x="738654" y="975546"/>
                        <a:pt x="748884" y="980196"/>
                        <a:pt x="757254" y="983916"/>
                      </a:cubicBezTo>
                      <a:cubicBezTo>
                        <a:pt x="769344" y="989496"/>
                        <a:pt x="781433" y="994146"/>
                        <a:pt x="793523" y="997866"/>
                      </a:cubicBezTo>
                      <a:cubicBezTo>
                        <a:pt x="799103" y="999726"/>
                        <a:pt x="804683" y="1002516"/>
                        <a:pt x="810263" y="1004375"/>
                      </a:cubicBezTo>
                      <a:cubicBezTo>
                        <a:pt x="840022" y="1015535"/>
                        <a:pt x="867921" y="1024835"/>
                        <a:pt x="895821" y="1033205"/>
                      </a:cubicBezTo>
                      <a:cubicBezTo>
                        <a:pt x="926510" y="1041574"/>
                        <a:pt x="957199" y="1048084"/>
                        <a:pt x="986958" y="1051804"/>
                      </a:cubicBezTo>
                      <a:cubicBezTo>
                        <a:pt x="1014858" y="1055524"/>
                        <a:pt x="1044617" y="1058314"/>
                        <a:pt x="1075306" y="1058314"/>
                      </a:cubicBezTo>
                      <a:lnTo>
                        <a:pt x="1076236" y="1058314"/>
                      </a:lnTo>
                      <a:cubicBezTo>
                        <a:pt x="1138545" y="1058314"/>
                        <a:pt x="1197133" y="1048084"/>
                        <a:pt x="1251072" y="1028555"/>
                      </a:cubicBezTo>
                      <a:cubicBezTo>
                        <a:pt x="1277111" y="1019255"/>
                        <a:pt x="1304081" y="1005305"/>
                        <a:pt x="1329190" y="989496"/>
                      </a:cubicBezTo>
                      <a:cubicBezTo>
                        <a:pt x="1353369" y="973686"/>
                        <a:pt x="1375689" y="955087"/>
                        <a:pt x="1398008" y="931837"/>
                      </a:cubicBezTo>
                      <a:cubicBezTo>
                        <a:pt x="1414748" y="914168"/>
                        <a:pt x="1430558" y="893708"/>
                        <a:pt x="1445437" y="870459"/>
                      </a:cubicBezTo>
                      <a:cubicBezTo>
                        <a:pt x="1445437" y="870459"/>
                        <a:pt x="1446367" y="870459"/>
                        <a:pt x="1446367" y="870459"/>
                      </a:cubicBezTo>
                      <a:cubicBezTo>
                        <a:pt x="1446367" y="870459"/>
                        <a:pt x="1447297" y="870459"/>
                        <a:pt x="1447297" y="870459"/>
                      </a:cubicBezTo>
                      <a:cubicBezTo>
                        <a:pt x="1452877" y="870459"/>
                        <a:pt x="1458457" y="866739"/>
                        <a:pt x="1460317" y="861159"/>
                      </a:cubicBezTo>
                      <a:cubicBezTo>
                        <a:pt x="1466827" y="845350"/>
                        <a:pt x="1466827" y="828610"/>
                        <a:pt x="1463107" y="810940"/>
                      </a:cubicBezTo>
                      <a:close/>
                      <a:moveTo>
                        <a:pt x="469891" y="192505"/>
                      </a:moveTo>
                      <a:cubicBezTo>
                        <a:pt x="459661" y="163676"/>
                        <a:pt x="442922" y="136707"/>
                        <a:pt x="422462" y="113457"/>
                      </a:cubicBezTo>
                      <a:cubicBezTo>
                        <a:pt x="385263" y="70678"/>
                        <a:pt x="330394" y="37199"/>
                        <a:pt x="263436" y="16740"/>
                      </a:cubicBezTo>
                      <a:cubicBezTo>
                        <a:pt x="231817" y="6510"/>
                        <a:pt x="199268" y="930"/>
                        <a:pt x="167648" y="0"/>
                      </a:cubicBezTo>
                      <a:cubicBezTo>
                        <a:pt x="163929" y="0"/>
                        <a:pt x="160209" y="0"/>
                        <a:pt x="156489" y="0"/>
                      </a:cubicBezTo>
                      <a:lnTo>
                        <a:pt x="156489" y="0"/>
                      </a:lnTo>
                      <a:cubicBezTo>
                        <a:pt x="126729" y="0"/>
                        <a:pt x="98830" y="4650"/>
                        <a:pt x="74651" y="13950"/>
                      </a:cubicBezTo>
                      <a:cubicBezTo>
                        <a:pt x="63491" y="18600"/>
                        <a:pt x="51401" y="24179"/>
                        <a:pt x="39312" y="32549"/>
                      </a:cubicBezTo>
                      <a:cubicBezTo>
                        <a:pt x="37452" y="33479"/>
                        <a:pt x="36522" y="36269"/>
                        <a:pt x="35592" y="38129"/>
                      </a:cubicBezTo>
                      <a:cubicBezTo>
                        <a:pt x="34662" y="40919"/>
                        <a:pt x="35592" y="44639"/>
                        <a:pt x="37452" y="46499"/>
                      </a:cubicBezTo>
                      <a:cubicBezTo>
                        <a:pt x="37452" y="46499"/>
                        <a:pt x="38382" y="47429"/>
                        <a:pt x="38382" y="47429"/>
                      </a:cubicBezTo>
                      <a:cubicBezTo>
                        <a:pt x="3042" y="115317"/>
                        <a:pt x="-8117" y="194365"/>
                        <a:pt x="5832" y="280853"/>
                      </a:cubicBezTo>
                      <a:cubicBezTo>
                        <a:pt x="17922" y="354321"/>
                        <a:pt x="46751" y="432439"/>
                        <a:pt x="91390" y="505908"/>
                      </a:cubicBezTo>
                      <a:cubicBezTo>
                        <a:pt x="108130" y="533807"/>
                        <a:pt x="126729" y="560776"/>
                        <a:pt x="147189" y="586816"/>
                      </a:cubicBezTo>
                      <a:cubicBezTo>
                        <a:pt x="157419" y="598906"/>
                        <a:pt x="167648" y="610995"/>
                        <a:pt x="178808" y="624945"/>
                      </a:cubicBezTo>
                      <a:cubicBezTo>
                        <a:pt x="185318" y="632385"/>
                        <a:pt x="192758" y="639825"/>
                        <a:pt x="200198" y="646334"/>
                      </a:cubicBezTo>
                      <a:cubicBezTo>
                        <a:pt x="203918" y="650054"/>
                        <a:pt x="208567" y="652844"/>
                        <a:pt x="214147" y="655634"/>
                      </a:cubicBezTo>
                      <a:cubicBezTo>
                        <a:pt x="217867" y="657494"/>
                        <a:pt x="220657" y="658424"/>
                        <a:pt x="224377" y="658424"/>
                      </a:cubicBezTo>
                      <a:cubicBezTo>
                        <a:pt x="225307" y="658424"/>
                        <a:pt x="225307" y="658424"/>
                        <a:pt x="225307" y="658424"/>
                      </a:cubicBezTo>
                      <a:cubicBezTo>
                        <a:pt x="227167" y="663074"/>
                        <a:pt x="231817" y="666794"/>
                        <a:pt x="237397" y="666794"/>
                      </a:cubicBezTo>
                      <a:cubicBezTo>
                        <a:pt x="238327" y="666794"/>
                        <a:pt x="238327" y="666794"/>
                        <a:pt x="239257" y="666794"/>
                      </a:cubicBezTo>
                      <a:cubicBezTo>
                        <a:pt x="241117" y="666794"/>
                        <a:pt x="242977" y="666794"/>
                        <a:pt x="243907" y="665864"/>
                      </a:cubicBezTo>
                      <a:cubicBezTo>
                        <a:pt x="247627" y="665864"/>
                        <a:pt x="252276" y="664934"/>
                        <a:pt x="255996" y="664004"/>
                      </a:cubicBezTo>
                      <a:cubicBezTo>
                        <a:pt x="263436" y="662144"/>
                        <a:pt x="269946" y="660284"/>
                        <a:pt x="275526" y="658424"/>
                      </a:cubicBezTo>
                      <a:cubicBezTo>
                        <a:pt x="286686" y="654704"/>
                        <a:pt x="296915" y="649124"/>
                        <a:pt x="309005" y="642614"/>
                      </a:cubicBezTo>
                      <a:cubicBezTo>
                        <a:pt x="321095" y="635175"/>
                        <a:pt x="331324" y="627735"/>
                        <a:pt x="342484" y="618435"/>
                      </a:cubicBezTo>
                      <a:cubicBezTo>
                        <a:pt x="351784" y="610065"/>
                        <a:pt x="362014" y="600765"/>
                        <a:pt x="373173" y="588676"/>
                      </a:cubicBezTo>
                      <a:cubicBezTo>
                        <a:pt x="390843" y="569146"/>
                        <a:pt x="406653" y="546827"/>
                        <a:pt x="422462" y="519857"/>
                      </a:cubicBezTo>
                      <a:cubicBezTo>
                        <a:pt x="437342" y="495678"/>
                        <a:pt x="450362" y="469638"/>
                        <a:pt x="460591" y="442669"/>
                      </a:cubicBezTo>
                      <a:cubicBezTo>
                        <a:pt x="469891" y="418490"/>
                        <a:pt x="478261" y="393381"/>
                        <a:pt x="482911" y="368271"/>
                      </a:cubicBezTo>
                      <a:cubicBezTo>
                        <a:pt x="488491" y="344092"/>
                        <a:pt x="490351" y="317122"/>
                        <a:pt x="488491" y="285503"/>
                      </a:cubicBezTo>
                      <a:cubicBezTo>
                        <a:pt x="487561" y="252954"/>
                        <a:pt x="481051" y="222265"/>
                        <a:pt x="469891" y="192505"/>
                      </a:cubicBezTo>
                      <a:close/>
                    </a:path>
                  </a:pathLst>
                </a:custGeom>
                <a:solidFill>
                  <a:srgbClr val="FFD6BB"/>
                </a:solidFill>
                <a:ln w="93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xmlns="" id="{657026E6-8C95-CCE0-768D-6A923B663AE8}"/>
                    </a:ext>
                  </a:extLst>
                </p:cNvPr>
                <p:cNvSpPr/>
                <p:nvPr/>
              </p:nvSpPr>
              <p:spPr>
                <a:xfrm>
                  <a:off x="1635741" y="3270903"/>
                  <a:ext cx="1123737" cy="680278"/>
                </a:xfrm>
                <a:custGeom>
                  <a:avLst/>
                  <a:gdLst>
                    <a:gd name="connsiteX0" fmla="*/ 240022 w 1123737"/>
                    <a:gd name="connsiteY0" fmla="*/ 6510 h 680278"/>
                    <a:gd name="connsiteX1" fmla="*/ 184224 w 1123737"/>
                    <a:gd name="connsiteY1" fmla="*/ 930 h 680278"/>
                    <a:gd name="connsiteX2" fmla="*/ 141445 w 1123737"/>
                    <a:gd name="connsiteY2" fmla="*/ 0 h 680278"/>
                    <a:gd name="connsiteX3" fmla="*/ 126565 w 1123737"/>
                    <a:gd name="connsiteY3" fmla="*/ 0 h 680278"/>
                    <a:gd name="connsiteX4" fmla="*/ 14968 w 1123737"/>
                    <a:gd name="connsiteY4" fmla="*/ 10230 h 680278"/>
                    <a:gd name="connsiteX5" fmla="*/ 88 w 1123737"/>
                    <a:gd name="connsiteY5" fmla="*/ 28829 h 680278"/>
                    <a:gd name="connsiteX6" fmla="*/ 18688 w 1123737"/>
                    <a:gd name="connsiteY6" fmla="*/ 43709 h 680278"/>
                    <a:gd name="connsiteX7" fmla="*/ 126565 w 1123737"/>
                    <a:gd name="connsiteY7" fmla="*/ 37199 h 680278"/>
                    <a:gd name="connsiteX8" fmla="*/ 178644 w 1123737"/>
                    <a:gd name="connsiteY8" fmla="*/ 39059 h 680278"/>
                    <a:gd name="connsiteX9" fmla="*/ 239093 w 1123737"/>
                    <a:gd name="connsiteY9" fmla="*/ 41849 h 680278"/>
                    <a:gd name="connsiteX10" fmla="*/ 248392 w 1123737"/>
                    <a:gd name="connsiteY10" fmla="*/ 38129 h 680278"/>
                    <a:gd name="connsiteX11" fmla="*/ 255832 w 1123737"/>
                    <a:gd name="connsiteY11" fmla="*/ 26039 h 680278"/>
                    <a:gd name="connsiteX12" fmla="*/ 240022 w 1123737"/>
                    <a:gd name="connsiteY12" fmla="*/ 6510 h 680278"/>
                    <a:gd name="connsiteX13" fmla="*/ 227933 w 1123737"/>
                    <a:gd name="connsiteY13" fmla="*/ 102297 h 680278"/>
                    <a:gd name="connsiteX14" fmla="*/ 190734 w 1123737"/>
                    <a:gd name="connsiteY14" fmla="*/ 101367 h 680278"/>
                    <a:gd name="connsiteX15" fmla="*/ 66117 w 1123737"/>
                    <a:gd name="connsiteY15" fmla="*/ 119967 h 680278"/>
                    <a:gd name="connsiteX16" fmla="*/ 56817 w 1123737"/>
                    <a:gd name="connsiteY16" fmla="*/ 142286 h 680278"/>
                    <a:gd name="connsiteX17" fmla="*/ 66117 w 1123737"/>
                    <a:gd name="connsiteY17" fmla="*/ 151586 h 680278"/>
                    <a:gd name="connsiteX18" fmla="*/ 79136 w 1123737"/>
                    <a:gd name="connsiteY18" fmla="*/ 151586 h 680278"/>
                    <a:gd name="connsiteX19" fmla="*/ 85646 w 1123737"/>
                    <a:gd name="connsiteY19" fmla="*/ 149726 h 680278"/>
                    <a:gd name="connsiteX20" fmla="*/ 166554 w 1123737"/>
                    <a:gd name="connsiteY20" fmla="*/ 142286 h 680278"/>
                    <a:gd name="connsiteX21" fmla="*/ 172134 w 1123737"/>
                    <a:gd name="connsiteY21" fmla="*/ 142286 h 680278"/>
                    <a:gd name="connsiteX22" fmla="*/ 171204 w 1123737"/>
                    <a:gd name="connsiteY22" fmla="*/ 142286 h 680278"/>
                    <a:gd name="connsiteX23" fmla="*/ 222353 w 1123737"/>
                    <a:gd name="connsiteY23" fmla="*/ 143216 h 680278"/>
                    <a:gd name="connsiteX24" fmla="*/ 227933 w 1123737"/>
                    <a:gd name="connsiteY24" fmla="*/ 143216 h 680278"/>
                    <a:gd name="connsiteX25" fmla="*/ 238163 w 1123737"/>
                    <a:gd name="connsiteY25" fmla="*/ 139497 h 680278"/>
                    <a:gd name="connsiteX26" fmla="*/ 245602 w 1123737"/>
                    <a:gd name="connsiteY26" fmla="*/ 126477 h 680278"/>
                    <a:gd name="connsiteX27" fmla="*/ 241882 w 1123737"/>
                    <a:gd name="connsiteY27" fmla="*/ 111597 h 680278"/>
                    <a:gd name="connsiteX28" fmla="*/ 227933 w 1123737"/>
                    <a:gd name="connsiteY28" fmla="*/ 102297 h 680278"/>
                    <a:gd name="connsiteX29" fmla="*/ 1010974 w 1123737"/>
                    <a:gd name="connsiteY29" fmla="*/ 561706 h 680278"/>
                    <a:gd name="connsiteX30" fmla="*/ 1061192 w 1123737"/>
                    <a:gd name="connsiteY30" fmla="*/ 552406 h 680278"/>
                    <a:gd name="connsiteX31" fmla="*/ 1066772 w 1123737"/>
                    <a:gd name="connsiteY31" fmla="*/ 550547 h 680278"/>
                    <a:gd name="connsiteX32" fmla="*/ 1076072 w 1123737"/>
                    <a:gd name="connsiteY32" fmla="*/ 543107 h 680278"/>
                    <a:gd name="connsiteX33" fmla="*/ 1080722 w 1123737"/>
                    <a:gd name="connsiteY33" fmla="*/ 526367 h 680278"/>
                    <a:gd name="connsiteX34" fmla="*/ 1072352 w 1123737"/>
                    <a:gd name="connsiteY34" fmla="*/ 510557 h 680278"/>
                    <a:gd name="connsiteX35" fmla="*/ 1056542 w 1123737"/>
                    <a:gd name="connsiteY35" fmla="*/ 505908 h 680278"/>
                    <a:gd name="connsiteX36" fmla="*/ 1055612 w 1123737"/>
                    <a:gd name="connsiteY36" fmla="*/ 505908 h 680278"/>
                    <a:gd name="connsiteX37" fmla="*/ 1001674 w 1123737"/>
                    <a:gd name="connsiteY37" fmla="*/ 514277 h 680278"/>
                    <a:gd name="connsiteX38" fmla="*/ 946805 w 1123737"/>
                    <a:gd name="connsiteY38" fmla="*/ 527297 h 680278"/>
                    <a:gd name="connsiteX39" fmla="*/ 841718 w 1123737"/>
                    <a:gd name="connsiteY39" fmla="*/ 558916 h 680278"/>
                    <a:gd name="connsiteX40" fmla="*/ 830558 w 1123737"/>
                    <a:gd name="connsiteY40" fmla="*/ 570076 h 680278"/>
                    <a:gd name="connsiteX41" fmla="*/ 830558 w 1123737"/>
                    <a:gd name="connsiteY41" fmla="*/ 584956 h 680278"/>
                    <a:gd name="connsiteX42" fmla="*/ 841718 w 1123737"/>
                    <a:gd name="connsiteY42" fmla="*/ 596115 h 680278"/>
                    <a:gd name="connsiteX43" fmla="*/ 856597 w 1123737"/>
                    <a:gd name="connsiteY43" fmla="*/ 596115 h 680278"/>
                    <a:gd name="connsiteX44" fmla="*/ 868687 w 1123737"/>
                    <a:gd name="connsiteY44" fmla="*/ 593325 h 680278"/>
                    <a:gd name="connsiteX45" fmla="*/ 961685 w 1123737"/>
                    <a:gd name="connsiteY45" fmla="*/ 571006 h 680278"/>
                    <a:gd name="connsiteX46" fmla="*/ 1010974 w 1123737"/>
                    <a:gd name="connsiteY46" fmla="*/ 561706 h 680278"/>
                    <a:gd name="connsiteX47" fmla="*/ 1123501 w 1123737"/>
                    <a:gd name="connsiteY47" fmla="*/ 618435 h 680278"/>
                    <a:gd name="connsiteX48" fmla="*/ 1115131 w 1123737"/>
                    <a:gd name="connsiteY48" fmla="*/ 604485 h 680278"/>
                    <a:gd name="connsiteX49" fmla="*/ 1102111 w 1123737"/>
                    <a:gd name="connsiteY49" fmla="*/ 600765 h 680278"/>
                    <a:gd name="connsiteX50" fmla="*/ 1100252 w 1123737"/>
                    <a:gd name="connsiteY50" fmla="*/ 600765 h 680278"/>
                    <a:gd name="connsiteX51" fmla="*/ 1058403 w 1123737"/>
                    <a:gd name="connsiteY51" fmla="*/ 609135 h 680278"/>
                    <a:gd name="connsiteX52" fmla="*/ 1018413 w 1123737"/>
                    <a:gd name="connsiteY52" fmla="*/ 620295 h 680278"/>
                    <a:gd name="connsiteX53" fmla="*/ 939365 w 1123737"/>
                    <a:gd name="connsiteY53" fmla="*/ 645404 h 680278"/>
                    <a:gd name="connsiteX54" fmla="*/ 929135 w 1123737"/>
                    <a:gd name="connsiteY54" fmla="*/ 668654 h 680278"/>
                    <a:gd name="connsiteX55" fmla="*/ 939365 w 1123737"/>
                    <a:gd name="connsiteY55" fmla="*/ 678883 h 680278"/>
                    <a:gd name="connsiteX56" fmla="*/ 953315 w 1123737"/>
                    <a:gd name="connsiteY56" fmla="*/ 678883 h 680278"/>
                    <a:gd name="connsiteX57" fmla="*/ 1021203 w 1123737"/>
                    <a:gd name="connsiteY57" fmla="*/ 659354 h 680278"/>
                    <a:gd name="connsiteX58" fmla="*/ 1064912 w 1123737"/>
                    <a:gd name="connsiteY58" fmla="*/ 650054 h 680278"/>
                    <a:gd name="connsiteX59" fmla="*/ 1110481 w 1123737"/>
                    <a:gd name="connsiteY59" fmla="*/ 640754 h 680278"/>
                    <a:gd name="connsiteX60" fmla="*/ 1118851 w 1123737"/>
                    <a:gd name="connsiteY60" fmla="*/ 634245 h 680278"/>
                    <a:gd name="connsiteX61" fmla="*/ 1123501 w 1123737"/>
                    <a:gd name="connsiteY61" fmla="*/ 618435 h 680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</a:cxnLst>
                  <a:rect l="l" t="t" r="r" b="b"/>
                  <a:pathLst>
                    <a:path w="1123737" h="680278">
                      <a:moveTo>
                        <a:pt x="240022" y="6510"/>
                      </a:moveTo>
                      <a:cubicBezTo>
                        <a:pt x="221423" y="2790"/>
                        <a:pt x="202823" y="1860"/>
                        <a:pt x="184224" y="930"/>
                      </a:cubicBezTo>
                      <a:cubicBezTo>
                        <a:pt x="170274" y="0"/>
                        <a:pt x="155395" y="0"/>
                        <a:pt x="141445" y="0"/>
                      </a:cubicBezTo>
                      <a:cubicBezTo>
                        <a:pt x="136795" y="0"/>
                        <a:pt x="131215" y="0"/>
                        <a:pt x="126565" y="0"/>
                      </a:cubicBezTo>
                      <a:cubicBezTo>
                        <a:pt x="89366" y="0"/>
                        <a:pt x="52167" y="3720"/>
                        <a:pt x="14968" y="10230"/>
                      </a:cubicBezTo>
                      <a:cubicBezTo>
                        <a:pt x="5668" y="12090"/>
                        <a:pt x="-842" y="19530"/>
                        <a:pt x="88" y="28829"/>
                      </a:cubicBezTo>
                      <a:cubicBezTo>
                        <a:pt x="1018" y="38129"/>
                        <a:pt x="9388" y="45569"/>
                        <a:pt x="18688" y="43709"/>
                      </a:cubicBezTo>
                      <a:cubicBezTo>
                        <a:pt x="54027" y="38129"/>
                        <a:pt x="90296" y="37199"/>
                        <a:pt x="126565" y="37199"/>
                      </a:cubicBezTo>
                      <a:cubicBezTo>
                        <a:pt x="144235" y="37199"/>
                        <a:pt x="161904" y="38129"/>
                        <a:pt x="178644" y="39059"/>
                      </a:cubicBezTo>
                      <a:cubicBezTo>
                        <a:pt x="199104" y="39989"/>
                        <a:pt x="219563" y="41849"/>
                        <a:pt x="239093" y="41849"/>
                      </a:cubicBezTo>
                      <a:cubicBezTo>
                        <a:pt x="242812" y="41849"/>
                        <a:pt x="245602" y="39989"/>
                        <a:pt x="248392" y="38129"/>
                      </a:cubicBezTo>
                      <a:cubicBezTo>
                        <a:pt x="252112" y="35339"/>
                        <a:pt x="254902" y="30689"/>
                        <a:pt x="255832" y="26039"/>
                      </a:cubicBezTo>
                      <a:cubicBezTo>
                        <a:pt x="256762" y="16739"/>
                        <a:pt x="249322" y="8370"/>
                        <a:pt x="240022" y="6510"/>
                      </a:cubicBezTo>
                      <a:close/>
                      <a:moveTo>
                        <a:pt x="227933" y="102297"/>
                      </a:moveTo>
                      <a:cubicBezTo>
                        <a:pt x="215843" y="101367"/>
                        <a:pt x="203753" y="101367"/>
                        <a:pt x="190734" y="101367"/>
                      </a:cubicBezTo>
                      <a:cubicBezTo>
                        <a:pt x="148885" y="101367"/>
                        <a:pt x="106106" y="106017"/>
                        <a:pt x="66117" y="119967"/>
                      </a:cubicBezTo>
                      <a:cubicBezTo>
                        <a:pt x="57747" y="122757"/>
                        <a:pt x="53097" y="133917"/>
                        <a:pt x="56817" y="142286"/>
                      </a:cubicBezTo>
                      <a:cubicBezTo>
                        <a:pt x="58677" y="146007"/>
                        <a:pt x="61467" y="149726"/>
                        <a:pt x="66117" y="151586"/>
                      </a:cubicBezTo>
                      <a:cubicBezTo>
                        <a:pt x="70767" y="153446"/>
                        <a:pt x="74487" y="153446"/>
                        <a:pt x="79136" y="151586"/>
                      </a:cubicBezTo>
                      <a:cubicBezTo>
                        <a:pt x="80996" y="150656"/>
                        <a:pt x="83786" y="150656"/>
                        <a:pt x="85646" y="149726"/>
                      </a:cubicBezTo>
                      <a:cubicBezTo>
                        <a:pt x="112616" y="143216"/>
                        <a:pt x="139585" y="142286"/>
                        <a:pt x="166554" y="142286"/>
                      </a:cubicBezTo>
                      <a:cubicBezTo>
                        <a:pt x="168414" y="142286"/>
                        <a:pt x="170274" y="142286"/>
                        <a:pt x="172134" y="142286"/>
                      </a:cubicBezTo>
                      <a:cubicBezTo>
                        <a:pt x="172134" y="142286"/>
                        <a:pt x="172134" y="142286"/>
                        <a:pt x="171204" y="142286"/>
                      </a:cubicBezTo>
                      <a:cubicBezTo>
                        <a:pt x="187944" y="142286"/>
                        <a:pt x="204683" y="143216"/>
                        <a:pt x="222353" y="143216"/>
                      </a:cubicBezTo>
                      <a:cubicBezTo>
                        <a:pt x="224213" y="143216"/>
                        <a:pt x="226073" y="143216"/>
                        <a:pt x="227933" y="143216"/>
                      </a:cubicBezTo>
                      <a:cubicBezTo>
                        <a:pt x="231653" y="143216"/>
                        <a:pt x="234443" y="141357"/>
                        <a:pt x="238163" y="139497"/>
                      </a:cubicBezTo>
                      <a:cubicBezTo>
                        <a:pt x="242812" y="136707"/>
                        <a:pt x="245602" y="131127"/>
                        <a:pt x="245602" y="126477"/>
                      </a:cubicBezTo>
                      <a:cubicBezTo>
                        <a:pt x="246532" y="120897"/>
                        <a:pt x="244672" y="115317"/>
                        <a:pt x="241882" y="111597"/>
                      </a:cubicBezTo>
                      <a:cubicBezTo>
                        <a:pt x="239093" y="106017"/>
                        <a:pt x="233513" y="102297"/>
                        <a:pt x="227933" y="102297"/>
                      </a:cubicBezTo>
                      <a:close/>
                      <a:moveTo>
                        <a:pt x="1010974" y="561706"/>
                      </a:moveTo>
                      <a:cubicBezTo>
                        <a:pt x="1027713" y="558916"/>
                        <a:pt x="1044453" y="557056"/>
                        <a:pt x="1061192" y="552406"/>
                      </a:cubicBezTo>
                      <a:cubicBezTo>
                        <a:pt x="1063052" y="551476"/>
                        <a:pt x="1064912" y="551476"/>
                        <a:pt x="1066772" y="550547"/>
                      </a:cubicBezTo>
                      <a:cubicBezTo>
                        <a:pt x="1070492" y="548687"/>
                        <a:pt x="1074212" y="546827"/>
                        <a:pt x="1076072" y="543107"/>
                      </a:cubicBezTo>
                      <a:cubicBezTo>
                        <a:pt x="1079792" y="538457"/>
                        <a:pt x="1081652" y="531947"/>
                        <a:pt x="1080722" y="526367"/>
                      </a:cubicBezTo>
                      <a:cubicBezTo>
                        <a:pt x="1079792" y="519857"/>
                        <a:pt x="1077002" y="514277"/>
                        <a:pt x="1072352" y="510557"/>
                      </a:cubicBezTo>
                      <a:cubicBezTo>
                        <a:pt x="1067702" y="506838"/>
                        <a:pt x="1063052" y="505908"/>
                        <a:pt x="1056542" y="505908"/>
                      </a:cubicBezTo>
                      <a:cubicBezTo>
                        <a:pt x="1056542" y="505908"/>
                        <a:pt x="1055612" y="505908"/>
                        <a:pt x="1055612" y="505908"/>
                      </a:cubicBezTo>
                      <a:cubicBezTo>
                        <a:pt x="1037013" y="505908"/>
                        <a:pt x="1019343" y="510557"/>
                        <a:pt x="1001674" y="514277"/>
                      </a:cubicBezTo>
                      <a:cubicBezTo>
                        <a:pt x="983074" y="517997"/>
                        <a:pt x="965405" y="522647"/>
                        <a:pt x="946805" y="527297"/>
                      </a:cubicBezTo>
                      <a:cubicBezTo>
                        <a:pt x="911466" y="536597"/>
                        <a:pt x="877057" y="548687"/>
                        <a:pt x="841718" y="558916"/>
                      </a:cubicBezTo>
                      <a:cubicBezTo>
                        <a:pt x="837068" y="560776"/>
                        <a:pt x="832418" y="565426"/>
                        <a:pt x="830558" y="570076"/>
                      </a:cubicBezTo>
                      <a:cubicBezTo>
                        <a:pt x="828698" y="574726"/>
                        <a:pt x="828698" y="580306"/>
                        <a:pt x="830558" y="584956"/>
                      </a:cubicBezTo>
                      <a:cubicBezTo>
                        <a:pt x="832418" y="589606"/>
                        <a:pt x="836138" y="594255"/>
                        <a:pt x="841718" y="596115"/>
                      </a:cubicBezTo>
                      <a:cubicBezTo>
                        <a:pt x="847298" y="597975"/>
                        <a:pt x="851947" y="597975"/>
                        <a:pt x="856597" y="596115"/>
                      </a:cubicBezTo>
                      <a:cubicBezTo>
                        <a:pt x="860317" y="595185"/>
                        <a:pt x="864967" y="594255"/>
                        <a:pt x="868687" y="593325"/>
                      </a:cubicBezTo>
                      <a:cubicBezTo>
                        <a:pt x="899376" y="585886"/>
                        <a:pt x="930996" y="577516"/>
                        <a:pt x="961685" y="571006"/>
                      </a:cubicBezTo>
                      <a:cubicBezTo>
                        <a:pt x="978424" y="568216"/>
                        <a:pt x="994234" y="564496"/>
                        <a:pt x="1010974" y="561706"/>
                      </a:cubicBezTo>
                      <a:close/>
                      <a:moveTo>
                        <a:pt x="1123501" y="618435"/>
                      </a:moveTo>
                      <a:cubicBezTo>
                        <a:pt x="1122571" y="612855"/>
                        <a:pt x="1119781" y="608205"/>
                        <a:pt x="1115131" y="604485"/>
                      </a:cubicBezTo>
                      <a:cubicBezTo>
                        <a:pt x="1111411" y="601695"/>
                        <a:pt x="1106761" y="600765"/>
                        <a:pt x="1102111" y="600765"/>
                      </a:cubicBezTo>
                      <a:cubicBezTo>
                        <a:pt x="1101181" y="600765"/>
                        <a:pt x="1101181" y="600765"/>
                        <a:pt x="1100252" y="600765"/>
                      </a:cubicBezTo>
                      <a:cubicBezTo>
                        <a:pt x="1086302" y="601695"/>
                        <a:pt x="1072352" y="605415"/>
                        <a:pt x="1058403" y="609135"/>
                      </a:cubicBezTo>
                      <a:cubicBezTo>
                        <a:pt x="1045383" y="612855"/>
                        <a:pt x="1032363" y="616575"/>
                        <a:pt x="1018413" y="620295"/>
                      </a:cubicBezTo>
                      <a:cubicBezTo>
                        <a:pt x="992374" y="627735"/>
                        <a:pt x="965405" y="637034"/>
                        <a:pt x="939365" y="645404"/>
                      </a:cubicBezTo>
                      <a:cubicBezTo>
                        <a:pt x="930065" y="648194"/>
                        <a:pt x="925416" y="660284"/>
                        <a:pt x="929135" y="668654"/>
                      </a:cubicBezTo>
                      <a:cubicBezTo>
                        <a:pt x="930996" y="673303"/>
                        <a:pt x="934715" y="677023"/>
                        <a:pt x="939365" y="678883"/>
                      </a:cubicBezTo>
                      <a:cubicBezTo>
                        <a:pt x="944015" y="680743"/>
                        <a:pt x="948665" y="680743"/>
                        <a:pt x="953315" y="678883"/>
                      </a:cubicBezTo>
                      <a:cubicBezTo>
                        <a:pt x="975634" y="671444"/>
                        <a:pt x="997954" y="664934"/>
                        <a:pt x="1021203" y="659354"/>
                      </a:cubicBezTo>
                      <a:cubicBezTo>
                        <a:pt x="1036083" y="655634"/>
                        <a:pt x="1050033" y="652844"/>
                        <a:pt x="1064912" y="650054"/>
                      </a:cubicBezTo>
                      <a:cubicBezTo>
                        <a:pt x="1079792" y="647264"/>
                        <a:pt x="1095602" y="644474"/>
                        <a:pt x="1110481" y="640754"/>
                      </a:cubicBezTo>
                      <a:cubicBezTo>
                        <a:pt x="1114201" y="638894"/>
                        <a:pt x="1116991" y="637034"/>
                        <a:pt x="1118851" y="634245"/>
                      </a:cubicBezTo>
                      <a:cubicBezTo>
                        <a:pt x="1122571" y="629595"/>
                        <a:pt x="1124431" y="624015"/>
                        <a:pt x="1123501" y="618435"/>
                      </a:cubicBezTo>
                      <a:close/>
                    </a:path>
                  </a:pathLst>
                </a:custGeom>
                <a:solidFill>
                  <a:srgbClr val="FFAD6D"/>
                </a:solidFill>
                <a:ln w="93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xmlns="" id="{44BC041A-8A7F-E28D-620C-FF8B65760D8F}"/>
                    </a:ext>
                  </a:extLst>
                </p:cNvPr>
                <p:cNvSpPr/>
                <p:nvPr/>
              </p:nvSpPr>
              <p:spPr>
                <a:xfrm>
                  <a:off x="1540972" y="2292567"/>
                  <a:ext cx="1950539" cy="3489274"/>
                </a:xfrm>
                <a:custGeom>
                  <a:avLst/>
                  <a:gdLst>
                    <a:gd name="connsiteX0" fmla="*/ 1945512 w 1950539"/>
                    <a:gd name="connsiteY0" fmla="*/ 820240 h 3489274"/>
                    <a:gd name="connsiteX1" fmla="*/ 1908313 w 1950539"/>
                    <a:gd name="connsiteY1" fmla="*/ 688183 h 3489274"/>
                    <a:gd name="connsiteX2" fmla="*/ 1843215 w 1950539"/>
                    <a:gd name="connsiteY2" fmla="*/ 564496 h 3489274"/>
                    <a:gd name="connsiteX3" fmla="*/ 1755797 w 1950539"/>
                    <a:gd name="connsiteY3" fmla="*/ 447319 h 3489274"/>
                    <a:gd name="connsiteX4" fmla="*/ 1656289 w 1950539"/>
                    <a:gd name="connsiteY4" fmla="*/ 345021 h 3489274"/>
                    <a:gd name="connsiteX5" fmla="*/ 1548412 w 1950539"/>
                    <a:gd name="connsiteY5" fmla="*/ 256674 h 3489274"/>
                    <a:gd name="connsiteX6" fmla="*/ 1435885 w 1950539"/>
                    <a:gd name="connsiteY6" fmla="*/ 185065 h 3489274"/>
                    <a:gd name="connsiteX7" fmla="*/ 1305688 w 1950539"/>
                    <a:gd name="connsiteY7" fmla="*/ 119037 h 3489274"/>
                    <a:gd name="connsiteX8" fmla="*/ 1024835 w 1950539"/>
                    <a:gd name="connsiteY8" fmla="*/ 25109 h 3489274"/>
                    <a:gd name="connsiteX9" fmla="*/ 876968 w 1950539"/>
                    <a:gd name="connsiteY9" fmla="*/ 2790 h 3489274"/>
                    <a:gd name="connsiteX10" fmla="*/ 804430 w 1950539"/>
                    <a:gd name="connsiteY10" fmla="*/ 0 h 3489274"/>
                    <a:gd name="connsiteX11" fmla="*/ 730962 w 1950539"/>
                    <a:gd name="connsiteY11" fmla="*/ 2790 h 3489274"/>
                    <a:gd name="connsiteX12" fmla="*/ 606345 w 1950539"/>
                    <a:gd name="connsiteY12" fmla="*/ 23249 h 3489274"/>
                    <a:gd name="connsiteX13" fmla="*/ 503118 w 1950539"/>
                    <a:gd name="connsiteY13" fmla="*/ 57659 h 3489274"/>
                    <a:gd name="connsiteX14" fmla="*/ 292943 w 1950539"/>
                    <a:gd name="connsiteY14" fmla="*/ 172046 h 3489274"/>
                    <a:gd name="connsiteX15" fmla="*/ 209245 w 1950539"/>
                    <a:gd name="connsiteY15" fmla="*/ 249234 h 3489274"/>
                    <a:gd name="connsiteX16" fmla="*/ 155306 w 1950539"/>
                    <a:gd name="connsiteY16" fmla="*/ 338512 h 3489274"/>
                    <a:gd name="connsiteX17" fmla="*/ 155306 w 1950539"/>
                    <a:gd name="connsiteY17" fmla="*/ 349671 h 3489274"/>
                    <a:gd name="connsiteX18" fmla="*/ 154376 w 1950539"/>
                    <a:gd name="connsiteY18" fmla="*/ 358041 h 3489274"/>
                    <a:gd name="connsiteX19" fmla="*/ 159956 w 1950539"/>
                    <a:gd name="connsiteY19" fmla="*/ 367341 h 3489274"/>
                    <a:gd name="connsiteX20" fmla="*/ 168326 w 1950539"/>
                    <a:gd name="connsiteY20" fmla="*/ 370131 h 3489274"/>
                    <a:gd name="connsiteX21" fmla="*/ 171116 w 1950539"/>
                    <a:gd name="connsiteY21" fmla="*/ 370131 h 3489274"/>
                    <a:gd name="connsiteX22" fmla="*/ 180416 w 1950539"/>
                    <a:gd name="connsiteY22" fmla="*/ 364551 h 3489274"/>
                    <a:gd name="connsiteX23" fmla="*/ 199945 w 1950539"/>
                    <a:gd name="connsiteY23" fmla="*/ 336652 h 3489274"/>
                    <a:gd name="connsiteX24" fmla="*/ 262254 w 1950539"/>
                    <a:gd name="connsiteY24" fmla="*/ 286433 h 3489274"/>
                    <a:gd name="connsiteX25" fmla="*/ 261324 w 1950539"/>
                    <a:gd name="connsiteY25" fmla="*/ 286433 h 3489274"/>
                    <a:gd name="connsiteX26" fmla="*/ 299453 w 1950539"/>
                    <a:gd name="connsiteY26" fmla="*/ 263184 h 3489274"/>
                    <a:gd name="connsiteX27" fmla="*/ 313402 w 1950539"/>
                    <a:gd name="connsiteY27" fmla="*/ 254814 h 3489274"/>
                    <a:gd name="connsiteX28" fmla="*/ 338512 w 1950539"/>
                    <a:gd name="connsiteY28" fmla="*/ 239934 h 3489274"/>
                    <a:gd name="connsiteX29" fmla="*/ 428720 w 1950539"/>
                    <a:gd name="connsiteY29" fmla="*/ 200875 h 3489274"/>
                    <a:gd name="connsiteX30" fmla="*/ 632384 w 1950539"/>
                    <a:gd name="connsiteY30" fmla="*/ 168326 h 3489274"/>
                    <a:gd name="connsiteX31" fmla="*/ 633315 w 1950539"/>
                    <a:gd name="connsiteY31" fmla="*/ 168326 h 3489274"/>
                    <a:gd name="connsiteX32" fmla="*/ 634244 w 1950539"/>
                    <a:gd name="connsiteY32" fmla="*/ 168326 h 3489274"/>
                    <a:gd name="connsiteX33" fmla="*/ 697483 w 1950539"/>
                    <a:gd name="connsiteY33" fmla="*/ 166466 h 3489274"/>
                    <a:gd name="connsiteX34" fmla="*/ 782111 w 1950539"/>
                    <a:gd name="connsiteY34" fmla="*/ 169256 h 3489274"/>
                    <a:gd name="connsiteX35" fmla="*/ 936487 w 1950539"/>
                    <a:gd name="connsiteY35" fmla="*/ 191575 h 3489274"/>
                    <a:gd name="connsiteX36" fmla="*/ 934627 w 1950539"/>
                    <a:gd name="connsiteY36" fmla="*/ 190645 h 3489274"/>
                    <a:gd name="connsiteX37" fmla="*/ 1231290 w 1950539"/>
                    <a:gd name="connsiteY37" fmla="*/ 295733 h 3489274"/>
                    <a:gd name="connsiteX38" fmla="*/ 1408916 w 1950539"/>
                    <a:gd name="connsiteY38" fmla="*/ 401750 h 3489274"/>
                    <a:gd name="connsiteX39" fmla="*/ 1560502 w 1950539"/>
                    <a:gd name="connsiteY39" fmla="*/ 519857 h 3489274"/>
                    <a:gd name="connsiteX40" fmla="*/ 1735337 w 1950539"/>
                    <a:gd name="connsiteY40" fmla="*/ 719802 h 3489274"/>
                    <a:gd name="connsiteX41" fmla="*/ 1808806 w 1950539"/>
                    <a:gd name="connsiteY41" fmla="*/ 874178 h 3489274"/>
                    <a:gd name="connsiteX42" fmla="*/ 1808806 w 1950539"/>
                    <a:gd name="connsiteY42" fmla="*/ 874178 h 3489274"/>
                    <a:gd name="connsiteX43" fmla="*/ 1808806 w 1950539"/>
                    <a:gd name="connsiteY43" fmla="*/ 875108 h 3489274"/>
                    <a:gd name="connsiteX44" fmla="*/ 1833915 w 1950539"/>
                    <a:gd name="connsiteY44" fmla="*/ 1016465 h 3489274"/>
                    <a:gd name="connsiteX45" fmla="*/ 1830195 w 1950539"/>
                    <a:gd name="connsiteY45" fmla="*/ 1111323 h 3489274"/>
                    <a:gd name="connsiteX46" fmla="*/ 1817175 w 1950539"/>
                    <a:gd name="connsiteY46" fmla="*/ 1193161 h 3489274"/>
                    <a:gd name="connsiteX47" fmla="*/ 1812526 w 1950539"/>
                    <a:gd name="connsiteY47" fmla="*/ 1216410 h 3489274"/>
                    <a:gd name="connsiteX48" fmla="*/ 1811596 w 1950539"/>
                    <a:gd name="connsiteY48" fmla="*/ 1218270 h 3489274"/>
                    <a:gd name="connsiteX49" fmla="*/ 1802296 w 1950539"/>
                    <a:gd name="connsiteY49" fmla="*/ 1238730 h 3489274"/>
                    <a:gd name="connsiteX50" fmla="*/ 1799506 w 1950539"/>
                    <a:gd name="connsiteY50" fmla="*/ 1248029 h 3489274"/>
                    <a:gd name="connsiteX51" fmla="*/ 1797646 w 1950539"/>
                    <a:gd name="connsiteY51" fmla="*/ 1254539 h 3489274"/>
                    <a:gd name="connsiteX52" fmla="*/ 1794856 w 1950539"/>
                    <a:gd name="connsiteY52" fmla="*/ 1260119 h 3489274"/>
                    <a:gd name="connsiteX53" fmla="*/ 1794856 w 1950539"/>
                    <a:gd name="connsiteY53" fmla="*/ 1269419 h 3489274"/>
                    <a:gd name="connsiteX54" fmla="*/ 1802296 w 1950539"/>
                    <a:gd name="connsiteY54" fmla="*/ 1276859 h 3489274"/>
                    <a:gd name="connsiteX55" fmla="*/ 1806946 w 1950539"/>
                    <a:gd name="connsiteY55" fmla="*/ 1277789 h 3489274"/>
                    <a:gd name="connsiteX56" fmla="*/ 1819035 w 1950539"/>
                    <a:gd name="connsiteY56" fmla="*/ 1269419 h 3489274"/>
                    <a:gd name="connsiteX57" fmla="*/ 1820895 w 1950539"/>
                    <a:gd name="connsiteY57" fmla="*/ 1264769 h 3489274"/>
                    <a:gd name="connsiteX58" fmla="*/ 1825545 w 1950539"/>
                    <a:gd name="connsiteY58" fmla="*/ 1258259 h 3489274"/>
                    <a:gd name="connsiteX59" fmla="*/ 1830195 w 1950539"/>
                    <a:gd name="connsiteY59" fmla="*/ 1250819 h 3489274"/>
                    <a:gd name="connsiteX60" fmla="*/ 1832985 w 1950539"/>
                    <a:gd name="connsiteY60" fmla="*/ 1246169 h 3489274"/>
                    <a:gd name="connsiteX61" fmla="*/ 1835775 w 1950539"/>
                    <a:gd name="connsiteY61" fmla="*/ 1241519 h 3489274"/>
                    <a:gd name="connsiteX62" fmla="*/ 1841355 w 1950539"/>
                    <a:gd name="connsiteY62" fmla="*/ 1234080 h 3489274"/>
                    <a:gd name="connsiteX63" fmla="*/ 1843215 w 1950539"/>
                    <a:gd name="connsiteY63" fmla="*/ 1228500 h 3489274"/>
                    <a:gd name="connsiteX64" fmla="*/ 1860884 w 1950539"/>
                    <a:gd name="connsiteY64" fmla="*/ 1197811 h 3489274"/>
                    <a:gd name="connsiteX65" fmla="*/ 1896223 w 1950539"/>
                    <a:gd name="connsiteY65" fmla="*/ 1125272 h 3489274"/>
                    <a:gd name="connsiteX66" fmla="*/ 1939932 w 1950539"/>
                    <a:gd name="connsiteY66" fmla="*/ 974616 h 3489274"/>
                    <a:gd name="connsiteX67" fmla="*/ 1945512 w 1950539"/>
                    <a:gd name="connsiteY67" fmla="*/ 820240 h 3489274"/>
                    <a:gd name="connsiteX68" fmla="*/ 52079 w 1950539"/>
                    <a:gd name="connsiteY68" fmla="*/ 657494 h 3489274"/>
                    <a:gd name="connsiteX69" fmla="*/ 58589 w 1950539"/>
                    <a:gd name="connsiteY69" fmla="*/ 672374 h 3489274"/>
                    <a:gd name="connsiteX70" fmla="*/ 66028 w 1950539"/>
                    <a:gd name="connsiteY70" fmla="*/ 691903 h 3489274"/>
                    <a:gd name="connsiteX71" fmla="*/ 95788 w 1950539"/>
                    <a:gd name="connsiteY71" fmla="*/ 706783 h 3489274"/>
                    <a:gd name="connsiteX72" fmla="*/ 118107 w 1950539"/>
                    <a:gd name="connsiteY72" fmla="*/ 682603 h 3489274"/>
                    <a:gd name="connsiteX73" fmla="*/ 87418 w 1950539"/>
                    <a:gd name="connsiteY73" fmla="*/ 615645 h 3489274"/>
                    <a:gd name="connsiteX74" fmla="*/ 66028 w 1950539"/>
                    <a:gd name="connsiteY74" fmla="*/ 606345 h 3489274"/>
                    <a:gd name="connsiteX75" fmla="*/ 49289 w 1950539"/>
                    <a:gd name="connsiteY75" fmla="*/ 612855 h 3489274"/>
                    <a:gd name="connsiteX76" fmla="*/ 46499 w 1950539"/>
                    <a:gd name="connsiteY76" fmla="*/ 650984 h 3489274"/>
                    <a:gd name="connsiteX77" fmla="*/ 52079 w 1950539"/>
                    <a:gd name="connsiteY77" fmla="*/ 657494 h 3489274"/>
                    <a:gd name="connsiteX78" fmla="*/ 1589331 w 1950539"/>
                    <a:gd name="connsiteY78" fmla="*/ 1561432 h 3489274"/>
                    <a:gd name="connsiteX79" fmla="*/ 1567012 w 1950539"/>
                    <a:gd name="connsiteY79" fmla="*/ 1552132 h 3489274"/>
                    <a:gd name="connsiteX80" fmla="*/ 1542832 w 1950539"/>
                    <a:gd name="connsiteY80" fmla="*/ 1546552 h 3489274"/>
                    <a:gd name="connsiteX81" fmla="*/ 1535392 w 1950539"/>
                    <a:gd name="connsiteY81" fmla="*/ 1545622 h 3489274"/>
                    <a:gd name="connsiteX82" fmla="*/ 1527022 w 1950539"/>
                    <a:gd name="connsiteY82" fmla="*/ 1547482 h 3489274"/>
                    <a:gd name="connsiteX83" fmla="*/ 1516793 w 1950539"/>
                    <a:gd name="connsiteY83" fmla="*/ 1558642 h 3489274"/>
                    <a:gd name="connsiteX84" fmla="*/ 1528883 w 1950539"/>
                    <a:gd name="connsiteY84" fmla="*/ 1584681 h 3489274"/>
                    <a:gd name="connsiteX85" fmla="*/ 1553062 w 1950539"/>
                    <a:gd name="connsiteY85" fmla="*/ 1593981 h 3489274"/>
                    <a:gd name="connsiteX86" fmla="*/ 1560502 w 1950539"/>
                    <a:gd name="connsiteY86" fmla="*/ 1597701 h 3489274"/>
                    <a:gd name="connsiteX87" fmla="*/ 1566082 w 1950539"/>
                    <a:gd name="connsiteY87" fmla="*/ 1600491 h 3489274"/>
                    <a:gd name="connsiteX88" fmla="*/ 1574451 w 1950539"/>
                    <a:gd name="connsiteY88" fmla="*/ 1602351 h 3489274"/>
                    <a:gd name="connsiteX89" fmla="*/ 1597701 w 1950539"/>
                    <a:gd name="connsiteY89" fmla="*/ 1587471 h 3489274"/>
                    <a:gd name="connsiteX90" fmla="*/ 1589331 w 1950539"/>
                    <a:gd name="connsiteY90" fmla="*/ 1561432 h 3489274"/>
                    <a:gd name="connsiteX91" fmla="*/ 699343 w 1950539"/>
                    <a:gd name="connsiteY91" fmla="*/ 1726038 h 3489274"/>
                    <a:gd name="connsiteX92" fmla="*/ 695623 w 1950539"/>
                    <a:gd name="connsiteY92" fmla="*/ 1724178 h 3489274"/>
                    <a:gd name="connsiteX93" fmla="*/ 699343 w 1950539"/>
                    <a:gd name="connsiteY93" fmla="*/ 1726038 h 3489274"/>
                    <a:gd name="connsiteX94" fmla="*/ 699343 w 1950539"/>
                    <a:gd name="connsiteY94" fmla="*/ 1726038 h 3489274"/>
                    <a:gd name="connsiteX95" fmla="*/ 1022975 w 1950539"/>
                    <a:gd name="connsiteY95" fmla="*/ 1849725 h 3489274"/>
                    <a:gd name="connsiteX96" fmla="*/ 1011815 w 1950539"/>
                    <a:gd name="connsiteY96" fmla="*/ 1847865 h 3489274"/>
                    <a:gd name="connsiteX97" fmla="*/ 976476 w 1950539"/>
                    <a:gd name="connsiteY97" fmla="*/ 1838565 h 3489274"/>
                    <a:gd name="connsiteX98" fmla="*/ 936487 w 1950539"/>
                    <a:gd name="connsiteY98" fmla="*/ 1827405 h 3489274"/>
                    <a:gd name="connsiteX99" fmla="*/ 851859 w 1950539"/>
                    <a:gd name="connsiteY99" fmla="*/ 1796716 h 3489274"/>
                    <a:gd name="connsiteX100" fmla="*/ 700273 w 1950539"/>
                    <a:gd name="connsiteY100" fmla="*/ 1726038 h 3489274"/>
                    <a:gd name="connsiteX101" fmla="*/ 700273 w 1950539"/>
                    <a:gd name="connsiteY101" fmla="*/ 1726038 h 3489274"/>
                    <a:gd name="connsiteX102" fmla="*/ 699343 w 1950539"/>
                    <a:gd name="connsiteY102" fmla="*/ 1725108 h 3489274"/>
                    <a:gd name="connsiteX103" fmla="*/ 694693 w 1950539"/>
                    <a:gd name="connsiteY103" fmla="*/ 1723248 h 3489274"/>
                    <a:gd name="connsiteX104" fmla="*/ 695623 w 1950539"/>
                    <a:gd name="connsiteY104" fmla="*/ 1724178 h 3489274"/>
                    <a:gd name="connsiteX105" fmla="*/ 471498 w 1950539"/>
                    <a:gd name="connsiteY105" fmla="*/ 1596771 h 3489274"/>
                    <a:gd name="connsiteX106" fmla="*/ 271553 w 1950539"/>
                    <a:gd name="connsiteY106" fmla="*/ 1445185 h 3489274"/>
                    <a:gd name="connsiteX107" fmla="*/ 34409 w 1950539"/>
                    <a:gd name="connsiteY107" fmla="*/ 1167121 h 3489274"/>
                    <a:gd name="connsiteX108" fmla="*/ 21390 w 1950539"/>
                    <a:gd name="connsiteY108" fmla="*/ 1160612 h 3489274"/>
                    <a:gd name="connsiteX109" fmla="*/ 19530 w 1950539"/>
                    <a:gd name="connsiteY109" fmla="*/ 1160612 h 3489274"/>
                    <a:gd name="connsiteX110" fmla="*/ 6510 w 1950539"/>
                    <a:gd name="connsiteY110" fmla="*/ 1165262 h 3489274"/>
                    <a:gd name="connsiteX111" fmla="*/ 0 w 1950539"/>
                    <a:gd name="connsiteY111" fmla="*/ 1178281 h 3489274"/>
                    <a:gd name="connsiteX112" fmla="*/ 4650 w 1950539"/>
                    <a:gd name="connsiteY112" fmla="*/ 1192231 h 3489274"/>
                    <a:gd name="connsiteX113" fmla="*/ 212035 w 1950539"/>
                    <a:gd name="connsiteY113" fmla="*/ 1444255 h 3489274"/>
                    <a:gd name="connsiteX114" fmla="*/ 461269 w 1950539"/>
                    <a:gd name="connsiteY114" fmla="*/ 1642340 h 3489274"/>
                    <a:gd name="connsiteX115" fmla="*/ 716082 w 1950539"/>
                    <a:gd name="connsiteY115" fmla="*/ 1788346 h 3489274"/>
                    <a:gd name="connsiteX116" fmla="*/ 866739 w 1950539"/>
                    <a:gd name="connsiteY116" fmla="*/ 1854375 h 3489274"/>
                    <a:gd name="connsiteX117" fmla="*/ 942067 w 1950539"/>
                    <a:gd name="connsiteY117" fmla="*/ 1876694 h 3489274"/>
                    <a:gd name="connsiteX118" fmla="*/ 981126 w 1950539"/>
                    <a:gd name="connsiteY118" fmla="*/ 1883204 h 3489274"/>
                    <a:gd name="connsiteX119" fmla="*/ 1001585 w 1950539"/>
                    <a:gd name="connsiteY119" fmla="*/ 1884134 h 3489274"/>
                    <a:gd name="connsiteX120" fmla="*/ 1021115 w 1950539"/>
                    <a:gd name="connsiteY120" fmla="*/ 1884134 h 3489274"/>
                    <a:gd name="connsiteX121" fmla="*/ 1033205 w 1950539"/>
                    <a:gd name="connsiteY121" fmla="*/ 1880414 h 3489274"/>
                    <a:gd name="connsiteX122" fmla="*/ 1038784 w 1950539"/>
                    <a:gd name="connsiteY122" fmla="*/ 1868324 h 3489274"/>
                    <a:gd name="connsiteX123" fmla="*/ 1035065 w 1950539"/>
                    <a:gd name="connsiteY123" fmla="*/ 1856234 h 3489274"/>
                    <a:gd name="connsiteX124" fmla="*/ 1022975 w 1950539"/>
                    <a:gd name="connsiteY124" fmla="*/ 1849725 h 3489274"/>
                    <a:gd name="connsiteX125" fmla="*/ 969036 w 1950539"/>
                    <a:gd name="connsiteY125" fmla="*/ 2153827 h 3489274"/>
                    <a:gd name="connsiteX126" fmla="*/ 957877 w 1950539"/>
                    <a:gd name="connsiteY126" fmla="*/ 2139878 h 3489274"/>
                    <a:gd name="connsiteX127" fmla="*/ 936487 w 1950539"/>
                    <a:gd name="connsiteY127" fmla="*/ 2137088 h 3489274"/>
                    <a:gd name="connsiteX128" fmla="*/ 909518 w 1950539"/>
                    <a:gd name="connsiteY128" fmla="*/ 2133368 h 3489274"/>
                    <a:gd name="connsiteX129" fmla="*/ 862089 w 1950539"/>
                    <a:gd name="connsiteY129" fmla="*/ 2124998 h 3489274"/>
                    <a:gd name="connsiteX130" fmla="*/ 782111 w 1950539"/>
                    <a:gd name="connsiteY130" fmla="*/ 2106398 h 3489274"/>
                    <a:gd name="connsiteX131" fmla="*/ 770021 w 1950539"/>
                    <a:gd name="connsiteY131" fmla="*/ 2103609 h 3489274"/>
                    <a:gd name="connsiteX132" fmla="*/ 765371 w 1950539"/>
                    <a:gd name="connsiteY132" fmla="*/ 2102678 h 3489274"/>
                    <a:gd name="connsiteX133" fmla="*/ 760721 w 1950539"/>
                    <a:gd name="connsiteY133" fmla="*/ 2103609 h 3489274"/>
                    <a:gd name="connsiteX134" fmla="*/ 754212 w 1950539"/>
                    <a:gd name="connsiteY134" fmla="*/ 2111048 h 3489274"/>
                    <a:gd name="connsiteX135" fmla="*/ 753281 w 1950539"/>
                    <a:gd name="connsiteY135" fmla="*/ 2115698 h 3489274"/>
                    <a:gd name="connsiteX136" fmla="*/ 746772 w 1950539"/>
                    <a:gd name="connsiteY136" fmla="*/ 2123138 h 3489274"/>
                    <a:gd name="connsiteX137" fmla="*/ 742122 w 1950539"/>
                    <a:gd name="connsiteY137" fmla="*/ 2132438 h 3489274"/>
                    <a:gd name="connsiteX138" fmla="*/ 735612 w 1950539"/>
                    <a:gd name="connsiteY138" fmla="*/ 2145457 h 3489274"/>
                    <a:gd name="connsiteX139" fmla="*/ 722592 w 1950539"/>
                    <a:gd name="connsiteY139" fmla="*/ 2171497 h 3489274"/>
                    <a:gd name="connsiteX140" fmla="*/ 717012 w 1950539"/>
                    <a:gd name="connsiteY140" fmla="*/ 2174287 h 3489274"/>
                    <a:gd name="connsiteX141" fmla="*/ 713292 w 1950539"/>
                    <a:gd name="connsiteY141" fmla="*/ 2181727 h 3489274"/>
                    <a:gd name="connsiteX142" fmla="*/ 716082 w 1950539"/>
                    <a:gd name="connsiteY142" fmla="*/ 2190096 h 3489274"/>
                    <a:gd name="connsiteX143" fmla="*/ 723522 w 1950539"/>
                    <a:gd name="connsiteY143" fmla="*/ 2193816 h 3489274"/>
                    <a:gd name="connsiteX144" fmla="*/ 828610 w 1950539"/>
                    <a:gd name="connsiteY144" fmla="*/ 2210556 h 3489274"/>
                    <a:gd name="connsiteX145" fmla="*/ 859299 w 1950539"/>
                    <a:gd name="connsiteY145" fmla="*/ 2214276 h 3489274"/>
                    <a:gd name="connsiteX146" fmla="*/ 881618 w 1950539"/>
                    <a:gd name="connsiteY146" fmla="*/ 2217066 h 3489274"/>
                    <a:gd name="connsiteX147" fmla="*/ 893708 w 1950539"/>
                    <a:gd name="connsiteY147" fmla="*/ 2218926 h 3489274"/>
                    <a:gd name="connsiteX148" fmla="*/ 907658 w 1950539"/>
                    <a:gd name="connsiteY148" fmla="*/ 2220786 h 3489274"/>
                    <a:gd name="connsiteX149" fmla="*/ 911378 w 1950539"/>
                    <a:gd name="connsiteY149" fmla="*/ 2220786 h 3489274"/>
                    <a:gd name="connsiteX150" fmla="*/ 920678 w 1950539"/>
                    <a:gd name="connsiteY150" fmla="*/ 2221716 h 3489274"/>
                    <a:gd name="connsiteX151" fmla="*/ 920678 w 1950539"/>
                    <a:gd name="connsiteY151" fmla="*/ 2222645 h 3489274"/>
                    <a:gd name="connsiteX152" fmla="*/ 929047 w 1950539"/>
                    <a:gd name="connsiteY152" fmla="*/ 2230085 h 3489274"/>
                    <a:gd name="connsiteX153" fmla="*/ 933697 w 1950539"/>
                    <a:gd name="connsiteY153" fmla="*/ 2231015 h 3489274"/>
                    <a:gd name="connsiteX154" fmla="*/ 940207 w 1950539"/>
                    <a:gd name="connsiteY154" fmla="*/ 2230085 h 3489274"/>
                    <a:gd name="connsiteX155" fmla="*/ 947647 w 1950539"/>
                    <a:gd name="connsiteY155" fmla="*/ 2221716 h 3489274"/>
                    <a:gd name="connsiteX156" fmla="*/ 952297 w 1950539"/>
                    <a:gd name="connsiteY156" fmla="*/ 2208696 h 3489274"/>
                    <a:gd name="connsiteX157" fmla="*/ 954156 w 1950539"/>
                    <a:gd name="connsiteY157" fmla="*/ 2203116 h 3489274"/>
                    <a:gd name="connsiteX158" fmla="*/ 961596 w 1950539"/>
                    <a:gd name="connsiteY158" fmla="*/ 2183587 h 3489274"/>
                    <a:gd name="connsiteX159" fmla="*/ 962526 w 1950539"/>
                    <a:gd name="connsiteY159" fmla="*/ 2180797 h 3489274"/>
                    <a:gd name="connsiteX160" fmla="*/ 965316 w 1950539"/>
                    <a:gd name="connsiteY160" fmla="*/ 2168707 h 3489274"/>
                    <a:gd name="connsiteX161" fmla="*/ 962526 w 1950539"/>
                    <a:gd name="connsiteY161" fmla="*/ 2162197 h 3489274"/>
                    <a:gd name="connsiteX162" fmla="*/ 964386 w 1950539"/>
                    <a:gd name="connsiteY162" fmla="*/ 2161267 h 3489274"/>
                    <a:gd name="connsiteX163" fmla="*/ 969036 w 1950539"/>
                    <a:gd name="connsiteY163" fmla="*/ 2153827 h 3489274"/>
                    <a:gd name="connsiteX164" fmla="*/ 684463 w 1950539"/>
                    <a:gd name="connsiteY164" fmla="*/ 2271934 h 3489274"/>
                    <a:gd name="connsiteX165" fmla="*/ 681673 w 1950539"/>
                    <a:gd name="connsiteY165" fmla="*/ 2271004 h 3489274"/>
                    <a:gd name="connsiteX166" fmla="*/ 677953 w 1950539"/>
                    <a:gd name="connsiteY166" fmla="*/ 2271934 h 3489274"/>
                    <a:gd name="connsiteX167" fmla="*/ 673304 w 1950539"/>
                    <a:gd name="connsiteY167" fmla="*/ 2277514 h 3489274"/>
                    <a:gd name="connsiteX168" fmla="*/ 670514 w 1950539"/>
                    <a:gd name="connsiteY168" fmla="*/ 2287744 h 3489274"/>
                    <a:gd name="connsiteX169" fmla="*/ 666794 w 1950539"/>
                    <a:gd name="connsiteY169" fmla="*/ 2289604 h 3489274"/>
                    <a:gd name="connsiteX170" fmla="*/ 629595 w 1950539"/>
                    <a:gd name="connsiteY170" fmla="*/ 2318433 h 3489274"/>
                    <a:gd name="connsiteX171" fmla="*/ 622155 w 1950539"/>
                    <a:gd name="connsiteY171" fmla="*/ 2324943 h 3489274"/>
                    <a:gd name="connsiteX172" fmla="*/ 577516 w 1950539"/>
                    <a:gd name="connsiteY172" fmla="*/ 2360282 h 3489274"/>
                    <a:gd name="connsiteX173" fmla="*/ 559846 w 1950539"/>
                    <a:gd name="connsiteY173" fmla="*/ 2370512 h 3489274"/>
                    <a:gd name="connsiteX174" fmla="*/ 557986 w 1950539"/>
                    <a:gd name="connsiteY174" fmla="*/ 2370512 h 3489274"/>
                    <a:gd name="connsiteX175" fmla="*/ 552407 w 1950539"/>
                    <a:gd name="connsiteY175" fmla="*/ 2371442 h 3489274"/>
                    <a:gd name="connsiteX176" fmla="*/ 544967 w 1950539"/>
                    <a:gd name="connsiteY176" fmla="*/ 2379812 h 3489274"/>
                    <a:gd name="connsiteX177" fmla="*/ 469638 w 1950539"/>
                    <a:gd name="connsiteY177" fmla="*/ 2633696 h 3489274"/>
                    <a:gd name="connsiteX178" fmla="*/ 358971 w 1950539"/>
                    <a:gd name="connsiteY178" fmla="*/ 2887579 h 3489274"/>
                    <a:gd name="connsiteX179" fmla="*/ 347812 w 1950539"/>
                    <a:gd name="connsiteY179" fmla="*/ 2909899 h 3489274"/>
                    <a:gd name="connsiteX180" fmla="*/ 348741 w 1950539"/>
                    <a:gd name="connsiteY180" fmla="*/ 2908039 h 3489274"/>
                    <a:gd name="connsiteX181" fmla="*/ 215755 w 1950539"/>
                    <a:gd name="connsiteY181" fmla="*/ 3150763 h 3489274"/>
                    <a:gd name="connsiteX182" fmla="*/ 76258 w 1950539"/>
                    <a:gd name="connsiteY182" fmla="*/ 3379537 h 3489274"/>
                    <a:gd name="connsiteX183" fmla="*/ 73468 w 1950539"/>
                    <a:gd name="connsiteY183" fmla="*/ 3383257 h 3489274"/>
                    <a:gd name="connsiteX184" fmla="*/ 61379 w 1950539"/>
                    <a:gd name="connsiteY184" fmla="*/ 3402787 h 3489274"/>
                    <a:gd name="connsiteX185" fmla="*/ 59519 w 1950539"/>
                    <a:gd name="connsiteY185" fmla="*/ 3406506 h 3489274"/>
                    <a:gd name="connsiteX186" fmla="*/ 53939 w 1950539"/>
                    <a:gd name="connsiteY186" fmla="*/ 3415806 h 3489274"/>
                    <a:gd name="connsiteX187" fmla="*/ 50219 w 1950539"/>
                    <a:gd name="connsiteY187" fmla="*/ 3422316 h 3489274"/>
                    <a:gd name="connsiteX188" fmla="*/ 44639 w 1950539"/>
                    <a:gd name="connsiteY188" fmla="*/ 3428826 h 3489274"/>
                    <a:gd name="connsiteX189" fmla="*/ 44639 w 1950539"/>
                    <a:gd name="connsiteY189" fmla="*/ 3436266 h 3489274"/>
                    <a:gd name="connsiteX190" fmla="*/ 50219 w 1950539"/>
                    <a:gd name="connsiteY190" fmla="*/ 3447426 h 3489274"/>
                    <a:gd name="connsiteX191" fmla="*/ 57659 w 1950539"/>
                    <a:gd name="connsiteY191" fmla="*/ 3449286 h 3489274"/>
                    <a:gd name="connsiteX192" fmla="*/ 62308 w 1950539"/>
                    <a:gd name="connsiteY192" fmla="*/ 3448355 h 3489274"/>
                    <a:gd name="connsiteX193" fmla="*/ 79978 w 1950539"/>
                    <a:gd name="connsiteY193" fmla="*/ 3456725 h 3489274"/>
                    <a:gd name="connsiteX194" fmla="*/ 101368 w 1950539"/>
                    <a:gd name="connsiteY194" fmla="*/ 3467885 h 3489274"/>
                    <a:gd name="connsiteX195" fmla="*/ 109737 w 1950539"/>
                    <a:gd name="connsiteY195" fmla="*/ 3472535 h 3489274"/>
                    <a:gd name="connsiteX196" fmla="*/ 143217 w 1950539"/>
                    <a:gd name="connsiteY196" fmla="*/ 3487414 h 3489274"/>
                    <a:gd name="connsiteX197" fmla="*/ 148796 w 1950539"/>
                    <a:gd name="connsiteY197" fmla="*/ 3488345 h 3489274"/>
                    <a:gd name="connsiteX198" fmla="*/ 155306 w 1950539"/>
                    <a:gd name="connsiteY198" fmla="*/ 3487414 h 3489274"/>
                    <a:gd name="connsiteX199" fmla="*/ 162746 w 1950539"/>
                    <a:gd name="connsiteY199" fmla="*/ 3479045 h 3489274"/>
                    <a:gd name="connsiteX200" fmla="*/ 168326 w 1950539"/>
                    <a:gd name="connsiteY200" fmla="*/ 3486485 h 3489274"/>
                    <a:gd name="connsiteX201" fmla="*/ 176696 w 1950539"/>
                    <a:gd name="connsiteY201" fmla="*/ 3489275 h 3489274"/>
                    <a:gd name="connsiteX202" fmla="*/ 189715 w 1950539"/>
                    <a:gd name="connsiteY202" fmla="*/ 3482765 h 3489274"/>
                    <a:gd name="connsiteX203" fmla="*/ 231564 w 1950539"/>
                    <a:gd name="connsiteY203" fmla="*/ 3417666 h 3489274"/>
                    <a:gd name="connsiteX204" fmla="*/ 269693 w 1950539"/>
                    <a:gd name="connsiteY204" fmla="*/ 3350708 h 3489274"/>
                    <a:gd name="connsiteX205" fmla="*/ 338512 w 1950539"/>
                    <a:gd name="connsiteY205" fmla="*/ 3211211 h 3489274"/>
                    <a:gd name="connsiteX206" fmla="*/ 401750 w 1950539"/>
                    <a:gd name="connsiteY206" fmla="*/ 3069855 h 3489274"/>
                    <a:gd name="connsiteX207" fmla="*/ 462199 w 1950539"/>
                    <a:gd name="connsiteY207" fmla="*/ 2923849 h 3489274"/>
                    <a:gd name="connsiteX208" fmla="*/ 549617 w 1950539"/>
                    <a:gd name="connsiteY208" fmla="*/ 2687634 h 3489274"/>
                    <a:gd name="connsiteX209" fmla="*/ 685393 w 1950539"/>
                    <a:gd name="connsiteY209" fmla="*/ 2330523 h 3489274"/>
                    <a:gd name="connsiteX210" fmla="*/ 687253 w 1950539"/>
                    <a:gd name="connsiteY210" fmla="*/ 2325873 h 3489274"/>
                    <a:gd name="connsiteX211" fmla="*/ 688183 w 1950539"/>
                    <a:gd name="connsiteY211" fmla="*/ 2324943 h 3489274"/>
                    <a:gd name="connsiteX212" fmla="*/ 689113 w 1950539"/>
                    <a:gd name="connsiteY212" fmla="*/ 2315643 h 3489274"/>
                    <a:gd name="connsiteX213" fmla="*/ 692833 w 1950539"/>
                    <a:gd name="connsiteY213" fmla="*/ 2297974 h 3489274"/>
                    <a:gd name="connsiteX214" fmla="*/ 693763 w 1950539"/>
                    <a:gd name="connsiteY214" fmla="*/ 2293324 h 3489274"/>
                    <a:gd name="connsiteX215" fmla="*/ 694693 w 1950539"/>
                    <a:gd name="connsiteY215" fmla="*/ 2288674 h 3489274"/>
                    <a:gd name="connsiteX216" fmla="*/ 695623 w 1950539"/>
                    <a:gd name="connsiteY216" fmla="*/ 2283094 h 3489274"/>
                    <a:gd name="connsiteX217" fmla="*/ 694693 w 1950539"/>
                    <a:gd name="connsiteY217" fmla="*/ 2278444 h 3489274"/>
                    <a:gd name="connsiteX218" fmla="*/ 684463 w 1950539"/>
                    <a:gd name="connsiteY218" fmla="*/ 2271934 h 3489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1950539" h="3489274">
                      <a:moveTo>
                        <a:pt x="1945512" y="820240"/>
                      </a:moveTo>
                      <a:cubicBezTo>
                        <a:pt x="1939002" y="778391"/>
                        <a:pt x="1926913" y="733752"/>
                        <a:pt x="1908313" y="688183"/>
                      </a:cubicBezTo>
                      <a:cubicBezTo>
                        <a:pt x="1891574" y="647264"/>
                        <a:pt x="1871114" y="607275"/>
                        <a:pt x="1843215" y="564496"/>
                      </a:cubicBezTo>
                      <a:cubicBezTo>
                        <a:pt x="1817175" y="524507"/>
                        <a:pt x="1788346" y="484518"/>
                        <a:pt x="1755797" y="447319"/>
                      </a:cubicBezTo>
                      <a:cubicBezTo>
                        <a:pt x="1726038" y="412910"/>
                        <a:pt x="1692559" y="378501"/>
                        <a:pt x="1656289" y="345021"/>
                      </a:cubicBezTo>
                      <a:cubicBezTo>
                        <a:pt x="1620950" y="312472"/>
                        <a:pt x="1584681" y="282713"/>
                        <a:pt x="1548412" y="256674"/>
                      </a:cubicBezTo>
                      <a:cubicBezTo>
                        <a:pt x="1514933" y="232494"/>
                        <a:pt x="1478664" y="209245"/>
                        <a:pt x="1435885" y="185065"/>
                      </a:cubicBezTo>
                      <a:cubicBezTo>
                        <a:pt x="1394966" y="161816"/>
                        <a:pt x="1351257" y="139497"/>
                        <a:pt x="1305688" y="119037"/>
                      </a:cubicBezTo>
                      <a:cubicBezTo>
                        <a:pt x="1213620" y="77188"/>
                        <a:pt x="1118763" y="45569"/>
                        <a:pt x="1024835" y="25109"/>
                      </a:cubicBezTo>
                      <a:cubicBezTo>
                        <a:pt x="974616" y="13950"/>
                        <a:pt x="924397" y="6510"/>
                        <a:pt x="876968" y="2790"/>
                      </a:cubicBezTo>
                      <a:cubicBezTo>
                        <a:pt x="852789" y="930"/>
                        <a:pt x="828610" y="0"/>
                        <a:pt x="804430" y="0"/>
                      </a:cubicBezTo>
                      <a:cubicBezTo>
                        <a:pt x="780251" y="0"/>
                        <a:pt x="755141" y="930"/>
                        <a:pt x="730962" y="2790"/>
                      </a:cubicBezTo>
                      <a:cubicBezTo>
                        <a:pt x="688183" y="6510"/>
                        <a:pt x="646334" y="13020"/>
                        <a:pt x="606345" y="23249"/>
                      </a:cubicBezTo>
                      <a:cubicBezTo>
                        <a:pt x="573796" y="31619"/>
                        <a:pt x="540317" y="42779"/>
                        <a:pt x="503118" y="57659"/>
                      </a:cubicBezTo>
                      <a:cubicBezTo>
                        <a:pt x="424070" y="88348"/>
                        <a:pt x="353391" y="127407"/>
                        <a:pt x="292943" y="172046"/>
                      </a:cubicBezTo>
                      <a:cubicBezTo>
                        <a:pt x="261324" y="195295"/>
                        <a:pt x="233424" y="221335"/>
                        <a:pt x="209245" y="249234"/>
                      </a:cubicBezTo>
                      <a:cubicBezTo>
                        <a:pt x="185066" y="277133"/>
                        <a:pt x="166466" y="307822"/>
                        <a:pt x="155306" y="338512"/>
                      </a:cubicBezTo>
                      <a:cubicBezTo>
                        <a:pt x="154376" y="342232"/>
                        <a:pt x="154376" y="345952"/>
                        <a:pt x="155306" y="349671"/>
                      </a:cubicBezTo>
                      <a:cubicBezTo>
                        <a:pt x="154376" y="352461"/>
                        <a:pt x="153446" y="355251"/>
                        <a:pt x="154376" y="358041"/>
                      </a:cubicBezTo>
                      <a:cubicBezTo>
                        <a:pt x="155306" y="361761"/>
                        <a:pt x="157166" y="365481"/>
                        <a:pt x="159956" y="367341"/>
                      </a:cubicBezTo>
                      <a:cubicBezTo>
                        <a:pt x="161816" y="369201"/>
                        <a:pt x="165536" y="370131"/>
                        <a:pt x="168326" y="370131"/>
                      </a:cubicBezTo>
                      <a:cubicBezTo>
                        <a:pt x="169256" y="370131"/>
                        <a:pt x="170186" y="370131"/>
                        <a:pt x="171116" y="370131"/>
                      </a:cubicBezTo>
                      <a:cubicBezTo>
                        <a:pt x="173906" y="369201"/>
                        <a:pt x="178556" y="367341"/>
                        <a:pt x="180416" y="364551"/>
                      </a:cubicBezTo>
                      <a:cubicBezTo>
                        <a:pt x="185995" y="355251"/>
                        <a:pt x="192505" y="345952"/>
                        <a:pt x="199945" y="336652"/>
                      </a:cubicBezTo>
                      <a:cubicBezTo>
                        <a:pt x="219475" y="315262"/>
                        <a:pt x="243654" y="298523"/>
                        <a:pt x="262254" y="286433"/>
                      </a:cubicBezTo>
                      <a:lnTo>
                        <a:pt x="261324" y="286433"/>
                      </a:lnTo>
                      <a:cubicBezTo>
                        <a:pt x="274343" y="278063"/>
                        <a:pt x="287363" y="270623"/>
                        <a:pt x="299453" y="263184"/>
                      </a:cubicBezTo>
                      <a:cubicBezTo>
                        <a:pt x="304103" y="260394"/>
                        <a:pt x="308752" y="257604"/>
                        <a:pt x="313402" y="254814"/>
                      </a:cubicBezTo>
                      <a:cubicBezTo>
                        <a:pt x="321772" y="250164"/>
                        <a:pt x="330142" y="244584"/>
                        <a:pt x="338512" y="239934"/>
                      </a:cubicBezTo>
                      <a:cubicBezTo>
                        <a:pt x="365481" y="225054"/>
                        <a:pt x="395240" y="212035"/>
                        <a:pt x="428720" y="200875"/>
                      </a:cubicBezTo>
                      <a:cubicBezTo>
                        <a:pt x="488238" y="182275"/>
                        <a:pt x="552407" y="172046"/>
                        <a:pt x="632384" y="168326"/>
                      </a:cubicBezTo>
                      <a:lnTo>
                        <a:pt x="633315" y="168326"/>
                      </a:lnTo>
                      <a:lnTo>
                        <a:pt x="634244" y="168326"/>
                      </a:lnTo>
                      <a:cubicBezTo>
                        <a:pt x="655634" y="167396"/>
                        <a:pt x="677023" y="166466"/>
                        <a:pt x="697483" y="166466"/>
                      </a:cubicBezTo>
                      <a:cubicBezTo>
                        <a:pt x="726312" y="166466"/>
                        <a:pt x="755141" y="167396"/>
                        <a:pt x="782111" y="169256"/>
                      </a:cubicBezTo>
                      <a:cubicBezTo>
                        <a:pt x="832330" y="172976"/>
                        <a:pt x="884408" y="180416"/>
                        <a:pt x="936487" y="191575"/>
                      </a:cubicBezTo>
                      <a:lnTo>
                        <a:pt x="934627" y="190645"/>
                      </a:lnTo>
                      <a:cubicBezTo>
                        <a:pt x="1034135" y="212035"/>
                        <a:pt x="1133642" y="247374"/>
                        <a:pt x="1231290" y="295733"/>
                      </a:cubicBezTo>
                      <a:cubicBezTo>
                        <a:pt x="1291738" y="326422"/>
                        <a:pt x="1351257" y="361761"/>
                        <a:pt x="1408916" y="401750"/>
                      </a:cubicBezTo>
                      <a:cubicBezTo>
                        <a:pt x="1462854" y="438949"/>
                        <a:pt x="1513073" y="478938"/>
                        <a:pt x="1560502" y="519857"/>
                      </a:cubicBezTo>
                      <a:cubicBezTo>
                        <a:pt x="1633040" y="585886"/>
                        <a:pt x="1690698" y="650984"/>
                        <a:pt x="1735337" y="719802"/>
                      </a:cubicBezTo>
                      <a:cubicBezTo>
                        <a:pt x="1766957" y="770021"/>
                        <a:pt x="1792066" y="822100"/>
                        <a:pt x="1808806" y="874178"/>
                      </a:cubicBezTo>
                      <a:lnTo>
                        <a:pt x="1808806" y="874178"/>
                      </a:lnTo>
                      <a:lnTo>
                        <a:pt x="1808806" y="875108"/>
                      </a:lnTo>
                      <a:cubicBezTo>
                        <a:pt x="1822755" y="921607"/>
                        <a:pt x="1832055" y="969036"/>
                        <a:pt x="1833915" y="1016465"/>
                      </a:cubicBezTo>
                      <a:cubicBezTo>
                        <a:pt x="1834845" y="1047154"/>
                        <a:pt x="1833915" y="1078773"/>
                        <a:pt x="1830195" y="1111323"/>
                      </a:cubicBezTo>
                      <a:cubicBezTo>
                        <a:pt x="1827405" y="1138292"/>
                        <a:pt x="1821825" y="1166192"/>
                        <a:pt x="1817175" y="1193161"/>
                      </a:cubicBezTo>
                      <a:cubicBezTo>
                        <a:pt x="1815315" y="1200601"/>
                        <a:pt x="1814385" y="1208970"/>
                        <a:pt x="1812526" y="1216410"/>
                      </a:cubicBezTo>
                      <a:cubicBezTo>
                        <a:pt x="1812526" y="1217340"/>
                        <a:pt x="1811596" y="1217340"/>
                        <a:pt x="1811596" y="1218270"/>
                      </a:cubicBezTo>
                      <a:cubicBezTo>
                        <a:pt x="1807876" y="1224780"/>
                        <a:pt x="1805086" y="1232220"/>
                        <a:pt x="1802296" y="1238730"/>
                      </a:cubicBezTo>
                      <a:cubicBezTo>
                        <a:pt x="1801366" y="1241519"/>
                        <a:pt x="1800436" y="1244310"/>
                        <a:pt x="1799506" y="1248029"/>
                      </a:cubicBezTo>
                      <a:cubicBezTo>
                        <a:pt x="1799506" y="1249889"/>
                        <a:pt x="1798576" y="1251749"/>
                        <a:pt x="1797646" y="1254539"/>
                      </a:cubicBezTo>
                      <a:cubicBezTo>
                        <a:pt x="1796716" y="1256399"/>
                        <a:pt x="1795786" y="1258259"/>
                        <a:pt x="1794856" y="1260119"/>
                      </a:cubicBezTo>
                      <a:cubicBezTo>
                        <a:pt x="1793926" y="1262909"/>
                        <a:pt x="1793926" y="1266629"/>
                        <a:pt x="1794856" y="1269419"/>
                      </a:cubicBezTo>
                      <a:cubicBezTo>
                        <a:pt x="1796716" y="1273139"/>
                        <a:pt x="1799506" y="1274999"/>
                        <a:pt x="1802296" y="1276859"/>
                      </a:cubicBezTo>
                      <a:cubicBezTo>
                        <a:pt x="1804156" y="1277789"/>
                        <a:pt x="1805086" y="1277789"/>
                        <a:pt x="1806946" y="1277789"/>
                      </a:cubicBezTo>
                      <a:cubicBezTo>
                        <a:pt x="1812526" y="1277789"/>
                        <a:pt x="1817175" y="1274069"/>
                        <a:pt x="1819035" y="1269419"/>
                      </a:cubicBezTo>
                      <a:cubicBezTo>
                        <a:pt x="1819965" y="1267559"/>
                        <a:pt x="1819965" y="1266629"/>
                        <a:pt x="1820895" y="1264769"/>
                      </a:cubicBezTo>
                      <a:cubicBezTo>
                        <a:pt x="1821825" y="1262909"/>
                        <a:pt x="1823685" y="1260119"/>
                        <a:pt x="1825545" y="1258259"/>
                      </a:cubicBezTo>
                      <a:cubicBezTo>
                        <a:pt x="1827405" y="1255469"/>
                        <a:pt x="1828335" y="1253609"/>
                        <a:pt x="1830195" y="1250819"/>
                      </a:cubicBezTo>
                      <a:lnTo>
                        <a:pt x="1832985" y="1246169"/>
                      </a:lnTo>
                      <a:lnTo>
                        <a:pt x="1835775" y="1241519"/>
                      </a:lnTo>
                      <a:cubicBezTo>
                        <a:pt x="1838565" y="1239660"/>
                        <a:pt x="1840425" y="1236870"/>
                        <a:pt x="1841355" y="1234080"/>
                      </a:cubicBezTo>
                      <a:cubicBezTo>
                        <a:pt x="1842285" y="1232220"/>
                        <a:pt x="1842285" y="1230360"/>
                        <a:pt x="1843215" y="1228500"/>
                      </a:cubicBezTo>
                      <a:cubicBezTo>
                        <a:pt x="1848795" y="1218270"/>
                        <a:pt x="1855305" y="1208041"/>
                        <a:pt x="1860884" y="1197811"/>
                      </a:cubicBezTo>
                      <a:cubicBezTo>
                        <a:pt x="1872974" y="1175491"/>
                        <a:pt x="1884134" y="1152242"/>
                        <a:pt x="1896223" y="1125272"/>
                      </a:cubicBezTo>
                      <a:cubicBezTo>
                        <a:pt x="1916683" y="1076914"/>
                        <a:pt x="1931563" y="1025765"/>
                        <a:pt x="1939932" y="974616"/>
                      </a:cubicBezTo>
                      <a:cubicBezTo>
                        <a:pt x="1952952" y="923467"/>
                        <a:pt x="1952952" y="871389"/>
                        <a:pt x="1945512" y="820240"/>
                      </a:cubicBezTo>
                      <a:close/>
                      <a:moveTo>
                        <a:pt x="52079" y="657494"/>
                      </a:moveTo>
                      <a:cubicBezTo>
                        <a:pt x="54869" y="662144"/>
                        <a:pt x="56729" y="667724"/>
                        <a:pt x="58589" y="672374"/>
                      </a:cubicBezTo>
                      <a:cubicBezTo>
                        <a:pt x="61379" y="678883"/>
                        <a:pt x="63238" y="685393"/>
                        <a:pt x="66028" y="691903"/>
                      </a:cubicBezTo>
                      <a:cubicBezTo>
                        <a:pt x="71608" y="703063"/>
                        <a:pt x="82768" y="709573"/>
                        <a:pt x="95788" y="706783"/>
                      </a:cubicBezTo>
                      <a:cubicBezTo>
                        <a:pt x="107877" y="704923"/>
                        <a:pt x="117177" y="694693"/>
                        <a:pt x="118107" y="682603"/>
                      </a:cubicBezTo>
                      <a:cubicBezTo>
                        <a:pt x="119967" y="656564"/>
                        <a:pt x="104157" y="633314"/>
                        <a:pt x="87418" y="615645"/>
                      </a:cubicBezTo>
                      <a:cubicBezTo>
                        <a:pt x="81838" y="609135"/>
                        <a:pt x="74398" y="606345"/>
                        <a:pt x="66028" y="606345"/>
                      </a:cubicBezTo>
                      <a:cubicBezTo>
                        <a:pt x="60449" y="606345"/>
                        <a:pt x="53939" y="608205"/>
                        <a:pt x="49289" y="612855"/>
                      </a:cubicBezTo>
                      <a:cubicBezTo>
                        <a:pt x="38129" y="622155"/>
                        <a:pt x="36269" y="639824"/>
                        <a:pt x="46499" y="650984"/>
                      </a:cubicBezTo>
                      <a:cubicBezTo>
                        <a:pt x="49289" y="652844"/>
                        <a:pt x="51149" y="655634"/>
                        <a:pt x="52079" y="657494"/>
                      </a:cubicBezTo>
                      <a:close/>
                      <a:moveTo>
                        <a:pt x="1589331" y="1561432"/>
                      </a:moveTo>
                      <a:cubicBezTo>
                        <a:pt x="1582821" y="1555852"/>
                        <a:pt x="1574451" y="1554922"/>
                        <a:pt x="1567012" y="1552132"/>
                      </a:cubicBezTo>
                      <a:cubicBezTo>
                        <a:pt x="1558642" y="1550272"/>
                        <a:pt x="1551202" y="1548412"/>
                        <a:pt x="1542832" y="1546552"/>
                      </a:cubicBezTo>
                      <a:cubicBezTo>
                        <a:pt x="1540042" y="1545622"/>
                        <a:pt x="1538182" y="1545622"/>
                        <a:pt x="1535392" y="1545622"/>
                      </a:cubicBezTo>
                      <a:cubicBezTo>
                        <a:pt x="1532602" y="1545622"/>
                        <a:pt x="1529813" y="1546552"/>
                        <a:pt x="1527022" y="1547482"/>
                      </a:cubicBezTo>
                      <a:cubicBezTo>
                        <a:pt x="1522373" y="1549342"/>
                        <a:pt x="1518653" y="1553992"/>
                        <a:pt x="1516793" y="1558642"/>
                      </a:cubicBezTo>
                      <a:cubicBezTo>
                        <a:pt x="1513073" y="1568872"/>
                        <a:pt x="1518653" y="1580961"/>
                        <a:pt x="1528883" y="1584681"/>
                      </a:cubicBezTo>
                      <a:cubicBezTo>
                        <a:pt x="1537252" y="1587471"/>
                        <a:pt x="1545622" y="1590261"/>
                        <a:pt x="1553062" y="1593981"/>
                      </a:cubicBezTo>
                      <a:cubicBezTo>
                        <a:pt x="1555852" y="1594911"/>
                        <a:pt x="1557712" y="1596771"/>
                        <a:pt x="1560502" y="1597701"/>
                      </a:cubicBezTo>
                      <a:cubicBezTo>
                        <a:pt x="1562362" y="1598631"/>
                        <a:pt x="1564222" y="1599561"/>
                        <a:pt x="1566082" y="1600491"/>
                      </a:cubicBezTo>
                      <a:cubicBezTo>
                        <a:pt x="1568871" y="1601421"/>
                        <a:pt x="1571662" y="1601421"/>
                        <a:pt x="1574451" y="1602351"/>
                      </a:cubicBezTo>
                      <a:cubicBezTo>
                        <a:pt x="1584681" y="1604211"/>
                        <a:pt x="1593981" y="1596771"/>
                        <a:pt x="1597701" y="1587471"/>
                      </a:cubicBezTo>
                      <a:cubicBezTo>
                        <a:pt x="1601421" y="1577241"/>
                        <a:pt x="1597701" y="1567942"/>
                        <a:pt x="1589331" y="1561432"/>
                      </a:cubicBezTo>
                      <a:close/>
                      <a:moveTo>
                        <a:pt x="699343" y="1726038"/>
                      </a:moveTo>
                      <a:cubicBezTo>
                        <a:pt x="698413" y="1725108"/>
                        <a:pt x="696553" y="1725108"/>
                        <a:pt x="695623" y="1724178"/>
                      </a:cubicBezTo>
                      <a:lnTo>
                        <a:pt x="699343" y="1726038"/>
                      </a:lnTo>
                      <a:cubicBezTo>
                        <a:pt x="699343" y="1726038"/>
                        <a:pt x="699343" y="1726038"/>
                        <a:pt x="699343" y="1726038"/>
                      </a:cubicBezTo>
                      <a:close/>
                      <a:moveTo>
                        <a:pt x="1022975" y="1849725"/>
                      </a:moveTo>
                      <a:cubicBezTo>
                        <a:pt x="1019255" y="1848795"/>
                        <a:pt x="1015535" y="1847865"/>
                        <a:pt x="1011815" y="1847865"/>
                      </a:cubicBezTo>
                      <a:cubicBezTo>
                        <a:pt x="999726" y="1845075"/>
                        <a:pt x="988566" y="1841355"/>
                        <a:pt x="976476" y="1838565"/>
                      </a:cubicBezTo>
                      <a:cubicBezTo>
                        <a:pt x="963456" y="1834845"/>
                        <a:pt x="949507" y="1831125"/>
                        <a:pt x="936487" y="1827405"/>
                      </a:cubicBezTo>
                      <a:cubicBezTo>
                        <a:pt x="907658" y="1819035"/>
                        <a:pt x="879758" y="1808806"/>
                        <a:pt x="851859" y="1796716"/>
                      </a:cubicBezTo>
                      <a:cubicBezTo>
                        <a:pt x="800710" y="1775327"/>
                        <a:pt x="750492" y="1751147"/>
                        <a:pt x="700273" y="1726038"/>
                      </a:cubicBezTo>
                      <a:cubicBezTo>
                        <a:pt x="700273" y="1726038"/>
                        <a:pt x="700273" y="1726038"/>
                        <a:pt x="700273" y="1726038"/>
                      </a:cubicBezTo>
                      <a:cubicBezTo>
                        <a:pt x="700273" y="1726038"/>
                        <a:pt x="699343" y="1726038"/>
                        <a:pt x="699343" y="1725108"/>
                      </a:cubicBezTo>
                      <a:cubicBezTo>
                        <a:pt x="697483" y="1724178"/>
                        <a:pt x="696553" y="1723248"/>
                        <a:pt x="694693" y="1723248"/>
                      </a:cubicBezTo>
                      <a:cubicBezTo>
                        <a:pt x="694693" y="1723248"/>
                        <a:pt x="695623" y="1723248"/>
                        <a:pt x="695623" y="1724178"/>
                      </a:cubicBezTo>
                      <a:cubicBezTo>
                        <a:pt x="618435" y="1685119"/>
                        <a:pt x="544037" y="1644200"/>
                        <a:pt x="471498" y="1596771"/>
                      </a:cubicBezTo>
                      <a:cubicBezTo>
                        <a:pt x="400820" y="1551202"/>
                        <a:pt x="333862" y="1500983"/>
                        <a:pt x="271553" y="1445185"/>
                      </a:cubicBezTo>
                      <a:cubicBezTo>
                        <a:pt x="180416" y="1363347"/>
                        <a:pt x="101368" y="1269419"/>
                        <a:pt x="34409" y="1167121"/>
                      </a:cubicBezTo>
                      <a:cubicBezTo>
                        <a:pt x="31619" y="1163401"/>
                        <a:pt x="26039" y="1160612"/>
                        <a:pt x="21390" y="1160612"/>
                      </a:cubicBezTo>
                      <a:cubicBezTo>
                        <a:pt x="20459" y="1160612"/>
                        <a:pt x="20459" y="1160612"/>
                        <a:pt x="19530" y="1160612"/>
                      </a:cubicBezTo>
                      <a:cubicBezTo>
                        <a:pt x="14880" y="1160612"/>
                        <a:pt x="10230" y="1162471"/>
                        <a:pt x="6510" y="1165262"/>
                      </a:cubicBezTo>
                      <a:cubicBezTo>
                        <a:pt x="2790" y="1168981"/>
                        <a:pt x="0" y="1173631"/>
                        <a:pt x="0" y="1178281"/>
                      </a:cubicBezTo>
                      <a:cubicBezTo>
                        <a:pt x="0" y="1183861"/>
                        <a:pt x="1860" y="1187581"/>
                        <a:pt x="4650" y="1192231"/>
                      </a:cubicBezTo>
                      <a:cubicBezTo>
                        <a:pt x="64169" y="1283368"/>
                        <a:pt x="132987" y="1367996"/>
                        <a:pt x="212035" y="1444255"/>
                      </a:cubicBezTo>
                      <a:cubicBezTo>
                        <a:pt x="288293" y="1517723"/>
                        <a:pt x="371991" y="1583751"/>
                        <a:pt x="461269" y="1642340"/>
                      </a:cubicBezTo>
                      <a:cubicBezTo>
                        <a:pt x="543107" y="1696279"/>
                        <a:pt x="628665" y="1744637"/>
                        <a:pt x="716082" y="1788346"/>
                      </a:cubicBezTo>
                      <a:cubicBezTo>
                        <a:pt x="765371" y="1813455"/>
                        <a:pt x="814660" y="1835775"/>
                        <a:pt x="866739" y="1854375"/>
                      </a:cubicBezTo>
                      <a:cubicBezTo>
                        <a:pt x="890918" y="1862744"/>
                        <a:pt x="916028" y="1871114"/>
                        <a:pt x="942067" y="1876694"/>
                      </a:cubicBezTo>
                      <a:cubicBezTo>
                        <a:pt x="955087" y="1879484"/>
                        <a:pt x="968106" y="1882274"/>
                        <a:pt x="981126" y="1883204"/>
                      </a:cubicBezTo>
                      <a:cubicBezTo>
                        <a:pt x="987636" y="1884134"/>
                        <a:pt x="994146" y="1884134"/>
                        <a:pt x="1001585" y="1884134"/>
                      </a:cubicBezTo>
                      <a:cubicBezTo>
                        <a:pt x="1008095" y="1884134"/>
                        <a:pt x="1014605" y="1884134"/>
                        <a:pt x="1021115" y="1884134"/>
                      </a:cubicBezTo>
                      <a:cubicBezTo>
                        <a:pt x="1025765" y="1884134"/>
                        <a:pt x="1029485" y="1883204"/>
                        <a:pt x="1033205" y="1880414"/>
                      </a:cubicBezTo>
                      <a:cubicBezTo>
                        <a:pt x="1036925" y="1877624"/>
                        <a:pt x="1038784" y="1872974"/>
                        <a:pt x="1038784" y="1868324"/>
                      </a:cubicBezTo>
                      <a:cubicBezTo>
                        <a:pt x="1038784" y="1863674"/>
                        <a:pt x="1037854" y="1859025"/>
                        <a:pt x="1035065" y="1856234"/>
                      </a:cubicBezTo>
                      <a:cubicBezTo>
                        <a:pt x="1031345" y="1851585"/>
                        <a:pt x="1027625" y="1850655"/>
                        <a:pt x="1022975" y="1849725"/>
                      </a:cubicBezTo>
                      <a:close/>
                      <a:moveTo>
                        <a:pt x="969036" y="2153827"/>
                      </a:moveTo>
                      <a:cubicBezTo>
                        <a:pt x="969966" y="2147318"/>
                        <a:pt x="964386" y="2141738"/>
                        <a:pt x="957877" y="2139878"/>
                      </a:cubicBezTo>
                      <a:cubicBezTo>
                        <a:pt x="950437" y="2138948"/>
                        <a:pt x="943927" y="2138018"/>
                        <a:pt x="936487" y="2137088"/>
                      </a:cubicBezTo>
                      <a:cubicBezTo>
                        <a:pt x="927187" y="2136158"/>
                        <a:pt x="918817" y="2135228"/>
                        <a:pt x="909518" y="2133368"/>
                      </a:cubicBezTo>
                      <a:cubicBezTo>
                        <a:pt x="894638" y="2131508"/>
                        <a:pt x="878829" y="2128718"/>
                        <a:pt x="862089" y="2124998"/>
                      </a:cubicBezTo>
                      <a:cubicBezTo>
                        <a:pt x="835120" y="2119418"/>
                        <a:pt x="808150" y="2112908"/>
                        <a:pt x="782111" y="2106398"/>
                      </a:cubicBezTo>
                      <a:lnTo>
                        <a:pt x="770021" y="2103609"/>
                      </a:lnTo>
                      <a:cubicBezTo>
                        <a:pt x="768161" y="2103609"/>
                        <a:pt x="767231" y="2102678"/>
                        <a:pt x="765371" y="2102678"/>
                      </a:cubicBezTo>
                      <a:cubicBezTo>
                        <a:pt x="763511" y="2102678"/>
                        <a:pt x="761651" y="2102678"/>
                        <a:pt x="760721" y="2103609"/>
                      </a:cubicBezTo>
                      <a:cubicBezTo>
                        <a:pt x="757931" y="2104539"/>
                        <a:pt x="755141" y="2107328"/>
                        <a:pt x="754212" y="2111048"/>
                      </a:cubicBezTo>
                      <a:cubicBezTo>
                        <a:pt x="753281" y="2112908"/>
                        <a:pt x="753281" y="2113838"/>
                        <a:pt x="753281" y="2115698"/>
                      </a:cubicBezTo>
                      <a:cubicBezTo>
                        <a:pt x="749562" y="2117558"/>
                        <a:pt x="747702" y="2120348"/>
                        <a:pt x="746772" y="2123138"/>
                      </a:cubicBezTo>
                      <a:cubicBezTo>
                        <a:pt x="744912" y="2125928"/>
                        <a:pt x="743982" y="2128718"/>
                        <a:pt x="742122" y="2132438"/>
                      </a:cubicBezTo>
                      <a:cubicBezTo>
                        <a:pt x="740262" y="2137088"/>
                        <a:pt x="737472" y="2140808"/>
                        <a:pt x="735612" y="2145457"/>
                      </a:cubicBezTo>
                      <a:cubicBezTo>
                        <a:pt x="730962" y="2153827"/>
                        <a:pt x="726312" y="2162197"/>
                        <a:pt x="722592" y="2171497"/>
                      </a:cubicBezTo>
                      <a:cubicBezTo>
                        <a:pt x="720732" y="2171497"/>
                        <a:pt x="718872" y="2172427"/>
                        <a:pt x="717012" y="2174287"/>
                      </a:cubicBezTo>
                      <a:cubicBezTo>
                        <a:pt x="715153" y="2176147"/>
                        <a:pt x="713292" y="2178937"/>
                        <a:pt x="713292" y="2181727"/>
                      </a:cubicBezTo>
                      <a:cubicBezTo>
                        <a:pt x="713292" y="2184517"/>
                        <a:pt x="714222" y="2188236"/>
                        <a:pt x="716082" y="2190096"/>
                      </a:cubicBezTo>
                      <a:cubicBezTo>
                        <a:pt x="717942" y="2192886"/>
                        <a:pt x="720732" y="2193816"/>
                        <a:pt x="723522" y="2193816"/>
                      </a:cubicBezTo>
                      <a:cubicBezTo>
                        <a:pt x="760721" y="2201256"/>
                        <a:pt x="796990" y="2206836"/>
                        <a:pt x="828610" y="2210556"/>
                      </a:cubicBezTo>
                      <a:cubicBezTo>
                        <a:pt x="838839" y="2211486"/>
                        <a:pt x="849069" y="2213346"/>
                        <a:pt x="859299" y="2214276"/>
                      </a:cubicBezTo>
                      <a:lnTo>
                        <a:pt x="881618" y="2217066"/>
                      </a:lnTo>
                      <a:lnTo>
                        <a:pt x="893708" y="2218926"/>
                      </a:lnTo>
                      <a:lnTo>
                        <a:pt x="907658" y="2220786"/>
                      </a:lnTo>
                      <a:lnTo>
                        <a:pt x="911378" y="2220786"/>
                      </a:lnTo>
                      <a:cubicBezTo>
                        <a:pt x="914168" y="2220786"/>
                        <a:pt x="917887" y="2221716"/>
                        <a:pt x="920678" y="2221716"/>
                      </a:cubicBezTo>
                      <a:lnTo>
                        <a:pt x="920678" y="2222645"/>
                      </a:lnTo>
                      <a:cubicBezTo>
                        <a:pt x="922537" y="2226366"/>
                        <a:pt x="925327" y="2229155"/>
                        <a:pt x="929047" y="2230085"/>
                      </a:cubicBezTo>
                      <a:cubicBezTo>
                        <a:pt x="930907" y="2231015"/>
                        <a:pt x="931837" y="2231015"/>
                        <a:pt x="933697" y="2231015"/>
                      </a:cubicBezTo>
                      <a:cubicBezTo>
                        <a:pt x="935557" y="2231015"/>
                        <a:pt x="938347" y="2230085"/>
                        <a:pt x="940207" y="2230085"/>
                      </a:cubicBezTo>
                      <a:cubicBezTo>
                        <a:pt x="943927" y="2228225"/>
                        <a:pt x="945787" y="2225436"/>
                        <a:pt x="947647" y="2221716"/>
                      </a:cubicBezTo>
                      <a:cubicBezTo>
                        <a:pt x="949507" y="2217996"/>
                        <a:pt x="950437" y="2213346"/>
                        <a:pt x="952297" y="2208696"/>
                      </a:cubicBezTo>
                      <a:cubicBezTo>
                        <a:pt x="953227" y="2206836"/>
                        <a:pt x="953227" y="2204976"/>
                        <a:pt x="954156" y="2203116"/>
                      </a:cubicBezTo>
                      <a:cubicBezTo>
                        <a:pt x="956017" y="2197536"/>
                        <a:pt x="958806" y="2191026"/>
                        <a:pt x="961596" y="2183587"/>
                      </a:cubicBezTo>
                      <a:lnTo>
                        <a:pt x="962526" y="2180797"/>
                      </a:lnTo>
                      <a:cubicBezTo>
                        <a:pt x="964386" y="2177077"/>
                        <a:pt x="965316" y="2173357"/>
                        <a:pt x="965316" y="2168707"/>
                      </a:cubicBezTo>
                      <a:cubicBezTo>
                        <a:pt x="965316" y="2165917"/>
                        <a:pt x="963456" y="2164057"/>
                        <a:pt x="962526" y="2162197"/>
                      </a:cubicBezTo>
                      <a:cubicBezTo>
                        <a:pt x="963456" y="2162197"/>
                        <a:pt x="963456" y="2161267"/>
                        <a:pt x="964386" y="2161267"/>
                      </a:cubicBezTo>
                      <a:cubicBezTo>
                        <a:pt x="967176" y="2160337"/>
                        <a:pt x="969036" y="2156617"/>
                        <a:pt x="969036" y="2153827"/>
                      </a:cubicBezTo>
                      <a:close/>
                      <a:moveTo>
                        <a:pt x="684463" y="2271934"/>
                      </a:moveTo>
                      <a:cubicBezTo>
                        <a:pt x="683533" y="2271934"/>
                        <a:pt x="682603" y="2271004"/>
                        <a:pt x="681673" y="2271004"/>
                      </a:cubicBezTo>
                      <a:cubicBezTo>
                        <a:pt x="679813" y="2271004"/>
                        <a:pt x="678883" y="2271004"/>
                        <a:pt x="677953" y="2271934"/>
                      </a:cubicBezTo>
                      <a:cubicBezTo>
                        <a:pt x="676093" y="2272864"/>
                        <a:pt x="673304" y="2274724"/>
                        <a:pt x="673304" y="2277514"/>
                      </a:cubicBezTo>
                      <a:cubicBezTo>
                        <a:pt x="672374" y="2281234"/>
                        <a:pt x="671443" y="2284024"/>
                        <a:pt x="670514" y="2287744"/>
                      </a:cubicBezTo>
                      <a:cubicBezTo>
                        <a:pt x="669584" y="2287744"/>
                        <a:pt x="668654" y="2288674"/>
                        <a:pt x="666794" y="2289604"/>
                      </a:cubicBezTo>
                      <a:cubicBezTo>
                        <a:pt x="653774" y="2297974"/>
                        <a:pt x="641684" y="2309134"/>
                        <a:pt x="629595" y="2318433"/>
                      </a:cubicBezTo>
                      <a:lnTo>
                        <a:pt x="622155" y="2324943"/>
                      </a:lnTo>
                      <a:cubicBezTo>
                        <a:pt x="606345" y="2337963"/>
                        <a:pt x="592395" y="2350052"/>
                        <a:pt x="577516" y="2360282"/>
                      </a:cubicBezTo>
                      <a:cubicBezTo>
                        <a:pt x="571936" y="2364002"/>
                        <a:pt x="565426" y="2366792"/>
                        <a:pt x="559846" y="2370512"/>
                      </a:cubicBezTo>
                      <a:cubicBezTo>
                        <a:pt x="558916" y="2370512"/>
                        <a:pt x="557986" y="2370512"/>
                        <a:pt x="557986" y="2370512"/>
                      </a:cubicBezTo>
                      <a:cubicBezTo>
                        <a:pt x="556126" y="2370512"/>
                        <a:pt x="554266" y="2370512"/>
                        <a:pt x="552407" y="2371442"/>
                      </a:cubicBezTo>
                      <a:cubicBezTo>
                        <a:pt x="549617" y="2373302"/>
                        <a:pt x="545897" y="2376092"/>
                        <a:pt x="544967" y="2379812"/>
                      </a:cubicBezTo>
                      <a:cubicBezTo>
                        <a:pt x="528227" y="2460720"/>
                        <a:pt x="503118" y="2543488"/>
                        <a:pt x="469638" y="2633696"/>
                      </a:cubicBezTo>
                      <a:cubicBezTo>
                        <a:pt x="439879" y="2714604"/>
                        <a:pt x="403610" y="2797372"/>
                        <a:pt x="358971" y="2887579"/>
                      </a:cubicBezTo>
                      <a:cubicBezTo>
                        <a:pt x="355251" y="2895019"/>
                        <a:pt x="351531" y="2902459"/>
                        <a:pt x="347812" y="2909899"/>
                      </a:cubicBezTo>
                      <a:lnTo>
                        <a:pt x="348741" y="2908039"/>
                      </a:lnTo>
                      <a:cubicBezTo>
                        <a:pt x="309682" y="2986157"/>
                        <a:pt x="265974" y="3065205"/>
                        <a:pt x="215755" y="3150763"/>
                      </a:cubicBezTo>
                      <a:cubicBezTo>
                        <a:pt x="172046" y="3226091"/>
                        <a:pt x="126477" y="3298629"/>
                        <a:pt x="76258" y="3379537"/>
                      </a:cubicBezTo>
                      <a:lnTo>
                        <a:pt x="73468" y="3383257"/>
                      </a:lnTo>
                      <a:cubicBezTo>
                        <a:pt x="69748" y="3389767"/>
                        <a:pt x="65098" y="3396277"/>
                        <a:pt x="61379" y="3402787"/>
                      </a:cubicBezTo>
                      <a:lnTo>
                        <a:pt x="59519" y="3406506"/>
                      </a:lnTo>
                      <a:cubicBezTo>
                        <a:pt x="57659" y="3409297"/>
                        <a:pt x="55799" y="3413016"/>
                        <a:pt x="53939" y="3415806"/>
                      </a:cubicBezTo>
                      <a:cubicBezTo>
                        <a:pt x="53009" y="3417666"/>
                        <a:pt x="51149" y="3420456"/>
                        <a:pt x="50219" y="3422316"/>
                      </a:cubicBezTo>
                      <a:cubicBezTo>
                        <a:pt x="47429" y="3424176"/>
                        <a:pt x="45569" y="3426036"/>
                        <a:pt x="44639" y="3428826"/>
                      </a:cubicBezTo>
                      <a:cubicBezTo>
                        <a:pt x="43709" y="3431616"/>
                        <a:pt x="43709" y="3433476"/>
                        <a:pt x="44639" y="3436266"/>
                      </a:cubicBezTo>
                      <a:cubicBezTo>
                        <a:pt x="44639" y="3440916"/>
                        <a:pt x="46499" y="3444636"/>
                        <a:pt x="50219" y="3447426"/>
                      </a:cubicBezTo>
                      <a:cubicBezTo>
                        <a:pt x="52079" y="3449286"/>
                        <a:pt x="54869" y="3449286"/>
                        <a:pt x="57659" y="3449286"/>
                      </a:cubicBezTo>
                      <a:cubicBezTo>
                        <a:pt x="59519" y="3449286"/>
                        <a:pt x="60449" y="3449286"/>
                        <a:pt x="62308" y="3448355"/>
                      </a:cubicBezTo>
                      <a:cubicBezTo>
                        <a:pt x="67888" y="3451146"/>
                        <a:pt x="73468" y="3453005"/>
                        <a:pt x="79978" y="3456725"/>
                      </a:cubicBezTo>
                      <a:cubicBezTo>
                        <a:pt x="87418" y="3460445"/>
                        <a:pt x="93928" y="3464165"/>
                        <a:pt x="101368" y="3467885"/>
                      </a:cubicBezTo>
                      <a:lnTo>
                        <a:pt x="109737" y="3472535"/>
                      </a:lnTo>
                      <a:cubicBezTo>
                        <a:pt x="120897" y="3478115"/>
                        <a:pt x="132057" y="3484625"/>
                        <a:pt x="143217" y="3487414"/>
                      </a:cubicBezTo>
                      <a:cubicBezTo>
                        <a:pt x="145076" y="3488345"/>
                        <a:pt x="146936" y="3488345"/>
                        <a:pt x="148796" y="3488345"/>
                      </a:cubicBezTo>
                      <a:cubicBezTo>
                        <a:pt x="150656" y="3488345"/>
                        <a:pt x="152516" y="3488345"/>
                        <a:pt x="155306" y="3487414"/>
                      </a:cubicBezTo>
                      <a:cubicBezTo>
                        <a:pt x="159026" y="3485554"/>
                        <a:pt x="161816" y="3482765"/>
                        <a:pt x="162746" y="3479045"/>
                      </a:cubicBezTo>
                      <a:cubicBezTo>
                        <a:pt x="163676" y="3481835"/>
                        <a:pt x="165536" y="3484625"/>
                        <a:pt x="168326" y="3486485"/>
                      </a:cubicBezTo>
                      <a:cubicBezTo>
                        <a:pt x="171116" y="3488345"/>
                        <a:pt x="173906" y="3489275"/>
                        <a:pt x="176696" y="3489275"/>
                      </a:cubicBezTo>
                      <a:cubicBezTo>
                        <a:pt x="181346" y="3489275"/>
                        <a:pt x="185995" y="3486485"/>
                        <a:pt x="189715" y="3482765"/>
                      </a:cubicBezTo>
                      <a:cubicBezTo>
                        <a:pt x="206455" y="3459515"/>
                        <a:pt x="220405" y="3436266"/>
                        <a:pt x="231564" y="3417666"/>
                      </a:cubicBezTo>
                      <a:cubicBezTo>
                        <a:pt x="244584" y="3396277"/>
                        <a:pt x="256674" y="3374887"/>
                        <a:pt x="269693" y="3350708"/>
                      </a:cubicBezTo>
                      <a:cubicBezTo>
                        <a:pt x="292013" y="3308859"/>
                        <a:pt x="313402" y="3265150"/>
                        <a:pt x="338512" y="3211211"/>
                      </a:cubicBezTo>
                      <a:cubicBezTo>
                        <a:pt x="359901" y="3165643"/>
                        <a:pt x="379431" y="3120073"/>
                        <a:pt x="401750" y="3069855"/>
                      </a:cubicBezTo>
                      <a:cubicBezTo>
                        <a:pt x="423140" y="3020566"/>
                        <a:pt x="443599" y="2971277"/>
                        <a:pt x="462199" y="2923849"/>
                      </a:cubicBezTo>
                      <a:cubicBezTo>
                        <a:pt x="492888" y="2845730"/>
                        <a:pt x="521717" y="2764822"/>
                        <a:pt x="549617" y="2687634"/>
                      </a:cubicBezTo>
                      <a:cubicBezTo>
                        <a:pt x="591466" y="2569527"/>
                        <a:pt x="635174" y="2447700"/>
                        <a:pt x="685393" y="2330523"/>
                      </a:cubicBezTo>
                      <a:lnTo>
                        <a:pt x="687253" y="2325873"/>
                      </a:lnTo>
                      <a:lnTo>
                        <a:pt x="688183" y="2324943"/>
                      </a:lnTo>
                      <a:cubicBezTo>
                        <a:pt x="689113" y="2322153"/>
                        <a:pt x="690043" y="2318433"/>
                        <a:pt x="689113" y="2315643"/>
                      </a:cubicBezTo>
                      <a:cubicBezTo>
                        <a:pt x="690043" y="2310064"/>
                        <a:pt x="691903" y="2303554"/>
                        <a:pt x="692833" y="2297974"/>
                      </a:cubicBezTo>
                      <a:lnTo>
                        <a:pt x="693763" y="2293324"/>
                      </a:lnTo>
                      <a:lnTo>
                        <a:pt x="694693" y="2288674"/>
                      </a:lnTo>
                      <a:lnTo>
                        <a:pt x="695623" y="2283094"/>
                      </a:lnTo>
                      <a:cubicBezTo>
                        <a:pt x="695623" y="2281234"/>
                        <a:pt x="695623" y="2279374"/>
                        <a:pt x="694693" y="2278444"/>
                      </a:cubicBezTo>
                      <a:cubicBezTo>
                        <a:pt x="689113" y="2274724"/>
                        <a:pt x="686323" y="2272864"/>
                        <a:pt x="684463" y="2271934"/>
                      </a:cubicBezTo>
                      <a:close/>
                    </a:path>
                  </a:pathLst>
                </a:custGeom>
                <a:solidFill>
                  <a:schemeClr val="tx1">
                    <a:alpha val="33000"/>
                  </a:schemeClr>
                </a:solidFill>
                <a:ln w="93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xmlns="" id="{B6AA20C9-3287-4934-56EA-2282B84D49BF}"/>
                    </a:ext>
                  </a:extLst>
                </p:cNvPr>
                <p:cNvSpPr/>
                <p:nvPr/>
              </p:nvSpPr>
              <p:spPr>
                <a:xfrm>
                  <a:off x="2224505" y="3477358"/>
                  <a:ext cx="132986" cy="113457"/>
                </a:xfrm>
                <a:custGeom>
                  <a:avLst/>
                  <a:gdLst>
                    <a:gd name="connsiteX0" fmla="*/ 22320 w 132986"/>
                    <a:gd name="connsiteY0" fmla="*/ 0 h 113457"/>
                    <a:gd name="connsiteX1" fmla="*/ 22320 w 132986"/>
                    <a:gd name="connsiteY1" fmla="*/ 0 h 113457"/>
                    <a:gd name="connsiteX2" fmla="*/ 9300 w 132986"/>
                    <a:gd name="connsiteY2" fmla="*/ 14879 h 113457"/>
                    <a:gd name="connsiteX3" fmla="*/ 2790 w 132986"/>
                    <a:gd name="connsiteY3" fmla="*/ 27899 h 113457"/>
                    <a:gd name="connsiteX4" fmla="*/ 0 w 132986"/>
                    <a:gd name="connsiteY4" fmla="*/ 40919 h 113457"/>
                    <a:gd name="connsiteX5" fmla="*/ 930 w 132986"/>
                    <a:gd name="connsiteY5" fmla="*/ 53939 h 113457"/>
                    <a:gd name="connsiteX6" fmla="*/ 6510 w 132986"/>
                    <a:gd name="connsiteY6" fmla="*/ 68818 h 113457"/>
                    <a:gd name="connsiteX7" fmla="*/ 17670 w 132986"/>
                    <a:gd name="connsiteY7" fmla="*/ 85558 h 113457"/>
                    <a:gd name="connsiteX8" fmla="*/ 35339 w 132986"/>
                    <a:gd name="connsiteY8" fmla="*/ 100437 h 113457"/>
                    <a:gd name="connsiteX9" fmla="*/ 53939 w 132986"/>
                    <a:gd name="connsiteY9" fmla="*/ 109737 h 113457"/>
                    <a:gd name="connsiteX10" fmla="*/ 70678 w 132986"/>
                    <a:gd name="connsiteY10" fmla="*/ 113457 h 113457"/>
                    <a:gd name="connsiteX11" fmla="*/ 72538 w 132986"/>
                    <a:gd name="connsiteY11" fmla="*/ 113457 h 113457"/>
                    <a:gd name="connsiteX12" fmla="*/ 85558 w 132986"/>
                    <a:gd name="connsiteY12" fmla="*/ 112527 h 113457"/>
                    <a:gd name="connsiteX13" fmla="*/ 98578 w 132986"/>
                    <a:gd name="connsiteY13" fmla="*/ 107877 h 113457"/>
                    <a:gd name="connsiteX14" fmla="*/ 111597 w 132986"/>
                    <a:gd name="connsiteY14" fmla="*/ 98577 h 113457"/>
                    <a:gd name="connsiteX15" fmla="*/ 125547 w 132986"/>
                    <a:gd name="connsiteY15" fmla="*/ 81838 h 113457"/>
                    <a:gd name="connsiteX16" fmla="*/ 132987 w 132986"/>
                    <a:gd name="connsiteY16" fmla="*/ 68818 h 113457"/>
                    <a:gd name="connsiteX17" fmla="*/ 106017 w 132986"/>
                    <a:gd name="connsiteY17" fmla="*/ 52078 h 113457"/>
                    <a:gd name="connsiteX18" fmla="*/ 102297 w 132986"/>
                    <a:gd name="connsiteY18" fmla="*/ 49289 h 113457"/>
                    <a:gd name="connsiteX19" fmla="*/ 94858 w 132986"/>
                    <a:gd name="connsiteY19" fmla="*/ 44639 h 113457"/>
                    <a:gd name="connsiteX20" fmla="*/ 74398 w 132986"/>
                    <a:gd name="connsiteY20" fmla="*/ 31619 h 113457"/>
                    <a:gd name="connsiteX21" fmla="*/ 22320 w 132986"/>
                    <a:gd name="connsiteY21" fmla="*/ 0 h 113457"/>
                    <a:gd name="connsiteX22" fmla="*/ 22320 w 132986"/>
                    <a:gd name="connsiteY22" fmla="*/ 0 h 113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32986" h="113457">
                      <a:moveTo>
                        <a:pt x="22320" y="0"/>
                      </a:moveTo>
                      <a:lnTo>
                        <a:pt x="22320" y="0"/>
                      </a:lnTo>
                      <a:cubicBezTo>
                        <a:pt x="17670" y="4650"/>
                        <a:pt x="13020" y="9300"/>
                        <a:pt x="9300" y="14879"/>
                      </a:cubicBezTo>
                      <a:cubicBezTo>
                        <a:pt x="6510" y="19529"/>
                        <a:pt x="4650" y="23249"/>
                        <a:pt x="2790" y="27899"/>
                      </a:cubicBezTo>
                      <a:cubicBezTo>
                        <a:pt x="1860" y="32549"/>
                        <a:pt x="930" y="36269"/>
                        <a:pt x="0" y="40919"/>
                      </a:cubicBezTo>
                      <a:cubicBezTo>
                        <a:pt x="0" y="45569"/>
                        <a:pt x="0" y="49289"/>
                        <a:pt x="930" y="53939"/>
                      </a:cubicBezTo>
                      <a:cubicBezTo>
                        <a:pt x="1860" y="58588"/>
                        <a:pt x="3720" y="64168"/>
                        <a:pt x="6510" y="68818"/>
                      </a:cubicBezTo>
                      <a:cubicBezTo>
                        <a:pt x="9300" y="74398"/>
                        <a:pt x="13020" y="79978"/>
                        <a:pt x="17670" y="85558"/>
                      </a:cubicBezTo>
                      <a:cubicBezTo>
                        <a:pt x="23249" y="91138"/>
                        <a:pt x="28829" y="96718"/>
                        <a:pt x="35339" y="100437"/>
                      </a:cubicBezTo>
                      <a:cubicBezTo>
                        <a:pt x="40919" y="104157"/>
                        <a:pt x="47429" y="106947"/>
                        <a:pt x="53939" y="109737"/>
                      </a:cubicBezTo>
                      <a:cubicBezTo>
                        <a:pt x="59519" y="111597"/>
                        <a:pt x="65098" y="112527"/>
                        <a:pt x="70678" y="113457"/>
                      </a:cubicBezTo>
                      <a:lnTo>
                        <a:pt x="72538" y="113457"/>
                      </a:lnTo>
                      <a:cubicBezTo>
                        <a:pt x="77188" y="113457"/>
                        <a:pt x="80908" y="113457"/>
                        <a:pt x="85558" y="112527"/>
                      </a:cubicBezTo>
                      <a:cubicBezTo>
                        <a:pt x="90208" y="111597"/>
                        <a:pt x="94858" y="109737"/>
                        <a:pt x="98578" y="107877"/>
                      </a:cubicBezTo>
                      <a:cubicBezTo>
                        <a:pt x="103228" y="105087"/>
                        <a:pt x="107877" y="102297"/>
                        <a:pt x="111597" y="98577"/>
                      </a:cubicBezTo>
                      <a:cubicBezTo>
                        <a:pt x="117177" y="93927"/>
                        <a:pt x="121827" y="88348"/>
                        <a:pt x="125547" y="81838"/>
                      </a:cubicBezTo>
                      <a:cubicBezTo>
                        <a:pt x="128337" y="77188"/>
                        <a:pt x="131127" y="73468"/>
                        <a:pt x="132987" y="68818"/>
                      </a:cubicBezTo>
                      <a:cubicBezTo>
                        <a:pt x="123687" y="63238"/>
                        <a:pt x="114387" y="57658"/>
                        <a:pt x="106017" y="52078"/>
                      </a:cubicBezTo>
                      <a:lnTo>
                        <a:pt x="102297" y="49289"/>
                      </a:lnTo>
                      <a:lnTo>
                        <a:pt x="94858" y="44639"/>
                      </a:lnTo>
                      <a:lnTo>
                        <a:pt x="74398" y="31619"/>
                      </a:lnTo>
                      <a:cubicBezTo>
                        <a:pt x="54869" y="19529"/>
                        <a:pt x="38129" y="9300"/>
                        <a:pt x="22320" y="0"/>
                      </a:cubicBezTo>
                      <a:lnTo>
                        <a:pt x="22320" y="0"/>
                      </a:lnTo>
                      <a:close/>
                    </a:path>
                  </a:pathLst>
                </a:custGeom>
                <a:solidFill>
                  <a:srgbClr val="F37480"/>
                </a:solidFill>
                <a:ln w="93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CC706DF6-42F1-7F84-C764-1832620D3773}"/>
                  </a:ext>
                </a:extLst>
              </p:cNvPr>
              <p:cNvSpPr/>
              <p:nvPr/>
            </p:nvSpPr>
            <p:spPr>
              <a:xfrm>
                <a:off x="-1424" y="1999624"/>
                <a:ext cx="3841541" cy="3868704"/>
              </a:xfrm>
              <a:custGeom>
                <a:avLst/>
                <a:gdLst>
                  <a:gd name="connsiteX0" fmla="*/ 1154596 w 3841541"/>
                  <a:gd name="connsiteY0" fmla="*/ 2011541 h 3868704"/>
                  <a:gd name="connsiteX1" fmla="*/ 1162966 w 3841541"/>
                  <a:gd name="connsiteY1" fmla="*/ 2019910 h 3868704"/>
                  <a:gd name="connsiteX2" fmla="*/ 1174125 w 3841541"/>
                  <a:gd name="connsiteY2" fmla="*/ 2027350 h 3868704"/>
                  <a:gd name="connsiteX3" fmla="*/ 1193655 w 3841541"/>
                  <a:gd name="connsiteY3" fmla="*/ 2035720 h 3868704"/>
                  <a:gd name="connsiteX4" fmla="*/ 1216904 w 3841541"/>
                  <a:gd name="connsiteY4" fmla="*/ 2038510 h 3868704"/>
                  <a:gd name="connsiteX5" fmla="*/ 1238294 w 3841541"/>
                  <a:gd name="connsiteY5" fmla="*/ 2034790 h 3868704"/>
                  <a:gd name="connsiteX6" fmla="*/ 1246664 w 3841541"/>
                  <a:gd name="connsiteY6" fmla="*/ 2031070 h 3868704"/>
                  <a:gd name="connsiteX7" fmla="*/ 1257823 w 3841541"/>
                  <a:gd name="connsiteY7" fmla="*/ 2025490 h 3868704"/>
                  <a:gd name="connsiteX8" fmla="*/ 1282003 w 3841541"/>
                  <a:gd name="connsiteY8" fmla="*/ 1999451 h 3868704"/>
                  <a:gd name="connsiteX9" fmla="*/ 1289443 w 3841541"/>
                  <a:gd name="connsiteY9" fmla="*/ 1968762 h 3868704"/>
                  <a:gd name="connsiteX10" fmla="*/ 1282933 w 3841541"/>
                  <a:gd name="connsiteY10" fmla="*/ 1940862 h 3868704"/>
                  <a:gd name="connsiteX11" fmla="*/ 1264333 w 3841541"/>
                  <a:gd name="connsiteY11" fmla="*/ 1916683 h 3868704"/>
                  <a:gd name="connsiteX12" fmla="*/ 1235504 w 3841541"/>
                  <a:gd name="connsiteY12" fmla="*/ 1902733 h 3868704"/>
                  <a:gd name="connsiteX13" fmla="*/ 1220624 w 3841541"/>
                  <a:gd name="connsiteY13" fmla="*/ 1900874 h 3868704"/>
                  <a:gd name="connsiteX14" fmla="*/ 1198305 w 3841541"/>
                  <a:gd name="connsiteY14" fmla="*/ 1903663 h 3868704"/>
                  <a:gd name="connsiteX15" fmla="*/ 1191795 w 3841541"/>
                  <a:gd name="connsiteY15" fmla="*/ 1916683 h 3868704"/>
                  <a:gd name="connsiteX16" fmla="*/ 1197375 w 3841541"/>
                  <a:gd name="connsiteY16" fmla="*/ 1922263 h 3868704"/>
                  <a:gd name="connsiteX17" fmla="*/ 1204815 w 3841541"/>
                  <a:gd name="connsiteY17" fmla="*/ 1922263 h 3868704"/>
                  <a:gd name="connsiteX18" fmla="*/ 1206675 w 3841541"/>
                  <a:gd name="connsiteY18" fmla="*/ 1922263 h 3868704"/>
                  <a:gd name="connsiteX19" fmla="*/ 1222484 w 3841541"/>
                  <a:gd name="connsiteY19" fmla="*/ 1921333 h 3868704"/>
                  <a:gd name="connsiteX20" fmla="*/ 1234574 w 3841541"/>
                  <a:gd name="connsiteY20" fmla="*/ 1923193 h 3868704"/>
                  <a:gd name="connsiteX21" fmla="*/ 1244804 w 3841541"/>
                  <a:gd name="connsiteY21" fmla="*/ 1927843 h 3868704"/>
                  <a:gd name="connsiteX22" fmla="*/ 1253173 w 3841541"/>
                  <a:gd name="connsiteY22" fmla="*/ 1935283 h 3868704"/>
                  <a:gd name="connsiteX23" fmla="*/ 1259683 w 3841541"/>
                  <a:gd name="connsiteY23" fmla="*/ 1944582 h 3868704"/>
                  <a:gd name="connsiteX24" fmla="*/ 1263403 w 3841541"/>
                  <a:gd name="connsiteY24" fmla="*/ 1954812 h 3868704"/>
                  <a:gd name="connsiteX25" fmla="*/ 1264333 w 3841541"/>
                  <a:gd name="connsiteY25" fmla="*/ 1965042 h 3868704"/>
                  <a:gd name="connsiteX26" fmla="*/ 1262473 w 3841541"/>
                  <a:gd name="connsiteY26" fmla="*/ 1975272 h 3868704"/>
                  <a:gd name="connsiteX27" fmla="*/ 1258753 w 3841541"/>
                  <a:gd name="connsiteY27" fmla="*/ 1984571 h 3868704"/>
                  <a:gd name="connsiteX28" fmla="*/ 1252243 w 3841541"/>
                  <a:gd name="connsiteY28" fmla="*/ 1992941 h 3868704"/>
                  <a:gd name="connsiteX29" fmla="*/ 1242014 w 3841541"/>
                  <a:gd name="connsiteY29" fmla="*/ 1999451 h 3868704"/>
                  <a:gd name="connsiteX30" fmla="*/ 1228994 w 3841541"/>
                  <a:gd name="connsiteY30" fmla="*/ 2004101 h 3868704"/>
                  <a:gd name="connsiteX31" fmla="*/ 1217834 w 3841541"/>
                  <a:gd name="connsiteY31" fmla="*/ 2005031 h 3868704"/>
                  <a:gd name="connsiteX32" fmla="*/ 1204815 w 3841541"/>
                  <a:gd name="connsiteY32" fmla="*/ 2002241 h 3868704"/>
                  <a:gd name="connsiteX33" fmla="*/ 1192725 w 3841541"/>
                  <a:gd name="connsiteY33" fmla="*/ 1996661 h 3868704"/>
                  <a:gd name="connsiteX34" fmla="*/ 1184355 w 3841541"/>
                  <a:gd name="connsiteY34" fmla="*/ 1989221 h 3868704"/>
                  <a:gd name="connsiteX35" fmla="*/ 1179705 w 3841541"/>
                  <a:gd name="connsiteY35" fmla="*/ 1981781 h 3868704"/>
                  <a:gd name="connsiteX36" fmla="*/ 1176915 w 3841541"/>
                  <a:gd name="connsiteY36" fmla="*/ 1974342 h 3868704"/>
                  <a:gd name="connsiteX37" fmla="*/ 1175985 w 3841541"/>
                  <a:gd name="connsiteY37" fmla="*/ 1965042 h 3868704"/>
                  <a:gd name="connsiteX38" fmla="*/ 1176915 w 3841541"/>
                  <a:gd name="connsiteY38" fmla="*/ 1958532 h 3868704"/>
                  <a:gd name="connsiteX39" fmla="*/ 1169475 w 3841541"/>
                  <a:gd name="connsiteY39" fmla="*/ 1944582 h 3868704"/>
                  <a:gd name="connsiteX40" fmla="*/ 1159246 w 3841541"/>
                  <a:gd name="connsiteY40" fmla="*/ 1943652 h 3868704"/>
                  <a:gd name="connsiteX41" fmla="*/ 1151806 w 3841541"/>
                  <a:gd name="connsiteY41" fmla="*/ 1950162 h 3868704"/>
                  <a:gd name="connsiteX42" fmla="*/ 1144366 w 3841541"/>
                  <a:gd name="connsiteY42" fmla="*/ 1969692 h 3868704"/>
                  <a:gd name="connsiteX43" fmla="*/ 1147156 w 3841541"/>
                  <a:gd name="connsiteY43" fmla="*/ 1993871 h 3868704"/>
                  <a:gd name="connsiteX44" fmla="*/ 1154596 w 3841541"/>
                  <a:gd name="connsiteY44" fmla="*/ 2011541 h 3868704"/>
                  <a:gd name="connsiteX45" fmla="*/ 2117122 w 3841541"/>
                  <a:gd name="connsiteY45" fmla="*/ 2481179 h 3868704"/>
                  <a:gd name="connsiteX46" fmla="*/ 2102243 w 3841541"/>
                  <a:gd name="connsiteY46" fmla="*/ 2472810 h 3868704"/>
                  <a:gd name="connsiteX47" fmla="*/ 2081783 w 3841541"/>
                  <a:gd name="connsiteY47" fmla="*/ 2469089 h 3868704"/>
                  <a:gd name="connsiteX48" fmla="*/ 2078993 w 3841541"/>
                  <a:gd name="connsiteY48" fmla="*/ 2469089 h 3868704"/>
                  <a:gd name="connsiteX49" fmla="*/ 2020405 w 3841541"/>
                  <a:gd name="connsiteY49" fmla="*/ 2500709 h 3868704"/>
                  <a:gd name="connsiteX50" fmla="*/ 2012035 w 3841541"/>
                  <a:gd name="connsiteY50" fmla="*/ 2517448 h 3868704"/>
                  <a:gd name="connsiteX51" fmla="*/ 2009245 w 3841541"/>
                  <a:gd name="connsiteY51" fmla="*/ 2529538 h 3868704"/>
                  <a:gd name="connsiteX52" fmla="*/ 2008315 w 3841541"/>
                  <a:gd name="connsiteY52" fmla="*/ 2543488 h 3868704"/>
                  <a:gd name="connsiteX53" fmla="*/ 2012035 w 3841541"/>
                  <a:gd name="connsiteY53" fmla="*/ 2565807 h 3868704"/>
                  <a:gd name="connsiteX54" fmla="*/ 2023194 w 3841541"/>
                  <a:gd name="connsiteY54" fmla="*/ 2585337 h 3868704"/>
                  <a:gd name="connsiteX55" fmla="*/ 2039934 w 3841541"/>
                  <a:gd name="connsiteY55" fmla="*/ 2600216 h 3868704"/>
                  <a:gd name="connsiteX56" fmla="*/ 2062254 w 3841541"/>
                  <a:gd name="connsiteY56" fmla="*/ 2605796 h 3868704"/>
                  <a:gd name="connsiteX57" fmla="*/ 2103173 w 3841541"/>
                  <a:gd name="connsiteY57" fmla="*/ 2583477 h 3868704"/>
                  <a:gd name="connsiteX58" fmla="*/ 2105963 w 3841541"/>
                  <a:gd name="connsiteY58" fmla="*/ 2574177 h 3868704"/>
                  <a:gd name="connsiteX59" fmla="*/ 2101313 w 3841541"/>
                  <a:gd name="connsiteY59" fmla="*/ 2564877 h 3868704"/>
                  <a:gd name="connsiteX60" fmla="*/ 2092013 w 3841541"/>
                  <a:gd name="connsiteY60" fmla="*/ 2562087 h 3868704"/>
                  <a:gd name="connsiteX61" fmla="*/ 2083643 w 3841541"/>
                  <a:gd name="connsiteY61" fmla="*/ 2565807 h 3868704"/>
                  <a:gd name="connsiteX62" fmla="*/ 2073413 w 3841541"/>
                  <a:gd name="connsiteY62" fmla="*/ 2573247 h 3868704"/>
                  <a:gd name="connsiteX63" fmla="*/ 2067833 w 3841541"/>
                  <a:gd name="connsiteY63" fmla="*/ 2575107 h 3868704"/>
                  <a:gd name="connsiteX64" fmla="*/ 2063183 w 3841541"/>
                  <a:gd name="connsiteY64" fmla="*/ 2575107 h 3868704"/>
                  <a:gd name="connsiteX65" fmla="*/ 2059464 w 3841541"/>
                  <a:gd name="connsiteY65" fmla="*/ 2574177 h 3868704"/>
                  <a:gd name="connsiteX66" fmla="*/ 2054814 w 3841541"/>
                  <a:gd name="connsiteY66" fmla="*/ 2571387 h 3868704"/>
                  <a:gd name="connsiteX67" fmla="*/ 2050164 w 3841541"/>
                  <a:gd name="connsiteY67" fmla="*/ 2566737 h 3868704"/>
                  <a:gd name="connsiteX68" fmla="*/ 2045514 w 3841541"/>
                  <a:gd name="connsiteY68" fmla="*/ 2559297 h 3868704"/>
                  <a:gd name="connsiteX69" fmla="*/ 2042724 w 3841541"/>
                  <a:gd name="connsiteY69" fmla="*/ 2549998 h 3868704"/>
                  <a:gd name="connsiteX70" fmla="*/ 2041794 w 3841541"/>
                  <a:gd name="connsiteY70" fmla="*/ 2538838 h 3868704"/>
                  <a:gd name="connsiteX71" fmla="*/ 2043654 w 3841541"/>
                  <a:gd name="connsiteY71" fmla="*/ 2527678 h 3868704"/>
                  <a:gd name="connsiteX72" fmla="*/ 2048304 w 3841541"/>
                  <a:gd name="connsiteY72" fmla="*/ 2517448 h 3868704"/>
                  <a:gd name="connsiteX73" fmla="*/ 2055744 w 3841541"/>
                  <a:gd name="connsiteY73" fmla="*/ 2509079 h 3868704"/>
                  <a:gd name="connsiteX74" fmla="*/ 2065043 w 3841541"/>
                  <a:gd name="connsiteY74" fmla="*/ 2502569 h 3868704"/>
                  <a:gd name="connsiteX75" fmla="*/ 2076203 w 3841541"/>
                  <a:gd name="connsiteY75" fmla="*/ 2498849 h 3868704"/>
                  <a:gd name="connsiteX76" fmla="*/ 2086433 w 3841541"/>
                  <a:gd name="connsiteY76" fmla="*/ 2497919 h 3868704"/>
                  <a:gd name="connsiteX77" fmla="*/ 2094803 w 3841541"/>
                  <a:gd name="connsiteY77" fmla="*/ 2499779 h 3868704"/>
                  <a:gd name="connsiteX78" fmla="*/ 2102243 w 3841541"/>
                  <a:gd name="connsiteY78" fmla="*/ 2503499 h 3868704"/>
                  <a:gd name="connsiteX79" fmla="*/ 2107822 w 3841541"/>
                  <a:gd name="connsiteY79" fmla="*/ 2509079 h 3868704"/>
                  <a:gd name="connsiteX80" fmla="*/ 2113402 w 3841541"/>
                  <a:gd name="connsiteY80" fmla="*/ 2517448 h 3868704"/>
                  <a:gd name="connsiteX81" fmla="*/ 2115262 w 3841541"/>
                  <a:gd name="connsiteY81" fmla="*/ 2522098 h 3868704"/>
                  <a:gd name="connsiteX82" fmla="*/ 2133862 w 3841541"/>
                  <a:gd name="connsiteY82" fmla="*/ 2531398 h 3868704"/>
                  <a:gd name="connsiteX83" fmla="*/ 2143162 w 3841541"/>
                  <a:gd name="connsiteY83" fmla="*/ 2512798 h 3868704"/>
                  <a:gd name="connsiteX84" fmla="*/ 2117122 w 3841541"/>
                  <a:gd name="connsiteY84" fmla="*/ 2481179 h 3868704"/>
                  <a:gd name="connsiteX85" fmla="*/ 1245734 w 3841541"/>
                  <a:gd name="connsiteY85" fmla="*/ 799780 h 3868704"/>
                  <a:gd name="connsiteX86" fmla="*/ 1253173 w 3841541"/>
                  <a:gd name="connsiteY86" fmla="*/ 797920 h 3868704"/>
                  <a:gd name="connsiteX87" fmla="*/ 1272703 w 3841541"/>
                  <a:gd name="connsiteY87" fmla="*/ 784901 h 3868704"/>
                  <a:gd name="connsiteX88" fmla="*/ 1298742 w 3841541"/>
                  <a:gd name="connsiteY88" fmla="*/ 776531 h 3868704"/>
                  <a:gd name="connsiteX89" fmla="*/ 1345241 w 3841541"/>
                  <a:gd name="connsiteY89" fmla="*/ 772811 h 3868704"/>
                  <a:gd name="connsiteX90" fmla="*/ 1370351 w 3841541"/>
                  <a:gd name="connsiteY90" fmla="*/ 773741 h 3868704"/>
                  <a:gd name="connsiteX91" fmla="*/ 1397320 w 3841541"/>
                  <a:gd name="connsiteY91" fmla="*/ 773741 h 3868704"/>
                  <a:gd name="connsiteX92" fmla="*/ 1411270 w 3841541"/>
                  <a:gd name="connsiteY92" fmla="*/ 760721 h 3868704"/>
                  <a:gd name="connsiteX93" fmla="*/ 1408480 w 3841541"/>
                  <a:gd name="connsiteY93" fmla="*/ 749562 h 3868704"/>
                  <a:gd name="connsiteX94" fmla="*/ 1398250 w 3841541"/>
                  <a:gd name="connsiteY94" fmla="*/ 743052 h 3868704"/>
                  <a:gd name="connsiteX95" fmla="*/ 1376860 w 3841541"/>
                  <a:gd name="connsiteY95" fmla="*/ 742122 h 3868704"/>
                  <a:gd name="connsiteX96" fmla="*/ 1358261 w 3841541"/>
                  <a:gd name="connsiteY96" fmla="*/ 742122 h 3868704"/>
                  <a:gd name="connsiteX97" fmla="*/ 1317342 w 3841541"/>
                  <a:gd name="connsiteY97" fmla="*/ 745842 h 3868704"/>
                  <a:gd name="connsiteX98" fmla="*/ 1277353 w 3841541"/>
                  <a:gd name="connsiteY98" fmla="*/ 757931 h 3868704"/>
                  <a:gd name="connsiteX99" fmla="*/ 1242014 w 3841541"/>
                  <a:gd name="connsiteY99" fmla="*/ 780251 h 3868704"/>
                  <a:gd name="connsiteX100" fmla="*/ 1237364 w 3841541"/>
                  <a:gd name="connsiteY100" fmla="*/ 786761 h 3868704"/>
                  <a:gd name="connsiteX101" fmla="*/ 1239224 w 3841541"/>
                  <a:gd name="connsiteY101" fmla="*/ 794200 h 3868704"/>
                  <a:gd name="connsiteX102" fmla="*/ 1245734 w 3841541"/>
                  <a:gd name="connsiteY102" fmla="*/ 799780 h 3868704"/>
                  <a:gd name="connsiteX103" fmla="*/ 3341902 w 3841541"/>
                  <a:gd name="connsiteY103" fmla="*/ 2170567 h 3868704"/>
                  <a:gd name="connsiteX104" fmla="*/ 3353062 w 3841541"/>
                  <a:gd name="connsiteY104" fmla="*/ 2208696 h 3868704"/>
                  <a:gd name="connsiteX105" fmla="*/ 3353992 w 3841541"/>
                  <a:gd name="connsiteY105" fmla="*/ 2244035 h 3868704"/>
                  <a:gd name="connsiteX106" fmla="*/ 3345622 w 3841541"/>
                  <a:gd name="connsiteY106" fmla="*/ 2278444 h 3868704"/>
                  <a:gd name="connsiteX107" fmla="*/ 3340042 w 3841541"/>
                  <a:gd name="connsiteY107" fmla="*/ 2291464 h 3868704"/>
                  <a:gd name="connsiteX108" fmla="*/ 3340042 w 3841541"/>
                  <a:gd name="connsiteY108" fmla="*/ 2297044 h 3868704"/>
                  <a:gd name="connsiteX109" fmla="*/ 3345622 w 3841541"/>
                  <a:gd name="connsiteY109" fmla="*/ 2303554 h 3868704"/>
                  <a:gd name="connsiteX110" fmla="*/ 3359572 w 3841541"/>
                  <a:gd name="connsiteY110" fmla="*/ 2301694 h 3868704"/>
                  <a:gd name="connsiteX111" fmla="*/ 3371661 w 3841541"/>
                  <a:gd name="connsiteY111" fmla="*/ 2281234 h 3868704"/>
                  <a:gd name="connsiteX112" fmla="*/ 3378171 w 3841541"/>
                  <a:gd name="connsiteY112" fmla="*/ 2258915 h 3868704"/>
                  <a:gd name="connsiteX113" fmla="*/ 3376311 w 3841541"/>
                  <a:gd name="connsiteY113" fmla="*/ 2212416 h 3868704"/>
                  <a:gd name="connsiteX114" fmla="*/ 3362362 w 3841541"/>
                  <a:gd name="connsiteY114" fmla="*/ 2169637 h 3868704"/>
                  <a:gd name="connsiteX115" fmla="*/ 3340042 w 3841541"/>
                  <a:gd name="connsiteY115" fmla="*/ 2132438 h 3868704"/>
                  <a:gd name="connsiteX116" fmla="*/ 3334462 w 3841541"/>
                  <a:gd name="connsiteY116" fmla="*/ 2128718 h 3868704"/>
                  <a:gd name="connsiteX117" fmla="*/ 3332602 w 3841541"/>
                  <a:gd name="connsiteY117" fmla="*/ 2128718 h 3868704"/>
                  <a:gd name="connsiteX118" fmla="*/ 3327953 w 3841541"/>
                  <a:gd name="connsiteY118" fmla="*/ 2129648 h 3868704"/>
                  <a:gd name="connsiteX119" fmla="*/ 3325162 w 3841541"/>
                  <a:gd name="connsiteY119" fmla="*/ 2141738 h 3868704"/>
                  <a:gd name="connsiteX120" fmla="*/ 3341902 w 3841541"/>
                  <a:gd name="connsiteY120" fmla="*/ 2170567 h 3868704"/>
                  <a:gd name="connsiteX121" fmla="*/ 3699013 w 3841541"/>
                  <a:gd name="connsiteY121" fmla="*/ 1911103 h 3868704"/>
                  <a:gd name="connsiteX122" fmla="*/ 3631125 w 3841541"/>
                  <a:gd name="connsiteY122" fmla="*/ 1871114 h 3868704"/>
                  <a:gd name="connsiteX123" fmla="*/ 3560447 w 3841541"/>
                  <a:gd name="connsiteY123" fmla="*/ 1841355 h 3868704"/>
                  <a:gd name="connsiteX124" fmla="*/ 3523248 w 3841541"/>
                  <a:gd name="connsiteY124" fmla="*/ 1830195 h 3868704"/>
                  <a:gd name="connsiteX125" fmla="*/ 3483259 w 3841541"/>
                  <a:gd name="connsiteY125" fmla="*/ 1820895 h 3868704"/>
                  <a:gd name="connsiteX126" fmla="*/ 3481399 w 3841541"/>
                  <a:gd name="connsiteY126" fmla="*/ 1820895 h 3868704"/>
                  <a:gd name="connsiteX127" fmla="*/ 3473029 w 3841541"/>
                  <a:gd name="connsiteY127" fmla="*/ 1827405 h 3868704"/>
                  <a:gd name="connsiteX128" fmla="*/ 3479539 w 3841541"/>
                  <a:gd name="connsiteY128" fmla="*/ 1836705 h 3868704"/>
                  <a:gd name="connsiteX129" fmla="*/ 3507438 w 3841541"/>
                  <a:gd name="connsiteY129" fmla="*/ 1845075 h 3868704"/>
                  <a:gd name="connsiteX130" fmla="*/ 3581836 w 3841541"/>
                  <a:gd name="connsiteY130" fmla="*/ 1873904 h 3868704"/>
                  <a:gd name="connsiteX131" fmla="*/ 3651584 w 3841541"/>
                  <a:gd name="connsiteY131" fmla="*/ 1912963 h 3868704"/>
                  <a:gd name="connsiteX132" fmla="*/ 3695294 w 3841541"/>
                  <a:gd name="connsiteY132" fmla="*/ 1944582 h 3868704"/>
                  <a:gd name="connsiteX133" fmla="*/ 3739932 w 3841541"/>
                  <a:gd name="connsiteY133" fmla="*/ 1981781 h 3868704"/>
                  <a:gd name="connsiteX134" fmla="*/ 3759462 w 3841541"/>
                  <a:gd name="connsiteY134" fmla="*/ 1979922 h 3868704"/>
                  <a:gd name="connsiteX135" fmla="*/ 3763182 w 3841541"/>
                  <a:gd name="connsiteY135" fmla="*/ 1969692 h 3868704"/>
                  <a:gd name="connsiteX136" fmla="*/ 3758532 w 3841541"/>
                  <a:gd name="connsiteY136" fmla="*/ 1960392 h 3868704"/>
                  <a:gd name="connsiteX137" fmla="*/ 3699013 w 3841541"/>
                  <a:gd name="connsiteY137" fmla="*/ 1911103 h 3868704"/>
                  <a:gd name="connsiteX138" fmla="*/ 3641355 w 3841541"/>
                  <a:gd name="connsiteY138" fmla="*/ 1969692 h 3868704"/>
                  <a:gd name="connsiteX139" fmla="*/ 3570676 w 3841541"/>
                  <a:gd name="connsiteY139" fmla="*/ 1928773 h 3868704"/>
                  <a:gd name="connsiteX140" fmla="*/ 3562307 w 3841541"/>
                  <a:gd name="connsiteY140" fmla="*/ 1926913 h 3868704"/>
                  <a:gd name="connsiteX141" fmla="*/ 3556727 w 3841541"/>
                  <a:gd name="connsiteY141" fmla="*/ 1927843 h 3868704"/>
                  <a:gd name="connsiteX142" fmla="*/ 3546497 w 3841541"/>
                  <a:gd name="connsiteY142" fmla="*/ 1937143 h 3868704"/>
                  <a:gd name="connsiteX143" fmla="*/ 3554867 w 3841541"/>
                  <a:gd name="connsiteY143" fmla="*/ 1960392 h 3868704"/>
                  <a:gd name="connsiteX144" fmla="*/ 3597646 w 3841541"/>
                  <a:gd name="connsiteY144" fmla="*/ 1981781 h 3868704"/>
                  <a:gd name="connsiteX145" fmla="*/ 3643215 w 3841541"/>
                  <a:gd name="connsiteY145" fmla="*/ 2020841 h 3868704"/>
                  <a:gd name="connsiteX146" fmla="*/ 3662744 w 3841541"/>
                  <a:gd name="connsiteY146" fmla="*/ 2047810 h 3868704"/>
                  <a:gd name="connsiteX147" fmla="*/ 3687854 w 3841541"/>
                  <a:gd name="connsiteY147" fmla="*/ 2052460 h 3868704"/>
                  <a:gd name="connsiteX148" fmla="*/ 3695294 w 3841541"/>
                  <a:gd name="connsiteY148" fmla="*/ 2041300 h 3868704"/>
                  <a:gd name="connsiteX149" fmla="*/ 3692503 w 3841541"/>
                  <a:gd name="connsiteY149" fmla="*/ 2028280 h 3868704"/>
                  <a:gd name="connsiteX150" fmla="*/ 3641355 w 3841541"/>
                  <a:gd name="connsiteY150" fmla="*/ 1969692 h 3868704"/>
                  <a:gd name="connsiteX151" fmla="*/ 3598576 w 3841541"/>
                  <a:gd name="connsiteY151" fmla="*/ 2082219 h 3868704"/>
                  <a:gd name="connsiteX152" fmla="*/ 3572536 w 3841541"/>
                  <a:gd name="connsiteY152" fmla="*/ 2054320 h 3868704"/>
                  <a:gd name="connsiteX153" fmla="*/ 3518598 w 3841541"/>
                  <a:gd name="connsiteY153" fmla="*/ 2010611 h 3868704"/>
                  <a:gd name="connsiteX154" fmla="*/ 3457219 w 3841541"/>
                  <a:gd name="connsiteY154" fmla="*/ 1975272 h 3868704"/>
                  <a:gd name="connsiteX155" fmla="*/ 3426530 w 3841541"/>
                  <a:gd name="connsiteY155" fmla="*/ 1961322 h 3868704"/>
                  <a:gd name="connsiteX156" fmla="*/ 3409790 w 3841541"/>
                  <a:gd name="connsiteY156" fmla="*/ 1954812 h 3868704"/>
                  <a:gd name="connsiteX157" fmla="*/ 3393981 w 3841541"/>
                  <a:gd name="connsiteY157" fmla="*/ 1949232 h 3868704"/>
                  <a:gd name="connsiteX158" fmla="*/ 3382821 w 3841541"/>
                  <a:gd name="connsiteY158" fmla="*/ 1945512 h 3868704"/>
                  <a:gd name="connsiteX159" fmla="*/ 3379101 w 3841541"/>
                  <a:gd name="connsiteY159" fmla="*/ 1944582 h 3868704"/>
                  <a:gd name="connsiteX160" fmla="*/ 3376311 w 3841541"/>
                  <a:gd name="connsiteY160" fmla="*/ 1944582 h 3868704"/>
                  <a:gd name="connsiteX161" fmla="*/ 3370731 w 3841541"/>
                  <a:gd name="connsiteY161" fmla="*/ 1949232 h 3868704"/>
                  <a:gd name="connsiteX162" fmla="*/ 3375381 w 3841541"/>
                  <a:gd name="connsiteY162" fmla="*/ 1961322 h 3868704"/>
                  <a:gd name="connsiteX163" fmla="*/ 3401421 w 3841541"/>
                  <a:gd name="connsiteY163" fmla="*/ 1972482 h 3868704"/>
                  <a:gd name="connsiteX164" fmla="*/ 3426530 w 3841541"/>
                  <a:gd name="connsiteY164" fmla="*/ 1984571 h 3868704"/>
                  <a:gd name="connsiteX165" fmla="*/ 3474889 w 3841541"/>
                  <a:gd name="connsiteY165" fmla="*/ 2012471 h 3868704"/>
                  <a:gd name="connsiteX166" fmla="*/ 3560447 w 3841541"/>
                  <a:gd name="connsiteY166" fmla="*/ 2085939 h 3868704"/>
                  <a:gd name="connsiteX167" fmla="*/ 3592996 w 3841541"/>
                  <a:gd name="connsiteY167" fmla="*/ 2126858 h 3868704"/>
                  <a:gd name="connsiteX168" fmla="*/ 3603226 w 3841541"/>
                  <a:gd name="connsiteY168" fmla="*/ 2133368 h 3868704"/>
                  <a:gd name="connsiteX169" fmla="*/ 3615315 w 3841541"/>
                  <a:gd name="connsiteY169" fmla="*/ 2130578 h 3868704"/>
                  <a:gd name="connsiteX170" fmla="*/ 3619965 w 3841541"/>
                  <a:gd name="connsiteY170" fmla="*/ 2108258 h 3868704"/>
                  <a:gd name="connsiteX171" fmla="*/ 3598576 w 3841541"/>
                  <a:gd name="connsiteY171" fmla="*/ 2082219 h 3868704"/>
                  <a:gd name="connsiteX172" fmla="*/ 3521388 w 3841541"/>
                  <a:gd name="connsiteY172" fmla="*/ 2099889 h 3868704"/>
                  <a:gd name="connsiteX173" fmla="*/ 3513948 w 3841541"/>
                  <a:gd name="connsiteY173" fmla="*/ 2097098 h 3868704"/>
                  <a:gd name="connsiteX174" fmla="*/ 3513018 w 3841541"/>
                  <a:gd name="connsiteY174" fmla="*/ 2097098 h 3868704"/>
                  <a:gd name="connsiteX175" fmla="*/ 3504648 w 3841541"/>
                  <a:gd name="connsiteY175" fmla="*/ 2100819 h 3868704"/>
                  <a:gd name="connsiteX176" fmla="*/ 3505578 w 3841541"/>
                  <a:gd name="connsiteY176" fmla="*/ 2117558 h 3868704"/>
                  <a:gd name="connsiteX177" fmla="*/ 3545567 w 3841541"/>
                  <a:gd name="connsiteY177" fmla="*/ 2152897 h 3868704"/>
                  <a:gd name="connsiteX178" fmla="*/ 3564167 w 3841541"/>
                  <a:gd name="connsiteY178" fmla="*/ 2178007 h 3868704"/>
                  <a:gd name="connsiteX179" fmla="*/ 3581836 w 3841541"/>
                  <a:gd name="connsiteY179" fmla="*/ 2181727 h 3868704"/>
                  <a:gd name="connsiteX180" fmla="*/ 3585556 w 3841541"/>
                  <a:gd name="connsiteY180" fmla="*/ 2164057 h 3868704"/>
                  <a:gd name="connsiteX181" fmla="*/ 3521388 w 3841541"/>
                  <a:gd name="connsiteY181" fmla="*/ 2099889 h 3868704"/>
                  <a:gd name="connsiteX182" fmla="*/ 1239224 w 3841541"/>
                  <a:gd name="connsiteY182" fmla="*/ 518927 h 3868704"/>
                  <a:gd name="connsiteX183" fmla="*/ 1250384 w 3841541"/>
                  <a:gd name="connsiteY183" fmla="*/ 518927 h 3868704"/>
                  <a:gd name="connsiteX184" fmla="*/ 1319202 w 3841541"/>
                  <a:gd name="connsiteY184" fmla="*/ 531947 h 3868704"/>
                  <a:gd name="connsiteX185" fmla="*/ 1401040 w 3841541"/>
                  <a:gd name="connsiteY185" fmla="*/ 571006 h 3868704"/>
                  <a:gd name="connsiteX186" fmla="*/ 1414989 w 3841541"/>
                  <a:gd name="connsiteY186" fmla="*/ 580306 h 3868704"/>
                  <a:gd name="connsiteX187" fmla="*/ 1417779 w 3841541"/>
                  <a:gd name="connsiteY187" fmla="*/ 582166 h 3868704"/>
                  <a:gd name="connsiteX188" fmla="*/ 1424289 w 3841541"/>
                  <a:gd name="connsiteY188" fmla="*/ 583096 h 3868704"/>
                  <a:gd name="connsiteX189" fmla="*/ 1433589 w 3841541"/>
                  <a:gd name="connsiteY189" fmla="*/ 578446 h 3868704"/>
                  <a:gd name="connsiteX190" fmla="*/ 1431729 w 3841541"/>
                  <a:gd name="connsiteY190" fmla="*/ 558916 h 3868704"/>
                  <a:gd name="connsiteX191" fmla="*/ 1387090 w 3841541"/>
                  <a:gd name="connsiteY191" fmla="*/ 531947 h 3868704"/>
                  <a:gd name="connsiteX192" fmla="*/ 1338731 w 3841541"/>
                  <a:gd name="connsiteY192" fmla="*/ 512417 h 3868704"/>
                  <a:gd name="connsiteX193" fmla="*/ 1287583 w 3841541"/>
                  <a:gd name="connsiteY193" fmla="*/ 500328 h 3868704"/>
                  <a:gd name="connsiteX194" fmla="*/ 1244804 w 3841541"/>
                  <a:gd name="connsiteY194" fmla="*/ 497538 h 3868704"/>
                  <a:gd name="connsiteX195" fmla="*/ 1236434 w 3841541"/>
                  <a:gd name="connsiteY195" fmla="*/ 497538 h 3868704"/>
                  <a:gd name="connsiteX196" fmla="*/ 1227134 w 3841541"/>
                  <a:gd name="connsiteY196" fmla="*/ 508698 h 3868704"/>
                  <a:gd name="connsiteX197" fmla="*/ 1239224 w 3841541"/>
                  <a:gd name="connsiteY197" fmla="*/ 518927 h 3868704"/>
                  <a:gd name="connsiteX198" fmla="*/ 1227134 w 3841541"/>
                  <a:gd name="connsiteY198" fmla="*/ 572866 h 3868704"/>
                  <a:gd name="connsiteX199" fmla="*/ 1240154 w 3841541"/>
                  <a:gd name="connsiteY199" fmla="*/ 572866 h 3868704"/>
                  <a:gd name="connsiteX200" fmla="*/ 1292232 w 3841541"/>
                  <a:gd name="connsiteY200" fmla="*/ 583096 h 3868704"/>
                  <a:gd name="connsiteX201" fmla="*/ 1338731 w 3841541"/>
                  <a:gd name="connsiteY201" fmla="*/ 602625 h 3868704"/>
                  <a:gd name="connsiteX202" fmla="*/ 1356401 w 3841541"/>
                  <a:gd name="connsiteY202" fmla="*/ 596115 h 3868704"/>
                  <a:gd name="connsiteX203" fmla="*/ 1349891 w 3841541"/>
                  <a:gd name="connsiteY203" fmla="*/ 578446 h 3868704"/>
                  <a:gd name="connsiteX204" fmla="*/ 1233644 w 3841541"/>
                  <a:gd name="connsiteY204" fmla="*/ 548687 h 3868704"/>
                  <a:gd name="connsiteX205" fmla="*/ 1226204 w 3841541"/>
                  <a:gd name="connsiteY205" fmla="*/ 548687 h 3868704"/>
                  <a:gd name="connsiteX206" fmla="*/ 1215044 w 3841541"/>
                  <a:gd name="connsiteY206" fmla="*/ 561706 h 3868704"/>
                  <a:gd name="connsiteX207" fmla="*/ 1227134 w 3841541"/>
                  <a:gd name="connsiteY207" fmla="*/ 572866 h 3868704"/>
                  <a:gd name="connsiteX208" fmla="*/ 2051094 w 3841541"/>
                  <a:gd name="connsiteY208" fmla="*/ 622155 h 3868704"/>
                  <a:gd name="connsiteX209" fmla="*/ 2046444 w 3841541"/>
                  <a:gd name="connsiteY209" fmla="*/ 621225 h 3868704"/>
                  <a:gd name="connsiteX210" fmla="*/ 2043654 w 3841541"/>
                  <a:gd name="connsiteY210" fmla="*/ 622155 h 3868704"/>
                  <a:gd name="connsiteX211" fmla="*/ 2021334 w 3841541"/>
                  <a:gd name="connsiteY211" fmla="*/ 634244 h 3868704"/>
                  <a:gd name="connsiteX212" fmla="*/ 2000875 w 3841541"/>
                  <a:gd name="connsiteY212" fmla="*/ 648194 h 3868704"/>
                  <a:gd name="connsiteX213" fmla="*/ 1964606 w 3841541"/>
                  <a:gd name="connsiteY213" fmla="*/ 685393 h 3868704"/>
                  <a:gd name="connsiteX214" fmla="*/ 1939496 w 3841541"/>
                  <a:gd name="connsiteY214" fmla="*/ 730032 h 3868704"/>
                  <a:gd name="connsiteX215" fmla="*/ 1932057 w 3841541"/>
                  <a:gd name="connsiteY215" fmla="*/ 782111 h 3868704"/>
                  <a:gd name="connsiteX216" fmla="*/ 1946006 w 3841541"/>
                  <a:gd name="connsiteY216" fmla="*/ 794200 h 3868704"/>
                  <a:gd name="connsiteX217" fmla="*/ 1955306 w 3841541"/>
                  <a:gd name="connsiteY217" fmla="*/ 789551 h 3868704"/>
                  <a:gd name="connsiteX218" fmla="*/ 1958096 w 3841541"/>
                  <a:gd name="connsiteY218" fmla="*/ 780251 h 3868704"/>
                  <a:gd name="connsiteX219" fmla="*/ 1958096 w 3841541"/>
                  <a:gd name="connsiteY219" fmla="*/ 779321 h 3868704"/>
                  <a:gd name="connsiteX220" fmla="*/ 1959956 w 3841541"/>
                  <a:gd name="connsiteY220" fmla="*/ 760721 h 3868704"/>
                  <a:gd name="connsiteX221" fmla="*/ 1964606 w 3841541"/>
                  <a:gd name="connsiteY221" fmla="*/ 740262 h 3868704"/>
                  <a:gd name="connsiteX222" fmla="*/ 1981345 w 3841541"/>
                  <a:gd name="connsiteY222" fmla="*/ 704923 h 3868704"/>
                  <a:gd name="connsiteX223" fmla="*/ 2013895 w 3841541"/>
                  <a:gd name="connsiteY223" fmla="*/ 666794 h 3868704"/>
                  <a:gd name="connsiteX224" fmla="*/ 2051094 w 3841541"/>
                  <a:gd name="connsiteY224" fmla="*/ 640754 h 3868704"/>
                  <a:gd name="connsiteX225" fmla="*/ 2054814 w 3841541"/>
                  <a:gd name="connsiteY225" fmla="*/ 636104 h 3868704"/>
                  <a:gd name="connsiteX226" fmla="*/ 2055744 w 3841541"/>
                  <a:gd name="connsiteY226" fmla="*/ 627735 h 3868704"/>
                  <a:gd name="connsiteX227" fmla="*/ 2051094 w 3841541"/>
                  <a:gd name="connsiteY227" fmla="*/ 622155 h 3868704"/>
                  <a:gd name="connsiteX228" fmla="*/ 2024124 w 3841541"/>
                  <a:gd name="connsiteY228" fmla="*/ 717012 h 3868704"/>
                  <a:gd name="connsiteX229" fmla="*/ 2006455 w 3841541"/>
                  <a:gd name="connsiteY229" fmla="*/ 749562 h 3868704"/>
                  <a:gd name="connsiteX230" fmla="*/ 2000875 w 3841541"/>
                  <a:gd name="connsiteY230" fmla="*/ 767231 h 3868704"/>
                  <a:gd name="connsiteX231" fmla="*/ 1999015 w 3841541"/>
                  <a:gd name="connsiteY231" fmla="*/ 785831 h 3868704"/>
                  <a:gd name="connsiteX232" fmla="*/ 2003665 w 3841541"/>
                  <a:gd name="connsiteY232" fmla="*/ 796060 h 3868704"/>
                  <a:gd name="connsiteX233" fmla="*/ 2013895 w 3841541"/>
                  <a:gd name="connsiteY233" fmla="*/ 799780 h 3868704"/>
                  <a:gd name="connsiteX234" fmla="*/ 2024124 w 3841541"/>
                  <a:gd name="connsiteY234" fmla="*/ 795131 h 3868704"/>
                  <a:gd name="connsiteX235" fmla="*/ 2027844 w 3841541"/>
                  <a:gd name="connsiteY235" fmla="*/ 784901 h 3868704"/>
                  <a:gd name="connsiteX236" fmla="*/ 2032494 w 3841541"/>
                  <a:gd name="connsiteY236" fmla="*/ 762581 h 3868704"/>
                  <a:gd name="connsiteX237" fmla="*/ 2046444 w 3841541"/>
                  <a:gd name="connsiteY237" fmla="*/ 733752 h 3868704"/>
                  <a:gd name="connsiteX238" fmla="*/ 2086433 w 3841541"/>
                  <a:gd name="connsiteY238" fmla="*/ 689113 h 3868704"/>
                  <a:gd name="connsiteX239" fmla="*/ 2089223 w 3841541"/>
                  <a:gd name="connsiteY239" fmla="*/ 687253 h 3868704"/>
                  <a:gd name="connsiteX240" fmla="*/ 2094803 w 3841541"/>
                  <a:gd name="connsiteY240" fmla="*/ 678883 h 3868704"/>
                  <a:gd name="connsiteX241" fmla="*/ 2092943 w 3841541"/>
                  <a:gd name="connsiteY241" fmla="*/ 668654 h 3868704"/>
                  <a:gd name="connsiteX242" fmla="*/ 2084573 w 3841541"/>
                  <a:gd name="connsiteY242" fmla="*/ 663074 h 3868704"/>
                  <a:gd name="connsiteX243" fmla="*/ 2081783 w 3841541"/>
                  <a:gd name="connsiteY243" fmla="*/ 663074 h 3868704"/>
                  <a:gd name="connsiteX244" fmla="*/ 2074343 w 3841541"/>
                  <a:gd name="connsiteY244" fmla="*/ 664934 h 3868704"/>
                  <a:gd name="connsiteX245" fmla="*/ 2024124 w 3841541"/>
                  <a:gd name="connsiteY245" fmla="*/ 717012 h 3868704"/>
                  <a:gd name="connsiteX246" fmla="*/ 2394255 w 3841541"/>
                  <a:gd name="connsiteY246" fmla="*/ 784901 h 3868704"/>
                  <a:gd name="connsiteX247" fmla="*/ 2386816 w 3841541"/>
                  <a:gd name="connsiteY247" fmla="*/ 786761 h 3868704"/>
                  <a:gd name="connsiteX248" fmla="*/ 2335667 w 3841541"/>
                  <a:gd name="connsiteY248" fmla="*/ 838839 h 3868704"/>
                  <a:gd name="connsiteX249" fmla="*/ 2305908 w 3841541"/>
                  <a:gd name="connsiteY249" fmla="*/ 906728 h 3868704"/>
                  <a:gd name="connsiteX250" fmla="*/ 2313347 w 3841541"/>
                  <a:gd name="connsiteY250" fmla="*/ 920677 h 3868704"/>
                  <a:gd name="connsiteX251" fmla="*/ 2331017 w 3841541"/>
                  <a:gd name="connsiteY251" fmla="*/ 914168 h 3868704"/>
                  <a:gd name="connsiteX252" fmla="*/ 2344037 w 3841541"/>
                  <a:gd name="connsiteY252" fmla="*/ 881618 h 3868704"/>
                  <a:gd name="connsiteX253" fmla="*/ 2360776 w 3841541"/>
                  <a:gd name="connsiteY253" fmla="*/ 849999 h 3868704"/>
                  <a:gd name="connsiteX254" fmla="*/ 2386816 w 3841541"/>
                  <a:gd name="connsiteY254" fmla="*/ 818380 h 3868704"/>
                  <a:gd name="connsiteX255" fmla="*/ 2400765 w 3841541"/>
                  <a:gd name="connsiteY255" fmla="*/ 808150 h 3868704"/>
                  <a:gd name="connsiteX256" fmla="*/ 2404485 w 3841541"/>
                  <a:gd name="connsiteY256" fmla="*/ 790481 h 3868704"/>
                  <a:gd name="connsiteX257" fmla="*/ 2394255 w 3841541"/>
                  <a:gd name="connsiteY257" fmla="*/ 784901 h 3868704"/>
                  <a:gd name="connsiteX258" fmla="*/ 2416575 w 3841541"/>
                  <a:gd name="connsiteY258" fmla="*/ 845349 h 3868704"/>
                  <a:gd name="connsiteX259" fmla="*/ 2415645 w 3841541"/>
                  <a:gd name="connsiteY259" fmla="*/ 845349 h 3868704"/>
                  <a:gd name="connsiteX260" fmla="*/ 2405415 w 3841541"/>
                  <a:gd name="connsiteY260" fmla="*/ 850929 h 3868704"/>
                  <a:gd name="connsiteX261" fmla="*/ 2368216 w 3841541"/>
                  <a:gd name="connsiteY261" fmla="*/ 912308 h 3868704"/>
                  <a:gd name="connsiteX262" fmla="*/ 2375656 w 3841541"/>
                  <a:gd name="connsiteY262" fmla="*/ 931837 h 3868704"/>
                  <a:gd name="connsiteX263" fmla="*/ 2386816 w 3841541"/>
                  <a:gd name="connsiteY263" fmla="*/ 932767 h 3868704"/>
                  <a:gd name="connsiteX264" fmla="*/ 2395185 w 3841541"/>
                  <a:gd name="connsiteY264" fmla="*/ 925327 h 3868704"/>
                  <a:gd name="connsiteX265" fmla="*/ 2417505 w 3841541"/>
                  <a:gd name="connsiteY265" fmla="*/ 888128 h 3868704"/>
                  <a:gd name="connsiteX266" fmla="*/ 2428665 w 3841541"/>
                  <a:gd name="connsiteY266" fmla="*/ 871389 h 3868704"/>
                  <a:gd name="connsiteX267" fmla="*/ 2432384 w 3841541"/>
                  <a:gd name="connsiteY267" fmla="*/ 860229 h 3868704"/>
                  <a:gd name="connsiteX268" fmla="*/ 2426804 w 3841541"/>
                  <a:gd name="connsiteY268" fmla="*/ 849999 h 3868704"/>
                  <a:gd name="connsiteX269" fmla="*/ 2416575 w 3841541"/>
                  <a:gd name="connsiteY269" fmla="*/ 845349 h 3868704"/>
                  <a:gd name="connsiteX270" fmla="*/ 2668599 w 3841541"/>
                  <a:gd name="connsiteY270" fmla="*/ 940207 h 3868704"/>
                  <a:gd name="connsiteX271" fmla="*/ 2665809 w 3841541"/>
                  <a:gd name="connsiteY271" fmla="*/ 940207 h 3868704"/>
                  <a:gd name="connsiteX272" fmla="*/ 2652789 w 3841541"/>
                  <a:gd name="connsiteY272" fmla="*/ 950437 h 3868704"/>
                  <a:gd name="connsiteX273" fmla="*/ 2648139 w 3841541"/>
                  <a:gd name="connsiteY273" fmla="*/ 967176 h 3868704"/>
                  <a:gd name="connsiteX274" fmla="*/ 2618380 w 3841541"/>
                  <a:gd name="connsiteY274" fmla="*/ 1029485 h 3868704"/>
                  <a:gd name="connsiteX275" fmla="*/ 2596990 w 3841541"/>
                  <a:gd name="connsiteY275" fmla="*/ 1058314 h 3868704"/>
                  <a:gd name="connsiteX276" fmla="*/ 2593271 w 3841541"/>
                  <a:gd name="connsiteY276" fmla="*/ 1068544 h 3868704"/>
                  <a:gd name="connsiteX277" fmla="*/ 2597921 w 3841541"/>
                  <a:gd name="connsiteY277" fmla="*/ 1078773 h 3868704"/>
                  <a:gd name="connsiteX278" fmla="*/ 2618380 w 3841541"/>
                  <a:gd name="connsiteY278" fmla="*/ 1076914 h 3868704"/>
                  <a:gd name="connsiteX279" fmla="*/ 2637909 w 3841541"/>
                  <a:gd name="connsiteY279" fmla="*/ 1049014 h 3868704"/>
                  <a:gd name="connsiteX280" fmla="*/ 2654649 w 3841541"/>
                  <a:gd name="connsiteY280" fmla="*/ 1019255 h 3868704"/>
                  <a:gd name="connsiteX281" fmla="*/ 2676969 w 3841541"/>
                  <a:gd name="connsiteY281" fmla="*/ 955087 h 3868704"/>
                  <a:gd name="connsiteX282" fmla="*/ 2668599 w 3841541"/>
                  <a:gd name="connsiteY282" fmla="*/ 940207 h 3868704"/>
                  <a:gd name="connsiteX283" fmla="*/ 2653719 w 3841541"/>
                  <a:gd name="connsiteY283" fmla="*/ 1116903 h 3868704"/>
                  <a:gd name="connsiteX284" fmla="*/ 2675108 w 3841541"/>
                  <a:gd name="connsiteY284" fmla="*/ 1115043 h 3868704"/>
                  <a:gd name="connsiteX285" fmla="*/ 2725327 w 3841541"/>
                  <a:gd name="connsiteY285" fmla="*/ 1035995 h 3868704"/>
                  <a:gd name="connsiteX286" fmla="*/ 2726257 w 3841541"/>
                  <a:gd name="connsiteY286" fmla="*/ 1024835 h 3868704"/>
                  <a:gd name="connsiteX287" fmla="*/ 2717888 w 3841541"/>
                  <a:gd name="connsiteY287" fmla="*/ 1015535 h 3868704"/>
                  <a:gd name="connsiteX288" fmla="*/ 2711378 w 3841541"/>
                  <a:gd name="connsiteY288" fmla="*/ 1013675 h 3868704"/>
                  <a:gd name="connsiteX289" fmla="*/ 2706728 w 3841541"/>
                  <a:gd name="connsiteY289" fmla="*/ 1014605 h 3868704"/>
                  <a:gd name="connsiteX290" fmla="*/ 2697428 w 3841541"/>
                  <a:gd name="connsiteY290" fmla="*/ 1022975 h 3868704"/>
                  <a:gd name="connsiteX291" fmla="*/ 2680688 w 3841541"/>
                  <a:gd name="connsiteY291" fmla="*/ 1058314 h 3868704"/>
                  <a:gd name="connsiteX292" fmla="*/ 2651859 w 3841541"/>
                  <a:gd name="connsiteY292" fmla="*/ 1094583 h 3868704"/>
                  <a:gd name="connsiteX293" fmla="*/ 2653719 w 3841541"/>
                  <a:gd name="connsiteY293" fmla="*/ 1116903 h 3868704"/>
                  <a:gd name="connsiteX294" fmla="*/ 2962471 w 3841541"/>
                  <a:gd name="connsiteY294" fmla="*/ 1169911 h 3868704"/>
                  <a:gd name="connsiteX295" fmla="*/ 2959682 w 3841541"/>
                  <a:gd name="connsiteY295" fmla="*/ 1169911 h 3868704"/>
                  <a:gd name="connsiteX296" fmla="*/ 2943872 w 3841541"/>
                  <a:gd name="connsiteY296" fmla="*/ 1182931 h 3868704"/>
                  <a:gd name="connsiteX297" fmla="*/ 2939222 w 3841541"/>
                  <a:gd name="connsiteY297" fmla="*/ 1200601 h 3868704"/>
                  <a:gd name="connsiteX298" fmla="*/ 2919692 w 3841541"/>
                  <a:gd name="connsiteY298" fmla="*/ 1239660 h 3868704"/>
                  <a:gd name="connsiteX299" fmla="*/ 2897373 w 3841541"/>
                  <a:gd name="connsiteY299" fmla="*/ 1269419 h 3868704"/>
                  <a:gd name="connsiteX300" fmla="*/ 2871334 w 3841541"/>
                  <a:gd name="connsiteY300" fmla="*/ 1299178 h 3868704"/>
                  <a:gd name="connsiteX301" fmla="*/ 2873194 w 3841541"/>
                  <a:gd name="connsiteY301" fmla="*/ 1321498 h 3868704"/>
                  <a:gd name="connsiteX302" fmla="*/ 2884353 w 3841541"/>
                  <a:gd name="connsiteY302" fmla="*/ 1325217 h 3868704"/>
                  <a:gd name="connsiteX303" fmla="*/ 2888073 w 3841541"/>
                  <a:gd name="connsiteY303" fmla="*/ 1324288 h 3868704"/>
                  <a:gd name="connsiteX304" fmla="*/ 2894583 w 3841541"/>
                  <a:gd name="connsiteY304" fmla="*/ 1319638 h 3868704"/>
                  <a:gd name="connsiteX305" fmla="*/ 2919692 w 3841541"/>
                  <a:gd name="connsiteY305" fmla="*/ 1292668 h 3868704"/>
                  <a:gd name="connsiteX306" fmla="*/ 2943872 w 3841541"/>
                  <a:gd name="connsiteY306" fmla="*/ 1261049 h 3868704"/>
                  <a:gd name="connsiteX307" fmla="*/ 2962471 w 3841541"/>
                  <a:gd name="connsiteY307" fmla="*/ 1227570 h 3868704"/>
                  <a:gd name="connsiteX308" fmla="*/ 2973631 w 3841541"/>
                  <a:gd name="connsiteY308" fmla="*/ 1188511 h 3868704"/>
                  <a:gd name="connsiteX309" fmla="*/ 2962471 w 3841541"/>
                  <a:gd name="connsiteY309" fmla="*/ 1169911 h 3868704"/>
                  <a:gd name="connsiteX310" fmla="*/ 2944802 w 3841541"/>
                  <a:gd name="connsiteY310" fmla="*/ 1332657 h 3868704"/>
                  <a:gd name="connsiteX311" fmla="*/ 2941082 w 3841541"/>
                  <a:gd name="connsiteY311" fmla="*/ 1340097 h 3868704"/>
                  <a:gd name="connsiteX312" fmla="*/ 2942942 w 3841541"/>
                  <a:gd name="connsiteY312" fmla="*/ 1351257 h 3868704"/>
                  <a:gd name="connsiteX313" fmla="*/ 2953172 w 3841541"/>
                  <a:gd name="connsiteY313" fmla="*/ 1357767 h 3868704"/>
                  <a:gd name="connsiteX314" fmla="*/ 2964331 w 3841541"/>
                  <a:gd name="connsiteY314" fmla="*/ 1355907 h 3868704"/>
                  <a:gd name="connsiteX315" fmla="*/ 3035010 w 3841541"/>
                  <a:gd name="connsiteY315" fmla="*/ 1267559 h 3868704"/>
                  <a:gd name="connsiteX316" fmla="*/ 3027570 w 3841541"/>
                  <a:gd name="connsiteY316" fmla="*/ 1247099 h 3868704"/>
                  <a:gd name="connsiteX317" fmla="*/ 3021060 w 3841541"/>
                  <a:gd name="connsiteY317" fmla="*/ 1245240 h 3868704"/>
                  <a:gd name="connsiteX318" fmla="*/ 3007110 w 3841541"/>
                  <a:gd name="connsiteY318" fmla="*/ 1253609 h 3868704"/>
                  <a:gd name="connsiteX319" fmla="*/ 2994091 w 3841541"/>
                  <a:gd name="connsiteY319" fmla="*/ 1275929 h 3868704"/>
                  <a:gd name="connsiteX320" fmla="*/ 2944802 w 3841541"/>
                  <a:gd name="connsiteY320" fmla="*/ 1332657 h 3868704"/>
                  <a:gd name="connsiteX321" fmla="*/ 3154977 w 3841541"/>
                  <a:gd name="connsiteY321" fmla="*/ 1370787 h 3868704"/>
                  <a:gd name="connsiteX322" fmla="*/ 3150327 w 3841541"/>
                  <a:gd name="connsiteY322" fmla="*/ 1369856 h 3868704"/>
                  <a:gd name="connsiteX323" fmla="*/ 3139167 w 3841541"/>
                  <a:gd name="connsiteY323" fmla="*/ 1376366 h 3868704"/>
                  <a:gd name="connsiteX324" fmla="*/ 3123358 w 3841541"/>
                  <a:gd name="connsiteY324" fmla="*/ 1403336 h 3868704"/>
                  <a:gd name="connsiteX325" fmla="*/ 3108478 w 3841541"/>
                  <a:gd name="connsiteY325" fmla="*/ 1423795 h 3868704"/>
                  <a:gd name="connsiteX326" fmla="*/ 3090808 w 3841541"/>
                  <a:gd name="connsiteY326" fmla="*/ 1444255 h 3868704"/>
                  <a:gd name="connsiteX327" fmla="*/ 3091738 w 3841541"/>
                  <a:gd name="connsiteY327" fmla="*/ 1460994 h 3868704"/>
                  <a:gd name="connsiteX328" fmla="*/ 3100108 w 3841541"/>
                  <a:gd name="connsiteY328" fmla="*/ 1463784 h 3868704"/>
                  <a:gd name="connsiteX329" fmla="*/ 3108478 w 3841541"/>
                  <a:gd name="connsiteY329" fmla="*/ 1460064 h 3868704"/>
                  <a:gd name="connsiteX330" fmla="*/ 3136377 w 3841541"/>
                  <a:gd name="connsiteY330" fmla="*/ 1426585 h 3868704"/>
                  <a:gd name="connsiteX331" fmla="*/ 3159627 w 3841541"/>
                  <a:gd name="connsiteY331" fmla="*/ 1386596 h 3868704"/>
                  <a:gd name="connsiteX332" fmla="*/ 3154977 w 3841541"/>
                  <a:gd name="connsiteY332" fmla="*/ 1370787 h 3868704"/>
                  <a:gd name="connsiteX333" fmla="*/ 3136377 w 3841541"/>
                  <a:gd name="connsiteY333" fmla="*/ 1497263 h 3868704"/>
                  <a:gd name="connsiteX334" fmla="*/ 3154047 w 3841541"/>
                  <a:gd name="connsiteY334" fmla="*/ 1496333 h 3868704"/>
                  <a:gd name="connsiteX335" fmla="*/ 3193106 w 3841541"/>
                  <a:gd name="connsiteY335" fmla="*/ 1447044 h 3868704"/>
                  <a:gd name="connsiteX336" fmla="*/ 3195896 w 3841541"/>
                  <a:gd name="connsiteY336" fmla="*/ 1438675 h 3868704"/>
                  <a:gd name="connsiteX337" fmla="*/ 3192176 w 3841541"/>
                  <a:gd name="connsiteY337" fmla="*/ 1430305 h 3868704"/>
                  <a:gd name="connsiteX338" fmla="*/ 3184736 w 3841541"/>
                  <a:gd name="connsiteY338" fmla="*/ 1427515 h 3868704"/>
                  <a:gd name="connsiteX339" fmla="*/ 3183806 w 3841541"/>
                  <a:gd name="connsiteY339" fmla="*/ 1427515 h 3868704"/>
                  <a:gd name="connsiteX340" fmla="*/ 3175436 w 3841541"/>
                  <a:gd name="connsiteY340" fmla="*/ 1431235 h 3868704"/>
                  <a:gd name="connsiteX341" fmla="*/ 3135447 w 3841541"/>
                  <a:gd name="connsiteY341" fmla="*/ 1479594 h 3868704"/>
                  <a:gd name="connsiteX342" fmla="*/ 3136377 w 3841541"/>
                  <a:gd name="connsiteY342" fmla="*/ 1497263 h 3868704"/>
                  <a:gd name="connsiteX343" fmla="*/ 2267778 w 3841541"/>
                  <a:gd name="connsiteY343" fmla="*/ 1317778 h 3868704"/>
                  <a:gd name="connsiteX344" fmla="*/ 2259409 w 3841541"/>
                  <a:gd name="connsiteY344" fmla="*/ 1343817 h 3868704"/>
                  <a:gd name="connsiteX345" fmla="*/ 2271498 w 3841541"/>
                  <a:gd name="connsiteY345" fmla="*/ 1367996 h 3868704"/>
                  <a:gd name="connsiteX346" fmla="*/ 2297538 w 3841541"/>
                  <a:gd name="connsiteY346" fmla="*/ 1376366 h 3868704"/>
                  <a:gd name="connsiteX347" fmla="*/ 2321717 w 3841541"/>
                  <a:gd name="connsiteY347" fmla="*/ 1364277 h 3868704"/>
                  <a:gd name="connsiteX348" fmla="*/ 2330087 w 3841541"/>
                  <a:gd name="connsiteY348" fmla="*/ 1338237 h 3868704"/>
                  <a:gd name="connsiteX349" fmla="*/ 2317997 w 3841541"/>
                  <a:gd name="connsiteY349" fmla="*/ 1314058 h 3868704"/>
                  <a:gd name="connsiteX350" fmla="*/ 2291958 w 3841541"/>
                  <a:gd name="connsiteY350" fmla="*/ 1305688 h 3868704"/>
                  <a:gd name="connsiteX351" fmla="*/ 2267778 w 3841541"/>
                  <a:gd name="connsiteY351" fmla="*/ 1317778 h 3868704"/>
                  <a:gd name="connsiteX352" fmla="*/ 2450054 w 3841541"/>
                  <a:gd name="connsiteY352" fmla="*/ 1399616 h 3868704"/>
                  <a:gd name="connsiteX353" fmla="*/ 2426804 w 3841541"/>
                  <a:gd name="connsiteY353" fmla="*/ 1411705 h 3868704"/>
                  <a:gd name="connsiteX354" fmla="*/ 2418435 w 3841541"/>
                  <a:gd name="connsiteY354" fmla="*/ 1436815 h 3868704"/>
                  <a:gd name="connsiteX355" fmla="*/ 2430525 w 3841541"/>
                  <a:gd name="connsiteY355" fmla="*/ 1460064 h 3868704"/>
                  <a:gd name="connsiteX356" fmla="*/ 2455634 w 3841541"/>
                  <a:gd name="connsiteY356" fmla="*/ 1468434 h 3868704"/>
                  <a:gd name="connsiteX357" fmla="*/ 2478883 w 3841541"/>
                  <a:gd name="connsiteY357" fmla="*/ 1456344 h 3868704"/>
                  <a:gd name="connsiteX358" fmla="*/ 2487253 w 3841541"/>
                  <a:gd name="connsiteY358" fmla="*/ 1431235 h 3868704"/>
                  <a:gd name="connsiteX359" fmla="*/ 2475163 w 3841541"/>
                  <a:gd name="connsiteY359" fmla="*/ 1407986 h 3868704"/>
                  <a:gd name="connsiteX360" fmla="*/ 2450054 w 3841541"/>
                  <a:gd name="connsiteY360" fmla="*/ 1399616 h 3868704"/>
                  <a:gd name="connsiteX361" fmla="*/ 2290098 w 3841541"/>
                  <a:gd name="connsiteY361" fmla="*/ 1195021 h 3868704"/>
                  <a:gd name="connsiteX362" fmla="*/ 2291958 w 3841541"/>
                  <a:gd name="connsiteY362" fmla="*/ 1214550 h 3868704"/>
                  <a:gd name="connsiteX363" fmla="*/ 2311487 w 3841541"/>
                  <a:gd name="connsiteY363" fmla="*/ 1212690 h 3868704"/>
                  <a:gd name="connsiteX364" fmla="*/ 2314277 w 3841541"/>
                  <a:gd name="connsiteY364" fmla="*/ 1209900 h 3868704"/>
                  <a:gd name="connsiteX365" fmla="*/ 2321717 w 3841541"/>
                  <a:gd name="connsiteY365" fmla="*/ 1204320 h 3868704"/>
                  <a:gd name="connsiteX366" fmla="*/ 2329157 w 3841541"/>
                  <a:gd name="connsiteY366" fmla="*/ 1201531 h 3868704"/>
                  <a:gd name="connsiteX367" fmla="*/ 2337527 w 3841541"/>
                  <a:gd name="connsiteY367" fmla="*/ 1200601 h 3868704"/>
                  <a:gd name="connsiteX368" fmla="*/ 2344967 w 3841541"/>
                  <a:gd name="connsiteY368" fmla="*/ 1202461 h 3868704"/>
                  <a:gd name="connsiteX369" fmla="*/ 2352406 w 3841541"/>
                  <a:gd name="connsiteY369" fmla="*/ 1206180 h 3868704"/>
                  <a:gd name="connsiteX370" fmla="*/ 2358916 w 3841541"/>
                  <a:gd name="connsiteY370" fmla="*/ 1211760 h 3868704"/>
                  <a:gd name="connsiteX371" fmla="*/ 2364496 w 3841541"/>
                  <a:gd name="connsiteY371" fmla="*/ 1221060 h 3868704"/>
                  <a:gd name="connsiteX372" fmla="*/ 2369146 w 3841541"/>
                  <a:gd name="connsiteY372" fmla="*/ 1235010 h 3868704"/>
                  <a:gd name="connsiteX373" fmla="*/ 2381236 w 3841541"/>
                  <a:gd name="connsiteY373" fmla="*/ 1243380 h 3868704"/>
                  <a:gd name="connsiteX374" fmla="*/ 2392396 w 3841541"/>
                  <a:gd name="connsiteY374" fmla="*/ 1233150 h 3868704"/>
                  <a:gd name="connsiteX375" fmla="*/ 2391465 w 3841541"/>
                  <a:gd name="connsiteY375" fmla="*/ 1212690 h 3868704"/>
                  <a:gd name="connsiteX376" fmla="*/ 2384026 w 3841541"/>
                  <a:gd name="connsiteY376" fmla="*/ 1195951 h 3868704"/>
                  <a:gd name="connsiteX377" fmla="*/ 2371936 w 3841541"/>
                  <a:gd name="connsiteY377" fmla="*/ 1183861 h 3868704"/>
                  <a:gd name="connsiteX378" fmla="*/ 2357056 w 3841541"/>
                  <a:gd name="connsiteY378" fmla="*/ 1175491 h 3868704"/>
                  <a:gd name="connsiteX379" fmla="*/ 2348686 w 3841541"/>
                  <a:gd name="connsiteY379" fmla="*/ 1172701 h 3868704"/>
                  <a:gd name="connsiteX380" fmla="*/ 2338457 w 3841541"/>
                  <a:gd name="connsiteY380" fmla="*/ 1171771 h 3868704"/>
                  <a:gd name="connsiteX381" fmla="*/ 2337527 w 3841541"/>
                  <a:gd name="connsiteY381" fmla="*/ 1171771 h 3868704"/>
                  <a:gd name="connsiteX382" fmla="*/ 2321717 w 3841541"/>
                  <a:gd name="connsiteY382" fmla="*/ 1174561 h 3868704"/>
                  <a:gd name="connsiteX383" fmla="*/ 2305908 w 3841541"/>
                  <a:gd name="connsiteY383" fmla="*/ 1182001 h 3868704"/>
                  <a:gd name="connsiteX384" fmla="*/ 2290098 w 3841541"/>
                  <a:gd name="connsiteY384" fmla="*/ 1195021 h 3868704"/>
                  <a:gd name="connsiteX385" fmla="*/ 2544912 w 3841541"/>
                  <a:gd name="connsiteY385" fmla="*/ 1346607 h 3868704"/>
                  <a:gd name="connsiteX386" fmla="*/ 2553281 w 3841541"/>
                  <a:gd name="connsiteY386" fmla="*/ 1352187 h 3868704"/>
                  <a:gd name="connsiteX387" fmla="*/ 2563511 w 3841541"/>
                  <a:gd name="connsiteY387" fmla="*/ 1350327 h 3868704"/>
                  <a:gd name="connsiteX388" fmla="*/ 2569091 w 3841541"/>
                  <a:gd name="connsiteY388" fmla="*/ 1341957 h 3868704"/>
                  <a:gd name="connsiteX389" fmla="*/ 2547702 w 3841541"/>
                  <a:gd name="connsiteY389" fmla="*/ 1283368 h 3868704"/>
                  <a:gd name="connsiteX390" fmla="*/ 2541192 w 3841541"/>
                  <a:gd name="connsiteY390" fmla="*/ 1279649 h 3868704"/>
                  <a:gd name="connsiteX391" fmla="*/ 2532822 w 3841541"/>
                  <a:gd name="connsiteY391" fmla="*/ 1276859 h 3868704"/>
                  <a:gd name="connsiteX392" fmla="*/ 2520732 w 3841541"/>
                  <a:gd name="connsiteY392" fmla="*/ 1274999 h 3868704"/>
                  <a:gd name="connsiteX393" fmla="*/ 2516082 w 3841541"/>
                  <a:gd name="connsiteY393" fmla="*/ 1274999 h 3868704"/>
                  <a:gd name="connsiteX394" fmla="*/ 2485393 w 3841541"/>
                  <a:gd name="connsiteY394" fmla="*/ 1288948 h 3868704"/>
                  <a:gd name="connsiteX395" fmla="*/ 2480743 w 3841541"/>
                  <a:gd name="connsiteY395" fmla="*/ 1296388 h 3868704"/>
                  <a:gd name="connsiteX396" fmla="*/ 2482603 w 3841541"/>
                  <a:gd name="connsiteY396" fmla="*/ 1304758 h 3868704"/>
                  <a:gd name="connsiteX397" fmla="*/ 2490043 w 3841541"/>
                  <a:gd name="connsiteY397" fmla="*/ 1309408 h 3868704"/>
                  <a:gd name="connsiteX398" fmla="*/ 2498413 w 3841541"/>
                  <a:gd name="connsiteY398" fmla="*/ 1307548 h 3868704"/>
                  <a:gd name="connsiteX399" fmla="*/ 2506783 w 3841541"/>
                  <a:gd name="connsiteY399" fmla="*/ 1301968 h 3868704"/>
                  <a:gd name="connsiteX400" fmla="*/ 2513293 w 3841541"/>
                  <a:gd name="connsiteY400" fmla="*/ 1300108 h 3868704"/>
                  <a:gd name="connsiteX401" fmla="*/ 2518872 w 3841541"/>
                  <a:gd name="connsiteY401" fmla="*/ 1300108 h 3868704"/>
                  <a:gd name="connsiteX402" fmla="*/ 2524452 w 3841541"/>
                  <a:gd name="connsiteY402" fmla="*/ 1301038 h 3868704"/>
                  <a:gd name="connsiteX403" fmla="*/ 2530032 w 3841541"/>
                  <a:gd name="connsiteY403" fmla="*/ 1303828 h 3868704"/>
                  <a:gd name="connsiteX404" fmla="*/ 2535612 w 3841541"/>
                  <a:gd name="connsiteY404" fmla="*/ 1308478 h 3868704"/>
                  <a:gd name="connsiteX405" fmla="*/ 2540262 w 3841541"/>
                  <a:gd name="connsiteY405" fmla="*/ 1315918 h 3868704"/>
                  <a:gd name="connsiteX406" fmla="*/ 2543052 w 3841541"/>
                  <a:gd name="connsiteY406" fmla="*/ 1325217 h 3868704"/>
                  <a:gd name="connsiteX407" fmla="*/ 2543982 w 3841541"/>
                  <a:gd name="connsiteY407" fmla="*/ 1338237 h 3868704"/>
                  <a:gd name="connsiteX408" fmla="*/ 2543982 w 3841541"/>
                  <a:gd name="connsiteY408" fmla="*/ 1340097 h 3868704"/>
                  <a:gd name="connsiteX409" fmla="*/ 2544912 w 3841541"/>
                  <a:gd name="connsiteY409" fmla="*/ 1346607 h 3868704"/>
                  <a:gd name="connsiteX410" fmla="*/ 2251969 w 3841541"/>
                  <a:gd name="connsiteY410" fmla="*/ 1454484 h 3868704"/>
                  <a:gd name="connsiteX411" fmla="*/ 2247319 w 3841541"/>
                  <a:gd name="connsiteY411" fmla="*/ 1453554 h 3868704"/>
                  <a:gd name="connsiteX412" fmla="*/ 2235229 w 3841541"/>
                  <a:gd name="connsiteY412" fmla="*/ 1461924 h 3868704"/>
                  <a:gd name="connsiteX413" fmla="*/ 2225000 w 3841541"/>
                  <a:gd name="connsiteY413" fmla="*/ 1473084 h 3868704"/>
                  <a:gd name="connsiteX414" fmla="*/ 2210120 w 3841541"/>
                  <a:gd name="connsiteY414" fmla="*/ 1499123 h 3868704"/>
                  <a:gd name="connsiteX415" fmla="*/ 2206400 w 3841541"/>
                  <a:gd name="connsiteY415" fmla="*/ 1524233 h 3868704"/>
                  <a:gd name="connsiteX416" fmla="*/ 2210120 w 3841541"/>
                  <a:gd name="connsiteY416" fmla="*/ 1546552 h 3868704"/>
                  <a:gd name="connsiteX417" fmla="*/ 2235229 w 3841541"/>
                  <a:gd name="connsiteY417" fmla="*/ 1586541 h 3868704"/>
                  <a:gd name="connsiteX418" fmla="*/ 2253829 w 3841541"/>
                  <a:gd name="connsiteY418" fmla="*/ 1601421 h 3868704"/>
                  <a:gd name="connsiteX419" fmla="*/ 2273358 w 3841541"/>
                  <a:gd name="connsiteY419" fmla="*/ 1610721 h 3868704"/>
                  <a:gd name="connsiteX420" fmla="*/ 2304978 w 3841541"/>
                  <a:gd name="connsiteY420" fmla="*/ 1615370 h 3868704"/>
                  <a:gd name="connsiteX421" fmla="*/ 2321717 w 3841541"/>
                  <a:gd name="connsiteY421" fmla="*/ 1612581 h 3868704"/>
                  <a:gd name="connsiteX422" fmla="*/ 2337527 w 3841541"/>
                  <a:gd name="connsiteY422" fmla="*/ 1606071 h 3868704"/>
                  <a:gd name="connsiteX423" fmla="*/ 2363566 w 3841541"/>
                  <a:gd name="connsiteY423" fmla="*/ 1583751 h 3868704"/>
                  <a:gd name="connsiteX424" fmla="*/ 2382166 w 3841541"/>
                  <a:gd name="connsiteY424" fmla="*/ 1543762 h 3868704"/>
                  <a:gd name="connsiteX425" fmla="*/ 2378446 w 3841541"/>
                  <a:gd name="connsiteY425" fmla="*/ 1535392 h 3868704"/>
                  <a:gd name="connsiteX426" fmla="*/ 2251969 w 3841541"/>
                  <a:gd name="connsiteY426" fmla="*/ 1454484 h 3868704"/>
                  <a:gd name="connsiteX427" fmla="*/ 2321717 w 3841541"/>
                  <a:gd name="connsiteY427" fmla="*/ 1523303 h 3868704"/>
                  <a:gd name="connsiteX428" fmla="*/ 2329157 w 3841541"/>
                  <a:gd name="connsiteY428" fmla="*/ 1527953 h 3868704"/>
                  <a:gd name="connsiteX429" fmla="*/ 2332877 w 3841541"/>
                  <a:gd name="connsiteY429" fmla="*/ 1530742 h 3868704"/>
                  <a:gd name="connsiteX430" fmla="*/ 2359846 w 3841541"/>
                  <a:gd name="connsiteY430" fmla="*/ 1546552 h 3868704"/>
                  <a:gd name="connsiteX431" fmla="*/ 2359846 w 3841541"/>
                  <a:gd name="connsiteY431" fmla="*/ 1546552 h 3868704"/>
                  <a:gd name="connsiteX432" fmla="*/ 2359846 w 3841541"/>
                  <a:gd name="connsiteY432" fmla="*/ 1546552 h 3868704"/>
                  <a:gd name="connsiteX433" fmla="*/ 2359846 w 3841541"/>
                  <a:gd name="connsiteY433" fmla="*/ 1546552 h 3868704"/>
                  <a:gd name="connsiteX434" fmla="*/ 2359846 w 3841541"/>
                  <a:gd name="connsiteY434" fmla="*/ 1546552 h 3868704"/>
                  <a:gd name="connsiteX435" fmla="*/ 2359846 w 3841541"/>
                  <a:gd name="connsiteY435" fmla="*/ 1546552 h 3868704"/>
                  <a:gd name="connsiteX436" fmla="*/ 2352406 w 3841541"/>
                  <a:gd name="connsiteY436" fmla="*/ 1559572 h 3868704"/>
                  <a:gd name="connsiteX437" fmla="*/ 2338457 w 3841541"/>
                  <a:gd name="connsiteY437" fmla="*/ 1576311 h 3868704"/>
                  <a:gd name="connsiteX438" fmla="*/ 2325437 w 3841541"/>
                  <a:gd name="connsiteY438" fmla="*/ 1584681 h 3868704"/>
                  <a:gd name="connsiteX439" fmla="*/ 2312417 w 3841541"/>
                  <a:gd name="connsiteY439" fmla="*/ 1589331 h 3868704"/>
                  <a:gd name="connsiteX440" fmla="*/ 2299398 w 3841541"/>
                  <a:gd name="connsiteY440" fmla="*/ 1590261 h 3868704"/>
                  <a:gd name="connsiteX441" fmla="*/ 2297538 w 3841541"/>
                  <a:gd name="connsiteY441" fmla="*/ 1590261 h 3868704"/>
                  <a:gd name="connsiteX442" fmla="*/ 2280798 w 3841541"/>
                  <a:gd name="connsiteY442" fmla="*/ 1586541 h 3868704"/>
                  <a:gd name="connsiteX443" fmla="*/ 2262199 w 3841541"/>
                  <a:gd name="connsiteY443" fmla="*/ 1577241 h 3868704"/>
                  <a:gd name="connsiteX444" fmla="*/ 2244529 w 3841541"/>
                  <a:gd name="connsiteY444" fmla="*/ 1562362 h 3868704"/>
                  <a:gd name="connsiteX445" fmla="*/ 2233369 w 3841541"/>
                  <a:gd name="connsiteY445" fmla="*/ 1545622 h 3868704"/>
                  <a:gd name="connsiteX446" fmla="*/ 2227789 w 3841541"/>
                  <a:gd name="connsiteY446" fmla="*/ 1530742 h 3868704"/>
                  <a:gd name="connsiteX447" fmla="*/ 2226860 w 3841541"/>
                  <a:gd name="connsiteY447" fmla="*/ 1517723 h 3868704"/>
                  <a:gd name="connsiteX448" fmla="*/ 2229650 w 3841541"/>
                  <a:gd name="connsiteY448" fmla="*/ 1503773 h 3868704"/>
                  <a:gd name="connsiteX449" fmla="*/ 2236159 w 3841541"/>
                  <a:gd name="connsiteY449" fmla="*/ 1490754 h 3868704"/>
                  <a:gd name="connsiteX450" fmla="*/ 2249179 w 3841541"/>
                  <a:gd name="connsiteY450" fmla="*/ 1475874 h 3868704"/>
                  <a:gd name="connsiteX451" fmla="*/ 2249179 w 3841541"/>
                  <a:gd name="connsiteY451" fmla="*/ 1475874 h 3868704"/>
                  <a:gd name="connsiteX452" fmla="*/ 2249179 w 3841541"/>
                  <a:gd name="connsiteY452" fmla="*/ 1475874 h 3868704"/>
                  <a:gd name="connsiteX453" fmla="*/ 2249179 w 3841541"/>
                  <a:gd name="connsiteY453" fmla="*/ 1475874 h 3868704"/>
                  <a:gd name="connsiteX454" fmla="*/ 2249179 w 3841541"/>
                  <a:gd name="connsiteY454" fmla="*/ 1475874 h 3868704"/>
                  <a:gd name="connsiteX455" fmla="*/ 2302188 w 3841541"/>
                  <a:gd name="connsiteY455" fmla="*/ 1508423 h 3868704"/>
                  <a:gd name="connsiteX456" fmla="*/ 2321717 w 3841541"/>
                  <a:gd name="connsiteY456" fmla="*/ 1523303 h 3868704"/>
                  <a:gd name="connsiteX457" fmla="*/ 3832000 w 3841541"/>
                  <a:gd name="connsiteY457" fmla="*/ 1879484 h 3868704"/>
                  <a:gd name="connsiteX458" fmla="*/ 3758532 w 3841541"/>
                  <a:gd name="connsiteY458" fmla="*/ 1817176 h 3868704"/>
                  <a:gd name="connsiteX459" fmla="*/ 3672974 w 3841541"/>
                  <a:gd name="connsiteY459" fmla="*/ 1765097 h 3868704"/>
                  <a:gd name="connsiteX460" fmla="*/ 3580906 w 3841541"/>
                  <a:gd name="connsiteY460" fmla="*/ 1727898 h 3868704"/>
                  <a:gd name="connsiteX461" fmla="*/ 3534407 w 3841541"/>
                  <a:gd name="connsiteY461" fmla="*/ 1713948 h 3868704"/>
                  <a:gd name="connsiteX462" fmla="*/ 3487908 w 3841541"/>
                  <a:gd name="connsiteY462" fmla="*/ 1703718 h 3868704"/>
                  <a:gd name="connsiteX463" fmla="*/ 3486978 w 3841541"/>
                  <a:gd name="connsiteY463" fmla="*/ 1703718 h 3868704"/>
                  <a:gd name="connsiteX464" fmla="*/ 3370731 w 3841541"/>
                  <a:gd name="connsiteY464" fmla="*/ 1690699 h 3868704"/>
                  <a:gd name="connsiteX465" fmla="*/ 3350272 w 3841541"/>
                  <a:gd name="connsiteY465" fmla="*/ 1690699 h 3868704"/>
                  <a:gd name="connsiteX466" fmla="*/ 3283313 w 3841541"/>
                  <a:gd name="connsiteY466" fmla="*/ 1693488 h 3868704"/>
                  <a:gd name="connsiteX467" fmla="*/ 3293543 w 3841541"/>
                  <a:gd name="connsiteY467" fmla="*/ 1679539 h 3868704"/>
                  <a:gd name="connsiteX468" fmla="*/ 3305633 w 3841541"/>
                  <a:gd name="connsiteY468" fmla="*/ 1678609 h 3868704"/>
                  <a:gd name="connsiteX469" fmla="*/ 3314933 w 3841541"/>
                  <a:gd name="connsiteY469" fmla="*/ 1677679 h 3868704"/>
                  <a:gd name="connsiteX470" fmla="*/ 3338182 w 3841541"/>
                  <a:gd name="connsiteY470" fmla="*/ 1674889 h 3868704"/>
                  <a:gd name="connsiteX471" fmla="*/ 3387471 w 3841541"/>
                  <a:gd name="connsiteY471" fmla="*/ 1665589 h 3868704"/>
                  <a:gd name="connsiteX472" fmla="*/ 3481399 w 3841541"/>
                  <a:gd name="connsiteY472" fmla="*/ 1637690 h 3868704"/>
                  <a:gd name="connsiteX473" fmla="*/ 3566026 w 3841541"/>
                  <a:gd name="connsiteY473" fmla="*/ 1593981 h 3868704"/>
                  <a:gd name="connsiteX474" fmla="*/ 3625545 w 3841541"/>
                  <a:gd name="connsiteY474" fmla="*/ 1545622 h 3868704"/>
                  <a:gd name="connsiteX475" fmla="*/ 3705523 w 3841541"/>
                  <a:gd name="connsiteY475" fmla="*/ 1438675 h 3868704"/>
                  <a:gd name="connsiteX476" fmla="*/ 3743652 w 3841541"/>
                  <a:gd name="connsiteY476" fmla="*/ 1317778 h 3868704"/>
                  <a:gd name="connsiteX477" fmla="*/ 3745512 w 3841541"/>
                  <a:gd name="connsiteY477" fmla="*/ 1187581 h 3868704"/>
                  <a:gd name="connsiteX478" fmla="*/ 3716683 w 3841541"/>
                  <a:gd name="connsiteY478" fmla="*/ 1049944 h 3868704"/>
                  <a:gd name="connsiteX479" fmla="*/ 3691573 w 3841541"/>
                  <a:gd name="connsiteY479" fmla="*/ 980196 h 3868704"/>
                  <a:gd name="connsiteX480" fmla="*/ 3688784 w 3841541"/>
                  <a:gd name="connsiteY480" fmla="*/ 872319 h 3868704"/>
                  <a:gd name="connsiteX481" fmla="*/ 3668324 w 3841541"/>
                  <a:gd name="connsiteY481" fmla="*/ 757001 h 3868704"/>
                  <a:gd name="connsiteX482" fmla="*/ 3567887 w 3841541"/>
                  <a:gd name="connsiteY482" fmla="*/ 548687 h 3868704"/>
                  <a:gd name="connsiteX483" fmla="*/ 3482329 w 3841541"/>
                  <a:gd name="connsiteY483" fmla="*/ 452899 h 3868704"/>
                  <a:gd name="connsiteX484" fmla="*/ 3384681 w 3841541"/>
                  <a:gd name="connsiteY484" fmla="*/ 369201 h 3868704"/>
                  <a:gd name="connsiteX485" fmla="*/ 3276804 w 3841541"/>
                  <a:gd name="connsiteY485" fmla="*/ 292943 h 3868704"/>
                  <a:gd name="connsiteX486" fmla="*/ 3163346 w 3841541"/>
                  <a:gd name="connsiteY486" fmla="*/ 225984 h 3868704"/>
                  <a:gd name="connsiteX487" fmla="*/ 2926202 w 3841541"/>
                  <a:gd name="connsiteY487" fmla="*/ 115317 h 3868704"/>
                  <a:gd name="connsiteX488" fmla="*/ 2807165 w 3841541"/>
                  <a:gd name="connsiteY488" fmla="*/ 70678 h 3868704"/>
                  <a:gd name="connsiteX489" fmla="*/ 2676039 w 3841541"/>
                  <a:gd name="connsiteY489" fmla="*/ 30689 h 3868704"/>
                  <a:gd name="connsiteX490" fmla="*/ 2456564 w 3841541"/>
                  <a:gd name="connsiteY490" fmla="*/ 0 h 3868704"/>
                  <a:gd name="connsiteX491" fmla="*/ 2430525 w 3841541"/>
                  <a:gd name="connsiteY491" fmla="*/ 930 h 3868704"/>
                  <a:gd name="connsiteX492" fmla="*/ 2311487 w 3841541"/>
                  <a:gd name="connsiteY492" fmla="*/ 17670 h 3868704"/>
                  <a:gd name="connsiteX493" fmla="*/ 2193380 w 3841541"/>
                  <a:gd name="connsiteY493" fmla="*/ 60449 h 3868704"/>
                  <a:gd name="connsiteX494" fmla="*/ 2103173 w 3841541"/>
                  <a:gd name="connsiteY494" fmla="*/ 112527 h 3868704"/>
                  <a:gd name="connsiteX495" fmla="*/ 2101313 w 3841541"/>
                  <a:gd name="connsiteY495" fmla="*/ 113457 h 3868704"/>
                  <a:gd name="connsiteX496" fmla="*/ 2066903 w 3841541"/>
                  <a:gd name="connsiteY496" fmla="*/ 119967 h 3868704"/>
                  <a:gd name="connsiteX497" fmla="*/ 1972976 w 3841541"/>
                  <a:gd name="connsiteY497" fmla="*/ 146936 h 3868704"/>
                  <a:gd name="connsiteX498" fmla="*/ 1892068 w 3841541"/>
                  <a:gd name="connsiteY498" fmla="*/ 184136 h 3868704"/>
                  <a:gd name="connsiteX499" fmla="*/ 1826969 w 3841541"/>
                  <a:gd name="connsiteY499" fmla="*/ 230634 h 3868704"/>
                  <a:gd name="connsiteX500" fmla="*/ 1767451 w 3841541"/>
                  <a:gd name="connsiteY500" fmla="*/ 291083 h 3868704"/>
                  <a:gd name="connsiteX501" fmla="*/ 1670733 w 3841541"/>
                  <a:gd name="connsiteY501" fmla="*/ 471498 h 3868704"/>
                  <a:gd name="connsiteX502" fmla="*/ 1658643 w 3841541"/>
                  <a:gd name="connsiteY502" fmla="*/ 570076 h 3868704"/>
                  <a:gd name="connsiteX503" fmla="*/ 1662363 w 3841541"/>
                  <a:gd name="connsiteY503" fmla="*/ 610065 h 3868704"/>
                  <a:gd name="connsiteX504" fmla="*/ 1654924 w 3841541"/>
                  <a:gd name="connsiteY504" fmla="*/ 600765 h 3868704"/>
                  <a:gd name="connsiteX505" fmla="*/ 1587035 w 3841541"/>
                  <a:gd name="connsiteY505" fmla="*/ 531947 h 3868704"/>
                  <a:gd name="connsiteX506" fmla="*/ 1504267 w 3841541"/>
                  <a:gd name="connsiteY506" fmla="*/ 474288 h 3868704"/>
                  <a:gd name="connsiteX507" fmla="*/ 1415919 w 3841541"/>
                  <a:gd name="connsiteY507" fmla="*/ 430579 h 3868704"/>
                  <a:gd name="connsiteX508" fmla="*/ 1345241 w 3841541"/>
                  <a:gd name="connsiteY508" fmla="*/ 406400 h 3868704"/>
                  <a:gd name="connsiteX509" fmla="*/ 1311762 w 3841541"/>
                  <a:gd name="connsiteY509" fmla="*/ 398030 h 3868704"/>
                  <a:gd name="connsiteX510" fmla="*/ 1282003 w 3841541"/>
                  <a:gd name="connsiteY510" fmla="*/ 393380 h 3868704"/>
                  <a:gd name="connsiteX511" fmla="*/ 1279213 w 3841541"/>
                  <a:gd name="connsiteY511" fmla="*/ 393380 h 3868704"/>
                  <a:gd name="connsiteX512" fmla="*/ 1277353 w 3841541"/>
                  <a:gd name="connsiteY512" fmla="*/ 393380 h 3868704"/>
                  <a:gd name="connsiteX513" fmla="*/ 1261543 w 3841541"/>
                  <a:gd name="connsiteY513" fmla="*/ 405470 h 3868704"/>
                  <a:gd name="connsiteX514" fmla="*/ 1264333 w 3841541"/>
                  <a:gd name="connsiteY514" fmla="*/ 417560 h 3868704"/>
                  <a:gd name="connsiteX515" fmla="*/ 1273633 w 3841541"/>
                  <a:gd name="connsiteY515" fmla="*/ 423140 h 3868704"/>
                  <a:gd name="connsiteX516" fmla="*/ 1313622 w 3841541"/>
                  <a:gd name="connsiteY516" fmla="*/ 431509 h 3868704"/>
                  <a:gd name="connsiteX517" fmla="*/ 1357331 w 3841541"/>
                  <a:gd name="connsiteY517" fmla="*/ 443599 h 3868704"/>
                  <a:gd name="connsiteX518" fmla="*/ 1521937 w 3841541"/>
                  <a:gd name="connsiteY518" fmla="*/ 523577 h 3868704"/>
                  <a:gd name="connsiteX519" fmla="*/ 1625164 w 3841541"/>
                  <a:gd name="connsiteY519" fmla="*/ 610065 h 3868704"/>
                  <a:gd name="connsiteX520" fmla="*/ 1670733 w 3841541"/>
                  <a:gd name="connsiteY520" fmla="*/ 675163 h 3868704"/>
                  <a:gd name="connsiteX521" fmla="*/ 1675383 w 3841541"/>
                  <a:gd name="connsiteY521" fmla="*/ 686323 h 3868704"/>
                  <a:gd name="connsiteX522" fmla="*/ 1675383 w 3841541"/>
                  <a:gd name="connsiteY522" fmla="*/ 687253 h 3868704"/>
                  <a:gd name="connsiteX523" fmla="*/ 1656783 w 3841541"/>
                  <a:gd name="connsiteY523" fmla="*/ 723522 h 3868704"/>
                  <a:gd name="connsiteX524" fmla="*/ 1640044 w 3841541"/>
                  <a:gd name="connsiteY524" fmla="*/ 762581 h 3868704"/>
                  <a:gd name="connsiteX525" fmla="*/ 1645624 w 3841541"/>
                  <a:gd name="connsiteY525" fmla="*/ 777461 h 3868704"/>
                  <a:gd name="connsiteX526" fmla="*/ 1650274 w 3841541"/>
                  <a:gd name="connsiteY526" fmla="*/ 778391 h 3868704"/>
                  <a:gd name="connsiteX527" fmla="*/ 1660503 w 3841541"/>
                  <a:gd name="connsiteY527" fmla="*/ 771881 h 3868704"/>
                  <a:gd name="connsiteX528" fmla="*/ 1714442 w 3841541"/>
                  <a:gd name="connsiteY528" fmla="*/ 665864 h 3868704"/>
                  <a:gd name="connsiteX529" fmla="*/ 1805580 w 3841541"/>
                  <a:gd name="connsiteY529" fmla="*/ 559846 h 3868704"/>
                  <a:gd name="connsiteX530" fmla="*/ 1922757 w 3841541"/>
                  <a:gd name="connsiteY530" fmla="*/ 480798 h 3868704"/>
                  <a:gd name="connsiteX531" fmla="*/ 1923687 w 3841541"/>
                  <a:gd name="connsiteY531" fmla="*/ 480798 h 3868704"/>
                  <a:gd name="connsiteX532" fmla="*/ 1924617 w 3841541"/>
                  <a:gd name="connsiteY532" fmla="*/ 480798 h 3868704"/>
                  <a:gd name="connsiteX533" fmla="*/ 2089223 w 3841541"/>
                  <a:gd name="connsiteY533" fmla="*/ 425000 h 3868704"/>
                  <a:gd name="connsiteX534" fmla="*/ 2277078 w 3841541"/>
                  <a:gd name="connsiteY534" fmla="*/ 407330 h 3868704"/>
                  <a:gd name="connsiteX535" fmla="*/ 2333807 w 3841541"/>
                  <a:gd name="connsiteY535" fmla="*/ 409190 h 3868704"/>
                  <a:gd name="connsiteX536" fmla="*/ 2334737 w 3841541"/>
                  <a:gd name="connsiteY536" fmla="*/ 409190 h 3868704"/>
                  <a:gd name="connsiteX537" fmla="*/ 2335667 w 3841541"/>
                  <a:gd name="connsiteY537" fmla="*/ 409190 h 3868704"/>
                  <a:gd name="connsiteX538" fmla="*/ 2678828 w 3841541"/>
                  <a:gd name="connsiteY538" fmla="*/ 474288 h 3868704"/>
                  <a:gd name="connsiteX539" fmla="*/ 2988511 w 3841541"/>
                  <a:gd name="connsiteY539" fmla="*/ 624015 h 3868704"/>
                  <a:gd name="connsiteX540" fmla="*/ 2987581 w 3841541"/>
                  <a:gd name="connsiteY540" fmla="*/ 623085 h 3868704"/>
                  <a:gd name="connsiteX541" fmla="*/ 3226585 w 3841541"/>
                  <a:gd name="connsiteY541" fmla="*/ 825820 h 3868704"/>
                  <a:gd name="connsiteX542" fmla="*/ 3348412 w 3841541"/>
                  <a:gd name="connsiteY542" fmla="*/ 1004375 h 3868704"/>
                  <a:gd name="connsiteX543" fmla="*/ 3398631 w 3841541"/>
                  <a:gd name="connsiteY543" fmla="*/ 1146662 h 3868704"/>
                  <a:gd name="connsiteX544" fmla="*/ 3408860 w 3841541"/>
                  <a:gd name="connsiteY544" fmla="*/ 1279649 h 3868704"/>
                  <a:gd name="connsiteX545" fmla="*/ 3377241 w 3841541"/>
                  <a:gd name="connsiteY545" fmla="*/ 1438675 h 3868704"/>
                  <a:gd name="connsiteX546" fmla="*/ 3290753 w 3841541"/>
                  <a:gd name="connsiteY546" fmla="*/ 1621880 h 3868704"/>
                  <a:gd name="connsiteX547" fmla="*/ 3236815 w 3841541"/>
                  <a:gd name="connsiteY547" fmla="*/ 1694418 h 3868704"/>
                  <a:gd name="connsiteX548" fmla="*/ 3205195 w 3841541"/>
                  <a:gd name="connsiteY548" fmla="*/ 1730688 h 3868704"/>
                  <a:gd name="connsiteX549" fmla="*/ 3197756 w 3841541"/>
                  <a:gd name="connsiteY549" fmla="*/ 1738128 h 3868704"/>
                  <a:gd name="connsiteX550" fmla="*/ 3173576 w 3841541"/>
                  <a:gd name="connsiteY550" fmla="*/ 1766027 h 3868704"/>
                  <a:gd name="connsiteX551" fmla="*/ 3171716 w 3841541"/>
                  <a:gd name="connsiteY551" fmla="*/ 1768817 h 3868704"/>
                  <a:gd name="connsiteX552" fmla="*/ 3149397 w 3841541"/>
                  <a:gd name="connsiteY552" fmla="*/ 1764167 h 3868704"/>
                  <a:gd name="connsiteX553" fmla="*/ 3148467 w 3841541"/>
                  <a:gd name="connsiteY553" fmla="*/ 1764167 h 3868704"/>
                  <a:gd name="connsiteX554" fmla="*/ 3147537 w 3841541"/>
                  <a:gd name="connsiteY554" fmla="*/ 1764167 h 3868704"/>
                  <a:gd name="connsiteX555" fmla="*/ 3176366 w 3841541"/>
                  <a:gd name="connsiteY555" fmla="*/ 1713948 h 3868704"/>
                  <a:gd name="connsiteX556" fmla="*/ 3198686 w 3841541"/>
                  <a:gd name="connsiteY556" fmla="*/ 1673959 h 3868704"/>
                  <a:gd name="connsiteX557" fmla="*/ 3202406 w 3841541"/>
                  <a:gd name="connsiteY557" fmla="*/ 1667449 h 3868704"/>
                  <a:gd name="connsiteX558" fmla="*/ 3219145 w 3841541"/>
                  <a:gd name="connsiteY558" fmla="*/ 1638620 h 3868704"/>
                  <a:gd name="connsiteX559" fmla="*/ 3239605 w 3841541"/>
                  <a:gd name="connsiteY559" fmla="*/ 1603281 h 3868704"/>
                  <a:gd name="connsiteX560" fmla="*/ 3245184 w 3841541"/>
                  <a:gd name="connsiteY560" fmla="*/ 1593051 h 3868704"/>
                  <a:gd name="connsiteX561" fmla="*/ 3260064 w 3841541"/>
                  <a:gd name="connsiteY561" fmla="*/ 1567011 h 3868704"/>
                  <a:gd name="connsiteX562" fmla="*/ 3260994 w 3841541"/>
                  <a:gd name="connsiteY562" fmla="*/ 1555852 h 3868704"/>
                  <a:gd name="connsiteX563" fmla="*/ 3253554 w 3841541"/>
                  <a:gd name="connsiteY563" fmla="*/ 1547482 h 3868704"/>
                  <a:gd name="connsiteX564" fmla="*/ 3247044 w 3841541"/>
                  <a:gd name="connsiteY564" fmla="*/ 1545622 h 3868704"/>
                  <a:gd name="connsiteX565" fmla="*/ 3242395 w 3841541"/>
                  <a:gd name="connsiteY565" fmla="*/ 1546552 h 3868704"/>
                  <a:gd name="connsiteX566" fmla="*/ 3234025 w 3841541"/>
                  <a:gd name="connsiteY566" fmla="*/ 1553992 h 3868704"/>
                  <a:gd name="connsiteX567" fmla="*/ 3232165 w 3841541"/>
                  <a:gd name="connsiteY567" fmla="*/ 1557712 h 3868704"/>
                  <a:gd name="connsiteX568" fmla="*/ 3230305 w 3841541"/>
                  <a:gd name="connsiteY568" fmla="*/ 1561432 h 3868704"/>
                  <a:gd name="connsiteX569" fmla="*/ 3192176 w 3841541"/>
                  <a:gd name="connsiteY569" fmla="*/ 1620950 h 3868704"/>
                  <a:gd name="connsiteX570" fmla="*/ 3189386 w 3841541"/>
                  <a:gd name="connsiteY570" fmla="*/ 1626530 h 3868704"/>
                  <a:gd name="connsiteX571" fmla="*/ 3152187 w 3841541"/>
                  <a:gd name="connsiteY571" fmla="*/ 1688839 h 3868704"/>
                  <a:gd name="connsiteX572" fmla="*/ 3147537 w 3841541"/>
                  <a:gd name="connsiteY572" fmla="*/ 1697208 h 3868704"/>
                  <a:gd name="connsiteX573" fmla="*/ 3146607 w 3841541"/>
                  <a:gd name="connsiteY573" fmla="*/ 1699068 h 3868704"/>
                  <a:gd name="connsiteX574" fmla="*/ 3061049 w 3841541"/>
                  <a:gd name="connsiteY574" fmla="*/ 1840425 h 3868704"/>
                  <a:gd name="connsiteX575" fmla="*/ 3061979 w 3841541"/>
                  <a:gd name="connsiteY575" fmla="*/ 1838565 h 3868704"/>
                  <a:gd name="connsiteX576" fmla="*/ 2913183 w 3841541"/>
                  <a:gd name="connsiteY576" fmla="*/ 2018050 h 3868704"/>
                  <a:gd name="connsiteX577" fmla="*/ 2814605 w 3841541"/>
                  <a:gd name="connsiteY577" fmla="*/ 2085939 h 3868704"/>
                  <a:gd name="connsiteX578" fmla="*/ 2729047 w 3841541"/>
                  <a:gd name="connsiteY578" fmla="*/ 2115698 h 3868704"/>
                  <a:gd name="connsiteX579" fmla="*/ 2649069 w 3841541"/>
                  <a:gd name="connsiteY579" fmla="*/ 2123138 h 3868704"/>
                  <a:gd name="connsiteX580" fmla="*/ 2627680 w 3841541"/>
                  <a:gd name="connsiteY580" fmla="*/ 2122208 h 3868704"/>
                  <a:gd name="connsiteX581" fmla="*/ 2462144 w 3841541"/>
                  <a:gd name="connsiteY581" fmla="*/ 2089659 h 3868704"/>
                  <a:gd name="connsiteX582" fmla="*/ 2210120 w 3841541"/>
                  <a:gd name="connsiteY582" fmla="*/ 1977131 h 3868704"/>
                  <a:gd name="connsiteX583" fmla="*/ 2023194 w 3841541"/>
                  <a:gd name="connsiteY583" fmla="*/ 1872974 h 3868704"/>
                  <a:gd name="connsiteX584" fmla="*/ 1963676 w 3841541"/>
                  <a:gd name="connsiteY584" fmla="*/ 1835775 h 3868704"/>
                  <a:gd name="connsiteX585" fmla="*/ 1962746 w 3841541"/>
                  <a:gd name="connsiteY585" fmla="*/ 1834845 h 3868704"/>
                  <a:gd name="connsiteX586" fmla="*/ 1961816 w 3841541"/>
                  <a:gd name="connsiteY586" fmla="*/ 1834845 h 3868704"/>
                  <a:gd name="connsiteX587" fmla="*/ 1711652 w 3841541"/>
                  <a:gd name="connsiteY587" fmla="*/ 1627460 h 3868704"/>
                  <a:gd name="connsiteX588" fmla="*/ 1712582 w 3841541"/>
                  <a:gd name="connsiteY588" fmla="*/ 1629320 h 3868704"/>
                  <a:gd name="connsiteX589" fmla="*/ 1620514 w 3841541"/>
                  <a:gd name="connsiteY589" fmla="*/ 1496333 h 3868704"/>
                  <a:gd name="connsiteX590" fmla="*/ 1582385 w 3841541"/>
                  <a:gd name="connsiteY590" fmla="*/ 1388456 h 3868704"/>
                  <a:gd name="connsiteX591" fmla="*/ 1574945 w 3841541"/>
                  <a:gd name="connsiteY591" fmla="*/ 1286159 h 3868704"/>
                  <a:gd name="connsiteX592" fmla="*/ 1603775 w 3841541"/>
                  <a:gd name="connsiteY592" fmla="*/ 1141082 h 3868704"/>
                  <a:gd name="connsiteX593" fmla="*/ 1603775 w 3841541"/>
                  <a:gd name="connsiteY593" fmla="*/ 1140152 h 3868704"/>
                  <a:gd name="connsiteX594" fmla="*/ 1604705 w 3841541"/>
                  <a:gd name="connsiteY594" fmla="*/ 1138292 h 3868704"/>
                  <a:gd name="connsiteX595" fmla="*/ 1605635 w 3841541"/>
                  <a:gd name="connsiteY595" fmla="*/ 1136432 h 3868704"/>
                  <a:gd name="connsiteX596" fmla="*/ 1604705 w 3841541"/>
                  <a:gd name="connsiteY596" fmla="*/ 1137362 h 3868704"/>
                  <a:gd name="connsiteX597" fmla="*/ 1665153 w 3841541"/>
                  <a:gd name="connsiteY597" fmla="*/ 992286 h 3868704"/>
                  <a:gd name="connsiteX598" fmla="*/ 1747921 w 3841541"/>
                  <a:gd name="connsiteY598" fmla="*/ 848139 h 3868704"/>
                  <a:gd name="connsiteX599" fmla="*/ 1869748 w 3841541"/>
                  <a:gd name="connsiteY599" fmla="*/ 690043 h 3868704"/>
                  <a:gd name="connsiteX600" fmla="*/ 1873468 w 3841541"/>
                  <a:gd name="connsiteY600" fmla="*/ 678883 h 3868704"/>
                  <a:gd name="connsiteX601" fmla="*/ 1867888 w 3841541"/>
                  <a:gd name="connsiteY601" fmla="*/ 666794 h 3868704"/>
                  <a:gd name="connsiteX602" fmla="*/ 1857659 w 3841541"/>
                  <a:gd name="connsiteY602" fmla="*/ 663074 h 3868704"/>
                  <a:gd name="connsiteX603" fmla="*/ 1844639 w 3841541"/>
                  <a:gd name="connsiteY603" fmla="*/ 668654 h 3868704"/>
                  <a:gd name="connsiteX604" fmla="*/ 1723742 w 3841541"/>
                  <a:gd name="connsiteY604" fmla="*/ 825820 h 3868704"/>
                  <a:gd name="connsiteX605" fmla="*/ 1722812 w 3841541"/>
                  <a:gd name="connsiteY605" fmla="*/ 823960 h 3868704"/>
                  <a:gd name="connsiteX606" fmla="*/ 1721882 w 3841541"/>
                  <a:gd name="connsiteY606" fmla="*/ 822100 h 3868704"/>
                  <a:gd name="connsiteX607" fmla="*/ 1709792 w 3841541"/>
                  <a:gd name="connsiteY607" fmla="*/ 806290 h 3868704"/>
                  <a:gd name="connsiteX608" fmla="*/ 1675383 w 3841541"/>
                  <a:gd name="connsiteY608" fmla="*/ 794200 h 3868704"/>
                  <a:gd name="connsiteX609" fmla="*/ 1672593 w 3841541"/>
                  <a:gd name="connsiteY609" fmla="*/ 794200 h 3868704"/>
                  <a:gd name="connsiteX610" fmla="*/ 1631674 w 3841541"/>
                  <a:gd name="connsiteY610" fmla="*/ 807220 h 3868704"/>
                  <a:gd name="connsiteX611" fmla="*/ 1593545 w 3841541"/>
                  <a:gd name="connsiteY611" fmla="*/ 834190 h 3868704"/>
                  <a:gd name="connsiteX612" fmla="*/ 1522867 w 3841541"/>
                  <a:gd name="connsiteY612" fmla="*/ 923467 h 3868704"/>
                  <a:gd name="connsiteX613" fmla="*/ 1503337 w 3841541"/>
                  <a:gd name="connsiteY613" fmla="*/ 973686 h 3868704"/>
                  <a:gd name="connsiteX614" fmla="*/ 1500547 w 3841541"/>
                  <a:gd name="connsiteY614" fmla="*/ 1014605 h 3868704"/>
                  <a:gd name="connsiteX615" fmla="*/ 1490318 w 3841541"/>
                  <a:gd name="connsiteY615" fmla="*/ 1013675 h 3868704"/>
                  <a:gd name="connsiteX616" fmla="*/ 1462418 w 3841541"/>
                  <a:gd name="connsiteY616" fmla="*/ 1015535 h 3868704"/>
                  <a:gd name="connsiteX617" fmla="*/ 1431729 w 3841541"/>
                  <a:gd name="connsiteY617" fmla="*/ 1021115 h 3868704"/>
                  <a:gd name="connsiteX618" fmla="*/ 1441959 w 3841541"/>
                  <a:gd name="connsiteY618" fmla="*/ 951367 h 3868704"/>
                  <a:gd name="connsiteX619" fmla="*/ 1450329 w 3841541"/>
                  <a:gd name="connsiteY619" fmla="*/ 957876 h 3868704"/>
                  <a:gd name="connsiteX620" fmla="*/ 1460558 w 3841541"/>
                  <a:gd name="connsiteY620" fmla="*/ 957876 h 3868704"/>
                  <a:gd name="connsiteX621" fmla="*/ 1469858 w 3841541"/>
                  <a:gd name="connsiteY621" fmla="*/ 957876 h 3868704"/>
                  <a:gd name="connsiteX622" fmla="*/ 1470788 w 3841541"/>
                  <a:gd name="connsiteY622" fmla="*/ 957876 h 3868704"/>
                  <a:gd name="connsiteX623" fmla="*/ 1472648 w 3841541"/>
                  <a:gd name="connsiteY623" fmla="*/ 957876 h 3868704"/>
                  <a:gd name="connsiteX624" fmla="*/ 1477298 w 3841541"/>
                  <a:gd name="connsiteY624" fmla="*/ 956017 h 3868704"/>
                  <a:gd name="connsiteX625" fmla="*/ 1481018 w 3841541"/>
                  <a:gd name="connsiteY625" fmla="*/ 950437 h 3868704"/>
                  <a:gd name="connsiteX626" fmla="*/ 1480088 w 3841541"/>
                  <a:gd name="connsiteY626" fmla="*/ 943927 h 3868704"/>
                  <a:gd name="connsiteX627" fmla="*/ 1474508 w 3841541"/>
                  <a:gd name="connsiteY627" fmla="*/ 940207 h 3868704"/>
                  <a:gd name="connsiteX628" fmla="*/ 1460558 w 3841541"/>
                  <a:gd name="connsiteY628" fmla="*/ 939277 h 3868704"/>
                  <a:gd name="connsiteX629" fmla="*/ 1450329 w 3841541"/>
                  <a:gd name="connsiteY629" fmla="*/ 939277 h 3868704"/>
                  <a:gd name="connsiteX630" fmla="*/ 1444749 w 3841541"/>
                  <a:gd name="connsiteY630" fmla="*/ 942067 h 3868704"/>
                  <a:gd name="connsiteX631" fmla="*/ 1456838 w 3841541"/>
                  <a:gd name="connsiteY631" fmla="*/ 898358 h 3868704"/>
                  <a:gd name="connsiteX632" fmla="*/ 1456838 w 3841541"/>
                  <a:gd name="connsiteY632" fmla="*/ 897428 h 3868704"/>
                  <a:gd name="connsiteX633" fmla="*/ 1456838 w 3841541"/>
                  <a:gd name="connsiteY633" fmla="*/ 896498 h 3868704"/>
                  <a:gd name="connsiteX634" fmla="*/ 1474508 w 3841541"/>
                  <a:gd name="connsiteY634" fmla="*/ 849999 h 3868704"/>
                  <a:gd name="connsiteX635" fmla="*/ 1485668 w 3841541"/>
                  <a:gd name="connsiteY635" fmla="*/ 826750 h 3868704"/>
                  <a:gd name="connsiteX636" fmla="*/ 1494968 w 3841541"/>
                  <a:gd name="connsiteY636" fmla="*/ 810010 h 3868704"/>
                  <a:gd name="connsiteX637" fmla="*/ 1502407 w 3841541"/>
                  <a:gd name="connsiteY637" fmla="*/ 798850 h 3868704"/>
                  <a:gd name="connsiteX638" fmla="*/ 1521937 w 3841541"/>
                  <a:gd name="connsiteY638" fmla="*/ 767231 h 3868704"/>
                  <a:gd name="connsiteX639" fmla="*/ 1527517 w 3841541"/>
                  <a:gd name="connsiteY639" fmla="*/ 741192 h 3868704"/>
                  <a:gd name="connsiteX640" fmla="*/ 1522867 w 3841541"/>
                  <a:gd name="connsiteY640" fmla="*/ 727242 h 3868704"/>
                  <a:gd name="connsiteX641" fmla="*/ 1509847 w 3841541"/>
                  <a:gd name="connsiteY641" fmla="*/ 717012 h 3868704"/>
                  <a:gd name="connsiteX642" fmla="*/ 1494968 w 3841541"/>
                  <a:gd name="connsiteY642" fmla="*/ 713293 h 3868704"/>
                  <a:gd name="connsiteX643" fmla="*/ 1480088 w 3841541"/>
                  <a:gd name="connsiteY643" fmla="*/ 716082 h 3868704"/>
                  <a:gd name="connsiteX644" fmla="*/ 1454048 w 3841541"/>
                  <a:gd name="connsiteY644" fmla="*/ 735612 h 3868704"/>
                  <a:gd name="connsiteX645" fmla="*/ 1446609 w 3841541"/>
                  <a:gd name="connsiteY645" fmla="*/ 743982 h 3868704"/>
                  <a:gd name="connsiteX646" fmla="*/ 1446609 w 3841541"/>
                  <a:gd name="connsiteY646" fmla="*/ 743052 h 3868704"/>
                  <a:gd name="connsiteX647" fmla="*/ 1446609 w 3841541"/>
                  <a:gd name="connsiteY647" fmla="*/ 741192 h 3868704"/>
                  <a:gd name="connsiteX648" fmla="*/ 1448469 w 3841541"/>
                  <a:gd name="connsiteY648" fmla="*/ 727242 h 3868704"/>
                  <a:gd name="connsiteX649" fmla="*/ 1451258 w 3841541"/>
                  <a:gd name="connsiteY649" fmla="*/ 709573 h 3868704"/>
                  <a:gd name="connsiteX650" fmla="*/ 1454978 w 3841541"/>
                  <a:gd name="connsiteY650" fmla="*/ 677023 h 3868704"/>
                  <a:gd name="connsiteX651" fmla="*/ 1454978 w 3841541"/>
                  <a:gd name="connsiteY651" fmla="*/ 648194 h 3868704"/>
                  <a:gd name="connsiteX652" fmla="*/ 1452189 w 3841541"/>
                  <a:gd name="connsiteY652" fmla="*/ 637034 h 3868704"/>
                  <a:gd name="connsiteX653" fmla="*/ 1444749 w 3841541"/>
                  <a:gd name="connsiteY653" fmla="*/ 625875 h 3868704"/>
                  <a:gd name="connsiteX654" fmla="*/ 1421499 w 3841541"/>
                  <a:gd name="connsiteY654" fmla="*/ 611925 h 3868704"/>
                  <a:gd name="connsiteX655" fmla="*/ 1418709 w 3841541"/>
                  <a:gd name="connsiteY655" fmla="*/ 611925 h 3868704"/>
                  <a:gd name="connsiteX656" fmla="*/ 1408480 w 3841541"/>
                  <a:gd name="connsiteY656" fmla="*/ 613785 h 3868704"/>
                  <a:gd name="connsiteX657" fmla="*/ 1397320 w 3841541"/>
                  <a:gd name="connsiteY657" fmla="*/ 620295 h 3868704"/>
                  <a:gd name="connsiteX658" fmla="*/ 1379650 w 3841541"/>
                  <a:gd name="connsiteY658" fmla="*/ 640754 h 3868704"/>
                  <a:gd name="connsiteX659" fmla="*/ 1358261 w 3841541"/>
                  <a:gd name="connsiteY659" fmla="*/ 682603 h 3868704"/>
                  <a:gd name="connsiteX660" fmla="*/ 1354541 w 3841541"/>
                  <a:gd name="connsiteY660" fmla="*/ 671444 h 3868704"/>
                  <a:gd name="connsiteX661" fmla="*/ 1354541 w 3841541"/>
                  <a:gd name="connsiteY661" fmla="*/ 670514 h 3868704"/>
                  <a:gd name="connsiteX662" fmla="*/ 1348961 w 3841541"/>
                  <a:gd name="connsiteY662" fmla="*/ 653774 h 3868704"/>
                  <a:gd name="connsiteX663" fmla="*/ 1344311 w 3841541"/>
                  <a:gd name="connsiteY663" fmla="*/ 643544 h 3868704"/>
                  <a:gd name="connsiteX664" fmla="*/ 1337801 w 3841541"/>
                  <a:gd name="connsiteY664" fmla="*/ 635174 h 3868704"/>
                  <a:gd name="connsiteX665" fmla="*/ 1330361 w 3841541"/>
                  <a:gd name="connsiteY665" fmla="*/ 629595 h 3868704"/>
                  <a:gd name="connsiteX666" fmla="*/ 1329432 w 3841541"/>
                  <a:gd name="connsiteY666" fmla="*/ 628665 h 3868704"/>
                  <a:gd name="connsiteX667" fmla="*/ 1318272 w 3841541"/>
                  <a:gd name="connsiteY667" fmla="*/ 624015 h 3868704"/>
                  <a:gd name="connsiteX668" fmla="*/ 1311762 w 3841541"/>
                  <a:gd name="connsiteY668" fmla="*/ 623085 h 3868704"/>
                  <a:gd name="connsiteX669" fmla="*/ 1301532 w 3841541"/>
                  <a:gd name="connsiteY669" fmla="*/ 625875 h 3868704"/>
                  <a:gd name="connsiteX670" fmla="*/ 1294092 w 3841541"/>
                  <a:gd name="connsiteY670" fmla="*/ 639824 h 3868704"/>
                  <a:gd name="connsiteX671" fmla="*/ 1294092 w 3841541"/>
                  <a:gd name="connsiteY671" fmla="*/ 656564 h 3868704"/>
                  <a:gd name="connsiteX672" fmla="*/ 1295022 w 3841541"/>
                  <a:gd name="connsiteY672" fmla="*/ 669584 h 3868704"/>
                  <a:gd name="connsiteX673" fmla="*/ 1294092 w 3841541"/>
                  <a:gd name="connsiteY673" fmla="*/ 675163 h 3868704"/>
                  <a:gd name="connsiteX674" fmla="*/ 1293162 w 3841541"/>
                  <a:gd name="connsiteY674" fmla="*/ 677023 h 3868704"/>
                  <a:gd name="connsiteX675" fmla="*/ 1287583 w 3841541"/>
                  <a:gd name="connsiteY675" fmla="*/ 682603 h 3868704"/>
                  <a:gd name="connsiteX676" fmla="*/ 1284793 w 3841541"/>
                  <a:gd name="connsiteY676" fmla="*/ 684463 h 3868704"/>
                  <a:gd name="connsiteX677" fmla="*/ 1283863 w 3841541"/>
                  <a:gd name="connsiteY677" fmla="*/ 684463 h 3868704"/>
                  <a:gd name="connsiteX678" fmla="*/ 1282003 w 3841541"/>
                  <a:gd name="connsiteY678" fmla="*/ 683533 h 3868704"/>
                  <a:gd name="connsiteX679" fmla="*/ 1278283 w 3841541"/>
                  <a:gd name="connsiteY679" fmla="*/ 680743 h 3868704"/>
                  <a:gd name="connsiteX680" fmla="*/ 1269913 w 3841541"/>
                  <a:gd name="connsiteY680" fmla="*/ 668654 h 3868704"/>
                  <a:gd name="connsiteX681" fmla="*/ 1269913 w 3841541"/>
                  <a:gd name="connsiteY681" fmla="*/ 667724 h 3868704"/>
                  <a:gd name="connsiteX682" fmla="*/ 1264333 w 3841541"/>
                  <a:gd name="connsiteY682" fmla="*/ 659354 h 3868704"/>
                  <a:gd name="connsiteX683" fmla="*/ 1216904 w 3841541"/>
                  <a:gd name="connsiteY683" fmla="*/ 650054 h 3868704"/>
                  <a:gd name="connsiteX684" fmla="*/ 1210394 w 3841541"/>
                  <a:gd name="connsiteY684" fmla="*/ 655634 h 3868704"/>
                  <a:gd name="connsiteX685" fmla="*/ 1205745 w 3841541"/>
                  <a:gd name="connsiteY685" fmla="*/ 667724 h 3868704"/>
                  <a:gd name="connsiteX686" fmla="*/ 1205745 w 3841541"/>
                  <a:gd name="connsiteY686" fmla="*/ 684463 h 3868704"/>
                  <a:gd name="connsiteX687" fmla="*/ 1208535 w 3841541"/>
                  <a:gd name="connsiteY687" fmla="*/ 697483 h 3868704"/>
                  <a:gd name="connsiteX688" fmla="*/ 1202025 w 3841541"/>
                  <a:gd name="connsiteY688" fmla="*/ 692833 h 3868704"/>
                  <a:gd name="connsiteX689" fmla="*/ 1182495 w 3841541"/>
                  <a:gd name="connsiteY689" fmla="*/ 684463 h 3868704"/>
                  <a:gd name="connsiteX690" fmla="*/ 1178775 w 3841541"/>
                  <a:gd name="connsiteY690" fmla="*/ 684463 h 3868704"/>
                  <a:gd name="connsiteX691" fmla="*/ 1164826 w 3841541"/>
                  <a:gd name="connsiteY691" fmla="*/ 690043 h 3868704"/>
                  <a:gd name="connsiteX692" fmla="*/ 1159246 w 3841541"/>
                  <a:gd name="connsiteY692" fmla="*/ 703993 h 3868704"/>
                  <a:gd name="connsiteX693" fmla="*/ 1160176 w 3841541"/>
                  <a:gd name="connsiteY693" fmla="*/ 721662 h 3868704"/>
                  <a:gd name="connsiteX694" fmla="*/ 1164826 w 3841541"/>
                  <a:gd name="connsiteY694" fmla="*/ 743982 h 3868704"/>
                  <a:gd name="connsiteX695" fmla="*/ 1169475 w 3841541"/>
                  <a:gd name="connsiteY695" fmla="*/ 760721 h 3868704"/>
                  <a:gd name="connsiteX696" fmla="*/ 1170405 w 3841541"/>
                  <a:gd name="connsiteY696" fmla="*/ 763511 h 3868704"/>
                  <a:gd name="connsiteX697" fmla="*/ 1175985 w 3841541"/>
                  <a:gd name="connsiteY697" fmla="*/ 786761 h 3868704"/>
                  <a:gd name="connsiteX698" fmla="*/ 1177845 w 3841541"/>
                  <a:gd name="connsiteY698" fmla="*/ 818380 h 3868704"/>
                  <a:gd name="connsiteX699" fmla="*/ 1162966 w 3841541"/>
                  <a:gd name="connsiteY699" fmla="*/ 885338 h 3868704"/>
                  <a:gd name="connsiteX700" fmla="*/ 1163896 w 3841541"/>
                  <a:gd name="connsiteY700" fmla="*/ 884408 h 3868704"/>
                  <a:gd name="connsiteX701" fmla="*/ 1157386 w 3841541"/>
                  <a:gd name="connsiteY701" fmla="*/ 903938 h 3868704"/>
                  <a:gd name="connsiteX702" fmla="*/ 1149016 w 3841541"/>
                  <a:gd name="connsiteY702" fmla="*/ 929047 h 3868704"/>
                  <a:gd name="connsiteX703" fmla="*/ 1135996 w 3841541"/>
                  <a:gd name="connsiteY703" fmla="*/ 977406 h 3868704"/>
                  <a:gd name="connsiteX704" fmla="*/ 1118327 w 3841541"/>
                  <a:gd name="connsiteY704" fmla="*/ 1078773 h 3868704"/>
                  <a:gd name="connsiteX705" fmla="*/ 1109957 w 3841541"/>
                  <a:gd name="connsiteY705" fmla="*/ 1281509 h 3868704"/>
                  <a:gd name="connsiteX706" fmla="*/ 1119257 w 3841541"/>
                  <a:gd name="connsiteY706" fmla="*/ 1424725 h 3868704"/>
                  <a:gd name="connsiteX707" fmla="*/ 1127627 w 3841541"/>
                  <a:gd name="connsiteY707" fmla="*/ 1498193 h 3868704"/>
                  <a:gd name="connsiteX708" fmla="*/ 1132276 w 3841541"/>
                  <a:gd name="connsiteY708" fmla="*/ 1535392 h 3868704"/>
                  <a:gd name="connsiteX709" fmla="*/ 1133206 w 3841541"/>
                  <a:gd name="connsiteY709" fmla="*/ 1540042 h 3868704"/>
                  <a:gd name="connsiteX710" fmla="*/ 1135066 w 3841541"/>
                  <a:gd name="connsiteY710" fmla="*/ 1553992 h 3868704"/>
                  <a:gd name="connsiteX711" fmla="*/ 1135996 w 3841541"/>
                  <a:gd name="connsiteY711" fmla="*/ 1557712 h 3868704"/>
                  <a:gd name="connsiteX712" fmla="*/ 1136926 w 3841541"/>
                  <a:gd name="connsiteY712" fmla="*/ 1565152 h 3868704"/>
                  <a:gd name="connsiteX713" fmla="*/ 1112747 w 3841541"/>
                  <a:gd name="connsiteY713" fmla="*/ 1567942 h 3868704"/>
                  <a:gd name="connsiteX714" fmla="*/ 1111817 w 3841541"/>
                  <a:gd name="connsiteY714" fmla="*/ 1626530 h 3868704"/>
                  <a:gd name="connsiteX715" fmla="*/ 1111817 w 3841541"/>
                  <a:gd name="connsiteY715" fmla="*/ 1628390 h 3868704"/>
                  <a:gd name="connsiteX716" fmla="*/ 1118327 w 3841541"/>
                  <a:gd name="connsiteY716" fmla="*/ 1698138 h 3868704"/>
                  <a:gd name="connsiteX717" fmla="*/ 1118327 w 3841541"/>
                  <a:gd name="connsiteY717" fmla="*/ 1701858 h 3868704"/>
                  <a:gd name="connsiteX718" fmla="*/ 1118327 w 3841541"/>
                  <a:gd name="connsiteY718" fmla="*/ 1702788 h 3868704"/>
                  <a:gd name="connsiteX719" fmla="*/ 1124837 w 3841541"/>
                  <a:gd name="connsiteY719" fmla="*/ 1756727 h 3868704"/>
                  <a:gd name="connsiteX720" fmla="*/ 1129486 w 3841541"/>
                  <a:gd name="connsiteY720" fmla="*/ 1784626 h 3868704"/>
                  <a:gd name="connsiteX721" fmla="*/ 1135996 w 3841541"/>
                  <a:gd name="connsiteY721" fmla="*/ 1810666 h 3868704"/>
                  <a:gd name="connsiteX722" fmla="*/ 1060668 w 3841541"/>
                  <a:gd name="connsiteY722" fmla="*/ 1855304 h 3868704"/>
                  <a:gd name="connsiteX723" fmla="*/ 942561 w 3841541"/>
                  <a:gd name="connsiteY723" fmla="*/ 1916683 h 3868704"/>
                  <a:gd name="connsiteX724" fmla="*/ 826314 w 3841541"/>
                  <a:gd name="connsiteY724" fmla="*/ 1971552 h 3868704"/>
                  <a:gd name="connsiteX725" fmla="*/ 706347 w 3841541"/>
                  <a:gd name="connsiteY725" fmla="*/ 2025490 h 3868704"/>
                  <a:gd name="connsiteX726" fmla="*/ 642178 w 3841541"/>
                  <a:gd name="connsiteY726" fmla="*/ 2053390 h 3868704"/>
                  <a:gd name="connsiteX727" fmla="*/ 586380 w 3841541"/>
                  <a:gd name="connsiteY727" fmla="*/ 2077569 h 3868704"/>
                  <a:gd name="connsiteX728" fmla="*/ 467343 w 3841541"/>
                  <a:gd name="connsiteY728" fmla="*/ 2131508 h 3868704"/>
                  <a:gd name="connsiteX729" fmla="*/ 261818 w 3841541"/>
                  <a:gd name="connsiteY729" fmla="*/ 2231945 h 3868704"/>
                  <a:gd name="connsiteX730" fmla="*/ 164170 w 3841541"/>
                  <a:gd name="connsiteY730" fmla="*/ 2288674 h 3868704"/>
                  <a:gd name="connsiteX731" fmla="*/ 115811 w 3841541"/>
                  <a:gd name="connsiteY731" fmla="*/ 2320293 h 3868704"/>
                  <a:gd name="connsiteX732" fmla="*/ 74892 w 3841541"/>
                  <a:gd name="connsiteY732" fmla="*/ 2349122 h 3868704"/>
                  <a:gd name="connsiteX733" fmla="*/ 53503 w 3841541"/>
                  <a:gd name="connsiteY733" fmla="*/ 2375162 h 3868704"/>
                  <a:gd name="connsiteX734" fmla="*/ 192069 w 3841541"/>
                  <a:gd name="connsiteY734" fmla="*/ 2630906 h 3868704"/>
                  <a:gd name="connsiteX735" fmla="*/ 133481 w 3841541"/>
                  <a:gd name="connsiteY735" fmla="*/ 2686704 h 3868704"/>
                  <a:gd name="connsiteX736" fmla="*/ 131621 w 3841541"/>
                  <a:gd name="connsiteY736" fmla="*/ 2688564 h 3868704"/>
                  <a:gd name="connsiteX737" fmla="*/ 83262 w 3841541"/>
                  <a:gd name="connsiteY737" fmla="*/ 2735063 h 3868704"/>
                  <a:gd name="connsiteX738" fmla="*/ 35833 w 3841541"/>
                  <a:gd name="connsiteY738" fmla="*/ 2791792 h 3868704"/>
                  <a:gd name="connsiteX739" fmla="*/ 17234 w 3841541"/>
                  <a:gd name="connsiteY739" fmla="*/ 2824341 h 3868704"/>
                  <a:gd name="connsiteX740" fmla="*/ 5144 w 3841541"/>
                  <a:gd name="connsiteY740" fmla="*/ 2858750 h 3868704"/>
                  <a:gd name="connsiteX741" fmla="*/ 3284 w 3841541"/>
                  <a:gd name="connsiteY741" fmla="*/ 2935938 h 3868704"/>
                  <a:gd name="connsiteX742" fmla="*/ 13514 w 3841541"/>
                  <a:gd name="connsiteY742" fmla="*/ 2972207 h 3868704"/>
                  <a:gd name="connsiteX743" fmla="*/ 28394 w 3841541"/>
                  <a:gd name="connsiteY743" fmla="*/ 3006616 h 3868704"/>
                  <a:gd name="connsiteX744" fmla="*/ 71172 w 3841541"/>
                  <a:gd name="connsiteY744" fmla="*/ 3070785 h 3868704"/>
                  <a:gd name="connsiteX745" fmla="*/ 129761 w 3841541"/>
                  <a:gd name="connsiteY745" fmla="*/ 3129373 h 3868704"/>
                  <a:gd name="connsiteX746" fmla="*/ 198579 w 3841541"/>
                  <a:gd name="connsiteY746" fmla="*/ 3173082 h 3868704"/>
                  <a:gd name="connsiteX747" fmla="*/ 272048 w 3841541"/>
                  <a:gd name="connsiteY747" fmla="*/ 3195402 h 3868704"/>
                  <a:gd name="connsiteX748" fmla="*/ 294367 w 3841541"/>
                  <a:gd name="connsiteY748" fmla="*/ 3196332 h 3868704"/>
                  <a:gd name="connsiteX749" fmla="*/ 309247 w 3841541"/>
                  <a:gd name="connsiteY749" fmla="*/ 3195402 h 3868704"/>
                  <a:gd name="connsiteX750" fmla="*/ 347376 w 3841541"/>
                  <a:gd name="connsiteY750" fmla="*/ 3187032 h 3868704"/>
                  <a:gd name="connsiteX751" fmla="*/ 387365 w 3841541"/>
                  <a:gd name="connsiteY751" fmla="*/ 3168432 h 3868704"/>
                  <a:gd name="connsiteX752" fmla="*/ 422704 w 3841541"/>
                  <a:gd name="connsiteY752" fmla="*/ 3143323 h 3868704"/>
                  <a:gd name="connsiteX753" fmla="*/ 479432 w 3841541"/>
                  <a:gd name="connsiteY753" fmla="*/ 3088454 h 3868704"/>
                  <a:gd name="connsiteX754" fmla="*/ 503612 w 3841541"/>
                  <a:gd name="connsiteY754" fmla="*/ 3060555 h 3868704"/>
                  <a:gd name="connsiteX755" fmla="*/ 515702 w 3841541"/>
                  <a:gd name="connsiteY755" fmla="*/ 3045675 h 3868704"/>
                  <a:gd name="connsiteX756" fmla="*/ 522211 w 3841541"/>
                  <a:gd name="connsiteY756" fmla="*/ 3036376 h 3868704"/>
                  <a:gd name="connsiteX757" fmla="*/ 711927 w 3841541"/>
                  <a:gd name="connsiteY757" fmla="*/ 3209351 h 3868704"/>
                  <a:gd name="connsiteX758" fmla="*/ 923961 w 3841541"/>
                  <a:gd name="connsiteY758" fmla="*/ 3372098 h 3868704"/>
                  <a:gd name="connsiteX759" fmla="*/ 957441 w 3841541"/>
                  <a:gd name="connsiteY759" fmla="*/ 3395347 h 3868704"/>
                  <a:gd name="connsiteX760" fmla="*/ 896062 w 3841541"/>
                  <a:gd name="connsiteY760" fmla="*/ 3479045 h 3868704"/>
                  <a:gd name="connsiteX761" fmla="*/ 863513 w 3841541"/>
                  <a:gd name="connsiteY761" fmla="*/ 3559023 h 3868704"/>
                  <a:gd name="connsiteX762" fmla="*/ 860723 w 3841541"/>
                  <a:gd name="connsiteY762" fmla="*/ 3599012 h 3868704"/>
                  <a:gd name="connsiteX763" fmla="*/ 868163 w 3841541"/>
                  <a:gd name="connsiteY763" fmla="*/ 3639001 h 3868704"/>
                  <a:gd name="connsiteX764" fmla="*/ 886762 w 3841541"/>
                  <a:gd name="connsiteY764" fmla="*/ 3679920 h 3868704"/>
                  <a:gd name="connsiteX765" fmla="*/ 915592 w 3841541"/>
                  <a:gd name="connsiteY765" fmla="*/ 3720839 h 3868704"/>
                  <a:gd name="connsiteX766" fmla="*/ 993710 w 3841541"/>
                  <a:gd name="connsiteY766" fmla="*/ 3795237 h 3868704"/>
                  <a:gd name="connsiteX767" fmla="*/ 1076478 w 3841541"/>
                  <a:gd name="connsiteY767" fmla="*/ 3846386 h 3868704"/>
                  <a:gd name="connsiteX768" fmla="*/ 1120187 w 3841541"/>
                  <a:gd name="connsiteY768" fmla="*/ 3862195 h 3868704"/>
                  <a:gd name="connsiteX769" fmla="*/ 1164826 w 3841541"/>
                  <a:gd name="connsiteY769" fmla="*/ 3868705 h 3868704"/>
                  <a:gd name="connsiteX770" fmla="*/ 1170405 w 3841541"/>
                  <a:gd name="connsiteY770" fmla="*/ 3868705 h 3868704"/>
                  <a:gd name="connsiteX771" fmla="*/ 1209464 w 3841541"/>
                  <a:gd name="connsiteY771" fmla="*/ 3864055 h 3868704"/>
                  <a:gd name="connsiteX772" fmla="*/ 1252243 w 3841541"/>
                  <a:gd name="connsiteY772" fmla="*/ 3847316 h 3868704"/>
                  <a:gd name="connsiteX773" fmla="*/ 1297812 w 3841541"/>
                  <a:gd name="connsiteY773" fmla="*/ 3812906 h 3868704"/>
                  <a:gd name="connsiteX774" fmla="*/ 1336871 w 3841541"/>
                  <a:gd name="connsiteY774" fmla="*/ 3765478 h 3868704"/>
                  <a:gd name="connsiteX775" fmla="*/ 1372210 w 3841541"/>
                  <a:gd name="connsiteY775" fmla="*/ 3711539 h 3868704"/>
                  <a:gd name="connsiteX776" fmla="*/ 1388950 w 3841541"/>
                  <a:gd name="connsiteY776" fmla="*/ 3684570 h 3868704"/>
                  <a:gd name="connsiteX777" fmla="*/ 1390810 w 3841541"/>
                  <a:gd name="connsiteY777" fmla="*/ 3681780 h 3868704"/>
                  <a:gd name="connsiteX778" fmla="*/ 1391740 w 3841541"/>
                  <a:gd name="connsiteY778" fmla="*/ 3679920 h 3868704"/>
                  <a:gd name="connsiteX779" fmla="*/ 1396390 w 3841541"/>
                  <a:gd name="connsiteY779" fmla="*/ 3671550 h 3868704"/>
                  <a:gd name="connsiteX780" fmla="*/ 1411270 w 3841541"/>
                  <a:gd name="connsiteY780" fmla="*/ 3679920 h 3868704"/>
                  <a:gd name="connsiteX781" fmla="*/ 1544256 w 3841541"/>
                  <a:gd name="connsiteY781" fmla="*/ 3746878 h 3868704"/>
                  <a:gd name="connsiteX782" fmla="*/ 1612145 w 3841541"/>
                  <a:gd name="connsiteY782" fmla="*/ 3774778 h 3868704"/>
                  <a:gd name="connsiteX783" fmla="*/ 1645624 w 3841541"/>
                  <a:gd name="connsiteY783" fmla="*/ 3786867 h 3868704"/>
                  <a:gd name="connsiteX784" fmla="*/ 1664223 w 3841541"/>
                  <a:gd name="connsiteY784" fmla="*/ 3792447 h 3868704"/>
                  <a:gd name="connsiteX785" fmla="*/ 1684683 w 3841541"/>
                  <a:gd name="connsiteY785" fmla="*/ 3797097 h 3868704"/>
                  <a:gd name="connsiteX786" fmla="*/ 1697702 w 3841541"/>
                  <a:gd name="connsiteY786" fmla="*/ 3798957 h 3868704"/>
                  <a:gd name="connsiteX787" fmla="*/ 1702352 w 3841541"/>
                  <a:gd name="connsiteY787" fmla="*/ 3799887 h 3868704"/>
                  <a:gd name="connsiteX788" fmla="*/ 1720022 w 3841541"/>
                  <a:gd name="connsiteY788" fmla="*/ 3800817 h 3868704"/>
                  <a:gd name="connsiteX789" fmla="*/ 1720952 w 3841541"/>
                  <a:gd name="connsiteY789" fmla="*/ 3800817 h 3868704"/>
                  <a:gd name="connsiteX790" fmla="*/ 1733972 w 3841541"/>
                  <a:gd name="connsiteY790" fmla="*/ 3790587 h 3868704"/>
                  <a:gd name="connsiteX791" fmla="*/ 1739551 w 3841541"/>
                  <a:gd name="connsiteY791" fmla="*/ 3783147 h 3868704"/>
                  <a:gd name="connsiteX792" fmla="*/ 1811160 w 3841541"/>
                  <a:gd name="connsiteY792" fmla="*/ 3646441 h 3868704"/>
                  <a:gd name="connsiteX793" fmla="*/ 1811160 w 3841541"/>
                  <a:gd name="connsiteY793" fmla="*/ 3645511 h 3868704"/>
                  <a:gd name="connsiteX794" fmla="*/ 1813020 w 3841541"/>
                  <a:gd name="connsiteY794" fmla="*/ 3641791 h 3868704"/>
                  <a:gd name="connsiteX795" fmla="*/ 1879978 w 3841541"/>
                  <a:gd name="connsiteY795" fmla="*/ 3507874 h 3868704"/>
                  <a:gd name="connsiteX796" fmla="*/ 2009245 w 3841541"/>
                  <a:gd name="connsiteY796" fmla="*/ 3231671 h 3868704"/>
                  <a:gd name="connsiteX797" fmla="*/ 2223140 w 3841541"/>
                  <a:gd name="connsiteY797" fmla="*/ 2657875 h 3868704"/>
                  <a:gd name="connsiteX798" fmla="*/ 2264059 w 3841541"/>
                  <a:gd name="connsiteY798" fmla="*/ 2501639 h 3868704"/>
                  <a:gd name="connsiteX799" fmla="*/ 2265919 w 3841541"/>
                  <a:gd name="connsiteY799" fmla="*/ 2498849 h 3868704"/>
                  <a:gd name="connsiteX800" fmla="*/ 2267778 w 3841541"/>
                  <a:gd name="connsiteY800" fmla="*/ 2496059 h 3868704"/>
                  <a:gd name="connsiteX801" fmla="*/ 2378446 w 3841541"/>
                  <a:gd name="connsiteY801" fmla="*/ 2518378 h 3868704"/>
                  <a:gd name="connsiteX802" fmla="*/ 2439824 w 3841541"/>
                  <a:gd name="connsiteY802" fmla="*/ 2524888 h 3868704"/>
                  <a:gd name="connsiteX803" fmla="*/ 2468653 w 3841541"/>
                  <a:gd name="connsiteY803" fmla="*/ 2526748 h 3868704"/>
                  <a:gd name="connsiteX804" fmla="*/ 2472374 w 3841541"/>
                  <a:gd name="connsiteY804" fmla="*/ 2526748 h 3868704"/>
                  <a:gd name="connsiteX805" fmla="*/ 2483533 w 3841541"/>
                  <a:gd name="connsiteY805" fmla="*/ 2526748 h 3868704"/>
                  <a:gd name="connsiteX806" fmla="*/ 2498413 w 3841541"/>
                  <a:gd name="connsiteY806" fmla="*/ 2523958 h 3868704"/>
                  <a:gd name="connsiteX807" fmla="*/ 2502133 w 3841541"/>
                  <a:gd name="connsiteY807" fmla="*/ 2522098 h 3868704"/>
                  <a:gd name="connsiteX808" fmla="*/ 2510502 w 3841541"/>
                  <a:gd name="connsiteY808" fmla="*/ 2516518 h 3868704"/>
                  <a:gd name="connsiteX809" fmla="*/ 2515152 w 3841541"/>
                  <a:gd name="connsiteY809" fmla="*/ 2506289 h 3868704"/>
                  <a:gd name="connsiteX810" fmla="*/ 2515152 w 3841541"/>
                  <a:gd name="connsiteY810" fmla="*/ 2505359 h 3868704"/>
                  <a:gd name="connsiteX811" fmla="*/ 2517942 w 3841541"/>
                  <a:gd name="connsiteY811" fmla="*/ 2497919 h 3868704"/>
                  <a:gd name="connsiteX812" fmla="*/ 2534682 w 3841541"/>
                  <a:gd name="connsiteY812" fmla="*/ 2499779 h 3868704"/>
                  <a:gd name="connsiteX813" fmla="*/ 2563511 w 3841541"/>
                  <a:gd name="connsiteY813" fmla="*/ 2503499 h 3868704"/>
                  <a:gd name="connsiteX814" fmla="*/ 2611870 w 3841541"/>
                  <a:gd name="connsiteY814" fmla="*/ 2507219 h 3868704"/>
                  <a:gd name="connsiteX815" fmla="*/ 2707658 w 3841541"/>
                  <a:gd name="connsiteY815" fmla="*/ 2510009 h 3868704"/>
                  <a:gd name="connsiteX816" fmla="*/ 2733697 w 3841541"/>
                  <a:gd name="connsiteY816" fmla="*/ 2510009 h 3868704"/>
                  <a:gd name="connsiteX817" fmla="*/ 2888073 w 3841541"/>
                  <a:gd name="connsiteY817" fmla="*/ 2503499 h 3868704"/>
                  <a:gd name="connsiteX818" fmla="*/ 3234955 w 3841541"/>
                  <a:gd name="connsiteY818" fmla="*/ 2418871 h 3868704"/>
                  <a:gd name="connsiteX819" fmla="*/ 3280524 w 3841541"/>
                  <a:gd name="connsiteY819" fmla="*/ 2397481 h 3868704"/>
                  <a:gd name="connsiteX820" fmla="*/ 3288893 w 3841541"/>
                  <a:gd name="connsiteY820" fmla="*/ 2393762 h 3868704"/>
                  <a:gd name="connsiteX821" fmla="*/ 3292613 w 3841541"/>
                  <a:gd name="connsiteY821" fmla="*/ 2391901 h 3868704"/>
                  <a:gd name="connsiteX822" fmla="*/ 3304703 w 3841541"/>
                  <a:gd name="connsiteY822" fmla="*/ 2386322 h 3868704"/>
                  <a:gd name="connsiteX823" fmla="*/ 3327953 w 3841541"/>
                  <a:gd name="connsiteY823" fmla="*/ 2375162 h 3868704"/>
                  <a:gd name="connsiteX824" fmla="*/ 3393981 w 3841541"/>
                  <a:gd name="connsiteY824" fmla="*/ 2349122 h 3868704"/>
                  <a:gd name="connsiteX825" fmla="*/ 3412580 w 3841541"/>
                  <a:gd name="connsiteY825" fmla="*/ 2341683 h 3868704"/>
                  <a:gd name="connsiteX826" fmla="*/ 3457219 w 3841541"/>
                  <a:gd name="connsiteY826" fmla="*/ 2323083 h 3868704"/>
                  <a:gd name="connsiteX827" fmla="*/ 3489769 w 3841541"/>
                  <a:gd name="connsiteY827" fmla="*/ 2302624 h 3868704"/>
                  <a:gd name="connsiteX828" fmla="*/ 3497208 w 3841541"/>
                  <a:gd name="connsiteY828" fmla="*/ 2290534 h 3868704"/>
                  <a:gd name="connsiteX829" fmla="*/ 3498138 w 3841541"/>
                  <a:gd name="connsiteY829" fmla="*/ 2286814 h 3868704"/>
                  <a:gd name="connsiteX830" fmla="*/ 3498138 w 3841541"/>
                  <a:gd name="connsiteY830" fmla="*/ 2283094 h 3868704"/>
                  <a:gd name="connsiteX831" fmla="*/ 3498138 w 3841541"/>
                  <a:gd name="connsiteY831" fmla="*/ 2279374 h 3868704"/>
                  <a:gd name="connsiteX832" fmla="*/ 3498138 w 3841541"/>
                  <a:gd name="connsiteY832" fmla="*/ 2278444 h 3868704"/>
                  <a:gd name="connsiteX833" fmla="*/ 3496278 w 3841541"/>
                  <a:gd name="connsiteY833" fmla="*/ 2272864 h 3868704"/>
                  <a:gd name="connsiteX834" fmla="*/ 3494418 w 3841541"/>
                  <a:gd name="connsiteY834" fmla="*/ 2269144 h 3868704"/>
                  <a:gd name="connsiteX835" fmla="*/ 3489769 w 3841541"/>
                  <a:gd name="connsiteY835" fmla="*/ 2264494 h 3868704"/>
                  <a:gd name="connsiteX836" fmla="*/ 3483259 w 3841541"/>
                  <a:gd name="connsiteY836" fmla="*/ 2259845 h 3868704"/>
                  <a:gd name="connsiteX837" fmla="*/ 3471169 w 3841541"/>
                  <a:gd name="connsiteY837" fmla="*/ 2254265 h 3868704"/>
                  <a:gd name="connsiteX838" fmla="*/ 3466519 w 3841541"/>
                  <a:gd name="connsiteY838" fmla="*/ 2252405 h 3868704"/>
                  <a:gd name="connsiteX839" fmla="*/ 3467449 w 3841541"/>
                  <a:gd name="connsiteY839" fmla="*/ 2252405 h 3868704"/>
                  <a:gd name="connsiteX840" fmla="*/ 3468379 w 3841541"/>
                  <a:gd name="connsiteY840" fmla="*/ 2251475 h 3868704"/>
                  <a:gd name="connsiteX841" fmla="*/ 3490699 w 3841541"/>
                  <a:gd name="connsiteY841" fmla="*/ 2240315 h 3868704"/>
                  <a:gd name="connsiteX842" fmla="*/ 3499068 w 3841541"/>
                  <a:gd name="connsiteY842" fmla="*/ 2231015 h 3868704"/>
                  <a:gd name="connsiteX843" fmla="*/ 3502788 w 3841541"/>
                  <a:gd name="connsiteY843" fmla="*/ 2219856 h 3868704"/>
                  <a:gd name="connsiteX844" fmla="*/ 3499998 w 3841541"/>
                  <a:gd name="connsiteY844" fmla="*/ 2208696 h 3868704"/>
                  <a:gd name="connsiteX845" fmla="*/ 3493488 w 3841541"/>
                  <a:gd name="connsiteY845" fmla="*/ 2201256 h 3868704"/>
                  <a:gd name="connsiteX846" fmla="*/ 3470239 w 3841541"/>
                  <a:gd name="connsiteY846" fmla="*/ 2191956 h 3868704"/>
                  <a:gd name="connsiteX847" fmla="*/ 3448850 w 3841541"/>
                  <a:gd name="connsiteY847" fmla="*/ 2189167 h 3868704"/>
                  <a:gd name="connsiteX848" fmla="*/ 3467449 w 3841541"/>
                  <a:gd name="connsiteY848" fmla="*/ 2181727 h 3868704"/>
                  <a:gd name="connsiteX849" fmla="*/ 3477679 w 3841541"/>
                  <a:gd name="connsiteY849" fmla="*/ 2175217 h 3868704"/>
                  <a:gd name="connsiteX850" fmla="*/ 3483259 w 3841541"/>
                  <a:gd name="connsiteY850" fmla="*/ 2170567 h 3868704"/>
                  <a:gd name="connsiteX851" fmla="*/ 3487908 w 3841541"/>
                  <a:gd name="connsiteY851" fmla="*/ 2164987 h 3868704"/>
                  <a:gd name="connsiteX852" fmla="*/ 3490699 w 3841541"/>
                  <a:gd name="connsiteY852" fmla="*/ 2142668 h 3868704"/>
                  <a:gd name="connsiteX853" fmla="*/ 3450709 w 3841541"/>
                  <a:gd name="connsiteY853" fmla="*/ 2121278 h 3868704"/>
                  <a:gd name="connsiteX854" fmla="*/ 3438620 w 3841541"/>
                  <a:gd name="connsiteY854" fmla="*/ 2120348 h 3868704"/>
                  <a:gd name="connsiteX855" fmla="*/ 3408860 w 3841541"/>
                  <a:gd name="connsiteY855" fmla="*/ 2122208 h 3868704"/>
                  <a:gd name="connsiteX856" fmla="*/ 3412580 w 3841541"/>
                  <a:gd name="connsiteY856" fmla="*/ 2119418 h 3868704"/>
                  <a:gd name="connsiteX857" fmla="*/ 3413510 w 3841541"/>
                  <a:gd name="connsiteY857" fmla="*/ 2118488 h 3868704"/>
                  <a:gd name="connsiteX858" fmla="*/ 3434900 w 3841541"/>
                  <a:gd name="connsiteY858" fmla="*/ 2098029 h 3868704"/>
                  <a:gd name="connsiteX859" fmla="*/ 3445129 w 3841541"/>
                  <a:gd name="connsiteY859" fmla="*/ 2073849 h 3868704"/>
                  <a:gd name="connsiteX860" fmla="*/ 3434900 w 3841541"/>
                  <a:gd name="connsiteY860" fmla="*/ 2053390 h 3868704"/>
                  <a:gd name="connsiteX861" fmla="*/ 3415370 w 3841541"/>
                  <a:gd name="connsiteY861" fmla="*/ 2046880 h 3868704"/>
                  <a:gd name="connsiteX862" fmla="*/ 3391191 w 3841541"/>
                  <a:gd name="connsiteY862" fmla="*/ 2051530 h 3868704"/>
                  <a:gd name="connsiteX863" fmla="*/ 3349342 w 3841541"/>
                  <a:gd name="connsiteY863" fmla="*/ 2071989 h 3868704"/>
                  <a:gd name="connsiteX864" fmla="*/ 3359572 w 3841541"/>
                  <a:gd name="connsiteY864" fmla="*/ 2046880 h 3868704"/>
                  <a:gd name="connsiteX865" fmla="*/ 3363292 w 3841541"/>
                  <a:gd name="connsiteY865" fmla="*/ 2027350 h 3868704"/>
                  <a:gd name="connsiteX866" fmla="*/ 3361431 w 3841541"/>
                  <a:gd name="connsiteY866" fmla="*/ 2016191 h 3868704"/>
                  <a:gd name="connsiteX867" fmla="*/ 3356782 w 3841541"/>
                  <a:gd name="connsiteY867" fmla="*/ 2004101 h 3868704"/>
                  <a:gd name="connsiteX868" fmla="*/ 3340972 w 3841541"/>
                  <a:gd name="connsiteY868" fmla="*/ 1992941 h 3868704"/>
                  <a:gd name="connsiteX869" fmla="*/ 3337252 w 3841541"/>
                  <a:gd name="connsiteY869" fmla="*/ 1992941 h 3868704"/>
                  <a:gd name="connsiteX870" fmla="*/ 3314933 w 3841541"/>
                  <a:gd name="connsiteY870" fmla="*/ 2001311 h 3868704"/>
                  <a:gd name="connsiteX871" fmla="*/ 3289823 w 3841541"/>
                  <a:gd name="connsiteY871" fmla="*/ 2022700 h 3868704"/>
                  <a:gd name="connsiteX872" fmla="*/ 3269364 w 3841541"/>
                  <a:gd name="connsiteY872" fmla="*/ 2044090 h 3868704"/>
                  <a:gd name="connsiteX873" fmla="*/ 3268434 w 3841541"/>
                  <a:gd name="connsiteY873" fmla="*/ 2045020 h 3868704"/>
                  <a:gd name="connsiteX874" fmla="*/ 3260064 w 3841541"/>
                  <a:gd name="connsiteY874" fmla="*/ 2054320 h 3868704"/>
                  <a:gd name="connsiteX875" fmla="*/ 3250764 w 3841541"/>
                  <a:gd name="connsiteY875" fmla="*/ 2062690 h 3868704"/>
                  <a:gd name="connsiteX876" fmla="*/ 3210775 w 3841541"/>
                  <a:gd name="connsiteY876" fmla="*/ 2085939 h 3868704"/>
                  <a:gd name="connsiteX877" fmla="*/ 3134517 w 3841541"/>
                  <a:gd name="connsiteY877" fmla="*/ 2108258 h 3868704"/>
                  <a:gd name="connsiteX878" fmla="*/ 3133587 w 3841541"/>
                  <a:gd name="connsiteY878" fmla="*/ 2102678 h 3868704"/>
                  <a:gd name="connsiteX879" fmla="*/ 3123358 w 3841541"/>
                  <a:gd name="connsiteY879" fmla="*/ 2079429 h 3868704"/>
                  <a:gd name="connsiteX880" fmla="*/ 3122428 w 3841541"/>
                  <a:gd name="connsiteY880" fmla="*/ 2078499 h 3868704"/>
                  <a:gd name="connsiteX881" fmla="*/ 3113128 w 3841541"/>
                  <a:gd name="connsiteY881" fmla="*/ 2057110 h 3868704"/>
                  <a:gd name="connsiteX882" fmla="*/ 3102898 w 3841541"/>
                  <a:gd name="connsiteY882" fmla="*/ 2027350 h 3868704"/>
                  <a:gd name="connsiteX883" fmla="*/ 3120567 w 3841541"/>
                  <a:gd name="connsiteY883" fmla="*/ 2018980 h 3868704"/>
                  <a:gd name="connsiteX884" fmla="*/ 3152187 w 3841541"/>
                  <a:gd name="connsiteY884" fmla="*/ 1989221 h 3868704"/>
                  <a:gd name="connsiteX885" fmla="*/ 3178226 w 3841541"/>
                  <a:gd name="connsiteY885" fmla="*/ 1949232 h 3868704"/>
                  <a:gd name="connsiteX886" fmla="*/ 3196826 w 3841541"/>
                  <a:gd name="connsiteY886" fmla="*/ 1905523 h 3868704"/>
                  <a:gd name="connsiteX887" fmla="*/ 3207985 w 3841541"/>
                  <a:gd name="connsiteY887" fmla="*/ 1859025 h 3868704"/>
                  <a:gd name="connsiteX888" fmla="*/ 3208915 w 3841541"/>
                  <a:gd name="connsiteY888" fmla="*/ 1816246 h 3868704"/>
                  <a:gd name="connsiteX889" fmla="*/ 3198686 w 3841541"/>
                  <a:gd name="connsiteY889" fmla="*/ 1784626 h 3868704"/>
                  <a:gd name="connsiteX890" fmla="*/ 3194036 w 3841541"/>
                  <a:gd name="connsiteY890" fmla="*/ 1778116 h 3868704"/>
                  <a:gd name="connsiteX891" fmla="*/ 3221935 w 3841541"/>
                  <a:gd name="connsiteY891" fmla="*/ 1757657 h 3868704"/>
                  <a:gd name="connsiteX892" fmla="*/ 3250764 w 3841541"/>
                  <a:gd name="connsiteY892" fmla="*/ 1729757 h 3868704"/>
                  <a:gd name="connsiteX893" fmla="*/ 3274014 w 3841541"/>
                  <a:gd name="connsiteY893" fmla="*/ 1703718 h 3868704"/>
                  <a:gd name="connsiteX894" fmla="*/ 3321443 w 3841541"/>
                  <a:gd name="connsiteY894" fmla="*/ 1701858 h 3868704"/>
                  <a:gd name="connsiteX895" fmla="*/ 3359572 w 3841541"/>
                  <a:gd name="connsiteY895" fmla="*/ 1702788 h 3868704"/>
                  <a:gd name="connsiteX896" fmla="*/ 3438620 w 3841541"/>
                  <a:gd name="connsiteY896" fmla="*/ 1712088 h 3868704"/>
                  <a:gd name="connsiteX897" fmla="*/ 3519528 w 3841541"/>
                  <a:gd name="connsiteY897" fmla="*/ 1732548 h 3868704"/>
                  <a:gd name="connsiteX898" fmla="*/ 3518598 w 3841541"/>
                  <a:gd name="connsiteY898" fmla="*/ 1732548 h 3868704"/>
                  <a:gd name="connsiteX899" fmla="*/ 3521388 w 3841541"/>
                  <a:gd name="connsiteY899" fmla="*/ 1733478 h 3868704"/>
                  <a:gd name="connsiteX900" fmla="*/ 3522318 w 3841541"/>
                  <a:gd name="connsiteY900" fmla="*/ 1733478 h 3868704"/>
                  <a:gd name="connsiteX901" fmla="*/ 3523248 w 3841541"/>
                  <a:gd name="connsiteY901" fmla="*/ 1733478 h 3868704"/>
                  <a:gd name="connsiteX902" fmla="*/ 3524177 w 3841541"/>
                  <a:gd name="connsiteY902" fmla="*/ 1733478 h 3868704"/>
                  <a:gd name="connsiteX903" fmla="*/ 3523248 w 3841541"/>
                  <a:gd name="connsiteY903" fmla="*/ 1732548 h 3868704"/>
                  <a:gd name="connsiteX904" fmla="*/ 3525108 w 3841541"/>
                  <a:gd name="connsiteY904" fmla="*/ 1733478 h 3868704"/>
                  <a:gd name="connsiteX905" fmla="*/ 3529757 w 3841541"/>
                  <a:gd name="connsiteY905" fmla="*/ 1734407 h 3868704"/>
                  <a:gd name="connsiteX906" fmla="*/ 3579976 w 3841541"/>
                  <a:gd name="connsiteY906" fmla="*/ 1753007 h 3868704"/>
                  <a:gd name="connsiteX907" fmla="*/ 3631125 w 3841541"/>
                  <a:gd name="connsiteY907" fmla="*/ 1776256 h 3868704"/>
                  <a:gd name="connsiteX908" fmla="*/ 3726913 w 3841541"/>
                  <a:gd name="connsiteY908" fmla="*/ 1831125 h 3868704"/>
                  <a:gd name="connsiteX909" fmla="*/ 3814330 w 3841541"/>
                  <a:gd name="connsiteY909" fmla="*/ 1896224 h 3868704"/>
                  <a:gd name="connsiteX910" fmla="*/ 3825490 w 3841541"/>
                  <a:gd name="connsiteY910" fmla="*/ 1899943 h 3868704"/>
                  <a:gd name="connsiteX911" fmla="*/ 3837580 w 3841541"/>
                  <a:gd name="connsiteY911" fmla="*/ 1894364 h 3868704"/>
                  <a:gd name="connsiteX912" fmla="*/ 3841300 w 3841541"/>
                  <a:gd name="connsiteY912" fmla="*/ 1882274 h 3868704"/>
                  <a:gd name="connsiteX913" fmla="*/ 3832000 w 3841541"/>
                  <a:gd name="connsiteY913" fmla="*/ 1879484 h 3868704"/>
                  <a:gd name="connsiteX914" fmla="*/ 2190590 w 3841541"/>
                  <a:gd name="connsiteY914" fmla="*/ 84628 h 3868704"/>
                  <a:gd name="connsiteX915" fmla="*/ 2190590 w 3841541"/>
                  <a:gd name="connsiteY915" fmla="*/ 84628 h 3868704"/>
                  <a:gd name="connsiteX916" fmla="*/ 2190590 w 3841541"/>
                  <a:gd name="connsiteY916" fmla="*/ 84628 h 3868704"/>
                  <a:gd name="connsiteX917" fmla="*/ 2331017 w 3841541"/>
                  <a:gd name="connsiteY917" fmla="*/ 36269 h 3868704"/>
                  <a:gd name="connsiteX918" fmla="*/ 2450984 w 3841541"/>
                  <a:gd name="connsiteY918" fmla="*/ 25109 h 3868704"/>
                  <a:gd name="connsiteX919" fmla="*/ 2482603 w 3841541"/>
                  <a:gd name="connsiteY919" fmla="*/ 26039 h 3868704"/>
                  <a:gd name="connsiteX920" fmla="*/ 2742067 w 3841541"/>
                  <a:gd name="connsiteY920" fmla="*/ 79978 h 3868704"/>
                  <a:gd name="connsiteX921" fmla="*/ 2742997 w 3841541"/>
                  <a:gd name="connsiteY921" fmla="*/ 79978 h 3868704"/>
                  <a:gd name="connsiteX922" fmla="*/ 2742067 w 3841541"/>
                  <a:gd name="connsiteY922" fmla="*/ 79978 h 3868704"/>
                  <a:gd name="connsiteX923" fmla="*/ 2982931 w 3841541"/>
                  <a:gd name="connsiteY923" fmla="*/ 172976 h 3868704"/>
                  <a:gd name="connsiteX924" fmla="*/ 3216355 w 3841541"/>
                  <a:gd name="connsiteY924" fmla="*/ 294803 h 3868704"/>
                  <a:gd name="connsiteX925" fmla="*/ 3257274 w 3841541"/>
                  <a:gd name="connsiteY925" fmla="*/ 320842 h 3868704"/>
                  <a:gd name="connsiteX926" fmla="*/ 3387471 w 3841541"/>
                  <a:gd name="connsiteY926" fmla="*/ 415700 h 3868704"/>
                  <a:gd name="connsiteX927" fmla="*/ 3448850 w 3841541"/>
                  <a:gd name="connsiteY927" fmla="*/ 469638 h 3868704"/>
                  <a:gd name="connsiteX928" fmla="*/ 3503718 w 3841541"/>
                  <a:gd name="connsiteY928" fmla="*/ 525437 h 3868704"/>
                  <a:gd name="connsiteX929" fmla="*/ 3590206 w 3841541"/>
                  <a:gd name="connsiteY929" fmla="*/ 651914 h 3868704"/>
                  <a:gd name="connsiteX930" fmla="*/ 3590206 w 3841541"/>
                  <a:gd name="connsiteY930" fmla="*/ 652844 h 3868704"/>
                  <a:gd name="connsiteX931" fmla="*/ 3590206 w 3841541"/>
                  <a:gd name="connsiteY931" fmla="*/ 653774 h 3868704"/>
                  <a:gd name="connsiteX932" fmla="*/ 3591136 w 3841541"/>
                  <a:gd name="connsiteY932" fmla="*/ 654704 h 3868704"/>
                  <a:gd name="connsiteX933" fmla="*/ 3591136 w 3841541"/>
                  <a:gd name="connsiteY933" fmla="*/ 655634 h 3868704"/>
                  <a:gd name="connsiteX934" fmla="*/ 3640425 w 3841541"/>
                  <a:gd name="connsiteY934" fmla="*/ 802570 h 3868704"/>
                  <a:gd name="connsiteX935" fmla="*/ 3653445 w 3841541"/>
                  <a:gd name="connsiteY935" fmla="*/ 894638 h 3868704"/>
                  <a:gd name="connsiteX936" fmla="*/ 3654374 w 3841541"/>
                  <a:gd name="connsiteY936" fmla="*/ 903938 h 3868704"/>
                  <a:gd name="connsiteX937" fmla="*/ 3654374 w 3841541"/>
                  <a:gd name="connsiteY937" fmla="*/ 904868 h 3868704"/>
                  <a:gd name="connsiteX938" fmla="*/ 3654374 w 3841541"/>
                  <a:gd name="connsiteY938" fmla="*/ 905798 h 3868704"/>
                  <a:gd name="connsiteX939" fmla="*/ 3587416 w 3841541"/>
                  <a:gd name="connsiteY939" fmla="*/ 785831 h 3868704"/>
                  <a:gd name="connsiteX940" fmla="*/ 3408860 w 3841541"/>
                  <a:gd name="connsiteY940" fmla="*/ 557056 h 3868704"/>
                  <a:gd name="connsiteX941" fmla="*/ 3314933 w 3841541"/>
                  <a:gd name="connsiteY941" fmla="*/ 467779 h 3868704"/>
                  <a:gd name="connsiteX942" fmla="*/ 3269364 w 3841541"/>
                  <a:gd name="connsiteY942" fmla="*/ 431509 h 3868704"/>
                  <a:gd name="connsiteX943" fmla="*/ 3216355 w 3841541"/>
                  <a:gd name="connsiteY943" fmla="*/ 395240 h 3868704"/>
                  <a:gd name="connsiteX944" fmla="*/ 2849944 w 3841541"/>
                  <a:gd name="connsiteY944" fmla="*/ 208315 h 3868704"/>
                  <a:gd name="connsiteX945" fmla="*/ 2653719 w 3841541"/>
                  <a:gd name="connsiteY945" fmla="*/ 148796 h 3868704"/>
                  <a:gd name="connsiteX946" fmla="*/ 2456564 w 3841541"/>
                  <a:gd name="connsiteY946" fmla="*/ 115317 h 3868704"/>
                  <a:gd name="connsiteX947" fmla="*/ 2262199 w 3841541"/>
                  <a:gd name="connsiteY947" fmla="*/ 102297 h 3868704"/>
                  <a:gd name="connsiteX948" fmla="*/ 2258479 w 3841541"/>
                  <a:gd name="connsiteY948" fmla="*/ 102297 h 3868704"/>
                  <a:gd name="connsiteX949" fmla="*/ 2143162 w 3841541"/>
                  <a:gd name="connsiteY949" fmla="*/ 108807 h 3868704"/>
                  <a:gd name="connsiteX950" fmla="*/ 2190590 w 3841541"/>
                  <a:gd name="connsiteY950" fmla="*/ 84628 h 3868704"/>
                  <a:gd name="connsiteX951" fmla="*/ 3370731 w 3841541"/>
                  <a:gd name="connsiteY951" fmla="*/ 1550272 h 3868704"/>
                  <a:gd name="connsiteX952" fmla="*/ 3420020 w 3841541"/>
                  <a:gd name="connsiteY952" fmla="*/ 1408915 h 3868704"/>
                  <a:gd name="connsiteX953" fmla="*/ 3434900 w 3841541"/>
                  <a:gd name="connsiteY953" fmla="*/ 1339167 h 3868704"/>
                  <a:gd name="connsiteX954" fmla="*/ 3441410 w 3841541"/>
                  <a:gd name="connsiteY954" fmla="*/ 1275929 h 3868704"/>
                  <a:gd name="connsiteX955" fmla="*/ 3399561 w 3841541"/>
                  <a:gd name="connsiteY955" fmla="*/ 1039715 h 3868704"/>
                  <a:gd name="connsiteX956" fmla="*/ 3271224 w 3841541"/>
                  <a:gd name="connsiteY956" fmla="*/ 829540 h 3868704"/>
                  <a:gd name="connsiteX957" fmla="*/ 3084298 w 3841541"/>
                  <a:gd name="connsiteY957" fmla="*/ 653774 h 3868704"/>
                  <a:gd name="connsiteX958" fmla="*/ 2867614 w 3841541"/>
                  <a:gd name="connsiteY958" fmla="*/ 518927 h 3868704"/>
                  <a:gd name="connsiteX959" fmla="*/ 2757876 w 3841541"/>
                  <a:gd name="connsiteY959" fmla="*/ 469638 h 3868704"/>
                  <a:gd name="connsiteX960" fmla="*/ 2649069 w 3841541"/>
                  <a:gd name="connsiteY960" fmla="*/ 432439 h 3868704"/>
                  <a:gd name="connsiteX961" fmla="*/ 2424945 w 3841541"/>
                  <a:gd name="connsiteY961" fmla="*/ 385941 h 3868704"/>
                  <a:gd name="connsiteX962" fmla="*/ 2279868 w 3841541"/>
                  <a:gd name="connsiteY962" fmla="*/ 376641 h 3868704"/>
                  <a:gd name="connsiteX963" fmla="*/ 2194310 w 3841541"/>
                  <a:gd name="connsiteY963" fmla="*/ 380361 h 3868704"/>
                  <a:gd name="connsiteX964" fmla="*/ 1976696 w 3841541"/>
                  <a:gd name="connsiteY964" fmla="*/ 427790 h 3868704"/>
                  <a:gd name="connsiteX965" fmla="*/ 1878118 w 3841541"/>
                  <a:gd name="connsiteY965" fmla="*/ 475218 h 3868704"/>
                  <a:gd name="connsiteX966" fmla="*/ 1790700 w 3841541"/>
                  <a:gd name="connsiteY966" fmla="*/ 540317 h 3868704"/>
                  <a:gd name="connsiteX967" fmla="*/ 1693983 w 3841541"/>
                  <a:gd name="connsiteY967" fmla="*/ 655634 h 3868704"/>
                  <a:gd name="connsiteX968" fmla="*/ 1683753 w 3841541"/>
                  <a:gd name="connsiteY968" fmla="*/ 619365 h 3868704"/>
                  <a:gd name="connsiteX969" fmla="*/ 1679103 w 3841541"/>
                  <a:gd name="connsiteY969" fmla="*/ 553336 h 3868704"/>
                  <a:gd name="connsiteX970" fmla="*/ 1695843 w 3841541"/>
                  <a:gd name="connsiteY970" fmla="*/ 466849 h 3868704"/>
                  <a:gd name="connsiteX971" fmla="*/ 1747921 w 3841541"/>
                  <a:gd name="connsiteY971" fmla="*/ 359901 h 3868704"/>
                  <a:gd name="connsiteX972" fmla="*/ 1834409 w 3841541"/>
                  <a:gd name="connsiteY972" fmla="*/ 259464 h 3868704"/>
                  <a:gd name="connsiteX973" fmla="*/ 1835339 w 3841541"/>
                  <a:gd name="connsiteY973" fmla="*/ 258534 h 3868704"/>
                  <a:gd name="connsiteX974" fmla="*/ 1923687 w 3841541"/>
                  <a:gd name="connsiteY974" fmla="*/ 198085 h 3868704"/>
                  <a:gd name="connsiteX975" fmla="*/ 2074343 w 3841541"/>
                  <a:gd name="connsiteY975" fmla="*/ 147866 h 3868704"/>
                  <a:gd name="connsiteX976" fmla="*/ 2263129 w 3841541"/>
                  <a:gd name="connsiteY976" fmla="*/ 130197 h 3868704"/>
                  <a:gd name="connsiteX977" fmla="*/ 2331947 w 3841541"/>
                  <a:gd name="connsiteY977" fmla="*/ 132057 h 3868704"/>
                  <a:gd name="connsiteX978" fmla="*/ 2544912 w 3841541"/>
                  <a:gd name="connsiteY978" fmla="*/ 157166 h 3868704"/>
                  <a:gd name="connsiteX979" fmla="*/ 2764386 w 3841541"/>
                  <a:gd name="connsiteY979" fmla="*/ 210175 h 3868704"/>
                  <a:gd name="connsiteX980" fmla="*/ 2993161 w 3841541"/>
                  <a:gd name="connsiteY980" fmla="*/ 304103 h 3868704"/>
                  <a:gd name="connsiteX981" fmla="*/ 3211705 w 3841541"/>
                  <a:gd name="connsiteY981" fmla="*/ 429649 h 3868704"/>
                  <a:gd name="connsiteX982" fmla="*/ 3210775 w 3841541"/>
                  <a:gd name="connsiteY982" fmla="*/ 428719 h 3868704"/>
                  <a:gd name="connsiteX983" fmla="*/ 3416300 w 3841541"/>
                  <a:gd name="connsiteY983" fmla="*/ 612855 h 3868704"/>
                  <a:gd name="connsiteX984" fmla="*/ 3624615 w 3841541"/>
                  <a:gd name="connsiteY984" fmla="*/ 919748 h 3868704"/>
                  <a:gd name="connsiteX985" fmla="*/ 3701803 w 3841541"/>
                  <a:gd name="connsiteY985" fmla="*/ 1135502 h 3868704"/>
                  <a:gd name="connsiteX986" fmla="*/ 3701803 w 3841541"/>
                  <a:gd name="connsiteY986" fmla="*/ 1136432 h 3868704"/>
                  <a:gd name="connsiteX987" fmla="*/ 3701803 w 3841541"/>
                  <a:gd name="connsiteY987" fmla="*/ 1137362 h 3868704"/>
                  <a:gd name="connsiteX988" fmla="*/ 3701803 w 3841541"/>
                  <a:gd name="connsiteY988" fmla="*/ 1138292 h 3868704"/>
                  <a:gd name="connsiteX989" fmla="*/ 3712963 w 3841541"/>
                  <a:gd name="connsiteY989" fmla="*/ 1277789 h 3868704"/>
                  <a:gd name="connsiteX990" fmla="*/ 3694363 w 3841541"/>
                  <a:gd name="connsiteY990" fmla="*/ 1381016 h 3868704"/>
                  <a:gd name="connsiteX991" fmla="*/ 3653445 w 3841541"/>
                  <a:gd name="connsiteY991" fmla="*/ 1466574 h 3868704"/>
                  <a:gd name="connsiteX992" fmla="*/ 3585556 w 3841541"/>
                  <a:gd name="connsiteY992" fmla="*/ 1544692 h 3868704"/>
                  <a:gd name="connsiteX993" fmla="*/ 3551147 w 3841541"/>
                  <a:gd name="connsiteY993" fmla="*/ 1571661 h 3868704"/>
                  <a:gd name="connsiteX994" fmla="*/ 3502788 w 3841541"/>
                  <a:gd name="connsiteY994" fmla="*/ 1600491 h 3868704"/>
                  <a:gd name="connsiteX995" fmla="*/ 3356782 w 3841541"/>
                  <a:gd name="connsiteY995" fmla="*/ 1646990 h 3868704"/>
                  <a:gd name="connsiteX996" fmla="*/ 3323303 w 3841541"/>
                  <a:gd name="connsiteY996" fmla="*/ 1653500 h 3868704"/>
                  <a:gd name="connsiteX997" fmla="*/ 3317723 w 3841541"/>
                  <a:gd name="connsiteY997" fmla="*/ 1654430 h 3868704"/>
                  <a:gd name="connsiteX998" fmla="*/ 3312143 w 3841541"/>
                  <a:gd name="connsiteY998" fmla="*/ 1655359 h 3868704"/>
                  <a:gd name="connsiteX999" fmla="*/ 3370731 w 3841541"/>
                  <a:gd name="connsiteY999" fmla="*/ 1550272 h 3868704"/>
                  <a:gd name="connsiteX1000" fmla="*/ 1780470 w 3841541"/>
                  <a:gd name="connsiteY1000" fmla="*/ 1759517 h 3868704"/>
                  <a:gd name="connsiteX1001" fmla="*/ 1788840 w 3841541"/>
                  <a:gd name="connsiteY1001" fmla="*/ 1753937 h 3868704"/>
                  <a:gd name="connsiteX1002" fmla="*/ 1789770 w 3841541"/>
                  <a:gd name="connsiteY1002" fmla="*/ 1753007 h 3868704"/>
                  <a:gd name="connsiteX1003" fmla="*/ 1941357 w 3841541"/>
                  <a:gd name="connsiteY1003" fmla="*/ 1864604 h 3868704"/>
                  <a:gd name="connsiteX1004" fmla="*/ 2131072 w 3841541"/>
                  <a:gd name="connsiteY1004" fmla="*/ 1976201 h 3868704"/>
                  <a:gd name="connsiteX1005" fmla="*/ 2177571 w 3841541"/>
                  <a:gd name="connsiteY1005" fmla="*/ 2001311 h 3868704"/>
                  <a:gd name="connsiteX1006" fmla="*/ 2175711 w 3841541"/>
                  <a:gd name="connsiteY1006" fmla="*/ 2009681 h 3868704"/>
                  <a:gd name="connsiteX1007" fmla="*/ 2170131 w 3841541"/>
                  <a:gd name="connsiteY1007" fmla="*/ 2020841 h 3868704"/>
                  <a:gd name="connsiteX1008" fmla="*/ 2161761 w 3841541"/>
                  <a:gd name="connsiteY1008" fmla="*/ 2031070 h 3868704"/>
                  <a:gd name="connsiteX1009" fmla="*/ 2150601 w 3841541"/>
                  <a:gd name="connsiteY1009" fmla="*/ 2038510 h 3868704"/>
                  <a:gd name="connsiteX1010" fmla="*/ 2139442 w 3841541"/>
                  <a:gd name="connsiteY1010" fmla="*/ 2042230 h 3868704"/>
                  <a:gd name="connsiteX1011" fmla="*/ 2131072 w 3841541"/>
                  <a:gd name="connsiteY1011" fmla="*/ 2043160 h 3868704"/>
                  <a:gd name="connsiteX1012" fmla="*/ 2130142 w 3841541"/>
                  <a:gd name="connsiteY1012" fmla="*/ 2043160 h 3868704"/>
                  <a:gd name="connsiteX1013" fmla="*/ 2122702 w 3841541"/>
                  <a:gd name="connsiteY1013" fmla="*/ 2042230 h 3868704"/>
                  <a:gd name="connsiteX1014" fmla="*/ 2116192 w 3841541"/>
                  <a:gd name="connsiteY1014" fmla="*/ 2039440 h 3868704"/>
                  <a:gd name="connsiteX1015" fmla="*/ 2110612 w 3841541"/>
                  <a:gd name="connsiteY1015" fmla="*/ 2034790 h 3868704"/>
                  <a:gd name="connsiteX1016" fmla="*/ 2105032 w 3841541"/>
                  <a:gd name="connsiteY1016" fmla="*/ 2026420 h 3868704"/>
                  <a:gd name="connsiteX1017" fmla="*/ 2097593 w 3841541"/>
                  <a:gd name="connsiteY1017" fmla="*/ 2021771 h 3868704"/>
                  <a:gd name="connsiteX1018" fmla="*/ 2095733 w 3841541"/>
                  <a:gd name="connsiteY1018" fmla="*/ 2021771 h 3868704"/>
                  <a:gd name="connsiteX1019" fmla="*/ 2093873 w 3841541"/>
                  <a:gd name="connsiteY1019" fmla="*/ 2021771 h 3868704"/>
                  <a:gd name="connsiteX1020" fmla="*/ 2090153 w 3841541"/>
                  <a:gd name="connsiteY1020" fmla="*/ 2020841 h 3868704"/>
                  <a:gd name="connsiteX1021" fmla="*/ 2089223 w 3841541"/>
                  <a:gd name="connsiteY1021" fmla="*/ 2020841 h 3868704"/>
                  <a:gd name="connsiteX1022" fmla="*/ 2082713 w 3841541"/>
                  <a:gd name="connsiteY1022" fmla="*/ 2024560 h 3868704"/>
                  <a:gd name="connsiteX1023" fmla="*/ 2078993 w 3841541"/>
                  <a:gd name="connsiteY1023" fmla="*/ 2027350 h 3868704"/>
                  <a:gd name="connsiteX1024" fmla="*/ 2065973 w 3841541"/>
                  <a:gd name="connsiteY1024" fmla="*/ 2035720 h 3868704"/>
                  <a:gd name="connsiteX1025" fmla="*/ 2053884 w 3841541"/>
                  <a:gd name="connsiteY1025" fmla="*/ 2040370 h 3868704"/>
                  <a:gd name="connsiteX1026" fmla="*/ 2043654 w 3841541"/>
                  <a:gd name="connsiteY1026" fmla="*/ 2041300 h 3868704"/>
                  <a:gd name="connsiteX1027" fmla="*/ 2035284 w 3841541"/>
                  <a:gd name="connsiteY1027" fmla="*/ 2039440 h 3868704"/>
                  <a:gd name="connsiteX1028" fmla="*/ 2028774 w 3841541"/>
                  <a:gd name="connsiteY1028" fmla="*/ 2036650 h 3868704"/>
                  <a:gd name="connsiteX1029" fmla="*/ 2024124 w 3841541"/>
                  <a:gd name="connsiteY1029" fmla="*/ 2032930 h 3868704"/>
                  <a:gd name="connsiteX1030" fmla="*/ 2020405 w 3841541"/>
                  <a:gd name="connsiteY1030" fmla="*/ 2027350 h 3868704"/>
                  <a:gd name="connsiteX1031" fmla="*/ 2017615 w 3841541"/>
                  <a:gd name="connsiteY1031" fmla="*/ 2019910 h 3868704"/>
                  <a:gd name="connsiteX1032" fmla="*/ 2016685 w 3841541"/>
                  <a:gd name="connsiteY1032" fmla="*/ 2007821 h 3868704"/>
                  <a:gd name="connsiteX1033" fmla="*/ 2012035 w 3841541"/>
                  <a:gd name="connsiteY1033" fmla="*/ 1999451 h 3868704"/>
                  <a:gd name="connsiteX1034" fmla="*/ 2003665 w 3841541"/>
                  <a:gd name="connsiteY1034" fmla="*/ 1996661 h 3868704"/>
                  <a:gd name="connsiteX1035" fmla="*/ 2002735 w 3841541"/>
                  <a:gd name="connsiteY1035" fmla="*/ 1996661 h 3868704"/>
                  <a:gd name="connsiteX1036" fmla="*/ 1995295 w 3841541"/>
                  <a:gd name="connsiteY1036" fmla="*/ 1993871 h 3868704"/>
                  <a:gd name="connsiteX1037" fmla="*/ 1994365 w 3841541"/>
                  <a:gd name="connsiteY1037" fmla="*/ 1993871 h 3868704"/>
                  <a:gd name="connsiteX1038" fmla="*/ 1986925 w 3841541"/>
                  <a:gd name="connsiteY1038" fmla="*/ 1997591 h 3868704"/>
                  <a:gd name="connsiteX1039" fmla="*/ 1985995 w 3841541"/>
                  <a:gd name="connsiteY1039" fmla="*/ 1998521 h 3868704"/>
                  <a:gd name="connsiteX1040" fmla="*/ 1974836 w 3841541"/>
                  <a:gd name="connsiteY1040" fmla="*/ 2005961 h 3868704"/>
                  <a:gd name="connsiteX1041" fmla="*/ 1967396 w 3841541"/>
                  <a:gd name="connsiteY1041" fmla="*/ 2008751 h 3868704"/>
                  <a:gd name="connsiteX1042" fmla="*/ 1961816 w 3841541"/>
                  <a:gd name="connsiteY1042" fmla="*/ 2008751 h 3868704"/>
                  <a:gd name="connsiteX1043" fmla="*/ 1956236 w 3841541"/>
                  <a:gd name="connsiteY1043" fmla="*/ 2007821 h 3868704"/>
                  <a:gd name="connsiteX1044" fmla="*/ 1949726 w 3841541"/>
                  <a:gd name="connsiteY1044" fmla="*/ 2005031 h 3868704"/>
                  <a:gd name="connsiteX1045" fmla="*/ 1942286 w 3841541"/>
                  <a:gd name="connsiteY1045" fmla="*/ 1998521 h 3868704"/>
                  <a:gd name="connsiteX1046" fmla="*/ 1933917 w 3841541"/>
                  <a:gd name="connsiteY1046" fmla="*/ 1985501 h 3868704"/>
                  <a:gd name="connsiteX1047" fmla="*/ 1928337 w 3841541"/>
                  <a:gd name="connsiteY1047" fmla="*/ 1968762 h 3868704"/>
                  <a:gd name="connsiteX1048" fmla="*/ 1923687 w 3841541"/>
                  <a:gd name="connsiteY1048" fmla="*/ 1959462 h 3868704"/>
                  <a:gd name="connsiteX1049" fmla="*/ 1921827 w 3841541"/>
                  <a:gd name="connsiteY1049" fmla="*/ 1957602 h 3868704"/>
                  <a:gd name="connsiteX1050" fmla="*/ 1913457 w 3841541"/>
                  <a:gd name="connsiteY1050" fmla="*/ 1952952 h 3868704"/>
                  <a:gd name="connsiteX1051" fmla="*/ 1908807 w 3841541"/>
                  <a:gd name="connsiteY1051" fmla="*/ 1954812 h 3868704"/>
                  <a:gd name="connsiteX1052" fmla="*/ 1899508 w 3841541"/>
                  <a:gd name="connsiteY1052" fmla="*/ 1960392 h 3868704"/>
                  <a:gd name="connsiteX1053" fmla="*/ 1891138 w 3841541"/>
                  <a:gd name="connsiteY1053" fmla="*/ 1963182 h 3868704"/>
                  <a:gd name="connsiteX1054" fmla="*/ 1881838 w 3841541"/>
                  <a:gd name="connsiteY1054" fmla="*/ 1964112 h 3868704"/>
                  <a:gd name="connsiteX1055" fmla="*/ 1880908 w 3841541"/>
                  <a:gd name="connsiteY1055" fmla="*/ 1964112 h 3868704"/>
                  <a:gd name="connsiteX1056" fmla="*/ 1870678 w 3841541"/>
                  <a:gd name="connsiteY1056" fmla="*/ 1962252 h 3868704"/>
                  <a:gd name="connsiteX1057" fmla="*/ 1860448 w 3841541"/>
                  <a:gd name="connsiteY1057" fmla="*/ 1957602 h 3868704"/>
                  <a:gd name="connsiteX1058" fmla="*/ 1850219 w 3841541"/>
                  <a:gd name="connsiteY1058" fmla="*/ 1949232 h 3868704"/>
                  <a:gd name="connsiteX1059" fmla="*/ 1843709 w 3841541"/>
                  <a:gd name="connsiteY1059" fmla="*/ 1939002 h 3868704"/>
                  <a:gd name="connsiteX1060" fmla="*/ 1839989 w 3841541"/>
                  <a:gd name="connsiteY1060" fmla="*/ 1929703 h 3868704"/>
                  <a:gd name="connsiteX1061" fmla="*/ 1839059 w 3841541"/>
                  <a:gd name="connsiteY1061" fmla="*/ 1920403 h 3868704"/>
                  <a:gd name="connsiteX1062" fmla="*/ 1840919 w 3841541"/>
                  <a:gd name="connsiteY1062" fmla="*/ 1912033 h 3868704"/>
                  <a:gd name="connsiteX1063" fmla="*/ 1843709 w 3841541"/>
                  <a:gd name="connsiteY1063" fmla="*/ 1905523 h 3868704"/>
                  <a:gd name="connsiteX1064" fmla="*/ 1844639 w 3841541"/>
                  <a:gd name="connsiteY1064" fmla="*/ 1896224 h 3868704"/>
                  <a:gd name="connsiteX1065" fmla="*/ 1838129 w 3841541"/>
                  <a:gd name="connsiteY1065" fmla="*/ 1888784 h 3868704"/>
                  <a:gd name="connsiteX1066" fmla="*/ 1835339 w 3841541"/>
                  <a:gd name="connsiteY1066" fmla="*/ 1887854 h 3868704"/>
                  <a:gd name="connsiteX1067" fmla="*/ 1829759 w 3841541"/>
                  <a:gd name="connsiteY1067" fmla="*/ 1885064 h 3868704"/>
                  <a:gd name="connsiteX1068" fmla="*/ 1828829 w 3841541"/>
                  <a:gd name="connsiteY1068" fmla="*/ 1885064 h 3868704"/>
                  <a:gd name="connsiteX1069" fmla="*/ 1816740 w 3841541"/>
                  <a:gd name="connsiteY1069" fmla="*/ 1885994 h 3868704"/>
                  <a:gd name="connsiteX1070" fmla="*/ 1815810 w 3841541"/>
                  <a:gd name="connsiteY1070" fmla="*/ 1885994 h 3868704"/>
                  <a:gd name="connsiteX1071" fmla="*/ 1806510 w 3841541"/>
                  <a:gd name="connsiteY1071" fmla="*/ 1884134 h 3868704"/>
                  <a:gd name="connsiteX1072" fmla="*/ 1798140 w 3841541"/>
                  <a:gd name="connsiteY1072" fmla="*/ 1880414 h 3868704"/>
                  <a:gd name="connsiteX1073" fmla="*/ 1791630 w 3841541"/>
                  <a:gd name="connsiteY1073" fmla="*/ 1874834 h 3868704"/>
                  <a:gd name="connsiteX1074" fmla="*/ 1786980 w 3841541"/>
                  <a:gd name="connsiteY1074" fmla="*/ 1868324 h 3868704"/>
                  <a:gd name="connsiteX1075" fmla="*/ 1784190 w 3841541"/>
                  <a:gd name="connsiteY1075" fmla="*/ 1860884 h 3868704"/>
                  <a:gd name="connsiteX1076" fmla="*/ 1784190 w 3841541"/>
                  <a:gd name="connsiteY1076" fmla="*/ 1855304 h 3868704"/>
                  <a:gd name="connsiteX1077" fmla="*/ 1785120 w 3841541"/>
                  <a:gd name="connsiteY1077" fmla="*/ 1849725 h 3868704"/>
                  <a:gd name="connsiteX1078" fmla="*/ 1787910 w 3841541"/>
                  <a:gd name="connsiteY1078" fmla="*/ 1845075 h 3868704"/>
                  <a:gd name="connsiteX1079" fmla="*/ 1792560 w 3841541"/>
                  <a:gd name="connsiteY1079" fmla="*/ 1839495 h 3868704"/>
                  <a:gd name="connsiteX1080" fmla="*/ 1800930 w 3841541"/>
                  <a:gd name="connsiteY1080" fmla="*/ 1833915 h 3868704"/>
                  <a:gd name="connsiteX1081" fmla="*/ 1807440 w 3841541"/>
                  <a:gd name="connsiteY1081" fmla="*/ 1824615 h 3868704"/>
                  <a:gd name="connsiteX1082" fmla="*/ 1805580 w 3841541"/>
                  <a:gd name="connsiteY1082" fmla="*/ 1814385 h 3868704"/>
                  <a:gd name="connsiteX1083" fmla="*/ 1796280 w 3841541"/>
                  <a:gd name="connsiteY1083" fmla="*/ 1807876 h 3868704"/>
                  <a:gd name="connsiteX1084" fmla="*/ 1793490 w 3841541"/>
                  <a:gd name="connsiteY1084" fmla="*/ 1807876 h 3868704"/>
                  <a:gd name="connsiteX1085" fmla="*/ 1792560 w 3841541"/>
                  <a:gd name="connsiteY1085" fmla="*/ 1807876 h 3868704"/>
                  <a:gd name="connsiteX1086" fmla="*/ 1792560 w 3841541"/>
                  <a:gd name="connsiteY1086" fmla="*/ 1807876 h 3868704"/>
                  <a:gd name="connsiteX1087" fmla="*/ 1792560 w 3841541"/>
                  <a:gd name="connsiteY1087" fmla="*/ 1807876 h 3868704"/>
                  <a:gd name="connsiteX1088" fmla="*/ 1790700 w 3841541"/>
                  <a:gd name="connsiteY1088" fmla="*/ 1806946 h 3868704"/>
                  <a:gd name="connsiteX1089" fmla="*/ 1783260 w 3841541"/>
                  <a:gd name="connsiteY1089" fmla="*/ 1805086 h 3868704"/>
                  <a:gd name="connsiteX1090" fmla="*/ 1773031 w 3841541"/>
                  <a:gd name="connsiteY1090" fmla="*/ 1800436 h 3868704"/>
                  <a:gd name="connsiteX1091" fmla="*/ 1770241 w 3841541"/>
                  <a:gd name="connsiteY1091" fmla="*/ 1797646 h 3868704"/>
                  <a:gd name="connsiteX1092" fmla="*/ 1768381 w 3841541"/>
                  <a:gd name="connsiteY1092" fmla="*/ 1794856 h 3868704"/>
                  <a:gd name="connsiteX1093" fmla="*/ 1767451 w 3841541"/>
                  <a:gd name="connsiteY1093" fmla="*/ 1792066 h 3868704"/>
                  <a:gd name="connsiteX1094" fmla="*/ 1767451 w 3841541"/>
                  <a:gd name="connsiteY1094" fmla="*/ 1787416 h 3868704"/>
                  <a:gd name="connsiteX1095" fmla="*/ 1768381 w 3841541"/>
                  <a:gd name="connsiteY1095" fmla="*/ 1779976 h 3868704"/>
                  <a:gd name="connsiteX1096" fmla="*/ 1773031 w 3841541"/>
                  <a:gd name="connsiteY1096" fmla="*/ 1769747 h 3868704"/>
                  <a:gd name="connsiteX1097" fmla="*/ 1780470 w 3841541"/>
                  <a:gd name="connsiteY1097" fmla="*/ 1759517 h 3868704"/>
                  <a:gd name="connsiteX1098" fmla="*/ 1758151 w 3841541"/>
                  <a:gd name="connsiteY1098" fmla="*/ 1724178 h 3868704"/>
                  <a:gd name="connsiteX1099" fmla="*/ 1758151 w 3841541"/>
                  <a:gd name="connsiteY1099" fmla="*/ 1724178 h 3868704"/>
                  <a:gd name="connsiteX1100" fmla="*/ 1770241 w 3841541"/>
                  <a:gd name="connsiteY1100" fmla="*/ 1735337 h 3868704"/>
                  <a:gd name="connsiteX1101" fmla="*/ 1738622 w 3841541"/>
                  <a:gd name="connsiteY1101" fmla="*/ 1779976 h 3868704"/>
                  <a:gd name="connsiteX1102" fmla="*/ 1737691 w 3841541"/>
                  <a:gd name="connsiteY1102" fmla="*/ 1788346 h 3868704"/>
                  <a:gd name="connsiteX1103" fmla="*/ 1738622 w 3841541"/>
                  <a:gd name="connsiteY1103" fmla="*/ 1796716 h 3868704"/>
                  <a:gd name="connsiteX1104" fmla="*/ 1738622 w 3841541"/>
                  <a:gd name="connsiteY1104" fmla="*/ 1797646 h 3868704"/>
                  <a:gd name="connsiteX1105" fmla="*/ 1747921 w 3841541"/>
                  <a:gd name="connsiteY1105" fmla="*/ 1814385 h 3868704"/>
                  <a:gd name="connsiteX1106" fmla="*/ 1761871 w 3841541"/>
                  <a:gd name="connsiteY1106" fmla="*/ 1823685 h 3868704"/>
                  <a:gd name="connsiteX1107" fmla="*/ 1764661 w 3841541"/>
                  <a:gd name="connsiteY1107" fmla="*/ 1824615 h 3868704"/>
                  <a:gd name="connsiteX1108" fmla="*/ 1760941 w 3841541"/>
                  <a:gd name="connsiteY1108" fmla="*/ 1831125 h 3868704"/>
                  <a:gd name="connsiteX1109" fmla="*/ 1757221 w 3841541"/>
                  <a:gd name="connsiteY1109" fmla="*/ 1841355 h 3868704"/>
                  <a:gd name="connsiteX1110" fmla="*/ 1757221 w 3841541"/>
                  <a:gd name="connsiteY1110" fmla="*/ 1842285 h 3868704"/>
                  <a:gd name="connsiteX1111" fmla="*/ 1755361 w 3841541"/>
                  <a:gd name="connsiteY1111" fmla="*/ 1859954 h 3868704"/>
                  <a:gd name="connsiteX1112" fmla="*/ 1761871 w 3841541"/>
                  <a:gd name="connsiteY1112" fmla="*/ 1880414 h 3868704"/>
                  <a:gd name="connsiteX1113" fmla="*/ 1773961 w 3841541"/>
                  <a:gd name="connsiteY1113" fmla="*/ 1894364 h 3868704"/>
                  <a:gd name="connsiteX1114" fmla="*/ 1790700 w 3841541"/>
                  <a:gd name="connsiteY1114" fmla="*/ 1904593 h 3868704"/>
                  <a:gd name="connsiteX1115" fmla="*/ 1808370 w 3841541"/>
                  <a:gd name="connsiteY1115" fmla="*/ 1907383 h 3868704"/>
                  <a:gd name="connsiteX1116" fmla="*/ 1813020 w 3841541"/>
                  <a:gd name="connsiteY1116" fmla="*/ 1907383 h 3868704"/>
                  <a:gd name="connsiteX1117" fmla="*/ 1815810 w 3841541"/>
                  <a:gd name="connsiteY1117" fmla="*/ 1907383 h 3868704"/>
                  <a:gd name="connsiteX1118" fmla="*/ 1814880 w 3841541"/>
                  <a:gd name="connsiteY1118" fmla="*/ 1912963 h 3868704"/>
                  <a:gd name="connsiteX1119" fmla="*/ 1816740 w 3841541"/>
                  <a:gd name="connsiteY1119" fmla="*/ 1936213 h 3868704"/>
                  <a:gd name="connsiteX1120" fmla="*/ 1825109 w 3841541"/>
                  <a:gd name="connsiteY1120" fmla="*/ 1955742 h 3868704"/>
                  <a:gd name="connsiteX1121" fmla="*/ 1839989 w 3841541"/>
                  <a:gd name="connsiteY1121" fmla="*/ 1972482 h 3868704"/>
                  <a:gd name="connsiteX1122" fmla="*/ 1858588 w 3841541"/>
                  <a:gd name="connsiteY1122" fmla="*/ 1982711 h 3868704"/>
                  <a:gd name="connsiteX1123" fmla="*/ 1880908 w 3841541"/>
                  <a:gd name="connsiteY1123" fmla="*/ 1986431 h 3868704"/>
                  <a:gd name="connsiteX1124" fmla="*/ 1901368 w 3841541"/>
                  <a:gd name="connsiteY1124" fmla="*/ 1981781 h 3868704"/>
                  <a:gd name="connsiteX1125" fmla="*/ 1905087 w 3841541"/>
                  <a:gd name="connsiteY1125" fmla="*/ 1979922 h 3868704"/>
                  <a:gd name="connsiteX1126" fmla="*/ 1906947 w 3841541"/>
                  <a:gd name="connsiteY1126" fmla="*/ 1986431 h 3868704"/>
                  <a:gd name="connsiteX1127" fmla="*/ 1915317 w 3841541"/>
                  <a:gd name="connsiteY1127" fmla="*/ 2004101 h 3868704"/>
                  <a:gd name="connsiteX1128" fmla="*/ 1925547 w 3841541"/>
                  <a:gd name="connsiteY1128" fmla="*/ 2018050 h 3868704"/>
                  <a:gd name="connsiteX1129" fmla="*/ 1939496 w 3841541"/>
                  <a:gd name="connsiteY1129" fmla="*/ 2029210 h 3868704"/>
                  <a:gd name="connsiteX1130" fmla="*/ 1954376 w 3841541"/>
                  <a:gd name="connsiteY1130" fmla="*/ 2034790 h 3868704"/>
                  <a:gd name="connsiteX1131" fmla="*/ 1961816 w 3841541"/>
                  <a:gd name="connsiteY1131" fmla="*/ 2035720 h 3868704"/>
                  <a:gd name="connsiteX1132" fmla="*/ 1972976 w 3841541"/>
                  <a:gd name="connsiteY1132" fmla="*/ 2034790 h 3868704"/>
                  <a:gd name="connsiteX1133" fmla="*/ 1994365 w 3841541"/>
                  <a:gd name="connsiteY1133" fmla="*/ 2023630 h 3868704"/>
                  <a:gd name="connsiteX1134" fmla="*/ 2002735 w 3841541"/>
                  <a:gd name="connsiteY1134" fmla="*/ 2045950 h 3868704"/>
                  <a:gd name="connsiteX1135" fmla="*/ 2033424 w 3841541"/>
                  <a:gd name="connsiteY1135" fmla="*/ 2066409 h 3868704"/>
                  <a:gd name="connsiteX1136" fmla="*/ 2044584 w 3841541"/>
                  <a:gd name="connsiteY1136" fmla="*/ 2067339 h 3868704"/>
                  <a:gd name="connsiteX1137" fmla="*/ 2050164 w 3841541"/>
                  <a:gd name="connsiteY1137" fmla="*/ 2067339 h 3868704"/>
                  <a:gd name="connsiteX1138" fmla="*/ 2067833 w 3841541"/>
                  <a:gd name="connsiteY1138" fmla="*/ 2062690 h 3868704"/>
                  <a:gd name="connsiteX1139" fmla="*/ 2091083 w 3841541"/>
                  <a:gd name="connsiteY1139" fmla="*/ 2045950 h 3868704"/>
                  <a:gd name="connsiteX1140" fmla="*/ 2099453 w 3841541"/>
                  <a:gd name="connsiteY1140" fmla="*/ 2055250 h 3868704"/>
                  <a:gd name="connsiteX1141" fmla="*/ 2118052 w 3841541"/>
                  <a:gd name="connsiteY1141" fmla="*/ 2064549 h 3868704"/>
                  <a:gd name="connsiteX1142" fmla="*/ 2130142 w 3841541"/>
                  <a:gd name="connsiteY1142" fmla="*/ 2066409 h 3868704"/>
                  <a:gd name="connsiteX1143" fmla="*/ 2135722 w 3841541"/>
                  <a:gd name="connsiteY1143" fmla="*/ 2066409 h 3868704"/>
                  <a:gd name="connsiteX1144" fmla="*/ 2154321 w 3841541"/>
                  <a:gd name="connsiteY1144" fmla="*/ 2061759 h 3868704"/>
                  <a:gd name="connsiteX1145" fmla="*/ 2170131 w 3841541"/>
                  <a:gd name="connsiteY1145" fmla="*/ 2051530 h 3868704"/>
                  <a:gd name="connsiteX1146" fmla="*/ 2184081 w 3841541"/>
                  <a:gd name="connsiteY1146" fmla="*/ 2034790 h 3868704"/>
                  <a:gd name="connsiteX1147" fmla="*/ 2192450 w 3841541"/>
                  <a:gd name="connsiteY1147" fmla="*/ 2012471 h 3868704"/>
                  <a:gd name="connsiteX1148" fmla="*/ 2202680 w 3841541"/>
                  <a:gd name="connsiteY1148" fmla="*/ 2018050 h 3868704"/>
                  <a:gd name="connsiteX1149" fmla="*/ 2086433 w 3841541"/>
                  <a:gd name="connsiteY1149" fmla="*/ 2240315 h 3868704"/>
                  <a:gd name="connsiteX1150" fmla="*/ 2029704 w 3841541"/>
                  <a:gd name="connsiteY1150" fmla="*/ 2332383 h 3868704"/>
                  <a:gd name="connsiteX1151" fmla="*/ 2015755 w 3841541"/>
                  <a:gd name="connsiteY1151" fmla="*/ 2324943 h 3868704"/>
                  <a:gd name="connsiteX1152" fmla="*/ 2008315 w 3841541"/>
                  <a:gd name="connsiteY1152" fmla="*/ 2321223 h 3868704"/>
                  <a:gd name="connsiteX1153" fmla="*/ 1977626 w 3841541"/>
                  <a:gd name="connsiteY1153" fmla="*/ 2305414 h 3868704"/>
                  <a:gd name="connsiteX1154" fmla="*/ 1917177 w 3841541"/>
                  <a:gd name="connsiteY1154" fmla="*/ 2272864 h 3868704"/>
                  <a:gd name="connsiteX1155" fmla="*/ 1801860 w 3841541"/>
                  <a:gd name="connsiteY1155" fmla="*/ 2204046 h 3868704"/>
                  <a:gd name="connsiteX1156" fmla="*/ 1484738 w 3841541"/>
                  <a:gd name="connsiteY1156" fmla="*/ 1939002 h 3868704"/>
                  <a:gd name="connsiteX1157" fmla="*/ 1514497 w 3841541"/>
                  <a:gd name="connsiteY1157" fmla="*/ 1910173 h 3868704"/>
                  <a:gd name="connsiteX1158" fmla="*/ 1529377 w 3841541"/>
                  <a:gd name="connsiteY1158" fmla="*/ 1895294 h 3868704"/>
                  <a:gd name="connsiteX1159" fmla="*/ 1534027 w 3841541"/>
                  <a:gd name="connsiteY1159" fmla="*/ 1890644 h 3868704"/>
                  <a:gd name="connsiteX1160" fmla="*/ 1601915 w 3841541"/>
                  <a:gd name="connsiteY1160" fmla="*/ 1825545 h 3868704"/>
                  <a:gd name="connsiteX1161" fmla="*/ 1615865 w 3841541"/>
                  <a:gd name="connsiteY1161" fmla="*/ 1813455 h 3868704"/>
                  <a:gd name="connsiteX1162" fmla="*/ 1650274 w 3841541"/>
                  <a:gd name="connsiteY1162" fmla="*/ 1789276 h 3868704"/>
                  <a:gd name="connsiteX1163" fmla="*/ 1707932 w 3841541"/>
                  <a:gd name="connsiteY1163" fmla="*/ 1753937 h 3868704"/>
                  <a:gd name="connsiteX1164" fmla="*/ 1714442 w 3841541"/>
                  <a:gd name="connsiteY1164" fmla="*/ 1750217 h 3868704"/>
                  <a:gd name="connsiteX1165" fmla="*/ 1719092 w 3841541"/>
                  <a:gd name="connsiteY1165" fmla="*/ 1747427 h 3868704"/>
                  <a:gd name="connsiteX1166" fmla="*/ 1758151 w 3841541"/>
                  <a:gd name="connsiteY1166" fmla="*/ 1724178 h 3868704"/>
                  <a:gd name="connsiteX1167" fmla="*/ 1535886 w 3841541"/>
                  <a:gd name="connsiteY1167" fmla="*/ 969036 h 3868704"/>
                  <a:gd name="connsiteX1168" fmla="*/ 1560996 w 3841541"/>
                  <a:gd name="connsiteY1168" fmla="*/ 916957 h 3868704"/>
                  <a:gd name="connsiteX1169" fmla="*/ 1611215 w 3841541"/>
                  <a:gd name="connsiteY1169" fmla="*/ 858369 h 3868704"/>
                  <a:gd name="connsiteX1170" fmla="*/ 1648414 w 3841541"/>
                  <a:gd name="connsiteY1170" fmla="*/ 832330 h 3868704"/>
                  <a:gd name="connsiteX1171" fmla="*/ 1667943 w 3841541"/>
                  <a:gd name="connsiteY1171" fmla="*/ 824890 h 3868704"/>
                  <a:gd name="connsiteX1172" fmla="*/ 1677243 w 3841541"/>
                  <a:gd name="connsiteY1172" fmla="*/ 823960 h 3868704"/>
                  <a:gd name="connsiteX1173" fmla="*/ 1683753 w 3841541"/>
                  <a:gd name="connsiteY1173" fmla="*/ 824890 h 3868704"/>
                  <a:gd name="connsiteX1174" fmla="*/ 1688403 w 3841541"/>
                  <a:gd name="connsiteY1174" fmla="*/ 826750 h 3868704"/>
                  <a:gd name="connsiteX1175" fmla="*/ 1692123 w 3841541"/>
                  <a:gd name="connsiteY1175" fmla="*/ 830470 h 3868704"/>
                  <a:gd name="connsiteX1176" fmla="*/ 1696773 w 3841541"/>
                  <a:gd name="connsiteY1176" fmla="*/ 836980 h 3868704"/>
                  <a:gd name="connsiteX1177" fmla="*/ 1701422 w 3841541"/>
                  <a:gd name="connsiteY1177" fmla="*/ 852789 h 3868704"/>
                  <a:gd name="connsiteX1178" fmla="*/ 1703282 w 3841541"/>
                  <a:gd name="connsiteY1178" fmla="*/ 856509 h 3868704"/>
                  <a:gd name="connsiteX1179" fmla="*/ 1693053 w 3841541"/>
                  <a:gd name="connsiteY1179" fmla="*/ 873249 h 3868704"/>
                  <a:gd name="connsiteX1180" fmla="*/ 1654924 w 3841541"/>
                  <a:gd name="connsiteY1180" fmla="*/ 940207 h 3868704"/>
                  <a:gd name="connsiteX1181" fmla="*/ 1645624 w 3841541"/>
                  <a:gd name="connsiteY1181" fmla="*/ 927187 h 3868704"/>
                  <a:gd name="connsiteX1182" fmla="*/ 1608425 w 3841541"/>
                  <a:gd name="connsiteY1182" fmla="*/ 909518 h 3868704"/>
                  <a:gd name="connsiteX1183" fmla="*/ 1605635 w 3841541"/>
                  <a:gd name="connsiteY1183" fmla="*/ 909518 h 3868704"/>
                  <a:gd name="connsiteX1184" fmla="*/ 1591685 w 3841541"/>
                  <a:gd name="connsiteY1184" fmla="*/ 920677 h 3868704"/>
                  <a:gd name="connsiteX1185" fmla="*/ 1594475 w 3841541"/>
                  <a:gd name="connsiteY1185" fmla="*/ 931837 h 3868704"/>
                  <a:gd name="connsiteX1186" fmla="*/ 1603775 w 3841541"/>
                  <a:gd name="connsiteY1186" fmla="*/ 937417 h 3868704"/>
                  <a:gd name="connsiteX1187" fmla="*/ 1611215 w 3841541"/>
                  <a:gd name="connsiteY1187" fmla="*/ 939277 h 3868704"/>
                  <a:gd name="connsiteX1188" fmla="*/ 1619584 w 3841541"/>
                  <a:gd name="connsiteY1188" fmla="*/ 942997 h 3868704"/>
                  <a:gd name="connsiteX1189" fmla="*/ 1625164 w 3841541"/>
                  <a:gd name="connsiteY1189" fmla="*/ 947647 h 3868704"/>
                  <a:gd name="connsiteX1190" fmla="*/ 1628884 w 3841541"/>
                  <a:gd name="connsiteY1190" fmla="*/ 954157 h 3868704"/>
                  <a:gd name="connsiteX1191" fmla="*/ 1632604 w 3841541"/>
                  <a:gd name="connsiteY1191" fmla="*/ 966246 h 3868704"/>
                  <a:gd name="connsiteX1192" fmla="*/ 1632604 w 3841541"/>
                  <a:gd name="connsiteY1192" fmla="*/ 968106 h 3868704"/>
                  <a:gd name="connsiteX1193" fmla="*/ 1636324 w 3841541"/>
                  <a:gd name="connsiteY1193" fmla="*/ 976476 h 3868704"/>
                  <a:gd name="connsiteX1194" fmla="*/ 1594475 w 3841541"/>
                  <a:gd name="connsiteY1194" fmla="*/ 1070404 h 3868704"/>
                  <a:gd name="connsiteX1195" fmla="*/ 1594475 w 3841541"/>
                  <a:gd name="connsiteY1195" fmla="*/ 1070404 h 3868704"/>
                  <a:gd name="connsiteX1196" fmla="*/ 1594475 w 3841541"/>
                  <a:gd name="connsiteY1196" fmla="*/ 1070404 h 3868704"/>
                  <a:gd name="connsiteX1197" fmla="*/ 1583315 w 3841541"/>
                  <a:gd name="connsiteY1197" fmla="*/ 1068544 h 3868704"/>
                  <a:gd name="connsiteX1198" fmla="*/ 1557276 w 3841541"/>
                  <a:gd name="connsiteY1198" fmla="*/ 1056454 h 3868704"/>
                  <a:gd name="connsiteX1199" fmla="*/ 1544256 w 3841541"/>
                  <a:gd name="connsiteY1199" fmla="*/ 1045294 h 3868704"/>
                  <a:gd name="connsiteX1200" fmla="*/ 1536817 w 3841541"/>
                  <a:gd name="connsiteY1200" fmla="*/ 1034135 h 3868704"/>
                  <a:gd name="connsiteX1201" fmla="*/ 1532167 w 3841541"/>
                  <a:gd name="connsiteY1201" fmla="*/ 1020185 h 3868704"/>
                  <a:gd name="connsiteX1202" fmla="*/ 1531237 w 3841541"/>
                  <a:gd name="connsiteY1202" fmla="*/ 1001585 h 3868704"/>
                  <a:gd name="connsiteX1203" fmla="*/ 1535886 w 3841541"/>
                  <a:gd name="connsiteY1203" fmla="*/ 969036 h 3868704"/>
                  <a:gd name="connsiteX1204" fmla="*/ 1433589 w 3841541"/>
                  <a:gd name="connsiteY1204" fmla="*/ 1043434 h 3868704"/>
                  <a:gd name="connsiteX1205" fmla="*/ 1435449 w 3841541"/>
                  <a:gd name="connsiteY1205" fmla="*/ 1043434 h 3868704"/>
                  <a:gd name="connsiteX1206" fmla="*/ 1466138 w 3841541"/>
                  <a:gd name="connsiteY1206" fmla="*/ 1039715 h 3868704"/>
                  <a:gd name="connsiteX1207" fmla="*/ 1484738 w 3841541"/>
                  <a:gd name="connsiteY1207" fmla="*/ 1039715 h 3868704"/>
                  <a:gd name="connsiteX1208" fmla="*/ 1485668 w 3841541"/>
                  <a:gd name="connsiteY1208" fmla="*/ 1039715 h 3868704"/>
                  <a:gd name="connsiteX1209" fmla="*/ 1486598 w 3841541"/>
                  <a:gd name="connsiteY1209" fmla="*/ 1039715 h 3868704"/>
                  <a:gd name="connsiteX1210" fmla="*/ 1501477 w 3841541"/>
                  <a:gd name="connsiteY1210" fmla="*/ 1039715 h 3868704"/>
                  <a:gd name="connsiteX1211" fmla="*/ 1505197 w 3841541"/>
                  <a:gd name="connsiteY1211" fmla="*/ 1038785 h 3868704"/>
                  <a:gd name="connsiteX1212" fmla="*/ 1509847 w 3841541"/>
                  <a:gd name="connsiteY1212" fmla="*/ 1049944 h 3868704"/>
                  <a:gd name="connsiteX1213" fmla="*/ 1526587 w 3841541"/>
                  <a:gd name="connsiteY1213" fmla="*/ 1071334 h 3868704"/>
                  <a:gd name="connsiteX1214" fmla="*/ 1551696 w 3841541"/>
                  <a:gd name="connsiteY1214" fmla="*/ 1088073 h 3868704"/>
                  <a:gd name="connsiteX1215" fmla="*/ 1569366 w 3841541"/>
                  <a:gd name="connsiteY1215" fmla="*/ 1094583 h 3868704"/>
                  <a:gd name="connsiteX1216" fmla="*/ 1578665 w 3841541"/>
                  <a:gd name="connsiteY1216" fmla="*/ 1096443 h 3868704"/>
                  <a:gd name="connsiteX1217" fmla="*/ 1583315 w 3841541"/>
                  <a:gd name="connsiteY1217" fmla="*/ 1096443 h 3868704"/>
                  <a:gd name="connsiteX1218" fmla="*/ 1584245 w 3841541"/>
                  <a:gd name="connsiteY1218" fmla="*/ 1096443 h 3868704"/>
                  <a:gd name="connsiteX1219" fmla="*/ 1575876 w 3841541"/>
                  <a:gd name="connsiteY1219" fmla="*/ 1119693 h 3868704"/>
                  <a:gd name="connsiteX1220" fmla="*/ 1545186 w 3841541"/>
                  <a:gd name="connsiteY1220" fmla="*/ 1240590 h 3868704"/>
                  <a:gd name="connsiteX1221" fmla="*/ 1541466 w 3841541"/>
                  <a:gd name="connsiteY1221" fmla="*/ 1353117 h 3868704"/>
                  <a:gd name="connsiteX1222" fmla="*/ 1557276 w 3841541"/>
                  <a:gd name="connsiteY1222" fmla="*/ 1432165 h 3868704"/>
                  <a:gd name="connsiteX1223" fmla="*/ 1516357 w 3841541"/>
                  <a:gd name="connsiteY1223" fmla="*/ 1447044 h 3868704"/>
                  <a:gd name="connsiteX1224" fmla="*/ 1445679 w 3841541"/>
                  <a:gd name="connsiteY1224" fmla="*/ 1238730 h 3868704"/>
                  <a:gd name="connsiteX1225" fmla="*/ 1429869 w 3841541"/>
                  <a:gd name="connsiteY1225" fmla="*/ 1045294 h 3868704"/>
                  <a:gd name="connsiteX1226" fmla="*/ 1433589 w 3841541"/>
                  <a:gd name="connsiteY1226" fmla="*/ 1043434 h 3868704"/>
                  <a:gd name="connsiteX1227" fmla="*/ 1136926 w 3841541"/>
                  <a:gd name="connsiteY1227" fmla="*/ 1168981 h 3868704"/>
                  <a:gd name="connsiteX1228" fmla="*/ 1136926 w 3841541"/>
                  <a:gd name="connsiteY1228" fmla="*/ 1166192 h 3868704"/>
                  <a:gd name="connsiteX1229" fmla="*/ 1136926 w 3841541"/>
                  <a:gd name="connsiteY1229" fmla="*/ 1163401 h 3868704"/>
                  <a:gd name="connsiteX1230" fmla="*/ 1165756 w 3841541"/>
                  <a:gd name="connsiteY1230" fmla="*/ 960666 h 3868704"/>
                  <a:gd name="connsiteX1231" fmla="*/ 1179705 w 3841541"/>
                  <a:gd name="connsiteY1231" fmla="*/ 914168 h 3868704"/>
                  <a:gd name="connsiteX1232" fmla="*/ 1179705 w 3841541"/>
                  <a:gd name="connsiteY1232" fmla="*/ 913238 h 3868704"/>
                  <a:gd name="connsiteX1233" fmla="*/ 1192725 w 3841541"/>
                  <a:gd name="connsiteY1233" fmla="*/ 868599 h 3868704"/>
                  <a:gd name="connsiteX1234" fmla="*/ 1199235 w 3841541"/>
                  <a:gd name="connsiteY1234" fmla="*/ 821170 h 3868704"/>
                  <a:gd name="connsiteX1235" fmla="*/ 1194585 w 3841541"/>
                  <a:gd name="connsiteY1235" fmla="*/ 776531 h 3868704"/>
                  <a:gd name="connsiteX1236" fmla="*/ 1190865 w 3841541"/>
                  <a:gd name="connsiteY1236" fmla="*/ 764441 h 3868704"/>
                  <a:gd name="connsiteX1237" fmla="*/ 1189935 w 3841541"/>
                  <a:gd name="connsiteY1237" fmla="*/ 760721 h 3868704"/>
                  <a:gd name="connsiteX1238" fmla="*/ 1182495 w 3841541"/>
                  <a:gd name="connsiteY1238" fmla="*/ 730032 h 3868704"/>
                  <a:gd name="connsiteX1239" fmla="*/ 1180635 w 3841541"/>
                  <a:gd name="connsiteY1239" fmla="*/ 710503 h 3868704"/>
                  <a:gd name="connsiteX1240" fmla="*/ 1180635 w 3841541"/>
                  <a:gd name="connsiteY1240" fmla="*/ 707713 h 3868704"/>
                  <a:gd name="connsiteX1241" fmla="*/ 1181565 w 3841541"/>
                  <a:gd name="connsiteY1241" fmla="*/ 707713 h 3868704"/>
                  <a:gd name="connsiteX1242" fmla="*/ 1194585 w 3841541"/>
                  <a:gd name="connsiteY1242" fmla="*/ 714223 h 3868704"/>
                  <a:gd name="connsiteX1243" fmla="*/ 1215974 w 3841541"/>
                  <a:gd name="connsiteY1243" fmla="*/ 730962 h 3868704"/>
                  <a:gd name="connsiteX1244" fmla="*/ 1222484 w 3841541"/>
                  <a:gd name="connsiteY1244" fmla="*/ 733752 h 3868704"/>
                  <a:gd name="connsiteX1245" fmla="*/ 1226204 w 3841541"/>
                  <a:gd name="connsiteY1245" fmla="*/ 732822 h 3868704"/>
                  <a:gd name="connsiteX1246" fmla="*/ 1232714 w 3841541"/>
                  <a:gd name="connsiteY1246" fmla="*/ 722592 h 3868704"/>
                  <a:gd name="connsiteX1247" fmla="*/ 1230854 w 3841541"/>
                  <a:gd name="connsiteY1247" fmla="*/ 709573 h 3868704"/>
                  <a:gd name="connsiteX1248" fmla="*/ 1230854 w 3841541"/>
                  <a:gd name="connsiteY1248" fmla="*/ 707713 h 3868704"/>
                  <a:gd name="connsiteX1249" fmla="*/ 1229924 w 3841541"/>
                  <a:gd name="connsiteY1249" fmla="*/ 703993 h 3868704"/>
                  <a:gd name="connsiteX1250" fmla="*/ 1229924 w 3841541"/>
                  <a:gd name="connsiteY1250" fmla="*/ 703063 h 3868704"/>
                  <a:gd name="connsiteX1251" fmla="*/ 1227134 w 3841541"/>
                  <a:gd name="connsiteY1251" fmla="*/ 676093 h 3868704"/>
                  <a:gd name="connsiteX1252" fmla="*/ 1234574 w 3841541"/>
                  <a:gd name="connsiteY1252" fmla="*/ 667724 h 3868704"/>
                  <a:gd name="connsiteX1253" fmla="*/ 1255033 w 3841541"/>
                  <a:gd name="connsiteY1253" fmla="*/ 681673 h 3868704"/>
                  <a:gd name="connsiteX1254" fmla="*/ 1260613 w 3841541"/>
                  <a:gd name="connsiteY1254" fmla="*/ 690043 h 3868704"/>
                  <a:gd name="connsiteX1255" fmla="*/ 1282933 w 3841541"/>
                  <a:gd name="connsiteY1255" fmla="*/ 706783 h 3868704"/>
                  <a:gd name="connsiteX1256" fmla="*/ 1284793 w 3841541"/>
                  <a:gd name="connsiteY1256" fmla="*/ 706783 h 3868704"/>
                  <a:gd name="connsiteX1257" fmla="*/ 1292232 w 3841541"/>
                  <a:gd name="connsiteY1257" fmla="*/ 705853 h 3868704"/>
                  <a:gd name="connsiteX1258" fmla="*/ 1299672 w 3841541"/>
                  <a:gd name="connsiteY1258" fmla="*/ 702133 h 3868704"/>
                  <a:gd name="connsiteX1259" fmla="*/ 1313622 w 3841541"/>
                  <a:gd name="connsiteY1259" fmla="*/ 686323 h 3868704"/>
                  <a:gd name="connsiteX1260" fmla="*/ 1317342 w 3841541"/>
                  <a:gd name="connsiteY1260" fmla="*/ 664004 h 3868704"/>
                  <a:gd name="connsiteX1261" fmla="*/ 1317342 w 3841541"/>
                  <a:gd name="connsiteY1261" fmla="*/ 655634 h 3868704"/>
                  <a:gd name="connsiteX1262" fmla="*/ 1317342 w 3841541"/>
                  <a:gd name="connsiteY1262" fmla="*/ 654704 h 3868704"/>
                  <a:gd name="connsiteX1263" fmla="*/ 1317342 w 3841541"/>
                  <a:gd name="connsiteY1263" fmla="*/ 648194 h 3868704"/>
                  <a:gd name="connsiteX1264" fmla="*/ 1318272 w 3841541"/>
                  <a:gd name="connsiteY1264" fmla="*/ 649124 h 3868704"/>
                  <a:gd name="connsiteX1265" fmla="*/ 1321062 w 3841541"/>
                  <a:gd name="connsiteY1265" fmla="*/ 650984 h 3868704"/>
                  <a:gd name="connsiteX1266" fmla="*/ 1322922 w 3841541"/>
                  <a:gd name="connsiteY1266" fmla="*/ 652844 h 3868704"/>
                  <a:gd name="connsiteX1267" fmla="*/ 1326642 w 3841541"/>
                  <a:gd name="connsiteY1267" fmla="*/ 658424 h 3868704"/>
                  <a:gd name="connsiteX1268" fmla="*/ 1335011 w 3841541"/>
                  <a:gd name="connsiteY1268" fmla="*/ 680743 h 3868704"/>
                  <a:gd name="connsiteX1269" fmla="*/ 1335011 w 3841541"/>
                  <a:gd name="connsiteY1269" fmla="*/ 681673 h 3868704"/>
                  <a:gd name="connsiteX1270" fmla="*/ 1337801 w 3841541"/>
                  <a:gd name="connsiteY1270" fmla="*/ 690043 h 3868704"/>
                  <a:gd name="connsiteX1271" fmla="*/ 1354541 w 3841541"/>
                  <a:gd name="connsiteY1271" fmla="*/ 720732 h 3868704"/>
                  <a:gd name="connsiteX1272" fmla="*/ 1361981 w 3841541"/>
                  <a:gd name="connsiteY1272" fmla="*/ 723522 h 3868704"/>
                  <a:gd name="connsiteX1273" fmla="*/ 1362911 w 3841541"/>
                  <a:gd name="connsiteY1273" fmla="*/ 723522 h 3868704"/>
                  <a:gd name="connsiteX1274" fmla="*/ 1373140 w 3841541"/>
                  <a:gd name="connsiteY1274" fmla="*/ 717012 h 3868704"/>
                  <a:gd name="connsiteX1275" fmla="*/ 1401040 w 3841541"/>
                  <a:gd name="connsiteY1275" fmla="*/ 654704 h 3868704"/>
                  <a:gd name="connsiteX1276" fmla="*/ 1412199 w 3841541"/>
                  <a:gd name="connsiteY1276" fmla="*/ 640754 h 3868704"/>
                  <a:gd name="connsiteX1277" fmla="*/ 1416849 w 3841541"/>
                  <a:gd name="connsiteY1277" fmla="*/ 637034 h 3868704"/>
                  <a:gd name="connsiteX1278" fmla="*/ 1419639 w 3841541"/>
                  <a:gd name="connsiteY1278" fmla="*/ 636104 h 3868704"/>
                  <a:gd name="connsiteX1279" fmla="*/ 1421499 w 3841541"/>
                  <a:gd name="connsiteY1279" fmla="*/ 636104 h 3868704"/>
                  <a:gd name="connsiteX1280" fmla="*/ 1423359 w 3841541"/>
                  <a:gd name="connsiteY1280" fmla="*/ 636104 h 3868704"/>
                  <a:gd name="connsiteX1281" fmla="*/ 1426149 w 3841541"/>
                  <a:gd name="connsiteY1281" fmla="*/ 637034 h 3868704"/>
                  <a:gd name="connsiteX1282" fmla="*/ 1430799 w 3841541"/>
                  <a:gd name="connsiteY1282" fmla="*/ 641684 h 3868704"/>
                  <a:gd name="connsiteX1283" fmla="*/ 1434519 w 3841541"/>
                  <a:gd name="connsiteY1283" fmla="*/ 646334 h 3868704"/>
                  <a:gd name="connsiteX1284" fmla="*/ 1436379 w 3841541"/>
                  <a:gd name="connsiteY1284" fmla="*/ 651914 h 3868704"/>
                  <a:gd name="connsiteX1285" fmla="*/ 1437309 w 3841541"/>
                  <a:gd name="connsiteY1285" fmla="*/ 675163 h 3868704"/>
                  <a:gd name="connsiteX1286" fmla="*/ 1437309 w 3841541"/>
                  <a:gd name="connsiteY1286" fmla="*/ 674233 h 3868704"/>
                  <a:gd name="connsiteX1287" fmla="*/ 1437309 w 3841541"/>
                  <a:gd name="connsiteY1287" fmla="*/ 676093 h 3868704"/>
                  <a:gd name="connsiteX1288" fmla="*/ 1437309 w 3841541"/>
                  <a:gd name="connsiteY1288" fmla="*/ 677023 h 3868704"/>
                  <a:gd name="connsiteX1289" fmla="*/ 1430799 w 3841541"/>
                  <a:gd name="connsiteY1289" fmla="*/ 726312 h 3868704"/>
                  <a:gd name="connsiteX1290" fmla="*/ 1429869 w 3841541"/>
                  <a:gd name="connsiteY1290" fmla="*/ 733752 h 3868704"/>
                  <a:gd name="connsiteX1291" fmla="*/ 1425219 w 3841541"/>
                  <a:gd name="connsiteY1291" fmla="*/ 769091 h 3868704"/>
                  <a:gd name="connsiteX1292" fmla="*/ 1426149 w 3841541"/>
                  <a:gd name="connsiteY1292" fmla="*/ 771881 h 3868704"/>
                  <a:gd name="connsiteX1293" fmla="*/ 1416849 w 3841541"/>
                  <a:gd name="connsiteY1293" fmla="*/ 781181 h 3868704"/>
                  <a:gd name="connsiteX1294" fmla="*/ 1412199 w 3841541"/>
                  <a:gd name="connsiteY1294" fmla="*/ 783971 h 3868704"/>
                  <a:gd name="connsiteX1295" fmla="*/ 1407550 w 3841541"/>
                  <a:gd name="connsiteY1295" fmla="*/ 797920 h 3868704"/>
                  <a:gd name="connsiteX1296" fmla="*/ 1414059 w 3841541"/>
                  <a:gd name="connsiteY1296" fmla="*/ 805360 h 3868704"/>
                  <a:gd name="connsiteX1297" fmla="*/ 1418709 w 3841541"/>
                  <a:gd name="connsiteY1297" fmla="*/ 806290 h 3868704"/>
                  <a:gd name="connsiteX1298" fmla="*/ 1422429 w 3841541"/>
                  <a:gd name="connsiteY1298" fmla="*/ 805360 h 3868704"/>
                  <a:gd name="connsiteX1299" fmla="*/ 1437309 w 3841541"/>
                  <a:gd name="connsiteY1299" fmla="*/ 797920 h 3868704"/>
                  <a:gd name="connsiteX1300" fmla="*/ 1454048 w 3841541"/>
                  <a:gd name="connsiteY1300" fmla="*/ 783041 h 3868704"/>
                  <a:gd name="connsiteX1301" fmla="*/ 1465208 w 3841541"/>
                  <a:gd name="connsiteY1301" fmla="*/ 771881 h 3868704"/>
                  <a:gd name="connsiteX1302" fmla="*/ 1466138 w 3841541"/>
                  <a:gd name="connsiteY1302" fmla="*/ 770951 h 3868704"/>
                  <a:gd name="connsiteX1303" fmla="*/ 1481948 w 3841541"/>
                  <a:gd name="connsiteY1303" fmla="*/ 754211 h 3868704"/>
                  <a:gd name="connsiteX1304" fmla="*/ 1492178 w 3841541"/>
                  <a:gd name="connsiteY1304" fmla="*/ 746772 h 3868704"/>
                  <a:gd name="connsiteX1305" fmla="*/ 1494968 w 3841541"/>
                  <a:gd name="connsiteY1305" fmla="*/ 745842 h 3868704"/>
                  <a:gd name="connsiteX1306" fmla="*/ 1495897 w 3841541"/>
                  <a:gd name="connsiteY1306" fmla="*/ 745842 h 3868704"/>
                  <a:gd name="connsiteX1307" fmla="*/ 1498687 w 3841541"/>
                  <a:gd name="connsiteY1307" fmla="*/ 746772 h 3868704"/>
                  <a:gd name="connsiteX1308" fmla="*/ 1499617 w 3841541"/>
                  <a:gd name="connsiteY1308" fmla="*/ 747702 h 3868704"/>
                  <a:gd name="connsiteX1309" fmla="*/ 1500547 w 3841541"/>
                  <a:gd name="connsiteY1309" fmla="*/ 748632 h 3868704"/>
                  <a:gd name="connsiteX1310" fmla="*/ 1500547 w 3841541"/>
                  <a:gd name="connsiteY1310" fmla="*/ 750492 h 3868704"/>
                  <a:gd name="connsiteX1311" fmla="*/ 1498687 w 3841541"/>
                  <a:gd name="connsiteY1311" fmla="*/ 757931 h 3868704"/>
                  <a:gd name="connsiteX1312" fmla="*/ 1481018 w 3841541"/>
                  <a:gd name="connsiteY1312" fmla="*/ 790481 h 3868704"/>
                  <a:gd name="connsiteX1313" fmla="*/ 1480088 w 3841541"/>
                  <a:gd name="connsiteY1313" fmla="*/ 791411 h 3868704"/>
                  <a:gd name="connsiteX1314" fmla="*/ 1473578 w 3841541"/>
                  <a:gd name="connsiteY1314" fmla="*/ 801640 h 3868704"/>
                  <a:gd name="connsiteX1315" fmla="*/ 1466138 w 3841541"/>
                  <a:gd name="connsiteY1315" fmla="*/ 815590 h 3868704"/>
                  <a:gd name="connsiteX1316" fmla="*/ 1465208 w 3841541"/>
                  <a:gd name="connsiteY1316" fmla="*/ 816520 h 3868704"/>
                  <a:gd name="connsiteX1317" fmla="*/ 1446609 w 3841541"/>
                  <a:gd name="connsiteY1317" fmla="*/ 858369 h 3868704"/>
                  <a:gd name="connsiteX1318" fmla="*/ 1420569 w 3841541"/>
                  <a:gd name="connsiteY1318" fmla="*/ 947647 h 3868704"/>
                  <a:gd name="connsiteX1319" fmla="*/ 1410340 w 3841541"/>
                  <a:gd name="connsiteY1319" fmla="*/ 1136432 h 3868704"/>
                  <a:gd name="connsiteX1320" fmla="*/ 1439169 w 3841541"/>
                  <a:gd name="connsiteY1320" fmla="*/ 1302898 h 3868704"/>
                  <a:gd name="connsiteX1321" fmla="*/ 1495897 w 3841541"/>
                  <a:gd name="connsiteY1321" fmla="*/ 1454484 h 3868704"/>
                  <a:gd name="connsiteX1322" fmla="*/ 1480088 w 3841541"/>
                  <a:gd name="connsiteY1322" fmla="*/ 1460994 h 3868704"/>
                  <a:gd name="connsiteX1323" fmla="*/ 1476368 w 3841541"/>
                  <a:gd name="connsiteY1323" fmla="*/ 1462854 h 3868704"/>
                  <a:gd name="connsiteX1324" fmla="*/ 1384300 w 3841541"/>
                  <a:gd name="connsiteY1324" fmla="*/ 1500053 h 3868704"/>
                  <a:gd name="connsiteX1325" fmla="*/ 1286653 w 3841541"/>
                  <a:gd name="connsiteY1325" fmla="*/ 1534462 h 3868704"/>
                  <a:gd name="connsiteX1326" fmla="*/ 1188075 w 3841541"/>
                  <a:gd name="connsiteY1326" fmla="*/ 1560502 h 3868704"/>
                  <a:gd name="connsiteX1327" fmla="*/ 1180635 w 3841541"/>
                  <a:gd name="connsiteY1327" fmla="*/ 1562362 h 3868704"/>
                  <a:gd name="connsiteX1328" fmla="*/ 1179705 w 3841541"/>
                  <a:gd name="connsiteY1328" fmla="*/ 1562362 h 3868704"/>
                  <a:gd name="connsiteX1329" fmla="*/ 1178775 w 3841541"/>
                  <a:gd name="connsiteY1329" fmla="*/ 1562362 h 3868704"/>
                  <a:gd name="connsiteX1330" fmla="*/ 1159246 w 3841541"/>
                  <a:gd name="connsiteY1330" fmla="*/ 1566082 h 3868704"/>
                  <a:gd name="connsiteX1331" fmla="*/ 1159246 w 3841541"/>
                  <a:gd name="connsiteY1331" fmla="*/ 1564222 h 3868704"/>
                  <a:gd name="connsiteX1332" fmla="*/ 1159246 w 3841541"/>
                  <a:gd name="connsiteY1332" fmla="*/ 1562362 h 3868704"/>
                  <a:gd name="connsiteX1333" fmla="*/ 1158316 w 3841541"/>
                  <a:gd name="connsiteY1333" fmla="*/ 1555852 h 3868704"/>
                  <a:gd name="connsiteX1334" fmla="*/ 1157386 w 3841541"/>
                  <a:gd name="connsiteY1334" fmla="*/ 1549342 h 3868704"/>
                  <a:gd name="connsiteX1335" fmla="*/ 1156456 w 3841541"/>
                  <a:gd name="connsiteY1335" fmla="*/ 1536322 h 3868704"/>
                  <a:gd name="connsiteX1336" fmla="*/ 1155526 w 3841541"/>
                  <a:gd name="connsiteY1336" fmla="*/ 1523303 h 3868704"/>
                  <a:gd name="connsiteX1337" fmla="*/ 1153666 w 3841541"/>
                  <a:gd name="connsiteY1337" fmla="*/ 1501913 h 3868704"/>
                  <a:gd name="connsiteX1338" fmla="*/ 1152736 w 3841541"/>
                  <a:gd name="connsiteY1338" fmla="*/ 1491684 h 3868704"/>
                  <a:gd name="connsiteX1339" fmla="*/ 1150876 w 3841541"/>
                  <a:gd name="connsiteY1339" fmla="*/ 1472154 h 3868704"/>
                  <a:gd name="connsiteX1340" fmla="*/ 1141576 w 3841541"/>
                  <a:gd name="connsiteY1340" fmla="*/ 1370787 h 3868704"/>
                  <a:gd name="connsiteX1341" fmla="*/ 1136926 w 3841541"/>
                  <a:gd name="connsiteY1341" fmla="*/ 1168981 h 3868704"/>
                  <a:gd name="connsiteX1342" fmla="*/ 1127627 w 3841541"/>
                  <a:gd name="connsiteY1342" fmla="*/ 1588401 h 3868704"/>
                  <a:gd name="connsiteX1343" fmla="*/ 1213184 w 3841541"/>
                  <a:gd name="connsiteY1343" fmla="*/ 1575382 h 3868704"/>
                  <a:gd name="connsiteX1344" fmla="*/ 1313622 w 3841541"/>
                  <a:gd name="connsiteY1344" fmla="*/ 1551202 h 3868704"/>
                  <a:gd name="connsiteX1345" fmla="*/ 1413130 w 3841541"/>
                  <a:gd name="connsiteY1345" fmla="*/ 1519583 h 3868704"/>
                  <a:gd name="connsiteX1346" fmla="*/ 1509847 w 3841541"/>
                  <a:gd name="connsiteY1346" fmla="*/ 1483314 h 3868704"/>
                  <a:gd name="connsiteX1347" fmla="*/ 1566576 w 3841541"/>
                  <a:gd name="connsiteY1347" fmla="*/ 1457274 h 3868704"/>
                  <a:gd name="connsiteX1348" fmla="*/ 1614004 w 3841541"/>
                  <a:gd name="connsiteY1348" fmla="*/ 1554922 h 3868704"/>
                  <a:gd name="connsiteX1349" fmla="*/ 1619584 w 3841541"/>
                  <a:gd name="connsiteY1349" fmla="*/ 1564222 h 3868704"/>
                  <a:gd name="connsiteX1350" fmla="*/ 1617724 w 3841541"/>
                  <a:gd name="connsiteY1350" fmla="*/ 1565152 h 3868704"/>
                  <a:gd name="connsiteX1351" fmla="*/ 1615865 w 3841541"/>
                  <a:gd name="connsiteY1351" fmla="*/ 1566082 h 3868704"/>
                  <a:gd name="connsiteX1352" fmla="*/ 1614935 w 3841541"/>
                  <a:gd name="connsiteY1352" fmla="*/ 1567011 h 3868704"/>
                  <a:gd name="connsiteX1353" fmla="*/ 1613075 w 3841541"/>
                  <a:gd name="connsiteY1353" fmla="*/ 1567942 h 3868704"/>
                  <a:gd name="connsiteX1354" fmla="*/ 1614004 w 3841541"/>
                  <a:gd name="connsiteY1354" fmla="*/ 1567942 h 3868704"/>
                  <a:gd name="connsiteX1355" fmla="*/ 1525657 w 3841541"/>
                  <a:gd name="connsiteY1355" fmla="*/ 1607931 h 3868704"/>
                  <a:gd name="connsiteX1356" fmla="*/ 1493107 w 3841541"/>
                  <a:gd name="connsiteY1356" fmla="*/ 1621880 h 3868704"/>
                  <a:gd name="connsiteX1357" fmla="*/ 1336871 w 3841541"/>
                  <a:gd name="connsiteY1357" fmla="*/ 1695349 h 3868704"/>
                  <a:gd name="connsiteX1358" fmla="*/ 1241084 w 3841541"/>
                  <a:gd name="connsiteY1358" fmla="*/ 1749287 h 3868704"/>
                  <a:gd name="connsiteX1359" fmla="*/ 1201095 w 3841541"/>
                  <a:gd name="connsiteY1359" fmla="*/ 1776256 h 3868704"/>
                  <a:gd name="connsiteX1360" fmla="*/ 1160176 w 3841541"/>
                  <a:gd name="connsiteY1360" fmla="*/ 1800436 h 3868704"/>
                  <a:gd name="connsiteX1361" fmla="*/ 1159246 w 3841541"/>
                  <a:gd name="connsiteY1361" fmla="*/ 1792996 h 3868704"/>
                  <a:gd name="connsiteX1362" fmla="*/ 1159246 w 3841541"/>
                  <a:gd name="connsiteY1362" fmla="*/ 1790206 h 3868704"/>
                  <a:gd name="connsiteX1363" fmla="*/ 1159246 w 3841541"/>
                  <a:gd name="connsiteY1363" fmla="*/ 1787416 h 3868704"/>
                  <a:gd name="connsiteX1364" fmla="*/ 1154596 w 3841541"/>
                  <a:gd name="connsiteY1364" fmla="*/ 1764167 h 3868704"/>
                  <a:gd name="connsiteX1365" fmla="*/ 1153666 w 3841541"/>
                  <a:gd name="connsiteY1365" fmla="*/ 1759517 h 3868704"/>
                  <a:gd name="connsiteX1366" fmla="*/ 1151806 w 3841541"/>
                  <a:gd name="connsiteY1366" fmla="*/ 1751147 h 3868704"/>
                  <a:gd name="connsiteX1367" fmla="*/ 1150876 w 3841541"/>
                  <a:gd name="connsiteY1367" fmla="*/ 1748357 h 3868704"/>
                  <a:gd name="connsiteX1368" fmla="*/ 1142506 w 3841541"/>
                  <a:gd name="connsiteY1368" fmla="*/ 1701858 h 3868704"/>
                  <a:gd name="connsiteX1369" fmla="*/ 1127627 w 3841541"/>
                  <a:gd name="connsiteY1369" fmla="*/ 1588401 h 3868704"/>
                  <a:gd name="connsiteX1370" fmla="*/ 1178775 w 3841541"/>
                  <a:gd name="connsiteY1370" fmla="*/ 1832985 h 3868704"/>
                  <a:gd name="connsiteX1371" fmla="*/ 1282933 w 3841541"/>
                  <a:gd name="connsiteY1371" fmla="*/ 1757657 h 3868704"/>
                  <a:gd name="connsiteX1372" fmla="*/ 1401040 w 3841541"/>
                  <a:gd name="connsiteY1372" fmla="*/ 1692558 h 3868704"/>
                  <a:gd name="connsiteX1373" fmla="*/ 1401040 w 3841541"/>
                  <a:gd name="connsiteY1373" fmla="*/ 1692558 h 3868704"/>
                  <a:gd name="connsiteX1374" fmla="*/ 1401040 w 3841541"/>
                  <a:gd name="connsiteY1374" fmla="*/ 1692558 h 3868704"/>
                  <a:gd name="connsiteX1375" fmla="*/ 1401040 w 3841541"/>
                  <a:gd name="connsiteY1375" fmla="*/ 1692558 h 3868704"/>
                  <a:gd name="connsiteX1376" fmla="*/ 1538676 w 3841541"/>
                  <a:gd name="connsiteY1376" fmla="*/ 1628390 h 3868704"/>
                  <a:gd name="connsiteX1377" fmla="*/ 1552626 w 3841541"/>
                  <a:gd name="connsiteY1377" fmla="*/ 1621880 h 3868704"/>
                  <a:gd name="connsiteX1378" fmla="*/ 1632604 w 3841541"/>
                  <a:gd name="connsiteY1378" fmla="*/ 1583751 h 3868704"/>
                  <a:gd name="connsiteX1379" fmla="*/ 1736762 w 3841541"/>
                  <a:gd name="connsiteY1379" fmla="*/ 1703718 h 3868704"/>
                  <a:gd name="connsiteX1380" fmla="*/ 1693983 w 3841541"/>
                  <a:gd name="connsiteY1380" fmla="*/ 1727898 h 3868704"/>
                  <a:gd name="connsiteX1381" fmla="*/ 1631674 w 3841541"/>
                  <a:gd name="connsiteY1381" fmla="*/ 1767887 h 3868704"/>
                  <a:gd name="connsiteX1382" fmla="*/ 1600985 w 3841541"/>
                  <a:gd name="connsiteY1382" fmla="*/ 1790206 h 3868704"/>
                  <a:gd name="connsiteX1383" fmla="*/ 1579595 w 3841541"/>
                  <a:gd name="connsiteY1383" fmla="*/ 1808806 h 3868704"/>
                  <a:gd name="connsiteX1384" fmla="*/ 1533097 w 3841541"/>
                  <a:gd name="connsiteY1384" fmla="*/ 1852515 h 3868704"/>
                  <a:gd name="connsiteX1385" fmla="*/ 1528447 w 3841541"/>
                  <a:gd name="connsiteY1385" fmla="*/ 1857164 h 3868704"/>
                  <a:gd name="connsiteX1386" fmla="*/ 1478228 w 3841541"/>
                  <a:gd name="connsiteY1386" fmla="*/ 1905523 h 3868704"/>
                  <a:gd name="connsiteX1387" fmla="*/ 1423359 w 3841541"/>
                  <a:gd name="connsiteY1387" fmla="*/ 1956672 h 3868704"/>
                  <a:gd name="connsiteX1388" fmla="*/ 1345241 w 3841541"/>
                  <a:gd name="connsiteY1388" fmla="*/ 2020841 h 3868704"/>
                  <a:gd name="connsiteX1389" fmla="*/ 1268983 w 3841541"/>
                  <a:gd name="connsiteY1389" fmla="*/ 2069199 h 3868704"/>
                  <a:gd name="connsiteX1390" fmla="*/ 1268053 w 3841541"/>
                  <a:gd name="connsiteY1390" fmla="*/ 2069199 h 3868704"/>
                  <a:gd name="connsiteX1391" fmla="*/ 1267123 w 3841541"/>
                  <a:gd name="connsiteY1391" fmla="*/ 2069199 h 3868704"/>
                  <a:gd name="connsiteX1392" fmla="*/ 1266193 w 3841541"/>
                  <a:gd name="connsiteY1392" fmla="*/ 2069199 h 3868704"/>
                  <a:gd name="connsiteX1393" fmla="*/ 1266193 w 3841541"/>
                  <a:gd name="connsiteY1393" fmla="*/ 2069199 h 3868704"/>
                  <a:gd name="connsiteX1394" fmla="*/ 1266193 w 3841541"/>
                  <a:gd name="connsiteY1394" fmla="*/ 2069199 h 3868704"/>
                  <a:gd name="connsiteX1395" fmla="*/ 1266193 w 3841541"/>
                  <a:gd name="connsiteY1395" fmla="*/ 2069199 h 3868704"/>
                  <a:gd name="connsiteX1396" fmla="*/ 1266193 w 3841541"/>
                  <a:gd name="connsiteY1396" fmla="*/ 2069199 h 3868704"/>
                  <a:gd name="connsiteX1397" fmla="*/ 1266193 w 3841541"/>
                  <a:gd name="connsiteY1397" fmla="*/ 2069199 h 3868704"/>
                  <a:gd name="connsiteX1398" fmla="*/ 1212254 w 3841541"/>
                  <a:gd name="connsiteY1398" fmla="*/ 2088729 h 3868704"/>
                  <a:gd name="connsiteX1399" fmla="*/ 1187145 w 3841541"/>
                  <a:gd name="connsiteY1399" fmla="*/ 2091519 h 3868704"/>
                  <a:gd name="connsiteX1400" fmla="*/ 1183425 w 3841541"/>
                  <a:gd name="connsiteY1400" fmla="*/ 2091519 h 3868704"/>
                  <a:gd name="connsiteX1401" fmla="*/ 1162966 w 3841541"/>
                  <a:gd name="connsiteY1401" fmla="*/ 2087799 h 3868704"/>
                  <a:gd name="connsiteX1402" fmla="*/ 1146226 w 3841541"/>
                  <a:gd name="connsiteY1402" fmla="*/ 2079429 h 3868704"/>
                  <a:gd name="connsiteX1403" fmla="*/ 1129486 w 3841541"/>
                  <a:gd name="connsiteY1403" fmla="*/ 2064549 h 3868704"/>
                  <a:gd name="connsiteX1404" fmla="*/ 1109957 w 3841541"/>
                  <a:gd name="connsiteY1404" fmla="*/ 2034790 h 3868704"/>
                  <a:gd name="connsiteX1405" fmla="*/ 1096937 w 3841541"/>
                  <a:gd name="connsiteY1405" fmla="*/ 1998521 h 3868704"/>
                  <a:gd name="connsiteX1406" fmla="*/ 1095077 w 3841541"/>
                  <a:gd name="connsiteY1406" fmla="*/ 1968762 h 3868704"/>
                  <a:gd name="connsiteX1407" fmla="*/ 1101587 w 3841541"/>
                  <a:gd name="connsiteY1407" fmla="*/ 1936213 h 3868704"/>
                  <a:gd name="connsiteX1408" fmla="*/ 1122047 w 3841541"/>
                  <a:gd name="connsiteY1408" fmla="*/ 1895294 h 3868704"/>
                  <a:gd name="connsiteX1409" fmla="*/ 1178775 w 3841541"/>
                  <a:gd name="connsiteY1409" fmla="*/ 1832985 h 3868704"/>
                  <a:gd name="connsiteX1410" fmla="*/ 505472 w 3841541"/>
                  <a:gd name="connsiteY1410" fmla="*/ 3030796 h 3868704"/>
                  <a:gd name="connsiteX1411" fmla="*/ 494312 w 3841541"/>
                  <a:gd name="connsiteY1411" fmla="*/ 3041025 h 3868704"/>
                  <a:gd name="connsiteX1412" fmla="*/ 493382 w 3841541"/>
                  <a:gd name="connsiteY1412" fmla="*/ 3041955 h 3868704"/>
                  <a:gd name="connsiteX1413" fmla="*/ 492452 w 3841541"/>
                  <a:gd name="connsiteY1413" fmla="*/ 3042885 h 3868704"/>
                  <a:gd name="connsiteX1414" fmla="*/ 470133 w 3841541"/>
                  <a:gd name="connsiteY1414" fmla="*/ 3065205 h 3868704"/>
                  <a:gd name="connsiteX1415" fmla="*/ 466413 w 3841541"/>
                  <a:gd name="connsiteY1415" fmla="*/ 3068925 h 3868704"/>
                  <a:gd name="connsiteX1416" fmla="*/ 413404 w 3841541"/>
                  <a:gd name="connsiteY1416" fmla="*/ 3121934 h 3868704"/>
                  <a:gd name="connsiteX1417" fmla="*/ 357605 w 3841541"/>
                  <a:gd name="connsiteY1417" fmla="*/ 3160993 h 3868704"/>
                  <a:gd name="connsiteX1418" fmla="*/ 351096 w 3841541"/>
                  <a:gd name="connsiteY1418" fmla="*/ 3163783 h 3868704"/>
                  <a:gd name="connsiteX1419" fmla="*/ 315756 w 3841541"/>
                  <a:gd name="connsiteY1419" fmla="*/ 3147043 h 3868704"/>
                  <a:gd name="connsiteX1420" fmla="*/ 278557 w 3841541"/>
                  <a:gd name="connsiteY1420" fmla="*/ 3122864 h 3868704"/>
                  <a:gd name="connsiteX1421" fmla="*/ 277627 w 3841541"/>
                  <a:gd name="connsiteY1421" fmla="*/ 3122864 h 3868704"/>
                  <a:gd name="connsiteX1422" fmla="*/ 169750 w 3841541"/>
                  <a:gd name="connsiteY1422" fmla="*/ 3019636 h 3868704"/>
                  <a:gd name="connsiteX1423" fmla="*/ 168820 w 3841541"/>
                  <a:gd name="connsiteY1423" fmla="*/ 3018706 h 3868704"/>
                  <a:gd name="connsiteX1424" fmla="*/ 86982 w 3841541"/>
                  <a:gd name="connsiteY1424" fmla="*/ 2887579 h 3868704"/>
                  <a:gd name="connsiteX1425" fmla="*/ 60013 w 3841541"/>
                  <a:gd name="connsiteY1425" fmla="*/ 2802951 h 3868704"/>
                  <a:gd name="connsiteX1426" fmla="*/ 126971 w 3841541"/>
                  <a:gd name="connsiteY1426" fmla="*/ 2728553 h 3868704"/>
                  <a:gd name="connsiteX1427" fmla="*/ 152080 w 3841541"/>
                  <a:gd name="connsiteY1427" fmla="*/ 2705304 h 3868704"/>
                  <a:gd name="connsiteX1428" fmla="*/ 204159 w 3841541"/>
                  <a:gd name="connsiteY1428" fmla="*/ 2655085 h 3868704"/>
                  <a:gd name="connsiteX1429" fmla="*/ 334356 w 3841541"/>
                  <a:gd name="connsiteY1429" fmla="*/ 2834571 h 3868704"/>
                  <a:gd name="connsiteX1430" fmla="*/ 507332 w 3841541"/>
                  <a:gd name="connsiteY1430" fmla="*/ 3028936 h 3868704"/>
                  <a:gd name="connsiteX1431" fmla="*/ 505472 w 3841541"/>
                  <a:gd name="connsiteY1431" fmla="*/ 3030796 h 3868704"/>
                  <a:gd name="connsiteX1432" fmla="*/ 1363841 w 3841541"/>
                  <a:gd name="connsiteY1432" fmla="*/ 3673410 h 3868704"/>
                  <a:gd name="connsiteX1433" fmla="*/ 1349891 w 3841541"/>
                  <a:gd name="connsiteY1433" fmla="*/ 3697590 h 3868704"/>
                  <a:gd name="connsiteX1434" fmla="*/ 1348961 w 3841541"/>
                  <a:gd name="connsiteY1434" fmla="*/ 3698519 h 3868704"/>
                  <a:gd name="connsiteX1435" fmla="*/ 1346171 w 3841541"/>
                  <a:gd name="connsiteY1435" fmla="*/ 3704099 h 3868704"/>
                  <a:gd name="connsiteX1436" fmla="*/ 1345241 w 3841541"/>
                  <a:gd name="connsiteY1436" fmla="*/ 3705029 h 3868704"/>
                  <a:gd name="connsiteX1437" fmla="*/ 1320132 w 3841541"/>
                  <a:gd name="connsiteY1437" fmla="*/ 3747808 h 3868704"/>
                  <a:gd name="connsiteX1438" fmla="*/ 1271773 w 3841541"/>
                  <a:gd name="connsiteY1438" fmla="*/ 3806397 h 3868704"/>
                  <a:gd name="connsiteX1439" fmla="*/ 1265263 w 3841541"/>
                  <a:gd name="connsiteY1439" fmla="*/ 3811977 h 3868704"/>
                  <a:gd name="connsiteX1440" fmla="*/ 1262473 w 3841541"/>
                  <a:gd name="connsiteY1440" fmla="*/ 3811046 h 3868704"/>
                  <a:gd name="connsiteX1441" fmla="*/ 1261543 w 3841541"/>
                  <a:gd name="connsiteY1441" fmla="*/ 3811046 h 3868704"/>
                  <a:gd name="connsiteX1442" fmla="*/ 1260613 w 3841541"/>
                  <a:gd name="connsiteY1442" fmla="*/ 3811046 h 3868704"/>
                  <a:gd name="connsiteX1443" fmla="*/ 1259683 w 3841541"/>
                  <a:gd name="connsiteY1443" fmla="*/ 3811046 h 3868704"/>
                  <a:gd name="connsiteX1444" fmla="*/ 1252243 w 3841541"/>
                  <a:gd name="connsiteY1444" fmla="*/ 3808257 h 3868704"/>
                  <a:gd name="connsiteX1445" fmla="*/ 1251313 w 3841541"/>
                  <a:gd name="connsiteY1445" fmla="*/ 3808257 h 3868704"/>
                  <a:gd name="connsiteX1446" fmla="*/ 1248524 w 3841541"/>
                  <a:gd name="connsiteY1446" fmla="*/ 3807327 h 3868704"/>
                  <a:gd name="connsiteX1447" fmla="*/ 1229924 w 3841541"/>
                  <a:gd name="connsiteY1447" fmla="*/ 3800817 h 3868704"/>
                  <a:gd name="connsiteX1448" fmla="*/ 1226204 w 3841541"/>
                  <a:gd name="connsiteY1448" fmla="*/ 3799887 h 3868704"/>
                  <a:gd name="connsiteX1449" fmla="*/ 1199235 w 3841541"/>
                  <a:gd name="connsiteY1449" fmla="*/ 3790587 h 3868704"/>
                  <a:gd name="connsiteX1450" fmla="*/ 1104377 w 3841541"/>
                  <a:gd name="connsiteY1450" fmla="*/ 3749668 h 3868704"/>
                  <a:gd name="connsiteX1451" fmla="*/ 1012309 w 3841541"/>
                  <a:gd name="connsiteY1451" fmla="*/ 3693870 h 3868704"/>
                  <a:gd name="connsiteX1452" fmla="*/ 936981 w 3841541"/>
                  <a:gd name="connsiteY1452" fmla="*/ 3624121 h 3868704"/>
                  <a:gd name="connsiteX1453" fmla="*/ 905362 w 3841541"/>
                  <a:gd name="connsiteY1453" fmla="*/ 3573902 h 3868704"/>
                  <a:gd name="connsiteX1454" fmla="*/ 896992 w 3841541"/>
                  <a:gd name="connsiteY1454" fmla="*/ 3549723 h 3868704"/>
                  <a:gd name="connsiteX1455" fmla="*/ 928611 w 3841541"/>
                  <a:gd name="connsiteY1455" fmla="*/ 3487414 h 3868704"/>
                  <a:gd name="connsiteX1456" fmla="*/ 978830 w 3841541"/>
                  <a:gd name="connsiteY1456" fmla="*/ 3421386 h 3868704"/>
                  <a:gd name="connsiteX1457" fmla="*/ 978830 w 3841541"/>
                  <a:gd name="connsiteY1457" fmla="*/ 3420456 h 3868704"/>
                  <a:gd name="connsiteX1458" fmla="*/ 1036489 w 3841541"/>
                  <a:gd name="connsiteY1458" fmla="*/ 3458585 h 3868704"/>
                  <a:gd name="connsiteX1459" fmla="*/ 1100657 w 3841541"/>
                  <a:gd name="connsiteY1459" fmla="*/ 3499504 h 3868704"/>
                  <a:gd name="connsiteX1460" fmla="*/ 1156456 w 3841541"/>
                  <a:gd name="connsiteY1460" fmla="*/ 3534844 h 3868704"/>
                  <a:gd name="connsiteX1461" fmla="*/ 1161106 w 3841541"/>
                  <a:gd name="connsiteY1461" fmla="*/ 3537633 h 3868704"/>
                  <a:gd name="connsiteX1462" fmla="*/ 1162036 w 3841541"/>
                  <a:gd name="connsiteY1462" fmla="*/ 3537633 h 3868704"/>
                  <a:gd name="connsiteX1463" fmla="*/ 1370351 w 3841541"/>
                  <a:gd name="connsiteY1463" fmla="*/ 3666900 h 3868704"/>
                  <a:gd name="connsiteX1464" fmla="*/ 1363841 w 3841541"/>
                  <a:gd name="connsiteY1464" fmla="*/ 3673410 h 3868704"/>
                  <a:gd name="connsiteX1465" fmla="*/ 2176641 w 3841541"/>
                  <a:gd name="connsiteY1465" fmla="*/ 2722973 h 3868704"/>
                  <a:gd name="connsiteX1466" fmla="*/ 2071553 w 3841541"/>
                  <a:gd name="connsiteY1466" fmla="*/ 3006616 h 3868704"/>
                  <a:gd name="connsiteX1467" fmla="*/ 1946936 w 3841541"/>
                  <a:gd name="connsiteY1467" fmla="*/ 3287469 h 3868704"/>
                  <a:gd name="connsiteX1468" fmla="*/ 1829759 w 3841541"/>
                  <a:gd name="connsiteY1468" fmla="*/ 3527403 h 3868704"/>
                  <a:gd name="connsiteX1469" fmla="*/ 1770241 w 3841541"/>
                  <a:gd name="connsiteY1469" fmla="*/ 3645511 h 3868704"/>
                  <a:gd name="connsiteX1470" fmla="*/ 1748851 w 3841541"/>
                  <a:gd name="connsiteY1470" fmla="*/ 3686430 h 3868704"/>
                  <a:gd name="connsiteX1471" fmla="*/ 1746061 w 3841541"/>
                  <a:gd name="connsiteY1471" fmla="*/ 3691080 h 3868704"/>
                  <a:gd name="connsiteX1472" fmla="*/ 1705142 w 3841541"/>
                  <a:gd name="connsiteY1472" fmla="*/ 3772918 h 3868704"/>
                  <a:gd name="connsiteX1473" fmla="*/ 1699562 w 3841541"/>
                  <a:gd name="connsiteY1473" fmla="*/ 3771058 h 3868704"/>
                  <a:gd name="connsiteX1474" fmla="*/ 1678173 w 3841541"/>
                  <a:gd name="connsiteY1474" fmla="*/ 3764548 h 3868704"/>
                  <a:gd name="connsiteX1475" fmla="*/ 1610285 w 3841541"/>
                  <a:gd name="connsiteY1475" fmla="*/ 3739439 h 3868704"/>
                  <a:gd name="connsiteX1476" fmla="*/ 1542396 w 3841541"/>
                  <a:gd name="connsiteY1476" fmla="*/ 3709679 h 3868704"/>
                  <a:gd name="connsiteX1477" fmla="*/ 1410340 w 3841541"/>
                  <a:gd name="connsiteY1477" fmla="*/ 3641791 h 3868704"/>
                  <a:gd name="connsiteX1478" fmla="*/ 1177845 w 3841541"/>
                  <a:gd name="connsiteY1478" fmla="*/ 3500434 h 3868704"/>
                  <a:gd name="connsiteX1479" fmla="*/ 1176915 w 3841541"/>
                  <a:gd name="connsiteY1479" fmla="*/ 3499504 h 3868704"/>
                  <a:gd name="connsiteX1480" fmla="*/ 1156456 w 3841541"/>
                  <a:gd name="connsiteY1480" fmla="*/ 3486485 h 3868704"/>
                  <a:gd name="connsiteX1481" fmla="*/ 1113677 w 3841541"/>
                  <a:gd name="connsiteY1481" fmla="*/ 3459515 h 3868704"/>
                  <a:gd name="connsiteX1482" fmla="*/ 1109027 w 3841541"/>
                  <a:gd name="connsiteY1482" fmla="*/ 3456725 h 3868704"/>
                  <a:gd name="connsiteX1483" fmla="*/ 1029979 w 3841541"/>
                  <a:gd name="connsiteY1483" fmla="*/ 3406506 h 3868704"/>
                  <a:gd name="connsiteX1484" fmla="*/ 1029049 w 3841541"/>
                  <a:gd name="connsiteY1484" fmla="*/ 3406506 h 3868704"/>
                  <a:gd name="connsiteX1485" fmla="*/ 1028119 w 3841541"/>
                  <a:gd name="connsiteY1485" fmla="*/ 3406506 h 3868704"/>
                  <a:gd name="connsiteX1486" fmla="*/ 1027189 w 3841541"/>
                  <a:gd name="connsiteY1486" fmla="*/ 3405577 h 3868704"/>
                  <a:gd name="connsiteX1487" fmla="*/ 607769 w 3841541"/>
                  <a:gd name="connsiteY1487" fmla="*/ 3079155 h 3868704"/>
                  <a:gd name="connsiteX1488" fmla="*/ 433864 w 3841541"/>
                  <a:gd name="connsiteY1488" fmla="*/ 2901529 h 3868704"/>
                  <a:gd name="connsiteX1489" fmla="*/ 128831 w 3841541"/>
                  <a:gd name="connsiteY1489" fmla="*/ 2464440 h 3868704"/>
                  <a:gd name="connsiteX1490" fmla="*/ 111161 w 3841541"/>
                  <a:gd name="connsiteY1490" fmla="*/ 2430031 h 3868704"/>
                  <a:gd name="connsiteX1491" fmla="*/ 112091 w 3841541"/>
                  <a:gd name="connsiteY1491" fmla="*/ 2432820 h 3868704"/>
                  <a:gd name="connsiteX1492" fmla="*/ 112091 w 3841541"/>
                  <a:gd name="connsiteY1492" fmla="*/ 2431890 h 3868704"/>
                  <a:gd name="connsiteX1493" fmla="*/ 111161 w 3841541"/>
                  <a:gd name="connsiteY1493" fmla="*/ 2430961 h 3868704"/>
                  <a:gd name="connsiteX1494" fmla="*/ 111161 w 3841541"/>
                  <a:gd name="connsiteY1494" fmla="*/ 2430031 h 3868704"/>
                  <a:gd name="connsiteX1495" fmla="*/ 91632 w 3841541"/>
                  <a:gd name="connsiteY1495" fmla="*/ 2390041 h 3868704"/>
                  <a:gd name="connsiteX1496" fmla="*/ 127901 w 3841541"/>
                  <a:gd name="connsiteY1496" fmla="*/ 2369582 h 3868704"/>
                  <a:gd name="connsiteX1497" fmla="*/ 128831 w 3841541"/>
                  <a:gd name="connsiteY1497" fmla="*/ 2368652 h 3868704"/>
                  <a:gd name="connsiteX1498" fmla="*/ 134411 w 3841541"/>
                  <a:gd name="connsiteY1498" fmla="*/ 2365862 h 3868704"/>
                  <a:gd name="connsiteX1499" fmla="*/ 177190 w 3841541"/>
                  <a:gd name="connsiteY1499" fmla="*/ 2340753 h 3868704"/>
                  <a:gd name="connsiteX1500" fmla="*/ 264608 w 3841541"/>
                  <a:gd name="connsiteY1500" fmla="*/ 2291464 h 3868704"/>
                  <a:gd name="connsiteX1501" fmla="*/ 443163 w 3841541"/>
                  <a:gd name="connsiteY1501" fmla="*/ 2197536 h 3868704"/>
                  <a:gd name="connsiteX1502" fmla="*/ 443163 w 3841541"/>
                  <a:gd name="connsiteY1502" fmla="*/ 2197536 h 3868704"/>
                  <a:gd name="connsiteX1503" fmla="*/ 449673 w 3841541"/>
                  <a:gd name="connsiteY1503" fmla="*/ 2194746 h 3868704"/>
                  <a:gd name="connsiteX1504" fmla="*/ 457113 w 3841541"/>
                  <a:gd name="connsiteY1504" fmla="*/ 2191026 h 3868704"/>
                  <a:gd name="connsiteX1505" fmla="*/ 572430 w 3841541"/>
                  <a:gd name="connsiteY1505" fmla="*/ 2135228 h 3868704"/>
                  <a:gd name="connsiteX1506" fmla="*/ 612419 w 3841541"/>
                  <a:gd name="connsiteY1506" fmla="*/ 2116628 h 3868704"/>
                  <a:gd name="connsiteX1507" fmla="*/ 691467 w 3841541"/>
                  <a:gd name="connsiteY1507" fmla="*/ 2079429 h 3868704"/>
                  <a:gd name="connsiteX1508" fmla="*/ 927681 w 3841541"/>
                  <a:gd name="connsiteY1508" fmla="*/ 1963182 h 3868704"/>
                  <a:gd name="connsiteX1509" fmla="*/ 993710 w 3841541"/>
                  <a:gd name="connsiteY1509" fmla="*/ 1926913 h 3868704"/>
                  <a:gd name="connsiteX1510" fmla="*/ 1058808 w 3841541"/>
                  <a:gd name="connsiteY1510" fmla="*/ 1888784 h 3868704"/>
                  <a:gd name="connsiteX1511" fmla="*/ 1107167 w 3841541"/>
                  <a:gd name="connsiteY1511" fmla="*/ 1859954 h 3868704"/>
                  <a:gd name="connsiteX1512" fmla="*/ 1084848 w 3841541"/>
                  <a:gd name="connsiteY1512" fmla="*/ 1892504 h 3868704"/>
                  <a:gd name="connsiteX1513" fmla="*/ 1062528 w 3841541"/>
                  <a:gd name="connsiteY1513" fmla="*/ 1953882 h 3868704"/>
                  <a:gd name="connsiteX1514" fmla="*/ 1068108 w 3841541"/>
                  <a:gd name="connsiteY1514" fmla="*/ 2022700 h 3868704"/>
                  <a:gd name="connsiteX1515" fmla="*/ 1083918 w 3841541"/>
                  <a:gd name="connsiteY1515" fmla="*/ 2058970 h 3868704"/>
                  <a:gd name="connsiteX1516" fmla="*/ 1102517 w 3841541"/>
                  <a:gd name="connsiteY1516" fmla="*/ 2085939 h 3868704"/>
                  <a:gd name="connsiteX1517" fmla="*/ 1114607 w 3841541"/>
                  <a:gd name="connsiteY1517" fmla="*/ 2098959 h 3868704"/>
                  <a:gd name="connsiteX1518" fmla="*/ 1129486 w 3841541"/>
                  <a:gd name="connsiteY1518" fmla="*/ 2110118 h 3868704"/>
                  <a:gd name="connsiteX1519" fmla="*/ 1156456 w 3841541"/>
                  <a:gd name="connsiteY1519" fmla="*/ 2122208 h 3868704"/>
                  <a:gd name="connsiteX1520" fmla="*/ 1186215 w 3841541"/>
                  <a:gd name="connsiteY1520" fmla="*/ 2125928 h 3868704"/>
                  <a:gd name="connsiteX1521" fmla="*/ 1189005 w 3841541"/>
                  <a:gd name="connsiteY1521" fmla="*/ 2125928 h 3868704"/>
                  <a:gd name="connsiteX1522" fmla="*/ 1214114 w 3841541"/>
                  <a:gd name="connsiteY1522" fmla="*/ 2123138 h 3868704"/>
                  <a:gd name="connsiteX1523" fmla="*/ 1246664 w 3841541"/>
                  <a:gd name="connsiteY1523" fmla="*/ 2113838 h 3868704"/>
                  <a:gd name="connsiteX1524" fmla="*/ 1280143 w 3841541"/>
                  <a:gd name="connsiteY1524" fmla="*/ 2098959 h 3868704"/>
                  <a:gd name="connsiteX1525" fmla="*/ 1343381 w 3841541"/>
                  <a:gd name="connsiteY1525" fmla="*/ 2059899 h 3868704"/>
                  <a:gd name="connsiteX1526" fmla="*/ 1407550 w 3841541"/>
                  <a:gd name="connsiteY1526" fmla="*/ 2009681 h 3868704"/>
                  <a:gd name="connsiteX1527" fmla="*/ 1466138 w 3841541"/>
                  <a:gd name="connsiteY1527" fmla="*/ 1956672 h 3868704"/>
                  <a:gd name="connsiteX1528" fmla="*/ 1849289 w 3841541"/>
                  <a:gd name="connsiteY1528" fmla="*/ 2263565 h 3868704"/>
                  <a:gd name="connsiteX1529" fmla="*/ 1937637 w 3841541"/>
                  <a:gd name="connsiteY1529" fmla="*/ 2312853 h 3868704"/>
                  <a:gd name="connsiteX1530" fmla="*/ 1981345 w 3841541"/>
                  <a:gd name="connsiteY1530" fmla="*/ 2334243 h 3868704"/>
                  <a:gd name="connsiteX1531" fmla="*/ 2018545 w 3841541"/>
                  <a:gd name="connsiteY1531" fmla="*/ 2350982 h 3868704"/>
                  <a:gd name="connsiteX1532" fmla="*/ 2016685 w 3841541"/>
                  <a:gd name="connsiteY1532" fmla="*/ 2353772 h 3868704"/>
                  <a:gd name="connsiteX1533" fmla="*/ 1976696 w 3841541"/>
                  <a:gd name="connsiteY1533" fmla="*/ 2421661 h 3868704"/>
                  <a:gd name="connsiteX1534" fmla="*/ 1943216 w 3841541"/>
                  <a:gd name="connsiteY1534" fmla="*/ 2500709 h 3868704"/>
                  <a:gd name="connsiteX1535" fmla="*/ 1934847 w 3841541"/>
                  <a:gd name="connsiteY1535" fmla="*/ 2580687 h 3868704"/>
                  <a:gd name="connsiteX1536" fmla="*/ 1939496 w 3841541"/>
                  <a:gd name="connsiteY1536" fmla="*/ 2600216 h 3868704"/>
                  <a:gd name="connsiteX1537" fmla="*/ 1947866 w 3841541"/>
                  <a:gd name="connsiteY1537" fmla="*/ 2620676 h 3868704"/>
                  <a:gd name="connsiteX1538" fmla="*/ 1973906 w 3841541"/>
                  <a:gd name="connsiteY1538" fmla="*/ 2653225 h 3868704"/>
                  <a:gd name="connsiteX1539" fmla="*/ 1993435 w 3841541"/>
                  <a:gd name="connsiteY1539" fmla="*/ 2667175 h 3868704"/>
                  <a:gd name="connsiteX1540" fmla="*/ 2012035 w 3841541"/>
                  <a:gd name="connsiteY1540" fmla="*/ 2677405 h 3868704"/>
                  <a:gd name="connsiteX1541" fmla="*/ 2039934 w 3841541"/>
                  <a:gd name="connsiteY1541" fmla="*/ 2685774 h 3868704"/>
                  <a:gd name="connsiteX1542" fmla="*/ 2055744 w 3841541"/>
                  <a:gd name="connsiteY1542" fmla="*/ 2686704 h 3868704"/>
                  <a:gd name="connsiteX1543" fmla="*/ 2096663 w 3841541"/>
                  <a:gd name="connsiteY1543" fmla="*/ 2679264 h 3868704"/>
                  <a:gd name="connsiteX1544" fmla="*/ 2148741 w 3841541"/>
                  <a:gd name="connsiteY1544" fmla="*/ 2649505 h 3868704"/>
                  <a:gd name="connsiteX1545" fmla="*/ 2222210 w 3841541"/>
                  <a:gd name="connsiteY1545" fmla="*/ 2570457 h 3868704"/>
                  <a:gd name="connsiteX1546" fmla="*/ 2176641 w 3841541"/>
                  <a:gd name="connsiteY1546" fmla="*/ 2722973 h 3868704"/>
                  <a:gd name="connsiteX1547" fmla="*/ 2176641 w 3841541"/>
                  <a:gd name="connsiteY1547" fmla="*/ 2722973 h 3868704"/>
                  <a:gd name="connsiteX1548" fmla="*/ 2230579 w 3841541"/>
                  <a:gd name="connsiteY1548" fmla="*/ 2509079 h 3868704"/>
                  <a:gd name="connsiteX1549" fmla="*/ 2144092 w 3841541"/>
                  <a:gd name="connsiteY1549" fmla="*/ 2616026 h 3868704"/>
                  <a:gd name="connsiteX1550" fmla="*/ 2101313 w 3841541"/>
                  <a:gd name="connsiteY1550" fmla="*/ 2645785 h 3868704"/>
                  <a:gd name="connsiteX1551" fmla="*/ 2074343 w 3841541"/>
                  <a:gd name="connsiteY1551" fmla="*/ 2655085 h 3868704"/>
                  <a:gd name="connsiteX1552" fmla="*/ 2055744 w 3841541"/>
                  <a:gd name="connsiteY1552" fmla="*/ 2656945 h 3868704"/>
                  <a:gd name="connsiteX1553" fmla="*/ 2052954 w 3841541"/>
                  <a:gd name="connsiteY1553" fmla="*/ 2656945 h 3868704"/>
                  <a:gd name="connsiteX1554" fmla="*/ 2032494 w 3841541"/>
                  <a:gd name="connsiteY1554" fmla="*/ 2653225 h 3868704"/>
                  <a:gd name="connsiteX1555" fmla="*/ 2005525 w 3841541"/>
                  <a:gd name="connsiteY1555" fmla="*/ 2640205 h 3868704"/>
                  <a:gd name="connsiteX1556" fmla="*/ 1985065 w 3841541"/>
                  <a:gd name="connsiteY1556" fmla="*/ 2622536 h 3868704"/>
                  <a:gd name="connsiteX1557" fmla="*/ 1972976 w 3841541"/>
                  <a:gd name="connsiteY1557" fmla="*/ 2604866 h 3868704"/>
                  <a:gd name="connsiteX1558" fmla="*/ 1965536 w 3841541"/>
                  <a:gd name="connsiteY1558" fmla="*/ 2583477 h 3868704"/>
                  <a:gd name="connsiteX1559" fmla="*/ 1963676 w 3841541"/>
                  <a:gd name="connsiteY1559" fmla="*/ 2554647 h 3868704"/>
                  <a:gd name="connsiteX1560" fmla="*/ 1973906 w 3841541"/>
                  <a:gd name="connsiteY1560" fmla="*/ 2501639 h 3868704"/>
                  <a:gd name="connsiteX1561" fmla="*/ 2046444 w 3841541"/>
                  <a:gd name="connsiteY1561" fmla="*/ 2362142 h 3868704"/>
                  <a:gd name="connsiteX1562" fmla="*/ 2053884 w 3841541"/>
                  <a:gd name="connsiteY1562" fmla="*/ 2350052 h 3868704"/>
                  <a:gd name="connsiteX1563" fmla="*/ 2185940 w 3841541"/>
                  <a:gd name="connsiteY1563" fmla="*/ 2120348 h 3868704"/>
                  <a:gd name="connsiteX1564" fmla="*/ 2228719 w 3841541"/>
                  <a:gd name="connsiteY1564" fmla="*/ 2028280 h 3868704"/>
                  <a:gd name="connsiteX1565" fmla="*/ 2358916 w 3841541"/>
                  <a:gd name="connsiteY1565" fmla="*/ 2089659 h 3868704"/>
                  <a:gd name="connsiteX1566" fmla="*/ 2417505 w 3841541"/>
                  <a:gd name="connsiteY1566" fmla="*/ 2111978 h 3868704"/>
                  <a:gd name="connsiteX1567" fmla="*/ 2411925 w 3841541"/>
                  <a:gd name="connsiteY1567" fmla="*/ 2127788 h 3868704"/>
                  <a:gd name="connsiteX1568" fmla="*/ 2409135 w 3841541"/>
                  <a:gd name="connsiteY1568" fmla="*/ 2136158 h 3868704"/>
                  <a:gd name="connsiteX1569" fmla="*/ 2397045 w 3841541"/>
                  <a:gd name="connsiteY1569" fmla="*/ 2168707 h 3868704"/>
                  <a:gd name="connsiteX1570" fmla="*/ 2384956 w 3841541"/>
                  <a:gd name="connsiteY1570" fmla="*/ 2198466 h 3868704"/>
                  <a:gd name="connsiteX1571" fmla="*/ 2384026 w 3841541"/>
                  <a:gd name="connsiteY1571" fmla="*/ 2199396 h 3868704"/>
                  <a:gd name="connsiteX1572" fmla="*/ 2382166 w 3841541"/>
                  <a:gd name="connsiteY1572" fmla="*/ 2204976 h 3868704"/>
                  <a:gd name="connsiteX1573" fmla="*/ 2377516 w 3841541"/>
                  <a:gd name="connsiteY1573" fmla="*/ 2216136 h 3868704"/>
                  <a:gd name="connsiteX1574" fmla="*/ 2374726 w 3841541"/>
                  <a:gd name="connsiteY1574" fmla="*/ 2222645 h 3868704"/>
                  <a:gd name="connsiteX1575" fmla="*/ 2362636 w 3841541"/>
                  <a:gd name="connsiteY1575" fmla="*/ 2252405 h 3868704"/>
                  <a:gd name="connsiteX1576" fmla="*/ 2303118 w 3841541"/>
                  <a:gd name="connsiteY1576" fmla="*/ 2381672 h 3868704"/>
                  <a:gd name="connsiteX1577" fmla="*/ 2230579 w 3841541"/>
                  <a:gd name="connsiteY1577" fmla="*/ 2509079 h 3868704"/>
                  <a:gd name="connsiteX1578" fmla="*/ 2503063 w 3841541"/>
                  <a:gd name="connsiteY1578" fmla="*/ 2427240 h 3868704"/>
                  <a:gd name="connsiteX1579" fmla="*/ 2492833 w 3841541"/>
                  <a:gd name="connsiteY1579" fmla="*/ 2471880 h 3868704"/>
                  <a:gd name="connsiteX1580" fmla="*/ 2489113 w 3841541"/>
                  <a:gd name="connsiteY1580" fmla="*/ 2495129 h 3868704"/>
                  <a:gd name="connsiteX1581" fmla="*/ 2487253 w 3841541"/>
                  <a:gd name="connsiteY1581" fmla="*/ 2508149 h 3868704"/>
                  <a:gd name="connsiteX1582" fmla="*/ 2487253 w 3841541"/>
                  <a:gd name="connsiteY1582" fmla="*/ 2510009 h 3868704"/>
                  <a:gd name="connsiteX1583" fmla="*/ 2481673 w 3841541"/>
                  <a:gd name="connsiteY1583" fmla="*/ 2508149 h 3868704"/>
                  <a:gd name="connsiteX1584" fmla="*/ 2462144 w 3841541"/>
                  <a:gd name="connsiteY1584" fmla="*/ 2504429 h 3868704"/>
                  <a:gd name="connsiteX1585" fmla="*/ 2417505 w 3841541"/>
                  <a:gd name="connsiteY1585" fmla="*/ 2499779 h 3868704"/>
                  <a:gd name="connsiteX1586" fmla="*/ 2400765 w 3841541"/>
                  <a:gd name="connsiteY1586" fmla="*/ 2498849 h 3868704"/>
                  <a:gd name="connsiteX1587" fmla="*/ 2334737 w 3841541"/>
                  <a:gd name="connsiteY1587" fmla="*/ 2493269 h 3868704"/>
                  <a:gd name="connsiteX1588" fmla="*/ 2334737 w 3841541"/>
                  <a:gd name="connsiteY1588" fmla="*/ 2493269 h 3868704"/>
                  <a:gd name="connsiteX1589" fmla="*/ 2334737 w 3841541"/>
                  <a:gd name="connsiteY1589" fmla="*/ 2493269 h 3868704"/>
                  <a:gd name="connsiteX1590" fmla="*/ 2333807 w 3841541"/>
                  <a:gd name="connsiteY1590" fmla="*/ 2493269 h 3868704"/>
                  <a:gd name="connsiteX1591" fmla="*/ 2278938 w 3841541"/>
                  <a:gd name="connsiteY1591" fmla="*/ 2483039 h 3868704"/>
                  <a:gd name="connsiteX1592" fmla="*/ 2383096 w 3841541"/>
                  <a:gd name="connsiteY1592" fmla="*/ 2269144 h 3868704"/>
                  <a:gd name="connsiteX1593" fmla="*/ 2392396 w 3841541"/>
                  <a:gd name="connsiteY1593" fmla="*/ 2247755 h 3868704"/>
                  <a:gd name="connsiteX1594" fmla="*/ 2405415 w 3841541"/>
                  <a:gd name="connsiteY1594" fmla="*/ 2217066 h 3868704"/>
                  <a:gd name="connsiteX1595" fmla="*/ 2410995 w 3841541"/>
                  <a:gd name="connsiteY1595" fmla="*/ 2204976 h 3868704"/>
                  <a:gd name="connsiteX1596" fmla="*/ 2423085 w 3841541"/>
                  <a:gd name="connsiteY1596" fmla="*/ 2178007 h 3868704"/>
                  <a:gd name="connsiteX1597" fmla="*/ 2435175 w 3841541"/>
                  <a:gd name="connsiteY1597" fmla="*/ 2145457 h 3868704"/>
                  <a:gd name="connsiteX1598" fmla="*/ 2441684 w 3841541"/>
                  <a:gd name="connsiteY1598" fmla="*/ 2126858 h 3868704"/>
                  <a:gd name="connsiteX1599" fmla="*/ 2443544 w 3841541"/>
                  <a:gd name="connsiteY1599" fmla="*/ 2121278 h 3868704"/>
                  <a:gd name="connsiteX1600" fmla="*/ 2495623 w 3841541"/>
                  <a:gd name="connsiteY1600" fmla="*/ 2137088 h 3868704"/>
                  <a:gd name="connsiteX1601" fmla="*/ 2570021 w 3841541"/>
                  <a:gd name="connsiteY1601" fmla="*/ 2152897 h 3868704"/>
                  <a:gd name="connsiteX1602" fmla="*/ 2569091 w 3841541"/>
                  <a:gd name="connsiteY1602" fmla="*/ 2157547 h 3868704"/>
                  <a:gd name="connsiteX1603" fmla="*/ 2569091 w 3841541"/>
                  <a:gd name="connsiteY1603" fmla="*/ 2161267 h 3868704"/>
                  <a:gd name="connsiteX1604" fmla="*/ 2529102 w 3841541"/>
                  <a:gd name="connsiteY1604" fmla="*/ 2337963 h 3868704"/>
                  <a:gd name="connsiteX1605" fmla="*/ 2523522 w 3841541"/>
                  <a:gd name="connsiteY1605" fmla="*/ 2357492 h 3868704"/>
                  <a:gd name="connsiteX1606" fmla="*/ 2503063 w 3841541"/>
                  <a:gd name="connsiteY1606" fmla="*/ 2427240 h 3868704"/>
                  <a:gd name="connsiteX1607" fmla="*/ 3112198 w 3841541"/>
                  <a:gd name="connsiteY1607" fmla="*/ 2139878 h 3868704"/>
                  <a:gd name="connsiteX1608" fmla="*/ 3114058 w 3841541"/>
                  <a:gd name="connsiteY1608" fmla="*/ 2139878 h 3868704"/>
                  <a:gd name="connsiteX1609" fmla="*/ 3128937 w 3841541"/>
                  <a:gd name="connsiteY1609" fmla="*/ 2136158 h 3868704"/>
                  <a:gd name="connsiteX1610" fmla="*/ 3202406 w 3841541"/>
                  <a:gd name="connsiteY1610" fmla="*/ 2114768 h 3868704"/>
                  <a:gd name="connsiteX1611" fmla="*/ 3264714 w 3841541"/>
                  <a:gd name="connsiteY1611" fmla="*/ 2076639 h 3868704"/>
                  <a:gd name="connsiteX1612" fmla="*/ 3271224 w 3841541"/>
                  <a:gd name="connsiteY1612" fmla="*/ 2070129 h 3868704"/>
                  <a:gd name="connsiteX1613" fmla="*/ 3273084 w 3841541"/>
                  <a:gd name="connsiteY1613" fmla="*/ 2068269 h 3868704"/>
                  <a:gd name="connsiteX1614" fmla="*/ 3275874 w 3841541"/>
                  <a:gd name="connsiteY1614" fmla="*/ 2064549 h 3868704"/>
                  <a:gd name="connsiteX1615" fmla="*/ 3277734 w 3841541"/>
                  <a:gd name="connsiteY1615" fmla="*/ 2062690 h 3868704"/>
                  <a:gd name="connsiteX1616" fmla="*/ 3284244 w 3841541"/>
                  <a:gd name="connsiteY1616" fmla="*/ 2055250 h 3868704"/>
                  <a:gd name="connsiteX1617" fmla="*/ 3312143 w 3841541"/>
                  <a:gd name="connsiteY1617" fmla="*/ 2027350 h 3868704"/>
                  <a:gd name="connsiteX1618" fmla="*/ 3325162 w 3841541"/>
                  <a:gd name="connsiteY1618" fmla="*/ 2018980 h 3868704"/>
                  <a:gd name="connsiteX1619" fmla="*/ 3329812 w 3841541"/>
                  <a:gd name="connsiteY1619" fmla="*/ 2017121 h 3868704"/>
                  <a:gd name="connsiteX1620" fmla="*/ 3331672 w 3841541"/>
                  <a:gd name="connsiteY1620" fmla="*/ 2017121 h 3868704"/>
                  <a:gd name="connsiteX1621" fmla="*/ 3332602 w 3841541"/>
                  <a:gd name="connsiteY1621" fmla="*/ 2017121 h 3868704"/>
                  <a:gd name="connsiteX1622" fmla="*/ 3333532 w 3841541"/>
                  <a:gd name="connsiteY1622" fmla="*/ 2017121 h 3868704"/>
                  <a:gd name="connsiteX1623" fmla="*/ 3334462 w 3841541"/>
                  <a:gd name="connsiteY1623" fmla="*/ 2018050 h 3868704"/>
                  <a:gd name="connsiteX1624" fmla="*/ 3336322 w 3841541"/>
                  <a:gd name="connsiteY1624" fmla="*/ 2021771 h 3868704"/>
                  <a:gd name="connsiteX1625" fmla="*/ 3339112 w 3841541"/>
                  <a:gd name="connsiteY1625" fmla="*/ 2031070 h 3868704"/>
                  <a:gd name="connsiteX1626" fmla="*/ 3339112 w 3841541"/>
                  <a:gd name="connsiteY1626" fmla="*/ 2034790 h 3868704"/>
                  <a:gd name="connsiteX1627" fmla="*/ 3333532 w 3841541"/>
                  <a:gd name="connsiteY1627" fmla="*/ 2055250 h 3868704"/>
                  <a:gd name="connsiteX1628" fmla="*/ 3316793 w 3841541"/>
                  <a:gd name="connsiteY1628" fmla="*/ 2091519 h 3868704"/>
                  <a:gd name="connsiteX1629" fmla="*/ 3296333 w 3841541"/>
                  <a:gd name="connsiteY1629" fmla="*/ 2124998 h 3868704"/>
                  <a:gd name="connsiteX1630" fmla="*/ 3281454 w 3841541"/>
                  <a:gd name="connsiteY1630" fmla="*/ 2141738 h 3868704"/>
                  <a:gd name="connsiteX1631" fmla="*/ 3279594 w 3841541"/>
                  <a:gd name="connsiteY1631" fmla="*/ 2143597 h 3868704"/>
                  <a:gd name="connsiteX1632" fmla="*/ 3274944 w 3841541"/>
                  <a:gd name="connsiteY1632" fmla="*/ 2150107 h 3868704"/>
                  <a:gd name="connsiteX1633" fmla="*/ 3275874 w 3841541"/>
                  <a:gd name="connsiteY1633" fmla="*/ 2158477 h 3868704"/>
                  <a:gd name="connsiteX1634" fmla="*/ 3286104 w 3841541"/>
                  <a:gd name="connsiteY1634" fmla="*/ 2164057 h 3868704"/>
                  <a:gd name="connsiteX1635" fmla="*/ 3291683 w 3841541"/>
                  <a:gd name="connsiteY1635" fmla="*/ 2162197 h 3868704"/>
                  <a:gd name="connsiteX1636" fmla="*/ 3304703 w 3841541"/>
                  <a:gd name="connsiteY1636" fmla="*/ 2149177 h 3868704"/>
                  <a:gd name="connsiteX1637" fmla="*/ 3319583 w 3841541"/>
                  <a:gd name="connsiteY1637" fmla="*/ 2127788 h 3868704"/>
                  <a:gd name="connsiteX1638" fmla="*/ 3332602 w 3841541"/>
                  <a:gd name="connsiteY1638" fmla="*/ 2105469 h 3868704"/>
                  <a:gd name="connsiteX1639" fmla="*/ 3383751 w 3841541"/>
                  <a:gd name="connsiteY1639" fmla="*/ 2076639 h 3868704"/>
                  <a:gd name="connsiteX1640" fmla="*/ 3407930 w 3841541"/>
                  <a:gd name="connsiteY1640" fmla="*/ 2069199 h 3868704"/>
                  <a:gd name="connsiteX1641" fmla="*/ 3413510 w 3841541"/>
                  <a:gd name="connsiteY1641" fmla="*/ 2069199 h 3868704"/>
                  <a:gd name="connsiteX1642" fmla="*/ 3416300 w 3841541"/>
                  <a:gd name="connsiteY1642" fmla="*/ 2069199 h 3868704"/>
                  <a:gd name="connsiteX1643" fmla="*/ 3420020 w 3841541"/>
                  <a:gd name="connsiteY1643" fmla="*/ 2070129 h 3868704"/>
                  <a:gd name="connsiteX1644" fmla="*/ 3421880 w 3841541"/>
                  <a:gd name="connsiteY1644" fmla="*/ 2071059 h 3868704"/>
                  <a:gd name="connsiteX1645" fmla="*/ 3423740 w 3841541"/>
                  <a:gd name="connsiteY1645" fmla="*/ 2071989 h 3868704"/>
                  <a:gd name="connsiteX1646" fmla="*/ 3424670 w 3841541"/>
                  <a:gd name="connsiteY1646" fmla="*/ 2073849 h 3868704"/>
                  <a:gd name="connsiteX1647" fmla="*/ 3425600 w 3841541"/>
                  <a:gd name="connsiteY1647" fmla="*/ 2078499 h 3868704"/>
                  <a:gd name="connsiteX1648" fmla="*/ 3425600 w 3841541"/>
                  <a:gd name="connsiteY1648" fmla="*/ 2080359 h 3868704"/>
                  <a:gd name="connsiteX1649" fmla="*/ 3424670 w 3841541"/>
                  <a:gd name="connsiteY1649" fmla="*/ 2082219 h 3868704"/>
                  <a:gd name="connsiteX1650" fmla="*/ 3420950 w 3841541"/>
                  <a:gd name="connsiteY1650" fmla="*/ 2087799 h 3868704"/>
                  <a:gd name="connsiteX1651" fmla="*/ 3398631 w 3841541"/>
                  <a:gd name="connsiteY1651" fmla="*/ 2109188 h 3868704"/>
                  <a:gd name="connsiteX1652" fmla="*/ 3395841 w 3841541"/>
                  <a:gd name="connsiteY1652" fmla="*/ 2112908 h 3868704"/>
                  <a:gd name="connsiteX1653" fmla="*/ 3393051 w 3841541"/>
                  <a:gd name="connsiteY1653" fmla="*/ 2114768 h 3868704"/>
                  <a:gd name="connsiteX1654" fmla="*/ 3373521 w 3841541"/>
                  <a:gd name="connsiteY1654" fmla="*/ 2135228 h 3868704"/>
                  <a:gd name="connsiteX1655" fmla="*/ 3373521 w 3841541"/>
                  <a:gd name="connsiteY1655" fmla="*/ 2143597 h 3868704"/>
                  <a:gd name="connsiteX1656" fmla="*/ 3380961 w 3841541"/>
                  <a:gd name="connsiteY1656" fmla="*/ 2148247 h 3868704"/>
                  <a:gd name="connsiteX1657" fmla="*/ 3397701 w 3841541"/>
                  <a:gd name="connsiteY1657" fmla="*/ 2146388 h 3868704"/>
                  <a:gd name="connsiteX1658" fmla="*/ 3409790 w 3841541"/>
                  <a:gd name="connsiteY1658" fmla="*/ 2145457 h 3868704"/>
                  <a:gd name="connsiteX1659" fmla="*/ 3434900 w 3841541"/>
                  <a:gd name="connsiteY1659" fmla="*/ 2144527 h 3868704"/>
                  <a:gd name="connsiteX1660" fmla="*/ 3448850 w 3841541"/>
                  <a:gd name="connsiteY1660" fmla="*/ 2145457 h 3868704"/>
                  <a:gd name="connsiteX1661" fmla="*/ 3462799 w 3841541"/>
                  <a:gd name="connsiteY1661" fmla="*/ 2148247 h 3868704"/>
                  <a:gd name="connsiteX1662" fmla="*/ 3467449 w 3841541"/>
                  <a:gd name="connsiteY1662" fmla="*/ 2151037 h 3868704"/>
                  <a:gd name="connsiteX1663" fmla="*/ 3469309 w 3841541"/>
                  <a:gd name="connsiteY1663" fmla="*/ 2152897 h 3868704"/>
                  <a:gd name="connsiteX1664" fmla="*/ 3470239 w 3841541"/>
                  <a:gd name="connsiteY1664" fmla="*/ 2154757 h 3868704"/>
                  <a:gd name="connsiteX1665" fmla="*/ 3471169 w 3841541"/>
                  <a:gd name="connsiteY1665" fmla="*/ 2156617 h 3868704"/>
                  <a:gd name="connsiteX1666" fmla="*/ 3471169 w 3841541"/>
                  <a:gd name="connsiteY1666" fmla="*/ 2158477 h 3868704"/>
                  <a:gd name="connsiteX1667" fmla="*/ 3471169 w 3841541"/>
                  <a:gd name="connsiteY1667" fmla="*/ 2159407 h 3868704"/>
                  <a:gd name="connsiteX1668" fmla="*/ 3470239 w 3841541"/>
                  <a:gd name="connsiteY1668" fmla="*/ 2162197 h 3868704"/>
                  <a:gd name="connsiteX1669" fmla="*/ 3466519 w 3841541"/>
                  <a:gd name="connsiteY1669" fmla="*/ 2165917 h 3868704"/>
                  <a:gd name="connsiteX1670" fmla="*/ 3449779 w 3841541"/>
                  <a:gd name="connsiteY1670" fmla="*/ 2175217 h 3868704"/>
                  <a:gd name="connsiteX1671" fmla="*/ 3426530 w 3841541"/>
                  <a:gd name="connsiteY1671" fmla="*/ 2184517 h 3868704"/>
                  <a:gd name="connsiteX1672" fmla="*/ 3423740 w 3841541"/>
                  <a:gd name="connsiteY1672" fmla="*/ 2185446 h 3868704"/>
                  <a:gd name="connsiteX1673" fmla="*/ 3406071 w 3841541"/>
                  <a:gd name="connsiteY1673" fmla="*/ 2192886 h 3868704"/>
                  <a:gd name="connsiteX1674" fmla="*/ 3401421 w 3841541"/>
                  <a:gd name="connsiteY1674" fmla="*/ 2200326 h 3868704"/>
                  <a:gd name="connsiteX1675" fmla="*/ 3407930 w 3841541"/>
                  <a:gd name="connsiteY1675" fmla="*/ 2208696 h 3868704"/>
                  <a:gd name="connsiteX1676" fmla="*/ 3422810 w 3841541"/>
                  <a:gd name="connsiteY1676" fmla="*/ 2211486 h 3868704"/>
                  <a:gd name="connsiteX1677" fmla="*/ 3425600 w 3841541"/>
                  <a:gd name="connsiteY1677" fmla="*/ 2211486 h 3868704"/>
                  <a:gd name="connsiteX1678" fmla="*/ 3433970 w 3841541"/>
                  <a:gd name="connsiteY1678" fmla="*/ 2212416 h 3868704"/>
                  <a:gd name="connsiteX1679" fmla="*/ 3449779 w 3841541"/>
                  <a:gd name="connsiteY1679" fmla="*/ 2214276 h 3868704"/>
                  <a:gd name="connsiteX1680" fmla="*/ 3473959 w 3841541"/>
                  <a:gd name="connsiteY1680" fmla="*/ 2218926 h 3868704"/>
                  <a:gd name="connsiteX1681" fmla="*/ 3480469 w 3841541"/>
                  <a:gd name="connsiteY1681" fmla="*/ 2221716 h 3868704"/>
                  <a:gd name="connsiteX1682" fmla="*/ 3482329 w 3841541"/>
                  <a:gd name="connsiteY1682" fmla="*/ 2223576 h 3868704"/>
                  <a:gd name="connsiteX1683" fmla="*/ 3483259 w 3841541"/>
                  <a:gd name="connsiteY1683" fmla="*/ 2224506 h 3868704"/>
                  <a:gd name="connsiteX1684" fmla="*/ 3483259 w 3841541"/>
                  <a:gd name="connsiteY1684" fmla="*/ 2225436 h 3868704"/>
                  <a:gd name="connsiteX1685" fmla="*/ 3483259 w 3841541"/>
                  <a:gd name="connsiteY1685" fmla="*/ 2226366 h 3868704"/>
                  <a:gd name="connsiteX1686" fmla="*/ 3482329 w 3841541"/>
                  <a:gd name="connsiteY1686" fmla="*/ 2227295 h 3868704"/>
                  <a:gd name="connsiteX1687" fmla="*/ 3479539 w 3841541"/>
                  <a:gd name="connsiteY1687" fmla="*/ 2230085 h 3868704"/>
                  <a:gd name="connsiteX1688" fmla="*/ 3468379 w 3841541"/>
                  <a:gd name="connsiteY1688" fmla="*/ 2236595 h 3868704"/>
                  <a:gd name="connsiteX1689" fmla="*/ 3437690 w 3841541"/>
                  <a:gd name="connsiteY1689" fmla="*/ 2246825 h 3868704"/>
                  <a:gd name="connsiteX1690" fmla="*/ 3433970 w 3841541"/>
                  <a:gd name="connsiteY1690" fmla="*/ 2247755 h 3868704"/>
                  <a:gd name="connsiteX1691" fmla="*/ 3412580 w 3841541"/>
                  <a:gd name="connsiteY1691" fmla="*/ 2255195 h 3868704"/>
                  <a:gd name="connsiteX1692" fmla="*/ 3408860 w 3841541"/>
                  <a:gd name="connsiteY1692" fmla="*/ 2258915 h 3868704"/>
                  <a:gd name="connsiteX1693" fmla="*/ 3407930 w 3841541"/>
                  <a:gd name="connsiteY1693" fmla="*/ 2267285 h 3868704"/>
                  <a:gd name="connsiteX1694" fmla="*/ 3418160 w 3841541"/>
                  <a:gd name="connsiteY1694" fmla="*/ 2274724 h 3868704"/>
                  <a:gd name="connsiteX1695" fmla="*/ 3420950 w 3841541"/>
                  <a:gd name="connsiteY1695" fmla="*/ 2274724 h 3868704"/>
                  <a:gd name="connsiteX1696" fmla="*/ 3439550 w 3841541"/>
                  <a:gd name="connsiteY1696" fmla="*/ 2275654 h 3868704"/>
                  <a:gd name="connsiteX1697" fmla="*/ 3462799 w 3841541"/>
                  <a:gd name="connsiteY1697" fmla="*/ 2281234 h 3868704"/>
                  <a:gd name="connsiteX1698" fmla="*/ 3472099 w 3841541"/>
                  <a:gd name="connsiteY1698" fmla="*/ 2285884 h 3868704"/>
                  <a:gd name="connsiteX1699" fmla="*/ 3474889 w 3841541"/>
                  <a:gd name="connsiteY1699" fmla="*/ 2288674 h 3868704"/>
                  <a:gd name="connsiteX1700" fmla="*/ 3475819 w 3841541"/>
                  <a:gd name="connsiteY1700" fmla="*/ 2289604 h 3868704"/>
                  <a:gd name="connsiteX1701" fmla="*/ 3475819 w 3841541"/>
                  <a:gd name="connsiteY1701" fmla="*/ 2290534 h 3868704"/>
                  <a:gd name="connsiteX1702" fmla="*/ 3475819 w 3841541"/>
                  <a:gd name="connsiteY1702" fmla="*/ 2291464 h 3868704"/>
                  <a:gd name="connsiteX1703" fmla="*/ 3474889 w 3841541"/>
                  <a:gd name="connsiteY1703" fmla="*/ 2293324 h 3868704"/>
                  <a:gd name="connsiteX1704" fmla="*/ 3470239 w 3841541"/>
                  <a:gd name="connsiteY1704" fmla="*/ 2297974 h 3868704"/>
                  <a:gd name="connsiteX1705" fmla="*/ 3448850 w 3841541"/>
                  <a:gd name="connsiteY1705" fmla="*/ 2310064 h 3868704"/>
                  <a:gd name="connsiteX1706" fmla="*/ 3385611 w 3841541"/>
                  <a:gd name="connsiteY1706" fmla="*/ 2334243 h 3868704"/>
                  <a:gd name="connsiteX1707" fmla="*/ 3383751 w 3841541"/>
                  <a:gd name="connsiteY1707" fmla="*/ 2335173 h 3868704"/>
                  <a:gd name="connsiteX1708" fmla="*/ 3381891 w 3841541"/>
                  <a:gd name="connsiteY1708" fmla="*/ 2336103 h 3868704"/>
                  <a:gd name="connsiteX1709" fmla="*/ 3335392 w 3841541"/>
                  <a:gd name="connsiteY1709" fmla="*/ 2353772 h 3868704"/>
                  <a:gd name="connsiteX1710" fmla="*/ 3276804 w 3841541"/>
                  <a:gd name="connsiteY1710" fmla="*/ 2380742 h 3868704"/>
                  <a:gd name="connsiteX1711" fmla="*/ 3223795 w 3841541"/>
                  <a:gd name="connsiteY1711" fmla="*/ 2405851 h 3868704"/>
                  <a:gd name="connsiteX1712" fmla="*/ 3089878 w 3841541"/>
                  <a:gd name="connsiteY1712" fmla="*/ 2453280 h 3868704"/>
                  <a:gd name="connsiteX1713" fmla="*/ 2953172 w 3841541"/>
                  <a:gd name="connsiteY1713" fmla="*/ 2482109 h 3868704"/>
                  <a:gd name="connsiteX1714" fmla="*/ 2774616 w 3841541"/>
                  <a:gd name="connsiteY1714" fmla="*/ 2496989 h 3868704"/>
                  <a:gd name="connsiteX1715" fmla="*/ 2727187 w 3841541"/>
                  <a:gd name="connsiteY1715" fmla="*/ 2497919 h 3868704"/>
                  <a:gd name="connsiteX1716" fmla="*/ 2682548 w 3841541"/>
                  <a:gd name="connsiteY1716" fmla="*/ 2497919 h 3868704"/>
                  <a:gd name="connsiteX1717" fmla="*/ 2585831 w 3841541"/>
                  <a:gd name="connsiteY1717" fmla="*/ 2494199 h 3868704"/>
                  <a:gd name="connsiteX1718" fmla="*/ 2554211 w 3841541"/>
                  <a:gd name="connsiteY1718" fmla="*/ 2491409 h 3868704"/>
                  <a:gd name="connsiteX1719" fmla="*/ 2522592 w 3841541"/>
                  <a:gd name="connsiteY1719" fmla="*/ 2486759 h 3868704"/>
                  <a:gd name="connsiteX1720" fmla="*/ 2524452 w 3841541"/>
                  <a:gd name="connsiteY1720" fmla="*/ 2481179 h 3868704"/>
                  <a:gd name="connsiteX1721" fmla="*/ 2537472 w 3841541"/>
                  <a:gd name="connsiteY1721" fmla="*/ 2434680 h 3868704"/>
                  <a:gd name="connsiteX1722" fmla="*/ 2537472 w 3841541"/>
                  <a:gd name="connsiteY1722" fmla="*/ 2433750 h 3868704"/>
                  <a:gd name="connsiteX1723" fmla="*/ 2563511 w 3841541"/>
                  <a:gd name="connsiteY1723" fmla="*/ 2337033 h 3868704"/>
                  <a:gd name="connsiteX1724" fmla="*/ 2585831 w 3841541"/>
                  <a:gd name="connsiteY1724" fmla="*/ 2238455 h 3868704"/>
                  <a:gd name="connsiteX1725" fmla="*/ 2596060 w 3841541"/>
                  <a:gd name="connsiteY1725" fmla="*/ 2162197 h 3868704"/>
                  <a:gd name="connsiteX1726" fmla="*/ 2773686 w 3841541"/>
                  <a:gd name="connsiteY1726" fmla="*/ 2186376 h 3868704"/>
                  <a:gd name="connsiteX1727" fmla="*/ 2795075 w 3841541"/>
                  <a:gd name="connsiteY1727" fmla="*/ 2186376 h 3868704"/>
                  <a:gd name="connsiteX1728" fmla="*/ 2959682 w 3841541"/>
                  <a:gd name="connsiteY1728" fmla="*/ 2173357 h 3868704"/>
                  <a:gd name="connsiteX1729" fmla="*/ 3050819 w 3841541"/>
                  <a:gd name="connsiteY1729" fmla="*/ 2156617 h 3868704"/>
                  <a:gd name="connsiteX1730" fmla="*/ 3080579 w 3841541"/>
                  <a:gd name="connsiteY1730" fmla="*/ 2150107 h 3868704"/>
                  <a:gd name="connsiteX1731" fmla="*/ 3093598 w 3841541"/>
                  <a:gd name="connsiteY1731" fmla="*/ 2147318 h 3868704"/>
                  <a:gd name="connsiteX1732" fmla="*/ 3112198 w 3841541"/>
                  <a:gd name="connsiteY1732" fmla="*/ 2139878 h 3868704"/>
                  <a:gd name="connsiteX1733" fmla="*/ 3105688 w 3841541"/>
                  <a:gd name="connsiteY1733" fmla="*/ 2120348 h 3868704"/>
                  <a:gd name="connsiteX1734" fmla="*/ 3092668 w 3841541"/>
                  <a:gd name="connsiteY1734" fmla="*/ 2123138 h 3868704"/>
                  <a:gd name="connsiteX1735" fmla="*/ 3091738 w 3841541"/>
                  <a:gd name="connsiteY1735" fmla="*/ 2123138 h 3868704"/>
                  <a:gd name="connsiteX1736" fmla="*/ 3067559 w 3841541"/>
                  <a:gd name="connsiteY1736" fmla="*/ 2128718 h 3868704"/>
                  <a:gd name="connsiteX1737" fmla="*/ 3022920 w 3841541"/>
                  <a:gd name="connsiteY1737" fmla="*/ 2138018 h 3868704"/>
                  <a:gd name="connsiteX1738" fmla="*/ 2949452 w 3841541"/>
                  <a:gd name="connsiteY1738" fmla="*/ 2151037 h 3868704"/>
                  <a:gd name="connsiteX1739" fmla="*/ 2789496 w 3841541"/>
                  <a:gd name="connsiteY1739" fmla="*/ 2163127 h 3868704"/>
                  <a:gd name="connsiteX1740" fmla="*/ 2698358 w 3841541"/>
                  <a:gd name="connsiteY1740" fmla="*/ 2158477 h 3868704"/>
                  <a:gd name="connsiteX1741" fmla="*/ 2698358 w 3841541"/>
                  <a:gd name="connsiteY1741" fmla="*/ 2158477 h 3868704"/>
                  <a:gd name="connsiteX1742" fmla="*/ 2698358 w 3841541"/>
                  <a:gd name="connsiteY1742" fmla="*/ 2158477 h 3868704"/>
                  <a:gd name="connsiteX1743" fmla="*/ 2697428 w 3841541"/>
                  <a:gd name="connsiteY1743" fmla="*/ 2158477 h 3868704"/>
                  <a:gd name="connsiteX1744" fmla="*/ 2696498 w 3841541"/>
                  <a:gd name="connsiteY1744" fmla="*/ 2158477 h 3868704"/>
                  <a:gd name="connsiteX1745" fmla="*/ 2683478 w 3841541"/>
                  <a:gd name="connsiteY1745" fmla="*/ 2156617 h 3868704"/>
                  <a:gd name="connsiteX1746" fmla="*/ 2767176 w 3841541"/>
                  <a:gd name="connsiteY1746" fmla="*/ 2140808 h 3868704"/>
                  <a:gd name="connsiteX1747" fmla="*/ 2824835 w 3841541"/>
                  <a:gd name="connsiteY1747" fmla="*/ 2117558 h 3868704"/>
                  <a:gd name="connsiteX1748" fmla="*/ 2875984 w 3841541"/>
                  <a:gd name="connsiteY1748" fmla="*/ 2088729 h 3868704"/>
                  <a:gd name="connsiteX1749" fmla="*/ 2966191 w 3841541"/>
                  <a:gd name="connsiteY1749" fmla="*/ 2014331 h 3868704"/>
                  <a:gd name="connsiteX1750" fmla="*/ 2992231 w 3841541"/>
                  <a:gd name="connsiteY1750" fmla="*/ 1986431 h 3868704"/>
                  <a:gd name="connsiteX1751" fmla="*/ 3001531 w 3841541"/>
                  <a:gd name="connsiteY1751" fmla="*/ 2002241 h 3868704"/>
                  <a:gd name="connsiteX1752" fmla="*/ 3022920 w 3841541"/>
                  <a:gd name="connsiteY1752" fmla="*/ 2022700 h 3868704"/>
                  <a:gd name="connsiteX1753" fmla="*/ 3046169 w 3841541"/>
                  <a:gd name="connsiteY1753" fmla="*/ 2034790 h 3868704"/>
                  <a:gd name="connsiteX1754" fmla="*/ 3060119 w 3841541"/>
                  <a:gd name="connsiteY1754" fmla="*/ 2038510 h 3868704"/>
                  <a:gd name="connsiteX1755" fmla="*/ 3071279 w 3841541"/>
                  <a:gd name="connsiteY1755" fmla="*/ 2039440 h 3868704"/>
                  <a:gd name="connsiteX1756" fmla="*/ 3081509 w 3841541"/>
                  <a:gd name="connsiteY1756" fmla="*/ 2073849 h 3868704"/>
                  <a:gd name="connsiteX1757" fmla="*/ 3090808 w 3841541"/>
                  <a:gd name="connsiteY1757" fmla="*/ 2097098 h 3868704"/>
                  <a:gd name="connsiteX1758" fmla="*/ 3105688 w 3841541"/>
                  <a:gd name="connsiteY1758" fmla="*/ 2120348 h 3868704"/>
                  <a:gd name="connsiteX1759" fmla="*/ 3178226 w 3841541"/>
                  <a:gd name="connsiteY1759" fmla="*/ 1848795 h 3868704"/>
                  <a:gd name="connsiteX1760" fmla="*/ 3167996 w 3841541"/>
                  <a:gd name="connsiteY1760" fmla="*/ 1899943 h 3868704"/>
                  <a:gd name="connsiteX1761" fmla="*/ 3167996 w 3841541"/>
                  <a:gd name="connsiteY1761" fmla="*/ 1900874 h 3868704"/>
                  <a:gd name="connsiteX1762" fmla="*/ 3167066 w 3841541"/>
                  <a:gd name="connsiteY1762" fmla="*/ 1902733 h 3868704"/>
                  <a:gd name="connsiteX1763" fmla="*/ 3167996 w 3841541"/>
                  <a:gd name="connsiteY1763" fmla="*/ 1901803 h 3868704"/>
                  <a:gd name="connsiteX1764" fmla="*/ 3142887 w 3841541"/>
                  <a:gd name="connsiteY1764" fmla="*/ 1954812 h 3868704"/>
                  <a:gd name="connsiteX1765" fmla="*/ 3122428 w 3841541"/>
                  <a:gd name="connsiteY1765" fmla="*/ 1978992 h 3868704"/>
                  <a:gd name="connsiteX1766" fmla="*/ 3103828 w 3841541"/>
                  <a:gd name="connsiteY1766" fmla="*/ 1992011 h 3868704"/>
                  <a:gd name="connsiteX1767" fmla="*/ 3089878 w 3841541"/>
                  <a:gd name="connsiteY1767" fmla="*/ 1996661 h 3868704"/>
                  <a:gd name="connsiteX1768" fmla="*/ 3078719 w 3841541"/>
                  <a:gd name="connsiteY1768" fmla="*/ 1997591 h 3868704"/>
                  <a:gd name="connsiteX1769" fmla="*/ 3065699 w 3841541"/>
                  <a:gd name="connsiteY1769" fmla="*/ 1995731 h 3868704"/>
                  <a:gd name="connsiteX1770" fmla="*/ 3049889 w 3841541"/>
                  <a:gd name="connsiteY1770" fmla="*/ 1988291 h 3868704"/>
                  <a:gd name="connsiteX1771" fmla="*/ 3032220 w 3841541"/>
                  <a:gd name="connsiteY1771" fmla="*/ 1974342 h 3868704"/>
                  <a:gd name="connsiteX1772" fmla="*/ 3014550 w 3841541"/>
                  <a:gd name="connsiteY1772" fmla="*/ 1960392 h 3868704"/>
                  <a:gd name="connsiteX1773" fmla="*/ 3044310 w 3841541"/>
                  <a:gd name="connsiteY1773" fmla="*/ 1923193 h 3868704"/>
                  <a:gd name="connsiteX1774" fmla="*/ 3082438 w 3841541"/>
                  <a:gd name="connsiteY1774" fmla="*/ 1869254 h 3868704"/>
                  <a:gd name="connsiteX1775" fmla="*/ 3084298 w 3841541"/>
                  <a:gd name="connsiteY1775" fmla="*/ 1869254 h 3868704"/>
                  <a:gd name="connsiteX1776" fmla="*/ 3085228 w 3841541"/>
                  <a:gd name="connsiteY1776" fmla="*/ 1869254 h 3868704"/>
                  <a:gd name="connsiteX1777" fmla="*/ 3101038 w 3841541"/>
                  <a:gd name="connsiteY1777" fmla="*/ 1872044 h 3868704"/>
                  <a:gd name="connsiteX1778" fmla="*/ 3119637 w 3841541"/>
                  <a:gd name="connsiteY1778" fmla="*/ 1881344 h 3868704"/>
                  <a:gd name="connsiteX1779" fmla="*/ 3128937 w 3841541"/>
                  <a:gd name="connsiteY1779" fmla="*/ 1885064 h 3868704"/>
                  <a:gd name="connsiteX1780" fmla="*/ 3129867 w 3841541"/>
                  <a:gd name="connsiteY1780" fmla="*/ 1885064 h 3868704"/>
                  <a:gd name="connsiteX1781" fmla="*/ 3140097 w 3841541"/>
                  <a:gd name="connsiteY1781" fmla="*/ 1880414 h 3868704"/>
                  <a:gd name="connsiteX1782" fmla="*/ 3143817 w 3841541"/>
                  <a:gd name="connsiteY1782" fmla="*/ 1869254 h 3868704"/>
                  <a:gd name="connsiteX1783" fmla="*/ 3139167 w 3841541"/>
                  <a:gd name="connsiteY1783" fmla="*/ 1859954 h 3868704"/>
                  <a:gd name="connsiteX1784" fmla="*/ 3111268 w 3841541"/>
                  <a:gd name="connsiteY1784" fmla="*/ 1846005 h 3868704"/>
                  <a:gd name="connsiteX1785" fmla="*/ 3101038 w 3841541"/>
                  <a:gd name="connsiteY1785" fmla="*/ 1843215 h 3868704"/>
                  <a:gd name="connsiteX1786" fmla="*/ 3128937 w 3841541"/>
                  <a:gd name="connsiteY1786" fmla="*/ 1798576 h 3868704"/>
                  <a:gd name="connsiteX1787" fmla="*/ 3141027 w 3841541"/>
                  <a:gd name="connsiteY1787" fmla="*/ 1794856 h 3868704"/>
                  <a:gd name="connsiteX1788" fmla="*/ 3152187 w 3841541"/>
                  <a:gd name="connsiteY1788" fmla="*/ 1793926 h 3868704"/>
                  <a:gd name="connsiteX1789" fmla="*/ 3153117 w 3841541"/>
                  <a:gd name="connsiteY1789" fmla="*/ 1793926 h 3868704"/>
                  <a:gd name="connsiteX1790" fmla="*/ 3159627 w 3841541"/>
                  <a:gd name="connsiteY1790" fmla="*/ 1794856 h 3868704"/>
                  <a:gd name="connsiteX1791" fmla="*/ 3164277 w 3841541"/>
                  <a:gd name="connsiteY1791" fmla="*/ 1797646 h 3868704"/>
                  <a:gd name="connsiteX1792" fmla="*/ 3168926 w 3841541"/>
                  <a:gd name="connsiteY1792" fmla="*/ 1801366 h 3868704"/>
                  <a:gd name="connsiteX1793" fmla="*/ 3173576 w 3841541"/>
                  <a:gd name="connsiteY1793" fmla="*/ 1807876 h 3868704"/>
                  <a:gd name="connsiteX1794" fmla="*/ 3178226 w 3841541"/>
                  <a:gd name="connsiteY1794" fmla="*/ 1820895 h 3868704"/>
                  <a:gd name="connsiteX1795" fmla="*/ 3178226 w 3841541"/>
                  <a:gd name="connsiteY1795" fmla="*/ 1848795 h 3868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</a:cxnLst>
                <a:rect l="l" t="t" r="r" b="b"/>
                <a:pathLst>
                  <a:path w="3841541" h="3868704">
                    <a:moveTo>
                      <a:pt x="1154596" y="2011541"/>
                    </a:moveTo>
                    <a:cubicBezTo>
                      <a:pt x="1157386" y="2014331"/>
                      <a:pt x="1160176" y="2017121"/>
                      <a:pt x="1162966" y="2019910"/>
                    </a:cubicBezTo>
                    <a:cubicBezTo>
                      <a:pt x="1166686" y="2022700"/>
                      <a:pt x="1170405" y="2025490"/>
                      <a:pt x="1174125" y="2027350"/>
                    </a:cubicBezTo>
                    <a:cubicBezTo>
                      <a:pt x="1179705" y="2031070"/>
                      <a:pt x="1187145" y="2033860"/>
                      <a:pt x="1193655" y="2035720"/>
                    </a:cubicBezTo>
                    <a:cubicBezTo>
                      <a:pt x="1201095" y="2037580"/>
                      <a:pt x="1208535" y="2038510"/>
                      <a:pt x="1216904" y="2038510"/>
                    </a:cubicBezTo>
                    <a:cubicBezTo>
                      <a:pt x="1224344" y="2038510"/>
                      <a:pt x="1231784" y="2036650"/>
                      <a:pt x="1238294" y="2034790"/>
                    </a:cubicBezTo>
                    <a:cubicBezTo>
                      <a:pt x="1241084" y="2033860"/>
                      <a:pt x="1243874" y="2032930"/>
                      <a:pt x="1246664" y="2031070"/>
                    </a:cubicBezTo>
                    <a:cubicBezTo>
                      <a:pt x="1250384" y="2029210"/>
                      <a:pt x="1254103" y="2027350"/>
                      <a:pt x="1257823" y="2025490"/>
                    </a:cubicBezTo>
                    <a:cubicBezTo>
                      <a:pt x="1268053" y="2018980"/>
                      <a:pt x="1276423" y="2009681"/>
                      <a:pt x="1282003" y="1999451"/>
                    </a:cubicBezTo>
                    <a:cubicBezTo>
                      <a:pt x="1287583" y="1990151"/>
                      <a:pt x="1289443" y="1978992"/>
                      <a:pt x="1289443" y="1968762"/>
                    </a:cubicBezTo>
                    <a:cubicBezTo>
                      <a:pt x="1289443" y="1959462"/>
                      <a:pt x="1286653" y="1949232"/>
                      <a:pt x="1282933" y="1940862"/>
                    </a:cubicBezTo>
                    <a:cubicBezTo>
                      <a:pt x="1278283" y="1931563"/>
                      <a:pt x="1272703" y="1923193"/>
                      <a:pt x="1264333" y="1916683"/>
                    </a:cubicBezTo>
                    <a:cubicBezTo>
                      <a:pt x="1255963" y="1910173"/>
                      <a:pt x="1245734" y="1905523"/>
                      <a:pt x="1235504" y="1902733"/>
                    </a:cubicBezTo>
                    <a:cubicBezTo>
                      <a:pt x="1230854" y="1901803"/>
                      <a:pt x="1225274" y="1900874"/>
                      <a:pt x="1220624" y="1900874"/>
                    </a:cubicBezTo>
                    <a:cubicBezTo>
                      <a:pt x="1213184" y="1900874"/>
                      <a:pt x="1205745" y="1901803"/>
                      <a:pt x="1198305" y="1903663"/>
                    </a:cubicBezTo>
                    <a:cubicBezTo>
                      <a:pt x="1192725" y="1904593"/>
                      <a:pt x="1190865" y="1912033"/>
                      <a:pt x="1191795" y="1916683"/>
                    </a:cubicBezTo>
                    <a:cubicBezTo>
                      <a:pt x="1192725" y="1919473"/>
                      <a:pt x="1194585" y="1921333"/>
                      <a:pt x="1197375" y="1922263"/>
                    </a:cubicBezTo>
                    <a:cubicBezTo>
                      <a:pt x="1200165" y="1923193"/>
                      <a:pt x="1202025" y="1923193"/>
                      <a:pt x="1204815" y="1922263"/>
                    </a:cubicBezTo>
                    <a:cubicBezTo>
                      <a:pt x="1205745" y="1922263"/>
                      <a:pt x="1205745" y="1922263"/>
                      <a:pt x="1206675" y="1922263"/>
                    </a:cubicBezTo>
                    <a:cubicBezTo>
                      <a:pt x="1212254" y="1921333"/>
                      <a:pt x="1216904" y="1920403"/>
                      <a:pt x="1222484" y="1921333"/>
                    </a:cubicBezTo>
                    <a:cubicBezTo>
                      <a:pt x="1226204" y="1921333"/>
                      <a:pt x="1230854" y="1922263"/>
                      <a:pt x="1234574" y="1923193"/>
                    </a:cubicBezTo>
                    <a:cubicBezTo>
                      <a:pt x="1238294" y="1924123"/>
                      <a:pt x="1242014" y="1925983"/>
                      <a:pt x="1244804" y="1927843"/>
                    </a:cubicBezTo>
                    <a:cubicBezTo>
                      <a:pt x="1247594" y="1929703"/>
                      <a:pt x="1251313" y="1932493"/>
                      <a:pt x="1253173" y="1935283"/>
                    </a:cubicBezTo>
                    <a:cubicBezTo>
                      <a:pt x="1255963" y="1938073"/>
                      <a:pt x="1257823" y="1940862"/>
                      <a:pt x="1259683" y="1944582"/>
                    </a:cubicBezTo>
                    <a:cubicBezTo>
                      <a:pt x="1261543" y="1947372"/>
                      <a:pt x="1262473" y="1951092"/>
                      <a:pt x="1263403" y="1954812"/>
                    </a:cubicBezTo>
                    <a:cubicBezTo>
                      <a:pt x="1264333" y="1958532"/>
                      <a:pt x="1264333" y="1961322"/>
                      <a:pt x="1264333" y="1965042"/>
                    </a:cubicBezTo>
                    <a:cubicBezTo>
                      <a:pt x="1264333" y="1968762"/>
                      <a:pt x="1263403" y="1972482"/>
                      <a:pt x="1262473" y="1975272"/>
                    </a:cubicBezTo>
                    <a:cubicBezTo>
                      <a:pt x="1261543" y="1978062"/>
                      <a:pt x="1259683" y="1980851"/>
                      <a:pt x="1258753" y="1984571"/>
                    </a:cubicBezTo>
                    <a:cubicBezTo>
                      <a:pt x="1256893" y="1987361"/>
                      <a:pt x="1254103" y="1990151"/>
                      <a:pt x="1252243" y="1992941"/>
                    </a:cubicBezTo>
                    <a:cubicBezTo>
                      <a:pt x="1249453" y="1995731"/>
                      <a:pt x="1245734" y="1997591"/>
                      <a:pt x="1242014" y="1999451"/>
                    </a:cubicBezTo>
                    <a:cubicBezTo>
                      <a:pt x="1237364" y="2001311"/>
                      <a:pt x="1233644" y="2003171"/>
                      <a:pt x="1228994" y="2004101"/>
                    </a:cubicBezTo>
                    <a:cubicBezTo>
                      <a:pt x="1225274" y="2005031"/>
                      <a:pt x="1221554" y="2005031"/>
                      <a:pt x="1217834" y="2005031"/>
                    </a:cubicBezTo>
                    <a:cubicBezTo>
                      <a:pt x="1213184" y="2005031"/>
                      <a:pt x="1209464" y="2004101"/>
                      <a:pt x="1204815" y="2002241"/>
                    </a:cubicBezTo>
                    <a:cubicBezTo>
                      <a:pt x="1200165" y="2000381"/>
                      <a:pt x="1196445" y="1998521"/>
                      <a:pt x="1192725" y="1996661"/>
                    </a:cubicBezTo>
                    <a:cubicBezTo>
                      <a:pt x="1189935" y="1994801"/>
                      <a:pt x="1187145" y="1992011"/>
                      <a:pt x="1184355" y="1989221"/>
                    </a:cubicBezTo>
                    <a:cubicBezTo>
                      <a:pt x="1182495" y="1986431"/>
                      <a:pt x="1180635" y="1984571"/>
                      <a:pt x="1179705" y="1981781"/>
                    </a:cubicBezTo>
                    <a:cubicBezTo>
                      <a:pt x="1178775" y="1978992"/>
                      <a:pt x="1177845" y="1977131"/>
                      <a:pt x="1176915" y="1974342"/>
                    </a:cubicBezTo>
                    <a:cubicBezTo>
                      <a:pt x="1176915" y="1971552"/>
                      <a:pt x="1175985" y="1968762"/>
                      <a:pt x="1175985" y="1965042"/>
                    </a:cubicBezTo>
                    <a:cubicBezTo>
                      <a:pt x="1175985" y="1963182"/>
                      <a:pt x="1176915" y="1960392"/>
                      <a:pt x="1176915" y="1958532"/>
                    </a:cubicBezTo>
                    <a:cubicBezTo>
                      <a:pt x="1177845" y="1952952"/>
                      <a:pt x="1175055" y="1946442"/>
                      <a:pt x="1169475" y="1944582"/>
                    </a:cubicBezTo>
                    <a:cubicBezTo>
                      <a:pt x="1166686" y="1942723"/>
                      <a:pt x="1162966" y="1942723"/>
                      <a:pt x="1159246" y="1943652"/>
                    </a:cubicBezTo>
                    <a:cubicBezTo>
                      <a:pt x="1155526" y="1944582"/>
                      <a:pt x="1153666" y="1947372"/>
                      <a:pt x="1151806" y="1950162"/>
                    </a:cubicBezTo>
                    <a:cubicBezTo>
                      <a:pt x="1148086" y="1955742"/>
                      <a:pt x="1145296" y="1963182"/>
                      <a:pt x="1144366" y="1969692"/>
                    </a:cubicBezTo>
                    <a:cubicBezTo>
                      <a:pt x="1143436" y="1978062"/>
                      <a:pt x="1144366" y="1985501"/>
                      <a:pt x="1147156" y="1993871"/>
                    </a:cubicBezTo>
                    <a:cubicBezTo>
                      <a:pt x="1147156" y="2000381"/>
                      <a:pt x="1150876" y="2005961"/>
                      <a:pt x="1154596" y="2011541"/>
                    </a:cubicBezTo>
                    <a:close/>
                    <a:moveTo>
                      <a:pt x="2117122" y="2481179"/>
                    </a:moveTo>
                    <a:cubicBezTo>
                      <a:pt x="2112472" y="2477459"/>
                      <a:pt x="2107822" y="2474669"/>
                      <a:pt x="2102243" y="2472810"/>
                    </a:cubicBezTo>
                    <a:cubicBezTo>
                      <a:pt x="2095733" y="2470019"/>
                      <a:pt x="2089223" y="2469089"/>
                      <a:pt x="2081783" y="2469089"/>
                    </a:cubicBezTo>
                    <a:cubicBezTo>
                      <a:pt x="2080853" y="2469089"/>
                      <a:pt x="2079923" y="2469089"/>
                      <a:pt x="2078993" y="2469089"/>
                    </a:cubicBezTo>
                    <a:cubicBezTo>
                      <a:pt x="2055744" y="2469089"/>
                      <a:pt x="2032494" y="2482109"/>
                      <a:pt x="2020405" y="2500709"/>
                    </a:cubicBezTo>
                    <a:cubicBezTo>
                      <a:pt x="2016685" y="2506289"/>
                      <a:pt x="2013895" y="2511868"/>
                      <a:pt x="2012035" y="2517448"/>
                    </a:cubicBezTo>
                    <a:cubicBezTo>
                      <a:pt x="2011105" y="2521168"/>
                      <a:pt x="2009245" y="2524888"/>
                      <a:pt x="2009245" y="2529538"/>
                    </a:cubicBezTo>
                    <a:cubicBezTo>
                      <a:pt x="2008315" y="2534188"/>
                      <a:pt x="2008315" y="2538838"/>
                      <a:pt x="2008315" y="2543488"/>
                    </a:cubicBezTo>
                    <a:cubicBezTo>
                      <a:pt x="2008315" y="2550928"/>
                      <a:pt x="2009245" y="2558367"/>
                      <a:pt x="2012035" y="2565807"/>
                    </a:cubicBezTo>
                    <a:cubicBezTo>
                      <a:pt x="2013895" y="2573247"/>
                      <a:pt x="2018545" y="2579757"/>
                      <a:pt x="2023194" y="2585337"/>
                    </a:cubicBezTo>
                    <a:cubicBezTo>
                      <a:pt x="2027844" y="2590916"/>
                      <a:pt x="2033424" y="2595566"/>
                      <a:pt x="2039934" y="2600216"/>
                    </a:cubicBezTo>
                    <a:cubicBezTo>
                      <a:pt x="2046444" y="2603936"/>
                      <a:pt x="2054814" y="2605796"/>
                      <a:pt x="2062254" y="2605796"/>
                    </a:cubicBezTo>
                    <a:cubicBezTo>
                      <a:pt x="2078993" y="2605796"/>
                      <a:pt x="2093873" y="2596496"/>
                      <a:pt x="2103173" y="2583477"/>
                    </a:cubicBezTo>
                    <a:cubicBezTo>
                      <a:pt x="2105032" y="2580687"/>
                      <a:pt x="2106892" y="2577897"/>
                      <a:pt x="2105963" y="2574177"/>
                    </a:cubicBezTo>
                    <a:cubicBezTo>
                      <a:pt x="2105963" y="2570457"/>
                      <a:pt x="2104103" y="2567667"/>
                      <a:pt x="2101313" y="2564877"/>
                    </a:cubicBezTo>
                    <a:cubicBezTo>
                      <a:pt x="2098523" y="2563017"/>
                      <a:pt x="2095733" y="2561157"/>
                      <a:pt x="2092013" y="2562087"/>
                    </a:cubicBezTo>
                    <a:cubicBezTo>
                      <a:pt x="2088293" y="2562087"/>
                      <a:pt x="2086433" y="2563947"/>
                      <a:pt x="2083643" y="2565807"/>
                    </a:cubicBezTo>
                    <a:cubicBezTo>
                      <a:pt x="2079923" y="2568597"/>
                      <a:pt x="2077133" y="2571387"/>
                      <a:pt x="2073413" y="2573247"/>
                    </a:cubicBezTo>
                    <a:cubicBezTo>
                      <a:pt x="2071553" y="2574177"/>
                      <a:pt x="2069693" y="2574177"/>
                      <a:pt x="2067833" y="2575107"/>
                    </a:cubicBezTo>
                    <a:cubicBezTo>
                      <a:pt x="2065973" y="2575107"/>
                      <a:pt x="2064113" y="2575107"/>
                      <a:pt x="2063183" y="2575107"/>
                    </a:cubicBezTo>
                    <a:cubicBezTo>
                      <a:pt x="2062254" y="2575107"/>
                      <a:pt x="2060394" y="2575107"/>
                      <a:pt x="2059464" y="2574177"/>
                    </a:cubicBezTo>
                    <a:cubicBezTo>
                      <a:pt x="2057604" y="2573247"/>
                      <a:pt x="2055744" y="2572317"/>
                      <a:pt x="2054814" y="2571387"/>
                    </a:cubicBezTo>
                    <a:cubicBezTo>
                      <a:pt x="2052954" y="2570457"/>
                      <a:pt x="2051094" y="2568597"/>
                      <a:pt x="2050164" y="2566737"/>
                    </a:cubicBezTo>
                    <a:cubicBezTo>
                      <a:pt x="2048304" y="2564877"/>
                      <a:pt x="2046444" y="2562087"/>
                      <a:pt x="2045514" y="2559297"/>
                    </a:cubicBezTo>
                    <a:cubicBezTo>
                      <a:pt x="2044584" y="2556508"/>
                      <a:pt x="2042724" y="2552787"/>
                      <a:pt x="2042724" y="2549998"/>
                    </a:cubicBezTo>
                    <a:cubicBezTo>
                      <a:pt x="2041794" y="2546278"/>
                      <a:pt x="2041794" y="2542558"/>
                      <a:pt x="2041794" y="2538838"/>
                    </a:cubicBezTo>
                    <a:cubicBezTo>
                      <a:pt x="2041794" y="2535118"/>
                      <a:pt x="2042724" y="2531398"/>
                      <a:pt x="2043654" y="2527678"/>
                    </a:cubicBezTo>
                    <a:cubicBezTo>
                      <a:pt x="2044584" y="2523958"/>
                      <a:pt x="2046444" y="2521168"/>
                      <a:pt x="2048304" y="2517448"/>
                    </a:cubicBezTo>
                    <a:cubicBezTo>
                      <a:pt x="2050164" y="2514659"/>
                      <a:pt x="2052954" y="2511868"/>
                      <a:pt x="2055744" y="2509079"/>
                    </a:cubicBezTo>
                    <a:cubicBezTo>
                      <a:pt x="2058534" y="2506289"/>
                      <a:pt x="2062254" y="2504429"/>
                      <a:pt x="2065043" y="2502569"/>
                    </a:cubicBezTo>
                    <a:cubicBezTo>
                      <a:pt x="2068763" y="2500709"/>
                      <a:pt x="2072483" y="2499779"/>
                      <a:pt x="2076203" y="2498849"/>
                    </a:cubicBezTo>
                    <a:cubicBezTo>
                      <a:pt x="2079923" y="2497919"/>
                      <a:pt x="2082713" y="2497919"/>
                      <a:pt x="2086433" y="2497919"/>
                    </a:cubicBezTo>
                    <a:cubicBezTo>
                      <a:pt x="2089223" y="2497919"/>
                      <a:pt x="2092013" y="2498849"/>
                      <a:pt x="2094803" y="2499779"/>
                    </a:cubicBezTo>
                    <a:cubicBezTo>
                      <a:pt x="2097593" y="2500709"/>
                      <a:pt x="2099453" y="2501639"/>
                      <a:pt x="2102243" y="2503499"/>
                    </a:cubicBezTo>
                    <a:cubicBezTo>
                      <a:pt x="2104103" y="2505359"/>
                      <a:pt x="2105963" y="2507219"/>
                      <a:pt x="2107822" y="2509079"/>
                    </a:cubicBezTo>
                    <a:cubicBezTo>
                      <a:pt x="2109682" y="2511868"/>
                      <a:pt x="2111542" y="2514659"/>
                      <a:pt x="2113402" y="2517448"/>
                    </a:cubicBezTo>
                    <a:cubicBezTo>
                      <a:pt x="2114332" y="2519308"/>
                      <a:pt x="2114332" y="2520238"/>
                      <a:pt x="2115262" y="2522098"/>
                    </a:cubicBezTo>
                    <a:cubicBezTo>
                      <a:pt x="2118052" y="2529538"/>
                      <a:pt x="2126422" y="2533258"/>
                      <a:pt x="2133862" y="2531398"/>
                    </a:cubicBezTo>
                    <a:cubicBezTo>
                      <a:pt x="2141302" y="2528608"/>
                      <a:pt x="2145952" y="2520238"/>
                      <a:pt x="2143162" y="2512798"/>
                    </a:cubicBezTo>
                    <a:cubicBezTo>
                      <a:pt x="2135722" y="2500709"/>
                      <a:pt x="2128282" y="2489549"/>
                      <a:pt x="2117122" y="2481179"/>
                    </a:cubicBezTo>
                    <a:close/>
                    <a:moveTo>
                      <a:pt x="1245734" y="799780"/>
                    </a:moveTo>
                    <a:cubicBezTo>
                      <a:pt x="1248524" y="799780"/>
                      <a:pt x="1251313" y="799780"/>
                      <a:pt x="1253173" y="797920"/>
                    </a:cubicBezTo>
                    <a:cubicBezTo>
                      <a:pt x="1258753" y="793271"/>
                      <a:pt x="1265263" y="788621"/>
                      <a:pt x="1272703" y="784901"/>
                    </a:cubicBezTo>
                    <a:cubicBezTo>
                      <a:pt x="1281073" y="781181"/>
                      <a:pt x="1289443" y="778391"/>
                      <a:pt x="1298742" y="776531"/>
                    </a:cubicBezTo>
                    <a:cubicBezTo>
                      <a:pt x="1314552" y="773741"/>
                      <a:pt x="1329432" y="772811"/>
                      <a:pt x="1345241" y="772811"/>
                    </a:cubicBezTo>
                    <a:cubicBezTo>
                      <a:pt x="1353611" y="772811"/>
                      <a:pt x="1361981" y="772811"/>
                      <a:pt x="1370351" y="773741"/>
                    </a:cubicBezTo>
                    <a:cubicBezTo>
                      <a:pt x="1379650" y="773741"/>
                      <a:pt x="1388020" y="774671"/>
                      <a:pt x="1397320" y="773741"/>
                    </a:cubicBezTo>
                    <a:cubicBezTo>
                      <a:pt x="1403830" y="773741"/>
                      <a:pt x="1410340" y="768161"/>
                      <a:pt x="1411270" y="760721"/>
                    </a:cubicBezTo>
                    <a:cubicBezTo>
                      <a:pt x="1412199" y="757001"/>
                      <a:pt x="1411270" y="752352"/>
                      <a:pt x="1408480" y="749562"/>
                    </a:cubicBezTo>
                    <a:cubicBezTo>
                      <a:pt x="1406620" y="746772"/>
                      <a:pt x="1401970" y="743052"/>
                      <a:pt x="1398250" y="743052"/>
                    </a:cubicBezTo>
                    <a:cubicBezTo>
                      <a:pt x="1390810" y="742122"/>
                      <a:pt x="1383370" y="742122"/>
                      <a:pt x="1376860" y="742122"/>
                    </a:cubicBezTo>
                    <a:cubicBezTo>
                      <a:pt x="1370351" y="742122"/>
                      <a:pt x="1363841" y="742122"/>
                      <a:pt x="1358261" y="742122"/>
                    </a:cubicBezTo>
                    <a:cubicBezTo>
                      <a:pt x="1344311" y="742122"/>
                      <a:pt x="1331292" y="743982"/>
                      <a:pt x="1317342" y="745842"/>
                    </a:cubicBezTo>
                    <a:cubicBezTo>
                      <a:pt x="1303392" y="748632"/>
                      <a:pt x="1290373" y="752352"/>
                      <a:pt x="1277353" y="757931"/>
                    </a:cubicBezTo>
                    <a:cubicBezTo>
                      <a:pt x="1264333" y="763511"/>
                      <a:pt x="1252243" y="770951"/>
                      <a:pt x="1242014" y="780251"/>
                    </a:cubicBezTo>
                    <a:cubicBezTo>
                      <a:pt x="1240154" y="782111"/>
                      <a:pt x="1238294" y="783971"/>
                      <a:pt x="1237364" y="786761"/>
                    </a:cubicBezTo>
                    <a:cubicBezTo>
                      <a:pt x="1236434" y="789551"/>
                      <a:pt x="1237364" y="792341"/>
                      <a:pt x="1239224" y="794200"/>
                    </a:cubicBezTo>
                    <a:cubicBezTo>
                      <a:pt x="1240154" y="796990"/>
                      <a:pt x="1242944" y="798850"/>
                      <a:pt x="1245734" y="799780"/>
                    </a:cubicBezTo>
                    <a:close/>
                    <a:moveTo>
                      <a:pt x="3341902" y="2170567"/>
                    </a:moveTo>
                    <a:cubicBezTo>
                      <a:pt x="3347482" y="2182657"/>
                      <a:pt x="3351202" y="2195676"/>
                      <a:pt x="3353062" y="2208696"/>
                    </a:cubicBezTo>
                    <a:cubicBezTo>
                      <a:pt x="3354922" y="2219856"/>
                      <a:pt x="3354922" y="2231945"/>
                      <a:pt x="3353992" y="2244035"/>
                    </a:cubicBezTo>
                    <a:cubicBezTo>
                      <a:pt x="3352132" y="2256125"/>
                      <a:pt x="3349342" y="2267285"/>
                      <a:pt x="3345622" y="2278444"/>
                    </a:cubicBezTo>
                    <a:cubicBezTo>
                      <a:pt x="3343762" y="2283094"/>
                      <a:pt x="3341902" y="2287744"/>
                      <a:pt x="3340042" y="2291464"/>
                    </a:cubicBezTo>
                    <a:cubicBezTo>
                      <a:pt x="3339112" y="2293324"/>
                      <a:pt x="3340042" y="2295184"/>
                      <a:pt x="3340042" y="2297044"/>
                    </a:cubicBezTo>
                    <a:cubicBezTo>
                      <a:pt x="3340972" y="2299834"/>
                      <a:pt x="3342832" y="2302624"/>
                      <a:pt x="3345622" y="2303554"/>
                    </a:cubicBezTo>
                    <a:cubicBezTo>
                      <a:pt x="3350272" y="2306343"/>
                      <a:pt x="3355852" y="2305414"/>
                      <a:pt x="3359572" y="2301694"/>
                    </a:cubicBezTo>
                    <a:cubicBezTo>
                      <a:pt x="3365152" y="2296114"/>
                      <a:pt x="3368871" y="2288674"/>
                      <a:pt x="3371661" y="2281234"/>
                    </a:cubicBezTo>
                    <a:cubicBezTo>
                      <a:pt x="3374451" y="2273794"/>
                      <a:pt x="3376311" y="2266355"/>
                      <a:pt x="3378171" y="2258915"/>
                    </a:cubicBezTo>
                    <a:cubicBezTo>
                      <a:pt x="3380961" y="2243105"/>
                      <a:pt x="3379101" y="2227295"/>
                      <a:pt x="3376311" y="2212416"/>
                    </a:cubicBezTo>
                    <a:cubicBezTo>
                      <a:pt x="3373521" y="2197536"/>
                      <a:pt x="3367941" y="2183587"/>
                      <a:pt x="3362362" y="2169637"/>
                    </a:cubicBezTo>
                    <a:cubicBezTo>
                      <a:pt x="3356782" y="2156617"/>
                      <a:pt x="3348412" y="2143597"/>
                      <a:pt x="3340042" y="2132438"/>
                    </a:cubicBezTo>
                    <a:cubicBezTo>
                      <a:pt x="3338182" y="2130578"/>
                      <a:pt x="3337252" y="2128718"/>
                      <a:pt x="3334462" y="2128718"/>
                    </a:cubicBezTo>
                    <a:cubicBezTo>
                      <a:pt x="3333532" y="2128718"/>
                      <a:pt x="3333532" y="2128718"/>
                      <a:pt x="3332602" y="2128718"/>
                    </a:cubicBezTo>
                    <a:cubicBezTo>
                      <a:pt x="3330742" y="2128718"/>
                      <a:pt x="3329812" y="2128718"/>
                      <a:pt x="3327953" y="2129648"/>
                    </a:cubicBezTo>
                    <a:cubicBezTo>
                      <a:pt x="3324232" y="2131508"/>
                      <a:pt x="3322373" y="2138018"/>
                      <a:pt x="3325162" y="2141738"/>
                    </a:cubicBezTo>
                    <a:cubicBezTo>
                      <a:pt x="3330742" y="2149177"/>
                      <a:pt x="3336322" y="2159407"/>
                      <a:pt x="3341902" y="2170567"/>
                    </a:cubicBezTo>
                    <a:close/>
                    <a:moveTo>
                      <a:pt x="3699013" y="1911103"/>
                    </a:moveTo>
                    <a:cubicBezTo>
                      <a:pt x="3677624" y="1896224"/>
                      <a:pt x="3654374" y="1883204"/>
                      <a:pt x="3631125" y="1871114"/>
                    </a:cubicBezTo>
                    <a:cubicBezTo>
                      <a:pt x="3607875" y="1859954"/>
                      <a:pt x="3584626" y="1849725"/>
                      <a:pt x="3560447" y="1841355"/>
                    </a:cubicBezTo>
                    <a:cubicBezTo>
                      <a:pt x="3548357" y="1836705"/>
                      <a:pt x="3536267" y="1832985"/>
                      <a:pt x="3523248" y="1830195"/>
                    </a:cubicBezTo>
                    <a:cubicBezTo>
                      <a:pt x="3510228" y="1826475"/>
                      <a:pt x="3497208" y="1823685"/>
                      <a:pt x="3483259" y="1820895"/>
                    </a:cubicBezTo>
                    <a:cubicBezTo>
                      <a:pt x="3482329" y="1820895"/>
                      <a:pt x="3482329" y="1820895"/>
                      <a:pt x="3481399" y="1820895"/>
                    </a:cubicBezTo>
                    <a:cubicBezTo>
                      <a:pt x="3477679" y="1820895"/>
                      <a:pt x="3473959" y="1823685"/>
                      <a:pt x="3473029" y="1827405"/>
                    </a:cubicBezTo>
                    <a:cubicBezTo>
                      <a:pt x="3472099" y="1832055"/>
                      <a:pt x="3474889" y="1835775"/>
                      <a:pt x="3479539" y="1836705"/>
                    </a:cubicBezTo>
                    <a:cubicBezTo>
                      <a:pt x="3488838" y="1839495"/>
                      <a:pt x="3498138" y="1842285"/>
                      <a:pt x="3507438" y="1845075"/>
                    </a:cubicBezTo>
                    <a:cubicBezTo>
                      <a:pt x="3532548" y="1853445"/>
                      <a:pt x="3557657" y="1862744"/>
                      <a:pt x="3581836" y="1873904"/>
                    </a:cubicBezTo>
                    <a:cubicBezTo>
                      <a:pt x="3606016" y="1885064"/>
                      <a:pt x="3629265" y="1898083"/>
                      <a:pt x="3651584" y="1912963"/>
                    </a:cubicBezTo>
                    <a:cubicBezTo>
                      <a:pt x="3666464" y="1923193"/>
                      <a:pt x="3681344" y="1933423"/>
                      <a:pt x="3695294" y="1944582"/>
                    </a:cubicBezTo>
                    <a:cubicBezTo>
                      <a:pt x="3710173" y="1956672"/>
                      <a:pt x="3725053" y="1968762"/>
                      <a:pt x="3739932" y="1981781"/>
                    </a:cubicBezTo>
                    <a:cubicBezTo>
                      <a:pt x="3745512" y="1986431"/>
                      <a:pt x="3754812" y="1986431"/>
                      <a:pt x="3759462" y="1979922"/>
                    </a:cubicBezTo>
                    <a:cubicBezTo>
                      <a:pt x="3762252" y="1977131"/>
                      <a:pt x="3763182" y="1973412"/>
                      <a:pt x="3763182" y="1969692"/>
                    </a:cubicBezTo>
                    <a:cubicBezTo>
                      <a:pt x="3763182" y="1965972"/>
                      <a:pt x="3761322" y="1963182"/>
                      <a:pt x="3758532" y="1960392"/>
                    </a:cubicBezTo>
                    <a:cubicBezTo>
                      <a:pt x="3740862" y="1940862"/>
                      <a:pt x="3720403" y="1925053"/>
                      <a:pt x="3699013" y="1911103"/>
                    </a:cubicBezTo>
                    <a:close/>
                    <a:moveTo>
                      <a:pt x="3641355" y="1969692"/>
                    </a:moveTo>
                    <a:cubicBezTo>
                      <a:pt x="3619965" y="1952952"/>
                      <a:pt x="3595786" y="1938073"/>
                      <a:pt x="3570676" y="1928773"/>
                    </a:cubicBezTo>
                    <a:cubicBezTo>
                      <a:pt x="3567887" y="1927843"/>
                      <a:pt x="3565097" y="1926913"/>
                      <a:pt x="3562307" y="1926913"/>
                    </a:cubicBezTo>
                    <a:cubicBezTo>
                      <a:pt x="3560447" y="1926913"/>
                      <a:pt x="3558587" y="1926913"/>
                      <a:pt x="3556727" y="1927843"/>
                    </a:cubicBezTo>
                    <a:cubicBezTo>
                      <a:pt x="3552077" y="1929703"/>
                      <a:pt x="3548357" y="1932493"/>
                      <a:pt x="3546497" y="1937143"/>
                    </a:cubicBezTo>
                    <a:cubicBezTo>
                      <a:pt x="3542777" y="1945512"/>
                      <a:pt x="3545567" y="1957602"/>
                      <a:pt x="3554867" y="1960392"/>
                    </a:cubicBezTo>
                    <a:cubicBezTo>
                      <a:pt x="3569747" y="1965972"/>
                      <a:pt x="3583696" y="1973412"/>
                      <a:pt x="3597646" y="1981781"/>
                    </a:cubicBezTo>
                    <a:cubicBezTo>
                      <a:pt x="3614385" y="1992941"/>
                      <a:pt x="3630195" y="2005961"/>
                      <a:pt x="3643215" y="2020841"/>
                    </a:cubicBezTo>
                    <a:cubicBezTo>
                      <a:pt x="3650654" y="2029210"/>
                      <a:pt x="3657164" y="2038510"/>
                      <a:pt x="3662744" y="2047810"/>
                    </a:cubicBezTo>
                    <a:cubicBezTo>
                      <a:pt x="3667394" y="2056180"/>
                      <a:pt x="3679484" y="2058040"/>
                      <a:pt x="3687854" y="2052460"/>
                    </a:cubicBezTo>
                    <a:cubicBezTo>
                      <a:pt x="3691573" y="2049670"/>
                      <a:pt x="3694363" y="2045950"/>
                      <a:pt x="3695294" y="2041300"/>
                    </a:cubicBezTo>
                    <a:cubicBezTo>
                      <a:pt x="3696223" y="2036650"/>
                      <a:pt x="3695294" y="2032000"/>
                      <a:pt x="3692503" y="2028280"/>
                    </a:cubicBezTo>
                    <a:cubicBezTo>
                      <a:pt x="3681344" y="2005031"/>
                      <a:pt x="3661814" y="1985501"/>
                      <a:pt x="3641355" y="1969692"/>
                    </a:cubicBezTo>
                    <a:close/>
                    <a:moveTo>
                      <a:pt x="3598576" y="2082219"/>
                    </a:moveTo>
                    <a:cubicBezTo>
                      <a:pt x="3590206" y="2072919"/>
                      <a:pt x="3581836" y="2063620"/>
                      <a:pt x="3572536" y="2054320"/>
                    </a:cubicBezTo>
                    <a:cubicBezTo>
                      <a:pt x="3555797" y="2038510"/>
                      <a:pt x="3538127" y="2023630"/>
                      <a:pt x="3518598" y="2010611"/>
                    </a:cubicBezTo>
                    <a:cubicBezTo>
                      <a:pt x="3499068" y="1997591"/>
                      <a:pt x="3478609" y="1985501"/>
                      <a:pt x="3457219" y="1975272"/>
                    </a:cubicBezTo>
                    <a:cubicBezTo>
                      <a:pt x="3446990" y="1970622"/>
                      <a:pt x="3436760" y="1965972"/>
                      <a:pt x="3426530" y="1961322"/>
                    </a:cubicBezTo>
                    <a:cubicBezTo>
                      <a:pt x="3420950" y="1959462"/>
                      <a:pt x="3415370" y="1956672"/>
                      <a:pt x="3409790" y="1954812"/>
                    </a:cubicBezTo>
                    <a:cubicBezTo>
                      <a:pt x="3404211" y="1952952"/>
                      <a:pt x="3398631" y="1951092"/>
                      <a:pt x="3393981" y="1949232"/>
                    </a:cubicBezTo>
                    <a:cubicBezTo>
                      <a:pt x="3390261" y="1948302"/>
                      <a:pt x="3386541" y="1946442"/>
                      <a:pt x="3382821" y="1945512"/>
                    </a:cubicBezTo>
                    <a:cubicBezTo>
                      <a:pt x="3380961" y="1944582"/>
                      <a:pt x="3380031" y="1944582"/>
                      <a:pt x="3379101" y="1944582"/>
                    </a:cubicBezTo>
                    <a:cubicBezTo>
                      <a:pt x="3378171" y="1944582"/>
                      <a:pt x="3377241" y="1944582"/>
                      <a:pt x="3376311" y="1944582"/>
                    </a:cubicBezTo>
                    <a:cubicBezTo>
                      <a:pt x="3374451" y="1945512"/>
                      <a:pt x="3372591" y="1947372"/>
                      <a:pt x="3370731" y="1949232"/>
                    </a:cubicBezTo>
                    <a:cubicBezTo>
                      <a:pt x="3368871" y="1952952"/>
                      <a:pt x="3370731" y="1959462"/>
                      <a:pt x="3375381" y="1961322"/>
                    </a:cubicBezTo>
                    <a:cubicBezTo>
                      <a:pt x="3384681" y="1965042"/>
                      <a:pt x="3393051" y="1968762"/>
                      <a:pt x="3401421" y="1972482"/>
                    </a:cubicBezTo>
                    <a:cubicBezTo>
                      <a:pt x="3409790" y="1976201"/>
                      <a:pt x="3418160" y="1980851"/>
                      <a:pt x="3426530" y="1984571"/>
                    </a:cubicBezTo>
                    <a:cubicBezTo>
                      <a:pt x="3443270" y="1992941"/>
                      <a:pt x="3459079" y="2002241"/>
                      <a:pt x="3474889" y="2012471"/>
                    </a:cubicBezTo>
                    <a:cubicBezTo>
                      <a:pt x="3506508" y="2032930"/>
                      <a:pt x="3535337" y="2058040"/>
                      <a:pt x="3560447" y="2085939"/>
                    </a:cubicBezTo>
                    <a:cubicBezTo>
                      <a:pt x="3571606" y="2098959"/>
                      <a:pt x="3581836" y="2112908"/>
                      <a:pt x="3592996" y="2126858"/>
                    </a:cubicBezTo>
                    <a:cubicBezTo>
                      <a:pt x="3595786" y="2130578"/>
                      <a:pt x="3598576" y="2132438"/>
                      <a:pt x="3603226" y="2133368"/>
                    </a:cubicBezTo>
                    <a:cubicBezTo>
                      <a:pt x="3606946" y="2134298"/>
                      <a:pt x="3611596" y="2133368"/>
                      <a:pt x="3615315" y="2130578"/>
                    </a:cubicBezTo>
                    <a:cubicBezTo>
                      <a:pt x="3622755" y="2125928"/>
                      <a:pt x="3624615" y="2115698"/>
                      <a:pt x="3619965" y="2108258"/>
                    </a:cubicBezTo>
                    <a:cubicBezTo>
                      <a:pt x="3613455" y="2099889"/>
                      <a:pt x="3606016" y="2090589"/>
                      <a:pt x="3598576" y="2082219"/>
                    </a:cubicBezTo>
                    <a:close/>
                    <a:moveTo>
                      <a:pt x="3521388" y="2099889"/>
                    </a:moveTo>
                    <a:cubicBezTo>
                      <a:pt x="3518598" y="2098029"/>
                      <a:pt x="3516738" y="2097098"/>
                      <a:pt x="3513948" y="2097098"/>
                    </a:cubicBezTo>
                    <a:cubicBezTo>
                      <a:pt x="3513948" y="2097098"/>
                      <a:pt x="3513018" y="2097098"/>
                      <a:pt x="3513018" y="2097098"/>
                    </a:cubicBezTo>
                    <a:cubicBezTo>
                      <a:pt x="3510228" y="2097098"/>
                      <a:pt x="3507438" y="2098959"/>
                      <a:pt x="3504648" y="2100819"/>
                    </a:cubicBezTo>
                    <a:cubicBezTo>
                      <a:pt x="3500928" y="2105469"/>
                      <a:pt x="3500928" y="2113838"/>
                      <a:pt x="3505578" y="2117558"/>
                    </a:cubicBezTo>
                    <a:cubicBezTo>
                      <a:pt x="3519528" y="2127788"/>
                      <a:pt x="3533477" y="2139878"/>
                      <a:pt x="3545567" y="2152897"/>
                    </a:cubicBezTo>
                    <a:cubicBezTo>
                      <a:pt x="3552077" y="2161267"/>
                      <a:pt x="3558587" y="2168707"/>
                      <a:pt x="3564167" y="2178007"/>
                    </a:cubicBezTo>
                    <a:cubicBezTo>
                      <a:pt x="3567887" y="2183587"/>
                      <a:pt x="3576256" y="2185446"/>
                      <a:pt x="3581836" y="2181727"/>
                    </a:cubicBezTo>
                    <a:cubicBezTo>
                      <a:pt x="3587416" y="2178007"/>
                      <a:pt x="3589276" y="2170567"/>
                      <a:pt x="3585556" y="2164057"/>
                    </a:cubicBezTo>
                    <a:cubicBezTo>
                      <a:pt x="3568817" y="2138018"/>
                      <a:pt x="3545567" y="2117558"/>
                      <a:pt x="3521388" y="2099889"/>
                    </a:cubicBezTo>
                    <a:close/>
                    <a:moveTo>
                      <a:pt x="1239224" y="518927"/>
                    </a:moveTo>
                    <a:cubicBezTo>
                      <a:pt x="1242944" y="518927"/>
                      <a:pt x="1246664" y="518927"/>
                      <a:pt x="1250384" y="518927"/>
                    </a:cubicBezTo>
                    <a:cubicBezTo>
                      <a:pt x="1273633" y="520787"/>
                      <a:pt x="1296882" y="525437"/>
                      <a:pt x="1319202" y="531947"/>
                    </a:cubicBezTo>
                    <a:cubicBezTo>
                      <a:pt x="1348031" y="541247"/>
                      <a:pt x="1375930" y="554266"/>
                      <a:pt x="1401040" y="571006"/>
                    </a:cubicBezTo>
                    <a:cubicBezTo>
                      <a:pt x="1405690" y="573796"/>
                      <a:pt x="1410340" y="577516"/>
                      <a:pt x="1414989" y="580306"/>
                    </a:cubicBezTo>
                    <a:cubicBezTo>
                      <a:pt x="1415919" y="581236"/>
                      <a:pt x="1416849" y="581236"/>
                      <a:pt x="1417779" y="582166"/>
                    </a:cubicBezTo>
                    <a:cubicBezTo>
                      <a:pt x="1419639" y="583096"/>
                      <a:pt x="1422429" y="584026"/>
                      <a:pt x="1424289" y="583096"/>
                    </a:cubicBezTo>
                    <a:cubicBezTo>
                      <a:pt x="1428009" y="583096"/>
                      <a:pt x="1431729" y="581236"/>
                      <a:pt x="1433589" y="578446"/>
                    </a:cubicBezTo>
                    <a:cubicBezTo>
                      <a:pt x="1438239" y="572866"/>
                      <a:pt x="1438239" y="563566"/>
                      <a:pt x="1431729" y="558916"/>
                    </a:cubicBezTo>
                    <a:cubicBezTo>
                      <a:pt x="1417779" y="548687"/>
                      <a:pt x="1401970" y="540317"/>
                      <a:pt x="1387090" y="531947"/>
                    </a:cubicBezTo>
                    <a:cubicBezTo>
                      <a:pt x="1371281" y="524507"/>
                      <a:pt x="1355471" y="517997"/>
                      <a:pt x="1338731" y="512417"/>
                    </a:cubicBezTo>
                    <a:cubicBezTo>
                      <a:pt x="1321992" y="506838"/>
                      <a:pt x="1305252" y="503118"/>
                      <a:pt x="1287583" y="500328"/>
                    </a:cubicBezTo>
                    <a:cubicBezTo>
                      <a:pt x="1273633" y="498468"/>
                      <a:pt x="1258753" y="497538"/>
                      <a:pt x="1244804" y="497538"/>
                    </a:cubicBezTo>
                    <a:cubicBezTo>
                      <a:pt x="1242014" y="497538"/>
                      <a:pt x="1239224" y="497538"/>
                      <a:pt x="1236434" y="497538"/>
                    </a:cubicBezTo>
                    <a:cubicBezTo>
                      <a:pt x="1230854" y="497538"/>
                      <a:pt x="1226204" y="503118"/>
                      <a:pt x="1227134" y="508698"/>
                    </a:cubicBezTo>
                    <a:cubicBezTo>
                      <a:pt x="1228994" y="515207"/>
                      <a:pt x="1233644" y="518927"/>
                      <a:pt x="1239224" y="518927"/>
                    </a:cubicBezTo>
                    <a:close/>
                    <a:moveTo>
                      <a:pt x="1227134" y="572866"/>
                    </a:moveTo>
                    <a:cubicBezTo>
                      <a:pt x="1231784" y="572866"/>
                      <a:pt x="1236434" y="572866"/>
                      <a:pt x="1240154" y="572866"/>
                    </a:cubicBezTo>
                    <a:cubicBezTo>
                      <a:pt x="1257823" y="573796"/>
                      <a:pt x="1274563" y="577516"/>
                      <a:pt x="1292232" y="583096"/>
                    </a:cubicBezTo>
                    <a:cubicBezTo>
                      <a:pt x="1308042" y="588676"/>
                      <a:pt x="1323852" y="595185"/>
                      <a:pt x="1338731" y="602625"/>
                    </a:cubicBezTo>
                    <a:cubicBezTo>
                      <a:pt x="1345241" y="605415"/>
                      <a:pt x="1353611" y="602625"/>
                      <a:pt x="1356401" y="596115"/>
                    </a:cubicBezTo>
                    <a:cubicBezTo>
                      <a:pt x="1359191" y="589606"/>
                      <a:pt x="1356401" y="581236"/>
                      <a:pt x="1349891" y="578446"/>
                    </a:cubicBezTo>
                    <a:cubicBezTo>
                      <a:pt x="1313622" y="560776"/>
                      <a:pt x="1273633" y="548687"/>
                      <a:pt x="1233644" y="548687"/>
                    </a:cubicBezTo>
                    <a:cubicBezTo>
                      <a:pt x="1230854" y="548687"/>
                      <a:pt x="1228994" y="548687"/>
                      <a:pt x="1226204" y="548687"/>
                    </a:cubicBezTo>
                    <a:cubicBezTo>
                      <a:pt x="1219694" y="548687"/>
                      <a:pt x="1214114" y="555196"/>
                      <a:pt x="1215044" y="561706"/>
                    </a:cubicBezTo>
                    <a:cubicBezTo>
                      <a:pt x="1215044" y="568216"/>
                      <a:pt x="1220624" y="572866"/>
                      <a:pt x="1227134" y="572866"/>
                    </a:cubicBezTo>
                    <a:close/>
                    <a:moveTo>
                      <a:pt x="2051094" y="622155"/>
                    </a:moveTo>
                    <a:cubicBezTo>
                      <a:pt x="2050164" y="621225"/>
                      <a:pt x="2048304" y="621225"/>
                      <a:pt x="2046444" y="621225"/>
                    </a:cubicBezTo>
                    <a:cubicBezTo>
                      <a:pt x="2045514" y="621225"/>
                      <a:pt x="2044584" y="621225"/>
                      <a:pt x="2043654" y="622155"/>
                    </a:cubicBezTo>
                    <a:cubicBezTo>
                      <a:pt x="2036214" y="625875"/>
                      <a:pt x="2028774" y="629595"/>
                      <a:pt x="2021334" y="634244"/>
                    </a:cubicBezTo>
                    <a:cubicBezTo>
                      <a:pt x="2013895" y="638894"/>
                      <a:pt x="2007385" y="643544"/>
                      <a:pt x="2000875" y="648194"/>
                    </a:cubicBezTo>
                    <a:cubicBezTo>
                      <a:pt x="1987855" y="659354"/>
                      <a:pt x="1975766" y="671444"/>
                      <a:pt x="1964606" y="685393"/>
                    </a:cubicBezTo>
                    <a:cubicBezTo>
                      <a:pt x="1954376" y="699343"/>
                      <a:pt x="1946006" y="714223"/>
                      <a:pt x="1939496" y="730032"/>
                    </a:cubicBezTo>
                    <a:cubicBezTo>
                      <a:pt x="1932987" y="746772"/>
                      <a:pt x="1930197" y="764441"/>
                      <a:pt x="1932057" y="782111"/>
                    </a:cubicBezTo>
                    <a:cubicBezTo>
                      <a:pt x="1932987" y="789551"/>
                      <a:pt x="1938567" y="794200"/>
                      <a:pt x="1946006" y="794200"/>
                    </a:cubicBezTo>
                    <a:cubicBezTo>
                      <a:pt x="1949726" y="794200"/>
                      <a:pt x="1952516" y="792341"/>
                      <a:pt x="1955306" y="789551"/>
                    </a:cubicBezTo>
                    <a:cubicBezTo>
                      <a:pt x="1958096" y="786761"/>
                      <a:pt x="1958096" y="783971"/>
                      <a:pt x="1958096" y="780251"/>
                    </a:cubicBezTo>
                    <a:cubicBezTo>
                      <a:pt x="1958096" y="780251"/>
                      <a:pt x="1958096" y="780251"/>
                      <a:pt x="1958096" y="779321"/>
                    </a:cubicBezTo>
                    <a:cubicBezTo>
                      <a:pt x="1958096" y="772811"/>
                      <a:pt x="1959026" y="767231"/>
                      <a:pt x="1959956" y="760721"/>
                    </a:cubicBezTo>
                    <a:cubicBezTo>
                      <a:pt x="1960886" y="754211"/>
                      <a:pt x="1962746" y="746772"/>
                      <a:pt x="1964606" y="740262"/>
                    </a:cubicBezTo>
                    <a:cubicBezTo>
                      <a:pt x="1969256" y="727242"/>
                      <a:pt x="1974836" y="716082"/>
                      <a:pt x="1981345" y="704923"/>
                    </a:cubicBezTo>
                    <a:cubicBezTo>
                      <a:pt x="1990645" y="690973"/>
                      <a:pt x="2001805" y="677953"/>
                      <a:pt x="2013895" y="666794"/>
                    </a:cubicBezTo>
                    <a:cubicBezTo>
                      <a:pt x="2025054" y="656564"/>
                      <a:pt x="2038074" y="647264"/>
                      <a:pt x="2051094" y="640754"/>
                    </a:cubicBezTo>
                    <a:cubicBezTo>
                      <a:pt x="2052954" y="639824"/>
                      <a:pt x="2053884" y="637964"/>
                      <a:pt x="2054814" y="636104"/>
                    </a:cubicBezTo>
                    <a:cubicBezTo>
                      <a:pt x="2055744" y="633314"/>
                      <a:pt x="2055744" y="630525"/>
                      <a:pt x="2055744" y="627735"/>
                    </a:cubicBezTo>
                    <a:cubicBezTo>
                      <a:pt x="2055744" y="624945"/>
                      <a:pt x="2053884" y="623085"/>
                      <a:pt x="2051094" y="622155"/>
                    </a:cubicBezTo>
                    <a:close/>
                    <a:moveTo>
                      <a:pt x="2024124" y="717012"/>
                    </a:moveTo>
                    <a:cubicBezTo>
                      <a:pt x="2016685" y="727242"/>
                      <a:pt x="2011105" y="738402"/>
                      <a:pt x="2006455" y="749562"/>
                    </a:cubicBezTo>
                    <a:cubicBezTo>
                      <a:pt x="2004595" y="755141"/>
                      <a:pt x="2002735" y="761651"/>
                      <a:pt x="2000875" y="767231"/>
                    </a:cubicBezTo>
                    <a:cubicBezTo>
                      <a:pt x="1999945" y="773741"/>
                      <a:pt x="1999015" y="779321"/>
                      <a:pt x="1999015" y="785831"/>
                    </a:cubicBezTo>
                    <a:cubicBezTo>
                      <a:pt x="1999015" y="789551"/>
                      <a:pt x="2001805" y="793271"/>
                      <a:pt x="2003665" y="796060"/>
                    </a:cubicBezTo>
                    <a:cubicBezTo>
                      <a:pt x="2006455" y="798850"/>
                      <a:pt x="2010175" y="799780"/>
                      <a:pt x="2013895" y="799780"/>
                    </a:cubicBezTo>
                    <a:cubicBezTo>
                      <a:pt x="2017615" y="799780"/>
                      <a:pt x="2021334" y="797920"/>
                      <a:pt x="2024124" y="795131"/>
                    </a:cubicBezTo>
                    <a:cubicBezTo>
                      <a:pt x="2026914" y="792341"/>
                      <a:pt x="2026914" y="788621"/>
                      <a:pt x="2027844" y="784901"/>
                    </a:cubicBezTo>
                    <a:cubicBezTo>
                      <a:pt x="2028774" y="777461"/>
                      <a:pt x="2029704" y="770021"/>
                      <a:pt x="2032494" y="762581"/>
                    </a:cubicBezTo>
                    <a:cubicBezTo>
                      <a:pt x="2036214" y="752352"/>
                      <a:pt x="2040864" y="743052"/>
                      <a:pt x="2046444" y="733752"/>
                    </a:cubicBezTo>
                    <a:cubicBezTo>
                      <a:pt x="2057604" y="717012"/>
                      <a:pt x="2071553" y="702133"/>
                      <a:pt x="2086433" y="689113"/>
                    </a:cubicBezTo>
                    <a:cubicBezTo>
                      <a:pt x="2087363" y="688183"/>
                      <a:pt x="2088293" y="687253"/>
                      <a:pt x="2089223" y="687253"/>
                    </a:cubicBezTo>
                    <a:cubicBezTo>
                      <a:pt x="2092013" y="684463"/>
                      <a:pt x="2093873" y="682603"/>
                      <a:pt x="2094803" y="678883"/>
                    </a:cubicBezTo>
                    <a:cubicBezTo>
                      <a:pt x="2095733" y="675163"/>
                      <a:pt x="2094803" y="671444"/>
                      <a:pt x="2092943" y="668654"/>
                    </a:cubicBezTo>
                    <a:cubicBezTo>
                      <a:pt x="2091083" y="665864"/>
                      <a:pt x="2087363" y="664004"/>
                      <a:pt x="2084573" y="663074"/>
                    </a:cubicBezTo>
                    <a:cubicBezTo>
                      <a:pt x="2083643" y="663074"/>
                      <a:pt x="2082713" y="663074"/>
                      <a:pt x="2081783" y="663074"/>
                    </a:cubicBezTo>
                    <a:cubicBezTo>
                      <a:pt x="2078993" y="663074"/>
                      <a:pt x="2076203" y="664004"/>
                      <a:pt x="2074343" y="664934"/>
                    </a:cubicBezTo>
                    <a:cubicBezTo>
                      <a:pt x="2055744" y="679813"/>
                      <a:pt x="2038074" y="696553"/>
                      <a:pt x="2024124" y="717012"/>
                    </a:cubicBezTo>
                    <a:close/>
                    <a:moveTo>
                      <a:pt x="2394255" y="784901"/>
                    </a:moveTo>
                    <a:cubicBezTo>
                      <a:pt x="2391465" y="784901"/>
                      <a:pt x="2388676" y="785831"/>
                      <a:pt x="2386816" y="786761"/>
                    </a:cubicBezTo>
                    <a:cubicBezTo>
                      <a:pt x="2365426" y="799780"/>
                      <a:pt x="2348686" y="817450"/>
                      <a:pt x="2335667" y="838839"/>
                    </a:cubicBezTo>
                    <a:cubicBezTo>
                      <a:pt x="2322647" y="859299"/>
                      <a:pt x="2311487" y="882548"/>
                      <a:pt x="2305908" y="906728"/>
                    </a:cubicBezTo>
                    <a:cubicBezTo>
                      <a:pt x="2304048" y="912308"/>
                      <a:pt x="2307768" y="918818"/>
                      <a:pt x="2313347" y="920677"/>
                    </a:cubicBezTo>
                    <a:cubicBezTo>
                      <a:pt x="2319857" y="923467"/>
                      <a:pt x="2328227" y="920677"/>
                      <a:pt x="2331017" y="914168"/>
                    </a:cubicBezTo>
                    <a:cubicBezTo>
                      <a:pt x="2335667" y="903008"/>
                      <a:pt x="2339387" y="891848"/>
                      <a:pt x="2344037" y="881618"/>
                    </a:cubicBezTo>
                    <a:cubicBezTo>
                      <a:pt x="2348686" y="870459"/>
                      <a:pt x="2354266" y="860229"/>
                      <a:pt x="2360776" y="849999"/>
                    </a:cubicBezTo>
                    <a:cubicBezTo>
                      <a:pt x="2368216" y="838839"/>
                      <a:pt x="2377516" y="827680"/>
                      <a:pt x="2386816" y="818380"/>
                    </a:cubicBezTo>
                    <a:cubicBezTo>
                      <a:pt x="2391465" y="814660"/>
                      <a:pt x="2396115" y="810940"/>
                      <a:pt x="2400765" y="808150"/>
                    </a:cubicBezTo>
                    <a:cubicBezTo>
                      <a:pt x="2407275" y="804430"/>
                      <a:pt x="2408205" y="796060"/>
                      <a:pt x="2404485" y="790481"/>
                    </a:cubicBezTo>
                    <a:cubicBezTo>
                      <a:pt x="2402625" y="786761"/>
                      <a:pt x="2398905" y="784901"/>
                      <a:pt x="2394255" y="784901"/>
                    </a:cubicBezTo>
                    <a:close/>
                    <a:moveTo>
                      <a:pt x="2416575" y="845349"/>
                    </a:moveTo>
                    <a:cubicBezTo>
                      <a:pt x="2416575" y="845349"/>
                      <a:pt x="2415645" y="845349"/>
                      <a:pt x="2415645" y="845349"/>
                    </a:cubicBezTo>
                    <a:cubicBezTo>
                      <a:pt x="2411925" y="845349"/>
                      <a:pt x="2407275" y="847209"/>
                      <a:pt x="2405415" y="850929"/>
                    </a:cubicBezTo>
                    <a:cubicBezTo>
                      <a:pt x="2391465" y="870459"/>
                      <a:pt x="2379376" y="890918"/>
                      <a:pt x="2368216" y="912308"/>
                    </a:cubicBezTo>
                    <a:cubicBezTo>
                      <a:pt x="2364496" y="919748"/>
                      <a:pt x="2368216" y="929047"/>
                      <a:pt x="2375656" y="931837"/>
                    </a:cubicBezTo>
                    <a:cubicBezTo>
                      <a:pt x="2379376" y="933697"/>
                      <a:pt x="2383096" y="933697"/>
                      <a:pt x="2386816" y="932767"/>
                    </a:cubicBezTo>
                    <a:cubicBezTo>
                      <a:pt x="2390535" y="931837"/>
                      <a:pt x="2393326" y="929047"/>
                      <a:pt x="2395185" y="925327"/>
                    </a:cubicBezTo>
                    <a:cubicBezTo>
                      <a:pt x="2402625" y="913238"/>
                      <a:pt x="2410065" y="900218"/>
                      <a:pt x="2417505" y="888128"/>
                    </a:cubicBezTo>
                    <a:cubicBezTo>
                      <a:pt x="2421225" y="882548"/>
                      <a:pt x="2424945" y="876969"/>
                      <a:pt x="2428665" y="871389"/>
                    </a:cubicBezTo>
                    <a:cubicBezTo>
                      <a:pt x="2431454" y="867669"/>
                      <a:pt x="2432384" y="864879"/>
                      <a:pt x="2432384" y="860229"/>
                    </a:cubicBezTo>
                    <a:cubicBezTo>
                      <a:pt x="2432384" y="856509"/>
                      <a:pt x="2430525" y="851859"/>
                      <a:pt x="2426804" y="849999"/>
                    </a:cubicBezTo>
                    <a:cubicBezTo>
                      <a:pt x="2424015" y="846279"/>
                      <a:pt x="2420295" y="845349"/>
                      <a:pt x="2416575" y="845349"/>
                    </a:cubicBezTo>
                    <a:close/>
                    <a:moveTo>
                      <a:pt x="2668599" y="940207"/>
                    </a:moveTo>
                    <a:cubicBezTo>
                      <a:pt x="2667669" y="940207"/>
                      <a:pt x="2666739" y="940207"/>
                      <a:pt x="2665809" y="940207"/>
                    </a:cubicBezTo>
                    <a:cubicBezTo>
                      <a:pt x="2659299" y="940207"/>
                      <a:pt x="2654649" y="944857"/>
                      <a:pt x="2652789" y="950437"/>
                    </a:cubicBezTo>
                    <a:cubicBezTo>
                      <a:pt x="2651859" y="956017"/>
                      <a:pt x="2649999" y="961597"/>
                      <a:pt x="2648139" y="967176"/>
                    </a:cubicBezTo>
                    <a:cubicBezTo>
                      <a:pt x="2640699" y="988566"/>
                      <a:pt x="2630470" y="1009955"/>
                      <a:pt x="2618380" y="1029485"/>
                    </a:cubicBezTo>
                    <a:cubicBezTo>
                      <a:pt x="2611870" y="1039715"/>
                      <a:pt x="2604430" y="1049014"/>
                      <a:pt x="2596990" y="1058314"/>
                    </a:cubicBezTo>
                    <a:cubicBezTo>
                      <a:pt x="2594200" y="1061104"/>
                      <a:pt x="2593271" y="1064824"/>
                      <a:pt x="2593271" y="1068544"/>
                    </a:cubicBezTo>
                    <a:cubicBezTo>
                      <a:pt x="2593271" y="1072264"/>
                      <a:pt x="2595130" y="1075984"/>
                      <a:pt x="2597921" y="1078773"/>
                    </a:cubicBezTo>
                    <a:cubicBezTo>
                      <a:pt x="2603500" y="1084353"/>
                      <a:pt x="2613730" y="1083423"/>
                      <a:pt x="2618380" y="1076914"/>
                    </a:cubicBezTo>
                    <a:cubicBezTo>
                      <a:pt x="2625820" y="1068544"/>
                      <a:pt x="2632329" y="1059244"/>
                      <a:pt x="2637909" y="1049014"/>
                    </a:cubicBezTo>
                    <a:cubicBezTo>
                      <a:pt x="2644419" y="1039715"/>
                      <a:pt x="2649999" y="1029485"/>
                      <a:pt x="2654649" y="1019255"/>
                    </a:cubicBezTo>
                    <a:cubicBezTo>
                      <a:pt x="2664879" y="998796"/>
                      <a:pt x="2672319" y="977406"/>
                      <a:pt x="2676969" y="955087"/>
                    </a:cubicBezTo>
                    <a:cubicBezTo>
                      <a:pt x="2680688" y="948577"/>
                      <a:pt x="2676039" y="942067"/>
                      <a:pt x="2668599" y="940207"/>
                    </a:cubicBezTo>
                    <a:close/>
                    <a:moveTo>
                      <a:pt x="2653719" y="1116903"/>
                    </a:moveTo>
                    <a:cubicBezTo>
                      <a:pt x="2660229" y="1122483"/>
                      <a:pt x="2669529" y="1121552"/>
                      <a:pt x="2675108" y="1115043"/>
                    </a:cubicBezTo>
                    <a:cubicBezTo>
                      <a:pt x="2696498" y="1091793"/>
                      <a:pt x="2716027" y="1066684"/>
                      <a:pt x="2725327" y="1035995"/>
                    </a:cubicBezTo>
                    <a:cubicBezTo>
                      <a:pt x="2726257" y="1032275"/>
                      <a:pt x="2727187" y="1028555"/>
                      <a:pt x="2726257" y="1024835"/>
                    </a:cubicBezTo>
                    <a:cubicBezTo>
                      <a:pt x="2725327" y="1021115"/>
                      <a:pt x="2721607" y="1017395"/>
                      <a:pt x="2717888" y="1015535"/>
                    </a:cubicBezTo>
                    <a:cubicBezTo>
                      <a:pt x="2716027" y="1014605"/>
                      <a:pt x="2713238" y="1013675"/>
                      <a:pt x="2711378" y="1013675"/>
                    </a:cubicBezTo>
                    <a:cubicBezTo>
                      <a:pt x="2709518" y="1013675"/>
                      <a:pt x="2707658" y="1013675"/>
                      <a:pt x="2706728" y="1014605"/>
                    </a:cubicBezTo>
                    <a:cubicBezTo>
                      <a:pt x="2703008" y="1015535"/>
                      <a:pt x="2699288" y="1019255"/>
                      <a:pt x="2697428" y="1022975"/>
                    </a:cubicBezTo>
                    <a:cubicBezTo>
                      <a:pt x="2693708" y="1035065"/>
                      <a:pt x="2687198" y="1047154"/>
                      <a:pt x="2680688" y="1058314"/>
                    </a:cubicBezTo>
                    <a:cubicBezTo>
                      <a:pt x="2672319" y="1071334"/>
                      <a:pt x="2662089" y="1083423"/>
                      <a:pt x="2651859" y="1094583"/>
                    </a:cubicBezTo>
                    <a:cubicBezTo>
                      <a:pt x="2646279" y="1101093"/>
                      <a:pt x="2647209" y="1111323"/>
                      <a:pt x="2653719" y="1116903"/>
                    </a:cubicBezTo>
                    <a:close/>
                    <a:moveTo>
                      <a:pt x="2962471" y="1169911"/>
                    </a:moveTo>
                    <a:cubicBezTo>
                      <a:pt x="2961541" y="1169911"/>
                      <a:pt x="2960612" y="1169911"/>
                      <a:pt x="2959682" y="1169911"/>
                    </a:cubicBezTo>
                    <a:cubicBezTo>
                      <a:pt x="2952242" y="1169911"/>
                      <a:pt x="2944802" y="1175491"/>
                      <a:pt x="2943872" y="1182931"/>
                    </a:cubicBezTo>
                    <a:cubicBezTo>
                      <a:pt x="2942942" y="1189441"/>
                      <a:pt x="2941082" y="1195021"/>
                      <a:pt x="2939222" y="1200601"/>
                    </a:cubicBezTo>
                    <a:cubicBezTo>
                      <a:pt x="2934572" y="1214550"/>
                      <a:pt x="2928062" y="1227570"/>
                      <a:pt x="2919692" y="1239660"/>
                    </a:cubicBezTo>
                    <a:cubicBezTo>
                      <a:pt x="2913183" y="1249889"/>
                      <a:pt x="2905743" y="1259189"/>
                      <a:pt x="2897373" y="1269419"/>
                    </a:cubicBezTo>
                    <a:cubicBezTo>
                      <a:pt x="2889003" y="1279649"/>
                      <a:pt x="2879703" y="1288948"/>
                      <a:pt x="2871334" y="1299178"/>
                    </a:cubicBezTo>
                    <a:cubicBezTo>
                      <a:pt x="2865754" y="1305688"/>
                      <a:pt x="2866684" y="1314988"/>
                      <a:pt x="2873194" y="1321498"/>
                    </a:cubicBezTo>
                    <a:cubicBezTo>
                      <a:pt x="2875984" y="1324288"/>
                      <a:pt x="2880633" y="1325217"/>
                      <a:pt x="2884353" y="1325217"/>
                    </a:cubicBezTo>
                    <a:cubicBezTo>
                      <a:pt x="2885283" y="1325217"/>
                      <a:pt x="2887143" y="1324288"/>
                      <a:pt x="2888073" y="1324288"/>
                    </a:cubicBezTo>
                    <a:cubicBezTo>
                      <a:pt x="2890863" y="1323358"/>
                      <a:pt x="2892723" y="1321498"/>
                      <a:pt x="2894583" y="1319638"/>
                    </a:cubicBezTo>
                    <a:cubicBezTo>
                      <a:pt x="2903883" y="1311268"/>
                      <a:pt x="2912253" y="1301968"/>
                      <a:pt x="2919692" y="1292668"/>
                    </a:cubicBezTo>
                    <a:cubicBezTo>
                      <a:pt x="2928062" y="1282439"/>
                      <a:pt x="2936432" y="1272209"/>
                      <a:pt x="2943872" y="1261049"/>
                    </a:cubicBezTo>
                    <a:cubicBezTo>
                      <a:pt x="2951312" y="1250819"/>
                      <a:pt x="2956891" y="1239660"/>
                      <a:pt x="2962471" y="1227570"/>
                    </a:cubicBezTo>
                    <a:cubicBezTo>
                      <a:pt x="2968051" y="1215480"/>
                      <a:pt x="2971771" y="1201531"/>
                      <a:pt x="2973631" y="1188511"/>
                    </a:cubicBezTo>
                    <a:cubicBezTo>
                      <a:pt x="2976421" y="1180141"/>
                      <a:pt x="2970841" y="1171771"/>
                      <a:pt x="2962471" y="1169911"/>
                    </a:cubicBezTo>
                    <a:close/>
                    <a:moveTo>
                      <a:pt x="2944802" y="1332657"/>
                    </a:moveTo>
                    <a:cubicBezTo>
                      <a:pt x="2942942" y="1334517"/>
                      <a:pt x="2942012" y="1337307"/>
                      <a:pt x="2941082" y="1340097"/>
                    </a:cubicBezTo>
                    <a:cubicBezTo>
                      <a:pt x="2940152" y="1343817"/>
                      <a:pt x="2941082" y="1348467"/>
                      <a:pt x="2942942" y="1351257"/>
                    </a:cubicBezTo>
                    <a:cubicBezTo>
                      <a:pt x="2944802" y="1354977"/>
                      <a:pt x="2948522" y="1356837"/>
                      <a:pt x="2953172" y="1357767"/>
                    </a:cubicBezTo>
                    <a:cubicBezTo>
                      <a:pt x="2956891" y="1358697"/>
                      <a:pt x="2961541" y="1357767"/>
                      <a:pt x="2964331" y="1355907"/>
                    </a:cubicBezTo>
                    <a:cubicBezTo>
                      <a:pt x="2994091" y="1331727"/>
                      <a:pt x="3017340" y="1301038"/>
                      <a:pt x="3035010" y="1267559"/>
                    </a:cubicBezTo>
                    <a:cubicBezTo>
                      <a:pt x="3038730" y="1260119"/>
                      <a:pt x="3035010" y="1250819"/>
                      <a:pt x="3027570" y="1247099"/>
                    </a:cubicBezTo>
                    <a:cubicBezTo>
                      <a:pt x="3025710" y="1246169"/>
                      <a:pt x="3022920" y="1245240"/>
                      <a:pt x="3021060" y="1245240"/>
                    </a:cubicBezTo>
                    <a:cubicBezTo>
                      <a:pt x="3015480" y="1245240"/>
                      <a:pt x="3009900" y="1248959"/>
                      <a:pt x="3007110" y="1253609"/>
                    </a:cubicBezTo>
                    <a:cubicBezTo>
                      <a:pt x="3003390" y="1261049"/>
                      <a:pt x="2998740" y="1268489"/>
                      <a:pt x="2994091" y="1275929"/>
                    </a:cubicBezTo>
                    <a:cubicBezTo>
                      <a:pt x="2980141" y="1297318"/>
                      <a:pt x="2963401" y="1315918"/>
                      <a:pt x="2944802" y="1332657"/>
                    </a:cubicBezTo>
                    <a:close/>
                    <a:moveTo>
                      <a:pt x="3154977" y="1370787"/>
                    </a:moveTo>
                    <a:cubicBezTo>
                      <a:pt x="3153117" y="1369856"/>
                      <a:pt x="3151257" y="1369856"/>
                      <a:pt x="3150327" y="1369856"/>
                    </a:cubicBezTo>
                    <a:cubicBezTo>
                      <a:pt x="3145677" y="1369856"/>
                      <a:pt x="3141957" y="1372646"/>
                      <a:pt x="3139167" y="1376366"/>
                    </a:cubicBezTo>
                    <a:cubicBezTo>
                      <a:pt x="3134517" y="1385666"/>
                      <a:pt x="3129867" y="1394966"/>
                      <a:pt x="3123358" y="1403336"/>
                    </a:cubicBezTo>
                    <a:cubicBezTo>
                      <a:pt x="3118708" y="1409845"/>
                      <a:pt x="3114058" y="1417285"/>
                      <a:pt x="3108478" y="1423795"/>
                    </a:cubicBezTo>
                    <a:cubicBezTo>
                      <a:pt x="3102898" y="1431235"/>
                      <a:pt x="3096388" y="1437745"/>
                      <a:pt x="3090808" y="1444255"/>
                    </a:cubicBezTo>
                    <a:cubicBezTo>
                      <a:pt x="3086158" y="1448905"/>
                      <a:pt x="3087088" y="1457274"/>
                      <a:pt x="3091738" y="1460994"/>
                    </a:cubicBezTo>
                    <a:cubicBezTo>
                      <a:pt x="3094528" y="1462854"/>
                      <a:pt x="3097318" y="1463784"/>
                      <a:pt x="3100108" y="1463784"/>
                    </a:cubicBezTo>
                    <a:cubicBezTo>
                      <a:pt x="3103828" y="1463784"/>
                      <a:pt x="3105688" y="1461924"/>
                      <a:pt x="3108478" y="1460064"/>
                    </a:cubicBezTo>
                    <a:cubicBezTo>
                      <a:pt x="3118708" y="1449835"/>
                      <a:pt x="3128007" y="1438675"/>
                      <a:pt x="3136377" y="1426585"/>
                    </a:cubicBezTo>
                    <a:cubicBezTo>
                      <a:pt x="3145677" y="1413565"/>
                      <a:pt x="3153117" y="1400546"/>
                      <a:pt x="3159627" y="1386596"/>
                    </a:cubicBezTo>
                    <a:cubicBezTo>
                      <a:pt x="3163346" y="1381016"/>
                      <a:pt x="3160557" y="1373576"/>
                      <a:pt x="3154977" y="1370787"/>
                    </a:cubicBezTo>
                    <a:close/>
                    <a:moveTo>
                      <a:pt x="3136377" y="1497263"/>
                    </a:moveTo>
                    <a:cubicBezTo>
                      <a:pt x="3141957" y="1501913"/>
                      <a:pt x="3149397" y="1500983"/>
                      <a:pt x="3154047" y="1496333"/>
                    </a:cubicBezTo>
                    <a:cubicBezTo>
                      <a:pt x="3168926" y="1481454"/>
                      <a:pt x="3181946" y="1464714"/>
                      <a:pt x="3193106" y="1447044"/>
                    </a:cubicBezTo>
                    <a:cubicBezTo>
                      <a:pt x="3194966" y="1444255"/>
                      <a:pt x="3195896" y="1441465"/>
                      <a:pt x="3195896" y="1438675"/>
                    </a:cubicBezTo>
                    <a:cubicBezTo>
                      <a:pt x="3195896" y="1435885"/>
                      <a:pt x="3194036" y="1432165"/>
                      <a:pt x="3192176" y="1430305"/>
                    </a:cubicBezTo>
                    <a:cubicBezTo>
                      <a:pt x="3190316" y="1428445"/>
                      <a:pt x="3187526" y="1427515"/>
                      <a:pt x="3184736" y="1427515"/>
                    </a:cubicBezTo>
                    <a:cubicBezTo>
                      <a:pt x="3184736" y="1427515"/>
                      <a:pt x="3183806" y="1427515"/>
                      <a:pt x="3183806" y="1427515"/>
                    </a:cubicBezTo>
                    <a:cubicBezTo>
                      <a:pt x="3181016" y="1427515"/>
                      <a:pt x="3177296" y="1429375"/>
                      <a:pt x="3175436" y="1431235"/>
                    </a:cubicBezTo>
                    <a:cubicBezTo>
                      <a:pt x="3163346" y="1448905"/>
                      <a:pt x="3150327" y="1464714"/>
                      <a:pt x="3135447" y="1479594"/>
                    </a:cubicBezTo>
                    <a:cubicBezTo>
                      <a:pt x="3130797" y="1484244"/>
                      <a:pt x="3131727" y="1492613"/>
                      <a:pt x="3136377" y="1497263"/>
                    </a:cubicBezTo>
                    <a:close/>
                    <a:moveTo>
                      <a:pt x="2267778" y="1317778"/>
                    </a:moveTo>
                    <a:cubicBezTo>
                      <a:pt x="2261269" y="1325217"/>
                      <a:pt x="2258479" y="1334517"/>
                      <a:pt x="2259409" y="1343817"/>
                    </a:cubicBezTo>
                    <a:cubicBezTo>
                      <a:pt x="2260339" y="1353117"/>
                      <a:pt x="2264989" y="1362417"/>
                      <a:pt x="2271498" y="1367996"/>
                    </a:cubicBezTo>
                    <a:cubicBezTo>
                      <a:pt x="2278938" y="1374506"/>
                      <a:pt x="2287308" y="1376366"/>
                      <a:pt x="2297538" y="1376366"/>
                    </a:cubicBezTo>
                    <a:cubicBezTo>
                      <a:pt x="2306838" y="1376366"/>
                      <a:pt x="2316137" y="1370787"/>
                      <a:pt x="2321717" y="1364277"/>
                    </a:cubicBezTo>
                    <a:cubicBezTo>
                      <a:pt x="2328227" y="1356837"/>
                      <a:pt x="2331017" y="1347537"/>
                      <a:pt x="2330087" y="1338237"/>
                    </a:cubicBezTo>
                    <a:cubicBezTo>
                      <a:pt x="2329157" y="1328938"/>
                      <a:pt x="2324507" y="1319638"/>
                      <a:pt x="2317997" y="1314058"/>
                    </a:cubicBezTo>
                    <a:cubicBezTo>
                      <a:pt x="2310557" y="1307548"/>
                      <a:pt x="2302188" y="1305688"/>
                      <a:pt x="2291958" y="1305688"/>
                    </a:cubicBezTo>
                    <a:cubicBezTo>
                      <a:pt x="2283588" y="1305688"/>
                      <a:pt x="2273358" y="1311268"/>
                      <a:pt x="2267778" y="1317778"/>
                    </a:cubicBezTo>
                    <a:close/>
                    <a:moveTo>
                      <a:pt x="2450054" y="1399616"/>
                    </a:moveTo>
                    <a:cubicBezTo>
                      <a:pt x="2440754" y="1399616"/>
                      <a:pt x="2432384" y="1405196"/>
                      <a:pt x="2426804" y="1411705"/>
                    </a:cubicBezTo>
                    <a:cubicBezTo>
                      <a:pt x="2421225" y="1418215"/>
                      <a:pt x="2417505" y="1427515"/>
                      <a:pt x="2418435" y="1436815"/>
                    </a:cubicBezTo>
                    <a:cubicBezTo>
                      <a:pt x="2419365" y="1446114"/>
                      <a:pt x="2423085" y="1454484"/>
                      <a:pt x="2430525" y="1460064"/>
                    </a:cubicBezTo>
                    <a:cubicBezTo>
                      <a:pt x="2437964" y="1466574"/>
                      <a:pt x="2446334" y="1468434"/>
                      <a:pt x="2455634" y="1468434"/>
                    </a:cubicBezTo>
                    <a:cubicBezTo>
                      <a:pt x="2464934" y="1468434"/>
                      <a:pt x="2473303" y="1462854"/>
                      <a:pt x="2478883" y="1456344"/>
                    </a:cubicBezTo>
                    <a:cubicBezTo>
                      <a:pt x="2484463" y="1449835"/>
                      <a:pt x="2488183" y="1440535"/>
                      <a:pt x="2487253" y="1431235"/>
                    </a:cubicBezTo>
                    <a:cubicBezTo>
                      <a:pt x="2486323" y="1421935"/>
                      <a:pt x="2482603" y="1413565"/>
                      <a:pt x="2475163" y="1407986"/>
                    </a:cubicBezTo>
                    <a:cubicBezTo>
                      <a:pt x="2468653" y="1401476"/>
                      <a:pt x="2460284" y="1399616"/>
                      <a:pt x="2450054" y="1399616"/>
                    </a:cubicBezTo>
                    <a:close/>
                    <a:moveTo>
                      <a:pt x="2290098" y="1195021"/>
                    </a:moveTo>
                    <a:cubicBezTo>
                      <a:pt x="2285448" y="1200601"/>
                      <a:pt x="2286378" y="1209900"/>
                      <a:pt x="2291958" y="1214550"/>
                    </a:cubicBezTo>
                    <a:cubicBezTo>
                      <a:pt x="2297538" y="1219200"/>
                      <a:pt x="2305908" y="1218270"/>
                      <a:pt x="2311487" y="1212690"/>
                    </a:cubicBezTo>
                    <a:cubicBezTo>
                      <a:pt x="2312417" y="1211760"/>
                      <a:pt x="2313347" y="1210830"/>
                      <a:pt x="2314277" y="1209900"/>
                    </a:cubicBezTo>
                    <a:cubicBezTo>
                      <a:pt x="2317067" y="1208041"/>
                      <a:pt x="2318927" y="1206180"/>
                      <a:pt x="2321717" y="1204320"/>
                    </a:cubicBezTo>
                    <a:cubicBezTo>
                      <a:pt x="2324507" y="1203391"/>
                      <a:pt x="2326367" y="1202461"/>
                      <a:pt x="2329157" y="1201531"/>
                    </a:cubicBezTo>
                    <a:cubicBezTo>
                      <a:pt x="2331947" y="1201531"/>
                      <a:pt x="2334737" y="1200601"/>
                      <a:pt x="2337527" y="1200601"/>
                    </a:cubicBezTo>
                    <a:cubicBezTo>
                      <a:pt x="2340317" y="1200601"/>
                      <a:pt x="2343107" y="1201531"/>
                      <a:pt x="2344967" y="1202461"/>
                    </a:cubicBezTo>
                    <a:cubicBezTo>
                      <a:pt x="2347757" y="1203391"/>
                      <a:pt x="2349617" y="1204320"/>
                      <a:pt x="2352406" y="1206180"/>
                    </a:cubicBezTo>
                    <a:cubicBezTo>
                      <a:pt x="2354266" y="1208041"/>
                      <a:pt x="2357056" y="1209900"/>
                      <a:pt x="2358916" y="1211760"/>
                    </a:cubicBezTo>
                    <a:cubicBezTo>
                      <a:pt x="2360776" y="1214550"/>
                      <a:pt x="2363566" y="1217340"/>
                      <a:pt x="2364496" y="1221060"/>
                    </a:cubicBezTo>
                    <a:cubicBezTo>
                      <a:pt x="2366356" y="1225710"/>
                      <a:pt x="2368216" y="1230360"/>
                      <a:pt x="2369146" y="1235010"/>
                    </a:cubicBezTo>
                    <a:cubicBezTo>
                      <a:pt x="2370076" y="1240590"/>
                      <a:pt x="2376586" y="1243380"/>
                      <a:pt x="2381236" y="1243380"/>
                    </a:cubicBezTo>
                    <a:cubicBezTo>
                      <a:pt x="2386816" y="1243380"/>
                      <a:pt x="2391465" y="1238730"/>
                      <a:pt x="2392396" y="1233150"/>
                    </a:cubicBezTo>
                    <a:cubicBezTo>
                      <a:pt x="2393326" y="1225710"/>
                      <a:pt x="2393326" y="1219200"/>
                      <a:pt x="2391465" y="1212690"/>
                    </a:cubicBezTo>
                    <a:cubicBezTo>
                      <a:pt x="2390535" y="1207110"/>
                      <a:pt x="2387746" y="1201531"/>
                      <a:pt x="2384026" y="1195951"/>
                    </a:cubicBezTo>
                    <a:cubicBezTo>
                      <a:pt x="2381236" y="1191301"/>
                      <a:pt x="2376586" y="1186651"/>
                      <a:pt x="2371936" y="1183861"/>
                    </a:cubicBezTo>
                    <a:cubicBezTo>
                      <a:pt x="2367286" y="1180141"/>
                      <a:pt x="2362636" y="1177351"/>
                      <a:pt x="2357056" y="1175491"/>
                    </a:cubicBezTo>
                    <a:cubicBezTo>
                      <a:pt x="2354266" y="1174561"/>
                      <a:pt x="2351476" y="1173631"/>
                      <a:pt x="2348686" y="1172701"/>
                    </a:cubicBezTo>
                    <a:cubicBezTo>
                      <a:pt x="2344967" y="1171771"/>
                      <a:pt x="2342177" y="1171771"/>
                      <a:pt x="2338457" y="1171771"/>
                    </a:cubicBezTo>
                    <a:cubicBezTo>
                      <a:pt x="2338457" y="1171771"/>
                      <a:pt x="2337527" y="1171771"/>
                      <a:pt x="2337527" y="1171771"/>
                    </a:cubicBezTo>
                    <a:cubicBezTo>
                      <a:pt x="2331947" y="1171771"/>
                      <a:pt x="2327297" y="1172701"/>
                      <a:pt x="2321717" y="1174561"/>
                    </a:cubicBezTo>
                    <a:cubicBezTo>
                      <a:pt x="2316137" y="1176421"/>
                      <a:pt x="2310557" y="1179211"/>
                      <a:pt x="2305908" y="1182001"/>
                    </a:cubicBezTo>
                    <a:cubicBezTo>
                      <a:pt x="2299398" y="1184791"/>
                      <a:pt x="2293818" y="1190371"/>
                      <a:pt x="2290098" y="1195021"/>
                    </a:cubicBezTo>
                    <a:close/>
                    <a:moveTo>
                      <a:pt x="2544912" y="1346607"/>
                    </a:moveTo>
                    <a:cubicBezTo>
                      <a:pt x="2546772" y="1349397"/>
                      <a:pt x="2550492" y="1351257"/>
                      <a:pt x="2553281" y="1352187"/>
                    </a:cubicBezTo>
                    <a:cubicBezTo>
                      <a:pt x="2557001" y="1353117"/>
                      <a:pt x="2559791" y="1352187"/>
                      <a:pt x="2563511" y="1350327"/>
                    </a:cubicBezTo>
                    <a:cubicBezTo>
                      <a:pt x="2566301" y="1348467"/>
                      <a:pt x="2568161" y="1345677"/>
                      <a:pt x="2569091" y="1341957"/>
                    </a:cubicBezTo>
                    <a:cubicBezTo>
                      <a:pt x="2574671" y="1320568"/>
                      <a:pt x="2566301" y="1295458"/>
                      <a:pt x="2547702" y="1283368"/>
                    </a:cubicBezTo>
                    <a:cubicBezTo>
                      <a:pt x="2545842" y="1281509"/>
                      <a:pt x="2543052" y="1280579"/>
                      <a:pt x="2541192" y="1279649"/>
                    </a:cubicBezTo>
                    <a:cubicBezTo>
                      <a:pt x="2538402" y="1278719"/>
                      <a:pt x="2535612" y="1277789"/>
                      <a:pt x="2532822" y="1276859"/>
                    </a:cubicBezTo>
                    <a:cubicBezTo>
                      <a:pt x="2529102" y="1275929"/>
                      <a:pt x="2525382" y="1274999"/>
                      <a:pt x="2520732" y="1274999"/>
                    </a:cubicBezTo>
                    <a:cubicBezTo>
                      <a:pt x="2518872" y="1274999"/>
                      <a:pt x="2517942" y="1274999"/>
                      <a:pt x="2516082" y="1274999"/>
                    </a:cubicBezTo>
                    <a:cubicBezTo>
                      <a:pt x="2504923" y="1275929"/>
                      <a:pt x="2493763" y="1281509"/>
                      <a:pt x="2485393" y="1288948"/>
                    </a:cubicBezTo>
                    <a:cubicBezTo>
                      <a:pt x="2482603" y="1290808"/>
                      <a:pt x="2481673" y="1292668"/>
                      <a:pt x="2480743" y="1296388"/>
                    </a:cubicBezTo>
                    <a:cubicBezTo>
                      <a:pt x="2479813" y="1299178"/>
                      <a:pt x="2480743" y="1301968"/>
                      <a:pt x="2482603" y="1304758"/>
                    </a:cubicBezTo>
                    <a:cubicBezTo>
                      <a:pt x="2484463" y="1307548"/>
                      <a:pt x="2487253" y="1308478"/>
                      <a:pt x="2490043" y="1309408"/>
                    </a:cubicBezTo>
                    <a:cubicBezTo>
                      <a:pt x="2492833" y="1310338"/>
                      <a:pt x="2495623" y="1309408"/>
                      <a:pt x="2498413" y="1307548"/>
                    </a:cubicBezTo>
                    <a:cubicBezTo>
                      <a:pt x="2501203" y="1305688"/>
                      <a:pt x="2503993" y="1303828"/>
                      <a:pt x="2506783" y="1301968"/>
                    </a:cubicBezTo>
                    <a:cubicBezTo>
                      <a:pt x="2508643" y="1301038"/>
                      <a:pt x="2511432" y="1300108"/>
                      <a:pt x="2513293" y="1300108"/>
                    </a:cubicBezTo>
                    <a:cubicBezTo>
                      <a:pt x="2515152" y="1300108"/>
                      <a:pt x="2517012" y="1300108"/>
                      <a:pt x="2518872" y="1300108"/>
                    </a:cubicBezTo>
                    <a:cubicBezTo>
                      <a:pt x="2520732" y="1300108"/>
                      <a:pt x="2522592" y="1301038"/>
                      <a:pt x="2524452" y="1301038"/>
                    </a:cubicBezTo>
                    <a:cubicBezTo>
                      <a:pt x="2526312" y="1301968"/>
                      <a:pt x="2528172" y="1302898"/>
                      <a:pt x="2530032" y="1303828"/>
                    </a:cubicBezTo>
                    <a:cubicBezTo>
                      <a:pt x="2531892" y="1304758"/>
                      <a:pt x="2533752" y="1306618"/>
                      <a:pt x="2535612" y="1308478"/>
                    </a:cubicBezTo>
                    <a:cubicBezTo>
                      <a:pt x="2537472" y="1310338"/>
                      <a:pt x="2539332" y="1313128"/>
                      <a:pt x="2540262" y="1315918"/>
                    </a:cubicBezTo>
                    <a:cubicBezTo>
                      <a:pt x="2541192" y="1318708"/>
                      <a:pt x="2542122" y="1321498"/>
                      <a:pt x="2543052" y="1325217"/>
                    </a:cubicBezTo>
                    <a:cubicBezTo>
                      <a:pt x="2543982" y="1329867"/>
                      <a:pt x="2543982" y="1333587"/>
                      <a:pt x="2543982" y="1338237"/>
                    </a:cubicBezTo>
                    <a:cubicBezTo>
                      <a:pt x="2543982" y="1339167"/>
                      <a:pt x="2543982" y="1340097"/>
                      <a:pt x="2543982" y="1340097"/>
                    </a:cubicBezTo>
                    <a:cubicBezTo>
                      <a:pt x="2543052" y="1341027"/>
                      <a:pt x="2543052" y="1343817"/>
                      <a:pt x="2544912" y="1346607"/>
                    </a:cubicBezTo>
                    <a:close/>
                    <a:moveTo>
                      <a:pt x="2251969" y="1454484"/>
                    </a:moveTo>
                    <a:cubicBezTo>
                      <a:pt x="2250109" y="1453554"/>
                      <a:pt x="2249179" y="1453554"/>
                      <a:pt x="2247319" y="1453554"/>
                    </a:cubicBezTo>
                    <a:cubicBezTo>
                      <a:pt x="2242669" y="1453554"/>
                      <a:pt x="2238949" y="1459134"/>
                      <a:pt x="2235229" y="1461924"/>
                    </a:cubicBezTo>
                    <a:cubicBezTo>
                      <a:pt x="2231509" y="1465644"/>
                      <a:pt x="2227789" y="1469364"/>
                      <a:pt x="2225000" y="1473084"/>
                    </a:cubicBezTo>
                    <a:cubicBezTo>
                      <a:pt x="2218490" y="1480524"/>
                      <a:pt x="2212910" y="1489823"/>
                      <a:pt x="2210120" y="1499123"/>
                    </a:cubicBezTo>
                    <a:cubicBezTo>
                      <a:pt x="2207330" y="1507493"/>
                      <a:pt x="2206400" y="1514933"/>
                      <a:pt x="2206400" y="1524233"/>
                    </a:cubicBezTo>
                    <a:cubicBezTo>
                      <a:pt x="2206400" y="1531672"/>
                      <a:pt x="2208260" y="1540042"/>
                      <a:pt x="2210120" y="1546552"/>
                    </a:cubicBezTo>
                    <a:cubicBezTo>
                      <a:pt x="2214770" y="1561432"/>
                      <a:pt x="2224070" y="1575382"/>
                      <a:pt x="2235229" y="1586541"/>
                    </a:cubicBezTo>
                    <a:cubicBezTo>
                      <a:pt x="2240809" y="1592121"/>
                      <a:pt x="2247319" y="1596771"/>
                      <a:pt x="2253829" y="1601421"/>
                    </a:cubicBezTo>
                    <a:cubicBezTo>
                      <a:pt x="2260339" y="1605141"/>
                      <a:pt x="2266849" y="1607931"/>
                      <a:pt x="2273358" y="1610721"/>
                    </a:cubicBezTo>
                    <a:cubicBezTo>
                      <a:pt x="2283588" y="1614440"/>
                      <a:pt x="2294748" y="1616300"/>
                      <a:pt x="2304978" y="1615370"/>
                    </a:cubicBezTo>
                    <a:cubicBezTo>
                      <a:pt x="2310557" y="1615370"/>
                      <a:pt x="2316137" y="1614440"/>
                      <a:pt x="2321717" y="1612581"/>
                    </a:cubicBezTo>
                    <a:cubicBezTo>
                      <a:pt x="2327297" y="1611651"/>
                      <a:pt x="2332877" y="1608860"/>
                      <a:pt x="2337527" y="1606071"/>
                    </a:cubicBezTo>
                    <a:cubicBezTo>
                      <a:pt x="2347757" y="1600491"/>
                      <a:pt x="2356126" y="1593051"/>
                      <a:pt x="2363566" y="1583751"/>
                    </a:cubicBezTo>
                    <a:cubicBezTo>
                      <a:pt x="2372866" y="1571661"/>
                      <a:pt x="2378446" y="1557712"/>
                      <a:pt x="2382166" y="1543762"/>
                    </a:cubicBezTo>
                    <a:cubicBezTo>
                      <a:pt x="2383096" y="1540972"/>
                      <a:pt x="2381236" y="1537252"/>
                      <a:pt x="2378446" y="1535392"/>
                    </a:cubicBezTo>
                    <a:lnTo>
                      <a:pt x="2251969" y="1454484"/>
                    </a:lnTo>
                    <a:close/>
                    <a:moveTo>
                      <a:pt x="2321717" y="1523303"/>
                    </a:moveTo>
                    <a:lnTo>
                      <a:pt x="2329157" y="1527953"/>
                    </a:lnTo>
                    <a:lnTo>
                      <a:pt x="2332877" y="1530742"/>
                    </a:lnTo>
                    <a:cubicBezTo>
                      <a:pt x="2341247" y="1536322"/>
                      <a:pt x="2349617" y="1541902"/>
                      <a:pt x="2359846" y="1546552"/>
                    </a:cubicBezTo>
                    <a:cubicBezTo>
                      <a:pt x="2359846" y="1546552"/>
                      <a:pt x="2359846" y="1546552"/>
                      <a:pt x="2359846" y="1546552"/>
                    </a:cubicBezTo>
                    <a:cubicBezTo>
                      <a:pt x="2359846" y="1546552"/>
                      <a:pt x="2359846" y="1546552"/>
                      <a:pt x="2359846" y="1546552"/>
                    </a:cubicBezTo>
                    <a:cubicBezTo>
                      <a:pt x="2359846" y="1546552"/>
                      <a:pt x="2359846" y="1546552"/>
                      <a:pt x="2359846" y="1546552"/>
                    </a:cubicBezTo>
                    <a:cubicBezTo>
                      <a:pt x="2359846" y="1546552"/>
                      <a:pt x="2359846" y="1546552"/>
                      <a:pt x="2359846" y="1546552"/>
                    </a:cubicBezTo>
                    <a:cubicBezTo>
                      <a:pt x="2359846" y="1546552"/>
                      <a:pt x="2359846" y="1546552"/>
                      <a:pt x="2359846" y="1546552"/>
                    </a:cubicBezTo>
                    <a:cubicBezTo>
                      <a:pt x="2357986" y="1551202"/>
                      <a:pt x="2355196" y="1554922"/>
                      <a:pt x="2352406" y="1559572"/>
                    </a:cubicBezTo>
                    <a:cubicBezTo>
                      <a:pt x="2347757" y="1566082"/>
                      <a:pt x="2343107" y="1571661"/>
                      <a:pt x="2338457" y="1576311"/>
                    </a:cubicBezTo>
                    <a:cubicBezTo>
                      <a:pt x="2334737" y="1580031"/>
                      <a:pt x="2330087" y="1582821"/>
                      <a:pt x="2325437" y="1584681"/>
                    </a:cubicBezTo>
                    <a:cubicBezTo>
                      <a:pt x="2320787" y="1586541"/>
                      <a:pt x="2317067" y="1588401"/>
                      <a:pt x="2312417" y="1589331"/>
                    </a:cubicBezTo>
                    <a:cubicBezTo>
                      <a:pt x="2308698" y="1590261"/>
                      <a:pt x="2304048" y="1590261"/>
                      <a:pt x="2299398" y="1590261"/>
                    </a:cubicBezTo>
                    <a:lnTo>
                      <a:pt x="2297538" y="1590261"/>
                    </a:lnTo>
                    <a:cubicBezTo>
                      <a:pt x="2291958" y="1589331"/>
                      <a:pt x="2286378" y="1588401"/>
                      <a:pt x="2280798" y="1586541"/>
                    </a:cubicBezTo>
                    <a:cubicBezTo>
                      <a:pt x="2274288" y="1584681"/>
                      <a:pt x="2267778" y="1580961"/>
                      <a:pt x="2262199" y="1577241"/>
                    </a:cubicBezTo>
                    <a:cubicBezTo>
                      <a:pt x="2255689" y="1573521"/>
                      <a:pt x="2250109" y="1567942"/>
                      <a:pt x="2244529" y="1562362"/>
                    </a:cubicBezTo>
                    <a:cubicBezTo>
                      <a:pt x="2239879" y="1556782"/>
                      <a:pt x="2236159" y="1551202"/>
                      <a:pt x="2233369" y="1545622"/>
                    </a:cubicBezTo>
                    <a:cubicBezTo>
                      <a:pt x="2230579" y="1540042"/>
                      <a:pt x="2229650" y="1535392"/>
                      <a:pt x="2227789" y="1530742"/>
                    </a:cubicBezTo>
                    <a:cubicBezTo>
                      <a:pt x="2226860" y="1526093"/>
                      <a:pt x="2226860" y="1521443"/>
                      <a:pt x="2226860" y="1517723"/>
                    </a:cubicBezTo>
                    <a:cubicBezTo>
                      <a:pt x="2226860" y="1513073"/>
                      <a:pt x="2227789" y="1508423"/>
                      <a:pt x="2229650" y="1503773"/>
                    </a:cubicBezTo>
                    <a:cubicBezTo>
                      <a:pt x="2231509" y="1499123"/>
                      <a:pt x="2233369" y="1494473"/>
                      <a:pt x="2236159" y="1490754"/>
                    </a:cubicBezTo>
                    <a:cubicBezTo>
                      <a:pt x="2239879" y="1486104"/>
                      <a:pt x="2243599" y="1481454"/>
                      <a:pt x="2249179" y="1475874"/>
                    </a:cubicBezTo>
                    <a:lnTo>
                      <a:pt x="2249179" y="1475874"/>
                    </a:lnTo>
                    <a:lnTo>
                      <a:pt x="2249179" y="1475874"/>
                    </a:lnTo>
                    <a:cubicBezTo>
                      <a:pt x="2249179" y="1475874"/>
                      <a:pt x="2249179" y="1475874"/>
                      <a:pt x="2249179" y="1475874"/>
                    </a:cubicBezTo>
                    <a:cubicBezTo>
                      <a:pt x="2249179" y="1475874"/>
                      <a:pt x="2249179" y="1475874"/>
                      <a:pt x="2249179" y="1475874"/>
                    </a:cubicBezTo>
                    <a:cubicBezTo>
                      <a:pt x="2264989" y="1485174"/>
                      <a:pt x="2281728" y="1495403"/>
                      <a:pt x="2302188" y="1508423"/>
                    </a:cubicBezTo>
                    <a:lnTo>
                      <a:pt x="2321717" y="1523303"/>
                    </a:lnTo>
                    <a:close/>
                    <a:moveTo>
                      <a:pt x="3832000" y="1879484"/>
                    </a:moveTo>
                    <a:cubicBezTo>
                      <a:pt x="3812470" y="1859025"/>
                      <a:pt x="3788291" y="1838565"/>
                      <a:pt x="3758532" y="1817176"/>
                    </a:cubicBezTo>
                    <a:cubicBezTo>
                      <a:pt x="3730633" y="1797646"/>
                      <a:pt x="3701803" y="1779976"/>
                      <a:pt x="3672974" y="1765097"/>
                    </a:cubicBezTo>
                    <a:cubicBezTo>
                      <a:pt x="3645075" y="1751147"/>
                      <a:pt x="3614385" y="1739057"/>
                      <a:pt x="3580906" y="1727898"/>
                    </a:cubicBezTo>
                    <a:cubicBezTo>
                      <a:pt x="3562307" y="1722318"/>
                      <a:pt x="3547427" y="1717668"/>
                      <a:pt x="3534407" y="1713948"/>
                    </a:cubicBezTo>
                    <a:cubicBezTo>
                      <a:pt x="3518598" y="1710228"/>
                      <a:pt x="3502788" y="1706508"/>
                      <a:pt x="3487908" y="1703718"/>
                    </a:cubicBezTo>
                    <a:lnTo>
                      <a:pt x="3486978" y="1703718"/>
                    </a:lnTo>
                    <a:cubicBezTo>
                      <a:pt x="3448850" y="1696279"/>
                      <a:pt x="3409790" y="1692558"/>
                      <a:pt x="3370731" y="1690699"/>
                    </a:cubicBezTo>
                    <a:cubicBezTo>
                      <a:pt x="3364222" y="1690699"/>
                      <a:pt x="3356782" y="1690699"/>
                      <a:pt x="3350272" y="1690699"/>
                    </a:cubicBezTo>
                    <a:cubicBezTo>
                      <a:pt x="3328882" y="1690699"/>
                      <a:pt x="3307493" y="1691629"/>
                      <a:pt x="3283313" y="1693488"/>
                    </a:cubicBezTo>
                    <a:cubicBezTo>
                      <a:pt x="3287033" y="1688839"/>
                      <a:pt x="3290753" y="1684189"/>
                      <a:pt x="3293543" y="1679539"/>
                    </a:cubicBezTo>
                    <a:cubicBezTo>
                      <a:pt x="3297263" y="1679539"/>
                      <a:pt x="3301913" y="1678609"/>
                      <a:pt x="3305633" y="1678609"/>
                    </a:cubicBezTo>
                    <a:cubicBezTo>
                      <a:pt x="3308423" y="1678609"/>
                      <a:pt x="3312143" y="1677679"/>
                      <a:pt x="3314933" y="1677679"/>
                    </a:cubicBezTo>
                    <a:cubicBezTo>
                      <a:pt x="3323303" y="1676749"/>
                      <a:pt x="3330742" y="1675819"/>
                      <a:pt x="3338182" y="1674889"/>
                    </a:cubicBezTo>
                    <a:cubicBezTo>
                      <a:pt x="3352132" y="1673029"/>
                      <a:pt x="3367941" y="1670239"/>
                      <a:pt x="3387471" y="1665589"/>
                    </a:cubicBezTo>
                    <a:cubicBezTo>
                      <a:pt x="3420020" y="1659079"/>
                      <a:pt x="3451639" y="1649780"/>
                      <a:pt x="3481399" y="1637690"/>
                    </a:cubicBezTo>
                    <a:cubicBezTo>
                      <a:pt x="3512088" y="1625600"/>
                      <a:pt x="3540917" y="1610721"/>
                      <a:pt x="3566026" y="1593981"/>
                    </a:cubicBezTo>
                    <a:cubicBezTo>
                      <a:pt x="3585556" y="1580961"/>
                      <a:pt x="3605086" y="1565152"/>
                      <a:pt x="3625545" y="1545622"/>
                    </a:cubicBezTo>
                    <a:cubicBezTo>
                      <a:pt x="3657164" y="1514933"/>
                      <a:pt x="3684134" y="1478664"/>
                      <a:pt x="3705523" y="1438675"/>
                    </a:cubicBezTo>
                    <a:cubicBezTo>
                      <a:pt x="3724123" y="1402406"/>
                      <a:pt x="3737142" y="1361487"/>
                      <a:pt x="3743652" y="1317778"/>
                    </a:cubicBezTo>
                    <a:cubicBezTo>
                      <a:pt x="3750162" y="1276859"/>
                      <a:pt x="3750162" y="1233150"/>
                      <a:pt x="3745512" y="1187581"/>
                    </a:cubicBezTo>
                    <a:cubicBezTo>
                      <a:pt x="3740862" y="1143872"/>
                      <a:pt x="3731563" y="1098303"/>
                      <a:pt x="3716683" y="1049944"/>
                    </a:cubicBezTo>
                    <a:cubicBezTo>
                      <a:pt x="3709243" y="1026695"/>
                      <a:pt x="3700873" y="1003446"/>
                      <a:pt x="3691573" y="980196"/>
                    </a:cubicBezTo>
                    <a:cubicBezTo>
                      <a:pt x="3693433" y="946717"/>
                      <a:pt x="3692503" y="910448"/>
                      <a:pt x="3688784" y="872319"/>
                    </a:cubicBezTo>
                    <a:cubicBezTo>
                      <a:pt x="3685064" y="833260"/>
                      <a:pt x="3677624" y="794200"/>
                      <a:pt x="3668324" y="757001"/>
                    </a:cubicBezTo>
                    <a:cubicBezTo>
                      <a:pt x="3648795" y="682603"/>
                      <a:pt x="3615315" y="611925"/>
                      <a:pt x="3567887" y="548687"/>
                    </a:cubicBezTo>
                    <a:cubicBezTo>
                      <a:pt x="3544637" y="517067"/>
                      <a:pt x="3516738" y="486378"/>
                      <a:pt x="3482329" y="452899"/>
                    </a:cubicBezTo>
                    <a:cubicBezTo>
                      <a:pt x="3452569" y="425000"/>
                      <a:pt x="3420950" y="397100"/>
                      <a:pt x="3384681" y="369201"/>
                    </a:cubicBezTo>
                    <a:cubicBezTo>
                      <a:pt x="3353062" y="344092"/>
                      <a:pt x="3316793" y="319912"/>
                      <a:pt x="3276804" y="292943"/>
                    </a:cubicBezTo>
                    <a:cubicBezTo>
                      <a:pt x="3241465" y="270623"/>
                      <a:pt x="3204265" y="248304"/>
                      <a:pt x="3163346" y="225984"/>
                    </a:cubicBezTo>
                    <a:cubicBezTo>
                      <a:pt x="3090808" y="185995"/>
                      <a:pt x="3012690" y="150656"/>
                      <a:pt x="2926202" y="115317"/>
                    </a:cubicBezTo>
                    <a:cubicBezTo>
                      <a:pt x="2888073" y="99508"/>
                      <a:pt x="2847154" y="84628"/>
                      <a:pt x="2807165" y="70678"/>
                    </a:cubicBezTo>
                    <a:cubicBezTo>
                      <a:pt x="2758806" y="53939"/>
                      <a:pt x="2716027" y="40919"/>
                      <a:pt x="2676039" y="30689"/>
                    </a:cubicBezTo>
                    <a:cubicBezTo>
                      <a:pt x="2596990" y="10230"/>
                      <a:pt x="2524452" y="0"/>
                      <a:pt x="2456564" y="0"/>
                    </a:cubicBezTo>
                    <a:cubicBezTo>
                      <a:pt x="2447264" y="0"/>
                      <a:pt x="2438894" y="0"/>
                      <a:pt x="2430525" y="930"/>
                    </a:cubicBezTo>
                    <a:cubicBezTo>
                      <a:pt x="2391465" y="2790"/>
                      <a:pt x="2351476" y="8370"/>
                      <a:pt x="2311487" y="17670"/>
                    </a:cubicBezTo>
                    <a:cubicBezTo>
                      <a:pt x="2272428" y="26969"/>
                      <a:pt x="2233369" y="41849"/>
                      <a:pt x="2193380" y="60449"/>
                    </a:cubicBezTo>
                    <a:cubicBezTo>
                      <a:pt x="2163621" y="75328"/>
                      <a:pt x="2133862" y="92068"/>
                      <a:pt x="2103173" y="112527"/>
                    </a:cubicBezTo>
                    <a:cubicBezTo>
                      <a:pt x="2102243" y="112527"/>
                      <a:pt x="2102243" y="113457"/>
                      <a:pt x="2101313" y="113457"/>
                    </a:cubicBezTo>
                    <a:cubicBezTo>
                      <a:pt x="2091083" y="115317"/>
                      <a:pt x="2078993" y="117177"/>
                      <a:pt x="2066903" y="119967"/>
                    </a:cubicBezTo>
                    <a:cubicBezTo>
                      <a:pt x="2035284" y="126477"/>
                      <a:pt x="2003665" y="135777"/>
                      <a:pt x="1972976" y="146936"/>
                    </a:cubicBezTo>
                    <a:cubicBezTo>
                      <a:pt x="1943216" y="158096"/>
                      <a:pt x="1916247" y="170186"/>
                      <a:pt x="1892068" y="184136"/>
                    </a:cubicBezTo>
                    <a:cubicBezTo>
                      <a:pt x="1870678" y="196225"/>
                      <a:pt x="1849289" y="212035"/>
                      <a:pt x="1826969" y="230634"/>
                    </a:cubicBezTo>
                    <a:cubicBezTo>
                      <a:pt x="1806510" y="248304"/>
                      <a:pt x="1786050" y="268763"/>
                      <a:pt x="1767451" y="291083"/>
                    </a:cubicBezTo>
                    <a:cubicBezTo>
                      <a:pt x="1721882" y="345021"/>
                      <a:pt x="1688403" y="408260"/>
                      <a:pt x="1670733" y="471498"/>
                    </a:cubicBezTo>
                    <a:cubicBezTo>
                      <a:pt x="1661433" y="503118"/>
                      <a:pt x="1657714" y="536597"/>
                      <a:pt x="1658643" y="570076"/>
                    </a:cubicBezTo>
                    <a:cubicBezTo>
                      <a:pt x="1658643" y="583096"/>
                      <a:pt x="1660503" y="597045"/>
                      <a:pt x="1662363" y="610065"/>
                    </a:cubicBezTo>
                    <a:cubicBezTo>
                      <a:pt x="1660503" y="606345"/>
                      <a:pt x="1657714" y="603555"/>
                      <a:pt x="1654924" y="600765"/>
                    </a:cubicBezTo>
                    <a:cubicBezTo>
                      <a:pt x="1636324" y="576586"/>
                      <a:pt x="1613075" y="553336"/>
                      <a:pt x="1587035" y="531947"/>
                    </a:cubicBezTo>
                    <a:cubicBezTo>
                      <a:pt x="1562856" y="511487"/>
                      <a:pt x="1535886" y="492888"/>
                      <a:pt x="1504267" y="474288"/>
                    </a:cubicBezTo>
                    <a:cubicBezTo>
                      <a:pt x="1476368" y="457549"/>
                      <a:pt x="1446609" y="443599"/>
                      <a:pt x="1415919" y="430579"/>
                    </a:cubicBezTo>
                    <a:cubicBezTo>
                      <a:pt x="1393600" y="421280"/>
                      <a:pt x="1369421" y="412910"/>
                      <a:pt x="1345241" y="406400"/>
                    </a:cubicBezTo>
                    <a:cubicBezTo>
                      <a:pt x="1334081" y="403610"/>
                      <a:pt x="1322922" y="400820"/>
                      <a:pt x="1311762" y="398030"/>
                    </a:cubicBezTo>
                    <a:cubicBezTo>
                      <a:pt x="1301532" y="396170"/>
                      <a:pt x="1291302" y="394310"/>
                      <a:pt x="1282003" y="393380"/>
                    </a:cubicBezTo>
                    <a:lnTo>
                      <a:pt x="1279213" y="393380"/>
                    </a:lnTo>
                    <a:cubicBezTo>
                      <a:pt x="1278283" y="393380"/>
                      <a:pt x="1277353" y="393380"/>
                      <a:pt x="1277353" y="393380"/>
                    </a:cubicBezTo>
                    <a:cubicBezTo>
                      <a:pt x="1269913" y="393380"/>
                      <a:pt x="1263403" y="398030"/>
                      <a:pt x="1261543" y="405470"/>
                    </a:cubicBezTo>
                    <a:cubicBezTo>
                      <a:pt x="1260613" y="409190"/>
                      <a:pt x="1261543" y="413840"/>
                      <a:pt x="1264333" y="417560"/>
                    </a:cubicBezTo>
                    <a:cubicBezTo>
                      <a:pt x="1267123" y="421280"/>
                      <a:pt x="1269913" y="423140"/>
                      <a:pt x="1273633" y="423140"/>
                    </a:cubicBezTo>
                    <a:cubicBezTo>
                      <a:pt x="1286653" y="425000"/>
                      <a:pt x="1299672" y="427790"/>
                      <a:pt x="1313622" y="431509"/>
                    </a:cubicBezTo>
                    <a:cubicBezTo>
                      <a:pt x="1327572" y="435229"/>
                      <a:pt x="1342451" y="438949"/>
                      <a:pt x="1357331" y="443599"/>
                    </a:cubicBezTo>
                    <a:cubicBezTo>
                      <a:pt x="1414989" y="462199"/>
                      <a:pt x="1469858" y="489168"/>
                      <a:pt x="1521937" y="523577"/>
                    </a:cubicBezTo>
                    <a:cubicBezTo>
                      <a:pt x="1562856" y="550547"/>
                      <a:pt x="1597265" y="579376"/>
                      <a:pt x="1625164" y="610065"/>
                    </a:cubicBezTo>
                    <a:cubicBezTo>
                      <a:pt x="1644694" y="632385"/>
                      <a:pt x="1659573" y="653774"/>
                      <a:pt x="1670733" y="675163"/>
                    </a:cubicBezTo>
                    <a:cubicBezTo>
                      <a:pt x="1672593" y="678883"/>
                      <a:pt x="1674453" y="682603"/>
                      <a:pt x="1675383" y="686323"/>
                    </a:cubicBezTo>
                    <a:lnTo>
                      <a:pt x="1675383" y="687253"/>
                    </a:lnTo>
                    <a:cubicBezTo>
                      <a:pt x="1668873" y="698413"/>
                      <a:pt x="1663293" y="710503"/>
                      <a:pt x="1656783" y="723522"/>
                    </a:cubicBezTo>
                    <a:cubicBezTo>
                      <a:pt x="1651204" y="736542"/>
                      <a:pt x="1645624" y="749562"/>
                      <a:pt x="1640044" y="762581"/>
                    </a:cubicBezTo>
                    <a:cubicBezTo>
                      <a:pt x="1637254" y="769091"/>
                      <a:pt x="1640044" y="774671"/>
                      <a:pt x="1645624" y="777461"/>
                    </a:cubicBezTo>
                    <a:cubicBezTo>
                      <a:pt x="1647484" y="778391"/>
                      <a:pt x="1648414" y="778391"/>
                      <a:pt x="1650274" y="778391"/>
                    </a:cubicBezTo>
                    <a:cubicBezTo>
                      <a:pt x="1654924" y="778391"/>
                      <a:pt x="1658643" y="775601"/>
                      <a:pt x="1660503" y="771881"/>
                    </a:cubicBezTo>
                    <a:cubicBezTo>
                      <a:pt x="1675383" y="734682"/>
                      <a:pt x="1693053" y="698413"/>
                      <a:pt x="1714442" y="665864"/>
                    </a:cubicBezTo>
                    <a:cubicBezTo>
                      <a:pt x="1740481" y="625875"/>
                      <a:pt x="1771171" y="590536"/>
                      <a:pt x="1805580" y="559846"/>
                    </a:cubicBezTo>
                    <a:cubicBezTo>
                      <a:pt x="1839989" y="529157"/>
                      <a:pt x="1879978" y="503118"/>
                      <a:pt x="1922757" y="480798"/>
                    </a:cubicBezTo>
                    <a:cubicBezTo>
                      <a:pt x="1922757" y="480798"/>
                      <a:pt x="1923687" y="480798"/>
                      <a:pt x="1923687" y="480798"/>
                    </a:cubicBezTo>
                    <a:cubicBezTo>
                      <a:pt x="1923687" y="480798"/>
                      <a:pt x="1924617" y="480798"/>
                      <a:pt x="1924617" y="480798"/>
                    </a:cubicBezTo>
                    <a:cubicBezTo>
                      <a:pt x="1974836" y="456619"/>
                      <a:pt x="2029704" y="438019"/>
                      <a:pt x="2089223" y="425000"/>
                    </a:cubicBezTo>
                    <a:cubicBezTo>
                      <a:pt x="2147812" y="412910"/>
                      <a:pt x="2211050" y="407330"/>
                      <a:pt x="2277078" y="407330"/>
                    </a:cubicBezTo>
                    <a:cubicBezTo>
                      <a:pt x="2295678" y="407330"/>
                      <a:pt x="2314277" y="408260"/>
                      <a:pt x="2333807" y="409190"/>
                    </a:cubicBezTo>
                    <a:lnTo>
                      <a:pt x="2334737" y="409190"/>
                    </a:lnTo>
                    <a:lnTo>
                      <a:pt x="2335667" y="409190"/>
                    </a:lnTo>
                    <a:cubicBezTo>
                      <a:pt x="2448194" y="415700"/>
                      <a:pt x="2563511" y="437089"/>
                      <a:pt x="2678828" y="474288"/>
                    </a:cubicBezTo>
                    <a:cubicBezTo>
                      <a:pt x="2783916" y="508698"/>
                      <a:pt x="2888073" y="558916"/>
                      <a:pt x="2988511" y="624015"/>
                    </a:cubicBezTo>
                    <a:lnTo>
                      <a:pt x="2987581" y="623085"/>
                    </a:lnTo>
                    <a:cubicBezTo>
                      <a:pt x="3079649" y="684463"/>
                      <a:pt x="3160557" y="752352"/>
                      <a:pt x="3226585" y="825820"/>
                    </a:cubicBezTo>
                    <a:cubicBezTo>
                      <a:pt x="3276804" y="883478"/>
                      <a:pt x="3318653" y="942997"/>
                      <a:pt x="3348412" y="1004375"/>
                    </a:cubicBezTo>
                    <a:cubicBezTo>
                      <a:pt x="3371661" y="1051804"/>
                      <a:pt x="3388401" y="1099233"/>
                      <a:pt x="3398631" y="1146662"/>
                    </a:cubicBezTo>
                    <a:cubicBezTo>
                      <a:pt x="3407930" y="1190371"/>
                      <a:pt x="3410720" y="1235010"/>
                      <a:pt x="3408860" y="1279649"/>
                    </a:cubicBezTo>
                    <a:cubicBezTo>
                      <a:pt x="3406071" y="1329867"/>
                      <a:pt x="3395841" y="1381946"/>
                      <a:pt x="3377241" y="1438675"/>
                    </a:cubicBezTo>
                    <a:cubicBezTo>
                      <a:pt x="3355852" y="1502843"/>
                      <a:pt x="3327023" y="1564222"/>
                      <a:pt x="3290753" y="1621880"/>
                    </a:cubicBezTo>
                    <a:cubicBezTo>
                      <a:pt x="3274944" y="1646990"/>
                      <a:pt x="3256344" y="1671169"/>
                      <a:pt x="3236815" y="1694418"/>
                    </a:cubicBezTo>
                    <a:cubicBezTo>
                      <a:pt x="3225655" y="1708368"/>
                      <a:pt x="3214495" y="1720458"/>
                      <a:pt x="3205195" y="1730688"/>
                    </a:cubicBezTo>
                    <a:lnTo>
                      <a:pt x="3197756" y="1738128"/>
                    </a:lnTo>
                    <a:cubicBezTo>
                      <a:pt x="3189386" y="1747427"/>
                      <a:pt x="3181016" y="1756727"/>
                      <a:pt x="3173576" y="1766027"/>
                    </a:cubicBezTo>
                    <a:cubicBezTo>
                      <a:pt x="3172646" y="1766957"/>
                      <a:pt x="3172646" y="1767887"/>
                      <a:pt x="3171716" y="1768817"/>
                    </a:cubicBezTo>
                    <a:cubicBezTo>
                      <a:pt x="3165207" y="1766027"/>
                      <a:pt x="3157767" y="1764167"/>
                      <a:pt x="3149397" y="1764167"/>
                    </a:cubicBezTo>
                    <a:lnTo>
                      <a:pt x="3148467" y="1764167"/>
                    </a:lnTo>
                    <a:lnTo>
                      <a:pt x="3147537" y="1764167"/>
                    </a:lnTo>
                    <a:cubicBezTo>
                      <a:pt x="3157767" y="1746497"/>
                      <a:pt x="3167996" y="1728828"/>
                      <a:pt x="3176366" y="1713948"/>
                    </a:cubicBezTo>
                    <a:cubicBezTo>
                      <a:pt x="3183806" y="1700928"/>
                      <a:pt x="3191246" y="1686979"/>
                      <a:pt x="3198686" y="1673959"/>
                    </a:cubicBezTo>
                    <a:lnTo>
                      <a:pt x="3202406" y="1667449"/>
                    </a:lnTo>
                    <a:lnTo>
                      <a:pt x="3219145" y="1638620"/>
                    </a:lnTo>
                    <a:cubicBezTo>
                      <a:pt x="3225655" y="1626530"/>
                      <a:pt x="3232165" y="1615370"/>
                      <a:pt x="3239605" y="1603281"/>
                    </a:cubicBezTo>
                    <a:cubicBezTo>
                      <a:pt x="3241465" y="1599561"/>
                      <a:pt x="3243325" y="1595841"/>
                      <a:pt x="3245184" y="1593051"/>
                    </a:cubicBezTo>
                    <a:cubicBezTo>
                      <a:pt x="3249834" y="1584681"/>
                      <a:pt x="3254484" y="1575382"/>
                      <a:pt x="3260064" y="1567011"/>
                    </a:cubicBezTo>
                    <a:cubicBezTo>
                      <a:pt x="3261924" y="1564222"/>
                      <a:pt x="3261924" y="1558642"/>
                      <a:pt x="3260994" y="1555852"/>
                    </a:cubicBezTo>
                    <a:cubicBezTo>
                      <a:pt x="3260064" y="1552132"/>
                      <a:pt x="3257274" y="1549342"/>
                      <a:pt x="3253554" y="1547482"/>
                    </a:cubicBezTo>
                    <a:cubicBezTo>
                      <a:pt x="3251694" y="1546552"/>
                      <a:pt x="3249834" y="1545622"/>
                      <a:pt x="3247044" y="1545622"/>
                    </a:cubicBezTo>
                    <a:cubicBezTo>
                      <a:pt x="3245184" y="1545622"/>
                      <a:pt x="3243325" y="1545622"/>
                      <a:pt x="3242395" y="1546552"/>
                    </a:cubicBezTo>
                    <a:cubicBezTo>
                      <a:pt x="3238675" y="1547482"/>
                      <a:pt x="3235885" y="1550272"/>
                      <a:pt x="3234025" y="1553992"/>
                    </a:cubicBezTo>
                    <a:lnTo>
                      <a:pt x="3232165" y="1557712"/>
                    </a:lnTo>
                    <a:lnTo>
                      <a:pt x="3230305" y="1561432"/>
                    </a:lnTo>
                    <a:cubicBezTo>
                      <a:pt x="3216355" y="1580961"/>
                      <a:pt x="3204265" y="1601421"/>
                      <a:pt x="3192176" y="1620950"/>
                    </a:cubicBezTo>
                    <a:lnTo>
                      <a:pt x="3189386" y="1626530"/>
                    </a:lnTo>
                    <a:cubicBezTo>
                      <a:pt x="3176366" y="1647920"/>
                      <a:pt x="3163346" y="1669309"/>
                      <a:pt x="3152187" y="1688839"/>
                    </a:cubicBezTo>
                    <a:lnTo>
                      <a:pt x="3147537" y="1697208"/>
                    </a:lnTo>
                    <a:lnTo>
                      <a:pt x="3146607" y="1699068"/>
                    </a:lnTo>
                    <a:cubicBezTo>
                      <a:pt x="3119637" y="1745567"/>
                      <a:pt x="3090808" y="1793926"/>
                      <a:pt x="3061049" y="1840425"/>
                    </a:cubicBezTo>
                    <a:lnTo>
                      <a:pt x="3061979" y="1838565"/>
                    </a:lnTo>
                    <a:cubicBezTo>
                      <a:pt x="3010830" y="1916683"/>
                      <a:pt x="2963401" y="1973412"/>
                      <a:pt x="2913183" y="2018050"/>
                    </a:cubicBezTo>
                    <a:cubicBezTo>
                      <a:pt x="2881564" y="2045950"/>
                      <a:pt x="2848084" y="2069199"/>
                      <a:pt x="2814605" y="2085939"/>
                    </a:cubicBezTo>
                    <a:cubicBezTo>
                      <a:pt x="2786706" y="2098959"/>
                      <a:pt x="2758806" y="2109188"/>
                      <a:pt x="2729047" y="2115698"/>
                    </a:cubicBezTo>
                    <a:cubicBezTo>
                      <a:pt x="2703938" y="2120348"/>
                      <a:pt x="2676969" y="2123138"/>
                      <a:pt x="2649069" y="2123138"/>
                    </a:cubicBezTo>
                    <a:cubicBezTo>
                      <a:pt x="2642559" y="2123138"/>
                      <a:pt x="2635120" y="2123138"/>
                      <a:pt x="2627680" y="2122208"/>
                    </a:cubicBezTo>
                    <a:cubicBezTo>
                      <a:pt x="2576531" y="2119418"/>
                      <a:pt x="2521662" y="2108258"/>
                      <a:pt x="2462144" y="2089659"/>
                    </a:cubicBezTo>
                    <a:cubicBezTo>
                      <a:pt x="2371936" y="2059899"/>
                      <a:pt x="2287308" y="2018050"/>
                      <a:pt x="2210120" y="1977131"/>
                    </a:cubicBezTo>
                    <a:cubicBezTo>
                      <a:pt x="2135722" y="1938073"/>
                      <a:pt x="2076203" y="1904593"/>
                      <a:pt x="2023194" y="1872974"/>
                    </a:cubicBezTo>
                    <a:cubicBezTo>
                      <a:pt x="2003665" y="1860884"/>
                      <a:pt x="1984135" y="1848795"/>
                      <a:pt x="1963676" y="1835775"/>
                    </a:cubicBezTo>
                    <a:lnTo>
                      <a:pt x="1962746" y="1834845"/>
                    </a:lnTo>
                    <a:lnTo>
                      <a:pt x="1961816" y="1834845"/>
                    </a:lnTo>
                    <a:cubicBezTo>
                      <a:pt x="1854869" y="1765097"/>
                      <a:pt x="1775821" y="1699068"/>
                      <a:pt x="1711652" y="1627460"/>
                    </a:cubicBezTo>
                    <a:lnTo>
                      <a:pt x="1712582" y="1629320"/>
                    </a:lnTo>
                    <a:cubicBezTo>
                      <a:pt x="1673523" y="1584681"/>
                      <a:pt x="1643764" y="1540972"/>
                      <a:pt x="1620514" y="1496333"/>
                    </a:cubicBezTo>
                    <a:cubicBezTo>
                      <a:pt x="1602845" y="1460994"/>
                      <a:pt x="1589825" y="1424725"/>
                      <a:pt x="1582385" y="1388456"/>
                    </a:cubicBezTo>
                    <a:cubicBezTo>
                      <a:pt x="1575876" y="1354977"/>
                      <a:pt x="1573086" y="1320568"/>
                      <a:pt x="1574945" y="1286159"/>
                    </a:cubicBezTo>
                    <a:cubicBezTo>
                      <a:pt x="1577735" y="1241519"/>
                      <a:pt x="1587035" y="1194091"/>
                      <a:pt x="1603775" y="1141082"/>
                    </a:cubicBezTo>
                    <a:lnTo>
                      <a:pt x="1603775" y="1140152"/>
                    </a:lnTo>
                    <a:lnTo>
                      <a:pt x="1604705" y="1138292"/>
                    </a:lnTo>
                    <a:lnTo>
                      <a:pt x="1605635" y="1136432"/>
                    </a:lnTo>
                    <a:lnTo>
                      <a:pt x="1604705" y="1137362"/>
                    </a:lnTo>
                    <a:cubicBezTo>
                      <a:pt x="1620514" y="1090863"/>
                      <a:pt x="1640044" y="1042504"/>
                      <a:pt x="1665153" y="992286"/>
                    </a:cubicBezTo>
                    <a:cubicBezTo>
                      <a:pt x="1688403" y="944857"/>
                      <a:pt x="1716302" y="896498"/>
                      <a:pt x="1747921" y="848139"/>
                    </a:cubicBezTo>
                    <a:cubicBezTo>
                      <a:pt x="1787910" y="787691"/>
                      <a:pt x="1827899" y="735612"/>
                      <a:pt x="1869748" y="690043"/>
                    </a:cubicBezTo>
                    <a:cubicBezTo>
                      <a:pt x="1872538" y="687253"/>
                      <a:pt x="1874398" y="682603"/>
                      <a:pt x="1873468" y="678883"/>
                    </a:cubicBezTo>
                    <a:cubicBezTo>
                      <a:pt x="1873468" y="674233"/>
                      <a:pt x="1870678" y="669584"/>
                      <a:pt x="1867888" y="666794"/>
                    </a:cubicBezTo>
                    <a:cubicBezTo>
                      <a:pt x="1865098" y="664004"/>
                      <a:pt x="1861378" y="663074"/>
                      <a:pt x="1857659" y="663074"/>
                    </a:cubicBezTo>
                    <a:cubicBezTo>
                      <a:pt x="1853009" y="663074"/>
                      <a:pt x="1848359" y="664934"/>
                      <a:pt x="1844639" y="668654"/>
                    </a:cubicBezTo>
                    <a:cubicBezTo>
                      <a:pt x="1802790" y="714223"/>
                      <a:pt x="1763731" y="765371"/>
                      <a:pt x="1723742" y="825820"/>
                    </a:cubicBezTo>
                    <a:lnTo>
                      <a:pt x="1722812" y="823960"/>
                    </a:lnTo>
                    <a:lnTo>
                      <a:pt x="1721882" y="822100"/>
                    </a:lnTo>
                    <a:cubicBezTo>
                      <a:pt x="1719092" y="816520"/>
                      <a:pt x="1715372" y="810940"/>
                      <a:pt x="1709792" y="806290"/>
                    </a:cubicBezTo>
                    <a:cubicBezTo>
                      <a:pt x="1698632" y="796060"/>
                      <a:pt x="1685613" y="794200"/>
                      <a:pt x="1675383" y="794200"/>
                    </a:cubicBezTo>
                    <a:cubicBezTo>
                      <a:pt x="1674453" y="794200"/>
                      <a:pt x="1673523" y="794200"/>
                      <a:pt x="1672593" y="794200"/>
                    </a:cubicBezTo>
                    <a:cubicBezTo>
                      <a:pt x="1656783" y="795131"/>
                      <a:pt x="1642834" y="801640"/>
                      <a:pt x="1631674" y="807220"/>
                    </a:cubicBezTo>
                    <a:cubicBezTo>
                      <a:pt x="1619584" y="813730"/>
                      <a:pt x="1606565" y="822100"/>
                      <a:pt x="1593545" y="834190"/>
                    </a:cubicBezTo>
                    <a:cubicBezTo>
                      <a:pt x="1564716" y="859299"/>
                      <a:pt x="1540536" y="889988"/>
                      <a:pt x="1522867" y="923467"/>
                    </a:cubicBezTo>
                    <a:cubicBezTo>
                      <a:pt x="1514497" y="940207"/>
                      <a:pt x="1507987" y="956947"/>
                      <a:pt x="1503337" y="973686"/>
                    </a:cubicBezTo>
                    <a:cubicBezTo>
                      <a:pt x="1499617" y="988566"/>
                      <a:pt x="1498687" y="1001585"/>
                      <a:pt x="1500547" y="1014605"/>
                    </a:cubicBezTo>
                    <a:cubicBezTo>
                      <a:pt x="1497757" y="1014605"/>
                      <a:pt x="1494037" y="1013675"/>
                      <a:pt x="1490318" y="1013675"/>
                    </a:cubicBezTo>
                    <a:cubicBezTo>
                      <a:pt x="1481948" y="1013675"/>
                      <a:pt x="1473578" y="1014605"/>
                      <a:pt x="1462418" y="1015535"/>
                    </a:cubicBezTo>
                    <a:cubicBezTo>
                      <a:pt x="1453119" y="1016465"/>
                      <a:pt x="1442889" y="1018325"/>
                      <a:pt x="1431729" y="1021115"/>
                    </a:cubicBezTo>
                    <a:cubicBezTo>
                      <a:pt x="1433589" y="996936"/>
                      <a:pt x="1437309" y="973686"/>
                      <a:pt x="1441959" y="951367"/>
                    </a:cubicBezTo>
                    <a:cubicBezTo>
                      <a:pt x="1442889" y="955087"/>
                      <a:pt x="1446609" y="957876"/>
                      <a:pt x="1450329" y="957876"/>
                    </a:cubicBezTo>
                    <a:cubicBezTo>
                      <a:pt x="1454048" y="957876"/>
                      <a:pt x="1457768" y="957876"/>
                      <a:pt x="1460558" y="957876"/>
                    </a:cubicBezTo>
                    <a:cubicBezTo>
                      <a:pt x="1463348" y="957876"/>
                      <a:pt x="1466138" y="957876"/>
                      <a:pt x="1469858" y="957876"/>
                    </a:cubicBezTo>
                    <a:cubicBezTo>
                      <a:pt x="1469858" y="957876"/>
                      <a:pt x="1470788" y="957876"/>
                      <a:pt x="1470788" y="957876"/>
                    </a:cubicBezTo>
                    <a:cubicBezTo>
                      <a:pt x="1471718" y="957876"/>
                      <a:pt x="1471718" y="957876"/>
                      <a:pt x="1472648" y="957876"/>
                    </a:cubicBezTo>
                    <a:cubicBezTo>
                      <a:pt x="1474508" y="957876"/>
                      <a:pt x="1476368" y="957876"/>
                      <a:pt x="1477298" y="956017"/>
                    </a:cubicBezTo>
                    <a:cubicBezTo>
                      <a:pt x="1479158" y="955087"/>
                      <a:pt x="1481018" y="952297"/>
                      <a:pt x="1481018" y="950437"/>
                    </a:cubicBezTo>
                    <a:cubicBezTo>
                      <a:pt x="1481018" y="948577"/>
                      <a:pt x="1481018" y="945787"/>
                      <a:pt x="1480088" y="943927"/>
                    </a:cubicBezTo>
                    <a:cubicBezTo>
                      <a:pt x="1479158" y="942067"/>
                      <a:pt x="1476368" y="940207"/>
                      <a:pt x="1474508" y="940207"/>
                    </a:cubicBezTo>
                    <a:cubicBezTo>
                      <a:pt x="1469858" y="940207"/>
                      <a:pt x="1465208" y="939277"/>
                      <a:pt x="1460558" y="939277"/>
                    </a:cubicBezTo>
                    <a:cubicBezTo>
                      <a:pt x="1456838" y="939277"/>
                      <a:pt x="1453119" y="939277"/>
                      <a:pt x="1450329" y="939277"/>
                    </a:cubicBezTo>
                    <a:cubicBezTo>
                      <a:pt x="1448469" y="939277"/>
                      <a:pt x="1445679" y="940207"/>
                      <a:pt x="1444749" y="942067"/>
                    </a:cubicBezTo>
                    <a:cubicBezTo>
                      <a:pt x="1448469" y="926257"/>
                      <a:pt x="1452189" y="911378"/>
                      <a:pt x="1456838" y="898358"/>
                    </a:cubicBezTo>
                    <a:lnTo>
                      <a:pt x="1456838" y="897428"/>
                    </a:lnTo>
                    <a:cubicBezTo>
                      <a:pt x="1456838" y="897428"/>
                      <a:pt x="1456838" y="896498"/>
                      <a:pt x="1456838" y="896498"/>
                    </a:cubicBezTo>
                    <a:cubicBezTo>
                      <a:pt x="1462418" y="880688"/>
                      <a:pt x="1467998" y="864879"/>
                      <a:pt x="1474508" y="849999"/>
                    </a:cubicBezTo>
                    <a:cubicBezTo>
                      <a:pt x="1477298" y="842559"/>
                      <a:pt x="1481018" y="835120"/>
                      <a:pt x="1485668" y="826750"/>
                    </a:cubicBezTo>
                    <a:cubicBezTo>
                      <a:pt x="1488458" y="821170"/>
                      <a:pt x="1491248" y="815590"/>
                      <a:pt x="1494968" y="810010"/>
                    </a:cubicBezTo>
                    <a:cubicBezTo>
                      <a:pt x="1497757" y="806290"/>
                      <a:pt x="1499617" y="802570"/>
                      <a:pt x="1502407" y="798850"/>
                    </a:cubicBezTo>
                    <a:cubicBezTo>
                      <a:pt x="1509847" y="788621"/>
                      <a:pt x="1516357" y="778391"/>
                      <a:pt x="1521937" y="767231"/>
                    </a:cubicBezTo>
                    <a:cubicBezTo>
                      <a:pt x="1526587" y="757931"/>
                      <a:pt x="1528447" y="749562"/>
                      <a:pt x="1527517" y="741192"/>
                    </a:cubicBezTo>
                    <a:cubicBezTo>
                      <a:pt x="1527517" y="736542"/>
                      <a:pt x="1525657" y="730962"/>
                      <a:pt x="1522867" y="727242"/>
                    </a:cubicBezTo>
                    <a:cubicBezTo>
                      <a:pt x="1520077" y="722592"/>
                      <a:pt x="1515427" y="719802"/>
                      <a:pt x="1509847" y="717012"/>
                    </a:cubicBezTo>
                    <a:cubicBezTo>
                      <a:pt x="1505197" y="715152"/>
                      <a:pt x="1500547" y="713293"/>
                      <a:pt x="1494968" y="713293"/>
                    </a:cubicBezTo>
                    <a:cubicBezTo>
                      <a:pt x="1490318" y="713293"/>
                      <a:pt x="1484738" y="714223"/>
                      <a:pt x="1480088" y="716082"/>
                    </a:cubicBezTo>
                    <a:cubicBezTo>
                      <a:pt x="1468928" y="720732"/>
                      <a:pt x="1460558" y="729102"/>
                      <a:pt x="1454048" y="735612"/>
                    </a:cubicBezTo>
                    <a:cubicBezTo>
                      <a:pt x="1451258" y="738402"/>
                      <a:pt x="1449399" y="741192"/>
                      <a:pt x="1446609" y="743982"/>
                    </a:cubicBezTo>
                    <a:lnTo>
                      <a:pt x="1446609" y="743052"/>
                    </a:lnTo>
                    <a:lnTo>
                      <a:pt x="1446609" y="741192"/>
                    </a:lnTo>
                    <a:cubicBezTo>
                      <a:pt x="1447539" y="736542"/>
                      <a:pt x="1448469" y="731892"/>
                      <a:pt x="1448469" y="727242"/>
                    </a:cubicBezTo>
                    <a:cubicBezTo>
                      <a:pt x="1449399" y="721662"/>
                      <a:pt x="1450329" y="715152"/>
                      <a:pt x="1451258" y="709573"/>
                    </a:cubicBezTo>
                    <a:cubicBezTo>
                      <a:pt x="1453119" y="701203"/>
                      <a:pt x="1454048" y="689113"/>
                      <a:pt x="1454978" y="677023"/>
                    </a:cubicBezTo>
                    <a:cubicBezTo>
                      <a:pt x="1455908" y="667724"/>
                      <a:pt x="1455908" y="657494"/>
                      <a:pt x="1454978" y="648194"/>
                    </a:cubicBezTo>
                    <a:cubicBezTo>
                      <a:pt x="1454048" y="643544"/>
                      <a:pt x="1454048" y="639824"/>
                      <a:pt x="1452189" y="637034"/>
                    </a:cubicBezTo>
                    <a:cubicBezTo>
                      <a:pt x="1451258" y="633314"/>
                      <a:pt x="1448469" y="629595"/>
                      <a:pt x="1444749" y="625875"/>
                    </a:cubicBezTo>
                    <a:cubicBezTo>
                      <a:pt x="1437309" y="617505"/>
                      <a:pt x="1429869" y="612855"/>
                      <a:pt x="1421499" y="611925"/>
                    </a:cubicBezTo>
                    <a:cubicBezTo>
                      <a:pt x="1420569" y="611925"/>
                      <a:pt x="1419639" y="611925"/>
                      <a:pt x="1418709" y="611925"/>
                    </a:cubicBezTo>
                    <a:cubicBezTo>
                      <a:pt x="1414989" y="611925"/>
                      <a:pt x="1412199" y="612855"/>
                      <a:pt x="1408480" y="613785"/>
                    </a:cubicBezTo>
                    <a:cubicBezTo>
                      <a:pt x="1404760" y="614715"/>
                      <a:pt x="1401040" y="617505"/>
                      <a:pt x="1397320" y="620295"/>
                    </a:cubicBezTo>
                    <a:cubicBezTo>
                      <a:pt x="1390810" y="624945"/>
                      <a:pt x="1385230" y="631454"/>
                      <a:pt x="1379650" y="640754"/>
                    </a:cubicBezTo>
                    <a:cubicBezTo>
                      <a:pt x="1372210" y="651914"/>
                      <a:pt x="1365701" y="664934"/>
                      <a:pt x="1358261" y="682603"/>
                    </a:cubicBezTo>
                    <a:lnTo>
                      <a:pt x="1354541" y="671444"/>
                    </a:lnTo>
                    <a:lnTo>
                      <a:pt x="1354541" y="670514"/>
                    </a:lnTo>
                    <a:cubicBezTo>
                      <a:pt x="1352681" y="664934"/>
                      <a:pt x="1350821" y="659354"/>
                      <a:pt x="1348961" y="653774"/>
                    </a:cubicBezTo>
                    <a:cubicBezTo>
                      <a:pt x="1348031" y="650984"/>
                      <a:pt x="1346171" y="647264"/>
                      <a:pt x="1344311" y="643544"/>
                    </a:cubicBezTo>
                    <a:cubicBezTo>
                      <a:pt x="1342451" y="639824"/>
                      <a:pt x="1339661" y="637034"/>
                      <a:pt x="1337801" y="635174"/>
                    </a:cubicBezTo>
                    <a:cubicBezTo>
                      <a:pt x="1335941" y="632385"/>
                      <a:pt x="1332222" y="631454"/>
                      <a:pt x="1330361" y="629595"/>
                    </a:cubicBezTo>
                    <a:lnTo>
                      <a:pt x="1329432" y="628665"/>
                    </a:lnTo>
                    <a:cubicBezTo>
                      <a:pt x="1326642" y="626805"/>
                      <a:pt x="1322922" y="624945"/>
                      <a:pt x="1318272" y="624015"/>
                    </a:cubicBezTo>
                    <a:cubicBezTo>
                      <a:pt x="1316412" y="623085"/>
                      <a:pt x="1313622" y="623085"/>
                      <a:pt x="1311762" y="623085"/>
                    </a:cubicBezTo>
                    <a:cubicBezTo>
                      <a:pt x="1308042" y="623085"/>
                      <a:pt x="1304322" y="624015"/>
                      <a:pt x="1301532" y="625875"/>
                    </a:cubicBezTo>
                    <a:cubicBezTo>
                      <a:pt x="1297812" y="628665"/>
                      <a:pt x="1295022" y="634244"/>
                      <a:pt x="1294092" y="639824"/>
                    </a:cubicBezTo>
                    <a:cubicBezTo>
                      <a:pt x="1293162" y="645404"/>
                      <a:pt x="1294092" y="650984"/>
                      <a:pt x="1294092" y="656564"/>
                    </a:cubicBezTo>
                    <a:cubicBezTo>
                      <a:pt x="1294092" y="661214"/>
                      <a:pt x="1295022" y="665864"/>
                      <a:pt x="1295022" y="669584"/>
                    </a:cubicBezTo>
                    <a:cubicBezTo>
                      <a:pt x="1295022" y="671444"/>
                      <a:pt x="1294092" y="673303"/>
                      <a:pt x="1294092" y="675163"/>
                    </a:cubicBezTo>
                    <a:cubicBezTo>
                      <a:pt x="1294092" y="676093"/>
                      <a:pt x="1293162" y="677023"/>
                      <a:pt x="1293162" y="677023"/>
                    </a:cubicBezTo>
                    <a:cubicBezTo>
                      <a:pt x="1291302" y="678883"/>
                      <a:pt x="1289443" y="681673"/>
                      <a:pt x="1287583" y="682603"/>
                    </a:cubicBezTo>
                    <a:cubicBezTo>
                      <a:pt x="1286653" y="683533"/>
                      <a:pt x="1285723" y="683533"/>
                      <a:pt x="1284793" y="684463"/>
                    </a:cubicBezTo>
                    <a:cubicBezTo>
                      <a:pt x="1284793" y="684463"/>
                      <a:pt x="1283863" y="684463"/>
                      <a:pt x="1283863" y="684463"/>
                    </a:cubicBezTo>
                    <a:cubicBezTo>
                      <a:pt x="1282933" y="684463"/>
                      <a:pt x="1282933" y="684463"/>
                      <a:pt x="1282003" y="683533"/>
                    </a:cubicBezTo>
                    <a:cubicBezTo>
                      <a:pt x="1281073" y="682603"/>
                      <a:pt x="1280143" y="681673"/>
                      <a:pt x="1278283" y="680743"/>
                    </a:cubicBezTo>
                    <a:cubicBezTo>
                      <a:pt x="1275493" y="677023"/>
                      <a:pt x="1272703" y="672374"/>
                      <a:pt x="1269913" y="668654"/>
                    </a:cubicBezTo>
                    <a:lnTo>
                      <a:pt x="1269913" y="667724"/>
                    </a:lnTo>
                    <a:cubicBezTo>
                      <a:pt x="1268053" y="664934"/>
                      <a:pt x="1266193" y="662144"/>
                      <a:pt x="1264333" y="659354"/>
                    </a:cubicBezTo>
                    <a:cubicBezTo>
                      <a:pt x="1253173" y="644474"/>
                      <a:pt x="1232714" y="640754"/>
                      <a:pt x="1216904" y="650054"/>
                    </a:cubicBezTo>
                    <a:cubicBezTo>
                      <a:pt x="1214114" y="651914"/>
                      <a:pt x="1212254" y="653774"/>
                      <a:pt x="1210394" y="655634"/>
                    </a:cubicBezTo>
                    <a:cubicBezTo>
                      <a:pt x="1207605" y="659354"/>
                      <a:pt x="1206675" y="663074"/>
                      <a:pt x="1205745" y="667724"/>
                    </a:cubicBezTo>
                    <a:cubicBezTo>
                      <a:pt x="1204815" y="673303"/>
                      <a:pt x="1204815" y="678883"/>
                      <a:pt x="1205745" y="684463"/>
                    </a:cubicBezTo>
                    <a:cubicBezTo>
                      <a:pt x="1206675" y="687253"/>
                      <a:pt x="1210394" y="694693"/>
                      <a:pt x="1208535" y="697483"/>
                    </a:cubicBezTo>
                    <a:cubicBezTo>
                      <a:pt x="1206675" y="696553"/>
                      <a:pt x="1203885" y="694693"/>
                      <a:pt x="1202025" y="692833"/>
                    </a:cubicBezTo>
                    <a:cubicBezTo>
                      <a:pt x="1194585" y="688183"/>
                      <a:pt x="1189005" y="685393"/>
                      <a:pt x="1182495" y="684463"/>
                    </a:cubicBezTo>
                    <a:cubicBezTo>
                      <a:pt x="1181565" y="684463"/>
                      <a:pt x="1180635" y="684463"/>
                      <a:pt x="1178775" y="684463"/>
                    </a:cubicBezTo>
                    <a:cubicBezTo>
                      <a:pt x="1173195" y="684463"/>
                      <a:pt x="1168546" y="686323"/>
                      <a:pt x="1164826" y="690043"/>
                    </a:cubicBezTo>
                    <a:cubicBezTo>
                      <a:pt x="1160176" y="694693"/>
                      <a:pt x="1159246" y="701203"/>
                      <a:pt x="1159246" y="703993"/>
                    </a:cubicBezTo>
                    <a:cubicBezTo>
                      <a:pt x="1158316" y="709573"/>
                      <a:pt x="1159246" y="715152"/>
                      <a:pt x="1160176" y="721662"/>
                    </a:cubicBezTo>
                    <a:cubicBezTo>
                      <a:pt x="1161106" y="729102"/>
                      <a:pt x="1162966" y="736542"/>
                      <a:pt x="1164826" y="743982"/>
                    </a:cubicBezTo>
                    <a:cubicBezTo>
                      <a:pt x="1165756" y="749562"/>
                      <a:pt x="1167616" y="755141"/>
                      <a:pt x="1169475" y="760721"/>
                    </a:cubicBezTo>
                    <a:lnTo>
                      <a:pt x="1170405" y="763511"/>
                    </a:lnTo>
                    <a:cubicBezTo>
                      <a:pt x="1172265" y="771881"/>
                      <a:pt x="1174125" y="779321"/>
                      <a:pt x="1175985" y="786761"/>
                    </a:cubicBezTo>
                    <a:cubicBezTo>
                      <a:pt x="1177845" y="796990"/>
                      <a:pt x="1178775" y="807220"/>
                      <a:pt x="1177845" y="818380"/>
                    </a:cubicBezTo>
                    <a:cubicBezTo>
                      <a:pt x="1175985" y="841629"/>
                      <a:pt x="1169475" y="864879"/>
                      <a:pt x="1162966" y="885338"/>
                    </a:cubicBezTo>
                    <a:lnTo>
                      <a:pt x="1163896" y="884408"/>
                    </a:lnTo>
                    <a:cubicBezTo>
                      <a:pt x="1162036" y="890918"/>
                      <a:pt x="1159246" y="897428"/>
                      <a:pt x="1157386" y="903938"/>
                    </a:cubicBezTo>
                    <a:cubicBezTo>
                      <a:pt x="1154596" y="912308"/>
                      <a:pt x="1151806" y="920677"/>
                      <a:pt x="1149016" y="929047"/>
                    </a:cubicBezTo>
                    <a:cubicBezTo>
                      <a:pt x="1143436" y="945787"/>
                      <a:pt x="1139716" y="963456"/>
                      <a:pt x="1135996" y="977406"/>
                    </a:cubicBezTo>
                    <a:cubicBezTo>
                      <a:pt x="1128556" y="1009025"/>
                      <a:pt x="1122977" y="1043434"/>
                      <a:pt x="1118327" y="1078773"/>
                    </a:cubicBezTo>
                    <a:cubicBezTo>
                      <a:pt x="1110887" y="1141082"/>
                      <a:pt x="1108097" y="1208041"/>
                      <a:pt x="1109957" y="1281509"/>
                    </a:cubicBezTo>
                    <a:cubicBezTo>
                      <a:pt x="1110887" y="1324288"/>
                      <a:pt x="1114607" y="1371716"/>
                      <a:pt x="1119257" y="1424725"/>
                    </a:cubicBezTo>
                    <a:cubicBezTo>
                      <a:pt x="1121117" y="1446114"/>
                      <a:pt x="1123907" y="1470294"/>
                      <a:pt x="1127627" y="1498193"/>
                    </a:cubicBezTo>
                    <a:cubicBezTo>
                      <a:pt x="1129486" y="1510283"/>
                      <a:pt x="1130416" y="1522373"/>
                      <a:pt x="1132276" y="1535392"/>
                    </a:cubicBezTo>
                    <a:lnTo>
                      <a:pt x="1133206" y="1540042"/>
                    </a:lnTo>
                    <a:cubicBezTo>
                      <a:pt x="1134136" y="1544692"/>
                      <a:pt x="1134136" y="1549342"/>
                      <a:pt x="1135066" y="1553992"/>
                    </a:cubicBezTo>
                    <a:lnTo>
                      <a:pt x="1135996" y="1557712"/>
                    </a:lnTo>
                    <a:cubicBezTo>
                      <a:pt x="1135996" y="1560502"/>
                      <a:pt x="1136926" y="1562362"/>
                      <a:pt x="1136926" y="1565152"/>
                    </a:cubicBezTo>
                    <a:cubicBezTo>
                      <a:pt x="1128556" y="1566082"/>
                      <a:pt x="1120187" y="1567011"/>
                      <a:pt x="1112747" y="1567942"/>
                    </a:cubicBezTo>
                    <a:cubicBezTo>
                      <a:pt x="1100657" y="1568872"/>
                      <a:pt x="1110887" y="1617230"/>
                      <a:pt x="1111817" y="1626530"/>
                    </a:cubicBezTo>
                    <a:cubicBezTo>
                      <a:pt x="1111817" y="1626530"/>
                      <a:pt x="1111817" y="1628390"/>
                      <a:pt x="1111817" y="1628390"/>
                    </a:cubicBezTo>
                    <a:cubicBezTo>
                      <a:pt x="1113677" y="1651639"/>
                      <a:pt x="1115537" y="1674889"/>
                      <a:pt x="1118327" y="1698138"/>
                    </a:cubicBezTo>
                    <a:lnTo>
                      <a:pt x="1118327" y="1701858"/>
                    </a:lnTo>
                    <a:lnTo>
                      <a:pt x="1118327" y="1702788"/>
                    </a:lnTo>
                    <a:cubicBezTo>
                      <a:pt x="1120187" y="1720458"/>
                      <a:pt x="1122047" y="1739057"/>
                      <a:pt x="1124837" y="1756727"/>
                    </a:cubicBezTo>
                    <a:cubicBezTo>
                      <a:pt x="1125767" y="1766027"/>
                      <a:pt x="1127627" y="1775327"/>
                      <a:pt x="1129486" y="1784626"/>
                    </a:cubicBezTo>
                    <a:cubicBezTo>
                      <a:pt x="1131346" y="1792996"/>
                      <a:pt x="1133206" y="1802296"/>
                      <a:pt x="1135996" y="1810666"/>
                    </a:cubicBezTo>
                    <a:cubicBezTo>
                      <a:pt x="1112747" y="1824615"/>
                      <a:pt x="1089497" y="1838565"/>
                      <a:pt x="1060668" y="1855304"/>
                    </a:cubicBezTo>
                    <a:cubicBezTo>
                      <a:pt x="1020679" y="1877624"/>
                      <a:pt x="978830" y="1899013"/>
                      <a:pt x="942561" y="1916683"/>
                    </a:cubicBezTo>
                    <a:cubicBezTo>
                      <a:pt x="903502" y="1936213"/>
                      <a:pt x="864443" y="1953882"/>
                      <a:pt x="826314" y="1971552"/>
                    </a:cubicBezTo>
                    <a:cubicBezTo>
                      <a:pt x="791905" y="1987361"/>
                      <a:pt x="754706" y="2004101"/>
                      <a:pt x="706347" y="2025490"/>
                    </a:cubicBezTo>
                    <a:cubicBezTo>
                      <a:pt x="684957" y="2034790"/>
                      <a:pt x="663568" y="2044090"/>
                      <a:pt x="642178" y="2053390"/>
                    </a:cubicBezTo>
                    <a:cubicBezTo>
                      <a:pt x="623579" y="2061759"/>
                      <a:pt x="604979" y="2070129"/>
                      <a:pt x="586380" y="2077569"/>
                    </a:cubicBezTo>
                    <a:cubicBezTo>
                      <a:pt x="543601" y="2097098"/>
                      <a:pt x="504542" y="2114768"/>
                      <a:pt x="467343" y="2131508"/>
                    </a:cubicBezTo>
                    <a:cubicBezTo>
                      <a:pt x="397594" y="2164057"/>
                      <a:pt x="328776" y="2195676"/>
                      <a:pt x="261818" y="2231945"/>
                    </a:cubicBezTo>
                    <a:cubicBezTo>
                      <a:pt x="228339" y="2249615"/>
                      <a:pt x="195789" y="2269144"/>
                      <a:pt x="164170" y="2288674"/>
                    </a:cubicBezTo>
                    <a:cubicBezTo>
                      <a:pt x="147431" y="2298904"/>
                      <a:pt x="131621" y="2310064"/>
                      <a:pt x="115811" y="2320293"/>
                    </a:cubicBezTo>
                    <a:cubicBezTo>
                      <a:pt x="101862" y="2329593"/>
                      <a:pt x="89772" y="2341683"/>
                      <a:pt x="74892" y="2349122"/>
                    </a:cubicBezTo>
                    <a:cubicBezTo>
                      <a:pt x="65593" y="2353772"/>
                      <a:pt x="46993" y="2362142"/>
                      <a:pt x="53503" y="2375162"/>
                    </a:cubicBezTo>
                    <a:cubicBezTo>
                      <a:pt x="92562" y="2461650"/>
                      <a:pt x="139061" y="2548137"/>
                      <a:pt x="192069" y="2630906"/>
                    </a:cubicBezTo>
                    <a:cubicBezTo>
                      <a:pt x="173470" y="2650435"/>
                      <a:pt x="153010" y="2669035"/>
                      <a:pt x="133481" y="2686704"/>
                    </a:cubicBezTo>
                    <a:lnTo>
                      <a:pt x="131621" y="2688564"/>
                    </a:lnTo>
                    <a:cubicBezTo>
                      <a:pt x="115811" y="2703444"/>
                      <a:pt x="99072" y="2719254"/>
                      <a:pt x="83262" y="2735063"/>
                    </a:cubicBezTo>
                    <a:cubicBezTo>
                      <a:pt x="63733" y="2754593"/>
                      <a:pt x="47923" y="2774122"/>
                      <a:pt x="35833" y="2791792"/>
                    </a:cubicBezTo>
                    <a:cubicBezTo>
                      <a:pt x="28394" y="2802951"/>
                      <a:pt x="21884" y="2814111"/>
                      <a:pt x="17234" y="2824341"/>
                    </a:cubicBezTo>
                    <a:cubicBezTo>
                      <a:pt x="12584" y="2835501"/>
                      <a:pt x="7934" y="2846660"/>
                      <a:pt x="5144" y="2858750"/>
                    </a:cubicBezTo>
                    <a:cubicBezTo>
                      <a:pt x="-1366" y="2882929"/>
                      <a:pt x="-1366" y="2908969"/>
                      <a:pt x="3284" y="2935938"/>
                    </a:cubicBezTo>
                    <a:cubicBezTo>
                      <a:pt x="5144" y="2948028"/>
                      <a:pt x="8864" y="2960118"/>
                      <a:pt x="13514" y="2972207"/>
                    </a:cubicBezTo>
                    <a:cubicBezTo>
                      <a:pt x="17234" y="2982437"/>
                      <a:pt x="21884" y="2993597"/>
                      <a:pt x="28394" y="3006616"/>
                    </a:cubicBezTo>
                    <a:cubicBezTo>
                      <a:pt x="39553" y="3028006"/>
                      <a:pt x="53503" y="3049395"/>
                      <a:pt x="71172" y="3070785"/>
                    </a:cubicBezTo>
                    <a:cubicBezTo>
                      <a:pt x="88842" y="3092174"/>
                      <a:pt x="108372" y="3111704"/>
                      <a:pt x="129761" y="3129373"/>
                    </a:cubicBezTo>
                    <a:cubicBezTo>
                      <a:pt x="151150" y="3147043"/>
                      <a:pt x="174400" y="3161922"/>
                      <a:pt x="198579" y="3173082"/>
                    </a:cubicBezTo>
                    <a:cubicBezTo>
                      <a:pt x="222759" y="3185172"/>
                      <a:pt x="247868" y="3192612"/>
                      <a:pt x="272048" y="3195402"/>
                    </a:cubicBezTo>
                    <a:cubicBezTo>
                      <a:pt x="279487" y="3196332"/>
                      <a:pt x="286927" y="3196332"/>
                      <a:pt x="294367" y="3196332"/>
                    </a:cubicBezTo>
                    <a:cubicBezTo>
                      <a:pt x="299017" y="3196332"/>
                      <a:pt x="304597" y="3196332"/>
                      <a:pt x="309247" y="3195402"/>
                    </a:cubicBezTo>
                    <a:cubicBezTo>
                      <a:pt x="321336" y="3194472"/>
                      <a:pt x="334356" y="3191682"/>
                      <a:pt x="347376" y="3187032"/>
                    </a:cubicBezTo>
                    <a:cubicBezTo>
                      <a:pt x="359465" y="3183312"/>
                      <a:pt x="372485" y="3176802"/>
                      <a:pt x="387365" y="3168432"/>
                    </a:cubicBezTo>
                    <a:cubicBezTo>
                      <a:pt x="398524" y="3161922"/>
                      <a:pt x="410614" y="3153553"/>
                      <a:pt x="422704" y="3143323"/>
                    </a:cubicBezTo>
                    <a:cubicBezTo>
                      <a:pt x="441303" y="3128443"/>
                      <a:pt x="458973" y="3110774"/>
                      <a:pt x="479432" y="3088454"/>
                    </a:cubicBezTo>
                    <a:cubicBezTo>
                      <a:pt x="487802" y="3080085"/>
                      <a:pt x="495242" y="3070785"/>
                      <a:pt x="503612" y="3060555"/>
                    </a:cubicBezTo>
                    <a:cubicBezTo>
                      <a:pt x="507332" y="3055905"/>
                      <a:pt x="511052" y="3051255"/>
                      <a:pt x="515702" y="3045675"/>
                    </a:cubicBezTo>
                    <a:cubicBezTo>
                      <a:pt x="517561" y="3042885"/>
                      <a:pt x="520351" y="3039166"/>
                      <a:pt x="522211" y="3036376"/>
                    </a:cubicBezTo>
                    <a:cubicBezTo>
                      <a:pt x="580800" y="3095894"/>
                      <a:pt x="644968" y="3153553"/>
                      <a:pt x="711927" y="3209351"/>
                    </a:cubicBezTo>
                    <a:cubicBezTo>
                      <a:pt x="778885" y="3265150"/>
                      <a:pt x="850493" y="3320019"/>
                      <a:pt x="923961" y="3372098"/>
                    </a:cubicBezTo>
                    <a:cubicBezTo>
                      <a:pt x="935121" y="3379537"/>
                      <a:pt x="946281" y="3387907"/>
                      <a:pt x="957441" y="3395347"/>
                    </a:cubicBezTo>
                    <a:cubicBezTo>
                      <a:pt x="930471" y="3426966"/>
                      <a:pt x="911872" y="3453005"/>
                      <a:pt x="896062" y="3479045"/>
                    </a:cubicBezTo>
                    <a:cubicBezTo>
                      <a:pt x="879323" y="3506944"/>
                      <a:pt x="868163" y="3532984"/>
                      <a:pt x="863513" y="3559023"/>
                    </a:cubicBezTo>
                    <a:cubicBezTo>
                      <a:pt x="860723" y="3572043"/>
                      <a:pt x="859793" y="3585062"/>
                      <a:pt x="860723" y="3599012"/>
                    </a:cubicBezTo>
                    <a:cubicBezTo>
                      <a:pt x="861653" y="3612032"/>
                      <a:pt x="863513" y="3625051"/>
                      <a:pt x="868163" y="3639001"/>
                    </a:cubicBezTo>
                    <a:cubicBezTo>
                      <a:pt x="871883" y="3652021"/>
                      <a:pt x="878393" y="3665040"/>
                      <a:pt x="886762" y="3679920"/>
                    </a:cubicBezTo>
                    <a:cubicBezTo>
                      <a:pt x="894202" y="3692940"/>
                      <a:pt x="903502" y="3705959"/>
                      <a:pt x="915592" y="3720839"/>
                    </a:cubicBezTo>
                    <a:cubicBezTo>
                      <a:pt x="936981" y="3746878"/>
                      <a:pt x="963951" y="3771988"/>
                      <a:pt x="993710" y="3795237"/>
                    </a:cubicBezTo>
                    <a:cubicBezTo>
                      <a:pt x="1021609" y="3817556"/>
                      <a:pt x="1049508" y="3834296"/>
                      <a:pt x="1076478" y="3846386"/>
                    </a:cubicBezTo>
                    <a:cubicBezTo>
                      <a:pt x="1090427" y="3852895"/>
                      <a:pt x="1105307" y="3857545"/>
                      <a:pt x="1120187" y="3862195"/>
                    </a:cubicBezTo>
                    <a:cubicBezTo>
                      <a:pt x="1134136" y="3865915"/>
                      <a:pt x="1148086" y="3867775"/>
                      <a:pt x="1164826" y="3868705"/>
                    </a:cubicBezTo>
                    <a:cubicBezTo>
                      <a:pt x="1166686" y="3868705"/>
                      <a:pt x="1168546" y="3868705"/>
                      <a:pt x="1170405" y="3868705"/>
                    </a:cubicBezTo>
                    <a:cubicBezTo>
                      <a:pt x="1182495" y="3868705"/>
                      <a:pt x="1195515" y="3866845"/>
                      <a:pt x="1209464" y="3864055"/>
                    </a:cubicBezTo>
                    <a:cubicBezTo>
                      <a:pt x="1223414" y="3861265"/>
                      <a:pt x="1237364" y="3855686"/>
                      <a:pt x="1252243" y="3847316"/>
                    </a:cubicBezTo>
                    <a:cubicBezTo>
                      <a:pt x="1267123" y="3838946"/>
                      <a:pt x="1282003" y="3827786"/>
                      <a:pt x="1297812" y="3812906"/>
                    </a:cubicBezTo>
                    <a:cubicBezTo>
                      <a:pt x="1311762" y="3798957"/>
                      <a:pt x="1322922" y="3784077"/>
                      <a:pt x="1336871" y="3765478"/>
                    </a:cubicBezTo>
                    <a:cubicBezTo>
                      <a:pt x="1348031" y="3750598"/>
                      <a:pt x="1359191" y="3732929"/>
                      <a:pt x="1372210" y="3711539"/>
                    </a:cubicBezTo>
                    <a:cubicBezTo>
                      <a:pt x="1377790" y="3702240"/>
                      <a:pt x="1383370" y="3693870"/>
                      <a:pt x="1388950" y="3684570"/>
                    </a:cubicBezTo>
                    <a:lnTo>
                      <a:pt x="1390810" y="3681780"/>
                    </a:lnTo>
                    <a:lnTo>
                      <a:pt x="1391740" y="3679920"/>
                    </a:lnTo>
                    <a:cubicBezTo>
                      <a:pt x="1393600" y="3677130"/>
                      <a:pt x="1395460" y="3674340"/>
                      <a:pt x="1396390" y="3671550"/>
                    </a:cubicBezTo>
                    <a:cubicBezTo>
                      <a:pt x="1401040" y="3674340"/>
                      <a:pt x="1405690" y="3677130"/>
                      <a:pt x="1411270" y="3679920"/>
                    </a:cubicBezTo>
                    <a:cubicBezTo>
                      <a:pt x="1457768" y="3705959"/>
                      <a:pt x="1500547" y="3727348"/>
                      <a:pt x="1544256" y="3746878"/>
                    </a:cubicBezTo>
                    <a:cubicBezTo>
                      <a:pt x="1566576" y="3756178"/>
                      <a:pt x="1588895" y="3766408"/>
                      <a:pt x="1612145" y="3774778"/>
                    </a:cubicBezTo>
                    <a:cubicBezTo>
                      <a:pt x="1623304" y="3778497"/>
                      <a:pt x="1633534" y="3783147"/>
                      <a:pt x="1645624" y="3786867"/>
                    </a:cubicBezTo>
                    <a:cubicBezTo>
                      <a:pt x="1652134" y="3788727"/>
                      <a:pt x="1657714" y="3790587"/>
                      <a:pt x="1664223" y="3792447"/>
                    </a:cubicBezTo>
                    <a:cubicBezTo>
                      <a:pt x="1670733" y="3794307"/>
                      <a:pt x="1678173" y="3796167"/>
                      <a:pt x="1684683" y="3797097"/>
                    </a:cubicBezTo>
                    <a:cubicBezTo>
                      <a:pt x="1689333" y="3798027"/>
                      <a:pt x="1693053" y="3798027"/>
                      <a:pt x="1697702" y="3798957"/>
                    </a:cubicBezTo>
                    <a:lnTo>
                      <a:pt x="1702352" y="3799887"/>
                    </a:lnTo>
                    <a:cubicBezTo>
                      <a:pt x="1708862" y="3800817"/>
                      <a:pt x="1714442" y="3800817"/>
                      <a:pt x="1720022" y="3800817"/>
                    </a:cubicBezTo>
                    <a:lnTo>
                      <a:pt x="1720952" y="3800817"/>
                    </a:lnTo>
                    <a:cubicBezTo>
                      <a:pt x="1726532" y="3800817"/>
                      <a:pt x="1732112" y="3796167"/>
                      <a:pt x="1733972" y="3790587"/>
                    </a:cubicBezTo>
                    <a:cubicBezTo>
                      <a:pt x="1735832" y="3788727"/>
                      <a:pt x="1737691" y="3786867"/>
                      <a:pt x="1739551" y="3783147"/>
                    </a:cubicBezTo>
                    <a:cubicBezTo>
                      <a:pt x="1764661" y="3738508"/>
                      <a:pt x="1787910" y="3691080"/>
                      <a:pt x="1811160" y="3646441"/>
                    </a:cubicBezTo>
                    <a:lnTo>
                      <a:pt x="1811160" y="3645511"/>
                    </a:lnTo>
                    <a:lnTo>
                      <a:pt x="1813020" y="3641791"/>
                    </a:lnTo>
                    <a:cubicBezTo>
                      <a:pt x="1835339" y="3597152"/>
                      <a:pt x="1857659" y="3552513"/>
                      <a:pt x="1879978" y="3507874"/>
                    </a:cubicBezTo>
                    <a:cubicBezTo>
                      <a:pt x="1926477" y="3412087"/>
                      <a:pt x="1969256" y="3321879"/>
                      <a:pt x="2009245" y="3231671"/>
                    </a:cubicBezTo>
                    <a:cubicBezTo>
                      <a:pt x="2104103" y="3016846"/>
                      <a:pt x="2171991" y="2834571"/>
                      <a:pt x="2223140" y="2657875"/>
                    </a:cubicBezTo>
                    <a:cubicBezTo>
                      <a:pt x="2237089" y="2608586"/>
                      <a:pt x="2251039" y="2555577"/>
                      <a:pt x="2264059" y="2501639"/>
                    </a:cubicBezTo>
                    <a:lnTo>
                      <a:pt x="2265919" y="2498849"/>
                    </a:lnTo>
                    <a:lnTo>
                      <a:pt x="2267778" y="2496059"/>
                    </a:lnTo>
                    <a:cubicBezTo>
                      <a:pt x="2302188" y="2506289"/>
                      <a:pt x="2340317" y="2513729"/>
                      <a:pt x="2378446" y="2518378"/>
                    </a:cubicBezTo>
                    <a:cubicBezTo>
                      <a:pt x="2400765" y="2521168"/>
                      <a:pt x="2420295" y="2523028"/>
                      <a:pt x="2439824" y="2524888"/>
                    </a:cubicBezTo>
                    <a:cubicBezTo>
                      <a:pt x="2449124" y="2525818"/>
                      <a:pt x="2458424" y="2525818"/>
                      <a:pt x="2468653" y="2526748"/>
                    </a:cubicBezTo>
                    <a:cubicBezTo>
                      <a:pt x="2469583" y="2526748"/>
                      <a:pt x="2471444" y="2526748"/>
                      <a:pt x="2472374" y="2526748"/>
                    </a:cubicBezTo>
                    <a:cubicBezTo>
                      <a:pt x="2476093" y="2526748"/>
                      <a:pt x="2479813" y="2526748"/>
                      <a:pt x="2483533" y="2526748"/>
                    </a:cubicBezTo>
                    <a:cubicBezTo>
                      <a:pt x="2488183" y="2526748"/>
                      <a:pt x="2493763" y="2525818"/>
                      <a:pt x="2498413" y="2523958"/>
                    </a:cubicBezTo>
                    <a:cubicBezTo>
                      <a:pt x="2499343" y="2523028"/>
                      <a:pt x="2501203" y="2523028"/>
                      <a:pt x="2502133" y="2522098"/>
                    </a:cubicBezTo>
                    <a:cubicBezTo>
                      <a:pt x="2505853" y="2521168"/>
                      <a:pt x="2508643" y="2519308"/>
                      <a:pt x="2510502" y="2516518"/>
                    </a:cubicBezTo>
                    <a:cubicBezTo>
                      <a:pt x="2512363" y="2513729"/>
                      <a:pt x="2514223" y="2509079"/>
                      <a:pt x="2515152" y="2506289"/>
                    </a:cubicBezTo>
                    <a:lnTo>
                      <a:pt x="2515152" y="2505359"/>
                    </a:lnTo>
                    <a:cubicBezTo>
                      <a:pt x="2516082" y="2502569"/>
                      <a:pt x="2517012" y="2500709"/>
                      <a:pt x="2517942" y="2497919"/>
                    </a:cubicBezTo>
                    <a:lnTo>
                      <a:pt x="2534682" y="2499779"/>
                    </a:lnTo>
                    <a:cubicBezTo>
                      <a:pt x="2544912" y="2500709"/>
                      <a:pt x="2554211" y="2502569"/>
                      <a:pt x="2563511" y="2503499"/>
                    </a:cubicBezTo>
                    <a:cubicBezTo>
                      <a:pt x="2578391" y="2505359"/>
                      <a:pt x="2594200" y="2506289"/>
                      <a:pt x="2611870" y="2507219"/>
                    </a:cubicBezTo>
                    <a:cubicBezTo>
                      <a:pt x="2645349" y="2509079"/>
                      <a:pt x="2677898" y="2510009"/>
                      <a:pt x="2707658" y="2510009"/>
                    </a:cubicBezTo>
                    <a:cubicBezTo>
                      <a:pt x="2716027" y="2510009"/>
                      <a:pt x="2725327" y="2510009"/>
                      <a:pt x="2733697" y="2510009"/>
                    </a:cubicBezTo>
                    <a:cubicBezTo>
                      <a:pt x="2788566" y="2510009"/>
                      <a:pt x="2838785" y="2508149"/>
                      <a:pt x="2888073" y="2503499"/>
                    </a:cubicBezTo>
                    <a:cubicBezTo>
                      <a:pt x="3016410" y="2491409"/>
                      <a:pt x="3132657" y="2463510"/>
                      <a:pt x="3234955" y="2418871"/>
                    </a:cubicBezTo>
                    <a:cubicBezTo>
                      <a:pt x="3250764" y="2412361"/>
                      <a:pt x="3266574" y="2404921"/>
                      <a:pt x="3280524" y="2397481"/>
                    </a:cubicBezTo>
                    <a:cubicBezTo>
                      <a:pt x="3283313" y="2396551"/>
                      <a:pt x="3286104" y="2394691"/>
                      <a:pt x="3288893" y="2393762"/>
                    </a:cubicBezTo>
                    <a:lnTo>
                      <a:pt x="3292613" y="2391901"/>
                    </a:lnTo>
                    <a:cubicBezTo>
                      <a:pt x="3296333" y="2390041"/>
                      <a:pt x="3300053" y="2388182"/>
                      <a:pt x="3304703" y="2386322"/>
                    </a:cubicBezTo>
                    <a:cubicBezTo>
                      <a:pt x="3311213" y="2382602"/>
                      <a:pt x="3318653" y="2379812"/>
                      <a:pt x="3327953" y="2375162"/>
                    </a:cubicBezTo>
                    <a:cubicBezTo>
                      <a:pt x="3350272" y="2365862"/>
                      <a:pt x="3373521" y="2356562"/>
                      <a:pt x="3393981" y="2349122"/>
                    </a:cubicBezTo>
                    <a:cubicBezTo>
                      <a:pt x="3400491" y="2346333"/>
                      <a:pt x="3406071" y="2344473"/>
                      <a:pt x="3412580" y="2341683"/>
                    </a:cubicBezTo>
                    <a:cubicBezTo>
                      <a:pt x="3431180" y="2335173"/>
                      <a:pt x="3445129" y="2328663"/>
                      <a:pt x="3457219" y="2323083"/>
                    </a:cubicBezTo>
                    <a:cubicBezTo>
                      <a:pt x="3468379" y="2318433"/>
                      <a:pt x="3480469" y="2311923"/>
                      <a:pt x="3489769" y="2302624"/>
                    </a:cubicBezTo>
                    <a:cubicBezTo>
                      <a:pt x="3492558" y="2298904"/>
                      <a:pt x="3495348" y="2295184"/>
                      <a:pt x="3497208" y="2290534"/>
                    </a:cubicBezTo>
                    <a:cubicBezTo>
                      <a:pt x="3498138" y="2289604"/>
                      <a:pt x="3498138" y="2287744"/>
                      <a:pt x="3498138" y="2286814"/>
                    </a:cubicBezTo>
                    <a:cubicBezTo>
                      <a:pt x="3498138" y="2284954"/>
                      <a:pt x="3498138" y="2284024"/>
                      <a:pt x="3498138" y="2283094"/>
                    </a:cubicBezTo>
                    <a:cubicBezTo>
                      <a:pt x="3498138" y="2282164"/>
                      <a:pt x="3498138" y="2280304"/>
                      <a:pt x="3498138" y="2279374"/>
                    </a:cubicBezTo>
                    <a:lnTo>
                      <a:pt x="3498138" y="2278444"/>
                    </a:lnTo>
                    <a:cubicBezTo>
                      <a:pt x="3498138" y="2276584"/>
                      <a:pt x="3497208" y="2274724"/>
                      <a:pt x="3496278" y="2272864"/>
                    </a:cubicBezTo>
                    <a:cubicBezTo>
                      <a:pt x="3495348" y="2271934"/>
                      <a:pt x="3495348" y="2270074"/>
                      <a:pt x="3494418" y="2269144"/>
                    </a:cubicBezTo>
                    <a:cubicBezTo>
                      <a:pt x="3493488" y="2267285"/>
                      <a:pt x="3491628" y="2265424"/>
                      <a:pt x="3489769" y="2264494"/>
                    </a:cubicBezTo>
                    <a:cubicBezTo>
                      <a:pt x="3487908" y="2262635"/>
                      <a:pt x="3485119" y="2260775"/>
                      <a:pt x="3483259" y="2259845"/>
                    </a:cubicBezTo>
                    <a:cubicBezTo>
                      <a:pt x="3479539" y="2257055"/>
                      <a:pt x="3474889" y="2255195"/>
                      <a:pt x="3471169" y="2254265"/>
                    </a:cubicBezTo>
                    <a:cubicBezTo>
                      <a:pt x="3469309" y="2253335"/>
                      <a:pt x="3468379" y="2253335"/>
                      <a:pt x="3466519" y="2252405"/>
                    </a:cubicBezTo>
                    <a:lnTo>
                      <a:pt x="3467449" y="2252405"/>
                    </a:lnTo>
                    <a:lnTo>
                      <a:pt x="3468379" y="2251475"/>
                    </a:lnTo>
                    <a:cubicBezTo>
                      <a:pt x="3475819" y="2248685"/>
                      <a:pt x="3484189" y="2244965"/>
                      <a:pt x="3490699" y="2240315"/>
                    </a:cubicBezTo>
                    <a:cubicBezTo>
                      <a:pt x="3494418" y="2237525"/>
                      <a:pt x="3497208" y="2234735"/>
                      <a:pt x="3499068" y="2231015"/>
                    </a:cubicBezTo>
                    <a:cubicBezTo>
                      <a:pt x="3500928" y="2228225"/>
                      <a:pt x="3501858" y="2224506"/>
                      <a:pt x="3502788" y="2219856"/>
                    </a:cubicBezTo>
                    <a:cubicBezTo>
                      <a:pt x="3502788" y="2217066"/>
                      <a:pt x="3501858" y="2213346"/>
                      <a:pt x="3499998" y="2208696"/>
                    </a:cubicBezTo>
                    <a:cubicBezTo>
                      <a:pt x="3498138" y="2205906"/>
                      <a:pt x="3496278" y="2203116"/>
                      <a:pt x="3493488" y="2201256"/>
                    </a:cubicBezTo>
                    <a:cubicBezTo>
                      <a:pt x="3486049" y="2195676"/>
                      <a:pt x="3476749" y="2192886"/>
                      <a:pt x="3470239" y="2191956"/>
                    </a:cubicBezTo>
                    <a:cubicBezTo>
                      <a:pt x="3462799" y="2190096"/>
                      <a:pt x="3454429" y="2189167"/>
                      <a:pt x="3448850" y="2189167"/>
                    </a:cubicBezTo>
                    <a:cubicBezTo>
                      <a:pt x="3455359" y="2186376"/>
                      <a:pt x="3461869" y="2184517"/>
                      <a:pt x="3467449" y="2181727"/>
                    </a:cubicBezTo>
                    <a:cubicBezTo>
                      <a:pt x="3471169" y="2179867"/>
                      <a:pt x="3474889" y="2178007"/>
                      <a:pt x="3477679" y="2175217"/>
                    </a:cubicBezTo>
                    <a:cubicBezTo>
                      <a:pt x="3479539" y="2174287"/>
                      <a:pt x="3481399" y="2172427"/>
                      <a:pt x="3483259" y="2170567"/>
                    </a:cubicBezTo>
                    <a:cubicBezTo>
                      <a:pt x="3485119" y="2168707"/>
                      <a:pt x="3486049" y="2166847"/>
                      <a:pt x="3487908" y="2164987"/>
                    </a:cubicBezTo>
                    <a:cubicBezTo>
                      <a:pt x="3492558" y="2158477"/>
                      <a:pt x="3493488" y="2150107"/>
                      <a:pt x="3490699" y="2142668"/>
                    </a:cubicBezTo>
                    <a:cubicBezTo>
                      <a:pt x="3484189" y="2125928"/>
                      <a:pt x="3464659" y="2122208"/>
                      <a:pt x="3450709" y="2121278"/>
                    </a:cubicBezTo>
                    <a:cubicBezTo>
                      <a:pt x="3446990" y="2121278"/>
                      <a:pt x="3442340" y="2120348"/>
                      <a:pt x="3438620" y="2120348"/>
                    </a:cubicBezTo>
                    <a:cubicBezTo>
                      <a:pt x="3427460" y="2120348"/>
                      <a:pt x="3417230" y="2121278"/>
                      <a:pt x="3408860" y="2122208"/>
                    </a:cubicBezTo>
                    <a:lnTo>
                      <a:pt x="3412580" y="2119418"/>
                    </a:lnTo>
                    <a:lnTo>
                      <a:pt x="3413510" y="2118488"/>
                    </a:lnTo>
                    <a:cubicBezTo>
                      <a:pt x="3420020" y="2112908"/>
                      <a:pt x="3428390" y="2106398"/>
                      <a:pt x="3434900" y="2098029"/>
                    </a:cubicBezTo>
                    <a:cubicBezTo>
                      <a:pt x="3442340" y="2089659"/>
                      <a:pt x="3446059" y="2081289"/>
                      <a:pt x="3445129" y="2073849"/>
                    </a:cubicBezTo>
                    <a:cubicBezTo>
                      <a:pt x="3444200" y="2065479"/>
                      <a:pt x="3440480" y="2058040"/>
                      <a:pt x="3434900" y="2053390"/>
                    </a:cubicBezTo>
                    <a:cubicBezTo>
                      <a:pt x="3429320" y="2049670"/>
                      <a:pt x="3423740" y="2046880"/>
                      <a:pt x="3415370" y="2046880"/>
                    </a:cubicBezTo>
                    <a:cubicBezTo>
                      <a:pt x="3406071" y="2046880"/>
                      <a:pt x="3396771" y="2049670"/>
                      <a:pt x="3391191" y="2051530"/>
                    </a:cubicBezTo>
                    <a:cubicBezTo>
                      <a:pt x="3378171" y="2056180"/>
                      <a:pt x="3366081" y="2061759"/>
                      <a:pt x="3349342" y="2071989"/>
                    </a:cubicBezTo>
                    <a:cubicBezTo>
                      <a:pt x="3353992" y="2063620"/>
                      <a:pt x="3356782" y="2055250"/>
                      <a:pt x="3359572" y="2046880"/>
                    </a:cubicBezTo>
                    <a:cubicBezTo>
                      <a:pt x="3362362" y="2039440"/>
                      <a:pt x="3363292" y="2032930"/>
                      <a:pt x="3363292" y="2027350"/>
                    </a:cubicBezTo>
                    <a:cubicBezTo>
                      <a:pt x="3363292" y="2023630"/>
                      <a:pt x="3362362" y="2019910"/>
                      <a:pt x="3361431" y="2016191"/>
                    </a:cubicBezTo>
                    <a:cubicBezTo>
                      <a:pt x="3360502" y="2011541"/>
                      <a:pt x="3358642" y="2007821"/>
                      <a:pt x="3356782" y="2004101"/>
                    </a:cubicBezTo>
                    <a:cubicBezTo>
                      <a:pt x="3353062" y="1997591"/>
                      <a:pt x="3346552" y="1993871"/>
                      <a:pt x="3340972" y="1992941"/>
                    </a:cubicBezTo>
                    <a:cubicBezTo>
                      <a:pt x="3340042" y="1992941"/>
                      <a:pt x="3338182" y="1992941"/>
                      <a:pt x="3337252" y="1992941"/>
                    </a:cubicBezTo>
                    <a:cubicBezTo>
                      <a:pt x="3330742" y="1992941"/>
                      <a:pt x="3323303" y="1995731"/>
                      <a:pt x="3314933" y="2001311"/>
                    </a:cubicBezTo>
                    <a:cubicBezTo>
                      <a:pt x="3305633" y="2007821"/>
                      <a:pt x="3297263" y="2015261"/>
                      <a:pt x="3289823" y="2022700"/>
                    </a:cubicBezTo>
                    <a:cubicBezTo>
                      <a:pt x="3283313" y="2030140"/>
                      <a:pt x="3275874" y="2037580"/>
                      <a:pt x="3269364" y="2044090"/>
                    </a:cubicBezTo>
                    <a:lnTo>
                      <a:pt x="3268434" y="2045020"/>
                    </a:lnTo>
                    <a:cubicBezTo>
                      <a:pt x="3265644" y="2047810"/>
                      <a:pt x="3262854" y="2051530"/>
                      <a:pt x="3260064" y="2054320"/>
                    </a:cubicBezTo>
                    <a:cubicBezTo>
                      <a:pt x="3257274" y="2057110"/>
                      <a:pt x="3254484" y="2059899"/>
                      <a:pt x="3250764" y="2062690"/>
                    </a:cubicBezTo>
                    <a:cubicBezTo>
                      <a:pt x="3239605" y="2071989"/>
                      <a:pt x="3226585" y="2079429"/>
                      <a:pt x="3210775" y="2085939"/>
                    </a:cubicBezTo>
                    <a:cubicBezTo>
                      <a:pt x="3184736" y="2097098"/>
                      <a:pt x="3157767" y="2103609"/>
                      <a:pt x="3134517" y="2108258"/>
                    </a:cubicBezTo>
                    <a:cubicBezTo>
                      <a:pt x="3134517" y="2106398"/>
                      <a:pt x="3134517" y="2104539"/>
                      <a:pt x="3133587" y="2102678"/>
                    </a:cubicBezTo>
                    <a:cubicBezTo>
                      <a:pt x="3130797" y="2095239"/>
                      <a:pt x="3127077" y="2086869"/>
                      <a:pt x="3123358" y="2079429"/>
                    </a:cubicBezTo>
                    <a:lnTo>
                      <a:pt x="3122428" y="2078499"/>
                    </a:lnTo>
                    <a:cubicBezTo>
                      <a:pt x="3119637" y="2071989"/>
                      <a:pt x="3115918" y="2064549"/>
                      <a:pt x="3113128" y="2057110"/>
                    </a:cubicBezTo>
                    <a:cubicBezTo>
                      <a:pt x="3109408" y="2047810"/>
                      <a:pt x="3105688" y="2037580"/>
                      <a:pt x="3102898" y="2027350"/>
                    </a:cubicBezTo>
                    <a:cubicBezTo>
                      <a:pt x="3108478" y="2025490"/>
                      <a:pt x="3114058" y="2022700"/>
                      <a:pt x="3120567" y="2018980"/>
                    </a:cubicBezTo>
                    <a:cubicBezTo>
                      <a:pt x="3130797" y="2012471"/>
                      <a:pt x="3141957" y="2002241"/>
                      <a:pt x="3152187" y="1989221"/>
                    </a:cubicBezTo>
                    <a:cubicBezTo>
                      <a:pt x="3161486" y="1977131"/>
                      <a:pt x="3169856" y="1964112"/>
                      <a:pt x="3178226" y="1949232"/>
                    </a:cubicBezTo>
                    <a:cubicBezTo>
                      <a:pt x="3185666" y="1936213"/>
                      <a:pt x="3192176" y="1921333"/>
                      <a:pt x="3196826" y="1905523"/>
                    </a:cubicBezTo>
                    <a:cubicBezTo>
                      <a:pt x="3202406" y="1888784"/>
                      <a:pt x="3206125" y="1873904"/>
                      <a:pt x="3207985" y="1859025"/>
                    </a:cubicBezTo>
                    <a:cubicBezTo>
                      <a:pt x="3209845" y="1843215"/>
                      <a:pt x="3209845" y="1829265"/>
                      <a:pt x="3208915" y="1816246"/>
                    </a:cubicBezTo>
                    <a:cubicBezTo>
                      <a:pt x="3207056" y="1804156"/>
                      <a:pt x="3204265" y="1793926"/>
                      <a:pt x="3198686" y="1784626"/>
                    </a:cubicBezTo>
                    <a:cubicBezTo>
                      <a:pt x="3197756" y="1782766"/>
                      <a:pt x="3195896" y="1779976"/>
                      <a:pt x="3194036" y="1778116"/>
                    </a:cubicBezTo>
                    <a:cubicBezTo>
                      <a:pt x="3205195" y="1771606"/>
                      <a:pt x="3214495" y="1763237"/>
                      <a:pt x="3221935" y="1757657"/>
                    </a:cubicBezTo>
                    <a:cubicBezTo>
                      <a:pt x="3231235" y="1749287"/>
                      <a:pt x="3240534" y="1739987"/>
                      <a:pt x="3250764" y="1729757"/>
                    </a:cubicBezTo>
                    <a:cubicBezTo>
                      <a:pt x="3258204" y="1721388"/>
                      <a:pt x="3265644" y="1713018"/>
                      <a:pt x="3274014" y="1703718"/>
                    </a:cubicBezTo>
                    <a:cubicBezTo>
                      <a:pt x="3288893" y="1702788"/>
                      <a:pt x="3304703" y="1701858"/>
                      <a:pt x="3321443" y="1701858"/>
                    </a:cubicBezTo>
                    <a:cubicBezTo>
                      <a:pt x="3333532" y="1701858"/>
                      <a:pt x="3346552" y="1701858"/>
                      <a:pt x="3359572" y="1702788"/>
                    </a:cubicBezTo>
                    <a:cubicBezTo>
                      <a:pt x="3383751" y="1704648"/>
                      <a:pt x="3409790" y="1707438"/>
                      <a:pt x="3438620" y="1712088"/>
                    </a:cubicBezTo>
                    <a:cubicBezTo>
                      <a:pt x="3466519" y="1716738"/>
                      <a:pt x="3493488" y="1723248"/>
                      <a:pt x="3519528" y="1732548"/>
                    </a:cubicBezTo>
                    <a:lnTo>
                      <a:pt x="3518598" y="1732548"/>
                    </a:lnTo>
                    <a:lnTo>
                      <a:pt x="3521388" y="1733478"/>
                    </a:lnTo>
                    <a:lnTo>
                      <a:pt x="3522318" y="1733478"/>
                    </a:lnTo>
                    <a:lnTo>
                      <a:pt x="3523248" y="1733478"/>
                    </a:lnTo>
                    <a:lnTo>
                      <a:pt x="3524177" y="1733478"/>
                    </a:lnTo>
                    <a:lnTo>
                      <a:pt x="3523248" y="1732548"/>
                    </a:lnTo>
                    <a:lnTo>
                      <a:pt x="3525108" y="1733478"/>
                    </a:lnTo>
                    <a:lnTo>
                      <a:pt x="3529757" y="1734407"/>
                    </a:lnTo>
                    <a:cubicBezTo>
                      <a:pt x="3546497" y="1739987"/>
                      <a:pt x="3563237" y="1746497"/>
                      <a:pt x="3579976" y="1753007"/>
                    </a:cubicBezTo>
                    <a:cubicBezTo>
                      <a:pt x="3596716" y="1760447"/>
                      <a:pt x="3614385" y="1767887"/>
                      <a:pt x="3631125" y="1776256"/>
                    </a:cubicBezTo>
                    <a:cubicBezTo>
                      <a:pt x="3661814" y="1791136"/>
                      <a:pt x="3694363" y="1809736"/>
                      <a:pt x="3726913" y="1831125"/>
                    </a:cubicBezTo>
                    <a:cubicBezTo>
                      <a:pt x="3757602" y="1851585"/>
                      <a:pt x="3787361" y="1874834"/>
                      <a:pt x="3814330" y="1896224"/>
                    </a:cubicBezTo>
                    <a:cubicBezTo>
                      <a:pt x="3817120" y="1899013"/>
                      <a:pt x="3821770" y="1899943"/>
                      <a:pt x="3825490" y="1899943"/>
                    </a:cubicBezTo>
                    <a:cubicBezTo>
                      <a:pt x="3830140" y="1899943"/>
                      <a:pt x="3834790" y="1898083"/>
                      <a:pt x="3837580" y="1894364"/>
                    </a:cubicBezTo>
                    <a:cubicBezTo>
                      <a:pt x="3840370" y="1890644"/>
                      <a:pt x="3842230" y="1886924"/>
                      <a:pt x="3841300" y="1882274"/>
                    </a:cubicBezTo>
                    <a:cubicBezTo>
                      <a:pt x="3837580" y="1885994"/>
                      <a:pt x="3834790" y="1883204"/>
                      <a:pt x="3832000" y="1879484"/>
                    </a:cubicBezTo>
                    <a:close/>
                    <a:moveTo>
                      <a:pt x="2190590" y="84628"/>
                    </a:moveTo>
                    <a:cubicBezTo>
                      <a:pt x="2190590" y="84628"/>
                      <a:pt x="2190590" y="84628"/>
                      <a:pt x="2190590" y="84628"/>
                    </a:cubicBezTo>
                    <a:cubicBezTo>
                      <a:pt x="2190590" y="84628"/>
                      <a:pt x="2190590" y="84628"/>
                      <a:pt x="2190590" y="84628"/>
                    </a:cubicBezTo>
                    <a:cubicBezTo>
                      <a:pt x="2237089" y="62308"/>
                      <a:pt x="2284518" y="45569"/>
                      <a:pt x="2331017" y="36269"/>
                    </a:cubicBezTo>
                    <a:cubicBezTo>
                      <a:pt x="2370076" y="28829"/>
                      <a:pt x="2410065" y="25109"/>
                      <a:pt x="2450984" y="25109"/>
                    </a:cubicBezTo>
                    <a:cubicBezTo>
                      <a:pt x="2462144" y="25109"/>
                      <a:pt x="2472374" y="25109"/>
                      <a:pt x="2482603" y="26039"/>
                    </a:cubicBezTo>
                    <a:cubicBezTo>
                      <a:pt x="2559791" y="30689"/>
                      <a:pt x="2642559" y="47429"/>
                      <a:pt x="2742067" y="79978"/>
                    </a:cubicBezTo>
                    <a:lnTo>
                      <a:pt x="2742997" y="79978"/>
                    </a:lnTo>
                    <a:lnTo>
                      <a:pt x="2742067" y="79978"/>
                    </a:lnTo>
                    <a:cubicBezTo>
                      <a:pt x="2821115" y="106017"/>
                      <a:pt x="2902953" y="137637"/>
                      <a:pt x="2982931" y="172976"/>
                    </a:cubicBezTo>
                    <a:cubicBezTo>
                      <a:pt x="3064769" y="209245"/>
                      <a:pt x="3142887" y="250164"/>
                      <a:pt x="3216355" y="294803"/>
                    </a:cubicBezTo>
                    <a:cubicBezTo>
                      <a:pt x="3230305" y="303172"/>
                      <a:pt x="3244255" y="311542"/>
                      <a:pt x="3257274" y="320842"/>
                    </a:cubicBezTo>
                    <a:cubicBezTo>
                      <a:pt x="3302843" y="350601"/>
                      <a:pt x="3346552" y="383151"/>
                      <a:pt x="3387471" y="415700"/>
                    </a:cubicBezTo>
                    <a:cubicBezTo>
                      <a:pt x="3407930" y="432439"/>
                      <a:pt x="3429320" y="451039"/>
                      <a:pt x="3448850" y="469638"/>
                    </a:cubicBezTo>
                    <a:cubicBezTo>
                      <a:pt x="3470239" y="490098"/>
                      <a:pt x="3487908" y="507767"/>
                      <a:pt x="3503718" y="525437"/>
                    </a:cubicBezTo>
                    <a:cubicBezTo>
                      <a:pt x="3539057" y="565426"/>
                      <a:pt x="3567887" y="607275"/>
                      <a:pt x="3590206" y="651914"/>
                    </a:cubicBezTo>
                    <a:lnTo>
                      <a:pt x="3590206" y="652844"/>
                    </a:lnTo>
                    <a:cubicBezTo>
                      <a:pt x="3590206" y="652844"/>
                      <a:pt x="3590206" y="653774"/>
                      <a:pt x="3590206" y="653774"/>
                    </a:cubicBezTo>
                    <a:lnTo>
                      <a:pt x="3591136" y="654704"/>
                    </a:lnTo>
                    <a:lnTo>
                      <a:pt x="3591136" y="655634"/>
                    </a:lnTo>
                    <a:cubicBezTo>
                      <a:pt x="3612525" y="700273"/>
                      <a:pt x="3629265" y="749562"/>
                      <a:pt x="3640425" y="802570"/>
                    </a:cubicBezTo>
                    <a:cubicBezTo>
                      <a:pt x="3646005" y="831400"/>
                      <a:pt x="3650654" y="861159"/>
                      <a:pt x="3653445" y="894638"/>
                    </a:cubicBezTo>
                    <a:cubicBezTo>
                      <a:pt x="3653445" y="897428"/>
                      <a:pt x="3654374" y="901148"/>
                      <a:pt x="3654374" y="903938"/>
                    </a:cubicBezTo>
                    <a:lnTo>
                      <a:pt x="3654374" y="904868"/>
                    </a:lnTo>
                    <a:lnTo>
                      <a:pt x="3654374" y="905798"/>
                    </a:lnTo>
                    <a:cubicBezTo>
                      <a:pt x="3634845" y="865809"/>
                      <a:pt x="3612525" y="825820"/>
                      <a:pt x="3587416" y="785831"/>
                    </a:cubicBezTo>
                    <a:cubicBezTo>
                      <a:pt x="3537197" y="705853"/>
                      <a:pt x="3476749" y="628665"/>
                      <a:pt x="3408860" y="557056"/>
                    </a:cubicBezTo>
                    <a:cubicBezTo>
                      <a:pt x="3378171" y="524507"/>
                      <a:pt x="3346552" y="494748"/>
                      <a:pt x="3314933" y="467779"/>
                    </a:cubicBezTo>
                    <a:cubicBezTo>
                      <a:pt x="3300053" y="454759"/>
                      <a:pt x="3285174" y="442669"/>
                      <a:pt x="3269364" y="431509"/>
                    </a:cubicBezTo>
                    <a:cubicBezTo>
                      <a:pt x="3251694" y="418490"/>
                      <a:pt x="3234025" y="406400"/>
                      <a:pt x="3216355" y="395240"/>
                    </a:cubicBezTo>
                    <a:cubicBezTo>
                      <a:pt x="3095458" y="317122"/>
                      <a:pt x="2971771" y="254814"/>
                      <a:pt x="2849944" y="208315"/>
                    </a:cubicBezTo>
                    <a:cubicBezTo>
                      <a:pt x="2785776" y="184136"/>
                      <a:pt x="2719747" y="164606"/>
                      <a:pt x="2653719" y="148796"/>
                    </a:cubicBezTo>
                    <a:cubicBezTo>
                      <a:pt x="2596060" y="134847"/>
                      <a:pt x="2532822" y="124617"/>
                      <a:pt x="2456564" y="115317"/>
                    </a:cubicBezTo>
                    <a:cubicBezTo>
                      <a:pt x="2386816" y="106947"/>
                      <a:pt x="2323577" y="102297"/>
                      <a:pt x="2262199" y="102297"/>
                    </a:cubicBezTo>
                    <a:lnTo>
                      <a:pt x="2258479" y="102297"/>
                    </a:lnTo>
                    <a:cubicBezTo>
                      <a:pt x="2218490" y="102297"/>
                      <a:pt x="2180361" y="105087"/>
                      <a:pt x="2143162" y="108807"/>
                    </a:cubicBezTo>
                    <a:cubicBezTo>
                      <a:pt x="2161761" y="99508"/>
                      <a:pt x="2176641" y="91138"/>
                      <a:pt x="2190590" y="84628"/>
                    </a:cubicBezTo>
                    <a:close/>
                    <a:moveTo>
                      <a:pt x="3370731" y="1550272"/>
                    </a:moveTo>
                    <a:cubicBezTo>
                      <a:pt x="3390261" y="1507493"/>
                      <a:pt x="3407001" y="1460994"/>
                      <a:pt x="3420020" y="1408915"/>
                    </a:cubicBezTo>
                    <a:cubicBezTo>
                      <a:pt x="3426530" y="1383806"/>
                      <a:pt x="3431180" y="1360557"/>
                      <a:pt x="3434900" y="1339167"/>
                    </a:cubicBezTo>
                    <a:cubicBezTo>
                      <a:pt x="3437690" y="1320568"/>
                      <a:pt x="3440480" y="1299178"/>
                      <a:pt x="3441410" y="1275929"/>
                    </a:cubicBezTo>
                    <a:cubicBezTo>
                      <a:pt x="3445129" y="1199670"/>
                      <a:pt x="3431180" y="1117833"/>
                      <a:pt x="3399561" y="1039715"/>
                    </a:cubicBezTo>
                    <a:cubicBezTo>
                      <a:pt x="3370731" y="968106"/>
                      <a:pt x="3327953" y="897428"/>
                      <a:pt x="3271224" y="829540"/>
                    </a:cubicBezTo>
                    <a:cubicBezTo>
                      <a:pt x="3219145" y="767231"/>
                      <a:pt x="3155907" y="707713"/>
                      <a:pt x="3084298" y="653774"/>
                    </a:cubicBezTo>
                    <a:cubicBezTo>
                      <a:pt x="3017340" y="603555"/>
                      <a:pt x="2944802" y="557986"/>
                      <a:pt x="2867614" y="518927"/>
                    </a:cubicBezTo>
                    <a:cubicBezTo>
                      <a:pt x="2832275" y="501258"/>
                      <a:pt x="2795075" y="484518"/>
                      <a:pt x="2757876" y="469638"/>
                    </a:cubicBezTo>
                    <a:cubicBezTo>
                      <a:pt x="2723467" y="455689"/>
                      <a:pt x="2688128" y="443599"/>
                      <a:pt x="2649069" y="432439"/>
                    </a:cubicBezTo>
                    <a:cubicBezTo>
                      <a:pt x="2575601" y="411050"/>
                      <a:pt x="2500273" y="395240"/>
                      <a:pt x="2424945" y="385941"/>
                    </a:cubicBezTo>
                    <a:cubicBezTo>
                      <a:pt x="2375656" y="380361"/>
                      <a:pt x="2326367" y="376641"/>
                      <a:pt x="2279868" y="376641"/>
                    </a:cubicBezTo>
                    <a:cubicBezTo>
                      <a:pt x="2251039" y="376641"/>
                      <a:pt x="2222210" y="377571"/>
                      <a:pt x="2194310" y="380361"/>
                    </a:cubicBezTo>
                    <a:cubicBezTo>
                      <a:pt x="2116192" y="386870"/>
                      <a:pt x="2042724" y="402680"/>
                      <a:pt x="1976696" y="427790"/>
                    </a:cubicBezTo>
                    <a:cubicBezTo>
                      <a:pt x="1943216" y="440809"/>
                      <a:pt x="1909737" y="456619"/>
                      <a:pt x="1878118" y="475218"/>
                    </a:cubicBezTo>
                    <a:cubicBezTo>
                      <a:pt x="1847429" y="492888"/>
                      <a:pt x="1818599" y="515207"/>
                      <a:pt x="1790700" y="540317"/>
                    </a:cubicBezTo>
                    <a:cubicBezTo>
                      <a:pt x="1754431" y="572866"/>
                      <a:pt x="1721882" y="611925"/>
                      <a:pt x="1693983" y="655634"/>
                    </a:cubicBezTo>
                    <a:cubicBezTo>
                      <a:pt x="1689333" y="643544"/>
                      <a:pt x="1686543" y="631454"/>
                      <a:pt x="1683753" y="619365"/>
                    </a:cubicBezTo>
                    <a:cubicBezTo>
                      <a:pt x="1680033" y="597975"/>
                      <a:pt x="1678173" y="575656"/>
                      <a:pt x="1679103" y="553336"/>
                    </a:cubicBezTo>
                    <a:cubicBezTo>
                      <a:pt x="1680963" y="525437"/>
                      <a:pt x="1686543" y="496608"/>
                      <a:pt x="1695843" y="466849"/>
                    </a:cubicBezTo>
                    <a:cubicBezTo>
                      <a:pt x="1707932" y="430579"/>
                      <a:pt x="1725602" y="394310"/>
                      <a:pt x="1747921" y="359901"/>
                    </a:cubicBezTo>
                    <a:cubicBezTo>
                      <a:pt x="1773031" y="322702"/>
                      <a:pt x="1801860" y="288293"/>
                      <a:pt x="1834409" y="259464"/>
                    </a:cubicBezTo>
                    <a:lnTo>
                      <a:pt x="1835339" y="258534"/>
                    </a:lnTo>
                    <a:cubicBezTo>
                      <a:pt x="1864168" y="233424"/>
                      <a:pt x="1893928" y="212965"/>
                      <a:pt x="1923687" y="198085"/>
                    </a:cubicBezTo>
                    <a:cubicBezTo>
                      <a:pt x="1969256" y="175766"/>
                      <a:pt x="2019475" y="159026"/>
                      <a:pt x="2074343" y="147866"/>
                    </a:cubicBezTo>
                    <a:cubicBezTo>
                      <a:pt x="2132932" y="135777"/>
                      <a:pt x="2194310" y="130197"/>
                      <a:pt x="2263129" y="130197"/>
                    </a:cubicBezTo>
                    <a:cubicBezTo>
                      <a:pt x="2284518" y="130197"/>
                      <a:pt x="2307768" y="131127"/>
                      <a:pt x="2331947" y="132057"/>
                    </a:cubicBezTo>
                    <a:cubicBezTo>
                      <a:pt x="2397045" y="135777"/>
                      <a:pt x="2466794" y="144146"/>
                      <a:pt x="2544912" y="157166"/>
                    </a:cubicBezTo>
                    <a:cubicBezTo>
                      <a:pt x="2617450" y="169256"/>
                      <a:pt x="2691848" y="186925"/>
                      <a:pt x="2764386" y="210175"/>
                    </a:cubicBezTo>
                    <a:cubicBezTo>
                      <a:pt x="2840644" y="235284"/>
                      <a:pt x="2917833" y="266903"/>
                      <a:pt x="2993161" y="304103"/>
                    </a:cubicBezTo>
                    <a:cubicBezTo>
                      <a:pt x="3064769" y="339442"/>
                      <a:pt x="3136377" y="380361"/>
                      <a:pt x="3211705" y="429649"/>
                    </a:cubicBezTo>
                    <a:lnTo>
                      <a:pt x="3210775" y="428719"/>
                    </a:lnTo>
                    <a:cubicBezTo>
                      <a:pt x="3279594" y="474288"/>
                      <a:pt x="3346552" y="534737"/>
                      <a:pt x="3416300" y="612855"/>
                    </a:cubicBezTo>
                    <a:cubicBezTo>
                      <a:pt x="3501858" y="709573"/>
                      <a:pt x="3571606" y="812800"/>
                      <a:pt x="3624615" y="919748"/>
                    </a:cubicBezTo>
                    <a:cubicBezTo>
                      <a:pt x="3661814" y="995075"/>
                      <a:pt x="3686923" y="1065754"/>
                      <a:pt x="3701803" y="1135502"/>
                    </a:cubicBezTo>
                    <a:cubicBezTo>
                      <a:pt x="3701803" y="1135502"/>
                      <a:pt x="3701803" y="1135502"/>
                      <a:pt x="3701803" y="1136432"/>
                    </a:cubicBezTo>
                    <a:cubicBezTo>
                      <a:pt x="3701803" y="1136432"/>
                      <a:pt x="3701803" y="1137362"/>
                      <a:pt x="3701803" y="1137362"/>
                    </a:cubicBezTo>
                    <a:lnTo>
                      <a:pt x="3701803" y="1138292"/>
                    </a:lnTo>
                    <a:cubicBezTo>
                      <a:pt x="3711103" y="1186651"/>
                      <a:pt x="3714823" y="1234080"/>
                      <a:pt x="3712963" y="1277789"/>
                    </a:cubicBezTo>
                    <a:cubicBezTo>
                      <a:pt x="3711103" y="1314058"/>
                      <a:pt x="3704593" y="1348467"/>
                      <a:pt x="3694363" y="1381016"/>
                    </a:cubicBezTo>
                    <a:cubicBezTo>
                      <a:pt x="3684134" y="1411705"/>
                      <a:pt x="3670184" y="1440535"/>
                      <a:pt x="3653445" y="1466574"/>
                    </a:cubicBezTo>
                    <a:cubicBezTo>
                      <a:pt x="3634845" y="1494473"/>
                      <a:pt x="3611596" y="1520513"/>
                      <a:pt x="3585556" y="1544692"/>
                    </a:cubicBezTo>
                    <a:cubicBezTo>
                      <a:pt x="3574396" y="1553992"/>
                      <a:pt x="3563237" y="1563292"/>
                      <a:pt x="3551147" y="1571661"/>
                    </a:cubicBezTo>
                    <a:cubicBezTo>
                      <a:pt x="3537197" y="1581891"/>
                      <a:pt x="3521388" y="1591191"/>
                      <a:pt x="3502788" y="1600491"/>
                    </a:cubicBezTo>
                    <a:cubicBezTo>
                      <a:pt x="3461869" y="1620020"/>
                      <a:pt x="3415370" y="1634900"/>
                      <a:pt x="3356782" y="1646990"/>
                    </a:cubicBezTo>
                    <a:cubicBezTo>
                      <a:pt x="3345622" y="1648850"/>
                      <a:pt x="3334462" y="1651639"/>
                      <a:pt x="3323303" y="1653500"/>
                    </a:cubicBezTo>
                    <a:lnTo>
                      <a:pt x="3317723" y="1654430"/>
                    </a:lnTo>
                    <a:lnTo>
                      <a:pt x="3312143" y="1655359"/>
                    </a:lnTo>
                    <a:cubicBezTo>
                      <a:pt x="3334462" y="1621880"/>
                      <a:pt x="3353992" y="1587471"/>
                      <a:pt x="3370731" y="1550272"/>
                    </a:cubicBezTo>
                    <a:close/>
                    <a:moveTo>
                      <a:pt x="1780470" y="1759517"/>
                    </a:moveTo>
                    <a:cubicBezTo>
                      <a:pt x="1783260" y="1757657"/>
                      <a:pt x="1786050" y="1755797"/>
                      <a:pt x="1788840" y="1753937"/>
                    </a:cubicBezTo>
                    <a:lnTo>
                      <a:pt x="1789770" y="1753007"/>
                    </a:lnTo>
                    <a:cubicBezTo>
                      <a:pt x="1833479" y="1790206"/>
                      <a:pt x="1882768" y="1826475"/>
                      <a:pt x="1941357" y="1864604"/>
                    </a:cubicBezTo>
                    <a:cubicBezTo>
                      <a:pt x="1996225" y="1900874"/>
                      <a:pt x="2058534" y="1937143"/>
                      <a:pt x="2131072" y="1976201"/>
                    </a:cubicBezTo>
                    <a:cubicBezTo>
                      <a:pt x="2146881" y="1984571"/>
                      <a:pt x="2161761" y="1992941"/>
                      <a:pt x="2177571" y="2001311"/>
                    </a:cubicBezTo>
                    <a:cubicBezTo>
                      <a:pt x="2177571" y="2004101"/>
                      <a:pt x="2176641" y="2006891"/>
                      <a:pt x="2175711" y="2009681"/>
                    </a:cubicBezTo>
                    <a:cubicBezTo>
                      <a:pt x="2174781" y="2013401"/>
                      <a:pt x="2172921" y="2017121"/>
                      <a:pt x="2170131" y="2020841"/>
                    </a:cubicBezTo>
                    <a:cubicBezTo>
                      <a:pt x="2167341" y="2024560"/>
                      <a:pt x="2164551" y="2027350"/>
                      <a:pt x="2161761" y="2031070"/>
                    </a:cubicBezTo>
                    <a:cubicBezTo>
                      <a:pt x="2158041" y="2033860"/>
                      <a:pt x="2154321" y="2036650"/>
                      <a:pt x="2150601" y="2038510"/>
                    </a:cubicBezTo>
                    <a:cubicBezTo>
                      <a:pt x="2146881" y="2040370"/>
                      <a:pt x="2143162" y="2041300"/>
                      <a:pt x="2139442" y="2042230"/>
                    </a:cubicBezTo>
                    <a:cubicBezTo>
                      <a:pt x="2136652" y="2043160"/>
                      <a:pt x="2133862" y="2043160"/>
                      <a:pt x="2131072" y="2043160"/>
                    </a:cubicBezTo>
                    <a:lnTo>
                      <a:pt x="2130142" y="2043160"/>
                    </a:lnTo>
                    <a:cubicBezTo>
                      <a:pt x="2127352" y="2043160"/>
                      <a:pt x="2125492" y="2042230"/>
                      <a:pt x="2122702" y="2042230"/>
                    </a:cubicBezTo>
                    <a:cubicBezTo>
                      <a:pt x="2120842" y="2041300"/>
                      <a:pt x="2118052" y="2040370"/>
                      <a:pt x="2116192" y="2039440"/>
                    </a:cubicBezTo>
                    <a:cubicBezTo>
                      <a:pt x="2114332" y="2037580"/>
                      <a:pt x="2112472" y="2036650"/>
                      <a:pt x="2110612" y="2034790"/>
                    </a:cubicBezTo>
                    <a:cubicBezTo>
                      <a:pt x="2108752" y="2032000"/>
                      <a:pt x="2106892" y="2029210"/>
                      <a:pt x="2105032" y="2026420"/>
                    </a:cubicBezTo>
                    <a:cubicBezTo>
                      <a:pt x="2104103" y="2023630"/>
                      <a:pt x="2100383" y="2022700"/>
                      <a:pt x="2097593" y="2021771"/>
                    </a:cubicBezTo>
                    <a:cubicBezTo>
                      <a:pt x="2096663" y="2021771"/>
                      <a:pt x="2096663" y="2021771"/>
                      <a:pt x="2095733" y="2021771"/>
                    </a:cubicBezTo>
                    <a:cubicBezTo>
                      <a:pt x="2094803" y="2021771"/>
                      <a:pt x="2094803" y="2021771"/>
                      <a:pt x="2093873" y="2021771"/>
                    </a:cubicBezTo>
                    <a:cubicBezTo>
                      <a:pt x="2092943" y="2020841"/>
                      <a:pt x="2091083" y="2020841"/>
                      <a:pt x="2090153" y="2020841"/>
                    </a:cubicBezTo>
                    <a:lnTo>
                      <a:pt x="2089223" y="2020841"/>
                    </a:lnTo>
                    <a:cubicBezTo>
                      <a:pt x="2086433" y="2020841"/>
                      <a:pt x="2084573" y="2022700"/>
                      <a:pt x="2082713" y="2024560"/>
                    </a:cubicBezTo>
                    <a:lnTo>
                      <a:pt x="2078993" y="2027350"/>
                    </a:lnTo>
                    <a:cubicBezTo>
                      <a:pt x="2075273" y="2031070"/>
                      <a:pt x="2070623" y="2033860"/>
                      <a:pt x="2065973" y="2035720"/>
                    </a:cubicBezTo>
                    <a:cubicBezTo>
                      <a:pt x="2061324" y="2037580"/>
                      <a:pt x="2057604" y="2039440"/>
                      <a:pt x="2053884" y="2040370"/>
                    </a:cubicBezTo>
                    <a:cubicBezTo>
                      <a:pt x="2050164" y="2041300"/>
                      <a:pt x="2047374" y="2041300"/>
                      <a:pt x="2043654" y="2041300"/>
                    </a:cubicBezTo>
                    <a:cubicBezTo>
                      <a:pt x="2040864" y="2041300"/>
                      <a:pt x="2038074" y="2040370"/>
                      <a:pt x="2035284" y="2039440"/>
                    </a:cubicBezTo>
                    <a:cubicBezTo>
                      <a:pt x="2033424" y="2038510"/>
                      <a:pt x="2030634" y="2037580"/>
                      <a:pt x="2028774" y="2036650"/>
                    </a:cubicBezTo>
                    <a:cubicBezTo>
                      <a:pt x="2026914" y="2035720"/>
                      <a:pt x="2025984" y="2033860"/>
                      <a:pt x="2024124" y="2032930"/>
                    </a:cubicBezTo>
                    <a:cubicBezTo>
                      <a:pt x="2022265" y="2031070"/>
                      <a:pt x="2021334" y="2029210"/>
                      <a:pt x="2020405" y="2027350"/>
                    </a:cubicBezTo>
                    <a:cubicBezTo>
                      <a:pt x="2019475" y="2024560"/>
                      <a:pt x="2018545" y="2021771"/>
                      <a:pt x="2017615" y="2019910"/>
                    </a:cubicBezTo>
                    <a:cubicBezTo>
                      <a:pt x="2016685" y="2016191"/>
                      <a:pt x="2016685" y="2011541"/>
                      <a:pt x="2016685" y="2007821"/>
                    </a:cubicBezTo>
                    <a:cubicBezTo>
                      <a:pt x="2016685" y="2005031"/>
                      <a:pt x="2014825" y="2001311"/>
                      <a:pt x="2012035" y="1999451"/>
                    </a:cubicBezTo>
                    <a:cubicBezTo>
                      <a:pt x="2010175" y="1997591"/>
                      <a:pt x="2006455" y="1996661"/>
                      <a:pt x="2003665" y="1996661"/>
                    </a:cubicBezTo>
                    <a:cubicBezTo>
                      <a:pt x="2003665" y="1996661"/>
                      <a:pt x="2002735" y="1996661"/>
                      <a:pt x="2002735" y="1996661"/>
                    </a:cubicBezTo>
                    <a:cubicBezTo>
                      <a:pt x="1999945" y="1994801"/>
                      <a:pt x="1998085" y="1993871"/>
                      <a:pt x="1995295" y="1993871"/>
                    </a:cubicBezTo>
                    <a:lnTo>
                      <a:pt x="1994365" y="1993871"/>
                    </a:lnTo>
                    <a:cubicBezTo>
                      <a:pt x="1990645" y="1993871"/>
                      <a:pt x="1988785" y="1995731"/>
                      <a:pt x="1986925" y="1997591"/>
                    </a:cubicBezTo>
                    <a:lnTo>
                      <a:pt x="1985995" y="1998521"/>
                    </a:lnTo>
                    <a:cubicBezTo>
                      <a:pt x="1982275" y="2001311"/>
                      <a:pt x="1978556" y="2004101"/>
                      <a:pt x="1974836" y="2005961"/>
                    </a:cubicBezTo>
                    <a:cubicBezTo>
                      <a:pt x="1972046" y="2006891"/>
                      <a:pt x="1970186" y="2007821"/>
                      <a:pt x="1967396" y="2008751"/>
                    </a:cubicBezTo>
                    <a:cubicBezTo>
                      <a:pt x="1965536" y="2008751"/>
                      <a:pt x="1963676" y="2008751"/>
                      <a:pt x="1961816" y="2008751"/>
                    </a:cubicBezTo>
                    <a:cubicBezTo>
                      <a:pt x="1959956" y="2008751"/>
                      <a:pt x="1958096" y="2007821"/>
                      <a:pt x="1956236" y="2007821"/>
                    </a:cubicBezTo>
                    <a:cubicBezTo>
                      <a:pt x="1954376" y="2006891"/>
                      <a:pt x="1951586" y="2005961"/>
                      <a:pt x="1949726" y="2005031"/>
                    </a:cubicBezTo>
                    <a:cubicBezTo>
                      <a:pt x="1946936" y="2003171"/>
                      <a:pt x="1944146" y="2000381"/>
                      <a:pt x="1942286" y="1998521"/>
                    </a:cubicBezTo>
                    <a:cubicBezTo>
                      <a:pt x="1938567" y="1994801"/>
                      <a:pt x="1935777" y="1990151"/>
                      <a:pt x="1933917" y="1985501"/>
                    </a:cubicBezTo>
                    <a:cubicBezTo>
                      <a:pt x="1931127" y="1979922"/>
                      <a:pt x="1929267" y="1975272"/>
                      <a:pt x="1928337" y="1968762"/>
                    </a:cubicBezTo>
                    <a:cubicBezTo>
                      <a:pt x="1927407" y="1965042"/>
                      <a:pt x="1926477" y="1962252"/>
                      <a:pt x="1923687" y="1959462"/>
                    </a:cubicBezTo>
                    <a:cubicBezTo>
                      <a:pt x="1922757" y="1958532"/>
                      <a:pt x="1921827" y="1958532"/>
                      <a:pt x="1921827" y="1957602"/>
                    </a:cubicBezTo>
                    <a:cubicBezTo>
                      <a:pt x="1919967" y="1954812"/>
                      <a:pt x="1916247" y="1952952"/>
                      <a:pt x="1913457" y="1952952"/>
                    </a:cubicBezTo>
                    <a:cubicBezTo>
                      <a:pt x="1911597" y="1952952"/>
                      <a:pt x="1909737" y="1953882"/>
                      <a:pt x="1908807" y="1954812"/>
                    </a:cubicBezTo>
                    <a:cubicBezTo>
                      <a:pt x="1906017" y="1957602"/>
                      <a:pt x="1902297" y="1959462"/>
                      <a:pt x="1899508" y="1960392"/>
                    </a:cubicBezTo>
                    <a:cubicBezTo>
                      <a:pt x="1896718" y="1961322"/>
                      <a:pt x="1893928" y="1962252"/>
                      <a:pt x="1891138" y="1963182"/>
                    </a:cubicBezTo>
                    <a:cubicBezTo>
                      <a:pt x="1888348" y="1964112"/>
                      <a:pt x="1884628" y="1964112"/>
                      <a:pt x="1881838" y="1964112"/>
                    </a:cubicBezTo>
                    <a:lnTo>
                      <a:pt x="1880908" y="1964112"/>
                    </a:lnTo>
                    <a:cubicBezTo>
                      <a:pt x="1878118" y="1964112"/>
                      <a:pt x="1874398" y="1963182"/>
                      <a:pt x="1870678" y="1962252"/>
                    </a:cubicBezTo>
                    <a:cubicBezTo>
                      <a:pt x="1866958" y="1961322"/>
                      <a:pt x="1863238" y="1959462"/>
                      <a:pt x="1860448" y="1957602"/>
                    </a:cubicBezTo>
                    <a:cubicBezTo>
                      <a:pt x="1856729" y="1954812"/>
                      <a:pt x="1853939" y="1952022"/>
                      <a:pt x="1850219" y="1949232"/>
                    </a:cubicBezTo>
                    <a:cubicBezTo>
                      <a:pt x="1847429" y="1946442"/>
                      <a:pt x="1845569" y="1942723"/>
                      <a:pt x="1843709" y="1939002"/>
                    </a:cubicBezTo>
                    <a:cubicBezTo>
                      <a:pt x="1841849" y="1935283"/>
                      <a:pt x="1840919" y="1932493"/>
                      <a:pt x="1839989" y="1929703"/>
                    </a:cubicBezTo>
                    <a:cubicBezTo>
                      <a:pt x="1839059" y="1926913"/>
                      <a:pt x="1839059" y="1923193"/>
                      <a:pt x="1839059" y="1920403"/>
                    </a:cubicBezTo>
                    <a:cubicBezTo>
                      <a:pt x="1839059" y="1917613"/>
                      <a:pt x="1839989" y="1914823"/>
                      <a:pt x="1840919" y="1912033"/>
                    </a:cubicBezTo>
                    <a:cubicBezTo>
                      <a:pt x="1841849" y="1910173"/>
                      <a:pt x="1842779" y="1907383"/>
                      <a:pt x="1843709" y="1905523"/>
                    </a:cubicBezTo>
                    <a:cubicBezTo>
                      <a:pt x="1845569" y="1902733"/>
                      <a:pt x="1845569" y="1899013"/>
                      <a:pt x="1844639" y="1896224"/>
                    </a:cubicBezTo>
                    <a:cubicBezTo>
                      <a:pt x="1843709" y="1892504"/>
                      <a:pt x="1840919" y="1890644"/>
                      <a:pt x="1838129" y="1888784"/>
                    </a:cubicBezTo>
                    <a:cubicBezTo>
                      <a:pt x="1837199" y="1888784"/>
                      <a:pt x="1836269" y="1887854"/>
                      <a:pt x="1835339" y="1887854"/>
                    </a:cubicBezTo>
                    <a:cubicBezTo>
                      <a:pt x="1833479" y="1885994"/>
                      <a:pt x="1831619" y="1885064"/>
                      <a:pt x="1829759" y="1885064"/>
                    </a:cubicBezTo>
                    <a:cubicBezTo>
                      <a:pt x="1829759" y="1885064"/>
                      <a:pt x="1828829" y="1885064"/>
                      <a:pt x="1828829" y="1885064"/>
                    </a:cubicBezTo>
                    <a:cubicBezTo>
                      <a:pt x="1824179" y="1885994"/>
                      <a:pt x="1820460" y="1885994"/>
                      <a:pt x="1816740" y="1885994"/>
                    </a:cubicBezTo>
                    <a:lnTo>
                      <a:pt x="1815810" y="1885994"/>
                    </a:lnTo>
                    <a:cubicBezTo>
                      <a:pt x="1813020" y="1885994"/>
                      <a:pt x="1809300" y="1885064"/>
                      <a:pt x="1806510" y="1884134"/>
                    </a:cubicBezTo>
                    <a:cubicBezTo>
                      <a:pt x="1803720" y="1883204"/>
                      <a:pt x="1800930" y="1881344"/>
                      <a:pt x="1798140" y="1880414"/>
                    </a:cubicBezTo>
                    <a:cubicBezTo>
                      <a:pt x="1796280" y="1878554"/>
                      <a:pt x="1793490" y="1876694"/>
                      <a:pt x="1791630" y="1874834"/>
                    </a:cubicBezTo>
                    <a:cubicBezTo>
                      <a:pt x="1789770" y="1872974"/>
                      <a:pt x="1788840" y="1870184"/>
                      <a:pt x="1786980" y="1868324"/>
                    </a:cubicBezTo>
                    <a:cubicBezTo>
                      <a:pt x="1786050" y="1865534"/>
                      <a:pt x="1785120" y="1863674"/>
                      <a:pt x="1784190" y="1860884"/>
                    </a:cubicBezTo>
                    <a:cubicBezTo>
                      <a:pt x="1784190" y="1859025"/>
                      <a:pt x="1784190" y="1857164"/>
                      <a:pt x="1784190" y="1855304"/>
                    </a:cubicBezTo>
                    <a:cubicBezTo>
                      <a:pt x="1784190" y="1853445"/>
                      <a:pt x="1785120" y="1851585"/>
                      <a:pt x="1785120" y="1849725"/>
                    </a:cubicBezTo>
                    <a:cubicBezTo>
                      <a:pt x="1786050" y="1847865"/>
                      <a:pt x="1786980" y="1846005"/>
                      <a:pt x="1787910" y="1845075"/>
                    </a:cubicBezTo>
                    <a:cubicBezTo>
                      <a:pt x="1789770" y="1843215"/>
                      <a:pt x="1790700" y="1841355"/>
                      <a:pt x="1792560" y="1839495"/>
                    </a:cubicBezTo>
                    <a:cubicBezTo>
                      <a:pt x="1795350" y="1837635"/>
                      <a:pt x="1798140" y="1835775"/>
                      <a:pt x="1800930" y="1833915"/>
                    </a:cubicBezTo>
                    <a:cubicBezTo>
                      <a:pt x="1804650" y="1832055"/>
                      <a:pt x="1806510" y="1828335"/>
                      <a:pt x="1807440" y="1824615"/>
                    </a:cubicBezTo>
                    <a:cubicBezTo>
                      <a:pt x="1808370" y="1820895"/>
                      <a:pt x="1807440" y="1817176"/>
                      <a:pt x="1805580" y="1814385"/>
                    </a:cubicBezTo>
                    <a:cubicBezTo>
                      <a:pt x="1803720" y="1811596"/>
                      <a:pt x="1800000" y="1808806"/>
                      <a:pt x="1796280" y="1807876"/>
                    </a:cubicBezTo>
                    <a:cubicBezTo>
                      <a:pt x="1795350" y="1807876"/>
                      <a:pt x="1794420" y="1807876"/>
                      <a:pt x="1793490" y="1807876"/>
                    </a:cubicBezTo>
                    <a:cubicBezTo>
                      <a:pt x="1793490" y="1807876"/>
                      <a:pt x="1792560" y="1807876"/>
                      <a:pt x="1792560" y="1807876"/>
                    </a:cubicBezTo>
                    <a:lnTo>
                      <a:pt x="1792560" y="1807876"/>
                    </a:lnTo>
                    <a:lnTo>
                      <a:pt x="1792560" y="1807876"/>
                    </a:lnTo>
                    <a:cubicBezTo>
                      <a:pt x="1791630" y="1806946"/>
                      <a:pt x="1791630" y="1806946"/>
                      <a:pt x="1790700" y="1806946"/>
                    </a:cubicBezTo>
                    <a:cubicBezTo>
                      <a:pt x="1787910" y="1806016"/>
                      <a:pt x="1786050" y="1805086"/>
                      <a:pt x="1783260" y="1805086"/>
                    </a:cubicBezTo>
                    <a:cubicBezTo>
                      <a:pt x="1778611" y="1803226"/>
                      <a:pt x="1775821" y="1802296"/>
                      <a:pt x="1773031" y="1800436"/>
                    </a:cubicBezTo>
                    <a:cubicBezTo>
                      <a:pt x="1772101" y="1799506"/>
                      <a:pt x="1771171" y="1798576"/>
                      <a:pt x="1770241" y="1797646"/>
                    </a:cubicBezTo>
                    <a:cubicBezTo>
                      <a:pt x="1769311" y="1796716"/>
                      <a:pt x="1769311" y="1795786"/>
                      <a:pt x="1768381" y="1794856"/>
                    </a:cubicBezTo>
                    <a:cubicBezTo>
                      <a:pt x="1768381" y="1793926"/>
                      <a:pt x="1767451" y="1792996"/>
                      <a:pt x="1767451" y="1792066"/>
                    </a:cubicBezTo>
                    <a:cubicBezTo>
                      <a:pt x="1767451" y="1790206"/>
                      <a:pt x="1767451" y="1789276"/>
                      <a:pt x="1767451" y="1787416"/>
                    </a:cubicBezTo>
                    <a:cubicBezTo>
                      <a:pt x="1767451" y="1785556"/>
                      <a:pt x="1768381" y="1782766"/>
                      <a:pt x="1768381" y="1779976"/>
                    </a:cubicBezTo>
                    <a:cubicBezTo>
                      <a:pt x="1769311" y="1776256"/>
                      <a:pt x="1771171" y="1773467"/>
                      <a:pt x="1773031" y="1769747"/>
                    </a:cubicBezTo>
                    <a:cubicBezTo>
                      <a:pt x="1775821" y="1765097"/>
                      <a:pt x="1777681" y="1762307"/>
                      <a:pt x="1780470" y="1759517"/>
                    </a:cubicBezTo>
                    <a:close/>
                    <a:moveTo>
                      <a:pt x="1758151" y="1724178"/>
                    </a:moveTo>
                    <a:lnTo>
                      <a:pt x="1758151" y="1724178"/>
                    </a:lnTo>
                    <a:cubicBezTo>
                      <a:pt x="1762801" y="1728828"/>
                      <a:pt x="1766521" y="1731618"/>
                      <a:pt x="1770241" y="1735337"/>
                    </a:cubicBezTo>
                    <a:cubicBezTo>
                      <a:pt x="1753501" y="1746497"/>
                      <a:pt x="1741411" y="1762307"/>
                      <a:pt x="1738622" y="1779976"/>
                    </a:cubicBezTo>
                    <a:cubicBezTo>
                      <a:pt x="1738622" y="1782766"/>
                      <a:pt x="1737691" y="1785556"/>
                      <a:pt x="1737691" y="1788346"/>
                    </a:cubicBezTo>
                    <a:cubicBezTo>
                      <a:pt x="1737691" y="1791136"/>
                      <a:pt x="1738622" y="1793926"/>
                      <a:pt x="1738622" y="1796716"/>
                    </a:cubicBezTo>
                    <a:lnTo>
                      <a:pt x="1738622" y="1797646"/>
                    </a:lnTo>
                    <a:cubicBezTo>
                      <a:pt x="1739551" y="1803226"/>
                      <a:pt x="1742341" y="1807876"/>
                      <a:pt x="1747921" y="1814385"/>
                    </a:cubicBezTo>
                    <a:cubicBezTo>
                      <a:pt x="1751641" y="1818105"/>
                      <a:pt x="1756291" y="1820895"/>
                      <a:pt x="1761871" y="1823685"/>
                    </a:cubicBezTo>
                    <a:cubicBezTo>
                      <a:pt x="1762801" y="1823685"/>
                      <a:pt x="1763731" y="1824615"/>
                      <a:pt x="1764661" y="1824615"/>
                    </a:cubicBezTo>
                    <a:cubicBezTo>
                      <a:pt x="1762801" y="1826475"/>
                      <a:pt x="1761871" y="1829265"/>
                      <a:pt x="1760941" y="1831125"/>
                    </a:cubicBezTo>
                    <a:cubicBezTo>
                      <a:pt x="1759081" y="1833915"/>
                      <a:pt x="1758151" y="1837635"/>
                      <a:pt x="1757221" y="1841355"/>
                    </a:cubicBezTo>
                    <a:lnTo>
                      <a:pt x="1757221" y="1842285"/>
                    </a:lnTo>
                    <a:cubicBezTo>
                      <a:pt x="1755361" y="1848795"/>
                      <a:pt x="1755361" y="1855304"/>
                      <a:pt x="1755361" y="1859954"/>
                    </a:cubicBezTo>
                    <a:cubicBezTo>
                      <a:pt x="1756291" y="1866464"/>
                      <a:pt x="1758151" y="1872974"/>
                      <a:pt x="1761871" y="1880414"/>
                    </a:cubicBezTo>
                    <a:cubicBezTo>
                      <a:pt x="1764661" y="1885064"/>
                      <a:pt x="1768381" y="1889714"/>
                      <a:pt x="1773961" y="1894364"/>
                    </a:cubicBezTo>
                    <a:cubicBezTo>
                      <a:pt x="1778611" y="1899013"/>
                      <a:pt x="1785120" y="1902733"/>
                      <a:pt x="1790700" y="1904593"/>
                    </a:cubicBezTo>
                    <a:cubicBezTo>
                      <a:pt x="1797210" y="1906453"/>
                      <a:pt x="1802790" y="1907383"/>
                      <a:pt x="1808370" y="1907383"/>
                    </a:cubicBezTo>
                    <a:cubicBezTo>
                      <a:pt x="1810230" y="1907383"/>
                      <a:pt x="1811160" y="1907383"/>
                      <a:pt x="1813020" y="1907383"/>
                    </a:cubicBezTo>
                    <a:cubicBezTo>
                      <a:pt x="1813950" y="1907383"/>
                      <a:pt x="1814880" y="1907383"/>
                      <a:pt x="1815810" y="1907383"/>
                    </a:cubicBezTo>
                    <a:cubicBezTo>
                      <a:pt x="1814880" y="1909243"/>
                      <a:pt x="1814880" y="1911103"/>
                      <a:pt x="1814880" y="1912963"/>
                    </a:cubicBezTo>
                    <a:cubicBezTo>
                      <a:pt x="1813950" y="1920403"/>
                      <a:pt x="1814880" y="1927843"/>
                      <a:pt x="1816740" y="1936213"/>
                    </a:cubicBezTo>
                    <a:cubicBezTo>
                      <a:pt x="1818599" y="1942723"/>
                      <a:pt x="1821389" y="1949232"/>
                      <a:pt x="1825109" y="1955742"/>
                    </a:cubicBezTo>
                    <a:cubicBezTo>
                      <a:pt x="1828829" y="1961322"/>
                      <a:pt x="1834409" y="1967832"/>
                      <a:pt x="1839989" y="1972482"/>
                    </a:cubicBezTo>
                    <a:cubicBezTo>
                      <a:pt x="1845569" y="1977131"/>
                      <a:pt x="1852079" y="1980851"/>
                      <a:pt x="1858588" y="1982711"/>
                    </a:cubicBezTo>
                    <a:cubicBezTo>
                      <a:pt x="1866028" y="1985501"/>
                      <a:pt x="1873468" y="1986431"/>
                      <a:pt x="1880908" y="1986431"/>
                    </a:cubicBezTo>
                    <a:cubicBezTo>
                      <a:pt x="1887418" y="1986431"/>
                      <a:pt x="1894858" y="1984571"/>
                      <a:pt x="1901368" y="1981781"/>
                    </a:cubicBezTo>
                    <a:cubicBezTo>
                      <a:pt x="1902297" y="1980851"/>
                      <a:pt x="1904157" y="1980851"/>
                      <a:pt x="1905087" y="1979922"/>
                    </a:cubicBezTo>
                    <a:cubicBezTo>
                      <a:pt x="1905087" y="1981781"/>
                      <a:pt x="1906017" y="1983641"/>
                      <a:pt x="1906947" y="1986431"/>
                    </a:cubicBezTo>
                    <a:cubicBezTo>
                      <a:pt x="1908807" y="1992011"/>
                      <a:pt x="1911597" y="1997591"/>
                      <a:pt x="1915317" y="2004101"/>
                    </a:cubicBezTo>
                    <a:cubicBezTo>
                      <a:pt x="1918107" y="2008751"/>
                      <a:pt x="1920897" y="2013401"/>
                      <a:pt x="1925547" y="2018050"/>
                    </a:cubicBezTo>
                    <a:cubicBezTo>
                      <a:pt x="1929267" y="2021771"/>
                      <a:pt x="1933917" y="2025490"/>
                      <a:pt x="1939496" y="2029210"/>
                    </a:cubicBezTo>
                    <a:cubicBezTo>
                      <a:pt x="1943216" y="2032000"/>
                      <a:pt x="1947866" y="2032930"/>
                      <a:pt x="1954376" y="2034790"/>
                    </a:cubicBezTo>
                    <a:cubicBezTo>
                      <a:pt x="1957166" y="2035720"/>
                      <a:pt x="1959026" y="2035720"/>
                      <a:pt x="1961816" y="2035720"/>
                    </a:cubicBezTo>
                    <a:cubicBezTo>
                      <a:pt x="1965536" y="2035720"/>
                      <a:pt x="1969256" y="2035720"/>
                      <a:pt x="1972976" y="2034790"/>
                    </a:cubicBezTo>
                    <a:cubicBezTo>
                      <a:pt x="1980416" y="2032930"/>
                      <a:pt x="1986925" y="2029210"/>
                      <a:pt x="1994365" y="2023630"/>
                    </a:cubicBezTo>
                    <a:cubicBezTo>
                      <a:pt x="1995295" y="2032000"/>
                      <a:pt x="1999015" y="2039440"/>
                      <a:pt x="2002735" y="2045950"/>
                    </a:cubicBezTo>
                    <a:cubicBezTo>
                      <a:pt x="2009245" y="2056180"/>
                      <a:pt x="2020405" y="2062690"/>
                      <a:pt x="2033424" y="2066409"/>
                    </a:cubicBezTo>
                    <a:cubicBezTo>
                      <a:pt x="2037144" y="2067339"/>
                      <a:pt x="2040864" y="2067339"/>
                      <a:pt x="2044584" y="2067339"/>
                    </a:cubicBezTo>
                    <a:cubicBezTo>
                      <a:pt x="2046444" y="2067339"/>
                      <a:pt x="2048304" y="2067339"/>
                      <a:pt x="2050164" y="2067339"/>
                    </a:cubicBezTo>
                    <a:cubicBezTo>
                      <a:pt x="2055744" y="2066409"/>
                      <a:pt x="2062254" y="2065479"/>
                      <a:pt x="2067833" y="2062690"/>
                    </a:cubicBezTo>
                    <a:cubicBezTo>
                      <a:pt x="2076203" y="2058970"/>
                      <a:pt x="2084573" y="2053390"/>
                      <a:pt x="2091083" y="2045950"/>
                    </a:cubicBezTo>
                    <a:cubicBezTo>
                      <a:pt x="2092943" y="2048740"/>
                      <a:pt x="2095733" y="2052460"/>
                      <a:pt x="2099453" y="2055250"/>
                    </a:cubicBezTo>
                    <a:cubicBezTo>
                      <a:pt x="2104103" y="2059899"/>
                      <a:pt x="2110612" y="2062690"/>
                      <a:pt x="2118052" y="2064549"/>
                    </a:cubicBezTo>
                    <a:cubicBezTo>
                      <a:pt x="2121772" y="2065479"/>
                      <a:pt x="2125492" y="2066409"/>
                      <a:pt x="2130142" y="2066409"/>
                    </a:cubicBezTo>
                    <a:cubicBezTo>
                      <a:pt x="2132002" y="2066409"/>
                      <a:pt x="2133862" y="2066409"/>
                      <a:pt x="2135722" y="2066409"/>
                    </a:cubicBezTo>
                    <a:cubicBezTo>
                      <a:pt x="2142232" y="2065479"/>
                      <a:pt x="2148741" y="2064549"/>
                      <a:pt x="2154321" y="2061759"/>
                    </a:cubicBezTo>
                    <a:cubicBezTo>
                      <a:pt x="2159901" y="2058970"/>
                      <a:pt x="2165481" y="2056180"/>
                      <a:pt x="2170131" y="2051530"/>
                    </a:cubicBezTo>
                    <a:cubicBezTo>
                      <a:pt x="2175711" y="2046880"/>
                      <a:pt x="2180361" y="2041300"/>
                      <a:pt x="2184081" y="2034790"/>
                    </a:cubicBezTo>
                    <a:cubicBezTo>
                      <a:pt x="2188730" y="2028280"/>
                      <a:pt x="2191520" y="2019910"/>
                      <a:pt x="2192450" y="2012471"/>
                    </a:cubicBezTo>
                    <a:cubicBezTo>
                      <a:pt x="2196170" y="2014331"/>
                      <a:pt x="2198960" y="2016191"/>
                      <a:pt x="2202680" y="2018050"/>
                    </a:cubicBezTo>
                    <a:cubicBezTo>
                      <a:pt x="2174781" y="2084079"/>
                      <a:pt x="2138512" y="2152897"/>
                      <a:pt x="2086433" y="2240315"/>
                    </a:cubicBezTo>
                    <a:cubicBezTo>
                      <a:pt x="2067833" y="2271004"/>
                      <a:pt x="2049234" y="2301694"/>
                      <a:pt x="2029704" y="2332383"/>
                    </a:cubicBezTo>
                    <a:cubicBezTo>
                      <a:pt x="2025054" y="2329593"/>
                      <a:pt x="2020405" y="2327733"/>
                      <a:pt x="2015755" y="2324943"/>
                    </a:cubicBezTo>
                    <a:lnTo>
                      <a:pt x="2008315" y="2321223"/>
                    </a:lnTo>
                    <a:cubicBezTo>
                      <a:pt x="1998085" y="2315643"/>
                      <a:pt x="1987855" y="2310993"/>
                      <a:pt x="1977626" y="2305414"/>
                    </a:cubicBezTo>
                    <a:cubicBezTo>
                      <a:pt x="1958096" y="2295184"/>
                      <a:pt x="1938567" y="2284954"/>
                      <a:pt x="1917177" y="2272864"/>
                    </a:cubicBezTo>
                    <a:cubicBezTo>
                      <a:pt x="1878118" y="2250545"/>
                      <a:pt x="1839059" y="2227295"/>
                      <a:pt x="1801860" y="2204046"/>
                    </a:cubicBezTo>
                    <a:cubicBezTo>
                      <a:pt x="1680963" y="2124998"/>
                      <a:pt x="1574016" y="2035720"/>
                      <a:pt x="1484738" y="1939002"/>
                    </a:cubicBezTo>
                    <a:cubicBezTo>
                      <a:pt x="1494968" y="1929703"/>
                      <a:pt x="1505197" y="1919473"/>
                      <a:pt x="1514497" y="1910173"/>
                    </a:cubicBezTo>
                    <a:cubicBezTo>
                      <a:pt x="1519147" y="1905523"/>
                      <a:pt x="1524727" y="1900874"/>
                      <a:pt x="1529377" y="1895294"/>
                    </a:cubicBezTo>
                    <a:lnTo>
                      <a:pt x="1534027" y="1890644"/>
                    </a:lnTo>
                    <a:cubicBezTo>
                      <a:pt x="1556346" y="1869254"/>
                      <a:pt x="1578665" y="1846935"/>
                      <a:pt x="1601915" y="1825545"/>
                    </a:cubicBezTo>
                    <a:cubicBezTo>
                      <a:pt x="1606565" y="1821825"/>
                      <a:pt x="1611215" y="1818105"/>
                      <a:pt x="1615865" y="1813455"/>
                    </a:cubicBezTo>
                    <a:cubicBezTo>
                      <a:pt x="1627024" y="1805086"/>
                      <a:pt x="1639114" y="1796716"/>
                      <a:pt x="1650274" y="1789276"/>
                    </a:cubicBezTo>
                    <a:cubicBezTo>
                      <a:pt x="1669803" y="1776256"/>
                      <a:pt x="1690263" y="1764167"/>
                      <a:pt x="1707932" y="1753937"/>
                    </a:cubicBezTo>
                    <a:lnTo>
                      <a:pt x="1714442" y="1750217"/>
                    </a:lnTo>
                    <a:lnTo>
                      <a:pt x="1719092" y="1747427"/>
                    </a:lnTo>
                    <a:cubicBezTo>
                      <a:pt x="1734902" y="1738128"/>
                      <a:pt x="1746991" y="1731618"/>
                      <a:pt x="1758151" y="1724178"/>
                    </a:cubicBezTo>
                    <a:close/>
                    <a:moveTo>
                      <a:pt x="1535886" y="969036"/>
                    </a:moveTo>
                    <a:cubicBezTo>
                      <a:pt x="1541466" y="952297"/>
                      <a:pt x="1549836" y="934627"/>
                      <a:pt x="1560996" y="916957"/>
                    </a:cubicBezTo>
                    <a:cubicBezTo>
                      <a:pt x="1575876" y="894638"/>
                      <a:pt x="1592615" y="875108"/>
                      <a:pt x="1611215" y="858369"/>
                    </a:cubicBezTo>
                    <a:cubicBezTo>
                      <a:pt x="1624234" y="847209"/>
                      <a:pt x="1636324" y="838839"/>
                      <a:pt x="1648414" y="832330"/>
                    </a:cubicBezTo>
                    <a:cubicBezTo>
                      <a:pt x="1654924" y="828610"/>
                      <a:pt x="1661433" y="826750"/>
                      <a:pt x="1667943" y="824890"/>
                    </a:cubicBezTo>
                    <a:cubicBezTo>
                      <a:pt x="1671663" y="823960"/>
                      <a:pt x="1674453" y="823960"/>
                      <a:pt x="1677243" y="823960"/>
                    </a:cubicBezTo>
                    <a:cubicBezTo>
                      <a:pt x="1679103" y="823960"/>
                      <a:pt x="1681893" y="824890"/>
                      <a:pt x="1683753" y="824890"/>
                    </a:cubicBezTo>
                    <a:cubicBezTo>
                      <a:pt x="1685613" y="825820"/>
                      <a:pt x="1686543" y="825820"/>
                      <a:pt x="1688403" y="826750"/>
                    </a:cubicBezTo>
                    <a:cubicBezTo>
                      <a:pt x="1690263" y="827680"/>
                      <a:pt x="1691193" y="828610"/>
                      <a:pt x="1692123" y="830470"/>
                    </a:cubicBezTo>
                    <a:cubicBezTo>
                      <a:pt x="1693983" y="832330"/>
                      <a:pt x="1694913" y="834190"/>
                      <a:pt x="1696773" y="836980"/>
                    </a:cubicBezTo>
                    <a:cubicBezTo>
                      <a:pt x="1698632" y="841629"/>
                      <a:pt x="1700492" y="846279"/>
                      <a:pt x="1701422" y="852789"/>
                    </a:cubicBezTo>
                    <a:cubicBezTo>
                      <a:pt x="1702352" y="854649"/>
                      <a:pt x="1702352" y="855579"/>
                      <a:pt x="1703282" y="856509"/>
                    </a:cubicBezTo>
                    <a:cubicBezTo>
                      <a:pt x="1699562" y="862089"/>
                      <a:pt x="1695843" y="867669"/>
                      <a:pt x="1693053" y="873249"/>
                    </a:cubicBezTo>
                    <a:cubicBezTo>
                      <a:pt x="1679103" y="895568"/>
                      <a:pt x="1667013" y="917887"/>
                      <a:pt x="1654924" y="940207"/>
                    </a:cubicBezTo>
                    <a:cubicBezTo>
                      <a:pt x="1653064" y="935557"/>
                      <a:pt x="1649344" y="930907"/>
                      <a:pt x="1645624" y="927187"/>
                    </a:cubicBezTo>
                    <a:cubicBezTo>
                      <a:pt x="1637254" y="917887"/>
                      <a:pt x="1624234" y="911378"/>
                      <a:pt x="1608425" y="909518"/>
                    </a:cubicBezTo>
                    <a:cubicBezTo>
                      <a:pt x="1607495" y="909518"/>
                      <a:pt x="1606565" y="909518"/>
                      <a:pt x="1605635" y="909518"/>
                    </a:cubicBezTo>
                    <a:cubicBezTo>
                      <a:pt x="1598195" y="909518"/>
                      <a:pt x="1592615" y="914168"/>
                      <a:pt x="1591685" y="920677"/>
                    </a:cubicBezTo>
                    <a:cubicBezTo>
                      <a:pt x="1590755" y="924397"/>
                      <a:pt x="1591685" y="928117"/>
                      <a:pt x="1594475" y="931837"/>
                    </a:cubicBezTo>
                    <a:cubicBezTo>
                      <a:pt x="1596335" y="934627"/>
                      <a:pt x="1600055" y="937417"/>
                      <a:pt x="1603775" y="937417"/>
                    </a:cubicBezTo>
                    <a:cubicBezTo>
                      <a:pt x="1606565" y="937417"/>
                      <a:pt x="1608425" y="938347"/>
                      <a:pt x="1611215" y="939277"/>
                    </a:cubicBezTo>
                    <a:cubicBezTo>
                      <a:pt x="1614004" y="940207"/>
                      <a:pt x="1616794" y="942067"/>
                      <a:pt x="1619584" y="942997"/>
                    </a:cubicBezTo>
                    <a:cubicBezTo>
                      <a:pt x="1621444" y="944857"/>
                      <a:pt x="1623304" y="945787"/>
                      <a:pt x="1625164" y="947647"/>
                    </a:cubicBezTo>
                    <a:cubicBezTo>
                      <a:pt x="1627024" y="949507"/>
                      <a:pt x="1627954" y="951367"/>
                      <a:pt x="1628884" y="954157"/>
                    </a:cubicBezTo>
                    <a:cubicBezTo>
                      <a:pt x="1630744" y="957876"/>
                      <a:pt x="1631674" y="961597"/>
                      <a:pt x="1632604" y="966246"/>
                    </a:cubicBezTo>
                    <a:lnTo>
                      <a:pt x="1632604" y="968106"/>
                    </a:lnTo>
                    <a:cubicBezTo>
                      <a:pt x="1633534" y="971826"/>
                      <a:pt x="1634464" y="973686"/>
                      <a:pt x="1636324" y="976476"/>
                    </a:cubicBezTo>
                    <a:cubicBezTo>
                      <a:pt x="1620514" y="1007165"/>
                      <a:pt x="1606565" y="1038785"/>
                      <a:pt x="1594475" y="1070404"/>
                    </a:cubicBezTo>
                    <a:lnTo>
                      <a:pt x="1594475" y="1070404"/>
                    </a:lnTo>
                    <a:lnTo>
                      <a:pt x="1594475" y="1070404"/>
                    </a:lnTo>
                    <a:cubicBezTo>
                      <a:pt x="1590755" y="1070404"/>
                      <a:pt x="1587035" y="1069474"/>
                      <a:pt x="1583315" y="1068544"/>
                    </a:cubicBezTo>
                    <a:cubicBezTo>
                      <a:pt x="1574016" y="1065754"/>
                      <a:pt x="1565646" y="1061104"/>
                      <a:pt x="1557276" y="1056454"/>
                    </a:cubicBezTo>
                    <a:cubicBezTo>
                      <a:pt x="1552626" y="1052734"/>
                      <a:pt x="1547976" y="1049014"/>
                      <a:pt x="1544256" y="1045294"/>
                    </a:cubicBezTo>
                    <a:cubicBezTo>
                      <a:pt x="1541466" y="1041574"/>
                      <a:pt x="1538676" y="1037854"/>
                      <a:pt x="1536817" y="1034135"/>
                    </a:cubicBezTo>
                    <a:cubicBezTo>
                      <a:pt x="1534956" y="1029485"/>
                      <a:pt x="1533097" y="1024835"/>
                      <a:pt x="1532167" y="1020185"/>
                    </a:cubicBezTo>
                    <a:cubicBezTo>
                      <a:pt x="1531237" y="1013675"/>
                      <a:pt x="1530307" y="1008095"/>
                      <a:pt x="1531237" y="1001585"/>
                    </a:cubicBezTo>
                    <a:cubicBezTo>
                      <a:pt x="1530307" y="990426"/>
                      <a:pt x="1533097" y="980196"/>
                      <a:pt x="1535886" y="969036"/>
                    </a:cubicBezTo>
                    <a:close/>
                    <a:moveTo>
                      <a:pt x="1433589" y="1043434"/>
                    </a:moveTo>
                    <a:lnTo>
                      <a:pt x="1435449" y="1043434"/>
                    </a:lnTo>
                    <a:cubicBezTo>
                      <a:pt x="1445679" y="1041574"/>
                      <a:pt x="1455908" y="1040645"/>
                      <a:pt x="1466138" y="1039715"/>
                    </a:cubicBezTo>
                    <a:cubicBezTo>
                      <a:pt x="1472648" y="1039715"/>
                      <a:pt x="1478228" y="1039715"/>
                      <a:pt x="1484738" y="1039715"/>
                    </a:cubicBezTo>
                    <a:lnTo>
                      <a:pt x="1485668" y="1039715"/>
                    </a:lnTo>
                    <a:lnTo>
                      <a:pt x="1486598" y="1039715"/>
                    </a:lnTo>
                    <a:cubicBezTo>
                      <a:pt x="1491248" y="1039715"/>
                      <a:pt x="1496827" y="1039715"/>
                      <a:pt x="1501477" y="1039715"/>
                    </a:cubicBezTo>
                    <a:cubicBezTo>
                      <a:pt x="1502407" y="1039715"/>
                      <a:pt x="1504267" y="1039715"/>
                      <a:pt x="1505197" y="1038785"/>
                    </a:cubicBezTo>
                    <a:cubicBezTo>
                      <a:pt x="1506127" y="1042504"/>
                      <a:pt x="1507987" y="1046224"/>
                      <a:pt x="1509847" y="1049944"/>
                    </a:cubicBezTo>
                    <a:cubicBezTo>
                      <a:pt x="1513567" y="1057384"/>
                      <a:pt x="1519147" y="1063894"/>
                      <a:pt x="1526587" y="1071334"/>
                    </a:cubicBezTo>
                    <a:cubicBezTo>
                      <a:pt x="1533097" y="1077844"/>
                      <a:pt x="1541466" y="1083423"/>
                      <a:pt x="1551696" y="1088073"/>
                    </a:cubicBezTo>
                    <a:cubicBezTo>
                      <a:pt x="1556346" y="1089933"/>
                      <a:pt x="1561926" y="1092723"/>
                      <a:pt x="1569366" y="1094583"/>
                    </a:cubicBezTo>
                    <a:cubicBezTo>
                      <a:pt x="1573086" y="1095513"/>
                      <a:pt x="1575876" y="1096443"/>
                      <a:pt x="1578665" y="1096443"/>
                    </a:cubicBezTo>
                    <a:cubicBezTo>
                      <a:pt x="1580525" y="1096443"/>
                      <a:pt x="1582385" y="1096443"/>
                      <a:pt x="1583315" y="1096443"/>
                    </a:cubicBezTo>
                    <a:lnTo>
                      <a:pt x="1584245" y="1096443"/>
                    </a:lnTo>
                    <a:cubicBezTo>
                      <a:pt x="1581455" y="1103883"/>
                      <a:pt x="1578665" y="1111323"/>
                      <a:pt x="1575876" y="1119693"/>
                    </a:cubicBezTo>
                    <a:cubicBezTo>
                      <a:pt x="1560996" y="1163401"/>
                      <a:pt x="1550766" y="1202461"/>
                      <a:pt x="1545186" y="1240590"/>
                    </a:cubicBezTo>
                    <a:cubicBezTo>
                      <a:pt x="1539606" y="1278719"/>
                      <a:pt x="1537746" y="1316848"/>
                      <a:pt x="1541466" y="1353117"/>
                    </a:cubicBezTo>
                    <a:cubicBezTo>
                      <a:pt x="1544256" y="1379156"/>
                      <a:pt x="1548906" y="1406126"/>
                      <a:pt x="1557276" y="1432165"/>
                    </a:cubicBezTo>
                    <a:cubicBezTo>
                      <a:pt x="1545186" y="1435885"/>
                      <a:pt x="1532167" y="1440535"/>
                      <a:pt x="1516357" y="1447044"/>
                    </a:cubicBezTo>
                    <a:cubicBezTo>
                      <a:pt x="1484738" y="1381016"/>
                      <a:pt x="1460558" y="1310338"/>
                      <a:pt x="1445679" y="1238730"/>
                    </a:cubicBezTo>
                    <a:cubicBezTo>
                      <a:pt x="1431729" y="1172701"/>
                      <a:pt x="1427079" y="1106673"/>
                      <a:pt x="1429869" y="1045294"/>
                    </a:cubicBezTo>
                    <a:cubicBezTo>
                      <a:pt x="1430799" y="1044364"/>
                      <a:pt x="1431729" y="1044364"/>
                      <a:pt x="1433589" y="1043434"/>
                    </a:cubicBezTo>
                    <a:close/>
                    <a:moveTo>
                      <a:pt x="1136926" y="1168981"/>
                    </a:moveTo>
                    <a:lnTo>
                      <a:pt x="1136926" y="1166192"/>
                    </a:lnTo>
                    <a:lnTo>
                      <a:pt x="1136926" y="1163401"/>
                    </a:lnTo>
                    <a:cubicBezTo>
                      <a:pt x="1140646" y="1092723"/>
                      <a:pt x="1150876" y="1023905"/>
                      <a:pt x="1165756" y="960666"/>
                    </a:cubicBezTo>
                    <a:cubicBezTo>
                      <a:pt x="1169475" y="944857"/>
                      <a:pt x="1174125" y="929047"/>
                      <a:pt x="1179705" y="914168"/>
                    </a:cubicBezTo>
                    <a:lnTo>
                      <a:pt x="1179705" y="913238"/>
                    </a:lnTo>
                    <a:cubicBezTo>
                      <a:pt x="1184355" y="898358"/>
                      <a:pt x="1189005" y="883478"/>
                      <a:pt x="1192725" y="868599"/>
                    </a:cubicBezTo>
                    <a:cubicBezTo>
                      <a:pt x="1196445" y="852789"/>
                      <a:pt x="1199235" y="836980"/>
                      <a:pt x="1199235" y="821170"/>
                    </a:cubicBezTo>
                    <a:cubicBezTo>
                      <a:pt x="1200165" y="807220"/>
                      <a:pt x="1198305" y="792341"/>
                      <a:pt x="1194585" y="776531"/>
                    </a:cubicBezTo>
                    <a:cubicBezTo>
                      <a:pt x="1193655" y="772811"/>
                      <a:pt x="1192725" y="768161"/>
                      <a:pt x="1190865" y="764441"/>
                    </a:cubicBezTo>
                    <a:lnTo>
                      <a:pt x="1189935" y="760721"/>
                    </a:lnTo>
                    <a:cubicBezTo>
                      <a:pt x="1187145" y="750492"/>
                      <a:pt x="1184355" y="740262"/>
                      <a:pt x="1182495" y="730032"/>
                    </a:cubicBezTo>
                    <a:cubicBezTo>
                      <a:pt x="1181565" y="724452"/>
                      <a:pt x="1179705" y="717012"/>
                      <a:pt x="1180635" y="710503"/>
                    </a:cubicBezTo>
                    <a:cubicBezTo>
                      <a:pt x="1180635" y="709573"/>
                      <a:pt x="1180635" y="708643"/>
                      <a:pt x="1180635" y="707713"/>
                    </a:cubicBezTo>
                    <a:lnTo>
                      <a:pt x="1181565" y="707713"/>
                    </a:lnTo>
                    <a:cubicBezTo>
                      <a:pt x="1185285" y="709573"/>
                      <a:pt x="1189005" y="711433"/>
                      <a:pt x="1194585" y="714223"/>
                    </a:cubicBezTo>
                    <a:cubicBezTo>
                      <a:pt x="1202955" y="719802"/>
                      <a:pt x="1210394" y="726312"/>
                      <a:pt x="1215974" y="730962"/>
                    </a:cubicBezTo>
                    <a:cubicBezTo>
                      <a:pt x="1217834" y="732822"/>
                      <a:pt x="1220624" y="733752"/>
                      <a:pt x="1222484" y="733752"/>
                    </a:cubicBezTo>
                    <a:cubicBezTo>
                      <a:pt x="1223414" y="733752"/>
                      <a:pt x="1224344" y="733752"/>
                      <a:pt x="1226204" y="732822"/>
                    </a:cubicBezTo>
                    <a:cubicBezTo>
                      <a:pt x="1230854" y="730962"/>
                      <a:pt x="1233644" y="727242"/>
                      <a:pt x="1232714" y="722592"/>
                    </a:cubicBezTo>
                    <a:cubicBezTo>
                      <a:pt x="1232714" y="717942"/>
                      <a:pt x="1231784" y="713293"/>
                      <a:pt x="1230854" y="709573"/>
                    </a:cubicBezTo>
                    <a:lnTo>
                      <a:pt x="1230854" y="707713"/>
                    </a:lnTo>
                    <a:lnTo>
                      <a:pt x="1229924" y="703993"/>
                    </a:lnTo>
                    <a:lnTo>
                      <a:pt x="1229924" y="703063"/>
                    </a:lnTo>
                    <a:cubicBezTo>
                      <a:pt x="1228064" y="694693"/>
                      <a:pt x="1224344" y="684463"/>
                      <a:pt x="1227134" y="676093"/>
                    </a:cubicBezTo>
                    <a:cubicBezTo>
                      <a:pt x="1228064" y="672374"/>
                      <a:pt x="1230854" y="669584"/>
                      <a:pt x="1234574" y="667724"/>
                    </a:cubicBezTo>
                    <a:cubicBezTo>
                      <a:pt x="1245734" y="663074"/>
                      <a:pt x="1250384" y="674233"/>
                      <a:pt x="1255033" y="681673"/>
                    </a:cubicBezTo>
                    <a:cubicBezTo>
                      <a:pt x="1256893" y="684463"/>
                      <a:pt x="1258753" y="687253"/>
                      <a:pt x="1260613" y="690043"/>
                    </a:cubicBezTo>
                    <a:cubicBezTo>
                      <a:pt x="1265263" y="696553"/>
                      <a:pt x="1272703" y="705853"/>
                      <a:pt x="1282933" y="706783"/>
                    </a:cubicBezTo>
                    <a:cubicBezTo>
                      <a:pt x="1283863" y="706783"/>
                      <a:pt x="1284793" y="706783"/>
                      <a:pt x="1284793" y="706783"/>
                    </a:cubicBezTo>
                    <a:cubicBezTo>
                      <a:pt x="1287583" y="706783"/>
                      <a:pt x="1289443" y="706783"/>
                      <a:pt x="1292232" y="705853"/>
                    </a:cubicBezTo>
                    <a:cubicBezTo>
                      <a:pt x="1295022" y="704923"/>
                      <a:pt x="1296882" y="703993"/>
                      <a:pt x="1299672" y="702133"/>
                    </a:cubicBezTo>
                    <a:cubicBezTo>
                      <a:pt x="1305252" y="697483"/>
                      <a:pt x="1310832" y="691903"/>
                      <a:pt x="1313622" y="686323"/>
                    </a:cubicBezTo>
                    <a:cubicBezTo>
                      <a:pt x="1317342" y="678883"/>
                      <a:pt x="1317342" y="671444"/>
                      <a:pt x="1317342" y="664004"/>
                    </a:cubicBezTo>
                    <a:cubicBezTo>
                      <a:pt x="1317342" y="661214"/>
                      <a:pt x="1317342" y="658424"/>
                      <a:pt x="1317342" y="655634"/>
                    </a:cubicBezTo>
                    <a:lnTo>
                      <a:pt x="1317342" y="654704"/>
                    </a:lnTo>
                    <a:cubicBezTo>
                      <a:pt x="1317342" y="652844"/>
                      <a:pt x="1317342" y="650054"/>
                      <a:pt x="1317342" y="648194"/>
                    </a:cubicBezTo>
                    <a:lnTo>
                      <a:pt x="1318272" y="649124"/>
                    </a:lnTo>
                    <a:cubicBezTo>
                      <a:pt x="1319202" y="650054"/>
                      <a:pt x="1320132" y="650054"/>
                      <a:pt x="1321062" y="650984"/>
                    </a:cubicBezTo>
                    <a:cubicBezTo>
                      <a:pt x="1321992" y="651914"/>
                      <a:pt x="1322922" y="651914"/>
                      <a:pt x="1322922" y="652844"/>
                    </a:cubicBezTo>
                    <a:cubicBezTo>
                      <a:pt x="1323852" y="654704"/>
                      <a:pt x="1325712" y="656564"/>
                      <a:pt x="1326642" y="658424"/>
                    </a:cubicBezTo>
                    <a:cubicBezTo>
                      <a:pt x="1330361" y="665864"/>
                      <a:pt x="1332222" y="673303"/>
                      <a:pt x="1335011" y="680743"/>
                    </a:cubicBezTo>
                    <a:lnTo>
                      <a:pt x="1335011" y="681673"/>
                    </a:lnTo>
                    <a:cubicBezTo>
                      <a:pt x="1335941" y="684463"/>
                      <a:pt x="1336871" y="687253"/>
                      <a:pt x="1337801" y="690043"/>
                    </a:cubicBezTo>
                    <a:cubicBezTo>
                      <a:pt x="1341521" y="701203"/>
                      <a:pt x="1346171" y="712362"/>
                      <a:pt x="1354541" y="720732"/>
                    </a:cubicBezTo>
                    <a:cubicBezTo>
                      <a:pt x="1356401" y="722592"/>
                      <a:pt x="1359191" y="723522"/>
                      <a:pt x="1361981" y="723522"/>
                    </a:cubicBezTo>
                    <a:cubicBezTo>
                      <a:pt x="1361981" y="723522"/>
                      <a:pt x="1362911" y="723522"/>
                      <a:pt x="1362911" y="723522"/>
                    </a:cubicBezTo>
                    <a:cubicBezTo>
                      <a:pt x="1366631" y="723522"/>
                      <a:pt x="1371281" y="720732"/>
                      <a:pt x="1373140" y="717012"/>
                    </a:cubicBezTo>
                    <a:cubicBezTo>
                      <a:pt x="1380580" y="695623"/>
                      <a:pt x="1388950" y="674233"/>
                      <a:pt x="1401040" y="654704"/>
                    </a:cubicBezTo>
                    <a:cubicBezTo>
                      <a:pt x="1404760" y="649124"/>
                      <a:pt x="1408480" y="644474"/>
                      <a:pt x="1412199" y="640754"/>
                    </a:cubicBezTo>
                    <a:cubicBezTo>
                      <a:pt x="1414059" y="639824"/>
                      <a:pt x="1414989" y="637964"/>
                      <a:pt x="1416849" y="637034"/>
                    </a:cubicBezTo>
                    <a:cubicBezTo>
                      <a:pt x="1417779" y="637034"/>
                      <a:pt x="1418709" y="636104"/>
                      <a:pt x="1419639" y="636104"/>
                    </a:cubicBezTo>
                    <a:cubicBezTo>
                      <a:pt x="1420569" y="636104"/>
                      <a:pt x="1420569" y="636104"/>
                      <a:pt x="1421499" y="636104"/>
                    </a:cubicBezTo>
                    <a:cubicBezTo>
                      <a:pt x="1422429" y="636104"/>
                      <a:pt x="1422429" y="636104"/>
                      <a:pt x="1423359" y="636104"/>
                    </a:cubicBezTo>
                    <a:cubicBezTo>
                      <a:pt x="1424289" y="636104"/>
                      <a:pt x="1425219" y="637034"/>
                      <a:pt x="1426149" y="637034"/>
                    </a:cubicBezTo>
                    <a:cubicBezTo>
                      <a:pt x="1428009" y="637964"/>
                      <a:pt x="1428939" y="639824"/>
                      <a:pt x="1430799" y="641684"/>
                    </a:cubicBezTo>
                    <a:cubicBezTo>
                      <a:pt x="1431729" y="642614"/>
                      <a:pt x="1432659" y="644474"/>
                      <a:pt x="1434519" y="646334"/>
                    </a:cubicBezTo>
                    <a:cubicBezTo>
                      <a:pt x="1435449" y="648194"/>
                      <a:pt x="1435449" y="650054"/>
                      <a:pt x="1436379" y="651914"/>
                    </a:cubicBezTo>
                    <a:cubicBezTo>
                      <a:pt x="1438239" y="660284"/>
                      <a:pt x="1437309" y="668654"/>
                      <a:pt x="1437309" y="675163"/>
                    </a:cubicBezTo>
                    <a:lnTo>
                      <a:pt x="1437309" y="674233"/>
                    </a:lnTo>
                    <a:lnTo>
                      <a:pt x="1437309" y="676093"/>
                    </a:lnTo>
                    <a:cubicBezTo>
                      <a:pt x="1437309" y="676093"/>
                      <a:pt x="1437309" y="677023"/>
                      <a:pt x="1437309" y="677023"/>
                    </a:cubicBezTo>
                    <a:cubicBezTo>
                      <a:pt x="1436379" y="692833"/>
                      <a:pt x="1433589" y="708643"/>
                      <a:pt x="1430799" y="726312"/>
                    </a:cubicBezTo>
                    <a:lnTo>
                      <a:pt x="1429869" y="733752"/>
                    </a:lnTo>
                    <a:cubicBezTo>
                      <a:pt x="1428009" y="744912"/>
                      <a:pt x="1426149" y="757001"/>
                      <a:pt x="1425219" y="769091"/>
                    </a:cubicBezTo>
                    <a:cubicBezTo>
                      <a:pt x="1425219" y="770021"/>
                      <a:pt x="1425219" y="770951"/>
                      <a:pt x="1426149" y="771881"/>
                    </a:cubicBezTo>
                    <a:cubicBezTo>
                      <a:pt x="1422429" y="775601"/>
                      <a:pt x="1419639" y="778391"/>
                      <a:pt x="1416849" y="781181"/>
                    </a:cubicBezTo>
                    <a:cubicBezTo>
                      <a:pt x="1414989" y="782111"/>
                      <a:pt x="1414059" y="783041"/>
                      <a:pt x="1412199" y="783971"/>
                    </a:cubicBezTo>
                    <a:cubicBezTo>
                      <a:pt x="1407550" y="786761"/>
                      <a:pt x="1405690" y="793271"/>
                      <a:pt x="1407550" y="797920"/>
                    </a:cubicBezTo>
                    <a:cubicBezTo>
                      <a:pt x="1408480" y="800710"/>
                      <a:pt x="1411270" y="803500"/>
                      <a:pt x="1414059" y="805360"/>
                    </a:cubicBezTo>
                    <a:cubicBezTo>
                      <a:pt x="1415919" y="806290"/>
                      <a:pt x="1416849" y="806290"/>
                      <a:pt x="1418709" y="806290"/>
                    </a:cubicBezTo>
                    <a:cubicBezTo>
                      <a:pt x="1419639" y="806290"/>
                      <a:pt x="1421499" y="806290"/>
                      <a:pt x="1422429" y="805360"/>
                    </a:cubicBezTo>
                    <a:cubicBezTo>
                      <a:pt x="1427079" y="804430"/>
                      <a:pt x="1431729" y="801640"/>
                      <a:pt x="1437309" y="797920"/>
                    </a:cubicBezTo>
                    <a:cubicBezTo>
                      <a:pt x="1442889" y="793271"/>
                      <a:pt x="1448469" y="788621"/>
                      <a:pt x="1454048" y="783041"/>
                    </a:cubicBezTo>
                    <a:cubicBezTo>
                      <a:pt x="1457768" y="779321"/>
                      <a:pt x="1461488" y="775601"/>
                      <a:pt x="1465208" y="771881"/>
                    </a:cubicBezTo>
                    <a:lnTo>
                      <a:pt x="1466138" y="770951"/>
                    </a:lnTo>
                    <a:cubicBezTo>
                      <a:pt x="1471718" y="765371"/>
                      <a:pt x="1476368" y="759791"/>
                      <a:pt x="1481948" y="754211"/>
                    </a:cubicBezTo>
                    <a:cubicBezTo>
                      <a:pt x="1485668" y="751422"/>
                      <a:pt x="1488458" y="748632"/>
                      <a:pt x="1492178" y="746772"/>
                    </a:cubicBezTo>
                    <a:cubicBezTo>
                      <a:pt x="1493107" y="746772"/>
                      <a:pt x="1494037" y="745842"/>
                      <a:pt x="1494968" y="745842"/>
                    </a:cubicBezTo>
                    <a:lnTo>
                      <a:pt x="1495897" y="745842"/>
                    </a:lnTo>
                    <a:cubicBezTo>
                      <a:pt x="1496827" y="745842"/>
                      <a:pt x="1497757" y="745842"/>
                      <a:pt x="1498687" y="746772"/>
                    </a:cubicBezTo>
                    <a:lnTo>
                      <a:pt x="1499617" y="747702"/>
                    </a:lnTo>
                    <a:cubicBezTo>
                      <a:pt x="1499617" y="747702"/>
                      <a:pt x="1500547" y="748632"/>
                      <a:pt x="1500547" y="748632"/>
                    </a:cubicBezTo>
                    <a:cubicBezTo>
                      <a:pt x="1500547" y="749562"/>
                      <a:pt x="1500547" y="750492"/>
                      <a:pt x="1500547" y="750492"/>
                    </a:cubicBezTo>
                    <a:cubicBezTo>
                      <a:pt x="1500547" y="752352"/>
                      <a:pt x="1499617" y="755141"/>
                      <a:pt x="1498687" y="757931"/>
                    </a:cubicBezTo>
                    <a:cubicBezTo>
                      <a:pt x="1494037" y="770021"/>
                      <a:pt x="1487528" y="780251"/>
                      <a:pt x="1481018" y="790481"/>
                    </a:cubicBezTo>
                    <a:lnTo>
                      <a:pt x="1480088" y="791411"/>
                    </a:lnTo>
                    <a:cubicBezTo>
                      <a:pt x="1478228" y="795131"/>
                      <a:pt x="1475438" y="797920"/>
                      <a:pt x="1473578" y="801640"/>
                    </a:cubicBezTo>
                    <a:cubicBezTo>
                      <a:pt x="1470788" y="806290"/>
                      <a:pt x="1467998" y="810940"/>
                      <a:pt x="1466138" y="815590"/>
                    </a:cubicBezTo>
                    <a:lnTo>
                      <a:pt x="1465208" y="816520"/>
                    </a:lnTo>
                    <a:cubicBezTo>
                      <a:pt x="1458698" y="829540"/>
                      <a:pt x="1452189" y="844419"/>
                      <a:pt x="1446609" y="858369"/>
                    </a:cubicBezTo>
                    <a:cubicBezTo>
                      <a:pt x="1435449" y="886268"/>
                      <a:pt x="1427079" y="916957"/>
                      <a:pt x="1420569" y="947647"/>
                    </a:cubicBezTo>
                    <a:cubicBezTo>
                      <a:pt x="1408480" y="1006235"/>
                      <a:pt x="1404760" y="1069474"/>
                      <a:pt x="1410340" y="1136432"/>
                    </a:cubicBezTo>
                    <a:cubicBezTo>
                      <a:pt x="1414059" y="1190371"/>
                      <a:pt x="1424289" y="1246169"/>
                      <a:pt x="1439169" y="1302898"/>
                    </a:cubicBezTo>
                    <a:cubicBezTo>
                      <a:pt x="1454048" y="1355907"/>
                      <a:pt x="1472648" y="1407056"/>
                      <a:pt x="1495897" y="1454484"/>
                    </a:cubicBezTo>
                    <a:cubicBezTo>
                      <a:pt x="1490318" y="1456344"/>
                      <a:pt x="1485668" y="1459134"/>
                      <a:pt x="1480088" y="1460994"/>
                    </a:cubicBezTo>
                    <a:lnTo>
                      <a:pt x="1476368" y="1462854"/>
                    </a:lnTo>
                    <a:cubicBezTo>
                      <a:pt x="1446609" y="1474944"/>
                      <a:pt x="1414989" y="1487963"/>
                      <a:pt x="1384300" y="1500053"/>
                    </a:cubicBezTo>
                    <a:cubicBezTo>
                      <a:pt x="1353611" y="1511213"/>
                      <a:pt x="1321992" y="1523303"/>
                      <a:pt x="1286653" y="1534462"/>
                    </a:cubicBezTo>
                    <a:cubicBezTo>
                      <a:pt x="1257823" y="1543762"/>
                      <a:pt x="1225274" y="1553062"/>
                      <a:pt x="1188075" y="1560502"/>
                    </a:cubicBezTo>
                    <a:cubicBezTo>
                      <a:pt x="1185285" y="1561432"/>
                      <a:pt x="1183425" y="1561432"/>
                      <a:pt x="1180635" y="1562362"/>
                    </a:cubicBezTo>
                    <a:lnTo>
                      <a:pt x="1179705" y="1562362"/>
                    </a:lnTo>
                    <a:lnTo>
                      <a:pt x="1178775" y="1562362"/>
                    </a:lnTo>
                    <a:cubicBezTo>
                      <a:pt x="1172265" y="1563292"/>
                      <a:pt x="1165756" y="1565152"/>
                      <a:pt x="1159246" y="1566082"/>
                    </a:cubicBezTo>
                    <a:lnTo>
                      <a:pt x="1159246" y="1564222"/>
                    </a:lnTo>
                    <a:lnTo>
                      <a:pt x="1159246" y="1562362"/>
                    </a:lnTo>
                    <a:lnTo>
                      <a:pt x="1158316" y="1555852"/>
                    </a:lnTo>
                    <a:lnTo>
                      <a:pt x="1157386" y="1549342"/>
                    </a:lnTo>
                    <a:lnTo>
                      <a:pt x="1156456" y="1536322"/>
                    </a:lnTo>
                    <a:lnTo>
                      <a:pt x="1155526" y="1523303"/>
                    </a:lnTo>
                    <a:lnTo>
                      <a:pt x="1153666" y="1501913"/>
                    </a:lnTo>
                    <a:lnTo>
                      <a:pt x="1152736" y="1491684"/>
                    </a:lnTo>
                    <a:lnTo>
                      <a:pt x="1150876" y="1472154"/>
                    </a:lnTo>
                    <a:cubicBezTo>
                      <a:pt x="1148086" y="1442395"/>
                      <a:pt x="1144366" y="1406126"/>
                      <a:pt x="1141576" y="1370787"/>
                    </a:cubicBezTo>
                    <a:cubicBezTo>
                      <a:pt x="1135996" y="1296388"/>
                      <a:pt x="1134136" y="1230360"/>
                      <a:pt x="1136926" y="1168981"/>
                    </a:cubicBezTo>
                    <a:close/>
                    <a:moveTo>
                      <a:pt x="1127627" y="1588401"/>
                    </a:moveTo>
                    <a:cubicBezTo>
                      <a:pt x="1158316" y="1584681"/>
                      <a:pt x="1186215" y="1580961"/>
                      <a:pt x="1213184" y="1575382"/>
                    </a:cubicBezTo>
                    <a:cubicBezTo>
                      <a:pt x="1243874" y="1568872"/>
                      <a:pt x="1275493" y="1561432"/>
                      <a:pt x="1313622" y="1551202"/>
                    </a:cubicBezTo>
                    <a:cubicBezTo>
                      <a:pt x="1343381" y="1542832"/>
                      <a:pt x="1374071" y="1532603"/>
                      <a:pt x="1413130" y="1519583"/>
                    </a:cubicBezTo>
                    <a:cubicBezTo>
                      <a:pt x="1441959" y="1509353"/>
                      <a:pt x="1476368" y="1497263"/>
                      <a:pt x="1509847" y="1483314"/>
                    </a:cubicBezTo>
                    <a:cubicBezTo>
                      <a:pt x="1531237" y="1474944"/>
                      <a:pt x="1549836" y="1466574"/>
                      <a:pt x="1566576" y="1457274"/>
                    </a:cubicBezTo>
                    <a:cubicBezTo>
                      <a:pt x="1577735" y="1489823"/>
                      <a:pt x="1594475" y="1523303"/>
                      <a:pt x="1614004" y="1554922"/>
                    </a:cubicBezTo>
                    <a:cubicBezTo>
                      <a:pt x="1615865" y="1557712"/>
                      <a:pt x="1617724" y="1561432"/>
                      <a:pt x="1619584" y="1564222"/>
                    </a:cubicBezTo>
                    <a:lnTo>
                      <a:pt x="1617724" y="1565152"/>
                    </a:lnTo>
                    <a:lnTo>
                      <a:pt x="1615865" y="1566082"/>
                    </a:lnTo>
                    <a:lnTo>
                      <a:pt x="1614935" y="1567011"/>
                    </a:lnTo>
                    <a:lnTo>
                      <a:pt x="1613075" y="1567942"/>
                    </a:lnTo>
                    <a:lnTo>
                      <a:pt x="1614004" y="1567942"/>
                    </a:lnTo>
                    <a:cubicBezTo>
                      <a:pt x="1585175" y="1581891"/>
                      <a:pt x="1555416" y="1594911"/>
                      <a:pt x="1525657" y="1607931"/>
                    </a:cubicBezTo>
                    <a:cubicBezTo>
                      <a:pt x="1514497" y="1612581"/>
                      <a:pt x="1503337" y="1617230"/>
                      <a:pt x="1493107" y="1621880"/>
                    </a:cubicBezTo>
                    <a:cubicBezTo>
                      <a:pt x="1446609" y="1642340"/>
                      <a:pt x="1391740" y="1667449"/>
                      <a:pt x="1336871" y="1695349"/>
                    </a:cubicBezTo>
                    <a:cubicBezTo>
                      <a:pt x="1304322" y="1712088"/>
                      <a:pt x="1271773" y="1729757"/>
                      <a:pt x="1241084" y="1749287"/>
                    </a:cubicBezTo>
                    <a:cubicBezTo>
                      <a:pt x="1228064" y="1757657"/>
                      <a:pt x="1214114" y="1766027"/>
                      <a:pt x="1201095" y="1776256"/>
                    </a:cubicBezTo>
                    <a:cubicBezTo>
                      <a:pt x="1196445" y="1779976"/>
                      <a:pt x="1160176" y="1798576"/>
                      <a:pt x="1160176" y="1800436"/>
                    </a:cubicBezTo>
                    <a:cubicBezTo>
                      <a:pt x="1160176" y="1797646"/>
                      <a:pt x="1159246" y="1794856"/>
                      <a:pt x="1159246" y="1792996"/>
                    </a:cubicBezTo>
                    <a:lnTo>
                      <a:pt x="1159246" y="1790206"/>
                    </a:lnTo>
                    <a:lnTo>
                      <a:pt x="1159246" y="1787416"/>
                    </a:lnTo>
                    <a:cubicBezTo>
                      <a:pt x="1158316" y="1779976"/>
                      <a:pt x="1156456" y="1771606"/>
                      <a:pt x="1154596" y="1764167"/>
                    </a:cubicBezTo>
                    <a:lnTo>
                      <a:pt x="1153666" y="1759517"/>
                    </a:lnTo>
                    <a:lnTo>
                      <a:pt x="1151806" y="1751147"/>
                    </a:lnTo>
                    <a:lnTo>
                      <a:pt x="1150876" y="1748357"/>
                    </a:lnTo>
                    <a:cubicBezTo>
                      <a:pt x="1148086" y="1733478"/>
                      <a:pt x="1145296" y="1717668"/>
                      <a:pt x="1142506" y="1701858"/>
                    </a:cubicBezTo>
                    <a:cubicBezTo>
                      <a:pt x="1137856" y="1666519"/>
                      <a:pt x="1132276" y="1627460"/>
                      <a:pt x="1127627" y="1588401"/>
                    </a:cubicBezTo>
                    <a:close/>
                    <a:moveTo>
                      <a:pt x="1178775" y="1832985"/>
                    </a:moveTo>
                    <a:cubicBezTo>
                      <a:pt x="1207605" y="1807876"/>
                      <a:pt x="1242014" y="1782766"/>
                      <a:pt x="1282933" y="1757657"/>
                    </a:cubicBezTo>
                    <a:cubicBezTo>
                      <a:pt x="1317342" y="1736267"/>
                      <a:pt x="1356401" y="1714878"/>
                      <a:pt x="1401040" y="1692558"/>
                    </a:cubicBezTo>
                    <a:cubicBezTo>
                      <a:pt x="1401040" y="1692558"/>
                      <a:pt x="1401040" y="1692558"/>
                      <a:pt x="1401040" y="1692558"/>
                    </a:cubicBezTo>
                    <a:cubicBezTo>
                      <a:pt x="1401040" y="1692558"/>
                      <a:pt x="1401040" y="1692558"/>
                      <a:pt x="1401040" y="1692558"/>
                    </a:cubicBezTo>
                    <a:cubicBezTo>
                      <a:pt x="1401040" y="1692558"/>
                      <a:pt x="1401040" y="1692558"/>
                      <a:pt x="1401040" y="1692558"/>
                    </a:cubicBezTo>
                    <a:cubicBezTo>
                      <a:pt x="1445679" y="1670239"/>
                      <a:pt x="1489388" y="1650709"/>
                      <a:pt x="1538676" y="1628390"/>
                    </a:cubicBezTo>
                    <a:lnTo>
                      <a:pt x="1552626" y="1621880"/>
                    </a:lnTo>
                    <a:cubicBezTo>
                      <a:pt x="1579595" y="1609790"/>
                      <a:pt x="1606565" y="1597701"/>
                      <a:pt x="1632604" y="1583751"/>
                    </a:cubicBezTo>
                    <a:cubicBezTo>
                      <a:pt x="1660503" y="1624670"/>
                      <a:pt x="1693983" y="1663729"/>
                      <a:pt x="1736762" y="1703718"/>
                    </a:cubicBezTo>
                    <a:cubicBezTo>
                      <a:pt x="1721882" y="1711158"/>
                      <a:pt x="1707002" y="1720458"/>
                      <a:pt x="1693983" y="1727898"/>
                    </a:cubicBezTo>
                    <a:cubicBezTo>
                      <a:pt x="1673523" y="1739987"/>
                      <a:pt x="1652134" y="1753937"/>
                      <a:pt x="1631674" y="1767887"/>
                    </a:cubicBezTo>
                    <a:cubicBezTo>
                      <a:pt x="1621444" y="1775327"/>
                      <a:pt x="1611215" y="1782766"/>
                      <a:pt x="1600985" y="1790206"/>
                    </a:cubicBezTo>
                    <a:cubicBezTo>
                      <a:pt x="1594475" y="1795786"/>
                      <a:pt x="1587965" y="1801366"/>
                      <a:pt x="1579595" y="1808806"/>
                    </a:cubicBezTo>
                    <a:cubicBezTo>
                      <a:pt x="1563786" y="1822755"/>
                      <a:pt x="1547976" y="1837635"/>
                      <a:pt x="1533097" y="1852515"/>
                    </a:cubicBezTo>
                    <a:lnTo>
                      <a:pt x="1528447" y="1857164"/>
                    </a:lnTo>
                    <a:cubicBezTo>
                      <a:pt x="1511707" y="1872974"/>
                      <a:pt x="1494968" y="1889714"/>
                      <a:pt x="1478228" y="1905523"/>
                    </a:cubicBezTo>
                    <a:cubicBezTo>
                      <a:pt x="1458698" y="1924123"/>
                      <a:pt x="1441029" y="1940862"/>
                      <a:pt x="1423359" y="1956672"/>
                    </a:cubicBezTo>
                    <a:cubicBezTo>
                      <a:pt x="1394530" y="1981781"/>
                      <a:pt x="1369421" y="2003171"/>
                      <a:pt x="1345241" y="2020841"/>
                    </a:cubicBezTo>
                    <a:cubicBezTo>
                      <a:pt x="1318272" y="2041300"/>
                      <a:pt x="1293162" y="2057110"/>
                      <a:pt x="1268983" y="2069199"/>
                    </a:cubicBezTo>
                    <a:lnTo>
                      <a:pt x="1268053" y="2069199"/>
                    </a:lnTo>
                    <a:lnTo>
                      <a:pt x="1267123" y="2069199"/>
                    </a:lnTo>
                    <a:lnTo>
                      <a:pt x="1266193" y="2069199"/>
                    </a:lnTo>
                    <a:lnTo>
                      <a:pt x="1266193" y="2069199"/>
                    </a:lnTo>
                    <a:cubicBezTo>
                      <a:pt x="1266193" y="2069199"/>
                      <a:pt x="1266193" y="2069199"/>
                      <a:pt x="1266193" y="2069199"/>
                    </a:cubicBezTo>
                    <a:cubicBezTo>
                      <a:pt x="1266193" y="2069199"/>
                      <a:pt x="1266193" y="2069199"/>
                      <a:pt x="1266193" y="2069199"/>
                    </a:cubicBezTo>
                    <a:cubicBezTo>
                      <a:pt x="1266193" y="2069199"/>
                      <a:pt x="1266193" y="2069199"/>
                      <a:pt x="1266193" y="2069199"/>
                    </a:cubicBezTo>
                    <a:cubicBezTo>
                      <a:pt x="1266193" y="2069199"/>
                      <a:pt x="1266193" y="2069199"/>
                      <a:pt x="1266193" y="2069199"/>
                    </a:cubicBezTo>
                    <a:cubicBezTo>
                      <a:pt x="1246664" y="2078499"/>
                      <a:pt x="1228994" y="2085009"/>
                      <a:pt x="1212254" y="2088729"/>
                    </a:cubicBezTo>
                    <a:cubicBezTo>
                      <a:pt x="1203885" y="2090589"/>
                      <a:pt x="1195515" y="2091519"/>
                      <a:pt x="1187145" y="2091519"/>
                    </a:cubicBezTo>
                    <a:cubicBezTo>
                      <a:pt x="1186215" y="2091519"/>
                      <a:pt x="1184355" y="2091519"/>
                      <a:pt x="1183425" y="2091519"/>
                    </a:cubicBezTo>
                    <a:cubicBezTo>
                      <a:pt x="1176915" y="2090589"/>
                      <a:pt x="1169475" y="2089659"/>
                      <a:pt x="1162966" y="2087799"/>
                    </a:cubicBezTo>
                    <a:cubicBezTo>
                      <a:pt x="1157386" y="2085939"/>
                      <a:pt x="1150876" y="2083149"/>
                      <a:pt x="1146226" y="2079429"/>
                    </a:cubicBezTo>
                    <a:cubicBezTo>
                      <a:pt x="1140646" y="2075709"/>
                      <a:pt x="1135066" y="2070129"/>
                      <a:pt x="1129486" y="2064549"/>
                    </a:cubicBezTo>
                    <a:cubicBezTo>
                      <a:pt x="1122047" y="2056180"/>
                      <a:pt x="1115537" y="2045950"/>
                      <a:pt x="1109957" y="2034790"/>
                    </a:cubicBezTo>
                    <a:cubicBezTo>
                      <a:pt x="1104377" y="2021771"/>
                      <a:pt x="1099727" y="2010611"/>
                      <a:pt x="1096937" y="1998521"/>
                    </a:cubicBezTo>
                    <a:cubicBezTo>
                      <a:pt x="1095077" y="1988291"/>
                      <a:pt x="1094147" y="1978062"/>
                      <a:pt x="1095077" y="1968762"/>
                    </a:cubicBezTo>
                    <a:cubicBezTo>
                      <a:pt x="1096007" y="1958532"/>
                      <a:pt x="1097867" y="1947372"/>
                      <a:pt x="1101587" y="1936213"/>
                    </a:cubicBezTo>
                    <a:cubicBezTo>
                      <a:pt x="1106237" y="1922263"/>
                      <a:pt x="1112747" y="1909243"/>
                      <a:pt x="1122047" y="1895294"/>
                    </a:cubicBezTo>
                    <a:cubicBezTo>
                      <a:pt x="1136926" y="1874834"/>
                      <a:pt x="1155526" y="1854375"/>
                      <a:pt x="1178775" y="1832985"/>
                    </a:cubicBezTo>
                    <a:close/>
                    <a:moveTo>
                      <a:pt x="505472" y="3030796"/>
                    </a:moveTo>
                    <a:cubicBezTo>
                      <a:pt x="501752" y="3034516"/>
                      <a:pt x="498032" y="3038236"/>
                      <a:pt x="494312" y="3041025"/>
                    </a:cubicBezTo>
                    <a:lnTo>
                      <a:pt x="493382" y="3041955"/>
                    </a:lnTo>
                    <a:lnTo>
                      <a:pt x="492452" y="3042885"/>
                    </a:lnTo>
                    <a:cubicBezTo>
                      <a:pt x="485012" y="3050325"/>
                      <a:pt x="477572" y="3058695"/>
                      <a:pt x="470133" y="3065205"/>
                    </a:cubicBezTo>
                    <a:lnTo>
                      <a:pt x="466413" y="3068925"/>
                    </a:lnTo>
                    <a:cubicBezTo>
                      <a:pt x="447813" y="3088454"/>
                      <a:pt x="432004" y="3106124"/>
                      <a:pt x="413404" y="3121934"/>
                    </a:cubicBezTo>
                    <a:cubicBezTo>
                      <a:pt x="393875" y="3138673"/>
                      <a:pt x="376205" y="3151693"/>
                      <a:pt x="357605" y="3160993"/>
                    </a:cubicBezTo>
                    <a:cubicBezTo>
                      <a:pt x="355745" y="3161922"/>
                      <a:pt x="352956" y="3162852"/>
                      <a:pt x="351096" y="3163783"/>
                    </a:cubicBezTo>
                    <a:cubicBezTo>
                      <a:pt x="340866" y="3159133"/>
                      <a:pt x="328776" y="3153553"/>
                      <a:pt x="315756" y="3147043"/>
                    </a:cubicBezTo>
                    <a:cubicBezTo>
                      <a:pt x="303667" y="3140533"/>
                      <a:pt x="291577" y="3132163"/>
                      <a:pt x="278557" y="3122864"/>
                    </a:cubicBezTo>
                    <a:lnTo>
                      <a:pt x="277627" y="3122864"/>
                    </a:lnTo>
                    <a:cubicBezTo>
                      <a:pt x="239498" y="3094964"/>
                      <a:pt x="203229" y="3059625"/>
                      <a:pt x="169750" y="3019636"/>
                    </a:cubicBezTo>
                    <a:lnTo>
                      <a:pt x="168820" y="3018706"/>
                    </a:lnTo>
                    <a:cubicBezTo>
                      <a:pt x="134411" y="2975927"/>
                      <a:pt x="106512" y="2931288"/>
                      <a:pt x="86982" y="2887579"/>
                    </a:cubicBezTo>
                    <a:cubicBezTo>
                      <a:pt x="73962" y="2857820"/>
                      <a:pt x="64663" y="2829921"/>
                      <a:pt x="60013" y="2802951"/>
                    </a:cubicBezTo>
                    <a:cubicBezTo>
                      <a:pt x="79542" y="2775052"/>
                      <a:pt x="103722" y="2750873"/>
                      <a:pt x="126971" y="2728553"/>
                    </a:cubicBezTo>
                    <a:cubicBezTo>
                      <a:pt x="135341" y="2721113"/>
                      <a:pt x="143711" y="2712744"/>
                      <a:pt x="152080" y="2705304"/>
                    </a:cubicBezTo>
                    <a:cubicBezTo>
                      <a:pt x="168820" y="2690424"/>
                      <a:pt x="187420" y="2672755"/>
                      <a:pt x="204159" y="2655085"/>
                    </a:cubicBezTo>
                    <a:cubicBezTo>
                      <a:pt x="243218" y="2715533"/>
                      <a:pt x="286927" y="2775982"/>
                      <a:pt x="334356" y="2834571"/>
                    </a:cubicBezTo>
                    <a:cubicBezTo>
                      <a:pt x="387365" y="2900599"/>
                      <a:pt x="445953" y="2965697"/>
                      <a:pt x="507332" y="3028936"/>
                    </a:cubicBezTo>
                    <a:cubicBezTo>
                      <a:pt x="507332" y="3029866"/>
                      <a:pt x="506402" y="3030796"/>
                      <a:pt x="505472" y="3030796"/>
                    </a:cubicBezTo>
                    <a:close/>
                    <a:moveTo>
                      <a:pt x="1363841" y="3673410"/>
                    </a:moveTo>
                    <a:cubicBezTo>
                      <a:pt x="1359191" y="3680850"/>
                      <a:pt x="1354541" y="3689220"/>
                      <a:pt x="1349891" y="3697590"/>
                    </a:cubicBezTo>
                    <a:lnTo>
                      <a:pt x="1348961" y="3698519"/>
                    </a:lnTo>
                    <a:lnTo>
                      <a:pt x="1346171" y="3704099"/>
                    </a:lnTo>
                    <a:lnTo>
                      <a:pt x="1345241" y="3705029"/>
                    </a:lnTo>
                    <a:cubicBezTo>
                      <a:pt x="1336871" y="3718979"/>
                      <a:pt x="1328502" y="3733858"/>
                      <a:pt x="1320132" y="3747808"/>
                    </a:cubicBezTo>
                    <a:cubicBezTo>
                      <a:pt x="1304322" y="3771058"/>
                      <a:pt x="1288512" y="3790587"/>
                      <a:pt x="1271773" y="3806397"/>
                    </a:cubicBezTo>
                    <a:cubicBezTo>
                      <a:pt x="1269913" y="3808257"/>
                      <a:pt x="1268053" y="3810117"/>
                      <a:pt x="1265263" y="3811977"/>
                    </a:cubicBezTo>
                    <a:cubicBezTo>
                      <a:pt x="1264333" y="3811977"/>
                      <a:pt x="1263403" y="3811046"/>
                      <a:pt x="1262473" y="3811046"/>
                    </a:cubicBezTo>
                    <a:lnTo>
                      <a:pt x="1261543" y="3811046"/>
                    </a:lnTo>
                    <a:lnTo>
                      <a:pt x="1260613" y="3811046"/>
                    </a:lnTo>
                    <a:lnTo>
                      <a:pt x="1259683" y="3811046"/>
                    </a:lnTo>
                    <a:cubicBezTo>
                      <a:pt x="1256893" y="3810117"/>
                      <a:pt x="1254103" y="3809187"/>
                      <a:pt x="1252243" y="3808257"/>
                    </a:cubicBezTo>
                    <a:lnTo>
                      <a:pt x="1251313" y="3808257"/>
                    </a:lnTo>
                    <a:lnTo>
                      <a:pt x="1248524" y="3807327"/>
                    </a:lnTo>
                    <a:cubicBezTo>
                      <a:pt x="1242014" y="3804537"/>
                      <a:pt x="1236434" y="3802677"/>
                      <a:pt x="1229924" y="3800817"/>
                    </a:cubicBezTo>
                    <a:lnTo>
                      <a:pt x="1226204" y="3799887"/>
                    </a:lnTo>
                    <a:cubicBezTo>
                      <a:pt x="1216904" y="3797097"/>
                      <a:pt x="1208535" y="3793377"/>
                      <a:pt x="1199235" y="3790587"/>
                    </a:cubicBezTo>
                    <a:cubicBezTo>
                      <a:pt x="1163896" y="3777567"/>
                      <a:pt x="1133206" y="3763618"/>
                      <a:pt x="1104377" y="3749668"/>
                    </a:cubicBezTo>
                    <a:cubicBezTo>
                      <a:pt x="1070898" y="3732929"/>
                      <a:pt x="1040209" y="3714329"/>
                      <a:pt x="1012309" y="3693870"/>
                    </a:cubicBezTo>
                    <a:cubicBezTo>
                      <a:pt x="981620" y="3671550"/>
                      <a:pt x="956511" y="3648300"/>
                      <a:pt x="936981" y="3624121"/>
                    </a:cubicBezTo>
                    <a:cubicBezTo>
                      <a:pt x="923032" y="3606451"/>
                      <a:pt x="912802" y="3590642"/>
                      <a:pt x="905362" y="3573902"/>
                    </a:cubicBezTo>
                    <a:cubicBezTo>
                      <a:pt x="901642" y="3565533"/>
                      <a:pt x="898852" y="3558093"/>
                      <a:pt x="896992" y="3549723"/>
                    </a:cubicBezTo>
                    <a:cubicBezTo>
                      <a:pt x="904432" y="3530194"/>
                      <a:pt x="914662" y="3509734"/>
                      <a:pt x="928611" y="3487414"/>
                    </a:cubicBezTo>
                    <a:cubicBezTo>
                      <a:pt x="942561" y="3466955"/>
                      <a:pt x="958371" y="3446496"/>
                      <a:pt x="978830" y="3421386"/>
                    </a:cubicBezTo>
                    <a:lnTo>
                      <a:pt x="978830" y="3420456"/>
                    </a:lnTo>
                    <a:cubicBezTo>
                      <a:pt x="997430" y="3433476"/>
                      <a:pt x="1016959" y="3445565"/>
                      <a:pt x="1036489" y="3458585"/>
                    </a:cubicBezTo>
                    <a:cubicBezTo>
                      <a:pt x="1057878" y="3472535"/>
                      <a:pt x="1079268" y="3485554"/>
                      <a:pt x="1100657" y="3499504"/>
                    </a:cubicBezTo>
                    <a:cubicBezTo>
                      <a:pt x="1119257" y="3511594"/>
                      <a:pt x="1137856" y="3522753"/>
                      <a:pt x="1156456" y="3534844"/>
                    </a:cubicBezTo>
                    <a:lnTo>
                      <a:pt x="1161106" y="3537633"/>
                    </a:lnTo>
                    <a:lnTo>
                      <a:pt x="1162036" y="3537633"/>
                    </a:lnTo>
                    <a:cubicBezTo>
                      <a:pt x="1229924" y="3581342"/>
                      <a:pt x="1299672" y="3625981"/>
                      <a:pt x="1370351" y="3666900"/>
                    </a:cubicBezTo>
                    <a:cubicBezTo>
                      <a:pt x="1368491" y="3666900"/>
                      <a:pt x="1365701" y="3669690"/>
                      <a:pt x="1363841" y="3673410"/>
                    </a:cubicBezTo>
                    <a:close/>
                    <a:moveTo>
                      <a:pt x="2176641" y="2722973"/>
                    </a:moveTo>
                    <a:cubicBezTo>
                      <a:pt x="2146881" y="2813181"/>
                      <a:pt x="2112472" y="2906179"/>
                      <a:pt x="2071553" y="3006616"/>
                    </a:cubicBezTo>
                    <a:cubicBezTo>
                      <a:pt x="2034354" y="3097754"/>
                      <a:pt x="1992505" y="3191682"/>
                      <a:pt x="1946936" y="3287469"/>
                    </a:cubicBezTo>
                    <a:cubicBezTo>
                      <a:pt x="1913457" y="3359078"/>
                      <a:pt x="1876258" y="3435336"/>
                      <a:pt x="1829759" y="3527403"/>
                    </a:cubicBezTo>
                    <a:cubicBezTo>
                      <a:pt x="1810230" y="3567393"/>
                      <a:pt x="1789770" y="3606451"/>
                      <a:pt x="1770241" y="3645511"/>
                    </a:cubicBezTo>
                    <a:cubicBezTo>
                      <a:pt x="1762801" y="3659460"/>
                      <a:pt x="1756291" y="3673410"/>
                      <a:pt x="1748851" y="3686430"/>
                    </a:cubicBezTo>
                    <a:lnTo>
                      <a:pt x="1746061" y="3691080"/>
                    </a:lnTo>
                    <a:cubicBezTo>
                      <a:pt x="1732112" y="3718049"/>
                      <a:pt x="1718162" y="3745018"/>
                      <a:pt x="1705142" y="3772918"/>
                    </a:cubicBezTo>
                    <a:cubicBezTo>
                      <a:pt x="1703282" y="3771988"/>
                      <a:pt x="1701422" y="3771988"/>
                      <a:pt x="1699562" y="3771058"/>
                    </a:cubicBezTo>
                    <a:cubicBezTo>
                      <a:pt x="1693053" y="3769197"/>
                      <a:pt x="1686543" y="3767338"/>
                      <a:pt x="1678173" y="3764548"/>
                    </a:cubicBezTo>
                    <a:cubicBezTo>
                      <a:pt x="1653994" y="3757108"/>
                      <a:pt x="1630744" y="3747808"/>
                      <a:pt x="1610285" y="3739439"/>
                    </a:cubicBezTo>
                    <a:cubicBezTo>
                      <a:pt x="1588895" y="3731069"/>
                      <a:pt x="1566576" y="3720839"/>
                      <a:pt x="1542396" y="3709679"/>
                    </a:cubicBezTo>
                    <a:cubicBezTo>
                      <a:pt x="1500547" y="3690149"/>
                      <a:pt x="1457768" y="3667830"/>
                      <a:pt x="1410340" y="3641791"/>
                    </a:cubicBezTo>
                    <a:cubicBezTo>
                      <a:pt x="1331292" y="3597152"/>
                      <a:pt x="1253173" y="3547863"/>
                      <a:pt x="1177845" y="3500434"/>
                    </a:cubicBezTo>
                    <a:lnTo>
                      <a:pt x="1176915" y="3499504"/>
                    </a:lnTo>
                    <a:lnTo>
                      <a:pt x="1156456" y="3486485"/>
                    </a:lnTo>
                    <a:cubicBezTo>
                      <a:pt x="1142506" y="3477185"/>
                      <a:pt x="1128556" y="3468815"/>
                      <a:pt x="1113677" y="3459515"/>
                    </a:cubicBezTo>
                    <a:lnTo>
                      <a:pt x="1109027" y="3456725"/>
                    </a:lnTo>
                    <a:cubicBezTo>
                      <a:pt x="1084848" y="3441846"/>
                      <a:pt x="1056948" y="3424176"/>
                      <a:pt x="1029979" y="3406506"/>
                    </a:cubicBezTo>
                    <a:lnTo>
                      <a:pt x="1029049" y="3406506"/>
                    </a:lnTo>
                    <a:lnTo>
                      <a:pt x="1028119" y="3406506"/>
                    </a:lnTo>
                    <a:lnTo>
                      <a:pt x="1027189" y="3405577"/>
                    </a:lnTo>
                    <a:cubicBezTo>
                      <a:pt x="874673" y="3306069"/>
                      <a:pt x="733316" y="3196332"/>
                      <a:pt x="607769" y="3079155"/>
                    </a:cubicBezTo>
                    <a:cubicBezTo>
                      <a:pt x="547321" y="3022426"/>
                      <a:pt x="488732" y="2962907"/>
                      <a:pt x="433864" y="2901529"/>
                    </a:cubicBezTo>
                    <a:cubicBezTo>
                      <a:pt x="310177" y="2762032"/>
                      <a:pt x="207879" y="2615096"/>
                      <a:pt x="128831" y="2464440"/>
                    </a:cubicBezTo>
                    <a:cubicBezTo>
                      <a:pt x="123251" y="2453280"/>
                      <a:pt x="116741" y="2441190"/>
                      <a:pt x="111161" y="2430031"/>
                    </a:cubicBezTo>
                    <a:lnTo>
                      <a:pt x="112091" y="2432820"/>
                    </a:lnTo>
                    <a:lnTo>
                      <a:pt x="112091" y="2431890"/>
                    </a:lnTo>
                    <a:lnTo>
                      <a:pt x="111161" y="2430961"/>
                    </a:lnTo>
                    <a:lnTo>
                      <a:pt x="111161" y="2430031"/>
                    </a:lnTo>
                    <a:cubicBezTo>
                      <a:pt x="104652" y="2417011"/>
                      <a:pt x="98142" y="2403061"/>
                      <a:pt x="91632" y="2390041"/>
                    </a:cubicBezTo>
                    <a:cubicBezTo>
                      <a:pt x="103722" y="2383532"/>
                      <a:pt x="115811" y="2377022"/>
                      <a:pt x="127901" y="2369582"/>
                    </a:cubicBezTo>
                    <a:lnTo>
                      <a:pt x="128831" y="2368652"/>
                    </a:lnTo>
                    <a:lnTo>
                      <a:pt x="134411" y="2365862"/>
                    </a:lnTo>
                    <a:cubicBezTo>
                      <a:pt x="148361" y="2357492"/>
                      <a:pt x="163240" y="2349122"/>
                      <a:pt x="177190" y="2340753"/>
                    </a:cubicBezTo>
                    <a:cubicBezTo>
                      <a:pt x="206949" y="2323083"/>
                      <a:pt x="237638" y="2306343"/>
                      <a:pt x="264608" y="2291464"/>
                    </a:cubicBezTo>
                    <a:cubicBezTo>
                      <a:pt x="331566" y="2255195"/>
                      <a:pt x="389225" y="2224506"/>
                      <a:pt x="443163" y="2197536"/>
                    </a:cubicBezTo>
                    <a:lnTo>
                      <a:pt x="443163" y="2197536"/>
                    </a:lnTo>
                    <a:lnTo>
                      <a:pt x="449673" y="2194746"/>
                    </a:lnTo>
                    <a:lnTo>
                      <a:pt x="457113" y="2191026"/>
                    </a:lnTo>
                    <a:cubicBezTo>
                      <a:pt x="494312" y="2172427"/>
                      <a:pt x="531511" y="2154757"/>
                      <a:pt x="572430" y="2135228"/>
                    </a:cubicBezTo>
                    <a:lnTo>
                      <a:pt x="612419" y="2116628"/>
                    </a:lnTo>
                    <a:cubicBezTo>
                      <a:pt x="638459" y="2104539"/>
                      <a:pt x="665428" y="2091519"/>
                      <a:pt x="691467" y="2079429"/>
                    </a:cubicBezTo>
                    <a:cubicBezTo>
                      <a:pt x="767725" y="2043160"/>
                      <a:pt x="849563" y="2005031"/>
                      <a:pt x="927681" y="1963182"/>
                    </a:cubicBezTo>
                    <a:cubicBezTo>
                      <a:pt x="950931" y="1951092"/>
                      <a:pt x="972320" y="1939002"/>
                      <a:pt x="993710" y="1926913"/>
                    </a:cubicBezTo>
                    <a:cubicBezTo>
                      <a:pt x="1012309" y="1916683"/>
                      <a:pt x="1032769" y="1904593"/>
                      <a:pt x="1058808" y="1888784"/>
                    </a:cubicBezTo>
                    <a:cubicBezTo>
                      <a:pt x="1074618" y="1879484"/>
                      <a:pt x="1090427" y="1869254"/>
                      <a:pt x="1107167" y="1859954"/>
                    </a:cubicBezTo>
                    <a:cubicBezTo>
                      <a:pt x="1098797" y="1870184"/>
                      <a:pt x="1091357" y="1881344"/>
                      <a:pt x="1084848" y="1892504"/>
                    </a:cubicBezTo>
                    <a:cubicBezTo>
                      <a:pt x="1073688" y="1912033"/>
                      <a:pt x="1066248" y="1933423"/>
                      <a:pt x="1062528" y="1953882"/>
                    </a:cubicBezTo>
                    <a:cubicBezTo>
                      <a:pt x="1058808" y="1976201"/>
                      <a:pt x="1060668" y="1999451"/>
                      <a:pt x="1068108" y="2022700"/>
                    </a:cubicBezTo>
                    <a:cubicBezTo>
                      <a:pt x="1070898" y="2033860"/>
                      <a:pt x="1076478" y="2045020"/>
                      <a:pt x="1083918" y="2058970"/>
                    </a:cubicBezTo>
                    <a:cubicBezTo>
                      <a:pt x="1089497" y="2069199"/>
                      <a:pt x="1096007" y="2078499"/>
                      <a:pt x="1102517" y="2085939"/>
                    </a:cubicBezTo>
                    <a:cubicBezTo>
                      <a:pt x="1106237" y="2089659"/>
                      <a:pt x="1109957" y="2094309"/>
                      <a:pt x="1114607" y="2098959"/>
                    </a:cubicBezTo>
                    <a:cubicBezTo>
                      <a:pt x="1119257" y="2102678"/>
                      <a:pt x="1123907" y="2106398"/>
                      <a:pt x="1129486" y="2110118"/>
                    </a:cubicBezTo>
                    <a:cubicBezTo>
                      <a:pt x="1136926" y="2114768"/>
                      <a:pt x="1145296" y="2118488"/>
                      <a:pt x="1156456" y="2122208"/>
                    </a:cubicBezTo>
                    <a:cubicBezTo>
                      <a:pt x="1166686" y="2124998"/>
                      <a:pt x="1177845" y="2125928"/>
                      <a:pt x="1186215" y="2125928"/>
                    </a:cubicBezTo>
                    <a:cubicBezTo>
                      <a:pt x="1187145" y="2125928"/>
                      <a:pt x="1188075" y="2125928"/>
                      <a:pt x="1189005" y="2125928"/>
                    </a:cubicBezTo>
                    <a:cubicBezTo>
                      <a:pt x="1196445" y="2125928"/>
                      <a:pt x="1204815" y="2124998"/>
                      <a:pt x="1214114" y="2123138"/>
                    </a:cubicBezTo>
                    <a:cubicBezTo>
                      <a:pt x="1225274" y="2121278"/>
                      <a:pt x="1236434" y="2117558"/>
                      <a:pt x="1246664" y="2113838"/>
                    </a:cubicBezTo>
                    <a:cubicBezTo>
                      <a:pt x="1258753" y="2109188"/>
                      <a:pt x="1269913" y="2103609"/>
                      <a:pt x="1280143" y="2098959"/>
                    </a:cubicBezTo>
                    <a:cubicBezTo>
                      <a:pt x="1299672" y="2089659"/>
                      <a:pt x="1318272" y="2077569"/>
                      <a:pt x="1343381" y="2059899"/>
                    </a:cubicBezTo>
                    <a:cubicBezTo>
                      <a:pt x="1362911" y="2045950"/>
                      <a:pt x="1383370" y="2030140"/>
                      <a:pt x="1407550" y="2009681"/>
                    </a:cubicBezTo>
                    <a:cubicBezTo>
                      <a:pt x="1426149" y="1993871"/>
                      <a:pt x="1445679" y="1976201"/>
                      <a:pt x="1466138" y="1956672"/>
                    </a:cubicBezTo>
                    <a:cubicBezTo>
                      <a:pt x="1571226" y="2071989"/>
                      <a:pt x="1700492" y="2175217"/>
                      <a:pt x="1849289" y="2263565"/>
                    </a:cubicBezTo>
                    <a:cubicBezTo>
                      <a:pt x="1878118" y="2280304"/>
                      <a:pt x="1907877" y="2297044"/>
                      <a:pt x="1937637" y="2312853"/>
                    </a:cubicBezTo>
                    <a:cubicBezTo>
                      <a:pt x="1952516" y="2320293"/>
                      <a:pt x="1967396" y="2327733"/>
                      <a:pt x="1981345" y="2334243"/>
                    </a:cubicBezTo>
                    <a:cubicBezTo>
                      <a:pt x="1993435" y="2339823"/>
                      <a:pt x="2005525" y="2345403"/>
                      <a:pt x="2018545" y="2350982"/>
                    </a:cubicBezTo>
                    <a:lnTo>
                      <a:pt x="2016685" y="2353772"/>
                    </a:lnTo>
                    <a:cubicBezTo>
                      <a:pt x="2002735" y="2376092"/>
                      <a:pt x="1988785" y="2398411"/>
                      <a:pt x="1976696" y="2421661"/>
                    </a:cubicBezTo>
                    <a:cubicBezTo>
                      <a:pt x="1961816" y="2449560"/>
                      <a:pt x="1950656" y="2474669"/>
                      <a:pt x="1943216" y="2500709"/>
                    </a:cubicBezTo>
                    <a:cubicBezTo>
                      <a:pt x="1933917" y="2529538"/>
                      <a:pt x="1931127" y="2556508"/>
                      <a:pt x="1934847" y="2580687"/>
                    </a:cubicBezTo>
                    <a:cubicBezTo>
                      <a:pt x="1935777" y="2587197"/>
                      <a:pt x="1937637" y="2593707"/>
                      <a:pt x="1939496" y="2600216"/>
                    </a:cubicBezTo>
                    <a:cubicBezTo>
                      <a:pt x="1941357" y="2607656"/>
                      <a:pt x="1945076" y="2614166"/>
                      <a:pt x="1947866" y="2620676"/>
                    </a:cubicBezTo>
                    <a:cubicBezTo>
                      <a:pt x="1953446" y="2631835"/>
                      <a:pt x="1962746" y="2642995"/>
                      <a:pt x="1973906" y="2653225"/>
                    </a:cubicBezTo>
                    <a:cubicBezTo>
                      <a:pt x="1979486" y="2657875"/>
                      <a:pt x="1985995" y="2662525"/>
                      <a:pt x="1993435" y="2667175"/>
                    </a:cubicBezTo>
                    <a:cubicBezTo>
                      <a:pt x="1999015" y="2670895"/>
                      <a:pt x="2005525" y="2674614"/>
                      <a:pt x="2012035" y="2677405"/>
                    </a:cubicBezTo>
                    <a:cubicBezTo>
                      <a:pt x="2021334" y="2681124"/>
                      <a:pt x="2030634" y="2683914"/>
                      <a:pt x="2039934" y="2685774"/>
                    </a:cubicBezTo>
                    <a:cubicBezTo>
                      <a:pt x="2045514" y="2686704"/>
                      <a:pt x="2050164" y="2686704"/>
                      <a:pt x="2055744" y="2686704"/>
                    </a:cubicBezTo>
                    <a:cubicBezTo>
                      <a:pt x="2068763" y="2686704"/>
                      <a:pt x="2082713" y="2683914"/>
                      <a:pt x="2096663" y="2679264"/>
                    </a:cubicBezTo>
                    <a:cubicBezTo>
                      <a:pt x="2113402" y="2673684"/>
                      <a:pt x="2131072" y="2663455"/>
                      <a:pt x="2148741" y="2649505"/>
                    </a:cubicBezTo>
                    <a:cubicBezTo>
                      <a:pt x="2173851" y="2629976"/>
                      <a:pt x="2197100" y="2603936"/>
                      <a:pt x="2222210" y="2570457"/>
                    </a:cubicBezTo>
                    <a:cubicBezTo>
                      <a:pt x="2208260" y="2620676"/>
                      <a:pt x="2193380" y="2669965"/>
                      <a:pt x="2176641" y="2722973"/>
                    </a:cubicBezTo>
                    <a:lnTo>
                      <a:pt x="2176641" y="2722973"/>
                    </a:lnTo>
                    <a:close/>
                    <a:moveTo>
                      <a:pt x="2230579" y="2509079"/>
                    </a:moveTo>
                    <a:cubicBezTo>
                      <a:pt x="2199890" y="2556508"/>
                      <a:pt x="2172921" y="2589057"/>
                      <a:pt x="2144092" y="2616026"/>
                    </a:cubicBezTo>
                    <a:cubicBezTo>
                      <a:pt x="2129212" y="2629046"/>
                      <a:pt x="2115262" y="2639275"/>
                      <a:pt x="2101313" y="2645785"/>
                    </a:cubicBezTo>
                    <a:cubicBezTo>
                      <a:pt x="2092013" y="2650435"/>
                      <a:pt x="2083643" y="2653225"/>
                      <a:pt x="2074343" y="2655085"/>
                    </a:cubicBezTo>
                    <a:cubicBezTo>
                      <a:pt x="2067833" y="2656015"/>
                      <a:pt x="2061324" y="2656945"/>
                      <a:pt x="2055744" y="2656945"/>
                    </a:cubicBezTo>
                    <a:cubicBezTo>
                      <a:pt x="2054814" y="2656945"/>
                      <a:pt x="2053884" y="2656945"/>
                      <a:pt x="2052954" y="2656945"/>
                    </a:cubicBezTo>
                    <a:cubicBezTo>
                      <a:pt x="2046444" y="2656015"/>
                      <a:pt x="2039004" y="2655085"/>
                      <a:pt x="2032494" y="2653225"/>
                    </a:cubicBezTo>
                    <a:cubicBezTo>
                      <a:pt x="2023194" y="2650435"/>
                      <a:pt x="2014825" y="2645785"/>
                      <a:pt x="2005525" y="2640205"/>
                    </a:cubicBezTo>
                    <a:cubicBezTo>
                      <a:pt x="1997155" y="2634626"/>
                      <a:pt x="1990645" y="2629046"/>
                      <a:pt x="1985065" y="2622536"/>
                    </a:cubicBezTo>
                    <a:cubicBezTo>
                      <a:pt x="1980416" y="2616956"/>
                      <a:pt x="1975766" y="2610446"/>
                      <a:pt x="1972976" y="2604866"/>
                    </a:cubicBezTo>
                    <a:cubicBezTo>
                      <a:pt x="1970186" y="2598356"/>
                      <a:pt x="1967396" y="2590916"/>
                      <a:pt x="1965536" y="2583477"/>
                    </a:cubicBezTo>
                    <a:cubicBezTo>
                      <a:pt x="1963676" y="2574177"/>
                      <a:pt x="1963676" y="2564877"/>
                      <a:pt x="1963676" y="2554647"/>
                    </a:cubicBezTo>
                    <a:cubicBezTo>
                      <a:pt x="1964606" y="2537908"/>
                      <a:pt x="1968326" y="2520238"/>
                      <a:pt x="1973906" y="2501639"/>
                    </a:cubicBezTo>
                    <a:cubicBezTo>
                      <a:pt x="1990645" y="2451420"/>
                      <a:pt x="2018545" y="2405851"/>
                      <a:pt x="2046444" y="2362142"/>
                    </a:cubicBezTo>
                    <a:lnTo>
                      <a:pt x="2053884" y="2350052"/>
                    </a:lnTo>
                    <a:cubicBezTo>
                      <a:pt x="2105032" y="2266355"/>
                      <a:pt x="2147812" y="2196606"/>
                      <a:pt x="2185940" y="2120348"/>
                    </a:cubicBezTo>
                    <a:cubicBezTo>
                      <a:pt x="2201750" y="2089659"/>
                      <a:pt x="2216630" y="2058040"/>
                      <a:pt x="2228719" y="2028280"/>
                    </a:cubicBezTo>
                    <a:cubicBezTo>
                      <a:pt x="2276148" y="2052460"/>
                      <a:pt x="2318927" y="2072919"/>
                      <a:pt x="2358916" y="2089659"/>
                    </a:cubicBezTo>
                    <a:cubicBezTo>
                      <a:pt x="2378446" y="2098029"/>
                      <a:pt x="2397975" y="2105469"/>
                      <a:pt x="2417505" y="2111978"/>
                    </a:cubicBezTo>
                    <a:cubicBezTo>
                      <a:pt x="2415645" y="2116628"/>
                      <a:pt x="2413785" y="2122208"/>
                      <a:pt x="2411925" y="2127788"/>
                    </a:cubicBezTo>
                    <a:cubicBezTo>
                      <a:pt x="2410995" y="2130578"/>
                      <a:pt x="2410065" y="2133368"/>
                      <a:pt x="2409135" y="2136158"/>
                    </a:cubicBezTo>
                    <a:cubicBezTo>
                      <a:pt x="2405415" y="2145457"/>
                      <a:pt x="2401695" y="2155687"/>
                      <a:pt x="2397045" y="2168707"/>
                    </a:cubicBezTo>
                    <a:cubicBezTo>
                      <a:pt x="2393326" y="2178937"/>
                      <a:pt x="2388676" y="2188236"/>
                      <a:pt x="2384956" y="2198466"/>
                    </a:cubicBezTo>
                    <a:lnTo>
                      <a:pt x="2384026" y="2199396"/>
                    </a:lnTo>
                    <a:lnTo>
                      <a:pt x="2382166" y="2204976"/>
                    </a:lnTo>
                    <a:lnTo>
                      <a:pt x="2377516" y="2216136"/>
                    </a:lnTo>
                    <a:lnTo>
                      <a:pt x="2374726" y="2222645"/>
                    </a:lnTo>
                    <a:cubicBezTo>
                      <a:pt x="2371006" y="2232875"/>
                      <a:pt x="2366356" y="2242175"/>
                      <a:pt x="2362636" y="2252405"/>
                    </a:cubicBezTo>
                    <a:cubicBezTo>
                      <a:pt x="2342177" y="2299834"/>
                      <a:pt x="2322647" y="2342613"/>
                      <a:pt x="2303118" y="2381672"/>
                    </a:cubicBezTo>
                    <a:cubicBezTo>
                      <a:pt x="2278008" y="2430031"/>
                      <a:pt x="2253829" y="2471880"/>
                      <a:pt x="2230579" y="2509079"/>
                    </a:cubicBezTo>
                    <a:close/>
                    <a:moveTo>
                      <a:pt x="2503063" y="2427240"/>
                    </a:moveTo>
                    <a:cubicBezTo>
                      <a:pt x="2499343" y="2442120"/>
                      <a:pt x="2495623" y="2457000"/>
                      <a:pt x="2492833" y="2471880"/>
                    </a:cubicBezTo>
                    <a:cubicBezTo>
                      <a:pt x="2490973" y="2479319"/>
                      <a:pt x="2490043" y="2486759"/>
                      <a:pt x="2489113" y="2495129"/>
                    </a:cubicBezTo>
                    <a:cubicBezTo>
                      <a:pt x="2488183" y="2499779"/>
                      <a:pt x="2488183" y="2503499"/>
                      <a:pt x="2487253" y="2508149"/>
                    </a:cubicBezTo>
                    <a:cubicBezTo>
                      <a:pt x="2487253" y="2509079"/>
                      <a:pt x="2487253" y="2509079"/>
                      <a:pt x="2487253" y="2510009"/>
                    </a:cubicBezTo>
                    <a:lnTo>
                      <a:pt x="2481673" y="2508149"/>
                    </a:lnTo>
                    <a:cubicBezTo>
                      <a:pt x="2475163" y="2506289"/>
                      <a:pt x="2467724" y="2505359"/>
                      <a:pt x="2462144" y="2504429"/>
                    </a:cubicBezTo>
                    <a:cubicBezTo>
                      <a:pt x="2447264" y="2502569"/>
                      <a:pt x="2432384" y="2500709"/>
                      <a:pt x="2417505" y="2499779"/>
                    </a:cubicBezTo>
                    <a:lnTo>
                      <a:pt x="2400765" y="2498849"/>
                    </a:lnTo>
                    <a:cubicBezTo>
                      <a:pt x="2380306" y="2496989"/>
                      <a:pt x="2357056" y="2495129"/>
                      <a:pt x="2334737" y="2493269"/>
                    </a:cubicBezTo>
                    <a:lnTo>
                      <a:pt x="2334737" y="2493269"/>
                    </a:lnTo>
                    <a:lnTo>
                      <a:pt x="2334737" y="2493269"/>
                    </a:lnTo>
                    <a:lnTo>
                      <a:pt x="2333807" y="2493269"/>
                    </a:lnTo>
                    <a:cubicBezTo>
                      <a:pt x="2313347" y="2490479"/>
                      <a:pt x="2295678" y="2487689"/>
                      <a:pt x="2278938" y="2483039"/>
                    </a:cubicBezTo>
                    <a:cubicBezTo>
                      <a:pt x="2319857" y="2412361"/>
                      <a:pt x="2354266" y="2335173"/>
                      <a:pt x="2383096" y="2269144"/>
                    </a:cubicBezTo>
                    <a:lnTo>
                      <a:pt x="2392396" y="2247755"/>
                    </a:lnTo>
                    <a:cubicBezTo>
                      <a:pt x="2397045" y="2237525"/>
                      <a:pt x="2401695" y="2227295"/>
                      <a:pt x="2405415" y="2217066"/>
                    </a:cubicBezTo>
                    <a:lnTo>
                      <a:pt x="2410995" y="2204976"/>
                    </a:lnTo>
                    <a:cubicBezTo>
                      <a:pt x="2414715" y="2195676"/>
                      <a:pt x="2419365" y="2187306"/>
                      <a:pt x="2423085" y="2178007"/>
                    </a:cubicBezTo>
                    <a:cubicBezTo>
                      <a:pt x="2427735" y="2166847"/>
                      <a:pt x="2431454" y="2155687"/>
                      <a:pt x="2435175" y="2145457"/>
                    </a:cubicBezTo>
                    <a:cubicBezTo>
                      <a:pt x="2437034" y="2139878"/>
                      <a:pt x="2438894" y="2133368"/>
                      <a:pt x="2441684" y="2126858"/>
                    </a:cubicBezTo>
                    <a:cubicBezTo>
                      <a:pt x="2442614" y="2124998"/>
                      <a:pt x="2442614" y="2123138"/>
                      <a:pt x="2443544" y="2121278"/>
                    </a:cubicBezTo>
                    <a:cubicBezTo>
                      <a:pt x="2461214" y="2126858"/>
                      <a:pt x="2478883" y="2132438"/>
                      <a:pt x="2495623" y="2137088"/>
                    </a:cubicBezTo>
                    <a:cubicBezTo>
                      <a:pt x="2519802" y="2143597"/>
                      <a:pt x="2544912" y="2149177"/>
                      <a:pt x="2570021" y="2152897"/>
                    </a:cubicBezTo>
                    <a:lnTo>
                      <a:pt x="2569091" y="2157547"/>
                    </a:lnTo>
                    <a:lnTo>
                      <a:pt x="2569091" y="2161267"/>
                    </a:lnTo>
                    <a:cubicBezTo>
                      <a:pt x="2561651" y="2220786"/>
                      <a:pt x="2545842" y="2279374"/>
                      <a:pt x="2529102" y="2337963"/>
                    </a:cubicBezTo>
                    <a:lnTo>
                      <a:pt x="2523522" y="2357492"/>
                    </a:lnTo>
                    <a:cubicBezTo>
                      <a:pt x="2516082" y="2378882"/>
                      <a:pt x="2508643" y="2403061"/>
                      <a:pt x="2503063" y="2427240"/>
                    </a:cubicBezTo>
                    <a:close/>
                    <a:moveTo>
                      <a:pt x="3112198" y="2139878"/>
                    </a:moveTo>
                    <a:lnTo>
                      <a:pt x="3114058" y="2139878"/>
                    </a:lnTo>
                    <a:cubicBezTo>
                      <a:pt x="3118708" y="2138948"/>
                      <a:pt x="3124287" y="2138018"/>
                      <a:pt x="3128937" y="2136158"/>
                    </a:cubicBezTo>
                    <a:cubicBezTo>
                      <a:pt x="3152187" y="2130578"/>
                      <a:pt x="3177296" y="2124998"/>
                      <a:pt x="3202406" y="2114768"/>
                    </a:cubicBezTo>
                    <a:cubicBezTo>
                      <a:pt x="3228445" y="2104539"/>
                      <a:pt x="3248904" y="2092449"/>
                      <a:pt x="3264714" y="2076639"/>
                    </a:cubicBezTo>
                    <a:cubicBezTo>
                      <a:pt x="3266574" y="2074779"/>
                      <a:pt x="3268434" y="2071989"/>
                      <a:pt x="3271224" y="2070129"/>
                    </a:cubicBezTo>
                    <a:lnTo>
                      <a:pt x="3273084" y="2068269"/>
                    </a:lnTo>
                    <a:lnTo>
                      <a:pt x="3275874" y="2064549"/>
                    </a:lnTo>
                    <a:lnTo>
                      <a:pt x="3277734" y="2062690"/>
                    </a:lnTo>
                    <a:cubicBezTo>
                      <a:pt x="3279594" y="2059899"/>
                      <a:pt x="3282383" y="2058040"/>
                      <a:pt x="3284244" y="2055250"/>
                    </a:cubicBezTo>
                    <a:cubicBezTo>
                      <a:pt x="3291683" y="2046880"/>
                      <a:pt x="3300983" y="2036650"/>
                      <a:pt x="3312143" y="2027350"/>
                    </a:cubicBezTo>
                    <a:cubicBezTo>
                      <a:pt x="3316793" y="2023630"/>
                      <a:pt x="3321443" y="2020841"/>
                      <a:pt x="3325162" y="2018980"/>
                    </a:cubicBezTo>
                    <a:cubicBezTo>
                      <a:pt x="3327023" y="2018050"/>
                      <a:pt x="3327953" y="2018050"/>
                      <a:pt x="3329812" y="2017121"/>
                    </a:cubicBezTo>
                    <a:cubicBezTo>
                      <a:pt x="3330742" y="2017121"/>
                      <a:pt x="3330742" y="2017121"/>
                      <a:pt x="3331672" y="2017121"/>
                    </a:cubicBezTo>
                    <a:lnTo>
                      <a:pt x="3332602" y="2017121"/>
                    </a:lnTo>
                    <a:lnTo>
                      <a:pt x="3333532" y="2017121"/>
                    </a:lnTo>
                    <a:cubicBezTo>
                      <a:pt x="3333532" y="2017121"/>
                      <a:pt x="3334462" y="2018050"/>
                      <a:pt x="3334462" y="2018050"/>
                    </a:cubicBezTo>
                    <a:cubicBezTo>
                      <a:pt x="3335392" y="2018980"/>
                      <a:pt x="3336322" y="2019910"/>
                      <a:pt x="3336322" y="2021771"/>
                    </a:cubicBezTo>
                    <a:cubicBezTo>
                      <a:pt x="3337252" y="2024560"/>
                      <a:pt x="3338182" y="2027350"/>
                      <a:pt x="3339112" y="2031070"/>
                    </a:cubicBezTo>
                    <a:cubicBezTo>
                      <a:pt x="3339112" y="2032000"/>
                      <a:pt x="3339112" y="2033860"/>
                      <a:pt x="3339112" y="2034790"/>
                    </a:cubicBezTo>
                    <a:cubicBezTo>
                      <a:pt x="3338182" y="2042230"/>
                      <a:pt x="3335392" y="2048740"/>
                      <a:pt x="3333532" y="2055250"/>
                    </a:cubicBezTo>
                    <a:cubicBezTo>
                      <a:pt x="3328882" y="2066409"/>
                      <a:pt x="3323303" y="2078499"/>
                      <a:pt x="3316793" y="2091519"/>
                    </a:cubicBezTo>
                    <a:cubicBezTo>
                      <a:pt x="3310283" y="2104539"/>
                      <a:pt x="3302843" y="2114768"/>
                      <a:pt x="3296333" y="2124998"/>
                    </a:cubicBezTo>
                    <a:cubicBezTo>
                      <a:pt x="3291683" y="2130578"/>
                      <a:pt x="3287033" y="2137088"/>
                      <a:pt x="3281454" y="2141738"/>
                    </a:cubicBezTo>
                    <a:cubicBezTo>
                      <a:pt x="3280524" y="2142668"/>
                      <a:pt x="3280524" y="2142668"/>
                      <a:pt x="3279594" y="2143597"/>
                    </a:cubicBezTo>
                    <a:cubicBezTo>
                      <a:pt x="3276804" y="2145457"/>
                      <a:pt x="3274944" y="2147318"/>
                      <a:pt x="3274944" y="2150107"/>
                    </a:cubicBezTo>
                    <a:cubicBezTo>
                      <a:pt x="3274014" y="2152897"/>
                      <a:pt x="3274944" y="2156617"/>
                      <a:pt x="3275874" y="2158477"/>
                    </a:cubicBezTo>
                    <a:cubicBezTo>
                      <a:pt x="3277734" y="2162197"/>
                      <a:pt x="3281454" y="2164057"/>
                      <a:pt x="3286104" y="2164057"/>
                    </a:cubicBezTo>
                    <a:cubicBezTo>
                      <a:pt x="3287963" y="2164057"/>
                      <a:pt x="3289823" y="2163127"/>
                      <a:pt x="3291683" y="2162197"/>
                    </a:cubicBezTo>
                    <a:cubicBezTo>
                      <a:pt x="3297263" y="2158477"/>
                      <a:pt x="3300983" y="2153827"/>
                      <a:pt x="3304703" y="2149177"/>
                    </a:cubicBezTo>
                    <a:cubicBezTo>
                      <a:pt x="3310283" y="2141738"/>
                      <a:pt x="3315863" y="2134298"/>
                      <a:pt x="3319583" y="2127788"/>
                    </a:cubicBezTo>
                    <a:cubicBezTo>
                      <a:pt x="3324232" y="2121278"/>
                      <a:pt x="3327953" y="2113838"/>
                      <a:pt x="3332602" y="2105469"/>
                    </a:cubicBezTo>
                    <a:cubicBezTo>
                      <a:pt x="3351202" y="2093379"/>
                      <a:pt x="3367011" y="2083149"/>
                      <a:pt x="3383751" y="2076639"/>
                    </a:cubicBezTo>
                    <a:cubicBezTo>
                      <a:pt x="3393051" y="2072919"/>
                      <a:pt x="3400491" y="2070129"/>
                      <a:pt x="3407930" y="2069199"/>
                    </a:cubicBezTo>
                    <a:cubicBezTo>
                      <a:pt x="3409790" y="2069199"/>
                      <a:pt x="3411650" y="2069199"/>
                      <a:pt x="3413510" y="2069199"/>
                    </a:cubicBezTo>
                    <a:cubicBezTo>
                      <a:pt x="3414440" y="2069199"/>
                      <a:pt x="3415370" y="2069199"/>
                      <a:pt x="3416300" y="2069199"/>
                    </a:cubicBezTo>
                    <a:cubicBezTo>
                      <a:pt x="3417230" y="2069199"/>
                      <a:pt x="3419090" y="2070129"/>
                      <a:pt x="3420020" y="2070129"/>
                    </a:cubicBezTo>
                    <a:cubicBezTo>
                      <a:pt x="3420950" y="2070129"/>
                      <a:pt x="3420950" y="2071059"/>
                      <a:pt x="3421880" y="2071059"/>
                    </a:cubicBezTo>
                    <a:cubicBezTo>
                      <a:pt x="3422810" y="2071059"/>
                      <a:pt x="3422810" y="2071989"/>
                      <a:pt x="3423740" y="2071989"/>
                    </a:cubicBezTo>
                    <a:cubicBezTo>
                      <a:pt x="3423740" y="2072919"/>
                      <a:pt x="3424670" y="2072919"/>
                      <a:pt x="3424670" y="2073849"/>
                    </a:cubicBezTo>
                    <a:cubicBezTo>
                      <a:pt x="3425600" y="2075709"/>
                      <a:pt x="3425600" y="2076639"/>
                      <a:pt x="3425600" y="2078499"/>
                    </a:cubicBezTo>
                    <a:cubicBezTo>
                      <a:pt x="3425600" y="2079429"/>
                      <a:pt x="3425600" y="2080359"/>
                      <a:pt x="3425600" y="2080359"/>
                    </a:cubicBezTo>
                    <a:cubicBezTo>
                      <a:pt x="3425600" y="2081289"/>
                      <a:pt x="3425600" y="2082219"/>
                      <a:pt x="3424670" y="2082219"/>
                    </a:cubicBezTo>
                    <a:cubicBezTo>
                      <a:pt x="3423740" y="2084079"/>
                      <a:pt x="3422810" y="2085939"/>
                      <a:pt x="3420950" y="2087799"/>
                    </a:cubicBezTo>
                    <a:cubicBezTo>
                      <a:pt x="3414440" y="2096169"/>
                      <a:pt x="3407001" y="2102678"/>
                      <a:pt x="3398631" y="2109188"/>
                    </a:cubicBezTo>
                    <a:lnTo>
                      <a:pt x="3395841" y="2112908"/>
                    </a:lnTo>
                    <a:lnTo>
                      <a:pt x="3393051" y="2114768"/>
                    </a:lnTo>
                    <a:cubicBezTo>
                      <a:pt x="3386541" y="2120348"/>
                      <a:pt x="3378171" y="2126858"/>
                      <a:pt x="3373521" y="2135228"/>
                    </a:cubicBezTo>
                    <a:cubicBezTo>
                      <a:pt x="3371661" y="2138018"/>
                      <a:pt x="3371661" y="2140808"/>
                      <a:pt x="3373521" y="2143597"/>
                    </a:cubicBezTo>
                    <a:cubicBezTo>
                      <a:pt x="3375381" y="2146388"/>
                      <a:pt x="3378171" y="2148247"/>
                      <a:pt x="3380961" y="2148247"/>
                    </a:cubicBezTo>
                    <a:cubicBezTo>
                      <a:pt x="3387471" y="2148247"/>
                      <a:pt x="3393051" y="2147318"/>
                      <a:pt x="3397701" y="2146388"/>
                    </a:cubicBezTo>
                    <a:cubicBezTo>
                      <a:pt x="3401421" y="2145457"/>
                      <a:pt x="3405141" y="2145457"/>
                      <a:pt x="3409790" y="2145457"/>
                    </a:cubicBezTo>
                    <a:cubicBezTo>
                      <a:pt x="3420020" y="2144527"/>
                      <a:pt x="3427460" y="2144527"/>
                      <a:pt x="3434900" y="2144527"/>
                    </a:cubicBezTo>
                    <a:cubicBezTo>
                      <a:pt x="3439550" y="2144527"/>
                      <a:pt x="3444200" y="2144527"/>
                      <a:pt x="3448850" y="2145457"/>
                    </a:cubicBezTo>
                    <a:cubicBezTo>
                      <a:pt x="3454429" y="2146388"/>
                      <a:pt x="3458149" y="2147318"/>
                      <a:pt x="3462799" y="2148247"/>
                    </a:cubicBezTo>
                    <a:cubicBezTo>
                      <a:pt x="3464659" y="2149177"/>
                      <a:pt x="3466519" y="2150107"/>
                      <a:pt x="3467449" y="2151037"/>
                    </a:cubicBezTo>
                    <a:cubicBezTo>
                      <a:pt x="3468379" y="2151967"/>
                      <a:pt x="3469309" y="2151967"/>
                      <a:pt x="3469309" y="2152897"/>
                    </a:cubicBezTo>
                    <a:cubicBezTo>
                      <a:pt x="3469309" y="2153827"/>
                      <a:pt x="3470239" y="2153827"/>
                      <a:pt x="3470239" y="2154757"/>
                    </a:cubicBezTo>
                    <a:cubicBezTo>
                      <a:pt x="3470239" y="2155687"/>
                      <a:pt x="3470239" y="2156617"/>
                      <a:pt x="3471169" y="2156617"/>
                    </a:cubicBezTo>
                    <a:cubicBezTo>
                      <a:pt x="3471169" y="2157547"/>
                      <a:pt x="3471169" y="2157547"/>
                      <a:pt x="3471169" y="2158477"/>
                    </a:cubicBezTo>
                    <a:lnTo>
                      <a:pt x="3471169" y="2159407"/>
                    </a:lnTo>
                    <a:cubicBezTo>
                      <a:pt x="3470239" y="2160337"/>
                      <a:pt x="3470239" y="2161267"/>
                      <a:pt x="3470239" y="2162197"/>
                    </a:cubicBezTo>
                    <a:cubicBezTo>
                      <a:pt x="3469309" y="2164057"/>
                      <a:pt x="3467449" y="2164987"/>
                      <a:pt x="3466519" y="2165917"/>
                    </a:cubicBezTo>
                    <a:cubicBezTo>
                      <a:pt x="3460939" y="2169637"/>
                      <a:pt x="3455359" y="2173357"/>
                      <a:pt x="3449779" y="2175217"/>
                    </a:cubicBezTo>
                    <a:cubicBezTo>
                      <a:pt x="3442340" y="2178007"/>
                      <a:pt x="3434900" y="2180797"/>
                      <a:pt x="3426530" y="2184517"/>
                    </a:cubicBezTo>
                    <a:lnTo>
                      <a:pt x="3423740" y="2185446"/>
                    </a:lnTo>
                    <a:cubicBezTo>
                      <a:pt x="3417230" y="2187306"/>
                      <a:pt x="3411650" y="2190096"/>
                      <a:pt x="3406071" y="2192886"/>
                    </a:cubicBezTo>
                    <a:cubicBezTo>
                      <a:pt x="3403280" y="2193816"/>
                      <a:pt x="3401421" y="2197536"/>
                      <a:pt x="3401421" y="2200326"/>
                    </a:cubicBezTo>
                    <a:cubicBezTo>
                      <a:pt x="3401421" y="2204046"/>
                      <a:pt x="3404211" y="2207766"/>
                      <a:pt x="3407930" y="2208696"/>
                    </a:cubicBezTo>
                    <a:cubicBezTo>
                      <a:pt x="3412580" y="2210556"/>
                      <a:pt x="3418160" y="2210556"/>
                      <a:pt x="3422810" y="2211486"/>
                    </a:cubicBezTo>
                    <a:lnTo>
                      <a:pt x="3425600" y="2211486"/>
                    </a:lnTo>
                    <a:cubicBezTo>
                      <a:pt x="3428390" y="2211486"/>
                      <a:pt x="3431180" y="2212416"/>
                      <a:pt x="3433970" y="2212416"/>
                    </a:cubicBezTo>
                    <a:cubicBezTo>
                      <a:pt x="3439550" y="2212416"/>
                      <a:pt x="3444200" y="2213346"/>
                      <a:pt x="3449779" y="2214276"/>
                    </a:cubicBezTo>
                    <a:cubicBezTo>
                      <a:pt x="3457219" y="2215206"/>
                      <a:pt x="3465589" y="2216136"/>
                      <a:pt x="3473959" y="2218926"/>
                    </a:cubicBezTo>
                    <a:cubicBezTo>
                      <a:pt x="3476749" y="2219856"/>
                      <a:pt x="3478609" y="2220786"/>
                      <a:pt x="3480469" y="2221716"/>
                    </a:cubicBezTo>
                    <a:cubicBezTo>
                      <a:pt x="3481399" y="2222645"/>
                      <a:pt x="3482329" y="2222645"/>
                      <a:pt x="3482329" y="2223576"/>
                    </a:cubicBezTo>
                    <a:cubicBezTo>
                      <a:pt x="3482329" y="2223576"/>
                      <a:pt x="3483259" y="2224506"/>
                      <a:pt x="3483259" y="2224506"/>
                    </a:cubicBezTo>
                    <a:cubicBezTo>
                      <a:pt x="3483259" y="2224506"/>
                      <a:pt x="3483259" y="2225436"/>
                      <a:pt x="3483259" y="2225436"/>
                    </a:cubicBezTo>
                    <a:lnTo>
                      <a:pt x="3483259" y="2226366"/>
                    </a:lnTo>
                    <a:cubicBezTo>
                      <a:pt x="3483259" y="2226366"/>
                      <a:pt x="3483259" y="2227295"/>
                      <a:pt x="3482329" y="2227295"/>
                    </a:cubicBezTo>
                    <a:cubicBezTo>
                      <a:pt x="3481399" y="2228225"/>
                      <a:pt x="3480469" y="2229155"/>
                      <a:pt x="3479539" y="2230085"/>
                    </a:cubicBezTo>
                    <a:cubicBezTo>
                      <a:pt x="3475819" y="2232875"/>
                      <a:pt x="3472099" y="2234735"/>
                      <a:pt x="3468379" y="2236595"/>
                    </a:cubicBezTo>
                    <a:cubicBezTo>
                      <a:pt x="3459079" y="2240315"/>
                      <a:pt x="3448850" y="2244035"/>
                      <a:pt x="3437690" y="2246825"/>
                    </a:cubicBezTo>
                    <a:lnTo>
                      <a:pt x="3433970" y="2247755"/>
                    </a:lnTo>
                    <a:cubicBezTo>
                      <a:pt x="3426530" y="2249615"/>
                      <a:pt x="3419090" y="2252405"/>
                      <a:pt x="3412580" y="2255195"/>
                    </a:cubicBezTo>
                    <a:cubicBezTo>
                      <a:pt x="3410720" y="2256125"/>
                      <a:pt x="3409790" y="2257985"/>
                      <a:pt x="3408860" y="2258915"/>
                    </a:cubicBezTo>
                    <a:cubicBezTo>
                      <a:pt x="3407930" y="2261705"/>
                      <a:pt x="3407001" y="2264494"/>
                      <a:pt x="3407930" y="2267285"/>
                    </a:cubicBezTo>
                    <a:cubicBezTo>
                      <a:pt x="3408860" y="2271934"/>
                      <a:pt x="3413510" y="2274724"/>
                      <a:pt x="3418160" y="2274724"/>
                    </a:cubicBezTo>
                    <a:lnTo>
                      <a:pt x="3420950" y="2274724"/>
                    </a:lnTo>
                    <a:cubicBezTo>
                      <a:pt x="3427460" y="2274724"/>
                      <a:pt x="3433970" y="2274724"/>
                      <a:pt x="3439550" y="2275654"/>
                    </a:cubicBezTo>
                    <a:cubicBezTo>
                      <a:pt x="3448850" y="2276584"/>
                      <a:pt x="3456289" y="2278444"/>
                      <a:pt x="3462799" y="2281234"/>
                    </a:cubicBezTo>
                    <a:cubicBezTo>
                      <a:pt x="3466519" y="2282164"/>
                      <a:pt x="3469309" y="2284024"/>
                      <a:pt x="3472099" y="2285884"/>
                    </a:cubicBezTo>
                    <a:cubicBezTo>
                      <a:pt x="3473029" y="2286814"/>
                      <a:pt x="3473959" y="2287744"/>
                      <a:pt x="3474889" y="2288674"/>
                    </a:cubicBezTo>
                    <a:cubicBezTo>
                      <a:pt x="3474889" y="2288674"/>
                      <a:pt x="3475819" y="2289604"/>
                      <a:pt x="3475819" y="2289604"/>
                    </a:cubicBezTo>
                    <a:lnTo>
                      <a:pt x="3475819" y="2290534"/>
                    </a:lnTo>
                    <a:cubicBezTo>
                      <a:pt x="3475819" y="2290534"/>
                      <a:pt x="3475819" y="2291464"/>
                      <a:pt x="3475819" y="2291464"/>
                    </a:cubicBezTo>
                    <a:cubicBezTo>
                      <a:pt x="3475819" y="2292394"/>
                      <a:pt x="3474889" y="2292394"/>
                      <a:pt x="3474889" y="2293324"/>
                    </a:cubicBezTo>
                    <a:cubicBezTo>
                      <a:pt x="3473959" y="2295184"/>
                      <a:pt x="3472099" y="2296114"/>
                      <a:pt x="3470239" y="2297974"/>
                    </a:cubicBezTo>
                    <a:cubicBezTo>
                      <a:pt x="3464659" y="2302624"/>
                      <a:pt x="3458149" y="2306343"/>
                      <a:pt x="3448850" y="2310064"/>
                    </a:cubicBezTo>
                    <a:cubicBezTo>
                      <a:pt x="3428390" y="2318433"/>
                      <a:pt x="3407001" y="2326803"/>
                      <a:pt x="3385611" y="2334243"/>
                    </a:cubicBezTo>
                    <a:lnTo>
                      <a:pt x="3383751" y="2335173"/>
                    </a:lnTo>
                    <a:lnTo>
                      <a:pt x="3381891" y="2336103"/>
                    </a:lnTo>
                    <a:cubicBezTo>
                      <a:pt x="3367011" y="2341683"/>
                      <a:pt x="3351202" y="2347263"/>
                      <a:pt x="3335392" y="2353772"/>
                    </a:cubicBezTo>
                    <a:cubicBezTo>
                      <a:pt x="3315863" y="2362142"/>
                      <a:pt x="3295403" y="2370512"/>
                      <a:pt x="3276804" y="2380742"/>
                    </a:cubicBezTo>
                    <a:cubicBezTo>
                      <a:pt x="3260064" y="2389112"/>
                      <a:pt x="3242395" y="2397481"/>
                      <a:pt x="3223795" y="2405851"/>
                    </a:cubicBezTo>
                    <a:cubicBezTo>
                      <a:pt x="3181016" y="2424451"/>
                      <a:pt x="3136377" y="2440260"/>
                      <a:pt x="3089878" y="2453280"/>
                    </a:cubicBezTo>
                    <a:cubicBezTo>
                      <a:pt x="3047099" y="2465370"/>
                      <a:pt x="3000600" y="2474669"/>
                      <a:pt x="2953172" y="2482109"/>
                    </a:cubicBezTo>
                    <a:cubicBezTo>
                      <a:pt x="2896443" y="2490479"/>
                      <a:pt x="2838785" y="2495129"/>
                      <a:pt x="2774616" y="2496989"/>
                    </a:cubicBezTo>
                    <a:cubicBezTo>
                      <a:pt x="2760667" y="2496989"/>
                      <a:pt x="2744857" y="2497919"/>
                      <a:pt x="2727187" y="2497919"/>
                    </a:cubicBezTo>
                    <a:cubicBezTo>
                      <a:pt x="2712308" y="2497919"/>
                      <a:pt x="2697428" y="2497919"/>
                      <a:pt x="2682548" y="2497919"/>
                    </a:cubicBezTo>
                    <a:cubicBezTo>
                      <a:pt x="2645349" y="2496989"/>
                      <a:pt x="2614660" y="2496059"/>
                      <a:pt x="2585831" y="2494199"/>
                    </a:cubicBezTo>
                    <a:cubicBezTo>
                      <a:pt x="2575601" y="2493269"/>
                      <a:pt x="2565371" y="2492339"/>
                      <a:pt x="2554211" y="2491409"/>
                    </a:cubicBezTo>
                    <a:cubicBezTo>
                      <a:pt x="2542122" y="2490479"/>
                      <a:pt x="2531892" y="2488619"/>
                      <a:pt x="2522592" y="2486759"/>
                    </a:cubicBezTo>
                    <a:cubicBezTo>
                      <a:pt x="2523522" y="2484899"/>
                      <a:pt x="2523522" y="2483039"/>
                      <a:pt x="2524452" y="2481179"/>
                    </a:cubicBezTo>
                    <a:cubicBezTo>
                      <a:pt x="2529102" y="2465370"/>
                      <a:pt x="2532822" y="2449560"/>
                      <a:pt x="2537472" y="2434680"/>
                    </a:cubicBezTo>
                    <a:lnTo>
                      <a:pt x="2537472" y="2433750"/>
                    </a:lnTo>
                    <a:cubicBezTo>
                      <a:pt x="2545842" y="2402131"/>
                      <a:pt x="2555142" y="2369582"/>
                      <a:pt x="2563511" y="2337033"/>
                    </a:cubicBezTo>
                    <a:cubicBezTo>
                      <a:pt x="2572811" y="2297974"/>
                      <a:pt x="2580251" y="2268215"/>
                      <a:pt x="2585831" y="2238455"/>
                    </a:cubicBezTo>
                    <a:cubicBezTo>
                      <a:pt x="2590481" y="2213346"/>
                      <a:pt x="2594200" y="2187306"/>
                      <a:pt x="2596060" y="2162197"/>
                    </a:cubicBezTo>
                    <a:cubicBezTo>
                      <a:pt x="2651859" y="2177077"/>
                      <a:pt x="2711378" y="2185446"/>
                      <a:pt x="2773686" y="2186376"/>
                    </a:cubicBezTo>
                    <a:cubicBezTo>
                      <a:pt x="2781126" y="2186376"/>
                      <a:pt x="2787636" y="2186376"/>
                      <a:pt x="2795075" y="2186376"/>
                    </a:cubicBezTo>
                    <a:cubicBezTo>
                      <a:pt x="2846224" y="2186376"/>
                      <a:pt x="2900163" y="2181727"/>
                      <a:pt x="2959682" y="2173357"/>
                    </a:cubicBezTo>
                    <a:cubicBezTo>
                      <a:pt x="2988511" y="2168707"/>
                      <a:pt x="3018270" y="2163127"/>
                      <a:pt x="3050819" y="2156617"/>
                    </a:cubicBezTo>
                    <a:cubicBezTo>
                      <a:pt x="3061049" y="2154757"/>
                      <a:pt x="3070349" y="2151967"/>
                      <a:pt x="3080579" y="2150107"/>
                    </a:cubicBezTo>
                    <a:lnTo>
                      <a:pt x="3093598" y="2147318"/>
                    </a:lnTo>
                    <a:cubicBezTo>
                      <a:pt x="3099178" y="2142668"/>
                      <a:pt x="3105688" y="2140808"/>
                      <a:pt x="3112198" y="2139878"/>
                    </a:cubicBezTo>
                    <a:close/>
                    <a:moveTo>
                      <a:pt x="3105688" y="2120348"/>
                    </a:moveTo>
                    <a:cubicBezTo>
                      <a:pt x="3101038" y="2121278"/>
                      <a:pt x="3097318" y="2122208"/>
                      <a:pt x="3092668" y="2123138"/>
                    </a:cubicBezTo>
                    <a:lnTo>
                      <a:pt x="3091738" y="2123138"/>
                    </a:lnTo>
                    <a:cubicBezTo>
                      <a:pt x="3083368" y="2124998"/>
                      <a:pt x="3075929" y="2126858"/>
                      <a:pt x="3067559" y="2128718"/>
                    </a:cubicBezTo>
                    <a:cubicBezTo>
                      <a:pt x="3052679" y="2131508"/>
                      <a:pt x="3037800" y="2135228"/>
                      <a:pt x="3022920" y="2138018"/>
                    </a:cubicBezTo>
                    <a:cubicBezTo>
                      <a:pt x="2998740" y="2142668"/>
                      <a:pt x="2973631" y="2147318"/>
                      <a:pt x="2949452" y="2151037"/>
                    </a:cubicBezTo>
                    <a:cubicBezTo>
                      <a:pt x="2892723" y="2159407"/>
                      <a:pt x="2839715" y="2163127"/>
                      <a:pt x="2789496" y="2163127"/>
                    </a:cubicBezTo>
                    <a:cubicBezTo>
                      <a:pt x="2758806" y="2163127"/>
                      <a:pt x="2728117" y="2161267"/>
                      <a:pt x="2698358" y="2158477"/>
                    </a:cubicBezTo>
                    <a:lnTo>
                      <a:pt x="2698358" y="2158477"/>
                    </a:lnTo>
                    <a:lnTo>
                      <a:pt x="2698358" y="2158477"/>
                    </a:lnTo>
                    <a:lnTo>
                      <a:pt x="2697428" y="2158477"/>
                    </a:lnTo>
                    <a:lnTo>
                      <a:pt x="2696498" y="2158477"/>
                    </a:lnTo>
                    <a:cubicBezTo>
                      <a:pt x="2691848" y="2157547"/>
                      <a:pt x="2688128" y="2157547"/>
                      <a:pt x="2683478" y="2156617"/>
                    </a:cubicBezTo>
                    <a:cubicBezTo>
                      <a:pt x="2712308" y="2154757"/>
                      <a:pt x="2740207" y="2149177"/>
                      <a:pt x="2767176" y="2140808"/>
                    </a:cubicBezTo>
                    <a:cubicBezTo>
                      <a:pt x="2784846" y="2135228"/>
                      <a:pt x="2804375" y="2127788"/>
                      <a:pt x="2824835" y="2117558"/>
                    </a:cubicBezTo>
                    <a:cubicBezTo>
                      <a:pt x="2842504" y="2109188"/>
                      <a:pt x="2860174" y="2098959"/>
                      <a:pt x="2875984" y="2088729"/>
                    </a:cubicBezTo>
                    <a:cubicBezTo>
                      <a:pt x="2905743" y="2069199"/>
                      <a:pt x="2935502" y="2045020"/>
                      <a:pt x="2966191" y="2014331"/>
                    </a:cubicBezTo>
                    <a:cubicBezTo>
                      <a:pt x="2974561" y="2005961"/>
                      <a:pt x="2983861" y="1996661"/>
                      <a:pt x="2992231" y="1986431"/>
                    </a:cubicBezTo>
                    <a:cubicBezTo>
                      <a:pt x="2994091" y="1992011"/>
                      <a:pt x="2997811" y="1996661"/>
                      <a:pt x="3001531" y="2002241"/>
                    </a:cubicBezTo>
                    <a:cubicBezTo>
                      <a:pt x="3008040" y="2010611"/>
                      <a:pt x="3015480" y="2017121"/>
                      <a:pt x="3022920" y="2022700"/>
                    </a:cubicBezTo>
                    <a:cubicBezTo>
                      <a:pt x="3031290" y="2029210"/>
                      <a:pt x="3038730" y="2032930"/>
                      <a:pt x="3046169" y="2034790"/>
                    </a:cubicBezTo>
                    <a:cubicBezTo>
                      <a:pt x="3050819" y="2036650"/>
                      <a:pt x="3055469" y="2037580"/>
                      <a:pt x="3060119" y="2038510"/>
                    </a:cubicBezTo>
                    <a:cubicBezTo>
                      <a:pt x="3063839" y="2039440"/>
                      <a:pt x="3067559" y="2039440"/>
                      <a:pt x="3071279" y="2039440"/>
                    </a:cubicBezTo>
                    <a:cubicBezTo>
                      <a:pt x="3074069" y="2050600"/>
                      <a:pt x="3077788" y="2061759"/>
                      <a:pt x="3081509" y="2073849"/>
                    </a:cubicBezTo>
                    <a:cubicBezTo>
                      <a:pt x="3084298" y="2081289"/>
                      <a:pt x="3087088" y="2088729"/>
                      <a:pt x="3090808" y="2097098"/>
                    </a:cubicBezTo>
                    <a:cubicBezTo>
                      <a:pt x="3097318" y="2106398"/>
                      <a:pt x="3101038" y="2113838"/>
                      <a:pt x="3105688" y="2120348"/>
                    </a:cubicBezTo>
                    <a:close/>
                    <a:moveTo>
                      <a:pt x="3178226" y="1848795"/>
                    </a:moveTo>
                    <a:cubicBezTo>
                      <a:pt x="3177296" y="1864604"/>
                      <a:pt x="3173576" y="1882274"/>
                      <a:pt x="3167996" y="1899943"/>
                    </a:cubicBezTo>
                    <a:lnTo>
                      <a:pt x="3167996" y="1900874"/>
                    </a:lnTo>
                    <a:cubicBezTo>
                      <a:pt x="3167996" y="1901803"/>
                      <a:pt x="3167066" y="1901803"/>
                      <a:pt x="3167066" y="1902733"/>
                    </a:cubicBezTo>
                    <a:lnTo>
                      <a:pt x="3167996" y="1901803"/>
                    </a:lnTo>
                    <a:cubicBezTo>
                      <a:pt x="3161486" y="1921333"/>
                      <a:pt x="3153117" y="1939932"/>
                      <a:pt x="3142887" y="1954812"/>
                    </a:cubicBezTo>
                    <a:cubicBezTo>
                      <a:pt x="3136377" y="1964112"/>
                      <a:pt x="3129867" y="1972482"/>
                      <a:pt x="3122428" y="1978992"/>
                    </a:cubicBezTo>
                    <a:cubicBezTo>
                      <a:pt x="3115918" y="1984571"/>
                      <a:pt x="3110338" y="1988291"/>
                      <a:pt x="3103828" y="1992011"/>
                    </a:cubicBezTo>
                    <a:cubicBezTo>
                      <a:pt x="3099178" y="1993871"/>
                      <a:pt x="3094528" y="1995731"/>
                      <a:pt x="3089878" y="1996661"/>
                    </a:cubicBezTo>
                    <a:cubicBezTo>
                      <a:pt x="3086158" y="1997591"/>
                      <a:pt x="3082438" y="1997591"/>
                      <a:pt x="3078719" y="1997591"/>
                    </a:cubicBezTo>
                    <a:cubicBezTo>
                      <a:pt x="3074069" y="1997591"/>
                      <a:pt x="3069419" y="1996661"/>
                      <a:pt x="3065699" y="1995731"/>
                    </a:cubicBezTo>
                    <a:cubicBezTo>
                      <a:pt x="3060119" y="1993871"/>
                      <a:pt x="3055469" y="1991081"/>
                      <a:pt x="3049889" y="1988291"/>
                    </a:cubicBezTo>
                    <a:cubicBezTo>
                      <a:pt x="3043379" y="1983641"/>
                      <a:pt x="3037800" y="1978992"/>
                      <a:pt x="3032220" y="1974342"/>
                    </a:cubicBezTo>
                    <a:cubicBezTo>
                      <a:pt x="3026640" y="1969692"/>
                      <a:pt x="3021060" y="1965042"/>
                      <a:pt x="3014550" y="1960392"/>
                    </a:cubicBezTo>
                    <a:cubicBezTo>
                      <a:pt x="3023850" y="1949232"/>
                      <a:pt x="3034080" y="1936213"/>
                      <a:pt x="3044310" y="1923193"/>
                    </a:cubicBezTo>
                    <a:cubicBezTo>
                      <a:pt x="3057329" y="1906453"/>
                      <a:pt x="3069419" y="1887854"/>
                      <a:pt x="3082438" y="1869254"/>
                    </a:cubicBezTo>
                    <a:cubicBezTo>
                      <a:pt x="3083368" y="1869254"/>
                      <a:pt x="3083368" y="1869254"/>
                      <a:pt x="3084298" y="1869254"/>
                    </a:cubicBezTo>
                    <a:lnTo>
                      <a:pt x="3085228" y="1869254"/>
                    </a:lnTo>
                    <a:cubicBezTo>
                      <a:pt x="3089878" y="1869254"/>
                      <a:pt x="3095458" y="1870184"/>
                      <a:pt x="3101038" y="1872044"/>
                    </a:cubicBezTo>
                    <a:cubicBezTo>
                      <a:pt x="3107548" y="1873904"/>
                      <a:pt x="3113128" y="1877624"/>
                      <a:pt x="3119637" y="1881344"/>
                    </a:cubicBezTo>
                    <a:cubicBezTo>
                      <a:pt x="3123358" y="1883204"/>
                      <a:pt x="3125217" y="1885064"/>
                      <a:pt x="3128937" y="1885064"/>
                    </a:cubicBezTo>
                    <a:cubicBezTo>
                      <a:pt x="3128937" y="1885064"/>
                      <a:pt x="3129867" y="1885064"/>
                      <a:pt x="3129867" y="1885064"/>
                    </a:cubicBezTo>
                    <a:cubicBezTo>
                      <a:pt x="3133587" y="1885064"/>
                      <a:pt x="3137307" y="1883204"/>
                      <a:pt x="3140097" y="1880414"/>
                    </a:cubicBezTo>
                    <a:cubicBezTo>
                      <a:pt x="3142887" y="1877624"/>
                      <a:pt x="3143817" y="1872974"/>
                      <a:pt x="3143817" y="1869254"/>
                    </a:cubicBezTo>
                    <a:cubicBezTo>
                      <a:pt x="3143817" y="1865534"/>
                      <a:pt x="3141957" y="1862744"/>
                      <a:pt x="3139167" y="1859954"/>
                    </a:cubicBezTo>
                    <a:cubicBezTo>
                      <a:pt x="3130797" y="1853445"/>
                      <a:pt x="3121498" y="1848795"/>
                      <a:pt x="3111268" y="1846005"/>
                    </a:cubicBezTo>
                    <a:cubicBezTo>
                      <a:pt x="3107548" y="1845075"/>
                      <a:pt x="3104758" y="1844145"/>
                      <a:pt x="3101038" y="1843215"/>
                    </a:cubicBezTo>
                    <a:cubicBezTo>
                      <a:pt x="3110338" y="1830195"/>
                      <a:pt x="3119637" y="1814385"/>
                      <a:pt x="3128937" y="1798576"/>
                    </a:cubicBezTo>
                    <a:cubicBezTo>
                      <a:pt x="3132657" y="1796716"/>
                      <a:pt x="3137307" y="1795786"/>
                      <a:pt x="3141027" y="1794856"/>
                    </a:cubicBezTo>
                    <a:cubicBezTo>
                      <a:pt x="3144747" y="1793926"/>
                      <a:pt x="3148467" y="1793926"/>
                      <a:pt x="3152187" y="1793926"/>
                    </a:cubicBezTo>
                    <a:lnTo>
                      <a:pt x="3153117" y="1793926"/>
                    </a:lnTo>
                    <a:cubicBezTo>
                      <a:pt x="3154977" y="1793926"/>
                      <a:pt x="3157767" y="1794856"/>
                      <a:pt x="3159627" y="1794856"/>
                    </a:cubicBezTo>
                    <a:cubicBezTo>
                      <a:pt x="3161486" y="1795786"/>
                      <a:pt x="3163346" y="1796716"/>
                      <a:pt x="3164277" y="1797646"/>
                    </a:cubicBezTo>
                    <a:cubicBezTo>
                      <a:pt x="3166136" y="1798576"/>
                      <a:pt x="3167066" y="1800436"/>
                      <a:pt x="3168926" y="1801366"/>
                    </a:cubicBezTo>
                    <a:cubicBezTo>
                      <a:pt x="3170786" y="1803226"/>
                      <a:pt x="3171716" y="1806016"/>
                      <a:pt x="3173576" y="1807876"/>
                    </a:cubicBezTo>
                    <a:cubicBezTo>
                      <a:pt x="3175436" y="1811596"/>
                      <a:pt x="3177296" y="1816246"/>
                      <a:pt x="3178226" y="1820895"/>
                    </a:cubicBezTo>
                    <a:cubicBezTo>
                      <a:pt x="3178226" y="1830195"/>
                      <a:pt x="3179156" y="1838565"/>
                      <a:pt x="3178226" y="1848795"/>
                    </a:cubicBezTo>
                    <a:close/>
                  </a:path>
                </a:pathLst>
              </a:custGeom>
              <a:solidFill>
                <a:srgbClr val="0E0E0E"/>
              </a:solidFill>
              <a:ln w="93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2" name="Graphic 12">
            <a:extLst>
              <a:ext uri="{FF2B5EF4-FFF2-40B4-BE49-F238E27FC236}">
                <a16:creationId xmlns:a16="http://schemas.microsoft.com/office/drawing/2014/main" xmlns="" id="{0BB12101-8F50-668D-5655-1C434AEBB57D}"/>
              </a:ext>
            </a:extLst>
          </p:cNvPr>
          <p:cNvGrpSpPr/>
          <p:nvPr/>
        </p:nvGrpSpPr>
        <p:grpSpPr>
          <a:xfrm>
            <a:off x="6368258" y="4645890"/>
            <a:ext cx="2041200" cy="1195356"/>
            <a:chOff x="6275686" y="3810884"/>
            <a:chExt cx="2041200" cy="1195356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9A0B0C40-0C46-E077-C8D1-648E5AC773CA}"/>
                </a:ext>
              </a:extLst>
            </p:cNvPr>
            <p:cNvSpPr/>
            <p:nvPr/>
          </p:nvSpPr>
          <p:spPr>
            <a:xfrm>
              <a:off x="6313229" y="3918482"/>
              <a:ext cx="1861880" cy="1087758"/>
            </a:xfrm>
            <a:custGeom>
              <a:avLst/>
              <a:gdLst>
                <a:gd name="connsiteX0" fmla="*/ 1102408 w 1861880"/>
                <a:gd name="connsiteY0" fmla="*/ 8985 h 1087758"/>
                <a:gd name="connsiteX1" fmla="*/ 923853 w 1861880"/>
                <a:gd name="connsiteY1" fmla="*/ 7125 h 1087758"/>
                <a:gd name="connsiteX2" fmla="*/ 802956 w 1861880"/>
                <a:gd name="connsiteY2" fmla="*/ 46184 h 1087758"/>
                <a:gd name="connsiteX3" fmla="*/ 691358 w 1861880"/>
                <a:gd name="connsiteY3" fmla="*/ 123372 h 1087758"/>
                <a:gd name="connsiteX4" fmla="*/ 570461 w 1861880"/>
                <a:gd name="connsiteY4" fmla="*/ 254499 h 1087758"/>
                <a:gd name="connsiteX5" fmla="*/ 523962 w 1861880"/>
                <a:gd name="connsiteY5" fmla="*/ 327967 h 1087758"/>
                <a:gd name="connsiteX6" fmla="*/ 505363 w 1861880"/>
                <a:gd name="connsiteY6" fmla="*/ 365166 h 1087758"/>
                <a:gd name="connsiteX7" fmla="*/ 492343 w 1861880"/>
                <a:gd name="connsiteY7" fmla="*/ 393066 h 1087758"/>
                <a:gd name="connsiteX8" fmla="*/ 469094 w 1861880"/>
                <a:gd name="connsiteY8" fmla="*/ 429335 h 1087758"/>
                <a:gd name="connsiteX9" fmla="*/ 455144 w 1861880"/>
                <a:gd name="connsiteY9" fmla="*/ 441425 h 1087758"/>
                <a:gd name="connsiteX10" fmla="*/ 441194 w 1861880"/>
                <a:gd name="connsiteY10" fmla="*/ 447934 h 1087758"/>
                <a:gd name="connsiteX11" fmla="*/ 423525 w 1861880"/>
                <a:gd name="connsiteY11" fmla="*/ 450724 h 1087758"/>
                <a:gd name="connsiteX12" fmla="*/ 398415 w 1861880"/>
                <a:gd name="connsiteY12" fmla="*/ 447934 h 1087758"/>
                <a:gd name="connsiteX13" fmla="*/ 390976 w 1861880"/>
                <a:gd name="connsiteY13" fmla="*/ 446075 h 1087758"/>
                <a:gd name="connsiteX14" fmla="*/ 358427 w 1861880"/>
                <a:gd name="connsiteY14" fmla="*/ 436775 h 1087758"/>
                <a:gd name="connsiteX15" fmla="*/ 325877 w 1861880"/>
                <a:gd name="connsiteY15" fmla="*/ 427475 h 1087758"/>
                <a:gd name="connsiteX16" fmla="*/ 311928 w 1861880"/>
                <a:gd name="connsiteY16" fmla="*/ 424685 h 1087758"/>
                <a:gd name="connsiteX17" fmla="*/ 255199 w 1861880"/>
                <a:gd name="connsiteY17" fmla="*/ 429335 h 1087758"/>
                <a:gd name="connsiteX18" fmla="*/ 207770 w 1861880"/>
                <a:gd name="connsiteY18" fmla="*/ 497223 h 1087758"/>
                <a:gd name="connsiteX19" fmla="*/ 202190 w 1861880"/>
                <a:gd name="connsiteY19" fmla="*/ 539072 h 1087758"/>
                <a:gd name="connsiteX20" fmla="*/ 202190 w 1861880"/>
                <a:gd name="connsiteY20" fmla="*/ 545582 h 1087758"/>
                <a:gd name="connsiteX21" fmla="*/ 200330 w 1861880"/>
                <a:gd name="connsiteY21" fmla="*/ 569761 h 1087758"/>
                <a:gd name="connsiteX22" fmla="*/ 197540 w 1861880"/>
                <a:gd name="connsiteY22" fmla="*/ 578131 h 1087758"/>
                <a:gd name="connsiteX23" fmla="*/ 192890 w 1861880"/>
                <a:gd name="connsiteY23" fmla="*/ 584641 h 1087758"/>
                <a:gd name="connsiteX24" fmla="*/ 183590 w 1861880"/>
                <a:gd name="connsiteY24" fmla="*/ 592081 h 1087758"/>
                <a:gd name="connsiteX25" fmla="*/ 145462 w 1861880"/>
                <a:gd name="connsiteY25" fmla="*/ 608821 h 1087758"/>
                <a:gd name="connsiteX26" fmla="*/ 126862 w 1861880"/>
                <a:gd name="connsiteY26" fmla="*/ 614400 h 1087758"/>
                <a:gd name="connsiteX27" fmla="*/ 56184 w 1861880"/>
                <a:gd name="connsiteY27" fmla="*/ 640440 h 1087758"/>
                <a:gd name="connsiteX28" fmla="*/ 15265 w 1861880"/>
                <a:gd name="connsiteY28" fmla="*/ 675779 h 1087758"/>
                <a:gd name="connsiteX29" fmla="*/ 4105 w 1861880"/>
                <a:gd name="connsiteY29" fmla="*/ 699958 h 1087758"/>
                <a:gd name="connsiteX30" fmla="*/ 1315 w 1861880"/>
                <a:gd name="connsiteY30" fmla="*/ 714838 h 1087758"/>
                <a:gd name="connsiteX31" fmla="*/ 1315 w 1861880"/>
                <a:gd name="connsiteY31" fmla="*/ 727858 h 1087758"/>
                <a:gd name="connsiteX32" fmla="*/ 385 w 1861880"/>
                <a:gd name="connsiteY32" fmla="*/ 747387 h 1087758"/>
                <a:gd name="connsiteX33" fmla="*/ 16195 w 1861880"/>
                <a:gd name="connsiteY33" fmla="*/ 781796 h 1087758"/>
                <a:gd name="connsiteX34" fmla="*/ 45024 w 1861880"/>
                <a:gd name="connsiteY34" fmla="*/ 809696 h 1087758"/>
                <a:gd name="connsiteX35" fmla="*/ 85943 w 1861880"/>
                <a:gd name="connsiteY35" fmla="*/ 834805 h 1087758"/>
                <a:gd name="connsiteX36" fmla="*/ 130582 w 1861880"/>
                <a:gd name="connsiteY36" fmla="*/ 851545 h 1087758"/>
                <a:gd name="connsiteX37" fmla="*/ 153832 w 1861880"/>
                <a:gd name="connsiteY37" fmla="*/ 857124 h 1087758"/>
                <a:gd name="connsiteX38" fmla="*/ 163131 w 1861880"/>
                <a:gd name="connsiteY38" fmla="*/ 858984 h 1087758"/>
                <a:gd name="connsiteX39" fmla="*/ 200330 w 1861880"/>
                <a:gd name="connsiteY39" fmla="*/ 867354 h 1087758"/>
                <a:gd name="connsiteX40" fmla="*/ 198470 w 1861880"/>
                <a:gd name="connsiteY40" fmla="*/ 866424 h 1087758"/>
                <a:gd name="connsiteX41" fmla="*/ 487693 w 1861880"/>
                <a:gd name="connsiteY41" fmla="*/ 942682 h 1087758"/>
                <a:gd name="connsiteX42" fmla="*/ 564881 w 1861880"/>
                <a:gd name="connsiteY42" fmla="*/ 964072 h 1087758"/>
                <a:gd name="connsiteX43" fmla="*/ 749947 w 1861880"/>
                <a:gd name="connsiteY43" fmla="*/ 1011501 h 1087758"/>
                <a:gd name="connsiteX44" fmla="*/ 889443 w 1861880"/>
                <a:gd name="connsiteY44" fmla="*/ 1040330 h 1087758"/>
                <a:gd name="connsiteX45" fmla="*/ 908973 w 1861880"/>
                <a:gd name="connsiteY45" fmla="*/ 1044050 h 1087758"/>
                <a:gd name="connsiteX46" fmla="*/ 1069859 w 1861880"/>
                <a:gd name="connsiteY46" fmla="*/ 1057999 h 1087758"/>
                <a:gd name="connsiteX47" fmla="*/ 1162857 w 1861880"/>
                <a:gd name="connsiteY47" fmla="*/ 1050560 h 1087758"/>
                <a:gd name="connsiteX48" fmla="*/ 1205636 w 1861880"/>
                <a:gd name="connsiteY48" fmla="*/ 1038470 h 1087758"/>
                <a:gd name="connsiteX49" fmla="*/ 1241905 w 1861880"/>
                <a:gd name="connsiteY49" fmla="*/ 1019870 h 1087758"/>
                <a:gd name="connsiteX50" fmla="*/ 1268874 w 1861880"/>
                <a:gd name="connsiteY50" fmla="*/ 993831 h 1087758"/>
                <a:gd name="connsiteX51" fmla="*/ 1285613 w 1861880"/>
                <a:gd name="connsiteY51" fmla="*/ 955702 h 1087758"/>
                <a:gd name="connsiteX52" fmla="*/ 1288404 w 1861880"/>
                <a:gd name="connsiteY52" fmla="*/ 925013 h 1087758"/>
                <a:gd name="connsiteX53" fmla="*/ 1289333 w 1861880"/>
                <a:gd name="connsiteY53" fmla="*/ 935243 h 1087758"/>
                <a:gd name="connsiteX54" fmla="*/ 1295843 w 1861880"/>
                <a:gd name="connsiteY54" fmla="*/ 961282 h 1087758"/>
                <a:gd name="connsiteX55" fmla="*/ 1307933 w 1861880"/>
                <a:gd name="connsiteY55" fmla="*/ 983601 h 1087758"/>
                <a:gd name="connsiteX56" fmla="*/ 1325603 w 1861880"/>
                <a:gd name="connsiteY56" fmla="*/ 1001271 h 1087758"/>
                <a:gd name="connsiteX57" fmla="*/ 1353502 w 1861880"/>
                <a:gd name="connsiteY57" fmla="*/ 1015220 h 1087758"/>
                <a:gd name="connsiteX58" fmla="*/ 1400931 w 1861880"/>
                <a:gd name="connsiteY58" fmla="*/ 1027310 h 1087758"/>
                <a:gd name="connsiteX59" fmla="*/ 1422320 w 1861880"/>
                <a:gd name="connsiteY59" fmla="*/ 1031030 h 1087758"/>
                <a:gd name="connsiteX60" fmla="*/ 1494858 w 1861880"/>
                <a:gd name="connsiteY60" fmla="*/ 1037540 h 1087758"/>
                <a:gd name="connsiteX61" fmla="*/ 1518108 w 1861880"/>
                <a:gd name="connsiteY61" fmla="*/ 1038470 h 1087758"/>
                <a:gd name="connsiteX62" fmla="*/ 1568327 w 1861880"/>
                <a:gd name="connsiteY62" fmla="*/ 1041260 h 1087758"/>
                <a:gd name="connsiteX63" fmla="*/ 1602736 w 1861880"/>
                <a:gd name="connsiteY63" fmla="*/ 1044980 h 1087758"/>
                <a:gd name="connsiteX64" fmla="*/ 1622265 w 1861880"/>
                <a:gd name="connsiteY64" fmla="*/ 1047770 h 1087758"/>
                <a:gd name="connsiteX65" fmla="*/ 1628775 w 1861880"/>
                <a:gd name="connsiteY65" fmla="*/ 1048700 h 1087758"/>
                <a:gd name="connsiteX66" fmla="*/ 1659464 w 1861880"/>
                <a:gd name="connsiteY66" fmla="*/ 1057999 h 1087758"/>
                <a:gd name="connsiteX67" fmla="*/ 1666904 w 1861880"/>
                <a:gd name="connsiteY67" fmla="*/ 1059860 h 1087758"/>
                <a:gd name="connsiteX68" fmla="*/ 1721773 w 1861880"/>
                <a:gd name="connsiteY68" fmla="*/ 1075669 h 1087758"/>
                <a:gd name="connsiteX69" fmla="*/ 1761762 w 1861880"/>
                <a:gd name="connsiteY69" fmla="*/ 1084969 h 1087758"/>
                <a:gd name="connsiteX70" fmla="*/ 1776642 w 1861880"/>
                <a:gd name="connsiteY70" fmla="*/ 1086829 h 1087758"/>
                <a:gd name="connsiteX71" fmla="*/ 1799891 w 1861880"/>
                <a:gd name="connsiteY71" fmla="*/ 1087759 h 1087758"/>
                <a:gd name="connsiteX72" fmla="*/ 1818491 w 1861880"/>
                <a:gd name="connsiteY72" fmla="*/ 1083109 h 1087758"/>
                <a:gd name="connsiteX73" fmla="*/ 1860340 w 1861880"/>
                <a:gd name="connsiteY73" fmla="*/ 995691 h 1087758"/>
                <a:gd name="connsiteX74" fmla="*/ 1861269 w 1861880"/>
                <a:gd name="connsiteY74" fmla="*/ 935243 h 1087758"/>
                <a:gd name="connsiteX75" fmla="*/ 1856620 w 1861880"/>
                <a:gd name="connsiteY75" fmla="*/ 878514 h 1087758"/>
                <a:gd name="connsiteX76" fmla="*/ 1783151 w 1861880"/>
                <a:gd name="connsiteY76" fmla="*/ 619980 h 1087758"/>
                <a:gd name="connsiteX77" fmla="*/ 1705033 w 1861880"/>
                <a:gd name="connsiteY77" fmla="*/ 471184 h 1087758"/>
                <a:gd name="connsiteX78" fmla="*/ 1608316 w 1861880"/>
                <a:gd name="connsiteY78" fmla="*/ 333547 h 1087758"/>
                <a:gd name="connsiteX79" fmla="*/ 1512528 w 1861880"/>
                <a:gd name="connsiteY79" fmla="*/ 228460 h 1087758"/>
                <a:gd name="connsiteX80" fmla="*/ 1410231 w 1861880"/>
                <a:gd name="connsiteY80" fmla="*/ 144762 h 1087758"/>
                <a:gd name="connsiteX81" fmla="*/ 1295843 w 1861880"/>
                <a:gd name="connsiteY81" fmla="*/ 76873 h 1087758"/>
                <a:gd name="connsiteX82" fmla="*/ 1175876 w 1861880"/>
                <a:gd name="connsiteY82" fmla="*/ 29445 h 1087758"/>
                <a:gd name="connsiteX83" fmla="*/ 1102408 w 1861880"/>
                <a:gd name="connsiteY83" fmla="*/ 8985 h 1087758"/>
                <a:gd name="connsiteX84" fmla="*/ 1102408 w 1861880"/>
                <a:gd name="connsiteY84" fmla="*/ 8985 h 1087758"/>
                <a:gd name="connsiteX85" fmla="*/ 1067069 w 1861880"/>
                <a:gd name="connsiteY85" fmla="*/ 762267 h 1087758"/>
                <a:gd name="connsiteX86" fmla="*/ 1044750 w 1861880"/>
                <a:gd name="connsiteY86" fmla="*/ 757617 h 1087758"/>
                <a:gd name="connsiteX87" fmla="*/ 1003830 w 1861880"/>
                <a:gd name="connsiteY87" fmla="*/ 743667 h 1087758"/>
                <a:gd name="connsiteX88" fmla="*/ 986161 w 1861880"/>
                <a:gd name="connsiteY88" fmla="*/ 731577 h 1087758"/>
                <a:gd name="connsiteX89" fmla="*/ 975931 w 1861880"/>
                <a:gd name="connsiteY89" fmla="*/ 719488 h 1087758"/>
                <a:gd name="connsiteX90" fmla="*/ 968491 w 1861880"/>
                <a:gd name="connsiteY90" fmla="*/ 702748 h 1087758"/>
                <a:gd name="connsiteX91" fmla="*/ 963841 w 1861880"/>
                <a:gd name="connsiteY91" fmla="*/ 675779 h 1087758"/>
                <a:gd name="connsiteX92" fmla="*/ 966631 w 1861880"/>
                <a:gd name="connsiteY92" fmla="*/ 647879 h 1087758"/>
                <a:gd name="connsiteX93" fmla="*/ 976861 w 1861880"/>
                <a:gd name="connsiteY93" fmla="*/ 620910 h 1087758"/>
                <a:gd name="connsiteX94" fmla="*/ 997320 w 1861880"/>
                <a:gd name="connsiteY94" fmla="*/ 592081 h 1087758"/>
                <a:gd name="connsiteX95" fmla="*/ 1028940 w 1861880"/>
                <a:gd name="connsiteY95" fmla="*/ 565112 h 1087758"/>
                <a:gd name="connsiteX96" fmla="*/ 1069859 w 1861880"/>
                <a:gd name="connsiteY96" fmla="*/ 546512 h 1087758"/>
                <a:gd name="connsiteX97" fmla="*/ 1108918 w 1861880"/>
                <a:gd name="connsiteY97" fmla="*/ 540002 h 1087758"/>
                <a:gd name="connsiteX98" fmla="*/ 1137747 w 1861880"/>
                <a:gd name="connsiteY98" fmla="*/ 542792 h 1087758"/>
                <a:gd name="connsiteX99" fmla="*/ 1141467 w 1861880"/>
                <a:gd name="connsiteY99" fmla="*/ 543722 h 1087758"/>
                <a:gd name="connsiteX100" fmla="*/ 1167507 w 1861880"/>
                <a:gd name="connsiteY100" fmla="*/ 553022 h 1087758"/>
                <a:gd name="connsiteX101" fmla="*/ 1196336 w 1861880"/>
                <a:gd name="connsiteY101" fmla="*/ 573481 h 1087758"/>
                <a:gd name="connsiteX102" fmla="*/ 1227955 w 1861880"/>
                <a:gd name="connsiteY102" fmla="*/ 610680 h 1087758"/>
                <a:gd name="connsiteX103" fmla="*/ 1261434 w 1861880"/>
                <a:gd name="connsiteY103" fmla="*/ 686009 h 1087758"/>
                <a:gd name="connsiteX104" fmla="*/ 1278174 w 1861880"/>
                <a:gd name="connsiteY104" fmla="*/ 759477 h 1087758"/>
                <a:gd name="connsiteX105" fmla="*/ 1283754 w 1861880"/>
                <a:gd name="connsiteY105" fmla="*/ 796676 h 1087758"/>
                <a:gd name="connsiteX106" fmla="*/ 1286544 w 1861880"/>
                <a:gd name="connsiteY106" fmla="*/ 829225 h 1087758"/>
                <a:gd name="connsiteX107" fmla="*/ 1285613 w 1861880"/>
                <a:gd name="connsiteY107" fmla="*/ 867354 h 1087758"/>
                <a:gd name="connsiteX108" fmla="*/ 1284684 w 1861880"/>
                <a:gd name="connsiteY108" fmla="*/ 912923 h 1087758"/>
                <a:gd name="connsiteX109" fmla="*/ 1284684 w 1861880"/>
                <a:gd name="connsiteY109" fmla="*/ 910133 h 1087758"/>
                <a:gd name="connsiteX110" fmla="*/ 1280034 w 1861880"/>
                <a:gd name="connsiteY110" fmla="*/ 886884 h 1087758"/>
                <a:gd name="connsiteX111" fmla="*/ 1269804 w 1861880"/>
                <a:gd name="connsiteY111" fmla="*/ 858054 h 1087758"/>
                <a:gd name="connsiteX112" fmla="*/ 1238185 w 1861880"/>
                <a:gd name="connsiteY112" fmla="*/ 816205 h 1087758"/>
                <a:gd name="connsiteX113" fmla="*/ 1197266 w 1861880"/>
                <a:gd name="connsiteY113" fmla="*/ 791096 h 1087758"/>
                <a:gd name="connsiteX114" fmla="*/ 1152627 w 1861880"/>
                <a:gd name="connsiteY114" fmla="*/ 777146 h 1087758"/>
                <a:gd name="connsiteX115" fmla="*/ 1121938 w 1861880"/>
                <a:gd name="connsiteY115" fmla="*/ 770637 h 1087758"/>
                <a:gd name="connsiteX116" fmla="*/ 1102408 w 1861880"/>
                <a:gd name="connsiteY116" fmla="*/ 766917 h 1087758"/>
                <a:gd name="connsiteX117" fmla="*/ 1096828 w 1861880"/>
                <a:gd name="connsiteY117" fmla="*/ 765987 h 1087758"/>
                <a:gd name="connsiteX118" fmla="*/ 1067069 w 1861880"/>
                <a:gd name="connsiteY118" fmla="*/ 762267 h 1087758"/>
                <a:gd name="connsiteX119" fmla="*/ 1067069 w 1861880"/>
                <a:gd name="connsiteY119" fmla="*/ 762267 h 1087758"/>
                <a:gd name="connsiteX120" fmla="*/ 794586 w 1861880"/>
                <a:gd name="connsiteY120" fmla="*/ 981741 h 1087758"/>
                <a:gd name="connsiteX121" fmla="*/ 792725 w 1861880"/>
                <a:gd name="connsiteY121" fmla="*/ 981741 h 1087758"/>
                <a:gd name="connsiteX122" fmla="*/ 791796 w 1861880"/>
                <a:gd name="connsiteY122" fmla="*/ 981741 h 1087758"/>
                <a:gd name="connsiteX123" fmla="*/ 789936 w 1861880"/>
                <a:gd name="connsiteY123" fmla="*/ 980811 h 1087758"/>
                <a:gd name="connsiteX124" fmla="*/ 794586 w 1861880"/>
                <a:gd name="connsiteY124" fmla="*/ 981741 h 1087758"/>
                <a:gd name="connsiteX125" fmla="*/ 794586 w 1861880"/>
                <a:gd name="connsiteY125" fmla="*/ 981741 h 1087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1861880" h="1087758">
                  <a:moveTo>
                    <a:pt x="1102408" y="8985"/>
                  </a:moveTo>
                  <a:cubicBezTo>
                    <a:pt x="1040100" y="-2175"/>
                    <a:pt x="980581" y="-3105"/>
                    <a:pt x="923853" y="7125"/>
                  </a:cubicBezTo>
                  <a:cubicBezTo>
                    <a:pt x="882004" y="13635"/>
                    <a:pt x="842015" y="26655"/>
                    <a:pt x="802956" y="46184"/>
                  </a:cubicBezTo>
                  <a:cubicBezTo>
                    <a:pt x="763896" y="64784"/>
                    <a:pt x="726697" y="90823"/>
                    <a:pt x="691358" y="123372"/>
                  </a:cubicBezTo>
                  <a:cubicBezTo>
                    <a:pt x="642070" y="168941"/>
                    <a:pt x="602080" y="211720"/>
                    <a:pt x="570461" y="254499"/>
                  </a:cubicBezTo>
                  <a:cubicBezTo>
                    <a:pt x="553722" y="277749"/>
                    <a:pt x="537912" y="301928"/>
                    <a:pt x="523962" y="327967"/>
                  </a:cubicBezTo>
                  <a:cubicBezTo>
                    <a:pt x="517452" y="340057"/>
                    <a:pt x="510942" y="353077"/>
                    <a:pt x="505363" y="365166"/>
                  </a:cubicBezTo>
                  <a:cubicBezTo>
                    <a:pt x="500713" y="374466"/>
                    <a:pt x="496993" y="383766"/>
                    <a:pt x="492343" y="393066"/>
                  </a:cubicBezTo>
                  <a:cubicBezTo>
                    <a:pt x="483973" y="408875"/>
                    <a:pt x="476533" y="420035"/>
                    <a:pt x="469094" y="429335"/>
                  </a:cubicBezTo>
                  <a:cubicBezTo>
                    <a:pt x="464444" y="433985"/>
                    <a:pt x="459794" y="437705"/>
                    <a:pt x="455144" y="441425"/>
                  </a:cubicBezTo>
                  <a:cubicBezTo>
                    <a:pt x="450494" y="444214"/>
                    <a:pt x="446774" y="446075"/>
                    <a:pt x="441194" y="447934"/>
                  </a:cubicBezTo>
                  <a:cubicBezTo>
                    <a:pt x="435615" y="449794"/>
                    <a:pt x="430034" y="450724"/>
                    <a:pt x="423525" y="450724"/>
                  </a:cubicBezTo>
                  <a:cubicBezTo>
                    <a:pt x="416085" y="450724"/>
                    <a:pt x="407715" y="449794"/>
                    <a:pt x="398415" y="447934"/>
                  </a:cubicBezTo>
                  <a:cubicBezTo>
                    <a:pt x="395626" y="447934"/>
                    <a:pt x="392835" y="447005"/>
                    <a:pt x="390976" y="446075"/>
                  </a:cubicBezTo>
                  <a:cubicBezTo>
                    <a:pt x="379816" y="443284"/>
                    <a:pt x="368656" y="439565"/>
                    <a:pt x="358427" y="436775"/>
                  </a:cubicBezTo>
                  <a:cubicBezTo>
                    <a:pt x="347267" y="433055"/>
                    <a:pt x="337037" y="430265"/>
                    <a:pt x="325877" y="427475"/>
                  </a:cubicBezTo>
                  <a:cubicBezTo>
                    <a:pt x="320297" y="426545"/>
                    <a:pt x="315647" y="425615"/>
                    <a:pt x="311928" y="424685"/>
                  </a:cubicBezTo>
                  <a:cubicBezTo>
                    <a:pt x="288678" y="420965"/>
                    <a:pt x="271008" y="421895"/>
                    <a:pt x="255199" y="429335"/>
                  </a:cubicBezTo>
                  <a:cubicBezTo>
                    <a:pt x="227299" y="442355"/>
                    <a:pt x="214280" y="473974"/>
                    <a:pt x="207770" y="497223"/>
                  </a:cubicBezTo>
                  <a:cubicBezTo>
                    <a:pt x="204980" y="510243"/>
                    <a:pt x="203120" y="523263"/>
                    <a:pt x="202190" y="539072"/>
                  </a:cubicBezTo>
                  <a:lnTo>
                    <a:pt x="202190" y="545582"/>
                  </a:lnTo>
                  <a:cubicBezTo>
                    <a:pt x="202190" y="553952"/>
                    <a:pt x="201260" y="562322"/>
                    <a:pt x="200330" y="569761"/>
                  </a:cubicBezTo>
                  <a:cubicBezTo>
                    <a:pt x="199400" y="572552"/>
                    <a:pt x="198470" y="575341"/>
                    <a:pt x="197540" y="578131"/>
                  </a:cubicBezTo>
                  <a:cubicBezTo>
                    <a:pt x="196610" y="579991"/>
                    <a:pt x="194750" y="582781"/>
                    <a:pt x="192890" y="584641"/>
                  </a:cubicBezTo>
                  <a:cubicBezTo>
                    <a:pt x="190100" y="587431"/>
                    <a:pt x="187311" y="589291"/>
                    <a:pt x="183590" y="592081"/>
                  </a:cubicBezTo>
                  <a:cubicBezTo>
                    <a:pt x="172431" y="598591"/>
                    <a:pt x="161271" y="603241"/>
                    <a:pt x="145462" y="608821"/>
                  </a:cubicBezTo>
                  <a:cubicBezTo>
                    <a:pt x="138952" y="610680"/>
                    <a:pt x="132442" y="612540"/>
                    <a:pt x="126862" y="614400"/>
                  </a:cubicBezTo>
                  <a:cubicBezTo>
                    <a:pt x="102683" y="620910"/>
                    <a:pt x="78503" y="628350"/>
                    <a:pt x="56184" y="640440"/>
                  </a:cubicBezTo>
                  <a:cubicBezTo>
                    <a:pt x="38514" y="650670"/>
                    <a:pt x="24565" y="661829"/>
                    <a:pt x="15265" y="675779"/>
                  </a:cubicBezTo>
                  <a:cubicBezTo>
                    <a:pt x="10615" y="683219"/>
                    <a:pt x="5965" y="690658"/>
                    <a:pt x="4105" y="699958"/>
                  </a:cubicBezTo>
                  <a:cubicBezTo>
                    <a:pt x="3175" y="704608"/>
                    <a:pt x="2245" y="709258"/>
                    <a:pt x="1315" y="714838"/>
                  </a:cubicBezTo>
                  <a:cubicBezTo>
                    <a:pt x="385" y="719488"/>
                    <a:pt x="1315" y="724138"/>
                    <a:pt x="1315" y="727858"/>
                  </a:cubicBezTo>
                  <a:cubicBezTo>
                    <a:pt x="385" y="734367"/>
                    <a:pt x="-545" y="739947"/>
                    <a:pt x="385" y="747387"/>
                  </a:cubicBezTo>
                  <a:cubicBezTo>
                    <a:pt x="2245" y="758547"/>
                    <a:pt x="6895" y="768776"/>
                    <a:pt x="16195" y="781796"/>
                  </a:cubicBezTo>
                  <a:cubicBezTo>
                    <a:pt x="24565" y="793886"/>
                    <a:pt x="36654" y="803186"/>
                    <a:pt x="45024" y="809696"/>
                  </a:cubicBezTo>
                  <a:cubicBezTo>
                    <a:pt x="56184" y="818065"/>
                    <a:pt x="69203" y="826435"/>
                    <a:pt x="85943" y="834805"/>
                  </a:cubicBezTo>
                  <a:cubicBezTo>
                    <a:pt x="99892" y="841315"/>
                    <a:pt x="114772" y="846895"/>
                    <a:pt x="130582" y="851545"/>
                  </a:cubicBezTo>
                  <a:cubicBezTo>
                    <a:pt x="138022" y="853404"/>
                    <a:pt x="146391" y="855265"/>
                    <a:pt x="153832" y="857124"/>
                  </a:cubicBezTo>
                  <a:cubicBezTo>
                    <a:pt x="156621" y="858054"/>
                    <a:pt x="160341" y="858054"/>
                    <a:pt x="163131" y="858984"/>
                  </a:cubicBezTo>
                  <a:cubicBezTo>
                    <a:pt x="175221" y="861774"/>
                    <a:pt x="188240" y="864564"/>
                    <a:pt x="200330" y="867354"/>
                  </a:cubicBezTo>
                  <a:lnTo>
                    <a:pt x="198470" y="866424"/>
                  </a:lnTo>
                  <a:cubicBezTo>
                    <a:pt x="295188" y="888744"/>
                    <a:pt x="392835" y="915713"/>
                    <a:pt x="487693" y="942682"/>
                  </a:cubicBezTo>
                  <a:cubicBezTo>
                    <a:pt x="513732" y="950122"/>
                    <a:pt x="538842" y="956632"/>
                    <a:pt x="564881" y="964072"/>
                  </a:cubicBezTo>
                  <a:cubicBezTo>
                    <a:pt x="639279" y="984531"/>
                    <a:pt x="696938" y="999411"/>
                    <a:pt x="749947" y="1011501"/>
                  </a:cubicBezTo>
                  <a:cubicBezTo>
                    <a:pt x="802956" y="1024520"/>
                    <a:pt x="847594" y="1032890"/>
                    <a:pt x="889443" y="1040330"/>
                  </a:cubicBezTo>
                  <a:cubicBezTo>
                    <a:pt x="895953" y="1041260"/>
                    <a:pt x="902463" y="1042190"/>
                    <a:pt x="908973" y="1044050"/>
                  </a:cubicBezTo>
                  <a:cubicBezTo>
                    <a:pt x="964771" y="1053350"/>
                    <a:pt x="1019640" y="1057999"/>
                    <a:pt x="1069859" y="1057999"/>
                  </a:cubicBezTo>
                  <a:cubicBezTo>
                    <a:pt x="1106128" y="1057999"/>
                    <a:pt x="1135887" y="1056140"/>
                    <a:pt x="1162857" y="1050560"/>
                  </a:cubicBezTo>
                  <a:cubicBezTo>
                    <a:pt x="1177736" y="1047770"/>
                    <a:pt x="1191686" y="1044050"/>
                    <a:pt x="1205636" y="1038470"/>
                  </a:cubicBezTo>
                  <a:cubicBezTo>
                    <a:pt x="1217725" y="1033820"/>
                    <a:pt x="1229815" y="1028240"/>
                    <a:pt x="1241905" y="1019870"/>
                  </a:cubicBezTo>
                  <a:cubicBezTo>
                    <a:pt x="1252134" y="1013361"/>
                    <a:pt x="1261434" y="1004061"/>
                    <a:pt x="1268874" y="993831"/>
                  </a:cubicBezTo>
                  <a:cubicBezTo>
                    <a:pt x="1276314" y="983601"/>
                    <a:pt x="1281894" y="970582"/>
                    <a:pt x="1285613" y="955702"/>
                  </a:cubicBezTo>
                  <a:cubicBezTo>
                    <a:pt x="1287473" y="946402"/>
                    <a:pt x="1288404" y="936172"/>
                    <a:pt x="1288404" y="925013"/>
                  </a:cubicBezTo>
                  <a:cubicBezTo>
                    <a:pt x="1288404" y="928733"/>
                    <a:pt x="1289333" y="932453"/>
                    <a:pt x="1289333" y="935243"/>
                  </a:cubicBezTo>
                  <a:cubicBezTo>
                    <a:pt x="1290263" y="944542"/>
                    <a:pt x="1293054" y="953842"/>
                    <a:pt x="1295843" y="961282"/>
                  </a:cubicBezTo>
                  <a:cubicBezTo>
                    <a:pt x="1298633" y="969652"/>
                    <a:pt x="1303283" y="977092"/>
                    <a:pt x="1307933" y="983601"/>
                  </a:cubicBezTo>
                  <a:cubicBezTo>
                    <a:pt x="1311653" y="989181"/>
                    <a:pt x="1318163" y="995691"/>
                    <a:pt x="1325603" y="1001271"/>
                  </a:cubicBezTo>
                  <a:cubicBezTo>
                    <a:pt x="1333972" y="1007781"/>
                    <a:pt x="1345132" y="1011501"/>
                    <a:pt x="1353502" y="1015220"/>
                  </a:cubicBezTo>
                  <a:cubicBezTo>
                    <a:pt x="1367452" y="1019870"/>
                    <a:pt x="1383261" y="1023590"/>
                    <a:pt x="1400931" y="1027310"/>
                  </a:cubicBezTo>
                  <a:cubicBezTo>
                    <a:pt x="1408370" y="1028240"/>
                    <a:pt x="1414880" y="1030100"/>
                    <a:pt x="1422320" y="1031030"/>
                  </a:cubicBezTo>
                  <a:cubicBezTo>
                    <a:pt x="1446500" y="1034750"/>
                    <a:pt x="1471609" y="1035680"/>
                    <a:pt x="1494858" y="1037540"/>
                  </a:cubicBezTo>
                  <a:cubicBezTo>
                    <a:pt x="1502298" y="1037540"/>
                    <a:pt x="1510668" y="1038470"/>
                    <a:pt x="1518108" y="1038470"/>
                  </a:cubicBezTo>
                  <a:cubicBezTo>
                    <a:pt x="1534848" y="1039400"/>
                    <a:pt x="1551587" y="1040330"/>
                    <a:pt x="1568327" y="1041260"/>
                  </a:cubicBezTo>
                  <a:cubicBezTo>
                    <a:pt x="1580416" y="1042190"/>
                    <a:pt x="1591576" y="1043120"/>
                    <a:pt x="1602736" y="1044980"/>
                  </a:cubicBezTo>
                  <a:cubicBezTo>
                    <a:pt x="1609246" y="1045910"/>
                    <a:pt x="1615755" y="1046840"/>
                    <a:pt x="1622265" y="1047770"/>
                  </a:cubicBezTo>
                  <a:cubicBezTo>
                    <a:pt x="1624125" y="1047770"/>
                    <a:pt x="1626915" y="1048700"/>
                    <a:pt x="1628775" y="1048700"/>
                  </a:cubicBezTo>
                  <a:cubicBezTo>
                    <a:pt x="1639005" y="1051490"/>
                    <a:pt x="1650164" y="1054280"/>
                    <a:pt x="1659464" y="1057999"/>
                  </a:cubicBezTo>
                  <a:lnTo>
                    <a:pt x="1666904" y="1059860"/>
                  </a:lnTo>
                  <a:cubicBezTo>
                    <a:pt x="1685504" y="1065439"/>
                    <a:pt x="1703173" y="1071019"/>
                    <a:pt x="1721773" y="1075669"/>
                  </a:cubicBezTo>
                  <a:cubicBezTo>
                    <a:pt x="1733862" y="1078459"/>
                    <a:pt x="1747812" y="1082179"/>
                    <a:pt x="1761762" y="1084969"/>
                  </a:cubicBezTo>
                  <a:cubicBezTo>
                    <a:pt x="1766412" y="1085899"/>
                    <a:pt x="1771062" y="1086829"/>
                    <a:pt x="1776642" y="1086829"/>
                  </a:cubicBezTo>
                  <a:cubicBezTo>
                    <a:pt x="1784081" y="1087759"/>
                    <a:pt x="1791521" y="1087759"/>
                    <a:pt x="1799891" y="1087759"/>
                  </a:cubicBezTo>
                  <a:cubicBezTo>
                    <a:pt x="1806401" y="1087759"/>
                    <a:pt x="1813841" y="1085899"/>
                    <a:pt x="1818491" y="1083109"/>
                  </a:cubicBezTo>
                  <a:cubicBezTo>
                    <a:pt x="1850110" y="1065439"/>
                    <a:pt x="1857549" y="1024520"/>
                    <a:pt x="1860340" y="995691"/>
                  </a:cubicBezTo>
                  <a:cubicBezTo>
                    <a:pt x="1862199" y="977092"/>
                    <a:pt x="1862199" y="957562"/>
                    <a:pt x="1861269" y="935243"/>
                  </a:cubicBezTo>
                  <a:cubicBezTo>
                    <a:pt x="1860340" y="918503"/>
                    <a:pt x="1859409" y="899903"/>
                    <a:pt x="1856620" y="878514"/>
                  </a:cubicBezTo>
                  <a:cubicBezTo>
                    <a:pt x="1847320" y="796676"/>
                    <a:pt x="1822210" y="710188"/>
                    <a:pt x="1783151" y="619980"/>
                  </a:cubicBezTo>
                  <a:cubicBezTo>
                    <a:pt x="1761762" y="570691"/>
                    <a:pt x="1735722" y="521403"/>
                    <a:pt x="1705033" y="471184"/>
                  </a:cubicBezTo>
                  <a:cubicBezTo>
                    <a:pt x="1675274" y="422825"/>
                    <a:pt x="1642725" y="377256"/>
                    <a:pt x="1608316" y="333547"/>
                  </a:cubicBezTo>
                  <a:cubicBezTo>
                    <a:pt x="1575766" y="293558"/>
                    <a:pt x="1544147" y="259149"/>
                    <a:pt x="1512528" y="228460"/>
                  </a:cubicBezTo>
                  <a:cubicBezTo>
                    <a:pt x="1480909" y="197771"/>
                    <a:pt x="1446500" y="169871"/>
                    <a:pt x="1410231" y="144762"/>
                  </a:cubicBezTo>
                  <a:cubicBezTo>
                    <a:pt x="1374891" y="120583"/>
                    <a:pt x="1336762" y="97333"/>
                    <a:pt x="1295843" y="76873"/>
                  </a:cubicBezTo>
                  <a:cubicBezTo>
                    <a:pt x="1256784" y="57344"/>
                    <a:pt x="1216795" y="41534"/>
                    <a:pt x="1175876" y="29445"/>
                  </a:cubicBezTo>
                  <a:cubicBezTo>
                    <a:pt x="1150767" y="19215"/>
                    <a:pt x="1126587" y="13635"/>
                    <a:pt x="1102408" y="8985"/>
                  </a:cubicBezTo>
                  <a:lnTo>
                    <a:pt x="1102408" y="8985"/>
                  </a:lnTo>
                  <a:close/>
                  <a:moveTo>
                    <a:pt x="1067069" y="762267"/>
                  </a:moveTo>
                  <a:cubicBezTo>
                    <a:pt x="1058699" y="760407"/>
                    <a:pt x="1051260" y="759477"/>
                    <a:pt x="1044750" y="757617"/>
                  </a:cubicBezTo>
                  <a:cubicBezTo>
                    <a:pt x="1028010" y="753897"/>
                    <a:pt x="1014990" y="749247"/>
                    <a:pt x="1003830" y="743667"/>
                  </a:cubicBezTo>
                  <a:cubicBezTo>
                    <a:pt x="997320" y="739947"/>
                    <a:pt x="991741" y="736227"/>
                    <a:pt x="986161" y="731577"/>
                  </a:cubicBezTo>
                  <a:cubicBezTo>
                    <a:pt x="982441" y="727858"/>
                    <a:pt x="978721" y="723208"/>
                    <a:pt x="975931" y="719488"/>
                  </a:cubicBezTo>
                  <a:cubicBezTo>
                    <a:pt x="973141" y="714838"/>
                    <a:pt x="970351" y="709258"/>
                    <a:pt x="968491" y="702748"/>
                  </a:cubicBezTo>
                  <a:cubicBezTo>
                    <a:pt x="966631" y="694378"/>
                    <a:pt x="964771" y="685079"/>
                    <a:pt x="963841" y="675779"/>
                  </a:cubicBezTo>
                  <a:cubicBezTo>
                    <a:pt x="963841" y="666479"/>
                    <a:pt x="964771" y="657179"/>
                    <a:pt x="966631" y="647879"/>
                  </a:cubicBezTo>
                  <a:cubicBezTo>
                    <a:pt x="969421" y="638580"/>
                    <a:pt x="972211" y="629280"/>
                    <a:pt x="976861" y="620910"/>
                  </a:cubicBezTo>
                  <a:cubicBezTo>
                    <a:pt x="982441" y="610680"/>
                    <a:pt x="988951" y="601381"/>
                    <a:pt x="997320" y="592081"/>
                  </a:cubicBezTo>
                  <a:cubicBezTo>
                    <a:pt x="1006620" y="581851"/>
                    <a:pt x="1017780" y="573481"/>
                    <a:pt x="1028940" y="565112"/>
                  </a:cubicBezTo>
                  <a:cubicBezTo>
                    <a:pt x="1041960" y="557672"/>
                    <a:pt x="1054979" y="551162"/>
                    <a:pt x="1069859" y="546512"/>
                  </a:cubicBezTo>
                  <a:cubicBezTo>
                    <a:pt x="1082878" y="542792"/>
                    <a:pt x="1095898" y="540932"/>
                    <a:pt x="1108918" y="540002"/>
                  </a:cubicBezTo>
                  <a:cubicBezTo>
                    <a:pt x="1119148" y="540002"/>
                    <a:pt x="1128448" y="540932"/>
                    <a:pt x="1137747" y="542792"/>
                  </a:cubicBezTo>
                  <a:cubicBezTo>
                    <a:pt x="1138677" y="542792"/>
                    <a:pt x="1139607" y="542792"/>
                    <a:pt x="1141467" y="543722"/>
                  </a:cubicBezTo>
                  <a:cubicBezTo>
                    <a:pt x="1150767" y="546512"/>
                    <a:pt x="1159137" y="549302"/>
                    <a:pt x="1167507" y="553022"/>
                  </a:cubicBezTo>
                  <a:cubicBezTo>
                    <a:pt x="1177736" y="558602"/>
                    <a:pt x="1187036" y="565112"/>
                    <a:pt x="1196336" y="573481"/>
                  </a:cubicBezTo>
                  <a:cubicBezTo>
                    <a:pt x="1207496" y="584641"/>
                    <a:pt x="1218655" y="596731"/>
                    <a:pt x="1227955" y="610680"/>
                  </a:cubicBezTo>
                  <a:cubicBezTo>
                    <a:pt x="1240975" y="632070"/>
                    <a:pt x="1252134" y="657179"/>
                    <a:pt x="1261434" y="686009"/>
                  </a:cubicBezTo>
                  <a:cubicBezTo>
                    <a:pt x="1267944" y="708328"/>
                    <a:pt x="1273524" y="732507"/>
                    <a:pt x="1278174" y="759477"/>
                  </a:cubicBezTo>
                  <a:cubicBezTo>
                    <a:pt x="1280034" y="770637"/>
                    <a:pt x="1281894" y="782726"/>
                    <a:pt x="1283754" y="796676"/>
                  </a:cubicBezTo>
                  <a:cubicBezTo>
                    <a:pt x="1284684" y="806906"/>
                    <a:pt x="1286544" y="818065"/>
                    <a:pt x="1286544" y="829225"/>
                  </a:cubicBezTo>
                  <a:cubicBezTo>
                    <a:pt x="1286544" y="842245"/>
                    <a:pt x="1286544" y="855265"/>
                    <a:pt x="1285613" y="867354"/>
                  </a:cubicBezTo>
                  <a:cubicBezTo>
                    <a:pt x="1284684" y="882234"/>
                    <a:pt x="1284684" y="897113"/>
                    <a:pt x="1284684" y="912923"/>
                  </a:cubicBezTo>
                  <a:cubicBezTo>
                    <a:pt x="1284684" y="911993"/>
                    <a:pt x="1284684" y="911063"/>
                    <a:pt x="1284684" y="910133"/>
                  </a:cubicBezTo>
                  <a:cubicBezTo>
                    <a:pt x="1283754" y="903623"/>
                    <a:pt x="1282824" y="896183"/>
                    <a:pt x="1280034" y="886884"/>
                  </a:cubicBezTo>
                  <a:cubicBezTo>
                    <a:pt x="1277244" y="875724"/>
                    <a:pt x="1274454" y="866424"/>
                    <a:pt x="1269804" y="858054"/>
                  </a:cubicBezTo>
                  <a:cubicBezTo>
                    <a:pt x="1262364" y="842245"/>
                    <a:pt x="1252134" y="828295"/>
                    <a:pt x="1238185" y="816205"/>
                  </a:cubicBezTo>
                  <a:cubicBezTo>
                    <a:pt x="1227955" y="806906"/>
                    <a:pt x="1214006" y="798536"/>
                    <a:pt x="1197266" y="791096"/>
                  </a:cubicBezTo>
                  <a:cubicBezTo>
                    <a:pt x="1185176" y="785516"/>
                    <a:pt x="1171226" y="780866"/>
                    <a:pt x="1152627" y="777146"/>
                  </a:cubicBezTo>
                  <a:cubicBezTo>
                    <a:pt x="1143327" y="775286"/>
                    <a:pt x="1133097" y="772497"/>
                    <a:pt x="1121938" y="770637"/>
                  </a:cubicBezTo>
                  <a:cubicBezTo>
                    <a:pt x="1115428" y="769707"/>
                    <a:pt x="1108918" y="768776"/>
                    <a:pt x="1102408" y="766917"/>
                  </a:cubicBezTo>
                  <a:lnTo>
                    <a:pt x="1096828" y="765987"/>
                  </a:lnTo>
                  <a:cubicBezTo>
                    <a:pt x="1086599" y="765057"/>
                    <a:pt x="1076368" y="764127"/>
                    <a:pt x="1067069" y="762267"/>
                  </a:cubicBezTo>
                  <a:lnTo>
                    <a:pt x="1067069" y="762267"/>
                  </a:lnTo>
                  <a:close/>
                  <a:moveTo>
                    <a:pt x="794586" y="981741"/>
                  </a:moveTo>
                  <a:lnTo>
                    <a:pt x="792725" y="981741"/>
                  </a:lnTo>
                  <a:lnTo>
                    <a:pt x="791796" y="981741"/>
                  </a:lnTo>
                  <a:lnTo>
                    <a:pt x="789936" y="980811"/>
                  </a:lnTo>
                  <a:cubicBezTo>
                    <a:pt x="791796" y="980811"/>
                    <a:pt x="793656" y="981741"/>
                    <a:pt x="794586" y="981741"/>
                  </a:cubicBezTo>
                  <a:lnTo>
                    <a:pt x="794586" y="981741"/>
                  </a:lnTo>
                  <a:close/>
                </a:path>
              </a:pathLst>
            </a:custGeom>
            <a:solidFill>
              <a:srgbClr val="6DB778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4" name="Graphic 12">
              <a:extLst>
                <a:ext uri="{FF2B5EF4-FFF2-40B4-BE49-F238E27FC236}">
                  <a16:creationId xmlns:a16="http://schemas.microsoft.com/office/drawing/2014/main" xmlns="" id="{5FA13A38-F8CA-514B-4663-1018C1AE97F9}"/>
                </a:ext>
              </a:extLst>
            </p:cNvPr>
            <p:cNvGrpSpPr/>
            <p:nvPr/>
          </p:nvGrpSpPr>
          <p:grpSpPr>
            <a:xfrm>
              <a:off x="6623055" y="3810884"/>
              <a:ext cx="1585271" cy="1086724"/>
              <a:chOff x="6623055" y="3810884"/>
              <a:chExt cx="1585271" cy="1086724"/>
            </a:xfrm>
          </p:grpSpPr>
          <p:grpSp>
            <p:nvGrpSpPr>
              <p:cNvPr id="45" name="Graphic 12">
                <a:extLst>
                  <a:ext uri="{FF2B5EF4-FFF2-40B4-BE49-F238E27FC236}">
                    <a16:creationId xmlns:a16="http://schemas.microsoft.com/office/drawing/2014/main" xmlns="" id="{1F472D97-CB7D-F516-09CA-0ED63C8E1D69}"/>
                  </a:ext>
                </a:extLst>
              </p:cNvPr>
              <p:cNvGrpSpPr/>
              <p:nvPr/>
            </p:nvGrpSpPr>
            <p:grpSpPr>
              <a:xfrm>
                <a:off x="6651196" y="3840979"/>
                <a:ext cx="1529295" cy="1023904"/>
                <a:chOff x="6651196" y="3840979"/>
                <a:chExt cx="1529295" cy="1023904"/>
              </a:xfrm>
            </p:grpSpPr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xmlns="" id="{FC2CCB6A-7528-FDA5-135F-BF5A55770FF1}"/>
                    </a:ext>
                  </a:extLst>
                </p:cNvPr>
                <p:cNvSpPr/>
                <p:nvPr/>
              </p:nvSpPr>
              <p:spPr>
                <a:xfrm>
                  <a:off x="6651196" y="3840979"/>
                  <a:ext cx="1529295" cy="1023904"/>
                </a:xfrm>
                <a:custGeom>
                  <a:avLst/>
                  <a:gdLst>
                    <a:gd name="connsiteX0" fmla="*/ 877898 w 1529295"/>
                    <a:gd name="connsiteY0" fmla="*/ 10230 h 1023904"/>
                    <a:gd name="connsiteX1" fmla="*/ 783041 w 1529295"/>
                    <a:gd name="connsiteY1" fmla="*/ 0 h 1023904"/>
                    <a:gd name="connsiteX2" fmla="*/ 783971 w 1529295"/>
                    <a:gd name="connsiteY2" fmla="*/ 930 h 1023904"/>
                    <a:gd name="connsiteX3" fmla="*/ 616575 w 1529295"/>
                    <a:gd name="connsiteY3" fmla="*/ 14880 h 1023904"/>
                    <a:gd name="connsiteX4" fmla="*/ 469638 w 1529295"/>
                    <a:gd name="connsiteY4" fmla="*/ 68819 h 1023904"/>
                    <a:gd name="connsiteX5" fmla="*/ 471499 w 1529295"/>
                    <a:gd name="connsiteY5" fmla="*/ 68819 h 1023904"/>
                    <a:gd name="connsiteX6" fmla="*/ 469638 w 1529295"/>
                    <a:gd name="connsiteY6" fmla="*/ 69748 h 1023904"/>
                    <a:gd name="connsiteX7" fmla="*/ 468708 w 1529295"/>
                    <a:gd name="connsiteY7" fmla="*/ 69748 h 1023904"/>
                    <a:gd name="connsiteX8" fmla="*/ 327352 w 1529295"/>
                    <a:gd name="connsiteY8" fmla="*/ 169256 h 1023904"/>
                    <a:gd name="connsiteX9" fmla="*/ 175765 w 1529295"/>
                    <a:gd name="connsiteY9" fmla="*/ 351532 h 1023904"/>
                    <a:gd name="connsiteX10" fmla="*/ 176696 w 1529295"/>
                    <a:gd name="connsiteY10" fmla="*/ 350602 h 1023904"/>
                    <a:gd name="connsiteX11" fmla="*/ 177625 w 1529295"/>
                    <a:gd name="connsiteY11" fmla="*/ 348741 h 1023904"/>
                    <a:gd name="connsiteX12" fmla="*/ 34409 w 1529295"/>
                    <a:gd name="connsiteY12" fmla="*/ 655634 h 1023904"/>
                    <a:gd name="connsiteX13" fmla="*/ 0 w 1529295"/>
                    <a:gd name="connsiteY13" fmla="*/ 784901 h 1023904"/>
                    <a:gd name="connsiteX14" fmla="*/ 13019 w 1529295"/>
                    <a:gd name="connsiteY14" fmla="*/ 788621 h 1023904"/>
                    <a:gd name="connsiteX15" fmla="*/ 20460 w 1529295"/>
                    <a:gd name="connsiteY15" fmla="*/ 790481 h 1023904"/>
                    <a:gd name="connsiteX16" fmla="*/ 49289 w 1529295"/>
                    <a:gd name="connsiteY16" fmla="*/ 797921 h 1023904"/>
                    <a:gd name="connsiteX17" fmla="*/ 105087 w 1529295"/>
                    <a:gd name="connsiteY17" fmla="*/ 810940 h 1023904"/>
                    <a:gd name="connsiteX18" fmla="*/ 110667 w 1529295"/>
                    <a:gd name="connsiteY18" fmla="*/ 811870 h 1023904"/>
                    <a:gd name="connsiteX19" fmla="*/ 128337 w 1529295"/>
                    <a:gd name="connsiteY19" fmla="*/ 729102 h 1023904"/>
                    <a:gd name="connsiteX20" fmla="*/ 205525 w 1529295"/>
                    <a:gd name="connsiteY20" fmla="*/ 530087 h 1023904"/>
                    <a:gd name="connsiteX21" fmla="*/ 320842 w 1529295"/>
                    <a:gd name="connsiteY21" fmla="*/ 350602 h 1023904"/>
                    <a:gd name="connsiteX22" fmla="*/ 460339 w 1529295"/>
                    <a:gd name="connsiteY22" fmla="*/ 213895 h 1023904"/>
                    <a:gd name="connsiteX23" fmla="*/ 627735 w 1529295"/>
                    <a:gd name="connsiteY23" fmla="*/ 130197 h 1023904"/>
                    <a:gd name="connsiteX24" fmla="*/ 812800 w 1529295"/>
                    <a:gd name="connsiteY24" fmla="*/ 98578 h 1023904"/>
                    <a:gd name="connsiteX25" fmla="*/ 932767 w 1529295"/>
                    <a:gd name="connsiteY25" fmla="*/ 107877 h 1023904"/>
                    <a:gd name="connsiteX26" fmla="*/ 997865 w 1529295"/>
                    <a:gd name="connsiteY26" fmla="*/ 123687 h 1023904"/>
                    <a:gd name="connsiteX27" fmla="*/ 1085283 w 1529295"/>
                    <a:gd name="connsiteY27" fmla="*/ 158096 h 1023904"/>
                    <a:gd name="connsiteX28" fmla="*/ 1168051 w 1529295"/>
                    <a:gd name="connsiteY28" fmla="*/ 208315 h 1023904"/>
                    <a:gd name="connsiteX29" fmla="*/ 1296388 w 1529295"/>
                    <a:gd name="connsiteY29" fmla="*/ 332002 h 1023904"/>
                    <a:gd name="connsiteX30" fmla="*/ 1379156 w 1529295"/>
                    <a:gd name="connsiteY30" fmla="*/ 480798 h 1023904"/>
                    <a:gd name="connsiteX31" fmla="*/ 1422865 w 1529295"/>
                    <a:gd name="connsiteY31" fmla="*/ 648194 h 1023904"/>
                    <a:gd name="connsiteX32" fmla="*/ 1433095 w 1529295"/>
                    <a:gd name="connsiteY32" fmla="*/ 823960 h 1023904"/>
                    <a:gd name="connsiteX33" fmla="*/ 1417285 w 1529295"/>
                    <a:gd name="connsiteY33" fmla="*/ 1000656 h 1023904"/>
                    <a:gd name="connsiteX34" fmla="*/ 1475874 w 1529295"/>
                    <a:gd name="connsiteY34" fmla="*/ 1013675 h 1023904"/>
                    <a:gd name="connsiteX35" fmla="*/ 1507493 w 1529295"/>
                    <a:gd name="connsiteY35" fmla="*/ 1021115 h 1023904"/>
                    <a:gd name="connsiteX36" fmla="*/ 1517723 w 1529295"/>
                    <a:gd name="connsiteY36" fmla="*/ 1023905 h 1023904"/>
                    <a:gd name="connsiteX37" fmla="*/ 1519582 w 1529295"/>
                    <a:gd name="connsiteY37" fmla="*/ 1004375 h 1023904"/>
                    <a:gd name="connsiteX38" fmla="*/ 1522373 w 1529295"/>
                    <a:gd name="connsiteY38" fmla="*/ 979266 h 1023904"/>
                    <a:gd name="connsiteX39" fmla="*/ 1523302 w 1529295"/>
                    <a:gd name="connsiteY39" fmla="*/ 970896 h 1023904"/>
                    <a:gd name="connsiteX40" fmla="*/ 1528882 w 1529295"/>
                    <a:gd name="connsiteY40" fmla="*/ 907658 h 1023904"/>
                    <a:gd name="connsiteX41" fmla="*/ 1528882 w 1529295"/>
                    <a:gd name="connsiteY41" fmla="*/ 831400 h 1023904"/>
                    <a:gd name="connsiteX42" fmla="*/ 1525163 w 1529295"/>
                    <a:gd name="connsiteY42" fmla="*/ 753282 h 1023904"/>
                    <a:gd name="connsiteX43" fmla="*/ 1503773 w 1529295"/>
                    <a:gd name="connsiteY43" fmla="*/ 601695 h 1023904"/>
                    <a:gd name="connsiteX44" fmla="*/ 1474944 w 1529295"/>
                    <a:gd name="connsiteY44" fmla="*/ 506838 h 1023904"/>
                    <a:gd name="connsiteX45" fmla="*/ 1437744 w 1529295"/>
                    <a:gd name="connsiteY45" fmla="*/ 425930 h 1023904"/>
                    <a:gd name="connsiteX46" fmla="*/ 1315918 w 1529295"/>
                    <a:gd name="connsiteY46" fmla="*/ 252954 h 1023904"/>
                    <a:gd name="connsiteX47" fmla="*/ 1156891 w 1529295"/>
                    <a:gd name="connsiteY47" fmla="*/ 118107 h 1023904"/>
                    <a:gd name="connsiteX48" fmla="*/ 972756 w 1529295"/>
                    <a:gd name="connsiteY48" fmla="*/ 30689 h 1023904"/>
                    <a:gd name="connsiteX49" fmla="*/ 877898 w 1529295"/>
                    <a:gd name="connsiteY49" fmla="*/ 10230 h 1023904"/>
                    <a:gd name="connsiteX50" fmla="*/ 877898 w 1529295"/>
                    <a:gd name="connsiteY50" fmla="*/ 10230 h 1023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1529295" h="1023904">
                      <a:moveTo>
                        <a:pt x="877898" y="10230"/>
                      </a:moveTo>
                      <a:cubicBezTo>
                        <a:pt x="847209" y="4650"/>
                        <a:pt x="814660" y="930"/>
                        <a:pt x="783041" y="0"/>
                      </a:cubicBezTo>
                      <a:lnTo>
                        <a:pt x="783971" y="930"/>
                      </a:lnTo>
                      <a:cubicBezTo>
                        <a:pt x="727242" y="-1860"/>
                        <a:pt x="670513" y="2790"/>
                        <a:pt x="616575" y="14880"/>
                      </a:cubicBezTo>
                      <a:cubicBezTo>
                        <a:pt x="566356" y="26970"/>
                        <a:pt x="516137" y="44639"/>
                        <a:pt x="469638" y="68819"/>
                      </a:cubicBezTo>
                      <a:lnTo>
                        <a:pt x="471499" y="68819"/>
                      </a:lnTo>
                      <a:lnTo>
                        <a:pt x="469638" y="69748"/>
                      </a:lnTo>
                      <a:lnTo>
                        <a:pt x="468708" y="69748"/>
                      </a:lnTo>
                      <a:cubicBezTo>
                        <a:pt x="419419" y="95788"/>
                        <a:pt x="371991" y="130197"/>
                        <a:pt x="327352" y="169256"/>
                      </a:cubicBezTo>
                      <a:cubicBezTo>
                        <a:pt x="271553" y="220405"/>
                        <a:pt x="220405" y="281783"/>
                        <a:pt x="175765" y="351532"/>
                      </a:cubicBezTo>
                      <a:lnTo>
                        <a:pt x="176696" y="350602"/>
                      </a:lnTo>
                      <a:lnTo>
                        <a:pt x="177625" y="348741"/>
                      </a:lnTo>
                      <a:cubicBezTo>
                        <a:pt x="119037" y="438949"/>
                        <a:pt x="70678" y="542177"/>
                        <a:pt x="34409" y="655634"/>
                      </a:cubicBezTo>
                      <a:cubicBezTo>
                        <a:pt x="21389" y="698413"/>
                        <a:pt x="9300" y="741192"/>
                        <a:pt x="0" y="784901"/>
                      </a:cubicBezTo>
                      <a:lnTo>
                        <a:pt x="13019" y="788621"/>
                      </a:lnTo>
                      <a:lnTo>
                        <a:pt x="20460" y="790481"/>
                      </a:lnTo>
                      <a:cubicBezTo>
                        <a:pt x="29759" y="793271"/>
                        <a:pt x="39989" y="795131"/>
                        <a:pt x="49289" y="797921"/>
                      </a:cubicBezTo>
                      <a:cubicBezTo>
                        <a:pt x="68818" y="802571"/>
                        <a:pt x="87418" y="807220"/>
                        <a:pt x="105087" y="810940"/>
                      </a:cubicBezTo>
                      <a:lnTo>
                        <a:pt x="110667" y="811870"/>
                      </a:lnTo>
                      <a:cubicBezTo>
                        <a:pt x="115317" y="783971"/>
                        <a:pt x="121827" y="756072"/>
                        <a:pt x="128337" y="729102"/>
                      </a:cubicBezTo>
                      <a:cubicBezTo>
                        <a:pt x="146007" y="661214"/>
                        <a:pt x="172046" y="594256"/>
                        <a:pt x="205525" y="530087"/>
                      </a:cubicBezTo>
                      <a:cubicBezTo>
                        <a:pt x="239004" y="464989"/>
                        <a:pt x="278063" y="403610"/>
                        <a:pt x="320842" y="350602"/>
                      </a:cubicBezTo>
                      <a:cubicBezTo>
                        <a:pt x="367341" y="292013"/>
                        <a:pt x="412910" y="247374"/>
                        <a:pt x="460339" y="213895"/>
                      </a:cubicBezTo>
                      <a:cubicBezTo>
                        <a:pt x="511487" y="177626"/>
                        <a:pt x="567286" y="149726"/>
                        <a:pt x="627735" y="130197"/>
                      </a:cubicBezTo>
                      <a:cubicBezTo>
                        <a:pt x="689113" y="110668"/>
                        <a:pt x="751421" y="99508"/>
                        <a:pt x="812800" y="98578"/>
                      </a:cubicBezTo>
                      <a:cubicBezTo>
                        <a:pt x="853719" y="97648"/>
                        <a:pt x="894638" y="100438"/>
                        <a:pt x="932767" y="107877"/>
                      </a:cubicBezTo>
                      <a:cubicBezTo>
                        <a:pt x="955087" y="111597"/>
                        <a:pt x="977406" y="117177"/>
                        <a:pt x="997865" y="123687"/>
                      </a:cubicBezTo>
                      <a:cubicBezTo>
                        <a:pt x="1030415" y="133917"/>
                        <a:pt x="1059244" y="145077"/>
                        <a:pt x="1085283" y="158096"/>
                      </a:cubicBezTo>
                      <a:cubicBezTo>
                        <a:pt x="1113183" y="172046"/>
                        <a:pt x="1141082" y="188786"/>
                        <a:pt x="1168051" y="208315"/>
                      </a:cubicBezTo>
                      <a:cubicBezTo>
                        <a:pt x="1217340" y="243654"/>
                        <a:pt x="1261049" y="285503"/>
                        <a:pt x="1296388" y="332002"/>
                      </a:cubicBezTo>
                      <a:cubicBezTo>
                        <a:pt x="1329867" y="376641"/>
                        <a:pt x="1357767" y="426860"/>
                        <a:pt x="1379156" y="480798"/>
                      </a:cubicBezTo>
                      <a:cubicBezTo>
                        <a:pt x="1398685" y="531947"/>
                        <a:pt x="1413565" y="588676"/>
                        <a:pt x="1422865" y="648194"/>
                      </a:cubicBezTo>
                      <a:cubicBezTo>
                        <a:pt x="1431235" y="703993"/>
                        <a:pt x="1434955" y="763511"/>
                        <a:pt x="1433095" y="823960"/>
                      </a:cubicBezTo>
                      <a:cubicBezTo>
                        <a:pt x="1432165" y="882549"/>
                        <a:pt x="1426585" y="942067"/>
                        <a:pt x="1417285" y="1000656"/>
                      </a:cubicBezTo>
                      <a:cubicBezTo>
                        <a:pt x="1443325" y="1006235"/>
                        <a:pt x="1460994" y="1009955"/>
                        <a:pt x="1475874" y="1013675"/>
                      </a:cubicBezTo>
                      <a:cubicBezTo>
                        <a:pt x="1487963" y="1016465"/>
                        <a:pt x="1498193" y="1019255"/>
                        <a:pt x="1507493" y="1021115"/>
                      </a:cubicBezTo>
                      <a:cubicBezTo>
                        <a:pt x="1511213" y="1022045"/>
                        <a:pt x="1514003" y="1022975"/>
                        <a:pt x="1517723" y="1023905"/>
                      </a:cubicBezTo>
                      <a:cubicBezTo>
                        <a:pt x="1518653" y="1017395"/>
                        <a:pt x="1518653" y="1010885"/>
                        <a:pt x="1519582" y="1004375"/>
                      </a:cubicBezTo>
                      <a:cubicBezTo>
                        <a:pt x="1520513" y="996006"/>
                        <a:pt x="1521442" y="987636"/>
                        <a:pt x="1522373" y="979266"/>
                      </a:cubicBezTo>
                      <a:lnTo>
                        <a:pt x="1523302" y="970896"/>
                      </a:lnTo>
                      <a:cubicBezTo>
                        <a:pt x="1525163" y="952297"/>
                        <a:pt x="1527952" y="929977"/>
                        <a:pt x="1528882" y="907658"/>
                      </a:cubicBezTo>
                      <a:cubicBezTo>
                        <a:pt x="1529812" y="882549"/>
                        <a:pt x="1528882" y="857439"/>
                        <a:pt x="1528882" y="831400"/>
                      </a:cubicBezTo>
                      <a:cubicBezTo>
                        <a:pt x="1527952" y="802571"/>
                        <a:pt x="1527023" y="776531"/>
                        <a:pt x="1525163" y="753282"/>
                      </a:cubicBezTo>
                      <a:cubicBezTo>
                        <a:pt x="1521442" y="696553"/>
                        <a:pt x="1514003" y="647264"/>
                        <a:pt x="1503773" y="601695"/>
                      </a:cubicBezTo>
                      <a:cubicBezTo>
                        <a:pt x="1496333" y="568216"/>
                        <a:pt x="1486103" y="536597"/>
                        <a:pt x="1474944" y="506838"/>
                      </a:cubicBezTo>
                      <a:cubicBezTo>
                        <a:pt x="1464714" y="479868"/>
                        <a:pt x="1451694" y="452899"/>
                        <a:pt x="1437744" y="425930"/>
                      </a:cubicBezTo>
                      <a:cubicBezTo>
                        <a:pt x="1404266" y="363621"/>
                        <a:pt x="1363346" y="305033"/>
                        <a:pt x="1315918" y="252954"/>
                      </a:cubicBezTo>
                      <a:cubicBezTo>
                        <a:pt x="1268489" y="200875"/>
                        <a:pt x="1214550" y="156236"/>
                        <a:pt x="1156891" y="118107"/>
                      </a:cubicBezTo>
                      <a:cubicBezTo>
                        <a:pt x="1099233" y="80908"/>
                        <a:pt x="1036925" y="52079"/>
                        <a:pt x="972756" y="30689"/>
                      </a:cubicBezTo>
                      <a:cubicBezTo>
                        <a:pt x="942067" y="24179"/>
                        <a:pt x="909518" y="15810"/>
                        <a:pt x="877898" y="10230"/>
                      </a:cubicBezTo>
                      <a:lnTo>
                        <a:pt x="877898" y="10230"/>
                      </a:lnTo>
                      <a:close/>
                    </a:path>
                  </a:pathLst>
                </a:custGeom>
                <a:solidFill>
                  <a:srgbClr val="83DBB9"/>
                </a:solidFill>
                <a:ln w="93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xmlns="" id="{723D9FFA-0297-66BB-1CE2-2BB7BC1AA80D}"/>
                    </a:ext>
                  </a:extLst>
                </p:cNvPr>
                <p:cNvSpPr/>
                <p:nvPr/>
              </p:nvSpPr>
              <p:spPr>
                <a:xfrm>
                  <a:off x="6784183" y="3968035"/>
                  <a:ext cx="1275077" cy="872669"/>
                </a:xfrm>
                <a:custGeom>
                  <a:avLst/>
                  <a:gdLst>
                    <a:gd name="connsiteX0" fmla="*/ 795130 w 1275077"/>
                    <a:gd name="connsiteY0" fmla="*/ 8720 h 872669"/>
                    <a:gd name="connsiteX1" fmla="*/ 718872 w 1275077"/>
                    <a:gd name="connsiteY1" fmla="*/ 351 h 872669"/>
                    <a:gd name="connsiteX2" fmla="*/ 717942 w 1275077"/>
                    <a:gd name="connsiteY2" fmla="*/ 351 h 872669"/>
                    <a:gd name="connsiteX3" fmla="*/ 717012 w 1275077"/>
                    <a:gd name="connsiteY3" fmla="*/ 351 h 872669"/>
                    <a:gd name="connsiteX4" fmla="*/ 554266 w 1275077"/>
                    <a:gd name="connsiteY4" fmla="*/ 16160 h 872669"/>
                    <a:gd name="connsiteX5" fmla="*/ 406400 w 1275077"/>
                    <a:gd name="connsiteY5" fmla="*/ 71029 h 872669"/>
                    <a:gd name="connsiteX6" fmla="*/ 292943 w 1275077"/>
                    <a:gd name="connsiteY6" fmla="*/ 150077 h 872669"/>
                    <a:gd name="connsiteX7" fmla="*/ 292013 w 1275077"/>
                    <a:gd name="connsiteY7" fmla="*/ 151007 h 872669"/>
                    <a:gd name="connsiteX8" fmla="*/ 291083 w 1275077"/>
                    <a:gd name="connsiteY8" fmla="*/ 151937 h 872669"/>
                    <a:gd name="connsiteX9" fmla="*/ 290153 w 1275077"/>
                    <a:gd name="connsiteY9" fmla="*/ 152867 h 872669"/>
                    <a:gd name="connsiteX10" fmla="*/ 215755 w 1275077"/>
                    <a:gd name="connsiteY10" fmla="*/ 231915 h 872669"/>
                    <a:gd name="connsiteX11" fmla="*/ 147867 w 1275077"/>
                    <a:gd name="connsiteY11" fmla="*/ 323983 h 872669"/>
                    <a:gd name="connsiteX12" fmla="*/ 27899 w 1275077"/>
                    <a:gd name="connsiteY12" fmla="*/ 576006 h 872669"/>
                    <a:gd name="connsiteX13" fmla="*/ 0 w 1275077"/>
                    <a:gd name="connsiteY13" fmla="*/ 693184 h 872669"/>
                    <a:gd name="connsiteX14" fmla="*/ 86488 w 1275077"/>
                    <a:gd name="connsiteY14" fmla="*/ 710853 h 872669"/>
                    <a:gd name="connsiteX15" fmla="*/ 110668 w 1275077"/>
                    <a:gd name="connsiteY15" fmla="*/ 715503 h 872669"/>
                    <a:gd name="connsiteX16" fmla="*/ 147867 w 1275077"/>
                    <a:gd name="connsiteY16" fmla="*/ 722013 h 872669"/>
                    <a:gd name="connsiteX17" fmla="*/ 192505 w 1275077"/>
                    <a:gd name="connsiteY17" fmla="*/ 562987 h 872669"/>
                    <a:gd name="connsiteX18" fmla="*/ 380361 w 1275077"/>
                    <a:gd name="connsiteY18" fmla="*/ 299803 h 872669"/>
                    <a:gd name="connsiteX19" fmla="*/ 513347 w 1275077"/>
                    <a:gd name="connsiteY19" fmla="*/ 213315 h 872669"/>
                    <a:gd name="connsiteX20" fmla="*/ 665863 w 1275077"/>
                    <a:gd name="connsiteY20" fmla="*/ 171466 h 872669"/>
                    <a:gd name="connsiteX21" fmla="*/ 798851 w 1275077"/>
                    <a:gd name="connsiteY21" fmla="*/ 176116 h 872669"/>
                    <a:gd name="connsiteX22" fmla="*/ 833259 w 1275077"/>
                    <a:gd name="connsiteY22" fmla="*/ 183556 h 872669"/>
                    <a:gd name="connsiteX23" fmla="*/ 911378 w 1275077"/>
                    <a:gd name="connsiteY23" fmla="*/ 212385 h 872669"/>
                    <a:gd name="connsiteX24" fmla="*/ 977406 w 1275077"/>
                    <a:gd name="connsiteY24" fmla="*/ 255164 h 872669"/>
                    <a:gd name="connsiteX25" fmla="*/ 1073194 w 1275077"/>
                    <a:gd name="connsiteY25" fmla="*/ 372342 h 872669"/>
                    <a:gd name="connsiteX26" fmla="*/ 1105743 w 1275077"/>
                    <a:gd name="connsiteY26" fmla="*/ 443950 h 872669"/>
                    <a:gd name="connsiteX27" fmla="*/ 1128062 w 1275077"/>
                    <a:gd name="connsiteY27" fmla="*/ 521138 h 872669"/>
                    <a:gd name="connsiteX28" fmla="*/ 1144802 w 1275077"/>
                    <a:gd name="connsiteY28" fmla="*/ 678304 h 872669"/>
                    <a:gd name="connsiteX29" fmla="*/ 1142012 w 1275077"/>
                    <a:gd name="connsiteY29" fmla="*/ 758282 h 872669"/>
                    <a:gd name="connsiteX30" fmla="*/ 1136432 w 1275077"/>
                    <a:gd name="connsiteY30" fmla="*/ 808501 h 872669"/>
                    <a:gd name="connsiteX31" fmla="*/ 1129922 w 1275077"/>
                    <a:gd name="connsiteY31" fmla="*/ 853140 h 872669"/>
                    <a:gd name="connsiteX32" fmla="*/ 1145732 w 1275077"/>
                    <a:gd name="connsiteY32" fmla="*/ 855000 h 872669"/>
                    <a:gd name="connsiteX33" fmla="*/ 1153172 w 1275077"/>
                    <a:gd name="connsiteY33" fmla="*/ 855930 h 872669"/>
                    <a:gd name="connsiteX34" fmla="*/ 1260119 w 1275077"/>
                    <a:gd name="connsiteY34" fmla="*/ 872669 h 872669"/>
                    <a:gd name="connsiteX35" fmla="*/ 1261049 w 1275077"/>
                    <a:gd name="connsiteY35" fmla="*/ 872669 h 872669"/>
                    <a:gd name="connsiteX36" fmla="*/ 1261979 w 1275077"/>
                    <a:gd name="connsiteY36" fmla="*/ 872669 h 872669"/>
                    <a:gd name="connsiteX37" fmla="*/ 1263839 w 1275077"/>
                    <a:gd name="connsiteY37" fmla="*/ 852210 h 872669"/>
                    <a:gd name="connsiteX38" fmla="*/ 1265699 w 1275077"/>
                    <a:gd name="connsiteY38" fmla="*/ 839190 h 872669"/>
                    <a:gd name="connsiteX39" fmla="*/ 1269419 w 1275077"/>
                    <a:gd name="connsiteY39" fmla="*/ 802921 h 872669"/>
                    <a:gd name="connsiteX40" fmla="*/ 1274069 w 1275077"/>
                    <a:gd name="connsiteY40" fmla="*/ 731313 h 872669"/>
                    <a:gd name="connsiteX41" fmla="*/ 1274069 w 1275077"/>
                    <a:gd name="connsiteY41" fmla="*/ 729453 h 872669"/>
                    <a:gd name="connsiteX42" fmla="*/ 1274069 w 1275077"/>
                    <a:gd name="connsiteY42" fmla="*/ 728523 h 872669"/>
                    <a:gd name="connsiteX43" fmla="*/ 1274069 w 1275077"/>
                    <a:gd name="connsiteY43" fmla="*/ 729453 h 872669"/>
                    <a:gd name="connsiteX44" fmla="*/ 1253609 w 1275077"/>
                    <a:gd name="connsiteY44" fmla="*/ 466269 h 872669"/>
                    <a:gd name="connsiteX45" fmla="*/ 1253609 w 1275077"/>
                    <a:gd name="connsiteY45" fmla="*/ 465339 h 872669"/>
                    <a:gd name="connsiteX46" fmla="*/ 1253609 w 1275077"/>
                    <a:gd name="connsiteY46" fmla="*/ 464409 h 872669"/>
                    <a:gd name="connsiteX47" fmla="*/ 1194091 w 1275077"/>
                    <a:gd name="connsiteY47" fmla="*/ 300733 h 872669"/>
                    <a:gd name="connsiteX48" fmla="*/ 1114113 w 1275077"/>
                    <a:gd name="connsiteY48" fmla="*/ 185416 h 872669"/>
                    <a:gd name="connsiteX49" fmla="*/ 1000655 w 1275077"/>
                    <a:gd name="connsiteY49" fmla="*/ 89628 h 872669"/>
                    <a:gd name="connsiteX50" fmla="*/ 935557 w 1275077"/>
                    <a:gd name="connsiteY50" fmla="*/ 53359 h 872669"/>
                    <a:gd name="connsiteX51" fmla="*/ 870458 w 1275077"/>
                    <a:gd name="connsiteY51" fmla="*/ 27320 h 872669"/>
                    <a:gd name="connsiteX52" fmla="*/ 795130 w 1275077"/>
                    <a:gd name="connsiteY52" fmla="*/ 8720 h 872669"/>
                    <a:gd name="connsiteX53" fmla="*/ 795130 w 1275077"/>
                    <a:gd name="connsiteY53" fmla="*/ 8720 h 872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1275077" h="872669">
                      <a:moveTo>
                        <a:pt x="795130" y="8720"/>
                      </a:moveTo>
                      <a:cubicBezTo>
                        <a:pt x="770021" y="4070"/>
                        <a:pt x="743982" y="1281"/>
                        <a:pt x="718872" y="351"/>
                      </a:cubicBezTo>
                      <a:cubicBezTo>
                        <a:pt x="718872" y="351"/>
                        <a:pt x="717942" y="351"/>
                        <a:pt x="717942" y="351"/>
                      </a:cubicBezTo>
                      <a:lnTo>
                        <a:pt x="717012" y="351"/>
                      </a:lnTo>
                      <a:cubicBezTo>
                        <a:pt x="662144" y="-1509"/>
                        <a:pt x="607275" y="4070"/>
                        <a:pt x="554266" y="16160"/>
                      </a:cubicBezTo>
                      <a:cubicBezTo>
                        <a:pt x="502188" y="28250"/>
                        <a:pt x="452899" y="46849"/>
                        <a:pt x="406400" y="71029"/>
                      </a:cubicBezTo>
                      <a:cubicBezTo>
                        <a:pt x="364551" y="93348"/>
                        <a:pt x="326422" y="119388"/>
                        <a:pt x="292943" y="150077"/>
                      </a:cubicBezTo>
                      <a:lnTo>
                        <a:pt x="292013" y="151007"/>
                      </a:lnTo>
                      <a:lnTo>
                        <a:pt x="291083" y="151937"/>
                      </a:lnTo>
                      <a:lnTo>
                        <a:pt x="290153" y="152867"/>
                      </a:lnTo>
                      <a:cubicBezTo>
                        <a:pt x="265043" y="176116"/>
                        <a:pt x="239934" y="202156"/>
                        <a:pt x="215755" y="231915"/>
                      </a:cubicBezTo>
                      <a:cubicBezTo>
                        <a:pt x="192505" y="260744"/>
                        <a:pt x="169256" y="291433"/>
                        <a:pt x="147867" y="323983"/>
                      </a:cubicBezTo>
                      <a:cubicBezTo>
                        <a:pt x="95788" y="404891"/>
                        <a:pt x="55799" y="489519"/>
                        <a:pt x="27899" y="576006"/>
                      </a:cubicBezTo>
                      <a:cubicBezTo>
                        <a:pt x="14879" y="615996"/>
                        <a:pt x="5580" y="655985"/>
                        <a:pt x="0" y="693184"/>
                      </a:cubicBezTo>
                      <a:cubicBezTo>
                        <a:pt x="27899" y="699694"/>
                        <a:pt x="56728" y="705273"/>
                        <a:pt x="86488" y="710853"/>
                      </a:cubicBezTo>
                      <a:cubicBezTo>
                        <a:pt x="94858" y="712713"/>
                        <a:pt x="102297" y="713643"/>
                        <a:pt x="110668" y="715503"/>
                      </a:cubicBezTo>
                      <a:cubicBezTo>
                        <a:pt x="122757" y="717363"/>
                        <a:pt x="134847" y="720153"/>
                        <a:pt x="147867" y="722013"/>
                      </a:cubicBezTo>
                      <a:cubicBezTo>
                        <a:pt x="156236" y="668074"/>
                        <a:pt x="171116" y="614136"/>
                        <a:pt x="192505" y="562987"/>
                      </a:cubicBezTo>
                      <a:cubicBezTo>
                        <a:pt x="235284" y="459759"/>
                        <a:pt x="300383" y="368622"/>
                        <a:pt x="380361" y="299803"/>
                      </a:cubicBezTo>
                      <a:cubicBezTo>
                        <a:pt x="422210" y="264464"/>
                        <a:pt x="466849" y="234705"/>
                        <a:pt x="513347" y="213315"/>
                      </a:cubicBezTo>
                      <a:cubicBezTo>
                        <a:pt x="562636" y="190996"/>
                        <a:pt x="614715" y="176116"/>
                        <a:pt x="665863" y="171466"/>
                      </a:cubicBezTo>
                      <a:cubicBezTo>
                        <a:pt x="710503" y="166816"/>
                        <a:pt x="755142" y="168677"/>
                        <a:pt x="798851" y="176116"/>
                      </a:cubicBezTo>
                      <a:cubicBezTo>
                        <a:pt x="810940" y="177976"/>
                        <a:pt x="822100" y="180766"/>
                        <a:pt x="833259" y="183556"/>
                      </a:cubicBezTo>
                      <a:cubicBezTo>
                        <a:pt x="862089" y="190996"/>
                        <a:pt x="888128" y="200296"/>
                        <a:pt x="911378" y="212385"/>
                      </a:cubicBezTo>
                      <a:cubicBezTo>
                        <a:pt x="935557" y="224475"/>
                        <a:pt x="957876" y="239355"/>
                        <a:pt x="977406" y="255164"/>
                      </a:cubicBezTo>
                      <a:cubicBezTo>
                        <a:pt x="1015535" y="286783"/>
                        <a:pt x="1048084" y="326773"/>
                        <a:pt x="1073194" y="372342"/>
                      </a:cubicBezTo>
                      <a:cubicBezTo>
                        <a:pt x="1086213" y="395591"/>
                        <a:pt x="1096443" y="419770"/>
                        <a:pt x="1105743" y="443950"/>
                      </a:cubicBezTo>
                      <a:cubicBezTo>
                        <a:pt x="1114113" y="468129"/>
                        <a:pt x="1121552" y="494169"/>
                        <a:pt x="1128062" y="521138"/>
                      </a:cubicBezTo>
                      <a:cubicBezTo>
                        <a:pt x="1139222" y="571357"/>
                        <a:pt x="1144802" y="624365"/>
                        <a:pt x="1144802" y="678304"/>
                      </a:cubicBezTo>
                      <a:cubicBezTo>
                        <a:pt x="1144802" y="705273"/>
                        <a:pt x="1143872" y="732243"/>
                        <a:pt x="1142012" y="758282"/>
                      </a:cubicBezTo>
                      <a:cubicBezTo>
                        <a:pt x="1140152" y="776882"/>
                        <a:pt x="1138292" y="795481"/>
                        <a:pt x="1136432" y="808501"/>
                      </a:cubicBezTo>
                      <a:cubicBezTo>
                        <a:pt x="1134572" y="823380"/>
                        <a:pt x="1132712" y="838260"/>
                        <a:pt x="1129922" y="853140"/>
                      </a:cubicBezTo>
                      <a:cubicBezTo>
                        <a:pt x="1135502" y="854070"/>
                        <a:pt x="1141082" y="855000"/>
                        <a:pt x="1145732" y="855000"/>
                      </a:cubicBezTo>
                      <a:lnTo>
                        <a:pt x="1153172" y="855930"/>
                      </a:lnTo>
                      <a:cubicBezTo>
                        <a:pt x="1194091" y="861510"/>
                        <a:pt x="1228500" y="867090"/>
                        <a:pt x="1260119" y="872669"/>
                      </a:cubicBezTo>
                      <a:cubicBezTo>
                        <a:pt x="1260119" y="872669"/>
                        <a:pt x="1261049" y="872669"/>
                        <a:pt x="1261049" y="872669"/>
                      </a:cubicBezTo>
                      <a:cubicBezTo>
                        <a:pt x="1261049" y="872669"/>
                        <a:pt x="1261979" y="872669"/>
                        <a:pt x="1261979" y="872669"/>
                      </a:cubicBezTo>
                      <a:cubicBezTo>
                        <a:pt x="1262909" y="866159"/>
                        <a:pt x="1263839" y="858719"/>
                        <a:pt x="1263839" y="852210"/>
                      </a:cubicBezTo>
                      <a:cubicBezTo>
                        <a:pt x="1264769" y="847560"/>
                        <a:pt x="1264769" y="843840"/>
                        <a:pt x="1265699" y="839190"/>
                      </a:cubicBezTo>
                      <a:cubicBezTo>
                        <a:pt x="1266629" y="827100"/>
                        <a:pt x="1268489" y="815011"/>
                        <a:pt x="1269419" y="802921"/>
                      </a:cubicBezTo>
                      <a:cubicBezTo>
                        <a:pt x="1271279" y="776882"/>
                        <a:pt x="1273139" y="753632"/>
                        <a:pt x="1274069" y="731313"/>
                      </a:cubicBezTo>
                      <a:lnTo>
                        <a:pt x="1274069" y="729453"/>
                      </a:lnTo>
                      <a:lnTo>
                        <a:pt x="1274069" y="728523"/>
                      </a:lnTo>
                      <a:lnTo>
                        <a:pt x="1274069" y="729453"/>
                      </a:lnTo>
                      <a:cubicBezTo>
                        <a:pt x="1277789" y="632735"/>
                        <a:pt x="1271279" y="546247"/>
                        <a:pt x="1253609" y="466269"/>
                      </a:cubicBezTo>
                      <a:cubicBezTo>
                        <a:pt x="1253609" y="466269"/>
                        <a:pt x="1253609" y="465339"/>
                        <a:pt x="1253609" y="465339"/>
                      </a:cubicBezTo>
                      <a:lnTo>
                        <a:pt x="1253609" y="464409"/>
                      </a:lnTo>
                      <a:cubicBezTo>
                        <a:pt x="1239659" y="404891"/>
                        <a:pt x="1220130" y="350022"/>
                        <a:pt x="1194091" y="300733"/>
                      </a:cubicBezTo>
                      <a:cubicBezTo>
                        <a:pt x="1171771" y="258884"/>
                        <a:pt x="1144802" y="219825"/>
                        <a:pt x="1114113" y="185416"/>
                      </a:cubicBezTo>
                      <a:cubicBezTo>
                        <a:pt x="1080634" y="149147"/>
                        <a:pt x="1042504" y="116598"/>
                        <a:pt x="1000655" y="89628"/>
                      </a:cubicBezTo>
                      <a:cubicBezTo>
                        <a:pt x="978336" y="74749"/>
                        <a:pt x="956947" y="62659"/>
                        <a:pt x="935557" y="53359"/>
                      </a:cubicBezTo>
                      <a:cubicBezTo>
                        <a:pt x="915098" y="43130"/>
                        <a:pt x="892778" y="34760"/>
                        <a:pt x="870458" y="27320"/>
                      </a:cubicBezTo>
                      <a:cubicBezTo>
                        <a:pt x="845349" y="19880"/>
                        <a:pt x="820240" y="13370"/>
                        <a:pt x="795130" y="8720"/>
                      </a:cubicBezTo>
                      <a:lnTo>
                        <a:pt x="795130" y="8720"/>
                      </a:lnTo>
                      <a:close/>
                    </a:path>
                  </a:pathLst>
                </a:custGeom>
                <a:solidFill>
                  <a:srgbClr val="D0CEF3"/>
                </a:solidFill>
                <a:ln w="93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xmlns="" id="{03A805F1-10FA-FD90-F546-222D4A34A56D}"/>
                    </a:ext>
                  </a:extLst>
                </p:cNvPr>
                <p:cNvSpPr/>
                <p:nvPr/>
              </p:nvSpPr>
              <p:spPr>
                <a:xfrm>
                  <a:off x="6952508" y="4156706"/>
                  <a:ext cx="951134" cy="660748"/>
                </a:xfrm>
                <a:custGeom>
                  <a:avLst/>
                  <a:gdLst>
                    <a:gd name="connsiteX0" fmla="*/ 626805 w 951134"/>
                    <a:gd name="connsiteY0" fmla="*/ 6975 h 660748"/>
                    <a:gd name="connsiteX1" fmla="*/ 565427 w 951134"/>
                    <a:gd name="connsiteY1" fmla="*/ 465 h 660748"/>
                    <a:gd name="connsiteX2" fmla="*/ 445459 w 951134"/>
                    <a:gd name="connsiteY2" fmla="*/ 11625 h 660748"/>
                    <a:gd name="connsiteX3" fmla="*/ 444530 w 951134"/>
                    <a:gd name="connsiteY3" fmla="*/ 11625 h 660748"/>
                    <a:gd name="connsiteX4" fmla="*/ 442669 w 951134"/>
                    <a:gd name="connsiteY4" fmla="*/ 11625 h 660748"/>
                    <a:gd name="connsiteX5" fmla="*/ 443599 w 951134"/>
                    <a:gd name="connsiteY5" fmla="*/ 11625 h 660748"/>
                    <a:gd name="connsiteX6" fmla="*/ 327352 w 951134"/>
                    <a:gd name="connsiteY6" fmla="*/ 55334 h 660748"/>
                    <a:gd name="connsiteX7" fmla="*/ 211105 w 951134"/>
                    <a:gd name="connsiteY7" fmla="*/ 137172 h 660748"/>
                    <a:gd name="connsiteX8" fmla="*/ 103228 w 951134"/>
                    <a:gd name="connsiteY8" fmla="*/ 265508 h 660748"/>
                    <a:gd name="connsiteX9" fmla="*/ 23249 w 951134"/>
                    <a:gd name="connsiteY9" fmla="*/ 433834 h 660748"/>
                    <a:gd name="connsiteX10" fmla="*/ 23249 w 951134"/>
                    <a:gd name="connsiteY10" fmla="*/ 434764 h 660748"/>
                    <a:gd name="connsiteX11" fmla="*/ 0 w 951134"/>
                    <a:gd name="connsiteY11" fmla="*/ 534272 h 660748"/>
                    <a:gd name="connsiteX12" fmla="*/ 138567 w 951134"/>
                    <a:gd name="connsiteY12" fmla="*/ 554731 h 660748"/>
                    <a:gd name="connsiteX13" fmla="*/ 163676 w 951134"/>
                    <a:gd name="connsiteY13" fmla="*/ 461734 h 660748"/>
                    <a:gd name="connsiteX14" fmla="*/ 247374 w 951134"/>
                    <a:gd name="connsiteY14" fmla="*/ 309217 h 660748"/>
                    <a:gd name="connsiteX15" fmla="*/ 307823 w 951134"/>
                    <a:gd name="connsiteY15" fmla="*/ 245979 h 660748"/>
                    <a:gd name="connsiteX16" fmla="*/ 378501 w 951134"/>
                    <a:gd name="connsiteY16" fmla="*/ 199480 h 660748"/>
                    <a:gd name="connsiteX17" fmla="*/ 458479 w 951134"/>
                    <a:gd name="connsiteY17" fmla="*/ 174371 h 660748"/>
                    <a:gd name="connsiteX18" fmla="*/ 505908 w 951134"/>
                    <a:gd name="connsiteY18" fmla="*/ 171581 h 660748"/>
                    <a:gd name="connsiteX19" fmla="*/ 541247 w 951134"/>
                    <a:gd name="connsiteY19" fmla="*/ 175301 h 660748"/>
                    <a:gd name="connsiteX20" fmla="*/ 551477 w 951134"/>
                    <a:gd name="connsiteY20" fmla="*/ 177161 h 660748"/>
                    <a:gd name="connsiteX21" fmla="*/ 592396 w 951134"/>
                    <a:gd name="connsiteY21" fmla="*/ 191110 h 660748"/>
                    <a:gd name="connsiteX22" fmla="*/ 628665 w 951134"/>
                    <a:gd name="connsiteY22" fmla="*/ 212500 h 660748"/>
                    <a:gd name="connsiteX23" fmla="*/ 685393 w 951134"/>
                    <a:gd name="connsiteY23" fmla="*/ 271088 h 660748"/>
                    <a:gd name="connsiteX24" fmla="*/ 747702 w 951134"/>
                    <a:gd name="connsiteY24" fmla="*/ 431975 h 660748"/>
                    <a:gd name="connsiteX25" fmla="*/ 755142 w 951134"/>
                    <a:gd name="connsiteY25" fmla="*/ 524972 h 660748"/>
                    <a:gd name="connsiteX26" fmla="*/ 752352 w 951134"/>
                    <a:gd name="connsiteY26" fmla="*/ 587281 h 660748"/>
                    <a:gd name="connsiteX27" fmla="*/ 744912 w 951134"/>
                    <a:gd name="connsiteY27" fmla="*/ 638429 h 660748"/>
                    <a:gd name="connsiteX28" fmla="*/ 825820 w 951134"/>
                    <a:gd name="connsiteY28" fmla="*/ 647729 h 660748"/>
                    <a:gd name="connsiteX29" fmla="*/ 832330 w 951134"/>
                    <a:gd name="connsiteY29" fmla="*/ 648659 h 660748"/>
                    <a:gd name="connsiteX30" fmla="*/ 834190 w 951134"/>
                    <a:gd name="connsiteY30" fmla="*/ 648659 h 660748"/>
                    <a:gd name="connsiteX31" fmla="*/ 937417 w 951134"/>
                    <a:gd name="connsiteY31" fmla="*/ 660749 h 660748"/>
                    <a:gd name="connsiteX32" fmla="*/ 942067 w 951134"/>
                    <a:gd name="connsiteY32" fmla="*/ 617970 h 660748"/>
                    <a:gd name="connsiteX33" fmla="*/ 942997 w 951134"/>
                    <a:gd name="connsiteY33" fmla="*/ 612390 h 660748"/>
                    <a:gd name="connsiteX34" fmla="*/ 945787 w 951134"/>
                    <a:gd name="connsiteY34" fmla="*/ 585421 h 660748"/>
                    <a:gd name="connsiteX35" fmla="*/ 950437 w 951134"/>
                    <a:gd name="connsiteY35" fmla="*/ 526832 h 660748"/>
                    <a:gd name="connsiteX36" fmla="*/ 950437 w 951134"/>
                    <a:gd name="connsiteY36" fmla="*/ 528692 h 660748"/>
                    <a:gd name="connsiteX37" fmla="*/ 933697 w 951134"/>
                    <a:gd name="connsiteY37" fmla="*/ 328747 h 660748"/>
                    <a:gd name="connsiteX38" fmla="*/ 933697 w 951134"/>
                    <a:gd name="connsiteY38" fmla="*/ 327817 h 660748"/>
                    <a:gd name="connsiteX39" fmla="*/ 886269 w 951134"/>
                    <a:gd name="connsiteY39" fmla="*/ 197620 h 660748"/>
                    <a:gd name="connsiteX40" fmla="*/ 886269 w 951134"/>
                    <a:gd name="connsiteY40" fmla="*/ 198550 h 660748"/>
                    <a:gd name="connsiteX41" fmla="*/ 828610 w 951134"/>
                    <a:gd name="connsiteY41" fmla="*/ 115782 h 660748"/>
                    <a:gd name="connsiteX42" fmla="*/ 763512 w 951134"/>
                    <a:gd name="connsiteY42" fmla="*/ 60913 h 660748"/>
                    <a:gd name="connsiteX43" fmla="*/ 681674 w 951134"/>
                    <a:gd name="connsiteY43" fmla="*/ 22785 h 660748"/>
                    <a:gd name="connsiteX44" fmla="*/ 680743 w 951134"/>
                    <a:gd name="connsiteY44" fmla="*/ 22785 h 660748"/>
                    <a:gd name="connsiteX45" fmla="*/ 680743 w 951134"/>
                    <a:gd name="connsiteY45" fmla="*/ 22785 h 660748"/>
                    <a:gd name="connsiteX46" fmla="*/ 680743 w 951134"/>
                    <a:gd name="connsiteY46" fmla="*/ 22785 h 660748"/>
                    <a:gd name="connsiteX47" fmla="*/ 626805 w 951134"/>
                    <a:gd name="connsiteY47" fmla="*/ 6975 h 660748"/>
                    <a:gd name="connsiteX48" fmla="*/ 626805 w 951134"/>
                    <a:gd name="connsiteY48" fmla="*/ 6975 h 660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951134" h="660748">
                      <a:moveTo>
                        <a:pt x="626805" y="6975"/>
                      </a:moveTo>
                      <a:cubicBezTo>
                        <a:pt x="607276" y="3255"/>
                        <a:pt x="586816" y="1395"/>
                        <a:pt x="565427" y="465"/>
                      </a:cubicBezTo>
                      <a:cubicBezTo>
                        <a:pt x="525437" y="-1395"/>
                        <a:pt x="484518" y="2325"/>
                        <a:pt x="445459" y="11625"/>
                      </a:cubicBezTo>
                      <a:lnTo>
                        <a:pt x="444530" y="11625"/>
                      </a:lnTo>
                      <a:lnTo>
                        <a:pt x="442669" y="11625"/>
                      </a:lnTo>
                      <a:lnTo>
                        <a:pt x="443599" y="11625"/>
                      </a:lnTo>
                      <a:cubicBezTo>
                        <a:pt x="403610" y="20925"/>
                        <a:pt x="364551" y="34874"/>
                        <a:pt x="327352" y="55334"/>
                      </a:cubicBezTo>
                      <a:cubicBezTo>
                        <a:pt x="286433" y="76723"/>
                        <a:pt x="247374" y="104622"/>
                        <a:pt x="211105" y="137172"/>
                      </a:cubicBezTo>
                      <a:cubicBezTo>
                        <a:pt x="171116" y="174371"/>
                        <a:pt x="134847" y="217150"/>
                        <a:pt x="103228" y="265508"/>
                      </a:cubicBezTo>
                      <a:cubicBezTo>
                        <a:pt x="69748" y="317587"/>
                        <a:pt x="42779" y="374316"/>
                        <a:pt x="23249" y="433834"/>
                      </a:cubicBezTo>
                      <a:lnTo>
                        <a:pt x="23249" y="434764"/>
                      </a:lnTo>
                      <a:cubicBezTo>
                        <a:pt x="13020" y="467314"/>
                        <a:pt x="4650" y="500793"/>
                        <a:pt x="0" y="534272"/>
                      </a:cubicBezTo>
                      <a:cubicBezTo>
                        <a:pt x="41849" y="540782"/>
                        <a:pt x="87418" y="548222"/>
                        <a:pt x="138567" y="554731"/>
                      </a:cubicBezTo>
                      <a:cubicBezTo>
                        <a:pt x="144146" y="524042"/>
                        <a:pt x="152516" y="493353"/>
                        <a:pt x="163676" y="461734"/>
                      </a:cubicBezTo>
                      <a:cubicBezTo>
                        <a:pt x="184136" y="405005"/>
                        <a:pt x="212965" y="352927"/>
                        <a:pt x="247374" y="309217"/>
                      </a:cubicBezTo>
                      <a:cubicBezTo>
                        <a:pt x="265974" y="285968"/>
                        <a:pt x="286433" y="264579"/>
                        <a:pt x="307823" y="245979"/>
                      </a:cubicBezTo>
                      <a:cubicBezTo>
                        <a:pt x="329212" y="227380"/>
                        <a:pt x="353391" y="211570"/>
                        <a:pt x="378501" y="199480"/>
                      </a:cubicBezTo>
                      <a:cubicBezTo>
                        <a:pt x="403610" y="186460"/>
                        <a:pt x="430580" y="178091"/>
                        <a:pt x="458479" y="174371"/>
                      </a:cubicBezTo>
                      <a:cubicBezTo>
                        <a:pt x="476148" y="171581"/>
                        <a:pt x="491028" y="170651"/>
                        <a:pt x="505908" y="171581"/>
                      </a:cubicBezTo>
                      <a:cubicBezTo>
                        <a:pt x="519857" y="171581"/>
                        <a:pt x="531017" y="173441"/>
                        <a:pt x="541247" y="175301"/>
                      </a:cubicBezTo>
                      <a:cubicBezTo>
                        <a:pt x="544967" y="176231"/>
                        <a:pt x="547757" y="176231"/>
                        <a:pt x="551477" y="177161"/>
                      </a:cubicBezTo>
                      <a:cubicBezTo>
                        <a:pt x="566356" y="180881"/>
                        <a:pt x="580306" y="185531"/>
                        <a:pt x="592396" y="191110"/>
                      </a:cubicBezTo>
                      <a:cubicBezTo>
                        <a:pt x="604485" y="196690"/>
                        <a:pt x="617505" y="204130"/>
                        <a:pt x="628665" y="212500"/>
                      </a:cubicBezTo>
                      <a:cubicBezTo>
                        <a:pt x="650054" y="228309"/>
                        <a:pt x="669584" y="247839"/>
                        <a:pt x="685393" y="271088"/>
                      </a:cubicBezTo>
                      <a:cubicBezTo>
                        <a:pt x="716082" y="314797"/>
                        <a:pt x="737472" y="368736"/>
                        <a:pt x="747702" y="431975"/>
                      </a:cubicBezTo>
                      <a:cubicBezTo>
                        <a:pt x="752352" y="462664"/>
                        <a:pt x="755142" y="493353"/>
                        <a:pt x="755142" y="524972"/>
                      </a:cubicBezTo>
                      <a:cubicBezTo>
                        <a:pt x="755142" y="547292"/>
                        <a:pt x="754212" y="567751"/>
                        <a:pt x="752352" y="587281"/>
                      </a:cubicBezTo>
                      <a:cubicBezTo>
                        <a:pt x="750492" y="603090"/>
                        <a:pt x="748632" y="619830"/>
                        <a:pt x="744912" y="638429"/>
                      </a:cubicBezTo>
                      <a:cubicBezTo>
                        <a:pt x="771881" y="642149"/>
                        <a:pt x="798851" y="644939"/>
                        <a:pt x="825820" y="647729"/>
                      </a:cubicBezTo>
                      <a:lnTo>
                        <a:pt x="832330" y="648659"/>
                      </a:lnTo>
                      <a:lnTo>
                        <a:pt x="834190" y="648659"/>
                      </a:lnTo>
                      <a:cubicBezTo>
                        <a:pt x="868599" y="652379"/>
                        <a:pt x="903008" y="657029"/>
                        <a:pt x="937417" y="660749"/>
                      </a:cubicBezTo>
                      <a:cubicBezTo>
                        <a:pt x="939277" y="646799"/>
                        <a:pt x="940207" y="631920"/>
                        <a:pt x="942067" y="617970"/>
                      </a:cubicBezTo>
                      <a:lnTo>
                        <a:pt x="942997" y="612390"/>
                      </a:lnTo>
                      <a:cubicBezTo>
                        <a:pt x="943927" y="603090"/>
                        <a:pt x="944857" y="594721"/>
                        <a:pt x="945787" y="585421"/>
                      </a:cubicBezTo>
                      <a:cubicBezTo>
                        <a:pt x="947647" y="564961"/>
                        <a:pt x="949507" y="545432"/>
                        <a:pt x="950437" y="526832"/>
                      </a:cubicBezTo>
                      <a:lnTo>
                        <a:pt x="950437" y="528692"/>
                      </a:lnTo>
                      <a:cubicBezTo>
                        <a:pt x="953227" y="458944"/>
                        <a:pt x="947647" y="391985"/>
                        <a:pt x="933697" y="328747"/>
                      </a:cubicBezTo>
                      <a:lnTo>
                        <a:pt x="933697" y="327817"/>
                      </a:lnTo>
                      <a:cubicBezTo>
                        <a:pt x="922537" y="280388"/>
                        <a:pt x="906728" y="236679"/>
                        <a:pt x="886269" y="197620"/>
                      </a:cubicBezTo>
                      <a:lnTo>
                        <a:pt x="886269" y="198550"/>
                      </a:lnTo>
                      <a:cubicBezTo>
                        <a:pt x="869529" y="167861"/>
                        <a:pt x="850929" y="139962"/>
                        <a:pt x="828610" y="115782"/>
                      </a:cubicBezTo>
                      <a:cubicBezTo>
                        <a:pt x="809080" y="94393"/>
                        <a:pt x="786761" y="75793"/>
                        <a:pt x="763512" y="60913"/>
                      </a:cubicBezTo>
                      <a:cubicBezTo>
                        <a:pt x="738402" y="45104"/>
                        <a:pt x="710503" y="32084"/>
                        <a:pt x="681674" y="22785"/>
                      </a:cubicBezTo>
                      <a:cubicBezTo>
                        <a:pt x="681674" y="22785"/>
                        <a:pt x="681674" y="22785"/>
                        <a:pt x="680743" y="22785"/>
                      </a:cubicBezTo>
                      <a:cubicBezTo>
                        <a:pt x="680743" y="22785"/>
                        <a:pt x="680743" y="22785"/>
                        <a:pt x="680743" y="22785"/>
                      </a:cubicBezTo>
                      <a:cubicBezTo>
                        <a:pt x="680743" y="22785"/>
                        <a:pt x="680743" y="22785"/>
                        <a:pt x="680743" y="22785"/>
                      </a:cubicBezTo>
                      <a:cubicBezTo>
                        <a:pt x="663074" y="15345"/>
                        <a:pt x="645404" y="10695"/>
                        <a:pt x="626805" y="6975"/>
                      </a:cubicBezTo>
                      <a:lnTo>
                        <a:pt x="626805" y="6975"/>
                      </a:lnTo>
                      <a:close/>
                    </a:path>
                  </a:pathLst>
                </a:custGeom>
                <a:solidFill>
                  <a:srgbClr val="FCCBF0"/>
                </a:solidFill>
                <a:ln w="93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CB18D4D3-A40C-84A8-059E-F40122D90477}"/>
                  </a:ext>
                </a:extLst>
              </p:cNvPr>
              <p:cNvSpPr/>
              <p:nvPr/>
            </p:nvSpPr>
            <p:spPr>
              <a:xfrm>
                <a:off x="6623055" y="3810884"/>
                <a:ext cx="1585271" cy="1086724"/>
              </a:xfrm>
              <a:custGeom>
                <a:avLst/>
                <a:gdLst>
                  <a:gd name="connsiteX0" fmla="*/ 1571903 w 1585271"/>
                  <a:gd name="connsiteY0" fmla="*/ 1070739 h 1086724"/>
                  <a:gd name="connsiteX1" fmla="*/ 1578413 w 1585271"/>
                  <a:gd name="connsiteY1" fmla="*/ 1035400 h 1086724"/>
                  <a:gd name="connsiteX2" fmla="*/ 1582133 w 1585271"/>
                  <a:gd name="connsiteY2" fmla="*/ 996341 h 1086724"/>
                  <a:gd name="connsiteX3" fmla="*/ 1584923 w 1585271"/>
                  <a:gd name="connsiteY3" fmla="*/ 920083 h 1086724"/>
                  <a:gd name="connsiteX4" fmla="*/ 1582133 w 1585271"/>
                  <a:gd name="connsiteY4" fmla="*/ 786166 h 1086724"/>
                  <a:gd name="connsiteX5" fmla="*/ 1565393 w 1585271"/>
                  <a:gd name="connsiteY5" fmla="*/ 651320 h 1086724"/>
                  <a:gd name="connsiteX6" fmla="*/ 1549584 w 1585271"/>
                  <a:gd name="connsiteY6" fmla="*/ 585291 h 1086724"/>
                  <a:gd name="connsiteX7" fmla="*/ 1529124 w 1585271"/>
                  <a:gd name="connsiteY7" fmla="*/ 525773 h 1086724"/>
                  <a:gd name="connsiteX8" fmla="*/ 1247341 w 1585271"/>
                  <a:gd name="connsiteY8" fmla="*/ 157502 h 1086724"/>
                  <a:gd name="connsiteX9" fmla="*/ 1041816 w 1585271"/>
                  <a:gd name="connsiteY9" fmla="*/ 45904 h 1086724"/>
                  <a:gd name="connsiteX10" fmla="*/ 913480 w 1585271"/>
                  <a:gd name="connsiteY10" fmla="*/ 11495 h 1086724"/>
                  <a:gd name="connsiteX11" fmla="*/ 813972 w 1585271"/>
                  <a:gd name="connsiteY11" fmla="*/ 335 h 1086724"/>
                  <a:gd name="connsiteX12" fmla="*/ 710744 w 1585271"/>
                  <a:gd name="connsiteY12" fmla="*/ 4055 h 1086724"/>
                  <a:gd name="connsiteX13" fmla="*/ 612167 w 1585271"/>
                  <a:gd name="connsiteY13" fmla="*/ 22655 h 1086724"/>
                  <a:gd name="connsiteX14" fmla="*/ 438261 w 1585271"/>
                  <a:gd name="connsiteY14" fmla="*/ 99843 h 1086724"/>
                  <a:gd name="connsiteX15" fmla="*/ 173218 w 1585271"/>
                  <a:gd name="connsiteY15" fmla="*/ 376976 h 1086724"/>
                  <a:gd name="connsiteX16" fmla="*/ 17911 w 1585271"/>
                  <a:gd name="connsiteY16" fmla="*/ 744317 h 1086724"/>
                  <a:gd name="connsiteX17" fmla="*/ 242 w 1585271"/>
                  <a:gd name="connsiteY17" fmla="*/ 818715 h 1086724"/>
                  <a:gd name="connsiteX18" fmla="*/ 3962 w 1585271"/>
                  <a:gd name="connsiteY18" fmla="*/ 830805 h 1086724"/>
                  <a:gd name="connsiteX19" fmla="*/ 4892 w 1585271"/>
                  <a:gd name="connsiteY19" fmla="*/ 832665 h 1086724"/>
                  <a:gd name="connsiteX20" fmla="*/ 12332 w 1585271"/>
                  <a:gd name="connsiteY20" fmla="*/ 840105 h 1086724"/>
                  <a:gd name="connsiteX21" fmla="*/ 68130 w 1585271"/>
                  <a:gd name="connsiteY21" fmla="*/ 855914 h 1086724"/>
                  <a:gd name="connsiteX22" fmla="*/ 126719 w 1585271"/>
                  <a:gd name="connsiteY22" fmla="*/ 869864 h 1086724"/>
                  <a:gd name="connsiteX23" fmla="*/ 242036 w 1585271"/>
                  <a:gd name="connsiteY23" fmla="*/ 893114 h 1086724"/>
                  <a:gd name="connsiteX24" fmla="*/ 473600 w 1585271"/>
                  <a:gd name="connsiteY24" fmla="*/ 928453 h 1086724"/>
                  <a:gd name="connsiteX25" fmla="*/ 489410 w 1585271"/>
                  <a:gd name="connsiteY25" fmla="*/ 917293 h 1086724"/>
                  <a:gd name="connsiteX26" fmla="*/ 487550 w 1585271"/>
                  <a:gd name="connsiteY26" fmla="*/ 907993 h 1086724"/>
                  <a:gd name="connsiteX27" fmla="*/ 502430 w 1585271"/>
                  <a:gd name="connsiteY27" fmla="*/ 844755 h 1086724"/>
                  <a:gd name="connsiteX28" fmla="*/ 562878 w 1585271"/>
                  <a:gd name="connsiteY28" fmla="*/ 717348 h 1086724"/>
                  <a:gd name="connsiteX29" fmla="*/ 639136 w 1585271"/>
                  <a:gd name="connsiteY29" fmla="*/ 626210 h 1086724"/>
                  <a:gd name="connsiteX30" fmla="*/ 708885 w 1585271"/>
                  <a:gd name="connsiteY30" fmla="*/ 576921 h 1086724"/>
                  <a:gd name="connsiteX31" fmla="*/ 772123 w 1585271"/>
                  <a:gd name="connsiteY31" fmla="*/ 552742 h 1086724"/>
                  <a:gd name="connsiteX32" fmla="*/ 838151 w 1585271"/>
                  <a:gd name="connsiteY32" fmla="*/ 546232 h 1086724"/>
                  <a:gd name="connsiteX33" fmla="*/ 890230 w 1585271"/>
                  <a:gd name="connsiteY33" fmla="*/ 555532 h 1086724"/>
                  <a:gd name="connsiteX34" fmla="*/ 933939 w 1585271"/>
                  <a:gd name="connsiteY34" fmla="*/ 575991 h 1086724"/>
                  <a:gd name="connsiteX35" fmla="*/ 974858 w 1585271"/>
                  <a:gd name="connsiteY35" fmla="*/ 610401 h 1086724"/>
                  <a:gd name="connsiteX36" fmla="*/ 1013917 w 1585271"/>
                  <a:gd name="connsiteY36" fmla="*/ 666199 h 1086724"/>
                  <a:gd name="connsiteX37" fmla="*/ 1047396 w 1585271"/>
                  <a:gd name="connsiteY37" fmla="*/ 759197 h 1086724"/>
                  <a:gd name="connsiteX38" fmla="*/ 1057626 w 1585271"/>
                  <a:gd name="connsiteY38" fmla="*/ 822435 h 1086724"/>
                  <a:gd name="connsiteX39" fmla="*/ 1059486 w 1585271"/>
                  <a:gd name="connsiteY39" fmla="*/ 902413 h 1086724"/>
                  <a:gd name="connsiteX40" fmla="*/ 1050186 w 1585271"/>
                  <a:gd name="connsiteY40" fmla="*/ 986111 h 1086724"/>
                  <a:gd name="connsiteX41" fmla="*/ 1047396 w 1585271"/>
                  <a:gd name="connsiteY41" fmla="*/ 992621 h 1086724"/>
                  <a:gd name="connsiteX42" fmla="*/ 1059486 w 1585271"/>
                  <a:gd name="connsiteY42" fmla="*/ 1009361 h 1086724"/>
                  <a:gd name="connsiteX43" fmla="*/ 1308720 w 1585271"/>
                  <a:gd name="connsiteY43" fmla="*/ 1041910 h 1086724"/>
                  <a:gd name="connsiteX44" fmla="*/ 1434267 w 1585271"/>
                  <a:gd name="connsiteY44" fmla="*/ 1062369 h 1086724"/>
                  <a:gd name="connsiteX45" fmla="*/ 1494715 w 1585271"/>
                  <a:gd name="connsiteY45" fmla="*/ 1074459 h 1086724"/>
                  <a:gd name="connsiteX46" fmla="*/ 1526334 w 1585271"/>
                  <a:gd name="connsiteY46" fmla="*/ 1080969 h 1086724"/>
                  <a:gd name="connsiteX47" fmla="*/ 1557954 w 1585271"/>
                  <a:gd name="connsiteY47" fmla="*/ 1086549 h 1086724"/>
                  <a:gd name="connsiteX48" fmla="*/ 1571903 w 1585271"/>
                  <a:gd name="connsiteY48" fmla="*/ 1079109 h 1086724"/>
                  <a:gd name="connsiteX49" fmla="*/ 1571903 w 1585271"/>
                  <a:gd name="connsiteY49" fmla="*/ 1070739 h 1086724"/>
                  <a:gd name="connsiteX50" fmla="*/ 1163643 w 1585271"/>
                  <a:gd name="connsiteY50" fmla="*/ 993551 h 1086724"/>
                  <a:gd name="connsiteX51" fmla="*/ 1161783 w 1585271"/>
                  <a:gd name="connsiteY51" fmla="*/ 993551 h 1086724"/>
                  <a:gd name="connsiteX52" fmla="*/ 1155274 w 1585271"/>
                  <a:gd name="connsiteY52" fmla="*/ 992621 h 1086724"/>
                  <a:gd name="connsiteX53" fmla="*/ 1077156 w 1585271"/>
                  <a:gd name="connsiteY53" fmla="*/ 983321 h 1086724"/>
                  <a:gd name="connsiteX54" fmla="*/ 1074366 w 1585271"/>
                  <a:gd name="connsiteY54" fmla="*/ 983321 h 1086724"/>
                  <a:gd name="connsiteX55" fmla="*/ 1074366 w 1585271"/>
                  <a:gd name="connsiteY55" fmla="*/ 983321 h 1086724"/>
                  <a:gd name="connsiteX56" fmla="*/ 1074366 w 1585271"/>
                  <a:gd name="connsiteY56" fmla="*/ 983321 h 1086724"/>
                  <a:gd name="connsiteX57" fmla="*/ 1081805 w 1585271"/>
                  <a:gd name="connsiteY57" fmla="*/ 932172 h 1086724"/>
                  <a:gd name="connsiteX58" fmla="*/ 1084595 w 1585271"/>
                  <a:gd name="connsiteY58" fmla="*/ 869864 h 1086724"/>
                  <a:gd name="connsiteX59" fmla="*/ 1077156 w 1585271"/>
                  <a:gd name="connsiteY59" fmla="*/ 776866 h 1086724"/>
                  <a:gd name="connsiteX60" fmla="*/ 1014847 w 1585271"/>
                  <a:gd name="connsiteY60" fmla="*/ 615980 h 1086724"/>
                  <a:gd name="connsiteX61" fmla="*/ 958119 w 1585271"/>
                  <a:gd name="connsiteY61" fmla="*/ 557392 h 1086724"/>
                  <a:gd name="connsiteX62" fmla="*/ 921849 w 1585271"/>
                  <a:gd name="connsiteY62" fmla="*/ 536002 h 1086724"/>
                  <a:gd name="connsiteX63" fmla="*/ 880931 w 1585271"/>
                  <a:gd name="connsiteY63" fmla="*/ 522053 h 1086724"/>
                  <a:gd name="connsiteX64" fmla="*/ 870700 w 1585271"/>
                  <a:gd name="connsiteY64" fmla="*/ 520193 h 1086724"/>
                  <a:gd name="connsiteX65" fmla="*/ 835361 w 1585271"/>
                  <a:gd name="connsiteY65" fmla="*/ 516473 h 1086724"/>
                  <a:gd name="connsiteX66" fmla="*/ 787933 w 1585271"/>
                  <a:gd name="connsiteY66" fmla="*/ 519263 h 1086724"/>
                  <a:gd name="connsiteX67" fmla="*/ 707954 w 1585271"/>
                  <a:gd name="connsiteY67" fmla="*/ 544372 h 1086724"/>
                  <a:gd name="connsiteX68" fmla="*/ 637276 w 1585271"/>
                  <a:gd name="connsiteY68" fmla="*/ 590871 h 1086724"/>
                  <a:gd name="connsiteX69" fmla="*/ 576828 w 1585271"/>
                  <a:gd name="connsiteY69" fmla="*/ 654109 h 1086724"/>
                  <a:gd name="connsiteX70" fmla="*/ 493130 w 1585271"/>
                  <a:gd name="connsiteY70" fmla="*/ 806626 h 1086724"/>
                  <a:gd name="connsiteX71" fmla="*/ 468020 w 1585271"/>
                  <a:gd name="connsiteY71" fmla="*/ 899623 h 1086724"/>
                  <a:gd name="connsiteX72" fmla="*/ 468020 w 1585271"/>
                  <a:gd name="connsiteY72" fmla="*/ 899623 h 1086724"/>
                  <a:gd name="connsiteX73" fmla="*/ 468020 w 1585271"/>
                  <a:gd name="connsiteY73" fmla="*/ 899623 h 1086724"/>
                  <a:gd name="connsiteX74" fmla="*/ 468020 w 1585271"/>
                  <a:gd name="connsiteY74" fmla="*/ 899623 h 1086724"/>
                  <a:gd name="connsiteX75" fmla="*/ 468020 w 1585271"/>
                  <a:gd name="connsiteY75" fmla="*/ 899623 h 1086724"/>
                  <a:gd name="connsiteX76" fmla="*/ 329454 w 1585271"/>
                  <a:gd name="connsiteY76" fmla="*/ 879164 h 1086724"/>
                  <a:gd name="connsiteX77" fmla="*/ 329454 w 1585271"/>
                  <a:gd name="connsiteY77" fmla="*/ 879164 h 1086724"/>
                  <a:gd name="connsiteX78" fmla="*/ 329454 w 1585271"/>
                  <a:gd name="connsiteY78" fmla="*/ 879164 h 1086724"/>
                  <a:gd name="connsiteX79" fmla="*/ 329454 w 1585271"/>
                  <a:gd name="connsiteY79" fmla="*/ 879164 h 1086724"/>
                  <a:gd name="connsiteX80" fmla="*/ 352703 w 1585271"/>
                  <a:gd name="connsiteY80" fmla="*/ 779656 h 1086724"/>
                  <a:gd name="connsiteX81" fmla="*/ 352703 w 1585271"/>
                  <a:gd name="connsiteY81" fmla="*/ 778726 h 1086724"/>
                  <a:gd name="connsiteX82" fmla="*/ 432681 w 1585271"/>
                  <a:gd name="connsiteY82" fmla="*/ 610401 h 1086724"/>
                  <a:gd name="connsiteX83" fmla="*/ 540559 w 1585271"/>
                  <a:gd name="connsiteY83" fmla="*/ 482064 h 1086724"/>
                  <a:gd name="connsiteX84" fmla="*/ 656806 w 1585271"/>
                  <a:gd name="connsiteY84" fmla="*/ 400226 h 1086724"/>
                  <a:gd name="connsiteX85" fmla="*/ 752593 w 1585271"/>
                  <a:gd name="connsiteY85" fmla="*/ 362097 h 1086724"/>
                  <a:gd name="connsiteX86" fmla="*/ 773053 w 1585271"/>
                  <a:gd name="connsiteY86" fmla="*/ 356517 h 1086724"/>
                  <a:gd name="connsiteX87" fmla="*/ 773053 w 1585271"/>
                  <a:gd name="connsiteY87" fmla="*/ 356517 h 1086724"/>
                  <a:gd name="connsiteX88" fmla="*/ 773053 w 1585271"/>
                  <a:gd name="connsiteY88" fmla="*/ 356517 h 1086724"/>
                  <a:gd name="connsiteX89" fmla="*/ 772123 w 1585271"/>
                  <a:gd name="connsiteY89" fmla="*/ 356517 h 1086724"/>
                  <a:gd name="connsiteX90" fmla="*/ 773983 w 1585271"/>
                  <a:gd name="connsiteY90" fmla="*/ 356517 h 1086724"/>
                  <a:gd name="connsiteX91" fmla="*/ 774913 w 1585271"/>
                  <a:gd name="connsiteY91" fmla="*/ 356517 h 1086724"/>
                  <a:gd name="connsiteX92" fmla="*/ 894880 w 1585271"/>
                  <a:gd name="connsiteY92" fmla="*/ 345357 h 1086724"/>
                  <a:gd name="connsiteX93" fmla="*/ 956258 w 1585271"/>
                  <a:gd name="connsiteY93" fmla="*/ 351867 h 1086724"/>
                  <a:gd name="connsiteX94" fmla="*/ 1010197 w 1585271"/>
                  <a:gd name="connsiteY94" fmla="*/ 364886 h 1086724"/>
                  <a:gd name="connsiteX95" fmla="*/ 1010197 w 1585271"/>
                  <a:gd name="connsiteY95" fmla="*/ 364886 h 1086724"/>
                  <a:gd name="connsiteX96" fmla="*/ 1010197 w 1585271"/>
                  <a:gd name="connsiteY96" fmla="*/ 364886 h 1086724"/>
                  <a:gd name="connsiteX97" fmla="*/ 1011127 w 1585271"/>
                  <a:gd name="connsiteY97" fmla="*/ 364886 h 1086724"/>
                  <a:gd name="connsiteX98" fmla="*/ 1092965 w 1585271"/>
                  <a:gd name="connsiteY98" fmla="*/ 403015 h 1086724"/>
                  <a:gd name="connsiteX99" fmla="*/ 1158064 w 1585271"/>
                  <a:gd name="connsiteY99" fmla="*/ 457884 h 1086724"/>
                  <a:gd name="connsiteX100" fmla="*/ 1215722 w 1585271"/>
                  <a:gd name="connsiteY100" fmla="*/ 540652 h 1086724"/>
                  <a:gd name="connsiteX101" fmla="*/ 1215722 w 1585271"/>
                  <a:gd name="connsiteY101" fmla="*/ 540652 h 1086724"/>
                  <a:gd name="connsiteX102" fmla="*/ 1215722 w 1585271"/>
                  <a:gd name="connsiteY102" fmla="*/ 539722 h 1086724"/>
                  <a:gd name="connsiteX103" fmla="*/ 1215722 w 1585271"/>
                  <a:gd name="connsiteY103" fmla="*/ 540652 h 1086724"/>
                  <a:gd name="connsiteX104" fmla="*/ 1215722 w 1585271"/>
                  <a:gd name="connsiteY104" fmla="*/ 539722 h 1086724"/>
                  <a:gd name="connsiteX105" fmla="*/ 1263151 w 1585271"/>
                  <a:gd name="connsiteY105" fmla="*/ 669919 h 1086724"/>
                  <a:gd name="connsiteX106" fmla="*/ 1263151 w 1585271"/>
                  <a:gd name="connsiteY106" fmla="*/ 670849 h 1086724"/>
                  <a:gd name="connsiteX107" fmla="*/ 1280821 w 1585271"/>
                  <a:gd name="connsiteY107" fmla="*/ 823365 h 1086724"/>
                  <a:gd name="connsiteX108" fmla="*/ 1279890 w 1585271"/>
                  <a:gd name="connsiteY108" fmla="*/ 869864 h 1086724"/>
                  <a:gd name="connsiteX109" fmla="*/ 1279890 w 1585271"/>
                  <a:gd name="connsiteY109" fmla="*/ 868934 h 1086724"/>
                  <a:gd name="connsiteX110" fmla="*/ 1275241 w 1585271"/>
                  <a:gd name="connsiteY110" fmla="*/ 927523 h 1086724"/>
                  <a:gd name="connsiteX111" fmla="*/ 1272451 w 1585271"/>
                  <a:gd name="connsiteY111" fmla="*/ 954492 h 1086724"/>
                  <a:gd name="connsiteX112" fmla="*/ 1271521 w 1585271"/>
                  <a:gd name="connsiteY112" fmla="*/ 960072 h 1086724"/>
                  <a:gd name="connsiteX113" fmla="*/ 1266871 w 1585271"/>
                  <a:gd name="connsiteY113" fmla="*/ 1002851 h 1086724"/>
                  <a:gd name="connsiteX114" fmla="*/ 1266871 w 1585271"/>
                  <a:gd name="connsiteY114" fmla="*/ 1002851 h 1086724"/>
                  <a:gd name="connsiteX115" fmla="*/ 1266871 w 1585271"/>
                  <a:gd name="connsiteY115" fmla="*/ 1002851 h 1086724"/>
                  <a:gd name="connsiteX116" fmla="*/ 1266871 w 1585271"/>
                  <a:gd name="connsiteY116" fmla="*/ 1002851 h 1086724"/>
                  <a:gd name="connsiteX117" fmla="*/ 1163643 w 1585271"/>
                  <a:gd name="connsiteY117" fmla="*/ 993551 h 1086724"/>
                  <a:gd name="connsiteX118" fmla="*/ 1422177 w 1585271"/>
                  <a:gd name="connsiteY118" fmla="*/ 1028890 h 1086724"/>
                  <a:gd name="connsiteX119" fmla="*/ 1315229 w 1585271"/>
                  <a:gd name="connsiteY119" fmla="*/ 1012151 h 1086724"/>
                  <a:gd name="connsiteX120" fmla="*/ 1307790 w 1585271"/>
                  <a:gd name="connsiteY120" fmla="*/ 1011221 h 1086724"/>
                  <a:gd name="connsiteX121" fmla="*/ 1291980 w 1585271"/>
                  <a:gd name="connsiteY121" fmla="*/ 1009361 h 1086724"/>
                  <a:gd name="connsiteX122" fmla="*/ 1291050 w 1585271"/>
                  <a:gd name="connsiteY122" fmla="*/ 1009361 h 1086724"/>
                  <a:gd name="connsiteX123" fmla="*/ 1291050 w 1585271"/>
                  <a:gd name="connsiteY123" fmla="*/ 1009361 h 1086724"/>
                  <a:gd name="connsiteX124" fmla="*/ 1291050 w 1585271"/>
                  <a:gd name="connsiteY124" fmla="*/ 1009361 h 1086724"/>
                  <a:gd name="connsiteX125" fmla="*/ 1297560 w 1585271"/>
                  <a:gd name="connsiteY125" fmla="*/ 964722 h 1086724"/>
                  <a:gd name="connsiteX126" fmla="*/ 1303140 w 1585271"/>
                  <a:gd name="connsiteY126" fmla="*/ 914503 h 1086724"/>
                  <a:gd name="connsiteX127" fmla="*/ 1305930 w 1585271"/>
                  <a:gd name="connsiteY127" fmla="*/ 834525 h 1086724"/>
                  <a:gd name="connsiteX128" fmla="*/ 1289190 w 1585271"/>
                  <a:gd name="connsiteY128" fmla="*/ 677359 h 1086724"/>
                  <a:gd name="connsiteX129" fmla="*/ 1266871 w 1585271"/>
                  <a:gd name="connsiteY129" fmla="*/ 600171 h 1086724"/>
                  <a:gd name="connsiteX130" fmla="*/ 1234322 w 1585271"/>
                  <a:gd name="connsiteY130" fmla="*/ 528562 h 1086724"/>
                  <a:gd name="connsiteX131" fmla="*/ 1138534 w 1585271"/>
                  <a:gd name="connsiteY131" fmla="*/ 411385 h 1086724"/>
                  <a:gd name="connsiteX132" fmla="*/ 1072506 w 1585271"/>
                  <a:gd name="connsiteY132" fmla="*/ 368606 h 1086724"/>
                  <a:gd name="connsiteX133" fmla="*/ 994387 w 1585271"/>
                  <a:gd name="connsiteY133" fmla="*/ 339777 h 1086724"/>
                  <a:gd name="connsiteX134" fmla="*/ 959979 w 1585271"/>
                  <a:gd name="connsiteY134" fmla="*/ 332337 h 1086724"/>
                  <a:gd name="connsiteX135" fmla="*/ 826991 w 1585271"/>
                  <a:gd name="connsiteY135" fmla="*/ 327687 h 1086724"/>
                  <a:gd name="connsiteX136" fmla="*/ 674475 w 1585271"/>
                  <a:gd name="connsiteY136" fmla="*/ 369536 h 1086724"/>
                  <a:gd name="connsiteX137" fmla="*/ 541489 w 1585271"/>
                  <a:gd name="connsiteY137" fmla="*/ 456024 h 1086724"/>
                  <a:gd name="connsiteX138" fmla="*/ 353633 w 1585271"/>
                  <a:gd name="connsiteY138" fmla="*/ 719208 h 1086724"/>
                  <a:gd name="connsiteX139" fmla="*/ 308995 w 1585271"/>
                  <a:gd name="connsiteY139" fmla="*/ 878234 h 1086724"/>
                  <a:gd name="connsiteX140" fmla="*/ 308995 w 1585271"/>
                  <a:gd name="connsiteY140" fmla="*/ 878234 h 1086724"/>
                  <a:gd name="connsiteX141" fmla="*/ 308995 w 1585271"/>
                  <a:gd name="connsiteY141" fmla="*/ 878234 h 1086724"/>
                  <a:gd name="connsiteX142" fmla="*/ 271796 w 1585271"/>
                  <a:gd name="connsiteY142" fmla="*/ 871724 h 1086724"/>
                  <a:gd name="connsiteX143" fmla="*/ 247616 w 1585271"/>
                  <a:gd name="connsiteY143" fmla="*/ 867074 h 1086724"/>
                  <a:gd name="connsiteX144" fmla="*/ 161128 w 1585271"/>
                  <a:gd name="connsiteY144" fmla="*/ 849405 h 1086724"/>
                  <a:gd name="connsiteX145" fmla="*/ 161128 w 1585271"/>
                  <a:gd name="connsiteY145" fmla="*/ 849405 h 1086724"/>
                  <a:gd name="connsiteX146" fmla="*/ 161128 w 1585271"/>
                  <a:gd name="connsiteY146" fmla="*/ 849405 h 1086724"/>
                  <a:gd name="connsiteX147" fmla="*/ 161128 w 1585271"/>
                  <a:gd name="connsiteY147" fmla="*/ 849405 h 1086724"/>
                  <a:gd name="connsiteX148" fmla="*/ 189027 w 1585271"/>
                  <a:gd name="connsiteY148" fmla="*/ 732227 h 1086724"/>
                  <a:gd name="connsiteX149" fmla="*/ 308995 w 1585271"/>
                  <a:gd name="connsiteY149" fmla="*/ 480204 h 1086724"/>
                  <a:gd name="connsiteX150" fmla="*/ 376883 w 1585271"/>
                  <a:gd name="connsiteY150" fmla="*/ 388136 h 1086724"/>
                  <a:gd name="connsiteX151" fmla="*/ 451281 w 1585271"/>
                  <a:gd name="connsiteY151" fmla="*/ 309088 h 1086724"/>
                  <a:gd name="connsiteX152" fmla="*/ 452211 w 1585271"/>
                  <a:gd name="connsiteY152" fmla="*/ 308158 h 1086724"/>
                  <a:gd name="connsiteX153" fmla="*/ 453141 w 1585271"/>
                  <a:gd name="connsiteY153" fmla="*/ 307228 h 1086724"/>
                  <a:gd name="connsiteX154" fmla="*/ 454071 w 1585271"/>
                  <a:gd name="connsiteY154" fmla="*/ 306298 h 1086724"/>
                  <a:gd name="connsiteX155" fmla="*/ 567528 w 1585271"/>
                  <a:gd name="connsiteY155" fmla="*/ 227250 h 1086724"/>
                  <a:gd name="connsiteX156" fmla="*/ 715394 w 1585271"/>
                  <a:gd name="connsiteY156" fmla="*/ 172381 h 1086724"/>
                  <a:gd name="connsiteX157" fmla="*/ 878140 w 1585271"/>
                  <a:gd name="connsiteY157" fmla="*/ 156572 h 1086724"/>
                  <a:gd name="connsiteX158" fmla="*/ 879070 w 1585271"/>
                  <a:gd name="connsiteY158" fmla="*/ 156572 h 1086724"/>
                  <a:gd name="connsiteX159" fmla="*/ 880000 w 1585271"/>
                  <a:gd name="connsiteY159" fmla="*/ 156572 h 1086724"/>
                  <a:gd name="connsiteX160" fmla="*/ 956258 w 1585271"/>
                  <a:gd name="connsiteY160" fmla="*/ 164941 h 1086724"/>
                  <a:gd name="connsiteX161" fmla="*/ 1030657 w 1585271"/>
                  <a:gd name="connsiteY161" fmla="*/ 183541 h 1086724"/>
                  <a:gd name="connsiteX162" fmla="*/ 1095755 w 1585271"/>
                  <a:gd name="connsiteY162" fmla="*/ 209580 h 1086724"/>
                  <a:gd name="connsiteX163" fmla="*/ 1160853 w 1585271"/>
                  <a:gd name="connsiteY163" fmla="*/ 245849 h 1086724"/>
                  <a:gd name="connsiteX164" fmla="*/ 1274311 w 1585271"/>
                  <a:gd name="connsiteY164" fmla="*/ 341637 h 1086724"/>
                  <a:gd name="connsiteX165" fmla="*/ 1354289 w 1585271"/>
                  <a:gd name="connsiteY165" fmla="*/ 456954 h 1086724"/>
                  <a:gd name="connsiteX166" fmla="*/ 1413807 w 1585271"/>
                  <a:gd name="connsiteY166" fmla="*/ 620630 h 1086724"/>
                  <a:gd name="connsiteX167" fmla="*/ 1413807 w 1585271"/>
                  <a:gd name="connsiteY167" fmla="*/ 621560 h 1086724"/>
                  <a:gd name="connsiteX168" fmla="*/ 1413807 w 1585271"/>
                  <a:gd name="connsiteY168" fmla="*/ 622490 h 1086724"/>
                  <a:gd name="connsiteX169" fmla="*/ 1434267 w 1585271"/>
                  <a:gd name="connsiteY169" fmla="*/ 885674 h 1086724"/>
                  <a:gd name="connsiteX170" fmla="*/ 1434267 w 1585271"/>
                  <a:gd name="connsiteY170" fmla="*/ 884744 h 1086724"/>
                  <a:gd name="connsiteX171" fmla="*/ 1434267 w 1585271"/>
                  <a:gd name="connsiteY171" fmla="*/ 885674 h 1086724"/>
                  <a:gd name="connsiteX172" fmla="*/ 1434267 w 1585271"/>
                  <a:gd name="connsiteY172" fmla="*/ 884744 h 1086724"/>
                  <a:gd name="connsiteX173" fmla="*/ 1434267 w 1585271"/>
                  <a:gd name="connsiteY173" fmla="*/ 885674 h 1086724"/>
                  <a:gd name="connsiteX174" fmla="*/ 1434267 w 1585271"/>
                  <a:gd name="connsiteY174" fmla="*/ 887534 h 1086724"/>
                  <a:gd name="connsiteX175" fmla="*/ 1429617 w 1585271"/>
                  <a:gd name="connsiteY175" fmla="*/ 959142 h 1086724"/>
                  <a:gd name="connsiteX176" fmla="*/ 1425897 w 1585271"/>
                  <a:gd name="connsiteY176" fmla="*/ 995411 h 1086724"/>
                  <a:gd name="connsiteX177" fmla="*/ 1424037 w 1585271"/>
                  <a:gd name="connsiteY177" fmla="*/ 1008431 h 1086724"/>
                  <a:gd name="connsiteX178" fmla="*/ 1422177 w 1585271"/>
                  <a:gd name="connsiteY178" fmla="*/ 1028890 h 1086724"/>
                  <a:gd name="connsiteX179" fmla="*/ 1422177 w 1585271"/>
                  <a:gd name="connsiteY179" fmla="*/ 1028890 h 1086724"/>
                  <a:gd name="connsiteX180" fmla="*/ 1422177 w 1585271"/>
                  <a:gd name="connsiteY180" fmla="*/ 1028890 h 1086724"/>
                  <a:gd name="connsiteX181" fmla="*/ 1545864 w 1585271"/>
                  <a:gd name="connsiteY181" fmla="*/ 1055860 h 1086724"/>
                  <a:gd name="connsiteX182" fmla="*/ 1535634 w 1585271"/>
                  <a:gd name="connsiteY182" fmla="*/ 1053070 h 1086724"/>
                  <a:gd name="connsiteX183" fmla="*/ 1504015 w 1585271"/>
                  <a:gd name="connsiteY183" fmla="*/ 1045630 h 1086724"/>
                  <a:gd name="connsiteX184" fmla="*/ 1445426 w 1585271"/>
                  <a:gd name="connsiteY184" fmla="*/ 1033540 h 1086724"/>
                  <a:gd name="connsiteX185" fmla="*/ 1445426 w 1585271"/>
                  <a:gd name="connsiteY185" fmla="*/ 1033540 h 1086724"/>
                  <a:gd name="connsiteX186" fmla="*/ 1445426 w 1585271"/>
                  <a:gd name="connsiteY186" fmla="*/ 1033540 h 1086724"/>
                  <a:gd name="connsiteX187" fmla="*/ 1445426 w 1585271"/>
                  <a:gd name="connsiteY187" fmla="*/ 1033540 h 1086724"/>
                  <a:gd name="connsiteX188" fmla="*/ 1445426 w 1585271"/>
                  <a:gd name="connsiteY188" fmla="*/ 1033540 h 1086724"/>
                  <a:gd name="connsiteX189" fmla="*/ 1461236 w 1585271"/>
                  <a:gd name="connsiteY189" fmla="*/ 856845 h 1086724"/>
                  <a:gd name="connsiteX190" fmla="*/ 1451006 w 1585271"/>
                  <a:gd name="connsiteY190" fmla="*/ 681079 h 1086724"/>
                  <a:gd name="connsiteX191" fmla="*/ 1407297 w 1585271"/>
                  <a:gd name="connsiteY191" fmla="*/ 513683 h 1086724"/>
                  <a:gd name="connsiteX192" fmla="*/ 1324529 w 1585271"/>
                  <a:gd name="connsiteY192" fmla="*/ 364886 h 1086724"/>
                  <a:gd name="connsiteX193" fmla="*/ 1196192 w 1585271"/>
                  <a:gd name="connsiteY193" fmla="*/ 241199 h 1086724"/>
                  <a:gd name="connsiteX194" fmla="*/ 1113425 w 1585271"/>
                  <a:gd name="connsiteY194" fmla="*/ 190981 h 1086724"/>
                  <a:gd name="connsiteX195" fmla="*/ 1026007 w 1585271"/>
                  <a:gd name="connsiteY195" fmla="*/ 156572 h 1086724"/>
                  <a:gd name="connsiteX196" fmla="*/ 960908 w 1585271"/>
                  <a:gd name="connsiteY196" fmla="*/ 140762 h 1086724"/>
                  <a:gd name="connsiteX197" fmla="*/ 840941 w 1585271"/>
                  <a:gd name="connsiteY197" fmla="*/ 131462 h 1086724"/>
                  <a:gd name="connsiteX198" fmla="*/ 655876 w 1585271"/>
                  <a:gd name="connsiteY198" fmla="*/ 163081 h 1086724"/>
                  <a:gd name="connsiteX199" fmla="*/ 488480 w 1585271"/>
                  <a:gd name="connsiteY199" fmla="*/ 246779 h 1086724"/>
                  <a:gd name="connsiteX200" fmla="*/ 348983 w 1585271"/>
                  <a:gd name="connsiteY200" fmla="*/ 383486 h 1086724"/>
                  <a:gd name="connsiteX201" fmla="*/ 233666 w 1585271"/>
                  <a:gd name="connsiteY201" fmla="*/ 562972 h 1086724"/>
                  <a:gd name="connsiteX202" fmla="*/ 156478 w 1585271"/>
                  <a:gd name="connsiteY202" fmla="*/ 761987 h 1086724"/>
                  <a:gd name="connsiteX203" fmla="*/ 138808 w 1585271"/>
                  <a:gd name="connsiteY203" fmla="*/ 844755 h 1086724"/>
                  <a:gd name="connsiteX204" fmla="*/ 138808 w 1585271"/>
                  <a:gd name="connsiteY204" fmla="*/ 844755 h 1086724"/>
                  <a:gd name="connsiteX205" fmla="*/ 138808 w 1585271"/>
                  <a:gd name="connsiteY205" fmla="*/ 844755 h 1086724"/>
                  <a:gd name="connsiteX206" fmla="*/ 138808 w 1585271"/>
                  <a:gd name="connsiteY206" fmla="*/ 844755 h 1086724"/>
                  <a:gd name="connsiteX207" fmla="*/ 133229 w 1585271"/>
                  <a:gd name="connsiteY207" fmla="*/ 843825 h 1086724"/>
                  <a:gd name="connsiteX208" fmla="*/ 77430 w 1585271"/>
                  <a:gd name="connsiteY208" fmla="*/ 830805 h 1086724"/>
                  <a:gd name="connsiteX209" fmla="*/ 48601 w 1585271"/>
                  <a:gd name="connsiteY209" fmla="*/ 823365 h 1086724"/>
                  <a:gd name="connsiteX210" fmla="*/ 41161 w 1585271"/>
                  <a:gd name="connsiteY210" fmla="*/ 821505 h 1086724"/>
                  <a:gd name="connsiteX211" fmla="*/ 28141 w 1585271"/>
                  <a:gd name="connsiteY211" fmla="*/ 817785 h 1086724"/>
                  <a:gd name="connsiteX212" fmla="*/ 28141 w 1585271"/>
                  <a:gd name="connsiteY212" fmla="*/ 817785 h 1086724"/>
                  <a:gd name="connsiteX213" fmla="*/ 62551 w 1585271"/>
                  <a:gd name="connsiteY213" fmla="*/ 688519 h 1086724"/>
                  <a:gd name="connsiteX214" fmla="*/ 174148 w 1585271"/>
                  <a:gd name="connsiteY214" fmla="*/ 432775 h 1086724"/>
                  <a:gd name="connsiteX215" fmla="*/ 203907 w 1585271"/>
                  <a:gd name="connsiteY215" fmla="*/ 383486 h 1086724"/>
                  <a:gd name="connsiteX216" fmla="*/ 203907 w 1585271"/>
                  <a:gd name="connsiteY216" fmla="*/ 383486 h 1086724"/>
                  <a:gd name="connsiteX217" fmla="*/ 203907 w 1585271"/>
                  <a:gd name="connsiteY217" fmla="*/ 383486 h 1086724"/>
                  <a:gd name="connsiteX218" fmla="*/ 202977 w 1585271"/>
                  <a:gd name="connsiteY218" fmla="*/ 384416 h 1086724"/>
                  <a:gd name="connsiteX219" fmla="*/ 202977 w 1585271"/>
                  <a:gd name="connsiteY219" fmla="*/ 384416 h 1086724"/>
                  <a:gd name="connsiteX220" fmla="*/ 202977 w 1585271"/>
                  <a:gd name="connsiteY220" fmla="*/ 384416 h 1086724"/>
                  <a:gd name="connsiteX221" fmla="*/ 354563 w 1585271"/>
                  <a:gd name="connsiteY221" fmla="*/ 202140 h 1086724"/>
                  <a:gd name="connsiteX222" fmla="*/ 495920 w 1585271"/>
                  <a:gd name="connsiteY222" fmla="*/ 102633 h 1086724"/>
                  <a:gd name="connsiteX223" fmla="*/ 496850 w 1585271"/>
                  <a:gd name="connsiteY223" fmla="*/ 102633 h 1086724"/>
                  <a:gd name="connsiteX224" fmla="*/ 497780 w 1585271"/>
                  <a:gd name="connsiteY224" fmla="*/ 102633 h 1086724"/>
                  <a:gd name="connsiteX225" fmla="*/ 497780 w 1585271"/>
                  <a:gd name="connsiteY225" fmla="*/ 102633 h 1086724"/>
                  <a:gd name="connsiteX226" fmla="*/ 496850 w 1585271"/>
                  <a:gd name="connsiteY226" fmla="*/ 102633 h 1086724"/>
                  <a:gd name="connsiteX227" fmla="*/ 496850 w 1585271"/>
                  <a:gd name="connsiteY227" fmla="*/ 102633 h 1086724"/>
                  <a:gd name="connsiteX228" fmla="*/ 495920 w 1585271"/>
                  <a:gd name="connsiteY228" fmla="*/ 102633 h 1086724"/>
                  <a:gd name="connsiteX229" fmla="*/ 642856 w 1585271"/>
                  <a:gd name="connsiteY229" fmla="*/ 48694 h 1086724"/>
                  <a:gd name="connsiteX230" fmla="*/ 773983 w 1585271"/>
                  <a:gd name="connsiteY230" fmla="*/ 33815 h 1086724"/>
                  <a:gd name="connsiteX231" fmla="*/ 810252 w 1585271"/>
                  <a:gd name="connsiteY231" fmla="*/ 34744 h 1086724"/>
                  <a:gd name="connsiteX232" fmla="*/ 810252 w 1585271"/>
                  <a:gd name="connsiteY232" fmla="*/ 34744 h 1086724"/>
                  <a:gd name="connsiteX233" fmla="*/ 809322 w 1585271"/>
                  <a:gd name="connsiteY233" fmla="*/ 34744 h 1086724"/>
                  <a:gd name="connsiteX234" fmla="*/ 810252 w 1585271"/>
                  <a:gd name="connsiteY234" fmla="*/ 34744 h 1086724"/>
                  <a:gd name="connsiteX235" fmla="*/ 810252 w 1585271"/>
                  <a:gd name="connsiteY235" fmla="*/ 34744 h 1086724"/>
                  <a:gd name="connsiteX236" fmla="*/ 810252 w 1585271"/>
                  <a:gd name="connsiteY236" fmla="*/ 34744 h 1086724"/>
                  <a:gd name="connsiteX237" fmla="*/ 810252 w 1585271"/>
                  <a:gd name="connsiteY237" fmla="*/ 34744 h 1086724"/>
                  <a:gd name="connsiteX238" fmla="*/ 810252 w 1585271"/>
                  <a:gd name="connsiteY238" fmla="*/ 34744 h 1086724"/>
                  <a:gd name="connsiteX239" fmla="*/ 905110 w 1585271"/>
                  <a:gd name="connsiteY239" fmla="*/ 44974 h 1086724"/>
                  <a:gd name="connsiteX240" fmla="*/ 999967 w 1585271"/>
                  <a:gd name="connsiteY240" fmla="*/ 68224 h 1086724"/>
                  <a:gd name="connsiteX241" fmla="*/ 1184103 w 1585271"/>
                  <a:gd name="connsiteY241" fmla="*/ 155641 h 1086724"/>
                  <a:gd name="connsiteX242" fmla="*/ 1343129 w 1585271"/>
                  <a:gd name="connsiteY242" fmla="*/ 290488 h 1086724"/>
                  <a:gd name="connsiteX243" fmla="*/ 1464956 w 1585271"/>
                  <a:gd name="connsiteY243" fmla="*/ 463464 h 1086724"/>
                  <a:gd name="connsiteX244" fmla="*/ 1502155 w 1585271"/>
                  <a:gd name="connsiteY244" fmla="*/ 544372 h 1086724"/>
                  <a:gd name="connsiteX245" fmla="*/ 1530984 w 1585271"/>
                  <a:gd name="connsiteY245" fmla="*/ 639230 h 1086724"/>
                  <a:gd name="connsiteX246" fmla="*/ 1552374 w 1585271"/>
                  <a:gd name="connsiteY246" fmla="*/ 790816 h 1086724"/>
                  <a:gd name="connsiteX247" fmla="*/ 1556094 w 1585271"/>
                  <a:gd name="connsiteY247" fmla="*/ 868934 h 1086724"/>
                  <a:gd name="connsiteX248" fmla="*/ 1556094 w 1585271"/>
                  <a:gd name="connsiteY248" fmla="*/ 945192 h 1086724"/>
                  <a:gd name="connsiteX249" fmla="*/ 1550514 w 1585271"/>
                  <a:gd name="connsiteY249" fmla="*/ 1008431 h 1086724"/>
                  <a:gd name="connsiteX250" fmla="*/ 1549584 w 1585271"/>
                  <a:gd name="connsiteY250" fmla="*/ 1016800 h 1086724"/>
                  <a:gd name="connsiteX251" fmla="*/ 1546794 w 1585271"/>
                  <a:gd name="connsiteY251" fmla="*/ 1041910 h 1086724"/>
                  <a:gd name="connsiteX252" fmla="*/ 1544934 w 1585271"/>
                  <a:gd name="connsiteY252" fmla="*/ 1060510 h 1086724"/>
                  <a:gd name="connsiteX253" fmla="*/ 1545864 w 1585271"/>
                  <a:gd name="connsiteY253" fmla="*/ 1055860 h 1086724"/>
                  <a:gd name="connsiteX254" fmla="*/ 1545864 w 1585271"/>
                  <a:gd name="connsiteY254" fmla="*/ 1055860 h 1086724"/>
                  <a:gd name="connsiteX255" fmla="*/ 1545864 w 1585271"/>
                  <a:gd name="connsiteY255" fmla="*/ 1055860 h 1086724"/>
                  <a:gd name="connsiteX256" fmla="*/ 1545864 w 1585271"/>
                  <a:gd name="connsiteY256" fmla="*/ 1055860 h 1086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585271" h="1086724">
                    <a:moveTo>
                      <a:pt x="1571903" y="1070739"/>
                    </a:moveTo>
                    <a:cubicBezTo>
                      <a:pt x="1574693" y="1059579"/>
                      <a:pt x="1576553" y="1047490"/>
                      <a:pt x="1578413" y="1035400"/>
                    </a:cubicBezTo>
                    <a:cubicBezTo>
                      <a:pt x="1580273" y="1022380"/>
                      <a:pt x="1581203" y="1009361"/>
                      <a:pt x="1582133" y="996341"/>
                    </a:cubicBezTo>
                    <a:cubicBezTo>
                      <a:pt x="1583993" y="971232"/>
                      <a:pt x="1584923" y="945192"/>
                      <a:pt x="1584923" y="920083"/>
                    </a:cubicBezTo>
                    <a:cubicBezTo>
                      <a:pt x="1585853" y="875444"/>
                      <a:pt x="1584923" y="830805"/>
                      <a:pt x="1582133" y="786166"/>
                    </a:cubicBezTo>
                    <a:cubicBezTo>
                      <a:pt x="1579343" y="740597"/>
                      <a:pt x="1574693" y="695958"/>
                      <a:pt x="1565393" y="651320"/>
                    </a:cubicBezTo>
                    <a:cubicBezTo>
                      <a:pt x="1560744" y="629000"/>
                      <a:pt x="1556094" y="606680"/>
                      <a:pt x="1549584" y="585291"/>
                    </a:cubicBezTo>
                    <a:cubicBezTo>
                      <a:pt x="1544004" y="564831"/>
                      <a:pt x="1536564" y="545302"/>
                      <a:pt x="1529124" y="525773"/>
                    </a:cubicBezTo>
                    <a:cubicBezTo>
                      <a:pt x="1471466" y="380696"/>
                      <a:pt x="1372888" y="251429"/>
                      <a:pt x="1247341" y="157502"/>
                    </a:cubicBezTo>
                    <a:cubicBezTo>
                      <a:pt x="1185033" y="111003"/>
                      <a:pt x="1115284" y="72874"/>
                      <a:pt x="1041816" y="45904"/>
                    </a:cubicBezTo>
                    <a:cubicBezTo>
                      <a:pt x="999967" y="31025"/>
                      <a:pt x="957188" y="18935"/>
                      <a:pt x="913480" y="11495"/>
                    </a:cubicBezTo>
                    <a:cubicBezTo>
                      <a:pt x="880931" y="5915"/>
                      <a:pt x="847451" y="2195"/>
                      <a:pt x="813972" y="335"/>
                    </a:cubicBezTo>
                    <a:cubicBezTo>
                      <a:pt x="779563" y="-595"/>
                      <a:pt x="745154" y="335"/>
                      <a:pt x="710744" y="4055"/>
                    </a:cubicBezTo>
                    <a:cubicBezTo>
                      <a:pt x="677265" y="7775"/>
                      <a:pt x="644716" y="14285"/>
                      <a:pt x="612167" y="22655"/>
                    </a:cubicBezTo>
                    <a:cubicBezTo>
                      <a:pt x="550789" y="39394"/>
                      <a:pt x="492200" y="66364"/>
                      <a:pt x="438261" y="99843"/>
                    </a:cubicBezTo>
                    <a:cubicBezTo>
                      <a:pt x="328524" y="168661"/>
                      <a:pt x="241106" y="268169"/>
                      <a:pt x="173218" y="376976"/>
                    </a:cubicBezTo>
                    <a:cubicBezTo>
                      <a:pt x="102540" y="489504"/>
                      <a:pt x="52321" y="615050"/>
                      <a:pt x="17911" y="744317"/>
                    </a:cubicBezTo>
                    <a:cubicBezTo>
                      <a:pt x="11402" y="769426"/>
                      <a:pt x="5822" y="793606"/>
                      <a:pt x="242" y="818715"/>
                    </a:cubicBezTo>
                    <a:cubicBezTo>
                      <a:pt x="-688" y="823365"/>
                      <a:pt x="1172" y="827085"/>
                      <a:pt x="3962" y="830805"/>
                    </a:cubicBezTo>
                    <a:cubicBezTo>
                      <a:pt x="3962" y="831735"/>
                      <a:pt x="3962" y="831735"/>
                      <a:pt x="4892" y="832665"/>
                    </a:cubicBezTo>
                    <a:cubicBezTo>
                      <a:pt x="5822" y="835455"/>
                      <a:pt x="8612" y="839175"/>
                      <a:pt x="12332" y="840105"/>
                    </a:cubicBezTo>
                    <a:cubicBezTo>
                      <a:pt x="30001" y="846615"/>
                      <a:pt x="49531" y="851265"/>
                      <a:pt x="68130" y="855914"/>
                    </a:cubicBezTo>
                    <a:cubicBezTo>
                      <a:pt x="87660" y="860564"/>
                      <a:pt x="107189" y="866144"/>
                      <a:pt x="126719" y="869864"/>
                    </a:cubicBezTo>
                    <a:cubicBezTo>
                      <a:pt x="164848" y="878234"/>
                      <a:pt x="203907" y="886604"/>
                      <a:pt x="242036" y="893114"/>
                    </a:cubicBezTo>
                    <a:cubicBezTo>
                      <a:pt x="319224" y="907063"/>
                      <a:pt x="396412" y="918223"/>
                      <a:pt x="473600" y="928453"/>
                    </a:cubicBezTo>
                    <a:cubicBezTo>
                      <a:pt x="481040" y="929383"/>
                      <a:pt x="488480" y="924733"/>
                      <a:pt x="489410" y="917293"/>
                    </a:cubicBezTo>
                    <a:cubicBezTo>
                      <a:pt x="490340" y="914503"/>
                      <a:pt x="489410" y="910783"/>
                      <a:pt x="487550" y="907993"/>
                    </a:cubicBezTo>
                    <a:cubicBezTo>
                      <a:pt x="491270" y="886604"/>
                      <a:pt x="495920" y="865214"/>
                      <a:pt x="502430" y="844755"/>
                    </a:cubicBezTo>
                    <a:cubicBezTo>
                      <a:pt x="517309" y="800116"/>
                      <a:pt x="537769" y="757337"/>
                      <a:pt x="562878" y="717348"/>
                    </a:cubicBezTo>
                    <a:cubicBezTo>
                      <a:pt x="585197" y="683869"/>
                      <a:pt x="610307" y="653179"/>
                      <a:pt x="639136" y="626210"/>
                    </a:cubicBezTo>
                    <a:cubicBezTo>
                      <a:pt x="660526" y="607610"/>
                      <a:pt x="683775" y="589941"/>
                      <a:pt x="708885" y="576921"/>
                    </a:cubicBezTo>
                    <a:cubicBezTo>
                      <a:pt x="729344" y="566692"/>
                      <a:pt x="750734" y="558322"/>
                      <a:pt x="772123" y="552742"/>
                    </a:cubicBezTo>
                    <a:cubicBezTo>
                      <a:pt x="793512" y="548092"/>
                      <a:pt x="815832" y="546232"/>
                      <a:pt x="838151" y="546232"/>
                    </a:cubicBezTo>
                    <a:cubicBezTo>
                      <a:pt x="855821" y="547162"/>
                      <a:pt x="873490" y="549952"/>
                      <a:pt x="890230" y="555532"/>
                    </a:cubicBezTo>
                    <a:cubicBezTo>
                      <a:pt x="905110" y="561112"/>
                      <a:pt x="919989" y="567622"/>
                      <a:pt x="933939" y="575991"/>
                    </a:cubicBezTo>
                    <a:cubicBezTo>
                      <a:pt x="948819" y="586221"/>
                      <a:pt x="962768" y="597381"/>
                      <a:pt x="974858" y="610401"/>
                    </a:cubicBezTo>
                    <a:cubicBezTo>
                      <a:pt x="989737" y="627140"/>
                      <a:pt x="1002757" y="646670"/>
                      <a:pt x="1013917" y="666199"/>
                    </a:cubicBezTo>
                    <a:cubicBezTo>
                      <a:pt x="1028797" y="695958"/>
                      <a:pt x="1039956" y="727577"/>
                      <a:pt x="1047396" y="759197"/>
                    </a:cubicBezTo>
                    <a:cubicBezTo>
                      <a:pt x="1052046" y="779656"/>
                      <a:pt x="1054836" y="801046"/>
                      <a:pt x="1057626" y="822435"/>
                    </a:cubicBezTo>
                    <a:cubicBezTo>
                      <a:pt x="1060416" y="848475"/>
                      <a:pt x="1060416" y="875444"/>
                      <a:pt x="1059486" y="902413"/>
                    </a:cubicBezTo>
                    <a:cubicBezTo>
                      <a:pt x="1058556" y="930313"/>
                      <a:pt x="1055766" y="958212"/>
                      <a:pt x="1050186" y="986111"/>
                    </a:cubicBezTo>
                    <a:cubicBezTo>
                      <a:pt x="1049256" y="987971"/>
                      <a:pt x="1048326" y="989831"/>
                      <a:pt x="1047396" y="992621"/>
                    </a:cubicBezTo>
                    <a:cubicBezTo>
                      <a:pt x="1046466" y="1000061"/>
                      <a:pt x="1051116" y="1008431"/>
                      <a:pt x="1059486" y="1009361"/>
                    </a:cubicBezTo>
                    <a:cubicBezTo>
                      <a:pt x="1142254" y="1019591"/>
                      <a:pt x="1225952" y="1029820"/>
                      <a:pt x="1308720" y="1041910"/>
                    </a:cubicBezTo>
                    <a:cubicBezTo>
                      <a:pt x="1350569" y="1048420"/>
                      <a:pt x="1392418" y="1054930"/>
                      <a:pt x="1434267" y="1062369"/>
                    </a:cubicBezTo>
                    <a:cubicBezTo>
                      <a:pt x="1454726" y="1066089"/>
                      <a:pt x="1475186" y="1069809"/>
                      <a:pt x="1494715" y="1074459"/>
                    </a:cubicBezTo>
                    <a:cubicBezTo>
                      <a:pt x="1504945" y="1076319"/>
                      <a:pt x="1516105" y="1079109"/>
                      <a:pt x="1526334" y="1080969"/>
                    </a:cubicBezTo>
                    <a:cubicBezTo>
                      <a:pt x="1536564" y="1082829"/>
                      <a:pt x="1546794" y="1085619"/>
                      <a:pt x="1557954" y="1086549"/>
                    </a:cubicBezTo>
                    <a:cubicBezTo>
                      <a:pt x="1563533" y="1087479"/>
                      <a:pt x="1569114" y="1084689"/>
                      <a:pt x="1571903" y="1079109"/>
                    </a:cubicBezTo>
                    <a:cubicBezTo>
                      <a:pt x="1571903" y="1077249"/>
                      <a:pt x="1571903" y="1073529"/>
                      <a:pt x="1571903" y="1070739"/>
                    </a:cubicBezTo>
                    <a:close/>
                    <a:moveTo>
                      <a:pt x="1163643" y="993551"/>
                    </a:moveTo>
                    <a:lnTo>
                      <a:pt x="1161783" y="993551"/>
                    </a:lnTo>
                    <a:lnTo>
                      <a:pt x="1155274" y="992621"/>
                    </a:lnTo>
                    <a:cubicBezTo>
                      <a:pt x="1129234" y="989831"/>
                      <a:pt x="1103195" y="987041"/>
                      <a:pt x="1077156" y="983321"/>
                    </a:cubicBezTo>
                    <a:cubicBezTo>
                      <a:pt x="1076226" y="983321"/>
                      <a:pt x="1075295" y="983321"/>
                      <a:pt x="1074366" y="983321"/>
                    </a:cubicBezTo>
                    <a:lnTo>
                      <a:pt x="1074366" y="983321"/>
                    </a:lnTo>
                    <a:cubicBezTo>
                      <a:pt x="1074366" y="983321"/>
                      <a:pt x="1074366" y="983321"/>
                      <a:pt x="1074366" y="983321"/>
                    </a:cubicBezTo>
                    <a:cubicBezTo>
                      <a:pt x="1078085" y="964722"/>
                      <a:pt x="1079945" y="947982"/>
                      <a:pt x="1081805" y="932172"/>
                    </a:cubicBezTo>
                    <a:cubicBezTo>
                      <a:pt x="1083665" y="912643"/>
                      <a:pt x="1084595" y="892184"/>
                      <a:pt x="1084595" y="869864"/>
                    </a:cubicBezTo>
                    <a:cubicBezTo>
                      <a:pt x="1084595" y="838245"/>
                      <a:pt x="1082735" y="806626"/>
                      <a:pt x="1077156" y="776866"/>
                    </a:cubicBezTo>
                    <a:cubicBezTo>
                      <a:pt x="1066926" y="713628"/>
                      <a:pt x="1045536" y="659689"/>
                      <a:pt x="1014847" y="615980"/>
                    </a:cubicBezTo>
                    <a:cubicBezTo>
                      <a:pt x="998107" y="592731"/>
                      <a:pt x="979508" y="573201"/>
                      <a:pt x="958119" y="557392"/>
                    </a:cubicBezTo>
                    <a:cubicBezTo>
                      <a:pt x="946029" y="549022"/>
                      <a:pt x="933939" y="541582"/>
                      <a:pt x="921849" y="536002"/>
                    </a:cubicBezTo>
                    <a:cubicBezTo>
                      <a:pt x="909760" y="530422"/>
                      <a:pt x="895810" y="525773"/>
                      <a:pt x="880931" y="522053"/>
                    </a:cubicBezTo>
                    <a:cubicBezTo>
                      <a:pt x="877210" y="521123"/>
                      <a:pt x="874421" y="520193"/>
                      <a:pt x="870700" y="520193"/>
                    </a:cubicBezTo>
                    <a:cubicBezTo>
                      <a:pt x="860471" y="518333"/>
                      <a:pt x="848381" y="517403"/>
                      <a:pt x="835361" y="516473"/>
                    </a:cubicBezTo>
                    <a:cubicBezTo>
                      <a:pt x="820482" y="515543"/>
                      <a:pt x="804672" y="517403"/>
                      <a:pt x="787933" y="519263"/>
                    </a:cubicBezTo>
                    <a:cubicBezTo>
                      <a:pt x="760034" y="523913"/>
                      <a:pt x="733994" y="532282"/>
                      <a:pt x="707954" y="544372"/>
                    </a:cubicBezTo>
                    <a:cubicBezTo>
                      <a:pt x="682845" y="556462"/>
                      <a:pt x="658666" y="572271"/>
                      <a:pt x="637276" y="590871"/>
                    </a:cubicBezTo>
                    <a:cubicBezTo>
                      <a:pt x="615887" y="609471"/>
                      <a:pt x="595427" y="629930"/>
                      <a:pt x="576828" y="654109"/>
                    </a:cubicBezTo>
                    <a:cubicBezTo>
                      <a:pt x="541489" y="698748"/>
                      <a:pt x="513590" y="749897"/>
                      <a:pt x="493130" y="806626"/>
                    </a:cubicBezTo>
                    <a:cubicBezTo>
                      <a:pt x="481970" y="837315"/>
                      <a:pt x="473600" y="868934"/>
                      <a:pt x="468020" y="899623"/>
                    </a:cubicBezTo>
                    <a:lnTo>
                      <a:pt x="468020" y="899623"/>
                    </a:lnTo>
                    <a:lnTo>
                      <a:pt x="468020" y="899623"/>
                    </a:lnTo>
                    <a:cubicBezTo>
                      <a:pt x="468020" y="899623"/>
                      <a:pt x="468020" y="899623"/>
                      <a:pt x="468020" y="899623"/>
                    </a:cubicBezTo>
                    <a:lnTo>
                      <a:pt x="468020" y="899623"/>
                    </a:lnTo>
                    <a:cubicBezTo>
                      <a:pt x="416872" y="893114"/>
                      <a:pt x="371303" y="885674"/>
                      <a:pt x="329454" y="879164"/>
                    </a:cubicBezTo>
                    <a:lnTo>
                      <a:pt x="329454" y="879164"/>
                    </a:lnTo>
                    <a:lnTo>
                      <a:pt x="329454" y="879164"/>
                    </a:lnTo>
                    <a:lnTo>
                      <a:pt x="329454" y="879164"/>
                    </a:lnTo>
                    <a:cubicBezTo>
                      <a:pt x="335034" y="845685"/>
                      <a:pt x="342474" y="812205"/>
                      <a:pt x="352703" y="779656"/>
                    </a:cubicBezTo>
                    <a:lnTo>
                      <a:pt x="352703" y="778726"/>
                    </a:lnTo>
                    <a:cubicBezTo>
                      <a:pt x="372233" y="719208"/>
                      <a:pt x="398272" y="662479"/>
                      <a:pt x="432681" y="610401"/>
                    </a:cubicBezTo>
                    <a:cubicBezTo>
                      <a:pt x="464300" y="562972"/>
                      <a:pt x="500570" y="519263"/>
                      <a:pt x="540559" y="482064"/>
                    </a:cubicBezTo>
                    <a:cubicBezTo>
                      <a:pt x="576828" y="449514"/>
                      <a:pt x="615887" y="421615"/>
                      <a:pt x="656806" y="400226"/>
                    </a:cubicBezTo>
                    <a:cubicBezTo>
                      <a:pt x="687495" y="384416"/>
                      <a:pt x="720044" y="371396"/>
                      <a:pt x="752593" y="362097"/>
                    </a:cubicBezTo>
                    <a:cubicBezTo>
                      <a:pt x="759103" y="360236"/>
                      <a:pt x="766543" y="358377"/>
                      <a:pt x="773053" y="356517"/>
                    </a:cubicBezTo>
                    <a:lnTo>
                      <a:pt x="773053" y="356517"/>
                    </a:lnTo>
                    <a:cubicBezTo>
                      <a:pt x="773053" y="356517"/>
                      <a:pt x="773053" y="356517"/>
                      <a:pt x="773053" y="356517"/>
                    </a:cubicBezTo>
                    <a:lnTo>
                      <a:pt x="772123" y="356517"/>
                    </a:lnTo>
                    <a:lnTo>
                      <a:pt x="773983" y="356517"/>
                    </a:lnTo>
                    <a:lnTo>
                      <a:pt x="774913" y="356517"/>
                    </a:lnTo>
                    <a:cubicBezTo>
                      <a:pt x="813972" y="348147"/>
                      <a:pt x="854891" y="344427"/>
                      <a:pt x="894880" y="345357"/>
                    </a:cubicBezTo>
                    <a:cubicBezTo>
                      <a:pt x="915339" y="346287"/>
                      <a:pt x="935799" y="349077"/>
                      <a:pt x="956258" y="351867"/>
                    </a:cubicBezTo>
                    <a:cubicBezTo>
                      <a:pt x="974858" y="355587"/>
                      <a:pt x="993458" y="359307"/>
                      <a:pt x="1010197" y="364886"/>
                    </a:cubicBezTo>
                    <a:cubicBezTo>
                      <a:pt x="1010197" y="364886"/>
                      <a:pt x="1010197" y="364886"/>
                      <a:pt x="1010197" y="364886"/>
                    </a:cubicBezTo>
                    <a:lnTo>
                      <a:pt x="1010197" y="364886"/>
                    </a:lnTo>
                    <a:cubicBezTo>
                      <a:pt x="1010197" y="364886"/>
                      <a:pt x="1011127" y="364886"/>
                      <a:pt x="1011127" y="364886"/>
                    </a:cubicBezTo>
                    <a:cubicBezTo>
                      <a:pt x="1039956" y="374186"/>
                      <a:pt x="1067856" y="387206"/>
                      <a:pt x="1092965" y="403015"/>
                    </a:cubicBezTo>
                    <a:cubicBezTo>
                      <a:pt x="1116215" y="418825"/>
                      <a:pt x="1138534" y="437425"/>
                      <a:pt x="1158064" y="457884"/>
                    </a:cubicBezTo>
                    <a:cubicBezTo>
                      <a:pt x="1180383" y="482064"/>
                      <a:pt x="1198982" y="509963"/>
                      <a:pt x="1215722" y="540652"/>
                    </a:cubicBezTo>
                    <a:lnTo>
                      <a:pt x="1215722" y="540652"/>
                    </a:lnTo>
                    <a:cubicBezTo>
                      <a:pt x="1215722" y="540652"/>
                      <a:pt x="1215722" y="539722"/>
                      <a:pt x="1215722" y="539722"/>
                    </a:cubicBezTo>
                    <a:lnTo>
                      <a:pt x="1215722" y="540652"/>
                    </a:lnTo>
                    <a:lnTo>
                      <a:pt x="1215722" y="539722"/>
                    </a:lnTo>
                    <a:cubicBezTo>
                      <a:pt x="1236181" y="577851"/>
                      <a:pt x="1251991" y="622490"/>
                      <a:pt x="1263151" y="669919"/>
                    </a:cubicBezTo>
                    <a:lnTo>
                      <a:pt x="1263151" y="670849"/>
                    </a:lnTo>
                    <a:cubicBezTo>
                      <a:pt x="1274311" y="719208"/>
                      <a:pt x="1279890" y="770356"/>
                      <a:pt x="1280821" y="823365"/>
                    </a:cubicBezTo>
                    <a:cubicBezTo>
                      <a:pt x="1280821" y="839175"/>
                      <a:pt x="1280821" y="854054"/>
                      <a:pt x="1279890" y="869864"/>
                    </a:cubicBezTo>
                    <a:lnTo>
                      <a:pt x="1279890" y="868934"/>
                    </a:lnTo>
                    <a:cubicBezTo>
                      <a:pt x="1278961" y="887534"/>
                      <a:pt x="1278030" y="907993"/>
                      <a:pt x="1275241" y="927523"/>
                    </a:cubicBezTo>
                    <a:cubicBezTo>
                      <a:pt x="1274311" y="936822"/>
                      <a:pt x="1273380" y="945192"/>
                      <a:pt x="1272451" y="954492"/>
                    </a:cubicBezTo>
                    <a:lnTo>
                      <a:pt x="1271521" y="960072"/>
                    </a:lnTo>
                    <a:cubicBezTo>
                      <a:pt x="1269661" y="974021"/>
                      <a:pt x="1267801" y="987971"/>
                      <a:pt x="1266871" y="1002851"/>
                    </a:cubicBezTo>
                    <a:cubicBezTo>
                      <a:pt x="1266871" y="1002851"/>
                      <a:pt x="1266871" y="1002851"/>
                      <a:pt x="1266871" y="1002851"/>
                    </a:cubicBezTo>
                    <a:cubicBezTo>
                      <a:pt x="1266871" y="1002851"/>
                      <a:pt x="1266871" y="1002851"/>
                      <a:pt x="1266871" y="1002851"/>
                    </a:cubicBezTo>
                    <a:cubicBezTo>
                      <a:pt x="1266871" y="1002851"/>
                      <a:pt x="1266871" y="1002851"/>
                      <a:pt x="1266871" y="1002851"/>
                    </a:cubicBezTo>
                    <a:cubicBezTo>
                      <a:pt x="1233392" y="1001921"/>
                      <a:pt x="1198053" y="997271"/>
                      <a:pt x="1163643" y="993551"/>
                    </a:cubicBezTo>
                    <a:close/>
                    <a:moveTo>
                      <a:pt x="1422177" y="1028890"/>
                    </a:moveTo>
                    <a:cubicBezTo>
                      <a:pt x="1390558" y="1023310"/>
                      <a:pt x="1356149" y="1017730"/>
                      <a:pt x="1315229" y="1012151"/>
                    </a:cubicBezTo>
                    <a:lnTo>
                      <a:pt x="1307790" y="1011221"/>
                    </a:lnTo>
                    <a:cubicBezTo>
                      <a:pt x="1303140" y="1010291"/>
                      <a:pt x="1297560" y="1009361"/>
                      <a:pt x="1291980" y="1009361"/>
                    </a:cubicBezTo>
                    <a:cubicBezTo>
                      <a:pt x="1291980" y="1009361"/>
                      <a:pt x="1291980" y="1009361"/>
                      <a:pt x="1291050" y="1009361"/>
                    </a:cubicBezTo>
                    <a:lnTo>
                      <a:pt x="1291050" y="1009361"/>
                    </a:lnTo>
                    <a:lnTo>
                      <a:pt x="1291050" y="1009361"/>
                    </a:lnTo>
                    <a:cubicBezTo>
                      <a:pt x="1292910" y="994481"/>
                      <a:pt x="1295700" y="979601"/>
                      <a:pt x="1297560" y="964722"/>
                    </a:cubicBezTo>
                    <a:cubicBezTo>
                      <a:pt x="1299420" y="950772"/>
                      <a:pt x="1301280" y="933102"/>
                      <a:pt x="1303140" y="914503"/>
                    </a:cubicBezTo>
                    <a:cubicBezTo>
                      <a:pt x="1305000" y="888464"/>
                      <a:pt x="1306860" y="861494"/>
                      <a:pt x="1305930" y="834525"/>
                    </a:cubicBezTo>
                    <a:cubicBezTo>
                      <a:pt x="1305930" y="780586"/>
                      <a:pt x="1300350" y="727577"/>
                      <a:pt x="1289190" y="677359"/>
                    </a:cubicBezTo>
                    <a:cubicBezTo>
                      <a:pt x="1283611" y="650389"/>
                      <a:pt x="1276171" y="624350"/>
                      <a:pt x="1266871" y="600171"/>
                    </a:cubicBezTo>
                    <a:cubicBezTo>
                      <a:pt x="1258501" y="575991"/>
                      <a:pt x="1247341" y="551812"/>
                      <a:pt x="1234322" y="528562"/>
                    </a:cubicBezTo>
                    <a:cubicBezTo>
                      <a:pt x="1209212" y="482064"/>
                      <a:pt x="1176663" y="443005"/>
                      <a:pt x="1138534" y="411385"/>
                    </a:cubicBezTo>
                    <a:cubicBezTo>
                      <a:pt x="1119004" y="395576"/>
                      <a:pt x="1096685" y="380696"/>
                      <a:pt x="1072506" y="368606"/>
                    </a:cubicBezTo>
                    <a:cubicBezTo>
                      <a:pt x="1049256" y="356517"/>
                      <a:pt x="1022287" y="347217"/>
                      <a:pt x="994387" y="339777"/>
                    </a:cubicBezTo>
                    <a:cubicBezTo>
                      <a:pt x="983228" y="336987"/>
                      <a:pt x="972068" y="334197"/>
                      <a:pt x="959979" y="332337"/>
                    </a:cubicBezTo>
                    <a:cubicBezTo>
                      <a:pt x="916270" y="324897"/>
                      <a:pt x="871631" y="323037"/>
                      <a:pt x="826991" y="327687"/>
                    </a:cubicBezTo>
                    <a:cubicBezTo>
                      <a:pt x="774913" y="333267"/>
                      <a:pt x="723764" y="347217"/>
                      <a:pt x="674475" y="369536"/>
                    </a:cubicBezTo>
                    <a:cubicBezTo>
                      <a:pt x="627046" y="390926"/>
                      <a:pt x="582408" y="419755"/>
                      <a:pt x="541489" y="456024"/>
                    </a:cubicBezTo>
                    <a:cubicBezTo>
                      <a:pt x="461510" y="524843"/>
                      <a:pt x="396412" y="615980"/>
                      <a:pt x="353633" y="719208"/>
                    </a:cubicBezTo>
                    <a:cubicBezTo>
                      <a:pt x="332244" y="770356"/>
                      <a:pt x="317364" y="824295"/>
                      <a:pt x="308995" y="878234"/>
                    </a:cubicBezTo>
                    <a:cubicBezTo>
                      <a:pt x="308995" y="878234"/>
                      <a:pt x="308995" y="878234"/>
                      <a:pt x="308995" y="878234"/>
                    </a:cubicBezTo>
                    <a:lnTo>
                      <a:pt x="308995" y="878234"/>
                    </a:lnTo>
                    <a:cubicBezTo>
                      <a:pt x="296904" y="876374"/>
                      <a:pt x="283885" y="874514"/>
                      <a:pt x="271796" y="871724"/>
                    </a:cubicBezTo>
                    <a:cubicBezTo>
                      <a:pt x="263425" y="869864"/>
                      <a:pt x="255986" y="868934"/>
                      <a:pt x="247616" y="867074"/>
                    </a:cubicBezTo>
                    <a:cubicBezTo>
                      <a:pt x="217856" y="861494"/>
                      <a:pt x="189027" y="855914"/>
                      <a:pt x="161128" y="849405"/>
                    </a:cubicBezTo>
                    <a:lnTo>
                      <a:pt x="161128" y="849405"/>
                    </a:lnTo>
                    <a:lnTo>
                      <a:pt x="161128" y="849405"/>
                    </a:lnTo>
                    <a:cubicBezTo>
                      <a:pt x="161128" y="849405"/>
                      <a:pt x="161128" y="849405"/>
                      <a:pt x="161128" y="849405"/>
                    </a:cubicBezTo>
                    <a:cubicBezTo>
                      <a:pt x="166708" y="812205"/>
                      <a:pt x="176007" y="773147"/>
                      <a:pt x="189027" y="732227"/>
                    </a:cubicBezTo>
                    <a:cubicBezTo>
                      <a:pt x="216927" y="645740"/>
                      <a:pt x="256916" y="560182"/>
                      <a:pt x="308995" y="480204"/>
                    </a:cubicBezTo>
                    <a:cubicBezTo>
                      <a:pt x="330384" y="447655"/>
                      <a:pt x="352703" y="416035"/>
                      <a:pt x="376883" y="388136"/>
                    </a:cubicBezTo>
                    <a:cubicBezTo>
                      <a:pt x="401062" y="358377"/>
                      <a:pt x="426171" y="332337"/>
                      <a:pt x="451281" y="309088"/>
                    </a:cubicBezTo>
                    <a:lnTo>
                      <a:pt x="452211" y="308158"/>
                    </a:lnTo>
                    <a:lnTo>
                      <a:pt x="453141" y="307228"/>
                    </a:lnTo>
                    <a:lnTo>
                      <a:pt x="454071" y="306298"/>
                    </a:lnTo>
                    <a:cubicBezTo>
                      <a:pt x="487550" y="275609"/>
                      <a:pt x="526609" y="249569"/>
                      <a:pt x="567528" y="227250"/>
                    </a:cubicBezTo>
                    <a:cubicBezTo>
                      <a:pt x="614027" y="203070"/>
                      <a:pt x="663316" y="184471"/>
                      <a:pt x="715394" y="172381"/>
                    </a:cubicBezTo>
                    <a:cubicBezTo>
                      <a:pt x="769333" y="160291"/>
                      <a:pt x="824202" y="154712"/>
                      <a:pt x="878140" y="156572"/>
                    </a:cubicBezTo>
                    <a:lnTo>
                      <a:pt x="879070" y="156572"/>
                    </a:lnTo>
                    <a:cubicBezTo>
                      <a:pt x="879070" y="156572"/>
                      <a:pt x="880000" y="156572"/>
                      <a:pt x="880000" y="156572"/>
                    </a:cubicBezTo>
                    <a:cubicBezTo>
                      <a:pt x="906039" y="157502"/>
                      <a:pt x="931149" y="160291"/>
                      <a:pt x="956258" y="164941"/>
                    </a:cubicBezTo>
                    <a:cubicBezTo>
                      <a:pt x="981368" y="169591"/>
                      <a:pt x="1006477" y="175171"/>
                      <a:pt x="1030657" y="183541"/>
                    </a:cubicBezTo>
                    <a:cubicBezTo>
                      <a:pt x="1052976" y="190981"/>
                      <a:pt x="1074366" y="199351"/>
                      <a:pt x="1095755" y="209580"/>
                    </a:cubicBezTo>
                    <a:cubicBezTo>
                      <a:pt x="1117144" y="219810"/>
                      <a:pt x="1138534" y="231900"/>
                      <a:pt x="1160853" y="245849"/>
                    </a:cubicBezTo>
                    <a:cubicBezTo>
                      <a:pt x="1203632" y="273749"/>
                      <a:pt x="1241762" y="305368"/>
                      <a:pt x="1274311" y="341637"/>
                    </a:cubicBezTo>
                    <a:cubicBezTo>
                      <a:pt x="1305000" y="376046"/>
                      <a:pt x="1331969" y="415105"/>
                      <a:pt x="1354289" y="456954"/>
                    </a:cubicBezTo>
                    <a:cubicBezTo>
                      <a:pt x="1380328" y="506243"/>
                      <a:pt x="1399858" y="561112"/>
                      <a:pt x="1413807" y="620630"/>
                    </a:cubicBezTo>
                    <a:lnTo>
                      <a:pt x="1413807" y="621560"/>
                    </a:lnTo>
                    <a:cubicBezTo>
                      <a:pt x="1413807" y="621560"/>
                      <a:pt x="1413807" y="621560"/>
                      <a:pt x="1413807" y="622490"/>
                    </a:cubicBezTo>
                    <a:cubicBezTo>
                      <a:pt x="1431477" y="702468"/>
                      <a:pt x="1438917" y="788956"/>
                      <a:pt x="1434267" y="885674"/>
                    </a:cubicBezTo>
                    <a:cubicBezTo>
                      <a:pt x="1434267" y="885674"/>
                      <a:pt x="1434267" y="884744"/>
                      <a:pt x="1434267" y="884744"/>
                    </a:cubicBezTo>
                    <a:cubicBezTo>
                      <a:pt x="1434267" y="884744"/>
                      <a:pt x="1434267" y="884744"/>
                      <a:pt x="1434267" y="885674"/>
                    </a:cubicBezTo>
                    <a:lnTo>
                      <a:pt x="1434267" y="884744"/>
                    </a:lnTo>
                    <a:lnTo>
                      <a:pt x="1434267" y="885674"/>
                    </a:lnTo>
                    <a:lnTo>
                      <a:pt x="1434267" y="887534"/>
                    </a:lnTo>
                    <a:cubicBezTo>
                      <a:pt x="1433337" y="909853"/>
                      <a:pt x="1431477" y="933102"/>
                      <a:pt x="1429617" y="959142"/>
                    </a:cubicBezTo>
                    <a:cubicBezTo>
                      <a:pt x="1428687" y="971232"/>
                      <a:pt x="1427757" y="983321"/>
                      <a:pt x="1425897" y="995411"/>
                    </a:cubicBezTo>
                    <a:cubicBezTo>
                      <a:pt x="1424967" y="1000061"/>
                      <a:pt x="1424967" y="1003781"/>
                      <a:pt x="1424037" y="1008431"/>
                    </a:cubicBezTo>
                    <a:cubicBezTo>
                      <a:pt x="1423107" y="1014941"/>
                      <a:pt x="1422177" y="1022380"/>
                      <a:pt x="1422177" y="1028890"/>
                    </a:cubicBezTo>
                    <a:cubicBezTo>
                      <a:pt x="1423107" y="1028890"/>
                      <a:pt x="1422177" y="1028890"/>
                      <a:pt x="1422177" y="1028890"/>
                    </a:cubicBezTo>
                    <a:lnTo>
                      <a:pt x="1422177" y="1028890"/>
                    </a:lnTo>
                    <a:close/>
                    <a:moveTo>
                      <a:pt x="1545864" y="1055860"/>
                    </a:moveTo>
                    <a:cubicBezTo>
                      <a:pt x="1542144" y="1054930"/>
                      <a:pt x="1539354" y="1054000"/>
                      <a:pt x="1535634" y="1053070"/>
                    </a:cubicBezTo>
                    <a:cubicBezTo>
                      <a:pt x="1526334" y="1050280"/>
                      <a:pt x="1516105" y="1047490"/>
                      <a:pt x="1504015" y="1045630"/>
                    </a:cubicBezTo>
                    <a:cubicBezTo>
                      <a:pt x="1488206" y="1041910"/>
                      <a:pt x="1470536" y="1038190"/>
                      <a:pt x="1445426" y="1033540"/>
                    </a:cubicBezTo>
                    <a:lnTo>
                      <a:pt x="1445426" y="1033540"/>
                    </a:lnTo>
                    <a:lnTo>
                      <a:pt x="1445426" y="1033540"/>
                    </a:lnTo>
                    <a:cubicBezTo>
                      <a:pt x="1445426" y="1033540"/>
                      <a:pt x="1445426" y="1033540"/>
                      <a:pt x="1445426" y="1033540"/>
                    </a:cubicBezTo>
                    <a:lnTo>
                      <a:pt x="1445426" y="1033540"/>
                    </a:lnTo>
                    <a:cubicBezTo>
                      <a:pt x="1454726" y="974951"/>
                      <a:pt x="1460306" y="915433"/>
                      <a:pt x="1461236" y="856845"/>
                    </a:cubicBezTo>
                    <a:cubicBezTo>
                      <a:pt x="1463096" y="795466"/>
                      <a:pt x="1459376" y="736877"/>
                      <a:pt x="1451006" y="681079"/>
                    </a:cubicBezTo>
                    <a:cubicBezTo>
                      <a:pt x="1441707" y="621560"/>
                      <a:pt x="1427757" y="565761"/>
                      <a:pt x="1407297" y="513683"/>
                    </a:cubicBezTo>
                    <a:cubicBezTo>
                      <a:pt x="1385908" y="459744"/>
                      <a:pt x="1358009" y="409525"/>
                      <a:pt x="1324529" y="364886"/>
                    </a:cubicBezTo>
                    <a:cubicBezTo>
                      <a:pt x="1289190" y="317458"/>
                      <a:pt x="1245481" y="276539"/>
                      <a:pt x="1196192" y="241199"/>
                    </a:cubicBezTo>
                    <a:cubicBezTo>
                      <a:pt x="1169223" y="221670"/>
                      <a:pt x="1141324" y="204930"/>
                      <a:pt x="1113425" y="190981"/>
                    </a:cubicBezTo>
                    <a:cubicBezTo>
                      <a:pt x="1086455" y="177031"/>
                      <a:pt x="1057626" y="165871"/>
                      <a:pt x="1026007" y="156572"/>
                    </a:cubicBezTo>
                    <a:cubicBezTo>
                      <a:pt x="1005547" y="150062"/>
                      <a:pt x="983228" y="145412"/>
                      <a:pt x="960908" y="140762"/>
                    </a:cubicBezTo>
                    <a:cubicBezTo>
                      <a:pt x="921849" y="134252"/>
                      <a:pt x="881860" y="130532"/>
                      <a:pt x="840941" y="131462"/>
                    </a:cubicBezTo>
                    <a:cubicBezTo>
                      <a:pt x="779563" y="132392"/>
                      <a:pt x="717254" y="143552"/>
                      <a:pt x="655876" y="163081"/>
                    </a:cubicBezTo>
                    <a:cubicBezTo>
                      <a:pt x="595427" y="182611"/>
                      <a:pt x="539629" y="210510"/>
                      <a:pt x="488480" y="246779"/>
                    </a:cubicBezTo>
                    <a:cubicBezTo>
                      <a:pt x="441051" y="280259"/>
                      <a:pt x="395482" y="324897"/>
                      <a:pt x="348983" y="383486"/>
                    </a:cubicBezTo>
                    <a:cubicBezTo>
                      <a:pt x="306204" y="437425"/>
                      <a:pt x="267146" y="497873"/>
                      <a:pt x="233666" y="562972"/>
                    </a:cubicBezTo>
                    <a:cubicBezTo>
                      <a:pt x="201117" y="627140"/>
                      <a:pt x="175078" y="694099"/>
                      <a:pt x="156478" y="761987"/>
                    </a:cubicBezTo>
                    <a:cubicBezTo>
                      <a:pt x="149038" y="788956"/>
                      <a:pt x="143458" y="816855"/>
                      <a:pt x="138808" y="844755"/>
                    </a:cubicBezTo>
                    <a:lnTo>
                      <a:pt x="138808" y="844755"/>
                    </a:lnTo>
                    <a:cubicBezTo>
                      <a:pt x="138808" y="844755"/>
                      <a:pt x="138808" y="844755"/>
                      <a:pt x="138808" y="844755"/>
                    </a:cubicBezTo>
                    <a:lnTo>
                      <a:pt x="138808" y="844755"/>
                    </a:lnTo>
                    <a:lnTo>
                      <a:pt x="133229" y="843825"/>
                    </a:lnTo>
                    <a:cubicBezTo>
                      <a:pt x="116489" y="840105"/>
                      <a:pt x="97890" y="835455"/>
                      <a:pt x="77430" y="830805"/>
                    </a:cubicBezTo>
                    <a:cubicBezTo>
                      <a:pt x="68130" y="828015"/>
                      <a:pt x="57901" y="826155"/>
                      <a:pt x="48601" y="823365"/>
                    </a:cubicBezTo>
                    <a:lnTo>
                      <a:pt x="41161" y="821505"/>
                    </a:lnTo>
                    <a:lnTo>
                      <a:pt x="28141" y="817785"/>
                    </a:lnTo>
                    <a:lnTo>
                      <a:pt x="28141" y="817785"/>
                    </a:lnTo>
                    <a:cubicBezTo>
                      <a:pt x="37441" y="774076"/>
                      <a:pt x="49531" y="731298"/>
                      <a:pt x="62551" y="688519"/>
                    </a:cubicBezTo>
                    <a:cubicBezTo>
                      <a:pt x="92309" y="595521"/>
                      <a:pt x="129509" y="509963"/>
                      <a:pt x="174148" y="432775"/>
                    </a:cubicBezTo>
                    <a:cubicBezTo>
                      <a:pt x="183448" y="416035"/>
                      <a:pt x="193677" y="399296"/>
                      <a:pt x="203907" y="383486"/>
                    </a:cubicBezTo>
                    <a:lnTo>
                      <a:pt x="203907" y="383486"/>
                    </a:lnTo>
                    <a:cubicBezTo>
                      <a:pt x="203907" y="383486"/>
                      <a:pt x="203907" y="383486"/>
                      <a:pt x="203907" y="383486"/>
                    </a:cubicBezTo>
                    <a:lnTo>
                      <a:pt x="202977" y="384416"/>
                    </a:lnTo>
                    <a:cubicBezTo>
                      <a:pt x="202977" y="384416"/>
                      <a:pt x="202977" y="384416"/>
                      <a:pt x="202977" y="384416"/>
                    </a:cubicBezTo>
                    <a:lnTo>
                      <a:pt x="202977" y="384416"/>
                    </a:lnTo>
                    <a:cubicBezTo>
                      <a:pt x="248546" y="314668"/>
                      <a:pt x="299695" y="253289"/>
                      <a:pt x="354563" y="202140"/>
                    </a:cubicBezTo>
                    <a:cubicBezTo>
                      <a:pt x="399202" y="162151"/>
                      <a:pt x="446631" y="128672"/>
                      <a:pt x="495920" y="102633"/>
                    </a:cubicBezTo>
                    <a:lnTo>
                      <a:pt x="496850" y="102633"/>
                    </a:lnTo>
                    <a:lnTo>
                      <a:pt x="497780" y="102633"/>
                    </a:lnTo>
                    <a:cubicBezTo>
                      <a:pt x="497780" y="102633"/>
                      <a:pt x="497780" y="102633"/>
                      <a:pt x="497780" y="102633"/>
                    </a:cubicBezTo>
                    <a:lnTo>
                      <a:pt x="496850" y="102633"/>
                    </a:lnTo>
                    <a:cubicBezTo>
                      <a:pt x="496850" y="102633"/>
                      <a:pt x="496850" y="102633"/>
                      <a:pt x="496850" y="102633"/>
                    </a:cubicBezTo>
                    <a:lnTo>
                      <a:pt x="495920" y="102633"/>
                    </a:lnTo>
                    <a:cubicBezTo>
                      <a:pt x="543348" y="78453"/>
                      <a:pt x="592638" y="59854"/>
                      <a:pt x="642856" y="48694"/>
                    </a:cubicBezTo>
                    <a:cubicBezTo>
                      <a:pt x="685635" y="39394"/>
                      <a:pt x="729344" y="33815"/>
                      <a:pt x="773983" y="33815"/>
                    </a:cubicBezTo>
                    <a:cubicBezTo>
                      <a:pt x="786073" y="33815"/>
                      <a:pt x="798162" y="33815"/>
                      <a:pt x="810252" y="34744"/>
                    </a:cubicBezTo>
                    <a:lnTo>
                      <a:pt x="810252" y="34744"/>
                    </a:lnTo>
                    <a:cubicBezTo>
                      <a:pt x="810252" y="34744"/>
                      <a:pt x="810252" y="34744"/>
                      <a:pt x="809322" y="34744"/>
                    </a:cubicBezTo>
                    <a:cubicBezTo>
                      <a:pt x="809322" y="34744"/>
                      <a:pt x="809322" y="34744"/>
                      <a:pt x="810252" y="34744"/>
                    </a:cubicBezTo>
                    <a:lnTo>
                      <a:pt x="810252" y="34744"/>
                    </a:lnTo>
                    <a:lnTo>
                      <a:pt x="810252" y="34744"/>
                    </a:lnTo>
                    <a:cubicBezTo>
                      <a:pt x="810252" y="34744"/>
                      <a:pt x="810252" y="34744"/>
                      <a:pt x="810252" y="34744"/>
                    </a:cubicBezTo>
                    <a:lnTo>
                      <a:pt x="810252" y="34744"/>
                    </a:lnTo>
                    <a:cubicBezTo>
                      <a:pt x="841871" y="36605"/>
                      <a:pt x="874421" y="39394"/>
                      <a:pt x="905110" y="44974"/>
                    </a:cubicBezTo>
                    <a:cubicBezTo>
                      <a:pt x="936729" y="50554"/>
                      <a:pt x="968348" y="57994"/>
                      <a:pt x="999967" y="68224"/>
                    </a:cubicBezTo>
                    <a:cubicBezTo>
                      <a:pt x="1064136" y="88683"/>
                      <a:pt x="1125514" y="118442"/>
                      <a:pt x="1184103" y="155641"/>
                    </a:cubicBezTo>
                    <a:cubicBezTo>
                      <a:pt x="1241762" y="192841"/>
                      <a:pt x="1295700" y="238410"/>
                      <a:pt x="1343129" y="290488"/>
                    </a:cubicBezTo>
                    <a:cubicBezTo>
                      <a:pt x="1390558" y="342567"/>
                      <a:pt x="1431477" y="401156"/>
                      <a:pt x="1464956" y="463464"/>
                    </a:cubicBezTo>
                    <a:cubicBezTo>
                      <a:pt x="1478906" y="490433"/>
                      <a:pt x="1490995" y="517403"/>
                      <a:pt x="1502155" y="544372"/>
                    </a:cubicBezTo>
                    <a:cubicBezTo>
                      <a:pt x="1514245" y="574131"/>
                      <a:pt x="1523545" y="605751"/>
                      <a:pt x="1530984" y="639230"/>
                    </a:cubicBezTo>
                    <a:cubicBezTo>
                      <a:pt x="1541214" y="684799"/>
                      <a:pt x="1547724" y="734087"/>
                      <a:pt x="1552374" y="790816"/>
                    </a:cubicBezTo>
                    <a:cubicBezTo>
                      <a:pt x="1554234" y="814996"/>
                      <a:pt x="1555164" y="840105"/>
                      <a:pt x="1556094" y="868934"/>
                    </a:cubicBezTo>
                    <a:cubicBezTo>
                      <a:pt x="1557023" y="894973"/>
                      <a:pt x="1557023" y="920083"/>
                      <a:pt x="1556094" y="945192"/>
                    </a:cubicBezTo>
                    <a:cubicBezTo>
                      <a:pt x="1555164" y="966582"/>
                      <a:pt x="1553304" y="988901"/>
                      <a:pt x="1550514" y="1008431"/>
                    </a:cubicBezTo>
                    <a:lnTo>
                      <a:pt x="1549584" y="1016800"/>
                    </a:lnTo>
                    <a:cubicBezTo>
                      <a:pt x="1548654" y="1025170"/>
                      <a:pt x="1547724" y="1033540"/>
                      <a:pt x="1546794" y="1041910"/>
                    </a:cubicBezTo>
                    <a:cubicBezTo>
                      <a:pt x="1545864" y="1047490"/>
                      <a:pt x="1545864" y="1054000"/>
                      <a:pt x="1544934" y="1060510"/>
                    </a:cubicBezTo>
                    <a:cubicBezTo>
                      <a:pt x="1545864" y="1054930"/>
                      <a:pt x="1545864" y="1055860"/>
                      <a:pt x="1545864" y="1055860"/>
                    </a:cubicBezTo>
                    <a:cubicBezTo>
                      <a:pt x="1545864" y="1055860"/>
                      <a:pt x="1545864" y="1055860"/>
                      <a:pt x="1545864" y="1055860"/>
                    </a:cubicBezTo>
                    <a:cubicBezTo>
                      <a:pt x="1545864" y="1055860"/>
                      <a:pt x="1545864" y="1055860"/>
                      <a:pt x="1545864" y="1055860"/>
                    </a:cubicBezTo>
                    <a:lnTo>
                      <a:pt x="1545864" y="1055860"/>
                    </a:lnTo>
                    <a:close/>
                  </a:path>
                </a:pathLst>
              </a:custGeom>
              <a:solidFill>
                <a:srgbClr val="0E0E0E"/>
              </a:solidFill>
              <a:ln w="93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F0E15766-80E8-D5B7-DE6A-0F3622669CF2}"/>
                </a:ext>
              </a:extLst>
            </p:cNvPr>
            <p:cNvSpPr/>
            <p:nvPr/>
          </p:nvSpPr>
          <p:spPr>
            <a:xfrm>
              <a:off x="6275686" y="4109407"/>
              <a:ext cx="1295024" cy="773329"/>
            </a:xfrm>
            <a:custGeom>
              <a:avLst/>
              <a:gdLst>
                <a:gd name="connsiteX0" fmla="*/ 1294328 w 1295024"/>
                <a:gd name="connsiteY0" fmla="*/ 639230 h 773329"/>
                <a:gd name="connsiteX1" fmla="*/ 1294328 w 1295024"/>
                <a:gd name="connsiteY1" fmla="*/ 618770 h 773329"/>
                <a:gd name="connsiteX2" fmla="*/ 1290608 w 1295024"/>
                <a:gd name="connsiteY2" fmla="*/ 598311 h 773329"/>
                <a:gd name="connsiteX3" fmla="*/ 1275728 w 1295024"/>
                <a:gd name="connsiteY3" fmla="*/ 565761 h 773329"/>
                <a:gd name="connsiteX4" fmla="*/ 1250619 w 1295024"/>
                <a:gd name="connsiteY4" fmla="*/ 539722 h 773329"/>
                <a:gd name="connsiteX5" fmla="*/ 1163201 w 1295024"/>
                <a:gd name="connsiteY5" fmla="*/ 499733 h 773329"/>
                <a:gd name="connsiteX6" fmla="*/ 1140882 w 1295024"/>
                <a:gd name="connsiteY6" fmla="*/ 495083 h 773329"/>
                <a:gd name="connsiteX7" fmla="*/ 1096243 w 1295024"/>
                <a:gd name="connsiteY7" fmla="*/ 490433 h 773329"/>
                <a:gd name="connsiteX8" fmla="*/ 1108332 w 1295024"/>
                <a:gd name="connsiteY8" fmla="*/ 469974 h 773329"/>
                <a:gd name="connsiteX9" fmla="*/ 1124142 w 1295024"/>
                <a:gd name="connsiteY9" fmla="*/ 423475 h 773329"/>
                <a:gd name="connsiteX10" fmla="*/ 1123212 w 1295024"/>
                <a:gd name="connsiteY10" fmla="*/ 374186 h 773329"/>
                <a:gd name="connsiteX11" fmla="*/ 1101822 w 1295024"/>
                <a:gd name="connsiteY11" fmla="*/ 331407 h 773329"/>
                <a:gd name="connsiteX12" fmla="*/ 1067413 w 1295024"/>
                <a:gd name="connsiteY12" fmla="*/ 306298 h 773329"/>
                <a:gd name="connsiteX13" fmla="*/ 1050674 w 1295024"/>
                <a:gd name="connsiteY13" fmla="*/ 301648 h 773329"/>
                <a:gd name="connsiteX14" fmla="*/ 1025564 w 1295024"/>
                <a:gd name="connsiteY14" fmla="*/ 299788 h 773329"/>
                <a:gd name="connsiteX15" fmla="*/ 983715 w 1295024"/>
                <a:gd name="connsiteY15" fmla="*/ 308158 h 773329"/>
                <a:gd name="connsiteX16" fmla="*/ 953026 w 1295024"/>
                <a:gd name="connsiteY16" fmla="*/ 320248 h 773329"/>
                <a:gd name="connsiteX17" fmla="*/ 958606 w 1295024"/>
                <a:gd name="connsiteY17" fmla="*/ 295138 h 773329"/>
                <a:gd name="connsiteX18" fmla="*/ 960466 w 1295024"/>
                <a:gd name="connsiteY18" fmla="*/ 236550 h 773329"/>
                <a:gd name="connsiteX19" fmla="*/ 950236 w 1295024"/>
                <a:gd name="connsiteY19" fmla="*/ 179821 h 773329"/>
                <a:gd name="connsiteX20" fmla="*/ 928847 w 1295024"/>
                <a:gd name="connsiteY20" fmla="*/ 130532 h 773329"/>
                <a:gd name="connsiteX21" fmla="*/ 885138 w 1295024"/>
                <a:gd name="connsiteY21" fmla="*/ 76593 h 773329"/>
                <a:gd name="connsiteX22" fmla="*/ 827479 w 1295024"/>
                <a:gd name="connsiteY22" fmla="*/ 36605 h 773329"/>
                <a:gd name="connsiteX23" fmla="*/ 759591 w 1295024"/>
                <a:gd name="connsiteY23" fmla="*/ 10565 h 773329"/>
                <a:gd name="connsiteX24" fmla="*/ 735412 w 1295024"/>
                <a:gd name="connsiteY24" fmla="*/ 4985 h 773329"/>
                <a:gd name="connsiteX25" fmla="*/ 690772 w 1295024"/>
                <a:gd name="connsiteY25" fmla="*/ 335 h 773329"/>
                <a:gd name="connsiteX26" fmla="*/ 620094 w 1295024"/>
                <a:gd name="connsiteY26" fmla="*/ 4055 h 773329"/>
                <a:gd name="connsiteX27" fmla="*/ 554066 w 1295024"/>
                <a:gd name="connsiteY27" fmla="*/ 22655 h 773329"/>
                <a:gd name="connsiteX28" fmla="*/ 467578 w 1295024"/>
                <a:gd name="connsiteY28" fmla="*/ 88683 h 773329"/>
                <a:gd name="connsiteX29" fmla="*/ 433169 w 1295024"/>
                <a:gd name="connsiteY29" fmla="*/ 170521 h 773329"/>
                <a:gd name="connsiteX30" fmla="*/ 426659 w 1295024"/>
                <a:gd name="connsiteY30" fmla="*/ 162151 h 773329"/>
                <a:gd name="connsiteX31" fmla="*/ 410849 w 1295024"/>
                <a:gd name="connsiteY31" fmla="*/ 147272 h 773329"/>
                <a:gd name="connsiteX32" fmla="*/ 391320 w 1295024"/>
                <a:gd name="connsiteY32" fmla="*/ 135182 h 773329"/>
                <a:gd name="connsiteX33" fmla="*/ 351331 w 1295024"/>
                <a:gd name="connsiteY33" fmla="*/ 122162 h 773329"/>
                <a:gd name="connsiteX34" fmla="*/ 351331 w 1295024"/>
                <a:gd name="connsiteY34" fmla="*/ 122162 h 773329"/>
                <a:gd name="connsiteX35" fmla="*/ 308552 w 1295024"/>
                <a:gd name="connsiteY35" fmla="*/ 120302 h 773329"/>
                <a:gd name="connsiteX36" fmla="*/ 265773 w 1295024"/>
                <a:gd name="connsiteY36" fmla="*/ 128672 h 773329"/>
                <a:gd name="connsiteX37" fmla="*/ 227644 w 1295024"/>
                <a:gd name="connsiteY37" fmla="*/ 147272 h 773329"/>
                <a:gd name="connsiteX38" fmla="*/ 174635 w 1295024"/>
                <a:gd name="connsiteY38" fmla="*/ 210510 h 773329"/>
                <a:gd name="connsiteX39" fmla="*/ 161616 w 1295024"/>
                <a:gd name="connsiteY39" fmla="*/ 247709 h 773329"/>
                <a:gd name="connsiteX40" fmla="*/ 155106 w 1295024"/>
                <a:gd name="connsiteY40" fmla="*/ 284908 h 773329"/>
                <a:gd name="connsiteX41" fmla="*/ 159756 w 1295024"/>
                <a:gd name="connsiteY41" fmla="*/ 346287 h 773329"/>
                <a:gd name="connsiteX42" fmla="*/ 153246 w 1295024"/>
                <a:gd name="connsiteY42" fmla="*/ 343497 h 773329"/>
                <a:gd name="connsiteX43" fmla="*/ 123486 w 1295024"/>
                <a:gd name="connsiteY43" fmla="*/ 337917 h 773329"/>
                <a:gd name="connsiteX44" fmla="*/ 100237 w 1295024"/>
                <a:gd name="connsiteY44" fmla="*/ 336987 h 773329"/>
                <a:gd name="connsiteX45" fmla="*/ 77918 w 1295024"/>
                <a:gd name="connsiteY45" fmla="*/ 340707 h 773329"/>
                <a:gd name="connsiteX46" fmla="*/ 14679 w 1295024"/>
                <a:gd name="connsiteY46" fmla="*/ 382556 h 773329"/>
                <a:gd name="connsiteX47" fmla="*/ 730 w 1295024"/>
                <a:gd name="connsiteY47" fmla="*/ 417895 h 773329"/>
                <a:gd name="connsiteX48" fmla="*/ 4449 w 1295024"/>
                <a:gd name="connsiteY48" fmla="*/ 456024 h 773329"/>
                <a:gd name="connsiteX49" fmla="*/ 28629 w 1295024"/>
                <a:gd name="connsiteY49" fmla="*/ 492293 h 773329"/>
                <a:gd name="connsiteX50" fmla="*/ 69548 w 1295024"/>
                <a:gd name="connsiteY50" fmla="*/ 521123 h 773329"/>
                <a:gd name="connsiteX51" fmla="*/ 158826 w 1295024"/>
                <a:gd name="connsiteY51" fmla="*/ 553672 h 773329"/>
                <a:gd name="connsiteX52" fmla="*/ 245314 w 1295024"/>
                <a:gd name="connsiteY52" fmla="*/ 577851 h 773329"/>
                <a:gd name="connsiteX53" fmla="*/ 245314 w 1295024"/>
                <a:gd name="connsiteY53" fmla="*/ 577851 h 773329"/>
                <a:gd name="connsiteX54" fmla="*/ 246243 w 1295024"/>
                <a:gd name="connsiteY54" fmla="*/ 577851 h 773329"/>
                <a:gd name="connsiteX55" fmla="*/ 246243 w 1295024"/>
                <a:gd name="connsiteY55" fmla="*/ 577851 h 773329"/>
                <a:gd name="connsiteX56" fmla="*/ 248103 w 1295024"/>
                <a:gd name="connsiteY56" fmla="*/ 577851 h 773329"/>
                <a:gd name="connsiteX57" fmla="*/ 247174 w 1295024"/>
                <a:gd name="connsiteY57" fmla="*/ 577851 h 773329"/>
                <a:gd name="connsiteX58" fmla="*/ 249033 w 1295024"/>
                <a:gd name="connsiteY58" fmla="*/ 578781 h 773329"/>
                <a:gd name="connsiteX59" fmla="*/ 248103 w 1295024"/>
                <a:gd name="connsiteY59" fmla="*/ 578781 h 773329"/>
                <a:gd name="connsiteX60" fmla="*/ 499197 w 1295024"/>
                <a:gd name="connsiteY60" fmla="*/ 659689 h 773329"/>
                <a:gd name="connsiteX61" fmla="*/ 745641 w 1295024"/>
                <a:gd name="connsiteY61" fmla="*/ 727577 h 773329"/>
                <a:gd name="connsiteX62" fmla="*/ 964186 w 1295024"/>
                <a:gd name="connsiteY62" fmla="*/ 767567 h 773329"/>
                <a:gd name="connsiteX63" fmla="*/ 1101822 w 1295024"/>
                <a:gd name="connsiteY63" fmla="*/ 772217 h 773329"/>
                <a:gd name="connsiteX64" fmla="*/ 1163201 w 1295024"/>
                <a:gd name="connsiteY64" fmla="*/ 763847 h 773329"/>
                <a:gd name="connsiteX65" fmla="*/ 1218069 w 1295024"/>
                <a:gd name="connsiteY65" fmla="*/ 745247 h 773329"/>
                <a:gd name="connsiteX66" fmla="*/ 1262708 w 1295024"/>
                <a:gd name="connsiteY66" fmla="*/ 712698 h 773329"/>
                <a:gd name="connsiteX67" fmla="*/ 1278518 w 1295024"/>
                <a:gd name="connsiteY67" fmla="*/ 690378 h 773329"/>
                <a:gd name="connsiteX68" fmla="*/ 1288748 w 1295024"/>
                <a:gd name="connsiteY68" fmla="*/ 664339 h 773329"/>
                <a:gd name="connsiteX69" fmla="*/ 1294328 w 1295024"/>
                <a:gd name="connsiteY69" fmla="*/ 639230 h 773329"/>
                <a:gd name="connsiteX70" fmla="*/ 1262708 w 1295024"/>
                <a:gd name="connsiteY70" fmla="*/ 658759 h 773329"/>
                <a:gd name="connsiteX71" fmla="*/ 1251549 w 1295024"/>
                <a:gd name="connsiteY71" fmla="*/ 682009 h 773329"/>
                <a:gd name="connsiteX72" fmla="*/ 1235739 w 1295024"/>
                <a:gd name="connsiteY72" fmla="*/ 700608 h 773329"/>
                <a:gd name="connsiteX73" fmla="*/ 1209700 w 1295024"/>
                <a:gd name="connsiteY73" fmla="*/ 718278 h 773329"/>
                <a:gd name="connsiteX74" fmla="*/ 1160411 w 1295024"/>
                <a:gd name="connsiteY74" fmla="*/ 735947 h 773329"/>
                <a:gd name="connsiteX75" fmla="*/ 1031144 w 1295024"/>
                <a:gd name="connsiteY75" fmla="*/ 744317 h 773329"/>
                <a:gd name="connsiteX76" fmla="*/ 876768 w 1295024"/>
                <a:gd name="connsiteY76" fmla="*/ 726647 h 773329"/>
                <a:gd name="connsiteX77" fmla="*/ 787490 w 1295024"/>
                <a:gd name="connsiteY77" fmla="*/ 708978 h 773329"/>
                <a:gd name="connsiteX78" fmla="*/ 673103 w 1295024"/>
                <a:gd name="connsiteY78" fmla="*/ 682009 h 773329"/>
                <a:gd name="connsiteX79" fmla="*/ 466648 w 1295024"/>
                <a:gd name="connsiteY79" fmla="*/ 621560 h 773329"/>
                <a:gd name="connsiteX80" fmla="*/ 351331 w 1295024"/>
                <a:gd name="connsiteY80" fmla="*/ 584361 h 773329"/>
                <a:gd name="connsiteX81" fmla="*/ 289952 w 1295024"/>
                <a:gd name="connsiteY81" fmla="*/ 564831 h 773329"/>
                <a:gd name="connsiteX82" fmla="*/ 287163 w 1295024"/>
                <a:gd name="connsiteY82" fmla="*/ 563901 h 773329"/>
                <a:gd name="connsiteX83" fmla="*/ 212764 w 1295024"/>
                <a:gd name="connsiteY83" fmla="*/ 540652 h 773329"/>
                <a:gd name="connsiteX84" fmla="*/ 198815 w 1295024"/>
                <a:gd name="connsiteY84" fmla="*/ 536932 h 773329"/>
                <a:gd name="connsiteX85" fmla="*/ 196955 w 1295024"/>
                <a:gd name="connsiteY85" fmla="*/ 536002 h 773329"/>
                <a:gd name="connsiteX86" fmla="*/ 141156 w 1295024"/>
                <a:gd name="connsiteY86" fmla="*/ 520193 h 773329"/>
                <a:gd name="connsiteX87" fmla="*/ 69548 w 1295024"/>
                <a:gd name="connsiteY87" fmla="*/ 488573 h 773329"/>
                <a:gd name="connsiteX88" fmla="*/ 47229 w 1295024"/>
                <a:gd name="connsiteY88" fmla="*/ 469974 h 773329"/>
                <a:gd name="connsiteX89" fmla="*/ 36998 w 1295024"/>
                <a:gd name="connsiteY89" fmla="*/ 455094 h 773329"/>
                <a:gd name="connsiteX90" fmla="*/ 32349 w 1295024"/>
                <a:gd name="connsiteY90" fmla="*/ 442075 h 773329"/>
                <a:gd name="connsiteX91" fmla="*/ 31419 w 1295024"/>
                <a:gd name="connsiteY91" fmla="*/ 429985 h 773329"/>
                <a:gd name="connsiteX92" fmla="*/ 33279 w 1295024"/>
                <a:gd name="connsiteY92" fmla="*/ 416965 h 773329"/>
                <a:gd name="connsiteX93" fmla="*/ 39788 w 1295024"/>
                <a:gd name="connsiteY93" fmla="*/ 403015 h 773329"/>
                <a:gd name="connsiteX94" fmla="*/ 50948 w 1295024"/>
                <a:gd name="connsiteY94" fmla="*/ 389996 h 773329"/>
                <a:gd name="connsiteX95" fmla="*/ 68618 w 1295024"/>
                <a:gd name="connsiteY95" fmla="*/ 377906 h 773329"/>
                <a:gd name="connsiteX96" fmla="*/ 90937 w 1295024"/>
                <a:gd name="connsiteY96" fmla="*/ 369536 h 773329"/>
                <a:gd name="connsiteX97" fmla="*/ 106747 w 1295024"/>
                <a:gd name="connsiteY97" fmla="*/ 367676 h 773329"/>
                <a:gd name="connsiteX98" fmla="*/ 128136 w 1295024"/>
                <a:gd name="connsiteY98" fmla="*/ 367676 h 773329"/>
                <a:gd name="connsiteX99" fmla="*/ 147666 w 1295024"/>
                <a:gd name="connsiteY99" fmla="*/ 369536 h 773329"/>
                <a:gd name="connsiteX100" fmla="*/ 158826 w 1295024"/>
                <a:gd name="connsiteY100" fmla="*/ 372326 h 773329"/>
                <a:gd name="connsiteX101" fmla="*/ 169055 w 1295024"/>
                <a:gd name="connsiteY101" fmla="*/ 376046 h 773329"/>
                <a:gd name="connsiteX102" fmla="*/ 170915 w 1295024"/>
                <a:gd name="connsiteY102" fmla="*/ 376976 h 773329"/>
                <a:gd name="connsiteX103" fmla="*/ 179285 w 1295024"/>
                <a:gd name="connsiteY103" fmla="*/ 374186 h 773329"/>
                <a:gd name="connsiteX104" fmla="*/ 181145 w 1295024"/>
                <a:gd name="connsiteY104" fmla="*/ 369536 h 773329"/>
                <a:gd name="connsiteX105" fmla="*/ 181145 w 1295024"/>
                <a:gd name="connsiteY105" fmla="*/ 369536 h 773329"/>
                <a:gd name="connsiteX106" fmla="*/ 181145 w 1295024"/>
                <a:gd name="connsiteY106" fmla="*/ 369536 h 773329"/>
                <a:gd name="connsiteX107" fmla="*/ 181145 w 1295024"/>
                <a:gd name="connsiteY107" fmla="*/ 369536 h 773329"/>
                <a:gd name="connsiteX108" fmla="*/ 181145 w 1295024"/>
                <a:gd name="connsiteY108" fmla="*/ 369536 h 773329"/>
                <a:gd name="connsiteX109" fmla="*/ 181145 w 1295024"/>
                <a:gd name="connsiteY109" fmla="*/ 369536 h 773329"/>
                <a:gd name="connsiteX110" fmla="*/ 181145 w 1295024"/>
                <a:gd name="connsiteY110" fmla="*/ 369536 h 773329"/>
                <a:gd name="connsiteX111" fmla="*/ 183005 w 1295024"/>
                <a:gd name="connsiteY111" fmla="*/ 359306 h 773329"/>
                <a:gd name="connsiteX112" fmla="*/ 180215 w 1295024"/>
                <a:gd name="connsiteY112" fmla="*/ 350007 h 773329"/>
                <a:gd name="connsiteX113" fmla="*/ 175565 w 1295024"/>
                <a:gd name="connsiteY113" fmla="*/ 302578 h 773329"/>
                <a:gd name="connsiteX114" fmla="*/ 183935 w 1295024"/>
                <a:gd name="connsiteY114" fmla="*/ 253289 h 773329"/>
                <a:gd name="connsiteX115" fmla="*/ 202534 w 1295024"/>
                <a:gd name="connsiteY115" fmla="*/ 214230 h 773329"/>
                <a:gd name="connsiteX116" fmla="*/ 225784 w 1295024"/>
                <a:gd name="connsiteY116" fmla="*/ 186331 h 773329"/>
                <a:gd name="connsiteX117" fmla="*/ 250893 w 1295024"/>
                <a:gd name="connsiteY117" fmla="*/ 168661 h 773329"/>
                <a:gd name="connsiteX118" fmla="*/ 283442 w 1295024"/>
                <a:gd name="connsiteY118" fmla="*/ 156572 h 773329"/>
                <a:gd name="connsiteX119" fmla="*/ 325291 w 1295024"/>
                <a:gd name="connsiteY119" fmla="*/ 152852 h 773329"/>
                <a:gd name="connsiteX120" fmla="*/ 343891 w 1295024"/>
                <a:gd name="connsiteY120" fmla="*/ 154711 h 773329"/>
                <a:gd name="connsiteX121" fmla="*/ 359701 w 1295024"/>
                <a:gd name="connsiteY121" fmla="*/ 158432 h 773329"/>
                <a:gd name="connsiteX122" fmla="*/ 384810 w 1295024"/>
                <a:gd name="connsiteY122" fmla="*/ 170521 h 773329"/>
                <a:gd name="connsiteX123" fmla="*/ 402479 w 1295024"/>
                <a:gd name="connsiteY123" fmla="*/ 185401 h 773329"/>
                <a:gd name="connsiteX124" fmla="*/ 415499 w 1295024"/>
                <a:gd name="connsiteY124" fmla="*/ 204000 h 773329"/>
                <a:gd name="connsiteX125" fmla="*/ 420149 w 1295024"/>
                <a:gd name="connsiteY125" fmla="*/ 215160 h 773329"/>
                <a:gd name="connsiteX126" fmla="*/ 431309 w 1295024"/>
                <a:gd name="connsiteY126" fmla="*/ 224460 h 773329"/>
                <a:gd name="connsiteX127" fmla="*/ 438749 w 1295024"/>
                <a:gd name="connsiteY127" fmla="*/ 223530 h 773329"/>
                <a:gd name="connsiteX128" fmla="*/ 448049 w 1295024"/>
                <a:gd name="connsiteY128" fmla="*/ 208650 h 773329"/>
                <a:gd name="connsiteX129" fmla="*/ 448049 w 1295024"/>
                <a:gd name="connsiteY129" fmla="*/ 207720 h 773329"/>
                <a:gd name="connsiteX130" fmla="*/ 448049 w 1295024"/>
                <a:gd name="connsiteY130" fmla="*/ 206790 h 773329"/>
                <a:gd name="connsiteX131" fmla="*/ 456419 w 1295024"/>
                <a:gd name="connsiteY131" fmla="*/ 157502 h 773329"/>
                <a:gd name="connsiteX132" fmla="*/ 475948 w 1295024"/>
                <a:gd name="connsiteY132" fmla="*/ 116583 h 773329"/>
                <a:gd name="connsiteX133" fmla="*/ 502917 w 1295024"/>
                <a:gd name="connsiteY133" fmla="*/ 84963 h 773329"/>
                <a:gd name="connsiteX134" fmla="*/ 540116 w 1295024"/>
                <a:gd name="connsiteY134" fmla="*/ 58924 h 773329"/>
                <a:gd name="connsiteX135" fmla="*/ 594055 w 1295024"/>
                <a:gd name="connsiteY135" fmla="*/ 38464 h 773329"/>
                <a:gd name="connsiteX136" fmla="*/ 669383 w 1295024"/>
                <a:gd name="connsiteY136" fmla="*/ 31955 h 773329"/>
                <a:gd name="connsiteX137" fmla="*/ 712162 w 1295024"/>
                <a:gd name="connsiteY137" fmla="*/ 36605 h 773329"/>
                <a:gd name="connsiteX138" fmla="*/ 756801 w 1295024"/>
                <a:gd name="connsiteY138" fmla="*/ 47764 h 773329"/>
                <a:gd name="connsiteX139" fmla="*/ 828409 w 1295024"/>
                <a:gd name="connsiteY139" fmla="*/ 81243 h 773329"/>
                <a:gd name="connsiteX140" fmla="*/ 875838 w 1295024"/>
                <a:gd name="connsiteY140" fmla="*/ 120302 h 773329"/>
                <a:gd name="connsiteX141" fmla="*/ 904667 w 1295024"/>
                <a:gd name="connsiteY141" fmla="*/ 161221 h 773329"/>
                <a:gd name="connsiteX142" fmla="*/ 922337 w 1295024"/>
                <a:gd name="connsiteY142" fmla="*/ 209580 h 773329"/>
                <a:gd name="connsiteX143" fmla="*/ 927916 w 1295024"/>
                <a:gd name="connsiteY143" fmla="*/ 274679 h 773329"/>
                <a:gd name="connsiteX144" fmla="*/ 924197 w 1295024"/>
                <a:gd name="connsiteY144" fmla="*/ 308158 h 773329"/>
                <a:gd name="connsiteX145" fmla="*/ 920477 w 1295024"/>
                <a:gd name="connsiteY145" fmla="*/ 324897 h 773329"/>
                <a:gd name="connsiteX146" fmla="*/ 919547 w 1295024"/>
                <a:gd name="connsiteY146" fmla="*/ 329547 h 773329"/>
                <a:gd name="connsiteX147" fmla="*/ 916757 w 1295024"/>
                <a:gd name="connsiteY147" fmla="*/ 341637 h 773329"/>
                <a:gd name="connsiteX148" fmla="*/ 915827 w 1295024"/>
                <a:gd name="connsiteY148" fmla="*/ 342567 h 773329"/>
                <a:gd name="connsiteX149" fmla="*/ 914897 w 1295024"/>
                <a:gd name="connsiteY149" fmla="*/ 344427 h 773329"/>
                <a:gd name="connsiteX150" fmla="*/ 914897 w 1295024"/>
                <a:gd name="connsiteY150" fmla="*/ 344427 h 773329"/>
                <a:gd name="connsiteX151" fmla="*/ 914897 w 1295024"/>
                <a:gd name="connsiteY151" fmla="*/ 344427 h 773329"/>
                <a:gd name="connsiteX152" fmla="*/ 914897 w 1295024"/>
                <a:gd name="connsiteY152" fmla="*/ 344427 h 773329"/>
                <a:gd name="connsiteX153" fmla="*/ 914897 w 1295024"/>
                <a:gd name="connsiteY153" fmla="*/ 344427 h 773329"/>
                <a:gd name="connsiteX154" fmla="*/ 914897 w 1295024"/>
                <a:gd name="connsiteY154" fmla="*/ 344427 h 773329"/>
                <a:gd name="connsiteX155" fmla="*/ 915827 w 1295024"/>
                <a:gd name="connsiteY155" fmla="*/ 354657 h 773329"/>
                <a:gd name="connsiteX156" fmla="*/ 922337 w 1295024"/>
                <a:gd name="connsiteY156" fmla="*/ 358377 h 773329"/>
                <a:gd name="connsiteX157" fmla="*/ 923267 w 1295024"/>
                <a:gd name="connsiteY157" fmla="*/ 358377 h 773329"/>
                <a:gd name="connsiteX158" fmla="*/ 923267 w 1295024"/>
                <a:gd name="connsiteY158" fmla="*/ 358377 h 773329"/>
                <a:gd name="connsiteX159" fmla="*/ 923267 w 1295024"/>
                <a:gd name="connsiteY159" fmla="*/ 358377 h 773329"/>
                <a:gd name="connsiteX160" fmla="*/ 925127 w 1295024"/>
                <a:gd name="connsiteY160" fmla="*/ 359306 h 773329"/>
                <a:gd name="connsiteX161" fmla="*/ 940007 w 1295024"/>
                <a:gd name="connsiteY161" fmla="*/ 351867 h 773329"/>
                <a:gd name="connsiteX162" fmla="*/ 940936 w 1295024"/>
                <a:gd name="connsiteY162" fmla="*/ 350007 h 773329"/>
                <a:gd name="connsiteX163" fmla="*/ 940936 w 1295024"/>
                <a:gd name="connsiteY163" fmla="*/ 350007 h 773329"/>
                <a:gd name="connsiteX164" fmla="*/ 940936 w 1295024"/>
                <a:gd name="connsiteY164" fmla="*/ 350007 h 773329"/>
                <a:gd name="connsiteX165" fmla="*/ 950236 w 1295024"/>
                <a:gd name="connsiteY165" fmla="*/ 345357 h 773329"/>
                <a:gd name="connsiteX166" fmla="*/ 1000455 w 1295024"/>
                <a:gd name="connsiteY166" fmla="*/ 325827 h 773329"/>
                <a:gd name="connsiteX167" fmla="*/ 1033934 w 1295024"/>
                <a:gd name="connsiteY167" fmla="*/ 322107 h 773329"/>
                <a:gd name="connsiteX168" fmla="*/ 1044164 w 1295024"/>
                <a:gd name="connsiteY168" fmla="*/ 323037 h 773329"/>
                <a:gd name="connsiteX169" fmla="*/ 1053463 w 1295024"/>
                <a:gd name="connsiteY169" fmla="*/ 324897 h 773329"/>
                <a:gd name="connsiteX170" fmla="*/ 1068343 w 1295024"/>
                <a:gd name="connsiteY170" fmla="*/ 332337 h 773329"/>
                <a:gd name="connsiteX171" fmla="*/ 1080433 w 1295024"/>
                <a:gd name="connsiteY171" fmla="*/ 342567 h 773329"/>
                <a:gd name="connsiteX172" fmla="*/ 1091593 w 1295024"/>
                <a:gd name="connsiteY172" fmla="*/ 359306 h 773329"/>
                <a:gd name="connsiteX173" fmla="*/ 1099033 w 1295024"/>
                <a:gd name="connsiteY173" fmla="*/ 378836 h 773329"/>
                <a:gd name="connsiteX174" fmla="*/ 1100893 w 1295024"/>
                <a:gd name="connsiteY174" fmla="*/ 403015 h 773329"/>
                <a:gd name="connsiteX175" fmla="*/ 1094383 w 1295024"/>
                <a:gd name="connsiteY175" fmla="*/ 435565 h 773329"/>
                <a:gd name="connsiteX176" fmla="*/ 1075783 w 1295024"/>
                <a:gd name="connsiteY176" fmla="*/ 474624 h 773329"/>
                <a:gd name="connsiteX177" fmla="*/ 1061833 w 1295024"/>
                <a:gd name="connsiteY177" fmla="*/ 493223 h 773329"/>
                <a:gd name="connsiteX178" fmla="*/ 1059044 w 1295024"/>
                <a:gd name="connsiteY178" fmla="*/ 501593 h 773329"/>
                <a:gd name="connsiteX179" fmla="*/ 1059044 w 1295024"/>
                <a:gd name="connsiteY179" fmla="*/ 501593 h 773329"/>
                <a:gd name="connsiteX180" fmla="*/ 1059044 w 1295024"/>
                <a:gd name="connsiteY180" fmla="*/ 502523 h 773329"/>
                <a:gd name="connsiteX181" fmla="*/ 1059044 w 1295024"/>
                <a:gd name="connsiteY181" fmla="*/ 502523 h 773329"/>
                <a:gd name="connsiteX182" fmla="*/ 1059044 w 1295024"/>
                <a:gd name="connsiteY182" fmla="*/ 503453 h 773329"/>
                <a:gd name="connsiteX183" fmla="*/ 1059044 w 1295024"/>
                <a:gd name="connsiteY183" fmla="*/ 503453 h 773329"/>
                <a:gd name="connsiteX184" fmla="*/ 1059044 w 1295024"/>
                <a:gd name="connsiteY184" fmla="*/ 504383 h 773329"/>
                <a:gd name="connsiteX185" fmla="*/ 1063694 w 1295024"/>
                <a:gd name="connsiteY185" fmla="*/ 512753 h 773329"/>
                <a:gd name="connsiteX186" fmla="*/ 1069273 w 1295024"/>
                <a:gd name="connsiteY186" fmla="*/ 515543 h 773329"/>
                <a:gd name="connsiteX187" fmla="*/ 1072993 w 1295024"/>
                <a:gd name="connsiteY187" fmla="*/ 515543 h 773329"/>
                <a:gd name="connsiteX188" fmla="*/ 1091593 w 1295024"/>
                <a:gd name="connsiteY188" fmla="*/ 515543 h 773329"/>
                <a:gd name="connsiteX189" fmla="*/ 1134372 w 1295024"/>
                <a:gd name="connsiteY189" fmla="*/ 520193 h 773329"/>
                <a:gd name="connsiteX190" fmla="*/ 1171571 w 1295024"/>
                <a:gd name="connsiteY190" fmla="*/ 529492 h 773329"/>
                <a:gd name="connsiteX191" fmla="*/ 1172501 w 1295024"/>
                <a:gd name="connsiteY191" fmla="*/ 529492 h 773329"/>
                <a:gd name="connsiteX192" fmla="*/ 1221790 w 1295024"/>
                <a:gd name="connsiteY192" fmla="*/ 551812 h 773329"/>
                <a:gd name="connsiteX193" fmla="*/ 1245039 w 1295024"/>
                <a:gd name="connsiteY193" fmla="*/ 571341 h 773329"/>
                <a:gd name="connsiteX194" fmla="*/ 1258058 w 1295024"/>
                <a:gd name="connsiteY194" fmla="*/ 589011 h 773329"/>
                <a:gd name="connsiteX195" fmla="*/ 1264568 w 1295024"/>
                <a:gd name="connsiteY195" fmla="*/ 607610 h 773329"/>
                <a:gd name="connsiteX196" fmla="*/ 1266428 w 1295024"/>
                <a:gd name="connsiteY196" fmla="*/ 630860 h 773329"/>
                <a:gd name="connsiteX197" fmla="*/ 1262708 w 1295024"/>
                <a:gd name="connsiteY197" fmla="*/ 658759 h 773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295024" h="773329">
                  <a:moveTo>
                    <a:pt x="1294328" y="639230"/>
                  </a:moveTo>
                  <a:cubicBezTo>
                    <a:pt x="1295257" y="632720"/>
                    <a:pt x="1295257" y="626210"/>
                    <a:pt x="1294328" y="618770"/>
                  </a:cubicBezTo>
                  <a:cubicBezTo>
                    <a:pt x="1294328" y="611330"/>
                    <a:pt x="1292468" y="604821"/>
                    <a:pt x="1290608" y="598311"/>
                  </a:cubicBezTo>
                  <a:cubicBezTo>
                    <a:pt x="1287818" y="586221"/>
                    <a:pt x="1282238" y="575061"/>
                    <a:pt x="1275728" y="565761"/>
                  </a:cubicBezTo>
                  <a:cubicBezTo>
                    <a:pt x="1269218" y="555532"/>
                    <a:pt x="1259918" y="547162"/>
                    <a:pt x="1250619" y="539722"/>
                  </a:cubicBezTo>
                  <a:cubicBezTo>
                    <a:pt x="1225509" y="519263"/>
                    <a:pt x="1193890" y="507173"/>
                    <a:pt x="1163201" y="499733"/>
                  </a:cubicBezTo>
                  <a:cubicBezTo>
                    <a:pt x="1155761" y="497873"/>
                    <a:pt x="1148321" y="496013"/>
                    <a:pt x="1140882" y="495083"/>
                  </a:cubicBezTo>
                  <a:cubicBezTo>
                    <a:pt x="1126002" y="492293"/>
                    <a:pt x="1111122" y="491363"/>
                    <a:pt x="1096243" y="490433"/>
                  </a:cubicBezTo>
                  <a:cubicBezTo>
                    <a:pt x="1100893" y="483924"/>
                    <a:pt x="1104612" y="476484"/>
                    <a:pt x="1108332" y="469974"/>
                  </a:cubicBezTo>
                  <a:cubicBezTo>
                    <a:pt x="1115772" y="455094"/>
                    <a:pt x="1121352" y="439285"/>
                    <a:pt x="1124142" y="423475"/>
                  </a:cubicBezTo>
                  <a:cubicBezTo>
                    <a:pt x="1126932" y="406735"/>
                    <a:pt x="1126932" y="389996"/>
                    <a:pt x="1123212" y="374186"/>
                  </a:cubicBezTo>
                  <a:cubicBezTo>
                    <a:pt x="1119492" y="358377"/>
                    <a:pt x="1112052" y="343497"/>
                    <a:pt x="1101822" y="331407"/>
                  </a:cubicBezTo>
                  <a:cubicBezTo>
                    <a:pt x="1092523" y="320248"/>
                    <a:pt x="1080433" y="311878"/>
                    <a:pt x="1067413" y="306298"/>
                  </a:cubicBezTo>
                  <a:cubicBezTo>
                    <a:pt x="1061833" y="304438"/>
                    <a:pt x="1056254" y="302578"/>
                    <a:pt x="1050674" y="301648"/>
                  </a:cubicBezTo>
                  <a:cubicBezTo>
                    <a:pt x="1042304" y="299788"/>
                    <a:pt x="1033934" y="299788"/>
                    <a:pt x="1025564" y="299788"/>
                  </a:cubicBezTo>
                  <a:cubicBezTo>
                    <a:pt x="1011614" y="300718"/>
                    <a:pt x="996735" y="303508"/>
                    <a:pt x="983715" y="308158"/>
                  </a:cubicBezTo>
                  <a:cubicBezTo>
                    <a:pt x="973486" y="311878"/>
                    <a:pt x="963256" y="315598"/>
                    <a:pt x="953026" y="320248"/>
                  </a:cubicBezTo>
                  <a:cubicBezTo>
                    <a:pt x="955816" y="311878"/>
                    <a:pt x="957676" y="303508"/>
                    <a:pt x="958606" y="295138"/>
                  </a:cubicBezTo>
                  <a:cubicBezTo>
                    <a:pt x="961396" y="275608"/>
                    <a:pt x="962326" y="256079"/>
                    <a:pt x="960466" y="236550"/>
                  </a:cubicBezTo>
                  <a:cubicBezTo>
                    <a:pt x="959536" y="217020"/>
                    <a:pt x="954886" y="198420"/>
                    <a:pt x="950236" y="179821"/>
                  </a:cubicBezTo>
                  <a:cubicBezTo>
                    <a:pt x="945586" y="163081"/>
                    <a:pt x="938147" y="146342"/>
                    <a:pt x="928847" y="130532"/>
                  </a:cubicBezTo>
                  <a:cubicBezTo>
                    <a:pt x="917687" y="110073"/>
                    <a:pt x="902808" y="92403"/>
                    <a:pt x="885138" y="76593"/>
                  </a:cubicBezTo>
                  <a:cubicBezTo>
                    <a:pt x="867468" y="60784"/>
                    <a:pt x="847939" y="47764"/>
                    <a:pt x="827479" y="36605"/>
                  </a:cubicBezTo>
                  <a:cubicBezTo>
                    <a:pt x="806090" y="25445"/>
                    <a:pt x="782840" y="17075"/>
                    <a:pt x="759591" y="10565"/>
                  </a:cubicBezTo>
                  <a:cubicBezTo>
                    <a:pt x="751221" y="8705"/>
                    <a:pt x="742851" y="6845"/>
                    <a:pt x="735412" y="4985"/>
                  </a:cubicBezTo>
                  <a:cubicBezTo>
                    <a:pt x="720532" y="2195"/>
                    <a:pt x="705652" y="1265"/>
                    <a:pt x="690772" y="335"/>
                  </a:cubicBezTo>
                  <a:cubicBezTo>
                    <a:pt x="666593" y="-595"/>
                    <a:pt x="643344" y="335"/>
                    <a:pt x="620094" y="4055"/>
                  </a:cubicBezTo>
                  <a:cubicBezTo>
                    <a:pt x="597775" y="7775"/>
                    <a:pt x="575456" y="14285"/>
                    <a:pt x="554066" y="22655"/>
                  </a:cubicBezTo>
                  <a:cubicBezTo>
                    <a:pt x="519657" y="36605"/>
                    <a:pt x="488968" y="58924"/>
                    <a:pt x="467578" y="88683"/>
                  </a:cubicBezTo>
                  <a:cubicBezTo>
                    <a:pt x="449909" y="112862"/>
                    <a:pt x="438749" y="140762"/>
                    <a:pt x="433169" y="170521"/>
                  </a:cubicBezTo>
                  <a:cubicBezTo>
                    <a:pt x="431309" y="167731"/>
                    <a:pt x="428519" y="164941"/>
                    <a:pt x="426659" y="162151"/>
                  </a:cubicBezTo>
                  <a:cubicBezTo>
                    <a:pt x="422009" y="156572"/>
                    <a:pt x="416429" y="151922"/>
                    <a:pt x="410849" y="147272"/>
                  </a:cubicBezTo>
                  <a:cubicBezTo>
                    <a:pt x="405270" y="142622"/>
                    <a:pt x="398760" y="138902"/>
                    <a:pt x="391320" y="135182"/>
                  </a:cubicBezTo>
                  <a:cubicBezTo>
                    <a:pt x="379230" y="128672"/>
                    <a:pt x="365280" y="124952"/>
                    <a:pt x="351331" y="122162"/>
                  </a:cubicBezTo>
                  <a:lnTo>
                    <a:pt x="351331" y="122162"/>
                  </a:lnTo>
                  <a:cubicBezTo>
                    <a:pt x="337381" y="119372"/>
                    <a:pt x="322502" y="119372"/>
                    <a:pt x="308552" y="120302"/>
                  </a:cubicBezTo>
                  <a:cubicBezTo>
                    <a:pt x="293673" y="121232"/>
                    <a:pt x="279723" y="124952"/>
                    <a:pt x="265773" y="128672"/>
                  </a:cubicBezTo>
                  <a:cubicBezTo>
                    <a:pt x="251824" y="133322"/>
                    <a:pt x="238804" y="139832"/>
                    <a:pt x="227644" y="147272"/>
                  </a:cubicBezTo>
                  <a:cubicBezTo>
                    <a:pt x="204394" y="163081"/>
                    <a:pt x="186725" y="185401"/>
                    <a:pt x="174635" y="210510"/>
                  </a:cubicBezTo>
                  <a:cubicBezTo>
                    <a:pt x="169055" y="222600"/>
                    <a:pt x="164405" y="234690"/>
                    <a:pt x="161616" y="247709"/>
                  </a:cubicBezTo>
                  <a:cubicBezTo>
                    <a:pt x="157896" y="259799"/>
                    <a:pt x="156035" y="272819"/>
                    <a:pt x="155106" y="284908"/>
                  </a:cubicBezTo>
                  <a:cubicBezTo>
                    <a:pt x="153246" y="305368"/>
                    <a:pt x="155106" y="325827"/>
                    <a:pt x="159756" y="346287"/>
                  </a:cubicBezTo>
                  <a:cubicBezTo>
                    <a:pt x="157896" y="345357"/>
                    <a:pt x="155106" y="344427"/>
                    <a:pt x="153246" y="343497"/>
                  </a:cubicBezTo>
                  <a:cubicBezTo>
                    <a:pt x="143946" y="340707"/>
                    <a:pt x="133716" y="338847"/>
                    <a:pt x="123486" y="337917"/>
                  </a:cubicBezTo>
                  <a:cubicBezTo>
                    <a:pt x="116047" y="336987"/>
                    <a:pt x="108607" y="336987"/>
                    <a:pt x="100237" y="336987"/>
                  </a:cubicBezTo>
                  <a:cubicBezTo>
                    <a:pt x="92797" y="336987"/>
                    <a:pt x="85357" y="338847"/>
                    <a:pt x="77918" y="340707"/>
                  </a:cubicBezTo>
                  <a:cubicBezTo>
                    <a:pt x="52808" y="346287"/>
                    <a:pt x="29559" y="361167"/>
                    <a:pt x="14679" y="382556"/>
                  </a:cubicBezTo>
                  <a:cubicBezTo>
                    <a:pt x="7239" y="392786"/>
                    <a:pt x="2589" y="404876"/>
                    <a:pt x="730" y="417895"/>
                  </a:cubicBezTo>
                  <a:cubicBezTo>
                    <a:pt x="-1130" y="430915"/>
                    <a:pt x="730" y="443934"/>
                    <a:pt x="4449" y="456024"/>
                  </a:cubicBezTo>
                  <a:cubicBezTo>
                    <a:pt x="9099" y="469974"/>
                    <a:pt x="18399" y="482064"/>
                    <a:pt x="28629" y="492293"/>
                  </a:cubicBezTo>
                  <a:cubicBezTo>
                    <a:pt x="40719" y="504383"/>
                    <a:pt x="55598" y="513683"/>
                    <a:pt x="69548" y="521123"/>
                  </a:cubicBezTo>
                  <a:cubicBezTo>
                    <a:pt x="97447" y="536002"/>
                    <a:pt x="129066" y="545302"/>
                    <a:pt x="158826" y="553672"/>
                  </a:cubicBezTo>
                  <a:cubicBezTo>
                    <a:pt x="187655" y="562042"/>
                    <a:pt x="216484" y="568551"/>
                    <a:pt x="245314" y="577851"/>
                  </a:cubicBezTo>
                  <a:cubicBezTo>
                    <a:pt x="245314" y="577851"/>
                    <a:pt x="245314" y="577851"/>
                    <a:pt x="245314" y="577851"/>
                  </a:cubicBezTo>
                  <a:cubicBezTo>
                    <a:pt x="245314" y="577851"/>
                    <a:pt x="245314" y="577851"/>
                    <a:pt x="246243" y="577851"/>
                  </a:cubicBezTo>
                  <a:cubicBezTo>
                    <a:pt x="246243" y="577851"/>
                    <a:pt x="246243" y="577851"/>
                    <a:pt x="246243" y="577851"/>
                  </a:cubicBezTo>
                  <a:cubicBezTo>
                    <a:pt x="247174" y="577851"/>
                    <a:pt x="247174" y="577851"/>
                    <a:pt x="248103" y="577851"/>
                  </a:cubicBezTo>
                  <a:cubicBezTo>
                    <a:pt x="248103" y="577851"/>
                    <a:pt x="248103" y="577851"/>
                    <a:pt x="247174" y="577851"/>
                  </a:cubicBezTo>
                  <a:cubicBezTo>
                    <a:pt x="248103" y="577851"/>
                    <a:pt x="248103" y="577851"/>
                    <a:pt x="249033" y="578781"/>
                  </a:cubicBezTo>
                  <a:cubicBezTo>
                    <a:pt x="249033" y="578781"/>
                    <a:pt x="248103" y="578781"/>
                    <a:pt x="248103" y="578781"/>
                  </a:cubicBezTo>
                  <a:cubicBezTo>
                    <a:pt x="331801" y="605750"/>
                    <a:pt x="415499" y="633650"/>
                    <a:pt x="499197" y="659689"/>
                  </a:cubicBezTo>
                  <a:cubicBezTo>
                    <a:pt x="581035" y="684798"/>
                    <a:pt x="662873" y="708978"/>
                    <a:pt x="745641" y="727577"/>
                  </a:cubicBezTo>
                  <a:cubicBezTo>
                    <a:pt x="818179" y="744317"/>
                    <a:pt x="889788" y="759197"/>
                    <a:pt x="964186" y="767567"/>
                  </a:cubicBezTo>
                  <a:cubicBezTo>
                    <a:pt x="1009755" y="772217"/>
                    <a:pt x="1056254" y="775006"/>
                    <a:pt x="1101822" y="772217"/>
                  </a:cubicBezTo>
                  <a:cubicBezTo>
                    <a:pt x="1122282" y="771287"/>
                    <a:pt x="1142742" y="768496"/>
                    <a:pt x="1163201" y="763847"/>
                  </a:cubicBezTo>
                  <a:cubicBezTo>
                    <a:pt x="1181801" y="759197"/>
                    <a:pt x="1200400" y="753617"/>
                    <a:pt x="1218069" y="745247"/>
                  </a:cubicBezTo>
                  <a:cubicBezTo>
                    <a:pt x="1234809" y="736877"/>
                    <a:pt x="1249689" y="726647"/>
                    <a:pt x="1262708" y="712698"/>
                  </a:cubicBezTo>
                  <a:cubicBezTo>
                    <a:pt x="1269218" y="706188"/>
                    <a:pt x="1273868" y="698748"/>
                    <a:pt x="1278518" y="690378"/>
                  </a:cubicBezTo>
                  <a:cubicBezTo>
                    <a:pt x="1283168" y="682009"/>
                    <a:pt x="1285958" y="673639"/>
                    <a:pt x="1288748" y="664339"/>
                  </a:cubicBezTo>
                  <a:cubicBezTo>
                    <a:pt x="1292468" y="657829"/>
                    <a:pt x="1294328" y="648529"/>
                    <a:pt x="1294328" y="639230"/>
                  </a:cubicBezTo>
                  <a:close/>
                  <a:moveTo>
                    <a:pt x="1262708" y="658759"/>
                  </a:moveTo>
                  <a:cubicBezTo>
                    <a:pt x="1259918" y="667129"/>
                    <a:pt x="1256199" y="674569"/>
                    <a:pt x="1251549" y="682009"/>
                  </a:cubicBezTo>
                  <a:cubicBezTo>
                    <a:pt x="1246899" y="688519"/>
                    <a:pt x="1241319" y="695028"/>
                    <a:pt x="1235739" y="700608"/>
                  </a:cubicBezTo>
                  <a:cubicBezTo>
                    <a:pt x="1228300" y="707118"/>
                    <a:pt x="1219000" y="713628"/>
                    <a:pt x="1209700" y="718278"/>
                  </a:cubicBezTo>
                  <a:cubicBezTo>
                    <a:pt x="1194820" y="725718"/>
                    <a:pt x="1179010" y="731297"/>
                    <a:pt x="1160411" y="735947"/>
                  </a:cubicBezTo>
                  <a:cubicBezTo>
                    <a:pt x="1124142" y="744317"/>
                    <a:pt x="1083223" y="747107"/>
                    <a:pt x="1031144" y="744317"/>
                  </a:cubicBezTo>
                  <a:cubicBezTo>
                    <a:pt x="983715" y="742457"/>
                    <a:pt x="933497" y="735947"/>
                    <a:pt x="876768" y="726647"/>
                  </a:cubicBezTo>
                  <a:cubicBezTo>
                    <a:pt x="849799" y="721998"/>
                    <a:pt x="820969" y="716418"/>
                    <a:pt x="787490" y="708978"/>
                  </a:cubicBezTo>
                  <a:cubicBezTo>
                    <a:pt x="742851" y="698748"/>
                    <a:pt x="706582" y="690378"/>
                    <a:pt x="673103" y="682009"/>
                  </a:cubicBezTo>
                  <a:cubicBezTo>
                    <a:pt x="612655" y="666199"/>
                    <a:pt x="549416" y="647599"/>
                    <a:pt x="466648" y="621560"/>
                  </a:cubicBezTo>
                  <a:cubicBezTo>
                    <a:pt x="428519" y="609471"/>
                    <a:pt x="389460" y="596451"/>
                    <a:pt x="351331" y="584361"/>
                  </a:cubicBezTo>
                  <a:cubicBezTo>
                    <a:pt x="330872" y="577851"/>
                    <a:pt x="310412" y="571341"/>
                    <a:pt x="289952" y="564831"/>
                  </a:cubicBezTo>
                  <a:lnTo>
                    <a:pt x="287163" y="563901"/>
                  </a:lnTo>
                  <a:cubicBezTo>
                    <a:pt x="263913" y="556462"/>
                    <a:pt x="237874" y="548092"/>
                    <a:pt x="212764" y="540652"/>
                  </a:cubicBezTo>
                  <a:lnTo>
                    <a:pt x="198815" y="536932"/>
                  </a:lnTo>
                  <a:lnTo>
                    <a:pt x="196955" y="536002"/>
                  </a:lnTo>
                  <a:cubicBezTo>
                    <a:pt x="178355" y="531352"/>
                    <a:pt x="159756" y="525773"/>
                    <a:pt x="141156" y="520193"/>
                  </a:cubicBezTo>
                  <a:cubicBezTo>
                    <a:pt x="110467" y="509963"/>
                    <a:pt x="88147" y="500663"/>
                    <a:pt x="69548" y="488573"/>
                  </a:cubicBezTo>
                  <a:cubicBezTo>
                    <a:pt x="60248" y="482994"/>
                    <a:pt x="52808" y="476484"/>
                    <a:pt x="47229" y="469974"/>
                  </a:cubicBezTo>
                  <a:cubicBezTo>
                    <a:pt x="42579" y="465324"/>
                    <a:pt x="39788" y="460674"/>
                    <a:pt x="36998" y="455094"/>
                  </a:cubicBezTo>
                  <a:cubicBezTo>
                    <a:pt x="35138" y="450444"/>
                    <a:pt x="33279" y="445794"/>
                    <a:pt x="32349" y="442075"/>
                  </a:cubicBezTo>
                  <a:cubicBezTo>
                    <a:pt x="31419" y="438354"/>
                    <a:pt x="31419" y="433705"/>
                    <a:pt x="31419" y="429985"/>
                  </a:cubicBezTo>
                  <a:cubicBezTo>
                    <a:pt x="31419" y="425335"/>
                    <a:pt x="32349" y="420685"/>
                    <a:pt x="33279" y="416965"/>
                  </a:cubicBezTo>
                  <a:cubicBezTo>
                    <a:pt x="35138" y="412315"/>
                    <a:pt x="36998" y="407665"/>
                    <a:pt x="39788" y="403015"/>
                  </a:cubicBezTo>
                  <a:cubicBezTo>
                    <a:pt x="42579" y="398366"/>
                    <a:pt x="46298" y="393716"/>
                    <a:pt x="50948" y="389996"/>
                  </a:cubicBezTo>
                  <a:cubicBezTo>
                    <a:pt x="56528" y="385346"/>
                    <a:pt x="62108" y="381626"/>
                    <a:pt x="68618" y="377906"/>
                  </a:cubicBezTo>
                  <a:cubicBezTo>
                    <a:pt x="76058" y="374186"/>
                    <a:pt x="83497" y="371396"/>
                    <a:pt x="90937" y="369536"/>
                  </a:cubicBezTo>
                  <a:cubicBezTo>
                    <a:pt x="96517" y="368606"/>
                    <a:pt x="101167" y="367676"/>
                    <a:pt x="106747" y="367676"/>
                  </a:cubicBezTo>
                  <a:cubicBezTo>
                    <a:pt x="114186" y="366746"/>
                    <a:pt x="121627" y="367676"/>
                    <a:pt x="128136" y="367676"/>
                  </a:cubicBezTo>
                  <a:cubicBezTo>
                    <a:pt x="135576" y="367676"/>
                    <a:pt x="142086" y="368606"/>
                    <a:pt x="147666" y="369536"/>
                  </a:cubicBezTo>
                  <a:cubicBezTo>
                    <a:pt x="151386" y="370466"/>
                    <a:pt x="155106" y="371396"/>
                    <a:pt x="158826" y="372326"/>
                  </a:cubicBezTo>
                  <a:cubicBezTo>
                    <a:pt x="162545" y="373256"/>
                    <a:pt x="165335" y="375116"/>
                    <a:pt x="169055" y="376046"/>
                  </a:cubicBezTo>
                  <a:cubicBezTo>
                    <a:pt x="169985" y="376046"/>
                    <a:pt x="170915" y="376976"/>
                    <a:pt x="170915" y="376976"/>
                  </a:cubicBezTo>
                  <a:cubicBezTo>
                    <a:pt x="174635" y="377906"/>
                    <a:pt x="177425" y="376046"/>
                    <a:pt x="179285" y="374186"/>
                  </a:cubicBezTo>
                  <a:cubicBezTo>
                    <a:pt x="180215" y="373256"/>
                    <a:pt x="181145" y="371396"/>
                    <a:pt x="181145" y="369536"/>
                  </a:cubicBezTo>
                  <a:cubicBezTo>
                    <a:pt x="181145" y="369536"/>
                    <a:pt x="181145" y="369536"/>
                    <a:pt x="181145" y="369536"/>
                  </a:cubicBezTo>
                  <a:cubicBezTo>
                    <a:pt x="181145" y="369536"/>
                    <a:pt x="181145" y="369536"/>
                    <a:pt x="181145" y="369536"/>
                  </a:cubicBezTo>
                  <a:cubicBezTo>
                    <a:pt x="181145" y="369536"/>
                    <a:pt x="181145" y="369536"/>
                    <a:pt x="181145" y="369536"/>
                  </a:cubicBezTo>
                  <a:cubicBezTo>
                    <a:pt x="181145" y="369536"/>
                    <a:pt x="181145" y="369536"/>
                    <a:pt x="181145" y="369536"/>
                  </a:cubicBezTo>
                  <a:cubicBezTo>
                    <a:pt x="181145" y="369536"/>
                    <a:pt x="181145" y="369536"/>
                    <a:pt x="181145" y="369536"/>
                  </a:cubicBezTo>
                  <a:cubicBezTo>
                    <a:pt x="181145" y="369536"/>
                    <a:pt x="181145" y="369536"/>
                    <a:pt x="181145" y="369536"/>
                  </a:cubicBezTo>
                  <a:cubicBezTo>
                    <a:pt x="183005" y="366746"/>
                    <a:pt x="183935" y="363027"/>
                    <a:pt x="183005" y="359306"/>
                  </a:cubicBezTo>
                  <a:cubicBezTo>
                    <a:pt x="182075" y="356517"/>
                    <a:pt x="181145" y="352797"/>
                    <a:pt x="180215" y="350007"/>
                  </a:cubicBezTo>
                  <a:cubicBezTo>
                    <a:pt x="176495" y="335127"/>
                    <a:pt x="175565" y="319318"/>
                    <a:pt x="175565" y="302578"/>
                  </a:cubicBezTo>
                  <a:cubicBezTo>
                    <a:pt x="176495" y="284908"/>
                    <a:pt x="179285" y="269099"/>
                    <a:pt x="183935" y="253289"/>
                  </a:cubicBezTo>
                  <a:cubicBezTo>
                    <a:pt x="188585" y="239339"/>
                    <a:pt x="195095" y="226320"/>
                    <a:pt x="202534" y="214230"/>
                  </a:cubicBezTo>
                  <a:cubicBezTo>
                    <a:pt x="209044" y="204000"/>
                    <a:pt x="217414" y="194701"/>
                    <a:pt x="225784" y="186331"/>
                  </a:cubicBezTo>
                  <a:cubicBezTo>
                    <a:pt x="233224" y="179821"/>
                    <a:pt x="241593" y="174241"/>
                    <a:pt x="250893" y="168661"/>
                  </a:cubicBezTo>
                  <a:cubicBezTo>
                    <a:pt x="261123" y="164011"/>
                    <a:pt x="271353" y="159361"/>
                    <a:pt x="283442" y="156572"/>
                  </a:cubicBezTo>
                  <a:cubicBezTo>
                    <a:pt x="297392" y="153782"/>
                    <a:pt x="311342" y="151922"/>
                    <a:pt x="325291" y="152852"/>
                  </a:cubicBezTo>
                  <a:cubicBezTo>
                    <a:pt x="331801" y="152852"/>
                    <a:pt x="337381" y="153782"/>
                    <a:pt x="343891" y="154711"/>
                  </a:cubicBezTo>
                  <a:cubicBezTo>
                    <a:pt x="349471" y="155641"/>
                    <a:pt x="354121" y="156572"/>
                    <a:pt x="359701" y="158432"/>
                  </a:cubicBezTo>
                  <a:cubicBezTo>
                    <a:pt x="368071" y="161221"/>
                    <a:pt x="376440" y="164941"/>
                    <a:pt x="384810" y="170521"/>
                  </a:cubicBezTo>
                  <a:cubicBezTo>
                    <a:pt x="391320" y="175171"/>
                    <a:pt x="396900" y="179821"/>
                    <a:pt x="402479" y="185401"/>
                  </a:cubicBezTo>
                  <a:cubicBezTo>
                    <a:pt x="407129" y="190981"/>
                    <a:pt x="411779" y="197490"/>
                    <a:pt x="415499" y="204000"/>
                  </a:cubicBezTo>
                  <a:cubicBezTo>
                    <a:pt x="417359" y="206790"/>
                    <a:pt x="418289" y="210510"/>
                    <a:pt x="420149" y="215160"/>
                  </a:cubicBezTo>
                  <a:cubicBezTo>
                    <a:pt x="422009" y="219810"/>
                    <a:pt x="426659" y="223530"/>
                    <a:pt x="431309" y="224460"/>
                  </a:cubicBezTo>
                  <a:cubicBezTo>
                    <a:pt x="434099" y="224460"/>
                    <a:pt x="435959" y="224460"/>
                    <a:pt x="438749" y="223530"/>
                  </a:cubicBezTo>
                  <a:cubicBezTo>
                    <a:pt x="444328" y="221670"/>
                    <a:pt x="448978" y="215160"/>
                    <a:pt x="448049" y="208650"/>
                  </a:cubicBezTo>
                  <a:cubicBezTo>
                    <a:pt x="448049" y="208650"/>
                    <a:pt x="448049" y="208650"/>
                    <a:pt x="448049" y="207720"/>
                  </a:cubicBezTo>
                  <a:cubicBezTo>
                    <a:pt x="448049" y="207720"/>
                    <a:pt x="448049" y="206790"/>
                    <a:pt x="448049" y="206790"/>
                  </a:cubicBezTo>
                  <a:cubicBezTo>
                    <a:pt x="448978" y="190051"/>
                    <a:pt x="451769" y="173311"/>
                    <a:pt x="456419" y="157502"/>
                  </a:cubicBezTo>
                  <a:cubicBezTo>
                    <a:pt x="461068" y="142622"/>
                    <a:pt x="467578" y="128672"/>
                    <a:pt x="475948" y="116583"/>
                  </a:cubicBezTo>
                  <a:cubicBezTo>
                    <a:pt x="483388" y="105423"/>
                    <a:pt x="492687" y="94263"/>
                    <a:pt x="502917" y="84963"/>
                  </a:cubicBezTo>
                  <a:cubicBezTo>
                    <a:pt x="514077" y="74734"/>
                    <a:pt x="526167" y="66364"/>
                    <a:pt x="540116" y="58924"/>
                  </a:cubicBezTo>
                  <a:cubicBezTo>
                    <a:pt x="556856" y="49624"/>
                    <a:pt x="575456" y="43114"/>
                    <a:pt x="594055" y="38464"/>
                  </a:cubicBezTo>
                  <a:cubicBezTo>
                    <a:pt x="617304" y="33814"/>
                    <a:pt x="641484" y="31025"/>
                    <a:pt x="669383" y="31955"/>
                  </a:cubicBezTo>
                  <a:cubicBezTo>
                    <a:pt x="683333" y="32885"/>
                    <a:pt x="698213" y="33814"/>
                    <a:pt x="712162" y="36605"/>
                  </a:cubicBezTo>
                  <a:cubicBezTo>
                    <a:pt x="727042" y="39394"/>
                    <a:pt x="741921" y="43114"/>
                    <a:pt x="756801" y="47764"/>
                  </a:cubicBezTo>
                  <a:cubicBezTo>
                    <a:pt x="782840" y="56134"/>
                    <a:pt x="806090" y="67294"/>
                    <a:pt x="828409" y="81243"/>
                  </a:cubicBezTo>
                  <a:cubicBezTo>
                    <a:pt x="846079" y="93333"/>
                    <a:pt x="861888" y="106353"/>
                    <a:pt x="875838" y="120302"/>
                  </a:cubicBezTo>
                  <a:cubicBezTo>
                    <a:pt x="886998" y="133322"/>
                    <a:pt x="896298" y="146342"/>
                    <a:pt x="904667" y="161221"/>
                  </a:cubicBezTo>
                  <a:cubicBezTo>
                    <a:pt x="912107" y="176101"/>
                    <a:pt x="917687" y="191911"/>
                    <a:pt x="922337" y="209580"/>
                  </a:cubicBezTo>
                  <a:cubicBezTo>
                    <a:pt x="926987" y="230040"/>
                    <a:pt x="928847" y="252359"/>
                    <a:pt x="927916" y="274679"/>
                  </a:cubicBezTo>
                  <a:cubicBezTo>
                    <a:pt x="926987" y="284908"/>
                    <a:pt x="926057" y="296068"/>
                    <a:pt x="924197" y="308158"/>
                  </a:cubicBezTo>
                  <a:cubicBezTo>
                    <a:pt x="923267" y="313738"/>
                    <a:pt x="922337" y="319318"/>
                    <a:pt x="920477" y="324897"/>
                  </a:cubicBezTo>
                  <a:lnTo>
                    <a:pt x="919547" y="329547"/>
                  </a:lnTo>
                  <a:cubicBezTo>
                    <a:pt x="918617" y="333267"/>
                    <a:pt x="917687" y="336987"/>
                    <a:pt x="916757" y="341637"/>
                  </a:cubicBezTo>
                  <a:cubicBezTo>
                    <a:pt x="916757" y="341637"/>
                    <a:pt x="916757" y="342567"/>
                    <a:pt x="915827" y="342567"/>
                  </a:cubicBezTo>
                  <a:cubicBezTo>
                    <a:pt x="915827" y="343497"/>
                    <a:pt x="914897" y="343497"/>
                    <a:pt x="914897" y="344427"/>
                  </a:cubicBezTo>
                  <a:cubicBezTo>
                    <a:pt x="914897" y="344427"/>
                    <a:pt x="914897" y="344427"/>
                    <a:pt x="914897" y="344427"/>
                  </a:cubicBezTo>
                  <a:cubicBezTo>
                    <a:pt x="914897" y="344427"/>
                    <a:pt x="914897" y="344427"/>
                    <a:pt x="914897" y="344427"/>
                  </a:cubicBezTo>
                  <a:cubicBezTo>
                    <a:pt x="914897" y="344427"/>
                    <a:pt x="914897" y="344427"/>
                    <a:pt x="914897" y="344427"/>
                  </a:cubicBezTo>
                  <a:cubicBezTo>
                    <a:pt x="914897" y="344427"/>
                    <a:pt x="914897" y="344427"/>
                    <a:pt x="914897" y="344427"/>
                  </a:cubicBezTo>
                  <a:cubicBezTo>
                    <a:pt x="914897" y="344427"/>
                    <a:pt x="914897" y="344427"/>
                    <a:pt x="914897" y="344427"/>
                  </a:cubicBezTo>
                  <a:cubicBezTo>
                    <a:pt x="913037" y="348147"/>
                    <a:pt x="913037" y="351867"/>
                    <a:pt x="915827" y="354657"/>
                  </a:cubicBezTo>
                  <a:cubicBezTo>
                    <a:pt x="917687" y="356517"/>
                    <a:pt x="919547" y="358377"/>
                    <a:pt x="922337" y="358377"/>
                  </a:cubicBezTo>
                  <a:lnTo>
                    <a:pt x="923267" y="358377"/>
                  </a:lnTo>
                  <a:lnTo>
                    <a:pt x="923267" y="358377"/>
                  </a:lnTo>
                  <a:cubicBezTo>
                    <a:pt x="923267" y="358377"/>
                    <a:pt x="923267" y="358377"/>
                    <a:pt x="923267" y="358377"/>
                  </a:cubicBezTo>
                  <a:cubicBezTo>
                    <a:pt x="924197" y="358377"/>
                    <a:pt x="925127" y="359306"/>
                    <a:pt x="925127" y="359306"/>
                  </a:cubicBezTo>
                  <a:cubicBezTo>
                    <a:pt x="930707" y="360236"/>
                    <a:pt x="937216" y="358377"/>
                    <a:pt x="940007" y="351867"/>
                  </a:cubicBezTo>
                  <a:lnTo>
                    <a:pt x="940936" y="350007"/>
                  </a:lnTo>
                  <a:cubicBezTo>
                    <a:pt x="940936" y="350007"/>
                    <a:pt x="940936" y="350007"/>
                    <a:pt x="940936" y="350007"/>
                  </a:cubicBezTo>
                  <a:lnTo>
                    <a:pt x="940936" y="350007"/>
                  </a:lnTo>
                  <a:cubicBezTo>
                    <a:pt x="943726" y="348147"/>
                    <a:pt x="946516" y="346287"/>
                    <a:pt x="950236" y="345357"/>
                  </a:cubicBezTo>
                  <a:cubicBezTo>
                    <a:pt x="967906" y="336057"/>
                    <a:pt x="984645" y="329547"/>
                    <a:pt x="1000455" y="325827"/>
                  </a:cubicBezTo>
                  <a:cubicBezTo>
                    <a:pt x="1012545" y="323037"/>
                    <a:pt x="1023705" y="322107"/>
                    <a:pt x="1033934" y="322107"/>
                  </a:cubicBezTo>
                  <a:cubicBezTo>
                    <a:pt x="1037654" y="322107"/>
                    <a:pt x="1040444" y="323037"/>
                    <a:pt x="1044164" y="323037"/>
                  </a:cubicBezTo>
                  <a:cubicBezTo>
                    <a:pt x="1046954" y="323967"/>
                    <a:pt x="1050674" y="323967"/>
                    <a:pt x="1053463" y="324897"/>
                  </a:cubicBezTo>
                  <a:cubicBezTo>
                    <a:pt x="1059044" y="326757"/>
                    <a:pt x="1063694" y="329547"/>
                    <a:pt x="1068343" y="332337"/>
                  </a:cubicBezTo>
                  <a:cubicBezTo>
                    <a:pt x="1072993" y="335127"/>
                    <a:pt x="1076713" y="338847"/>
                    <a:pt x="1080433" y="342567"/>
                  </a:cubicBezTo>
                  <a:cubicBezTo>
                    <a:pt x="1085083" y="347217"/>
                    <a:pt x="1088803" y="352797"/>
                    <a:pt x="1091593" y="359306"/>
                  </a:cubicBezTo>
                  <a:cubicBezTo>
                    <a:pt x="1094383" y="365816"/>
                    <a:pt x="1097172" y="372326"/>
                    <a:pt x="1099033" y="378836"/>
                  </a:cubicBezTo>
                  <a:cubicBezTo>
                    <a:pt x="1100893" y="386276"/>
                    <a:pt x="1100893" y="394646"/>
                    <a:pt x="1100893" y="403015"/>
                  </a:cubicBezTo>
                  <a:cubicBezTo>
                    <a:pt x="1099962" y="414175"/>
                    <a:pt x="1098103" y="424405"/>
                    <a:pt x="1094383" y="435565"/>
                  </a:cubicBezTo>
                  <a:cubicBezTo>
                    <a:pt x="1089733" y="449514"/>
                    <a:pt x="1083223" y="462534"/>
                    <a:pt x="1075783" y="474624"/>
                  </a:cubicBezTo>
                  <a:cubicBezTo>
                    <a:pt x="1071133" y="481134"/>
                    <a:pt x="1066483" y="487643"/>
                    <a:pt x="1061833" y="493223"/>
                  </a:cubicBezTo>
                  <a:cubicBezTo>
                    <a:pt x="1059973" y="495083"/>
                    <a:pt x="1059044" y="498803"/>
                    <a:pt x="1059044" y="501593"/>
                  </a:cubicBezTo>
                  <a:cubicBezTo>
                    <a:pt x="1059044" y="501593"/>
                    <a:pt x="1059044" y="501593"/>
                    <a:pt x="1059044" y="501593"/>
                  </a:cubicBezTo>
                  <a:cubicBezTo>
                    <a:pt x="1059044" y="501593"/>
                    <a:pt x="1059044" y="502523"/>
                    <a:pt x="1059044" y="502523"/>
                  </a:cubicBezTo>
                  <a:cubicBezTo>
                    <a:pt x="1059044" y="502523"/>
                    <a:pt x="1059044" y="502523"/>
                    <a:pt x="1059044" y="502523"/>
                  </a:cubicBezTo>
                  <a:cubicBezTo>
                    <a:pt x="1059044" y="502523"/>
                    <a:pt x="1059044" y="503453"/>
                    <a:pt x="1059044" y="503453"/>
                  </a:cubicBezTo>
                  <a:cubicBezTo>
                    <a:pt x="1059044" y="503453"/>
                    <a:pt x="1059044" y="503453"/>
                    <a:pt x="1059044" y="503453"/>
                  </a:cubicBezTo>
                  <a:cubicBezTo>
                    <a:pt x="1059044" y="503453"/>
                    <a:pt x="1059044" y="503453"/>
                    <a:pt x="1059044" y="504383"/>
                  </a:cubicBezTo>
                  <a:cubicBezTo>
                    <a:pt x="1059044" y="508103"/>
                    <a:pt x="1060904" y="510893"/>
                    <a:pt x="1063694" y="512753"/>
                  </a:cubicBezTo>
                  <a:cubicBezTo>
                    <a:pt x="1065554" y="513683"/>
                    <a:pt x="1067413" y="514613"/>
                    <a:pt x="1069273" y="515543"/>
                  </a:cubicBezTo>
                  <a:cubicBezTo>
                    <a:pt x="1070203" y="515543"/>
                    <a:pt x="1072063" y="515543"/>
                    <a:pt x="1072993" y="515543"/>
                  </a:cubicBezTo>
                  <a:cubicBezTo>
                    <a:pt x="1079503" y="515543"/>
                    <a:pt x="1086013" y="515543"/>
                    <a:pt x="1091593" y="515543"/>
                  </a:cubicBezTo>
                  <a:cubicBezTo>
                    <a:pt x="1106472" y="516473"/>
                    <a:pt x="1120422" y="517403"/>
                    <a:pt x="1134372" y="520193"/>
                  </a:cubicBezTo>
                  <a:cubicBezTo>
                    <a:pt x="1147391" y="522052"/>
                    <a:pt x="1159481" y="525773"/>
                    <a:pt x="1171571" y="529492"/>
                  </a:cubicBezTo>
                  <a:lnTo>
                    <a:pt x="1172501" y="529492"/>
                  </a:lnTo>
                  <a:cubicBezTo>
                    <a:pt x="1191100" y="536002"/>
                    <a:pt x="1206910" y="543442"/>
                    <a:pt x="1221790" y="551812"/>
                  </a:cubicBezTo>
                  <a:cubicBezTo>
                    <a:pt x="1231089" y="557392"/>
                    <a:pt x="1238529" y="563901"/>
                    <a:pt x="1245039" y="571341"/>
                  </a:cubicBezTo>
                  <a:cubicBezTo>
                    <a:pt x="1249689" y="576921"/>
                    <a:pt x="1254339" y="583431"/>
                    <a:pt x="1258058" y="589011"/>
                  </a:cubicBezTo>
                  <a:cubicBezTo>
                    <a:pt x="1260849" y="595521"/>
                    <a:pt x="1263639" y="601101"/>
                    <a:pt x="1264568" y="607610"/>
                  </a:cubicBezTo>
                  <a:cubicBezTo>
                    <a:pt x="1266428" y="615050"/>
                    <a:pt x="1266428" y="622490"/>
                    <a:pt x="1266428" y="630860"/>
                  </a:cubicBezTo>
                  <a:cubicBezTo>
                    <a:pt x="1266428" y="640160"/>
                    <a:pt x="1264568" y="649459"/>
                    <a:pt x="1262708" y="658759"/>
                  </a:cubicBez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1FAFA387-2BA1-F2A3-63E6-C4775D162535}"/>
                </a:ext>
              </a:extLst>
            </p:cNvPr>
            <p:cNvSpPr/>
            <p:nvPr/>
          </p:nvSpPr>
          <p:spPr>
            <a:xfrm>
              <a:off x="6306174" y="4138343"/>
              <a:ext cx="1235939" cy="713148"/>
            </a:xfrm>
            <a:custGeom>
              <a:avLst/>
              <a:gdLst>
                <a:gd name="connsiteX0" fmla="*/ 682603 w 1235939"/>
                <a:gd name="connsiteY0" fmla="*/ 4878 h 713148"/>
                <a:gd name="connsiteX1" fmla="*/ 639825 w 1235939"/>
                <a:gd name="connsiteY1" fmla="*/ 228 h 713148"/>
                <a:gd name="connsiteX2" fmla="*/ 564496 w 1235939"/>
                <a:gd name="connsiteY2" fmla="*/ 6738 h 713148"/>
                <a:gd name="connsiteX3" fmla="*/ 510558 w 1235939"/>
                <a:gd name="connsiteY3" fmla="*/ 27198 h 713148"/>
                <a:gd name="connsiteX4" fmla="*/ 473359 w 1235939"/>
                <a:gd name="connsiteY4" fmla="*/ 53237 h 713148"/>
                <a:gd name="connsiteX5" fmla="*/ 446389 w 1235939"/>
                <a:gd name="connsiteY5" fmla="*/ 84856 h 713148"/>
                <a:gd name="connsiteX6" fmla="*/ 426860 w 1235939"/>
                <a:gd name="connsiteY6" fmla="*/ 125775 h 713148"/>
                <a:gd name="connsiteX7" fmla="*/ 418490 w 1235939"/>
                <a:gd name="connsiteY7" fmla="*/ 175064 h 713148"/>
                <a:gd name="connsiteX8" fmla="*/ 409190 w 1235939"/>
                <a:gd name="connsiteY8" fmla="*/ 190874 h 713148"/>
                <a:gd name="connsiteX9" fmla="*/ 401750 w 1235939"/>
                <a:gd name="connsiteY9" fmla="*/ 191804 h 713148"/>
                <a:gd name="connsiteX10" fmla="*/ 390590 w 1235939"/>
                <a:gd name="connsiteY10" fmla="*/ 182504 h 713148"/>
                <a:gd name="connsiteX11" fmla="*/ 385941 w 1235939"/>
                <a:gd name="connsiteY11" fmla="*/ 171344 h 713148"/>
                <a:gd name="connsiteX12" fmla="*/ 372921 w 1235939"/>
                <a:gd name="connsiteY12" fmla="*/ 152745 h 713148"/>
                <a:gd name="connsiteX13" fmla="*/ 355251 w 1235939"/>
                <a:gd name="connsiteY13" fmla="*/ 137865 h 713148"/>
                <a:gd name="connsiteX14" fmla="*/ 330142 w 1235939"/>
                <a:gd name="connsiteY14" fmla="*/ 125775 h 713148"/>
                <a:gd name="connsiteX15" fmla="*/ 314333 w 1235939"/>
                <a:gd name="connsiteY15" fmla="*/ 122055 h 713148"/>
                <a:gd name="connsiteX16" fmla="*/ 295733 w 1235939"/>
                <a:gd name="connsiteY16" fmla="*/ 120196 h 713148"/>
                <a:gd name="connsiteX17" fmla="*/ 253884 w 1235939"/>
                <a:gd name="connsiteY17" fmla="*/ 123915 h 713148"/>
                <a:gd name="connsiteX18" fmla="*/ 221335 w 1235939"/>
                <a:gd name="connsiteY18" fmla="*/ 136005 h 713148"/>
                <a:gd name="connsiteX19" fmla="*/ 196226 w 1235939"/>
                <a:gd name="connsiteY19" fmla="*/ 153675 h 713148"/>
                <a:gd name="connsiteX20" fmla="*/ 172976 w 1235939"/>
                <a:gd name="connsiteY20" fmla="*/ 181574 h 713148"/>
                <a:gd name="connsiteX21" fmla="*/ 154377 w 1235939"/>
                <a:gd name="connsiteY21" fmla="*/ 220633 h 713148"/>
                <a:gd name="connsiteX22" fmla="*/ 146007 w 1235939"/>
                <a:gd name="connsiteY22" fmla="*/ 269922 h 713148"/>
                <a:gd name="connsiteX23" fmla="*/ 149727 w 1235939"/>
                <a:gd name="connsiteY23" fmla="*/ 317351 h 713148"/>
                <a:gd name="connsiteX24" fmla="*/ 152516 w 1235939"/>
                <a:gd name="connsiteY24" fmla="*/ 326650 h 713148"/>
                <a:gd name="connsiteX25" fmla="*/ 150656 w 1235939"/>
                <a:gd name="connsiteY25" fmla="*/ 336880 h 713148"/>
                <a:gd name="connsiteX26" fmla="*/ 148796 w 1235939"/>
                <a:gd name="connsiteY26" fmla="*/ 342460 h 713148"/>
                <a:gd name="connsiteX27" fmla="*/ 140427 w 1235939"/>
                <a:gd name="connsiteY27" fmla="*/ 345250 h 713148"/>
                <a:gd name="connsiteX28" fmla="*/ 138567 w 1235939"/>
                <a:gd name="connsiteY28" fmla="*/ 344320 h 713148"/>
                <a:gd name="connsiteX29" fmla="*/ 128337 w 1235939"/>
                <a:gd name="connsiteY29" fmla="*/ 340600 h 713148"/>
                <a:gd name="connsiteX30" fmla="*/ 117177 w 1235939"/>
                <a:gd name="connsiteY30" fmla="*/ 337810 h 713148"/>
                <a:gd name="connsiteX31" fmla="*/ 97648 w 1235939"/>
                <a:gd name="connsiteY31" fmla="*/ 335950 h 713148"/>
                <a:gd name="connsiteX32" fmla="*/ 76258 w 1235939"/>
                <a:gd name="connsiteY32" fmla="*/ 335950 h 713148"/>
                <a:gd name="connsiteX33" fmla="*/ 60449 w 1235939"/>
                <a:gd name="connsiteY33" fmla="*/ 337810 h 713148"/>
                <a:gd name="connsiteX34" fmla="*/ 38129 w 1235939"/>
                <a:gd name="connsiteY34" fmla="*/ 346180 h 713148"/>
                <a:gd name="connsiteX35" fmla="*/ 20460 w 1235939"/>
                <a:gd name="connsiteY35" fmla="*/ 358270 h 713148"/>
                <a:gd name="connsiteX36" fmla="*/ 9300 w 1235939"/>
                <a:gd name="connsiteY36" fmla="*/ 371289 h 713148"/>
                <a:gd name="connsiteX37" fmla="*/ 2790 w 1235939"/>
                <a:gd name="connsiteY37" fmla="*/ 385239 h 713148"/>
                <a:gd name="connsiteX38" fmla="*/ 0 w 1235939"/>
                <a:gd name="connsiteY38" fmla="*/ 398259 h 713148"/>
                <a:gd name="connsiteX39" fmla="*/ 930 w 1235939"/>
                <a:gd name="connsiteY39" fmla="*/ 410348 h 713148"/>
                <a:gd name="connsiteX40" fmla="*/ 5580 w 1235939"/>
                <a:gd name="connsiteY40" fmla="*/ 423368 h 713148"/>
                <a:gd name="connsiteX41" fmla="*/ 15810 w 1235939"/>
                <a:gd name="connsiteY41" fmla="*/ 438248 h 713148"/>
                <a:gd name="connsiteX42" fmla="*/ 38129 w 1235939"/>
                <a:gd name="connsiteY42" fmla="*/ 456847 h 713148"/>
                <a:gd name="connsiteX43" fmla="*/ 109738 w 1235939"/>
                <a:gd name="connsiteY43" fmla="*/ 488466 h 713148"/>
                <a:gd name="connsiteX44" fmla="*/ 165536 w 1235939"/>
                <a:gd name="connsiteY44" fmla="*/ 504276 h 713148"/>
                <a:gd name="connsiteX45" fmla="*/ 167396 w 1235939"/>
                <a:gd name="connsiteY45" fmla="*/ 505206 h 713148"/>
                <a:gd name="connsiteX46" fmla="*/ 181346 w 1235939"/>
                <a:gd name="connsiteY46" fmla="*/ 508926 h 713148"/>
                <a:gd name="connsiteX47" fmla="*/ 255744 w 1235939"/>
                <a:gd name="connsiteY47" fmla="*/ 532175 h 713148"/>
                <a:gd name="connsiteX48" fmla="*/ 258534 w 1235939"/>
                <a:gd name="connsiteY48" fmla="*/ 533105 h 713148"/>
                <a:gd name="connsiteX49" fmla="*/ 319912 w 1235939"/>
                <a:gd name="connsiteY49" fmla="*/ 552635 h 713148"/>
                <a:gd name="connsiteX50" fmla="*/ 435230 w 1235939"/>
                <a:gd name="connsiteY50" fmla="*/ 589834 h 713148"/>
                <a:gd name="connsiteX51" fmla="*/ 641684 w 1235939"/>
                <a:gd name="connsiteY51" fmla="*/ 650283 h 713148"/>
                <a:gd name="connsiteX52" fmla="*/ 756072 w 1235939"/>
                <a:gd name="connsiteY52" fmla="*/ 677252 h 713148"/>
                <a:gd name="connsiteX53" fmla="*/ 845349 w 1235939"/>
                <a:gd name="connsiteY53" fmla="*/ 694921 h 713148"/>
                <a:gd name="connsiteX54" fmla="*/ 999725 w 1235939"/>
                <a:gd name="connsiteY54" fmla="*/ 712591 h 713148"/>
                <a:gd name="connsiteX55" fmla="*/ 1128993 w 1235939"/>
                <a:gd name="connsiteY55" fmla="*/ 704221 h 713148"/>
                <a:gd name="connsiteX56" fmla="*/ 1178281 w 1235939"/>
                <a:gd name="connsiteY56" fmla="*/ 686552 h 713148"/>
                <a:gd name="connsiteX57" fmla="*/ 1204320 w 1235939"/>
                <a:gd name="connsiteY57" fmla="*/ 668882 h 713148"/>
                <a:gd name="connsiteX58" fmla="*/ 1220130 w 1235939"/>
                <a:gd name="connsiteY58" fmla="*/ 650283 h 713148"/>
                <a:gd name="connsiteX59" fmla="*/ 1231290 w 1235939"/>
                <a:gd name="connsiteY59" fmla="*/ 627033 h 713148"/>
                <a:gd name="connsiteX60" fmla="*/ 1235940 w 1235939"/>
                <a:gd name="connsiteY60" fmla="*/ 598204 h 713148"/>
                <a:gd name="connsiteX61" fmla="*/ 1234080 w 1235939"/>
                <a:gd name="connsiteY61" fmla="*/ 574954 h 713148"/>
                <a:gd name="connsiteX62" fmla="*/ 1226640 w 1235939"/>
                <a:gd name="connsiteY62" fmla="*/ 556355 h 713148"/>
                <a:gd name="connsiteX63" fmla="*/ 1213620 w 1235939"/>
                <a:gd name="connsiteY63" fmla="*/ 538685 h 713148"/>
                <a:gd name="connsiteX64" fmla="*/ 1190371 w 1235939"/>
                <a:gd name="connsiteY64" fmla="*/ 519156 h 713148"/>
                <a:gd name="connsiteX65" fmla="*/ 1141082 w 1235939"/>
                <a:gd name="connsiteY65" fmla="*/ 496836 h 713148"/>
                <a:gd name="connsiteX66" fmla="*/ 1140152 w 1235939"/>
                <a:gd name="connsiteY66" fmla="*/ 496836 h 713148"/>
                <a:gd name="connsiteX67" fmla="*/ 1102953 w 1235939"/>
                <a:gd name="connsiteY67" fmla="*/ 487537 h 713148"/>
                <a:gd name="connsiteX68" fmla="*/ 1060174 w 1235939"/>
                <a:gd name="connsiteY68" fmla="*/ 482887 h 713148"/>
                <a:gd name="connsiteX69" fmla="*/ 1041574 w 1235939"/>
                <a:gd name="connsiteY69" fmla="*/ 482887 h 713148"/>
                <a:gd name="connsiteX70" fmla="*/ 1037855 w 1235939"/>
                <a:gd name="connsiteY70" fmla="*/ 482887 h 713148"/>
                <a:gd name="connsiteX71" fmla="*/ 1032275 w 1235939"/>
                <a:gd name="connsiteY71" fmla="*/ 480097 h 713148"/>
                <a:gd name="connsiteX72" fmla="*/ 1027625 w 1235939"/>
                <a:gd name="connsiteY72" fmla="*/ 471727 h 713148"/>
                <a:gd name="connsiteX73" fmla="*/ 1027625 w 1235939"/>
                <a:gd name="connsiteY73" fmla="*/ 469867 h 713148"/>
                <a:gd name="connsiteX74" fmla="*/ 1030415 w 1235939"/>
                <a:gd name="connsiteY74" fmla="*/ 460567 h 713148"/>
                <a:gd name="connsiteX75" fmla="*/ 1044365 w 1235939"/>
                <a:gd name="connsiteY75" fmla="*/ 441967 h 713148"/>
                <a:gd name="connsiteX76" fmla="*/ 1062964 w 1235939"/>
                <a:gd name="connsiteY76" fmla="*/ 402909 h 713148"/>
                <a:gd name="connsiteX77" fmla="*/ 1069474 w 1235939"/>
                <a:gd name="connsiteY77" fmla="*/ 369429 h 713148"/>
                <a:gd name="connsiteX78" fmla="*/ 1067614 w 1235939"/>
                <a:gd name="connsiteY78" fmla="*/ 345250 h 713148"/>
                <a:gd name="connsiteX79" fmla="*/ 1060174 w 1235939"/>
                <a:gd name="connsiteY79" fmla="*/ 325720 h 713148"/>
                <a:gd name="connsiteX80" fmla="*/ 1049015 w 1235939"/>
                <a:gd name="connsiteY80" fmla="*/ 308981 h 713148"/>
                <a:gd name="connsiteX81" fmla="*/ 1036925 w 1235939"/>
                <a:gd name="connsiteY81" fmla="*/ 298751 h 713148"/>
                <a:gd name="connsiteX82" fmla="*/ 1022045 w 1235939"/>
                <a:gd name="connsiteY82" fmla="*/ 291311 h 713148"/>
                <a:gd name="connsiteX83" fmla="*/ 1012745 w 1235939"/>
                <a:gd name="connsiteY83" fmla="*/ 289451 h 713148"/>
                <a:gd name="connsiteX84" fmla="*/ 1002516 w 1235939"/>
                <a:gd name="connsiteY84" fmla="*/ 288521 h 713148"/>
                <a:gd name="connsiteX85" fmla="*/ 969036 w 1235939"/>
                <a:gd name="connsiteY85" fmla="*/ 292241 h 713148"/>
                <a:gd name="connsiteX86" fmla="*/ 918818 w 1235939"/>
                <a:gd name="connsiteY86" fmla="*/ 311771 h 713148"/>
                <a:gd name="connsiteX87" fmla="*/ 909518 w 1235939"/>
                <a:gd name="connsiteY87" fmla="*/ 316421 h 713148"/>
                <a:gd name="connsiteX88" fmla="*/ 908588 w 1235939"/>
                <a:gd name="connsiteY88" fmla="*/ 318281 h 713148"/>
                <a:gd name="connsiteX89" fmla="*/ 893708 w 1235939"/>
                <a:gd name="connsiteY89" fmla="*/ 325720 h 713148"/>
                <a:gd name="connsiteX90" fmla="*/ 890919 w 1235939"/>
                <a:gd name="connsiteY90" fmla="*/ 324791 h 713148"/>
                <a:gd name="connsiteX91" fmla="*/ 889988 w 1235939"/>
                <a:gd name="connsiteY91" fmla="*/ 324791 h 713148"/>
                <a:gd name="connsiteX92" fmla="*/ 883478 w 1235939"/>
                <a:gd name="connsiteY92" fmla="*/ 321070 h 713148"/>
                <a:gd name="connsiteX93" fmla="*/ 883478 w 1235939"/>
                <a:gd name="connsiteY93" fmla="*/ 309911 h 713148"/>
                <a:gd name="connsiteX94" fmla="*/ 884409 w 1235939"/>
                <a:gd name="connsiteY94" fmla="*/ 307121 h 713148"/>
                <a:gd name="connsiteX95" fmla="*/ 885338 w 1235939"/>
                <a:gd name="connsiteY95" fmla="*/ 306191 h 713148"/>
                <a:gd name="connsiteX96" fmla="*/ 888128 w 1235939"/>
                <a:gd name="connsiteY96" fmla="*/ 295031 h 713148"/>
                <a:gd name="connsiteX97" fmla="*/ 889058 w 1235939"/>
                <a:gd name="connsiteY97" fmla="*/ 290381 h 713148"/>
                <a:gd name="connsiteX98" fmla="*/ 892778 w 1235939"/>
                <a:gd name="connsiteY98" fmla="*/ 273642 h 713148"/>
                <a:gd name="connsiteX99" fmla="*/ 896498 w 1235939"/>
                <a:gd name="connsiteY99" fmla="*/ 240163 h 713148"/>
                <a:gd name="connsiteX100" fmla="*/ 890919 w 1235939"/>
                <a:gd name="connsiteY100" fmla="*/ 175064 h 713148"/>
                <a:gd name="connsiteX101" fmla="*/ 873249 w 1235939"/>
                <a:gd name="connsiteY101" fmla="*/ 126705 h 713148"/>
                <a:gd name="connsiteX102" fmla="*/ 844420 w 1235939"/>
                <a:gd name="connsiteY102" fmla="*/ 85786 h 713148"/>
                <a:gd name="connsiteX103" fmla="*/ 796991 w 1235939"/>
                <a:gd name="connsiteY103" fmla="*/ 46727 h 713148"/>
                <a:gd name="connsiteX104" fmla="*/ 725382 w 1235939"/>
                <a:gd name="connsiteY104" fmla="*/ 13248 h 713148"/>
                <a:gd name="connsiteX105" fmla="*/ 682603 w 1235939"/>
                <a:gd name="connsiteY105" fmla="*/ 4878 h 713148"/>
                <a:gd name="connsiteX106" fmla="*/ 682603 w 1235939"/>
                <a:gd name="connsiteY106" fmla="*/ 4878 h 713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235939" h="713148">
                  <a:moveTo>
                    <a:pt x="682603" y="4878"/>
                  </a:moveTo>
                  <a:cubicBezTo>
                    <a:pt x="668654" y="2088"/>
                    <a:pt x="653774" y="1158"/>
                    <a:pt x="639825" y="228"/>
                  </a:cubicBezTo>
                  <a:cubicBezTo>
                    <a:pt x="612855" y="-701"/>
                    <a:pt x="587746" y="1158"/>
                    <a:pt x="564496" y="6738"/>
                  </a:cubicBezTo>
                  <a:cubicBezTo>
                    <a:pt x="545897" y="11388"/>
                    <a:pt x="528227" y="17898"/>
                    <a:pt x="510558" y="27198"/>
                  </a:cubicBezTo>
                  <a:cubicBezTo>
                    <a:pt x="496608" y="34638"/>
                    <a:pt x="484518" y="43007"/>
                    <a:pt x="473359" y="53237"/>
                  </a:cubicBezTo>
                  <a:cubicBezTo>
                    <a:pt x="463129" y="62537"/>
                    <a:pt x="453829" y="73697"/>
                    <a:pt x="446389" y="84856"/>
                  </a:cubicBezTo>
                  <a:cubicBezTo>
                    <a:pt x="438020" y="97876"/>
                    <a:pt x="431510" y="111826"/>
                    <a:pt x="426860" y="125775"/>
                  </a:cubicBezTo>
                  <a:cubicBezTo>
                    <a:pt x="422210" y="141585"/>
                    <a:pt x="419420" y="157395"/>
                    <a:pt x="418490" y="175064"/>
                  </a:cubicBezTo>
                  <a:cubicBezTo>
                    <a:pt x="419420" y="182504"/>
                    <a:pt x="415700" y="189014"/>
                    <a:pt x="409190" y="190874"/>
                  </a:cubicBezTo>
                  <a:cubicBezTo>
                    <a:pt x="406400" y="191804"/>
                    <a:pt x="404540" y="191804"/>
                    <a:pt x="401750" y="191804"/>
                  </a:cubicBezTo>
                  <a:cubicBezTo>
                    <a:pt x="397100" y="190874"/>
                    <a:pt x="392450" y="187154"/>
                    <a:pt x="390590" y="182504"/>
                  </a:cubicBezTo>
                  <a:cubicBezTo>
                    <a:pt x="388731" y="178784"/>
                    <a:pt x="386871" y="175064"/>
                    <a:pt x="385941" y="171344"/>
                  </a:cubicBezTo>
                  <a:cubicBezTo>
                    <a:pt x="382221" y="164834"/>
                    <a:pt x="377571" y="158324"/>
                    <a:pt x="372921" y="152745"/>
                  </a:cubicBezTo>
                  <a:cubicBezTo>
                    <a:pt x="367341" y="147165"/>
                    <a:pt x="361761" y="142515"/>
                    <a:pt x="355251" y="137865"/>
                  </a:cubicBezTo>
                  <a:cubicBezTo>
                    <a:pt x="347812" y="133215"/>
                    <a:pt x="339442" y="129495"/>
                    <a:pt x="330142" y="125775"/>
                  </a:cubicBezTo>
                  <a:cubicBezTo>
                    <a:pt x="325492" y="123915"/>
                    <a:pt x="319912" y="122985"/>
                    <a:pt x="314333" y="122055"/>
                  </a:cubicBezTo>
                  <a:cubicBezTo>
                    <a:pt x="308753" y="121125"/>
                    <a:pt x="302243" y="120196"/>
                    <a:pt x="295733" y="120196"/>
                  </a:cubicBezTo>
                  <a:cubicBezTo>
                    <a:pt x="281784" y="120196"/>
                    <a:pt x="267834" y="121125"/>
                    <a:pt x="253884" y="123915"/>
                  </a:cubicBezTo>
                  <a:cubicBezTo>
                    <a:pt x="241794" y="126705"/>
                    <a:pt x="230635" y="130425"/>
                    <a:pt x="221335" y="136005"/>
                  </a:cubicBezTo>
                  <a:cubicBezTo>
                    <a:pt x="212035" y="140655"/>
                    <a:pt x="203665" y="147165"/>
                    <a:pt x="196226" y="153675"/>
                  </a:cubicBezTo>
                  <a:cubicBezTo>
                    <a:pt x="187855" y="162045"/>
                    <a:pt x="179486" y="171344"/>
                    <a:pt x="172976" y="181574"/>
                  </a:cubicBezTo>
                  <a:cubicBezTo>
                    <a:pt x="165536" y="193664"/>
                    <a:pt x="159026" y="206683"/>
                    <a:pt x="154377" y="220633"/>
                  </a:cubicBezTo>
                  <a:cubicBezTo>
                    <a:pt x="149727" y="236443"/>
                    <a:pt x="146937" y="253182"/>
                    <a:pt x="146007" y="269922"/>
                  </a:cubicBezTo>
                  <a:cubicBezTo>
                    <a:pt x="145077" y="286661"/>
                    <a:pt x="146937" y="302471"/>
                    <a:pt x="149727" y="317351"/>
                  </a:cubicBezTo>
                  <a:cubicBezTo>
                    <a:pt x="150656" y="320141"/>
                    <a:pt x="151587" y="323861"/>
                    <a:pt x="152516" y="326650"/>
                  </a:cubicBezTo>
                  <a:cubicBezTo>
                    <a:pt x="153446" y="330370"/>
                    <a:pt x="152516" y="334090"/>
                    <a:pt x="150656" y="336880"/>
                  </a:cubicBezTo>
                  <a:cubicBezTo>
                    <a:pt x="150656" y="338740"/>
                    <a:pt x="149727" y="340600"/>
                    <a:pt x="148796" y="342460"/>
                  </a:cubicBezTo>
                  <a:cubicBezTo>
                    <a:pt x="146937" y="345250"/>
                    <a:pt x="143217" y="346180"/>
                    <a:pt x="140427" y="345250"/>
                  </a:cubicBezTo>
                  <a:cubicBezTo>
                    <a:pt x="139497" y="345250"/>
                    <a:pt x="138567" y="345250"/>
                    <a:pt x="138567" y="344320"/>
                  </a:cubicBezTo>
                  <a:cubicBezTo>
                    <a:pt x="134847" y="343390"/>
                    <a:pt x="132057" y="341530"/>
                    <a:pt x="128337" y="340600"/>
                  </a:cubicBezTo>
                  <a:cubicBezTo>
                    <a:pt x="124617" y="339670"/>
                    <a:pt x="120897" y="338740"/>
                    <a:pt x="117177" y="337810"/>
                  </a:cubicBezTo>
                  <a:cubicBezTo>
                    <a:pt x="111597" y="336880"/>
                    <a:pt x="105088" y="335950"/>
                    <a:pt x="97648" y="335950"/>
                  </a:cubicBezTo>
                  <a:cubicBezTo>
                    <a:pt x="91138" y="335950"/>
                    <a:pt x="83698" y="335020"/>
                    <a:pt x="76258" y="335950"/>
                  </a:cubicBezTo>
                  <a:cubicBezTo>
                    <a:pt x="70679" y="335950"/>
                    <a:pt x="65098" y="336880"/>
                    <a:pt x="60449" y="337810"/>
                  </a:cubicBezTo>
                  <a:cubicBezTo>
                    <a:pt x="53009" y="339670"/>
                    <a:pt x="44639" y="342460"/>
                    <a:pt x="38129" y="346180"/>
                  </a:cubicBezTo>
                  <a:cubicBezTo>
                    <a:pt x="31619" y="349900"/>
                    <a:pt x="26040" y="353620"/>
                    <a:pt x="20460" y="358270"/>
                  </a:cubicBezTo>
                  <a:cubicBezTo>
                    <a:pt x="15810" y="362919"/>
                    <a:pt x="12090" y="366640"/>
                    <a:pt x="9300" y="371289"/>
                  </a:cubicBezTo>
                  <a:cubicBezTo>
                    <a:pt x="6510" y="375939"/>
                    <a:pt x="4650" y="380589"/>
                    <a:pt x="2790" y="385239"/>
                  </a:cubicBezTo>
                  <a:cubicBezTo>
                    <a:pt x="1860" y="389889"/>
                    <a:pt x="930" y="393609"/>
                    <a:pt x="0" y="398259"/>
                  </a:cubicBezTo>
                  <a:cubicBezTo>
                    <a:pt x="0" y="402909"/>
                    <a:pt x="0" y="406628"/>
                    <a:pt x="930" y="410348"/>
                  </a:cubicBezTo>
                  <a:cubicBezTo>
                    <a:pt x="1860" y="414998"/>
                    <a:pt x="3720" y="419648"/>
                    <a:pt x="5580" y="423368"/>
                  </a:cubicBezTo>
                  <a:cubicBezTo>
                    <a:pt x="8370" y="428948"/>
                    <a:pt x="12090" y="433598"/>
                    <a:pt x="15810" y="438248"/>
                  </a:cubicBezTo>
                  <a:cubicBezTo>
                    <a:pt x="22320" y="444758"/>
                    <a:pt x="29759" y="451267"/>
                    <a:pt x="38129" y="456847"/>
                  </a:cubicBezTo>
                  <a:cubicBezTo>
                    <a:pt x="57659" y="468937"/>
                    <a:pt x="79048" y="479167"/>
                    <a:pt x="109738" y="488466"/>
                  </a:cubicBezTo>
                  <a:cubicBezTo>
                    <a:pt x="128337" y="494046"/>
                    <a:pt x="146937" y="499626"/>
                    <a:pt x="165536" y="504276"/>
                  </a:cubicBezTo>
                  <a:lnTo>
                    <a:pt x="167396" y="505206"/>
                  </a:lnTo>
                  <a:lnTo>
                    <a:pt x="181346" y="508926"/>
                  </a:lnTo>
                  <a:cubicBezTo>
                    <a:pt x="206455" y="515436"/>
                    <a:pt x="233425" y="524736"/>
                    <a:pt x="255744" y="532175"/>
                  </a:cubicBezTo>
                  <a:lnTo>
                    <a:pt x="258534" y="533105"/>
                  </a:lnTo>
                  <a:cubicBezTo>
                    <a:pt x="278993" y="539615"/>
                    <a:pt x="299453" y="546125"/>
                    <a:pt x="319912" y="552635"/>
                  </a:cubicBezTo>
                  <a:cubicBezTo>
                    <a:pt x="358041" y="564725"/>
                    <a:pt x="397100" y="577744"/>
                    <a:pt x="435230" y="589834"/>
                  </a:cubicBezTo>
                  <a:cubicBezTo>
                    <a:pt x="517997" y="615873"/>
                    <a:pt x="581236" y="634473"/>
                    <a:pt x="641684" y="650283"/>
                  </a:cubicBezTo>
                  <a:cubicBezTo>
                    <a:pt x="675164" y="658652"/>
                    <a:pt x="711433" y="667952"/>
                    <a:pt x="756072" y="677252"/>
                  </a:cubicBezTo>
                  <a:cubicBezTo>
                    <a:pt x="789551" y="684692"/>
                    <a:pt x="818380" y="690271"/>
                    <a:pt x="845349" y="694921"/>
                  </a:cubicBezTo>
                  <a:cubicBezTo>
                    <a:pt x="902078" y="705151"/>
                    <a:pt x="952297" y="710731"/>
                    <a:pt x="999725" y="712591"/>
                  </a:cubicBezTo>
                  <a:cubicBezTo>
                    <a:pt x="1051805" y="714451"/>
                    <a:pt x="1092723" y="711661"/>
                    <a:pt x="1128993" y="704221"/>
                  </a:cubicBezTo>
                  <a:cubicBezTo>
                    <a:pt x="1147592" y="699571"/>
                    <a:pt x="1163402" y="693991"/>
                    <a:pt x="1178281" y="686552"/>
                  </a:cubicBezTo>
                  <a:cubicBezTo>
                    <a:pt x="1187581" y="680972"/>
                    <a:pt x="1196881" y="675392"/>
                    <a:pt x="1204320" y="668882"/>
                  </a:cubicBezTo>
                  <a:cubicBezTo>
                    <a:pt x="1209901" y="663302"/>
                    <a:pt x="1215480" y="656792"/>
                    <a:pt x="1220130" y="650283"/>
                  </a:cubicBezTo>
                  <a:cubicBezTo>
                    <a:pt x="1224780" y="642843"/>
                    <a:pt x="1228500" y="635403"/>
                    <a:pt x="1231290" y="627033"/>
                  </a:cubicBezTo>
                  <a:cubicBezTo>
                    <a:pt x="1234080" y="617733"/>
                    <a:pt x="1235940" y="608434"/>
                    <a:pt x="1235940" y="598204"/>
                  </a:cubicBezTo>
                  <a:cubicBezTo>
                    <a:pt x="1235940" y="589834"/>
                    <a:pt x="1235010" y="582394"/>
                    <a:pt x="1234080" y="574954"/>
                  </a:cubicBezTo>
                  <a:cubicBezTo>
                    <a:pt x="1232220" y="568444"/>
                    <a:pt x="1230360" y="561935"/>
                    <a:pt x="1226640" y="556355"/>
                  </a:cubicBezTo>
                  <a:cubicBezTo>
                    <a:pt x="1222920" y="549845"/>
                    <a:pt x="1219200" y="544265"/>
                    <a:pt x="1213620" y="538685"/>
                  </a:cubicBezTo>
                  <a:cubicBezTo>
                    <a:pt x="1207111" y="531245"/>
                    <a:pt x="1199671" y="525665"/>
                    <a:pt x="1190371" y="519156"/>
                  </a:cubicBezTo>
                  <a:cubicBezTo>
                    <a:pt x="1176421" y="509856"/>
                    <a:pt x="1160612" y="503346"/>
                    <a:pt x="1141082" y="496836"/>
                  </a:cubicBezTo>
                  <a:lnTo>
                    <a:pt x="1140152" y="496836"/>
                  </a:lnTo>
                  <a:cubicBezTo>
                    <a:pt x="1128063" y="493116"/>
                    <a:pt x="1115043" y="490326"/>
                    <a:pt x="1102953" y="487537"/>
                  </a:cubicBezTo>
                  <a:cubicBezTo>
                    <a:pt x="1089004" y="484746"/>
                    <a:pt x="1075054" y="483816"/>
                    <a:pt x="1060174" y="482887"/>
                  </a:cubicBezTo>
                  <a:cubicBezTo>
                    <a:pt x="1054594" y="482887"/>
                    <a:pt x="1048084" y="482887"/>
                    <a:pt x="1041574" y="482887"/>
                  </a:cubicBezTo>
                  <a:cubicBezTo>
                    <a:pt x="1040645" y="482887"/>
                    <a:pt x="1038785" y="482887"/>
                    <a:pt x="1037855" y="482887"/>
                  </a:cubicBezTo>
                  <a:cubicBezTo>
                    <a:pt x="1035995" y="482887"/>
                    <a:pt x="1034135" y="481957"/>
                    <a:pt x="1032275" y="480097"/>
                  </a:cubicBezTo>
                  <a:cubicBezTo>
                    <a:pt x="1029485" y="478237"/>
                    <a:pt x="1028555" y="474517"/>
                    <a:pt x="1027625" y="471727"/>
                  </a:cubicBezTo>
                  <a:cubicBezTo>
                    <a:pt x="1027625" y="470797"/>
                    <a:pt x="1027625" y="470797"/>
                    <a:pt x="1027625" y="469867"/>
                  </a:cubicBezTo>
                  <a:cubicBezTo>
                    <a:pt x="1027625" y="466147"/>
                    <a:pt x="1028555" y="463357"/>
                    <a:pt x="1030415" y="460567"/>
                  </a:cubicBezTo>
                  <a:cubicBezTo>
                    <a:pt x="1035065" y="454987"/>
                    <a:pt x="1039715" y="448477"/>
                    <a:pt x="1044365" y="441967"/>
                  </a:cubicBezTo>
                  <a:cubicBezTo>
                    <a:pt x="1051805" y="429878"/>
                    <a:pt x="1058314" y="415928"/>
                    <a:pt x="1062964" y="402909"/>
                  </a:cubicBezTo>
                  <a:cubicBezTo>
                    <a:pt x="1066684" y="391749"/>
                    <a:pt x="1068544" y="380589"/>
                    <a:pt x="1069474" y="369429"/>
                  </a:cubicBezTo>
                  <a:cubicBezTo>
                    <a:pt x="1069474" y="361060"/>
                    <a:pt x="1068544" y="352690"/>
                    <a:pt x="1067614" y="345250"/>
                  </a:cubicBezTo>
                  <a:cubicBezTo>
                    <a:pt x="1065754" y="338740"/>
                    <a:pt x="1063894" y="332230"/>
                    <a:pt x="1060174" y="325720"/>
                  </a:cubicBezTo>
                  <a:cubicBezTo>
                    <a:pt x="1056454" y="319211"/>
                    <a:pt x="1052734" y="313631"/>
                    <a:pt x="1049015" y="308981"/>
                  </a:cubicBezTo>
                  <a:cubicBezTo>
                    <a:pt x="1045295" y="305261"/>
                    <a:pt x="1040645" y="301541"/>
                    <a:pt x="1036925" y="298751"/>
                  </a:cubicBezTo>
                  <a:cubicBezTo>
                    <a:pt x="1032275" y="295961"/>
                    <a:pt x="1027625" y="293171"/>
                    <a:pt x="1022045" y="291311"/>
                  </a:cubicBezTo>
                  <a:cubicBezTo>
                    <a:pt x="1019255" y="290381"/>
                    <a:pt x="1016465" y="289451"/>
                    <a:pt x="1012745" y="289451"/>
                  </a:cubicBezTo>
                  <a:cubicBezTo>
                    <a:pt x="1009025" y="288521"/>
                    <a:pt x="1006235" y="288521"/>
                    <a:pt x="1002516" y="288521"/>
                  </a:cubicBezTo>
                  <a:cubicBezTo>
                    <a:pt x="992286" y="288521"/>
                    <a:pt x="981126" y="289451"/>
                    <a:pt x="969036" y="292241"/>
                  </a:cubicBezTo>
                  <a:cubicBezTo>
                    <a:pt x="952297" y="295961"/>
                    <a:pt x="936487" y="302471"/>
                    <a:pt x="918818" y="311771"/>
                  </a:cubicBezTo>
                  <a:cubicBezTo>
                    <a:pt x="916027" y="313631"/>
                    <a:pt x="913238" y="315491"/>
                    <a:pt x="909518" y="316421"/>
                  </a:cubicBezTo>
                  <a:lnTo>
                    <a:pt x="908588" y="318281"/>
                  </a:lnTo>
                  <a:cubicBezTo>
                    <a:pt x="905798" y="323861"/>
                    <a:pt x="899288" y="326650"/>
                    <a:pt x="893708" y="325720"/>
                  </a:cubicBezTo>
                  <a:cubicBezTo>
                    <a:pt x="892778" y="325720"/>
                    <a:pt x="891848" y="325720"/>
                    <a:pt x="890919" y="324791"/>
                  </a:cubicBezTo>
                  <a:lnTo>
                    <a:pt x="889988" y="324791"/>
                  </a:lnTo>
                  <a:cubicBezTo>
                    <a:pt x="887198" y="324791"/>
                    <a:pt x="885338" y="322930"/>
                    <a:pt x="883478" y="321070"/>
                  </a:cubicBezTo>
                  <a:cubicBezTo>
                    <a:pt x="881619" y="318281"/>
                    <a:pt x="880688" y="313631"/>
                    <a:pt x="883478" y="309911"/>
                  </a:cubicBezTo>
                  <a:cubicBezTo>
                    <a:pt x="883478" y="308981"/>
                    <a:pt x="884409" y="308051"/>
                    <a:pt x="884409" y="307121"/>
                  </a:cubicBezTo>
                  <a:cubicBezTo>
                    <a:pt x="884409" y="307121"/>
                    <a:pt x="885338" y="306191"/>
                    <a:pt x="885338" y="306191"/>
                  </a:cubicBezTo>
                  <a:cubicBezTo>
                    <a:pt x="886269" y="302471"/>
                    <a:pt x="887198" y="298751"/>
                    <a:pt x="888128" y="295031"/>
                  </a:cubicBezTo>
                  <a:lnTo>
                    <a:pt x="889058" y="290381"/>
                  </a:lnTo>
                  <a:cubicBezTo>
                    <a:pt x="889988" y="284801"/>
                    <a:pt x="891848" y="279221"/>
                    <a:pt x="892778" y="273642"/>
                  </a:cubicBezTo>
                  <a:cubicBezTo>
                    <a:pt x="894638" y="262482"/>
                    <a:pt x="895568" y="251322"/>
                    <a:pt x="896498" y="240163"/>
                  </a:cubicBezTo>
                  <a:cubicBezTo>
                    <a:pt x="897428" y="217843"/>
                    <a:pt x="895568" y="195523"/>
                    <a:pt x="890919" y="175064"/>
                  </a:cubicBezTo>
                  <a:cubicBezTo>
                    <a:pt x="887198" y="158324"/>
                    <a:pt x="880688" y="141585"/>
                    <a:pt x="873249" y="126705"/>
                  </a:cubicBezTo>
                  <a:cubicBezTo>
                    <a:pt x="865809" y="112756"/>
                    <a:pt x="855579" y="98806"/>
                    <a:pt x="844420" y="85786"/>
                  </a:cubicBezTo>
                  <a:cubicBezTo>
                    <a:pt x="830470" y="70907"/>
                    <a:pt x="814660" y="57887"/>
                    <a:pt x="796991" y="46727"/>
                  </a:cubicBezTo>
                  <a:cubicBezTo>
                    <a:pt x="775601" y="32777"/>
                    <a:pt x="751422" y="21618"/>
                    <a:pt x="725382" y="13248"/>
                  </a:cubicBezTo>
                  <a:cubicBezTo>
                    <a:pt x="712363" y="11388"/>
                    <a:pt x="697483" y="7668"/>
                    <a:pt x="682603" y="4878"/>
                  </a:cubicBezTo>
                  <a:lnTo>
                    <a:pt x="682603" y="4878"/>
                  </a:lnTo>
                  <a:close/>
                </a:path>
              </a:pathLst>
            </a:custGeom>
            <a:solidFill>
              <a:srgbClr val="FDFDFD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07E6D0EF-8A2C-46E6-A266-7A9AE705A2EF}"/>
                </a:ext>
              </a:extLst>
            </p:cNvPr>
            <p:cNvSpPr/>
            <p:nvPr/>
          </p:nvSpPr>
          <p:spPr>
            <a:xfrm>
              <a:off x="8142048" y="4136326"/>
              <a:ext cx="174837" cy="538943"/>
            </a:xfrm>
            <a:custGeom>
              <a:avLst/>
              <a:gdLst>
                <a:gd name="connsiteX0" fmla="*/ 108708 w 174837"/>
                <a:gd name="connsiteY0" fmla="*/ 155691 h 538943"/>
                <a:gd name="connsiteX1" fmla="*/ 38030 w 174837"/>
                <a:gd name="connsiteY1" fmla="*/ 11545 h 538943"/>
                <a:gd name="connsiteX2" fmla="*/ 26870 w 174837"/>
                <a:gd name="connsiteY2" fmla="*/ 1315 h 538943"/>
                <a:gd name="connsiteX3" fmla="*/ 23150 w 174837"/>
                <a:gd name="connsiteY3" fmla="*/ 385 h 538943"/>
                <a:gd name="connsiteX4" fmla="*/ 11990 w 174837"/>
                <a:gd name="connsiteY4" fmla="*/ 1315 h 538943"/>
                <a:gd name="connsiteX5" fmla="*/ 1761 w 174837"/>
                <a:gd name="connsiteY5" fmla="*/ 12475 h 538943"/>
                <a:gd name="connsiteX6" fmla="*/ 1761 w 174837"/>
                <a:gd name="connsiteY6" fmla="*/ 28285 h 538943"/>
                <a:gd name="connsiteX7" fmla="*/ 67789 w 174837"/>
                <a:gd name="connsiteY7" fmla="*/ 170571 h 538943"/>
                <a:gd name="connsiteX8" fmla="*/ 117078 w 174837"/>
                <a:gd name="connsiteY8" fmla="*/ 319367 h 538943"/>
                <a:gd name="connsiteX9" fmla="*/ 123588 w 174837"/>
                <a:gd name="connsiteY9" fmla="*/ 326807 h 538943"/>
                <a:gd name="connsiteX10" fmla="*/ 138468 w 174837"/>
                <a:gd name="connsiteY10" fmla="*/ 330527 h 538943"/>
                <a:gd name="connsiteX11" fmla="*/ 155207 w 174837"/>
                <a:gd name="connsiteY11" fmla="*/ 308208 h 538943"/>
                <a:gd name="connsiteX12" fmla="*/ 108708 w 174837"/>
                <a:gd name="connsiteY12" fmla="*/ 155691 h 538943"/>
                <a:gd name="connsiteX13" fmla="*/ 174736 w 174837"/>
                <a:gd name="connsiteY13" fmla="*/ 479324 h 538943"/>
                <a:gd name="connsiteX14" fmla="*/ 162647 w 174837"/>
                <a:gd name="connsiteY14" fmla="*/ 462584 h 538943"/>
                <a:gd name="connsiteX15" fmla="*/ 161717 w 174837"/>
                <a:gd name="connsiteY15" fmla="*/ 462584 h 538943"/>
                <a:gd name="connsiteX16" fmla="*/ 144977 w 174837"/>
                <a:gd name="connsiteY16" fmla="*/ 475604 h 538943"/>
                <a:gd name="connsiteX17" fmla="*/ 140327 w 174837"/>
                <a:gd name="connsiteY17" fmla="*/ 522103 h 538943"/>
                <a:gd name="connsiteX18" fmla="*/ 143117 w 174837"/>
                <a:gd name="connsiteY18" fmla="*/ 533262 h 538943"/>
                <a:gd name="connsiteX19" fmla="*/ 153347 w 174837"/>
                <a:gd name="connsiteY19" fmla="*/ 538842 h 538943"/>
                <a:gd name="connsiteX20" fmla="*/ 170086 w 174837"/>
                <a:gd name="connsiteY20" fmla="*/ 525822 h 538943"/>
                <a:gd name="connsiteX21" fmla="*/ 174736 w 174837"/>
                <a:gd name="connsiteY21" fmla="*/ 479324 h 538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4837" h="538943">
                  <a:moveTo>
                    <a:pt x="108708" y="155691"/>
                  </a:moveTo>
                  <a:cubicBezTo>
                    <a:pt x="89178" y="105473"/>
                    <a:pt x="64999" y="58044"/>
                    <a:pt x="38030" y="11545"/>
                  </a:cubicBezTo>
                  <a:cubicBezTo>
                    <a:pt x="35240" y="6895"/>
                    <a:pt x="32450" y="3175"/>
                    <a:pt x="26870" y="1315"/>
                  </a:cubicBezTo>
                  <a:cubicBezTo>
                    <a:pt x="25940" y="385"/>
                    <a:pt x="24080" y="385"/>
                    <a:pt x="23150" y="385"/>
                  </a:cubicBezTo>
                  <a:cubicBezTo>
                    <a:pt x="19430" y="-545"/>
                    <a:pt x="14780" y="385"/>
                    <a:pt x="11990" y="1315"/>
                  </a:cubicBezTo>
                  <a:cubicBezTo>
                    <a:pt x="7340" y="3175"/>
                    <a:pt x="3621" y="6895"/>
                    <a:pt x="1761" y="12475"/>
                  </a:cubicBezTo>
                  <a:cubicBezTo>
                    <a:pt x="-99" y="17125"/>
                    <a:pt x="-1029" y="23635"/>
                    <a:pt x="1761" y="28285"/>
                  </a:cubicBezTo>
                  <a:cubicBezTo>
                    <a:pt x="27800" y="73853"/>
                    <a:pt x="49189" y="121282"/>
                    <a:pt x="67789" y="170571"/>
                  </a:cubicBezTo>
                  <a:cubicBezTo>
                    <a:pt x="86388" y="219860"/>
                    <a:pt x="101268" y="270079"/>
                    <a:pt x="117078" y="319367"/>
                  </a:cubicBezTo>
                  <a:cubicBezTo>
                    <a:pt x="118008" y="322157"/>
                    <a:pt x="120798" y="324947"/>
                    <a:pt x="123588" y="326807"/>
                  </a:cubicBezTo>
                  <a:cubicBezTo>
                    <a:pt x="128237" y="329597"/>
                    <a:pt x="132887" y="331457"/>
                    <a:pt x="138468" y="330527"/>
                  </a:cubicBezTo>
                  <a:cubicBezTo>
                    <a:pt x="148697" y="328667"/>
                    <a:pt x="157067" y="318437"/>
                    <a:pt x="155207" y="308208"/>
                  </a:cubicBezTo>
                  <a:cubicBezTo>
                    <a:pt x="144977" y="255199"/>
                    <a:pt x="128237" y="204980"/>
                    <a:pt x="108708" y="155691"/>
                  </a:cubicBezTo>
                  <a:close/>
                  <a:moveTo>
                    <a:pt x="174736" y="479324"/>
                  </a:moveTo>
                  <a:cubicBezTo>
                    <a:pt x="175667" y="471884"/>
                    <a:pt x="170086" y="464444"/>
                    <a:pt x="162647" y="462584"/>
                  </a:cubicBezTo>
                  <a:cubicBezTo>
                    <a:pt x="162647" y="462584"/>
                    <a:pt x="161717" y="462584"/>
                    <a:pt x="161717" y="462584"/>
                  </a:cubicBezTo>
                  <a:cubicBezTo>
                    <a:pt x="153347" y="461654"/>
                    <a:pt x="145907" y="467234"/>
                    <a:pt x="144977" y="475604"/>
                  </a:cubicBezTo>
                  <a:cubicBezTo>
                    <a:pt x="143117" y="491413"/>
                    <a:pt x="141257" y="507223"/>
                    <a:pt x="140327" y="522103"/>
                  </a:cubicBezTo>
                  <a:cubicBezTo>
                    <a:pt x="140327" y="525822"/>
                    <a:pt x="141257" y="529542"/>
                    <a:pt x="143117" y="533262"/>
                  </a:cubicBezTo>
                  <a:cubicBezTo>
                    <a:pt x="145907" y="536052"/>
                    <a:pt x="149627" y="538842"/>
                    <a:pt x="153347" y="538842"/>
                  </a:cubicBezTo>
                  <a:cubicBezTo>
                    <a:pt x="160787" y="539772"/>
                    <a:pt x="169157" y="534192"/>
                    <a:pt x="170086" y="525822"/>
                  </a:cubicBezTo>
                  <a:cubicBezTo>
                    <a:pt x="171017" y="510013"/>
                    <a:pt x="172876" y="494203"/>
                    <a:pt x="174736" y="479324"/>
                  </a:cubicBezTo>
                  <a:close/>
                </a:path>
              </a:pathLst>
            </a:custGeom>
            <a:solidFill>
              <a:srgbClr val="FDFDFD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B5274753-91A4-F3EC-DE47-0E09F3CFCAF8}"/>
                </a:ext>
              </a:extLst>
            </p:cNvPr>
            <p:cNvSpPr/>
            <p:nvPr/>
          </p:nvSpPr>
          <p:spPr>
            <a:xfrm>
              <a:off x="6828563" y="4415447"/>
              <a:ext cx="205089" cy="185792"/>
            </a:xfrm>
            <a:custGeom>
              <a:avLst/>
              <a:gdLst>
                <a:gd name="connsiteX0" fmla="*/ 28157 w 205089"/>
                <a:gd name="connsiteY0" fmla="*/ 258 h 185792"/>
                <a:gd name="connsiteX1" fmla="*/ 258 w 205089"/>
                <a:gd name="connsiteY1" fmla="*/ 19788 h 185792"/>
                <a:gd name="connsiteX2" fmla="*/ 19788 w 205089"/>
                <a:gd name="connsiteY2" fmla="*/ 47687 h 185792"/>
                <a:gd name="connsiteX3" fmla="*/ 47687 w 205089"/>
                <a:gd name="connsiteY3" fmla="*/ 28157 h 185792"/>
                <a:gd name="connsiteX4" fmla="*/ 28157 w 205089"/>
                <a:gd name="connsiteY4" fmla="*/ 258 h 185792"/>
                <a:gd name="connsiteX5" fmla="*/ 184393 w 205089"/>
                <a:gd name="connsiteY5" fmla="*/ 30017 h 185792"/>
                <a:gd name="connsiteX6" fmla="*/ 155564 w 205089"/>
                <a:gd name="connsiteY6" fmla="*/ 50477 h 185792"/>
                <a:gd name="connsiteX7" fmla="*/ 176024 w 205089"/>
                <a:gd name="connsiteY7" fmla="*/ 79306 h 185792"/>
                <a:gd name="connsiteX8" fmla="*/ 204853 w 205089"/>
                <a:gd name="connsiteY8" fmla="*/ 58846 h 185792"/>
                <a:gd name="connsiteX9" fmla="*/ 184393 w 205089"/>
                <a:gd name="connsiteY9" fmla="*/ 30017 h 185792"/>
                <a:gd name="connsiteX10" fmla="*/ 134175 w 205089"/>
                <a:gd name="connsiteY10" fmla="*/ 130455 h 185792"/>
                <a:gd name="connsiteX11" fmla="*/ 128595 w 205089"/>
                <a:gd name="connsiteY11" fmla="*/ 126735 h 185792"/>
                <a:gd name="connsiteX12" fmla="*/ 118365 w 205089"/>
                <a:gd name="connsiteY12" fmla="*/ 131385 h 185792"/>
                <a:gd name="connsiteX13" fmla="*/ 112786 w 205089"/>
                <a:gd name="connsiteY13" fmla="*/ 142544 h 185792"/>
                <a:gd name="connsiteX14" fmla="*/ 105345 w 205089"/>
                <a:gd name="connsiteY14" fmla="*/ 150914 h 185792"/>
                <a:gd name="connsiteX15" fmla="*/ 97906 w 205089"/>
                <a:gd name="connsiteY15" fmla="*/ 156494 h 185792"/>
                <a:gd name="connsiteX16" fmla="*/ 88606 w 205089"/>
                <a:gd name="connsiteY16" fmla="*/ 160214 h 185792"/>
                <a:gd name="connsiteX17" fmla="*/ 77446 w 205089"/>
                <a:gd name="connsiteY17" fmla="*/ 161144 h 185792"/>
                <a:gd name="connsiteX18" fmla="*/ 68146 w 205089"/>
                <a:gd name="connsiteY18" fmla="*/ 159284 h 185792"/>
                <a:gd name="connsiteX19" fmla="*/ 60707 w 205089"/>
                <a:gd name="connsiteY19" fmla="*/ 155564 h 185792"/>
                <a:gd name="connsiteX20" fmla="*/ 56057 w 205089"/>
                <a:gd name="connsiteY20" fmla="*/ 151844 h 185792"/>
                <a:gd name="connsiteX21" fmla="*/ 53267 w 205089"/>
                <a:gd name="connsiteY21" fmla="*/ 147194 h 185792"/>
                <a:gd name="connsiteX22" fmla="*/ 51407 w 205089"/>
                <a:gd name="connsiteY22" fmla="*/ 141614 h 185792"/>
                <a:gd name="connsiteX23" fmla="*/ 50477 w 205089"/>
                <a:gd name="connsiteY23" fmla="*/ 134175 h 185792"/>
                <a:gd name="connsiteX24" fmla="*/ 52337 w 205089"/>
                <a:gd name="connsiteY24" fmla="*/ 124875 h 185792"/>
                <a:gd name="connsiteX25" fmla="*/ 43037 w 205089"/>
                <a:gd name="connsiteY25" fmla="*/ 111855 h 185792"/>
                <a:gd name="connsiteX26" fmla="*/ 34667 w 205089"/>
                <a:gd name="connsiteY26" fmla="*/ 113715 h 185792"/>
                <a:gd name="connsiteX27" fmla="*/ 30017 w 205089"/>
                <a:gd name="connsiteY27" fmla="*/ 121155 h 185792"/>
                <a:gd name="connsiteX28" fmla="*/ 36527 w 205089"/>
                <a:gd name="connsiteY28" fmla="*/ 164864 h 185792"/>
                <a:gd name="connsiteX29" fmla="*/ 71866 w 205089"/>
                <a:gd name="connsiteY29" fmla="*/ 185323 h 185792"/>
                <a:gd name="connsiteX30" fmla="*/ 113715 w 205089"/>
                <a:gd name="connsiteY30" fmla="*/ 175094 h 185792"/>
                <a:gd name="connsiteX31" fmla="*/ 122085 w 205089"/>
                <a:gd name="connsiteY31" fmla="*/ 167654 h 185792"/>
                <a:gd name="connsiteX32" fmla="*/ 129525 w 205089"/>
                <a:gd name="connsiteY32" fmla="*/ 158354 h 185792"/>
                <a:gd name="connsiteX33" fmla="*/ 136035 w 205089"/>
                <a:gd name="connsiteY33" fmla="*/ 134175 h 185792"/>
                <a:gd name="connsiteX34" fmla="*/ 134175 w 205089"/>
                <a:gd name="connsiteY34" fmla="*/ 130455 h 185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05089" h="185792">
                  <a:moveTo>
                    <a:pt x="28157" y="258"/>
                  </a:moveTo>
                  <a:cubicBezTo>
                    <a:pt x="15138" y="-1602"/>
                    <a:pt x="2118" y="6768"/>
                    <a:pt x="258" y="19788"/>
                  </a:cubicBezTo>
                  <a:cubicBezTo>
                    <a:pt x="-1602" y="32807"/>
                    <a:pt x="6768" y="45827"/>
                    <a:pt x="19788" y="47687"/>
                  </a:cubicBezTo>
                  <a:cubicBezTo>
                    <a:pt x="32807" y="49547"/>
                    <a:pt x="45827" y="41177"/>
                    <a:pt x="47687" y="28157"/>
                  </a:cubicBezTo>
                  <a:cubicBezTo>
                    <a:pt x="50477" y="16067"/>
                    <a:pt x="41177" y="3048"/>
                    <a:pt x="28157" y="258"/>
                  </a:cubicBezTo>
                  <a:close/>
                  <a:moveTo>
                    <a:pt x="184393" y="30017"/>
                  </a:moveTo>
                  <a:cubicBezTo>
                    <a:pt x="171374" y="27227"/>
                    <a:pt x="158354" y="36527"/>
                    <a:pt x="155564" y="50477"/>
                  </a:cubicBezTo>
                  <a:cubicBezTo>
                    <a:pt x="152774" y="63496"/>
                    <a:pt x="162074" y="76516"/>
                    <a:pt x="176024" y="79306"/>
                  </a:cubicBezTo>
                  <a:cubicBezTo>
                    <a:pt x="189043" y="82096"/>
                    <a:pt x="202063" y="72796"/>
                    <a:pt x="204853" y="58846"/>
                  </a:cubicBezTo>
                  <a:cubicBezTo>
                    <a:pt x="206713" y="45827"/>
                    <a:pt x="197413" y="32807"/>
                    <a:pt x="184393" y="30017"/>
                  </a:cubicBezTo>
                  <a:close/>
                  <a:moveTo>
                    <a:pt x="134175" y="130455"/>
                  </a:moveTo>
                  <a:cubicBezTo>
                    <a:pt x="132315" y="128595"/>
                    <a:pt x="130455" y="126735"/>
                    <a:pt x="128595" y="126735"/>
                  </a:cubicBezTo>
                  <a:cubicBezTo>
                    <a:pt x="124875" y="125805"/>
                    <a:pt x="120225" y="127665"/>
                    <a:pt x="118365" y="131385"/>
                  </a:cubicBezTo>
                  <a:cubicBezTo>
                    <a:pt x="116505" y="135105"/>
                    <a:pt x="114645" y="138825"/>
                    <a:pt x="112786" y="142544"/>
                  </a:cubicBezTo>
                  <a:cubicBezTo>
                    <a:pt x="110926" y="145335"/>
                    <a:pt x="108136" y="148124"/>
                    <a:pt x="105345" y="150914"/>
                  </a:cubicBezTo>
                  <a:cubicBezTo>
                    <a:pt x="102555" y="152774"/>
                    <a:pt x="100695" y="154634"/>
                    <a:pt x="97906" y="156494"/>
                  </a:cubicBezTo>
                  <a:cubicBezTo>
                    <a:pt x="95116" y="158354"/>
                    <a:pt x="91396" y="159284"/>
                    <a:pt x="88606" y="160214"/>
                  </a:cubicBezTo>
                  <a:cubicBezTo>
                    <a:pt x="84886" y="161144"/>
                    <a:pt x="81166" y="161144"/>
                    <a:pt x="77446" y="161144"/>
                  </a:cubicBezTo>
                  <a:cubicBezTo>
                    <a:pt x="74656" y="161144"/>
                    <a:pt x="70937" y="160214"/>
                    <a:pt x="68146" y="159284"/>
                  </a:cubicBezTo>
                  <a:cubicBezTo>
                    <a:pt x="65356" y="158354"/>
                    <a:pt x="63496" y="157424"/>
                    <a:pt x="60707" y="155564"/>
                  </a:cubicBezTo>
                  <a:cubicBezTo>
                    <a:pt x="58846" y="154634"/>
                    <a:pt x="57917" y="152774"/>
                    <a:pt x="56057" y="151844"/>
                  </a:cubicBezTo>
                  <a:cubicBezTo>
                    <a:pt x="55127" y="150914"/>
                    <a:pt x="54197" y="149054"/>
                    <a:pt x="53267" y="147194"/>
                  </a:cubicBezTo>
                  <a:cubicBezTo>
                    <a:pt x="52337" y="145335"/>
                    <a:pt x="51407" y="143474"/>
                    <a:pt x="51407" y="141614"/>
                  </a:cubicBezTo>
                  <a:cubicBezTo>
                    <a:pt x="51407" y="138825"/>
                    <a:pt x="50477" y="136965"/>
                    <a:pt x="50477" y="134175"/>
                  </a:cubicBezTo>
                  <a:cubicBezTo>
                    <a:pt x="50477" y="131385"/>
                    <a:pt x="51407" y="127665"/>
                    <a:pt x="52337" y="124875"/>
                  </a:cubicBezTo>
                  <a:cubicBezTo>
                    <a:pt x="54197" y="118365"/>
                    <a:pt x="48617" y="112785"/>
                    <a:pt x="43037" y="111855"/>
                  </a:cubicBezTo>
                  <a:cubicBezTo>
                    <a:pt x="40247" y="110925"/>
                    <a:pt x="36527" y="111855"/>
                    <a:pt x="34667" y="113715"/>
                  </a:cubicBezTo>
                  <a:cubicBezTo>
                    <a:pt x="31877" y="115575"/>
                    <a:pt x="30947" y="118365"/>
                    <a:pt x="30017" y="121155"/>
                  </a:cubicBezTo>
                  <a:cubicBezTo>
                    <a:pt x="26297" y="136035"/>
                    <a:pt x="27228" y="151844"/>
                    <a:pt x="36527" y="164864"/>
                  </a:cubicBezTo>
                  <a:cubicBezTo>
                    <a:pt x="44897" y="176024"/>
                    <a:pt x="57917" y="183463"/>
                    <a:pt x="71866" y="185323"/>
                  </a:cubicBezTo>
                  <a:cubicBezTo>
                    <a:pt x="86746" y="187183"/>
                    <a:pt x="101626" y="183463"/>
                    <a:pt x="113715" y="175094"/>
                  </a:cubicBezTo>
                  <a:cubicBezTo>
                    <a:pt x="116505" y="173234"/>
                    <a:pt x="119295" y="170444"/>
                    <a:pt x="122085" y="167654"/>
                  </a:cubicBezTo>
                  <a:cubicBezTo>
                    <a:pt x="124875" y="164864"/>
                    <a:pt x="126735" y="161144"/>
                    <a:pt x="129525" y="158354"/>
                  </a:cubicBezTo>
                  <a:cubicBezTo>
                    <a:pt x="134175" y="150914"/>
                    <a:pt x="136035" y="142544"/>
                    <a:pt x="136035" y="134175"/>
                  </a:cubicBezTo>
                  <a:cubicBezTo>
                    <a:pt x="136035" y="133245"/>
                    <a:pt x="135105" y="131385"/>
                    <a:pt x="134175" y="130455"/>
                  </a:cubicBez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CEF0DA2E-4567-084C-DF80-7AFA19458A1E}"/>
                </a:ext>
              </a:extLst>
            </p:cNvPr>
            <p:cNvSpPr/>
            <p:nvPr/>
          </p:nvSpPr>
          <p:spPr>
            <a:xfrm>
              <a:off x="6683174" y="4456053"/>
              <a:ext cx="428000" cy="149007"/>
            </a:xfrm>
            <a:custGeom>
              <a:avLst/>
              <a:gdLst>
                <a:gd name="connsiteX0" fmla="*/ 47070 w 428000"/>
                <a:gd name="connsiteY0" fmla="*/ 571 h 149007"/>
                <a:gd name="connsiteX1" fmla="*/ 571 w 428000"/>
                <a:gd name="connsiteY1" fmla="*/ 33120 h 149007"/>
                <a:gd name="connsiteX2" fmla="*/ 33120 w 428000"/>
                <a:gd name="connsiteY2" fmla="*/ 79619 h 149007"/>
                <a:gd name="connsiteX3" fmla="*/ 79619 w 428000"/>
                <a:gd name="connsiteY3" fmla="*/ 47070 h 149007"/>
                <a:gd name="connsiteX4" fmla="*/ 47070 w 428000"/>
                <a:gd name="connsiteY4" fmla="*/ 571 h 149007"/>
                <a:gd name="connsiteX5" fmla="*/ 394881 w 428000"/>
                <a:gd name="connsiteY5" fmla="*/ 69389 h 149007"/>
                <a:gd name="connsiteX6" fmla="*/ 348382 w 428000"/>
                <a:gd name="connsiteY6" fmla="*/ 101938 h 149007"/>
                <a:gd name="connsiteX7" fmla="*/ 380931 w 428000"/>
                <a:gd name="connsiteY7" fmla="*/ 148437 h 149007"/>
                <a:gd name="connsiteX8" fmla="*/ 427430 w 428000"/>
                <a:gd name="connsiteY8" fmla="*/ 115888 h 149007"/>
                <a:gd name="connsiteX9" fmla="*/ 394881 w 428000"/>
                <a:gd name="connsiteY9" fmla="*/ 69389 h 149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000" h="149007">
                  <a:moveTo>
                    <a:pt x="47070" y="571"/>
                  </a:moveTo>
                  <a:cubicBezTo>
                    <a:pt x="25680" y="-3149"/>
                    <a:pt x="4290" y="11731"/>
                    <a:pt x="571" y="33120"/>
                  </a:cubicBezTo>
                  <a:cubicBezTo>
                    <a:pt x="-3149" y="54509"/>
                    <a:pt x="11731" y="75899"/>
                    <a:pt x="33120" y="79619"/>
                  </a:cubicBezTo>
                  <a:cubicBezTo>
                    <a:pt x="54509" y="83339"/>
                    <a:pt x="75899" y="68459"/>
                    <a:pt x="79619" y="47070"/>
                  </a:cubicBezTo>
                  <a:cubicBezTo>
                    <a:pt x="83338" y="25680"/>
                    <a:pt x="68459" y="4291"/>
                    <a:pt x="47070" y="571"/>
                  </a:cubicBezTo>
                  <a:close/>
                  <a:moveTo>
                    <a:pt x="394881" y="69389"/>
                  </a:moveTo>
                  <a:cubicBezTo>
                    <a:pt x="373491" y="65669"/>
                    <a:pt x="352102" y="80549"/>
                    <a:pt x="348382" y="101938"/>
                  </a:cubicBezTo>
                  <a:cubicBezTo>
                    <a:pt x="344662" y="123328"/>
                    <a:pt x="359542" y="144717"/>
                    <a:pt x="380931" y="148437"/>
                  </a:cubicBezTo>
                  <a:cubicBezTo>
                    <a:pt x="402321" y="152157"/>
                    <a:pt x="423710" y="137277"/>
                    <a:pt x="427430" y="115888"/>
                  </a:cubicBezTo>
                  <a:cubicBezTo>
                    <a:pt x="431150" y="94498"/>
                    <a:pt x="416271" y="73109"/>
                    <a:pt x="394881" y="69389"/>
                  </a:cubicBezTo>
                  <a:close/>
                </a:path>
              </a:pathLst>
            </a:custGeom>
            <a:solidFill>
              <a:srgbClr val="FFCED6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5" name="Graphic 12">
            <a:extLst>
              <a:ext uri="{FF2B5EF4-FFF2-40B4-BE49-F238E27FC236}">
                <a16:creationId xmlns:a16="http://schemas.microsoft.com/office/drawing/2014/main" xmlns="" id="{1C758002-DD3F-CD03-9ED5-F8C21C51A163}"/>
              </a:ext>
            </a:extLst>
          </p:cNvPr>
          <p:cNvGrpSpPr/>
          <p:nvPr/>
        </p:nvGrpSpPr>
        <p:grpSpPr>
          <a:xfrm>
            <a:off x="3850671" y="4895152"/>
            <a:ext cx="1631906" cy="1543762"/>
            <a:chOff x="3130753" y="4311547"/>
            <a:chExt cx="1631906" cy="1543762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298F09C4-7269-19EA-0484-A1323DB7891F}"/>
                </a:ext>
              </a:extLst>
            </p:cNvPr>
            <p:cNvSpPr/>
            <p:nvPr/>
          </p:nvSpPr>
          <p:spPr>
            <a:xfrm>
              <a:off x="3130753" y="4387806"/>
              <a:ext cx="1477524" cy="1467504"/>
            </a:xfrm>
            <a:custGeom>
              <a:avLst/>
              <a:gdLst>
                <a:gd name="connsiteX0" fmla="*/ 570555 w 1477524"/>
                <a:gd name="connsiteY0" fmla="*/ 0 h 1467504"/>
                <a:gd name="connsiteX1" fmla="*/ 566835 w 1477524"/>
                <a:gd name="connsiteY1" fmla="*/ 930 h 1467504"/>
                <a:gd name="connsiteX2" fmla="*/ 387349 w 1477524"/>
                <a:gd name="connsiteY2" fmla="*/ 83698 h 1467504"/>
                <a:gd name="connsiteX3" fmla="*/ 233903 w 1477524"/>
                <a:gd name="connsiteY3" fmla="*/ 212965 h 1467504"/>
                <a:gd name="connsiteX4" fmla="*/ 32098 w 1477524"/>
                <a:gd name="connsiteY4" fmla="*/ 562636 h 1467504"/>
                <a:gd name="connsiteX5" fmla="*/ 24658 w 1477524"/>
                <a:gd name="connsiteY5" fmla="*/ 950437 h 1467504"/>
                <a:gd name="connsiteX6" fmla="*/ 113006 w 1477524"/>
                <a:gd name="connsiteY6" fmla="*/ 1126202 h 1467504"/>
                <a:gd name="connsiteX7" fmla="*/ 185545 w 1477524"/>
                <a:gd name="connsiteY7" fmla="*/ 1205251 h 1467504"/>
                <a:gd name="connsiteX8" fmla="*/ 289702 w 1477524"/>
                <a:gd name="connsiteY8" fmla="*/ 1289878 h 1467504"/>
                <a:gd name="connsiteX9" fmla="*/ 532426 w 1477524"/>
                <a:gd name="connsiteY9" fmla="*/ 1417285 h 1467504"/>
                <a:gd name="connsiteX10" fmla="*/ 665413 w 1477524"/>
                <a:gd name="connsiteY10" fmla="*/ 1453555 h 1467504"/>
                <a:gd name="connsiteX11" fmla="*/ 801189 w 1477524"/>
                <a:gd name="connsiteY11" fmla="*/ 1467504 h 1467504"/>
                <a:gd name="connsiteX12" fmla="*/ 810489 w 1477524"/>
                <a:gd name="connsiteY12" fmla="*/ 1467504 h 1467504"/>
                <a:gd name="connsiteX13" fmla="*/ 930456 w 1477524"/>
                <a:gd name="connsiteY13" fmla="*/ 1456344 h 1467504"/>
                <a:gd name="connsiteX14" fmla="*/ 1044843 w 1477524"/>
                <a:gd name="connsiteY14" fmla="*/ 1421005 h 1467504"/>
                <a:gd name="connsiteX15" fmla="*/ 1256878 w 1477524"/>
                <a:gd name="connsiteY15" fmla="*/ 1284299 h 1467504"/>
                <a:gd name="connsiteX16" fmla="*/ 1413114 w 1477524"/>
                <a:gd name="connsiteY16" fmla="*/ 1086214 h 1467504"/>
                <a:gd name="connsiteX17" fmla="*/ 1459613 w 1477524"/>
                <a:gd name="connsiteY17" fmla="*/ 971826 h 1467504"/>
                <a:gd name="connsiteX18" fmla="*/ 1477283 w 1477524"/>
                <a:gd name="connsiteY18" fmla="*/ 854649 h 1467504"/>
                <a:gd name="connsiteX19" fmla="*/ 1364755 w 1477524"/>
                <a:gd name="connsiteY19" fmla="*/ 497538 h 1467504"/>
                <a:gd name="connsiteX20" fmla="*/ 1234559 w 1477524"/>
                <a:gd name="connsiteY20" fmla="*/ 345951 h 1467504"/>
                <a:gd name="connsiteX21" fmla="*/ 1070883 w 1477524"/>
                <a:gd name="connsiteY21" fmla="*/ 222265 h 1467504"/>
                <a:gd name="connsiteX22" fmla="*/ 888607 w 1477524"/>
                <a:gd name="connsiteY22" fmla="*/ 136706 h 1467504"/>
                <a:gd name="connsiteX23" fmla="*/ 694242 w 1477524"/>
                <a:gd name="connsiteY23" fmla="*/ 92998 h 1467504"/>
                <a:gd name="connsiteX24" fmla="*/ 624494 w 1477524"/>
                <a:gd name="connsiteY24" fmla="*/ 89278 h 1467504"/>
                <a:gd name="connsiteX25" fmla="*/ 595664 w 1477524"/>
                <a:gd name="connsiteY25" fmla="*/ 90208 h 1467504"/>
                <a:gd name="connsiteX26" fmla="*/ 499877 w 1477524"/>
                <a:gd name="connsiteY26" fmla="*/ 102297 h 1467504"/>
                <a:gd name="connsiteX27" fmla="*/ 325041 w 1477524"/>
                <a:gd name="connsiteY27" fmla="*/ 171116 h 1467504"/>
                <a:gd name="connsiteX28" fmla="*/ 295282 w 1477524"/>
                <a:gd name="connsiteY28" fmla="*/ 191575 h 1467504"/>
                <a:gd name="connsiteX29" fmla="*/ 282262 w 1477524"/>
                <a:gd name="connsiteY29" fmla="*/ 200875 h 1467504"/>
                <a:gd name="connsiteX30" fmla="*/ 325041 w 1477524"/>
                <a:gd name="connsiteY30" fmla="*/ 160886 h 1467504"/>
                <a:gd name="connsiteX31" fmla="*/ 480347 w 1477524"/>
                <a:gd name="connsiteY31" fmla="*/ 58588 h 1467504"/>
                <a:gd name="connsiteX32" fmla="*/ 575205 w 1477524"/>
                <a:gd name="connsiteY32" fmla="*/ 21389 h 1467504"/>
                <a:gd name="connsiteX33" fmla="*/ 581715 w 1477524"/>
                <a:gd name="connsiteY33" fmla="*/ 15809 h 1467504"/>
                <a:gd name="connsiteX34" fmla="*/ 582645 w 1477524"/>
                <a:gd name="connsiteY34" fmla="*/ 6510 h 1467504"/>
                <a:gd name="connsiteX35" fmla="*/ 570555 w 1477524"/>
                <a:gd name="connsiteY35" fmla="*/ 0 h 1467504"/>
                <a:gd name="connsiteX36" fmla="*/ 570555 w 1477524"/>
                <a:gd name="connsiteY36" fmla="*/ 0 h 1467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477524" h="1467504">
                  <a:moveTo>
                    <a:pt x="570555" y="0"/>
                  </a:moveTo>
                  <a:cubicBezTo>
                    <a:pt x="569625" y="0"/>
                    <a:pt x="567765" y="0"/>
                    <a:pt x="566835" y="930"/>
                  </a:cubicBezTo>
                  <a:cubicBezTo>
                    <a:pt x="504527" y="19530"/>
                    <a:pt x="445008" y="47429"/>
                    <a:pt x="387349" y="83698"/>
                  </a:cubicBezTo>
                  <a:cubicBezTo>
                    <a:pt x="333411" y="118107"/>
                    <a:pt x="281332" y="161816"/>
                    <a:pt x="233903" y="212965"/>
                  </a:cubicBezTo>
                  <a:cubicBezTo>
                    <a:pt x="141835" y="311542"/>
                    <a:pt x="72087" y="432439"/>
                    <a:pt x="32098" y="562636"/>
                  </a:cubicBezTo>
                  <a:cubicBezTo>
                    <a:pt x="-7891" y="695623"/>
                    <a:pt x="-10681" y="829540"/>
                    <a:pt x="24658" y="950437"/>
                  </a:cubicBezTo>
                  <a:cubicBezTo>
                    <a:pt x="43258" y="1012745"/>
                    <a:pt x="73947" y="1074123"/>
                    <a:pt x="113006" y="1126202"/>
                  </a:cubicBezTo>
                  <a:cubicBezTo>
                    <a:pt x="133466" y="1154102"/>
                    <a:pt x="157645" y="1180141"/>
                    <a:pt x="185545" y="1205251"/>
                  </a:cubicBezTo>
                  <a:cubicBezTo>
                    <a:pt x="217164" y="1235010"/>
                    <a:pt x="252503" y="1262909"/>
                    <a:pt x="289702" y="1289878"/>
                  </a:cubicBezTo>
                  <a:cubicBezTo>
                    <a:pt x="366890" y="1344747"/>
                    <a:pt x="448728" y="1387526"/>
                    <a:pt x="532426" y="1417285"/>
                  </a:cubicBezTo>
                  <a:cubicBezTo>
                    <a:pt x="577065" y="1433095"/>
                    <a:pt x="621704" y="1445185"/>
                    <a:pt x="665413" y="1453555"/>
                  </a:cubicBezTo>
                  <a:cubicBezTo>
                    <a:pt x="709122" y="1461924"/>
                    <a:pt x="754690" y="1466574"/>
                    <a:pt x="801189" y="1467504"/>
                  </a:cubicBezTo>
                  <a:cubicBezTo>
                    <a:pt x="803979" y="1467504"/>
                    <a:pt x="807699" y="1467504"/>
                    <a:pt x="810489" y="1467504"/>
                  </a:cubicBezTo>
                  <a:cubicBezTo>
                    <a:pt x="852338" y="1467504"/>
                    <a:pt x="892327" y="1463784"/>
                    <a:pt x="930456" y="1456344"/>
                  </a:cubicBezTo>
                  <a:cubicBezTo>
                    <a:pt x="968585" y="1448905"/>
                    <a:pt x="1007644" y="1436815"/>
                    <a:pt x="1044843" y="1421005"/>
                  </a:cubicBezTo>
                  <a:cubicBezTo>
                    <a:pt x="1119242" y="1389386"/>
                    <a:pt x="1190850" y="1343817"/>
                    <a:pt x="1256878" y="1284299"/>
                  </a:cubicBezTo>
                  <a:cubicBezTo>
                    <a:pt x="1321047" y="1226640"/>
                    <a:pt x="1374055" y="1159681"/>
                    <a:pt x="1413114" y="1086214"/>
                  </a:cubicBezTo>
                  <a:cubicBezTo>
                    <a:pt x="1432644" y="1049944"/>
                    <a:pt x="1447523" y="1011815"/>
                    <a:pt x="1459613" y="971826"/>
                  </a:cubicBezTo>
                  <a:cubicBezTo>
                    <a:pt x="1469843" y="934627"/>
                    <a:pt x="1476353" y="895568"/>
                    <a:pt x="1477283" y="854649"/>
                  </a:cubicBezTo>
                  <a:cubicBezTo>
                    <a:pt x="1481933" y="704923"/>
                    <a:pt x="1418694" y="577516"/>
                    <a:pt x="1364755" y="497538"/>
                  </a:cubicBezTo>
                  <a:cubicBezTo>
                    <a:pt x="1329416" y="444529"/>
                    <a:pt x="1284777" y="393380"/>
                    <a:pt x="1234559" y="345951"/>
                  </a:cubicBezTo>
                  <a:cubicBezTo>
                    <a:pt x="1186200" y="300383"/>
                    <a:pt x="1131331" y="259464"/>
                    <a:pt x="1070883" y="222265"/>
                  </a:cubicBezTo>
                  <a:cubicBezTo>
                    <a:pt x="1013224" y="186925"/>
                    <a:pt x="951846" y="158096"/>
                    <a:pt x="888607" y="136706"/>
                  </a:cubicBezTo>
                  <a:cubicBezTo>
                    <a:pt x="822579" y="113457"/>
                    <a:pt x="756550" y="99507"/>
                    <a:pt x="694242" y="92998"/>
                  </a:cubicBezTo>
                  <a:cubicBezTo>
                    <a:pt x="670992" y="91138"/>
                    <a:pt x="646813" y="89278"/>
                    <a:pt x="624494" y="89278"/>
                  </a:cubicBezTo>
                  <a:cubicBezTo>
                    <a:pt x="615194" y="89278"/>
                    <a:pt x="604964" y="89278"/>
                    <a:pt x="595664" y="90208"/>
                  </a:cubicBezTo>
                  <a:cubicBezTo>
                    <a:pt x="564975" y="91138"/>
                    <a:pt x="532426" y="95788"/>
                    <a:pt x="499877" y="102297"/>
                  </a:cubicBezTo>
                  <a:cubicBezTo>
                    <a:pt x="437568" y="114387"/>
                    <a:pt x="378980" y="137637"/>
                    <a:pt x="325041" y="171116"/>
                  </a:cubicBezTo>
                  <a:cubicBezTo>
                    <a:pt x="315741" y="176696"/>
                    <a:pt x="305512" y="184135"/>
                    <a:pt x="295282" y="191575"/>
                  </a:cubicBezTo>
                  <a:cubicBezTo>
                    <a:pt x="290632" y="194365"/>
                    <a:pt x="285982" y="198085"/>
                    <a:pt x="282262" y="200875"/>
                  </a:cubicBezTo>
                  <a:cubicBezTo>
                    <a:pt x="296212" y="186925"/>
                    <a:pt x="311091" y="173906"/>
                    <a:pt x="325041" y="160886"/>
                  </a:cubicBezTo>
                  <a:cubicBezTo>
                    <a:pt x="373400" y="119037"/>
                    <a:pt x="425478" y="84628"/>
                    <a:pt x="480347" y="58588"/>
                  </a:cubicBezTo>
                  <a:cubicBezTo>
                    <a:pt x="511037" y="43709"/>
                    <a:pt x="543586" y="31619"/>
                    <a:pt x="575205" y="21389"/>
                  </a:cubicBezTo>
                  <a:cubicBezTo>
                    <a:pt x="577995" y="20459"/>
                    <a:pt x="579855" y="18600"/>
                    <a:pt x="581715" y="15809"/>
                  </a:cubicBezTo>
                  <a:cubicBezTo>
                    <a:pt x="583575" y="13020"/>
                    <a:pt x="583575" y="10230"/>
                    <a:pt x="582645" y="6510"/>
                  </a:cubicBezTo>
                  <a:cubicBezTo>
                    <a:pt x="579855" y="2790"/>
                    <a:pt x="576135" y="0"/>
                    <a:pt x="570555" y="0"/>
                  </a:cubicBezTo>
                  <a:lnTo>
                    <a:pt x="570555" y="0"/>
                  </a:lnTo>
                  <a:close/>
                </a:path>
              </a:pathLst>
            </a:custGeom>
            <a:solidFill>
              <a:srgbClr val="6DB778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01983E4F-2332-F3BD-9FE5-58DFD675DCD9}"/>
                </a:ext>
              </a:extLst>
            </p:cNvPr>
            <p:cNvSpPr/>
            <p:nvPr/>
          </p:nvSpPr>
          <p:spPr>
            <a:xfrm>
              <a:off x="4420615" y="4368276"/>
              <a:ext cx="342044" cy="500676"/>
            </a:xfrm>
            <a:custGeom>
              <a:avLst/>
              <a:gdLst>
                <a:gd name="connsiteX0" fmla="*/ 302738 w 342044"/>
                <a:gd name="connsiteY0" fmla="*/ 332002 h 500676"/>
                <a:gd name="connsiteX1" fmla="*/ 289718 w 342044"/>
                <a:gd name="connsiteY1" fmla="*/ 281783 h 500676"/>
                <a:gd name="connsiteX2" fmla="*/ 267399 w 342044"/>
                <a:gd name="connsiteY2" fmla="*/ 230634 h 500676"/>
                <a:gd name="connsiteX3" fmla="*/ 201371 w 342044"/>
                <a:gd name="connsiteY3" fmla="*/ 134847 h 500676"/>
                <a:gd name="connsiteX4" fmla="*/ 118603 w 342044"/>
                <a:gd name="connsiteY4" fmla="*/ 55799 h 500676"/>
                <a:gd name="connsiteX5" fmla="*/ 26535 w 342044"/>
                <a:gd name="connsiteY5" fmla="*/ 1860 h 500676"/>
                <a:gd name="connsiteX6" fmla="*/ 19095 w 342044"/>
                <a:gd name="connsiteY6" fmla="*/ 0 h 500676"/>
                <a:gd name="connsiteX7" fmla="*/ 1425 w 342044"/>
                <a:gd name="connsiteY7" fmla="*/ 11160 h 500676"/>
                <a:gd name="connsiteX8" fmla="*/ 10725 w 342044"/>
                <a:gd name="connsiteY8" fmla="*/ 36269 h 500676"/>
                <a:gd name="connsiteX9" fmla="*/ 45134 w 342044"/>
                <a:gd name="connsiteY9" fmla="*/ 53939 h 500676"/>
                <a:gd name="connsiteX10" fmla="*/ 122322 w 342044"/>
                <a:gd name="connsiteY10" fmla="*/ 116247 h 500676"/>
                <a:gd name="connsiteX11" fmla="*/ 176261 w 342044"/>
                <a:gd name="connsiteY11" fmla="*/ 181346 h 500676"/>
                <a:gd name="connsiteX12" fmla="*/ 219970 w 342044"/>
                <a:gd name="connsiteY12" fmla="*/ 250164 h 500676"/>
                <a:gd name="connsiteX13" fmla="*/ 244150 w 342044"/>
                <a:gd name="connsiteY13" fmla="*/ 295733 h 500676"/>
                <a:gd name="connsiteX14" fmla="*/ 264609 w 342044"/>
                <a:gd name="connsiteY14" fmla="*/ 340372 h 500676"/>
                <a:gd name="connsiteX15" fmla="*/ 285068 w 342044"/>
                <a:gd name="connsiteY15" fmla="*/ 352461 h 500676"/>
                <a:gd name="connsiteX16" fmla="*/ 298088 w 342044"/>
                <a:gd name="connsiteY16" fmla="*/ 345022 h 500676"/>
                <a:gd name="connsiteX17" fmla="*/ 302738 w 342044"/>
                <a:gd name="connsiteY17" fmla="*/ 332002 h 500676"/>
                <a:gd name="connsiteX18" fmla="*/ 341797 w 342044"/>
                <a:gd name="connsiteY18" fmla="*/ 483588 h 500676"/>
                <a:gd name="connsiteX19" fmla="*/ 327847 w 342044"/>
                <a:gd name="connsiteY19" fmla="*/ 435229 h 500676"/>
                <a:gd name="connsiteX20" fmla="*/ 314828 w 342044"/>
                <a:gd name="connsiteY20" fmla="*/ 426859 h 500676"/>
                <a:gd name="connsiteX21" fmla="*/ 309248 w 342044"/>
                <a:gd name="connsiteY21" fmla="*/ 427790 h 500676"/>
                <a:gd name="connsiteX22" fmla="*/ 301808 w 342044"/>
                <a:gd name="connsiteY22" fmla="*/ 446389 h 500676"/>
                <a:gd name="connsiteX23" fmla="*/ 312038 w 342044"/>
                <a:gd name="connsiteY23" fmla="*/ 481728 h 500676"/>
                <a:gd name="connsiteX24" fmla="*/ 313898 w 342044"/>
                <a:gd name="connsiteY24" fmla="*/ 488238 h 500676"/>
                <a:gd name="connsiteX25" fmla="*/ 319478 w 342044"/>
                <a:gd name="connsiteY25" fmla="*/ 497538 h 500676"/>
                <a:gd name="connsiteX26" fmla="*/ 329707 w 342044"/>
                <a:gd name="connsiteY26" fmla="*/ 500328 h 500676"/>
                <a:gd name="connsiteX27" fmla="*/ 339007 w 342044"/>
                <a:gd name="connsiteY27" fmla="*/ 494748 h 500676"/>
                <a:gd name="connsiteX28" fmla="*/ 341797 w 342044"/>
                <a:gd name="connsiteY28" fmla="*/ 483588 h 50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044" h="500676">
                  <a:moveTo>
                    <a:pt x="302738" y="332002"/>
                  </a:moveTo>
                  <a:cubicBezTo>
                    <a:pt x="299018" y="315262"/>
                    <a:pt x="295298" y="298523"/>
                    <a:pt x="289718" y="281783"/>
                  </a:cubicBezTo>
                  <a:cubicBezTo>
                    <a:pt x="284138" y="264113"/>
                    <a:pt x="275769" y="247374"/>
                    <a:pt x="267399" y="230634"/>
                  </a:cubicBezTo>
                  <a:cubicBezTo>
                    <a:pt x="248799" y="196225"/>
                    <a:pt x="226480" y="164606"/>
                    <a:pt x="201371" y="134847"/>
                  </a:cubicBezTo>
                  <a:cubicBezTo>
                    <a:pt x="176261" y="106017"/>
                    <a:pt x="148362" y="79048"/>
                    <a:pt x="118603" y="55799"/>
                  </a:cubicBezTo>
                  <a:cubicBezTo>
                    <a:pt x="90703" y="34409"/>
                    <a:pt x="60014" y="15810"/>
                    <a:pt x="26535" y="1860"/>
                  </a:cubicBezTo>
                  <a:cubicBezTo>
                    <a:pt x="23745" y="930"/>
                    <a:pt x="21885" y="0"/>
                    <a:pt x="19095" y="0"/>
                  </a:cubicBezTo>
                  <a:cubicBezTo>
                    <a:pt x="11655" y="0"/>
                    <a:pt x="5145" y="3720"/>
                    <a:pt x="1425" y="11160"/>
                  </a:cubicBezTo>
                  <a:cubicBezTo>
                    <a:pt x="-2294" y="20460"/>
                    <a:pt x="1425" y="32549"/>
                    <a:pt x="10725" y="36269"/>
                  </a:cubicBezTo>
                  <a:cubicBezTo>
                    <a:pt x="22815" y="40919"/>
                    <a:pt x="33975" y="47429"/>
                    <a:pt x="45134" y="53939"/>
                  </a:cubicBezTo>
                  <a:cubicBezTo>
                    <a:pt x="73034" y="71608"/>
                    <a:pt x="99073" y="92998"/>
                    <a:pt x="122322" y="116247"/>
                  </a:cubicBezTo>
                  <a:cubicBezTo>
                    <a:pt x="141852" y="136707"/>
                    <a:pt x="159522" y="158096"/>
                    <a:pt x="176261" y="181346"/>
                  </a:cubicBezTo>
                  <a:cubicBezTo>
                    <a:pt x="192071" y="203665"/>
                    <a:pt x="206950" y="226914"/>
                    <a:pt x="219970" y="250164"/>
                  </a:cubicBezTo>
                  <a:cubicBezTo>
                    <a:pt x="228340" y="265044"/>
                    <a:pt x="236710" y="280853"/>
                    <a:pt x="244150" y="295733"/>
                  </a:cubicBezTo>
                  <a:cubicBezTo>
                    <a:pt x="251589" y="310612"/>
                    <a:pt x="259029" y="325492"/>
                    <a:pt x="264609" y="340372"/>
                  </a:cubicBezTo>
                  <a:cubicBezTo>
                    <a:pt x="267399" y="348741"/>
                    <a:pt x="276699" y="353391"/>
                    <a:pt x="285068" y="352461"/>
                  </a:cubicBezTo>
                  <a:cubicBezTo>
                    <a:pt x="289718" y="351531"/>
                    <a:pt x="294368" y="349671"/>
                    <a:pt x="298088" y="345022"/>
                  </a:cubicBezTo>
                  <a:cubicBezTo>
                    <a:pt x="300878" y="343162"/>
                    <a:pt x="303668" y="336652"/>
                    <a:pt x="302738" y="332002"/>
                  </a:cubicBezTo>
                  <a:close/>
                  <a:moveTo>
                    <a:pt x="341797" y="483588"/>
                  </a:moveTo>
                  <a:cubicBezTo>
                    <a:pt x="338077" y="467778"/>
                    <a:pt x="333427" y="451039"/>
                    <a:pt x="327847" y="435229"/>
                  </a:cubicBezTo>
                  <a:cubicBezTo>
                    <a:pt x="325987" y="429650"/>
                    <a:pt x="320408" y="426859"/>
                    <a:pt x="314828" y="426859"/>
                  </a:cubicBezTo>
                  <a:cubicBezTo>
                    <a:pt x="312968" y="426859"/>
                    <a:pt x="311108" y="426859"/>
                    <a:pt x="309248" y="427790"/>
                  </a:cubicBezTo>
                  <a:cubicBezTo>
                    <a:pt x="301808" y="430579"/>
                    <a:pt x="299018" y="438949"/>
                    <a:pt x="301808" y="446389"/>
                  </a:cubicBezTo>
                  <a:cubicBezTo>
                    <a:pt x="305528" y="457549"/>
                    <a:pt x="309248" y="469638"/>
                    <a:pt x="312038" y="481728"/>
                  </a:cubicBezTo>
                  <a:cubicBezTo>
                    <a:pt x="312968" y="483588"/>
                    <a:pt x="312968" y="485448"/>
                    <a:pt x="313898" y="488238"/>
                  </a:cubicBezTo>
                  <a:cubicBezTo>
                    <a:pt x="314828" y="491958"/>
                    <a:pt x="315758" y="494748"/>
                    <a:pt x="319478" y="497538"/>
                  </a:cubicBezTo>
                  <a:cubicBezTo>
                    <a:pt x="322268" y="500328"/>
                    <a:pt x="325987" y="501258"/>
                    <a:pt x="329707" y="500328"/>
                  </a:cubicBezTo>
                  <a:cubicBezTo>
                    <a:pt x="333427" y="500328"/>
                    <a:pt x="337147" y="497538"/>
                    <a:pt x="339007" y="494748"/>
                  </a:cubicBezTo>
                  <a:cubicBezTo>
                    <a:pt x="340867" y="491958"/>
                    <a:pt x="342727" y="487308"/>
                    <a:pt x="341797" y="483588"/>
                  </a:cubicBezTo>
                  <a:close/>
                </a:path>
              </a:pathLst>
            </a:custGeom>
            <a:solidFill>
              <a:srgbClr val="FDFDFD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8" name="Graphic 12">
              <a:extLst>
                <a:ext uri="{FF2B5EF4-FFF2-40B4-BE49-F238E27FC236}">
                  <a16:creationId xmlns:a16="http://schemas.microsoft.com/office/drawing/2014/main" xmlns="" id="{932687A3-36A8-B179-840C-F911B5BCF3F5}"/>
                </a:ext>
              </a:extLst>
            </p:cNvPr>
            <p:cNvGrpSpPr/>
            <p:nvPr/>
          </p:nvGrpSpPr>
          <p:grpSpPr>
            <a:xfrm>
              <a:off x="3248373" y="4311547"/>
              <a:ext cx="1449377" cy="1451761"/>
              <a:chOff x="3248373" y="4311547"/>
              <a:chExt cx="1449377" cy="1451761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xmlns="" id="{65562CC2-513F-03C6-78FB-8FE6C0341E92}"/>
                  </a:ext>
                </a:extLst>
              </p:cNvPr>
              <p:cNvSpPr/>
              <p:nvPr/>
            </p:nvSpPr>
            <p:spPr>
              <a:xfrm>
                <a:off x="3248373" y="4311547"/>
                <a:ext cx="1449377" cy="1451761"/>
              </a:xfrm>
              <a:custGeom>
                <a:avLst/>
                <a:gdLst>
                  <a:gd name="connsiteX0" fmla="*/ 1442431 w 1449377"/>
                  <a:gd name="connsiteY0" fmla="*/ 624015 h 1451761"/>
                  <a:gd name="connsiteX1" fmla="*/ 1443361 w 1449377"/>
                  <a:gd name="connsiteY1" fmla="*/ 622155 h 1451761"/>
                  <a:gd name="connsiteX2" fmla="*/ 1443361 w 1449377"/>
                  <a:gd name="connsiteY2" fmla="*/ 613785 h 1451761"/>
                  <a:gd name="connsiteX3" fmla="*/ 1430342 w 1449377"/>
                  <a:gd name="connsiteY3" fmla="*/ 547757 h 1451761"/>
                  <a:gd name="connsiteX4" fmla="*/ 1411742 w 1449377"/>
                  <a:gd name="connsiteY4" fmla="*/ 483588 h 1451761"/>
                  <a:gd name="connsiteX5" fmla="*/ 1355944 w 1449377"/>
                  <a:gd name="connsiteY5" fmla="*/ 360831 h 1451761"/>
                  <a:gd name="connsiteX6" fmla="*/ 1276896 w 1449377"/>
                  <a:gd name="connsiteY6" fmla="*/ 251094 h 1451761"/>
                  <a:gd name="connsiteX7" fmla="*/ 1180178 w 1449377"/>
                  <a:gd name="connsiteY7" fmla="*/ 159026 h 1451761"/>
                  <a:gd name="connsiteX8" fmla="*/ 1068581 w 1449377"/>
                  <a:gd name="connsiteY8" fmla="*/ 85558 h 1451761"/>
                  <a:gd name="connsiteX9" fmla="*/ 943964 w 1449377"/>
                  <a:gd name="connsiteY9" fmla="*/ 33479 h 1451761"/>
                  <a:gd name="connsiteX10" fmla="*/ 726349 w 1449377"/>
                  <a:gd name="connsiteY10" fmla="*/ 0 h 1451761"/>
                  <a:gd name="connsiteX11" fmla="*/ 674270 w 1449377"/>
                  <a:gd name="connsiteY11" fmla="*/ 1860 h 1451761"/>
                  <a:gd name="connsiteX12" fmla="*/ 538494 w 1449377"/>
                  <a:gd name="connsiteY12" fmla="*/ 24179 h 1451761"/>
                  <a:gd name="connsiteX13" fmla="*/ 411087 w 1449377"/>
                  <a:gd name="connsiteY13" fmla="*/ 71608 h 1451761"/>
                  <a:gd name="connsiteX14" fmla="*/ 196262 w 1449377"/>
                  <a:gd name="connsiteY14" fmla="*/ 228774 h 1451761"/>
                  <a:gd name="connsiteX15" fmla="*/ 114424 w 1449377"/>
                  <a:gd name="connsiteY15" fmla="*/ 333862 h 1451761"/>
                  <a:gd name="connsiteX16" fmla="*/ 53046 w 1449377"/>
                  <a:gd name="connsiteY16" fmla="*/ 452899 h 1451761"/>
                  <a:gd name="connsiteX17" fmla="*/ 37 w 1449377"/>
                  <a:gd name="connsiteY17" fmla="*/ 718873 h 1451761"/>
                  <a:gd name="connsiteX18" fmla="*/ 49326 w 1449377"/>
                  <a:gd name="connsiteY18" fmla="*/ 989496 h 1451761"/>
                  <a:gd name="connsiteX19" fmla="*/ 189752 w 1449377"/>
                  <a:gd name="connsiteY19" fmla="*/ 1215480 h 1451761"/>
                  <a:gd name="connsiteX20" fmla="*/ 399927 w 1449377"/>
                  <a:gd name="connsiteY20" fmla="*/ 1374507 h 1451761"/>
                  <a:gd name="connsiteX21" fmla="*/ 525474 w 1449377"/>
                  <a:gd name="connsiteY21" fmla="*/ 1423795 h 1451761"/>
                  <a:gd name="connsiteX22" fmla="*/ 661251 w 1449377"/>
                  <a:gd name="connsiteY22" fmla="*/ 1448905 h 1451761"/>
                  <a:gd name="connsiteX23" fmla="*/ 931874 w 1449377"/>
                  <a:gd name="connsiteY23" fmla="*/ 1421005 h 1451761"/>
                  <a:gd name="connsiteX24" fmla="*/ 1169018 w 1449377"/>
                  <a:gd name="connsiteY24" fmla="*/ 1298248 h 1451761"/>
                  <a:gd name="connsiteX25" fmla="*/ 1344784 w 1449377"/>
                  <a:gd name="connsiteY25" fmla="*/ 1101093 h 1451761"/>
                  <a:gd name="connsiteX26" fmla="*/ 1438711 w 1449377"/>
                  <a:gd name="connsiteY26" fmla="*/ 850929 h 1451761"/>
                  <a:gd name="connsiteX27" fmla="*/ 1442431 w 1449377"/>
                  <a:gd name="connsiteY27" fmla="*/ 624015 h 1451761"/>
                  <a:gd name="connsiteX28" fmla="*/ 425966 w 1449377"/>
                  <a:gd name="connsiteY28" fmla="*/ 95788 h 1451761"/>
                  <a:gd name="connsiteX29" fmla="*/ 451076 w 1449377"/>
                  <a:gd name="connsiteY29" fmla="*/ 84628 h 1451761"/>
                  <a:gd name="connsiteX30" fmla="*/ 451076 w 1449377"/>
                  <a:gd name="connsiteY30" fmla="*/ 84628 h 1451761"/>
                  <a:gd name="connsiteX31" fmla="*/ 451076 w 1449377"/>
                  <a:gd name="connsiteY31" fmla="*/ 84628 h 1451761"/>
                  <a:gd name="connsiteX32" fmla="*/ 450146 w 1449377"/>
                  <a:gd name="connsiteY32" fmla="*/ 84628 h 1451761"/>
                  <a:gd name="connsiteX33" fmla="*/ 452006 w 1449377"/>
                  <a:gd name="connsiteY33" fmla="*/ 83698 h 1451761"/>
                  <a:gd name="connsiteX34" fmla="*/ 452006 w 1449377"/>
                  <a:gd name="connsiteY34" fmla="*/ 83698 h 1451761"/>
                  <a:gd name="connsiteX35" fmla="*/ 452006 w 1449377"/>
                  <a:gd name="connsiteY35" fmla="*/ 83698 h 1451761"/>
                  <a:gd name="connsiteX36" fmla="*/ 452006 w 1449377"/>
                  <a:gd name="connsiteY36" fmla="*/ 83698 h 1451761"/>
                  <a:gd name="connsiteX37" fmla="*/ 626842 w 1449377"/>
                  <a:gd name="connsiteY37" fmla="*/ 36269 h 1451761"/>
                  <a:gd name="connsiteX38" fmla="*/ 720769 w 1449377"/>
                  <a:gd name="connsiteY38" fmla="*/ 29759 h 1451761"/>
                  <a:gd name="connsiteX39" fmla="*/ 815627 w 1449377"/>
                  <a:gd name="connsiteY39" fmla="*/ 36269 h 1451761"/>
                  <a:gd name="connsiteX40" fmla="*/ 990462 w 1449377"/>
                  <a:gd name="connsiteY40" fmla="*/ 83698 h 1451761"/>
                  <a:gd name="connsiteX41" fmla="*/ 1144839 w 1449377"/>
                  <a:gd name="connsiteY41" fmla="*/ 172976 h 1451761"/>
                  <a:gd name="connsiteX42" fmla="*/ 1163438 w 1449377"/>
                  <a:gd name="connsiteY42" fmla="*/ 187856 h 1451761"/>
                  <a:gd name="connsiteX43" fmla="*/ 1166228 w 1449377"/>
                  <a:gd name="connsiteY43" fmla="*/ 190645 h 1451761"/>
                  <a:gd name="connsiteX44" fmla="*/ 1166228 w 1449377"/>
                  <a:gd name="connsiteY44" fmla="*/ 190645 h 1451761"/>
                  <a:gd name="connsiteX45" fmla="*/ 1156929 w 1449377"/>
                  <a:gd name="connsiteY45" fmla="*/ 192505 h 1451761"/>
                  <a:gd name="connsiteX46" fmla="*/ 1127169 w 1449377"/>
                  <a:gd name="connsiteY46" fmla="*/ 200875 h 1451761"/>
                  <a:gd name="connsiteX47" fmla="*/ 1067651 w 1449377"/>
                  <a:gd name="connsiteY47" fmla="*/ 224125 h 1451761"/>
                  <a:gd name="connsiteX48" fmla="*/ 952334 w 1449377"/>
                  <a:gd name="connsiteY48" fmla="*/ 294803 h 1451761"/>
                  <a:gd name="connsiteX49" fmla="*/ 764478 w 1449377"/>
                  <a:gd name="connsiteY49" fmla="*/ 501258 h 1451761"/>
                  <a:gd name="connsiteX50" fmla="*/ 708679 w 1449377"/>
                  <a:gd name="connsiteY50" fmla="*/ 617505 h 1451761"/>
                  <a:gd name="connsiteX51" fmla="*/ 698450 w 1449377"/>
                  <a:gd name="connsiteY51" fmla="*/ 650054 h 1451761"/>
                  <a:gd name="connsiteX52" fmla="*/ 698450 w 1449377"/>
                  <a:gd name="connsiteY52" fmla="*/ 650054 h 1451761"/>
                  <a:gd name="connsiteX53" fmla="*/ 698450 w 1449377"/>
                  <a:gd name="connsiteY53" fmla="*/ 650054 h 1451761"/>
                  <a:gd name="connsiteX54" fmla="*/ 696590 w 1449377"/>
                  <a:gd name="connsiteY54" fmla="*/ 638894 h 1451761"/>
                  <a:gd name="connsiteX55" fmla="*/ 672410 w 1449377"/>
                  <a:gd name="connsiteY55" fmla="*/ 551477 h 1451761"/>
                  <a:gd name="connsiteX56" fmla="*/ 633351 w 1449377"/>
                  <a:gd name="connsiteY56" fmla="*/ 461269 h 1451761"/>
                  <a:gd name="connsiteX57" fmla="*/ 583133 w 1449377"/>
                  <a:gd name="connsiteY57" fmla="*/ 375711 h 1451761"/>
                  <a:gd name="connsiteX58" fmla="*/ 525474 w 1449377"/>
                  <a:gd name="connsiteY58" fmla="*/ 301313 h 1451761"/>
                  <a:gd name="connsiteX59" fmla="*/ 461305 w 1449377"/>
                  <a:gd name="connsiteY59" fmla="*/ 236214 h 1451761"/>
                  <a:gd name="connsiteX60" fmla="*/ 388767 w 1449377"/>
                  <a:gd name="connsiteY60" fmla="*/ 181346 h 1451761"/>
                  <a:gd name="connsiteX61" fmla="*/ 337619 w 1449377"/>
                  <a:gd name="connsiteY61" fmla="*/ 152516 h 1451761"/>
                  <a:gd name="connsiteX62" fmla="*/ 329249 w 1449377"/>
                  <a:gd name="connsiteY62" fmla="*/ 148796 h 1451761"/>
                  <a:gd name="connsiteX63" fmla="*/ 329249 w 1449377"/>
                  <a:gd name="connsiteY63" fmla="*/ 148796 h 1451761"/>
                  <a:gd name="connsiteX64" fmla="*/ 329249 w 1449377"/>
                  <a:gd name="connsiteY64" fmla="*/ 148796 h 1451761"/>
                  <a:gd name="connsiteX65" fmla="*/ 425966 w 1449377"/>
                  <a:gd name="connsiteY65" fmla="*/ 95788 h 1451761"/>
                  <a:gd name="connsiteX66" fmla="*/ 69785 w 1449377"/>
                  <a:gd name="connsiteY66" fmla="*/ 479868 h 1451761"/>
                  <a:gd name="connsiteX67" fmla="*/ 79085 w 1449377"/>
                  <a:gd name="connsiteY67" fmla="*/ 456619 h 1451761"/>
                  <a:gd name="connsiteX68" fmla="*/ 78155 w 1449377"/>
                  <a:gd name="connsiteY68" fmla="*/ 457549 h 1451761"/>
                  <a:gd name="connsiteX69" fmla="*/ 167433 w 1449377"/>
                  <a:gd name="connsiteY69" fmla="*/ 304103 h 1451761"/>
                  <a:gd name="connsiteX70" fmla="*/ 168363 w 1449377"/>
                  <a:gd name="connsiteY70" fmla="*/ 303173 h 1451761"/>
                  <a:gd name="connsiteX71" fmla="*/ 168363 w 1449377"/>
                  <a:gd name="connsiteY71" fmla="*/ 302243 h 1451761"/>
                  <a:gd name="connsiteX72" fmla="*/ 169293 w 1449377"/>
                  <a:gd name="connsiteY72" fmla="*/ 301313 h 1451761"/>
                  <a:gd name="connsiteX73" fmla="*/ 296700 w 1449377"/>
                  <a:gd name="connsiteY73" fmla="*/ 174836 h 1451761"/>
                  <a:gd name="connsiteX74" fmla="*/ 298559 w 1449377"/>
                  <a:gd name="connsiteY74" fmla="*/ 172976 h 1451761"/>
                  <a:gd name="connsiteX75" fmla="*/ 298559 w 1449377"/>
                  <a:gd name="connsiteY75" fmla="*/ 172976 h 1451761"/>
                  <a:gd name="connsiteX76" fmla="*/ 298559 w 1449377"/>
                  <a:gd name="connsiteY76" fmla="*/ 172976 h 1451761"/>
                  <a:gd name="connsiteX77" fmla="*/ 298559 w 1449377"/>
                  <a:gd name="connsiteY77" fmla="*/ 172976 h 1451761"/>
                  <a:gd name="connsiteX78" fmla="*/ 298559 w 1449377"/>
                  <a:gd name="connsiteY78" fmla="*/ 172976 h 1451761"/>
                  <a:gd name="connsiteX79" fmla="*/ 298559 w 1449377"/>
                  <a:gd name="connsiteY79" fmla="*/ 172976 h 1451761"/>
                  <a:gd name="connsiteX80" fmla="*/ 298559 w 1449377"/>
                  <a:gd name="connsiteY80" fmla="*/ 172976 h 1451761"/>
                  <a:gd name="connsiteX81" fmla="*/ 299489 w 1449377"/>
                  <a:gd name="connsiteY81" fmla="*/ 172976 h 1451761"/>
                  <a:gd name="connsiteX82" fmla="*/ 393417 w 1449377"/>
                  <a:gd name="connsiteY82" fmla="*/ 224125 h 1451761"/>
                  <a:gd name="connsiteX83" fmla="*/ 394347 w 1449377"/>
                  <a:gd name="connsiteY83" fmla="*/ 225055 h 1451761"/>
                  <a:gd name="connsiteX84" fmla="*/ 395277 w 1449377"/>
                  <a:gd name="connsiteY84" fmla="*/ 225985 h 1451761"/>
                  <a:gd name="connsiteX85" fmla="*/ 515244 w 1449377"/>
                  <a:gd name="connsiteY85" fmla="*/ 337582 h 1451761"/>
                  <a:gd name="connsiteX86" fmla="*/ 615682 w 1449377"/>
                  <a:gd name="connsiteY86" fmla="*/ 488238 h 1451761"/>
                  <a:gd name="connsiteX87" fmla="*/ 627771 w 1449377"/>
                  <a:gd name="connsiteY87" fmla="*/ 513348 h 1451761"/>
                  <a:gd name="connsiteX88" fmla="*/ 627771 w 1449377"/>
                  <a:gd name="connsiteY88" fmla="*/ 513348 h 1451761"/>
                  <a:gd name="connsiteX89" fmla="*/ 627771 w 1449377"/>
                  <a:gd name="connsiteY89" fmla="*/ 513348 h 1451761"/>
                  <a:gd name="connsiteX90" fmla="*/ 627771 w 1449377"/>
                  <a:gd name="connsiteY90" fmla="*/ 513348 h 1451761"/>
                  <a:gd name="connsiteX91" fmla="*/ 627771 w 1449377"/>
                  <a:gd name="connsiteY91" fmla="*/ 514278 h 1451761"/>
                  <a:gd name="connsiteX92" fmla="*/ 628701 w 1449377"/>
                  <a:gd name="connsiteY92" fmla="*/ 516137 h 1451761"/>
                  <a:gd name="connsiteX93" fmla="*/ 628701 w 1449377"/>
                  <a:gd name="connsiteY93" fmla="*/ 517067 h 1451761"/>
                  <a:gd name="connsiteX94" fmla="*/ 654741 w 1449377"/>
                  <a:gd name="connsiteY94" fmla="*/ 582166 h 1451761"/>
                  <a:gd name="connsiteX95" fmla="*/ 665900 w 1449377"/>
                  <a:gd name="connsiteY95" fmla="*/ 616575 h 1451761"/>
                  <a:gd name="connsiteX96" fmla="*/ 674270 w 1449377"/>
                  <a:gd name="connsiteY96" fmla="*/ 649124 h 1451761"/>
                  <a:gd name="connsiteX97" fmla="*/ 676130 w 1449377"/>
                  <a:gd name="connsiteY97" fmla="*/ 696553 h 1451761"/>
                  <a:gd name="connsiteX98" fmla="*/ 676130 w 1449377"/>
                  <a:gd name="connsiteY98" fmla="*/ 700273 h 1451761"/>
                  <a:gd name="connsiteX99" fmla="*/ 676130 w 1449377"/>
                  <a:gd name="connsiteY99" fmla="*/ 718873 h 1451761"/>
                  <a:gd name="connsiteX100" fmla="*/ 676130 w 1449377"/>
                  <a:gd name="connsiteY100" fmla="*/ 718873 h 1451761"/>
                  <a:gd name="connsiteX101" fmla="*/ 676130 w 1449377"/>
                  <a:gd name="connsiteY101" fmla="*/ 718873 h 1451761"/>
                  <a:gd name="connsiteX102" fmla="*/ 659391 w 1449377"/>
                  <a:gd name="connsiteY102" fmla="*/ 728172 h 1451761"/>
                  <a:gd name="connsiteX103" fmla="*/ 656601 w 1449377"/>
                  <a:gd name="connsiteY103" fmla="*/ 730032 h 1451761"/>
                  <a:gd name="connsiteX104" fmla="*/ 656601 w 1449377"/>
                  <a:gd name="connsiteY104" fmla="*/ 730032 h 1451761"/>
                  <a:gd name="connsiteX105" fmla="*/ 657531 w 1449377"/>
                  <a:gd name="connsiteY105" fmla="*/ 730032 h 1451761"/>
                  <a:gd name="connsiteX106" fmla="*/ 656601 w 1449377"/>
                  <a:gd name="connsiteY106" fmla="*/ 730032 h 1451761"/>
                  <a:gd name="connsiteX107" fmla="*/ 657531 w 1449377"/>
                  <a:gd name="connsiteY107" fmla="*/ 730032 h 1451761"/>
                  <a:gd name="connsiteX108" fmla="*/ 655671 w 1449377"/>
                  <a:gd name="connsiteY108" fmla="*/ 730962 h 1451761"/>
                  <a:gd name="connsiteX109" fmla="*/ 654741 w 1449377"/>
                  <a:gd name="connsiteY109" fmla="*/ 730962 h 1451761"/>
                  <a:gd name="connsiteX110" fmla="*/ 547793 w 1449377"/>
                  <a:gd name="connsiteY110" fmla="*/ 763511 h 1451761"/>
                  <a:gd name="connsiteX111" fmla="*/ 433406 w 1449377"/>
                  <a:gd name="connsiteY111" fmla="*/ 772811 h 1451761"/>
                  <a:gd name="connsiteX112" fmla="*/ 379468 w 1449377"/>
                  <a:gd name="connsiteY112" fmla="*/ 770951 h 1451761"/>
                  <a:gd name="connsiteX113" fmla="*/ 368308 w 1449377"/>
                  <a:gd name="connsiteY113" fmla="*/ 770021 h 1451761"/>
                  <a:gd name="connsiteX114" fmla="*/ 369238 w 1449377"/>
                  <a:gd name="connsiteY114" fmla="*/ 770021 h 1451761"/>
                  <a:gd name="connsiteX115" fmla="*/ 368308 w 1449377"/>
                  <a:gd name="connsiteY115" fmla="*/ 770021 h 1451761"/>
                  <a:gd name="connsiteX116" fmla="*/ 211142 w 1449377"/>
                  <a:gd name="connsiteY116" fmla="*/ 735612 h 1451761"/>
                  <a:gd name="connsiteX117" fmla="*/ 120004 w 1449377"/>
                  <a:gd name="connsiteY117" fmla="*/ 688183 h 1451761"/>
                  <a:gd name="connsiteX118" fmla="*/ 68855 w 1449377"/>
                  <a:gd name="connsiteY118" fmla="*/ 641684 h 1451761"/>
                  <a:gd name="connsiteX119" fmla="*/ 40026 w 1449377"/>
                  <a:gd name="connsiteY119" fmla="*/ 598905 h 1451761"/>
                  <a:gd name="connsiteX120" fmla="*/ 38166 w 1449377"/>
                  <a:gd name="connsiteY120" fmla="*/ 596115 h 1451761"/>
                  <a:gd name="connsiteX121" fmla="*/ 38166 w 1449377"/>
                  <a:gd name="connsiteY121" fmla="*/ 596115 h 1451761"/>
                  <a:gd name="connsiteX122" fmla="*/ 69785 w 1449377"/>
                  <a:gd name="connsiteY122" fmla="*/ 479868 h 1451761"/>
                  <a:gd name="connsiteX123" fmla="*/ 27936 w 1449377"/>
                  <a:gd name="connsiteY123" fmla="*/ 632385 h 1451761"/>
                  <a:gd name="connsiteX124" fmla="*/ 27936 w 1449377"/>
                  <a:gd name="connsiteY124" fmla="*/ 633315 h 1451761"/>
                  <a:gd name="connsiteX125" fmla="*/ 27936 w 1449377"/>
                  <a:gd name="connsiteY125" fmla="*/ 632385 h 1451761"/>
                  <a:gd name="connsiteX126" fmla="*/ 27936 w 1449377"/>
                  <a:gd name="connsiteY126" fmla="*/ 632385 h 1451761"/>
                  <a:gd name="connsiteX127" fmla="*/ 169293 w 1449377"/>
                  <a:gd name="connsiteY127" fmla="*/ 1155032 h 1451761"/>
                  <a:gd name="connsiteX128" fmla="*/ 79085 w 1449377"/>
                  <a:gd name="connsiteY128" fmla="*/ 1000656 h 1451761"/>
                  <a:gd name="connsiteX129" fmla="*/ 79085 w 1449377"/>
                  <a:gd name="connsiteY129" fmla="*/ 999726 h 1451761"/>
                  <a:gd name="connsiteX130" fmla="*/ 36306 w 1449377"/>
                  <a:gd name="connsiteY130" fmla="*/ 857439 h 1451761"/>
                  <a:gd name="connsiteX131" fmla="*/ 30726 w 1449377"/>
                  <a:gd name="connsiteY131" fmla="*/ 821170 h 1451761"/>
                  <a:gd name="connsiteX132" fmla="*/ 30726 w 1449377"/>
                  <a:gd name="connsiteY132" fmla="*/ 822100 h 1451761"/>
                  <a:gd name="connsiteX133" fmla="*/ 30726 w 1449377"/>
                  <a:gd name="connsiteY133" fmla="*/ 635175 h 1451761"/>
                  <a:gd name="connsiteX134" fmla="*/ 31656 w 1449377"/>
                  <a:gd name="connsiteY134" fmla="*/ 628665 h 1451761"/>
                  <a:gd name="connsiteX135" fmla="*/ 31656 w 1449377"/>
                  <a:gd name="connsiteY135" fmla="*/ 628665 h 1451761"/>
                  <a:gd name="connsiteX136" fmla="*/ 31656 w 1449377"/>
                  <a:gd name="connsiteY136" fmla="*/ 628665 h 1451761"/>
                  <a:gd name="connsiteX137" fmla="*/ 36306 w 1449377"/>
                  <a:gd name="connsiteY137" fmla="*/ 636104 h 1451761"/>
                  <a:gd name="connsiteX138" fmla="*/ 55835 w 1449377"/>
                  <a:gd name="connsiteY138" fmla="*/ 661214 h 1451761"/>
                  <a:gd name="connsiteX139" fmla="*/ 101404 w 1449377"/>
                  <a:gd name="connsiteY139" fmla="*/ 703063 h 1451761"/>
                  <a:gd name="connsiteX140" fmla="*/ 224161 w 1449377"/>
                  <a:gd name="connsiteY140" fmla="*/ 764441 h 1451761"/>
                  <a:gd name="connsiteX141" fmla="*/ 364588 w 1449377"/>
                  <a:gd name="connsiteY141" fmla="*/ 792341 h 1451761"/>
                  <a:gd name="connsiteX142" fmla="*/ 435266 w 1449377"/>
                  <a:gd name="connsiteY142" fmla="*/ 796061 h 1451761"/>
                  <a:gd name="connsiteX143" fmla="*/ 509664 w 1449377"/>
                  <a:gd name="connsiteY143" fmla="*/ 792341 h 1451761"/>
                  <a:gd name="connsiteX144" fmla="*/ 610102 w 1449377"/>
                  <a:gd name="connsiteY144" fmla="*/ 773741 h 1451761"/>
                  <a:gd name="connsiteX145" fmla="*/ 670550 w 1449377"/>
                  <a:gd name="connsiteY145" fmla="*/ 751422 h 1451761"/>
                  <a:gd name="connsiteX146" fmla="*/ 679850 w 1449377"/>
                  <a:gd name="connsiteY146" fmla="*/ 746772 h 1451761"/>
                  <a:gd name="connsiteX147" fmla="*/ 679850 w 1449377"/>
                  <a:gd name="connsiteY147" fmla="*/ 746772 h 1451761"/>
                  <a:gd name="connsiteX148" fmla="*/ 679850 w 1449377"/>
                  <a:gd name="connsiteY148" fmla="*/ 746772 h 1451761"/>
                  <a:gd name="connsiteX149" fmla="*/ 667760 w 1449377"/>
                  <a:gd name="connsiteY149" fmla="*/ 796991 h 1451761"/>
                  <a:gd name="connsiteX150" fmla="*/ 664041 w 1449377"/>
                  <a:gd name="connsiteY150" fmla="*/ 809080 h 1451761"/>
                  <a:gd name="connsiteX151" fmla="*/ 664041 w 1449377"/>
                  <a:gd name="connsiteY151" fmla="*/ 808150 h 1451761"/>
                  <a:gd name="connsiteX152" fmla="*/ 612892 w 1449377"/>
                  <a:gd name="connsiteY152" fmla="*/ 903008 h 1451761"/>
                  <a:gd name="connsiteX153" fmla="*/ 517104 w 1449377"/>
                  <a:gd name="connsiteY153" fmla="*/ 1009026 h 1451761"/>
                  <a:gd name="connsiteX154" fmla="*/ 493855 w 1449377"/>
                  <a:gd name="connsiteY154" fmla="*/ 1029485 h 1451761"/>
                  <a:gd name="connsiteX155" fmla="*/ 494785 w 1449377"/>
                  <a:gd name="connsiteY155" fmla="*/ 1029485 h 1451761"/>
                  <a:gd name="connsiteX156" fmla="*/ 322739 w 1449377"/>
                  <a:gd name="connsiteY156" fmla="*/ 1144802 h 1451761"/>
                  <a:gd name="connsiteX157" fmla="*/ 280890 w 1449377"/>
                  <a:gd name="connsiteY157" fmla="*/ 1166191 h 1451761"/>
                  <a:gd name="connsiteX158" fmla="*/ 281820 w 1449377"/>
                  <a:gd name="connsiteY158" fmla="*/ 1166191 h 1451761"/>
                  <a:gd name="connsiteX159" fmla="*/ 207422 w 1449377"/>
                  <a:gd name="connsiteY159" fmla="*/ 1196881 h 1451761"/>
                  <a:gd name="connsiteX160" fmla="*/ 206492 w 1449377"/>
                  <a:gd name="connsiteY160" fmla="*/ 1196881 h 1451761"/>
                  <a:gd name="connsiteX161" fmla="*/ 206492 w 1449377"/>
                  <a:gd name="connsiteY161" fmla="*/ 1196881 h 1451761"/>
                  <a:gd name="connsiteX162" fmla="*/ 206492 w 1449377"/>
                  <a:gd name="connsiteY162" fmla="*/ 1196881 h 1451761"/>
                  <a:gd name="connsiteX163" fmla="*/ 206492 w 1449377"/>
                  <a:gd name="connsiteY163" fmla="*/ 1196881 h 1451761"/>
                  <a:gd name="connsiteX164" fmla="*/ 206492 w 1449377"/>
                  <a:gd name="connsiteY164" fmla="*/ 1196881 h 1451761"/>
                  <a:gd name="connsiteX165" fmla="*/ 169293 w 1449377"/>
                  <a:gd name="connsiteY165" fmla="*/ 1155032 h 1451761"/>
                  <a:gd name="connsiteX166" fmla="*/ 724489 w 1449377"/>
                  <a:gd name="connsiteY166" fmla="*/ 1427515 h 1451761"/>
                  <a:gd name="connsiteX167" fmla="*/ 651021 w 1449377"/>
                  <a:gd name="connsiteY167" fmla="*/ 1423795 h 1451761"/>
                  <a:gd name="connsiteX168" fmla="*/ 633351 w 1449377"/>
                  <a:gd name="connsiteY168" fmla="*/ 1421935 h 1451761"/>
                  <a:gd name="connsiteX169" fmla="*/ 634281 w 1449377"/>
                  <a:gd name="connsiteY169" fmla="*/ 1421935 h 1451761"/>
                  <a:gd name="connsiteX170" fmla="*/ 633351 w 1449377"/>
                  <a:gd name="connsiteY170" fmla="*/ 1421935 h 1451761"/>
                  <a:gd name="connsiteX171" fmla="*/ 634281 w 1449377"/>
                  <a:gd name="connsiteY171" fmla="*/ 1421935 h 1451761"/>
                  <a:gd name="connsiteX172" fmla="*/ 632421 w 1449377"/>
                  <a:gd name="connsiteY172" fmla="*/ 1421935 h 1451761"/>
                  <a:gd name="connsiteX173" fmla="*/ 452936 w 1449377"/>
                  <a:gd name="connsiteY173" fmla="*/ 1373576 h 1451761"/>
                  <a:gd name="connsiteX174" fmla="*/ 296700 w 1449377"/>
                  <a:gd name="connsiteY174" fmla="*/ 1282439 h 1451761"/>
                  <a:gd name="connsiteX175" fmla="*/ 230671 w 1449377"/>
                  <a:gd name="connsiteY175" fmla="*/ 1223850 h 1451761"/>
                  <a:gd name="connsiteX176" fmla="*/ 223231 w 1449377"/>
                  <a:gd name="connsiteY176" fmla="*/ 1215480 h 1451761"/>
                  <a:gd name="connsiteX177" fmla="*/ 284610 w 1449377"/>
                  <a:gd name="connsiteY177" fmla="*/ 1189441 h 1451761"/>
                  <a:gd name="connsiteX178" fmla="*/ 360868 w 1449377"/>
                  <a:gd name="connsiteY178" fmla="*/ 1149452 h 1451761"/>
                  <a:gd name="connsiteX179" fmla="*/ 508734 w 1449377"/>
                  <a:gd name="connsiteY179" fmla="*/ 1046225 h 1451761"/>
                  <a:gd name="connsiteX180" fmla="*/ 629631 w 1449377"/>
                  <a:gd name="connsiteY180" fmla="*/ 917888 h 1451761"/>
                  <a:gd name="connsiteX181" fmla="*/ 693800 w 1449377"/>
                  <a:gd name="connsiteY181" fmla="*/ 789551 h 1451761"/>
                  <a:gd name="connsiteX182" fmla="*/ 693800 w 1449377"/>
                  <a:gd name="connsiteY182" fmla="*/ 789551 h 1451761"/>
                  <a:gd name="connsiteX183" fmla="*/ 693800 w 1449377"/>
                  <a:gd name="connsiteY183" fmla="*/ 789551 h 1451761"/>
                  <a:gd name="connsiteX184" fmla="*/ 693800 w 1449377"/>
                  <a:gd name="connsiteY184" fmla="*/ 789551 h 1451761"/>
                  <a:gd name="connsiteX185" fmla="*/ 693800 w 1449377"/>
                  <a:gd name="connsiteY185" fmla="*/ 789551 h 1451761"/>
                  <a:gd name="connsiteX186" fmla="*/ 693800 w 1449377"/>
                  <a:gd name="connsiteY186" fmla="*/ 789551 h 1451761"/>
                  <a:gd name="connsiteX187" fmla="*/ 693800 w 1449377"/>
                  <a:gd name="connsiteY187" fmla="*/ 789551 h 1451761"/>
                  <a:gd name="connsiteX188" fmla="*/ 697520 w 1449377"/>
                  <a:gd name="connsiteY188" fmla="*/ 796991 h 1451761"/>
                  <a:gd name="connsiteX189" fmla="*/ 720769 w 1449377"/>
                  <a:gd name="connsiteY189" fmla="*/ 838840 h 1451761"/>
                  <a:gd name="connsiteX190" fmla="*/ 762618 w 1449377"/>
                  <a:gd name="connsiteY190" fmla="*/ 900218 h 1451761"/>
                  <a:gd name="connsiteX191" fmla="*/ 826787 w 1449377"/>
                  <a:gd name="connsiteY191" fmla="*/ 1003445 h 1451761"/>
                  <a:gd name="connsiteX192" fmla="*/ 855616 w 1449377"/>
                  <a:gd name="connsiteY192" fmla="*/ 1088074 h 1451761"/>
                  <a:gd name="connsiteX193" fmla="*/ 856546 w 1449377"/>
                  <a:gd name="connsiteY193" fmla="*/ 1090863 h 1451761"/>
                  <a:gd name="connsiteX194" fmla="*/ 878865 w 1449377"/>
                  <a:gd name="connsiteY194" fmla="*/ 1185721 h 1451761"/>
                  <a:gd name="connsiteX195" fmla="*/ 887235 w 1449377"/>
                  <a:gd name="connsiteY195" fmla="*/ 1325218 h 1451761"/>
                  <a:gd name="connsiteX196" fmla="*/ 873285 w 1449377"/>
                  <a:gd name="connsiteY196" fmla="*/ 1392176 h 1451761"/>
                  <a:gd name="connsiteX197" fmla="*/ 863986 w 1449377"/>
                  <a:gd name="connsiteY197" fmla="*/ 1412635 h 1451761"/>
                  <a:gd name="connsiteX198" fmla="*/ 863056 w 1449377"/>
                  <a:gd name="connsiteY198" fmla="*/ 1416355 h 1451761"/>
                  <a:gd name="connsiteX199" fmla="*/ 863056 w 1449377"/>
                  <a:gd name="connsiteY199" fmla="*/ 1416355 h 1451761"/>
                  <a:gd name="connsiteX200" fmla="*/ 863056 w 1449377"/>
                  <a:gd name="connsiteY200" fmla="*/ 1416355 h 1451761"/>
                  <a:gd name="connsiteX201" fmla="*/ 863056 w 1449377"/>
                  <a:gd name="connsiteY201" fmla="*/ 1416355 h 1451761"/>
                  <a:gd name="connsiteX202" fmla="*/ 863056 w 1449377"/>
                  <a:gd name="connsiteY202" fmla="*/ 1416355 h 1451761"/>
                  <a:gd name="connsiteX203" fmla="*/ 863056 w 1449377"/>
                  <a:gd name="connsiteY203" fmla="*/ 1416355 h 1451761"/>
                  <a:gd name="connsiteX204" fmla="*/ 820277 w 1449377"/>
                  <a:gd name="connsiteY204" fmla="*/ 1423795 h 1451761"/>
                  <a:gd name="connsiteX205" fmla="*/ 724489 w 1449377"/>
                  <a:gd name="connsiteY205" fmla="*/ 1427515 h 1451761"/>
                  <a:gd name="connsiteX206" fmla="*/ 1277826 w 1449377"/>
                  <a:gd name="connsiteY206" fmla="*/ 1156892 h 1451761"/>
                  <a:gd name="connsiteX207" fmla="*/ 1150419 w 1449377"/>
                  <a:gd name="connsiteY207" fmla="*/ 1283369 h 1451761"/>
                  <a:gd name="connsiteX208" fmla="*/ 996042 w 1449377"/>
                  <a:gd name="connsiteY208" fmla="*/ 1373576 h 1451761"/>
                  <a:gd name="connsiteX209" fmla="*/ 994183 w 1449377"/>
                  <a:gd name="connsiteY209" fmla="*/ 1374507 h 1451761"/>
                  <a:gd name="connsiteX210" fmla="*/ 993252 w 1449377"/>
                  <a:gd name="connsiteY210" fmla="*/ 1374507 h 1451761"/>
                  <a:gd name="connsiteX211" fmla="*/ 896535 w 1449377"/>
                  <a:gd name="connsiteY211" fmla="*/ 1406125 h 1451761"/>
                  <a:gd name="connsiteX212" fmla="*/ 881655 w 1449377"/>
                  <a:gd name="connsiteY212" fmla="*/ 1409846 h 1451761"/>
                  <a:gd name="connsiteX213" fmla="*/ 881655 w 1449377"/>
                  <a:gd name="connsiteY213" fmla="*/ 1409846 h 1451761"/>
                  <a:gd name="connsiteX214" fmla="*/ 881655 w 1449377"/>
                  <a:gd name="connsiteY214" fmla="*/ 1409846 h 1451761"/>
                  <a:gd name="connsiteX215" fmla="*/ 903975 w 1449377"/>
                  <a:gd name="connsiteY215" fmla="*/ 1330797 h 1451761"/>
                  <a:gd name="connsiteX216" fmla="*/ 904905 w 1449377"/>
                  <a:gd name="connsiteY216" fmla="*/ 1231290 h 1451761"/>
                  <a:gd name="connsiteX217" fmla="*/ 888165 w 1449377"/>
                  <a:gd name="connsiteY217" fmla="*/ 1130852 h 1451761"/>
                  <a:gd name="connsiteX218" fmla="*/ 863986 w 1449377"/>
                  <a:gd name="connsiteY218" fmla="*/ 1040644 h 1451761"/>
                  <a:gd name="connsiteX219" fmla="*/ 851896 w 1449377"/>
                  <a:gd name="connsiteY219" fmla="*/ 1006235 h 1451761"/>
                  <a:gd name="connsiteX220" fmla="*/ 835156 w 1449377"/>
                  <a:gd name="connsiteY220" fmla="*/ 971826 h 1451761"/>
                  <a:gd name="connsiteX221" fmla="*/ 794237 w 1449377"/>
                  <a:gd name="connsiteY221" fmla="*/ 907658 h 1451761"/>
                  <a:gd name="connsiteX222" fmla="*/ 779358 w 1449377"/>
                  <a:gd name="connsiteY222" fmla="*/ 886268 h 1451761"/>
                  <a:gd name="connsiteX223" fmla="*/ 776568 w 1449377"/>
                  <a:gd name="connsiteY223" fmla="*/ 882548 h 1451761"/>
                  <a:gd name="connsiteX224" fmla="*/ 714259 w 1449377"/>
                  <a:gd name="connsiteY224" fmla="*/ 783041 h 1451761"/>
                  <a:gd name="connsiteX225" fmla="*/ 714259 w 1449377"/>
                  <a:gd name="connsiteY225" fmla="*/ 782111 h 1451761"/>
                  <a:gd name="connsiteX226" fmla="*/ 713329 w 1449377"/>
                  <a:gd name="connsiteY226" fmla="*/ 781181 h 1451761"/>
                  <a:gd name="connsiteX227" fmla="*/ 705890 w 1449377"/>
                  <a:gd name="connsiteY227" fmla="*/ 762581 h 1451761"/>
                  <a:gd name="connsiteX228" fmla="*/ 700310 w 1449377"/>
                  <a:gd name="connsiteY228" fmla="*/ 744912 h 1451761"/>
                  <a:gd name="connsiteX229" fmla="*/ 700310 w 1449377"/>
                  <a:gd name="connsiteY229" fmla="*/ 744912 h 1451761"/>
                  <a:gd name="connsiteX230" fmla="*/ 700310 w 1449377"/>
                  <a:gd name="connsiteY230" fmla="*/ 744912 h 1451761"/>
                  <a:gd name="connsiteX231" fmla="*/ 701240 w 1449377"/>
                  <a:gd name="connsiteY231" fmla="*/ 741192 h 1451761"/>
                  <a:gd name="connsiteX232" fmla="*/ 701240 w 1449377"/>
                  <a:gd name="connsiteY232" fmla="*/ 741192 h 1451761"/>
                  <a:gd name="connsiteX233" fmla="*/ 701240 w 1449377"/>
                  <a:gd name="connsiteY233" fmla="*/ 741192 h 1451761"/>
                  <a:gd name="connsiteX234" fmla="*/ 701240 w 1449377"/>
                  <a:gd name="connsiteY234" fmla="*/ 741192 h 1451761"/>
                  <a:gd name="connsiteX235" fmla="*/ 701240 w 1449377"/>
                  <a:gd name="connsiteY235" fmla="*/ 741192 h 1451761"/>
                  <a:gd name="connsiteX236" fmla="*/ 813767 w 1449377"/>
                  <a:gd name="connsiteY236" fmla="*/ 731892 h 1451761"/>
                  <a:gd name="connsiteX237" fmla="*/ 862126 w 1449377"/>
                  <a:gd name="connsiteY237" fmla="*/ 733752 h 1451761"/>
                  <a:gd name="connsiteX238" fmla="*/ 874215 w 1449377"/>
                  <a:gd name="connsiteY238" fmla="*/ 734682 h 1451761"/>
                  <a:gd name="connsiteX239" fmla="*/ 872355 w 1449377"/>
                  <a:gd name="connsiteY239" fmla="*/ 734682 h 1451761"/>
                  <a:gd name="connsiteX240" fmla="*/ 1039751 w 1449377"/>
                  <a:gd name="connsiteY240" fmla="*/ 772811 h 1451761"/>
                  <a:gd name="connsiteX241" fmla="*/ 1176458 w 1449377"/>
                  <a:gd name="connsiteY241" fmla="*/ 845349 h 1451761"/>
                  <a:gd name="connsiteX242" fmla="*/ 1279685 w 1449377"/>
                  <a:gd name="connsiteY242" fmla="*/ 940207 h 1451761"/>
                  <a:gd name="connsiteX243" fmla="*/ 1315025 w 1449377"/>
                  <a:gd name="connsiteY243" fmla="*/ 987636 h 1451761"/>
                  <a:gd name="connsiteX244" fmla="*/ 1331764 w 1449377"/>
                  <a:gd name="connsiteY244" fmla="*/ 1013675 h 1451761"/>
                  <a:gd name="connsiteX245" fmla="*/ 1347574 w 1449377"/>
                  <a:gd name="connsiteY245" fmla="*/ 1043434 h 1451761"/>
                  <a:gd name="connsiteX246" fmla="*/ 1347574 w 1449377"/>
                  <a:gd name="connsiteY246" fmla="*/ 1043434 h 1451761"/>
                  <a:gd name="connsiteX247" fmla="*/ 1347574 w 1449377"/>
                  <a:gd name="connsiteY247" fmla="*/ 1043434 h 1451761"/>
                  <a:gd name="connsiteX248" fmla="*/ 1347574 w 1449377"/>
                  <a:gd name="connsiteY248" fmla="*/ 1043434 h 1451761"/>
                  <a:gd name="connsiteX249" fmla="*/ 1347574 w 1449377"/>
                  <a:gd name="connsiteY249" fmla="*/ 1043434 h 1451761"/>
                  <a:gd name="connsiteX250" fmla="*/ 1347574 w 1449377"/>
                  <a:gd name="connsiteY250" fmla="*/ 1043434 h 1451761"/>
                  <a:gd name="connsiteX251" fmla="*/ 1277826 w 1449377"/>
                  <a:gd name="connsiteY251" fmla="*/ 1156892 h 1451761"/>
                  <a:gd name="connsiteX252" fmla="*/ 1417322 w 1449377"/>
                  <a:gd name="connsiteY252" fmla="*/ 823030 h 1451761"/>
                  <a:gd name="connsiteX253" fmla="*/ 1368963 w 1449377"/>
                  <a:gd name="connsiteY253" fmla="*/ 1000656 h 1451761"/>
                  <a:gd name="connsiteX254" fmla="*/ 1363383 w 1449377"/>
                  <a:gd name="connsiteY254" fmla="*/ 1012745 h 1451761"/>
                  <a:gd name="connsiteX255" fmla="*/ 1362453 w 1449377"/>
                  <a:gd name="connsiteY255" fmla="*/ 1014605 h 1451761"/>
                  <a:gd name="connsiteX256" fmla="*/ 1362453 w 1449377"/>
                  <a:gd name="connsiteY256" fmla="*/ 1014605 h 1451761"/>
                  <a:gd name="connsiteX257" fmla="*/ 1362453 w 1449377"/>
                  <a:gd name="connsiteY257" fmla="*/ 1014605 h 1451761"/>
                  <a:gd name="connsiteX258" fmla="*/ 1357803 w 1449377"/>
                  <a:gd name="connsiteY258" fmla="*/ 1006235 h 1451761"/>
                  <a:gd name="connsiteX259" fmla="*/ 1342924 w 1449377"/>
                  <a:gd name="connsiteY259" fmla="*/ 981126 h 1451761"/>
                  <a:gd name="connsiteX260" fmla="*/ 1312235 w 1449377"/>
                  <a:gd name="connsiteY260" fmla="*/ 936487 h 1451761"/>
                  <a:gd name="connsiteX261" fmla="*/ 1238766 w 1449377"/>
                  <a:gd name="connsiteY261" fmla="*/ 858369 h 1451761"/>
                  <a:gd name="connsiteX262" fmla="*/ 1058351 w 1449377"/>
                  <a:gd name="connsiteY262" fmla="*/ 750492 h 1451761"/>
                  <a:gd name="connsiteX263" fmla="*/ 876075 w 1449377"/>
                  <a:gd name="connsiteY263" fmla="*/ 708643 h 1451761"/>
                  <a:gd name="connsiteX264" fmla="*/ 814697 w 1449377"/>
                  <a:gd name="connsiteY264" fmla="*/ 705853 h 1451761"/>
                  <a:gd name="connsiteX265" fmla="*/ 784008 w 1449377"/>
                  <a:gd name="connsiteY265" fmla="*/ 706783 h 1451761"/>
                  <a:gd name="connsiteX266" fmla="*/ 704030 w 1449377"/>
                  <a:gd name="connsiteY266" fmla="*/ 715152 h 1451761"/>
                  <a:gd name="connsiteX267" fmla="*/ 699380 w 1449377"/>
                  <a:gd name="connsiteY267" fmla="*/ 716082 h 1451761"/>
                  <a:gd name="connsiteX268" fmla="*/ 699380 w 1449377"/>
                  <a:gd name="connsiteY268" fmla="*/ 716082 h 1451761"/>
                  <a:gd name="connsiteX269" fmla="*/ 699380 w 1449377"/>
                  <a:gd name="connsiteY269" fmla="*/ 716082 h 1451761"/>
                  <a:gd name="connsiteX270" fmla="*/ 699380 w 1449377"/>
                  <a:gd name="connsiteY270" fmla="*/ 716082 h 1451761"/>
                  <a:gd name="connsiteX271" fmla="*/ 717049 w 1449377"/>
                  <a:gd name="connsiteY271" fmla="*/ 636104 h 1451761"/>
                  <a:gd name="connsiteX272" fmla="*/ 724489 w 1449377"/>
                  <a:gd name="connsiteY272" fmla="*/ 613785 h 1451761"/>
                  <a:gd name="connsiteX273" fmla="*/ 724489 w 1449377"/>
                  <a:gd name="connsiteY273" fmla="*/ 613785 h 1451761"/>
                  <a:gd name="connsiteX274" fmla="*/ 799817 w 1449377"/>
                  <a:gd name="connsiteY274" fmla="*/ 473358 h 1451761"/>
                  <a:gd name="connsiteX275" fmla="*/ 900255 w 1449377"/>
                  <a:gd name="connsiteY275" fmla="*/ 359901 h 1451761"/>
                  <a:gd name="connsiteX276" fmla="*/ 928154 w 1449377"/>
                  <a:gd name="connsiteY276" fmla="*/ 334792 h 1451761"/>
                  <a:gd name="connsiteX277" fmla="*/ 927224 w 1449377"/>
                  <a:gd name="connsiteY277" fmla="*/ 335722 h 1451761"/>
                  <a:gd name="connsiteX278" fmla="*/ 1062071 w 1449377"/>
                  <a:gd name="connsiteY278" fmla="*/ 248304 h 1451761"/>
                  <a:gd name="connsiteX279" fmla="*/ 1178318 w 1449377"/>
                  <a:gd name="connsiteY279" fmla="*/ 210175 h 1451761"/>
                  <a:gd name="connsiteX280" fmla="*/ 1182968 w 1449377"/>
                  <a:gd name="connsiteY280" fmla="*/ 209245 h 1451761"/>
                  <a:gd name="connsiteX281" fmla="*/ 1187618 w 1449377"/>
                  <a:gd name="connsiteY281" fmla="*/ 208315 h 1451761"/>
                  <a:gd name="connsiteX282" fmla="*/ 1187618 w 1449377"/>
                  <a:gd name="connsiteY282" fmla="*/ 208315 h 1451761"/>
                  <a:gd name="connsiteX283" fmla="*/ 1187618 w 1449377"/>
                  <a:gd name="connsiteY283" fmla="*/ 208315 h 1451761"/>
                  <a:gd name="connsiteX284" fmla="*/ 1187618 w 1449377"/>
                  <a:gd name="connsiteY284" fmla="*/ 208315 h 1451761"/>
                  <a:gd name="connsiteX285" fmla="*/ 1211797 w 1449377"/>
                  <a:gd name="connsiteY285" fmla="*/ 231564 h 1451761"/>
                  <a:gd name="connsiteX286" fmla="*/ 1273176 w 1449377"/>
                  <a:gd name="connsiteY286" fmla="*/ 300383 h 1451761"/>
                  <a:gd name="connsiteX287" fmla="*/ 1368033 w 1449377"/>
                  <a:gd name="connsiteY287" fmla="*/ 462199 h 1451761"/>
                  <a:gd name="connsiteX288" fmla="*/ 1414532 w 1449377"/>
                  <a:gd name="connsiteY288" fmla="*/ 620295 h 1451761"/>
                  <a:gd name="connsiteX289" fmla="*/ 1417322 w 1449377"/>
                  <a:gd name="connsiteY289" fmla="*/ 625875 h 1451761"/>
                  <a:gd name="connsiteX290" fmla="*/ 1418252 w 1449377"/>
                  <a:gd name="connsiteY290" fmla="*/ 626805 h 1451761"/>
                  <a:gd name="connsiteX291" fmla="*/ 1418252 w 1449377"/>
                  <a:gd name="connsiteY291" fmla="*/ 626805 h 1451761"/>
                  <a:gd name="connsiteX292" fmla="*/ 1418252 w 1449377"/>
                  <a:gd name="connsiteY292" fmla="*/ 626805 h 1451761"/>
                  <a:gd name="connsiteX293" fmla="*/ 1419182 w 1449377"/>
                  <a:gd name="connsiteY293" fmla="*/ 630525 h 1451761"/>
                  <a:gd name="connsiteX294" fmla="*/ 1417322 w 1449377"/>
                  <a:gd name="connsiteY294" fmla="*/ 823030 h 1451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</a:cxnLst>
                <a:rect l="l" t="t" r="r" b="b"/>
                <a:pathLst>
                  <a:path w="1449377" h="1451761">
                    <a:moveTo>
                      <a:pt x="1442431" y="624015"/>
                    </a:moveTo>
                    <a:cubicBezTo>
                      <a:pt x="1442431" y="623085"/>
                      <a:pt x="1443361" y="622155"/>
                      <a:pt x="1443361" y="622155"/>
                    </a:cubicBezTo>
                    <a:cubicBezTo>
                      <a:pt x="1444291" y="619365"/>
                      <a:pt x="1444291" y="616575"/>
                      <a:pt x="1443361" y="613785"/>
                    </a:cubicBezTo>
                    <a:cubicBezTo>
                      <a:pt x="1439642" y="591466"/>
                      <a:pt x="1435922" y="569146"/>
                      <a:pt x="1430342" y="547757"/>
                    </a:cubicBezTo>
                    <a:cubicBezTo>
                      <a:pt x="1424762" y="526367"/>
                      <a:pt x="1419182" y="504978"/>
                      <a:pt x="1411742" y="483588"/>
                    </a:cubicBezTo>
                    <a:cubicBezTo>
                      <a:pt x="1396863" y="440809"/>
                      <a:pt x="1378263" y="399890"/>
                      <a:pt x="1355944" y="360831"/>
                    </a:cubicBezTo>
                    <a:cubicBezTo>
                      <a:pt x="1333624" y="321772"/>
                      <a:pt x="1306655" y="284573"/>
                      <a:pt x="1276896" y="251094"/>
                    </a:cubicBezTo>
                    <a:cubicBezTo>
                      <a:pt x="1248066" y="217615"/>
                      <a:pt x="1215517" y="186925"/>
                      <a:pt x="1180178" y="159026"/>
                    </a:cubicBezTo>
                    <a:cubicBezTo>
                      <a:pt x="1144839" y="131127"/>
                      <a:pt x="1107640" y="106947"/>
                      <a:pt x="1068581" y="85558"/>
                    </a:cubicBezTo>
                    <a:cubicBezTo>
                      <a:pt x="1028591" y="64168"/>
                      <a:pt x="986743" y="46499"/>
                      <a:pt x="943964" y="33479"/>
                    </a:cubicBezTo>
                    <a:cubicBezTo>
                      <a:pt x="873285" y="11160"/>
                      <a:pt x="799817" y="0"/>
                      <a:pt x="726349" y="0"/>
                    </a:cubicBezTo>
                    <a:cubicBezTo>
                      <a:pt x="708679" y="0"/>
                      <a:pt x="691940" y="930"/>
                      <a:pt x="674270" y="1860"/>
                    </a:cubicBezTo>
                    <a:cubicBezTo>
                      <a:pt x="628701" y="4650"/>
                      <a:pt x="583133" y="13020"/>
                      <a:pt x="538494" y="24179"/>
                    </a:cubicBezTo>
                    <a:cubicBezTo>
                      <a:pt x="494785" y="35339"/>
                      <a:pt x="452006" y="52079"/>
                      <a:pt x="411087" y="71608"/>
                    </a:cubicBezTo>
                    <a:cubicBezTo>
                      <a:pt x="330179" y="109737"/>
                      <a:pt x="257640" y="164606"/>
                      <a:pt x="196262" y="228774"/>
                    </a:cubicBezTo>
                    <a:cubicBezTo>
                      <a:pt x="165573" y="261324"/>
                      <a:pt x="138604" y="296663"/>
                      <a:pt x="114424" y="333862"/>
                    </a:cubicBezTo>
                    <a:cubicBezTo>
                      <a:pt x="90245" y="371061"/>
                      <a:pt x="69785" y="411050"/>
                      <a:pt x="53046" y="452899"/>
                    </a:cubicBezTo>
                    <a:cubicBezTo>
                      <a:pt x="18636" y="537527"/>
                      <a:pt x="967" y="627735"/>
                      <a:pt x="37" y="718873"/>
                    </a:cubicBezTo>
                    <a:cubicBezTo>
                      <a:pt x="-893" y="810940"/>
                      <a:pt x="15846" y="903008"/>
                      <a:pt x="49326" y="989496"/>
                    </a:cubicBezTo>
                    <a:cubicBezTo>
                      <a:pt x="81875" y="1073194"/>
                      <a:pt x="129304" y="1149452"/>
                      <a:pt x="189752" y="1215480"/>
                    </a:cubicBezTo>
                    <a:cubicBezTo>
                      <a:pt x="249271" y="1280578"/>
                      <a:pt x="320879" y="1334518"/>
                      <a:pt x="399927" y="1374507"/>
                    </a:cubicBezTo>
                    <a:cubicBezTo>
                      <a:pt x="439916" y="1394966"/>
                      <a:pt x="482695" y="1410775"/>
                      <a:pt x="525474" y="1423795"/>
                    </a:cubicBezTo>
                    <a:cubicBezTo>
                      <a:pt x="570113" y="1436815"/>
                      <a:pt x="614752" y="1444255"/>
                      <a:pt x="661251" y="1448905"/>
                    </a:cubicBezTo>
                    <a:cubicBezTo>
                      <a:pt x="752388" y="1457274"/>
                      <a:pt x="844456" y="1447045"/>
                      <a:pt x="931874" y="1421005"/>
                    </a:cubicBezTo>
                    <a:cubicBezTo>
                      <a:pt x="1017432" y="1395896"/>
                      <a:pt x="1098340" y="1353117"/>
                      <a:pt x="1169018" y="1298248"/>
                    </a:cubicBezTo>
                    <a:cubicBezTo>
                      <a:pt x="1238766" y="1244310"/>
                      <a:pt x="1298285" y="1177351"/>
                      <a:pt x="1344784" y="1101093"/>
                    </a:cubicBezTo>
                    <a:cubicBezTo>
                      <a:pt x="1391283" y="1024835"/>
                      <a:pt x="1423832" y="939277"/>
                      <a:pt x="1438711" y="850929"/>
                    </a:cubicBezTo>
                    <a:cubicBezTo>
                      <a:pt x="1451731" y="776531"/>
                      <a:pt x="1452661" y="699343"/>
                      <a:pt x="1442431" y="624015"/>
                    </a:cubicBezTo>
                    <a:close/>
                    <a:moveTo>
                      <a:pt x="425966" y="95788"/>
                    </a:moveTo>
                    <a:cubicBezTo>
                      <a:pt x="434336" y="92068"/>
                      <a:pt x="442706" y="88348"/>
                      <a:pt x="451076" y="84628"/>
                    </a:cubicBezTo>
                    <a:lnTo>
                      <a:pt x="451076" y="84628"/>
                    </a:lnTo>
                    <a:cubicBezTo>
                      <a:pt x="451076" y="84628"/>
                      <a:pt x="451076" y="84628"/>
                      <a:pt x="451076" y="84628"/>
                    </a:cubicBezTo>
                    <a:lnTo>
                      <a:pt x="450146" y="84628"/>
                    </a:lnTo>
                    <a:cubicBezTo>
                      <a:pt x="451076" y="84628"/>
                      <a:pt x="451076" y="83698"/>
                      <a:pt x="452006" y="83698"/>
                    </a:cubicBezTo>
                    <a:cubicBezTo>
                      <a:pt x="452006" y="83698"/>
                      <a:pt x="452006" y="83698"/>
                      <a:pt x="452006" y="83698"/>
                    </a:cubicBezTo>
                    <a:cubicBezTo>
                      <a:pt x="452006" y="83698"/>
                      <a:pt x="452006" y="83698"/>
                      <a:pt x="452006" y="83698"/>
                    </a:cubicBezTo>
                    <a:cubicBezTo>
                      <a:pt x="452006" y="83698"/>
                      <a:pt x="452006" y="83698"/>
                      <a:pt x="452006" y="83698"/>
                    </a:cubicBezTo>
                    <a:cubicBezTo>
                      <a:pt x="507804" y="60449"/>
                      <a:pt x="566393" y="44639"/>
                      <a:pt x="626842" y="36269"/>
                    </a:cubicBezTo>
                    <a:cubicBezTo>
                      <a:pt x="657531" y="32549"/>
                      <a:pt x="689150" y="29759"/>
                      <a:pt x="720769" y="29759"/>
                    </a:cubicBezTo>
                    <a:cubicBezTo>
                      <a:pt x="752388" y="29759"/>
                      <a:pt x="784008" y="31619"/>
                      <a:pt x="815627" y="36269"/>
                    </a:cubicBezTo>
                    <a:cubicBezTo>
                      <a:pt x="875145" y="44639"/>
                      <a:pt x="934664" y="60449"/>
                      <a:pt x="990462" y="83698"/>
                    </a:cubicBezTo>
                    <a:cubicBezTo>
                      <a:pt x="1045331" y="106947"/>
                      <a:pt x="1097410" y="136707"/>
                      <a:pt x="1144839" y="172976"/>
                    </a:cubicBezTo>
                    <a:cubicBezTo>
                      <a:pt x="1151349" y="178556"/>
                      <a:pt x="1157858" y="183206"/>
                      <a:pt x="1163438" y="187856"/>
                    </a:cubicBezTo>
                    <a:cubicBezTo>
                      <a:pt x="1164368" y="188786"/>
                      <a:pt x="1165298" y="189715"/>
                      <a:pt x="1166228" y="190645"/>
                    </a:cubicBezTo>
                    <a:cubicBezTo>
                      <a:pt x="1166228" y="190645"/>
                      <a:pt x="1166228" y="190645"/>
                      <a:pt x="1166228" y="190645"/>
                    </a:cubicBezTo>
                    <a:cubicBezTo>
                      <a:pt x="1163438" y="191575"/>
                      <a:pt x="1159718" y="191575"/>
                      <a:pt x="1156929" y="192505"/>
                    </a:cubicBezTo>
                    <a:cubicBezTo>
                      <a:pt x="1147629" y="194365"/>
                      <a:pt x="1137399" y="197155"/>
                      <a:pt x="1127169" y="200875"/>
                    </a:cubicBezTo>
                    <a:cubicBezTo>
                      <a:pt x="1107640" y="207385"/>
                      <a:pt x="1087180" y="214825"/>
                      <a:pt x="1067651" y="224125"/>
                    </a:cubicBezTo>
                    <a:cubicBezTo>
                      <a:pt x="1028591" y="242724"/>
                      <a:pt x="989533" y="265974"/>
                      <a:pt x="952334" y="294803"/>
                    </a:cubicBezTo>
                    <a:cubicBezTo>
                      <a:pt x="877935" y="351532"/>
                      <a:pt x="812837" y="422210"/>
                      <a:pt x="764478" y="501258"/>
                    </a:cubicBezTo>
                    <a:cubicBezTo>
                      <a:pt x="741229" y="539387"/>
                      <a:pt x="722629" y="578446"/>
                      <a:pt x="708679" y="617505"/>
                    </a:cubicBezTo>
                    <a:cubicBezTo>
                      <a:pt x="704960" y="628665"/>
                      <a:pt x="701240" y="638894"/>
                      <a:pt x="698450" y="650054"/>
                    </a:cubicBezTo>
                    <a:cubicBezTo>
                      <a:pt x="698450" y="650054"/>
                      <a:pt x="698450" y="650054"/>
                      <a:pt x="698450" y="650054"/>
                    </a:cubicBezTo>
                    <a:cubicBezTo>
                      <a:pt x="698450" y="650054"/>
                      <a:pt x="698450" y="650054"/>
                      <a:pt x="698450" y="650054"/>
                    </a:cubicBezTo>
                    <a:cubicBezTo>
                      <a:pt x="698450" y="646334"/>
                      <a:pt x="697520" y="642614"/>
                      <a:pt x="696590" y="638894"/>
                    </a:cubicBezTo>
                    <a:cubicBezTo>
                      <a:pt x="691940" y="611925"/>
                      <a:pt x="683570" y="583096"/>
                      <a:pt x="672410" y="551477"/>
                    </a:cubicBezTo>
                    <a:cubicBezTo>
                      <a:pt x="662181" y="522647"/>
                      <a:pt x="649161" y="491958"/>
                      <a:pt x="633351" y="461269"/>
                    </a:cubicBezTo>
                    <a:cubicBezTo>
                      <a:pt x="618472" y="432439"/>
                      <a:pt x="601732" y="403610"/>
                      <a:pt x="583133" y="375711"/>
                    </a:cubicBezTo>
                    <a:cubicBezTo>
                      <a:pt x="566393" y="351532"/>
                      <a:pt x="547793" y="326422"/>
                      <a:pt x="525474" y="301313"/>
                    </a:cubicBezTo>
                    <a:cubicBezTo>
                      <a:pt x="505014" y="278063"/>
                      <a:pt x="483625" y="255744"/>
                      <a:pt x="461305" y="236214"/>
                    </a:cubicBezTo>
                    <a:cubicBezTo>
                      <a:pt x="438986" y="216685"/>
                      <a:pt x="414807" y="198085"/>
                      <a:pt x="388767" y="181346"/>
                    </a:cubicBezTo>
                    <a:cubicBezTo>
                      <a:pt x="372028" y="171116"/>
                      <a:pt x="355288" y="160886"/>
                      <a:pt x="337619" y="152516"/>
                    </a:cubicBezTo>
                    <a:cubicBezTo>
                      <a:pt x="334828" y="151586"/>
                      <a:pt x="332039" y="149726"/>
                      <a:pt x="329249" y="148796"/>
                    </a:cubicBezTo>
                    <a:cubicBezTo>
                      <a:pt x="329249" y="148796"/>
                      <a:pt x="329249" y="148796"/>
                      <a:pt x="329249" y="148796"/>
                    </a:cubicBezTo>
                    <a:cubicBezTo>
                      <a:pt x="329249" y="148796"/>
                      <a:pt x="329249" y="148796"/>
                      <a:pt x="329249" y="148796"/>
                    </a:cubicBezTo>
                    <a:cubicBezTo>
                      <a:pt x="360868" y="130197"/>
                      <a:pt x="393417" y="111597"/>
                      <a:pt x="425966" y="95788"/>
                    </a:cubicBezTo>
                    <a:close/>
                    <a:moveTo>
                      <a:pt x="69785" y="479868"/>
                    </a:moveTo>
                    <a:cubicBezTo>
                      <a:pt x="72575" y="471499"/>
                      <a:pt x="76295" y="464059"/>
                      <a:pt x="79085" y="456619"/>
                    </a:cubicBezTo>
                    <a:lnTo>
                      <a:pt x="78155" y="457549"/>
                    </a:lnTo>
                    <a:cubicBezTo>
                      <a:pt x="101404" y="402680"/>
                      <a:pt x="132094" y="350602"/>
                      <a:pt x="167433" y="304103"/>
                    </a:cubicBezTo>
                    <a:lnTo>
                      <a:pt x="168363" y="303173"/>
                    </a:lnTo>
                    <a:lnTo>
                      <a:pt x="168363" y="302243"/>
                    </a:lnTo>
                    <a:lnTo>
                      <a:pt x="169293" y="301313"/>
                    </a:lnTo>
                    <a:cubicBezTo>
                      <a:pt x="206492" y="253884"/>
                      <a:pt x="249271" y="211105"/>
                      <a:pt x="296700" y="174836"/>
                    </a:cubicBezTo>
                    <a:lnTo>
                      <a:pt x="298559" y="172976"/>
                    </a:lnTo>
                    <a:cubicBezTo>
                      <a:pt x="298559" y="172976"/>
                      <a:pt x="298559" y="172976"/>
                      <a:pt x="298559" y="172976"/>
                    </a:cubicBezTo>
                    <a:lnTo>
                      <a:pt x="298559" y="172976"/>
                    </a:lnTo>
                    <a:cubicBezTo>
                      <a:pt x="298559" y="172976"/>
                      <a:pt x="298559" y="172976"/>
                      <a:pt x="298559" y="172976"/>
                    </a:cubicBezTo>
                    <a:cubicBezTo>
                      <a:pt x="298559" y="172976"/>
                      <a:pt x="298559" y="172976"/>
                      <a:pt x="298559" y="172976"/>
                    </a:cubicBezTo>
                    <a:lnTo>
                      <a:pt x="298559" y="172976"/>
                    </a:lnTo>
                    <a:lnTo>
                      <a:pt x="298559" y="172976"/>
                    </a:lnTo>
                    <a:lnTo>
                      <a:pt x="299489" y="172976"/>
                    </a:lnTo>
                    <a:cubicBezTo>
                      <a:pt x="331109" y="185065"/>
                      <a:pt x="362728" y="202735"/>
                      <a:pt x="393417" y="224125"/>
                    </a:cubicBezTo>
                    <a:lnTo>
                      <a:pt x="394347" y="225055"/>
                    </a:lnTo>
                    <a:lnTo>
                      <a:pt x="395277" y="225985"/>
                    </a:lnTo>
                    <a:cubicBezTo>
                      <a:pt x="437126" y="256674"/>
                      <a:pt x="477115" y="293873"/>
                      <a:pt x="515244" y="337582"/>
                    </a:cubicBezTo>
                    <a:cubicBezTo>
                      <a:pt x="554303" y="384081"/>
                      <a:pt x="587782" y="435230"/>
                      <a:pt x="615682" y="488238"/>
                    </a:cubicBezTo>
                    <a:cubicBezTo>
                      <a:pt x="620332" y="496608"/>
                      <a:pt x="624051" y="504978"/>
                      <a:pt x="627771" y="513348"/>
                    </a:cubicBezTo>
                    <a:lnTo>
                      <a:pt x="627771" y="513348"/>
                    </a:lnTo>
                    <a:cubicBezTo>
                      <a:pt x="627771" y="513348"/>
                      <a:pt x="627771" y="513348"/>
                      <a:pt x="627771" y="513348"/>
                    </a:cubicBezTo>
                    <a:lnTo>
                      <a:pt x="627771" y="513348"/>
                    </a:lnTo>
                    <a:lnTo>
                      <a:pt x="627771" y="514278"/>
                    </a:lnTo>
                    <a:lnTo>
                      <a:pt x="628701" y="516137"/>
                    </a:lnTo>
                    <a:lnTo>
                      <a:pt x="628701" y="517067"/>
                    </a:lnTo>
                    <a:cubicBezTo>
                      <a:pt x="638931" y="538457"/>
                      <a:pt x="647301" y="559846"/>
                      <a:pt x="654741" y="582166"/>
                    </a:cubicBezTo>
                    <a:cubicBezTo>
                      <a:pt x="658461" y="593326"/>
                      <a:pt x="662181" y="604485"/>
                      <a:pt x="665900" y="616575"/>
                    </a:cubicBezTo>
                    <a:cubicBezTo>
                      <a:pt x="669620" y="629595"/>
                      <a:pt x="672410" y="638894"/>
                      <a:pt x="674270" y="649124"/>
                    </a:cubicBezTo>
                    <a:cubicBezTo>
                      <a:pt x="677060" y="664934"/>
                      <a:pt x="676130" y="680743"/>
                      <a:pt x="676130" y="696553"/>
                    </a:cubicBezTo>
                    <a:lnTo>
                      <a:pt x="676130" y="700273"/>
                    </a:lnTo>
                    <a:cubicBezTo>
                      <a:pt x="676130" y="705853"/>
                      <a:pt x="676130" y="712363"/>
                      <a:pt x="676130" y="718873"/>
                    </a:cubicBezTo>
                    <a:cubicBezTo>
                      <a:pt x="676130" y="718873"/>
                      <a:pt x="676130" y="718873"/>
                      <a:pt x="676130" y="718873"/>
                    </a:cubicBezTo>
                    <a:lnTo>
                      <a:pt x="676130" y="718873"/>
                    </a:lnTo>
                    <a:cubicBezTo>
                      <a:pt x="670550" y="722592"/>
                      <a:pt x="664970" y="725382"/>
                      <a:pt x="659391" y="728172"/>
                    </a:cubicBezTo>
                    <a:cubicBezTo>
                      <a:pt x="658461" y="729102"/>
                      <a:pt x="657531" y="729102"/>
                      <a:pt x="656601" y="730032"/>
                    </a:cubicBezTo>
                    <a:lnTo>
                      <a:pt x="656601" y="730032"/>
                    </a:lnTo>
                    <a:cubicBezTo>
                      <a:pt x="656601" y="730032"/>
                      <a:pt x="656601" y="730032"/>
                      <a:pt x="657531" y="730032"/>
                    </a:cubicBezTo>
                    <a:cubicBezTo>
                      <a:pt x="657531" y="730032"/>
                      <a:pt x="657531" y="730032"/>
                      <a:pt x="656601" y="730032"/>
                    </a:cubicBezTo>
                    <a:lnTo>
                      <a:pt x="657531" y="730032"/>
                    </a:lnTo>
                    <a:cubicBezTo>
                      <a:pt x="656601" y="730032"/>
                      <a:pt x="656601" y="730962"/>
                      <a:pt x="655671" y="730962"/>
                    </a:cubicBezTo>
                    <a:lnTo>
                      <a:pt x="654741" y="730962"/>
                    </a:lnTo>
                    <a:cubicBezTo>
                      <a:pt x="624051" y="744912"/>
                      <a:pt x="588712" y="755142"/>
                      <a:pt x="547793" y="763511"/>
                    </a:cubicBezTo>
                    <a:cubicBezTo>
                      <a:pt x="510594" y="770021"/>
                      <a:pt x="472465" y="772811"/>
                      <a:pt x="433406" y="772811"/>
                    </a:cubicBezTo>
                    <a:cubicBezTo>
                      <a:pt x="415737" y="772811"/>
                      <a:pt x="397137" y="771881"/>
                      <a:pt x="379468" y="770951"/>
                    </a:cubicBezTo>
                    <a:cubicBezTo>
                      <a:pt x="375748" y="770951"/>
                      <a:pt x="372028" y="770021"/>
                      <a:pt x="368308" y="770021"/>
                    </a:cubicBezTo>
                    <a:lnTo>
                      <a:pt x="369238" y="770021"/>
                    </a:lnTo>
                    <a:lnTo>
                      <a:pt x="368308" y="770021"/>
                    </a:lnTo>
                    <a:cubicBezTo>
                      <a:pt x="311579" y="764441"/>
                      <a:pt x="258571" y="753282"/>
                      <a:pt x="211142" y="735612"/>
                    </a:cubicBezTo>
                    <a:cubicBezTo>
                      <a:pt x="176732" y="722592"/>
                      <a:pt x="146043" y="706783"/>
                      <a:pt x="120004" y="688183"/>
                    </a:cubicBezTo>
                    <a:cubicBezTo>
                      <a:pt x="100474" y="674233"/>
                      <a:pt x="83735" y="658424"/>
                      <a:pt x="68855" y="641684"/>
                    </a:cubicBezTo>
                    <a:cubicBezTo>
                      <a:pt x="56765" y="626805"/>
                      <a:pt x="47466" y="612855"/>
                      <a:pt x="40026" y="598905"/>
                    </a:cubicBezTo>
                    <a:cubicBezTo>
                      <a:pt x="40026" y="597976"/>
                      <a:pt x="39096" y="597046"/>
                      <a:pt x="38166" y="596115"/>
                    </a:cubicBezTo>
                    <a:cubicBezTo>
                      <a:pt x="38166" y="596115"/>
                      <a:pt x="38166" y="596115"/>
                      <a:pt x="38166" y="596115"/>
                    </a:cubicBezTo>
                    <a:cubicBezTo>
                      <a:pt x="43746" y="556127"/>
                      <a:pt x="54906" y="517067"/>
                      <a:pt x="69785" y="479868"/>
                    </a:cubicBezTo>
                    <a:close/>
                    <a:moveTo>
                      <a:pt x="27936" y="632385"/>
                    </a:moveTo>
                    <a:cubicBezTo>
                      <a:pt x="27936" y="632385"/>
                      <a:pt x="27936" y="633315"/>
                      <a:pt x="27936" y="633315"/>
                    </a:cubicBezTo>
                    <a:cubicBezTo>
                      <a:pt x="27936" y="633315"/>
                      <a:pt x="27936" y="633315"/>
                      <a:pt x="27936" y="632385"/>
                    </a:cubicBezTo>
                    <a:cubicBezTo>
                      <a:pt x="27936" y="632385"/>
                      <a:pt x="27936" y="632385"/>
                      <a:pt x="27936" y="632385"/>
                    </a:cubicBezTo>
                    <a:close/>
                    <a:moveTo>
                      <a:pt x="169293" y="1155032"/>
                    </a:moveTo>
                    <a:cubicBezTo>
                      <a:pt x="133024" y="1107603"/>
                      <a:pt x="102334" y="1055524"/>
                      <a:pt x="79085" y="1000656"/>
                    </a:cubicBezTo>
                    <a:lnTo>
                      <a:pt x="79085" y="999726"/>
                    </a:lnTo>
                    <a:cubicBezTo>
                      <a:pt x="59555" y="954157"/>
                      <a:pt x="45606" y="905798"/>
                      <a:pt x="36306" y="857439"/>
                    </a:cubicBezTo>
                    <a:cubicBezTo>
                      <a:pt x="34446" y="845349"/>
                      <a:pt x="31656" y="833260"/>
                      <a:pt x="30726" y="821170"/>
                    </a:cubicBezTo>
                    <a:lnTo>
                      <a:pt x="30726" y="822100"/>
                    </a:lnTo>
                    <a:cubicBezTo>
                      <a:pt x="22356" y="759792"/>
                      <a:pt x="22356" y="697483"/>
                      <a:pt x="30726" y="635175"/>
                    </a:cubicBezTo>
                    <a:lnTo>
                      <a:pt x="31656" y="628665"/>
                    </a:lnTo>
                    <a:lnTo>
                      <a:pt x="31656" y="628665"/>
                    </a:lnTo>
                    <a:lnTo>
                      <a:pt x="31656" y="628665"/>
                    </a:lnTo>
                    <a:cubicBezTo>
                      <a:pt x="33516" y="631454"/>
                      <a:pt x="34446" y="633315"/>
                      <a:pt x="36306" y="636104"/>
                    </a:cubicBezTo>
                    <a:cubicBezTo>
                      <a:pt x="41886" y="644474"/>
                      <a:pt x="47466" y="651914"/>
                      <a:pt x="55835" y="661214"/>
                    </a:cubicBezTo>
                    <a:cubicBezTo>
                      <a:pt x="68855" y="676094"/>
                      <a:pt x="83735" y="690043"/>
                      <a:pt x="101404" y="703063"/>
                    </a:cubicBezTo>
                    <a:cubicBezTo>
                      <a:pt x="134883" y="728172"/>
                      <a:pt x="174873" y="747702"/>
                      <a:pt x="224161" y="764441"/>
                    </a:cubicBezTo>
                    <a:cubicBezTo>
                      <a:pt x="266940" y="778391"/>
                      <a:pt x="314369" y="787691"/>
                      <a:pt x="364588" y="792341"/>
                    </a:cubicBezTo>
                    <a:cubicBezTo>
                      <a:pt x="387837" y="794200"/>
                      <a:pt x="412017" y="796061"/>
                      <a:pt x="435266" y="796061"/>
                    </a:cubicBezTo>
                    <a:cubicBezTo>
                      <a:pt x="460375" y="796061"/>
                      <a:pt x="485485" y="795131"/>
                      <a:pt x="509664" y="792341"/>
                    </a:cubicBezTo>
                    <a:cubicBezTo>
                      <a:pt x="545003" y="788621"/>
                      <a:pt x="579413" y="782111"/>
                      <a:pt x="610102" y="773741"/>
                    </a:cubicBezTo>
                    <a:cubicBezTo>
                      <a:pt x="631491" y="767231"/>
                      <a:pt x="651951" y="759792"/>
                      <a:pt x="670550" y="751422"/>
                    </a:cubicBezTo>
                    <a:cubicBezTo>
                      <a:pt x="673340" y="749562"/>
                      <a:pt x="677060" y="748632"/>
                      <a:pt x="679850" y="746772"/>
                    </a:cubicBezTo>
                    <a:cubicBezTo>
                      <a:pt x="679850" y="746772"/>
                      <a:pt x="679850" y="746772"/>
                      <a:pt x="679850" y="746772"/>
                    </a:cubicBezTo>
                    <a:lnTo>
                      <a:pt x="679850" y="746772"/>
                    </a:lnTo>
                    <a:cubicBezTo>
                      <a:pt x="677060" y="763511"/>
                      <a:pt x="673340" y="780251"/>
                      <a:pt x="667760" y="796991"/>
                    </a:cubicBezTo>
                    <a:cubicBezTo>
                      <a:pt x="666830" y="800710"/>
                      <a:pt x="664970" y="805360"/>
                      <a:pt x="664041" y="809080"/>
                    </a:cubicBezTo>
                    <a:lnTo>
                      <a:pt x="664041" y="808150"/>
                    </a:lnTo>
                    <a:cubicBezTo>
                      <a:pt x="651951" y="839770"/>
                      <a:pt x="635211" y="871389"/>
                      <a:pt x="612892" y="903008"/>
                    </a:cubicBezTo>
                    <a:cubicBezTo>
                      <a:pt x="586852" y="940207"/>
                      <a:pt x="555233" y="974616"/>
                      <a:pt x="517104" y="1009026"/>
                    </a:cubicBezTo>
                    <a:cubicBezTo>
                      <a:pt x="509664" y="1015535"/>
                      <a:pt x="502224" y="1022975"/>
                      <a:pt x="493855" y="1029485"/>
                    </a:cubicBezTo>
                    <a:lnTo>
                      <a:pt x="494785" y="1029485"/>
                    </a:lnTo>
                    <a:cubicBezTo>
                      <a:pt x="441776" y="1074124"/>
                      <a:pt x="384117" y="1112253"/>
                      <a:pt x="322739" y="1144802"/>
                    </a:cubicBezTo>
                    <a:cubicBezTo>
                      <a:pt x="308789" y="1152242"/>
                      <a:pt x="294840" y="1158752"/>
                      <a:pt x="280890" y="1166191"/>
                    </a:cubicBezTo>
                    <a:lnTo>
                      <a:pt x="281820" y="1166191"/>
                    </a:lnTo>
                    <a:cubicBezTo>
                      <a:pt x="257640" y="1177351"/>
                      <a:pt x="232531" y="1187581"/>
                      <a:pt x="207422" y="1196881"/>
                    </a:cubicBezTo>
                    <a:lnTo>
                      <a:pt x="206492" y="1196881"/>
                    </a:lnTo>
                    <a:cubicBezTo>
                      <a:pt x="206492" y="1196881"/>
                      <a:pt x="206492" y="1196881"/>
                      <a:pt x="206492" y="1196881"/>
                    </a:cubicBezTo>
                    <a:lnTo>
                      <a:pt x="206492" y="1196881"/>
                    </a:lnTo>
                    <a:lnTo>
                      <a:pt x="206492" y="1196881"/>
                    </a:lnTo>
                    <a:lnTo>
                      <a:pt x="206492" y="1196881"/>
                    </a:lnTo>
                    <a:cubicBezTo>
                      <a:pt x="192542" y="1182931"/>
                      <a:pt x="180453" y="1168981"/>
                      <a:pt x="169293" y="1155032"/>
                    </a:cubicBezTo>
                    <a:close/>
                    <a:moveTo>
                      <a:pt x="724489" y="1427515"/>
                    </a:moveTo>
                    <a:cubicBezTo>
                      <a:pt x="699380" y="1427515"/>
                      <a:pt x="675200" y="1426585"/>
                      <a:pt x="651021" y="1423795"/>
                    </a:cubicBezTo>
                    <a:cubicBezTo>
                      <a:pt x="645441" y="1422865"/>
                      <a:pt x="638931" y="1422865"/>
                      <a:pt x="633351" y="1421935"/>
                    </a:cubicBezTo>
                    <a:cubicBezTo>
                      <a:pt x="633351" y="1421935"/>
                      <a:pt x="633351" y="1421935"/>
                      <a:pt x="634281" y="1421935"/>
                    </a:cubicBezTo>
                    <a:cubicBezTo>
                      <a:pt x="634281" y="1421935"/>
                      <a:pt x="634281" y="1421935"/>
                      <a:pt x="633351" y="1421935"/>
                    </a:cubicBezTo>
                    <a:lnTo>
                      <a:pt x="634281" y="1421935"/>
                    </a:lnTo>
                    <a:lnTo>
                      <a:pt x="632421" y="1421935"/>
                    </a:lnTo>
                    <a:cubicBezTo>
                      <a:pt x="571043" y="1413566"/>
                      <a:pt x="510594" y="1396826"/>
                      <a:pt x="452936" y="1373576"/>
                    </a:cubicBezTo>
                    <a:cubicBezTo>
                      <a:pt x="397137" y="1350327"/>
                      <a:pt x="345058" y="1319638"/>
                      <a:pt x="296700" y="1282439"/>
                    </a:cubicBezTo>
                    <a:cubicBezTo>
                      <a:pt x="273450" y="1263839"/>
                      <a:pt x="251131" y="1244310"/>
                      <a:pt x="230671" y="1223850"/>
                    </a:cubicBezTo>
                    <a:cubicBezTo>
                      <a:pt x="227881" y="1221060"/>
                      <a:pt x="225091" y="1218270"/>
                      <a:pt x="223231" y="1215480"/>
                    </a:cubicBezTo>
                    <a:cubicBezTo>
                      <a:pt x="242761" y="1208040"/>
                      <a:pt x="262290" y="1199671"/>
                      <a:pt x="284610" y="1189441"/>
                    </a:cubicBezTo>
                    <a:cubicBezTo>
                      <a:pt x="310649" y="1177351"/>
                      <a:pt x="335759" y="1164331"/>
                      <a:pt x="360868" y="1149452"/>
                    </a:cubicBezTo>
                    <a:cubicBezTo>
                      <a:pt x="412947" y="1119693"/>
                      <a:pt x="463165" y="1084354"/>
                      <a:pt x="508734" y="1046225"/>
                    </a:cubicBezTo>
                    <a:cubicBezTo>
                      <a:pt x="557093" y="1005305"/>
                      <a:pt x="598012" y="962526"/>
                      <a:pt x="629631" y="917888"/>
                    </a:cubicBezTo>
                    <a:cubicBezTo>
                      <a:pt x="660320" y="875109"/>
                      <a:pt x="681710" y="831400"/>
                      <a:pt x="693800" y="789551"/>
                    </a:cubicBezTo>
                    <a:cubicBezTo>
                      <a:pt x="693800" y="789551"/>
                      <a:pt x="693800" y="789551"/>
                      <a:pt x="693800" y="789551"/>
                    </a:cubicBezTo>
                    <a:lnTo>
                      <a:pt x="693800" y="789551"/>
                    </a:lnTo>
                    <a:lnTo>
                      <a:pt x="693800" y="789551"/>
                    </a:lnTo>
                    <a:lnTo>
                      <a:pt x="693800" y="789551"/>
                    </a:lnTo>
                    <a:cubicBezTo>
                      <a:pt x="693800" y="789551"/>
                      <a:pt x="693800" y="789551"/>
                      <a:pt x="693800" y="789551"/>
                    </a:cubicBezTo>
                    <a:lnTo>
                      <a:pt x="693800" y="789551"/>
                    </a:lnTo>
                    <a:cubicBezTo>
                      <a:pt x="694730" y="792341"/>
                      <a:pt x="695660" y="794200"/>
                      <a:pt x="697520" y="796991"/>
                    </a:cubicBezTo>
                    <a:cubicBezTo>
                      <a:pt x="704030" y="810010"/>
                      <a:pt x="711469" y="823960"/>
                      <a:pt x="720769" y="838840"/>
                    </a:cubicBezTo>
                    <a:cubicBezTo>
                      <a:pt x="733789" y="860229"/>
                      <a:pt x="748668" y="880689"/>
                      <a:pt x="762618" y="900218"/>
                    </a:cubicBezTo>
                    <a:cubicBezTo>
                      <a:pt x="785867" y="932767"/>
                      <a:pt x="809117" y="966246"/>
                      <a:pt x="826787" y="1003445"/>
                    </a:cubicBezTo>
                    <a:cubicBezTo>
                      <a:pt x="839806" y="1030415"/>
                      <a:pt x="847246" y="1059244"/>
                      <a:pt x="855616" y="1088074"/>
                    </a:cubicBezTo>
                    <a:lnTo>
                      <a:pt x="856546" y="1090863"/>
                    </a:lnTo>
                    <a:cubicBezTo>
                      <a:pt x="865845" y="1124342"/>
                      <a:pt x="873285" y="1155032"/>
                      <a:pt x="878865" y="1185721"/>
                    </a:cubicBezTo>
                    <a:cubicBezTo>
                      <a:pt x="888165" y="1237800"/>
                      <a:pt x="890955" y="1283369"/>
                      <a:pt x="887235" y="1325218"/>
                    </a:cubicBezTo>
                    <a:cubicBezTo>
                      <a:pt x="884445" y="1350327"/>
                      <a:pt x="879795" y="1372646"/>
                      <a:pt x="873285" y="1392176"/>
                    </a:cubicBezTo>
                    <a:cubicBezTo>
                      <a:pt x="870495" y="1399616"/>
                      <a:pt x="867706" y="1406125"/>
                      <a:pt x="863986" y="1412635"/>
                    </a:cubicBezTo>
                    <a:cubicBezTo>
                      <a:pt x="863056" y="1413566"/>
                      <a:pt x="863056" y="1414495"/>
                      <a:pt x="863056" y="1416355"/>
                    </a:cubicBezTo>
                    <a:cubicBezTo>
                      <a:pt x="863056" y="1416355"/>
                      <a:pt x="863056" y="1416355"/>
                      <a:pt x="863056" y="1416355"/>
                    </a:cubicBezTo>
                    <a:cubicBezTo>
                      <a:pt x="863056" y="1416355"/>
                      <a:pt x="863056" y="1416355"/>
                      <a:pt x="863056" y="1416355"/>
                    </a:cubicBezTo>
                    <a:cubicBezTo>
                      <a:pt x="863056" y="1416355"/>
                      <a:pt x="863056" y="1416355"/>
                      <a:pt x="863056" y="1416355"/>
                    </a:cubicBezTo>
                    <a:lnTo>
                      <a:pt x="863056" y="1416355"/>
                    </a:lnTo>
                    <a:cubicBezTo>
                      <a:pt x="863056" y="1416355"/>
                      <a:pt x="863056" y="1416355"/>
                      <a:pt x="863056" y="1416355"/>
                    </a:cubicBezTo>
                    <a:cubicBezTo>
                      <a:pt x="849106" y="1419145"/>
                      <a:pt x="835156" y="1421935"/>
                      <a:pt x="820277" y="1423795"/>
                    </a:cubicBezTo>
                    <a:cubicBezTo>
                      <a:pt x="787727" y="1425655"/>
                      <a:pt x="756108" y="1427515"/>
                      <a:pt x="724489" y="1427515"/>
                    </a:cubicBezTo>
                    <a:close/>
                    <a:moveTo>
                      <a:pt x="1277826" y="1156892"/>
                    </a:moveTo>
                    <a:cubicBezTo>
                      <a:pt x="1240626" y="1204321"/>
                      <a:pt x="1197847" y="1247100"/>
                      <a:pt x="1150419" y="1283369"/>
                    </a:cubicBezTo>
                    <a:cubicBezTo>
                      <a:pt x="1102990" y="1319638"/>
                      <a:pt x="1050911" y="1349397"/>
                      <a:pt x="996042" y="1373576"/>
                    </a:cubicBezTo>
                    <a:cubicBezTo>
                      <a:pt x="995112" y="1373576"/>
                      <a:pt x="995112" y="1373576"/>
                      <a:pt x="994183" y="1374507"/>
                    </a:cubicBezTo>
                    <a:lnTo>
                      <a:pt x="993252" y="1374507"/>
                    </a:lnTo>
                    <a:cubicBezTo>
                      <a:pt x="961633" y="1387526"/>
                      <a:pt x="929084" y="1397756"/>
                      <a:pt x="896535" y="1406125"/>
                    </a:cubicBezTo>
                    <a:cubicBezTo>
                      <a:pt x="891885" y="1407056"/>
                      <a:pt x="886305" y="1408916"/>
                      <a:pt x="881655" y="1409846"/>
                    </a:cubicBezTo>
                    <a:cubicBezTo>
                      <a:pt x="881655" y="1409846"/>
                      <a:pt x="881655" y="1409846"/>
                      <a:pt x="881655" y="1409846"/>
                    </a:cubicBezTo>
                    <a:cubicBezTo>
                      <a:pt x="881655" y="1409846"/>
                      <a:pt x="881655" y="1409846"/>
                      <a:pt x="881655" y="1409846"/>
                    </a:cubicBezTo>
                    <a:cubicBezTo>
                      <a:pt x="892815" y="1385666"/>
                      <a:pt x="900255" y="1359627"/>
                      <a:pt x="903975" y="1330797"/>
                    </a:cubicBezTo>
                    <a:cubicBezTo>
                      <a:pt x="907694" y="1301038"/>
                      <a:pt x="908624" y="1268489"/>
                      <a:pt x="904905" y="1231290"/>
                    </a:cubicBezTo>
                    <a:cubicBezTo>
                      <a:pt x="902115" y="1200601"/>
                      <a:pt x="896535" y="1168051"/>
                      <a:pt x="888165" y="1130852"/>
                    </a:cubicBezTo>
                    <a:cubicBezTo>
                      <a:pt x="881655" y="1102953"/>
                      <a:pt x="874215" y="1073194"/>
                      <a:pt x="863986" y="1040644"/>
                    </a:cubicBezTo>
                    <a:cubicBezTo>
                      <a:pt x="860266" y="1027625"/>
                      <a:pt x="856546" y="1017395"/>
                      <a:pt x="851896" y="1006235"/>
                    </a:cubicBezTo>
                    <a:cubicBezTo>
                      <a:pt x="847246" y="995076"/>
                      <a:pt x="841666" y="983916"/>
                      <a:pt x="835156" y="971826"/>
                    </a:cubicBezTo>
                    <a:cubicBezTo>
                      <a:pt x="823066" y="949507"/>
                      <a:pt x="808187" y="928117"/>
                      <a:pt x="794237" y="907658"/>
                    </a:cubicBezTo>
                    <a:cubicBezTo>
                      <a:pt x="789588" y="900218"/>
                      <a:pt x="784008" y="893708"/>
                      <a:pt x="779358" y="886268"/>
                    </a:cubicBezTo>
                    <a:lnTo>
                      <a:pt x="776568" y="882548"/>
                    </a:lnTo>
                    <a:cubicBezTo>
                      <a:pt x="754248" y="850929"/>
                      <a:pt x="730999" y="818380"/>
                      <a:pt x="714259" y="783041"/>
                    </a:cubicBezTo>
                    <a:lnTo>
                      <a:pt x="714259" y="782111"/>
                    </a:lnTo>
                    <a:lnTo>
                      <a:pt x="713329" y="781181"/>
                    </a:lnTo>
                    <a:cubicBezTo>
                      <a:pt x="710539" y="774671"/>
                      <a:pt x="707749" y="768161"/>
                      <a:pt x="705890" y="762581"/>
                    </a:cubicBezTo>
                    <a:cubicBezTo>
                      <a:pt x="704030" y="757931"/>
                      <a:pt x="702169" y="751422"/>
                      <a:pt x="700310" y="744912"/>
                    </a:cubicBezTo>
                    <a:cubicBezTo>
                      <a:pt x="700310" y="744912"/>
                      <a:pt x="700310" y="744912"/>
                      <a:pt x="700310" y="744912"/>
                    </a:cubicBezTo>
                    <a:cubicBezTo>
                      <a:pt x="700310" y="744912"/>
                      <a:pt x="700310" y="744912"/>
                      <a:pt x="700310" y="744912"/>
                    </a:cubicBezTo>
                    <a:lnTo>
                      <a:pt x="701240" y="741192"/>
                    </a:lnTo>
                    <a:lnTo>
                      <a:pt x="701240" y="741192"/>
                    </a:lnTo>
                    <a:cubicBezTo>
                      <a:pt x="701240" y="741192"/>
                      <a:pt x="701240" y="741192"/>
                      <a:pt x="701240" y="741192"/>
                    </a:cubicBezTo>
                    <a:lnTo>
                      <a:pt x="701240" y="741192"/>
                    </a:lnTo>
                    <a:lnTo>
                      <a:pt x="701240" y="741192"/>
                    </a:lnTo>
                    <a:cubicBezTo>
                      <a:pt x="738439" y="734682"/>
                      <a:pt x="775638" y="731892"/>
                      <a:pt x="813767" y="731892"/>
                    </a:cubicBezTo>
                    <a:cubicBezTo>
                      <a:pt x="830506" y="731892"/>
                      <a:pt x="846316" y="732822"/>
                      <a:pt x="862126" y="733752"/>
                    </a:cubicBezTo>
                    <a:cubicBezTo>
                      <a:pt x="865845" y="733752"/>
                      <a:pt x="870495" y="734682"/>
                      <a:pt x="874215" y="734682"/>
                    </a:cubicBezTo>
                    <a:lnTo>
                      <a:pt x="872355" y="734682"/>
                    </a:lnTo>
                    <a:cubicBezTo>
                      <a:pt x="930014" y="740262"/>
                      <a:pt x="985812" y="753282"/>
                      <a:pt x="1039751" y="772811"/>
                    </a:cubicBezTo>
                    <a:cubicBezTo>
                      <a:pt x="1089040" y="791411"/>
                      <a:pt x="1134609" y="815590"/>
                      <a:pt x="1176458" y="845349"/>
                    </a:cubicBezTo>
                    <a:cubicBezTo>
                      <a:pt x="1214587" y="873249"/>
                      <a:pt x="1249926" y="904868"/>
                      <a:pt x="1279685" y="940207"/>
                    </a:cubicBezTo>
                    <a:cubicBezTo>
                      <a:pt x="1291775" y="955087"/>
                      <a:pt x="1303865" y="970896"/>
                      <a:pt x="1315025" y="987636"/>
                    </a:cubicBezTo>
                    <a:cubicBezTo>
                      <a:pt x="1320604" y="995076"/>
                      <a:pt x="1325254" y="1003445"/>
                      <a:pt x="1331764" y="1013675"/>
                    </a:cubicBezTo>
                    <a:cubicBezTo>
                      <a:pt x="1337344" y="1022975"/>
                      <a:pt x="1342924" y="1033205"/>
                      <a:pt x="1347574" y="1043434"/>
                    </a:cubicBezTo>
                    <a:lnTo>
                      <a:pt x="1347574" y="1043434"/>
                    </a:lnTo>
                    <a:lnTo>
                      <a:pt x="1347574" y="1043434"/>
                    </a:lnTo>
                    <a:cubicBezTo>
                      <a:pt x="1347574" y="1043434"/>
                      <a:pt x="1347574" y="1043434"/>
                      <a:pt x="1347574" y="1043434"/>
                    </a:cubicBezTo>
                    <a:cubicBezTo>
                      <a:pt x="1347574" y="1043434"/>
                      <a:pt x="1347574" y="1043434"/>
                      <a:pt x="1347574" y="1043434"/>
                    </a:cubicBezTo>
                    <a:lnTo>
                      <a:pt x="1347574" y="1043434"/>
                    </a:lnTo>
                    <a:cubicBezTo>
                      <a:pt x="1328974" y="1083424"/>
                      <a:pt x="1304795" y="1121553"/>
                      <a:pt x="1277826" y="1156892"/>
                    </a:cubicBezTo>
                    <a:close/>
                    <a:moveTo>
                      <a:pt x="1417322" y="823030"/>
                    </a:moveTo>
                    <a:cubicBezTo>
                      <a:pt x="1408952" y="884408"/>
                      <a:pt x="1392213" y="943927"/>
                      <a:pt x="1368963" y="1000656"/>
                    </a:cubicBezTo>
                    <a:cubicBezTo>
                      <a:pt x="1367103" y="1004376"/>
                      <a:pt x="1365243" y="1009026"/>
                      <a:pt x="1363383" y="1012745"/>
                    </a:cubicBezTo>
                    <a:cubicBezTo>
                      <a:pt x="1363383" y="1013675"/>
                      <a:pt x="1362453" y="1013675"/>
                      <a:pt x="1362453" y="1014605"/>
                    </a:cubicBezTo>
                    <a:cubicBezTo>
                      <a:pt x="1362453" y="1014605"/>
                      <a:pt x="1362453" y="1014605"/>
                      <a:pt x="1362453" y="1014605"/>
                    </a:cubicBezTo>
                    <a:cubicBezTo>
                      <a:pt x="1362453" y="1014605"/>
                      <a:pt x="1362453" y="1014605"/>
                      <a:pt x="1362453" y="1014605"/>
                    </a:cubicBezTo>
                    <a:cubicBezTo>
                      <a:pt x="1361523" y="1011815"/>
                      <a:pt x="1359663" y="1009026"/>
                      <a:pt x="1357803" y="1006235"/>
                    </a:cubicBezTo>
                    <a:cubicBezTo>
                      <a:pt x="1353153" y="997866"/>
                      <a:pt x="1348504" y="990426"/>
                      <a:pt x="1342924" y="981126"/>
                    </a:cubicBezTo>
                    <a:cubicBezTo>
                      <a:pt x="1333624" y="966246"/>
                      <a:pt x="1323394" y="952297"/>
                      <a:pt x="1312235" y="936487"/>
                    </a:cubicBezTo>
                    <a:cubicBezTo>
                      <a:pt x="1290845" y="908588"/>
                      <a:pt x="1265736" y="882548"/>
                      <a:pt x="1238766" y="858369"/>
                    </a:cubicBezTo>
                    <a:cubicBezTo>
                      <a:pt x="1186688" y="812800"/>
                      <a:pt x="1126239" y="776531"/>
                      <a:pt x="1058351" y="750492"/>
                    </a:cubicBezTo>
                    <a:cubicBezTo>
                      <a:pt x="1000692" y="728172"/>
                      <a:pt x="939314" y="714223"/>
                      <a:pt x="876075" y="708643"/>
                    </a:cubicBezTo>
                    <a:cubicBezTo>
                      <a:pt x="855616" y="706783"/>
                      <a:pt x="835156" y="705853"/>
                      <a:pt x="814697" y="705853"/>
                    </a:cubicBezTo>
                    <a:cubicBezTo>
                      <a:pt x="804467" y="705853"/>
                      <a:pt x="794237" y="705853"/>
                      <a:pt x="784008" y="706783"/>
                    </a:cubicBezTo>
                    <a:cubicBezTo>
                      <a:pt x="757968" y="707713"/>
                      <a:pt x="731929" y="710503"/>
                      <a:pt x="704030" y="715152"/>
                    </a:cubicBezTo>
                    <a:cubicBezTo>
                      <a:pt x="702169" y="715152"/>
                      <a:pt x="701240" y="716082"/>
                      <a:pt x="699380" y="716082"/>
                    </a:cubicBezTo>
                    <a:cubicBezTo>
                      <a:pt x="699380" y="716082"/>
                      <a:pt x="699380" y="716082"/>
                      <a:pt x="699380" y="716082"/>
                    </a:cubicBezTo>
                    <a:cubicBezTo>
                      <a:pt x="699380" y="716082"/>
                      <a:pt x="699380" y="716082"/>
                      <a:pt x="699380" y="716082"/>
                    </a:cubicBezTo>
                    <a:lnTo>
                      <a:pt x="699380" y="716082"/>
                    </a:lnTo>
                    <a:cubicBezTo>
                      <a:pt x="702169" y="690043"/>
                      <a:pt x="708679" y="663074"/>
                      <a:pt x="717049" y="636104"/>
                    </a:cubicBezTo>
                    <a:cubicBezTo>
                      <a:pt x="719839" y="628665"/>
                      <a:pt x="721699" y="621225"/>
                      <a:pt x="724489" y="613785"/>
                    </a:cubicBezTo>
                    <a:lnTo>
                      <a:pt x="724489" y="613785"/>
                    </a:lnTo>
                    <a:cubicBezTo>
                      <a:pt x="742159" y="566356"/>
                      <a:pt x="767268" y="519857"/>
                      <a:pt x="799817" y="473358"/>
                    </a:cubicBezTo>
                    <a:cubicBezTo>
                      <a:pt x="828646" y="432439"/>
                      <a:pt x="863056" y="394310"/>
                      <a:pt x="900255" y="359901"/>
                    </a:cubicBezTo>
                    <a:cubicBezTo>
                      <a:pt x="909555" y="351532"/>
                      <a:pt x="918854" y="343162"/>
                      <a:pt x="928154" y="334792"/>
                    </a:cubicBezTo>
                    <a:lnTo>
                      <a:pt x="927224" y="335722"/>
                    </a:lnTo>
                    <a:cubicBezTo>
                      <a:pt x="970003" y="299453"/>
                      <a:pt x="1015572" y="270623"/>
                      <a:pt x="1062071" y="248304"/>
                    </a:cubicBezTo>
                    <a:cubicBezTo>
                      <a:pt x="1101130" y="229704"/>
                      <a:pt x="1140189" y="216685"/>
                      <a:pt x="1178318" y="210175"/>
                    </a:cubicBezTo>
                    <a:cubicBezTo>
                      <a:pt x="1180178" y="210175"/>
                      <a:pt x="1181108" y="210175"/>
                      <a:pt x="1182968" y="209245"/>
                    </a:cubicBezTo>
                    <a:cubicBezTo>
                      <a:pt x="1184828" y="209245"/>
                      <a:pt x="1185758" y="209245"/>
                      <a:pt x="1187618" y="208315"/>
                    </a:cubicBezTo>
                    <a:lnTo>
                      <a:pt x="1187618" y="208315"/>
                    </a:lnTo>
                    <a:lnTo>
                      <a:pt x="1187618" y="208315"/>
                    </a:lnTo>
                    <a:cubicBezTo>
                      <a:pt x="1187618" y="208315"/>
                      <a:pt x="1187618" y="208315"/>
                      <a:pt x="1187618" y="208315"/>
                    </a:cubicBezTo>
                    <a:cubicBezTo>
                      <a:pt x="1195987" y="215755"/>
                      <a:pt x="1204357" y="224125"/>
                      <a:pt x="1211797" y="231564"/>
                    </a:cubicBezTo>
                    <a:cubicBezTo>
                      <a:pt x="1232256" y="252024"/>
                      <a:pt x="1253646" y="275273"/>
                      <a:pt x="1273176" y="300383"/>
                    </a:cubicBezTo>
                    <a:cubicBezTo>
                      <a:pt x="1311305" y="350602"/>
                      <a:pt x="1342924" y="404540"/>
                      <a:pt x="1368033" y="462199"/>
                    </a:cubicBezTo>
                    <a:cubicBezTo>
                      <a:pt x="1389423" y="514278"/>
                      <a:pt x="1405232" y="568216"/>
                      <a:pt x="1414532" y="620295"/>
                    </a:cubicBezTo>
                    <a:cubicBezTo>
                      <a:pt x="1414532" y="622155"/>
                      <a:pt x="1415462" y="623085"/>
                      <a:pt x="1417322" y="625875"/>
                    </a:cubicBezTo>
                    <a:cubicBezTo>
                      <a:pt x="1417322" y="625875"/>
                      <a:pt x="1418252" y="626805"/>
                      <a:pt x="1418252" y="626805"/>
                    </a:cubicBezTo>
                    <a:cubicBezTo>
                      <a:pt x="1418252" y="626805"/>
                      <a:pt x="1418252" y="626805"/>
                      <a:pt x="1418252" y="626805"/>
                    </a:cubicBezTo>
                    <a:cubicBezTo>
                      <a:pt x="1418252" y="626805"/>
                      <a:pt x="1418252" y="626805"/>
                      <a:pt x="1418252" y="626805"/>
                    </a:cubicBezTo>
                    <a:lnTo>
                      <a:pt x="1419182" y="630525"/>
                    </a:lnTo>
                    <a:cubicBezTo>
                      <a:pt x="1425692" y="695623"/>
                      <a:pt x="1425692" y="759792"/>
                      <a:pt x="1417322" y="823030"/>
                    </a:cubicBezTo>
                    <a:close/>
                  </a:path>
                </a:pathLst>
              </a:custGeom>
              <a:solidFill>
                <a:srgbClr val="0E0E0E"/>
              </a:solidFill>
              <a:ln w="93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xmlns="" id="{1A3E64C1-47AF-993C-DBFC-4DC2223BFBEF}"/>
                  </a:ext>
                </a:extLst>
              </p:cNvPr>
              <p:cNvSpPr/>
              <p:nvPr/>
            </p:nvSpPr>
            <p:spPr>
              <a:xfrm>
                <a:off x="3270961" y="4342237"/>
                <a:ext cx="1327774" cy="1380085"/>
              </a:xfrm>
              <a:custGeom>
                <a:avLst/>
                <a:gdLst>
                  <a:gd name="connsiteX0" fmla="*/ 929745 w 1327774"/>
                  <a:gd name="connsiteY0" fmla="*/ 265044 h 1380085"/>
                  <a:gd name="connsiteX1" fmla="*/ 1045062 w 1327774"/>
                  <a:gd name="connsiteY1" fmla="*/ 194365 h 1380085"/>
                  <a:gd name="connsiteX2" fmla="*/ 1104580 w 1327774"/>
                  <a:gd name="connsiteY2" fmla="*/ 171116 h 1380085"/>
                  <a:gd name="connsiteX3" fmla="*/ 1134340 w 1327774"/>
                  <a:gd name="connsiteY3" fmla="*/ 162746 h 1380085"/>
                  <a:gd name="connsiteX4" fmla="*/ 1143640 w 1327774"/>
                  <a:gd name="connsiteY4" fmla="*/ 160886 h 1380085"/>
                  <a:gd name="connsiteX5" fmla="*/ 1122250 w 1327774"/>
                  <a:gd name="connsiteY5" fmla="*/ 143216 h 1380085"/>
                  <a:gd name="connsiteX6" fmla="*/ 967874 w 1327774"/>
                  <a:gd name="connsiteY6" fmla="*/ 53939 h 1380085"/>
                  <a:gd name="connsiteX7" fmla="*/ 793038 w 1327774"/>
                  <a:gd name="connsiteY7" fmla="*/ 6510 h 1380085"/>
                  <a:gd name="connsiteX8" fmla="*/ 698180 w 1327774"/>
                  <a:gd name="connsiteY8" fmla="*/ 0 h 1380085"/>
                  <a:gd name="connsiteX9" fmla="*/ 604253 w 1327774"/>
                  <a:gd name="connsiteY9" fmla="*/ 6510 h 1380085"/>
                  <a:gd name="connsiteX10" fmla="*/ 429417 w 1327774"/>
                  <a:gd name="connsiteY10" fmla="*/ 53939 h 1380085"/>
                  <a:gd name="connsiteX11" fmla="*/ 429417 w 1327774"/>
                  <a:gd name="connsiteY11" fmla="*/ 53939 h 1380085"/>
                  <a:gd name="connsiteX12" fmla="*/ 429417 w 1327774"/>
                  <a:gd name="connsiteY12" fmla="*/ 53939 h 1380085"/>
                  <a:gd name="connsiteX13" fmla="*/ 427557 w 1327774"/>
                  <a:gd name="connsiteY13" fmla="*/ 54869 h 1380085"/>
                  <a:gd name="connsiteX14" fmla="*/ 429417 w 1327774"/>
                  <a:gd name="connsiteY14" fmla="*/ 54869 h 1380085"/>
                  <a:gd name="connsiteX15" fmla="*/ 308520 w 1327774"/>
                  <a:gd name="connsiteY15" fmla="*/ 119967 h 1380085"/>
                  <a:gd name="connsiteX16" fmla="*/ 368038 w 1327774"/>
                  <a:gd name="connsiteY16" fmla="*/ 152516 h 1380085"/>
                  <a:gd name="connsiteX17" fmla="*/ 440577 w 1327774"/>
                  <a:gd name="connsiteY17" fmla="*/ 207385 h 1380085"/>
                  <a:gd name="connsiteX18" fmla="*/ 504745 w 1327774"/>
                  <a:gd name="connsiteY18" fmla="*/ 272483 h 1380085"/>
                  <a:gd name="connsiteX19" fmla="*/ 561474 w 1327774"/>
                  <a:gd name="connsiteY19" fmla="*/ 346881 h 1380085"/>
                  <a:gd name="connsiteX20" fmla="*/ 611692 w 1327774"/>
                  <a:gd name="connsiteY20" fmla="*/ 432439 h 1380085"/>
                  <a:gd name="connsiteX21" fmla="*/ 650752 w 1327774"/>
                  <a:gd name="connsiteY21" fmla="*/ 522647 h 1380085"/>
                  <a:gd name="connsiteX22" fmla="*/ 674931 w 1327774"/>
                  <a:gd name="connsiteY22" fmla="*/ 610065 h 1380085"/>
                  <a:gd name="connsiteX23" fmla="*/ 676791 w 1327774"/>
                  <a:gd name="connsiteY23" fmla="*/ 621225 h 1380085"/>
                  <a:gd name="connsiteX24" fmla="*/ 742819 w 1327774"/>
                  <a:gd name="connsiteY24" fmla="*/ 472428 h 1380085"/>
                  <a:gd name="connsiteX25" fmla="*/ 929745 w 1327774"/>
                  <a:gd name="connsiteY25" fmla="*/ 265044 h 1380085"/>
                  <a:gd name="connsiteX26" fmla="*/ 585653 w 1327774"/>
                  <a:gd name="connsiteY26" fmla="*/ 742122 h 1380085"/>
                  <a:gd name="connsiteX27" fmla="*/ 485216 w 1327774"/>
                  <a:gd name="connsiteY27" fmla="*/ 761651 h 1380085"/>
                  <a:gd name="connsiteX28" fmla="*/ 410817 w 1327774"/>
                  <a:gd name="connsiteY28" fmla="*/ 765371 h 1380085"/>
                  <a:gd name="connsiteX29" fmla="*/ 340139 w 1327774"/>
                  <a:gd name="connsiteY29" fmla="*/ 761651 h 1380085"/>
                  <a:gd name="connsiteX30" fmla="*/ 199713 w 1327774"/>
                  <a:gd name="connsiteY30" fmla="*/ 733752 h 1380085"/>
                  <a:gd name="connsiteX31" fmla="*/ 76956 w 1327774"/>
                  <a:gd name="connsiteY31" fmla="*/ 672373 h 1380085"/>
                  <a:gd name="connsiteX32" fmla="*/ 31387 w 1327774"/>
                  <a:gd name="connsiteY32" fmla="*/ 630524 h 1380085"/>
                  <a:gd name="connsiteX33" fmla="*/ 11857 w 1327774"/>
                  <a:gd name="connsiteY33" fmla="*/ 605415 h 1380085"/>
                  <a:gd name="connsiteX34" fmla="*/ 7207 w 1327774"/>
                  <a:gd name="connsiteY34" fmla="*/ 597975 h 1380085"/>
                  <a:gd name="connsiteX35" fmla="*/ 7207 w 1327774"/>
                  <a:gd name="connsiteY35" fmla="*/ 597975 h 1380085"/>
                  <a:gd name="connsiteX36" fmla="*/ 7207 w 1327774"/>
                  <a:gd name="connsiteY36" fmla="*/ 597975 h 1380085"/>
                  <a:gd name="connsiteX37" fmla="*/ 6277 w 1327774"/>
                  <a:gd name="connsiteY37" fmla="*/ 604485 h 1380085"/>
                  <a:gd name="connsiteX38" fmla="*/ 6277 w 1327774"/>
                  <a:gd name="connsiteY38" fmla="*/ 791410 h 1380085"/>
                  <a:gd name="connsiteX39" fmla="*/ 6277 w 1327774"/>
                  <a:gd name="connsiteY39" fmla="*/ 789551 h 1380085"/>
                  <a:gd name="connsiteX40" fmla="*/ 54636 w 1327774"/>
                  <a:gd name="connsiteY40" fmla="*/ 969036 h 1380085"/>
                  <a:gd name="connsiteX41" fmla="*/ 54636 w 1327774"/>
                  <a:gd name="connsiteY41" fmla="*/ 969966 h 1380085"/>
                  <a:gd name="connsiteX42" fmla="*/ 144844 w 1327774"/>
                  <a:gd name="connsiteY42" fmla="*/ 1124342 h 1380085"/>
                  <a:gd name="connsiteX43" fmla="*/ 179253 w 1327774"/>
                  <a:gd name="connsiteY43" fmla="*/ 1165261 h 1380085"/>
                  <a:gd name="connsiteX44" fmla="*/ 180183 w 1327774"/>
                  <a:gd name="connsiteY44" fmla="*/ 1165261 h 1380085"/>
                  <a:gd name="connsiteX45" fmla="*/ 254581 w 1327774"/>
                  <a:gd name="connsiteY45" fmla="*/ 1134572 h 1380085"/>
                  <a:gd name="connsiteX46" fmla="*/ 253651 w 1327774"/>
                  <a:gd name="connsiteY46" fmla="*/ 1134572 h 1380085"/>
                  <a:gd name="connsiteX47" fmla="*/ 468476 w 1327774"/>
                  <a:gd name="connsiteY47" fmla="*/ 997865 h 1380085"/>
                  <a:gd name="connsiteX48" fmla="*/ 467546 w 1327774"/>
                  <a:gd name="connsiteY48" fmla="*/ 998795 h 1380085"/>
                  <a:gd name="connsiteX49" fmla="*/ 586583 w 1327774"/>
                  <a:gd name="connsiteY49" fmla="*/ 872319 h 1380085"/>
                  <a:gd name="connsiteX50" fmla="*/ 637732 w 1327774"/>
                  <a:gd name="connsiteY50" fmla="*/ 777461 h 1380085"/>
                  <a:gd name="connsiteX51" fmla="*/ 636802 w 1327774"/>
                  <a:gd name="connsiteY51" fmla="*/ 778391 h 1380085"/>
                  <a:gd name="connsiteX52" fmla="*/ 653541 w 1327774"/>
                  <a:gd name="connsiteY52" fmla="*/ 715152 h 1380085"/>
                  <a:gd name="connsiteX53" fmla="*/ 585653 w 1327774"/>
                  <a:gd name="connsiteY53" fmla="*/ 742122 h 1380085"/>
                  <a:gd name="connsiteX54" fmla="*/ 1310105 w 1327774"/>
                  <a:gd name="connsiteY54" fmla="*/ 982986 h 1380085"/>
                  <a:gd name="connsiteX55" fmla="*/ 1293366 w 1327774"/>
                  <a:gd name="connsiteY55" fmla="*/ 956946 h 1380085"/>
                  <a:gd name="connsiteX56" fmla="*/ 1258027 w 1327774"/>
                  <a:gd name="connsiteY56" fmla="*/ 909518 h 1380085"/>
                  <a:gd name="connsiteX57" fmla="*/ 1154799 w 1327774"/>
                  <a:gd name="connsiteY57" fmla="*/ 814660 h 1380085"/>
                  <a:gd name="connsiteX58" fmla="*/ 1018093 w 1327774"/>
                  <a:gd name="connsiteY58" fmla="*/ 742122 h 1380085"/>
                  <a:gd name="connsiteX59" fmla="*/ 850697 w 1327774"/>
                  <a:gd name="connsiteY59" fmla="*/ 703993 h 1380085"/>
                  <a:gd name="connsiteX60" fmla="*/ 854417 w 1327774"/>
                  <a:gd name="connsiteY60" fmla="*/ 704923 h 1380085"/>
                  <a:gd name="connsiteX61" fmla="*/ 792108 w 1327774"/>
                  <a:gd name="connsiteY61" fmla="*/ 702133 h 1380085"/>
                  <a:gd name="connsiteX62" fmla="*/ 679581 w 1327774"/>
                  <a:gd name="connsiteY62" fmla="*/ 711433 h 1380085"/>
                  <a:gd name="connsiteX63" fmla="*/ 678651 w 1327774"/>
                  <a:gd name="connsiteY63" fmla="*/ 715152 h 1380085"/>
                  <a:gd name="connsiteX64" fmla="*/ 684231 w 1327774"/>
                  <a:gd name="connsiteY64" fmla="*/ 732822 h 1380085"/>
                  <a:gd name="connsiteX65" fmla="*/ 691671 w 1327774"/>
                  <a:gd name="connsiteY65" fmla="*/ 751421 h 1380085"/>
                  <a:gd name="connsiteX66" fmla="*/ 692601 w 1327774"/>
                  <a:gd name="connsiteY66" fmla="*/ 752352 h 1380085"/>
                  <a:gd name="connsiteX67" fmla="*/ 692601 w 1327774"/>
                  <a:gd name="connsiteY67" fmla="*/ 753282 h 1380085"/>
                  <a:gd name="connsiteX68" fmla="*/ 754909 w 1327774"/>
                  <a:gd name="connsiteY68" fmla="*/ 852789 h 1380085"/>
                  <a:gd name="connsiteX69" fmla="*/ 757699 w 1327774"/>
                  <a:gd name="connsiteY69" fmla="*/ 856509 h 1380085"/>
                  <a:gd name="connsiteX70" fmla="*/ 772578 w 1327774"/>
                  <a:gd name="connsiteY70" fmla="*/ 877898 h 1380085"/>
                  <a:gd name="connsiteX71" fmla="*/ 813498 w 1327774"/>
                  <a:gd name="connsiteY71" fmla="*/ 942067 h 1380085"/>
                  <a:gd name="connsiteX72" fmla="*/ 830237 w 1327774"/>
                  <a:gd name="connsiteY72" fmla="*/ 976476 h 1380085"/>
                  <a:gd name="connsiteX73" fmla="*/ 842327 w 1327774"/>
                  <a:gd name="connsiteY73" fmla="*/ 1010885 h 1380085"/>
                  <a:gd name="connsiteX74" fmla="*/ 866506 w 1327774"/>
                  <a:gd name="connsiteY74" fmla="*/ 1101093 h 1380085"/>
                  <a:gd name="connsiteX75" fmla="*/ 883246 w 1327774"/>
                  <a:gd name="connsiteY75" fmla="*/ 1201531 h 1380085"/>
                  <a:gd name="connsiteX76" fmla="*/ 882316 w 1327774"/>
                  <a:gd name="connsiteY76" fmla="*/ 1301038 h 1380085"/>
                  <a:gd name="connsiteX77" fmla="*/ 859996 w 1327774"/>
                  <a:gd name="connsiteY77" fmla="*/ 1380086 h 1380085"/>
                  <a:gd name="connsiteX78" fmla="*/ 971594 w 1327774"/>
                  <a:gd name="connsiteY78" fmla="*/ 1344747 h 1380085"/>
                  <a:gd name="connsiteX79" fmla="*/ 972524 w 1327774"/>
                  <a:gd name="connsiteY79" fmla="*/ 1344747 h 1380085"/>
                  <a:gd name="connsiteX80" fmla="*/ 974384 w 1327774"/>
                  <a:gd name="connsiteY80" fmla="*/ 1343817 h 1380085"/>
                  <a:gd name="connsiteX81" fmla="*/ 1128760 w 1327774"/>
                  <a:gd name="connsiteY81" fmla="*/ 1253609 h 1380085"/>
                  <a:gd name="connsiteX82" fmla="*/ 1256167 w 1327774"/>
                  <a:gd name="connsiteY82" fmla="*/ 1127133 h 1380085"/>
                  <a:gd name="connsiteX83" fmla="*/ 1327775 w 1327774"/>
                  <a:gd name="connsiteY83" fmla="*/ 1013675 h 1380085"/>
                  <a:gd name="connsiteX84" fmla="*/ 1310105 w 1327774"/>
                  <a:gd name="connsiteY84" fmla="*/ 982986 h 138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1327774" h="1380085">
                    <a:moveTo>
                      <a:pt x="929745" y="265044"/>
                    </a:moveTo>
                    <a:cubicBezTo>
                      <a:pt x="967874" y="236214"/>
                      <a:pt x="1006933" y="212965"/>
                      <a:pt x="1045062" y="194365"/>
                    </a:cubicBezTo>
                    <a:cubicBezTo>
                      <a:pt x="1065521" y="185065"/>
                      <a:pt x="1085051" y="176696"/>
                      <a:pt x="1104580" y="171116"/>
                    </a:cubicBezTo>
                    <a:cubicBezTo>
                      <a:pt x="1115740" y="167396"/>
                      <a:pt x="1125040" y="164606"/>
                      <a:pt x="1134340" y="162746"/>
                    </a:cubicBezTo>
                    <a:cubicBezTo>
                      <a:pt x="1137130" y="161816"/>
                      <a:pt x="1140849" y="160886"/>
                      <a:pt x="1143640" y="160886"/>
                    </a:cubicBezTo>
                    <a:cubicBezTo>
                      <a:pt x="1137130" y="155306"/>
                      <a:pt x="1130620" y="149726"/>
                      <a:pt x="1122250" y="143216"/>
                    </a:cubicBezTo>
                    <a:cubicBezTo>
                      <a:pt x="1074821" y="106947"/>
                      <a:pt x="1022742" y="77188"/>
                      <a:pt x="967874" y="53939"/>
                    </a:cubicBezTo>
                    <a:cubicBezTo>
                      <a:pt x="912075" y="30689"/>
                      <a:pt x="853487" y="14879"/>
                      <a:pt x="793038" y="6510"/>
                    </a:cubicBezTo>
                    <a:cubicBezTo>
                      <a:pt x="761419" y="2790"/>
                      <a:pt x="729800" y="0"/>
                      <a:pt x="698180" y="0"/>
                    </a:cubicBezTo>
                    <a:cubicBezTo>
                      <a:pt x="666561" y="0"/>
                      <a:pt x="634942" y="1860"/>
                      <a:pt x="604253" y="6510"/>
                    </a:cubicBezTo>
                    <a:cubicBezTo>
                      <a:pt x="543804" y="14879"/>
                      <a:pt x="485216" y="30689"/>
                      <a:pt x="429417" y="53939"/>
                    </a:cubicBezTo>
                    <a:cubicBezTo>
                      <a:pt x="429417" y="53939"/>
                      <a:pt x="429417" y="53939"/>
                      <a:pt x="429417" y="53939"/>
                    </a:cubicBezTo>
                    <a:cubicBezTo>
                      <a:pt x="429417" y="53939"/>
                      <a:pt x="429417" y="53939"/>
                      <a:pt x="429417" y="53939"/>
                    </a:cubicBezTo>
                    <a:cubicBezTo>
                      <a:pt x="428487" y="53939"/>
                      <a:pt x="427557" y="54869"/>
                      <a:pt x="427557" y="54869"/>
                    </a:cubicBezTo>
                    <a:lnTo>
                      <a:pt x="429417" y="54869"/>
                    </a:lnTo>
                    <a:cubicBezTo>
                      <a:pt x="387568" y="72538"/>
                      <a:pt x="346649" y="94858"/>
                      <a:pt x="308520" y="119967"/>
                    </a:cubicBezTo>
                    <a:cubicBezTo>
                      <a:pt x="328979" y="129267"/>
                      <a:pt x="348509" y="140426"/>
                      <a:pt x="368038" y="152516"/>
                    </a:cubicBezTo>
                    <a:cubicBezTo>
                      <a:pt x="393148" y="169256"/>
                      <a:pt x="418257" y="187855"/>
                      <a:pt x="440577" y="207385"/>
                    </a:cubicBezTo>
                    <a:cubicBezTo>
                      <a:pt x="462896" y="227844"/>
                      <a:pt x="485216" y="249234"/>
                      <a:pt x="504745" y="272483"/>
                    </a:cubicBezTo>
                    <a:cubicBezTo>
                      <a:pt x="526134" y="297593"/>
                      <a:pt x="545664" y="321772"/>
                      <a:pt x="561474" y="346881"/>
                    </a:cubicBezTo>
                    <a:cubicBezTo>
                      <a:pt x="580073" y="374781"/>
                      <a:pt x="596813" y="402680"/>
                      <a:pt x="611692" y="432439"/>
                    </a:cubicBezTo>
                    <a:cubicBezTo>
                      <a:pt x="627502" y="463129"/>
                      <a:pt x="640522" y="493818"/>
                      <a:pt x="650752" y="522647"/>
                    </a:cubicBezTo>
                    <a:cubicBezTo>
                      <a:pt x="661911" y="554266"/>
                      <a:pt x="669351" y="583096"/>
                      <a:pt x="674931" y="610065"/>
                    </a:cubicBezTo>
                    <a:cubicBezTo>
                      <a:pt x="675861" y="613785"/>
                      <a:pt x="675861" y="617505"/>
                      <a:pt x="676791" y="621225"/>
                    </a:cubicBezTo>
                    <a:cubicBezTo>
                      <a:pt x="690741" y="571936"/>
                      <a:pt x="712130" y="521717"/>
                      <a:pt x="742819" y="472428"/>
                    </a:cubicBezTo>
                    <a:cubicBezTo>
                      <a:pt x="790248" y="392450"/>
                      <a:pt x="855347" y="321772"/>
                      <a:pt x="929745" y="265044"/>
                    </a:cubicBezTo>
                    <a:close/>
                    <a:moveTo>
                      <a:pt x="585653" y="742122"/>
                    </a:moveTo>
                    <a:cubicBezTo>
                      <a:pt x="554964" y="751421"/>
                      <a:pt x="521485" y="757001"/>
                      <a:pt x="485216" y="761651"/>
                    </a:cubicBezTo>
                    <a:cubicBezTo>
                      <a:pt x="461036" y="764441"/>
                      <a:pt x="435927" y="765371"/>
                      <a:pt x="410817" y="765371"/>
                    </a:cubicBezTo>
                    <a:cubicBezTo>
                      <a:pt x="387568" y="765371"/>
                      <a:pt x="364319" y="764441"/>
                      <a:pt x="340139" y="761651"/>
                    </a:cubicBezTo>
                    <a:cubicBezTo>
                      <a:pt x="289920" y="757001"/>
                      <a:pt x="242491" y="747702"/>
                      <a:pt x="199713" y="733752"/>
                    </a:cubicBezTo>
                    <a:cubicBezTo>
                      <a:pt x="151354" y="717942"/>
                      <a:pt x="111365" y="697483"/>
                      <a:pt x="76956" y="672373"/>
                    </a:cubicBezTo>
                    <a:cubicBezTo>
                      <a:pt x="59286" y="659354"/>
                      <a:pt x="43476" y="645404"/>
                      <a:pt x="31387" y="630524"/>
                    </a:cubicBezTo>
                    <a:cubicBezTo>
                      <a:pt x="23017" y="621225"/>
                      <a:pt x="17437" y="612855"/>
                      <a:pt x="11857" y="605415"/>
                    </a:cubicBezTo>
                    <a:cubicBezTo>
                      <a:pt x="9997" y="602625"/>
                      <a:pt x="9067" y="600765"/>
                      <a:pt x="7207" y="597975"/>
                    </a:cubicBezTo>
                    <a:lnTo>
                      <a:pt x="7207" y="597975"/>
                    </a:lnTo>
                    <a:lnTo>
                      <a:pt x="7207" y="597975"/>
                    </a:lnTo>
                    <a:lnTo>
                      <a:pt x="6277" y="604485"/>
                    </a:lnTo>
                    <a:cubicBezTo>
                      <a:pt x="-2092" y="666794"/>
                      <a:pt x="-2092" y="729102"/>
                      <a:pt x="6277" y="791410"/>
                    </a:cubicBezTo>
                    <a:lnTo>
                      <a:pt x="6277" y="789551"/>
                    </a:lnTo>
                    <a:cubicBezTo>
                      <a:pt x="14647" y="850929"/>
                      <a:pt x="30457" y="911378"/>
                      <a:pt x="54636" y="969036"/>
                    </a:cubicBezTo>
                    <a:lnTo>
                      <a:pt x="54636" y="969966"/>
                    </a:lnTo>
                    <a:cubicBezTo>
                      <a:pt x="77886" y="1024835"/>
                      <a:pt x="108575" y="1076914"/>
                      <a:pt x="144844" y="1124342"/>
                    </a:cubicBezTo>
                    <a:cubicBezTo>
                      <a:pt x="156004" y="1138292"/>
                      <a:pt x="167164" y="1152241"/>
                      <a:pt x="179253" y="1165261"/>
                    </a:cubicBezTo>
                    <a:lnTo>
                      <a:pt x="180183" y="1165261"/>
                    </a:lnTo>
                    <a:cubicBezTo>
                      <a:pt x="205292" y="1155962"/>
                      <a:pt x="230402" y="1145732"/>
                      <a:pt x="254581" y="1134572"/>
                    </a:cubicBezTo>
                    <a:lnTo>
                      <a:pt x="253651" y="1134572"/>
                    </a:lnTo>
                    <a:cubicBezTo>
                      <a:pt x="331769" y="1098303"/>
                      <a:pt x="403378" y="1051804"/>
                      <a:pt x="468476" y="997865"/>
                    </a:cubicBezTo>
                    <a:lnTo>
                      <a:pt x="467546" y="998795"/>
                    </a:lnTo>
                    <a:cubicBezTo>
                      <a:pt x="516835" y="957877"/>
                      <a:pt x="554964" y="916028"/>
                      <a:pt x="586583" y="872319"/>
                    </a:cubicBezTo>
                    <a:cubicBezTo>
                      <a:pt x="608903" y="840699"/>
                      <a:pt x="625642" y="809080"/>
                      <a:pt x="637732" y="777461"/>
                    </a:cubicBezTo>
                    <a:lnTo>
                      <a:pt x="636802" y="778391"/>
                    </a:lnTo>
                    <a:cubicBezTo>
                      <a:pt x="644242" y="757931"/>
                      <a:pt x="649822" y="736542"/>
                      <a:pt x="653541" y="715152"/>
                    </a:cubicBezTo>
                    <a:cubicBezTo>
                      <a:pt x="634012" y="725382"/>
                      <a:pt x="610762" y="734682"/>
                      <a:pt x="585653" y="742122"/>
                    </a:cubicBezTo>
                    <a:close/>
                    <a:moveTo>
                      <a:pt x="1310105" y="982986"/>
                    </a:moveTo>
                    <a:cubicBezTo>
                      <a:pt x="1304525" y="973686"/>
                      <a:pt x="1298946" y="964386"/>
                      <a:pt x="1293366" y="956946"/>
                    </a:cubicBezTo>
                    <a:cubicBezTo>
                      <a:pt x="1282206" y="940207"/>
                      <a:pt x="1270116" y="924397"/>
                      <a:pt x="1258027" y="909518"/>
                    </a:cubicBezTo>
                    <a:cubicBezTo>
                      <a:pt x="1227337" y="874179"/>
                      <a:pt x="1192928" y="841629"/>
                      <a:pt x="1154799" y="814660"/>
                    </a:cubicBezTo>
                    <a:cubicBezTo>
                      <a:pt x="1112950" y="785831"/>
                      <a:pt x="1067381" y="760721"/>
                      <a:pt x="1018093" y="742122"/>
                    </a:cubicBezTo>
                    <a:cubicBezTo>
                      <a:pt x="965084" y="722592"/>
                      <a:pt x="908355" y="709573"/>
                      <a:pt x="850697" y="703993"/>
                    </a:cubicBezTo>
                    <a:lnTo>
                      <a:pt x="854417" y="704923"/>
                    </a:lnTo>
                    <a:cubicBezTo>
                      <a:pt x="833957" y="703063"/>
                      <a:pt x="813498" y="702133"/>
                      <a:pt x="792108" y="702133"/>
                    </a:cubicBezTo>
                    <a:cubicBezTo>
                      <a:pt x="753979" y="702133"/>
                      <a:pt x="715850" y="704923"/>
                      <a:pt x="679581" y="711433"/>
                    </a:cubicBezTo>
                    <a:lnTo>
                      <a:pt x="678651" y="715152"/>
                    </a:lnTo>
                    <a:cubicBezTo>
                      <a:pt x="680511" y="721662"/>
                      <a:pt x="682371" y="728172"/>
                      <a:pt x="684231" y="732822"/>
                    </a:cubicBezTo>
                    <a:cubicBezTo>
                      <a:pt x="686091" y="738402"/>
                      <a:pt x="688880" y="744912"/>
                      <a:pt x="691671" y="751421"/>
                    </a:cubicBezTo>
                    <a:lnTo>
                      <a:pt x="692601" y="752352"/>
                    </a:lnTo>
                    <a:lnTo>
                      <a:pt x="692601" y="753282"/>
                    </a:lnTo>
                    <a:cubicBezTo>
                      <a:pt x="709340" y="788621"/>
                      <a:pt x="732590" y="821170"/>
                      <a:pt x="754909" y="852789"/>
                    </a:cubicBezTo>
                    <a:lnTo>
                      <a:pt x="757699" y="856509"/>
                    </a:lnTo>
                    <a:cubicBezTo>
                      <a:pt x="762349" y="863949"/>
                      <a:pt x="767929" y="870458"/>
                      <a:pt x="772578" y="877898"/>
                    </a:cubicBezTo>
                    <a:cubicBezTo>
                      <a:pt x="786528" y="897428"/>
                      <a:pt x="800478" y="919747"/>
                      <a:pt x="813498" y="942067"/>
                    </a:cubicBezTo>
                    <a:cubicBezTo>
                      <a:pt x="820007" y="954156"/>
                      <a:pt x="825587" y="966246"/>
                      <a:pt x="830237" y="976476"/>
                    </a:cubicBezTo>
                    <a:cubicBezTo>
                      <a:pt x="834887" y="986706"/>
                      <a:pt x="838607" y="997865"/>
                      <a:pt x="842327" y="1010885"/>
                    </a:cubicBezTo>
                    <a:cubicBezTo>
                      <a:pt x="852557" y="1043435"/>
                      <a:pt x="859996" y="1072264"/>
                      <a:pt x="866506" y="1101093"/>
                    </a:cubicBezTo>
                    <a:cubicBezTo>
                      <a:pt x="874876" y="1138292"/>
                      <a:pt x="880456" y="1170841"/>
                      <a:pt x="883246" y="1201531"/>
                    </a:cubicBezTo>
                    <a:cubicBezTo>
                      <a:pt x="886966" y="1238730"/>
                      <a:pt x="886036" y="1271279"/>
                      <a:pt x="882316" y="1301038"/>
                    </a:cubicBezTo>
                    <a:cubicBezTo>
                      <a:pt x="878596" y="1328937"/>
                      <a:pt x="871156" y="1355907"/>
                      <a:pt x="859996" y="1380086"/>
                    </a:cubicBezTo>
                    <a:cubicBezTo>
                      <a:pt x="898125" y="1371716"/>
                      <a:pt x="935324" y="1359627"/>
                      <a:pt x="971594" y="1344747"/>
                    </a:cubicBezTo>
                    <a:lnTo>
                      <a:pt x="972524" y="1344747"/>
                    </a:lnTo>
                    <a:cubicBezTo>
                      <a:pt x="973454" y="1344747"/>
                      <a:pt x="973454" y="1343817"/>
                      <a:pt x="974384" y="1343817"/>
                    </a:cubicBezTo>
                    <a:cubicBezTo>
                      <a:pt x="1029252" y="1320568"/>
                      <a:pt x="1080401" y="1289879"/>
                      <a:pt x="1128760" y="1253609"/>
                    </a:cubicBezTo>
                    <a:cubicBezTo>
                      <a:pt x="1176189" y="1217340"/>
                      <a:pt x="1218967" y="1174561"/>
                      <a:pt x="1256167" y="1127133"/>
                    </a:cubicBezTo>
                    <a:cubicBezTo>
                      <a:pt x="1283136" y="1091793"/>
                      <a:pt x="1307315" y="1053664"/>
                      <a:pt x="1327775" y="1013675"/>
                    </a:cubicBezTo>
                    <a:cubicBezTo>
                      <a:pt x="1321265" y="1002515"/>
                      <a:pt x="1316615" y="992286"/>
                      <a:pt x="1310105" y="982986"/>
                    </a:cubicBezTo>
                    <a:close/>
                  </a:path>
                </a:pathLst>
              </a:custGeom>
              <a:solidFill>
                <a:srgbClr val="00B2C0"/>
              </a:solidFill>
              <a:ln w="93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xmlns="" id="{902B730A-D34D-9C70-ADBF-B508E9369531}"/>
                  </a:ext>
                </a:extLst>
              </p:cNvPr>
              <p:cNvSpPr/>
              <p:nvPr/>
            </p:nvSpPr>
            <p:spPr>
              <a:xfrm>
                <a:off x="3285609" y="4483593"/>
                <a:ext cx="1386148" cy="1255469"/>
              </a:xfrm>
              <a:custGeom>
                <a:avLst/>
                <a:gdLst>
                  <a:gd name="connsiteX0" fmla="*/ 330142 w 1386148"/>
                  <a:gd name="connsiteY0" fmla="*/ 596115 h 1255469"/>
                  <a:gd name="connsiteX1" fmla="*/ 330142 w 1386148"/>
                  <a:gd name="connsiteY1" fmla="*/ 596115 h 1255469"/>
                  <a:gd name="connsiteX2" fmla="*/ 395240 w 1386148"/>
                  <a:gd name="connsiteY2" fmla="*/ 598905 h 1255469"/>
                  <a:gd name="connsiteX3" fmla="*/ 509628 w 1386148"/>
                  <a:gd name="connsiteY3" fmla="*/ 589606 h 1255469"/>
                  <a:gd name="connsiteX4" fmla="*/ 616575 w 1386148"/>
                  <a:gd name="connsiteY4" fmla="*/ 557986 h 1255469"/>
                  <a:gd name="connsiteX5" fmla="*/ 617505 w 1386148"/>
                  <a:gd name="connsiteY5" fmla="*/ 557986 h 1255469"/>
                  <a:gd name="connsiteX6" fmla="*/ 619365 w 1386148"/>
                  <a:gd name="connsiteY6" fmla="*/ 557056 h 1255469"/>
                  <a:gd name="connsiteX7" fmla="*/ 618435 w 1386148"/>
                  <a:gd name="connsiteY7" fmla="*/ 557056 h 1255469"/>
                  <a:gd name="connsiteX8" fmla="*/ 638894 w 1386148"/>
                  <a:gd name="connsiteY8" fmla="*/ 546827 h 1255469"/>
                  <a:gd name="connsiteX9" fmla="*/ 638894 w 1386148"/>
                  <a:gd name="connsiteY9" fmla="*/ 528227 h 1255469"/>
                  <a:gd name="connsiteX10" fmla="*/ 638894 w 1386148"/>
                  <a:gd name="connsiteY10" fmla="*/ 524507 h 1255469"/>
                  <a:gd name="connsiteX11" fmla="*/ 637034 w 1386148"/>
                  <a:gd name="connsiteY11" fmla="*/ 477078 h 1255469"/>
                  <a:gd name="connsiteX12" fmla="*/ 628665 w 1386148"/>
                  <a:gd name="connsiteY12" fmla="*/ 444529 h 1255469"/>
                  <a:gd name="connsiteX13" fmla="*/ 617505 w 1386148"/>
                  <a:gd name="connsiteY13" fmla="*/ 410120 h 1255469"/>
                  <a:gd name="connsiteX14" fmla="*/ 591466 w 1386148"/>
                  <a:gd name="connsiteY14" fmla="*/ 345022 h 1255469"/>
                  <a:gd name="connsiteX15" fmla="*/ 591466 w 1386148"/>
                  <a:gd name="connsiteY15" fmla="*/ 344092 h 1255469"/>
                  <a:gd name="connsiteX16" fmla="*/ 590536 w 1386148"/>
                  <a:gd name="connsiteY16" fmla="*/ 342232 h 1255469"/>
                  <a:gd name="connsiteX17" fmla="*/ 590536 w 1386148"/>
                  <a:gd name="connsiteY17" fmla="*/ 341302 h 1255469"/>
                  <a:gd name="connsiteX18" fmla="*/ 590536 w 1386148"/>
                  <a:gd name="connsiteY18" fmla="*/ 342232 h 1255469"/>
                  <a:gd name="connsiteX19" fmla="*/ 478008 w 1386148"/>
                  <a:gd name="connsiteY19" fmla="*/ 165536 h 1255469"/>
                  <a:gd name="connsiteX20" fmla="*/ 358041 w 1386148"/>
                  <a:gd name="connsiteY20" fmla="*/ 53009 h 1255469"/>
                  <a:gd name="connsiteX21" fmla="*/ 357111 w 1386148"/>
                  <a:gd name="connsiteY21" fmla="*/ 52079 h 1255469"/>
                  <a:gd name="connsiteX22" fmla="*/ 356181 w 1386148"/>
                  <a:gd name="connsiteY22" fmla="*/ 51149 h 1255469"/>
                  <a:gd name="connsiteX23" fmla="*/ 262254 w 1386148"/>
                  <a:gd name="connsiteY23" fmla="*/ 0 h 1255469"/>
                  <a:gd name="connsiteX24" fmla="*/ 261324 w 1386148"/>
                  <a:gd name="connsiteY24" fmla="*/ 0 h 1255469"/>
                  <a:gd name="connsiteX25" fmla="*/ 261324 w 1386148"/>
                  <a:gd name="connsiteY25" fmla="*/ 0 h 1255469"/>
                  <a:gd name="connsiteX26" fmla="*/ 261324 w 1386148"/>
                  <a:gd name="connsiteY26" fmla="*/ 0 h 1255469"/>
                  <a:gd name="connsiteX27" fmla="*/ 261324 w 1386148"/>
                  <a:gd name="connsiteY27" fmla="*/ 0 h 1255469"/>
                  <a:gd name="connsiteX28" fmla="*/ 259464 w 1386148"/>
                  <a:gd name="connsiteY28" fmla="*/ 1860 h 1255469"/>
                  <a:gd name="connsiteX29" fmla="*/ 132057 w 1386148"/>
                  <a:gd name="connsiteY29" fmla="*/ 129267 h 1255469"/>
                  <a:gd name="connsiteX30" fmla="*/ 131127 w 1386148"/>
                  <a:gd name="connsiteY30" fmla="*/ 130197 h 1255469"/>
                  <a:gd name="connsiteX31" fmla="*/ 131127 w 1386148"/>
                  <a:gd name="connsiteY31" fmla="*/ 131127 h 1255469"/>
                  <a:gd name="connsiteX32" fmla="*/ 130197 w 1386148"/>
                  <a:gd name="connsiteY32" fmla="*/ 132057 h 1255469"/>
                  <a:gd name="connsiteX33" fmla="*/ 40919 w 1386148"/>
                  <a:gd name="connsiteY33" fmla="*/ 285503 h 1255469"/>
                  <a:gd name="connsiteX34" fmla="*/ 42779 w 1386148"/>
                  <a:gd name="connsiteY34" fmla="*/ 282713 h 1255469"/>
                  <a:gd name="connsiteX35" fmla="*/ 0 w 1386148"/>
                  <a:gd name="connsiteY35" fmla="*/ 423140 h 1255469"/>
                  <a:gd name="connsiteX36" fmla="*/ 1860 w 1386148"/>
                  <a:gd name="connsiteY36" fmla="*/ 425930 h 1255469"/>
                  <a:gd name="connsiteX37" fmla="*/ 30689 w 1386148"/>
                  <a:gd name="connsiteY37" fmla="*/ 468708 h 1255469"/>
                  <a:gd name="connsiteX38" fmla="*/ 81838 w 1386148"/>
                  <a:gd name="connsiteY38" fmla="*/ 515207 h 1255469"/>
                  <a:gd name="connsiteX39" fmla="*/ 172976 w 1386148"/>
                  <a:gd name="connsiteY39" fmla="*/ 562636 h 1255469"/>
                  <a:gd name="connsiteX40" fmla="*/ 330142 w 1386148"/>
                  <a:gd name="connsiteY40" fmla="*/ 597046 h 1255469"/>
                  <a:gd name="connsiteX41" fmla="*/ 330142 w 1386148"/>
                  <a:gd name="connsiteY41" fmla="*/ 596115 h 1255469"/>
                  <a:gd name="connsiteX42" fmla="*/ 816520 w 1386148"/>
                  <a:gd name="connsiteY42" fmla="*/ 917887 h 1255469"/>
                  <a:gd name="connsiteX43" fmla="*/ 815590 w 1386148"/>
                  <a:gd name="connsiteY43" fmla="*/ 915098 h 1255469"/>
                  <a:gd name="connsiteX44" fmla="*/ 786761 w 1386148"/>
                  <a:gd name="connsiteY44" fmla="*/ 830470 h 1255469"/>
                  <a:gd name="connsiteX45" fmla="*/ 722592 w 1386148"/>
                  <a:gd name="connsiteY45" fmla="*/ 727242 h 1255469"/>
                  <a:gd name="connsiteX46" fmla="*/ 680743 w 1386148"/>
                  <a:gd name="connsiteY46" fmla="*/ 665864 h 1255469"/>
                  <a:gd name="connsiteX47" fmla="*/ 657494 w 1386148"/>
                  <a:gd name="connsiteY47" fmla="*/ 624015 h 1255469"/>
                  <a:gd name="connsiteX48" fmla="*/ 653774 w 1386148"/>
                  <a:gd name="connsiteY48" fmla="*/ 616575 h 1255469"/>
                  <a:gd name="connsiteX49" fmla="*/ 653774 w 1386148"/>
                  <a:gd name="connsiteY49" fmla="*/ 616575 h 1255469"/>
                  <a:gd name="connsiteX50" fmla="*/ 653774 w 1386148"/>
                  <a:gd name="connsiteY50" fmla="*/ 616575 h 1255469"/>
                  <a:gd name="connsiteX51" fmla="*/ 589606 w 1386148"/>
                  <a:gd name="connsiteY51" fmla="*/ 744912 h 1255469"/>
                  <a:gd name="connsiteX52" fmla="*/ 468709 w 1386148"/>
                  <a:gd name="connsiteY52" fmla="*/ 873249 h 1255469"/>
                  <a:gd name="connsiteX53" fmla="*/ 320842 w 1386148"/>
                  <a:gd name="connsiteY53" fmla="*/ 976476 h 1255469"/>
                  <a:gd name="connsiteX54" fmla="*/ 244584 w 1386148"/>
                  <a:gd name="connsiteY54" fmla="*/ 1016465 h 1255469"/>
                  <a:gd name="connsiteX55" fmla="*/ 183206 w 1386148"/>
                  <a:gd name="connsiteY55" fmla="*/ 1042505 h 1255469"/>
                  <a:gd name="connsiteX56" fmla="*/ 257604 w 1386148"/>
                  <a:gd name="connsiteY56" fmla="*/ 1109463 h 1255469"/>
                  <a:gd name="connsiteX57" fmla="*/ 413840 w 1386148"/>
                  <a:gd name="connsiteY57" fmla="*/ 1200601 h 1255469"/>
                  <a:gd name="connsiteX58" fmla="*/ 593326 w 1386148"/>
                  <a:gd name="connsiteY58" fmla="*/ 1248960 h 1255469"/>
                  <a:gd name="connsiteX59" fmla="*/ 595185 w 1386148"/>
                  <a:gd name="connsiteY59" fmla="*/ 1248960 h 1255469"/>
                  <a:gd name="connsiteX60" fmla="*/ 594256 w 1386148"/>
                  <a:gd name="connsiteY60" fmla="*/ 1248960 h 1255469"/>
                  <a:gd name="connsiteX61" fmla="*/ 686323 w 1386148"/>
                  <a:gd name="connsiteY61" fmla="*/ 1255470 h 1255469"/>
                  <a:gd name="connsiteX62" fmla="*/ 780251 w 1386148"/>
                  <a:gd name="connsiteY62" fmla="*/ 1249889 h 1255469"/>
                  <a:gd name="connsiteX63" fmla="*/ 823030 w 1386148"/>
                  <a:gd name="connsiteY63" fmla="*/ 1242450 h 1255469"/>
                  <a:gd name="connsiteX64" fmla="*/ 823960 w 1386148"/>
                  <a:gd name="connsiteY64" fmla="*/ 1238730 h 1255469"/>
                  <a:gd name="connsiteX65" fmla="*/ 833260 w 1386148"/>
                  <a:gd name="connsiteY65" fmla="*/ 1218270 h 1255469"/>
                  <a:gd name="connsiteX66" fmla="*/ 847209 w 1386148"/>
                  <a:gd name="connsiteY66" fmla="*/ 1151312 h 1255469"/>
                  <a:gd name="connsiteX67" fmla="*/ 838840 w 1386148"/>
                  <a:gd name="connsiteY67" fmla="*/ 1011815 h 1255469"/>
                  <a:gd name="connsiteX68" fmla="*/ 816520 w 1386148"/>
                  <a:gd name="connsiteY68" fmla="*/ 917887 h 1255469"/>
                  <a:gd name="connsiteX69" fmla="*/ 1380086 w 1386148"/>
                  <a:gd name="connsiteY69" fmla="*/ 460339 h 1255469"/>
                  <a:gd name="connsiteX70" fmla="*/ 1379156 w 1386148"/>
                  <a:gd name="connsiteY70" fmla="*/ 456619 h 1255469"/>
                  <a:gd name="connsiteX71" fmla="*/ 1375436 w 1386148"/>
                  <a:gd name="connsiteY71" fmla="*/ 450109 h 1255469"/>
                  <a:gd name="connsiteX72" fmla="*/ 1328938 w 1386148"/>
                  <a:gd name="connsiteY72" fmla="*/ 292013 h 1255469"/>
                  <a:gd name="connsiteX73" fmla="*/ 1234080 w 1386148"/>
                  <a:gd name="connsiteY73" fmla="*/ 130197 h 1255469"/>
                  <a:gd name="connsiteX74" fmla="*/ 1172701 w 1386148"/>
                  <a:gd name="connsiteY74" fmla="*/ 61379 h 1255469"/>
                  <a:gd name="connsiteX75" fmla="*/ 1148522 w 1386148"/>
                  <a:gd name="connsiteY75" fmla="*/ 38129 h 1255469"/>
                  <a:gd name="connsiteX76" fmla="*/ 1148522 w 1386148"/>
                  <a:gd name="connsiteY76" fmla="*/ 38129 h 1255469"/>
                  <a:gd name="connsiteX77" fmla="*/ 1148522 w 1386148"/>
                  <a:gd name="connsiteY77" fmla="*/ 38129 h 1255469"/>
                  <a:gd name="connsiteX78" fmla="*/ 1143872 w 1386148"/>
                  <a:gd name="connsiteY78" fmla="*/ 39059 h 1255469"/>
                  <a:gd name="connsiteX79" fmla="*/ 1139222 w 1386148"/>
                  <a:gd name="connsiteY79" fmla="*/ 39989 h 1255469"/>
                  <a:gd name="connsiteX80" fmla="*/ 1022975 w 1386148"/>
                  <a:gd name="connsiteY80" fmla="*/ 78118 h 1255469"/>
                  <a:gd name="connsiteX81" fmla="*/ 888128 w 1386148"/>
                  <a:gd name="connsiteY81" fmla="*/ 165536 h 1255469"/>
                  <a:gd name="connsiteX82" fmla="*/ 889988 w 1386148"/>
                  <a:gd name="connsiteY82" fmla="*/ 164606 h 1255469"/>
                  <a:gd name="connsiteX83" fmla="*/ 760721 w 1386148"/>
                  <a:gd name="connsiteY83" fmla="*/ 304103 h 1255469"/>
                  <a:gd name="connsiteX84" fmla="*/ 685393 w 1386148"/>
                  <a:gd name="connsiteY84" fmla="*/ 444529 h 1255469"/>
                  <a:gd name="connsiteX85" fmla="*/ 686323 w 1386148"/>
                  <a:gd name="connsiteY85" fmla="*/ 443599 h 1255469"/>
                  <a:gd name="connsiteX86" fmla="*/ 660284 w 1386148"/>
                  <a:gd name="connsiteY86" fmla="*/ 545897 h 1255469"/>
                  <a:gd name="connsiteX87" fmla="*/ 744912 w 1386148"/>
                  <a:gd name="connsiteY87" fmla="*/ 536597 h 1255469"/>
                  <a:gd name="connsiteX88" fmla="*/ 775601 w 1386148"/>
                  <a:gd name="connsiteY88" fmla="*/ 535667 h 1255469"/>
                  <a:gd name="connsiteX89" fmla="*/ 836979 w 1386148"/>
                  <a:gd name="connsiteY89" fmla="*/ 538457 h 1255469"/>
                  <a:gd name="connsiteX90" fmla="*/ 1019255 w 1386148"/>
                  <a:gd name="connsiteY90" fmla="*/ 580306 h 1255469"/>
                  <a:gd name="connsiteX91" fmla="*/ 1199671 w 1386148"/>
                  <a:gd name="connsiteY91" fmla="*/ 688183 h 1255469"/>
                  <a:gd name="connsiteX92" fmla="*/ 1273139 w 1386148"/>
                  <a:gd name="connsiteY92" fmla="*/ 766301 h 1255469"/>
                  <a:gd name="connsiteX93" fmla="*/ 1303828 w 1386148"/>
                  <a:gd name="connsiteY93" fmla="*/ 810940 h 1255469"/>
                  <a:gd name="connsiteX94" fmla="*/ 1318708 w 1386148"/>
                  <a:gd name="connsiteY94" fmla="*/ 836049 h 1255469"/>
                  <a:gd name="connsiteX95" fmla="*/ 1323358 w 1386148"/>
                  <a:gd name="connsiteY95" fmla="*/ 844419 h 1255469"/>
                  <a:gd name="connsiteX96" fmla="*/ 1329867 w 1386148"/>
                  <a:gd name="connsiteY96" fmla="*/ 830470 h 1255469"/>
                  <a:gd name="connsiteX97" fmla="*/ 1378226 w 1386148"/>
                  <a:gd name="connsiteY97" fmla="*/ 652844 h 1255469"/>
                  <a:gd name="connsiteX98" fmla="*/ 1380086 w 1386148"/>
                  <a:gd name="connsiteY98" fmla="*/ 460339 h 1255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386148" h="1255469">
                    <a:moveTo>
                      <a:pt x="330142" y="596115"/>
                    </a:moveTo>
                    <a:lnTo>
                      <a:pt x="330142" y="596115"/>
                    </a:lnTo>
                    <a:cubicBezTo>
                      <a:pt x="350602" y="597976"/>
                      <a:pt x="372921" y="598905"/>
                      <a:pt x="395240" y="598905"/>
                    </a:cubicBezTo>
                    <a:cubicBezTo>
                      <a:pt x="434299" y="598905"/>
                      <a:pt x="473359" y="596115"/>
                      <a:pt x="509628" y="589606"/>
                    </a:cubicBezTo>
                    <a:cubicBezTo>
                      <a:pt x="550547" y="582166"/>
                      <a:pt x="585886" y="571936"/>
                      <a:pt x="616575" y="557986"/>
                    </a:cubicBezTo>
                    <a:lnTo>
                      <a:pt x="617505" y="557986"/>
                    </a:lnTo>
                    <a:cubicBezTo>
                      <a:pt x="618435" y="557986"/>
                      <a:pt x="618435" y="557056"/>
                      <a:pt x="619365" y="557056"/>
                    </a:cubicBezTo>
                    <a:lnTo>
                      <a:pt x="618435" y="557056"/>
                    </a:lnTo>
                    <a:cubicBezTo>
                      <a:pt x="624945" y="554266"/>
                      <a:pt x="631455" y="550547"/>
                      <a:pt x="638894" y="546827"/>
                    </a:cubicBezTo>
                    <a:cubicBezTo>
                      <a:pt x="638894" y="540317"/>
                      <a:pt x="638894" y="534737"/>
                      <a:pt x="638894" y="528227"/>
                    </a:cubicBezTo>
                    <a:lnTo>
                      <a:pt x="638894" y="524507"/>
                    </a:lnTo>
                    <a:cubicBezTo>
                      <a:pt x="638894" y="508698"/>
                      <a:pt x="639824" y="492888"/>
                      <a:pt x="637034" y="477078"/>
                    </a:cubicBezTo>
                    <a:cubicBezTo>
                      <a:pt x="635175" y="466849"/>
                      <a:pt x="632384" y="456619"/>
                      <a:pt x="628665" y="444529"/>
                    </a:cubicBezTo>
                    <a:cubicBezTo>
                      <a:pt x="624945" y="432439"/>
                      <a:pt x="622155" y="421280"/>
                      <a:pt x="617505" y="410120"/>
                    </a:cubicBezTo>
                    <a:cubicBezTo>
                      <a:pt x="610065" y="387801"/>
                      <a:pt x="600765" y="365481"/>
                      <a:pt x="591466" y="345022"/>
                    </a:cubicBezTo>
                    <a:lnTo>
                      <a:pt x="591466" y="344092"/>
                    </a:lnTo>
                    <a:lnTo>
                      <a:pt x="590536" y="342232"/>
                    </a:lnTo>
                    <a:lnTo>
                      <a:pt x="590536" y="341302"/>
                    </a:lnTo>
                    <a:lnTo>
                      <a:pt x="590536" y="342232"/>
                    </a:lnTo>
                    <a:cubicBezTo>
                      <a:pt x="560776" y="278993"/>
                      <a:pt x="522647" y="220405"/>
                      <a:pt x="478008" y="165536"/>
                    </a:cubicBezTo>
                    <a:cubicBezTo>
                      <a:pt x="440809" y="121827"/>
                      <a:pt x="400820" y="83698"/>
                      <a:pt x="358041" y="53009"/>
                    </a:cubicBezTo>
                    <a:lnTo>
                      <a:pt x="357111" y="52079"/>
                    </a:lnTo>
                    <a:lnTo>
                      <a:pt x="356181" y="51149"/>
                    </a:lnTo>
                    <a:cubicBezTo>
                      <a:pt x="325492" y="29759"/>
                      <a:pt x="293873" y="12090"/>
                      <a:pt x="262254" y="0"/>
                    </a:cubicBezTo>
                    <a:lnTo>
                      <a:pt x="261324" y="0"/>
                    </a:lnTo>
                    <a:lnTo>
                      <a:pt x="261324" y="0"/>
                    </a:lnTo>
                    <a:lnTo>
                      <a:pt x="261324" y="0"/>
                    </a:lnTo>
                    <a:cubicBezTo>
                      <a:pt x="261324" y="0"/>
                      <a:pt x="261324" y="0"/>
                      <a:pt x="261324" y="0"/>
                    </a:cubicBezTo>
                    <a:lnTo>
                      <a:pt x="259464" y="1860"/>
                    </a:lnTo>
                    <a:cubicBezTo>
                      <a:pt x="212035" y="39059"/>
                      <a:pt x="169256" y="81838"/>
                      <a:pt x="132057" y="129267"/>
                    </a:cubicBezTo>
                    <a:lnTo>
                      <a:pt x="131127" y="130197"/>
                    </a:lnTo>
                    <a:lnTo>
                      <a:pt x="131127" y="131127"/>
                    </a:lnTo>
                    <a:cubicBezTo>
                      <a:pt x="131127" y="131127"/>
                      <a:pt x="130197" y="132057"/>
                      <a:pt x="130197" y="132057"/>
                    </a:cubicBezTo>
                    <a:cubicBezTo>
                      <a:pt x="93928" y="179486"/>
                      <a:pt x="64169" y="230635"/>
                      <a:pt x="40919" y="285503"/>
                    </a:cubicBezTo>
                    <a:lnTo>
                      <a:pt x="42779" y="282713"/>
                    </a:lnTo>
                    <a:cubicBezTo>
                      <a:pt x="23249" y="327352"/>
                      <a:pt x="9300" y="374781"/>
                      <a:pt x="0" y="423140"/>
                    </a:cubicBezTo>
                    <a:cubicBezTo>
                      <a:pt x="930" y="424070"/>
                      <a:pt x="1860" y="425000"/>
                      <a:pt x="1860" y="425930"/>
                    </a:cubicBezTo>
                    <a:cubicBezTo>
                      <a:pt x="9300" y="439879"/>
                      <a:pt x="18600" y="453829"/>
                      <a:pt x="30689" y="468708"/>
                    </a:cubicBezTo>
                    <a:cubicBezTo>
                      <a:pt x="44639" y="485448"/>
                      <a:pt x="62309" y="501258"/>
                      <a:pt x="81838" y="515207"/>
                    </a:cubicBezTo>
                    <a:cubicBezTo>
                      <a:pt x="107877" y="533807"/>
                      <a:pt x="138567" y="549617"/>
                      <a:pt x="172976" y="562636"/>
                    </a:cubicBezTo>
                    <a:cubicBezTo>
                      <a:pt x="220405" y="580306"/>
                      <a:pt x="273414" y="591466"/>
                      <a:pt x="330142" y="597046"/>
                    </a:cubicBezTo>
                    <a:lnTo>
                      <a:pt x="330142" y="596115"/>
                    </a:lnTo>
                    <a:close/>
                    <a:moveTo>
                      <a:pt x="816520" y="917887"/>
                    </a:moveTo>
                    <a:lnTo>
                      <a:pt x="815590" y="915098"/>
                    </a:lnTo>
                    <a:cubicBezTo>
                      <a:pt x="807220" y="887198"/>
                      <a:pt x="799780" y="857439"/>
                      <a:pt x="786761" y="830470"/>
                    </a:cubicBezTo>
                    <a:cubicBezTo>
                      <a:pt x="769091" y="793271"/>
                      <a:pt x="744912" y="759792"/>
                      <a:pt x="722592" y="727242"/>
                    </a:cubicBezTo>
                    <a:cubicBezTo>
                      <a:pt x="708643" y="707713"/>
                      <a:pt x="693763" y="687253"/>
                      <a:pt x="680743" y="665864"/>
                    </a:cubicBezTo>
                    <a:cubicBezTo>
                      <a:pt x="671444" y="650984"/>
                      <a:pt x="664004" y="637034"/>
                      <a:pt x="657494" y="624015"/>
                    </a:cubicBezTo>
                    <a:cubicBezTo>
                      <a:pt x="656564" y="621225"/>
                      <a:pt x="655634" y="619365"/>
                      <a:pt x="653774" y="616575"/>
                    </a:cubicBezTo>
                    <a:lnTo>
                      <a:pt x="653774" y="616575"/>
                    </a:lnTo>
                    <a:cubicBezTo>
                      <a:pt x="653774" y="616575"/>
                      <a:pt x="653774" y="616575"/>
                      <a:pt x="653774" y="616575"/>
                    </a:cubicBezTo>
                    <a:cubicBezTo>
                      <a:pt x="641684" y="659354"/>
                      <a:pt x="620295" y="702133"/>
                      <a:pt x="589606" y="744912"/>
                    </a:cubicBezTo>
                    <a:cubicBezTo>
                      <a:pt x="557986" y="789551"/>
                      <a:pt x="517067" y="832330"/>
                      <a:pt x="468709" y="873249"/>
                    </a:cubicBezTo>
                    <a:cubicBezTo>
                      <a:pt x="423140" y="911378"/>
                      <a:pt x="373851" y="946717"/>
                      <a:pt x="320842" y="976476"/>
                    </a:cubicBezTo>
                    <a:cubicBezTo>
                      <a:pt x="295733" y="990426"/>
                      <a:pt x="270623" y="1004376"/>
                      <a:pt x="244584" y="1016465"/>
                    </a:cubicBezTo>
                    <a:cubicBezTo>
                      <a:pt x="222265" y="1026695"/>
                      <a:pt x="201805" y="1035995"/>
                      <a:pt x="183206" y="1042505"/>
                    </a:cubicBezTo>
                    <a:cubicBezTo>
                      <a:pt x="206455" y="1066684"/>
                      <a:pt x="231565" y="1089003"/>
                      <a:pt x="257604" y="1109463"/>
                    </a:cubicBezTo>
                    <a:cubicBezTo>
                      <a:pt x="305963" y="1146662"/>
                      <a:pt x="358041" y="1177351"/>
                      <a:pt x="413840" y="1200601"/>
                    </a:cubicBezTo>
                    <a:cubicBezTo>
                      <a:pt x="471499" y="1224780"/>
                      <a:pt x="531017" y="1240590"/>
                      <a:pt x="593326" y="1248960"/>
                    </a:cubicBezTo>
                    <a:lnTo>
                      <a:pt x="595185" y="1248960"/>
                    </a:lnTo>
                    <a:lnTo>
                      <a:pt x="594256" y="1248960"/>
                    </a:lnTo>
                    <a:cubicBezTo>
                      <a:pt x="624015" y="1252679"/>
                      <a:pt x="654704" y="1255470"/>
                      <a:pt x="686323" y="1255470"/>
                    </a:cubicBezTo>
                    <a:cubicBezTo>
                      <a:pt x="717012" y="1255470"/>
                      <a:pt x="748632" y="1253609"/>
                      <a:pt x="780251" y="1249889"/>
                    </a:cubicBezTo>
                    <a:cubicBezTo>
                      <a:pt x="794201" y="1248029"/>
                      <a:pt x="809080" y="1245239"/>
                      <a:pt x="823030" y="1242450"/>
                    </a:cubicBezTo>
                    <a:cubicBezTo>
                      <a:pt x="823030" y="1240590"/>
                      <a:pt x="823960" y="1239660"/>
                      <a:pt x="823960" y="1238730"/>
                    </a:cubicBezTo>
                    <a:cubicBezTo>
                      <a:pt x="826750" y="1232220"/>
                      <a:pt x="830470" y="1225710"/>
                      <a:pt x="833260" y="1218270"/>
                    </a:cubicBezTo>
                    <a:cubicBezTo>
                      <a:pt x="840700" y="1198741"/>
                      <a:pt x="845349" y="1176421"/>
                      <a:pt x="847209" y="1151312"/>
                    </a:cubicBezTo>
                    <a:cubicBezTo>
                      <a:pt x="850929" y="1110393"/>
                      <a:pt x="848139" y="1064824"/>
                      <a:pt x="838840" y="1011815"/>
                    </a:cubicBezTo>
                    <a:cubicBezTo>
                      <a:pt x="833260" y="982056"/>
                      <a:pt x="826750" y="951367"/>
                      <a:pt x="816520" y="917887"/>
                    </a:cubicBezTo>
                    <a:close/>
                    <a:moveTo>
                      <a:pt x="1380086" y="460339"/>
                    </a:moveTo>
                    <a:lnTo>
                      <a:pt x="1379156" y="456619"/>
                    </a:lnTo>
                    <a:cubicBezTo>
                      <a:pt x="1377296" y="453829"/>
                      <a:pt x="1376366" y="451969"/>
                      <a:pt x="1375436" y="450109"/>
                    </a:cubicBezTo>
                    <a:cubicBezTo>
                      <a:pt x="1367066" y="397100"/>
                      <a:pt x="1351257" y="344092"/>
                      <a:pt x="1328938" y="292013"/>
                    </a:cubicBezTo>
                    <a:cubicBezTo>
                      <a:pt x="1304758" y="235284"/>
                      <a:pt x="1272209" y="180416"/>
                      <a:pt x="1234080" y="130197"/>
                    </a:cubicBezTo>
                    <a:cubicBezTo>
                      <a:pt x="1214550" y="105088"/>
                      <a:pt x="1194091" y="81838"/>
                      <a:pt x="1172701" y="61379"/>
                    </a:cubicBezTo>
                    <a:cubicBezTo>
                      <a:pt x="1165262" y="53939"/>
                      <a:pt x="1156892" y="45569"/>
                      <a:pt x="1148522" y="38129"/>
                    </a:cubicBezTo>
                    <a:lnTo>
                      <a:pt x="1148522" y="38129"/>
                    </a:lnTo>
                    <a:lnTo>
                      <a:pt x="1148522" y="38129"/>
                    </a:lnTo>
                    <a:cubicBezTo>
                      <a:pt x="1146662" y="38129"/>
                      <a:pt x="1145732" y="38129"/>
                      <a:pt x="1143872" y="39059"/>
                    </a:cubicBezTo>
                    <a:cubicBezTo>
                      <a:pt x="1142012" y="39059"/>
                      <a:pt x="1141082" y="39059"/>
                      <a:pt x="1139222" y="39989"/>
                    </a:cubicBezTo>
                    <a:cubicBezTo>
                      <a:pt x="1102023" y="46499"/>
                      <a:pt x="1062964" y="59518"/>
                      <a:pt x="1022975" y="78118"/>
                    </a:cubicBezTo>
                    <a:cubicBezTo>
                      <a:pt x="976476" y="100438"/>
                      <a:pt x="930907" y="130197"/>
                      <a:pt x="888128" y="165536"/>
                    </a:cubicBezTo>
                    <a:lnTo>
                      <a:pt x="889988" y="164606"/>
                    </a:lnTo>
                    <a:cubicBezTo>
                      <a:pt x="840700" y="205525"/>
                      <a:pt x="796991" y="252954"/>
                      <a:pt x="760721" y="304103"/>
                    </a:cubicBezTo>
                    <a:cubicBezTo>
                      <a:pt x="728172" y="349671"/>
                      <a:pt x="703063" y="397100"/>
                      <a:pt x="685393" y="444529"/>
                    </a:cubicBezTo>
                    <a:lnTo>
                      <a:pt x="686323" y="443599"/>
                    </a:lnTo>
                    <a:cubicBezTo>
                      <a:pt x="673304" y="478938"/>
                      <a:pt x="664004" y="513348"/>
                      <a:pt x="660284" y="545897"/>
                    </a:cubicBezTo>
                    <a:cubicBezTo>
                      <a:pt x="690043" y="541247"/>
                      <a:pt x="717942" y="537527"/>
                      <a:pt x="744912" y="536597"/>
                    </a:cubicBezTo>
                    <a:cubicBezTo>
                      <a:pt x="755142" y="535667"/>
                      <a:pt x="765371" y="535667"/>
                      <a:pt x="775601" y="535667"/>
                    </a:cubicBezTo>
                    <a:cubicBezTo>
                      <a:pt x="796060" y="535667"/>
                      <a:pt x="816520" y="536597"/>
                      <a:pt x="836979" y="538457"/>
                    </a:cubicBezTo>
                    <a:cubicBezTo>
                      <a:pt x="900218" y="544037"/>
                      <a:pt x="961597" y="557986"/>
                      <a:pt x="1019255" y="580306"/>
                    </a:cubicBezTo>
                    <a:cubicBezTo>
                      <a:pt x="1087144" y="606345"/>
                      <a:pt x="1147592" y="642614"/>
                      <a:pt x="1199671" y="688183"/>
                    </a:cubicBezTo>
                    <a:cubicBezTo>
                      <a:pt x="1226640" y="712363"/>
                      <a:pt x="1251749" y="738402"/>
                      <a:pt x="1273139" y="766301"/>
                    </a:cubicBezTo>
                    <a:cubicBezTo>
                      <a:pt x="1285229" y="781181"/>
                      <a:pt x="1295458" y="796061"/>
                      <a:pt x="1303828" y="810940"/>
                    </a:cubicBezTo>
                    <a:cubicBezTo>
                      <a:pt x="1309408" y="820240"/>
                      <a:pt x="1314058" y="828610"/>
                      <a:pt x="1318708" y="836049"/>
                    </a:cubicBezTo>
                    <a:cubicBezTo>
                      <a:pt x="1320568" y="838839"/>
                      <a:pt x="1321498" y="841630"/>
                      <a:pt x="1323358" y="844419"/>
                    </a:cubicBezTo>
                    <a:cubicBezTo>
                      <a:pt x="1326147" y="839770"/>
                      <a:pt x="1328008" y="835120"/>
                      <a:pt x="1329867" y="830470"/>
                    </a:cubicBezTo>
                    <a:cubicBezTo>
                      <a:pt x="1354047" y="773741"/>
                      <a:pt x="1369857" y="713293"/>
                      <a:pt x="1378226" y="652844"/>
                    </a:cubicBezTo>
                    <a:cubicBezTo>
                      <a:pt x="1388456" y="587746"/>
                      <a:pt x="1388456" y="523577"/>
                      <a:pt x="1380086" y="460339"/>
                    </a:cubicBezTo>
                    <a:close/>
                  </a:path>
                </a:pathLst>
              </a:custGeom>
              <a:solidFill>
                <a:srgbClr val="FFB43D"/>
              </a:solidFill>
              <a:ln w="93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2" name="Graphic 12">
            <a:extLst>
              <a:ext uri="{FF2B5EF4-FFF2-40B4-BE49-F238E27FC236}">
                <a16:creationId xmlns:a16="http://schemas.microsoft.com/office/drawing/2014/main" xmlns="" id="{491C0718-80FF-FC69-411D-39EDC9C93984}"/>
              </a:ext>
            </a:extLst>
          </p:cNvPr>
          <p:cNvGrpSpPr/>
          <p:nvPr/>
        </p:nvGrpSpPr>
        <p:grpSpPr>
          <a:xfrm>
            <a:off x="5417668" y="3897734"/>
            <a:ext cx="907653" cy="748631"/>
            <a:chOff x="4942217" y="3660563"/>
            <a:chExt cx="907653" cy="748631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A8410391-87CD-F0CC-1DF8-0BB4F05806C7}"/>
                </a:ext>
              </a:extLst>
            </p:cNvPr>
            <p:cNvSpPr/>
            <p:nvPr/>
          </p:nvSpPr>
          <p:spPr>
            <a:xfrm>
              <a:off x="4942217" y="3867948"/>
              <a:ext cx="752032" cy="541246"/>
            </a:xfrm>
            <a:custGeom>
              <a:avLst/>
              <a:gdLst>
                <a:gd name="connsiteX0" fmla="*/ 344702 w 752032"/>
                <a:gd name="connsiteY0" fmla="*/ 0 h 541246"/>
                <a:gd name="connsiteX1" fmla="*/ 264724 w 752032"/>
                <a:gd name="connsiteY1" fmla="*/ 13020 h 541246"/>
                <a:gd name="connsiteX2" fmla="*/ 209856 w 752032"/>
                <a:gd name="connsiteY2" fmla="*/ 34409 h 541246"/>
                <a:gd name="connsiteX3" fmla="*/ 181956 w 752032"/>
                <a:gd name="connsiteY3" fmla="*/ 47429 h 541246"/>
                <a:gd name="connsiteX4" fmla="*/ 156847 w 752032"/>
                <a:gd name="connsiteY4" fmla="*/ 60449 h 541246"/>
                <a:gd name="connsiteX5" fmla="*/ 92679 w 752032"/>
                <a:gd name="connsiteY5" fmla="*/ 111597 h 541246"/>
                <a:gd name="connsiteX6" fmla="*/ 73149 w 752032"/>
                <a:gd name="connsiteY6" fmla="*/ 129267 h 541246"/>
                <a:gd name="connsiteX7" fmla="*/ 67569 w 752032"/>
                <a:gd name="connsiteY7" fmla="*/ 133917 h 541246"/>
                <a:gd name="connsiteX8" fmla="*/ 47110 w 752032"/>
                <a:gd name="connsiteY8" fmla="*/ 144146 h 541246"/>
                <a:gd name="connsiteX9" fmla="*/ 36880 w 752032"/>
                <a:gd name="connsiteY9" fmla="*/ 156236 h 541246"/>
                <a:gd name="connsiteX10" fmla="*/ 32230 w 752032"/>
                <a:gd name="connsiteY10" fmla="*/ 169256 h 541246"/>
                <a:gd name="connsiteX11" fmla="*/ 29440 w 752032"/>
                <a:gd name="connsiteY11" fmla="*/ 186925 h 541246"/>
                <a:gd name="connsiteX12" fmla="*/ 28510 w 752032"/>
                <a:gd name="connsiteY12" fmla="*/ 198085 h 541246"/>
                <a:gd name="connsiteX13" fmla="*/ 25720 w 752032"/>
                <a:gd name="connsiteY13" fmla="*/ 216685 h 541246"/>
                <a:gd name="connsiteX14" fmla="*/ 22000 w 752032"/>
                <a:gd name="connsiteY14" fmla="*/ 236214 h 541246"/>
                <a:gd name="connsiteX15" fmla="*/ 18281 w 752032"/>
                <a:gd name="connsiteY15" fmla="*/ 243654 h 541246"/>
                <a:gd name="connsiteX16" fmla="*/ 14560 w 752032"/>
                <a:gd name="connsiteY16" fmla="*/ 249234 h 541246"/>
                <a:gd name="connsiteX17" fmla="*/ 8050 w 752032"/>
                <a:gd name="connsiteY17" fmla="*/ 257604 h 541246"/>
                <a:gd name="connsiteX18" fmla="*/ 611 w 752032"/>
                <a:gd name="connsiteY18" fmla="*/ 275273 h 541246"/>
                <a:gd name="connsiteX19" fmla="*/ 1540 w 752032"/>
                <a:gd name="connsiteY19" fmla="*/ 295733 h 541246"/>
                <a:gd name="connsiteX20" fmla="*/ 8050 w 752032"/>
                <a:gd name="connsiteY20" fmla="*/ 311542 h 541246"/>
                <a:gd name="connsiteX21" fmla="*/ 32230 w 752032"/>
                <a:gd name="connsiteY21" fmla="*/ 331072 h 541246"/>
                <a:gd name="connsiteX22" fmla="*/ 40600 w 752032"/>
                <a:gd name="connsiteY22" fmla="*/ 334792 h 541246"/>
                <a:gd name="connsiteX23" fmla="*/ 55480 w 752032"/>
                <a:gd name="connsiteY23" fmla="*/ 342232 h 541246"/>
                <a:gd name="connsiteX24" fmla="*/ 61059 w 752032"/>
                <a:gd name="connsiteY24" fmla="*/ 347811 h 541246"/>
                <a:gd name="connsiteX25" fmla="*/ 67569 w 752032"/>
                <a:gd name="connsiteY25" fmla="*/ 358041 h 541246"/>
                <a:gd name="connsiteX26" fmla="*/ 72219 w 752032"/>
                <a:gd name="connsiteY26" fmla="*/ 373851 h 541246"/>
                <a:gd name="connsiteX27" fmla="*/ 72219 w 752032"/>
                <a:gd name="connsiteY27" fmla="*/ 374781 h 541246"/>
                <a:gd name="connsiteX28" fmla="*/ 81519 w 752032"/>
                <a:gd name="connsiteY28" fmla="*/ 392450 h 541246"/>
                <a:gd name="connsiteX29" fmla="*/ 89888 w 752032"/>
                <a:gd name="connsiteY29" fmla="*/ 399890 h 541246"/>
                <a:gd name="connsiteX30" fmla="*/ 96398 w 752032"/>
                <a:gd name="connsiteY30" fmla="*/ 404540 h 541246"/>
                <a:gd name="connsiteX31" fmla="*/ 105698 w 752032"/>
                <a:gd name="connsiteY31" fmla="*/ 409190 h 541246"/>
                <a:gd name="connsiteX32" fmla="*/ 109418 w 752032"/>
                <a:gd name="connsiteY32" fmla="*/ 409190 h 541246"/>
                <a:gd name="connsiteX33" fmla="*/ 118718 w 752032"/>
                <a:gd name="connsiteY33" fmla="*/ 407330 h 541246"/>
                <a:gd name="connsiteX34" fmla="*/ 122437 w 752032"/>
                <a:gd name="connsiteY34" fmla="*/ 405470 h 541246"/>
                <a:gd name="connsiteX35" fmla="*/ 126158 w 752032"/>
                <a:gd name="connsiteY35" fmla="*/ 403610 h 541246"/>
                <a:gd name="connsiteX36" fmla="*/ 126158 w 752032"/>
                <a:gd name="connsiteY36" fmla="*/ 404540 h 541246"/>
                <a:gd name="connsiteX37" fmla="*/ 126158 w 752032"/>
                <a:gd name="connsiteY37" fmla="*/ 404540 h 541246"/>
                <a:gd name="connsiteX38" fmla="*/ 126158 w 752032"/>
                <a:gd name="connsiteY38" fmla="*/ 407330 h 541246"/>
                <a:gd name="connsiteX39" fmla="*/ 127087 w 752032"/>
                <a:gd name="connsiteY39" fmla="*/ 425929 h 541246"/>
                <a:gd name="connsiteX40" fmla="*/ 129878 w 752032"/>
                <a:gd name="connsiteY40" fmla="*/ 431509 h 541246"/>
                <a:gd name="connsiteX41" fmla="*/ 133597 w 752032"/>
                <a:gd name="connsiteY41" fmla="*/ 437089 h 541246"/>
                <a:gd name="connsiteX42" fmla="*/ 135457 w 752032"/>
                <a:gd name="connsiteY42" fmla="*/ 439879 h 541246"/>
                <a:gd name="connsiteX43" fmla="*/ 141967 w 752032"/>
                <a:gd name="connsiteY43" fmla="*/ 448249 h 541246"/>
                <a:gd name="connsiteX44" fmla="*/ 159637 w 752032"/>
                <a:gd name="connsiteY44" fmla="*/ 463129 h 541246"/>
                <a:gd name="connsiteX45" fmla="*/ 171727 w 752032"/>
                <a:gd name="connsiteY45" fmla="*/ 464989 h 541246"/>
                <a:gd name="connsiteX46" fmla="*/ 177306 w 752032"/>
                <a:gd name="connsiteY46" fmla="*/ 464989 h 541246"/>
                <a:gd name="connsiteX47" fmla="*/ 184746 w 752032"/>
                <a:gd name="connsiteY47" fmla="*/ 493818 h 541246"/>
                <a:gd name="connsiteX48" fmla="*/ 207996 w 752032"/>
                <a:gd name="connsiteY48" fmla="*/ 509627 h 541246"/>
                <a:gd name="connsiteX49" fmla="*/ 225665 w 752032"/>
                <a:gd name="connsiteY49" fmla="*/ 511487 h 541246"/>
                <a:gd name="connsiteX50" fmla="*/ 237755 w 752032"/>
                <a:gd name="connsiteY50" fmla="*/ 511487 h 541246"/>
                <a:gd name="connsiteX51" fmla="*/ 244265 w 752032"/>
                <a:gd name="connsiteY51" fmla="*/ 511487 h 541246"/>
                <a:gd name="connsiteX52" fmla="*/ 260075 w 752032"/>
                <a:gd name="connsiteY52" fmla="*/ 510557 h 541246"/>
                <a:gd name="connsiteX53" fmla="*/ 266584 w 752032"/>
                <a:gd name="connsiteY53" fmla="*/ 510557 h 541246"/>
                <a:gd name="connsiteX54" fmla="*/ 275884 w 752032"/>
                <a:gd name="connsiteY54" fmla="*/ 512417 h 541246"/>
                <a:gd name="connsiteX55" fmla="*/ 277744 w 752032"/>
                <a:gd name="connsiteY55" fmla="*/ 513347 h 541246"/>
                <a:gd name="connsiteX56" fmla="*/ 279604 w 752032"/>
                <a:gd name="connsiteY56" fmla="*/ 515207 h 541246"/>
                <a:gd name="connsiteX57" fmla="*/ 284254 w 752032"/>
                <a:gd name="connsiteY57" fmla="*/ 522647 h 541246"/>
                <a:gd name="connsiteX58" fmla="*/ 290764 w 752032"/>
                <a:gd name="connsiteY58" fmla="*/ 531947 h 541246"/>
                <a:gd name="connsiteX59" fmla="*/ 313083 w 752032"/>
                <a:gd name="connsiteY59" fmla="*/ 541247 h 541246"/>
                <a:gd name="connsiteX60" fmla="*/ 316803 w 752032"/>
                <a:gd name="connsiteY60" fmla="*/ 541247 h 541246"/>
                <a:gd name="connsiteX61" fmla="*/ 340982 w 752032"/>
                <a:gd name="connsiteY61" fmla="*/ 528227 h 541246"/>
                <a:gd name="connsiteX62" fmla="*/ 347492 w 752032"/>
                <a:gd name="connsiteY62" fmla="*/ 520787 h 541246"/>
                <a:gd name="connsiteX63" fmla="*/ 354932 w 752032"/>
                <a:gd name="connsiteY63" fmla="*/ 512417 h 541246"/>
                <a:gd name="connsiteX64" fmla="*/ 356792 w 752032"/>
                <a:gd name="connsiteY64" fmla="*/ 510557 h 541246"/>
                <a:gd name="connsiteX65" fmla="*/ 357722 w 752032"/>
                <a:gd name="connsiteY65" fmla="*/ 510557 h 541246"/>
                <a:gd name="connsiteX66" fmla="*/ 359582 w 752032"/>
                <a:gd name="connsiteY66" fmla="*/ 510557 h 541246"/>
                <a:gd name="connsiteX67" fmla="*/ 361442 w 752032"/>
                <a:gd name="connsiteY67" fmla="*/ 511487 h 541246"/>
                <a:gd name="connsiteX68" fmla="*/ 366092 w 752032"/>
                <a:gd name="connsiteY68" fmla="*/ 516137 h 541246"/>
                <a:gd name="connsiteX69" fmla="*/ 367952 w 752032"/>
                <a:gd name="connsiteY69" fmla="*/ 517997 h 541246"/>
                <a:gd name="connsiteX70" fmla="*/ 390271 w 752032"/>
                <a:gd name="connsiteY70" fmla="*/ 536597 h 541246"/>
                <a:gd name="connsiteX71" fmla="*/ 407011 w 752032"/>
                <a:gd name="connsiteY71" fmla="*/ 539387 h 541246"/>
                <a:gd name="connsiteX72" fmla="*/ 412590 w 752032"/>
                <a:gd name="connsiteY72" fmla="*/ 539387 h 541246"/>
                <a:gd name="connsiteX73" fmla="*/ 428400 w 752032"/>
                <a:gd name="connsiteY73" fmla="*/ 533807 h 541246"/>
                <a:gd name="connsiteX74" fmla="*/ 433980 w 752032"/>
                <a:gd name="connsiteY74" fmla="*/ 531947 h 541246"/>
                <a:gd name="connsiteX75" fmla="*/ 435840 w 752032"/>
                <a:gd name="connsiteY75" fmla="*/ 531947 h 541246"/>
                <a:gd name="connsiteX76" fmla="*/ 437700 w 752032"/>
                <a:gd name="connsiteY76" fmla="*/ 531947 h 541246"/>
                <a:gd name="connsiteX77" fmla="*/ 446070 w 752032"/>
                <a:gd name="connsiteY77" fmla="*/ 529157 h 541246"/>
                <a:gd name="connsiteX78" fmla="*/ 448860 w 752032"/>
                <a:gd name="connsiteY78" fmla="*/ 528227 h 541246"/>
                <a:gd name="connsiteX79" fmla="*/ 459089 w 752032"/>
                <a:gd name="connsiteY79" fmla="*/ 524507 h 541246"/>
                <a:gd name="connsiteX80" fmla="*/ 460949 w 752032"/>
                <a:gd name="connsiteY80" fmla="*/ 524507 h 541246"/>
                <a:gd name="connsiteX81" fmla="*/ 466529 w 752032"/>
                <a:gd name="connsiteY81" fmla="*/ 525437 h 541246"/>
                <a:gd name="connsiteX82" fmla="*/ 480479 w 752032"/>
                <a:gd name="connsiteY82" fmla="*/ 531017 h 541246"/>
                <a:gd name="connsiteX83" fmla="*/ 493499 w 752032"/>
                <a:gd name="connsiteY83" fmla="*/ 536597 h 541246"/>
                <a:gd name="connsiteX84" fmla="*/ 512098 w 752032"/>
                <a:gd name="connsiteY84" fmla="*/ 540317 h 541246"/>
                <a:gd name="connsiteX85" fmla="*/ 513958 w 752032"/>
                <a:gd name="connsiteY85" fmla="*/ 540317 h 541246"/>
                <a:gd name="connsiteX86" fmla="*/ 530698 w 752032"/>
                <a:gd name="connsiteY86" fmla="*/ 537527 h 541246"/>
                <a:gd name="connsiteX87" fmla="*/ 554877 w 752032"/>
                <a:gd name="connsiteY87" fmla="*/ 518927 h 541246"/>
                <a:gd name="connsiteX88" fmla="*/ 558597 w 752032"/>
                <a:gd name="connsiteY88" fmla="*/ 505908 h 541246"/>
                <a:gd name="connsiteX89" fmla="*/ 560457 w 752032"/>
                <a:gd name="connsiteY89" fmla="*/ 498468 h 541246"/>
                <a:gd name="connsiteX90" fmla="*/ 563247 w 752032"/>
                <a:gd name="connsiteY90" fmla="*/ 492888 h 541246"/>
                <a:gd name="connsiteX91" fmla="*/ 567897 w 752032"/>
                <a:gd name="connsiteY91" fmla="*/ 487308 h 541246"/>
                <a:gd name="connsiteX92" fmla="*/ 570687 w 752032"/>
                <a:gd name="connsiteY92" fmla="*/ 485448 h 541246"/>
                <a:gd name="connsiteX93" fmla="*/ 577197 w 752032"/>
                <a:gd name="connsiteY93" fmla="*/ 483588 h 541246"/>
                <a:gd name="connsiteX94" fmla="*/ 586496 w 752032"/>
                <a:gd name="connsiteY94" fmla="*/ 482658 h 541246"/>
                <a:gd name="connsiteX95" fmla="*/ 602306 w 752032"/>
                <a:gd name="connsiteY95" fmla="*/ 479868 h 541246"/>
                <a:gd name="connsiteX96" fmla="*/ 628345 w 752032"/>
                <a:gd name="connsiteY96" fmla="*/ 461268 h 541246"/>
                <a:gd name="connsiteX97" fmla="*/ 634855 w 752032"/>
                <a:gd name="connsiteY97" fmla="*/ 444529 h 541246"/>
                <a:gd name="connsiteX98" fmla="*/ 633925 w 752032"/>
                <a:gd name="connsiteY98" fmla="*/ 422210 h 541246"/>
                <a:gd name="connsiteX99" fmla="*/ 630205 w 752032"/>
                <a:gd name="connsiteY99" fmla="*/ 411050 h 541246"/>
                <a:gd name="connsiteX100" fmla="*/ 655315 w 752032"/>
                <a:gd name="connsiteY100" fmla="*/ 414770 h 541246"/>
                <a:gd name="connsiteX101" fmla="*/ 657174 w 752032"/>
                <a:gd name="connsiteY101" fmla="*/ 414770 h 541246"/>
                <a:gd name="connsiteX102" fmla="*/ 705533 w 752032"/>
                <a:gd name="connsiteY102" fmla="*/ 398030 h 541246"/>
                <a:gd name="connsiteX103" fmla="*/ 722273 w 752032"/>
                <a:gd name="connsiteY103" fmla="*/ 381291 h 541246"/>
                <a:gd name="connsiteX104" fmla="*/ 734363 w 752032"/>
                <a:gd name="connsiteY104" fmla="*/ 358971 h 541246"/>
                <a:gd name="connsiteX105" fmla="*/ 736222 w 752032"/>
                <a:gd name="connsiteY105" fmla="*/ 349671 h 541246"/>
                <a:gd name="connsiteX106" fmla="*/ 736222 w 752032"/>
                <a:gd name="connsiteY106" fmla="*/ 343162 h 541246"/>
                <a:gd name="connsiteX107" fmla="*/ 735293 w 752032"/>
                <a:gd name="connsiteY107" fmla="*/ 337582 h 541246"/>
                <a:gd name="connsiteX108" fmla="*/ 735293 w 752032"/>
                <a:gd name="connsiteY108" fmla="*/ 336652 h 541246"/>
                <a:gd name="connsiteX109" fmla="*/ 732503 w 752032"/>
                <a:gd name="connsiteY109" fmla="*/ 327352 h 541246"/>
                <a:gd name="connsiteX110" fmla="*/ 734363 w 752032"/>
                <a:gd name="connsiteY110" fmla="*/ 325492 h 541246"/>
                <a:gd name="connsiteX111" fmla="*/ 744592 w 752032"/>
                <a:gd name="connsiteY111" fmla="*/ 313402 h 541246"/>
                <a:gd name="connsiteX112" fmla="*/ 750172 w 752032"/>
                <a:gd name="connsiteY112" fmla="*/ 301313 h 541246"/>
                <a:gd name="connsiteX113" fmla="*/ 752032 w 752032"/>
                <a:gd name="connsiteY113" fmla="*/ 288293 h 541246"/>
                <a:gd name="connsiteX114" fmla="*/ 751102 w 752032"/>
                <a:gd name="connsiteY114" fmla="*/ 277133 h 541246"/>
                <a:gd name="connsiteX115" fmla="*/ 751102 w 752032"/>
                <a:gd name="connsiteY115" fmla="*/ 276203 h 541246"/>
                <a:gd name="connsiteX116" fmla="*/ 747382 w 752032"/>
                <a:gd name="connsiteY116" fmla="*/ 265973 h 541246"/>
                <a:gd name="connsiteX117" fmla="*/ 733433 w 752032"/>
                <a:gd name="connsiteY117" fmla="*/ 243654 h 541246"/>
                <a:gd name="connsiteX118" fmla="*/ 687864 w 752032"/>
                <a:gd name="connsiteY118" fmla="*/ 202735 h 541246"/>
                <a:gd name="connsiteX119" fmla="*/ 635785 w 752032"/>
                <a:gd name="connsiteY119" fmla="*/ 168326 h 541246"/>
                <a:gd name="connsiteX120" fmla="*/ 625555 w 752032"/>
                <a:gd name="connsiteY120" fmla="*/ 161816 h 541246"/>
                <a:gd name="connsiteX121" fmla="*/ 603236 w 752032"/>
                <a:gd name="connsiteY121" fmla="*/ 148796 h 541246"/>
                <a:gd name="connsiteX122" fmla="*/ 583707 w 752032"/>
                <a:gd name="connsiteY122" fmla="*/ 132987 h 541246"/>
                <a:gd name="connsiteX123" fmla="*/ 579986 w 752032"/>
                <a:gd name="connsiteY123" fmla="*/ 129267 h 541246"/>
                <a:gd name="connsiteX124" fmla="*/ 552087 w 752032"/>
                <a:gd name="connsiteY124" fmla="*/ 105087 h 541246"/>
                <a:gd name="connsiteX125" fmla="*/ 543718 w 752032"/>
                <a:gd name="connsiteY125" fmla="*/ 98577 h 541246"/>
                <a:gd name="connsiteX126" fmla="*/ 466529 w 752032"/>
                <a:gd name="connsiteY126" fmla="*/ 39059 h 541246"/>
                <a:gd name="connsiteX127" fmla="*/ 378181 w 752032"/>
                <a:gd name="connsiteY127" fmla="*/ 3720 h 541246"/>
                <a:gd name="connsiteX128" fmla="*/ 344702 w 752032"/>
                <a:gd name="connsiteY128" fmla="*/ 0 h 541246"/>
                <a:gd name="connsiteX129" fmla="*/ 344702 w 752032"/>
                <a:gd name="connsiteY129" fmla="*/ 0 h 541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752032" h="541246">
                  <a:moveTo>
                    <a:pt x="344702" y="0"/>
                  </a:moveTo>
                  <a:cubicBezTo>
                    <a:pt x="319593" y="0"/>
                    <a:pt x="293554" y="4650"/>
                    <a:pt x="264724" y="13020"/>
                  </a:cubicBezTo>
                  <a:cubicBezTo>
                    <a:pt x="247984" y="18600"/>
                    <a:pt x="230315" y="25109"/>
                    <a:pt x="209856" y="34409"/>
                  </a:cubicBezTo>
                  <a:cubicBezTo>
                    <a:pt x="200556" y="39059"/>
                    <a:pt x="190326" y="43709"/>
                    <a:pt x="181956" y="47429"/>
                  </a:cubicBezTo>
                  <a:cubicBezTo>
                    <a:pt x="174517" y="51149"/>
                    <a:pt x="165217" y="55799"/>
                    <a:pt x="156847" y="60449"/>
                  </a:cubicBezTo>
                  <a:cubicBezTo>
                    <a:pt x="132668" y="74398"/>
                    <a:pt x="112208" y="92998"/>
                    <a:pt x="92679" y="111597"/>
                  </a:cubicBezTo>
                  <a:cubicBezTo>
                    <a:pt x="86169" y="117177"/>
                    <a:pt x="79659" y="123687"/>
                    <a:pt x="73149" y="129267"/>
                  </a:cubicBezTo>
                  <a:cubicBezTo>
                    <a:pt x="71289" y="131127"/>
                    <a:pt x="69429" y="132987"/>
                    <a:pt x="67569" y="133917"/>
                  </a:cubicBezTo>
                  <a:cubicBezTo>
                    <a:pt x="59199" y="136706"/>
                    <a:pt x="52689" y="139497"/>
                    <a:pt x="47110" y="144146"/>
                  </a:cubicBezTo>
                  <a:cubicBezTo>
                    <a:pt x="42460" y="147866"/>
                    <a:pt x="39670" y="151586"/>
                    <a:pt x="36880" y="156236"/>
                  </a:cubicBezTo>
                  <a:cubicBezTo>
                    <a:pt x="35020" y="159956"/>
                    <a:pt x="33160" y="164606"/>
                    <a:pt x="32230" y="169256"/>
                  </a:cubicBezTo>
                  <a:cubicBezTo>
                    <a:pt x="30370" y="174836"/>
                    <a:pt x="30370" y="181346"/>
                    <a:pt x="29440" y="186925"/>
                  </a:cubicBezTo>
                  <a:cubicBezTo>
                    <a:pt x="29440" y="190645"/>
                    <a:pt x="28510" y="194365"/>
                    <a:pt x="28510" y="198085"/>
                  </a:cubicBezTo>
                  <a:cubicBezTo>
                    <a:pt x="27580" y="204595"/>
                    <a:pt x="26650" y="211105"/>
                    <a:pt x="25720" y="216685"/>
                  </a:cubicBezTo>
                  <a:cubicBezTo>
                    <a:pt x="24790" y="222265"/>
                    <a:pt x="23860" y="228774"/>
                    <a:pt x="22000" y="236214"/>
                  </a:cubicBezTo>
                  <a:cubicBezTo>
                    <a:pt x="21070" y="239004"/>
                    <a:pt x="20140" y="240864"/>
                    <a:pt x="18281" y="243654"/>
                  </a:cubicBezTo>
                  <a:cubicBezTo>
                    <a:pt x="17350" y="245514"/>
                    <a:pt x="15490" y="247374"/>
                    <a:pt x="14560" y="249234"/>
                  </a:cubicBezTo>
                  <a:cubicBezTo>
                    <a:pt x="12700" y="252024"/>
                    <a:pt x="9910" y="254814"/>
                    <a:pt x="8050" y="257604"/>
                  </a:cubicBezTo>
                  <a:cubicBezTo>
                    <a:pt x="4331" y="263183"/>
                    <a:pt x="1540" y="268763"/>
                    <a:pt x="611" y="275273"/>
                  </a:cubicBezTo>
                  <a:cubicBezTo>
                    <a:pt x="-319" y="280853"/>
                    <a:pt x="-319" y="287363"/>
                    <a:pt x="1540" y="295733"/>
                  </a:cubicBezTo>
                  <a:cubicBezTo>
                    <a:pt x="2471" y="301313"/>
                    <a:pt x="5261" y="306892"/>
                    <a:pt x="8050" y="311542"/>
                  </a:cubicBezTo>
                  <a:cubicBezTo>
                    <a:pt x="12700" y="318982"/>
                    <a:pt x="20140" y="324562"/>
                    <a:pt x="32230" y="331072"/>
                  </a:cubicBezTo>
                  <a:cubicBezTo>
                    <a:pt x="35020" y="332932"/>
                    <a:pt x="37810" y="333862"/>
                    <a:pt x="40600" y="334792"/>
                  </a:cubicBezTo>
                  <a:cubicBezTo>
                    <a:pt x="45250" y="336652"/>
                    <a:pt x="50830" y="339442"/>
                    <a:pt x="55480" y="342232"/>
                  </a:cubicBezTo>
                  <a:cubicBezTo>
                    <a:pt x="58269" y="344092"/>
                    <a:pt x="60129" y="345951"/>
                    <a:pt x="61059" y="347811"/>
                  </a:cubicBezTo>
                  <a:cubicBezTo>
                    <a:pt x="63849" y="350601"/>
                    <a:pt x="65709" y="354321"/>
                    <a:pt x="67569" y="358041"/>
                  </a:cubicBezTo>
                  <a:cubicBezTo>
                    <a:pt x="69429" y="362691"/>
                    <a:pt x="71289" y="368271"/>
                    <a:pt x="72219" y="373851"/>
                  </a:cubicBezTo>
                  <a:lnTo>
                    <a:pt x="72219" y="374781"/>
                  </a:lnTo>
                  <a:cubicBezTo>
                    <a:pt x="74079" y="381291"/>
                    <a:pt x="76869" y="387800"/>
                    <a:pt x="81519" y="392450"/>
                  </a:cubicBezTo>
                  <a:cubicBezTo>
                    <a:pt x="83379" y="395240"/>
                    <a:pt x="86169" y="397100"/>
                    <a:pt x="89888" y="399890"/>
                  </a:cubicBezTo>
                  <a:cubicBezTo>
                    <a:pt x="91748" y="401750"/>
                    <a:pt x="94538" y="402680"/>
                    <a:pt x="96398" y="404540"/>
                  </a:cubicBezTo>
                  <a:cubicBezTo>
                    <a:pt x="99188" y="406400"/>
                    <a:pt x="101978" y="408260"/>
                    <a:pt x="105698" y="409190"/>
                  </a:cubicBezTo>
                  <a:cubicBezTo>
                    <a:pt x="106628" y="409190"/>
                    <a:pt x="108488" y="409190"/>
                    <a:pt x="109418" y="409190"/>
                  </a:cubicBezTo>
                  <a:cubicBezTo>
                    <a:pt x="112208" y="409190"/>
                    <a:pt x="115928" y="408260"/>
                    <a:pt x="118718" y="407330"/>
                  </a:cubicBezTo>
                  <a:cubicBezTo>
                    <a:pt x="119648" y="406400"/>
                    <a:pt x="121508" y="406400"/>
                    <a:pt x="122437" y="405470"/>
                  </a:cubicBezTo>
                  <a:cubicBezTo>
                    <a:pt x="123368" y="404540"/>
                    <a:pt x="125228" y="404540"/>
                    <a:pt x="126158" y="403610"/>
                  </a:cubicBezTo>
                  <a:lnTo>
                    <a:pt x="126158" y="404540"/>
                  </a:lnTo>
                  <a:lnTo>
                    <a:pt x="126158" y="404540"/>
                  </a:lnTo>
                  <a:lnTo>
                    <a:pt x="126158" y="407330"/>
                  </a:lnTo>
                  <a:cubicBezTo>
                    <a:pt x="125228" y="413840"/>
                    <a:pt x="125228" y="420350"/>
                    <a:pt x="127087" y="425929"/>
                  </a:cubicBezTo>
                  <a:cubicBezTo>
                    <a:pt x="128018" y="427790"/>
                    <a:pt x="128947" y="429649"/>
                    <a:pt x="129878" y="431509"/>
                  </a:cubicBezTo>
                  <a:cubicBezTo>
                    <a:pt x="130808" y="433369"/>
                    <a:pt x="132668" y="435229"/>
                    <a:pt x="133597" y="437089"/>
                  </a:cubicBezTo>
                  <a:lnTo>
                    <a:pt x="135457" y="439879"/>
                  </a:lnTo>
                  <a:cubicBezTo>
                    <a:pt x="137317" y="442669"/>
                    <a:pt x="139178" y="445459"/>
                    <a:pt x="141967" y="448249"/>
                  </a:cubicBezTo>
                  <a:cubicBezTo>
                    <a:pt x="147547" y="455689"/>
                    <a:pt x="153127" y="460339"/>
                    <a:pt x="159637" y="463129"/>
                  </a:cubicBezTo>
                  <a:cubicBezTo>
                    <a:pt x="163357" y="464989"/>
                    <a:pt x="167077" y="464989"/>
                    <a:pt x="171727" y="464989"/>
                  </a:cubicBezTo>
                  <a:cubicBezTo>
                    <a:pt x="173586" y="464989"/>
                    <a:pt x="175446" y="464989"/>
                    <a:pt x="177306" y="464989"/>
                  </a:cubicBezTo>
                  <a:cubicBezTo>
                    <a:pt x="177306" y="476148"/>
                    <a:pt x="180096" y="485448"/>
                    <a:pt x="184746" y="493818"/>
                  </a:cubicBezTo>
                  <a:cubicBezTo>
                    <a:pt x="190326" y="503117"/>
                    <a:pt x="200556" y="507767"/>
                    <a:pt x="207996" y="509627"/>
                  </a:cubicBezTo>
                  <a:cubicBezTo>
                    <a:pt x="213576" y="510557"/>
                    <a:pt x="219155" y="511487"/>
                    <a:pt x="225665" y="511487"/>
                  </a:cubicBezTo>
                  <a:cubicBezTo>
                    <a:pt x="229385" y="511487"/>
                    <a:pt x="234035" y="511487"/>
                    <a:pt x="237755" y="511487"/>
                  </a:cubicBezTo>
                  <a:lnTo>
                    <a:pt x="244265" y="511487"/>
                  </a:lnTo>
                  <a:cubicBezTo>
                    <a:pt x="249844" y="511487"/>
                    <a:pt x="255425" y="510557"/>
                    <a:pt x="260075" y="510557"/>
                  </a:cubicBezTo>
                  <a:cubicBezTo>
                    <a:pt x="261934" y="510557"/>
                    <a:pt x="264724" y="510557"/>
                    <a:pt x="266584" y="510557"/>
                  </a:cubicBezTo>
                  <a:cubicBezTo>
                    <a:pt x="270304" y="510557"/>
                    <a:pt x="273094" y="511487"/>
                    <a:pt x="275884" y="512417"/>
                  </a:cubicBezTo>
                  <a:cubicBezTo>
                    <a:pt x="276814" y="512417"/>
                    <a:pt x="276814" y="512417"/>
                    <a:pt x="277744" y="513347"/>
                  </a:cubicBezTo>
                  <a:cubicBezTo>
                    <a:pt x="278674" y="514277"/>
                    <a:pt x="279604" y="514277"/>
                    <a:pt x="279604" y="515207"/>
                  </a:cubicBezTo>
                  <a:cubicBezTo>
                    <a:pt x="281464" y="517997"/>
                    <a:pt x="283324" y="519857"/>
                    <a:pt x="284254" y="522647"/>
                  </a:cubicBezTo>
                  <a:cubicBezTo>
                    <a:pt x="286114" y="526367"/>
                    <a:pt x="287974" y="529157"/>
                    <a:pt x="290764" y="531947"/>
                  </a:cubicBezTo>
                  <a:cubicBezTo>
                    <a:pt x="296343" y="538457"/>
                    <a:pt x="304713" y="541247"/>
                    <a:pt x="313083" y="541247"/>
                  </a:cubicBezTo>
                  <a:cubicBezTo>
                    <a:pt x="314013" y="541247"/>
                    <a:pt x="314943" y="541247"/>
                    <a:pt x="316803" y="541247"/>
                  </a:cubicBezTo>
                  <a:cubicBezTo>
                    <a:pt x="327032" y="540317"/>
                    <a:pt x="335402" y="533807"/>
                    <a:pt x="340982" y="528227"/>
                  </a:cubicBezTo>
                  <a:cubicBezTo>
                    <a:pt x="343773" y="525437"/>
                    <a:pt x="345632" y="523577"/>
                    <a:pt x="347492" y="520787"/>
                  </a:cubicBezTo>
                  <a:cubicBezTo>
                    <a:pt x="349352" y="517997"/>
                    <a:pt x="352142" y="515207"/>
                    <a:pt x="354932" y="512417"/>
                  </a:cubicBezTo>
                  <a:cubicBezTo>
                    <a:pt x="355862" y="511487"/>
                    <a:pt x="355862" y="511487"/>
                    <a:pt x="356792" y="510557"/>
                  </a:cubicBezTo>
                  <a:lnTo>
                    <a:pt x="357722" y="510557"/>
                  </a:lnTo>
                  <a:cubicBezTo>
                    <a:pt x="358652" y="510557"/>
                    <a:pt x="359582" y="510557"/>
                    <a:pt x="359582" y="510557"/>
                  </a:cubicBezTo>
                  <a:cubicBezTo>
                    <a:pt x="360512" y="510557"/>
                    <a:pt x="360512" y="511487"/>
                    <a:pt x="361442" y="511487"/>
                  </a:cubicBezTo>
                  <a:cubicBezTo>
                    <a:pt x="363302" y="512417"/>
                    <a:pt x="365162" y="514277"/>
                    <a:pt x="366092" y="516137"/>
                  </a:cubicBezTo>
                  <a:lnTo>
                    <a:pt x="367952" y="517997"/>
                  </a:lnTo>
                  <a:cubicBezTo>
                    <a:pt x="374462" y="525437"/>
                    <a:pt x="380972" y="532877"/>
                    <a:pt x="390271" y="536597"/>
                  </a:cubicBezTo>
                  <a:cubicBezTo>
                    <a:pt x="395851" y="538457"/>
                    <a:pt x="401431" y="539387"/>
                    <a:pt x="407011" y="539387"/>
                  </a:cubicBezTo>
                  <a:cubicBezTo>
                    <a:pt x="408871" y="539387"/>
                    <a:pt x="410730" y="539387"/>
                    <a:pt x="412590" y="539387"/>
                  </a:cubicBezTo>
                  <a:cubicBezTo>
                    <a:pt x="418171" y="538457"/>
                    <a:pt x="423750" y="536597"/>
                    <a:pt x="428400" y="533807"/>
                  </a:cubicBezTo>
                  <a:cubicBezTo>
                    <a:pt x="430260" y="532877"/>
                    <a:pt x="432120" y="531947"/>
                    <a:pt x="433980" y="531947"/>
                  </a:cubicBezTo>
                  <a:lnTo>
                    <a:pt x="435840" y="531947"/>
                  </a:lnTo>
                  <a:lnTo>
                    <a:pt x="437700" y="531947"/>
                  </a:lnTo>
                  <a:cubicBezTo>
                    <a:pt x="441420" y="531947"/>
                    <a:pt x="444210" y="530087"/>
                    <a:pt x="446070" y="529157"/>
                  </a:cubicBezTo>
                  <a:lnTo>
                    <a:pt x="448860" y="528227"/>
                  </a:lnTo>
                  <a:cubicBezTo>
                    <a:pt x="452579" y="526367"/>
                    <a:pt x="455370" y="525437"/>
                    <a:pt x="459089" y="524507"/>
                  </a:cubicBezTo>
                  <a:cubicBezTo>
                    <a:pt x="460020" y="524507"/>
                    <a:pt x="460020" y="524507"/>
                    <a:pt x="460949" y="524507"/>
                  </a:cubicBezTo>
                  <a:cubicBezTo>
                    <a:pt x="462809" y="524507"/>
                    <a:pt x="464670" y="525437"/>
                    <a:pt x="466529" y="525437"/>
                  </a:cubicBezTo>
                  <a:cubicBezTo>
                    <a:pt x="471179" y="527297"/>
                    <a:pt x="475829" y="529157"/>
                    <a:pt x="480479" y="531017"/>
                  </a:cubicBezTo>
                  <a:cubicBezTo>
                    <a:pt x="484199" y="532877"/>
                    <a:pt x="488849" y="534737"/>
                    <a:pt x="493499" y="536597"/>
                  </a:cubicBezTo>
                  <a:cubicBezTo>
                    <a:pt x="500009" y="539387"/>
                    <a:pt x="505588" y="540317"/>
                    <a:pt x="512098" y="540317"/>
                  </a:cubicBezTo>
                  <a:cubicBezTo>
                    <a:pt x="513028" y="540317"/>
                    <a:pt x="513028" y="540317"/>
                    <a:pt x="513958" y="540317"/>
                  </a:cubicBezTo>
                  <a:cubicBezTo>
                    <a:pt x="518608" y="540317"/>
                    <a:pt x="524188" y="539387"/>
                    <a:pt x="530698" y="537527"/>
                  </a:cubicBezTo>
                  <a:cubicBezTo>
                    <a:pt x="542787" y="533807"/>
                    <a:pt x="550227" y="527297"/>
                    <a:pt x="554877" y="518927"/>
                  </a:cubicBezTo>
                  <a:cubicBezTo>
                    <a:pt x="556737" y="514277"/>
                    <a:pt x="557667" y="509627"/>
                    <a:pt x="558597" y="505908"/>
                  </a:cubicBezTo>
                  <a:cubicBezTo>
                    <a:pt x="559527" y="503117"/>
                    <a:pt x="559527" y="501258"/>
                    <a:pt x="560457" y="498468"/>
                  </a:cubicBezTo>
                  <a:cubicBezTo>
                    <a:pt x="561387" y="496608"/>
                    <a:pt x="562317" y="494748"/>
                    <a:pt x="563247" y="492888"/>
                  </a:cubicBezTo>
                  <a:cubicBezTo>
                    <a:pt x="565107" y="491028"/>
                    <a:pt x="566037" y="489168"/>
                    <a:pt x="567897" y="487308"/>
                  </a:cubicBezTo>
                  <a:cubicBezTo>
                    <a:pt x="568827" y="486378"/>
                    <a:pt x="569757" y="486378"/>
                    <a:pt x="570687" y="485448"/>
                  </a:cubicBezTo>
                  <a:cubicBezTo>
                    <a:pt x="572547" y="484518"/>
                    <a:pt x="574407" y="483588"/>
                    <a:pt x="577197" y="483588"/>
                  </a:cubicBezTo>
                  <a:cubicBezTo>
                    <a:pt x="579986" y="482658"/>
                    <a:pt x="583707" y="482658"/>
                    <a:pt x="586496" y="482658"/>
                  </a:cubicBezTo>
                  <a:cubicBezTo>
                    <a:pt x="592076" y="481728"/>
                    <a:pt x="596726" y="480798"/>
                    <a:pt x="602306" y="479868"/>
                  </a:cubicBezTo>
                  <a:cubicBezTo>
                    <a:pt x="613466" y="477078"/>
                    <a:pt x="621835" y="470568"/>
                    <a:pt x="628345" y="461268"/>
                  </a:cubicBezTo>
                  <a:cubicBezTo>
                    <a:pt x="631135" y="456619"/>
                    <a:pt x="633925" y="451039"/>
                    <a:pt x="634855" y="444529"/>
                  </a:cubicBezTo>
                  <a:cubicBezTo>
                    <a:pt x="636715" y="437089"/>
                    <a:pt x="634855" y="428719"/>
                    <a:pt x="633925" y="422210"/>
                  </a:cubicBezTo>
                  <a:cubicBezTo>
                    <a:pt x="632995" y="418490"/>
                    <a:pt x="632065" y="414770"/>
                    <a:pt x="630205" y="411050"/>
                  </a:cubicBezTo>
                  <a:cubicBezTo>
                    <a:pt x="636715" y="412910"/>
                    <a:pt x="646015" y="414770"/>
                    <a:pt x="655315" y="414770"/>
                  </a:cubicBezTo>
                  <a:lnTo>
                    <a:pt x="657174" y="414770"/>
                  </a:lnTo>
                  <a:cubicBezTo>
                    <a:pt x="674844" y="414770"/>
                    <a:pt x="691584" y="409190"/>
                    <a:pt x="705533" y="398030"/>
                  </a:cubicBezTo>
                  <a:cubicBezTo>
                    <a:pt x="712043" y="393380"/>
                    <a:pt x="717623" y="387800"/>
                    <a:pt x="722273" y="381291"/>
                  </a:cubicBezTo>
                  <a:cubicBezTo>
                    <a:pt x="727853" y="374781"/>
                    <a:pt x="731573" y="367341"/>
                    <a:pt x="734363" y="358971"/>
                  </a:cubicBezTo>
                  <a:cubicBezTo>
                    <a:pt x="735293" y="356181"/>
                    <a:pt x="736222" y="352461"/>
                    <a:pt x="736222" y="349671"/>
                  </a:cubicBezTo>
                  <a:cubicBezTo>
                    <a:pt x="736222" y="346881"/>
                    <a:pt x="736222" y="345021"/>
                    <a:pt x="736222" y="343162"/>
                  </a:cubicBezTo>
                  <a:cubicBezTo>
                    <a:pt x="736222" y="341301"/>
                    <a:pt x="736222" y="339442"/>
                    <a:pt x="735293" y="337582"/>
                  </a:cubicBezTo>
                  <a:lnTo>
                    <a:pt x="735293" y="336652"/>
                  </a:lnTo>
                  <a:cubicBezTo>
                    <a:pt x="734363" y="333862"/>
                    <a:pt x="733433" y="331072"/>
                    <a:pt x="732503" y="327352"/>
                  </a:cubicBezTo>
                  <a:cubicBezTo>
                    <a:pt x="733433" y="327352"/>
                    <a:pt x="733433" y="326422"/>
                    <a:pt x="734363" y="325492"/>
                  </a:cubicBezTo>
                  <a:cubicBezTo>
                    <a:pt x="738082" y="322702"/>
                    <a:pt x="740872" y="318052"/>
                    <a:pt x="744592" y="313402"/>
                  </a:cubicBezTo>
                  <a:cubicBezTo>
                    <a:pt x="747382" y="309682"/>
                    <a:pt x="748313" y="305032"/>
                    <a:pt x="750172" y="301313"/>
                  </a:cubicBezTo>
                  <a:cubicBezTo>
                    <a:pt x="751102" y="297593"/>
                    <a:pt x="752032" y="292943"/>
                    <a:pt x="752032" y="288293"/>
                  </a:cubicBezTo>
                  <a:cubicBezTo>
                    <a:pt x="752032" y="284573"/>
                    <a:pt x="751102" y="280853"/>
                    <a:pt x="751102" y="277133"/>
                  </a:cubicBezTo>
                  <a:lnTo>
                    <a:pt x="751102" y="276203"/>
                  </a:lnTo>
                  <a:cubicBezTo>
                    <a:pt x="750172" y="272483"/>
                    <a:pt x="749242" y="269693"/>
                    <a:pt x="747382" y="265973"/>
                  </a:cubicBezTo>
                  <a:cubicBezTo>
                    <a:pt x="743663" y="257604"/>
                    <a:pt x="739013" y="250164"/>
                    <a:pt x="733433" y="243654"/>
                  </a:cubicBezTo>
                  <a:cubicBezTo>
                    <a:pt x="722273" y="229704"/>
                    <a:pt x="707393" y="216685"/>
                    <a:pt x="687864" y="202735"/>
                  </a:cubicBezTo>
                  <a:cubicBezTo>
                    <a:pt x="670194" y="189715"/>
                    <a:pt x="652524" y="178555"/>
                    <a:pt x="635785" y="168326"/>
                  </a:cubicBezTo>
                  <a:cubicBezTo>
                    <a:pt x="632065" y="166466"/>
                    <a:pt x="629275" y="164606"/>
                    <a:pt x="625555" y="161816"/>
                  </a:cubicBezTo>
                  <a:cubicBezTo>
                    <a:pt x="618116" y="157166"/>
                    <a:pt x="610676" y="153446"/>
                    <a:pt x="603236" y="148796"/>
                  </a:cubicBezTo>
                  <a:cubicBezTo>
                    <a:pt x="596726" y="144146"/>
                    <a:pt x="590216" y="138567"/>
                    <a:pt x="583707" y="132987"/>
                  </a:cubicBezTo>
                  <a:lnTo>
                    <a:pt x="579986" y="129267"/>
                  </a:lnTo>
                  <a:cubicBezTo>
                    <a:pt x="570687" y="121827"/>
                    <a:pt x="561387" y="113457"/>
                    <a:pt x="552087" y="105087"/>
                  </a:cubicBezTo>
                  <a:lnTo>
                    <a:pt x="543718" y="98577"/>
                  </a:lnTo>
                  <a:cubicBezTo>
                    <a:pt x="520468" y="78118"/>
                    <a:pt x="494428" y="56728"/>
                    <a:pt x="466529" y="39059"/>
                  </a:cubicBezTo>
                  <a:cubicBezTo>
                    <a:pt x="437700" y="20459"/>
                    <a:pt x="407941" y="8370"/>
                    <a:pt x="378181" y="3720"/>
                  </a:cubicBezTo>
                  <a:cubicBezTo>
                    <a:pt x="367022" y="930"/>
                    <a:pt x="355862" y="0"/>
                    <a:pt x="344702" y="0"/>
                  </a:cubicBezTo>
                  <a:lnTo>
                    <a:pt x="344702" y="0"/>
                  </a:lnTo>
                  <a:close/>
                </a:path>
              </a:pathLst>
            </a:custGeom>
            <a:solidFill>
              <a:srgbClr val="6DB778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4" name="Graphic 12">
              <a:extLst>
                <a:ext uri="{FF2B5EF4-FFF2-40B4-BE49-F238E27FC236}">
                  <a16:creationId xmlns:a16="http://schemas.microsoft.com/office/drawing/2014/main" xmlns="" id="{77A6D963-4EC3-E3D1-4554-B1A6B6414234}"/>
                </a:ext>
              </a:extLst>
            </p:cNvPr>
            <p:cNvGrpSpPr/>
            <p:nvPr/>
          </p:nvGrpSpPr>
          <p:grpSpPr>
            <a:xfrm>
              <a:off x="4990489" y="3660563"/>
              <a:ext cx="859381" cy="699342"/>
              <a:chOff x="4990489" y="3660563"/>
              <a:chExt cx="859381" cy="699342"/>
            </a:xfrm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xmlns="" id="{C7C3731B-D19A-0349-54CB-304903837554}"/>
                  </a:ext>
                </a:extLst>
              </p:cNvPr>
              <p:cNvSpPr/>
              <p:nvPr/>
            </p:nvSpPr>
            <p:spPr>
              <a:xfrm>
                <a:off x="5004206" y="3681023"/>
                <a:ext cx="845664" cy="664003"/>
              </a:xfrm>
              <a:custGeom>
                <a:avLst/>
                <a:gdLst>
                  <a:gd name="connsiteX0" fmla="*/ 354322 w 845664"/>
                  <a:gd name="connsiteY0" fmla="*/ 404540 h 664003"/>
                  <a:gd name="connsiteX1" fmla="*/ 358041 w 845664"/>
                  <a:gd name="connsiteY1" fmla="*/ 402680 h 664003"/>
                  <a:gd name="connsiteX2" fmla="*/ 362691 w 845664"/>
                  <a:gd name="connsiteY2" fmla="*/ 401750 h 664003"/>
                  <a:gd name="connsiteX3" fmla="*/ 364551 w 845664"/>
                  <a:gd name="connsiteY3" fmla="*/ 401750 h 664003"/>
                  <a:gd name="connsiteX4" fmla="*/ 366411 w 845664"/>
                  <a:gd name="connsiteY4" fmla="*/ 402680 h 664003"/>
                  <a:gd name="connsiteX5" fmla="*/ 371991 w 845664"/>
                  <a:gd name="connsiteY5" fmla="*/ 398960 h 664003"/>
                  <a:gd name="connsiteX6" fmla="*/ 381291 w 845664"/>
                  <a:gd name="connsiteY6" fmla="*/ 389660 h 664003"/>
                  <a:gd name="connsiteX7" fmla="*/ 387801 w 845664"/>
                  <a:gd name="connsiteY7" fmla="*/ 378501 h 664003"/>
                  <a:gd name="connsiteX8" fmla="*/ 392450 w 845664"/>
                  <a:gd name="connsiteY8" fmla="*/ 362691 h 664003"/>
                  <a:gd name="connsiteX9" fmla="*/ 392450 w 845664"/>
                  <a:gd name="connsiteY9" fmla="*/ 344092 h 664003"/>
                  <a:gd name="connsiteX10" fmla="*/ 386871 w 845664"/>
                  <a:gd name="connsiteY10" fmla="*/ 324562 h 664003"/>
                  <a:gd name="connsiteX11" fmla="*/ 376641 w 845664"/>
                  <a:gd name="connsiteY11" fmla="*/ 306892 h 664003"/>
                  <a:gd name="connsiteX12" fmla="*/ 363621 w 845664"/>
                  <a:gd name="connsiteY12" fmla="*/ 293873 h 664003"/>
                  <a:gd name="connsiteX13" fmla="*/ 349672 w 845664"/>
                  <a:gd name="connsiteY13" fmla="*/ 285503 h 664003"/>
                  <a:gd name="connsiteX14" fmla="*/ 323633 w 845664"/>
                  <a:gd name="connsiteY14" fmla="*/ 278063 h 664003"/>
                  <a:gd name="connsiteX15" fmla="*/ 313402 w 845664"/>
                  <a:gd name="connsiteY15" fmla="*/ 277133 h 664003"/>
                  <a:gd name="connsiteX16" fmla="*/ 305033 w 845664"/>
                  <a:gd name="connsiteY16" fmla="*/ 278063 h 664003"/>
                  <a:gd name="connsiteX17" fmla="*/ 292013 w 845664"/>
                  <a:gd name="connsiteY17" fmla="*/ 281783 h 664003"/>
                  <a:gd name="connsiteX18" fmla="*/ 281784 w 845664"/>
                  <a:gd name="connsiteY18" fmla="*/ 287363 h 664003"/>
                  <a:gd name="connsiteX19" fmla="*/ 273414 w 845664"/>
                  <a:gd name="connsiteY19" fmla="*/ 295733 h 664003"/>
                  <a:gd name="connsiteX20" fmla="*/ 265974 w 845664"/>
                  <a:gd name="connsiteY20" fmla="*/ 308752 h 664003"/>
                  <a:gd name="connsiteX21" fmla="*/ 260394 w 845664"/>
                  <a:gd name="connsiteY21" fmla="*/ 328282 h 664003"/>
                  <a:gd name="connsiteX22" fmla="*/ 260394 w 845664"/>
                  <a:gd name="connsiteY22" fmla="*/ 352461 h 664003"/>
                  <a:gd name="connsiteX23" fmla="*/ 266904 w 845664"/>
                  <a:gd name="connsiteY23" fmla="*/ 374781 h 664003"/>
                  <a:gd name="connsiteX24" fmla="*/ 276203 w 845664"/>
                  <a:gd name="connsiteY24" fmla="*/ 390590 h 664003"/>
                  <a:gd name="connsiteX25" fmla="*/ 286433 w 845664"/>
                  <a:gd name="connsiteY25" fmla="*/ 401750 h 664003"/>
                  <a:gd name="connsiteX26" fmla="*/ 297593 w 845664"/>
                  <a:gd name="connsiteY26" fmla="*/ 408260 h 664003"/>
                  <a:gd name="connsiteX27" fmla="*/ 311542 w 845664"/>
                  <a:gd name="connsiteY27" fmla="*/ 411980 h 664003"/>
                  <a:gd name="connsiteX28" fmla="*/ 318983 w 845664"/>
                  <a:gd name="connsiteY28" fmla="*/ 411980 h 664003"/>
                  <a:gd name="connsiteX29" fmla="*/ 328282 w 845664"/>
                  <a:gd name="connsiteY29" fmla="*/ 411050 h 664003"/>
                  <a:gd name="connsiteX30" fmla="*/ 354322 w 845664"/>
                  <a:gd name="connsiteY30" fmla="*/ 404540 h 664003"/>
                  <a:gd name="connsiteX31" fmla="*/ 829540 w 845664"/>
                  <a:gd name="connsiteY31" fmla="*/ 386871 h 664003"/>
                  <a:gd name="connsiteX32" fmla="*/ 826750 w 845664"/>
                  <a:gd name="connsiteY32" fmla="*/ 386871 h 664003"/>
                  <a:gd name="connsiteX33" fmla="*/ 807221 w 845664"/>
                  <a:gd name="connsiteY33" fmla="*/ 403610 h 664003"/>
                  <a:gd name="connsiteX34" fmla="*/ 802571 w 845664"/>
                  <a:gd name="connsiteY34" fmla="*/ 450109 h 664003"/>
                  <a:gd name="connsiteX35" fmla="*/ 806290 w 845664"/>
                  <a:gd name="connsiteY35" fmla="*/ 464989 h 664003"/>
                  <a:gd name="connsiteX36" fmla="*/ 819310 w 845664"/>
                  <a:gd name="connsiteY36" fmla="*/ 472428 h 664003"/>
                  <a:gd name="connsiteX37" fmla="*/ 834190 w 845664"/>
                  <a:gd name="connsiteY37" fmla="*/ 468708 h 664003"/>
                  <a:gd name="connsiteX38" fmla="*/ 841629 w 845664"/>
                  <a:gd name="connsiteY38" fmla="*/ 455689 h 664003"/>
                  <a:gd name="connsiteX39" fmla="*/ 845349 w 845664"/>
                  <a:gd name="connsiteY39" fmla="*/ 409190 h 664003"/>
                  <a:gd name="connsiteX40" fmla="*/ 829540 w 845664"/>
                  <a:gd name="connsiteY40" fmla="*/ 386871 h 664003"/>
                  <a:gd name="connsiteX41" fmla="*/ 21390 w 845664"/>
                  <a:gd name="connsiteY41" fmla="*/ 344092 h 664003"/>
                  <a:gd name="connsiteX42" fmla="*/ 38129 w 845664"/>
                  <a:gd name="connsiteY42" fmla="*/ 353391 h 664003"/>
                  <a:gd name="connsiteX43" fmla="*/ 48359 w 845664"/>
                  <a:gd name="connsiteY43" fmla="*/ 357111 h 664003"/>
                  <a:gd name="connsiteX44" fmla="*/ 65098 w 845664"/>
                  <a:gd name="connsiteY44" fmla="*/ 356181 h 664003"/>
                  <a:gd name="connsiteX45" fmla="*/ 82768 w 845664"/>
                  <a:gd name="connsiteY45" fmla="*/ 357111 h 664003"/>
                  <a:gd name="connsiteX46" fmla="*/ 114388 w 845664"/>
                  <a:gd name="connsiteY46" fmla="*/ 359901 h 664003"/>
                  <a:gd name="connsiteX47" fmla="*/ 125547 w 845664"/>
                  <a:gd name="connsiteY47" fmla="*/ 360831 h 664003"/>
                  <a:gd name="connsiteX48" fmla="*/ 144146 w 845664"/>
                  <a:gd name="connsiteY48" fmla="*/ 361761 h 664003"/>
                  <a:gd name="connsiteX49" fmla="*/ 151587 w 845664"/>
                  <a:gd name="connsiteY49" fmla="*/ 361761 h 664003"/>
                  <a:gd name="connsiteX50" fmla="*/ 159026 w 845664"/>
                  <a:gd name="connsiteY50" fmla="*/ 361761 h 664003"/>
                  <a:gd name="connsiteX51" fmla="*/ 185066 w 845664"/>
                  <a:gd name="connsiteY51" fmla="*/ 359901 h 664003"/>
                  <a:gd name="connsiteX52" fmla="*/ 212035 w 845664"/>
                  <a:gd name="connsiteY52" fmla="*/ 357111 h 664003"/>
                  <a:gd name="connsiteX53" fmla="*/ 248304 w 845664"/>
                  <a:gd name="connsiteY53" fmla="*/ 347811 h 664003"/>
                  <a:gd name="connsiteX54" fmla="*/ 251094 w 845664"/>
                  <a:gd name="connsiteY54" fmla="*/ 345951 h 664003"/>
                  <a:gd name="connsiteX55" fmla="*/ 251094 w 845664"/>
                  <a:gd name="connsiteY55" fmla="*/ 331072 h 664003"/>
                  <a:gd name="connsiteX56" fmla="*/ 234354 w 845664"/>
                  <a:gd name="connsiteY56" fmla="*/ 328282 h 664003"/>
                  <a:gd name="connsiteX57" fmla="*/ 220405 w 845664"/>
                  <a:gd name="connsiteY57" fmla="*/ 326422 h 664003"/>
                  <a:gd name="connsiteX58" fmla="*/ 206455 w 845664"/>
                  <a:gd name="connsiteY58" fmla="*/ 323632 h 664003"/>
                  <a:gd name="connsiteX59" fmla="*/ 202735 w 845664"/>
                  <a:gd name="connsiteY59" fmla="*/ 322702 h 664003"/>
                  <a:gd name="connsiteX60" fmla="*/ 189716 w 845664"/>
                  <a:gd name="connsiteY60" fmla="*/ 319912 h 664003"/>
                  <a:gd name="connsiteX61" fmla="*/ 173906 w 845664"/>
                  <a:gd name="connsiteY61" fmla="*/ 316192 h 664003"/>
                  <a:gd name="connsiteX62" fmla="*/ 171116 w 845664"/>
                  <a:gd name="connsiteY62" fmla="*/ 315262 h 664003"/>
                  <a:gd name="connsiteX63" fmla="*/ 170186 w 845664"/>
                  <a:gd name="connsiteY63" fmla="*/ 315262 h 664003"/>
                  <a:gd name="connsiteX64" fmla="*/ 158096 w 845664"/>
                  <a:gd name="connsiteY64" fmla="*/ 311542 h 664003"/>
                  <a:gd name="connsiteX65" fmla="*/ 141357 w 845664"/>
                  <a:gd name="connsiteY65" fmla="*/ 305032 h 664003"/>
                  <a:gd name="connsiteX66" fmla="*/ 127407 w 845664"/>
                  <a:gd name="connsiteY66" fmla="*/ 297593 h 664003"/>
                  <a:gd name="connsiteX67" fmla="*/ 124617 w 845664"/>
                  <a:gd name="connsiteY67" fmla="*/ 292013 h 664003"/>
                  <a:gd name="connsiteX68" fmla="*/ 126477 w 845664"/>
                  <a:gd name="connsiteY68" fmla="*/ 285503 h 664003"/>
                  <a:gd name="connsiteX69" fmla="*/ 132057 w 845664"/>
                  <a:gd name="connsiteY69" fmla="*/ 282713 h 664003"/>
                  <a:gd name="connsiteX70" fmla="*/ 132987 w 845664"/>
                  <a:gd name="connsiteY70" fmla="*/ 282713 h 664003"/>
                  <a:gd name="connsiteX71" fmla="*/ 136707 w 845664"/>
                  <a:gd name="connsiteY71" fmla="*/ 283643 h 664003"/>
                  <a:gd name="connsiteX72" fmla="*/ 159956 w 845664"/>
                  <a:gd name="connsiteY72" fmla="*/ 292013 h 664003"/>
                  <a:gd name="connsiteX73" fmla="*/ 181346 w 845664"/>
                  <a:gd name="connsiteY73" fmla="*/ 300383 h 664003"/>
                  <a:gd name="connsiteX74" fmla="*/ 183206 w 845664"/>
                  <a:gd name="connsiteY74" fmla="*/ 301313 h 664003"/>
                  <a:gd name="connsiteX75" fmla="*/ 182276 w 845664"/>
                  <a:gd name="connsiteY75" fmla="*/ 300383 h 664003"/>
                  <a:gd name="connsiteX76" fmla="*/ 196226 w 845664"/>
                  <a:gd name="connsiteY76" fmla="*/ 305032 h 664003"/>
                  <a:gd name="connsiteX77" fmla="*/ 225985 w 845664"/>
                  <a:gd name="connsiteY77" fmla="*/ 312472 h 664003"/>
                  <a:gd name="connsiteX78" fmla="*/ 252024 w 845664"/>
                  <a:gd name="connsiteY78" fmla="*/ 318052 h 664003"/>
                  <a:gd name="connsiteX79" fmla="*/ 258534 w 845664"/>
                  <a:gd name="connsiteY79" fmla="*/ 299453 h 664003"/>
                  <a:gd name="connsiteX80" fmla="*/ 185066 w 845664"/>
                  <a:gd name="connsiteY80" fmla="*/ 232494 h 664003"/>
                  <a:gd name="connsiteX81" fmla="*/ 184136 w 845664"/>
                  <a:gd name="connsiteY81" fmla="*/ 232494 h 664003"/>
                  <a:gd name="connsiteX82" fmla="*/ 143217 w 845664"/>
                  <a:gd name="connsiteY82" fmla="*/ 197155 h 664003"/>
                  <a:gd name="connsiteX83" fmla="*/ 135777 w 845664"/>
                  <a:gd name="connsiteY83" fmla="*/ 190645 h 664003"/>
                  <a:gd name="connsiteX84" fmla="*/ 125547 w 845664"/>
                  <a:gd name="connsiteY84" fmla="*/ 185995 h 664003"/>
                  <a:gd name="connsiteX85" fmla="*/ 126477 w 845664"/>
                  <a:gd name="connsiteY85" fmla="*/ 186925 h 664003"/>
                  <a:gd name="connsiteX86" fmla="*/ 99508 w 845664"/>
                  <a:gd name="connsiteY86" fmla="*/ 179485 h 664003"/>
                  <a:gd name="connsiteX87" fmla="*/ 88348 w 845664"/>
                  <a:gd name="connsiteY87" fmla="*/ 178555 h 664003"/>
                  <a:gd name="connsiteX88" fmla="*/ 79978 w 845664"/>
                  <a:gd name="connsiteY88" fmla="*/ 178555 h 664003"/>
                  <a:gd name="connsiteX89" fmla="*/ 69748 w 845664"/>
                  <a:gd name="connsiteY89" fmla="*/ 181346 h 664003"/>
                  <a:gd name="connsiteX90" fmla="*/ 64169 w 845664"/>
                  <a:gd name="connsiteY90" fmla="*/ 184135 h 664003"/>
                  <a:gd name="connsiteX91" fmla="*/ 61379 w 845664"/>
                  <a:gd name="connsiteY91" fmla="*/ 186925 h 664003"/>
                  <a:gd name="connsiteX92" fmla="*/ 59519 w 845664"/>
                  <a:gd name="connsiteY92" fmla="*/ 190645 h 664003"/>
                  <a:gd name="connsiteX93" fmla="*/ 58589 w 845664"/>
                  <a:gd name="connsiteY93" fmla="*/ 194365 h 664003"/>
                  <a:gd name="connsiteX94" fmla="*/ 58589 w 845664"/>
                  <a:gd name="connsiteY94" fmla="*/ 200875 h 664003"/>
                  <a:gd name="connsiteX95" fmla="*/ 62309 w 845664"/>
                  <a:gd name="connsiteY95" fmla="*/ 212965 h 664003"/>
                  <a:gd name="connsiteX96" fmla="*/ 65098 w 845664"/>
                  <a:gd name="connsiteY96" fmla="*/ 218545 h 664003"/>
                  <a:gd name="connsiteX97" fmla="*/ 64169 w 845664"/>
                  <a:gd name="connsiteY97" fmla="*/ 226914 h 664003"/>
                  <a:gd name="connsiteX98" fmla="*/ 58589 w 845664"/>
                  <a:gd name="connsiteY98" fmla="*/ 228774 h 664003"/>
                  <a:gd name="connsiteX99" fmla="*/ 56729 w 845664"/>
                  <a:gd name="connsiteY99" fmla="*/ 228774 h 664003"/>
                  <a:gd name="connsiteX100" fmla="*/ 52079 w 845664"/>
                  <a:gd name="connsiteY100" fmla="*/ 227844 h 664003"/>
                  <a:gd name="connsiteX101" fmla="*/ 33480 w 845664"/>
                  <a:gd name="connsiteY101" fmla="*/ 224125 h 664003"/>
                  <a:gd name="connsiteX102" fmla="*/ 24180 w 845664"/>
                  <a:gd name="connsiteY102" fmla="*/ 223195 h 664003"/>
                  <a:gd name="connsiteX103" fmla="*/ 18600 w 845664"/>
                  <a:gd name="connsiteY103" fmla="*/ 223195 h 664003"/>
                  <a:gd name="connsiteX104" fmla="*/ 13020 w 845664"/>
                  <a:gd name="connsiteY104" fmla="*/ 225054 h 664003"/>
                  <a:gd name="connsiteX105" fmla="*/ 10230 w 845664"/>
                  <a:gd name="connsiteY105" fmla="*/ 226914 h 664003"/>
                  <a:gd name="connsiteX106" fmla="*/ 8370 w 845664"/>
                  <a:gd name="connsiteY106" fmla="*/ 228774 h 664003"/>
                  <a:gd name="connsiteX107" fmla="*/ 6510 w 845664"/>
                  <a:gd name="connsiteY107" fmla="*/ 231564 h 664003"/>
                  <a:gd name="connsiteX108" fmla="*/ 5580 w 845664"/>
                  <a:gd name="connsiteY108" fmla="*/ 235284 h 664003"/>
                  <a:gd name="connsiteX109" fmla="*/ 5580 w 845664"/>
                  <a:gd name="connsiteY109" fmla="*/ 238074 h 664003"/>
                  <a:gd name="connsiteX110" fmla="*/ 6510 w 845664"/>
                  <a:gd name="connsiteY110" fmla="*/ 240864 h 664003"/>
                  <a:gd name="connsiteX111" fmla="*/ 9300 w 845664"/>
                  <a:gd name="connsiteY111" fmla="*/ 244584 h 664003"/>
                  <a:gd name="connsiteX112" fmla="*/ 17670 w 845664"/>
                  <a:gd name="connsiteY112" fmla="*/ 252954 h 664003"/>
                  <a:gd name="connsiteX113" fmla="*/ 23249 w 845664"/>
                  <a:gd name="connsiteY113" fmla="*/ 257604 h 664003"/>
                  <a:gd name="connsiteX114" fmla="*/ 32549 w 845664"/>
                  <a:gd name="connsiteY114" fmla="*/ 275273 h 664003"/>
                  <a:gd name="connsiteX115" fmla="*/ 20460 w 845664"/>
                  <a:gd name="connsiteY115" fmla="*/ 294803 h 664003"/>
                  <a:gd name="connsiteX116" fmla="*/ 8370 w 845664"/>
                  <a:gd name="connsiteY116" fmla="*/ 300383 h 664003"/>
                  <a:gd name="connsiteX117" fmla="*/ 3720 w 845664"/>
                  <a:gd name="connsiteY117" fmla="*/ 302243 h 664003"/>
                  <a:gd name="connsiteX118" fmla="*/ 930 w 845664"/>
                  <a:gd name="connsiteY118" fmla="*/ 304102 h 664003"/>
                  <a:gd name="connsiteX119" fmla="*/ 0 w 845664"/>
                  <a:gd name="connsiteY119" fmla="*/ 305032 h 664003"/>
                  <a:gd name="connsiteX120" fmla="*/ 0 w 845664"/>
                  <a:gd name="connsiteY120" fmla="*/ 305962 h 664003"/>
                  <a:gd name="connsiteX121" fmla="*/ 0 w 845664"/>
                  <a:gd name="connsiteY121" fmla="*/ 306892 h 664003"/>
                  <a:gd name="connsiteX122" fmla="*/ 0 w 845664"/>
                  <a:gd name="connsiteY122" fmla="*/ 310612 h 664003"/>
                  <a:gd name="connsiteX123" fmla="*/ 3720 w 845664"/>
                  <a:gd name="connsiteY123" fmla="*/ 322702 h 664003"/>
                  <a:gd name="connsiteX124" fmla="*/ 9300 w 845664"/>
                  <a:gd name="connsiteY124" fmla="*/ 332932 h 664003"/>
                  <a:gd name="connsiteX125" fmla="*/ 21390 w 845664"/>
                  <a:gd name="connsiteY125" fmla="*/ 344092 h 664003"/>
                  <a:gd name="connsiteX126" fmla="*/ 92068 w 845664"/>
                  <a:gd name="connsiteY126" fmla="*/ 270623 h 664003"/>
                  <a:gd name="connsiteX127" fmla="*/ 96718 w 845664"/>
                  <a:gd name="connsiteY127" fmla="*/ 268763 h 664003"/>
                  <a:gd name="connsiteX128" fmla="*/ 102297 w 845664"/>
                  <a:gd name="connsiteY128" fmla="*/ 270623 h 664003"/>
                  <a:gd name="connsiteX129" fmla="*/ 105088 w 845664"/>
                  <a:gd name="connsiteY129" fmla="*/ 275273 h 664003"/>
                  <a:gd name="connsiteX130" fmla="*/ 103228 w 845664"/>
                  <a:gd name="connsiteY130" fmla="*/ 280853 h 664003"/>
                  <a:gd name="connsiteX131" fmla="*/ 98578 w 845664"/>
                  <a:gd name="connsiteY131" fmla="*/ 282713 h 664003"/>
                  <a:gd name="connsiteX132" fmla="*/ 92998 w 845664"/>
                  <a:gd name="connsiteY132" fmla="*/ 280853 h 664003"/>
                  <a:gd name="connsiteX133" fmla="*/ 90208 w 845664"/>
                  <a:gd name="connsiteY133" fmla="*/ 276203 h 664003"/>
                  <a:gd name="connsiteX134" fmla="*/ 92068 w 845664"/>
                  <a:gd name="connsiteY134" fmla="*/ 270623 h 664003"/>
                  <a:gd name="connsiteX135" fmla="*/ 112528 w 845664"/>
                  <a:gd name="connsiteY135" fmla="*/ 138567 h 664003"/>
                  <a:gd name="connsiteX136" fmla="*/ 129267 w 845664"/>
                  <a:gd name="connsiteY136" fmla="*/ 166466 h 664003"/>
                  <a:gd name="connsiteX137" fmla="*/ 139497 w 845664"/>
                  <a:gd name="connsiteY137" fmla="*/ 178555 h 664003"/>
                  <a:gd name="connsiteX138" fmla="*/ 154377 w 845664"/>
                  <a:gd name="connsiteY138" fmla="*/ 192505 h 664003"/>
                  <a:gd name="connsiteX139" fmla="*/ 193436 w 845664"/>
                  <a:gd name="connsiteY139" fmla="*/ 225984 h 664003"/>
                  <a:gd name="connsiteX140" fmla="*/ 265043 w 845664"/>
                  <a:gd name="connsiteY140" fmla="*/ 290153 h 664003"/>
                  <a:gd name="connsiteX141" fmla="*/ 276203 w 845664"/>
                  <a:gd name="connsiteY141" fmla="*/ 278993 h 664003"/>
                  <a:gd name="connsiteX142" fmla="*/ 253884 w 845664"/>
                  <a:gd name="connsiteY142" fmla="*/ 246444 h 664003"/>
                  <a:gd name="connsiteX143" fmla="*/ 233425 w 845664"/>
                  <a:gd name="connsiteY143" fmla="*/ 207385 h 664003"/>
                  <a:gd name="connsiteX144" fmla="*/ 206455 w 845664"/>
                  <a:gd name="connsiteY144" fmla="*/ 127407 h 664003"/>
                  <a:gd name="connsiteX145" fmla="*/ 208315 w 845664"/>
                  <a:gd name="connsiteY145" fmla="*/ 120897 h 664003"/>
                  <a:gd name="connsiteX146" fmla="*/ 214825 w 845664"/>
                  <a:gd name="connsiteY146" fmla="*/ 117177 h 664003"/>
                  <a:gd name="connsiteX147" fmla="*/ 215755 w 845664"/>
                  <a:gd name="connsiteY147" fmla="*/ 117177 h 664003"/>
                  <a:gd name="connsiteX148" fmla="*/ 222265 w 845664"/>
                  <a:gd name="connsiteY148" fmla="*/ 119037 h 664003"/>
                  <a:gd name="connsiteX149" fmla="*/ 225055 w 845664"/>
                  <a:gd name="connsiteY149" fmla="*/ 122757 h 664003"/>
                  <a:gd name="connsiteX150" fmla="*/ 239935 w 845664"/>
                  <a:gd name="connsiteY150" fmla="*/ 175766 h 664003"/>
                  <a:gd name="connsiteX151" fmla="*/ 262254 w 845664"/>
                  <a:gd name="connsiteY151" fmla="*/ 227844 h 664003"/>
                  <a:gd name="connsiteX152" fmla="*/ 262254 w 845664"/>
                  <a:gd name="connsiteY152" fmla="*/ 226914 h 664003"/>
                  <a:gd name="connsiteX153" fmla="*/ 290153 w 845664"/>
                  <a:gd name="connsiteY153" fmla="*/ 270623 h 664003"/>
                  <a:gd name="connsiteX154" fmla="*/ 295733 w 845664"/>
                  <a:gd name="connsiteY154" fmla="*/ 268763 h 664003"/>
                  <a:gd name="connsiteX155" fmla="*/ 297593 w 845664"/>
                  <a:gd name="connsiteY155" fmla="*/ 166466 h 664003"/>
                  <a:gd name="connsiteX156" fmla="*/ 303173 w 845664"/>
                  <a:gd name="connsiteY156" fmla="*/ 129267 h 664003"/>
                  <a:gd name="connsiteX157" fmla="*/ 302243 w 845664"/>
                  <a:gd name="connsiteY157" fmla="*/ 108807 h 664003"/>
                  <a:gd name="connsiteX158" fmla="*/ 302243 w 845664"/>
                  <a:gd name="connsiteY158" fmla="*/ 109737 h 664003"/>
                  <a:gd name="connsiteX159" fmla="*/ 292943 w 845664"/>
                  <a:gd name="connsiteY159" fmla="*/ 72538 h 664003"/>
                  <a:gd name="connsiteX160" fmla="*/ 283643 w 845664"/>
                  <a:gd name="connsiteY160" fmla="*/ 55799 h 664003"/>
                  <a:gd name="connsiteX161" fmla="*/ 273414 w 845664"/>
                  <a:gd name="connsiteY161" fmla="*/ 45569 h 664003"/>
                  <a:gd name="connsiteX162" fmla="*/ 262254 w 845664"/>
                  <a:gd name="connsiteY162" fmla="*/ 39059 h 664003"/>
                  <a:gd name="connsiteX163" fmla="*/ 252954 w 845664"/>
                  <a:gd name="connsiteY163" fmla="*/ 36269 h 664003"/>
                  <a:gd name="connsiteX164" fmla="*/ 249234 w 845664"/>
                  <a:gd name="connsiteY164" fmla="*/ 36269 h 664003"/>
                  <a:gd name="connsiteX165" fmla="*/ 245514 w 845664"/>
                  <a:gd name="connsiteY165" fmla="*/ 36269 h 664003"/>
                  <a:gd name="connsiteX166" fmla="*/ 239004 w 845664"/>
                  <a:gd name="connsiteY166" fmla="*/ 38129 h 664003"/>
                  <a:gd name="connsiteX167" fmla="*/ 233425 w 845664"/>
                  <a:gd name="connsiteY167" fmla="*/ 40919 h 664003"/>
                  <a:gd name="connsiteX168" fmla="*/ 227844 w 845664"/>
                  <a:gd name="connsiteY168" fmla="*/ 46499 h 664003"/>
                  <a:gd name="connsiteX169" fmla="*/ 222265 w 845664"/>
                  <a:gd name="connsiteY169" fmla="*/ 56729 h 664003"/>
                  <a:gd name="connsiteX170" fmla="*/ 221335 w 845664"/>
                  <a:gd name="connsiteY170" fmla="*/ 58588 h 664003"/>
                  <a:gd name="connsiteX171" fmla="*/ 217615 w 845664"/>
                  <a:gd name="connsiteY171" fmla="*/ 64168 h 664003"/>
                  <a:gd name="connsiteX172" fmla="*/ 212965 w 845664"/>
                  <a:gd name="connsiteY172" fmla="*/ 65098 h 664003"/>
                  <a:gd name="connsiteX173" fmla="*/ 208315 w 845664"/>
                  <a:gd name="connsiteY173" fmla="*/ 64168 h 664003"/>
                  <a:gd name="connsiteX174" fmla="*/ 205525 w 845664"/>
                  <a:gd name="connsiteY174" fmla="*/ 61379 h 664003"/>
                  <a:gd name="connsiteX175" fmla="*/ 203665 w 845664"/>
                  <a:gd name="connsiteY175" fmla="*/ 58588 h 664003"/>
                  <a:gd name="connsiteX176" fmla="*/ 185066 w 845664"/>
                  <a:gd name="connsiteY176" fmla="*/ 39059 h 664003"/>
                  <a:gd name="connsiteX177" fmla="*/ 176696 w 845664"/>
                  <a:gd name="connsiteY177" fmla="*/ 34409 h 664003"/>
                  <a:gd name="connsiteX178" fmla="*/ 171116 w 845664"/>
                  <a:gd name="connsiteY178" fmla="*/ 32549 h 664003"/>
                  <a:gd name="connsiteX179" fmla="*/ 166466 w 845664"/>
                  <a:gd name="connsiteY179" fmla="*/ 32549 h 664003"/>
                  <a:gd name="connsiteX180" fmla="*/ 161816 w 845664"/>
                  <a:gd name="connsiteY180" fmla="*/ 32549 h 664003"/>
                  <a:gd name="connsiteX181" fmla="*/ 156237 w 845664"/>
                  <a:gd name="connsiteY181" fmla="*/ 34409 h 664003"/>
                  <a:gd name="connsiteX182" fmla="*/ 153446 w 845664"/>
                  <a:gd name="connsiteY182" fmla="*/ 36269 h 664003"/>
                  <a:gd name="connsiteX183" fmla="*/ 151587 w 845664"/>
                  <a:gd name="connsiteY183" fmla="*/ 38129 h 664003"/>
                  <a:gd name="connsiteX184" fmla="*/ 150656 w 845664"/>
                  <a:gd name="connsiteY184" fmla="*/ 39989 h 664003"/>
                  <a:gd name="connsiteX185" fmla="*/ 149727 w 845664"/>
                  <a:gd name="connsiteY185" fmla="*/ 43709 h 664003"/>
                  <a:gd name="connsiteX186" fmla="*/ 149727 w 845664"/>
                  <a:gd name="connsiteY186" fmla="*/ 53009 h 664003"/>
                  <a:gd name="connsiteX187" fmla="*/ 153446 w 845664"/>
                  <a:gd name="connsiteY187" fmla="*/ 70678 h 664003"/>
                  <a:gd name="connsiteX188" fmla="*/ 156237 w 845664"/>
                  <a:gd name="connsiteY188" fmla="*/ 83698 h 664003"/>
                  <a:gd name="connsiteX189" fmla="*/ 154377 w 845664"/>
                  <a:gd name="connsiteY189" fmla="*/ 89278 h 664003"/>
                  <a:gd name="connsiteX190" fmla="*/ 150656 w 845664"/>
                  <a:gd name="connsiteY190" fmla="*/ 91138 h 664003"/>
                  <a:gd name="connsiteX191" fmla="*/ 145077 w 845664"/>
                  <a:gd name="connsiteY191" fmla="*/ 91138 h 664003"/>
                  <a:gd name="connsiteX192" fmla="*/ 132987 w 845664"/>
                  <a:gd name="connsiteY192" fmla="*/ 92068 h 664003"/>
                  <a:gd name="connsiteX193" fmla="*/ 121827 w 845664"/>
                  <a:gd name="connsiteY193" fmla="*/ 94858 h 664003"/>
                  <a:gd name="connsiteX194" fmla="*/ 115317 w 845664"/>
                  <a:gd name="connsiteY194" fmla="*/ 98578 h 664003"/>
                  <a:gd name="connsiteX195" fmla="*/ 111597 w 845664"/>
                  <a:gd name="connsiteY195" fmla="*/ 102297 h 664003"/>
                  <a:gd name="connsiteX196" fmla="*/ 108807 w 845664"/>
                  <a:gd name="connsiteY196" fmla="*/ 106947 h 664003"/>
                  <a:gd name="connsiteX197" fmla="*/ 106947 w 845664"/>
                  <a:gd name="connsiteY197" fmla="*/ 112527 h 664003"/>
                  <a:gd name="connsiteX198" fmla="*/ 106947 w 845664"/>
                  <a:gd name="connsiteY198" fmla="*/ 121827 h 664003"/>
                  <a:gd name="connsiteX199" fmla="*/ 112528 w 845664"/>
                  <a:gd name="connsiteY199" fmla="*/ 138567 h 664003"/>
                  <a:gd name="connsiteX200" fmla="*/ 495678 w 845664"/>
                  <a:gd name="connsiteY200" fmla="*/ 154376 h 664003"/>
                  <a:gd name="connsiteX201" fmla="*/ 477079 w 845664"/>
                  <a:gd name="connsiteY201" fmla="*/ 181346 h 664003"/>
                  <a:gd name="connsiteX202" fmla="*/ 471499 w 845664"/>
                  <a:gd name="connsiteY202" fmla="*/ 188785 h 664003"/>
                  <a:gd name="connsiteX203" fmla="*/ 460339 w 845664"/>
                  <a:gd name="connsiteY203" fmla="*/ 204595 h 664003"/>
                  <a:gd name="connsiteX204" fmla="*/ 458479 w 845664"/>
                  <a:gd name="connsiteY204" fmla="*/ 206455 h 664003"/>
                  <a:gd name="connsiteX205" fmla="*/ 453829 w 845664"/>
                  <a:gd name="connsiteY205" fmla="*/ 213895 h 664003"/>
                  <a:gd name="connsiteX206" fmla="*/ 431510 w 845664"/>
                  <a:gd name="connsiteY206" fmla="*/ 245514 h 664003"/>
                  <a:gd name="connsiteX207" fmla="*/ 406400 w 845664"/>
                  <a:gd name="connsiteY207" fmla="*/ 277133 h 664003"/>
                  <a:gd name="connsiteX208" fmla="*/ 392450 w 845664"/>
                  <a:gd name="connsiteY208" fmla="*/ 291083 h 664003"/>
                  <a:gd name="connsiteX209" fmla="*/ 386871 w 845664"/>
                  <a:gd name="connsiteY209" fmla="*/ 295733 h 664003"/>
                  <a:gd name="connsiteX210" fmla="*/ 397100 w 845664"/>
                  <a:gd name="connsiteY210" fmla="*/ 312472 h 664003"/>
                  <a:gd name="connsiteX211" fmla="*/ 401750 w 845664"/>
                  <a:gd name="connsiteY211" fmla="*/ 311542 h 664003"/>
                  <a:gd name="connsiteX212" fmla="*/ 457549 w 845664"/>
                  <a:gd name="connsiteY212" fmla="*/ 289223 h 664003"/>
                  <a:gd name="connsiteX213" fmla="*/ 498468 w 845664"/>
                  <a:gd name="connsiteY213" fmla="*/ 265974 h 664003"/>
                  <a:gd name="connsiteX214" fmla="*/ 502188 w 845664"/>
                  <a:gd name="connsiteY214" fmla="*/ 264113 h 664003"/>
                  <a:gd name="connsiteX215" fmla="*/ 503118 w 845664"/>
                  <a:gd name="connsiteY215" fmla="*/ 263183 h 664003"/>
                  <a:gd name="connsiteX216" fmla="*/ 504048 w 845664"/>
                  <a:gd name="connsiteY216" fmla="*/ 262253 h 664003"/>
                  <a:gd name="connsiteX217" fmla="*/ 545897 w 845664"/>
                  <a:gd name="connsiteY217" fmla="*/ 239004 h 664003"/>
                  <a:gd name="connsiteX218" fmla="*/ 547757 w 845664"/>
                  <a:gd name="connsiteY218" fmla="*/ 239004 h 664003"/>
                  <a:gd name="connsiteX219" fmla="*/ 552407 w 845664"/>
                  <a:gd name="connsiteY219" fmla="*/ 242724 h 664003"/>
                  <a:gd name="connsiteX220" fmla="*/ 550547 w 845664"/>
                  <a:gd name="connsiteY220" fmla="*/ 249234 h 664003"/>
                  <a:gd name="connsiteX221" fmla="*/ 531017 w 845664"/>
                  <a:gd name="connsiteY221" fmla="*/ 261324 h 664003"/>
                  <a:gd name="connsiteX222" fmla="*/ 521718 w 845664"/>
                  <a:gd name="connsiteY222" fmla="*/ 266903 h 664003"/>
                  <a:gd name="connsiteX223" fmla="*/ 514278 w 845664"/>
                  <a:gd name="connsiteY223" fmla="*/ 271553 h 664003"/>
                  <a:gd name="connsiteX224" fmla="*/ 475219 w 845664"/>
                  <a:gd name="connsiteY224" fmla="*/ 293873 h 664003"/>
                  <a:gd name="connsiteX225" fmla="*/ 400820 w 845664"/>
                  <a:gd name="connsiteY225" fmla="*/ 322702 h 664003"/>
                  <a:gd name="connsiteX226" fmla="*/ 404540 w 845664"/>
                  <a:gd name="connsiteY226" fmla="*/ 346881 h 664003"/>
                  <a:gd name="connsiteX227" fmla="*/ 432439 w 845664"/>
                  <a:gd name="connsiteY227" fmla="*/ 348741 h 664003"/>
                  <a:gd name="connsiteX228" fmla="*/ 448249 w 845664"/>
                  <a:gd name="connsiteY228" fmla="*/ 348741 h 664003"/>
                  <a:gd name="connsiteX229" fmla="*/ 464989 w 845664"/>
                  <a:gd name="connsiteY229" fmla="*/ 348741 h 664003"/>
                  <a:gd name="connsiteX230" fmla="*/ 465919 w 845664"/>
                  <a:gd name="connsiteY230" fmla="*/ 348741 h 664003"/>
                  <a:gd name="connsiteX231" fmla="*/ 572866 w 845664"/>
                  <a:gd name="connsiteY231" fmla="*/ 332932 h 664003"/>
                  <a:gd name="connsiteX232" fmla="*/ 618435 w 845664"/>
                  <a:gd name="connsiteY232" fmla="*/ 312472 h 664003"/>
                  <a:gd name="connsiteX233" fmla="*/ 637034 w 845664"/>
                  <a:gd name="connsiteY233" fmla="*/ 296663 h 664003"/>
                  <a:gd name="connsiteX234" fmla="*/ 651914 w 845664"/>
                  <a:gd name="connsiteY234" fmla="*/ 277133 h 664003"/>
                  <a:gd name="connsiteX235" fmla="*/ 656564 w 845664"/>
                  <a:gd name="connsiteY235" fmla="*/ 265044 h 664003"/>
                  <a:gd name="connsiteX236" fmla="*/ 657494 w 845664"/>
                  <a:gd name="connsiteY236" fmla="*/ 258534 h 664003"/>
                  <a:gd name="connsiteX237" fmla="*/ 656564 w 845664"/>
                  <a:gd name="connsiteY237" fmla="*/ 253884 h 664003"/>
                  <a:gd name="connsiteX238" fmla="*/ 654704 w 845664"/>
                  <a:gd name="connsiteY238" fmla="*/ 250164 h 664003"/>
                  <a:gd name="connsiteX239" fmla="*/ 651914 w 845664"/>
                  <a:gd name="connsiteY239" fmla="*/ 247374 h 664003"/>
                  <a:gd name="connsiteX240" fmla="*/ 647264 w 845664"/>
                  <a:gd name="connsiteY240" fmla="*/ 243654 h 664003"/>
                  <a:gd name="connsiteX241" fmla="*/ 635175 w 845664"/>
                  <a:gd name="connsiteY241" fmla="*/ 239004 h 664003"/>
                  <a:gd name="connsiteX242" fmla="*/ 630525 w 845664"/>
                  <a:gd name="connsiteY242" fmla="*/ 236214 h 664003"/>
                  <a:gd name="connsiteX243" fmla="*/ 628665 w 845664"/>
                  <a:gd name="connsiteY243" fmla="*/ 232494 h 664003"/>
                  <a:gd name="connsiteX244" fmla="*/ 631455 w 845664"/>
                  <a:gd name="connsiteY244" fmla="*/ 225984 h 664003"/>
                  <a:gd name="connsiteX245" fmla="*/ 642615 w 845664"/>
                  <a:gd name="connsiteY245" fmla="*/ 215755 h 664003"/>
                  <a:gd name="connsiteX246" fmla="*/ 650054 w 845664"/>
                  <a:gd name="connsiteY246" fmla="*/ 205525 h 664003"/>
                  <a:gd name="connsiteX247" fmla="*/ 651914 w 845664"/>
                  <a:gd name="connsiteY247" fmla="*/ 199945 h 664003"/>
                  <a:gd name="connsiteX248" fmla="*/ 652844 w 845664"/>
                  <a:gd name="connsiteY248" fmla="*/ 196225 h 664003"/>
                  <a:gd name="connsiteX249" fmla="*/ 652844 w 845664"/>
                  <a:gd name="connsiteY249" fmla="*/ 193435 h 664003"/>
                  <a:gd name="connsiteX250" fmla="*/ 651914 w 845664"/>
                  <a:gd name="connsiteY250" fmla="*/ 191575 h 664003"/>
                  <a:gd name="connsiteX251" fmla="*/ 650054 w 845664"/>
                  <a:gd name="connsiteY251" fmla="*/ 189715 h 664003"/>
                  <a:gd name="connsiteX252" fmla="*/ 646334 w 845664"/>
                  <a:gd name="connsiteY252" fmla="*/ 187855 h 664003"/>
                  <a:gd name="connsiteX253" fmla="*/ 640754 w 845664"/>
                  <a:gd name="connsiteY253" fmla="*/ 185995 h 664003"/>
                  <a:gd name="connsiteX254" fmla="*/ 628665 w 845664"/>
                  <a:gd name="connsiteY254" fmla="*/ 185065 h 664003"/>
                  <a:gd name="connsiteX255" fmla="*/ 607276 w 845664"/>
                  <a:gd name="connsiteY255" fmla="*/ 188785 h 664003"/>
                  <a:gd name="connsiteX256" fmla="*/ 603555 w 845664"/>
                  <a:gd name="connsiteY256" fmla="*/ 189715 h 664003"/>
                  <a:gd name="connsiteX257" fmla="*/ 603555 w 845664"/>
                  <a:gd name="connsiteY257" fmla="*/ 189715 h 664003"/>
                  <a:gd name="connsiteX258" fmla="*/ 602626 w 845664"/>
                  <a:gd name="connsiteY258" fmla="*/ 189715 h 664003"/>
                  <a:gd name="connsiteX259" fmla="*/ 600766 w 845664"/>
                  <a:gd name="connsiteY259" fmla="*/ 189715 h 664003"/>
                  <a:gd name="connsiteX260" fmla="*/ 597976 w 845664"/>
                  <a:gd name="connsiteY260" fmla="*/ 187855 h 664003"/>
                  <a:gd name="connsiteX261" fmla="*/ 597976 w 845664"/>
                  <a:gd name="connsiteY261" fmla="*/ 178555 h 664003"/>
                  <a:gd name="connsiteX262" fmla="*/ 600766 w 845664"/>
                  <a:gd name="connsiteY262" fmla="*/ 173906 h 664003"/>
                  <a:gd name="connsiteX263" fmla="*/ 604485 w 845664"/>
                  <a:gd name="connsiteY263" fmla="*/ 165536 h 664003"/>
                  <a:gd name="connsiteX264" fmla="*/ 605415 w 845664"/>
                  <a:gd name="connsiteY264" fmla="*/ 158096 h 664003"/>
                  <a:gd name="connsiteX265" fmla="*/ 604485 w 845664"/>
                  <a:gd name="connsiteY265" fmla="*/ 152516 h 664003"/>
                  <a:gd name="connsiteX266" fmla="*/ 601695 w 845664"/>
                  <a:gd name="connsiteY266" fmla="*/ 146936 h 664003"/>
                  <a:gd name="connsiteX267" fmla="*/ 597045 w 845664"/>
                  <a:gd name="connsiteY267" fmla="*/ 141356 h 664003"/>
                  <a:gd name="connsiteX268" fmla="*/ 587746 w 845664"/>
                  <a:gd name="connsiteY268" fmla="*/ 134847 h 664003"/>
                  <a:gd name="connsiteX269" fmla="*/ 574726 w 845664"/>
                  <a:gd name="connsiteY269" fmla="*/ 130197 h 664003"/>
                  <a:gd name="connsiteX270" fmla="*/ 559846 w 845664"/>
                  <a:gd name="connsiteY270" fmla="*/ 128337 h 664003"/>
                  <a:gd name="connsiteX271" fmla="*/ 558917 w 845664"/>
                  <a:gd name="connsiteY271" fmla="*/ 128337 h 664003"/>
                  <a:gd name="connsiteX272" fmla="*/ 537527 w 845664"/>
                  <a:gd name="connsiteY272" fmla="*/ 132057 h 664003"/>
                  <a:gd name="connsiteX273" fmla="*/ 498468 w 845664"/>
                  <a:gd name="connsiteY273" fmla="*/ 150656 h 664003"/>
                  <a:gd name="connsiteX274" fmla="*/ 495678 w 845664"/>
                  <a:gd name="connsiteY274" fmla="*/ 154376 h 664003"/>
                  <a:gd name="connsiteX275" fmla="*/ 665864 w 845664"/>
                  <a:gd name="connsiteY275" fmla="*/ 378501 h 664003"/>
                  <a:gd name="connsiteX276" fmla="*/ 655634 w 845664"/>
                  <a:gd name="connsiteY276" fmla="*/ 367341 h 664003"/>
                  <a:gd name="connsiteX277" fmla="*/ 635175 w 845664"/>
                  <a:gd name="connsiteY277" fmla="*/ 354321 h 664003"/>
                  <a:gd name="connsiteX278" fmla="*/ 601695 w 845664"/>
                  <a:gd name="connsiteY278" fmla="*/ 343162 h 664003"/>
                  <a:gd name="connsiteX279" fmla="*/ 600766 w 845664"/>
                  <a:gd name="connsiteY279" fmla="*/ 343162 h 664003"/>
                  <a:gd name="connsiteX280" fmla="*/ 599835 w 845664"/>
                  <a:gd name="connsiteY280" fmla="*/ 343162 h 664003"/>
                  <a:gd name="connsiteX281" fmla="*/ 591466 w 845664"/>
                  <a:gd name="connsiteY281" fmla="*/ 342232 h 664003"/>
                  <a:gd name="connsiteX282" fmla="*/ 586816 w 845664"/>
                  <a:gd name="connsiteY282" fmla="*/ 340372 h 664003"/>
                  <a:gd name="connsiteX283" fmla="*/ 586816 w 845664"/>
                  <a:gd name="connsiteY283" fmla="*/ 340372 h 664003"/>
                  <a:gd name="connsiteX284" fmla="*/ 586816 w 845664"/>
                  <a:gd name="connsiteY284" fmla="*/ 340372 h 664003"/>
                  <a:gd name="connsiteX285" fmla="*/ 507768 w 845664"/>
                  <a:gd name="connsiteY285" fmla="*/ 356181 h 664003"/>
                  <a:gd name="connsiteX286" fmla="*/ 452899 w 845664"/>
                  <a:gd name="connsiteY286" fmla="*/ 358971 h 664003"/>
                  <a:gd name="connsiteX287" fmla="*/ 426860 w 845664"/>
                  <a:gd name="connsiteY287" fmla="*/ 358971 h 664003"/>
                  <a:gd name="connsiteX288" fmla="*/ 425000 w 845664"/>
                  <a:gd name="connsiteY288" fmla="*/ 358971 h 664003"/>
                  <a:gd name="connsiteX289" fmla="*/ 419420 w 845664"/>
                  <a:gd name="connsiteY289" fmla="*/ 358971 h 664003"/>
                  <a:gd name="connsiteX290" fmla="*/ 403610 w 845664"/>
                  <a:gd name="connsiteY290" fmla="*/ 358971 h 664003"/>
                  <a:gd name="connsiteX291" fmla="*/ 403610 w 845664"/>
                  <a:gd name="connsiteY291" fmla="*/ 359901 h 664003"/>
                  <a:gd name="connsiteX292" fmla="*/ 402681 w 845664"/>
                  <a:gd name="connsiteY292" fmla="*/ 363621 h 664003"/>
                  <a:gd name="connsiteX293" fmla="*/ 420350 w 845664"/>
                  <a:gd name="connsiteY293" fmla="*/ 374781 h 664003"/>
                  <a:gd name="connsiteX294" fmla="*/ 419420 w 845664"/>
                  <a:gd name="connsiteY294" fmla="*/ 373851 h 664003"/>
                  <a:gd name="connsiteX295" fmla="*/ 418490 w 845664"/>
                  <a:gd name="connsiteY295" fmla="*/ 372921 h 664003"/>
                  <a:gd name="connsiteX296" fmla="*/ 508698 w 845664"/>
                  <a:gd name="connsiteY296" fmla="*/ 408260 h 664003"/>
                  <a:gd name="connsiteX297" fmla="*/ 506838 w 845664"/>
                  <a:gd name="connsiteY297" fmla="*/ 407330 h 664003"/>
                  <a:gd name="connsiteX298" fmla="*/ 538457 w 845664"/>
                  <a:gd name="connsiteY298" fmla="*/ 415700 h 664003"/>
                  <a:gd name="connsiteX299" fmla="*/ 544037 w 845664"/>
                  <a:gd name="connsiteY299" fmla="*/ 418490 h 664003"/>
                  <a:gd name="connsiteX300" fmla="*/ 545897 w 845664"/>
                  <a:gd name="connsiteY300" fmla="*/ 424070 h 664003"/>
                  <a:gd name="connsiteX301" fmla="*/ 543107 w 845664"/>
                  <a:gd name="connsiteY301" fmla="*/ 429649 h 664003"/>
                  <a:gd name="connsiteX302" fmla="*/ 538457 w 845664"/>
                  <a:gd name="connsiteY302" fmla="*/ 431509 h 664003"/>
                  <a:gd name="connsiteX303" fmla="*/ 537527 w 845664"/>
                  <a:gd name="connsiteY303" fmla="*/ 431509 h 664003"/>
                  <a:gd name="connsiteX304" fmla="*/ 461269 w 845664"/>
                  <a:gd name="connsiteY304" fmla="*/ 410120 h 664003"/>
                  <a:gd name="connsiteX305" fmla="*/ 425930 w 845664"/>
                  <a:gd name="connsiteY305" fmla="*/ 394310 h 664003"/>
                  <a:gd name="connsiteX306" fmla="*/ 398960 w 845664"/>
                  <a:gd name="connsiteY306" fmla="*/ 376641 h 664003"/>
                  <a:gd name="connsiteX307" fmla="*/ 385011 w 845664"/>
                  <a:gd name="connsiteY307" fmla="*/ 397100 h 664003"/>
                  <a:gd name="connsiteX308" fmla="*/ 431510 w 845664"/>
                  <a:gd name="connsiteY308" fmla="*/ 446389 h 664003"/>
                  <a:gd name="connsiteX309" fmla="*/ 447319 w 845664"/>
                  <a:gd name="connsiteY309" fmla="*/ 465919 h 664003"/>
                  <a:gd name="connsiteX310" fmla="*/ 451039 w 845664"/>
                  <a:gd name="connsiteY310" fmla="*/ 470569 h 664003"/>
                  <a:gd name="connsiteX311" fmla="*/ 471499 w 845664"/>
                  <a:gd name="connsiteY311" fmla="*/ 483588 h 664003"/>
                  <a:gd name="connsiteX312" fmla="*/ 479869 w 845664"/>
                  <a:gd name="connsiteY312" fmla="*/ 488238 h 664003"/>
                  <a:gd name="connsiteX313" fmla="*/ 519857 w 845664"/>
                  <a:gd name="connsiteY313" fmla="*/ 510557 h 664003"/>
                  <a:gd name="connsiteX314" fmla="*/ 572866 w 845664"/>
                  <a:gd name="connsiteY314" fmla="*/ 530087 h 664003"/>
                  <a:gd name="connsiteX315" fmla="*/ 594256 w 845664"/>
                  <a:gd name="connsiteY315" fmla="*/ 531947 h 664003"/>
                  <a:gd name="connsiteX316" fmla="*/ 597976 w 845664"/>
                  <a:gd name="connsiteY316" fmla="*/ 531947 h 664003"/>
                  <a:gd name="connsiteX317" fmla="*/ 607276 w 845664"/>
                  <a:gd name="connsiteY317" fmla="*/ 530087 h 664003"/>
                  <a:gd name="connsiteX318" fmla="*/ 612855 w 845664"/>
                  <a:gd name="connsiteY318" fmla="*/ 527297 h 664003"/>
                  <a:gd name="connsiteX319" fmla="*/ 616575 w 845664"/>
                  <a:gd name="connsiteY319" fmla="*/ 524507 h 664003"/>
                  <a:gd name="connsiteX320" fmla="*/ 618435 w 845664"/>
                  <a:gd name="connsiteY320" fmla="*/ 521717 h 664003"/>
                  <a:gd name="connsiteX321" fmla="*/ 619365 w 845664"/>
                  <a:gd name="connsiteY321" fmla="*/ 517997 h 664003"/>
                  <a:gd name="connsiteX322" fmla="*/ 619365 w 845664"/>
                  <a:gd name="connsiteY322" fmla="*/ 513347 h 664003"/>
                  <a:gd name="connsiteX323" fmla="*/ 618435 w 845664"/>
                  <a:gd name="connsiteY323" fmla="*/ 506838 h 664003"/>
                  <a:gd name="connsiteX324" fmla="*/ 613785 w 845664"/>
                  <a:gd name="connsiteY324" fmla="*/ 497538 h 664003"/>
                  <a:gd name="connsiteX325" fmla="*/ 603555 w 845664"/>
                  <a:gd name="connsiteY325" fmla="*/ 485448 h 664003"/>
                  <a:gd name="connsiteX326" fmla="*/ 601695 w 845664"/>
                  <a:gd name="connsiteY326" fmla="*/ 479868 h 664003"/>
                  <a:gd name="connsiteX327" fmla="*/ 602626 w 845664"/>
                  <a:gd name="connsiteY327" fmla="*/ 476148 h 664003"/>
                  <a:gd name="connsiteX328" fmla="*/ 609135 w 845664"/>
                  <a:gd name="connsiteY328" fmla="*/ 473358 h 664003"/>
                  <a:gd name="connsiteX329" fmla="*/ 611925 w 845664"/>
                  <a:gd name="connsiteY329" fmla="*/ 473358 h 664003"/>
                  <a:gd name="connsiteX330" fmla="*/ 624015 w 845664"/>
                  <a:gd name="connsiteY330" fmla="*/ 477078 h 664003"/>
                  <a:gd name="connsiteX331" fmla="*/ 641684 w 845664"/>
                  <a:gd name="connsiteY331" fmla="*/ 482658 h 664003"/>
                  <a:gd name="connsiteX332" fmla="*/ 650054 w 845664"/>
                  <a:gd name="connsiteY332" fmla="*/ 483588 h 664003"/>
                  <a:gd name="connsiteX333" fmla="*/ 650984 w 845664"/>
                  <a:gd name="connsiteY333" fmla="*/ 483588 h 664003"/>
                  <a:gd name="connsiteX334" fmla="*/ 655634 w 845664"/>
                  <a:gd name="connsiteY334" fmla="*/ 482658 h 664003"/>
                  <a:gd name="connsiteX335" fmla="*/ 658424 w 845664"/>
                  <a:gd name="connsiteY335" fmla="*/ 480798 h 664003"/>
                  <a:gd name="connsiteX336" fmla="*/ 661214 w 845664"/>
                  <a:gd name="connsiteY336" fmla="*/ 478938 h 664003"/>
                  <a:gd name="connsiteX337" fmla="*/ 664004 w 845664"/>
                  <a:gd name="connsiteY337" fmla="*/ 474288 h 664003"/>
                  <a:gd name="connsiteX338" fmla="*/ 665864 w 845664"/>
                  <a:gd name="connsiteY338" fmla="*/ 468708 h 664003"/>
                  <a:gd name="connsiteX339" fmla="*/ 665864 w 845664"/>
                  <a:gd name="connsiteY339" fmla="*/ 464059 h 664003"/>
                  <a:gd name="connsiteX340" fmla="*/ 664934 w 845664"/>
                  <a:gd name="connsiteY340" fmla="*/ 459409 h 664003"/>
                  <a:gd name="connsiteX341" fmla="*/ 662144 w 845664"/>
                  <a:gd name="connsiteY341" fmla="*/ 453829 h 664003"/>
                  <a:gd name="connsiteX342" fmla="*/ 652844 w 845664"/>
                  <a:gd name="connsiteY342" fmla="*/ 443599 h 664003"/>
                  <a:gd name="connsiteX343" fmla="*/ 635175 w 845664"/>
                  <a:gd name="connsiteY343" fmla="*/ 430579 h 664003"/>
                  <a:gd name="connsiteX344" fmla="*/ 632384 w 845664"/>
                  <a:gd name="connsiteY344" fmla="*/ 422210 h 664003"/>
                  <a:gd name="connsiteX345" fmla="*/ 638894 w 845664"/>
                  <a:gd name="connsiteY345" fmla="*/ 417560 h 664003"/>
                  <a:gd name="connsiteX346" fmla="*/ 643544 w 845664"/>
                  <a:gd name="connsiteY346" fmla="*/ 417560 h 664003"/>
                  <a:gd name="connsiteX347" fmla="*/ 647264 w 845664"/>
                  <a:gd name="connsiteY347" fmla="*/ 417560 h 664003"/>
                  <a:gd name="connsiteX348" fmla="*/ 658424 w 845664"/>
                  <a:gd name="connsiteY348" fmla="*/ 415700 h 664003"/>
                  <a:gd name="connsiteX349" fmla="*/ 664934 w 845664"/>
                  <a:gd name="connsiteY349" fmla="*/ 412910 h 664003"/>
                  <a:gd name="connsiteX350" fmla="*/ 668654 w 845664"/>
                  <a:gd name="connsiteY350" fmla="*/ 410120 h 664003"/>
                  <a:gd name="connsiteX351" fmla="*/ 670514 w 845664"/>
                  <a:gd name="connsiteY351" fmla="*/ 407330 h 664003"/>
                  <a:gd name="connsiteX352" fmla="*/ 671444 w 845664"/>
                  <a:gd name="connsiteY352" fmla="*/ 403610 h 664003"/>
                  <a:gd name="connsiteX353" fmla="*/ 671444 w 845664"/>
                  <a:gd name="connsiteY353" fmla="*/ 398960 h 664003"/>
                  <a:gd name="connsiteX354" fmla="*/ 669584 w 845664"/>
                  <a:gd name="connsiteY354" fmla="*/ 391520 h 664003"/>
                  <a:gd name="connsiteX355" fmla="*/ 665864 w 845664"/>
                  <a:gd name="connsiteY355" fmla="*/ 378501 h 664003"/>
                  <a:gd name="connsiteX356" fmla="*/ 588676 w 845664"/>
                  <a:gd name="connsiteY356" fmla="*/ 437089 h 664003"/>
                  <a:gd name="connsiteX357" fmla="*/ 584956 w 845664"/>
                  <a:gd name="connsiteY357" fmla="*/ 443599 h 664003"/>
                  <a:gd name="connsiteX358" fmla="*/ 577516 w 845664"/>
                  <a:gd name="connsiteY358" fmla="*/ 445459 h 664003"/>
                  <a:gd name="connsiteX359" fmla="*/ 571006 w 845664"/>
                  <a:gd name="connsiteY359" fmla="*/ 441739 h 664003"/>
                  <a:gd name="connsiteX360" fmla="*/ 569146 w 845664"/>
                  <a:gd name="connsiteY360" fmla="*/ 434299 h 664003"/>
                  <a:gd name="connsiteX361" fmla="*/ 572866 w 845664"/>
                  <a:gd name="connsiteY361" fmla="*/ 427790 h 664003"/>
                  <a:gd name="connsiteX362" fmla="*/ 580306 w 845664"/>
                  <a:gd name="connsiteY362" fmla="*/ 425929 h 664003"/>
                  <a:gd name="connsiteX363" fmla="*/ 586816 w 845664"/>
                  <a:gd name="connsiteY363" fmla="*/ 429649 h 664003"/>
                  <a:gd name="connsiteX364" fmla="*/ 588676 w 845664"/>
                  <a:gd name="connsiteY364" fmla="*/ 437089 h 664003"/>
                  <a:gd name="connsiteX365" fmla="*/ 317123 w 845664"/>
                  <a:gd name="connsiteY365" fmla="*/ 266903 h 664003"/>
                  <a:gd name="connsiteX366" fmla="*/ 319912 w 845664"/>
                  <a:gd name="connsiteY366" fmla="*/ 266903 h 664003"/>
                  <a:gd name="connsiteX367" fmla="*/ 338512 w 845664"/>
                  <a:gd name="connsiteY367" fmla="*/ 269693 h 664003"/>
                  <a:gd name="connsiteX368" fmla="*/ 342232 w 845664"/>
                  <a:gd name="connsiteY368" fmla="*/ 270623 h 664003"/>
                  <a:gd name="connsiteX369" fmla="*/ 358041 w 845664"/>
                  <a:gd name="connsiteY369" fmla="*/ 202735 h 664003"/>
                  <a:gd name="connsiteX370" fmla="*/ 370131 w 845664"/>
                  <a:gd name="connsiteY370" fmla="*/ 167396 h 664003"/>
                  <a:gd name="connsiteX371" fmla="*/ 387801 w 845664"/>
                  <a:gd name="connsiteY371" fmla="*/ 134847 h 664003"/>
                  <a:gd name="connsiteX372" fmla="*/ 393381 w 845664"/>
                  <a:gd name="connsiteY372" fmla="*/ 132057 h 664003"/>
                  <a:gd name="connsiteX373" fmla="*/ 394311 w 845664"/>
                  <a:gd name="connsiteY373" fmla="*/ 132057 h 664003"/>
                  <a:gd name="connsiteX374" fmla="*/ 399890 w 845664"/>
                  <a:gd name="connsiteY374" fmla="*/ 133917 h 664003"/>
                  <a:gd name="connsiteX375" fmla="*/ 401750 w 845664"/>
                  <a:gd name="connsiteY375" fmla="*/ 144146 h 664003"/>
                  <a:gd name="connsiteX376" fmla="*/ 395240 w 845664"/>
                  <a:gd name="connsiteY376" fmla="*/ 159026 h 664003"/>
                  <a:gd name="connsiteX377" fmla="*/ 391521 w 845664"/>
                  <a:gd name="connsiteY377" fmla="*/ 166466 h 664003"/>
                  <a:gd name="connsiteX378" fmla="*/ 382221 w 845664"/>
                  <a:gd name="connsiteY378" fmla="*/ 186925 h 664003"/>
                  <a:gd name="connsiteX379" fmla="*/ 366411 w 845664"/>
                  <a:gd name="connsiteY379" fmla="*/ 228774 h 664003"/>
                  <a:gd name="connsiteX380" fmla="*/ 359901 w 845664"/>
                  <a:gd name="connsiteY380" fmla="*/ 252024 h 664003"/>
                  <a:gd name="connsiteX381" fmla="*/ 355251 w 845664"/>
                  <a:gd name="connsiteY381" fmla="*/ 275273 h 664003"/>
                  <a:gd name="connsiteX382" fmla="*/ 357111 w 845664"/>
                  <a:gd name="connsiteY382" fmla="*/ 276203 h 664003"/>
                  <a:gd name="connsiteX383" fmla="*/ 368271 w 845664"/>
                  <a:gd name="connsiteY383" fmla="*/ 281783 h 664003"/>
                  <a:gd name="connsiteX384" fmla="*/ 374781 w 845664"/>
                  <a:gd name="connsiteY384" fmla="*/ 286433 h 664003"/>
                  <a:gd name="connsiteX385" fmla="*/ 377571 w 845664"/>
                  <a:gd name="connsiteY385" fmla="*/ 283643 h 664003"/>
                  <a:gd name="connsiteX386" fmla="*/ 379431 w 845664"/>
                  <a:gd name="connsiteY386" fmla="*/ 281783 h 664003"/>
                  <a:gd name="connsiteX387" fmla="*/ 388731 w 845664"/>
                  <a:gd name="connsiteY387" fmla="*/ 271553 h 664003"/>
                  <a:gd name="connsiteX388" fmla="*/ 406400 w 845664"/>
                  <a:gd name="connsiteY388" fmla="*/ 250164 h 664003"/>
                  <a:gd name="connsiteX389" fmla="*/ 433370 w 845664"/>
                  <a:gd name="connsiteY389" fmla="*/ 212965 h 664003"/>
                  <a:gd name="connsiteX390" fmla="*/ 440809 w 845664"/>
                  <a:gd name="connsiteY390" fmla="*/ 201805 h 664003"/>
                  <a:gd name="connsiteX391" fmla="*/ 440809 w 845664"/>
                  <a:gd name="connsiteY391" fmla="*/ 200875 h 664003"/>
                  <a:gd name="connsiteX392" fmla="*/ 455689 w 845664"/>
                  <a:gd name="connsiteY392" fmla="*/ 179485 h 664003"/>
                  <a:gd name="connsiteX393" fmla="*/ 461269 w 845664"/>
                  <a:gd name="connsiteY393" fmla="*/ 172046 h 664003"/>
                  <a:gd name="connsiteX394" fmla="*/ 496608 w 845664"/>
                  <a:gd name="connsiteY394" fmla="*/ 113457 h 664003"/>
                  <a:gd name="connsiteX395" fmla="*/ 503118 w 845664"/>
                  <a:gd name="connsiteY395" fmla="*/ 92068 h 664003"/>
                  <a:gd name="connsiteX396" fmla="*/ 503118 w 845664"/>
                  <a:gd name="connsiteY396" fmla="*/ 80908 h 664003"/>
                  <a:gd name="connsiteX397" fmla="*/ 501258 w 845664"/>
                  <a:gd name="connsiteY397" fmla="*/ 72538 h 664003"/>
                  <a:gd name="connsiteX398" fmla="*/ 498468 w 845664"/>
                  <a:gd name="connsiteY398" fmla="*/ 67888 h 664003"/>
                  <a:gd name="connsiteX399" fmla="*/ 495678 w 845664"/>
                  <a:gd name="connsiteY399" fmla="*/ 65098 h 664003"/>
                  <a:gd name="connsiteX400" fmla="*/ 492888 w 845664"/>
                  <a:gd name="connsiteY400" fmla="*/ 63238 h 664003"/>
                  <a:gd name="connsiteX401" fmla="*/ 490098 w 845664"/>
                  <a:gd name="connsiteY401" fmla="*/ 62308 h 664003"/>
                  <a:gd name="connsiteX402" fmla="*/ 488238 w 845664"/>
                  <a:gd name="connsiteY402" fmla="*/ 62308 h 664003"/>
                  <a:gd name="connsiteX403" fmla="*/ 485448 w 845664"/>
                  <a:gd name="connsiteY403" fmla="*/ 62308 h 664003"/>
                  <a:gd name="connsiteX404" fmla="*/ 478008 w 845664"/>
                  <a:gd name="connsiteY404" fmla="*/ 64168 h 664003"/>
                  <a:gd name="connsiteX405" fmla="*/ 466849 w 845664"/>
                  <a:gd name="connsiteY405" fmla="*/ 70678 h 664003"/>
                  <a:gd name="connsiteX406" fmla="*/ 462199 w 845664"/>
                  <a:gd name="connsiteY406" fmla="*/ 72538 h 664003"/>
                  <a:gd name="connsiteX407" fmla="*/ 456619 w 845664"/>
                  <a:gd name="connsiteY407" fmla="*/ 70678 h 664003"/>
                  <a:gd name="connsiteX408" fmla="*/ 451969 w 845664"/>
                  <a:gd name="connsiteY408" fmla="*/ 64168 h 664003"/>
                  <a:gd name="connsiteX409" fmla="*/ 451039 w 845664"/>
                  <a:gd name="connsiteY409" fmla="*/ 39059 h 664003"/>
                  <a:gd name="connsiteX410" fmla="*/ 451039 w 845664"/>
                  <a:gd name="connsiteY410" fmla="*/ 16739 h 664003"/>
                  <a:gd name="connsiteX411" fmla="*/ 449179 w 845664"/>
                  <a:gd name="connsiteY411" fmla="*/ 8370 h 664003"/>
                  <a:gd name="connsiteX412" fmla="*/ 447319 w 845664"/>
                  <a:gd name="connsiteY412" fmla="*/ 4650 h 664003"/>
                  <a:gd name="connsiteX413" fmla="*/ 445459 w 845664"/>
                  <a:gd name="connsiteY413" fmla="*/ 2790 h 664003"/>
                  <a:gd name="connsiteX414" fmla="*/ 442669 w 845664"/>
                  <a:gd name="connsiteY414" fmla="*/ 930 h 664003"/>
                  <a:gd name="connsiteX415" fmla="*/ 438020 w 845664"/>
                  <a:gd name="connsiteY415" fmla="*/ 0 h 664003"/>
                  <a:gd name="connsiteX416" fmla="*/ 435230 w 845664"/>
                  <a:gd name="connsiteY416" fmla="*/ 0 h 664003"/>
                  <a:gd name="connsiteX417" fmla="*/ 433370 w 845664"/>
                  <a:gd name="connsiteY417" fmla="*/ 0 h 664003"/>
                  <a:gd name="connsiteX418" fmla="*/ 429650 w 845664"/>
                  <a:gd name="connsiteY418" fmla="*/ 930 h 664003"/>
                  <a:gd name="connsiteX419" fmla="*/ 424070 w 845664"/>
                  <a:gd name="connsiteY419" fmla="*/ 3720 h 664003"/>
                  <a:gd name="connsiteX420" fmla="*/ 415700 w 845664"/>
                  <a:gd name="connsiteY420" fmla="*/ 12090 h 664003"/>
                  <a:gd name="connsiteX421" fmla="*/ 402681 w 845664"/>
                  <a:gd name="connsiteY421" fmla="*/ 34409 h 664003"/>
                  <a:gd name="connsiteX422" fmla="*/ 400820 w 845664"/>
                  <a:gd name="connsiteY422" fmla="*/ 39059 h 664003"/>
                  <a:gd name="connsiteX423" fmla="*/ 399890 w 845664"/>
                  <a:gd name="connsiteY423" fmla="*/ 40919 h 664003"/>
                  <a:gd name="connsiteX424" fmla="*/ 392450 w 845664"/>
                  <a:gd name="connsiteY424" fmla="*/ 54869 h 664003"/>
                  <a:gd name="connsiteX425" fmla="*/ 385011 w 845664"/>
                  <a:gd name="connsiteY425" fmla="*/ 59518 h 664003"/>
                  <a:gd name="connsiteX426" fmla="*/ 377571 w 845664"/>
                  <a:gd name="connsiteY426" fmla="*/ 54869 h 664003"/>
                  <a:gd name="connsiteX427" fmla="*/ 375711 w 845664"/>
                  <a:gd name="connsiteY427" fmla="*/ 52079 h 664003"/>
                  <a:gd name="connsiteX428" fmla="*/ 371061 w 845664"/>
                  <a:gd name="connsiteY428" fmla="*/ 46499 h 664003"/>
                  <a:gd name="connsiteX429" fmla="*/ 368271 w 845664"/>
                  <a:gd name="connsiteY429" fmla="*/ 44639 h 664003"/>
                  <a:gd name="connsiteX430" fmla="*/ 366411 w 845664"/>
                  <a:gd name="connsiteY430" fmla="*/ 43709 h 664003"/>
                  <a:gd name="connsiteX431" fmla="*/ 365481 w 845664"/>
                  <a:gd name="connsiteY431" fmla="*/ 43709 h 664003"/>
                  <a:gd name="connsiteX432" fmla="*/ 364551 w 845664"/>
                  <a:gd name="connsiteY432" fmla="*/ 43709 h 664003"/>
                  <a:gd name="connsiteX433" fmla="*/ 361761 w 845664"/>
                  <a:gd name="connsiteY433" fmla="*/ 44639 h 664003"/>
                  <a:gd name="connsiteX434" fmla="*/ 358041 w 845664"/>
                  <a:gd name="connsiteY434" fmla="*/ 46499 h 664003"/>
                  <a:gd name="connsiteX435" fmla="*/ 351532 w 845664"/>
                  <a:gd name="connsiteY435" fmla="*/ 53009 h 664003"/>
                  <a:gd name="connsiteX436" fmla="*/ 337582 w 845664"/>
                  <a:gd name="connsiteY436" fmla="*/ 79048 h 664003"/>
                  <a:gd name="connsiteX437" fmla="*/ 328282 w 845664"/>
                  <a:gd name="connsiteY437" fmla="*/ 107877 h 664003"/>
                  <a:gd name="connsiteX438" fmla="*/ 324562 w 845664"/>
                  <a:gd name="connsiteY438" fmla="*/ 126477 h 664003"/>
                  <a:gd name="connsiteX439" fmla="*/ 318983 w 845664"/>
                  <a:gd name="connsiteY439" fmla="*/ 159026 h 664003"/>
                  <a:gd name="connsiteX440" fmla="*/ 318983 w 845664"/>
                  <a:gd name="connsiteY440" fmla="*/ 160886 h 664003"/>
                  <a:gd name="connsiteX441" fmla="*/ 316192 w 845664"/>
                  <a:gd name="connsiteY441" fmla="*/ 265044 h 664003"/>
                  <a:gd name="connsiteX442" fmla="*/ 317123 w 845664"/>
                  <a:gd name="connsiteY442" fmla="*/ 266903 h 664003"/>
                  <a:gd name="connsiteX443" fmla="*/ 400820 w 845664"/>
                  <a:gd name="connsiteY443" fmla="*/ 107877 h 664003"/>
                  <a:gd name="connsiteX444" fmla="*/ 408260 w 845664"/>
                  <a:gd name="connsiteY444" fmla="*/ 104157 h 664003"/>
                  <a:gd name="connsiteX445" fmla="*/ 416630 w 845664"/>
                  <a:gd name="connsiteY445" fmla="*/ 106947 h 664003"/>
                  <a:gd name="connsiteX446" fmla="*/ 420350 w 845664"/>
                  <a:gd name="connsiteY446" fmla="*/ 114387 h 664003"/>
                  <a:gd name="connsiteX447" fmla="*/ 417560 w 845664"/>
                  <a:gd name="connsiteY447" fmla="*/ 122757 h 664003"/>
                  <a:gd name="connsiteX448" fmla="*/ 410120 w 845664"/>
                  <a:gd name="connsiteY448" fmla="*/ 126477 h 664003"/>
                  <a:gd name="connsiteX449" fmla="*/ 401750 w 845664"/>
                  <a:gd name="connsiteY449" fmla="*/ 123687 h 664003"/>
                  <a:gd name="connsiteX450" fmla="*/ 398031 w 845664"/>
                  <a:gd name="connsiteY450" fmla="*/ 116247 h 664003"/>
                  <a:gd name="connsiteX451" fmla="*/ 400820 w 845664"/>
                  <a:gd name="connsiteY451" fmla="*/ 107877 h 664003"/>
                  <a:gd name="connsiteX452" fmla="*/ 434299 w 845664"/>
                  <a:gd name="connsiteY452" fmla="*/ 475218 h 664003"/>
                  <a:gd name="connsiteX453" fmla="*/ 434299 w 845664"/>
                  <a:gd name="connsiteY453" fmla="*/ 475218 h 664003"/>
                  <a:gd name="connsiteX454" fmla="*/ 434299 w 845664"/>
                  <a:gd name="connsiteY454" fmla="*/ 475218 h 664003"/>
                  <a:gd name="connsiteX455" fmla="*/ 434299 w 845664"/>
                  <a:gd name="connsiteY455" fmla="*/ 475218 h 664003"/>
                  <a:gd name="connsiteX456" fmla="*/ 493818 w 845664"/>
                  <a:gd name="connsiteY456" fmla="*/ 568216 h 664003"/>
                  <a:gd name="connsiteX457" fmla="*/ 493818 w 845664"/>
                  <a:gd name="connsiteY457" fmla="*/ 567286 h 664003"/>
                  <a:gd name="connsiteX458" fmla="*/ 466849 w 845664"/>
                  <a:gd name="connsiteY458" fmla="*/ 518927 h 664003"/>
                  <a:gd name="connsiteX459" fmla="*/ 435230 w 845664"/>
                  <a:gd name="connsiteY459" fmla="*/ 475218 h 664003"/>
                  <a:gd name="connsiteX460" fmla="*/ 435230 w 845664"/>
                  <a:gd name="connsiteY460" fmla="*/ 475218 h 664003"/>
                  <a:gd name="connsiteX461" fmla="*/ 435230 w 845664"/>
                  <a:gd name="connsiteY461" fmla="*/ 475218 h 664003"/>
                  <a:gd name="connsiteX462" fmla="*/ 421280 w 845664"/>
                  <a:gd name="connsiteY462" fmla="*/ 456619 h 664003"/>
                  <a:gd name="connsiteX463" fmla="*/ 418490 w 845664"/>
                  <a:gd name="connsiteY463" fmla="*/ 452899 h 664003"/>
                  <a:gd name="connsiteX464" fmla="*/ 417560 w 845664"/>
                  <a:gd name="connsiteY464" fmla="*/ 451969 h 664003"/>
                  <a:gd name="connsiteX465" fmla="*/ 400820 w 845664"/>
                  <a:gd name="connsiteY465" fmla="*/ 431509 h 664003"/>
                  <a:gd name="connsiteX466" fmla="*/ 392450 w 845664"/>
                  <a:gd name="connsiteY466" fmla="*/ 421280 h 664003"/>
                  <a:gd name="connsiteX467" fmla="*/ 387801 w 845664"/>
                  <a:gd name="connsiteY467" fmla="*/ 415700 h 664003"/>
                  <a:gd name="connsiteX468" fmla="*/ 377571 w 845664"/>
                  <a:gd name="connsiteY468" fmla="*/ 402680 h 664003"/>
                  <a:gd name="connsiteX469" fmla="*/ 377571 w 845664"/>
                  <a:gd name="connsiteY469" fmla="*/ 402680 h 664003"/>
                  <a:gd name="connsiteX470" fmla="*/ 377571 w 845664"/>
                  <a:gd name="connsiteY470" fmla="*/ 402680 h 664003"/>
                  <a:gd name="connsiteX471" fmla="*/ 369201 w 845664"/>
                  <a:gd name="connsiteY471" fmla="*/ 407330 h 664003"/>
                  <a:gd name="connsiteX472" fmla="*/ 367341 w 845664"/>
                  <a:gd name="connsiteY472" fmla="*/ 408260 h 664003"/>
                  <a:gd name="connsiteX473" fmla="*/ 364551 w 845664"/>
                  <a:gd name="connsiteY473" fmla="*/ 411050 h 664003"/>
                  <a:gd name="connsiteX474" fmla="*/ 364551 w 845664"/>
                  <a:gd name="connsiteY474" fmla="*/ 411050 h 664003"/>
                  <a:gd name="connsiteX475" fmla="*/ 364551 w 845664"/>
                  <a:gd name="connsiteY475" fmla="*/ 411980 h 664003"/>
                  <a:gd name="connsiteX476" fmla="*/ 372921 w 845664"/>
                  <a:gd name="connsiteY476" fmla="*/ 447319 h 664003"/>
                  <a:gd name="connsiteX477" fmla="*/ 372921 w 845664"/>
                  <a:gd name="connsiteY477" fmla="*/ 448249 h 664003"/>
                  <a:gd name="connsiteX478" fmla="*/ 413840 w 845664"/>
                  <a:gd name="connsiteY478" fmla="*/ 548687 h 664003"/>
                  <a:gd name="connsiteX479" fmla="*/ 413840 w 845664"/>
                  <a:gd name="connsiteY479" fmla="*/ 553336 h 664003"/>
                  <a:gd name="connsiteX480" fmla="*/ 411050 w 845664"/>
                  <a:gd name="connsiteY480" fmla="*/ 556126 h 664003"/>
                  <a:gd name="connsiteX481" fmla="*/ 409190 w 845664"/>
                  <a:gd name="connsiteY481" fmla="*/ 556126 h 664003"/>
                  <a:gd name="connsiteX482" fmla="*/ 407330 w 845664"/>
                  <a:gd name="connsiteY482" fmla="*/ 556126 h 664003"/>
                  <a:gd name="connsiteX483" fmla="*/ 404540 w 845664"/>
                  <a:gd name="connsiteY483" fmla="*/ 553336 h 664003"/>
                  <a:gd name="connsiteX484" fmla="*/ 354322 w 845664"/>
                  <a:gd name="connsiteY484" fmla="*/ 416630 h 664003"/>
                  <a:gd name="connsiteX485" fmla="*/ 338512 w 845664"/>
                  <a:gd name="connsiteY485" fmla="*/ 420350 h 664003"/>
                  <a:gd name="connsiteX486" fmla="*/ 338512 w 845664"/>
                  <a:gd name="connsiteY486" fmla="*/ 421280 h 664003"/>
                  <a:gd name="connsiteX487" fmla="*/ 335722 w 845664"/>
                  <a:gd name="connsiteY487" fmla="*/ 467778 h 664003"/>
                  <a:gd name="connsiteX488" fmla="*/ 336652 w 845664"/>
                  <a:gd name="connsiteY488" fmla="*/ 598905 h 664003"/>
                  <a:gd name="connsiteX489" fmla="*/ 341302 w 845664"/>
                  <a:gd name="connsiteY489" fmla="*/ 623085 h 664003"/>
                  <a:gd name="connsiteX490" fmla="*/ 346882 w 845664"/>
                  <a:gd name="connsiteY490" fmla="*/ 640754 h 664003"/>
                  <a:gd name="connsiteX491" fmla="*/ 350602 w 845664"/>
                  <a:gd name="connsiteY491" fmla="*/ 647264 h 664003"/>
                  <a:gd name="connsiteX492" fmla="*/ 353391 w 845664"/>
                  <a:gd name="connsiteY492" fmla="*/ 650054 h 664003"/>
                  <a:gd name="connsiteX493" fmla="*/ 356182 w 845664"/>
                  <a:gd name="connsiteY493" fmla="*/ 651914 h 664003"/>
                  <a:gd name="connsiteX494" fmla="*/ 358972 w 845664"/>
                  <a:gd name="connsiteY494" fmla="*/ 652844 h 664003"/>
                  <a:gd name="connsiteX495" fmla="*/ 360832 w 845664"/>
                  <a:gd name="connsiteY495" fmla="*/ 652844 h 664003"/>
                  <a:gd name="connsiteX496" fmla="*/ 362691 w 845664"/>
                  <a:gd name="connsiteY496" fmla="*/ 652844 h 664003"/>
                  <a:gd name="connsiteX497" fmla="*/ 365481 w 845664"/>
                  <a:gd name="connsiteY497" fmla="*/ 651914 h 664003"/>
                  <a:gd name="connsiteX498" fmla="*/ 368271 w 845664"/>
                  <a:gd name="connsiteY498" fmla="*/ 650054 h 664003"/>
                  <a:gd name="connsiteX499" fmla="*/ 372921 w 845664"/>
                  <a:gd name="connsiteY499" fmla="*/ 644474 h 664003"/>
                  <a:gd name="connsiteX500" fmla="*/ 379431 w 845664"/>
                  <a:gd name="connsiteY500" fmla="*/ 635174 h 664003"/>
                  <a:gd name="connsiteX501" fmla="*/ 393381 w 845664"/>
                  <a:gd name="connsiteY501" fmla="*/ 617505 h 664003"/>
                  <a:gd name="connsiteX502" fmla="*/ 399890 w 845664"/>
                  <a:gd name="connsiteY502" fmla="*/ 614715 h 664003"/>
                  <a:gd name="connsiteX503" fmla="*/ 402681 w 845664"/>
                  <a:gd name="connsiteY503" fmla="*/ 614715 h 664003"/>
                  <a:gd name="connsiteX504" fmla="*/ 408260 w 845664"/>
                  <a:gd name="connsiteY504" fmla="*/ 619365 h 664003"/>
                  <a:gd name="connsiteX505" fmla="*/ 415700 w 845664"/>
                  <a:gd name="connsiteY505" fmla="*/ 632385 h 664003"/>
                  <a:gd name="connsiteX506" fmla="*/ 415700 w 845664"/>
                  <a:gd name="connsiteY506" fmla="*/ 633315 h 664003"/>
                  <a:gd name="connsiteX507" fmla="*/ 417560 w 845664"/>
                  <a:gd name="connsiteY507" fmla="*/ 637034 h 664003"/>
                  <a:gd name="connsiteX508" fmla="*/ 428720 w 845664"/>
                  <a:gd name="connsiteY508" fmla="*/ 655634 h 664003"/>
                  <a:gd name="connsiteX509" fmla="*/ 434299 w 845664"/>
                  <a:gd name="connsiteY509" fmla="*/ 662144 h 664003"/>
                  <a:gd name="connsiteX510" fmla="*/ 437089 w 845664"/>
                  <a:gd name="connsiteY510" fmla="*/ 664004 h 664003"/>
                  <a:gd name="connsiteX511" fmla="*/ 438020 w 845664"/>
                  <a:gd name="connsiteY511" fmla="*/ 664004 h 664003"/>
                  <a:gd name="connsiteX512" fmla="*/ 439880 w 845664"/>
                  <a:gd name="connsiteY512" fmla="*/ 664004 h 664003"/>
                  <a:gd name="connsiteX513" fmla="*/ 441739 w 845664"/>
                  <a:gd name="connsiteY513" fmla="*/ 663074 h 664003"/>
                  <a:gd name="connsiteX514" fmla="*/ 446389 w 845664"/>
                  <a:gd name="connsiteY514" fmla="*/ 658424 h 664003"/>
                  <a:gd name="connsiteX515" fmla="*/ 447319 w 845664"/>
                  <a:gd name="connsiteY515" fmla="*/ 656564 h 664003"/>
                  <a:gd name="connsiteX516" fmla="*/ 448249 w 845664"/>
                  <a:gd name="connsiteY516" fmla="*/ 654704 h 664003"/>
                  <a:gd name="connsiteX517" fmla="*/ 448249 w 845664"/>
                  <a:gd name="connsiteY517" fmla="*/ 642614 h 664003"/>
                  <a:gd name="connsiteX518" fmla="*/ 451039 w 845664"/>
                  <a:gd name="connsiteY518" fmla="*/ 619365 h 664003"/>
                  <a:gd name="connsiteX519" fmla="*/ 457549 w 845664"/>
                  <a:gd name="connsiteY519" fmla="*/ 611925 h 664003"/>
                  <a:gd name="connsiteX520" fmla="*/ 464989 w 845664"/>
                  <a:gd name="connsiteY520" fmla="*/ 610065 h 664003"/>
                  <a:gd name="connsiteX521" fmla="*/ 465919 w 845664"/>
                  <a:gd name="connsiteY521" fmla="*/ 610065 h 664003"/>
                  <a:gd name="connsiteX522" fmla="*/ 469638 w 845664"/>
                  <a:gd name="connsiteY522" fmla="*/ 610065 h 664003"/>
                  <a:gd name="connsiteX523" fmla="*/ 481729 w 845664"/>
                  <a:gd name="connsiteY523" fmla="*/ 614715 h 664003"/>
                  <a:gd name="connsiteX524" fmla="*/ 486379 w 845664"/>
                  <a:gd name="connsiteY524" fmla="*/ 616575 h 664003"/>
                  <a:gd name="connsiteX525" fmla="*/ 488238 w 845664"/>
                  <a:gd name="connsiteY525" fmla="*/ 617505 h 664003"/>
                  <a:gd name="connsiteX526" fmla="*/ 495678 w 845664"/>
                  <a:gd name="connsiteY526" fmla="*/ 615645 h 664003"/>
                  <a:gd name="connsiteX527" fmla="*/ 500328 w 845664"/>
                  <a:gd name="connsiteY527" fmla="*/ 612855 h 664003"/>
                  <a:gd name="connsiteX528" fmla="*/ 503118 w 845664"/>
                  <a:gd name="connsiteY528" fmla="*/ 610065 h 664003"/>
                  <a:gd name="connsiteX529" fmla="*/ 504978 w 845664"/>
                  <a:gd name="connsiteY529" fmla="*/ 607275 h 664003"/>
                  <a:gd name="connsiteX530" fmla="*/ 505908 w 845664"/>
                  <a:gd name="connsiteY530" fmla="*/ 602625 h 664003"/>
                  <a:gd name="connsiteX531" fmla="*/ 505908 w 845664"/>
                  <a:gd name="connsiteY531" fmla="*/ 593325 h 664003"/>
                  <a:gd name="connsiteX532" fmla="*/ 493818 w 845664"/>
                  <a:gd name="connsiteY532" fmla="*/ 568216 h 664003"/>
                  <a:gd name="connsiteX533" fmla="*/ 303173 w 845664"/>
                  <a:gd name="connsiteY533" fmla="*/ 420350 h 664003"/>
                  <a:gd name="connsiteX534" fmla="*/ 303173 w 845664"/>
                  <a:gd name="connsiteY534" fmla="*/ 422210 h 664003"/>
                  <a:gd name="connsiteX535" fmla="*/ 302243 w 845664"/>
                  <a:gd name="connsiteY535" fmla="*/ 428720 h 664003"/>
                  <a:gd name="connsiteX536" fmla="*/ 300383 w 845664"/>
                  <a:gd name="connsiteY536" fmla="*/ 438949 h 664003"/>
                  <a:gd name="connsiteX537" fmla="*/ 293873 w 845664"/>
                  <a:gd name="connsiteY537" fmla="*/ 459409 h 664003"/>
                  <a:gd name="connsiteX538" fmla="*/ 275274 w 845664"/>
                  <a:gd name="connsiteY538" fmla="*/ 498468 h 664003"/>
                  <a:gd name="connsiteX539" fmla="*/ 252954 w 845664"/>
                  <a:gd name="connsiteY539" fmla="*/ 536597 h 664003"/>
                  <a:gd name="connsiteX540" fmla="*/ 239935 w 845664"/>
                  <a:gd name="connsiteY540" fmla="*/ 557056 h 664003"/>
                  <a:gd name="connsiteX541" fmla="*/ 238074 w 845664"/>
                  <a:gd name="connsiteY541" fmla="*/ 559846 h 664003"/>
                  <a:gd name="connsiteX542" fmla="*/ 230635 w 845664"/>
                  <a:gd name="connsiteY542" fmla="*/ 571006 h 664003"/>
                  <a:gd name="connsiteX543" fmla="*/ 225985 w 845664"/>
                  <a:gd name="connsiteY543" fmla="*/ 572866 h 664003"/>
                  <a:gd name="connsiteX544" fmla="*/ 222265 w 845664"/>
                  <a:gd name="connsiteY544" fmla="*/ 571936 h 664003"/>
                  <a:gd name="connsiteX545" fmla="*/ 221335 w 845664"/>
                  <a:gd name="connsiteY545" fmla="*/ 564496 h 664003"/>
                  <a:gd name="connsiteX546" fmla="*/ 245514 w 845664"/>
                  <a:gd name="connsiteY546" fmla="*/ 526367 h 664003"/>
                  <a:gd name="connsiteX547" fmla="*/ 246444 w 845664"/>
                  <a:gd name="connsiteY547" fmla="*/ 525437 h 664003"/>
                  <a:gd name="connsiteX548" fmla="*/ 268764 w 845664"/>
                  <a:gd name="connsiteY548" fmla="*/ 482658 h 664003"/>
                  <a:gd name="connsiteX549" fmla="*/ 284573 w 845664"/>
                  <a:gd name="connsiteY549" fmla="*/ 438949 h 664003"/>
                  <a:gd name="connsiteX550" fmla="*/ 287363 w 845664"/>
                  <a:gd name="connsiteY550" fmla="*/ 427790 h 664003"/>
                  <a:gd name="connsiteX551" fmla="*/ 288293 w 845664"/>
                  <a:gd name="connsiteY551" fmla="*/ 424070 h 664003"/>
                  <a:gd name="connsiteX552" fmla="*/ 290153 w 845664"/>
                  <a:gd name="connsiteY552" fmla="*/ 416630 h 664003"/>
                  <a:gd name="connsiteX553" fmla="*/ 290153 w 845664"/>
                  <a:gd name="connsiteY553" fmla="*/ 415700 h 664003"/>
                  <a:gd name="connsiteX554" fmla="*/ 281784 w 845664"/>
                  <a:gd name="connsiteY554" fmla="*/ 410120 h 664003"/>
                  <a:gd name="connsiteX555" fmla="*/ 281784 w 845664"/>
                  <a:gd name="connsiteY555" fmla="*/ 410120 h 664003"/>
                  <a:gd name="connsiteX556" fmla="*/ 281784 w 845664"/>
                  <a:gd name="connsiteY556" fmla="*/ 410120 h 664003"/>
                  <a:gd name="connsiteX557" fmla="*/ 265974 w 845664"/>
                  <a:gd name="connsiteY557" fmla="*/ 437089 h 664003"/>
                  <a:gd name="connsiteX558" fmla="*/ 228775 w 845664"/>
                  <a:gd name="connsiteY558" fmla="*/ 478938 h 664003"/>
                  <a:gd name="connsiteX559" fmla="*/ 183206 w 845664"/>
                  <a:gd name="connsiteY559" fmla="*/ 512418 h 664003"/>
                  <a:gd name="connsiteX560" fmla="*/ 145077 w 845664"/>
                  <a:gd name="connsiteY560" fmla="*/ 532877 h 664003"/>
                  <a:gd name="connsiteX561" fmla="*/ 143217 w 845664"/>
                  <a:gd name="connsiteY561" fmla="*/ 534737 h 664003"/>
                  <a:gd name="connsiteX562" fmla="*/ 137637 w 845664"/>
                  <a:gd name="connsiteY562" fmla="*/ 543107 h 664003"/>
                  <a:gd name="connsiteX563" fmla="*/ 127407 w 845664"/>
                  <a:gd name="connsiteY563" fmla="*/ 568216 h 664003"/>
                  <a:gd name="connsiteX564" fmla="*/ 125547 w 845664"/>
                  <a:gd name="connsiteY564" fmla="*/ 582166 h 664003"/>
                  <a:gd name="connsiteX565" fmla="*/ 126477 w 845664"/>
                  <a:gd name="connsiteY565" fmla="*/ 591466 h 664003"/>
                  <a:gd name="connsiteX566" fmla="*/ 128337 w 845664"/>
                  <a:gd name="connsiteY566" fmla="*/ 597045 h 664003"/>
                  <a:gd name="connsiteX567" fmla="*/ 130197 w 845664"/>
                  <a:gd name="connsiteY567" fmla="*/ 599835 h 664003"/>
                  <a:gd name="connsiteX568" fmla="*/ 132987 w 845664"/>
                  <a:gd name="connsiteY568" fmla="*/ 601695 h 664003"/>
                  <a:gd name="connsiteX569" fmla="*/ 135777 w 845664"/>
                  <a:gd name="connsiteY569" fmla="*/ 602625 h 664003"/>
                  <a:gd name="connsiteX570" fmla="*/ 139497 w 845664"/>
                  <a:gd name="connsiteY570" fmla="*/ 602625 h 664003"/>
                  <a:gd name="connsiteX571" fmla="*/ 145077 w 845664"/>
                  <a:gd name="connsiteY571" fmla="*/ 601695 h 664003"/>
                  <a:gd name="connsiteX572" fmla="*/ 153446 w 845664"/>
                  <a:gd name="connsiteY572" fmla="*/ 597975 h 664003"/>
                  <a:gd name="connsiteX573" fmla="*/ 163676 w 845664"/>
                  <a:gd name="connsiteY573" fmla="*/ 590536 h 664003"/>
                  <a:gd name="connsiteX574" fmla="*/ 164606 w 845664"/>
                  <a:gd name="connsiteY574" fmla="*/ 589606 h 664003"/>
                  <a:gd name="connsiteX575" fmla="*/ 165536 w 845664"/>
                  <a:gd name="connsiteY575" fmla="*/ 588675 h 664003"/>
                  <a:gd name="connsiteX576" fmla="*/ 170186 w 845664"/>
                  <a:gd name="connsiteY576" fmla="*/ 585886 h 664003"/>
                  <a:gd name="connsiteX577" fmla="*/ 171116 w 845664"/>
                  <a:gd name="connsiteY577" fmla="*/ 585886 h 664003"/>
                  <a:gd name="connsiteX578" fmla="*/ 174836 w 845664"/>
                  <a:gd name="connsiteY578" fmla="*/ 587745 h 664003"/>
                  <a:gd name="connsiteX579" fmla="*/ 177626 w 845664"/>
                  <a:gd name="connsiteY579" fmla="*/ 592395 h 664003"/>
                  <a:gd name="connsiteX580" fmla="*/ 177626 w 845664"/>
                  <a:gd name="connsiteY580" fmla="*/ 596115 h 664003"/>
                  <a:gd name="connsiteX581" fmla="*/ 174836 w 845664"/>
                  <a:gd name="connsiteY581" fmla="*/ 605415 h 664003"/>
                  <a:gd name="connsiteX582" fmla="*/ 171116 w 845664"/>
                  <a:gd name="connsiteY582" fmla="*/ 631454 h 664003"/>
                  <a:gd name="connsiteX583" fmla="*/ 172046 w 845664"/>
                  <a:gd name="connsiteY583" fmla="*/ 640754 h 664003"/>
                  <a:gd name="connsiteX584" fmla="*/ 173906 w 845664"/>
                  <a:gd name="connsiteY584" fmla="*/ 646334 h 664003"/>
                  <a:gd name="connsiteX585" fmla="*/ 177626 w 845664"/>
                  <a:gd name="connsiteY585" fmla="*/ 650984 h 664003"/>
                  <a:gd name="connsiteX586" fmla="*/ 183206 w 845664"/>
                  <a:gd name="connsiteY586" fmla="*/ 655634 h 664003"/>
                  <a:gd name="connsiteX587" fmla="*/ 187855 w 845664"/>
                  <a:gd name="connsiteY587" fmla="*/ 657494 h 664003"/>
                  <a:gd name="connsiteX588" fmla="*/ 191576 w 845664"/>
                  <a:gd name="connsiteY588" fmla="*/ 658424 h 664003"/>
                  <a:gd name="connsiteX589" fmla="*/ 196226 w 845664"/>
                  <a:gd name="connsiteY589" fmla="*/ 657494 h 664003"/>
                  <a:gd name="connsiteX590" fmla="*/ 201805 w 845664"/>
                  <a:gd name="connsiteY590" fmla="*/ 654704 h 664003"/>
                  <a:gd name="connsiteX591" fmla="*/ 210175 w 845664"/>
                  <a:gd name="connsiteY591" fmla="*/ 648194 h 664003"/>
                  <a:gd name="connsiteX592" fmla="*/ 223195 w 845664"/>
                  <a:gd name="connsiteY592" fmla="*/ 630524 h 664003"/>
                  <a:gd name="connsiteX593" fmla="*/ 224125 w 845664"/>
                  <a:gd name="connsiteY593" fmla="*/ 629594 h 664003"/>
                  <a:gd name="connsiteX594" fmla="*/ 225055 w 845664"/>
                  <a:gd name="connsiteY594" fmla="*/ 628665 h 664003"/>
                  <a:gd name="connsiteX595" fmla="*/ 225985 w 845664"/>
                  <a:gd name="connsiteY595" fmla="*/ 627735 h 664003"/>
                  <a:gd name="connsiteX596" fmla="*/ 225985 w 845664"/>
                  <a:gd name="connsiteY596" fmla="*/ 626805 h 664003"/>
                  <a:gd name="connsiteX597" fmla="*/ 228775 w 845664"/>
                  <a:gd name="connsiteY597" fmla="*/ 624015 h 664003"/>
                  <a:gd name="connsiteX598" fmla="*/ 230635 w 845664"/>
                  <a:gd name="connsiteY598" fmla="*/ 624015 h 664003"/>
                  <a:gd name="connsiteX599" fmla="*/ 232494 w 845664"/>
                  <a:gd name="connsiteY599" fmla="*/ 624015 h 664003"/>
                  <a:gd name="connsiteX600" fmla="*/ 235285 w 845664"/>
                  <a:gd name="connsiteY600" fmla="*/ 626805 h 664003"/>
                  <a:gd name="connsiteX601" fmla="*/ 235285 w 845664"/>
                  <a:gd name="connsiteY601" fmla="*/ 629594 h 664003"/>
                  <a:gd name="connsiteX602" fmla="*/ 237144 w 845664"/>
                  <a:gd name="connsiteY602" fmla="*/ 640754 h 664003"/>
                  <a:gd name="connsiteX603" fmla="*/ 239935 w 845664"/>
                  <a:gd name="connsiteY603" fmla="*/ 647264 h 664003"/>
                  <a:gd name="connsiteX604" fmla="*/ 242724 w 845664"/>
                  <a:gd name="connsiteY604" fmla="*/ 650984 h 664003"/>
                  <a:gd name="connsiteX605" fmla="*/ 246444 w 845664"/>
                  <a:gd name="connsiteY605" fmla="*/ 653774 h 664003"/>
                  <a:gd name="connsiteX606" fmla="*/ 250164 w 845664"/>
                  <a:gd name="connsiteY606" fmla="*/ 655634 h 664003"/>
                  <a:gd name="connsiteX607" fmla="*/ 254814 w 845664"/>
                  <a:gd name="connsiteY607" fmla="*/ 656564 h 664003"/>
                  <a:gd name="connsiteX608" fmla="*/ 261324 w 845664"/>
                  <a:gd name="connsiteY608" fmla="*/ 655634 h 664003"/>
                  <a:gd name="connsiteX609" fmla="*/ 269693 w 845664"/>
                  <a:gd name="connsiteY609" fmla="*/ 651914 h 664003"/>
                  <a:gd name="connsiteX610" fmla="*/ 268764 w 845664"/>
                  <a:gd name="connsiteY610" fmla="*/ 651914 h 664003"/>
                  <a:gd name="connsiteX611" fmla="*/ 281784 w 845664"/>
                  <a:gd name="connsiteY611" fmla="*/ 641684 h 664003"/>
                  <a:gd name="connsiteX612" fmla="*/ 297593 w 845664"/>
                  <a:gd name="connsiteY612" fmla="*/ 620295 h 664003"/>
                  <a:gd name="connsiteX613" fmla="*/ 312473 w 845664"/>
                  <a:gd name="connsiteY613" fmla="*/ 584026 h 664003"/>
                  <a:gd name="connsiteX614" fmla="*/ 312473 w 845664"/>
                  <a:gd name="connsiteY614" fmla="*/ 584956 h 664003"/>
                  <a:gd name="connsiteX615" fmla="*/ 315262 w 845664"/>
                  <a:gd name="connsiteY615" fmla="*/ 573796 h 664003"/>
                  <a:gd name="connsiteX616" fmla="*/ 318052 w 845664"/>
                  <a:gd name="connsiteY616" fmla="*/ 473358 h 664003"/>
                  <a:gd name="connsiteX617" fmla="*/ 320842 w 845664"/>
                  <a:gd name="connsiteY617" fmla="*/ 426859 h 664003"/>
                  <a:gd name="connsiteX618" fmla="*/ 312473 w 845664"/>
                  <a:gd name="connsiteY618" fmla="*/ 425929 h 664003"/>
                  <a:gd name="connsiteX619" fmla="*/ 303173 w 845664"/>
                  <a:gd name="connsiteY619" fmla="*/ 420350 h 664003"/>
                  <a:gd name="connsiteX620" fmla="*/ 756072 w 845664"/>
                  <a:gd name="connsiteY620" fmla="*/ 368271 h 664003"/>
                  <a:gd name="connsiteX621" fmla="*/ 747702 w 845664"/>
                  <a:gd name="connsiteY621" fmla="*/ 366411 h 664003"/>
                  <a:gd name="connsiteX622" fmla="*/ 740262 w 845664"/>
                  <a:gd name="connsiteY622" fmla="*/ 368271 h 664003"/>
                  <a:gd name="connsiteX623" fmla="*/ 729102 w 845664"/>
                  <a:gd name="connsiteY623" fmla="*/ 379431 h 664003"/>
                  <a:gd name="connsiteX624" fmla="*/ 729102 w 845664"/>
                  <a:gd name="connsiteY624" fmla="*/ 396170 h 664003"/>
                  <a:gd name="connsiteX625" fmla="*/ 730962 w 845664"/>
                  <a:gd name="connsiteY625" fmla="*/ 400820 h 664003"/>
                  <a:gd name="connsiteX626" fmla="*/ 736542 w 845664"/>
                  <a:gd name="connsiteY626" fmla="*/ 447319 h 664003"/>
                  <a:gd name="connsiteX627" fmla="*/ 736542 w 845664"/>
                  <a:gd name="connsiteY627" fmla="*/ 459409 h 664003"/>
                  <a:gd name="connsiteX628" fmla="*/ 740262 w 845664"/>
                  <a:gd name="connsiteY628" fmla="*/ 474288 h 664003"/>
                  <a:gd name="connsiteX629" fmla="*/ 753281 w 845664"/>
                  <a:gd name="connsiteY629" fmla="*/ 481728 h 664003"/>
                  <a:gd name="connsiteX630" fmla="*/ 775601 w 845664"/>
                  <a:gd name="connsiteY630" fmla="*/ 464989 h 664003"/>
                  <a:gd name="connsiteX631" fmla="*/ 768161 w 845664"/>
                  <a:gd name="connsiteY631" fmla="*/ 380361 h 664003"/>
                  <a:gd name="connsiteX632" fmla="*/ 756072 w 845664"/>
                  <a:gd name="connsiteY632" fmla="*/ 368271 h 664003"/>
                  <a:gd name="connsiteX633" fmla="*/ 170186 w 845664"/>
                  <a:gd name="connsiteY633" fmla="*/ 500328 h 664003"/>
                  <a:gd name="connsiteX634" fmla="*/ 203665 w 845664"/>
                  <a:gd name="connsiteY634" fmla="*/ 477078 h 664003"/>
                  <a:gd name="connsiteX635" fmla="*/ 202735 w 845664"/>
                  <a:gd name="connsiteY635" fmla="*/ 477078 h 664003"/>
                  <a:gd name="connsiteX636" fmla="*/ 248304 w 845664"/>
                  <a:gd name="connsiteY636" fmla="*/ 432439 h 664003"/>
                  <a:gd name="connsiteX637" fmla="*/ 268764 w 845664"/>
                  <a:gd name="connsiteY637" fmla="*/ 398030 h 664003"/>
                  <a:gd name="connsiteX638" fmla="*/ 263184 w 845664"/>
                  <a:gd name="connsiteY638" fmla="*/ 390590 h 664003"/>
                  <a:gd name="connsiteX639" fmla="*/ 131127 w 845664"/>
                  <a:gd name="connsiteY639" fmla="*/ 450109 h 664003"/>
                  <a:gd name="connsiteX640" fmla="*/ 130197 w 845664"/>
                  <a:gd name="connsiteY640" fmla="*/ 450109 h 664003"/>
                  <a:gd name="connsiteX641" fmla="*/ 124617 w 845664"/>
                  <a:gd name="connsiteY641" fmla="*/ 445459 h 664003"/>
                  <a:gd name="connsiteX642" fmla="*/ 125547 w 845664"/>
                  <a:gd name="connsiteY642" fmla="*/ 440809 h 664003"/>
                  <a:gd name="connsiteX643" fmla="*/ 129267 w 845664"/>
                  <a:gd name="connsiteY643" fmla="*/ 438949 h 664003"/>
                  <a:gd name="connsiteX644" fmla="*/ 152516 w 845664"/>
                  <a:gd name="connsiteY644" fmla="*/ 433369 h 664003"/>
                  <a:gd name="connsiteX645" fmla="*/ 225985 w 845664"/>
                  <a:gd name="connsiteY645" fmla="*/ 403610 h 664003"/>
                  <a:gd name="connsiteX646" fmla="*/ 225055 w 845664"/>
                  <a:gd name="connsiteY646" fmla="*/ 403610 h 664003"/>
                  <a:gd name="connsiteX647" fmla="*/ 257604 w 845664"/>
                  <a:gd name="connsiteY647" fmla="*/ 380361 h 664003"/>
                  <a:gd name="connsiteX648" fmla="*/ 251094 w 845664"/>
                  <a:gd name="connsiteY648" fmla="*/ 361761 h 664003"/>
                  <a:gd name="connsiteX649" fmla="*/ 251094 w 845664"/>
                  <a:gd name="connsiteY649" fmla="*/ 361761 h 664003"/>
                  <a:gd name="connsiteX650" fmla="*/ 251094 w 845664"/>
                  <a:gd name="connsiteY650" fmla="*/ 361761 h 664003"/>
                  <a:gd name="connsiteX651" fmla="*/ 212965 w 845664"/>
                  <a:gd name="connsiteY651" fmla="*/ 372921 h 664003"/>
                  <a:gd name="connsiteX652" fmla="*/ 183206 w 845664"/>
                  <a:gd name="connsiteY652" fmla="*/ 375711 h 664003"/>
                  <a:gd name="connsiteX653" fmla="*/ 161816 w 845664"/>
                  <a:gd name="connsiteY653" fmla="*/ 377571 h 664003"/>
                  <a:gd name="connsiteX654" fmla="*/ 157166 w 845664"/>
                  <a:gd name="connsiteY654" fmla="*/ 377571 h 664003"/>
                  <a:gd name="connsiteX655" fmla="*/ 147867 w 845664"/>
                  <a:gd name="connsiteY655" fmla="*/ 377571 h 664003"/>
                  <a:gd name="connsiteX656" fmla="*/ 124617 w 845664"/>
                  <a:gd name="connsiteY656" fmla="*/ 376641 h 664003"/>
                  <a:gd name="connsiteX657" fmla="*/ 122757 w 845664"/>
                  <a:gd name="connsiteY657" fmla="*/ 376641 h 664003"/>
                  <a:gd name="connsiteX658" fmla="*/ 114388 w 845664"/>
                  <a:gd name="connsiteY658" fmla="*/ 375711 h 664003"/>
                  <a:gd name="connsiteX659" fmla="*/ 109738 w 845664"/>
                  <a:gd name="connsiteY659" fmla="*/ 375711 h 664003"/>
                  <a:gd name="connsiteX660" fmla="*/ 79048 w 845664"/>
                  <a:gd name="connsiteY660" fmla="*/ 372921 h 664003"/>
                  <a:gd name="connsiteX661" fmla="*/ 59519 w 845664"/>
                  <a:gd name="connsiteY661" fmla="*/ 371991 h 664003"/>
                  <a:gd name="connsiteX662" fmla="*/ 39059 w 845664"/>
                  <a:gd name="connsiteY662" fmla="*/ 372921 h 664003"/>
                  <a:gd name="connsiteX663" fmla="*/ 24180 w 845664"/>
                  <a:gd name="connsiteY663" fmla="*/ 376641 h 664003"/>
                  <a:gd name="connsiteX664" fmla="*/ 18600 w 845664"/>
                  <a:gd name="connsiteY664" fmla="*/ 380361 h 664003"/>
                  <a:gd name="connsiteX665" fmla="*/ 15810 w 845664"/>
                  <a:gd name="connsiteY665" fmla="*/ 383150 h 664003"/>
                  <a:gd name="connsiteX666" fmla="*/ 13020 w 845664"/>
                  <a:gd name="connsiteY666" fmla="*/ 388730 h 664003"/>
                  <a:gd name="connsiteX667" fmla="*/ 12090 w 845664"/>
                  <a:gd name="connsiteY667" fmla="*/ 392450 h 664003"/>
                  <a:gd name="connsiteX668" fmla="*/ 12090 w 845664"/>
                  <a:gd name="connsiteY668" fmla="*/ 395240 h 664003"/>
                  <a:gd name="connsiteX669" fmla="*/ 13020 w 845664"/>
                  <a:gd name="connsiteY669" fmla="*/ 398030 h 664003"/>
                  <a:gd name="connsiteX670" fmla="*/ 19530 w 845664"/>
                  <a:gd name="connsiteY670" fmla="*/ 407330 h 664003"/>
                  <a:gd name="connsiteX671" fmla="*/ 26040 w 845664"/>
                  <a:gd name="connsiteY671" fmla="*/ 417560 h 664003"/>
                  <a:gd name="connsiteX672" fmla="*/ 28830 w 845664"/>
                  <a:gd name="connsiteY672" fmla="*/ 426859 h 664003"/>
                  <a:gd name="connsiteX673" fmla="*/ 27899 w 845664"/>
                  <a:gd name="connsiteY673" fmla="*/ 435229 h 664003"/>
                  <a:gd name="connsiteX674" fmla="*/ 21390 w 845664"/>
                  <a:gd name="connsiteY674" fmla="*/ 442669 h 664003"/>
                  <a:gd name="connsiteX675" fmla="*/ 18600 w 845664"/>
                  <a:gd name="connsiteY675" fmla="*/ 443599 h 664003"/>
                  <a:gd name="connsiteX676" fmla="*/ 16740 w 845664"/>
                  <a:gd name="connsiteY676" fmla="*/ 444529 h 664003"/>
                  <a:gd name="connsiteX677" fmla="*/ 15810 w 845664"/>
                  <a:gd name="connsiteY677" fmla="*/ 445459 h 664003"/>
                  <a:gd name="connsiteX678" fmla="*/ 9300 w 845664"/>
                  <a:gd name="connsiteY678" fmla="*/ 457549 h 664003"/>
                  <a:gd name="connsiteX679" fmla="*/ 6510 w 845664"/>
                  <a:gd name="connsiteY679" fmla="*/ 467778 h 664003"/>
                  <a:gd name="connsiteX680" fmla="*/ 6510 w 845664"/>
                  <a:gd name="connsiteY680" fmla="*/ 471498 h 664003"/>
                  <a:gd name="connsiteX681" fmla="*/ 6510 w 845664"/>
                  <a:gd name="connsiteY681" fmla="*/ 472428 h 664003"/>
                  <a:gd name="connsiteX682" fmla="*/ 6510 w 845664"/>
                  <a:gd name="connsiteY682" fmla="*/ 473358 h 664003"/>
                  <a:gd name="connsiteX683" fmla="*/ 7440 w 845664"/>
                  <a:gd name="connsiteY683" fmla="*/ 474288 h 664003"/>
                  <a:gd name="connsiteX684" fmla="*/ 10230 w 845664"/>
                  <a:gd name="connsiteY684" fmla="*/ 476148 h 664003"/>
                  <a:gd name="connsiteX685" fmla="*/ 22320 w 845664"/>
                  <a:gd name="connsiteY685" fmla="*/ 478938 h 664003"/>
                  <a:gd name="connsiteX686" fmla="*/ 37199 w 845664"/>
                  <a:gd name="connsiteY686" fmla="*/ 480798 h 664003"/>
                  <a:gd name="connsiteX687" fmla="*/ 50219 w 845664"/>
                  <a:gd name="connsiteY687" fmla="*/ 481728 h 664003"/>
                  <a:gd name="connsiteX688" fmla="*/ 54869 w 845664"/>
                  <a:gd name="connsiteY688" fmla="*/ 482658 h 664003"/>
                  <a:gd name="connsiteX689" fmla="*/ 57659 w 845664"/>
                  <a:gd name="connsiteY689" fmla="*/ 485448 h 664003"/>
                  <a:gd name="connsiteX690" fmla="*/ 57659 w 845664"/>
                  <a:gd name="connsiteY690" fmla="*/ 494748 h 664003"/>
                  <a:gd name="connsiteX691" fmla="*/ 55799 w 845664"/>
                  <a:gd name="connsiteY691" fmla="*/ 498468 h 664003"/>
                  <a:gd name="connsiteX692" fmla="*/ 52079 w 845664"/>
                  <a:gd name="connsiteY692" fmla="*/ 512418 h 664003"/>
                  <a:gd name="connsiteX693" fmla="*/ 52079 w 845664"/>
                  <a:gd name="connsiteY693" fmla="*/ 517997 h 664003"/>
                  <a:gd name="connsiteX694" fmla="*/ 53009 w 845664"/>
                  <a:gd name="connsiteY694" fmla="*/ 520787 h 664003"/>
                  <a:gd name="connsiteX695" fmla="*/ 53939 w 845664"/>
                  <a:gd name="connsiteY695" fmla="*/ 522647 h 664003"/>
                  <a:gd name="connsiteX696" fmla="*/ 55799 w 845664"/>
                  <a:gd name="connsiteY696" fmla="*/ 524507 h 664003"/>
                  <a:gd name="connsiteX697" fmla="*/ 58589 w 845664"/>
                  <a:gd name="connsiteY697" fmla="*/ 526367 h 664003"/>
                  <a:gd name="connsiteX698" fmla="*/ 66029 w 845664"/>
                  <a:gd name="connsiteY698" fmla="*/ 528227 h 664003"/>
                  <a:gd name="connsiteX699" fmla="*/ 73468 w 845664"/>
                  <a:gd name="connsiteY699" fmla="*/ 528227 h 664003"/>
                  <a:gd name="connsiteX700" fmla="*/ 86488 w 845664"/>
                  <a:gd name="connsiteY700" fmla="*/ 527297 h 664003"/>
                  <a:gd name="connsiteX701" fmla="*/ 116247 w 845664"/>
                  <a:gd name="connsiteY701" fmla="*/ 520787 h 664003"/>
                  <a:gd name="connsiteX702" fmla="*/ 139497 w 845664"/>
                  <a:gd name="connsiteY702" fmla="*/ 512418 h 664003"/>
                  <a:gd name="connsiteX703" fmla="*/ 170186 w 845664"/>
                  <a:gd name="connsiteY703" fmla="*/ 500328 h 664003"/>
                  <a:gd name="connsiteX704" fmla="*/ 110668 w 845664"/>
                  <a:gd name="connsiteY704" fmla="*/ 456619 h 664003"/>
                  <a:gd name="connsiteX705" fmla="*/ 105088 w 845664"/>
                  <a:gd name="connsiteY705" fmla="*/ 465919 h 664003"/>
                  <a:gd name="connsiteX706" fmla="*/ 94858 w 845664"/>
                  <a:gd name="connsiteY706" fmla="*/ 468708 h 664003"/>
                  <a:gd name="connsiteX707" fmla="*/ 85558 w 845664"/>
                  <a:gd name="connsiteY707" fmla="*/ 463129 h 664003"/>
                  <a:gd name="connsiteX708" fmla="*/ 82768 w 845664"/>
                  <a:gd name="connsiteY708" fmla="*/ 452899 h 664003"/>
                  <a:gd name="connsiteX709" fmla="*/ 88348 w 845664"/>
                  <a:gd name="connsiteY709" fmla="*/ 443599 h 664003"/>
                  <a:gd name="connsiteX710" fmla="*/ 98578 w 845664"/>
                  <a:gd name="connsiteY710" fmla="*/ 440809 h 664003"/>
                  <a:gd name="connsiteX711" fmla="*/ 107878 w 845664"/>
                  <a:gd name="connsiteY711" fmla="*/ 446389 h 664003"/>
                  <a:gd name="connsiteX712" fmla="*/ 110668 w 845664"/>
                  <a:gd name="connsiteY712" fmla="*/ 456619 h 664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</a:cxnLst>
                <a:rect l="l" t="t" r="r" b="b"/>
                <a:pathLst>
                  <a:path w="845664" h="664003">
                    <a:moveTo>
                      <a:pt x="354322" y="404540"/>
                    </a:moveTo>
                    <a:lnTo>
                      <a:pt x="358041" y="402680"/>
                    </a:lnTo>
                    <a:cubicBezTo>
                      <a:pt x="359901" y="401750"/>
                      <a:pt x="361761" y="401750"/>
                      <a:pt x="362691" y="401750"/>
                    </a:cubicBezTo>
                    <a:cubicBezTo>
                      <a:pt x="363621" y="401750"/>
                      <a:pt x="364551" y="401750"/>
                      <a:pt x="364551" y="401750"/>
                    </a:cubicBezTo>
                    <a:cubicBezTo>
                      <a:pt x="365481" y="401750"/>
                      <a:pt x="365481" y="401750"/>
                      <a:pt x="366411" y="402680"/>
                    </a:cubicBezTo>
                    <a:cubicBezTo>
                      <a:pt x="368271" y="401750"/>
                      <a:pt x="370131" y="399890"/>
                      <a:pt x="371991" y="398960"/>
                    </a:cubicBezTo>
                    <a:cubicBezTo>
                      <a:pt x="375711" y="396170"/>
                      <a:pt x="378501" y="393380"/>
                      <a:pt x="381291" y="389660"/>
                    </a:cubicBezTo>
                    <a:cubicBezTo>
                      <a:pt x="384081" y="385941"/>
                      <a:pt x="385941" y="382221"/>
                      <a:pt x="387801" y="378501"/>
                    </a:cubicBezTo>
                    <a:cubicBezTo>
                      <a:pt x="389661" y="373851"/>
                      <a:pt x="391521" y="368271"/>
                      <a:pt x="392450" y="362691"/>
                    </a:cubicBezTo>
                    <a:cubicBezTo>
                      <a:pt x="393381" y="357111"/>
                      <a:pt x="393381" y="350601"/>
                      <a:pt x="392450" y="344092"/>
                    </a:cubicBezTo>
                    <a:cubicBezTo>
                      <a:pt x="391521" y="337582"/>
                      <a:pt x="389661" y="330142"/>
                      <a:pt x="386871" y="324562"/>
                    </a:cubicBezTo>
                    <a:cubicBezTo>
                      <a:pt x="384081" y="318052"/>
                      <a:pt x="380361" y="312472"/>
                      <a:pt x="376641" y="306892"/>
                    </a:cubicBezTo>
                    <a:cubicBezTo>
                      <a:pt x="372921" y="302243"/>
                      <a:pt x="368271" y="297593"/>
                      <a:pt x="363621" y="293873"/>
                    </a:cubicBezTo>
                    <a:cubicBezTo>
                      <a:pt x="358972" y="290153"/>
                      <a:pt x="354322" y="287363"/>
                      <a:pt x="349672" y="285503"/>
                    </a:cubicBezTo>
                    <a:cubicBezTo>
                      <a:pt x="340372" y="281783"/>
                      <a:pt x="332002" y="278993"/>
                      <a:pt x="323633" y="278063"/>
                    </a:cubicBezTo>
                    <a:cubicBezTo>
                      <a:pt x="319912" y="278063"/>
                      <a:pt x="317123" y="277133"/>
                      <a:pt x="313402" y="277133"/>
                    </a:cubicBezTo>
                    <a:cubicBezTo>
                      <a:pt x="310613" y="277133"/>
                      <a:pt x="307823" y="277133"/>
                      <a:pt x="305033" y="278063"/>
                    </a:cubicBezTo>
                    <a:cubicBezTo>
                      <a:pt x="300383" y="278993"/>
                      <a:pt x="296663" y="279923"/>
                      <a:pt x="292013" y="281783"/>
                    </a:cubicBezTo>
                    <a:cubicBezTo>
                      <a:pt x="288293" y="283643"/>
                      <a:pt x="285503" y="285503"/>
                      <a:pt x="281784" y="287363"/>
                    </a:cubicBezTo>
                    <a:cubicBezTo>
                      <a:pt x="278993" y="290153"/>
                      <a:pt x="275274" y="292943"/>
                      <a:pt x="273414" y="295733"/>
                    </a:cubicBezTo>
                    <a:cubicBezTo>
                      <a:pt x="270624" y="299453"/>
                      <a:pt x="267834" y="304102"/>
                      <a:pt x="265974" y="308752"/>
                    </a:cubicBezTo>
                    <a:cubicBezTo>
                      <a:pt x="263184" y="314332"/>
                      <a:pt x="262254" y="320842"/>
                      <a:pt x="260394" y="328282"/>
                    </a:cubicBezTo>
                    <a:cubicBezTo>
                      <a:pt x="259464" y="336652"/>
                      <a:pt x="259464" y="344092"/>
                      <a:pt x="260394" y="352461"/>
                    </a:cubicBezTo>
                    <a:cubicBezTo>
                      <a:pt x="261324" y="359901"/>
                      <a:pt x="263184" y="367341"/>
                      <a:pt x="266904" y="374781"/>
                    </a:cubicBezTo>
                    <a:cubicBezTo>
                      <a:pt x="269693" y="380361"/>
                      <a:pt x="272484" y="385941"/>
                      <a:pt x="276203" y="390590"/>
                    </a:cubicBezTo>
                    <a:cubicBezTo>
                      <a:pt x="279923" y="394310"/>
                      <a:pt x="282713" y="398030"/>
                      <a:pt x="286433" y="401750"/>
                    </a:cubicBezTo>
                    <a:cubicBezTo>
                      <a:pt x="290153" y="404540"/>
                      <a:pt x="293873" y="406400"/>
                      <a:pt x="297593" y="408260"/>
                    </a:cubicBezTo>
                    <a:cubicBezTo>
                      <a:pt x="302243" y="410120"/>
                      <a:pt x="306892" y="411050"/>
                      <a:pt x="311542" y="411980"/>
                    </a:cubicBezTo>
                    <a:cubicBezTo>
                      <a:pt x="314333" y="411980"/>
                      <a:pt x="317123" y="411980"/>
                      <a:pt x="318983" y="411980"/>
                    </a:cubicBezTo>
                    <a:cubicBezTo>
                      <a:pt x="321772" y="411980"/>
                      <a:pt x="325492" y="411980"/>
                      <a:pt x="328282" y="411050"/>
                    </a:cubicBezTo>
                    <a:cubicBezTo>
                      <a:pt x="337582" y="411050"/>
                      <a:pt x="345952" y="408260"/>
                      <a:pt x="354322" y="404540"/>
                    </a:cubicBezTo>
                    <a:close/>
                    <a:moveTo>
                      <a:pt x="829540" y="386871"/>
                    </a:moveTo>
                    <a:cubicBezTo>
                      <a:pt x="828610" y="386871"/>
                      <a:pt x="827680" y="386871"/>
                      <a:pt x="826750" y="386871"/>
                    </a:cubicBezTo>
                    <a:cubicBezTo>
                      <a:pt x="817450" y="386871"/>
                      <a:pt x="809080" y="394310"/>
                      <a:pt x="807221" y="403610"/>
                    </a:cubicBezTo>
                    <a:cubicBezTo>
                      <a:pt x="805361" y="419420"/>
                      <a:pt x="803500" y="434299"/>
                      <a:pt x="802571" y="450109"/>
                    </a:cubicBezTo>
                    <a:cubicBezTo>
                      <a:pt x="802571" y="455689"/>
                      <a:pt x="802571" y="460339"/>
                      <a:pt x="806290" y="464989"/>
                    </a:cubicBezTo>
                    <a:cubicBezTo>
                      <a:pt x="809080" y="468708"/>
                      <a:pt x="813730" y="471498"/>
                      <a:pt x="819310" y="472428"/>
                    </a:cubicBezTo>
                    <a:cubicBezTo>
                      <a:pt x="823960" y="473358"/>
                      <a:pt x="829540" y="471498"/>
                      <a:pt x="834190" y="468708"/>
                    </a:cubicBezTo>
                    <a:cubicBezTo>
                      <a:pt x="837910" y="465919"/>
                      <a:pt x="841629" y="461269"/>
                      <a:pt x="841629" y="455689"/>
                    </a:cubicBezTo>
                    <a:cubicBezTo>
                      <a:pt x="842560" y="439879"/>
                      <a:pt x="843489" y="424999"/>
                      <a:pt x="845349" y="409190"/>
                    </a:cubicBezTo>
                    <a:cubicBezTo>
                      <a:pt x="847210" y="398030"/>
                      <a:pt x="840700" y="388730"/>
                      <a:pt x="829540" y="386871"/>
                    </a:cubicBezTo>
                    <a:close/>
                    <a:moveTo>
                      <a:pt x="21390" y="344092"/>
                    </a:moveTo>
                    <a:cubicBezTo>
                      <a:pt x="26970" y="347811"/>
                      <a:pt x="32549" y="351531"/>
                      <a:pt x="38129" y="353391"/>
                    </a:cubicBezTo>
                    <a:cubicBezTo>
                      <a:pt x="41849" y="355251"/>
                      <a:pt x="44639" y="356181"/>
                      <a:pt x="48359" y="357111"/>
                    </a:cubicBezTo>
                    <a:cubicBezTo>
                      <a:pt x="53009" y="357111"/>
                      <a:pt x="58589" y="356181"/>
                      <a:pt x="65098" y="356181"/>
                    </a:cubicBezTo>
                    <a:cubicBezTo>
                      <a:pt x="70679" y="356181"/>
                      <a:pt x="76258" y="356181"/>
                      <a:pt x="82768" y="357111"/>
                    </a:cubicBezTo>
                    <a:cubicBezTo>
                      <a:pt x="93928" y="358041"/>
                      <a:pt x="105088" y="358971"/>
                      <a:pt x="114388" y="359901"/>
                    </a:cubicBezTo>
                    <a:lnTo>
                      <a:pt x="125547" y="360831"/>
                    </a:lnTo>
                    <a:cubicBezTo>
                      <a:pt x="132057" y="361761"/>
                      <a:pt x="137637" y="361761"/>
                      <a:pt x="144146" y="361761"/>
                    </a:cubicBezTo>
                    <a:cubicBezTo>
                      <a:pt x="146937" y="361761"/>
                      <a:pt x="148796" y="361761"/>
                      <a:pt x="151587" y="361761"/>
                    </a:cubicBezTo>
                    <a:cubicBezTo>
                      <a:pt x="154377" y="361761"/>
                      <a:pt x="157166" y="361761"/>
                      <a:pt x="159026" y="361761"/>
                    </a:cubicBezTo>
                    <a:cubicBezTo>
                      <a:pt x="167396" y="360831"/>
                      <a:pt x="176696" y="360831"/>
                      <a:pt x="185066" y="359901"/>
                    </a:cubicBezTo>
                    <a:cubicBezTo>
                      <a:pt x="193436" y="358971"/>
                      <a:pt x="202735" y="358971"/>
                      <a:pt x="212035" y="357111"/>
                    </a:cubicBezTo>
                    <a:cubicBezTo>
                      <a:pt x="225985" y="355251"/>
                      <a:pt x="238074" y="352461"/>
                      <a:pt x="248304" y="347811"/>
                    </a:cubicBezTo>
                    <a:cubicBezTo>
                      <a:pt x="249234" y="347811"/>
                      <a:pt x="250164" y="346881"/>
                      <a:pt x="251094" y="345951"/>
                    </a:cubicBezTo>
                    <a:cubicBezTo>
                      <a:pt x="251094" y="341301"/>
                      <a:pt x="251094" y="335722"/>
                      <a:pt x="251094" y="331072"/>
                    </a:cubicBezTo>
                    <a:cubicBezTo>
                      <a:pt x="245514" y="330142"/>
                      <a:pt x="239935" y="329212"/>
                      <a:pt x="234354" y="328282"/>
                    </a:cubicBezTo>
                    <a:cubicBezTo>
                      <a:pt x="229704" y="327352"/>
                      <a:pt x="225055" y="326422"/>
                      <a:pt x="220405" y="326422"/>
                    </a:cubicBezTo>
                    <a:cubicBezTo>
                      <a:pt x="215755" y="325492"/>
                      <a:pt x="211105" y="324562"/>
                      <a:pt x="206455" y="323632"/>
                    </a:cubicBezTo>
                    <a:lnTo>
                      <a:pt x="202735" y="322702"/>
                    </a:lnTo>
                    <a:lnTo>
                      <a:pt x="189716" y="319912"/>
                    </a:lnTo>
                    <a:cubicBezTo>
                      <a:pt x="184136" y="318982"/>
                      <a:pt x="178556" y="317122"/>
                      <a:pt x="173906" y="316192"/>
                    </a:cubicBezTo>
                    <a:lnTo>
                      <a:pt x="171116" y="315262"/>
                    </a:lnTo>
                    <a:lnTo>
                      <a:pt x="170186" y="315262"/>
                    </a:lnTo>
                    <a:cubicBezTo>
                      <a:pt x="165536" y="314332"/>
                      <a:pt x="161816" y="313402"/>
                      <a:pt x="158096" y="311542"/>
                    </a:cubicBezTo>
                    <a:cubicBezTo>
                      <a:pt x="152516" y="309682"/>
                      <a:pt x="146937" y="307823"/>
                      <a:pt x="141357" y="305032"/>
                    </a:cubicBezTo>
                    <a:cubicBezTo>
                      <a:pt x="136707" y="303173"/>
                      <a:pt x="132057" y="300383"/>
                      <a:pt x="127407" y="297593"/>
                    </a:cubicBezTo>
                    <a:cubicBezTo>
                      <a:pt x="125547" y="296663"/>
                      <a:pt x="124617" y="293873"/>
                      <a:pt x="124617" y="292013"/>
                    </a:cubicBezTo>
                    <a:cubicBezTo>
                      <a:pt x="124617" y="289223"/>
                      <a:pt x="125547" y="287363"/>
                      <a:pt x="126477" y="285503"/>
                    </a:cubicBezTo>
                    <a:cubicBezTo>
                      <a:pt x="128337" y="283643"/>
                      <a:pt x="130197" y="282713"/>
                      <a:pt x="132057" y="282713"/>
                    </a:cubicBezTo>
                    <a:cubicBezTo>
                      <a:pt x="132057" y="282713"/>
                      <a:pt x="132987" y="282713"/>
                      <a:pt x="132987" y="282713"/>
                    </a:cubicBezTo>
                    <a:cubicBezTo>
                      <a:pt x="133917" y="282713"/>
                      <a:pt x="135777" y="282713"/>
                      <a:pt x="136707" y="283643"/>
                    </a:cubicBezTo>
                    <a:cubicBezTo>
                      <a:pt x="145077" y="286433"/>
                      <a:pt x="152516" y="289223"/>
                      <a:pt x="159956" y="292013"/>
                    </a:cubicBezTo>
                    <a:cubicBezTo>
                      <a:pt x="167396" y="294803"/>
                      <a:pt x="173906" y="297593"/>
                      <a:pt x="181346" y="300383"/>
                    </a:cubicBezTo>
                    <a:lnTo>
                      <a:pt x="183206" y="301313"/>
                    </a:lnTo>
                    <a:lnTo>
                      <a:pt x="182276" y="300383"/>
                    </a:lnTo>
                    <a:cubicBezTo>
                      <a:pt x="186926" y="302243"/>
                      <a:pt x="191576" y="303173"/>
                      <a:pt x="196226" y="305032"/>
                    </a:cubicBezTo>
                    <a:cubicBezTo>
                      <a:pt x="206455" y="307823"/>
                      <a:pt x="216685" y="310612"/>
                      <a:pt x="225985" y="312472"/>
                    </a:cubicBezTo>
                    <a:cubicBezTo>
                      <a:pt x="234354" y="314332"/>
                      <a:pt x="243654" y="316192"/>
                      <a:pt x="252024" y="318052"/>
                    </a:cubicBezTo>
                    <a:cubicBezTo>
                      <a:pt x="253884" y="311542"/>
                      <a:pt x="255744" y="305032"/>
                      <a:pt x="258534" y="299453"/>
                    </a:cubicBezTo>
                    <a:cubicBezTo>
                      <a:pt x="236214" y="275273"/>
                      <a:pt x="210175" y="253884"/>
                      <a:pt x="185066" y="232494"/>
                    </a:cubicBezTo>
                    <a:lnTo>
                      <a:pt x="184136" y="232494"/>
                    </a:lnTo>
                    <a:cubicBezTo>
                      <a:pt x="171116" y="221334"/>
                      <a:pt x="157166" y="209245"/>
                      <a:pt x="143217" y="197155"/>
                    </a:cubicBezTo>
                    <a:cubicBezTo>
                      <a:pt x="140427" y="195295"/>
                      <a:pt x="138567" y="192505"/>
                      <a:pt x="135777" y="190645"/>
                    </a:cubicBezTo>
                    <a:cubicBezTo>
                      <a:pt x="132057" y="188785"/>
                      <a:pt x="129267" y="186925"/>
                      <a:pt x="125547" y="185995"/>
                    </a:cubicBezTo>
                    <a:lnTo>
                      <a:pt x="126477" y="186925"/>
                    </a:lnTo>
                    <a:cubicBezTo>
                      <a:pt x="118107" y="183205"/>
                      <a:pt x="108807" y="180416"/>
                      <a:pt x="99508" y="179485"/>
                    </a:cubicBezTo>
                    <a:cubicBezTo>
                      <a:pt x="95788" y="179485"/>
                      <a:pt x="92068" y="178555"/>
                      <a:pt x="88348" y="178555"/>
                    </a:cubicBezTo>
                    <a:cubicBezTo>
                      <a:pt x="85558" y="178555"/>
                      <a:pt x="82768" y="178555"/>
                      <a:pt x="79978" y="178555"/>
                    </a:cubicBezTo>
                    <a:cubicBezTo>
                      <a:pt x="76258" y="179485"/>
                      <a:pt x="72539" y="180416"/>
                      <a:pt x="69748" y="181346"/>
                    </a:cubicBezTo>
                    <a:cubicBezTo>
                      <a:pt x="67889" y="182276"/>
                      <a:pt x="66029" y="183205"/>
                      <a:pt x="64169" y="184135"/>
                    </a:cubicBezTo>
                    <a:cubicBezTo>
                      <a:pt x="63239" y="185065"/>
                      <a:pt x="62309" y="185995"/>
                      <a:pt x="61379" y="186925"/>
                    </a:cubicBezTo>
                    <a:cubicBezTo>
                      <a:pt x="60449" y="187855"/>
                      <a:pt x="60449" y="188785"/>
                      <a:pt x="59519" y="190645"/>
                    </a:cubicBezTo>
                    <a:cubicBezTo>
                      <a:pt x="58589" y="191575"/>
                      <a:pt x="58589" y="193435"/>
                      <a:pt x="58589" y="194365"/>
                    </a:cubicBezTo>
                    <a:cubicBezTo>
                      <a:pt x="58589" y="196225"/>
                      <a:pt x="58589" y="199015"/>
                      <a:pt x="58589" y="200875"/>
                    </a:cubicBezTo>
                    <a:cubicBezTo>
                      <a:pt x="59519" y="204595"/>
                      <a:pt x="60449" y="209245"/>
                      <a:pt x="62309" y="212965"/>
                    </a:cubicBezTo>
                    <a:cubicBezTo>
                      <a:pt x="63239" y="214825"/>
                      <a:pt x="64169" y="216685"/>
                      <a:pt x="65098" y="218545"/>
                    </a:cubicBezTo>
                    <a:cubicBezTo>
                      <a:pt x="66958" y="221334"/>
                      <a:pt x="66029" y="225054"/>
                      <a:pt x="64169" y="226914"/>
                    </a:cubicBezTo>
                    <a:cubicBezTo>
                      <a:pt x="63239" y="227844"/>
                      <a:pt x="61379" y="228774"/>
                      <a:pt x="58589" y="228774"/>
                    </a:cubicBezTo>
                    <a:cubicBezTo>
                      <a:pt x="57659" y="228774"/>
                      <a:pt x="57659" y="228774"/>
                      <a:pt x="56729" y="228774"/>
                    </a:cubicBezTo>
                    <a:lnTo>
                      <a:pt x="52079" y="227844"/>
                    </a:lnTo>
                    <a:cubicBezTo>
                      <a:pt x="45569" y="225984"/>
                      <a:pt x="39989" y="225054"/>
                      <a:pt x="33480" y="224125"/>
                    </a:cubicBezTo>
                    <a:cubicBezTo>
                      <a:pt x="29759" y="224125"/>
                      <a:pt x="26970" y="223195"/>
                      <a:pt x="24180" y="223195"/>
                    </a:cubicBezTo>
                    <a:cubicBezTo>
                      <a:pt x="22320" y="223195"/>
                      <a:pt x="20460" y="223195"/>
                      <a:pt x="18600" y="223195"/>
                    </a:cubicBezTo>
                    <a:cubicBezTo>
                      <a:pt x="16740" y="223195"/>
                      <a:pt x="13950" y="224125"/>
                      <a:pt x="13020" y="225054"/>
                    </a:cubicBezTo>
                    <a:cubicBezTo>
                      <a:pt x="12090" y="225984"/>
                      <a:pt x="11160" y="225984"/>
                      <a:pt x="10230" y="226914"/>
                    </a:cubicBezTo>
                    <a:cubicBezTo>
                      <a:pt x="9300" y="227844"/>
                      <a:pt x="9300" y="227844"/>
                      <a:pt x="8370" y="228774"/>
                    </a:cubicBezTo>
                    <a:cubicBezTo>
                      <a:pt x="7440" y="229704"/>
                      <a:pt x="7440" y="230634"/>
                      <a:pt x="6510" y="231564"/>
                    </a:cubicBezTo>
                    <a:cubicBezTo>
                      <a:pt x="6510" y="232494"/>
                      <a:pt x="5580" y="233424"/>
                      <a:pt x="5580" y="235284"/>
                    </a:cubicBezTo>
                    <a:cubicBezTo>
                      <a:pt x="5580" y="236214"/>
                      <a:pt x="5580" y="237144"/>
                      <a:pt x="5580" y="238074"/>
                    </a:cubicBezTo>
                    <a:cubicBezTo>
                      <a:pt x="5580" y="239004"/>
                      <a:pt x="6510" y="239934"/>
                      <a:pt x="6510" y="240864"/>
                    </a:cubicBezTo>
                    <a:cubicBezTo>
                      <a:pt x="7440" y="241794"/>
                      <a:pt x="8370" y="243654"/>
                      <a:pt x="9300" y="244584"/>
                    </a:cubicBezTo>
                    <a:cubicBezTo>
                      <a:pt x="12090" y="247374"/>
                      <a:pt x="14880" y="250164"/>
                      <a:pt x="17670" y="252954"/>
                    </a:cubicBezTo>
                    <a:cubicBezTo>
                      <a:pt x="19530" y="254814"/>
                      <a:pt x="21390" y="256674"/>
                      <a:pt x="23249" y="257604"/>
                    </a:cubicBezTo>
                    <a:cubicBezTo>
                      <a:pt x="26970" y="261324"/>
                      <a:pt x="32549" y="267833"/>
                      <a:pt x="32549" y="275273"/>
                    </a:cubicBezTo>
                    <a:cubicBezTo>
                      <a:pt x="32549" y="282713"/>
                      <a:pt x="27899" y="290153"/>
                      <a:pt x="20460" y="294803"/>
                    </a:cubicBezTo>
                    <a:cubicBezTo>
                      <a:pt x="16740" y="297593"/>
                      <a:pt x="12090" y="298523"/>
                      <a:pt x="8370" y="300383"/>
                    </a:cubicBezTo>
                    <a:cubicBezTo>
                      <a:pt x="6510" y="301313"/>
                      <a:pt x="5580" y="301313"/>
                      <a:pt x="3720" y="302243"/>
                    </a:cubicBezTo>
                    <a:cubicBezTo>
                      <a:pt x="2790" y="303173"/>
                      <a:pt x="1860" y="303173"/>
                      <a:pt x="930" y="304102"/>
                    </a:cubicBezTo>
                    <a:cubicBezTo>
                      <a:pt x="930" y="304102"/>
                      <a:pt x="0" y="305032"/>
                      <a:pt x="0" y="305032"/>
                    </a:cubicBezTo>
                    <a:cubicBezTo>
                      <a:pt x="0" y="305032"/>
                      <a:pt x="0" y="305032"/>
                      <a:pt x="0" y="305962"/>
                    </a:cubicBezTo>
                    <a:cubicBezTo>
                      <a:pt x="0" y="305962"/>
                      <a:pt x="0" y="306892"/>
                      <a:pt x="0" y="306892"/>
                    </a:cubicBezTo>
                    <a:cubicBezTo>
                      <a:pt x="0" y="307823"/>
                      <a:pt x="0" y="308752"/>
                      <a:pt x="0" y="310612"/>
                    </a:cubicBezTo>
                    <a:cubicBezTo>
                      <a:pt x="930" y="315262"/>
                      <a:pt x="1860" y="318982"/>
                      <a:pt x="3720" y="322702"/>
                    </a:cubicBezTo>
                    <a:cubicBezTo>
                      <a:pt x="5580" y="326422"/>
                      <a:pt x="7440" y="329212"/>
                      <a:pt x="9300" y="332932"/>
                    </a:cubicBezTo>
                    <a:cubicBezTo>
                      <a:pt x="13020" y="337582"/>
                      <a:pt x="16740" y="341301"/>
                      <a:pt x="21390" y="344092"/>
                    </a:cubicBezTo>
                    <a:close/>
                    <a:moveTo>
                      <a:pt x="92068" y="270623"/>
                    </a:moveTo>
                    <a:cubicBezTo>
                      <a:pt x="92998" y="268763"/>
                      <a:pt x="94858" y="268763"/>
                      <a:pt x="96718" y="268763"/>
                    </a:cubicBezTo>
                    <a:cubicBezTo>
                      <a:pt x="99508" y="268763"/>
                      <a:pt x="100438" y="269693"/>
                      <a:pt x="102297" y="270623"/>
                    </a:cubicBezTo>
                    <a:cubicBezTo>
                      <a:pt x="104158" y="271553"/>
                      <a:pt x="105088" y="273413"/>
                      <a:pt x="105088" y="275273"/>
                    </a:cubicBezTo>
                    <a:cubicBezTo>
                      <a:pt x="105088" y="277133"/>
                      <a:pt x="104158" y="279923"/>
                      <a:pt x="103228" y="280853"/>
                    </a:cubicBezTo>
                    <a:cubicBezTo>
                      <a:pt x="102297" y="282713"/>
                      <a:pt x="100438" y="282713"/>
                      <a:pt x="98578" y="282713"/>
                    </a:cubicBezTo>
                    <a:cubicBezTo>
                      <a:pt x="95788" y="282713"/>
                      <a:pt x="94858" y="281783"/>
                      <a:pt x="92998" y="280853"/>
                    </a:cubicBezTo>
                    <a:cubicBezTo>
                      <a:pt x="91138" y="279923"/>
                      <a:pt x="90208" y="278063"/>
                      <a:pt x="90208" y="276203"/>
                    </a:cubicBezTo>
                    <a:cubicBezTo>
                      <a:pt x="90208" y="275273"/>
                      <a:pt x="91138" y="272483"/>
                      <a:pt x="92068" y="270623"/>
                    </a:cubicBezTo>
                    <a:close/>
                    <a:moveTo>
                      <a:pt x="112528" y="138567"/>
                    </a:moveTo>
                    <a:cubicBezTo>
                      <a:pt x="116247" y="147866"/>
                      <a:pt x="121827" y="156236"/>
                      <a:pt x="129267" y="166466"/>
                    </a:cubicBezTo>
                    <a:cubicBezTo>
                      <a:pt x="132987" y="171116"/>
                      <a:pt x="135777" y="174836"/>
                      <a:pt x="139497" y="178555"/>
                    </a:cubicBezTo>
                    <a:cubicBezTo>
                      <a:pt x="144146" y="183205"/>
                      <a:pt x="149727" y="188785"/>
                      <a:pt x="154377" y="192505"/>
                    </a:cubicBezTo>
                    <a:cubicBezTo>
                      <a:pt x="166466" y="203665"/>
                      <a:pt x="179486" y="213895"/>
                      <a:pt x="193436" y="225984"/>
                    </a:cubicBezTo>
                    <a:cubicBezTo>
                      <a:pt x="217615" y="246444"/>
                      <a:pt x="242724" y="266903"/>
                      <a:pt x="265043" y="290153"/>
                    </a:cubicBezTo>
                    <a:cubicBezTo>
                      <a:pt x="268764" y="286433"/>
                      <a:pt x="272484" y="281783"/>
                      <a:pt x="276203" y="278993"/>
                    </a:cubicBezTo>
                    <a:cubicBezTo>
                      <a:pt x="266904" y="267833"/>
                      <a:pt x="259464" y="256674"/>
                      <a:pt x="253884" y="246444"/>
                    </a:cubicBezTo>
                    <a:cubicBezTo>
                      <a:pt x="246444" y="234354"/>
                      <a:pt x="239004" y="221334"/>
                      <a:pt x="233425" y="207385"/>
                    </a:cubicBezTo>
                    <a:cubicBezTo>
                      <a:pt x="221335" y="180416"/>
                      <a:pt x="212035" y="153446"/>
                      <a:pt x="206455" y="127407"/>
                    </a:cubicBezTo>
                    <a:cubicBezTo>
                      <a:pt x="205525" y="124617"/>
                      <a:pt x="207385" y="121827"/>
                      <a:pt x="208315" y="120897"/>
                    </a:cubicBezTo>
                    <a:cubicBezTo>
                      <a:pt x="210175" y="119037"/>
                      <a:pt x="212035" y="118107"/>
                      <a:pt x="214825" y="117177"/>
                    </a:cubicBezTo>
                    <a:cubicBezTo>
                      <a:pt x="214825" y="117177"/>
                      <a:pt x="215755" y="117177"/>
                      <a:pt x="215755" y="117177"/>
                    </a:cubicBezTo>
                    <a:cubicBezTo>
                      <a:pt x="217615" y="117177"/>
                      <a:pt x="220405" y="118107"/>
                      <a:pt x="222265" y="119037"/>
                    </a:cubicBezTo>
                    <a:cubicBezTo>
                      <a:pt x="223195" y="119967"/>
                      <a:pt x="224125" y="121827"/>
                      <a:pt x="225055" y="122757"/>
                    </a:cubicBezTo>
                    <a:cubicBezTo>
                      <a:pt x="229704" y="143216"/>
                      <a:pt x="234354" y="159956"/>
                      <a:pt x="239935" y="175766"/>
                    </a:cubicBezTo>
                    <a:cubicBezTo>
                      <a:pt x="246444" y="194365"/>
                      <a:pt x="253884" y="211105"/>
                      <a:pt x="262254" y="227844"/>
                    </a:cubicBezTo>
                    <a:lnTo>
                      <a:pt x="262254" y="226914"/>
                    </a:lnTo>
                    <a:cubicBezTo>
                      <a:pt x="270624" y="243654"/>
                      <a:pt x="279923" y="258534"/>
                      <a:pt x="290153" y="270623"/>
                    </a:cubicBezTo>
                    <a:cubicBezTo>
                      <a:pt x="292013" y="269693"/>
                      <a:pt x="293873" y="268763"/>
                      <a:pt x="295733" y="268763"/>
                    </a:cubicBezTo>
                    <a:cubicBezTo>
                      <a:pt x="292943" y="233424"/>
                      <a:pt x="293873" y="199015"/>
                      <a:pt x="297593" y="166466"/>
                    </a:cubicBezTo>
                    <a:cubicBezTo>
                      <a:pt x="299453" y="153446"/>
                      <a:pt x="301313" y="141356"/>
                      <a:pt x="303173" y="129267"/>
                    </a:cubicBezTo>
                    <a:cubicBezTo>
                      <a:pt x="303173" y="122757"/>
                      <a:pt x="303173" y="116247"/>
                      <a:pt x="302243" y="108807"/>
                    </a:cubicBezTo>
                    <a:lnTo>
                      <a:pt x="302243" y="109737"/>
                    </a:lnTo>
                    <a:cubicBezTo>
                      <a:pt x="300383" y="96718"/>
                      <a:pt x="297593" y="84628"/>
                      <a:pt x="292943" y="72538"/>
                    </a:cubicBezTo>
                    <a:cubicBezTo>
                      <a:pt x="290153" y="66028"/>
                      <a:pt x="287363" y="60449"/>
                      <a:pt x="283643" y="55799"/>
                    </a:cubicBezTo>
                    <a:cubicBezTo>
                      <a:pt x="280853" y="52079"/>
                      <a:pt x="277134" y="48359"/>
                      <a:pt x="273414" y="45569"/>
                    </a:cubicBezTo>
                    <a:cubicBezTo>
                      <a:pt x="269693" y="42779"/>
                      <a:pt x="265974" y="40919"/>
                      <a:pt x="262254" y="39059"/>
                    </a:cubicBezTo>
                    <a:cubicBezTo>
                      <a:pt x="259464" y="38129"/>
                      <a:pt x="256674" y="37199"/>
                      <a:pt x="252954" y="36269"/>
                    </a:cubicBezTo>
                    <a:cubicBezTo>
                      <a:pt x="251094" y="36269"/>
                      <a:pt x="250164" y="36269"/>
                      <a:pt x="249234" y="36269"/>
                    </a:cubicBezTo>
                    <a:cubicBezTo>
                      <a:pt x="248304" y="36269"/>
                      <a:pt x="247374" y="36269"/>
                      <a:pt x="245514" y="36269"/>
                    </a:cubicBezTo>
                    <a:cubicBezTo>
                      <a:pt x="243654" y="36269"/>
                      <a:pt x="240864" y="37199"/>
                      <a:pt x="239004" y="38129"/>
                    </a:cubicBezTo>
                    <a:cubicBezTo>
                      <a:pt x="237144" y="39059"/>
                      <a:pt x="235285" y="39989"/>
                      <a:pt x="233425" y="40919"/>
                    </a:cubicBezTo>
                    <a:cubicBezTo>
                      <a:pt x="231565" y="42779"/>
                      <a:pt x="229704" y="43709"/>
                      <a:pt x="227844" y="46499"/>
                    </a:cubicBezTo>
                    <a:cubicBezTo>
                      <a:pt x="225985" y="49289"/>
                      <a:pt x="223195" y="53009"/>
                      <a:pt x="222265" y="56729"/>
                    </a:cubicBezTo>
                    <a:lnTo>
                      <a:pt x="221335" y="58588"/>
                    </a:lnTo>
                    <a:cubicBezTo>
                      <a:pt x="220405" y="61379"/>
                      <a:pt x="219475" y="63238"/>
                      <a:pt x="217615" y="64168"/>
                    </a:cubicBezTo>
                    <a:cubicBezTo>
                      <a:pt x="216685" y="65098"/>
                      <a:pt x="214825" y="65098"/>
                      <a:pt x="212965" y="65098"/>
                    </a:cubicBezTo>
                    <a:cubicBezTo>
                      <a:pt x="211105" y="65098"/>
                      <a:pt x="210175" y="65098"/>
                      <a:pt x="208315" y="64168"/>
                    </a:cubicBezTo>
                    <a:cubicBezTo>
                      <a:pt x="207385" y="63238"/>
                      <a:pt x="205525" y="62308"/>
                      <a:pt x="205525" y="61379"/>
                    </a:cubicBezTo>
                    <a:lnTo>
                      <a:pt x="203665" y="58588"/>
                    </a:lnTo>
                    <a:cubicBezTo>
                      <a:pt x="198086" y="52079"/>
                      <a:pt x="192505" y="44639"/>
                      <a:pt x="185066" y="39059"/>
                    </a:cubicBezTo>
                    <a:cubicBezTo>
                      <a:pt x="182276" y="37199"/>
                      <a:pt x="179486" y="35339"/>
                      <a:pt x="176696" y="34409"/>
                    </a:cubicBezTo>
                    <a:cubicBezTo>
                      <a:pt x="174836" y="33479"/>
                      <a:pt x="172976" y="33479"/>
                      <a:pt x="171116" y="32549"/>
                    </a:cubicBezTo>
                    <a:cubicBezTo>
                      <a:pt x="169256" y="32549"/>
                      <a:pt x="168326" y="32549"/>
                      <a:pt x="166466" y="32549"/>
                    </a:cubicBezTo>
                    <a:cubicBezTo>
                      <a:pt x="164606" y="32549"/>
                      <a:pt x="162746" y="32549"/>
                      <a:pt x="161816" y="32549"/>
                    </a:cubicBezTo>
                    <a:cubicBezTo>
                      <a:pt x="159956" y="32549"/>
                      <a:pt x="158096" y="33479"/>
                      <a:pt x="156237" y="34409"/>
                    </a:cubicBezTo>
                    <a:cubicBezTo>
                      <a:pt x="155306" y="34409"/>
                      <a:pt x="154377" y="35339"/>
                      <a:pt x="153446" y="36269"/>
                    </a:cubicBezTo>
                    <a:cubicBezTo>
                      <a:pt x="152516" y="37199"/>
                      <a:pt x="152516" y="37199"/>
                      <a:pt x="151587" y="38129"/>
                    </a:cubicBezTo>
                    <a:cubicBezTo>
                      <a:pt x="150656" y="39059"/>
                      <a:pt x="150656" y="39989"/>
                      <a:pt x="150656" y="39989"/>
                    </a:cubicBezTo>
                    <a:cubicBezTo>
                      <a:pt x="149727" y="40919"/>
                      <a:pt x="149727" y="42779"/>
                      <a:pt x="149727" y="43709"/>
                    </a:cubicBezTo>
                    <a:cubicBezTo>
                      <a:pt x="149727" y="46499"/>
                      <a:pt x="149727" y="49289"/>
                      <a:pt x="149727" y="53009"/>
                    </a:cubicBezTo>
                    <a:cubicBezTo>
                      <a:pt x="150656" y="58588"/>
                      <a:pt x="152516" y="65098"/>
                      <a:pt x="153446" y="70678"/>
                    </a:cubicBezTo>
                    <a:cubicBezTo>
                      <a:pt x="154377" y="75328"/>
                      <a:pt x="155306" y="79048"/>
                      <a:pt x="156237" y="83698"/>
                    </a:cubicBezTo>
                    <a:cubicBezTo>
                      <a:pt x="156237" y="85558"/>
                      <a:pt x="156237" y="87418"/>
                      <a:pt x="154377" y="89278"/>
                    </a:cubicBezTo>
                    <a:cubicBezTo>
                      <a:pt x="153446" y="90208"/>
                      <a:pt x="151587" y="91138"/>
                      <a:pt x="150656" y="91138"/>
                    </a:cubicBezTo>
                    <a:cubicBezTo>
                      <a:pt x="148796" y="91138"/>
                      <a:pt x="146937" y="91138"/>
                      <a:pt x="145077" y="91138"/>
                    </a:cubicBezTo>
                    <a:cubicBezTo>
                      <a:pt x="140427" y="91138"/>
                      <a:pt x="136707" y="91138"/>
                      <a:pt x="132987" y="92068"/>
                    </a:cubicBezTo>
                    <a:cubicBezTo>
                      <a:pt x="128337" y="92998"/>
                      <a:pt x="125547" y="93928"/>
                      <a:pt x="121827" y="94858"/>
                    </a:cubicBezTo>
                    <a:cubicBezTo>
                      <a:pt x="119967" y="95788"/>
                      <a:pt x="117177" y="96718"/>
                      <a:pt x="115317" y="98578"/>
                    </a:cubicBezTo>
                    <a:cubicBezTo>
                      <a:pt x="114388" y="99507"/>
                      <a:pt x="112528" y="100437"/>
                      <a:pt x="111597" y="102297"/>
                    </a:cubicBezTo>
                    <a:cubicBezTo>
                      <a:pt x="110668" y="104157"/>
                      <a:pt x="109738" y="105087"/>
                      <a:pt x="108807" y="106947"/>
                    </a:cubicBezTo>
                    <a:cubicBezTo>
                      <a:pt x="107878" y="108807"/>
                      <a:pt x="107878" y="110667"/>
                      <a:pt x="106947" y="112527"/>
                    </a:cubicBezTo>
                    <a:cubicBezTo>
                      <a:pt x="106947" y="115317"/>
                      <a:pt x="106947" y="119037"/>
                      <a:pt x="106947" y="121827"/>
                    </a:cubicBezTo>
                    <a:cubicBezTo>
                      <a:pt x="108807" y="127407"/>
                      <a:pt x="110668" y="132987"/>
                      <a:pt x="112528" y="138567"/>
                    </a:cubicBezTo>
                    <a:close/>
                    <a:moveTo>
                      <a:pt x="495678" y="154376"/>
                    </a:moveTo>
                    <a:cubicBezTo>
                      <a:pt x="490098" y="163676"/>
                      <a:pt x="483588" y="172046"/>
                      <a:pt x="477079" y="181346"/>
                    </a:cubicBezTo>
                    <a:lnTo>
                      <a:pt x="471499" y="188785"/>
                    </a:lnTo>
                    <a:cubicBezTo>
                      <a:pt x="467779" y="194365"/>
                      <a:pt x="464059" y="199015"/>
                      <a:pt x="460339" y="204595"/>
                    </a:cubicBezTo>
                    <a:lnTo>
                      <a:pt x="458479" y="206455"/>
                    </a:lnTo>
                    <a:lnTo>
                      <a:pt x="453829" y="213895"/>
                    </a:lnTo>
                    <a:cubicBezTo>
                      <a:pt x="445459" y="226914"/>
                      <a:pt x="438020" y="237144"/>
                      <a:pt x="431510" y="245514"/>
                    </a:cubicBezTo>
                    <a:cubicBezTo>
                      <a:pt x="422210" y="258534"/>
                      <a:pt x="413840" y="267833"/>
                      <a:pt x="406400" y="277133"/>
                    </a:cubicBezTo>
                    <a:cubicBezTo>
                      <a:pt x="401750" y="282713"/>
                      <a:pt x="397100" y="287363"/>
                      <a:pt x="392450" y="291083"/>
                    </a:cubicBezTo>
                    <a:cubicBezTo>
                      <a:pt x="390590" y="292943"/>
                      <a:pt x="388731" y="294803"/>
                      <a:pt x="386871" y="295733"/>
                    </a:cubicBezTo>
                    <a:cubicBezTo>
                      <a:pt x="390590" y="301313"/>
                      <a:pt x="394311" y="306892"/>
                      <a:pt x="397100" y="312472"/>
                    </a:cubicBezTo>
                    <a:cubicBezTo>
                      <a:pt x="398960" y="312472"/>
                      <a:pt x="400820" y="311542"/>
                      <a:pt x="401750" y="311542"/>
                    </a:cubicBezTo>
                    <a:cubicBezTo>
                      <a:pt x="418490" y="307823"/>
                      <a:pt x="436160" y="300383"/>
                      <a:pt x="457549" y="289223"/>
                    </a:cubicBezTo>
                    <a:cubicBezTo>
                      <a:pt x="471499" y="281783"/>
                      <a:pt x="485448" y="273413"/>
                      <a:pt x="498468" y="265974"/>
                    </a:cubicBezTo>
                    <a:lnTo>
                      <a:pt x="502188" y="264113"/>
                    </a:lnTo>
                    <a:lnTo>
                      <a:pt x="503118" y="263183"/>
                    </a:lnTo>
                    <a:lnTo>
                      <a:pt x="504048" y="262253"/>
                    </a:lnTo>
                    <a:cubicBezTo>
                      <a:pt x="517068" y="253884"/>
                      <a:pt x="531017" y="246444"/>
                      <a:pt x="545897" y="239004"/>
                    </a:cubicBezTo>
                    <a:cubicBezTo>
                      <a:pt x="546827" y="239004"/>
                      <a:pt x="546827" y="239004"/>
                      <a:pt x="547757" y="239004"/>
                    </a:cubicBezTo>
                    <a:cubicBezTo>
                      <a:pt x="549617" y="239004"/>
                      <a:pt x="552407" y="240864"/>
                      <a:pt x="552407" y="242724"/>
                    </a:cubicBezTo>
                    <a:cubicBezTo>
                      <a:pt x="553336" y="244584"/>
                      <a:pt x="552407" y="247374"/>
                      <a:pt x="550547" y="249234"/>
                    </a:cubicBezTo>
                    <a:cubicBezTo>
                      <a:pt x="544037" y="252954"/>
                      <a:pt x="537527" y="256674"/>
                      <a:pt x="531017" y="261324"/>
                    </a:cubicBezTo>
                    <a:lnTo>
                      <a:pt x="521718" y="266903"/>
                    </a:lnTo>
                    <a:lnTo>
                      <a:pt x="514278" y="271553"/>
                    </a:lnTo>
                    <a:cubicBezTo>
                      <a:pt x="501258" y="278993"/>
                      <a:pt x="488238" y="287363"/>
                      <a:pt x="475219" y="293873"/>
                    </a:cubicBezTo>
                    <a:cubicBezTo>
                      <a:pt x="453829" y="305032"/>
                      <a:pt x="427789" y="318052"/>
                      <a:pt x="400820" y="322702"/>
                    </a:cubicBezTo>
                    <a:cubicBezTo>
                      <a:pt x="402681" y="331072"/>
                      <a:pt x="404540" y="338512"/>
                      <a:pt x="404540" y="346881"/>
                    </a:cubicBezTo>
                    <a:cubicBezTo>
                      <a:pt x="413840" y="347811"/>
                      <a:pt x="423140" y="347811"/>
                      <a:pt x="432439" y="348741"/>
                    </a:cubicBezTo>
                    <a:cubicBezTo>
                      <a:pt x="438020" y="348741"/>
                      <a:pt x="442669" y="348741"/>
                      <a:pt x="448249" y="348741"/>
                    </a:cubicBezTo>
                    <a:cubicBezTo>
                      <a:pt x="453829" y="348741"/>
                      <a:pt x="459409" y="348741"/>
                      <a:pt x="464989" y="348741"/>
                    </a:cubicBezTo>
                    <a:lnTo>
                      <a:pt x="465919" y="348741"/>
                    </a:lnTo>
                    <a:cubicBezTo>
                      <a:pt x="507768" y="347811"/>
                      <a:pt x="542177" y="342232"/>
                      <a:pt x="572866" y="332932"/>
                    </a:cubicBezTo>
                    <a:cubicBezTo>
                      <a:pt x="590536" y="327352"/>
                      <a:pt x="605415" y="320842"/>
                      <a:pt x="618435" y="312472"/>
                    </a:cubicBezTo>
                    <a:cubicBezTo>
                      <a:pt x="624945" y="308752"/>
                      <a:pt x="630525" y="303173"/>
                      <a:pt x="637034" y="296663"/>
                    </a:cubicBezTo>
                    <a:cubicBezTo>
                      <a:pt x="643544" y="290153"/>
                      <a:pt x="648194" y="283643"/>
                      <a:pt x="651914" y="277133"/>
                    </a:cubicBezTo>
                    <a:cubicBezTo>
                      <a:pt x="653774" y="272483"/>
                      <a:pt x="655634" y="268763"/>
                      <a:pt x="656564" y="265044"/>
                    </a:cubicBezTo>
                    <a:cubicBezTo>
                      <a:pt x="657494" y="262253"/>
                      <a:pt x="657494" y="260394"/>
                      <a:pt x="657494" y="258534"/>
                    </a:cubicBezTo>
                    <a:cubicBezTo>
                      <a:pt x="657494" y="256674"/>
                      <a:pt x="657494" y="255744"/>
                      <a:pt x="656564" y="253884"/>
                    </a:cubicBezTo>
                    <a:cubicBezTo>
                      <a:pt x="656564" y="252954"/>
                      <a:pt x="655634" y="251094"/>
                      <a:pt x="654704" y="250164"/>
                    </a:cubicBezTo>
                    <a:cubicBezTo>
                      <a:pt x="653774" y="249234"/>
                      <a:pt x="652844" y="248304"/>
                      <a:pt x="651914" y="247374"/>
                    </a:cubicBezTo>
                    <a:cubicBezTo>
                      <a:pt x="650054" y="246444"/>
                      <a:pt x="649125" y="244584"/>
                      <a:pt x="647264" y="243654"/>
                    </a:cubicBezTo>
                    <a:cubicBezTo>
                      <a:pt x="643544" y="241794"/>
                      <a:pt x="639825" y="240864"/>
                      <a:pt x="635175" y="239004"/>
                    </a:cubicBezTo>
                    <a:cubicBezTo>
                      <a:pt x="633315" y="238074"/>
                      <a:pt x="631455" y="238074"/>
                      <a:pt x="630525" y="236214"/>
                    </a:cubicBezTo>
                    <a:cubicBezTo>
                      <a:pt x="629595" y="235284"/>
                      <a:pt x="629595" y="234354"/>
                      <a:pt x="628665" y="232494"/>
                    </a:cubicBezTo>
                    <a:cubicBezTo>
                      <a:pt x="628665" y="229704"/>
                      <a:pt x="629595" y="227844"/>
                      <a:pt x="631455" y="225984"/>
                    </a:cubicBezTo>
                    <a:cubicBezTo>
                      <a:pt x="636105" y="222265"/>
                      <a:pt x="639825" y="219475"/>
                      <a:pt x="642615" y="215755"/>
                    </a:cubicBezTo>
                    <a:cubicBezTo>
                      <a:pt x="646334" y="212035"/>
                      <a:pt x="648194" y="208315"/>
                      <a:pt x="650054" y="205525"/>
                    </a:cubicBezTo>
                    <a:cubicBezTo>
                      <a:pt x="650984" y="203665"/>
                      <a:pt x="651914" y="201805"/>
                      <a:pt x="651914" y="199945"/>
                    </a:cubicBezTo>
                    <a:cubicBezTo>
                      <a:pt x="651914" y="199015"/>
                      <a:pt x="651914" y="197155"/>
                      <a:pt x="652844" y="196225"/>
                    </a:cubicBezTo>
                    <a:cubicBezTo>
                      <a:pt x="652844" y="195295"/>
                      <a:pt x="652844" y="194365"/>
                      <a:pt x="652844" y="193435"/>
                    </a:cubicBezTo>
                    <a:cubicBezTo>
                      <a:pt x="652844" y="192505"/>
                      <a:pt x="651914" y="191575"/>
                      <a:pt x="651914" y="191575"/>
                    </a:cubicBezTo>
                    <a:cubicBezTo>
                      <a:pt x="650984" y="190645"/>
                      <a:pt x="650984" y="190645"/>
                      <a:pt x="650054" y="189715"/>
                    </a:cubicBezTo>
                    <a:cubicBezTo>
                      <a:pt x="649125" y="188785"/>
                      <a:pt x="648194" y="187855"/>
                      <a:pt x="646334" y="187855"/>
                    </a:cubicBezTo>
                    <a:cubicBezTo>
                      <a:pt x="644475" y="186925"/>
                      <a:pt x="642615" y="185995"/>
                      <a:pt x="640754" y="185995"/>
                    </a:cubicBezTo>
                    <a:cubicBezTo>
                      <a:pt x="637034" y="185065"/>
                      <a:pt x="633315" y="185065"/>
                      <a:pt x="628665" y="185065"/>
                    </a:cubicBezTo>
                    <a:cubicBezTo>
                      <a:pt x="621225" y="185065"/>
                      <a:pt x="614715" y="186925"/>
                      <a:pt x="607276" y="188785"/>
                    </a:cubicBezTo>
                    <a:cubicBezTo>
                      <a:pt x="605415" y="189715"/>
                      <a:pt x="604485" y="189715"/>
                      <a:pt x="603555" y="189715"/>
                    </a:cubicBezTo>
                    <a:lnTo>
                      <a:pt x="603555" y="189715"/>
                    </a:lnTo>
                    <a:cubicBezTo>
                      <a:pt x="603555" y="189715"/>
                      <a:pt x="602626" y="189715"/>
                      <a:pt x="602626" y="189715"/>
                    </a:cubicBezTo>
                    <a:lnTo>
                      <a:pt x="600766" y="189715"/>
                    </a:lnTo>
                    <a:cubicBezTo>
                      <a:pt x="599835" y="188785"/>
                      <a:pt x="598906" y="188785"/>
                      <a:pt x="597976" y="187855"/>
                    </a:cubicBezTo>
                    <a:cubicBezTo>
                      <a:pt x="596116" y="185065"/>
                      <a:pt x="596116" y="181346"/>
                      <a:pt x="597976" y="178555"/>
                    </a:cubicBezTo>
                    <a:cubicBezTo>
                      <a:pt x="598906" y="176696"/>
                      <a:pt x="599835" y="175766"/>
                      <a:pt x="600766" y="173906"/>
                    </a:cubicBezTo>
                    <a:cubicBezTo>
                      <a:pt x="602626" y="171116"/>
                      <a:pt x="603555" y="168326"/>
                      <a:pt x="604485" y="165536"/>
                    </a:cubicBezTo>
                    <a:cubicBezTo>
                      <a:pt x="605415" y="162746"/>
                      <a:pt x="605415" y="160886"/>
                      <a:pt x="605415" y="158096"/>
                    </a:cubicBezTo>
                    <a:cubicBezTo>
                      <a:pt x="605415" y="156236"/>
                      <a:pt x="604485" y="154376"/>
                      <a:pt x="604485" y="152516"/>
                    </a:cubicBezTo>
                    <a:cubicBezTo>
                      <a:pt x="603555" y="150656"/>
                      <a:pt x="602626" y="148796"/>
                      <a:pt x="601695" y="146936"/>
                    </a:cubicBezTo>
                    <a:cubicBezTo>
                      <a:pt x="600766" y="145077"/>
                      <a:pt x="598906" y="143216"/>
                      <a:pt x="597045" y="141356"/>
                    </a:cubicBezTo>
                    <a:cubicBezTo>
                      <a:pt x="594256" y="138567"/>
                      <a:pt x="591466" y="136706"/>
                      <a:pt x="587746" y="134847"/>
                    </a:cubicBezTo>
                    <a:cubicBezTo>
                      <a:pt x="584026" y="132987"/>
                      <a:pt x="579376" y="131127"/>
                      <a:pt x="574726" y="130197"/>
                    </a:cubicBezTo>
                    <a:cubicBezTo>
                      <a:pt x="570076" y="129267"/>
                      <a:pt x="565427" y="128337"/>
                      <a:pt x="559846" y="128337"/>
                    </a:cubicBezTo>
                    <a:lnTo>
                      <a:pt x="558917" y="128337"/>
                    </a:lnTo>
                    <a:cubicBezTo>
                      <a:pt x="552407" y="128337"/>
                      <a:pt x="544967" y="130197"/>
                      <a:pt x="537527" y="132057"/>
                    </a:cubicBezTo>
                    <a:cubicBezTo>
                      <a:pt x="525437" y="135777"/>
                      <a:pt x="512418" y="142286"/>
                      <a:pt x="498468" y="150656"/>
                    </a:cubicBezTo>
                    <a:cubicBezTo>
                      <a:pt x="499398" y="152516"/>
                      <a:pt x="497538" y="153446"/>
                      <a:pt x="495678" y="154376"/>
                    </a:cubicBezTo>
                    <a:close/>
                    <a:moveTo>
                      <a:pt x="665864" y="378501"/>
                    </a:moveTo>
                    <a:cubicBezTo>
                      <a:pt x="663074" y="374781"/>
                      <a:pt x="660284" y="371061"/>
                      <a:pt x="655634" y="367341"/>
                    </a:cubicBezTo>
                    <a:cubicBezTo>
                      <a:pt x="650054" y="362691"/>
                      <a:pt x="643544" y="358041"/>
                      <a:pt x="635175" y="354321"/>
                    </a:cubicBezTo>
                    <a:cubicBezTo>
                      <a:pt x="624945" y="349671"/>
                      <a:pt x="613785" y="345022"/>
                      <a:pt x="601695" y="343162"/>
                    </a:cubicBezTo>
                    <a:lnTo>
                      <a:pt x="600766" y="343162"/>
                    </a:lnTo>
                    <a:lnTo>
                      <a:pt x="599835" y="343162"/>
                    </a:lnTo>
                    <a:cubicBezTo>
                      <a:pt x="597045" y="342232"/>
                      <a:pt x="594256" y="342232"/>
                      <a:pt x="591466" y="342232"/>
                    </a:cubicBezTo>
                    <a:cubicBezTo>
                      <a:pt x="589606" y="342232"/>
                      <a:pt x="588676" y="341301"/>
                      <a:pt x="586816" y="340372"/>
                    </a:cubicBezTo>
                    <a:cubicBezTo>
                      <a:pt x="586816" y="340372"/>
                      <a:pt x="586816" y="340372"/>
                      <a:pt x="586816" y="340372"/>
                    </a:cubicBezTo>
                    <a:lnTo>
                      <a:pt x="586816" y="340372"/>
                    </a:lnTo>
                    <a:cubicBezTo>
                      <a:pt x="563567" y="347811"/>
                      <a:pt x="538457" y="353391"/>
                      <a:pt x="507768" y="356181"/>
                    </a:cubicBezTo>
                    <a:cubicBezTo>
                      <a:pt x="491028" y="358041"/>
                      <a:pt x="473359" y="358971"/>
                      <a:pt x="452899" y="358971"/>
                    </a:cubicBezTo>
                    <a:cubicBezTo>
                      <a:pt x="444530" y="358971"/>
                      <a:pt x="435230" y="358971"/>
                      <a:pt x="426860" y="358971"/>
                    </a:cubicBezTo>
                    <a:lnTo>
                      <a:pt x="425000" y="358971"/>
                    </a:lnTo>
                    <a:lnTo>
                      <a:pt x="419420" y="358971"/>
                    </a:lnTo>
                    <a:cubicBezTo>
                      <a:pt x="413840" y="358971"/>
                      <a:pt x="408260" y="358971"/>
                      <a:pt x="403610" y="358971"/>
                    </a:cubicBezTo>
                    <a:lnTo>
                      <a:pt x="403610" y="359901"/>
                    </a:lnTo>
                    <a:cubicBezTo>
                      <a:pt x="403610" y="360831"/>
                      <a:pt x="403610" y="362691"/>
                      <a:pt x="402681" y="363621"/>
                    </a:cubicBezTo>
                    <a:cubicBezTo>
                      <a:pt x="409190" y="367341"/>
                      <a:pt x="414770" y="371061"/>
                      <a:pt x="420350" y="374781"/>
                    </a:cubicBezTo>
                    <a:lnTo>
                      <a:pt x="419420" y="373851"/>
                    </a:lnTo>
                    <a:lnTo>
                      <a:pt x="418490" y="372921"/>
                    </a:lnTo>
                    <a:cubicBezTo>
                      <a:pt x="442669" y="386871"/>
                      <a:pt x="470569" y="398030"/>
                      <a:pt x="508698" y="408260"/>
                    </a:cubicBezTo>
                    <a:lnTo>
                      <a:pt x="506838" y="407330"/>
                    </a:lnTo>
                    <a:cubicBezTo>
                      <a:pt x="517068" y="410120"/>
                      <a:pt x="526367" y="412910"/>
                      <a:pt x="538457" y="415700"/>
                    </a:cubicBezTo>
                    <a:cubicBezTo>
                      <a:pt x="540317" y="416630"/>
                      <a:pt x="542177" y="416630"/>
                      <a:pt x="544037" y="418490"/>
                    </a:cubicBezTo>
                    <a:cubicBezTo>
                      <a:pt x="544967" y="420350"/>
                      <a:pt x="545897" y="422210"/>
                      <a:pt x="545897" y="424070"/>
                    </a:cubicBezTo>
                    <a:cubicBezTo>
                      <a:pt x="545897" y="425929"/>
                      <a:pt x="544967" y="427790"/>
                      <a:pt x="543107" y="429649"/>
                    </a:cubicBezTo>
                    <a:cubicBezTo>
                      <a:pt x="542177" y="430579"/>
                      <a:pt x="540317" y="431509"/>
                      <a:pt x="538457" y="431509"/>
                    </a:cubicBezTo>
                    <a:cubicBezTo>
                      <a:pt x="538457" y="431509"/>
                      <a:pt x="537527" y="431509"/>
                      <a:pt x="537527" y="431509"/>
                    </a:cubicBezTo>
                    <a:cubicBezTo>
                      <a:pt x="513347" y="425929"/>
                      <a:pt x="487308" y="419420"/>
                      <a:pt x="461269" y="410120"/>
                    </a:cubicBezTo>
                    <a:cubicBezTo>
                      <a:pt x="447319" y="404540"/>
                      <a:pt x="436160" y="399890"/>
                      <a:pt x="425930" y="394310"/>
                    </a:cubicBezTo>
                    <a:cubicBezTo>
                      <a:pt x="414770" y="388730"/>
                      <a:pt x="406400" y="383150"/>
                      <a:pt x="398960" y="376641"/>
                    </a:cubicBezTo>
                    <a:cubicBezTo>
                      <a:pt x="395240" y="385011"/>
                      <a:pt x="390590" y="391520"/>
                      <a:pt x="385011" y="397100"/>
                    </a:cubicBezTo>
                    <a:cubicBezTo>
                      <a:pt x="402681" y="412910"/>
                      <a:pt x="417560" y="430579"/>
                      <a:pt x="431510" y="446389"/>
                    </a:cubicBezTo>
                    <a:cubicBezTo>
                      <a:pt x="437089" y="452899"/>
                      <a:pt x="442669" y="459409"/>
                      <a:pt x="447319" y="465919"/>
                    </a:cubicBezTo>
                    <a:lnTo>
                      <a:pt x="451039" y="470569"/>
                    </a:lnTo>
                    <a:cubicBezTo>
                      <a:pt x="457549" y="475218"/>
                      <a:pt x="464989" y="479868"/>
                      <a:pt x="471499" y="483588"/>
                    </a:cubicBezTo>
                    <a:cubicBezTo>
                      <a:pt x="474288" y="485448"/>
                      <a:pt x="477079" y="487308"/>
                      <a:pt x="479869" y="488238"/>
                    </a:cubicBezTo>
                    <a:cubicBezTo>
                      <a:pt x="491028" y="494748"/>
                      <a:pt x="504978" y="503118"/>
                      <a:pt x="519857" y="510557"/>
                    </a:cubicBezTo>
                    <a:cubicBezTo>
                      <a:pt x="540317" y="520787"/>
                      <a:pt x="557057" y="526367"/>
                      <a:pt x="572866" y="530087"/>
                    </a:cubicBezTo>
                    <a:cubicBezTo>
                      <a:pt x="581236" y="531947"/>
                      <a:pt x="587746" y="531947"/>
                      <a:pt x="594256" y="531947"/>
                    </a:cubicBezTo>
                    <a:cubicBezTo>
                      <a:pt x="595185" y="531947"/>
                      <a:pt x="597045" y="531947"/>
                      <a:pt x="597976" y="531947"/>
                    </a:cubicBezTo>
                    <a:cubicBezTo>
                      <a:pt x="601695" y="531947"/>
                      <a:pt x="604485" y="531017"/>
                      <a:pt x="607276" y="530087"/>
                    </a:cubicBezTo>
                    <a:cubicBezTo>
                      <a:pt x="609135" y="529157"/>
                      <a:pt x="610995" y="528227"/>
                      <a:pt x="612855" y="527297"/>
                    </a:cubicBezTo>
                    <a:cubicBezTo>
                      <a:pt x="613785" y="526367"/>
                      <a:pt x="615645" y="525437"/>
                      <a:pt x="616575" y="524507"/>
                    </a:cubicBezTo>
                    <a:cubicBezTo>
                      <a:pt x="617505" y="523577"/>
                      <a:pt x="618435" y="522647"/>
                      <a:pt x="618435" y="521717"/>
                    </a:cubicBezTo>
                    <a:cubicBezTo>
                      <a:pt x="619365" y="520787"/>
                      <a:pt x="619365" y="518927"/>
                      <a:pt x="619365" y="517997"/>
                    </a:cubicBezTo>
                    <a:cubicBezTo>
                      <a:pt x="619365" y="516137"/>
                      <a:pt x="619365" y="515207"/>
                      <a:pt x="619365" y="513347"/>
                    </a:cubicBezTo>
                    <a:cubicBezTo>
                      <a:pt x="619365" y="511487"/>
                      <a:pt x="618435" y="508697"/>
                      <a:pt x="618435" y="506838"/>
                    </a:cubicBezTo>
                    <a:cubicBezTo>
                      <a:pt x="617505" y="504047"/>
                      <a:pt x="615645" y="500328"/>
                      <a:pt x="613785" y="497538"/>
                    </a:cubicBezTo>
                    <a:cubicBezTo>
                      <a:pt x="610995" y="493818"/>
                      <a:pt x="607276" y="489168"/>
                      <a:pt x="603555" y="485448"/>
                    </a:cubicBezTo>
                    <a:cubicBezTo>
                      <a:pt x="602626" y="484518"/>
                      <a:pt x="601695" y="481728"/>
                      <a:pt x="601695" y="479868"/>
                    </a:cubicBezTo>
                    <a:cubicBezTo>
                      <a:pt x="601695" y="478008"/>
                      <a:pt x="602626" y="477078"/>
                      <a:pt x="602626" y="476148"/>
                    </a:cubicBezTo>
                    <a:cubicBezTo>
                      <a:pt x="604485" y="474288"/>
                      <a:pt x="606345" y="473358"/>
                      <a:pt x="609135" y="473358"/>
                    </a:cubicBezTo>
                    <a:cubicBezTo>
                      <a:pt x="610065" y="473358"/>
                      <a:pt x="610995" y="473358"/>
                      <a:pt x="611925" y="473358"/>
                    </a:cubicBezTo>
                    <a:cubicBezTo>
                      <a:pt x="615645" y="474288"/>
                      <a:pt x="619365" y="476148"/>
                      <a:pt x="624015" y="477078"/>
                    </a:cubicBezTo>
                    <a:cubicBezTo>
                      <a:pt x="629595" y="478938"/>
                      <a:pt x="636105" y="480798"/>
                      <a:pt x="641684" y="482658"/>
                    </a:cubicBezTo>
                    <a:cubicBezTo>
                      <a:pt x="644475" y="483588"/>
                      <a:pt x="647264" y="483588"/>
                      <a:pt x="650054" y="483588"/>
                    </a:cubicBezTo>
                    <a:lnTo>
                      <a:pt x="650984" y="483588"/>
                    </a:lnTo>
                    <a:cubicBezTo>
                      <a:pt x="652844" y="483588"/>
                      <a:pt x="653774" y="483588"/>
                      <a:pt x="655634" y="482658"/>
                    </a:cubicBezTo>
                    <a:cubicBezTo>
                      <a:pt x="656564" y="482658"/>
                      <a:pt x="657494" y="481728"/>
                      <a:pt x="658424" y="480798"/>
                    </a:cubicBezTo>
                    <a:cubicBezTo>
                      <a:pt x="659354" y="479868"/>
                      <a:pt x="660284" y="478938"/>
                      <a:pt x="661214" y="478938"/>
                    </a:cubicBezTo>
                    <a:cubicBezTo>
                      <a:pt x="662144" y="478008"/>
                      <a:pt x="663074" y="476148"/>
                      <a:pt x="664004" y="474288"/>
                    </a:cubicBezTo>
                    <a:cubicBezTo>
                      <a:pt x="664934" y="472428"/>
                      <a:pt x="665864" y="470569"/>
                      <a:pt x="665864" y="468708"/>
                    </a:cubicBezTo>
                    <a:cubicBezTo>
                      <a:pt x="665864" y="466848"/>
                      <a:pt x="665864" y="465919"/>
                      <a:pt x="665864" y="464059"/>
                    </a:cubicBezTo>
                    <a:cubicBezTo>
                      <a:pt x="665864" y="462199"/>
                      <a:pt x="664934" y="460339"/>
                      <a:pt x="664934" y="459409"/>
                    </a:cubicBezTo>
                    <a:cubicBezTo>
                      <a:pt x="664004" y="457549"/>
                      <a:pt x="663074" y="455689"/>
                      <a:pt x="662144" y="453829"/>
                    </a:cubicBezTo>
                    <a:cubicBezTo>
                      <a:pt x="659354" y="450109"/>
                      <a:pt x="656564" y="446389"/>
                      <a:pt x="652844" y="443599"/>
                    </a:cubicBezTo>
                    <a:cubicBezTo>
                      <a:pt x="647264" y="438949"/>
                      <a:pt x="640754" y="434299"/>
                      <a:pt x="635175" y="430579"/>
                    </a:cubicBezTo>
                    <a:cubicBezTo>
                      <a:pt x="632384" y="428720"/>
                      <a:pt x="631455" y="424999"/>
                      <a:pt x="632384" y="422210"/>
                    </a:cubicBezTo>
                    <a:cubicBezTo>
                      <a:pt x="633315" y="419420"/>
                      <a:pt x="636105" y="417560"/>
                      <a:pt x="638894" y="417560"/>
                    </a:cubicBezTo>
                    <a:cubicBezTo>
                      <a:pt x="640754" y="417560"/>
                      <a:pt x="641684" y="417560"/>
                      <a:pt x="643544" y="417560"/>
                    </a:cubicBezTo>
                    <a:cubicBezTo>
                      <a:pt x="644475" y="417560"/>
                      <a:pt x="645404" y="417560"/>
                      <a:pt x="647264" y="417560"/>
                    </a:cubicBezTo>
                    <a:cubicBezTo>
                      <a:pt x="650984" y="417560"/>
                      <a:pt x="654704" y="416630"/>
                      <a:pt x="658424" y="415700"/>
                    </a:cubicBezTo>
                    <a:cubicBezTo>
                      <a:pt x="660284" y="414770"/>
                      <a:pt x="663074" y="413840"/>
                      <a:pt x="664934" y="412910"/>
                    </a:cubicBezTo>
                    <a:cubicBezTo>
                      <a:pt x="665864" y="411980"/>
                      <a:pt x="667724" y="411050"/>
                      <a:pt x="668654" y="410120"/>
                    </a:cubicBezTo>
                    <a:cubicBezTo>
                      <a:pt x="669584" y="409190"/>
                      <a:pt x="670514" y="408260"/>
                      <a:pt x="670514" y="407330"/>
                    </a:cubicBezTo>
                    <a:cubicBezTo>
                      <a:pt x="671444" y="406400"/>
                      <a:pt x="671444" y="404540"/>
                      <a:pt x="671444" y="403610"/>
                    </a:cubicBezTo>
                    <a:cubicBezTo>
                      <a:pt x="671444" y="401750"/>
                      <a:pt x="671444" y="400820"/>
                      <a:pt x="671444" y="398960"/>
                    </a:cubicBezTo>
                    <a:cubicBezTo>
                      <a:pt x="671444" y="396170"/>
                      <a:pt x="670514" y="394310"/>
                      <a:pt x="669584" y="391520"/>
                    </a:cubicBezTo>
                    <a:cubicBezTo>
                      <a:pt x="669584" y="385941"/>
                      <a:pt x="668654" y="382221"/>
                      <a:pt x="665864" y="378501"/>
                    </a:cubicBezTo>
                    <a:close/>
                    <a:moveTo>
                      <a:pt x="588676" y="437089"/>
                    </a:moveTo>
                    <a:cubicBezTo>
                      <a:pt x="588676" y="439879"/>
                      <a:pt x="586816" y="442669"/>
                      <a:pt x="584956" y="443599"/>
                    </a:cubicBezTo>
                    <a:cubicBezTo>
                      <a:pt x="583096" y="445459"/>
                      <a:pt x="580306" y="445459"/>
                      <a:pt x="577516" y="445459"/>
                    </a:cubicBezTo>
                    <a:cubicBezTo>
                      <a:pt x="574726" y="445459"/>
                      <a:pt x="571936" y="443599"/>
                      <a:pt x="571006" y="441739"/>
                    </a:cubicBezTo>
                    <a:cubicBezTo>
                      <a:pt x="569146" y="439879"/>
                      <a:pt x="568216" y="437089"/>
                      <a:pt x="569146" y="434299"/>
                    </a:cubicBezTo>
                    <a:cubicBezTo>
                      <a:pt x="569146" y="431509"/>
                      <a:pt x="571006" y="428720"/>
                      <a:pt x="572866" y="427790"/>
                    </a:cubicBezTo>
                    <a:cubicBezTo>
                      <a:pt x="574726" y="425929"/>
                      <a:pt x="577516" y="425929"/>
                      <a:pt x="580306" y="425929"/>
                    </a:cubicBezTo>
                    <a:cubicBezTo>
                      <a:pt x="583096" y="425929"/>
                      <a:pt x="585886" y="427790"/>
                      <a:pt x="586816" y="429649"/>
                    </a:cubicBezTo>
                    <a:cubicBezTo>
                      <a:pt x="587746" y="431509"/>
                      <a:pt x="588676" y="434299"/>
                      <a:pt x="588676" y="437089"/>
                    </a:cubicBezTo>
                    <a:close/>
                    <a:moveTo>
                      <a:pt x="317123" y="266903"/>
                    </a:moveTo>
                    <a:cubicBezTo>
                      <a:pt x="318052" y="266903"/>
                      <a:pt x="318983" y="266903"/>
                      <a:pt x="319912" y="266903"/>
                    </a:cubicBezTo>
                    <a:cubicBezTo>
                      <a:pt x="325492" y="266903"/>
                      <a:pt x="332002" y="267833"/>
                      <a:pt x="338512" y="269693"/>
                    </a:cubicBezTo>
                    <a:cubicBezTo>
                      <a:pt x="339442" y="269693"/>
                      <a:pt x="341302" y="270623"/>
                      <a:pt x="342232" y="270623"/>
                    </a:cubicBezTo>
                    <a:cubicBezTo>
                      <a:pt x="346882" y="244584"/>
                      <a:pt x="351532" y="223195"/>
                      <a:pt x="358041" y="202735"/>
                    </a:cubicBezTo>
                    <a:cubicBezTo>
                      <a:pt x="362691" y="188785"/>
                      <a:pt x="366411" y="177626"/>
                      <a:pt x="370131" y="167396"/>
                    </a:cubicBezTo>
                    <a:cubicBezTo>
                      <a:pt x="375711" y="153446"/>
                      <a:pt x="381291" y="144146"/>
                      <a:pt x="387801" y="134847"/>
                    </a:cubicBezTo>
                    <a:cubicBezTo>
                      <a:pt x="388731" y="132987"/>
                      <a:pt x="391521" y="132057"/>
                      <a:pt x="393381" y="132057"/>
                    </a:cubicBezTo>
                    <a:cubicBezTo>
                      <a:pt x="393381" y="132057"/>
                      <a:pt x="394311" y="132057"/>
                      <a:pt x="394311" y="132057"/>
                    </a:cubicBezTo>
                    <a:cubicBezTo>
                      <a:pt x="396171" y="132057"/>
                      <a:pt x="398031" y="132987"/>
                      <a:pt x="399890" y="133917"/>
                    </a:cubicBezTo>
                    <a:cubicBezTo>
                      <a:pt x="402681" y="136706"/>
                      <a:pt x="403610" y="140427"/>
                      <a:pt x="401750" y="144146"/>
                    </a:cubicBezTo>
                    <a:cubicBezTo>
                      <a:pt x="399890" y="148796"/>
                      <a:pt x="397100" y="153446"/>
                      <a:pt x="395240" y="159026"/>
                    </a:cubicBezTo>
                    <a:cubicBezTo>
                      <a:pt x="394311" y="161816"/>
                      <a:pt x="393381" y="163676"/>
                      <a:pt x="391521" y="166466"/>
                    </a:cubicBezTo>
                    <a:cubicBezTo>
                      <a:pt x="388731" y="172976"/>
                      <a:pt x="385011" y="180416"/>
                      <a:pt x="382221" y="186925"/>
                    </a:cubicBezTo>
                    <a:cubicBezTo>
                      <a:pt x="375711" y="202735"/>
                      <a:pt x="370131" y="215755"/>
                      <a:pt x="366411" y="228774"/>
                    </a:cubicBezTo>
                    <a:cubicBezTo>
                      <a:pt x="363621" y="237144"/>
                      <a:pt x="361761" y="244584"/>
                      <a:pt x="359901" y="252024"/>
                    </a:cubicBezTo>
                    <a:cubicBezTo>
                      <a:pt x="358041" y="260394"/>
                      <a:pt x="356182" y="267833"/>
                      <a:pt x="355251" y="275273"/>
                    </a:cubicBezTo>
                    <a:lnTo>
                      <a:pt x="357111" y="276203"/>
                    </a:lnTo>
                    <a:cubicBezTo>
                      <a:pt x="360832" y="278063"/>
                      <a:pt x="364551" y="278993"/>
                      <a:pt x="368271" y="281783"/>
                    </a:cubicBezTo>
                    <a:cubicBezTo>
                      <a:pt x="370131" y="282713"/>
                      <a:pt x="372921" y="284573"/>
                      <a:pt x="374781" y="286433"/>
                    </a:cubicBezTo>
                    <a:lnTo>
                      <a:pt x="377571" y="283643"/>
                    </a:lnTo>
                    <a:lnTo>
                      <a:pt x="379431" y="281783"/>
                    </a:lnTo>
                    <a:cubicBezTo>
                      <a:pt x="382221" y="278063"/>
                      <a:pt x="385941" y="275273"/>
                      <a:pt x="388731" y="271553"/>
                    </a:cubicBezTo>
                    <a:cubicBezTo>
                      <a:pt x="394311" y="265044"/>
                      <a:pt x="400820" y="257604"/>
                      <a:pt x="406400" y="250164"/>
                    </a:cubicBezTo>
                    <a:cubicBezTo>
                      <a:pt x="414770" y="239004"/>
                      <a:pt x="423140" y="226914"/>
                      <a:pt x="433370" y="212965"/>
                    </a:cubicBezTo>
                    <a:cubicBezTo>
                      <a:pt x="436160" y="209245"/>
                      <a:pt x="438020" y="205525"/>
                      <a:pt x="440809" y="201805"/>
                    </a:cubicBezTo>
                    <a:lnTo>
                      <a:pt x="440809" y="200875"/>
                    </a:lnTo>
                    <a:cubicBezTo>
                      <a:pt x="445459" y="193435"/>
                      <a:pt x="450109" y="185995"/>
                      <a:pt x="455689" y="179485"/>
                    </a:cubicBezTo>
                    <a:lnTo>
                      <a:pt x="461269" y="172046"/>
                    </a:lnTo>
                    <a:cubicBezTo>
                      <a:pt x="474288" y="153446"/>
                      <a:pt x="487308" y="134847"/>
                      <a:pt x="496608" y="113457"/>
                    </a:cubicBezTo>
                    <a:cubicBezTo>
                      <a:pt x="499398" y="106017"/>
                      <a:pt x="501258" y="99507"/>
                      <a:pt x="503118" y="92068"/>
                    </a:cubicBezTo>
                    <a:cubicBezTo>
                      <a:pt x="503118" y="88348"/>
                      <a:pt x="503118" y="84628"/>
                      <a:pt x="503118" y="80908"/>
                    </a:cubicBezTo>
                    <a:cubicBezTo>
                      <a:pt x="502188" y="78118"/>
                      <a:pt x="502188" y="75328"/>
                      <a:pt x="501258" y="72538"/>
                    </a:cubicBezTo>
                    <a:cubicBezTo>
                      <a:pt x="500328" y="70678"/>
                      <a:pt x="499398" y="69748"/>
                      <a:pt x="498468" y="67888"/>
                    </a:cubicBezTo>
                    <a:cubicBezTo>
                      <a:pt x="497538" y="66958"/>
                      <a:pt x="496608" y="66028"/>
                      <a:pt x="495678" y="65098"/>
                    </a:cubicBezTo>
                    <a:cubicBezTo>
                      <a:pt x="494748" y="64168"/>
                      <a:pt x="493818" y="64168"/>
                      <a:pt x="492888" y="63238"/>
                    </a:cubicBezTo>
                    <a:cubicBezTo>
                      <a:pt x="491958" y="63238"/>
                      <a:pt x="491028" y="62308"/>
                      <a:pt x="490098" y="62308"/>
                    </a:cubicBezTo>
                    <a:cubicBezTo>
                      <a:pt x="489168" y="62308"/>
                      <a:pt x="488238" y="62308"/>
                      <a:pt x="488238" y="62308"/>
                    </a:cubicBezTo>
                    <a:cubicBezTo>
                      <a:pt x="487308" y="62308"/>
                      <a:pt x="486379" y="62308"/>
                      <a:pt x="485448" y="62308"/>
                    </a:cubicBezTo>
                    <a:cubicBezTo>
                      <a:pt x="483588" y="62308"/>
                      <a:pt x="480798" y="63238"/>
                      <a:pt x="478008" y="64168"/>
                    </a:cubicBezTo>
                    <a:cubicBezTo>
                      <a:pt x="474288" y="66028"/>
                      <a:pt x="470569" y="67888"/>
                      <a:pt x="466849" y="70678"/>
                    </a:cubicBezTo>
                    <a:cubicBezTo>
                      <a:pt x="465919" y="71608"/>
                      <a:pt x="464059" y="72538"/>
                      <a:pt x="462199" y="72538"/>
                    </a:cubicBezTo>
                    <a:cubicBezTo>
                      <a:pt x="460339" y="72538"/>
                      <a:pt x="458479" y="71608"/>
                      <a:pt x="456619" y="70678"/>
                    </a:cubicBezTo>
                    <a:cubicBezTo>
                      <a:pt x="454759" y="69748"/>
                      <a:pt x="451969" y="66958"/>
                      <a:pt x="451969" y="64168"/>
                    </a:cubicBezTo>
                    <a:cubicBezTo>
                      <a:pt x="451039" y="55799"/>
                      <a:pt x="451039" y="47429"/>
                      <a:pt x="451039" y="39059"/>
                    </a:cubicBezTo>
                    <a:cubicBezTo>
                      <a:pt x="451039" y="31619"/>
                      <a:pt x="451039" y="24179"/>
                      <a:pt x="451039" y="16739"/>
                    </a:cubicBezTo>
                    <a:cubicBezTo>
                      <a:pt x="450109" y="13950"/>
                      <a:pt x="450109" y="10230"/>
                      <a:pt x="449179" y="8370"/>
                    </a:cubicBezTo>
                    <a:cubicBezTo>
                      <a:pt x="448249" y="7440"/>
                      <a:pt x="448249" y="5580"/>
                      <a:pt x="447319" y="4650"/>
                    </a:cubicBezTo>
                    <a:cubicBezTo>
                      <a:pt x="446389" y="3720"/>
                      <a:pt x="446389" y="3720"/>
                      <a:pt x="445459" y="2790"/>
                    </a:cubicBezTo>
                    <a:cubicBezTo>
                      <a:pt x="444530" y="1860"/>
                      <a:pt x="443599" y="1860"/>
                      <a:pt x="442669" y="930"/>
                    </a:cubicBezTo>
                    <a:cubicBezTo>
                      <a:pt x="440809" y="0"/>
                      <a:pt x="439880" y="0"/>
                      <a:pt x="438020" y="0"/>
                    </a:cubicBezTo>
                    <a:cubicBezTo>
                      <a:pt x="437089" y="0"/>
                      <a:pt x="436160" y="0"/>
                      <a:pt x="435230" y="0"/>
                    </a:cubicBezTo>
                    <a:cubicBezTo>
                      <a:pt x="434299" y="0"/>
                      <a:pt x="433370" y="0"/>
                      <a:pt x="433370" y="0"/>
                    </a:cubicBezTo>
                    <a:cubicBezTo>
                      <a:pt x="431510" y="0"/>
                      <a:pt x="430580" y="930"/>
                      <a:pt x="429650" y="930"/>
                    </a:cubicBezTo>
                    <a:cubicBezTo>
                      <a:pt x="427789" y="1860"/>
                      <a:pt x="425930" y="2790"/>
                      <a:pt x="424070" y="3720"/>
                    </a:cubicBezTo>
                    <a:cubicBezTo>
                      <a:pt x="421280" y="5580"/>
                      <a:pt x="418490" y="8370"/>
                      <a:pt x="415700" y="12090"/>
                    </a:cubicBezTo>
                    <a:cubicBezTo>
                      <a:pt x="411050" y="18600"/>
                      <a:pt x="407330" y="25109"/>
                      <a:pt x="402681" y="34409"/>
                    </a:cubicBezTo>
                    <a:lnTo>
                      <a:pt x="400820" y="39059"/>
                    </a:lnTo>
                    <a:lnTo>
                      <a:pt x="399890" y="40919"/>
                    </a:lnTo>
                    <a:cubicBezTo>
                      <a:pt x="398031" y="45569"/>
                      <a:pt x="395240" y="50219"/>
                      <a:pt x="392450" y="54869"/>
                    </a:cubicBezTo>
                    <a:cubicBezTo>
                      <a:pt x="390590" y="57658"/>
                      <a:pt x="387801" y="59518"/>
                      <a:pt x="385011" y="59518"/>
                    </a:cubicBezTo>
                    <a:cubicBezTo>
                      <a:pt x="382221" y="59518"/>
                      <a:pt x="379431" y="57658"/>
                      <a:pt x="377571" y="54869"/>
                    </a:cubicBezTo>
                    <a:cubicBezTo>
                      <a:pt x="376641" y="53939"/>
                      <a:pt x="375711" y="53009"/>
                      <a:pt x="375711" y="52079"/>
                    </a:cubicBezTo>
                    <a:cubicBezTo>
                      <a:pt x="373851" y="50219"/>
                      <a:pt x="372921" y="48359"/>
                      <a:pt x="371061" y="46499"/>
                    </a:cubicBezTo>
                    <a:cubicBezTo>
                      <a:pt x="370131" y="45569"/>
                      <a:pt x="369201" y="45569"/>
                      <a:pt x="368271" y="44639"/>
                    </a:cubicBezTo>
                    <a:cubicBezTo>
                      <a:pt x="367341" y="44639"/>
                      <a:pt x="367341" y="44639"/>
                      <a:pt x="366411" y="43709"/>
                    </a:cubicBezTo>
                    <a:lnTo>
                      <a:pt x="365481" y="43709"/>
                    </a:lnTo>
                    <a:lnTo>
                      <a:pt x="364551" y="43709"/>
                    </a:lnTo>
                    <a:cubicBezTo>
                      <a:pt x="363621" y="43709"/>
                      <a:pt x="362691" y="43709"/>
                      <a:pt x="361761" y="44639"/>
                    </a:cubicBezTo>
                    <a:cubicBezTo>
                      <a:pt x="360832" y="45569"/>
                      <a:pt x="359901" y="45569"/>
                      <a:pt x="358041" y="46499"/>
                    </a:cubicBezTo>
                    <a:cubicBezTo>
                      <a:pt x="356182" y="48359"/>
                      <a:pt x="354322" y="50219"/>
                      <a:pt x="351532" y="53009"/>
                    </a:cubicBezTo>
                    <a:cubicBezTo>
                      <a:pt x="346882" y="59518"/>
                      <a:pt x="342232" y="67888"/>
                      <a:pt x="337582" y="79048"/>
                    </a:cubicBezTo>
                    <a:cubicBezTo>
                      <a:pt x="333862" y="88348"/>
                      <a:pt x="330142" y="98578"/>
                      <a:pt x="328282" y="107877"/>
                    </a:cubicBezTo>
                    <a:cubicBezTo>
                      <a:pt x="326422" y="114387"/>
                      <a:pt x="325492" y="119967"/>
                      <a:pt x="324562" y="126477"/>
                    </a:cubicBezTo>
                    <a:cubicBezTo>
                      <a:pt x="322702" y="137637"/>
                      <a:pt x="320842" y="148796"/>
                      <a:pt x="318983" y="159026"/>
                    </a:cubicBezTo>
                    <a:lnTo>
                      <a:pt x="318983" y="160886"/>
                    </a:lnTo>
                    <a:cubicBezTo>
                      <a:pt x="314333" y="196225"/>
                      <a:pt x="313402" y="230634"/>
                      <a:pt x="316192" y="265044"/>
                    </a:cubicBezTo>
                    <a:cubicBezTo>
                      <a:pt x="312473" y="266903"/>
                      <a:pt x="314333" y="266903"/>
                      <a:pt x="317123" y="266903"/>
                    </a:cubicBezTo>
                    <a:close/>
                    <a:moveTo>
                      <a:pt x="400820" y="107877"/>
                    </a:moveTo>
                    <a:cubicBezTo>
                      <a:pt x="402681" y="106017"/>
                      <a:pt x="405470" y="104157"/>
                      <a:pt x="408260" y="104157"/>
                    </a:cubicBezTo>
                    <a:cubicBezTo>
                      <a:pt x="411980" y="104157"/>
                      <a:pt x="414770" y="105087"/>
                      <a:pt x="416630" y="106947"/>
                    </a:cubicBezTo>
                    <a:cubicBezTo>
                      <a:pt x="418490" y="108807"/>
                      <a:pt x="420350" y="111597"/>
                      <a:pt x="420350" y="114387"/>
                    </a:cubicBezTo>
                    <a:cubicBezTo>
                      <a:pt x="420350" y="117177"/>
                      <a:pt x="419420" y="119967"/>
                      <a:pt x="417560" y="122757"/>
                    </a:cubicBezTo>
                    <a:cubicBezTo>
                      <a:pt x="415700" y="124617"/>
                      <a:pt x="412910" y="126477"/>
                      <a:pt x="410120" y="126477"/>
                    </a:cubicBezTo>
                    <a:cubicBezTo>
                      <a:pt x="406400" y="126477"/>
                      <a:pt x="403610" y="125547"/>
                      <a:pt x="401750" y="123687"/>
                    </a:cubicBezTo>
                    <a:cubicBezTo>
                      <a:pt x="399890" y="121827"/>
                      <a:pt x="398031" y="119037"/>
                      <a:pt x="398031" y="116247"/>
                    </a:cubicBezTo>
                    <a:cubicBezTo>
                      <a:pt x="397100" y="113457"/>
                      <a:pt x="398031" y="110667"/>
                      <a:pt x="400820" y="107877"/>
                    </a:cubicBezTo>
                    <a:close/>
                    <a:moveTo>
                      <a:pt x="434299" y="475218"/>
                    </a:moveTo>
                    <a:cubicBezTo>
                      <a:pt x="434299" y="475218"/>
                      <a:pt x="434299" y="475218"/>
                      <a:pt x="434299" y="475218"/>
                    </a:cubicBezTo>
                    <a:cubicBezTo>
                      <a:pt x="434299" y="475218"/>
                      <a:pt x="434299" y="475218"/>
                      <a:pt x="434299" y="475218"/>
                    </a:cubicBezTo>
                    <a:lnTo>
                      <a:pt x="434299" y="475218"/>
                    </a:lnTo>
                    <a:close/>
                    <a:moveTo>
                      <a:pt x="493818" y="568216"/>
                    </a:moveTo>
                    <a:lnTo>
                      <a:pt x="493818" y="567286"/>
                    </a:lnTo>
                    <a:cubicBezTo>
                      <a:pt x="487308" y="552406"/>
                      <a:pt x="478938" y="537527"/>
                      <a:pt x="466849" y="518927"/>
                    </a:cubicBezTo>
                    <a:cubicBezTo>
                      <a:pt x="458479" y="505908"/>
                      <a:pt x="448249" y="491958"/>
                      <a:pt x="435230" y="475218"/>
                    </a:cubicBezTo>
                    <a:cubicBezTo>
                      <a:pt x="435230" y="475218"/>
                      <a:pt x="435230" y="475218"/>
                      <a:pt x="435230" y="475218"/>
                    </a:cubicBezTo>
                    <a:cubicBezTo>
                      <a:pt x="435230" y="475218"/>
                      <a:pt x="435230" y="475218"/>
                      <a:pt x="435230" y="475218"/>
                    </a:cubicBezTo>
                    <a:cubicBezTo>
                      <a:pt x="430580" y="468708"/>
                      <a:pt x="425930" y="463129"/>
                      <a:pt x="421280" y="456619"/>
                    </a:cubicBezTo>
                    <a:lnTo>
                      <a:pt x="418490" y="452899"/>
                    </a:lnTo>
                    <a:lnTo>
                      <a:pt x="417560" y="451969"/>
                    </a:lnTo>
                    <a:cubicBezTo>
                      <a:pt x="411980" y="445459"/>
                      <a:pt x="406400" y="438019"/>
                      <a:pt x="400820" y="431509"/>
                    </a:cubicBezTo>
                    <a:lnTo>
                      <a:pt x="392450" y="421280"/>
                    </a:lnTo>
                    <a:lnTo>
                      <a:pt x="387801" y="415700"/>
                    </a:lnTo>
                    <a:cubicBezTo>
                      <a:pt x="384081" y="411980"/>
                      <a:pt x="381291" y="407330"/>
                      <a:pt x="377571" y="402680"/>
                    </a:cubicBezTo>
                    <a:cubicBezTo>
                      <a:pt x="377571" y="402680"/>
                      <a:pt x="377571" y="402680"/>
                      <a:pt x="377571" y="402680"/>
                    </a:cubicBezTo>
                    <a:lnTo>
                      <a:pt x="377571" y="402680"/>
                    </a:lnTo>
                    <a:cubicBezTo>
                      <a:pt x="374781" y="404540"/>
                      <a:pt x="371991" y="406400"/>
                      <a:pt x="369201" y="407330"/>
                    </a:cubicBezTo>
                    <a:cubicBezTo>
                      <a:pt x="368271" y="407330"/>
                      <a:pt x="368271" y="407330"/>
                      <a:pt x="367341" y="408260"/>
                    </a:cubicBezTo>
                    <a:cubicBezTo>
                      <a:pt x="366411" y="409190"/>
                      <a:pt x="365481" y="410120"/>
                      <a:pt x="364551" y="411050"/>
                    </a:cubicBezTo>
                    <a:lnTo>
                      <a:pt x="364551" y="411050"/>
                    </a:lnTo>
                    <a:cubicBezTo>
                      <a:pt x="364551" y="411050"/>
                      <a:pt x="364551" y="411050"/>
                      <a:pt x="364551" y="411980"/>
                    </a:cubicBezTo>
                    <a:cubicBezTo>
                      <a:pt x="366411" y="423140"/>
                      <a:pt x="369201" y="434299"/>
                      <a:pt x="372921" y="447319"/>
                    </a:cubicBezTo>
                    <a:cubicBezTo>
                      <a:pt x="372921" y="447319"/>
                      <a:pt x="372921" y="448249"/>
                      <a:pt x="372921" y="448249"/>
                    </a:cubicBezTo>
                    <a:cubicBezTo>
                      <a:pt x="383151" y="484518"/>
                      <a:pt x="396171" y="517997"/>
                      <a:pt x="413840" y="548687"/>
                    </a:cubicBezTo>
                    <a:cubicBezTo>
                      <a:pt x="414770" y="549617"/>
                      <a:pt x="414770" y="551476"/>
                      <a:pt x="413840" y="553336"/>
                    </a:cubicBezTo>
                    <a:cubicBezTo>
                      <a:pt x="412910" y="555196"/>
                      <a:pt x="411980" y="556126"/>
                      <a:pt x="411050" y="556126"/>
                    </a:cubicBezTo>
                    <a:cubicBezTo>
                      <a:pt x="410120" y="556126"/>
                      <a:pt x="409190" y="556126"/>
                      <a:pt x="409190" y="556126"/>
                    </a:cubicBezTo>
                    <a:cubicBezTo>
                      <a:pt x="408260" y="556126"/>
                      <a:pt x="407330" y="556126"/>
                      <a:pt x="407330" y="556126"/>
                    </a:cubicBezTo>
                    <a:cubicBezTo>
                      <a:pt x="405470" y="555196"/>
                      <a:pt x="404540" y="554266"/>
                      <a:pt x="404540" y="553336"/>
                    </a:cubicBezTo>
                    <a:cubicBezTo>
                      <a:pt x="383151" y="514277"/>
                      <a:pt x="366411" y="467778"/>
                      <a:pt x="354322" y="416630"/>
                    </a:cubicBezTo>
                    <a:cubicBezTo>
                      <a:pt x="347812" y="418490"/>
                      <a:pt x="343162" y="419420"/>
                      <a:pt x="338512" y="420350"/>
                    </a:cubicBezTo>
                    <a:cubicBezTo>
                      <a:pt x="338512" y="420350"/>
                      <a:pt x="338512" y="421280"/>
                      <a:pt x="338512" y="421280"/>
                    </a:cubicBezTo>
                    <a:cubicBezTo>
                      <a:pt x="337582" y="437089"/>
                      <a:pt x="336652" y="452899"/>
                      <a:pt x="335722" y="467778"/>
                    </a:cubicBezTo>
                    <a:cubicBezTo>
                      <a:pt x="332932" y="510557"/>
                      <a:pt x="330142" y="555196"/>
                      <a:pt x="336652" y="598905"/>
                    </a:cubicBezTo>
                    <a:cubicBezTo>
                      <a:pt x="337582" y="606345"/>
                      <a:pt x="339442" y="613785"/>
                      <a:pt x="341302" y="623085"/>
                    </a:cubicBezTo>
                    <a:cubicBezTo>
                      <a:pt x="342232" y="628665"/>
                      <a:pt x="344092" y="635174"/>
                      <a:pt x="346882" y="640754"/>
                    </a:cubicBezTo>
                    <a:cubicBezTo>
                      <a:pt x="347812" y="643544"/>
                      <a:pt x="348741" y="645404"/>
                      <a:pt x="350602" y="647264"/>
                    </a:cubicBezTo>
                    <a:cubicBezTo>
                      <a:pt x="351532" y="648194"/>
                      <a:pt x="352462" y="649124"/>
                      <a:pt x="353391" y="650054"/>
                    </a:cubicBezTo>
                    <a:cubicBezTo>
                      <a:pt x="354322" y="650984"/>
                      <a:pt x="355251" y="650984"/>
                      <a:pt x="356182" y="651914"/>
                    </a:cubicBezTo>
                    <a:cubicBezTo>
                      <a:pt x="357111" y="651914"/>
                      <a:pt x="358041" y="652844"/>
                      <a:pt x="358972" y="652844"/>
                    </a:cubicBezTo>
                    <a:cubicBezTo>
                      <a:pt x="359901" y="652844"/>
                      <a:pt x="359901" y="652844"/>
                      <a:pt x="360832" y="652844"/>
                    </a:cubicBezTo>
                    <a:cubicBezTo>
                      <a:pt x="361761" y="652844"/>
                      <a:pt x="361761" y="652844"/>
                      <a:pt x="362691" y="652844"/>
                    </a:cubicBezTo>
                    <a:cubicBezTo>
                      <a:pt x="363621" y="652844"/>
                      <a:pt x="364551" y="652844"/>
                      <a:pt x="365481" y="651914"/>
                    </a:cubicBezTo>
                    <a:cubicBezTo>
                      <a:pt x="366411" y="650984"/>
                      <a:pt x="367341" y="650984"/>
                      <a:pt x="368271" y="650054"/>
                    </a:cubicBezTo>
                    <a:cubicBezTo>
                      <a:pt x="370131" y="648194"/>
                      <a:pt x="371991" y="647264"/>
                      <a:pt x="372921" y="644474"/>
                    </a:cubicBezTo>
                    <a:cubicBezTo>
                      <a:pt x="374781" y="641684"/>
                      <a:pt x="377571" y="637964"/>
                      <a:pt x="379431" y="635174"/>
                    </a:cubicBezTo>
                    <a:cubicBezTo>
                      <a:pt x="383151" y="628665"/>
                      <a:pt x="387801" y="622155"/>
                      <a:pt x="393381" y="617505"/>
                    </a:cubicBezTo>
                    <a:cubicBezTo>
                      <a:pt x="395240" y="615645"/>
                      <a:pt x="398031" y="614715"/>
                      <a:pt x="399890" y="614715"/>
                    </a:cubicBezTo>
                    <a:cubicBezTo>
                      <a:pt x="400820" y="614715"/>
                      <a:pt x="401750" y="614715"/>
                      <a:pt x="402681" y="614715"/>
                    </a:cubicBezTo>
                    <a:cubicBezTo>
                      <a:pt x="405470" y="615645"/>
                      <a:pt x="407330" y="617505"/>
                      <a:pt x="408260" y="619365"/>
                    </a:cubicBezTo>
                    <a:cubicBezTo>
                      <a:pt x="411050" y="623085"/>
                      <a:pt x="413840" y="627735"/>
                      <a:pt x="415700" y="632385"/>
                    </a:cubicBezTo>
                    <a:lnTo>
                      <a:pt x="415700" y="633315"/>
                    </a:lnTo>
                    <a:lnTo>
                      <a:pt x="417560" y="637034"/>
                    </a:lnTo>
                    <a:cubicBezTo>
                      <a:pt x="420350" y="642614"/>
                      <a:pt x="424070" y="649124"/>
                      <a:pt x="428720" y="655634"/>
                    </a:cubicBezTo>
                    <a:cubicBezTo>
                      <a:pt x="430580" y="658424"/>
                      <a:pt x="432439" y="660284"/>
                      <a:pt x="434299" y="662144"/>
                    </a:cubicBezTo>
                    <a:cubicBezTo>
                      <a:pt x="435230" y="663074"/>
                      <a:pt x="436160" y="663074"/>
                      <a:pt x="437089" y="664004"/>
                    </a:cubicBezTo>
                    <a:lnTo>
                      <a:pt x="438020" y="664004"/>
                    </a:lnTo>
                    <a:lnTo>
                      <a:pt x="439880" y="664004"/>
                    </a:lnTo>
                    <a:cubicBezTo>
                      <a:pt x="440809" y="664004"/>
                      <a:pt x="440809" y="663074"/>
                      <a:pt x="441739" y="663074"/>
                    </a:cubicBezTo>
                    <a:cubicBezTo>
                      <a:pt x="443599" y="662144"/>
                      <a:pt x="444530" y="660284"/>
                      <a:pt x="446389" y="658424"/>
                    </a:cubicBezTo>
                    <a:cubicBezTo>
                      <a:pt x="447319" y="657494"/>
                      <a:pt x="447319" y="656564"/>
                      <a:pt x="447319" y="656564"/>
                    </a:cubicBezTo>
                    <a:cubicBezTo>
                      <a:pt x="447319" y="655634"/>
                      <a:pt x="447319" y="655634"/>
                      <a:pt x="448249" y="654704"/>
                    </a:cubicBezTo>
                    <a:cubicBezTo>
                      <a:pt x="448249" y="650984"/>
                      <a:pt x="448249" y="646334"/>
                      <a:pt x="448249" y="642614"/>
                    </a:cubicBezTo>
                    <a:cubicBezTo>
                      <a:pt x="447319" y="634244"/>
                      <a:pt x="447319" y="626805"/>
                      <a:pt x="451039" y="619365"/>
                    </a:cubicBezTo>
                    <a:cubicBezTo>
                      <a:pt x="451969" y="616575"/>
                      <a:pt x="454759" y="613785"/>
                      <a:pt x="457549" y="611925"/>
                    </a:cubicBezTo>
                    <a:cubicBezTo>
                      <a:pt x="460339" y="610995"/>
                      <a:pt x="462199" y="610065"/>
                      <a:pt x="464989" y="610065"/>
                    </a:cubicBezTo>
                    <a:cubicBezTo>
                      <a:pt x="464989" y="610065"/>
                      <a:pt x="465919" y="610065"/>
                      <a:pt x="465919" y="610065"/>
                    </a:cubicBezTo>
                    <a:cubicBezTo>
                      <a:pt x="466849" y="610065"/>
                      <a:pt x="468709" y="610065"/>
                      <a:pt x="469638" y="610065"/>
                    </a:cubicBezTo>
                    <a:cubicBezTo>
                      <a:pt x="474288" y="610995"/>
                      <a:pt x="478008" y="612855"/>
                      <a:pt x="481729" y="614715"/>
                    </a:cubicBezTo>
                    <a:cubicBezTo>
                      <a:pt x="483588" y="615645"/>
                      <a:pt x="484518" y="616575"/>
                      <a:pt x="486379" y="616575"/>
                    </a:cubicBezTo>
                    <a:cubicBezTo>
                      <a:pt x="487308" y="616575"/>
                      <a:pt x="487308" y="616575"/>
                      <a:pt x="488238" y="617505"/>
                    </a:cubicBezTo>
                    <a:cubicBezTo>
                      <a:pt x="491028" y="616575"/>
                      <a:pt x="493818" y="616575"/>
                      <a:pt x="495678" y="615645"/>
                    </a:cubicBezTo>
                    <a:cubicBezTo>
                      <a:pt x="497538" y="614715"/>
                      <a:pt x="498468" y="613785"/>
                      <a:pt x="500328" y="612855"/>
                    </a:cubicBezTo>
                    <a:cubicBezTo>
                      <a:pt x="501258" y="611925"/>
                      <a:pt x="502188" y="610995"/>
                      <a:pt x="503118" y="610065"/>
                    </a:cubicBezTo>
                    <a:cubicBezTo>
                      <a:pt x="504048" y="609135"/>
                      <a:pt x="504048" y="608205"/>
                      <a:pt x="504978" y="607275"/>
                    </a:cubicBezTo>
                    <a:cubicBezTo>
                      <a:pt x="505908" y="605415"/>
                      <a:pt x="505908" y="604485"/>
                      <a:pt x="505908" y="602625"/>
                    </a:cubicBezTo>
                    <a:cubicBezTo>
                      <a:pt x="505908" y="599835"/>
                      <a:pt x="505908" y="596115"/>
                      <a:pt x="505908" y="593325"/>
                    </a:cubicBezTo>
                    <a:cubicBezTo>
                      <a:pt x="499398" y="584956"/>
                      <a:pt x="497538" y="577516"/>
                      <a:pt x="493818" y="568216"/>
                    </a:cubicBezTo>
                    <a:close/>
                    <a:moveTo>
                      <a:pt x="303173" y="420350"/>
                    </a:moveTo>
                    <a:lnTo>
                      <a:pt x="303173" y="422210"/>
                    </a:lnTo>
                    <a:cubicBezTo>
                      <a:pt x="303173" y="424070"/>
                      <a:pt x="303173" y="426859"/>
                      <a:pt x="302243" y="428720"/>
                    </a:cubicBezTo>
                    <a:cubicBezTo>
                      <a:pt x="301313" y="432439"/>
                      <a:pt x="301313" y="435229"/>
                      <a:pt x="300383" y="438949"/>
                    </a:cubicBezTo>
                    <a:cubicBezTo>
                      <a:pt x="298523" y="446389"/>
                      <a:pt x="296663" y="453829"/>
                      <a:pt x="293873" y="459409"/>
                    </a:cubicBezTo>
                    <a:cubicBezTo>
                      <a:pt x="289223" y="472428"/>
                      <a:pt x="282713" y="485448"/>
                      <a:pt x="275274" y="498468"/>
                    </a:cubicBezTo>
                    <a:cubicBezTo>
                      <a:pt x="267834" y="511487"/>
                      <a:pt x="260394" y="524507"/>
                      <a:pt x="252954" y="536597"/>
                    </a:cubicBezTo>
                    <a:cubicBezTo>
                      <a:pt x="248304" y="543107"/>
                      <a:pt x="243654" y="550546"/>
                      <a:pt x="239935" y="557056"/>
                    </a:cubicBezTo>
                    <a:lnTo>
                      <a:pt x="238074" y="559846"/>
                    </a:lnTo>
                    <a:lnTo>
                      <a:pt x="230635" y="571006"/>
                    </a:lnTo>
                    <a:cubicBezTo>
                      <a:pt x="229704" y="571936"/>
                      <a:pt x="227844" y="572866"/>
                      <a:pt x="225985" y="572866"/>
                    </a:cubicBezTo>
                    <a:cubicBezTo>
                      <a:pt x="225055" y="572866"/>
                      <a:pt x="223195" y="572866"/>
                      <a:pt x="222265" y="571936"/>
                    </a:cubicBezTo>
                    <a:cubicBezTo>
                      <a:pt x="219475" y="570076"/>
                      <a:pt x="219475" y="567286"/>
                      <a:pt x="221335" y="564496"/>
                    </a:cubicBezTo>
                    <a:cubicBezTo>
                      <a:pt x="229704" y="552406"/>
                      <a:pt x="237144" y="539387"/>
                      <a:pt x="245514" y="526367"/>
                    </a:cubicBezTo>
                    <a:lnTo>
                      <a:pt x="246444" y="525437"/>
                    </a:lnTo>
                    <a:cubicBezTo>
                      <a:pt x="255744" y="509627"/>
                      <a:pt x="263184" y="495678"/>
                      <a:pt x="268764" y="482658"/>
                    </a:cubicBezTo>
                    <a:cubicBezTo>
                      <a:pt x="275274" y="467778"/>
                      <a:pt x="280853" y="452899"/>
                      <a:pt x="284573" y="438949"/>
                    </a:cubicBezTo>
                    <a:cubicBezTo>
                      <a:pt x="285503" y="435229"/>
                      <a:pt x="286433" y="431509"/>
                      <a:pt x="287363" y="427790"/>
                    </a:cubicBezTo>
                    <a:lnTo>
                      <a:pt x="288293" y="424070"/>
                    </a:lnTo>
                    <a:cubicBezTo>
                      <a:pt x="289223" y="421280"/>
                      <a:pt x="289223" y="419420"/>
                      <a:pt x="290153" y="416630"/>
                    </a:cubicBezTo>
                    <a:cubicBezTo>
                      <a:pt x="290153" y="416630"/>
                      <a:pt x="290153" y="415700"/>
                      <a:pt x="290153" y="415700"/>
                    </a:cubicBezTo>
                    <a:cubicBezTo>
                      <a:pt x="287363" y="413840"/>
                      <a:pt x="284573" y="411980"/>
                      <a:pt x="281784" y="410120"/>
                    </a:cubicBezTo>
                    <a:lnTo>
                      <a:pt x="281784" y="410120"/>
                    </a:lnTo>
                    <a:lnTo>
                      <a:pt x="281784" y="410120"/>
                    </a:lnTo>
                    <a:cubicBezTo>
                      <a:pt x="277134" y="420350"/>
                      <a:pt x="271553" y="428720"/>
                      <a:pt x="265974" y="437089"/>
                    </a:cubicBezTo>
                    <a:cubicBezTo>
                      <a:pt x="255744" y="451969"/>
                      <a:pt x="242724" y="465919"/>
                      <a:pt x="228775" y="478938"/>
                    </a:cubicBezTo>
                    <a:cubicBezTo>
                      <a:pt x="214825" y="491958"/>
                      <a:pt x="199015" y="503118"/>
                      <a:pt x="183206" y="512418"/>
                    </a:cubicBezTo>
                    <a:cubicBezTo>
                      <a:pt x="170186" y="520787"/>
                      <a:pt x="157166" y="527297"/>
                      <a:pt x="145077" y="532877"/>
                    </a:cubicBezTo>
                    <a:cubicBezTo>
                      <a:pt x="144146" y="533807"/>
                      <a:pt x="144146" y="533807"/>
                      <a:pt x="143217" y="534737"/>
                    </a:cubicBezTo>
                    <a:cubicBezTo>
                      <a:pt x="141357" y="537527"/>
                      <a:pt x="139497" y="540317"/>
                      <a:pt x="137637" y="543107"/>
                    </a:cubicBezTo>
                    <a:cubicBezTo>
                      <a:pt x="132987" y="551476"/>
                      <a:pt x="129267" y="559846"/>
                      <a:pt x="127407" y="568216"/>
                    </a:cubicBezTo>
                    <a:cubicBezTo>
                      <a:pt x="126477" y="572866"/>
                      <a:pt x="125547" y="577516"/>
                      <a:pt x="125547" y="582166"/>
                    </a:cubicBezTo>
                    <a:cubicBezTo>
                      <a:pt x="125547" y="584956"/>
                      <a:pt x="126477" y="588675"/>
                      <a:pt x="126477" y="591466"/>
                    </a:cubicBezTo>
                    <a:cubicBezTo>
                      <a:pt x="127407" y="593325"/>
                      <a:pt x="128337" y="595185"/>
                      <a:pt x="128337" y="597045"/>
                    </a:cubicBezTo>
                    <a:cubicBezTo>
                      <a:pt x="129267" y="597975"/>
                      <a:pt x="130197" y="598905"/>
                      <a:pt x="130197" y="599835"/>
                    </a:cubicBezTo>
                    <a:cubicBezTo>
                      <a:pt x="131127" y="600765"/>
                      <a:pt x="132057" y="600765"/>
                      <a:pt x="132987" y="601695"/>
                    </a:cubicBezTo>
                    <a:cubicBezTo>
                      <a:pt x="133917" y="601695"/>
                      <a:pt x="134847" y="602625"/>
                      <a:pt x="135777" y="602625"/>
                    </a:cubicBezTo>
                    <a:cubicBezTo>
                      <a:pt x="136707" y="602625"/>
                      <a:pt x="138567" y="602625"/>
                      <a:pt x="139497" y="602625"/>
                    </a:cubicBezTo>
                    <a:cubicBezTo>
                      <a:pt x="141357" y="602625"/>
                      <a:pt x="143217" y="602625"/>
                      <a:pt x="145077" y="601695"/>
                    </a:cubicBezTo>
                    <a:cubicBezTo>
                      <a:pt x="147867" y="600765"/>
                      <a:pt x="150656" y="599835"/>
                      <a:pt x="153446" y="597975"/>
                    </a:cubicBezTo>
                    <a:cubicBezTo>
                      <a:pt x="157166" y="596115"/>
                      <a:pt x="159956" y="593325"/>
                      <a:pt x="163676" y="590536"/>
                    </a:cubicBezTo>
                    <a:lnTo>
                      <a:pt x="164606" y="589606"/>
                    </a:lnTo>
                    <a:lnTo>
                      <a:pt x="165536" y="588675"/>
                    </a:lnTo>
                    <a:cubicBezTo>
                      <a:pt x="167396" y="586816"/>
                      <a:pt x="168326" y="586816"/>
                      <a:pt x="170186" y="585886"/>
                    </a:cubicBezTo>
                    <a:cubicBezTo>
                      <a:pt x="170186" y="585886"/>
                      <a:pt x="171116" y="585886"/>
                      <a:pt x="171116" y="585886"/>
                    </a:cubicBezTo>
                    <a:cubicBezTo>
                      <a:pt x="172976" y="585886"/>
                      <a:pt x="173906" y="586816"/>
                      <a:pt x="174836" y="587745"/>
                    </a:cubicBezTo>
                    <a:cubicBezTo>
                      <a:pt x="175766" y="588675"/>
                      <a:pt x="176696" y="590536"/>
                      <a:pt x="177626" y="592395"/>
                    </a:cubicBezTo>
                    <a:cubicBezTo>
                      <a:pt x="177626" y="593325"/>
                      <a:pt x="177626" y="595185"/>
                      <a:pt x="177626" y="596115"/>
                    </a:cubicBezTo>
                    <a:cubicBezTo>
                      <a:pt x="176696" y="598905"/>
                      <a:pt x="175766" y="601695"/>
                      <a:pt x="174836" y="605415"/>
                    </a:cubicBezTo>
                    <a:cubicBezTo>
                      <a:pt x="172046" y="615645"/>
                      <a:pt x="171116" y="624015"/>
                      <a:pt x="171116" y="631454"/>
                    </a:cubicBezTo>
                    <a:cubicBezTo>
                      <a:pt x="171116" y="635174"/>
                      <a:pt x="172046" y="637964"/>
                      <a:pt x="172046" y="640754"/>
                    </a:cubicBezTo>
                    <a:cubicBezTo>
                      <a:pt x="172976" y="642614"/>
                      <a:pt x="172976" y="644474"/>
                      <a:pt x="173906" y="646334"/>
                    </a:cubicBezTo>
                    <a:cubicBezTo>
                      <a:pt x="174836" y="648194"/>
                      <a:pt x="175766" y="649124"/>
                      <a:pt x="177626" y="650984"/>
                    </a:cubicBezTo>
                    <a:cubicBezTo>
                      <a:pt x="179486" y="652844"/>
                      <a:pt x="181346" y="653774"/>
                      <a:pt x="183206" y="655634"/>
                    </a:cubicBezTo>
                    <a:cubicBezTo>
                      <a:pt x="185066" y="656564"/>
                      <a:pt x="185995" y="656564"/>
                      <a:pt x="187855" y="657494"/>
                    </a:cubicBezTo>
                    <a:cubicBezTo>
                      <a:pt x="188786" y="657494"/>
                      <a:pt x="190645" y="657494"/>
                      <a:pt x="191576" y="658424"/>
                    </a:cubicBezTo>
                    <a:cubicBezTo>
                      <a:pt x="193436" y="658424"/>
                      <a:pt x="194365" y="658424"/>
                      <a:pt x="196226" y="657494"/>
                    </a:cubicBezTo>
                    <a:cubicBezTo>
                      <a:pt x="198086" y="656564"/>
                      <a:pt x="199945" y="656564"/>
                      <a:pt x="201805" y="654704"/>
                    </a:cubicBezTo>
                    <a:cubicBezTo>
                      <a:pt x="204595" y="652844"/>
                      <a:pt x="207385" y="650984"/>
                      <a:pt x="210175" y="648194"/>
                    </a:cubicBezTo>
                    <a:cubicBezTo>
                      <a:pt x="214825" y="643544"/>
                      <a:pt x="219475" y="637034"/>
                      <a:pt x="223195" y="630524"/>
                    </a:cubicBezTo>
                    <a:lnTo>
                      <a:pt x="224125" y="629594"/>
                    </a:lnTo>
                    <a:lnTo>
                      <a:pt x="225055" y="628665"/>
                    </a:lnTo>
                    <a:lnTo>
                      <a:pt x="225985" y="627735"/>
                    </a:lnTo>
                    <a:lnTo>
                      <a:pt x="225985" y="626805"/>
                    </a:lnTo>
                    <a:cubicBezTo>
                      <a:pt x="226915" y="624945"/>
                      <a:pt x="227844" y="624015"/>
                      <a:pt x="228775" y="624015"/>
                    </a:cubicBezTo>
                    <a:cubicBezTo>
                      <a:pt x="229704" y="624015"/>
                      <a:pt x="229704" y="624015"/>
                      <a:pt x="230635" y="624015"/>
                    </a:cubicBezTo>
                    <a:cubicBezTo>
                      <a:pt x="231565" y="624015"/>
                      <a:pt x="231565" y="624015"/>
                      <a:pt x="232494" y="624015"/>
                    </a:cubicBezTo>
                    <a:cubicBezTo>
                      <a:pt x="233425" y="624945"/>
                      <a:pt x="235285" y="625875"/>
                      <a:pt x="235285" y="626805"/>
                    </a:cubicBezTo>
                    <a:cubicBezTo>
                      <a:pt x="235285" y="627735"/>
                      <a:pt x="235285" y="628665"/>
                      <a:pt x="235285" y="629594"/>
                    </a:cubicBezTo>
                    <a:cubicBezTo>
                      <a:pt x="235285" y="633315"/>
                      <a:pt x="236214" y="637034"/>
                      <a:pt x="237144" y="640754"/>
                    </a:cubicBezTo>
                    <a:cubicBezTo>
                      <a:pt x="238074" y="643544"/>
                      <a:pt x="239004" y="645404"/>
                      <a:pt x="239935" y="647264"/>
                    </a:cubicBezTo>
                    <a:cubicBezTo>
                      <a:pt x="240864" y="649124"/>
                      <a:pt x="241794" y="650054"/>
                      <a:pt x="242724" y="650984"/>
                    </a:cubicBezTo>
                    <a:cubicBezTo>
                      <a:pt x="243654" y="651914"/>
                      <a:pt x="244584" y="652844"/>
                      <a:pt x="246444" y="653774"/>
                    </a:cubicBezTo>
                    <a:cubicBezTo>
                      <a:pt x="247374" y="654704"/>
                      <a:pt x="249234" y="654704"/>
                      <a:pt x="250164" y="655634"/>
                    </a:cubicBezTo>
                    <a:cubicBezTo>
                      <a:pt x="252024" y="655634"/>
                      <a:pt x="252954" y="656564"/>
                      <a:pt x="254814" y="656564"/>
                    </a:cubicBezTo>
                    <a:cubicBezTo>
                      <a:pt x="256674" y="656564"/>
                      <a:pt x="258534" y="656564"/>
                      <a:pt x="261324" y="655634"/>
                    </a:cubicBezTo>
                    <a:cubicBezTo>
                      <a:pt x="264114" y="654704"/>
                      <a:pt x="266904" y="653774"/>
                      <a:pt x="269693" y="651914"/>
                    </a:cubicBezTo>
                    <a:lnTo>
                      <a:pt x="268764" y="651914"/>
                    </a:lnTo>
                    <a:cubicBezTo>
                      <a:pt x="273414" y="649124"/>
                      <a:pt x="278063" y="646334"/>
                      <a:pt x="281784" y="641684"/>
                    </a:cubicBezTo>
                    <a:cubicBezTo>
                      <a:pt x="287363" y="636104"/>
                      <a:pt x="292943" y="628665"/>
                      <a:pt x="297593" y="620295"/>
                    </a:cubicBezTo>
                    <a:cubicBezTo>
                      <a:pt x="304103" y="609135"/>
                      <a:pt x="308753" y="597045"/>
                      <a:pt x="312473" y="584026"/>
                    </a:cubicBezTo>
                    <a:cubicBezTo>
                      <a:pt x="312473" y="584026"/>
                      <a:pt x="312473" y="584956"/>
                      <a:pt x="312473" y="584956"/>
                    </a:cubicBezTo>
                    <a:cubicBezTo>
                      <a:pt x="313402" y="581236"/>
                      <a:pt x="314333" y="577516"/>
                      <a:pt x="315262" y="573796"/>
                    </a:cubicBezTo>
                    <a:cubicBezTo>
                      <a:pt x="313402" y="540317"/>
                      <a:pt x="315262" y="505908"/>
                      <a:pt x="318052" y="473358"/>
                    </a:cubicBezTo>
                    <a:cubicBezTo>
                      <a:pt x="318983" y="458479"/>
                      <a:pt x="319912" y="442669"/>
                      <a:pt x="320842" y="426859"/>
                    </a:cubicBezTo>
                    <a:cubicBezTo>
                      <a:pt x="318052" y="426859"/>
                      <a:pt x="315262" y="425929"/>
                      <a:pt x="312473" y="425929"/>
                    </a:cubicBezTo>
                    <a:cubicBezTo>
                      <a:pt x="306892" y="421280"/>
                      <a:pt x="305033" y="421280"/>
                      <a:pt x="303173" y="420350"/>
                    </a:cubicBezTo>
                    <a:close/>
                    <a:moveTo>
                      <a:pt x="756072" y="368271"/>
                    </a:moveTo>
                    <a:cubicBezTo>
                      <a:pt x="753281" y="367341"/>
                      <a:pt x="750492" y="366411"/>
                      <a:pt x="747702" y="366411"/>
                    </a:cubicBezTo>
                    <a:cubicBezTo>
                      <a:pt x="744912" y="366411"/>
                      <a:pt x="742122" y="367341"/>
                      <a:pt x="740262" y="368271"/>
                    </a:cubicBezTo>
                    <a:cubicBezTo>
                      <a:pt x="735612" y="370131"/>
                      <a:pt x="730962" y="373851"/>
                      <a:pt x="729102" y="379431"/>
                    </a:cubicBezTo>
                    <a:cubicBezTo>
                      <a:pt x="726312" y="385011"/>
                      <a:pt x="727242" y="390590"/>
                      <a:pt x="729102" y="396170"/>
                    </a:cubicBezTo>
                    <a:cubicBezTo>
                      <a:pt x="730032" y="398030"/>
                      <a:pt x="730032" y="398960"/>
                      <a:pt x="730962" y="400820"/>
                    </a:cubicBezTo>
                    <a:cubicBezTo>
                      <a:pt x="734682" y="415700"/>
                      <a:pt x="736542" y="431509"/>
                      <a:pt x="736542" y="447319"/>
                    </a:cubicBezTo>
                    <a:cubicBezTo>
                      <a:pt x="736542" y="451039"/>
                      <a:pt x="736542" y="455689"/>
                      <a:pt x="736542" y="459409"/>
                    </a:cubicBezTo>
                    <a:cubicBezTo>
                      <a:pt x="736542" y="464989"/>
                      <a:pt x="736542" y="469638"/>
                      <a:pt x="740262" y="474288"/>
                    </a:cubicBezTo>
                    <a:cubicBezTo>
                      <a:pt x="743052" y="478938"/>
                      <a:pt x="748632" y="481728"/>
                      <a:pt x="753281" y="481728"/>
                    </a:cubicBezTo>
                    <a:cubicBezTo>
                      <a:pt x="764441" y="483588"/>
                      <a:pt x="773741" y="475218"/>
                      <a:pt x="775601" y="464989"/>
                    </a:cubicBezTo>
                    <a:cubicBezTo>
                      <a:pt x="781181" y="437089"/>
                      <a:pt x="776531" y="407330"/>
                      <a:pt x="768161" y="380361"/>
                    </a:cubicBezTo>
                    <a:cubicBezTo>
                      <a:pt x="765372" y="374781"/>
                      <a:pt x="760722" y="370131"/>
                      <a:pt x="756072" y="368271"/>
                    </a:cubicBezTo>
                    <a:close/>
                    <a:moveTo>
                      <a:pt x="170186" y="500328"/>
                    </a:moveTo>
                    <a:cubicBezTo>
                      <a:pt x="182276" y="493818"/>
                      <a:pt x="193436" y="485448"/>
                      <a:pt x="203665" y="477078"/>
                    </a:cubicBezTo>
                    <a:lnTo>
                      <a:pt x="202735" y="477078"/>
                    </a:lnTo>
                    <a:cubicBezTo>
                      <a:pt x="221335" y="463129"/>
                      <a:pt x="236214" y="448249"/>
                      <a:pt x="248304" y="432439"/>
                    </a:cubicBezTo>
                    <a:cubicBezTo>
                      <a:pt x="257604" y="420350"/>
                      <a:pt x="264114" y="409190"/>
                      <a:pt x="268764" y="398030"/>
                    </a:cubicBezTo>
                    <a:cubicBezTo>
                      <a:pt x="266904" y="395240"/>
                      <a:pt x="265043" y="393380"/>
                      <a:pt x="263184" y="390590"/>
                    </a:cubicBezTo>
                    <a:cubicBezTo>
                      <a:pt x="222265" y="425929"/>
                      <a:pt x="168326" y="441739"/>
                      <a:pt x="131127" y="450109"/>
                    </a:cubicBezTo>
                    <a:cubicBezTo>
                      <a:pt x="131127" y="450109"/>
                      <a:pt x="130197" y="450109"/>
                      <a:pt x="130197" y="450109"/>
                    </a:cubicBezTo>
                    <a:cubicBezTo>
                      <a:pt x="127407" y="450109"/>
                      <a:pt x="124617" y="447319"/>
                      <a:pt x="124617" y="445459"/>
                    </a:cubicBezTo>
                    <a:cubicBezTo>
                      <a:pt x="124617" y="443599"/>
                      <a:pt x="124617" y="442669"/>
                      <a:pt x="125547" y="440809"/>
                    </a:cubicBezTo>
                    <a:cubicBezTo>
                      <a:pt x="126477" y="439879"/>
                      <a:pt x="127407" y="438949"/>
                      <a:pt x="129267" y="438949"/>
                    </a:cubicBezTo>
                    <a:cubicBezTo>
                      <a:pt x="137637" y="437089"/>
                      <a:pt x="145077" y="435229"/>
                      <a:pt x="152516" y="433369"/>
                    </a:cubicBezTo>
                    <a:cubicBezTo>
                      <a:pt x="181346" y="424999"/>
                      <a:pt x="204595" y="415700"/>
                      <a:pt x="225985" y="403610"/>
                    </a:cubicBezTo>
                    <a:lnTo>
                      <a:pt x="225055" y="403610"/>
                    </a:lnTo>
                    <a:cubicBezTo>
                      <a:pt x="237144" y="397100"/>
                      <a:pt x="248304" y="388730"/>
                      <a:pt x="257604" y="380361"/>
                    </a:cubicBezTo>
                    <a:cubicBezTo>
                      <a:pt x="254814" y="374781"/>
                      <a:pt x="252954" y="368271"/>
                      <a:pt x="251094" y="361761"/>
                    </a:cubicBezTo>
                    <a:cubicBezTo>
                      <a:pt x="251094" y="361761"/>
                      <a:pt x="251094" y="361761"/>
                      <a:pt x="251094" y="361761"/>
                    </a:cubicBezTo>
                    <a:cubicBezTo>
                      <a:pt x="251094" y="361761"/>
                      <a:pt x="251094" y="361761"/>
                      <a:pt x="251094" y="361761"/>
                    </a:cubicBezTo>
                    <a:cubicBezTo>
                      <a:pt x="240864" y="367341"/>
                      <a:pt x="228775" y="371061"/>
                      <a:pt x="212965" y="372921"/>
                    </a:cubicBezTo>
                    <a:cubicBezTo>
                      <a:pt x="204595" y="373851"/>
                      <a:pt x="194365" y="375711"/>
                      <a:pt x="183206" y="375711"/>
                    </a:cubicBezTo>
                    <a:cubicBezTo>
                      <a:pt x="175766" y="376641"/>
                      <a:pt x="169256" y="376641"/>
                      <a:pt x="161816" y="377571"/>
                    </a:cubicBezTo>
                    <a:lnTo>
                      <a:pt x="157166" y="377571"/>
                    </a:lnTo>
                    <a:cubicBezTo>
                      <a:pt x="154377" y="377571"/>
                      <a:pt x="150656" y="377571"/>
                      <a:pt x="147867" y="377571"/>
                    </a:cubicBezTo>
                    <a:cubicBezTo>
                      <a:pt x="140427" y="377571"/>
                      <a:pt x="132057" y="376641"/>
                      <a:pt x="124617" y="376641"/>
                    </a:cubicBezTo>
                    <a:lnTo>
                      <a:pt x="122757" y="376641"/>
                    </a:lnTo>
                    <a:cubicBezTo>
                      <a:pt x="119967" y="376641"/>
                      <a:pt x="117177" y="375711"/>
                      <a:pt x="114388" y="375711"/>
                    </a:cubicBezTo>
                    <a:lnTo>
                      <a:pt x="109738" y="375711"/>
                    </a:lnTo>
                    <a:cubicBezTo>
                      <a:pt x="100438" y="374781"/>
                      <a:pt x="89278" y="373851"/>
                      <a:pt x="79048" y="372921"/>
                    </a:cubicBezTo>
                    <a:cubicBezTo>
                      <a:pt x="71608" y="372921"/>
                      <a:pt x="65098" y="371991"/>
                      <a:pt x="59519" y="371991"/>
                    </a:cubicBezTo>
                    <a:cubicBezTo>
                      <a:pt x="52079" y="371991"/>
                      <a:pt x="45569" y="371991"/>
                      <a:pt x="39059" y="372921"/>
                    </a:cubicBezTo>
                    <a:cubicBezTo>
                      <a:pt x="33480" y="373851"/>
                      <a:pt x="27899" y="374781"/>
                      <a:pt x="24180" y="376641"/>
                    </a:cubicBezTo>
                    <a:cubicBezTo>
                      <a:pt x="22320" y="377571"/>
                      <a:pt x="20460" y="378501"/>
                      <a:pt x="18600" y="380361"/>
                    </a:cubicBezTo>
                    <a:cubicBezTo>
                      <a:pt x="17670" y="381291"/>
                      <a:pt x="16740" y="382221"/>
                      <a:pt x="15810" y="383150"/>
                    </a:cubicBezTo>
                    <a:cubicBezTo>
                      <a:pt x="14880" y="385011"/>
                      <a:pt x="13020" y="386871"/>
                      <a:pt x="13020" y="388730"/>
                    </a:cubicBezTo>
                    <a:cubicBezTo>
                      <a:pt x="13020" y="389660"/>
                      <a:pt x="12090" y="391520"/>
                      <a:pt x="12090" y="392450"/>
                    </a:cubicBezTo>
                    <a:cubicBezTo>
                      <a:pt x="12090" y="393380"/>
                      <a:pt x="12090" y="394310"/>
                      <a:pt x="12090" y="395240"/>
                    </a:cubicBezTo>
                    <a:cubicBezTo>
                      <a:pt x="12090" y="396170"/>
                      <a:pt x="13020" y="397100"/>
                      <a:pt x="13020" y="398030"/>
                    </a:cubicBezTo>
                    <a:cubicBezTo>
                      <a:pt x="14880" y="401750"/>
                      <a:pt x="16740" y="404540"/>
                      <a:pt x="19530" y="407330"/>
                    </a:cubicBezTo>
                    <a:cubicBezTo>
                      <a:pt x="22320" y="411050"/>
                      <a:pt x="24180" y="413840"/>
                      <a:pt x="26040" y="417560"/>
                    </a:cubicBezTo>
                    <a:cubicBezTo>
                      <a:pt x="27899" y="421280"/>
                      <a:pt x="27899" y="424070"/>
                      <a:pt x="28830" y="426859"/>
                    </a:cubicBezTo>
                    <a:cubicBezTo>
                      <a:pt x="28830" y="429649"/>
                      <a:pt x="28830" y="433369"/>
                      <a:pt x="27899" y="435229"/>
                    </a:cubicBezTo>
                    <a:cubicBezTo>
                      <a:pt x="26970" y="438949"/>
                      <a:pt x="24180" y="441739"/>
                      <a:pt x="21390" y="442669"/>
                    </a:cubicBezTo>
                    <a:cubicBezTo>
                      <a:pt x="20460" y="443599"/>
                      <a:pt x="19530" y="443599"/>
                      <a:pt x="18600" y="443599"/>
                    </a:cubicBezTo>
                    <a:lnTo>
                      <a:pt x="16740" y="444529"/>
                    </a:lnTo>
                    <a:cubicBezTo>
                      <a:pt x="15810" y="445459"/>
                      <a:pt x="15810" y="445459"/>
                      <a:pt x="15810" y="445459"/>
                    </a:cubicBezTo>
                    <a:cubicBezTo>
                      <a:pt x="13020" y="449179"/>
                      <a:pt x="11160" y="453829"/>
                      <a:pt x="9300" y="457549"/>
                    </a:cubicBezTo>
                    <a:cubicBezTo>
                      <a:pt x="7440" y="461269"/>
                      <a:pt x="6510" y="464989"/>
                      <a:pt x="6510" y="467778"/>
                    </a:cubicBezTo>
                    <a:cubicBezTo>
                      <a:pt x="6510" y="468708"/>
                      <a:pt x="6510" y="470569"/>
                      <a:pt x="6510" y="471498"/>
                    </a:cubicBezTo>
                    <a:lnTo>
                      <a:pt x="6510" y="472428"/>
                    </a:lnTo>
                    <a:cubicBezTo>
                      <a:pt x="6510" y="472428"/>
                      <a:pt x="6510" y="473358"/>
                      <a:pt x="6510" y="473358"/>
                    </a:cubicBezTo>
                    <a:cubicBezTo>
                      <a:pt x="6510" y="473358"/>
                      <a:pt x="7440" y="474288"/>
                      <a:pt x="7440" y="474288"/>
                    </a:cubicBezTo>
                    <a:cubicBezTo>
                      <a:pt x="8370" y="475218"/>
                      <a:pt x="9300" y="475218"/>
                      <a:pt x="10230" y="476148"/>
                    </a:cubicBezTo>
                    <a:cubicBezTo>
                      <a:pt x="13950" y="477078"/>
                      <a:pt x="17670" y="478008"/>
                      <a:pt x="22320" y="478938"/>
                    </a:cubicBezTo>
                    <a:cubicBezTo>
                      <a:pt x="26970" y="479868"/>
                      <a:pt x="32549" y="479868"/>
                      <a:pt x="37199" y="480798"/>
                    </a:cubicBezTo>
                    <a:cubicBezTo>
                      <a:pt x="41849" y="480798"/>
                      <a:pt x="45569" y="481728"/>
                      <a:pt x="50219" y="481728"/>
                    </a:cubicBezTo>
                    <a:cubicBezTo>
                      <a:pt x="52079" y="481728"/>
                      <a:pt x="53009" y="481728"/>
                      <a:pt x="54869" y="482658"/>
                    </a:cubicBezTo>
                    <a:cubicBezTo>
                      <a:pt x="55799" y="483588"/>
                      <a:pt x="57659" y="484518"/>
                      <a:pt x="57659" y="485448"/>
                    </a:cubicBezTo>
                    <a:cubicBezTo>
                      <a:pt x="59519" y="488238"/>
                      <a:pt x="59519" y="491028"/>
                      <a:pt x="57659" y="494748"/>
                    </a:cubicBezTo>
                    <a:cubicBezTo>
                      <a:pt x="56729" y="495678"/>
                      <a:pt x="56729" y="496608"/>
                      <a:pt x="55799" y="498468"/>
                    </a:cubicBezTo>
                    <a:cubicBezTo>
                      <a:pt x="53939" y="503118"/>
                      <a:pt x="52079" y="507768"/>
                      <a:pt x="52079" y="512418"/>
                    </a:cubicBezTo>
                    <a:cubicBezTo>
                      <a:pt x="52079" y="514277"/>
                      <a:pt x="52079" y="516137"/>
                      <a:pt x="52079" y="517997"/>
                    </a:cubicBezTo>
                    <a:cubicBezTo>
                      <a:pt x="52079" y="518927"/>
                      <a:pt x="53009" y="519857"/>
                      <a:pt x="53009" y="520787"/>
                    </a:cubicBezTo>
                    <a:cubicBezTo>
                      <a:pt x="53009" y="521717"/>
                      <a:pt x="53939" y="521717"/>
                      <a:pt x="53939" y="522647"/>
                    </a:cubicBezTo>
                    <a:cubicBezTo>
                      <a:pt x="54869" y="523577"/>
                      <a:pt x="54869" y="523577"/>
                      <a:pt x="55799" y="524507"/>
                    </a:cubicBezTo>
                    <a:cubicBezTo>
                      <a:pt x="56729" y="525437"/>
                      <a:pt x="57659" y="525437"/>
                      <a:pt x="58589" y="526367"/>
                    </a:cubicBezTo>
                    <a:cubicBezTo>
                      <a:pt x="60449" y="527297"/>
                      <a:pt x="63239" y="527297"/>
                      <a:pt x="66029" y="528227"/>
                    </a:cubicBezTo>
                    <a:cubicBezTo>
                      <a:pt x="68819" y="528227"/>
                      <a:pt x="70679" y="528227"/>
                      <a:pt x="73468" y="528227"/>
                    </a:cubicBezTo>
                    <a:cubicBezTo>
                      <a:pt x="77189" y="528227"/>
                      <a:pt x="80908" y="528227"/>
                      <a:pt x="86488" y="527297"/>
                    </a:cubicBezTo>
                    <a:cubicBezTo>
                      <a:pt x="96718" y="525437"/>
                      <a:pt x="106947" y="523577"/>
                      <a:pt x="116247" y="520787"/>
                    </a:cubicBezTo>
                    <a:cubicBezTo>
                      <a:pt x="124617" y="517997"/>
                      <a:pt x="132057" y="515207"/>
                      <a:pt x="139497" y="512418"/>
                    </a:cubicBezTo>
                    <a:cubicBezTo>
                      <a:pt x="149727" y="511487"/>
                      <a:pt x="159956" y="506838"/>
                      <a:pt x="170186" y="500328"/>
                    </a:cubicBezTo>
                    <a:close/>
                    <a:moveTo>
                      <a:pt x="110668" y="456619"/>
                    </a:moveTo>
                    <a:cubicBezTo>
                      <a:pt x="110668" y="460339"/>
                      <a:pt x="108807" y="463129"/>
                      <a:pt x="105088" y="465919"/>
                    </a:cubicBezTo>
                    <a:cubicBezTo>
                      <a:pt x="102297" y="467778"/>
                      <a:pt x="99508" y="468708"/>
                      <a:pt x="94858" y="468708"/>
                    </a:cubicBezTo>
                    <a:cubicBezTo>
                      <a:pt x="91138" y="468708"/>
                      <a:pt x="87418" y="465919"/>
                      <a:pt x="85558" y="463129"/>
                    </a:cubicBezTo>
                    <a:cubicBezTo>
                      <a:pt x="83698" y="460339"/>
                      <a:pt x="82768" y="456619"/>
                      <a:pt x="82768" y="452899"/>
                    </a:cubicBezTo>
                    <a:cubicBezTo>
                      <a:pt x="82768" y="449179"/>
                      <a:pt x="84628" y="446389"/>
                      <a:pt x="88348" y="443599"/>
                    </a:cubicBezTo>
                    <a:cubicBezTo>
                      <a:pt x="91138" y="441739"/>
                      <a:pt x="93928" y="440809"/>
                      <a:pt x="98578" y="440809"/>
                    </a:cubicBezTo>
                    <a:cubicBezTo>
                      <a:pt x="102297" y="440809"/>
                      <a:pt x="106018" y="443599"/>
                      <a:pt x="107878" y="446389"/>
                    </a:cubicBezTo>
                    <a:cubicBezTo>
                      <a:pt x="110668" y="450109"/>
                      <a:pt x="111597" y="452899"/>
                      <a:pt x="110668" y="456619"/>
                    </a:cubicBezTo>
                    <a:close/>
                  </a:path>
                </a:pathLst>
              </a:custGeom>
              <a:solidFill>
                <a:srgbClr val="FDFDFD"/>
              </a:solidFill>
              <a:ln w="93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xmlns="" id="{5A0680A1-689E-5853-03A8-326E41E2C2D5}"/>
                  </a:ext>
                </a:extLst>
              </p:cNvPr>
              <p:cNvSpPr/>
              <p:nvPr/>
            </p:nvSpPr>
            <p:spPr>
              <a:xfrm>
                <a:off x="4990489" y="3660563"/>
                <a:ext cx="699110" cy="699342"/>
              </a:xfrm>
              <a:custGeom>
                <a:avLst/>
                <a:gdLst>
                  <a:gd name="connsiteX0" fmla="*/ 693531 w 699110"/>
                  <a:gd name="connsiteY0" fmla="*/ 473358 h 699342"/>
                  <a:gd name="connsiteX1" fmla="*/ 687950 w 699110"/>
                  <a:gd name="connsiteY1" fmla="*/ 463129 h 699342"/>
                  <a:gd name="connsiteX2" fmla="*/ 674001 w 699110"/>
                  <a:gd name="connsiteY2" fmla="*/ 448249 h 699342"/>
                  <a:gd name="connsiteX3" fmla="*/ 674931 w 699110"/>
                  <a:gd name="connsiteY3" fmla="*/ 448249 h 699342"/>
                  <a:gd name="connsiteX4" fmla="*/ 684231 w 699110"/>
                  <a:gd name="connsiteY4" fmla="*/ 444529 h 699342"/>
                  <a:gd name="connsiteX5" fmla="*/ 692600 w 699110"/>
                  <a:gd name="connsiteY5" fmla="*/ 437089 h 699342"/>
                  <a:gd name="connsiteX6" fmla="*/ 699110 w 699110"/>
                  <a:gd name="connsiteY6" fmla="*/ 419420 h 699342"/>
                  <a:gd name="connsiteX7" fmla="*/ 693531 w 699110"/>
                  <a:gd name="connsiteY7" fmla="*/ 397100 h 699342"/>
                  <a:gd name="connsiteX8" fmla="*/ 660981 w 699110"/>
                  <a:gd name="connsiteY8" fmla="*/ 365481 h 699342"/>
                  <a:gd name="connsiteX9" fmla="*/ 621922 w 699110"/>
                  <a:gd name="connsiteY9" fmla="*/ 350602 h 699342"/>
                  <a:gd name="connsiteX10" fmla="*/ 627502 w 699110"/>
                  <a:gd name="connsiteY10" fmla="*/ 347811 h 699342"/>
                  <a:gd name="connsiteX11" fmla="*/ 644242 w 699110"/>
                  <a:gd name="connsiteY11" fmla="*/ 338512 h 699342"/>
                  <a:gd name="connsiteX12" fmla="*/ 657261 w 699110"/>
                  <a:gd name="connsiteY12" fmla="*/ 328282 h 699342"/>
                  <a:gd name="connsiteX13" fmla="*/ 679581 w 699110"/>
                  <a:gd name="connsiteY13" fmla="*/ 299453 h 699342"/>
                  <a:gd name="connsiteX14" fmla="*/ 682371 w 699110"/>
                  <a:gd name="connsiteY14" fmla="*/ 267834 h 699342"/>
                  <a:gd name="connsiteX15" fmla="*/ 671211 w 699110"/>
                  <a:gd name="connsiteY15" fmla="*/ 254814 h 699342"/>
                  <a:gd name="connsiteX16" fmla="*/ 663771 w 699110"/>
                  <a:gd name="connsiteY16" fmla="*/ 251094 h 699342"/>
                  <a:gd name="connsiteX17" fmla="*/ 678651 w 699110"/>
                  <a:gd name="connsiteY17" fmla="*/ 231564 h 699342"/>
                  <a:gd name="connsiteX18" fmla="*/ 681441 w 699110"/>
                  <a:gd name="connsiteY18" fmla="*/ 218545 h 699342"/>
                  <a:gd name="connsiteX19" fmla="*/ 680511 w 699110"/>
                  <a:gd name="connsiteY19" fmla="*/ 212035 h 699342"/>
                  <a:gd name="connsiteX20" fmla="*/ 679581 w 699110"/>
                  <a:gd name="connsiteY20" fmla="*/ 208315 h 699342"/>
                  <a:gd name="connsiteX21" fmla="*/ 677721 w 699110"/>
                  <a:gd name="connsiteY21" fmla="*/ 204595 h 699342"/>
                  <a:gd name="connsiteX22" fmla="*/ 654471 w 699110"/>
                  <a:gd name="connsiteY22" fmla="*/ 191575 h 699342"/>
                  <a:gd name="connsiteX23" fmla="*/ 637732 w 699110"/>
                  <a:gd name="connsiteY23" fmla="*/ 190645 h 699342"/>
                  <a:gd name="connsiteX24" fmla="*/ 632152 w 699110"/>
                  <a:gd name="connsiteY24" fmla="*/ 191575 h 699342"/>
                  <a:gd name="connsiteX25" fmla="*/ 634012 w 699110"/>
                  <a:gd name="connsiteY25" fmla="*/ 185065 h 699342"/>
                  <a:gd name="connsiteX26" fmla="*/ 632152 w 699110"/>
                  <a:gd name="connsiteY26" fmla="*/ 163676 h 699342"/>
                  <a:gd name="connsiteX27" fmla="*/ 626572 w 699110"/>
                  <a:gd name="connsiteY27" fmla="*/ 154376 h 699342"/>
                  <a:gd name="connsiteX28" fmla="*/ 618202 w 699110"/>
                  <a:gd name="connsiteY28" fmla="*/ 146007 h 699342"/>
                  <a:gd name="connsiteX29" fmla="*/ 607973 w 699110"/>
                  <a:gd name="connsiteY29" fmla="*/ 139497 h 699342"/>
                  <a:gd name="connsiteX30" fmla="*/ 595883 w 699110"/>
                  <a:gd name="connsiteY30" fmla="*/ 134847 h 699342"/>
                  <a:gd name="connsiteX31" fmla="*/ 575423 w 699110"/>
                  <a:gd name="connsiteY31" fmla="*/ 132057 h 699342"/>
                  <a:gd name="connsiteX32" fmla="*/ 567984 w 699110"/>
                  <a:gd name="connsiteY32" fmla="*/ 132057 h 699342"/>
                  <a:gd name="connsiteX33" fmla="*/ 541014 w 699110"/>
                  <a:gd name="connsiteY33" fmla="*/ 137637 h 699342"/>
                  <a:gd name="connsiteX34" fmla="*/ 523345 w 699110"/>
                  <a:gd name="connsiteY34" fmla="*/ 145077 h 699342"/>
                  <a:gd name="connsiteX35" fmla="*/ 531714 w 699110"/>
                  <a:gd name="connsiteY35" fmla="*/ 124617 h 699342"/>
                  <a:gd name="connsiteX36" fmla="*/ 534504 w 699110"/>
                  <a:gd name="connsiteY36" fmla="*/ 109737 h 699342"/>
                  <a:gd name="connsiteX37" fmla="*/ 534504 w 699110"/>
                  <a:gd name="connsiteY37" fmla="*/ 93928 h 699342"/>
                  <a:gd name="connsiteX38" fmla="*/ 526135 w 699110"/>
                  <a:gd name="connsiteY38" fmla="*/ 73468 h 699342"/>
                  <a:gd name="connsiteX39" fmla="*/ 507535 w 699110"/>
                  <a:gd name="connsiteY39" fmla="*/ 60449 h 699342"/>
                  <a:gd name="connsiteX40" fmla="*/ 486146 w 699110"/>
                  <a:gd name="connsiteY40" fmla="*/ 61379 h 699342"/>
                  <a:gd name="connsiteX41" fmla="*/ 481496 w 699110"/>
                  <a:gd name="connsiteY41" fmla="*/ 63239 h 699342"/>
                  <a:gd name="connsiteX42" fmla="*/ 481496 w 699110"/>
                  <a:gd name="connsiteY42" fmla="*/ 59518 h 699342"/>
                  <a:gd name="connsiteX43" fmla="*/ 480566 w 699110"/>
                  <a:gd name="connsiteY43" fmla="*/ 37199 h 699342"/>
                  <a:gd name="connsiteX44" fmla="*/ 473126 w 699110"/>
                  <a:gd name="connsiteY44" fmla="*/ 14880 h 699342"/>
                  <a:gd name="connsiteX45" fmla="*/ 452666 w 699110"/>
                  <a:gd name="connsiteY45" fmla="*/ 930 h 699342"/>
                  <a:gd name="connsiteX46" fmla="*/ 445227 w 699110"/>
                  <a:gd name="connsiteY46" fmla="*/ 0 h 699342"/>
                  <a:gd name="connsiteX47" fmla="*/ 444297 w 699110"/>
                  <a:gd name="connsiteY47" fmla="*/ 0 h 699342"/>
                  <a:gd name="connsiteX48" fmla="*/ 437787 w 699110"/>
                  <a:gd name="connsiteY48" fmla="*/ 930 h 699342"/>
                  <a:gd name="connsiteX49" fmla="*/ 425697 w 699110"/>
                  <a:gd name="connsiteY49" fmla="*/ 5580 h 699342"/>
                  <a:gd name="connsiteX50" fmla="*/ 407098 w 699110"/>
                  <a:gd name="connsiteY50" fmla="*/ 24179 h 699342"/>
                  <a:gd name="connsiteX51" fmla="*/ 390358 w 699110"/>
                  <a:gd name="connsiteY51" fmla="*/ 54869 h 699342"/>
                  <a:gd name="connsiteX52" fmla="*/ 382918 w 699110"/>
                  <a:gd name="connsiteY52" fmla="*/ 50219 h 699342"/>
                  <a:gd name="connsiteX53" fmla="*/ 372688 w 699110"/>
                  <a:gd name="connsiteY53" fmla="*/ 47429 h 699342"/>
                  <a:gd name="connsiteX54" fmla="*/ 363389 w 699110"/>
                  <a:gd name="connsiteY54" fmla="*/ 49289 h 699342"/>
                  <a:gd name="connsiteX55" fmla="*/ 358739 w 699110"/>
                  <a:gd name="connsiteY55" fmla="*/ 51149 h 699342"/>
                  <a:gd name="connsiteX56" fmla="*/ 354089 w 699110"/>
                  <a:gd name="connsiteY56" fmla="*/ 53939 h 699342"/>
                  <a:gd name="connsiteX57" fmla="*/ 347579 w 699110"/>
                  <a:gd name="connsiteY57" fmla="*/ 60449 h 699342"/>
                  <a:gd name="connsiteX58" fmla="*/ 335489 w 699110"/>
                  <a:gd name="connsiteY58" fmla="*/ 79048 h 699342"/>
                  <a:gd name="connsiteX59" fmla="*/ 322469 w 699110"/>
                  <a:gd name="connsiteY59" fmla="*/ 110667 h 699342"/>
                  <a:gd name="connsiteX60" fmla="*/ 320609 w 699110"/>
                  <a:gd name="connsiteY60" fmla="*/ 101367 h 699342"/>
                  <a:gd name="connsiteX61" fmla="*/ 312240 w 699110"/>
                  <a:gd name="connsiteY61" fmla="*/ 75328 h 699342"/>
                  <a:gd name="connsiteX62" fmla="*/ 300150 w 699110"/>
                  <a:gd name="connsiteY62" fmla="*/ 56729 h 699342"/>
                  <a:gd name="connsiteX63" fmla="*/ 284341 w 699110"/>
                  <a:gd name="connsiteY63" fmla="*/ 43709 h 699342"/>
                  <a:gd name="connsiteX64" fmla="*/ 266671 w 699110"/>
                  <a:gd name="connsiteY64" fmla="*/ 37199 h 699342"/>
                  <a:gd name="connsiteX65" fmla="*/ 247142 w 699110"/>
                  <a:gd name="connsiteY65" fmla="*/ 38129 h 699342"/>
                  <a:gd name="connsiteX66" fmla="*/ 229472 w 699110"/>
                  <a:gd name="connsiteY66" fmla="*/ 47429 h 699342"/>
                  <a:gd name="connsiteX67" fmla="*/ 221102 w 699110"/>
                  <a:gd name="connsiteY67" fmla="*/ 57659 h 699342"/>
                  <a:gd name="connsiteX68" fmla="*/ 220172 w 699110"/>
                  <a:gd name="connsiteY68" fmla="*/ 58589 h 699342"/>
                  <a:gd name="connsiteX69" fmla="*/ 213662 w 699110"/>
                  <a:gd name="connsiteY69" fmla="*/ 52079 h 699342"/>
                  <a:gd name="connsiteX70" fmla="*/ 203433 w 699110"/>
                  <a:gd name="connsiteY70" fmla="*/ 43709 h 699342"/>
                  <a:gd name="connsiteX71" fmla="*/ 191343 w 699110"/>
                  <a:gd name="connsiteY71" fmla="*/ 37199 h 699342"/>
                  <a:gd name="connsiteX72" fmla="*/ 178323 w 699110"/>
                  <a:gd name="connsiteY72" fmla="*/ 35339 h 699342"/>
                  <a:gd name="connsiteX73" fmla="*/ 167163 w 699110"/>
                  <a:gd name="connsiteY73" fmla="*/ 36269 h 699342"/>
                  <a:gd name="connsiteX74" fmla="*/ 152284 w 699110"/>
                  <a:gd name="connsiteY74" fmla="*/ 43709 h 699342"/>
                  <a:gd name="connsiteX75" fmla="*/ 146704 w 699110"/>
                  <a:gd name="connsiteY75" fmla="*/ 74398 h 699342"/>
                  <a:gd name="connsiteX76" fmla="*/ 150424 w 699110"/>
                  <a:gd name="connsiteY76" fmla="*/ 90208 h 699342"/>
                  <a:gd name="connsiteX77" fmla="*/ 152284 w 699110"/>
                  <a:gd name="connsiteY77" fmla="*/ 96718 h 699342"/>
                  <a:gd name="connsiteX78" fmla="*/ 122524 w 699110"/>
                  <a:gd name="connsiteY78" fmla="*/ 104158 h 699342"/>
                  <a:gd name="connsiteX79" fmla="*/ 106715 w 699110"/>
                  <a:gd name="connsiteY79" fmla="*/ 127407 h 699342"/>
                  <a:gd name="connsiteX80" fmla="*/ 111365 w 699110"/>
                  <a:gd name="connsiteY80" fmla="*/ 158096 h 699342"/>
                  <a:gd name="connsiteX81" fmla="*/ 129964 w 699110"/>
                  <a:gd name="connsiteY81" fmla="*/ 189715 h 699342"/>
                  <a:gd name="connsiteX82" fmla="*/ 131824 w 699110"/>
                  <a:gd name="connsiteY82" fmla="*/ 191575 h 699342"/>
                  <a:gd name="connsiteX83" fmla="*/ 129964 w 699110"/>
                  <a:gd name="connsiteY83" fmla="*/ 190645 h 699342"/>
                  <a:gd name="connsiteX84" fmla="*/ 98345 w 699110"/>
                  <a:gd name="connsiteY84" fmla="*/ 185065 h 699342"/>
                  <a:gd name="connsiteX85" fmla="*/ 97415 w 699110"/>
                  <a:gd name="connsiteY85" fmla="*/ 185065 h 699342"/>
                  <a:gd name="connsiteX86" fmla="*/ 71376 w 699110"/>
                  <a:gd name="connsiteY86" fmla="*/ 191575 h 699342"/>
                  <a:gd name="connsiteX87" fmla="*/ 62076 w 699110"/>
                  <a:gd name="connsiteY87" fmla="*/ 200875 h 699342"/>
                  <a:gd name="connsiteX88" fmla="*/ 58356 w 699110"/>
                  <a:gd name="connsiteY88" fmla="*/ 214825 h 699342"/>
                  <a:gd name="connsiteX89" fmla="*/ 60216 w 699110"/>
                  <a:gd name="connsiteY89" fmla="*/ 227844 h 699342"/>
                  <a:gd name="connsiteX90" fmla="*/ 61146 w 699110"/>
                  <a:gd name="connsiteY90" fmla="*/ 229704 h 699342"/>
                  <a:gd name="connsiteX91" fmla="*/ 42547 w 699110"/>
                  <a:gd name="connsiteY91" fmla="*/ 226914 h 699342"/>
                  <a:gd name="connsiteX92" fmla="*/ 24877 w 699110"/>
                  <a:gd name="connsiteY92" fmla="*/ 228774 h 699342"/>
                  <a:gd name="connsiteX93" fmla="*/ 16507 w 699110"/>
                  <a:gd name="connsiteY93" fmla="*/ 232494 h 699342"/>
                  <a:gd name="connsiteX94" fmla="*/ 9067 w 699110"/>
                  <a:gd name="connsiteY94" fmla="*/ 239934 h 699342"/>
                  <a:gd name="connsiteX95" fmla="*/ 5347 w 699110"/>
                  <a:gd name="connsiteY95" fmla="*/ 248304 h 699342"/>
                  <a:gd name="connsiteX96" fmla="*/ 4417 w 699110"/>
                  <a:gd name="connsiteY96" fmla="*/ 256674 h 699342"/>
                  <a:gd name="connsiteX97" fmla="*/ 9997 w 699110"/>
                  <a:gd name="connsiteY97" fmla="*/ 271553 h 699342"/>
                  <a:gd name="connsiteX98" fmla="*/ 20227 w 699110"/>
                  <a:gd name="connsiteY98" fmla="*/ 282713 h 699342"/>
                  <a:gd name="connsiteX99" fmla="*/ 28597 w 699110"/>
                  <a:gd name="connsiteY99" fmla="*/ 291083 h 699342"/>
                  <a:gd name="connsiteX100" fmla="*/ 30457 w 699110"/>
                  <a:gd name="connsiteY100" fmla="*/ 293873 h 699342"/>
                  <a:gd name="connsiteX101" fmla="*/ 30457 w 699110"/>
                  <a:gd name="connsiteY101" fmla="*/ 294803 h 699342"/>
                  <a:gd name="connsiteX102" fmla="*/ 30457 w 699110"/>
                  <a:gd name="connsiteY102" fmla="*/ 295733 h 699342"/>
                  <a:gd name="connsiteX103" fmla="*/ 30457 w 699110"/>
                  <a:gd name="connsiteY103" fmla="*/ 296663 h 699342"/>
                  <a:gd name="connsiteX104" fmla="*/ 29527 w 699110"/>
                  <a:gd name="connsiteY104" fmla="*/ 298523 h 699342"/>
                  <a:gd name="connsiteX105" fmla="*/ 26737 w 699110"/>
                  <a:gd name="connsiteY105" fmla="*/ 301313 h 699342"/>
                  <a:gd name="connsiteX106" fmla="*/ 21157 w 699110"/>
                  <a:gd name="connsiteY106" fmla="*/ 305033 h 699342"/>
                  <a:gd name="connsiteX107" fmla="*/ 4417 w 699110"/>
                  <a:gd name="connsiteY107" fmla="*/ 314332 h 699342"/>
                  <a:gd name="connsiteX108" fmla="*/ 2558 w 699110"/>
                  <a:gd name="connsiteY108" fmla="*/ 341302 h 699342"/>
                  <a:gd name="connsiteX109" fmla="*/ 11857 w 699110"/>
                  <a:gd name="connsiteY109" fmla="*/ 358041 h 699342"/>
                  <a:gd name="connsiteX110" fmla="*/ 26737 w 699110"/>
                  <a:gd name="connsiteY110" fmla="*/ 372921 h 699342"/>
                  <a:gd name="connsiteX111" fmla="*/ 36966 w 699110"/>
                  <a:gd name="connsiteY111" fmla="*/ 379431 h 699342"/>
                  <a:gd name="connsiteX112" fmla="*/ 30457 w 699110"/>
                  <a:gd name="connsiteY112" fmla="*/ 382221 h 699342"/>
                  <a:gd name="connsiteX113" fmla="*/ 21157 w 699110"/>
                  <a:gd name="connsiteY113" fmla="*/ 388731 h 699342"/>
                  <a:gd name="connsiteX114" fmla="*/ 12787 w 699110"/>
                  <a:gd name="connsiteY114" fmla="*/ 399890 h 699342"/>
                  <a:gd name="connsiteX115" fmla="*/ 9067 w 699110"/>
                  <a:gd name="connsiteY115" fmla="*/ 415700 h 699342"/>
                  <a:gd name="connsiteX116" fmla="*/ 12787 w 699110"/>
                  <a:gd name="connsiteY116" fmla="*/ 429650 h 699342"/>
                  <a:gd name="connsiteX117" fmla="*/ 23947 w 699110"/>
                  <a:gd name="connsiteY117" fmla="*/ 446389 h 699342"/>
                  <a:gd name="connsiteX118" fmla="*/ 24877 w 699110"/>
                  <a:gd name="connsiteY118" fmla="*/ 448249 h 699342"/>
                  <a:gd name="connsiteX119" fmla="*/ 24877 w 699110"/>
                  <a:gd name="connsiteY119" fmla="*/ 448249 h 699342"/>
                  <a:gd name="connsiteX120" fmla="*/ 22087 w 699110"/>
                  <a:gd name="connsiteY120" fmla="*/ 449179 h 699342"/>
                  <a:gd name="connsiteX121" fmla="*/ 17437 w 699110"/>
                  <a:gd name="connsiteY121" fmla="*/ 451969 h 699342"/>
                  <a:gd name="connsiteX122" fmla="*/ 13717 w 699110"/>
                  <a:gd name="connsiteY122" fmla="*/ 456619 h 699342"/>
                  <a:gd name="connsiteX123" fmla="*/ 10927 w 699110"/>
                  <a:gd name="connsiteY123" fmla="*/ 462199 h 699342"/>
                  <a:gd name="connsiteX124" fmla="*/ 8137 w 699110"/>
                  <a:gd name="connsiteY124" fmla="*/ 466849 h 699342"/>
                  <a:gd name="connsiteX125" fmla="*/ 4417 w 699110"/>
                  <a:gd name="connsiteY125" fmla="*/ 477078 h 699342"/>
                  <a:gd name="connsiteX126" fmla="*/ 1627 w 699110"/>
                  <a:gd name="connsiteY126" fmla="*/ 491958 h 699342"/>
                  <a:gd name="connsiteX127" fmla="*/ 2558 w 699110"/>
                  <a:gd name="connsiteY127" fmla="*/ 499398 h 699342"/>
                  <a:gd name="connsiteX128" fmla="*/ 7208 w 699110"/>
                  <a:gd name="connsiteY128" fmla="*/ 506838 h 699342"/>
                  <a:gd name="connsiteX129" fmla="*/ 18367 w 699110"/>
                  <a:gd name="connsiteY129" fmla="*/ 514278 h 699342"/>
                  <a:gd name="connsiteX130" fmla="*/ 30457 w 699110"/>
                  <a:gd name="connsiteY130" fmla="*/ 517067 h 699342"/>
                  <a:gd name="connsiteX131" fmla="*/ 51846 w 699110"/>
                  <a:gd name="connsiteY131" fmla="*/ 518927 h 699342"/>
                  <a:gd name="connsiteX132" fmla="*/ 49986 w 699110"/>
                  <a:gd name="connsiteY132" fmla="*/ 543107 h 699342"/>
                  <a:gd name="connsiteX133" fmla="*/ 56496 w 699110"/>
                  <a:gd name="connsiteY133" fmla="*/ 555197 h 699342"/>
                  <a:gd name="connsiteX134" fmla="*/ 68586 w 699110"/>
                  <a:gd name="connsiteY134" fmla="*/ 562636 h 699342"/>
                  <a:gd name="connsiteX135" fmla="*/ 82535 w 699110"/>
                  <a:gd name="connsiteY135" fmla="*/ 565426 h 699342"/>
                  <a:gd name="connsiteX136" fmla="*/ 96485 w 699110"/>
                  <a:gd name="connsiteY136" fmla="*/ 565426 h 699342"/>
                  <a:gd name="connsiteX137" fmla="*/ 129034 w 699110"/>
                  <a:gd name="connsiteY137" fmla="*/ 558916 h 699342"/>
                  <a:gd name="connsiteX138" fmla="*/ 140194 w 699110"/>
                  <a:gd name="connsiteY138" fmla="*/ 555197 h 699342"/>
                  <a:gd name="connsiteX139" fmla="*/ 130894 w 699110"/>
                  <a:gd name="connsiteY139" fmla="*/ 574726 h 699342"/>
                  <a:gd name="connsiteX140" fmla="*/ 129034 w 699110"/>
                  <a:gd name="connsiteY140" fmla="*/ 615645 h 699342"/>
                  <a:gd name="connsiteX141" fmla="*/ 133684 w 699110"/>
                  <a:gd name="connsiteY141" fmla="*/ 623085 h 699342"/>
                  <a:gd name="connsiteX142" fmla="*/ 140194 w 699110"/>
                  <a:gd name="connsiteY142" fmla="*/ 628665 h 699342"/>
                  <a:gd name="connsiteX143" fmla="*/ 155074 w 699110"/>
                  <a:gd name="connsiteY143" fmla="*/ 631454 h 699342"/>
                  <a:gd name="connsiteX144" fmla="*/ 163444 w 699110"/>
                  <a:gd name="connsiteY144" fmla="*/ 629595 h 699342"/>
                  <a:gd name="connsiteX145" fmla="*/ 169954 w 699110"/>
                  <a:gd name="connsiteY145" fmla="*/ 626805 h 699342"/>
                  <a:gd name="connsiteX146" fmla="*/ 168093 w 699110"/>
                  <a:gd name="connsiteY146" fmla="*/ 645404 h 699342"/>
                  <a:gd name="connsiteX147" fmla="*/ 171813 w 699110"/>
                  <a:gd name="connsiteY147" fmla="*/ 665864 h 699342"/>
                  <a:gd name="connsiteX148" fmla="*/ 187623 w 699110"/>
                  <a:gd name="connsiteY148" fmla="*/ 681673 h 699342"/>
                  <a:gd name="connsiteX149" fmla="*/ 206222 w 699110"/>
                  <a:gd name="connsiteY149" fmla="*/ 684463 h 699342"/>
                  <a:gd name="connsiteX150" fmla="*/ 223892 w 699110"/>
                  <a:gd name="connsiteY150" fmla="*/ 676094 h 699342"/>
                  <a:gd name="connsiteX151" fmla="*/ 237842 w 699110"/>
                  <a:gd name="connsiteY151" fmla="*/ 661214 h 699342"/>
                  <a:gd name="connsiteX152" fmla="*/ 239702 w 699110"/>
                  <a:gd name="connsiteY152" fmla="*/ 658424 h 699342"/>
                  <a:gd name="connsiteX153" fmla="*/ 242492 w 699110"/>
                  <a:gd name="connsiteY153" fmla="*/ 664934 h 699342"/>
                  <a:gd name="connsiteX154" fmla="*/ 256441 w 699110"/>
                  <a:gd name="connsiteY154" fmla="*/ 676094 h 699342"/>
                  <a:gd name="connsiteX155" fmla="*/ 294570 w 699110"/>
                  <a:gd name="connsiteY155" fmla="*/ 664934 h 699342"/>
                  <a:gd name="connsiteX156" fmla="*/ 321540 w 699110"/>
                  <a:gd name="connsiteY156" fmla="*/ 625875 h 699342"/>
                  <a:gd name="connsiteX157" fmla="*/ 328050 w 699110"/>
                  <a:gd name="connsiteY157" fmla="*/ 609135 h 699342"/>
                  <a:gd name="connsiteX158" fmla="*/ 330839 w 699110"/>
                  <a:gd name="connsiteY158" fmla="*/ 631454 h 699342"/>
                  <a:gd name="connsiteX159" fmla="*/ 333629 w 699110"/>
                  <a:gd name="connsiteY159" fmla="*/ 646334 h 699342"/>
                  <a:gd name="connsiteX160" fmla="*/ 336419 w 699110"/>
                  <a:gd name="connsiteY160" fmla="*/ 659354 h 699342"/>
                  <a:gd name="connsiteX161" fmla="*/ 350369 w 699110"/>
                  <a:gd name="connsiteY161" fmla="*/ 682603 h 699342"/>
                  <a:gd name="connsiteX162" fmla="*/ 378268 w 699110"/>
                  <a:gd name="connsiteY162" fmla="*/ 688183 h 699342"/>
                  <a:gd name="connsiteX163" fmla="*/ 389428 w 699110"/>
                  <a:gd name="connsiteY163" fmla="*/ 681673 h 699342"/>
                  <a:gd name="connsiteX164" fmla="*/ 397798 w 699110"/>
                  <a:gd name="connsiteY164" fmla="*/ 672374 h 699342"/>
                  <a:gd name="connsiteX165" fmla="*/ 407098 w 699110"/>
                  <a:gd name="connsiteY165" fmla="*/ 657494 h 699342"/>
                  <a:gd name="connsiteX166" fmla="*/ 407098 w 699110"/>
                  <a:gd name="connsiteY166" fmla="*/ 658424 h 699342"/>
                  <a:gd name="connsiteX167" fmla="*/ 415467 w 699110"/>
                  <a:gd name="connsiteY167" fmla="*/ 673303 h 699342"/>
                  <a:gd name="connsiteX168" fmla="*/ 425697 w 699110"/>
                  <a:gd name="connsiteY168" fmla="*/ 688183 h 699342"/>
                  <a:gd name="connsiteX169" fmla="*/ 432207 w 699110"/>
                  <a:gd name="connsiteY169" fmla="*/ 694693 h 699342"/>
                  <a:gd name="connsiteX170" fmla="*/ 439647 w 699110"/>
                  <a:gd name="connsiteY170" fmla="*/ 698413 h 699342"/>
                  <a:gd name="connsiteX171" fmla="*/ 447087 w 699110"/>
                  <a:gd name="connsiteY171" fmla="*/ 699343 h 699342"/>
                  <a:gd name="connsiteX172" fmla="*/ 457316 w 699110"/>
                  <a:gd name="connsiteY172" fmla="*/ 696553 h 699342"/>
                  <a:gd name="connsiteX173" fmla="*/ 472196 w 699110"/>
                  <a:gd name="connsiteY173" fmla="*/ 682603 h 699342"/>
                  <a:gd name="connsiteX174" fmla="*/ 474986 w 699110"/>
                  <a:gd name="connsiteY174" fmla="*/ 674233 h 699342"/>
                  <a:gd name="connsiteX175" fmla="*/ 475916 w 699110"/>
                  <a:gd name="connsiteY175" fmla="*/ 663074 h 699342"/>
                  <a:gd name="connsiteX176" fmla="*/ 475916 w 699110"/>
                  <a:gd name="connsiteY176" fmla="*/ 646334 h 699342"/>
                  <a:gd name="connsiteX177" fmla="*/ 483355 w 699110"/>
                  <a:gd name="connsiteY177" fmla="*/ 650054 h 699342"/>
                  <a:gd name="connsiteX178" fmla="*/ 489865 w 699110"/>
                  <a:gd name="connsiteY178" fmla="*/ 652844 h 699342"/>
                  <a:gd name="connsiteX179" fmla="*/ 499165 w 699110"/>
                  <a:gd name="connsiteY179" fmla="*/ 652844 h 699342"/>
                  <a:gd name="connsiteX180" fmla="*/ 515905 w 699110"/>
                  <a:gd name="connsiteY180" fmla="*/ 646334 h 699342"/>
                  <a:gd name="connsiteX181" fmla="*/ 527995 w 699110"/>
                  <a:gd name="connsiteY181" fmla="*/ 634245 h 699342"/>
                  <a:gd name="connsiteX182" fmla="*/ 532645 w 699110"/>
                  <a:gd name="connsiteY182" fmla="*/ 617505 h 699342"/>
                  <a:gd name="connsiteX183" fmla="*/ 531714 w 699110"/>
                  <a:gd name="connsiteY183" fmla="*/ 600765 h 699342"/>
                  <a:gd name="connsiteX184" fmla="*/ 527064 w 699110"/>
                  <a:gd name="connsiteY184" fmla="*/ 584026 h 699342"/>
                  <a:gd name="connsiteX185" fmla="*/ 508465 w 699110"/>
                  <a:gd name="connsiteY185" fmla="*/ 546827 h 699342"/>
                  <a:gd name="connsiteX186" fmla="*/ 483355 w 699110"/>
                  <a:gd name="connsiteY186" fmla="*/ 509628 h 699342"/>
                  <a:gd name="connsiteX187" fmla="*/ 486146 w 699110"/>
                  <a:gd name="connsiteY187" fmla="*/ 511487 h 699342"/>
                  <a:gd name="connsiteX188" fmla="*/ 510325 w 699110"/>
                  <a:gd name="connsiteY188" fmla="*/ 527297 h 699342"/>
                  <a:gd name="connsiteX189" fmla="*/ 536364 w 699110"/>
                  <a:gd name="connsiteY189" fmla="*/ 542177 h 699342"/>
                  <a:gd name="connsiteX190" fmla="*/ 564264 w 699110"/>
                  <a:gd name="connsiteY190" fmla="*/ 554266 h 699342"/>
                  <a:gd name="connsiteX191" fmla="*/ 593093 w 699110"/>
                  <a:gd name="connsiteY191" fmla="*/ 561706 h 699342"/>
                  <a:gd name="connsiteX192" fmla="*/ 637732 w 699110"/>
                  <a:gd name="connsiteY192" fmla="*/ 554266 h 699342"/>
                  <a:gd name="connsiteX193" fmla="*/ 647032 w 699110"/>
                  <a:gd name="connsiteY193" fmla="*/ 541247 h 699342"/>
                  <a:gd name="connsiteX194" fmla="*/ 647961 w 699110"/>
                  <a:gd name="connsiteY194" fmla="*/ 525437 h 699342"/>
                  <a:gd name="connsiteX195" fmla="*/ 645172 w 699110"/>
                  <a:gd name="connsiteY195" fmla="*/ 517067 h 699342"/>
                  <a:gd name="connsiteX196" fmla="*/ 643312 w 699110"/>
                  <a:gd name="connsiteY196" fmla="*/ 512418 h 699342"/>
                  <a:gd name="connsiteX197" fmla="*/ 654471 w 699110"/>
                  <a:gd name="connsiteY197" fmla="*/ 515207 h 699342"/>
                  <a:gd name="connsiteX198" fmla="*/ 671211 w 699110"/>
                  <a:gd name="connsiteY198" fmla="*/ 514278 h 699342"/>
                  <a:gd name="connsiteX199" fmla="*/ 675861 w 699110"/>
                  <a:gd name="connsiteY199" fmla="*/ 512418 h 699342"/>
                  <a:gd name="connsiteX200" fmla="*/ 680511 w 699110"/>
                  <a:gd name="connsiteY200" fmla="*/ 509628 h 699342"/>
                  <a:gd name="connsiteX201" fmla="*/ 687950 w 699110"/>
                  <a:gd name="connsiteY201" fmla="*/ 502188 h 699342"/>
                  <a:gd name="connsiteX202" fmla="*/ 692600 w 699110"/>
                  <a:gd name="connsiteY202" fmla="*/ 491958 h 699342"/>
                  <a:gd name="connsiteX203" fmla="*/ 693531 w 699110"/>
                  <a:gd name="connsiteY203" fmla="*/ 481728 h 699342"/>
                  <a:gd name="connsiteX204" fmla="*/ 692600 w 699110"/>
                  <a:gd name="connsiteY204" fmla="*/ 476148 h 699342"/>
                  <a:gd name="connsiteX205" fmla="*/ 693531 w 699110"/>
                  <a:gd name="connsiteY205" fmla="*/ 473358 h 699342"/>
                  <a:gd name="connsiteX206" fmla="*/ 553104 w 699110"/>
                  <a:gd name="connsiteY206" fmla="*/ 153446 h 699342"/>
                  <a:gd name="connsiteX207" fmla="*/ 574494 w 699110"/>
                  <a:gd name="connsiteY207" fmla="*/ 149726 h 699342"/>
                  <a:gd name="connsiteX208" fmla="*/ 575423 w 699110"/>
                  <a:gd name="connsiteY208" fmla="*/ 149726 h 699342"/>
                  <a:gd name="connsiteX209" fmla="*/ 590303 w 699110"/>
                  <a:gd name="connsiteY209" fmla="*/ 151586 h 699342"/>
                  <a:gd name="connsiteX210" fmla="*/ 603323 w 699110"/>
                  <a:gd name="connsiteY210" fmla="*/ 156236 h 699342"/>
                  <a:gd name="connsiteX211" fmla="*/ 612622 w 699110"/>
                  <a:gd name="connsiteY211" fmla="*/ 162746 h 699342"/>
                  <a:gd name="connsiteX212" fmla="*/ 617272 w 699110"/>
                  <a:gd name="connsiteY212" fmla="*/ 168326 h 699342"/>
                  <a:gd name="connsiteX213" fmla="*/ 620062 w 699110"/>
                  <a:gd name="connsiteY213" fmla="*/ 173906 h 699342"/>
                  <a:gd name="connsiteX214" fmla="*/ 620992 w 699110"/>
                  <a:gd name="connsiteY214" fmla="*/ 179486 h 699342"/>
                  <a:gd name="connsiteX215" fmla="*/ 620062 w 699110"/>
                  <a:gd name="connsiteY215" fmla="*/ 186925 h 699342"/>
                  <a:gd name="connsiteX216" fmla="*/ 616343 w 699110"/>
                  <a:gd name="connsiteY216" fmla="*/ 195295 h 699342"/>
                  <a:gd name="connsiteX217" fmla="*/ 613552 w 699110"/>
                  <a:gd name="connsiteY217" fmla="*/ 199945 h 699342"/>
                  <a:gd name="connsiteX218" fmla="*/ 613552 w 699110"/>
                  <a:gd name="connsiteY218" fmla="*/ 209245 h 699342"/>
                  <a:gd name="connsiteX219" fmla="*/ 616343 w 699110"/>
                  <a:gd name="connsiteY219" fmla="*/ 211105 h 699342"/>
                  <a:gd name="connsiteX220" fmla="*/ 618202 w 699110"/>
                  <a:gd name="connsiteY220" fmla="*/ 211105 h 699342"/>
                  <a:gd name="connsiteX221" fmla="*/ 619132 w 699110"/>
                  <a:gd name="connsiteY221" fmla="*/ 211105 h 699342"/>
                  <a:gd name="connsiteX222" fmla="*/ 622852 w 699110"/>
                  <a:gd name="connsiteY222" fmla="*/ 210175 h 699342"/>
                  <a:gd name="connsiteX223" fmla="*/ 644242 w 699110"/>
                  <a:gd name="connsiteY223" fmla="*/ 206455 h 699342"/>
                  <a:gd name="connsiteX224" fmla="*/ 656331 w 699110"/>
                  <a:gd name="connsiteY224" fmla="*/ 207385 h 699342"/>
                  <a:gd name="connsiteX225" fmla="*/ 661911 w 699110"/>
                  <a:gd name="connsiteY225" fmla="*/ 209245 h 699342"/>
                  <a:gd name="connsiteX226" fmla="*/ 665631 w 699110"/>
                  <a:gd name="connsiteY226" fmla="*/ 211105 h 699342"/>
                  <a:gd name="connsiteX227" fmla="*/ 667491 w 699110"/>
                  <a:gd name="connsiteY227" fmla="*/ 212965 h 699342"/>
                  <a:gd name="connsiteX228" fmla="*/ 668421 w 699110"/>
                  <a:gd name="connsiteY228" fmla="*/ 214825 h 699342"/>
                  <a:gd name="connsiteX229" fmla="*/ 668421 w 699110"/>
                  <a:gd name="connsiteY229" fmla="*/ 217615 h 699342"/>
                  <a:gd name="connsiteX230" fmla="*/ 667491 w 699110"/>
                  <a:gd name="connsiteY230" fmla="*/ 221335 h 699342"/>
                  <a:gd name="connsiteX231" fmla="*/ 665631 w 699110"/>
                  <a:gd name="connsiteY231" fmla="*/ 226914 h 699342"/>
                  <a:gd name="connsiteX232" fmla="*/ 658192 w 699110"/>
                  <a:gd name="connsiteY232" fmla="*/ 237144 h 699342"/>
                  <a:gd name="connsiteX233" fmla="*/ 647032 w 699110"/>
                  <a:gd name="connsiteY233" fmla="*/ 247374 h 699342"/>
                  <a:gd name="connsiteX234" fmla="*/ 644242 w 699110"/>
                  <a:gd name="connsiteY234" fmla="*/ 253884 h 699342"/>
                  <a:gd name="connsiteX235" fmla="*/ 646101 w 699110"/>
                  <a:gd name="connsiteY235" fmla="*/ 257604 h 699342"/>
                  <a:gd name="connsiteX236" fmla="*/ 650751 w 699110"/>
                  <a:gd name="connsiteY236" fmla="*/ 260394 h 699342"/>
                  <a:gd name="connsiteX237" fmla="*/ 662841 w 699110"/>
                  <a:gd name="connsiteY237" fmla="*/ 265044 h 699342"/>
                  <a:gd name="connsiteX238" fmla="*/ 667491 w 699110"/>
                  <a:gd name="connsiteY238" fmla="*/ 268763 h 699342"/>
                  <a:gd name="connsiteX239" fmla="*/ 670281 w 699110"/>
                  <a:gd name="connsiteY239" fmla="*/ 271553 h 699342"/>
                  <a:gd name="connsiteX240" fmla="*/ 672141 w 699110"/>
                  <a:gd name="connsiteY240" fmla="*/ 275273 h 699342"/>
                  <a:gd name="connsiteX241" fmla="*/ 673071 w 699110"/>
                  <a:gd name="connsiteY241" fmla="*/ 279923 h 699342"/>
                  <a:gd name="connsiteX242" fmla="*/ 672141 w 699110"/>
                  <a:gd name="connsiteY242" fmla="*/ 286433 h 699342"/>
                  <a:gd name="connsiteX243" fmla="*/ 667491 w 699110"/>
                  <a:gd name="connsiteY243" fmla="*/ 298523 h 699342"/>
                  <a:gd name="connsiteX244" fmla="*/ 652611 w 699110"/>
                  <a:gd name="connsiteY244" fmla="*/ 318052 h 699342"/>
                  <a:gd name="connsiteX245" fmla="*/ 634012 w 699110"/>
                  <a:gd name="connsiteY245" fmla="*/ 333862 h 699342"/>
                  <a:gd name="connsiteX246" fmla="*/ 588443 w 699110"/>
                  <a:gd name="connsiteY246" fmla="*/ 354321 h 699342"/>
                  <a:gd name="connsiteX247" fmla="*/ 481496 w 699110"/>
                  <a:gd name="connsiteY247" fmla="*/ 370131 h 699342"/>
                  <a:gd name="connsiteX248" fmla="*/ 480566 w 699110"/>
                  <a:gd name="connsiteY248" fmla="*/ 370131 h 699342"/>
                  <a:gd name="connsiteX249" fmla="*/ 463826 w 699110"/>
                  <a:gd name="connsiteY249" fmla="*/ 370131 h 699342"/>
                  <a:gd name="connsiteX250" fmla="*/ 448016 w 699110"/>
                  <a:gd name="connsiteY250" fmla="*/ 370131 h 699342"/>
                  <a:gd name="connsiteX251" fmla="*/ 420117 w 699110"/>
                  <a:gd name="connsiteY251" fmla="*/ 368271 h 699342"/>
                  <a:gd name="connsiteX252" fmla="*/ 420117 w 699110"/>
                  <a:gd name="connsiteY252" fmla="*/ 368271 h 699342"/>
                  <a:gd name="connsiteX253" fmla="*/ 420117 w 699110"/>
                  <a:gd name="connsiteY253" fmla="*/ 368271 h 699342"/>
                  <a:gd name="connsiteX254" fmla="*/ 417327 w 699110"/>
                  <a:gd name="connsiteY254" fmla="*/ 345022 h 699342"/>
                  <a:gd name="connsiteX255" fmla="*/ 417327 w 699110"/>
                  <a:gd name="connsiteY255" fmla="*/ 344092 h 699342"/>
                  <a:gd name="connsiteX256" fmla="*/ 417327 w 699110"/>
                  <a:gd name="connsiteY256" fmla="*/ 344092 h 699342"/>
                  <a:gd name="connsiteX257" fmla="*/ 417327 w 699110"/>
                  <a:gd name="connsiteY257" fmla="*/ 344092 h 699342"/>
                  <a:gd name="connsiteX258" fmla="*/ 491725 w 699110"/>
                  <a:gd name="connsiteY258" fmla="*/ 315262 h 699342"/>
                  <a:gd name="connsiteX259" fmla="*/ 530785 w 699110"/>
                  <a:gd name="connsiteY259" fmla="*/ 292943 h 699342"/>
                  <a:gd name="connsiteX260" fmla="*/ 538224 w 699110"/>
                  <a:gd name="connsiteY260" fmla="*/ 288293 h 699342"/>
                  <a:gd name="connsiteX261" fmla="*/ 547524 w 699110"/>
                  <a:gd name="connsiteY261" fmla="*/ 282713 h 699342"/>
                  <a:gd name="connsiteX262" fmla="*/ 567053 w 699110"/>
                  <a:gd name="connsiteY262" fmla="*/ 270623 h 699342"/>
                  <a:gd name="connsiteX263" fmla="*/ 568913 w 699110"/>
                  <a:gd name="connsiteY263" fmla="*/ 264113 h 699342"/>
                  <a:gd name="connsiteX264" fmla="*/ 564264 w 699110"/>
                  <a:gd name="connsiteY264" fmla="*/ 260394 h 699342"/>
                  <a:gd name="connsiteX265" fmla="*/ 562403 w 699110"/>
                  <a:gd name="connsiteY265" fmla="*/ 260394 h 699342"/>
                  <a:gd name="connsiteX266" fmla="*/ 520554 w 699110"/>
                  <a:gd name="connsiteY266" fmla="*/ 283643 h 699342"/>
                  <a:gd name="connsiteX267" fmla="*/ 519625 w 699110"/>
                  <a:gd name="connsiteY267" fmla="*/ 284573 h 699342"/>
                  <a:gd name="connsiteX268" fmla="*/ 518695 w 699110"/>
                  <a:gd name="connsiteY268" fmla="*/ 285503 h 699342"/>
                  <a:gd name="connsiteX269" fmla="*/ 514975 w 699110"/>
                  <a:gd name="connsiteY269" fmla="*/ 287363 h 699342"/>
                  <a:gd name="connsiteX270" fmla="*/ 474056 w 699110"/>
                  <a:gd name="connsiteY270" fmla="*/ 310612 h 699342"/>
                  <a:gd name="connsiteX271" fmla="*/ 418257 w 699110"/>
                  <a:gd name="connsiteY271" fmla="*/ 332932 h 699342"/>
                  <a:gd name="connsiteX272" fmla="*/ 413607 w 699110"/>
                  <a:gd name="connsiteY272" fmla="*/ 333862 h 699342"/>
                  <a:gd name="connsiteX273" fmla="*/ 413607 w 699110"/>
                  <a:gd name="connsiteY273" fmla="*/ 333862 h 699342"/>
                  <a:gd name="connsiteX274" fmla="*/ 413607 w 699110"/>
                  <a:gd name="connsiteY274" fmla="*/ 333862 h 699342"/>
                  <a:gd name="connsiteX275" fmla="*/ 413607 w 699110"/>
                  <a:gd name="connsiteY275" fmla="*/ 333862 h 699342"/>
                  <a:gd name="connsiteX276" fmla="*/ 403378 w 699110"/>
                  <a:gd name="connsiteY276" fmla="*/ 317122 h 699342"/>
                  <a:gd name="connsiteX277" fmla="*/ 403378 w 699110"/>
                  <a:gd name="connsiteY277" fmla="*/ 317122 h 699342"/>
                  <a:gd name="connsiteX278" fmla="*/ 403378 w 699110"/>
                  <a:gd name="connsiteY278" fmla="*/ 317122 h 699342"/>
                  <a:gd name="connsiteX279" fmla="*/ 408957 w 699110"/>
                  <a:gd name="connsiteY279" fmla="*/ 312472 h 699342"/>
                  <a:gd name="connsiteX280" fmla="*/ 422907 w 699110"/>
                  <a:gd name="connsiteY280" fmla="*/ 298523 h 699342"/>
                  <a:gd name="connsiteX281" fmla="*/ 448016 w 699110"/>
                  <a:gd name="connsiteY281" fmla="*/ 266904 h 699342"/>
                  <a:gd name="connsiteX282" fmla="*/ 470336 w 699110"/>
                  <a:gd name="connsiteY282" fmla="*/ 235284 h 699342"/>
                  <a:gd name="connsiteX283" fmla="*/ 474986 w 699110"/>
                  <a:gd name="connsiteY283" fmla="*/ 227844 h 699342"/>
                  <a:gd name="connsiteX284" fmla="*/ 476846 w 699110"/>
                  <a:gd name="connsiteY284" fmla="*/ 225985 h 699342"/>
                  <a:gd name="connsiteX285" fmla="*/ 488005 w 699110"/>
                  <a:gd name="connsiteY285" fmla="*/ 210175 h 699342"/>
                  <a:gd name="connsiteX286" fmla="*/ 493585 w 699110"/>
                  <a:gd name="connsiteY286" fmla="*/ 202735 h 699342"/>
                  <a:gd name="connsiteX287" fmla="*/ 511255 w 699110"/>
                  <a:gd name="connsiteY287" fmla="*/ 176696 h 699342"/>
                  <a:gd name="connsiteX288" fmla="*/ 511255 w 699110"/>
                  <a:gd name="connsiteY288" fmla="*/ 176696 h 699342"/>
                  <a:gd name="connsiteX289" fmla="*/ 511255 w 699110"/>
                  <a:gd name="connsiteY289" fmla="*/ 176696 h 699342"/>
                  <a:gd name="connsiteX290" fmla="*/ 511255 w 699110"/>
                  <a:gd name="connsiteY290" fmla="*/ 176696 h 699342"/>
                  <a:gd name="connsiteX291" fmla="*/ 511255 w 699110"/>
                  <a:gd name="connsiteY291" fmla="*/ 176696 h 699342"/>
                  <a:gd name="connsiteX292" fmla="*/ 515905 w 699110"/>
                  <a:gd name="connsiteY292" fmla="*/ 173906 h 699342"/>
                  <a:gd name="connsiteX293" fmla="*/ 553104 w 699110"/>
                  <a:gd name="connsiteY293" fmla="*/ 153446 h 699342"/>
                  <a:gd name="connsiteX294" fmla="*/ 371758 w 699110"/>
                  <a:gd name="connsiteY294" fmla="*/ 66028 h 699342"/>
                  <a:gd name="connsiteX295" fmla="*/ 371758 w 699110"/>
                  <a:gd name="connsiteY295" fmla="*/ 66028 h 699342"/>
                  <a:gd name="connsiteX296" fmla="*/ 371758 w 699110"/>
                  <a:gd name="connsiteY296" fmla="*/ 66028 h 699342"/>
                  <a:gd name="connsiteX297" fmla="*/ 371758 w 699110"/>
                  <a:gd name="connsiteY297" fmla="*/ 66028 h 699342"/>
                  <a:gd name="connsiteX298" fmla="*/ 327119 w 699110"/>
                  <a:gd name="connsiteY298" fmla="*/ 183206 h 699342"/>
                  <a:gd name="connsiteX299" fmla="*/ 327119 w 699110"/>
                  <a:gd name="connsiteY299" fmla="*/ 181346 h 699342"/>
                  <a:gd name="connsiteX300" fmla="*/ 332700 w 699110"/>
                  <a:gd name="connsiteY300" fmla="*/ 148796 h 699342"/>
                  <a:gd name="connsiteX301" fmla="*/ 336419 w 699110"/>
                  <a:gd name="connsiteY301" fmla="*/ 130197 h 699342"/>
                  <a:gd name="connsiteX302" fmla="*/ 345719 w 699110"/>
                  <a:gd name="connsiteY302" fmla="*/ 101367 h 699342"/>
                  <a:gd name="connsiteX303" fmla="*/ 359669 w 699110"/>
                  <a:gd name="connsiteY303" fmla="*/ 75328 h 699342"/>
                  <a:gd name="connsiteX304" fmla="*/ 366179 w 699110"/>
                  <a:gd name="connsiteY304" fmla="*/ 68818 h 699342"/>
                  <a:gd name="connsiteX305" fmla="*/ 369899 w 699110"/>
                  <a:gd name="connsiteY305" fmla="*/ 66958 h 699342"/>
                  <a:gd name="connsiteX306" fmla="*/ 370828 w 699110"/>
                  <a:gd name="connsiteY306" fmla="*/ 66958 h 699342"/>
                  <a:gd name="connsiteX307" fmla="*/ 370828 w 699110"/>
                  <a:gd name="connsiteY307" fmla="*/ 66958 h 699342"/>
                  <a:gd name="connsiteX308" fmla="*/ 372688 w 699110"/>
                  <a:gd name="connsiteY308" fmla="*/ 66958 h 699342"/>
                  <a:gd name="connsiteX309" fmla="*/ 373618 w 699110"/>
                  <a:gd name="connsiteY309" fmla="*/ 66958 h 699342"/>
                  <a:gd name="connsiteX310" fmla="*/ 374549 w 699110"/>
                  <a:gd name="connsiteY310" fmla="*/ 66958 h 699342"/>
                  <a:gd name="connsiteX311" fmla="*/ 376408 w 699110"/>
                  <a:gd name="connsiteY311" fmla="*/ 67889 h 699342"/>
                  <a:gd name="connsiteX312" fmla="*/ 380128 w 699110"/>
                  <a:gd name="connsiteY312" fmla="*/ 69748 h 699342"/>
                  <a:gd name="connsiteX313" fmla="*/ 384778 w 699110"/>
                  <a:gd name="connsiteY313" fmla="*/ 75328 h 699342"/>
                  <a:gd name="connsiteX314" fmla="*/ 386638 w 699110"/>
                  <a:gd name="connsiteY314" fmla="*/ 78118 h 699342"/>
                  <a:gd name="connsiteX315" fmla="*/ 394078 w 699110"/>
                  <a:gd name="connsiteY315" fmla="*/ 82768 h 699342"/>
                  <a:gd name="connsiteX316" fmla="*/ 401518 w 699110"/>
                  <a:gd name="connsiteY316" fmla="*/ 78118 h 699342"/>
                  <a:gd name="connsiteX317" fmla="*/ 408957 w 699110"/>
                  <a:gd name="connsiteY317" fmla="*/ 64168 h 699342"/>
                  <a:gd name="connsiteX318" fmla="*/ 409888 w 699110"/>
                  <a:gd name="connsiteY318" fmla="*/ 62309 h 699342"/>
                  <a:gd name="connsiteX319" fmla="*/ 411748 w 699110"/>
                  <a:gd name="connsiteY319" fmla="*/ 57659 h 699342"/>
                  <a:gd name="connsiteX320" fmla="*/ 424767 w 699110"/>
                  <a:gd name="connsiteY320" fmla="*/ 35339 h 699342"/>
                  <a:gd name="connsiteX321" fmla="*/ 433137 w 699110"/>
                  <a:gd name="connsiteY321" fmla="*/ 26969 h 699342"/>
                  <a:gd name="connsiteX322" fmla="*/ 438717 w 699110"/>
                  <a:gd name="connsiteY322" fmla="*/ 24179 h 699342"/>
                  <a:gd name="connsiteX323" fmla="*/ 442437 w 699110"/>
                  <a:gd name="connsiteY323" fmla="*/ 23249 h 699342"/>
                  <a:gd name="connsiteX324" fmla="*/ 444297 w 699110"/>
                  <a:gd name="connsiteY324" fmla="*/ 23249 h 699342"/>
                  <a:gd name="connsiteX325" fmla="*/ 447087 w 699110"/>
                  <a:gd name="connsiteY325" fmla="*/ 23249 h 699342"/>
                  <a:gd name="connsiteX326" fmla="*/ 451737 w 699110"/>
                  <a:gd name="connsiteY326" fmla="*/ 24179 h 699342"/>
                  <a:gd name="connsiteX327" fmla="*/ 454526 w 699110"/>
                  <a:gd name="connsiteY327" fmla="*/ 26040 h 699342"/>
                  <a:gd name="connsiteX328" fmla="*/ 456386 w 699110"/>
                  <a:gd name="connsiteY328" fmla="*/ 27899 h 699342"/>
                  <a:gd name="connsiteX329" fmla="*/ 458246 w 699110"/>
                  <a:gd name="connsiteY329" fmla="*/ 31619 h 699342"/>
                  <a:gd name="connsiteX330" fmla="*/ 460106 w 699110"/>
                  <a:gd name="connsiteY330" fmla="*/ 39989 h 699342"/>
                  <a:gd name="connsiteX331" fmla="*/ 460106 w 699110"/>
                  <a:gd name="connsiteY331" fmla="*/ 62309 h 699342"/>
                  <a:gd name="connsiteX332" fmla="*/ 461036 w 699110"/>
                  <a:gd name="connsiteY332" fmla="*/ 87418 h 699342"/>
                  <a:gd name="connsiteX333" fmla="*/ 465686 w 699110"/>
                  <a:gd name="connsiteY333" fmla="*/ 93928 h 699342"/>
                  <a:gd name="connsiteX334" fmla="*/ 471266 w 699110"/>
                  <a:gd name="connsiteY334" fmla="*/ 95788 h 699342"/>
                  <a:gd name="connsiteX335" fmla="*/ 475916 w 699110"/>
                  <a:gd name="connsiteY335" fmla="*/ 93928 h 699342"/>
                  <a:gd name="connsiteX336" fmla="*/ 487076 w 699110"/>
                  <a:gd name="connsiteY336" fmla="*/ 87418 h 699342"/>
                  <a:gd name="connsiteX337" fmla="*/ 494515 w 699110"/>
                  <a:gd name="connsiteY337" fmla="*/ 85558 h 699342"/>
                  <a:gd name="connsiteX338" fmla="*/ 497305 w 699110"/>
                  <a:gd name="connsiteY338" fmla="*/ 85558 h 699342"/>
                  <a:gd name="connsiteX339" fmla="*/ 499165 w 699110"/>
                  <a:gd name="connsiteY339" fmla="*/ 85558 h 699342"/>
                  <a:gd name="connsiteX340" fmla="*/ 501955 w 699110"/>
                  <a:gd name="connsiteY340" fmla="*/ 86488 h 699342"/>
                  <a:gd name="connsiteX341" fmla="*/ 504745 w 699110"/>
                  <a:gd name="connsiteY341" fmla="*/ 88348 h 699342"/>
                  <a:gd name="connsiteX342" fmla="*/ 507535 w 699110"/>
                  <a:gd name="connsiteY342" fmla="*/ 91138 h 699342"/>
                  <a:gd name="connsiteX343" fmla="*/ 510325 w 699110"/>
                  <a:gd name="connsiteY343" fmla="*/ 95788 h 699342"/>
                  <a:gd name="connsiteX344" fmla="*/ 512185 w 699110"/>
                  <a:gd name="connsiteY344" fmla="*/ 104158 h 699342"/>
                  <a:gd name="connsiteX345" fmla="*/ 512185 w 699110"/>
                  <a:gd name="connsiteY345" fmla="*/ 115317 h 699342"/>
                  <a:gd name="connsiteX346" fmla="*/ 505675 w 699110"/>
                  <a:gd name="connsiteY346" fmla="*/ 136707 h 699342"/>
                  <a:gd name="connsiteX347" fmla="*/ 470336 w 699110"/>
                  <a:gd name="connsiteY347" fmla="*/ 194365 h 699342"/>
                  <a:gd name="connsiteX348" fmla="*/ 464756 w 699110"/>
                  <a:gd name="connsiteY348" fmla="*/ 201805 h 699342"/>
                  <a:gd name="connsiteX349" fmla="*/ 449876 w 699110"/>
                  <a:gd name="connsiteY349" fmla="*/ 223195 h 699342"/>
                  <a:gd name="connsiteX350" fmla="*/ 449876 w 699110"/>
                  <a:gd name="connsiteY350" fmla="*/ 224125 h 699342"/>
                  <a:gd name="connsiteX351" fmla="*/ 442437 w 699110"/>
                  <a:gd name="connsiteY351" fmla="*/ 235284 h 699342"/>
                  <a:gd name="connsiteX352" fmla="*/ 415467 w 699110"/>
                  <a:gd name="connsiteY352" fmla="*/ 272484 h 699342"/>
                  <a:gd name="connsiteX353" fmla="*/ 397798 w 699110"/>
                  <a:gd name="connsiteY353" fmla="*/ 293873 h 699342"/>
                  <a:gd name="connsiteX354" fmla="*/ 388498 w 699110"/>
                  <a:gd name="connsiteY354" fmla="*/ 304103 h 699342"/>
                  <a:gd name="connsiteX355" fmla="*/ 386638 w 699110"/>
                  <a:gd name="connsiteY355" fmla="*/ 305962 h 699342"/>
                  <a:gd name="connsiteX356" fmla="*/ 383848 w 699110"/>
                  <a:gd name="connsiteY356" fmla="*/ 308753 h 699342"/>
                  <a:gd name="connsiteX357" fmla="*/ 383848 w 699110"/>
                  <a:gd name="connsiteY357" fmla="*/ 308753 h 699342"/>
                  <a:gd name="connsiteX358" fmla="*/ 383848 w 699110"/>
                  <a:gd name="connsiteY358" fmla="*/ 308753 h 699342"/>
                  <a:gd name="connsiteX359" fmla="*/ 377338 w 699110"/>
                  <a:gd name="connsiteY359" fmla="*/ 304103 h 699342"/>
                  <a:gd name="connsiteX360" fmla="*/ 366179 w 699110"/>
                  <a:gd name="connsiteY360" fmla="*/ 298523 h 699342"/>
                  <a:gd name="connsiteX361" fmla="*/ 365249 w 699110"/>
                  <a:gd name="connsiteY361" fmla="*/ 297593 h 699342"/>
                  <a:gd name="connsiteX362" fmla="*/ 365249 w 699110"/>
                  <a:gd name="connsiteY362" fmla="*/ 297593 h 699342"/>
                  <a:gd name="connsiteX363" fmla="*/ 365249 w 699110"/>
                  <a:gd name="connsiteY363" fmla="*/ 297593 h 699342"/>
                  <a:gd name="connsiteX364" fmla="*/ 369899 w 699110"/>
                  <a:gd name="connsiteY364" fmla="*/ 274343 h 699342"/>
                  <a:gd name="connsiteX365" fmla="*/ 376408 w 699110"/>
                  <a:gd name="connsiteY365" fmla="*/ 251094 h 699342"/>
                  <a:gd name="connsiteX366" fmla="*/ 392218 w 699110"/>
                  <a:gd name="connsiteY366" fmla="*/ 209245 h 699342"/>
                  <a:gd name="connsiteX367" fmla="*/ 401518 w 699110"/>
                  <a:gd name="connsiteY367" fmla="*/ 188786 h 699342"/>
                  <a:gd name="connsiteX368" fmla="*/ 405238 w 699110"/>
                  <a:gd name="connsiteY368" fmla="*/ 181346 h 699342"/>
                  <a:gd name="connsiteX369" fmla="*/ 411748 w 699110"/>
                  <a:gd name="connsiteY369" fmla="*/ 166466 h 699342"/>
                  <a:gd name="connsiteX370" fmla="*/ 409888 w 699110"/>
                  <a:gd name="connsiteY370" fmla="*/ 156236 h 699342"/>
                  <a:gd name="connsiteX371" fmla="*/ 404307 w 699110"/>
                  <a:gd name="connsiteY371" fmla="*/ 154376 h 699342"/>
                  <a:gd name="connsiteX372" fmla="*/ 403378 w 699110"/>
                  <a:gd name="connsiteY372" fmla="*/ 154376 h 699342"/>
                  <a:gd name="connsiteX373" fmla="*/ 397798 w 699110"/>
                  <a:gd name="connsiteY373" fmla="*/ 157166 h 699342"/>
                  <a:gd name="connsiteX374" fmla="*/ 380128 w 699110"/>
                  <a:gd name="connsiteY374" fmla="*/ 189715 h 699342"/>
                  <a:gd name="connsiteX375" fmla="*/ 368039 w 699110"/>
                  <a:gd name="connsiteY375" fmla="*/ 225055 h 699342"/>
                  <a:gd name="connsiteX376" fmla="*/ 353159 w 699110"/>
                  <a:gd name="connsiteY376" fmla="*/ 290153 h 699342"/>
                  <a:gd name="connsiteX377" fmla="*/ 352229 w 699110"/>
                  <a:gd name="connsiteY377" fmla="*/ 293873 h 699342"/>
                  <a:gd name="connsiteX378" fmla="*/ 352229 w 699110"/>
                  <a:gd name="connsiteY378" fmla="*/ 293873 h 699342"/>
                  <a:gd name="connsiteX379" fmla="*/ 352229 w 699110"/>
                  <a:gd name="connsiteY379" fmla="*/ 293873 h 699342"/>
                  <a:gd name="connsiteX380" fmla="*/ 348509 w 699110"/>
                  <a:gd name="connsiteY380" fmla="*/ 292943 h 699342"/>
                  <a:gd name="connsiteX381" fmla="*/ 329909 w 699110"/>
                  <a:gd name="connsiteY381" fmla="*/ 290153 h 699342"/>
                  <a:gd name="connsiteX382" fmla="*/ 327119 w 699110"/>
                  <a:gd name="connsiteY382" fmla="*/ 290153 h 699342"/>
                  <a:gd name="connsiteX383" fmla="*/ 320609 w 699110"/>
                  <a:gd name="connsiteY383" fmla="*/ 290153 h 699342"/>
                  <a:gd name="connsiteX384" fmla="*/ 320609 w 699110"/>
                  <a:gd name="connsiteY384" fmla="*/ 290153 h 699342"/>
                  <a:gd name="connsiteX385" fmla="*/ 327119 w 699110"/>
                  <a:gd name="connsiteY385" fmla="*/ 183206 h 699342"/>
                  <a:gd name="connsiteX386" fmla="*/ 126245 w 699110"/>
                  <a:gd name="connsiteY386" fmla="*/ 159026 h 699342"/>
                  <a:gd name="connsiteX387" fmla="*/ 121595 w 699110"/>
                  <a:gd name="connsiteY387" fmla="*/ 142287 h 699342"/>
                  <a:gd name="connsiteX388" fmla="*/ 121595 w 699110"/>
                  <a:gd name="connsiteY388" fmla="*/ 132987 h 699342"/>
                  <a:gd name="connsiteX389" fmla="*/ 123455 w 699110"/>
                  <a:gd name="connsiteY389" fmla="*/ 126477 h 699342"/>
                  <a:gd name="connsiteX390" fmla="*/ 126245 w 699110"/>
                  <a:gd name="connsiteY390" fmla="*/ 121827 h 699342"/>
                  <a:gd name="connsiteX391" fmla="*/ 129964 w 699110"/>
                  <a:gd name="connsiteY391" fmla="*/ 118107 h 699342"/>
                  <a:gd name="connsiteX392" fmla="*/ 136474 w 699110"/>
                  <a:gd name="connsiteY392" fmla="*/ 114387 h 699342"/>
                  <a:gd name="connsiteX393" fmla="*/ 147634 w 699110"/>
                  <a:gd name="connsiteY393" fmla="*/ 111597 h 699342"/>
                  <a:gd name="connsiteX394" fmla="*/ 159723 w 699110"/>
                  <a:gd name="connsiteY394" fmla="*/ 110667 h 699342"/>
                  <a:gd name="connsiteX395" fmla="*/ 165304 w 699110"/>
                  <a:gd name="connsiteY395" fmla="*/ 110667 h 699342"/>
                  <a:gd name="connsiteX396" fmla="*/ 169023 w 699110"/>
                  <a:gd name="connsiteY396" fmla="*/ 108807 h 699342"/>
                  <a:gd name="connsiteX397" fmla="*/ 170883 w 699110"/>
                  <a:gd name="connsiteY397" fmla="*/ 103228 h 699342"/>
                  <a:gd name="connsiteX398" fmla="*/ 168093 w 699110"/>
                  <a:gd name="connsiteY398" fmla="*/ 90208 h 699342"/>
                  <a:gd name="connsiteX399" fmla="*/ 164373 w 699110"/>
                  <a:gd name="connsiteY399" fmla="*/ 72538 h 699342"/>
                  <a:gd name="connsiteX400" fmla="*/ 164373 w 699110"/>
                  <a:gd name="connsiteY400" fmla="*/ 63239 h 699342"/>
                  <a:gd name="connsiteX401" fmla="*/ 165304 w 699110"/>
                  <a:gd name="connsiteY401" fmla="*/ 59518 h 699342"/>
                  <a:gd name="connsiteX402" fmla="*/ 166233 w 699110"/>
                  <a:gd name="connsiteY402" fmla="*/ 57659 h 699342"/>
                  <a:gd name="connsiteX403" fmla="*/ 168093 w 699110"/>
                  <a:gd name="connsiteY403" fmla="*/ 55799 h 699342"/>
                  <a:gd name="connsiteX404" fmla="*/ 170883 w 699110"/>
                  <a:gd name="connsiteY404" fmla="*/ 54869 h 699342"/>
                  <a:gd name="connsiteX405" fmla="*/ 176463 w 699110"/>
                  <a:gd name="connsiteY405" fmla="*/ 53009 h 699342"/>
                  <a:gd name="connsiteX406" fmla="*/ 181113 w 699110"/>
                  <a:gd name="connsiteY406" fmla="*/ 53009 h 699342"/>
                  <a:gd name="connsiteX407" fmla="*/ 185763 w 699110"/>
                  <a:gd name="connsiteY407" fmla="*/ 53009 h 699342"/>
                  <a:gd name="connsiteX408" fmla="*/ 191343 w 699110"/>
                  <a:gd name="connsiteY408" fmla="*/ 54869 h 699342"/>
                  <a:gd name="connsiteX409" fmla="*/ 199712 w 699110"/>
                  <a:gd name="connsiteY409" fmla="*/ 59518 h 699342"/>
                  <a:gd name="connsiteX410" fmla="*/ 218312 w 699110"/>
                  <a:gd name="connsiteY410" fmla="*/ 79048 h 699342"/>
                  <a:gd name="connsiteX411" fmla="*/ 220172 w 699110"/>
                  <a:gd name="connsiteY411" fmla="*/ 81838 h 699342"/>
                  <a:gd name="connsiteX412" fmla="*/ 222962 w 699110"/>
                  <a:gd name="connsiteY412" fmla="*/ 84628 h 699342"/>
                  <a:gd name="connsiteX413" fmla="*/ 227612 w 699110"/>
                  <a:gd name="connsiteY413" fmla="*/ 85558 h 699342"/>
                  <a:gd name="connsiteX414" fmla="*/ 232262 w 699110"/>
                  <a:gd name="connsiteY414" fmla="*/ 84628 h 699342"/>
                  <a:gd name="connsiteX415" fmla="*/ 235982 w 699110"/>
                  <a:gd name="connsiteY415" fmla="*/ 79048 h 699342"/>
                  <a:gd name="connsiteX416" fmla="*/ 236911 w 699110"/>
                  <a:gd name="connsiteY416" fmla="*/ 77188 h 699342"/>
                  <a:gd name="connsiteX417" fmla="*/ 242492 w 699110"/>
                  <a:gd name="connsiteY417" fmla="*/ 66958 h 699342"/>
                  <a:gd name="connsiteX418" fmla="*/ 248071 w 699110"/>
                  <a:gd name="connsiteY418" fmla="*/ 61379 h 699342"/>
                  <a:gd name="connsiteX419" fmla="*/ 253651 w 699110"/>
                  <a:gd name="connsiteY419" fmla="*/ 58589 h 699342"/>
                  <a:gd name="connsiteX420" fmla="*/ 260161 w 699110"/>
                  <a:gd name="connsiteY420" fmla="*/ 56729 h 699342"/>
                  <a:gd name="connsiteX421" fmla="*/ 263881 w 699110"/>
                  <a:gd name="connsiteY421" fmla="*/ 56729 h 699342"/>
                  <a:gd name="connsiteX422" fmla="*/ 267601 w 699110"/>
                  <a:gd name="connsiteY422" fmla="*/ 56729 h 699342"/>
                  <a:gd name="connsiteX423" fmla="*/ 276901 w 699110"/>
                  <a:gd name="connsiteY423" fmla="*/ 59518 h 699342"/>
                  <a:gd name="connsiteX424" fmla="*/ 288060 w 699110"/>
                  <a:gd name="connsiteY424" fmla="*/ 66028 h 699342"/>
                  <a:gd name="connsiteX425" fmla="*/ 298290 w 699110"/>
                  <a:gd name="connsiteY425" fmla="*/ 76258 h 699342"/>
                  <a:gd name="connsiteX426" fmla="*/ 307590 w 699110"/>
                  <a:gd name="connsiteY426" fmla="*/ 92998 h 699342"/>
                  <a:gd name="connsiteX427" fmla="*/ 315960 w 699110"/>
                  <a:gd name="connsiteY427" fmla="*/ 121827 h 699342"/>
                  <a:gd name="connsiteX428" fmla="*/ 316890 w 699110"/>
                  <a:gd name="connsiteY428" fmla="*/ 129267 h 699342"/>
                  <a:gd name="connsiteX429" fmla="*/ 316890 w 699110"/>
                  <a:gd name="connsiteY429" fmla="*/ 129267 h 699342"/>
                  <a:gd name="connsiteX430" fmla="*/ 317820 w 699110"/>
                  <a:gd name="connsiteY430" fmla="*/ 149726 h 699342"/>
                  <a:gd name="connsiteX431" fmla="*/ 317820 w 699110"/>
                  <a:gd name="connsiteY431" fmla="*/ 149726 h 699342"/>
                  <a:gd name="connsiteX432" fmla="*/ 317820 w 699110"/>
                  <a:gd name="connsiteY432" fmla="*/ 149726 h 699342"/>
                  <a:gd name="connsiteX433" fmla="*/ 317820 w 699110"/>
                  <a:gd name="connsiteY433" fmla="*/ 150656 h 699342"/>
                  <a:gd name="connsiteX434" fmla="*/ 317820 w 699110"/>
                  <a:gd name="connsiteY434" fmla="*/ 150656 h 699342"/>
                  <a:gd name="connsiteX435" fmla="*/ 312240 w 699110"/>
                  <a:gd name="connsiteY435" fmla="*/ 186925 h 699342"/>
                  <a:gd name="connsiteX436" fmla="*/ 310380 w 699110"/>
                  <a:gd name="connsiteY436" fmla="*/ 289223 h 699342"/>
                  <a:gd name="connsiteX437" fmla="*/ 310380 w 699110"/>
                  <a:gd name="connsiteY437" fmla="*/ 289223 h 699342"/>
                  <a:gd name="connsiteX438" fmla="*/ 310380 w 699110"/>
                  <a:gd name="connsiteY438" fmla="*/ 289223 h 699342"/>
                  <a:gd name="connsiteX439" fmla="*/ 304800 w 699110"/>
                  <a:gd name="connsiteY439" fmla="*/ 291083 h 699342"/>
                  <a:gd name="connsiteX440" fmla="*/ 304800 w 699110"/>
                  <a:gd name="connsiteY440" fmla="*/ 291083 h 699342"/>
                  <a:gd name="connsiteX441" fmla="*/ 304800 w 699110"/>
                  <a:gd name="connsiteY441" fmla="*/ 291083 h 699342"/>
                  <a:gd name="connsiteX442" fmla="*/ 304800 w 699110"/>
                  <a:gd name="connsiteY442" fmla="*/ 291083 h 699342"/>
                  <a:gd name="connsiteX443" fmla="*/ 304800 w 699110"/>
                  <a:gd name="connsiteY443" fmla="*/ 291083 h 699342"/>
                  <a:gd name="connsiteX444" fmla="*/ 304800 w 699110"/>
                  <a:gd name="connsiteY444" fmla="*/ 291083 h 699342"/>
                  <a:gd name="connsiteX445" fmla="*/ 304800 w 699110"/>
                  <a:gd name="connsiteY445" fmla="*/ 291083 h 699342"/>
                  <a:gd name="connsiteX446" fmla="*/ 281551 w 699110"/>
                  <a:gd name="connsiteY446" fmla="*/ 255744 h 699342"/>
                  <a:gd name="connsiteX447" fmla="*/ 276901 w 699110"/>
                  <a:gd name="connsiteY447" fmla="*/ 247374 h 699342"/>
                  <a:gd name="connsiteX448" fmla="*/ 276901 w 699110"/>
                  <a:gd name="connsiteY448" fmla="*/ 248304 h 699342"/>
                  <a:gd name="connsiteX449" fmla="*/ 254581 w 699110"/>
                  <a:gd name="connsiteY449" fmla="*/ 196225 h 699342"/>
                  <a:gd name="connsiteX450" fmla="*/ 239702 w 699110"/>
                  <a:gd name="connsiteY450" fmla="*/ 143216 h 699342"/>
                  <a:gd name="connsiteX451" fmla="*/ 236911 w 699110"/>
                  <a:gd name="connsiteY451" fmla="*/ 139497 h 699342"/>
                  <a:gd name="connsiteX452" fmla="*/ 230402 w 699110"/>
                  <a:gd name="connsiteY452" fmla="*/ 137637 h 699342"/>
                  <a:gd name="connsiteX453" fmla="*/ 229472 w 699110"/>
                  <a:gd name="connsiteY453" fmla="*/ 137637 h 699342"/>
                  <a:gd name="connsiteX454" fmla="*/ 222962 w 699110"/>
                  <a:gd name="connsiteY454" fmla="*/ 141357 h 699342"/>
                  <a:gd name="connsiteX455" fmla="*/ 221102 w 699110"/>
                  <a:gd name="connsiteY455" fmla="*/ 147866 h 699342"/>
                  <a:gd name="connsiteX456" fmla="*/ 248071 w 699110"/>
                  <a:gd name="connsiteY456" fmla="*/ 227844 h 699342"/>
                  <a:gd name="connsiteX457" fmla="*/ 268531 w 699110"/>
                  <a:gd name="connsiteY457" fmla="*/ 266904 h 699342"/>
                  <a:gd name="connsiteX458" fmla="*/ 290851 w 699110"/>
                  <a:gd name="connsiteY458" fmla="*/ 298523 h 699342"/>
                  <a:gd name="connsiteX459" fmla="*/ 290851 w 699110"/>
                  <a:gd name="connsiteY459" fmla="*/ 298523 h 699342"/>
                  <a:gd name="connsiteX460" fmla="*/ 290851 w 699110"/>
                  <a:gd name="connsiteY460" fmla="*/ 298523 h 699342"/>
                  <a:gd name="connsiteX461" fmla="*/ 290851 w 699110"/>
                  <a:gd name="connsiteY461" fmla="*/ 298523 h 699342"/>
                  <a:gd name="connsiteX462" fmla="*/ 279691 w 699110"/>
                  <a:gd name="connsiteY462" fmla="*/ 308753 h 699342"/>
                  <a:gd name="connsiteX463" fmla="*/ 279691 w 699110"/>
                  <a:gd name="connsiteY463" fmla="*/ 309683 h 699342"/>
                  <a:gd name="connsiteX464" fmla="*/ 279691 w 699110"/>
                  <a:gd name="connsiteY464" fmla="*/ 309683 h 699342"/>
                  <a:gd name="connsiteX465" fmla="*/ 279691 w 699110"/>
                  <a:gd name="connsiteY465" fmla="*/ 309683 h 699342"/>
                  <a:gd name="connsiteX466" fmla="*/ 208082 w 699110"/>
                  <a:gd name="connsiteY466" fmla="*/ 245514 h 699342"/>
                  <a:gd name="connsiteX467" fmla="*/ 169023 w 699110"/>
                  <a:gd name="connsiteY467" fmla="*/ 212035 h 699342"/>
                  <a:gd name="connsiteX468" fmla="*/ 154144 w 699110"/>
                  <a:gd name="connsiteY468" fmla="*/ 198085 h 699342"/>
                  <a:gd name="connsiteX469" fmla="*/ 143914 w 699110"/>
                  <a:gd name="connsiteY469" fmla="*/ 185995 h 699342"/>
                  <a:gd name="connsiteX470" fmla="*/ 126245 w 699110"/>
                  <a:gd name="connsiteY470" fmla="*/ 159026 h 699342"/>
                  <a:gd name="connsiteX471" fmla="*/ 35107 w 699110"/>
                  <a:gd name="connsiteY471" fmla="*/ 364551 h 699342"/>
                  <a:gd name="connsiteX472" fmla="*/ 23947 w 699110"/>
                  <a:gd name="connsiteY472" fmla="*/ 353391 h 699342"/>
                  <a:gd name="connsiteX473" fmla="*/ 18367 w 699110"/>
                  <a:gd name="connsiteY473" fmla="*/ 343162 h 699342"/>
                  <a:gd name="connsiteX474" fmla="*/ 14647 w 699110"/>
                  <a:gd name="connsiteY474" fmla="*/ 331072 h 699342"/>
                  <a:gd name="connsiteX475" fmla="*/ 14647 w 699110"/>
                  <a:gd name="connsiteY475" fmla="*/ 327352 h 699342"/>
                  <a:gd name="connsiteX476" fmla="*/ 14647 w 699110"/>
                  <a:gd name="connsiteY476" fmla="*/ 326422 h 699342"/>
                  <a:gd name="connsiteX477" fmla="*/ 14647 w 699110"/>
                  <a:gd name="connsiteY477" fmla="*/ 325492 h 699342"/>
                  <a:gd name="connsiteX478" fmla="*/ 15577 w 699110"/>
                  <a:gd name="connsiteY478" fmla="*/ 324562 h 699342"/>
                  <a:gd name="connsiteX479" fmla="*/ 18367 w 699110"/>
                  <a:gd name="connsiteY479" fmla="*/ 322702 h 699342"/>
                  <a:gd name="connsiteX480" fmla="*/ 23017 w 699110"/>
                  <a:gd name="connsiteY480" fmla="*/ 320842 h 699342"/>
                  <a:gd name="connsiteX481" fmla="*/ 35107 w 699110"/>
                  <a:gd name="connsiteY481" fmla="*/ 315262 h 699342"/>
                  <a:gd name="connsiteX482" fmla="*/ 47196 w 699110"/>
                  <a:gd name="connsiteY482" fmla="*/ 295733 h 699342"/>
                  <a:gd name="connsiteX483" fmla="*/ 37897 w 699110"/>
                  <a:gd name="connsiteY483" fmla="*/ 278063 h 699342"/>
                  <a:gd name="connsiteX484" fmla="*/ 32316 w 699110"/>
                  <a:gd name="connsiteY484" fmla="*/ 273413 h 699342"/>
                  <a:gd name="connsiteX485" fmla="*/ 23947 w 699110"/>
                  <a:gd name="connsiteY485" fmla="*/ 265044 h 699342"/>
                  <a:gd name="connsiteX486" fmla="*/ 21157 w 699110"/>
                  <a:gd name="connsiteY486" fmla="*/ 261324 h 699342"/>
                  <a:gd name="connsiteX487" fmla="*/ 20227 w 699110"/>
                  <a:gd name="connsiteY487" fmla="*/ 258534 h 699342"/>
                  <a:gd name="connsiteX488" fmla="*/ 20227 w 699110"/>
                  <a:gd name="connsiteY488" fmla="*/ 255744 h 699342"/>
                  <a:gd name="connsiteX489" fmla="*/ 21157 w 699110"/>
                  <a:gd name="connsiteY489" fmla="*/ 252024 h 699342"/>
                  <a:gd name="connsiteX490" fmla="*/ 23017 w 699110"/>
                  <a:gd name="connsiteY490" fmla="*/ 249234 h 699342"/>
                  <a:gd name="connsiteX491" fmla="*/ 24877 w 699110"/>
                  <a:gd name="connsiteY491" fmla="*/ 247374 h 699342"/>
                  <a:gd name="connsiteX492" fmla="*/ 26737 w 699110"/>
                  <a:gd name="connsiteY492" fmla="*/ 246444 h 699342"/>
                  <a:gd name="connsiteX493" fmla="*/ 26737 w 699110"/>
                  <a:gd name="connsiteY493" fmla="*/ 246444 h 699342"/>
                  <a:gd name="connsiteX494" fmla="*/ 26737 w 699110"/>
                  <a:gd name="connsiteY494" fmla="*/ 246444 h 699342"/>
                  <a:gd name="connsiteX495" fmla="*/ 27667 w 699110"/>
                  <a:gd name="connsiteY495" fmla="*/ 245514 h 699342"/>
                  <a:gd name="connsiteX496" fmla="*/ 33247 w 699110"/>
                  <a:gd name="connsiteY496" fmla="*/ 243654 h 699342"/>
                  <a:gd name="connsiteX497" fmla="*/ 38826 w 699110"/>
                  <a:gd name="connsiteY497" fmla="*/ 243654 h 699342"/>
                  <a:gd name="connsiteX498" fmla="*/ 48126 w 699110"/>
                  <a:gd name="connsiteY498" fmla="*/ 244584 h 699342"/>
                  <a:gd name="connsiteX499" fmla="*/ 66726 w 699110"/>
                  <a:gd name="connsiteY499" fmla="*/ 248304 h 699342"/>
                  <a:gd name="connsiteX500" fmla="*/ 71376 w 699110"/>
                  <a:gd name="connsiteY500" fmla="*/ 249234 h 699342"/>
                  <a:gd name="connsiteX501" fmla="*/ 73236 w 699110"/>
                  <a:gd name="connsiteY501" fmla="*/ 249234 h 699342"/>
                  <a:gd name="connsiteX502" fmla="*/ 78815 w 699110"/>
                  <a:gd name="connsiteY502" fmla="*/ 247374 h 699342"/>
                  <a:gd name="connsiteX503" fmla="*/ 79746 w 699110"/>
                  <a:gd name="connsiteY503" fmla="*/ 239004 h 699342"/>
                  <a:gd name="connsiteX504" fmla="*/ 76956 w 699110"/>
                  <a:gd name="connsiteY504" fmla="*/ 233424 h 699342"/>
                  <a:gd name="connsiteX505" fmla="*/ 73236 w 699110"/>
                  <a:gd name="connsiteY505" fmla="*/ 221335 h 699342"/>
                  <a:gd name="connsiteX506" fmla="*/ 73236 w 699110"/>
                  <a:gd name="connsiteY506" fmla="*/ 214825 h 699342"/>
                  <a:gd name="connsiteX507" fmla="*/ 74165 w 699110"/>
                  <a:gd name="connsiteY507" fmla="*/ 211105 h 699342"/>
                  <a:gd name="connsiteX508" fmla="*/ 76026 w 699110"/>
                  <a:gd name="connsiteY508" fmla="*/ 207385 h 699342"/>
                  <a:gd name="connsiteX509" fmla="*/ 78815 w 699110"/>
                  <a:gd name="connsiteY509" fmla="*/ 204595 h 699342"/>
                  <a:gd name="connsiteX510" fmla="*/ 84396 w 699110"/>
                  <a:gd name="connsiteY510" fmla="*/ 201805 h 699342"/>
                  <a:gd name="connsiteX511" fmla="*/ 94625 w 699110"/>
                  <a:gd name="connsiteY511" fmla="*/ 199015 h 699342"/>
                  <a:gd name="connsiteX512" fmla="*/ 102995 w 699110"/>
                  <a:gd name="connsiteY512" fmla="*/ 199015 h 699342"/>
                  <a:gd name="connsiteX513" fmla="*/ 114155 w 699110"/>
                  <a:gd name="connsiteY513" fmla="*/ 199945 h 699342"/>
                  <a:gd name="connsiteX514" fmla="*/ 136474 w 699110"/>
                  <a:gd name="connsiteY514" fmla="*/ 205525 h 699342"/>
                  <a:gd name="connsiteX515" fmla="*/ 141124 w 699110"/>
                  <a:gd name="connsiteY515" fmla="*/ 207385 h 699342"/>
                  <a:gd name="connsiteX516" fmla="*/ 141124 w 699110"/>
                  <a:gd name="connsiteY516" fmla="*/ 207385 h 699342"/>
                  <a:gd name="connsiteX517" fmla="*/ 151354 w 699110"/>
                  <a:gd name="connsiteY517" fmla="*/ 212035 h 699342"/>
                  <a:gd name="connsiteX518" fmla="*/ 151354 w 699110"/>
                  <a:gd name="connsiteY518" fmla="*/ 212035 h 699342"/>
                  <a:gd name="connsiteX519" fmla="*/ 151354 w 699110"/>
                  <a:gd name="connsiteY519" fmla="*/ 212035 h 699342"/>
                  <a:gd name="connsiteX520" fmla="*/ 151354 w 699110"/>
                  <a:gd name="connsiteY520" fmla="*/ 212035 h 699342"/>
                  <a:gd name="connsiteX521" fmla="*/ 151354 w 699110"/>
                  <a:gd name="connsiteY521" fmla="*/ 212035 h 699342"/>
                  <a:gd name="connsiteX522" fmla="*/ 158794 w 699110"/>
                  <a:gd name="connsiteY522" fmla="*/ 218545 h 699342"/>
                  <a:gd name="connsiteX523" fmla="*/ 199712 w 699110"/>
                  <a:gd name="connsiteY523" fmla="*/ 253884 h 699342"/>
                  <a:gd name="connsiteX524" fmla="*/ 200643 w 699110"/>
                  <a:gd name="connsiteY524" fmla="*/ 253884 h 699342"/>
                  <a:gd name="connsiteX525" fmla="*/ 274111 w 699110"/>
                  <a:gd name="connsiteY525" fmla="*/ 320842 h 699342"/>
                  <a:gd name="connsiteX526" fmla="*/ 274111 w 699110"/>
                  <a:gd name="connsiteY526" fmla="*/ 320842 h 699342"/>
                  <a:gd name="connsiteX527" fmla="*/ 274111 w 699110"/>
                  <a:gd name="connsiteY527" fmla="*/ 320842 h 699342"/>
                  <a:gd name="connsiteX528" fmla="*/ 274111 w 699110"/>
                  <a:gd name="connsiteY528" fmla="*/ 320842 h 699342"/>
                  <a:gd name="connsiteX529" fmla="*/ 274111 w 699110"/>
                  <a:gd name="connsiteY529" fmla="*/ 320842 h 699342"/>
                  <a:gd name="connsiteX530" fmla="*/ 267601 w 699110"/>
                  <a:gd name="connsiteY530" fmla="*/ 339442 h 699342"/>
                  <a:gd name="connsiteX531" fmla="*/ 267601 w 699110"/>
                  <a:gd name="connsiteY531" fmla="*/ 339442 h 699342"/>
                  <a:gd name="connsiteX532" fmla="*/ 267601 w 699110"/>
                  <a:gd name="connsiteY532" fmla="*/ 339442 h 699342"/>
                  <a:gd name="connsiteX533" fmla="*/ 267601 w 699110"/>
                  <a:gd name="connsiteY533" fmla="*/ 339442 h 699342"/>
                  <a:gd name="connsiteX534" fmla="*/ 241561 w 699110"/>
                  <a:gd name="connsiteY534" fmla="*/ 333862 h 699342"/>
                  <a:gd name="connsiteX535" fmla="*/ 211803 w 699110"/>
                  <a:gd name="connsiteY535" fmla="*/ 326422 h 699342"/>
                  <a:gd name="connsiteX536" fmla="*/ 200643 w 699110"/>
                  <a:gd name="connsiteY536" fmla="*/ 322702 h 699342"/>
                  <a:gd name="connsiteX537" fmla="*/ 198783 w 699110"/>
                  <a:gd name="connsiteY537" fmla="*/ 321772 h 699342"/>
                  <a:gd name="connsiteX538" fmla="*/ 198783 w 699110"/>
                  <a:gd name="connsiteY538" fmla="*/ 321772 h 699342"/>
                  <a:gd name="connsiteX539" fmla="*/ 196923 w 699110"/>
                  <a:gd name="connsiteY539" fmla="*/ 320842 h 699342"/>
                  <a:gd name="connsiteX540" fmla="*/ 175533 w 699110"/>
                  <a:gd name="connsiteY540" fmla="*/ 312472 h 699342"/>
                  <a:gd name="connsiteX541" fmla="*/ 152284 w 699110"/>
                  <a:gd name="connsiteY541" fmla="*/ 304103 h 699342"/>
                  <a:gd name="connsiteX542" fmla="*/ 148564 w 699110"/>
                  <a:gd name="connsiteY542" fmla="*/ 303173 h 699342"/>
                  <a:gd name="connsiteX543" fmla="*/ 147634 w 699110"/>
                  <a:gd name="connsiteY543" fmla="*/ 303173 h 699342"/>
                  <a:gd name="connsiteX544" fmla="*/ 142054 w 699110"/>
                  <a:gd name="connsiteY544" fmla="*/ 305962 h 699342"/>
                  <a:gd name="connsiteX545" fmla="*/ 140194 w 699110"/>
                  <a:gd name="connsiteY545" fmla="*/ 312472 h 699342"/>
                  <a:gd name="connsiteX546" fmla="*/ 142984 w 699110"/>
                  <a:gd name="connsiteY546" fmla="*/ 318052 h 699342"/>
                  <a:gd name="connsiteX547" fmla="*/ 156934 w 699110"/>
                  <a:gd name="connsiteY547" fmla="*/ 325492 h 699342"/>
                  <a:gd name="connsiteX548" fmla="*/ 173673 w 699110"/>
                  <a:gd name="connsiteY548" fmla="*/ 332002 h 699342"/>
                  <a:gd name="connsiteX549" fmla="*/ 185763 w 699110"/>
                  <a:gd name="connsiteY549" fmla="*/ 335722 h 699342"/>
                  <a:gd name="connsiteX550" fmla="*/ 186693 w 699110"/>
                  <a:gd name="connsiteY550" fmla="*/ 335722 h 699342"/>
                  <a:gd name="connsiteX551" fmla="*/ 189483 w 699110"/>
                  <a:gd name="connsiteY551" fmla="*/ 336652 h 699342"/>
                  <a:gd name="connsiteX552" fmla="*/ 205293 w 699110"/>
                  <a:gd name="connsiteY552" fmla="*/ 340372 h 699342"/>
                  <a:gd name="connsiteX553" fmla="*/ 218312 w 699110"/>
                  <a:gd name="connsiteY553" fmla="*/ 343162 h 699342"/>
                  <a:gd name="connsiteX554" fmla="*/ 222032 w 699110"/>
                  <a:gd name="connsiteY554" fmla="*/ 344092 h 699342"/>
                  <a:gd name="connsiteX555" fmla="*/ 235982 w 699110"/>
                  <a:gd name="connsiteY555" fmla="*/ 346882 h 699342"/>
                  <a:gd name="connsiteX556" fmla="*/ 249931 w 699110"/>
                  <a:gd name="connsiteY556" fmla="*/ 348741 h 699342"/>
                  <a:gd name="connsiteX557" fmla="*/ 265741 w 699110"/>
                  <a:gd name="connsiteY557" fmla="*/ 351532 h 699342"/>
                  <a:gd name="connsiteX558" fmla="*/ 265741 w 699110"/>
                  <a:gd name="connsiteY558" fmla="*/ 351532 h 699342"/>
                  <a:gd name="connsiteX559" fmla="*/ 265741 w 699110"/>
                  <a:gd name="connsiteY559" fmla="*/ 351532 h 699342"/>
                  <a:gd name="connsiteX560" fmla="*/ 265741 w 699110"/>
                  <a:gd name="connsiteY560" fmla="*/ 351532 h 699342"/>
                  <a:gd name="connsiteX561" fmla="*/ 265741 w 699110"/>
                  <a:gd name="connsiteY561" fmla="*/ 366411 h 699342"/>
                  <a:gd name="connsiteX562" fmla="*/ 265741 w 699110"/>
                  <a:gd name="connsiteY562" fmla="*/ 366411 h 699342"/>
                  <a:gd name="connsiteX563" fmla="*/ 262951 w 699110"/>
                  <a:gd name="connsiteY563" fmla="*/ 368271 h 699342"/>
                  <a:gd name="connsiteX564" fmla="*/ 226682 w 699110"/>
                  <a:gd name="connsiteY564" fmla="*/ 377571 h 699342"/>
                  <a:gd name="connsiteX565" fmla="*/ 199712 w 699110"/>
                  <a:gd name="connsiteY565" fmla="*/ 380361 h 699342"/>
                  <a:gd name="connsiteX566" fmla="*/ 173673 w 699110"/>
                  <a:gd name="connsiteY566" fmla="*/ 382221 h 699342"/>
                  <a:gd name="connsiteX567" fmla="*/ 166233 w 699110"/>
                  <a:gd name="connsiteY567" fmla="*/ 382221 h 699342"/>
                  <a:gd name="connsiteX568" fmla="*/ 158794 w 699110"/>
                  <a:gd name="connsiteY568" fmla="*/ 382221 h 699342"/>
                  <a:gd name="connsiteX569" fmla="*/ 140194 w 699110"/>
                  <a:gd name="connsiteY569" fmla="*/ 381291 h 699342"/>
                  <a:gd name="connsiteX570" fmla="*/ 129034 w 699110"/>
                  <a:gd name="connsiteY570" fmla="*/ 380361 h 699342"/>
                  <a:gd name="connsiteX571" fmla="*/ 97415 w 699110"/>
                  <a:gd name="connsiteY571" fmla="*/ 377571 h 699342"/>
                  <a:gd name="connsiteX572" fmla="*/ 79746 w 699110"/>
                  <a:gd name="connsiteY572" fmla="*/ 376641 h 699342"/>
                  <a:gd name="connsiteX573" fmla="*/ 63936 w 699110"/>
                  <a:gd name="connsiteY573" fmla="*/ 377571 h 699342"/>
                  <a:gd name="connsiteX574" fmla="*/ 63936 w 699110"/>
                  <a:gd name="connsiteY574" fmla="*/ 377571 h 699342"/>
                  <a:gd name="connsiteX575" fmla="*/ 63936 w 699110"/>
                  <a:gd name="connsiteY575" fmla="*/ 377571 h 699342"/>
                  <a:gd name="connsiteX576" fmla="*/ 53706 w 699110"/>
                  <a:gd name="connsiteY576" fmla="*/ 373851 h 699342"/>
                  <a:gd name="connsiteX577" fmla="*/ 35107 w 699110"/>
                  <a:gd name="connsiteY577" fmla="*/ 364551 h 699342"/>
                  <a:gd name="connsiteX578" fmla="*/ 130894 w 699110"/>
                  <a:gd name="connsiteY578" fmla="*/ 544967 h 699342"/>
                  <a:gd name="connsiteX579" fmla="*/ 101135 w 699110"/>
                  <a:gd name="connsiteY579" fmla="*/ 551477 h 699342"/>
                  <a:gd name="connsiteX580" fmla="*/ 88115 w 699110"/>
                  <a:gd name="connsiteY580" fmla="*/ 552406 h 699342"/>
                  <a:gd name="connsiteX581" fmla="*/ 80675 w 699110"/>
                  <a:gd name="connsiteY581" fmla="*/ 552406 h 699342"/>
                  <a:gd name="connsiteX582" fmla="*/ 73236 w 699110"/>
                  <a:gd name="connsiteY582" fmla="*/ 550547 h 699342"/>
                  <a:gd name="connsiteX583" fmla="*/ 70446 w 699110"/>
                  <a:gd name="connsiteY583" fmla="*/ 548687 h 699342"/>
                  <a:gd name="connsiteX584" fmla="*/ 68586 w 699110"/>
                  <a:gd name="connsiteY584" fmla="*/ 546827 h 699342"/>
                  <a:gd name="connsiteX585" fmla="*/ 67656 w 699110"/>
                  <a:gd name="connsiteY585" fmla="*/ 544967 h 699342"/>
                  <a:gd name="connsiteX586" fmla="*/ 66726 w 699110"/>
                  <a:gd name="connsiteY586" fmla="*/ 542177 h 699342"/>
                  <a:gd name="connsiteX587" fmla="*/ 66726 w 699110"/>
                  <a:gd name="connsiteY587" fmla="*/ 536597 h 699342"/>
                  <a:gd name="connsiteX588" fmla="*/ 70446 w 699110"/>
                  <a:gd name="connsiteY588" fmla="*/ 522647 h 699342"/>
                  <a:gd name="connsiteX589" fmla="*/ 72306 w 699110"/>
                  <a:gd name="connsiteY589" fmla="*/ 518927 h 699342"/>
                  <a:gd name="connsiteX590" fmla="*/ 72306 w 699110"/>
                  <a:gd name="connsiteY590" fmla="*/ 509628 h 699342"/>
                  <a:gd name="connsiteX591" fmla="*/ 69516 w 699110"/>
                  <a:gd name="connsiteY591" fmla="*/ 506838 h 699342"/>
                  <a:gd name="connsiteX592" fmla="*/ 64866 w 699110"/>
                  <a:gd name="connsiteY592" fmla="*/ 505908 h 699342"/>
                  <a:gd name="connsiteX593" fmla="*/ 51846 w 699110"/>
                  <a:gd name="connsiteY593" fmla="*/ 504978 h 699342"/>
                  <a:gd name="connsiteX594" fmla="*/ 36966 w 699110"/>
                  <a:gd name="connsiteY594" fmla="*/ 503118 h 699342"/>
                  <a:gd name="connsiteX595" fmla="*/ 24877 w 699110"/>
                  <a:gd name="connsiteY595" fmla="*/ 500328 h 699342"/>
                  <a:gd name="connsiteX596" fmla="*/ 22087 w 699110"/>
                  <a:gd name="connsiteY596" fmla="*/ 498468 h 699342"/>
                  <a:gd name="connsiteX597" fmla="*/ 21157 w 699110"/>
                  <a:gd name="connsiteY597" fmla="*/ 497538 h 699342"/>
                  <a:gd name="connsiteX598" fmla="*/ 21157 w 699110"/>
                  <a:gd name="connsiteY598" fmla="*/ 496608 h 699342"/>
                  <a:gd name="connsiteX599" fmla="*/ 21157 w 699110"/>
                  <a:gd name="connsiteY599" fmla="*/ 495678 h 699342"/>
                  <a:gd name="connsiteX600" fmla="*/ 21157 w 699110"/>
                  <a:gd name="connsiteY600" fmla="*/ 491958 h 699342"/>
                  <a:gd name="connsiteX601" fmla="*/ 23947 w 699110"/>
                  <a:gd name="connsiteY601" fmla="*/ 481728 h 699342"/>
                  <a:gd name="connsiteX602" fmla="*/ 30457 w 699110"/>
                  <a:gd name="connsiteY602" fmla="*/ 469638 h 699342"/>
                  <a:gd name="connsiteX603" fmla="*/ 31387 w 699110"/>
                  <a:gd name="connsiteY603" fmla="*/ 468708 h 699342"/>
                  <a:gd name="connsiteX604" fmla="*/ 33247 w 699110"/>
                  <a:gd name="connsiteY604" fmla="*/ 467779 h 699342"/>
                  <a:gd name="connsiteX605" fmla="*/ 36966 w 699110"/>
                  <a:gd name="connsiteY605" fmla="*/ 466849 h 699342"/>
                  <a:gd name="connsiteX606" fmla="*/ 43476 w 699110"/>
                  <a:gd name="connsiteY606" fmla="*/ 459409 h 699342"/>
                  <a:gd name="connsiteX607" fmla="*/ 44407 w 699110"/>
                  <a:gd name="connsiteY607" fmla="*/ 451039 h 699342"/>
                  <a:gd name="connsiteX608" fmla="*/ 41616 w 699110"/>
                  <a:gd name="connsiteY608" fmla="*/ 441739 h 699342"/>
                  <a:gd name="connsiteX609" fmla="*/ 35107 w 699110"/>
                  <a:gd name="connsiteY609" fmla="*/ 431509 h 699342"/>
                  <a:gd name="connsiteX610" fmla="*/ 28597 w 699110"/>
                  <a:gd name="connsiteY610" fmla="*/ 422210 h 699342"/>
                  <a:gd name="connsiteX611" fmla="*/ 27667 w 699110"/>
                  <a:gd name="connsiteY611" fmla="*/ 419420 h 699342"/>
                  <a:gd name="connsiteX612" fmla="*/ 27667 w 699110"/>
                  <a:gd name="connsiteY612" fmla="*/ 416630 h 699342"/>
                  <a:gd name="connsiteX613" fmla="*/ 28597 w 699110"/>
                  <a:gd name="connsiteY613" fmla="*/ 412910 h 699342"/>
                  <a:gd name="connsiteX614" fmla="*/ 31387 w 699110"/>
                  <a:gd name="connsiteY614" fmla="*/ 407330 h 699342"/>
                  <a:gd name="connsiteX615" fmla="*/ 34177 w 699110"/>
                  <a:gd name="connsiteY615" fmla="*/ 404540 h 699342"/>
                  <a:gd name="connsiteX616" fmla="*/ 39757 w 699110"/>
                  <a:gd name="connsiteY616" fmla="*/ 400820 h 699342"/>
                  <a:gd name="connsiteX617" fmla="*/ 54636 w 699110"/>
                  <a:gd name="connsiteY617" fmla="*/ 397100 h 699342"/>
                  <a:gd name="connsiteX618" fmla="*/ 75096 w 699110"/>
                  <a:gd name="connsiteY618" fmla="*/ 396170 h 699342"/>
                  <a:gd name="connsiteX619" fmla="*/ 94625 w 699110"/>
                  <a:gd name="connsiteY619" fmla="*/ 397100 h 699342"/>
                  <a:gd name="connsiteX620" fmla="*/ 125314 w 699110"/>
                  <a:gd name="connsiteY620" fmla="*/ 399890 h 699342"/>
                  <a:gd name="connsiteX621" fmla="*/ 129964 w 699110"/>
                  <a:gd name="connsiteY621" fmla="*/ 399890 h 699342"/>
                  <a:gd name="connsiteX622" fmla="*/ 138334 w 699110"/>
                  <a:gd name="connsiteY622" fmla="*/ 400820 h 699342"/>
                  <a:gd name="connsiteX623" fmla="*/ 140194 w 699110"/>
                  <a:gd name="connsiteY623" fmla="*/ 400820 h 699342"/>
                  <a:gd name="connsiteX624" fmla="*/ 163444 w 699110"/>
                  <a:gd name="connsiteY624" fmla="*/ 401750 h 699342"/>
                  <a:gd name="connsiteX625" fmla="*/ 172743 w 699110"/>
                  <a:gd name="connsiteY625" fmla="*/ 401750 h 699342"/>
                  <a:gd name="connsiteX626" fmla="*/ 177393 w 699110"/>
                  <a:gd name="connsiteY626" fmla="*/ 401750 h 699342"/>
                  <a:gd name="connsiteX627" fmla="*/ 198783 w 699110"/>
                  <a:gd name="connsiteY627" fmla="*/ 399890 h 699342"/>
                  <a:gd name="connsiteX628" fmla="*/ 228542 w 699110"/>
                  <a:gd name="connsiteY628" fmla="*/ 397100 h 699342"/>
                  <a:gd name="connsiteX629" fmla="*/ 266671 w 699110"/>
                  <a:gd name="connsiteY629" fmla="*/ 385941 h 699342"/>
                  <a:gd name="connsiteX630" fmla="*/ 266671 w 699110"/>
                  <a:gd name="connsiteY630" fmla="*/ 385941 h 699342"/>
                  <a:gd name="connsiteX631" fmla="*/ 266671 w 699110"/>
                  <a:gd name="connsiteY631" fmla="*/ 385941 h 699342"/>
                  <a:gd name="connsiteX632" fmla="*/ 273181 w 699110"/>
                  <a:gd name="connsiteY632" fmla="*/ 404540 h 699342"/>
                  <a:gd name="connsiteX633" fmla="*/ 273181 w 699110"/>
                  <a:gd name="connsiteY633" fmla="*/ 404540 h 699342"/>
                  <a:gd name="connsiteX634" fmla="*/ 273181 w 699110"/>
                  <a:gd name="connsiteY634" fmla="*/ 404540 h 699342"/>
                  <a:gd name="connsiteX635" fmla="*/ 273181 w 699110"/>
                  <a:gd name="connsiteY635" fmla="*/ 404540 h 699342"/>
                  <a:gd name="connsiteX636" fmla="*/ 273181 w 699110"/>
                  <a:gd name="connsiteY636" fmla="*/ 404540 h 699342"/>
                  <a:gd name="connsiteX637" fmla="*/ 247142 w 699110"/>
                  <a:gd name="connsiteY637" fmla="*/ 424070 h 699342"/>
                  <a:gd name="connsiteX638" fmla="*/ 240632 w 699110"/>
                  <a:gd name="connsiteY638" fmla="*/ 427790 h 699342"/>
                  <a:gd name="connsiteX639" fmla="*/ 240632 w 699110"/>
                  <a:gd name="connsiteY639" fmla="*/ 427790 h 699342"/>
                  <a:gd name="connsiteX640" fmla="*/ 240632 w 699110"/>
                  <a:gd name="connsiteY640" fmla="*/ 427790 h 699342"/>
                  <a:gd name="connsiteX641" fmla="*/ 240632 w 699110"/>
                  <a:gd name="connsiteY641" fmla="*/ 427790 h 699342"/>
                  <a:gd name="connsiteX642" fmla="*/ 240632 w 699110"/>
                  <a:gd name="connsiteY642" fmla="*/ 427790 h 699342"/>
                  <a:gd name="connsiteX643" fmla="*/ 167163 w 699110"/>
                  <a:gd name="connsiteY643" fmla="*/ 457549 h 699342"/>
                  <a:gd name="connsiteX644" fmla="*/ 143914 w 699110"/>
                  <a:gd name="connsiteY644" fmla="*/ 463129 h 699342"/>
                  <a:gd name="connsiteX645" fmla="*/ 140194 w 699110"/>
                  <a:gd name="connsiteY645" fmla="*/ 464989 h 699342"/>
                  <a:gd name="connsiteX646" fmla="*/ 139264 w 699110"/>
                  <a:gd name="connsiteY646" fmla="*/ 469638 h 699342"/>
                  <a:gd name="connsiteX647" fmla="*/ 144844 w 699110"/>
                  <a:gd name="connsiteY647" fmla="*/ 474288 h 699342"/>
                  <a:gd name="connsiteX648" fmla="*/ 145774 w 699110"/>
                  <a:gd name="connsiteY648" fmla="*/ 474288 h 699342"/>
                  <a:gd name="connsiteX649" fmla="*/ 272251 w 699110"/>
                  <a:gd name="connsiteY649" fmla="*/ 419420 h 699342"/>
                  <a:gd name="connsiteX650" fmla="*/ 277831 w 699110"/>
                  <a:gd name="connsiteY650" fmla="*/ 414770 h 699342"/>
                  <a:gd name="connsiteX651" fmla="*/ 277831 w 699110"/>
                  <a:gd name="connsiteY651" fmla="*/ 414770 h 699342"/>
                  <a:gd name="connsiteX652" fmla="*/ 277831 w 699110"/>
                  <a:gd name="connsiteY652" fmla="*/ 414770 h 699342"/>
                  <a:gd name="connsiteX653" fmla="*/ 282481 w 699110"/>
                  <a:gd name="connsiteY653" fmla="*/ 422210 h 699342"/>
                  <a:gd name="connsiteX654" fmla="*/ 282481 w 699110"/>
                  <a:gd name="connsiteY654" fmla="*/ 422210 h 699342"/>
                  <a:gd name="connsiteX655" fmla="*/ 282481 w 699110"/>
                  <a:gd name="connsiteY655" fmla="*/ 422210 h 699342"/>
                  <a:gd name="connsiteX656" fmla="*/ 282481 w 699110"/>
                  <a:gd name="connsiteY656" fmla="*/ 422210 h 699342"/>
                  <a:gd name="connsiteX657" fmla="*/ 282481 w 699110"/>
                  <a:gd name="connsiteY657" fmla="*/ 422210 h 699342"/>
                  <a:gd name="connsiteX658" fmla="*/ 282481 w 699110"/>
                  <a:gd name="connsiteY658" fmla="*/ 422210 h 699342"/>
                  <a:gd name="connsiteX659" fmla="*/ 262021 w 699110"/>
                  <a:gd name="connsiteY659" fmla="*/ 456619 h 699342"/>
                  <a:gd name="connsiteX660" fmla="*/ 225752 w 699110"/>
                  <a:gd name="connsiteY660" fmla="*/ 493818 h 699342"/>
                  <a:gd name="connsiteX661" fmla="*/ 216452 w 699110"/>
                  <a:gd name="connsiteY661" fmla="*/ 501258 h 699342"/>
                  <a:gd name="connsiteX662" fmla="*/ 217382 w 699110"/>
                  <a:gd name="connsiteY662" fmla="*/ 501258 h 699342"/>
                  <a:gd name="connsiteX663" fmla="*/ 183903 w 699110"/>
                  <a:gd name="connsiteY663" fmla="*/ 524507 h 699342"/>
                  <a:gd name="connsiteX664" fmla="*/ 154144 w 699110"/>
                  <a:gd name="connsiteY664" fmla="*/ 539387 h 699342"/>
                  <a:gd name="connsiteX665" fmla="*/ 130894 w 699110"/>
                  <a:gd name="connsiteY665" fmla="*/ 544967 h 699342"/>
                  <a:gd name="connsiteX666" fmla="*/ 328979 w 699110"/>
                  <a:gd name="connsiteY666" fmla="*/ 490098 h 699342"/>
                  <a:gd name="connsiteX667" fmla="*/ 326190 w 699110"/>
                  <a:gd name="connsiteY667" fmla="*/ 590536 h 699342"/>
                  <a:gd name="connsiteX668" fmla="*/ 326190 w 699110"/>
                  <a:gd name="connsiteY668" fmla="*/ 590536 h 699342"/>
                  <a:gd name="connsiteX669" fmla="*/ 326190 w 699110"/>
                  <a:gd name="connsiteY669" fmla="*/ 591466 h 699342"/>
                  <a:gd name="connsiteX670" fmla="*/ 323400 w 699110"/>
                  <a:gd name="connsiteY670" fmla="*/ 602625 h 699342"/>
                  <a:gd name="connsiteX671" fmla="*/ 323400 w 699110"/>
                  <a:gd name="connsiteY671" fmla="*/ 602625 h 699342"/>
                  <a:gd name="connsiteX672" fmla="*/ 323400 w 699110"/>
                  <a:gd name="connsiteY672" fmla="*/ 602625 h 699342"/>
                  <a:gd name="connsiteX673" fmla="*/ 323400 w 699110"/>
                  <a:gd name="connsiteY673" fmla="*/ 601695 h 699342"/>
                  <a:gd name="connsiteX674" fmla="*/ 323400 w 699110"/>
                  <a:gd name="connsiteY674" fmla="*/ 602625 h 699342"/>
                  <a:gd name="connsiteX675" fmla="*/ 323400 w 699110"/>
                  <a:gd name="connsiteY675" fmla="*/ 601695 h 699342"/>
                  <a:gd name="connsiteX676" fmla="*/ 308520 w 699110"/>
                  <a:gd name="connsiteY676" fmla="*/ 637964 h 699342"/>
                  <a:gd name="connsiteX677" fmla="*/ 292710 w 699110"/>
                  <a:gd name="connsiteY677" fmla="*/ 659354 h 699342"/>
                  <a:gd name="connsiteX678" fmla="*/ 279691 w 699110"/>
                  <a:gd name="connsiteY678" fmla="*/ 669584 h 699342"/>
                  <a:gd name="connsiteX679" fmla="*/ 280620 w 699110"/>
                  <a:gd name="connsiteY679" fmla="*/ 669584 h 699342"/>
                  <a:gd name="connsiteX680" fmla="*/ 272251 w 699110"/>
                  <a:gd name="connsiteY680" fmla="*/ 673303 h 699342"/>
                  <a:gd name="connsiteX681" fmla="*/ 265741 w 699110"/>
                  <a:gd name="connsiteY681" fmla="*/ 674233 h 699342"/>
                  <a:gd name="connsiteX682" fmla="*/ 261091 w 699110"/>
                  <a:gd name="connsiteY682" fmla="*/ 673303 h 699342"/>
                  <a:gd name="connsiteX683" fmla="*/ 257371 w 699110"/>
                  <a:gd name="connsiteY683" fmla="*/ 671444 h 699342"/>
                  <a:gd name="connsiteX684" fmla="*/ 253651 w 699110"/>
                  <a:gd name="connsiteY684" fmla="*/ 668654 h 699342"/>
                  <a:gd name="connsiteX685" fmla="*/ 250861 w 699110"/>
                  <a:gd name="connsiteY685" fmla="*/ 664934 h 699342"/>
                  <a:gd name="connsiteX686" fmla="*/ 248071 w 699110"/>
                  <a:gd name="connsiteY686" fmla="*/ 658424 h 699342"/>
                  <a:gd name="connsiteX687" fmla="*/ 246211 w 699110"/>
                  <a:gd name="connsiteY687" fmla="*/ 647264 h 699342"/>
                  <a:gd name="connsiteX688" fmla="*/ 246211 w 699110"/>
                  <a:gd name="connsiteY688" fmla="*/ 644474 h 699342"/>
                  <a:gd name="connsiteX689" fmla="*/ 243421 w 699110"/>
                  <a:gd name="connsiteY689" fmla="*/ 641684 h 699342"/>
                  <a:gd name="connsiteX690" fmla="*/ 241561 w 699110"/>
                  <a:gd name="connsiteY690" fmla="*/ 641684 h 699342"/>
                  <a:gd name="connsiteX691" fmla="*/ 239702 w 699110"/>
                  <a:gd name="connsiteY691" fmla="*/ 641684 h 699342"/>
                  <a:gd name="connsiteX692" fmla="*/ 236911 w 699110"/>
                  <a:gd name="connsiteY692" fmla="*/ 644474 h 699342"/>
                  <a:gd name="connsiteX693" fmla="*/ 236911 w 699110"/>
                  <a:gd name="connsiteY693" fmla="*/ 645404 h 699342"/>
                  <a:gd name="connsiteX694" fmla="*/ 235982 w 699110"/>
                  <a:gd name="connsiteY694" fmla="*/ 646334 h 699342"/>
                  <a:gd name="connsiteX695" fmla="*/ 235052 w 699110"/>
                  <a:gd name="connsiteY695" fmla="*/ 647264 h 699342"/>
                  <a:gd name="connsiteX696" fmla="*/ 234122 w 699110"/>
                  <a:gd name="connsiteY696" fmla="*/ 648194 h 699342"/>
                  <a:gd name="connsiteX697" fmla="*/ 221102 w 699110"/>
                  <a:gd name="connsiteY697" fmla="*/ 665864 h 699342"/>
                  <a:gd name="connsiteX698" fmla="*/ 212732 w 699110"/>
                  <a:gd name="connsiteY698" fmla="*/ 672374 h 699342"/>
                  <a:gd name="connsiteX699" fmla="*/ 207153 w 699110"/>
                  <a:gd name="connsiteY699" fmla="*/ 675164 h 699342"/>
                  <a:gd name="connsiteX700" fmla="*/ 202503 w 699110"/>
                  <a:gd name="connsiteY700" fmla="*/ 676094 h 699342"/>
                  <a:gd name="connsiteX701" fmla="*/ 198783 w 699110"/>
                  <a:gd name="connsiteY701" fmla="*/ 675164 h 699342"/>
                  <a:gd name="connsiteX702" fmla="*/ 194133 w 699110"/>
                  <a:gd name="connsiteY702" fmla="*/ 673303 h 699342"/>
                  <a:gd name="connsiteX703" fmla="*/ 188553 w 699110"/>
                  <a:gd name="connsiteY703" fmla="*/ 668654 h 699342"/>
                  <a:gd name="connsiteX704" fmla="*/ 184833 w 699110"/>
                  <a:gd name="connsiteY704" fmla="*/ 664004 h 699342"/>
                  <a:gd name="connsiteX705" fmla="*/ 182973 w 699110"/>
                  <a:gd name="connsiteY705" fmla="*/ 658424 h 699342"/>
                  <a:gd name="connsiteX706" fmla="*/ 182043 w 699110"/>
                  <a:gd name="connsiteY706" fmla="*/ 649124 h 699342"/>
                  <a:gd name="connsiteX707" fmla="*/ 185763 w 699110"/>
                  <a:gd name="connsiteY707" fmla="*/ 623085 h 699342"/>
                  <a:gd name="connsiteX708" fmla="*/ 188553 w 699110"/>
                  <a:gd name="connsiteY708" fmla="*/ 613785 h 699342"/>
                  <a:gd name="connsiteX709" fmla="*/ 188553 w 699110"/>
                  <a:gd name="connsiteY709" fmla="*/ 610065 h 699342"/>
                  <a:gd name="connsiteX710" fmla="*/ 185763 w 699110"/>
                  <a:gd name="connsiteY710" fmla="*/ 605415 h 699342"/>
                  <a:gd name="connsiteX711" fmla="*/ 182043 w 699110"/>
                  <a:gd name="connsiteY711" fmla="*/ 604485 h 699342"/>
                  <a:gd name="connsiteX712" fmla="*/ 181113 w 699110"/>
                  <a:gd name="connsiteY712" fmla="*/ 604485 h 699342"/>
                  <a:gd name="connsiteX713" fmla="*/ 176463 w 699110"/>
                  <a:gd name="connsiteY713" fmla="*/ 607275 h 699342"/>
                  <a:gd name="connsiteX714" fmla="*/ 175533 w 699110"/>
                  <a:gd name="connsiteY714" fmla="*/ 608205 h 699342"/>
                  <a:gd name="connsiteX715" fmla="*/ 174603 w 699110"/>
                  <a:gd name="connsiteY715" fmla="*/ 609135 h 699342"/>
                  <a:gd name="connsiteX716" fmla="*/ 164373 w 699110"/>
                  <a:gd name="connsiteY716" fmla="*/ 616575 h 699342"/>
                  <a:gd name="connsiteX717" fmla="*/ 156004 w 699110"/>
                  <a:gd name="connsiteY717" fmla="*/ 620295 h 699342"/>
                  <a:gd name="connsiteX718" fmla="*/ 150424 w 699110"/>
                  <a:gd name="connsiteY718" fmla="*/ 621225 h 699342"/>
                  <a:gd name="connsiteX719" fmla="*/ 146704 w 699110"/>
                  <a:gd name="connsiteY719" fmla="*/ 620295 h 699342"/>
                  <a:gd name="connsiteX720" fmla="*/ 143914 w 699110"/>
                  <a:gd name="connsiteY720" fmla="*/ 619365 h 699342"/>
                  <a:gd name="connsiteX721" fmla="*/ 141124 w 699110"/>
                  <a:gd name="connsiteY721" fmla="*/ 617505 h 699342"/>
                  <a:gd name="connsiteX722" fmla="*/ 139264 w 699110"/>
                  <a:gd name="connsiteY722" fmla="*/ 614715 h 699342"/>
                  <a:gd name="connsiteX723" fmla="*/ 137404 w 699110"/>
                  <a:gd name="connsiteY723" fmla="*/ 609135 h 699342"/>
                  <a:gd name="connsiteX724" fmla="*/ 136474 w 699110"/>
                  <a:gd name="connsiteY724" fmla="*/ 599835 h 699342"/>
                  <a:gd name="connsiteX725" fmla="*/ 138334 w 699110"/>
                  <a:gd name="connsiteY725" fmla="*/ 585886 h 699342"/>
                  <a:gd name="connsiteX726" fmla="*/ 148564 w 699110"/>
                  <a:gd name="connsiteY726" fmla="*/ 560776 h 699342"/>
                  <a:gd name="connsiteX727" fmla="*/ 154144 w 699110"/>
                  <a:gd name="connsiteY727" fmla="*/ 552406 h 699342"/>
                  <a:gd name="connsiteX728" fmla="*/ 156004 w 699110"/>
                  <a:gd name="connsiteY728" fmla="*/ 550547 h 699342"/>
                  <a:gd name="connsiteX729" fmla="*/ 156004 w 699110"/>
                  <a:gd name="connsiteY729" fmla="*/ 550547 h 699342"/>
                  <a:gd name="connsiteX730" fmla="*/ 156004 w 699110"/>
                  <a:gd name="connsiteY730" fmla="*/ 550547 h 699342"/>
                  <a:gd name="connsiteX731" fmla="*/ 156004 w 699110"/>
                  <a:gd name="connsiteY731" fmla="*/ 550547 h 699342"/>
                  <a:gd name="connsiteX732" fmla="*/ 156004 w 699110"/>
                  <a:gd name="connsiteY732" fmla="*/ 550547 h 699342"/>
                  <a:gd name="connsiteX733" fmla="*/ 194133 w 699110"/>
                  <a:gd name="connsiteY733" fmla="*/ 531017 h 699342"/>
                  <a:gd name="connsiteX734" fmla="*/ 239702 w 699110"/>
                  <a:gd name="connsiteY734" fmla="*/ 497538 h 699342"/>
                  <a:gd name="connsiteX735" fmla="*/ 276901 w 699110"/>
                  <a:gd name="connsiteY735" fmla="*/ 455689 h 699342"/>
                  <a:gd name="connsiteX736" fmla="*/ 292710 w 699110"/>
                  <a:gd name="connsiteY736" fmla="*/ 428720 h 699342"/>
                  <a:gd name="connsiteX737" fmla="*/ 292710 w 699110"/>
                  <a:gd name="connsiteY737" fmla="*/ 428720 h 699342"/>
                  <a:gd name="connsiteX738" fmla="*/ 292710 w 699110"/>
                  <a:gd name="connsiteY738" fmla="*/ 428720 h 699342"/>
                  <a:gd name="connsiteX739" fmla="*/ 292710 w 699110"/>
                  <a:gd name="connsiteY739" fmla="*/ 428720 h 699342"/>
                  <a:gd name="connsiteX740" fmla="*/ 292710 w 699110"/>
                  <a:gd name="connsiteY740" fmla="*/ 428720 h 699342"/>
                  <a:gd name="connsiteX741" fmla="*/ 292710 w 699110"/>
                  <a:gd name="connsiteY741" fmla="*/ 428720 h 699342"/>
                  <a:gd name="connsiteX742" fmla="*/ 301080 w 699110"/>
                  <a:gd name="connsiteY742" fmla="*/ 434299 h 699342"/>
                  <a:gd name="connsiteX743" fmla="*/ 301080 w 699110"/>
                  <a:gd name="connsiteY743" fmla="*/ 435230 h 699342"/>
                  <a:gd name="connsiteX744" fmla="*/ 299220 w 699110"/>
                  <a:gd name="connsiteY744" fmla="*/ 442669 h 699342"/>
                  <a:gd name="connsiteX745" fmla="*/ 298290 w 699110"/>
                  <a:gd name="connsiteY745" fmla="*/ 446389 h 699342"/>
                  <a:gd name="connsiteX746" fmla="*/ 295500 w 699110"/>
                  <a:gd name="connsiteY746" fmla="*/ 457549 h 699342"/>
                  <a:gd name="connsiteX747" fmla="*/ 279691 w 699110"/>
                  <a:gd name="connsiteY747" fmla="*/ 501258 h 699342"/>
                  <a:gd name="connsiteX748" fmla="*/ 257371 w 699110"/>
                  <a:gd name="connsiteY748" fmla="*/ 544037 h 699342"/>
                  <a:gd name="connsiteX749" fmla="*/ 256441 w 699110"/>
                  <a:gd name="connsiteY749" fmla="*/ 544967 h 699342"/>
                  <a:gd name="connsiteX750" fmla="*/ 232262 w 699110"/>
                  <a:gd name="connsiteY750" fmla="*/ 583096 h 699342"/>
                  <a:gd name="connsiteX751" fmla="*/ 233192 w 699110"/>
                  <a:gd name="connsiteY751" fmla="*/ 590536 h 699342"/>
                  <a:gd name="connsiteX752" fmla="*/ 236911 w 699110"/>
                  <a:gd name="connsiteY752" fmla="*/ 591466 h 699342"/>
                  <a:gd name="connsiteX753" fmla="*/ 241561 w 699110"/>
                  <a:gd name="connsiteY753" fmla="*/ 589606 h 699342"/>
                  <a:gd name="connsiteX754" fmla="*/ 249002 w 699110"/>
                  <a:gd name="connsiteY754" fmla="*/ 578446 h 699342"/>
                  <a:gd name="connsiteX755" fmla="*/ 250861 w 699110"/>
                  <a:gd name="connsiteY755" fmla="*/ 575656 h 699342"/>
                  <a:gd name="connsiteX756" fmla="*/ 263881 w 699110"/>
                  <a:gd name="connsiteY756" fmla="*/ 555197 h 699342"/>
                  <a:gd name="connsiteX757" fmla="*/ 286201 w 699110"/>
                  <a:gd name="connsiteY757" fmla="*/ 517067 h 699342"/>
                  <a:gd name="connsiteX758" fmla="*/ 304800 w 699110"/>
                  <a:gd name="connsiteY758" fmla="*/ 478008 h 699342"/>
                  <a:gd name="connsiteX759" fmla="*/ 311310 w 699110"/>
                  <a:gd name="connsiteY759" fmla="*/ 457549 h 699342"/>
                  <a:gd name="connsiteX760" fmla="*/ 313170 w 699110"/>
                  <a:gd name="connsiteY760" fmla="*/ 447319 h 699342"/>
                  <a:gd name="connsiteX761" fmla="*/ 314100 w 699110"/>
                  <a:gd name="connsiteY761" fmla="*/ 440809 h 699342"/>
                  <a:gd name="connsiteX762" fmla="*/ 314100 w 699110"/>
                  <a:gd name="connsiteY762" fmla="*/ 439879 h 699342"/>
                  <a:gd name="connsiteX763" fmla="*/ 314100 w 699110"/>
                  <a:gd name="connsiteY763" fmla="*/ 439879 h 699342"/>
                  <a:gd name="connsiteX764" fmla="*/ 314100 w 699110"/>
                  <a:gd name="connsiteY764" fmla="*/ 439879 h 699342"/>
                  <a:gd name="connsiteX765" fmla="*/ 314100 w 699110"/>
                  <a:gd name="connsiteY765" fmla="*/ 439879 h 699342"/>
                  <a:gd name="connsiteX766" fmla="*/ 320609 w 699110"/>
                  <a:gd name="connsiteY766" fmla="*/ 440809 h 699342"/>
                  <a:gd name="connsiteX767" fmla="*/ 328979 w 699110"/>
                  <a:gd name="connsiteY767" fmla="*/ 441739 h 699342"/>
                  <a:gd name="connsiteX768" fmla="*/ 328979 w 699110"/>
                  <a:gd name="connsiteY768" fmla="*/ 441739 h 699342"/>
                  <a:gd name="connsiteX769" fmla="*/ 328979 w 699110"/>
                  <a:gd name="connsiteY769" fmla="*/ 490098 h 699342"/>
                  <a:gd name="connsiteX770" fmla="*/ 334559 w 699110"/>
                  <a:gd name="connsiteY770" fmla="*/ 426859 h 699342"/>
                  <a:gd name="connsiteX771" fmla="*/ 327119 w 699110"/>
                  <a:gd name="connsiteY771" fmla="*/ 426859 h 699342"/>
                  <a:gd name="connsiteX772" fmla="*/ 314100 w 699110"/>
                  <a:gd name="connsiteY772" fmla="*/ 423140 h 699342"/>
                  <a:gd name="connsiteX773" fmla="*/ 303870 w 699110"/>
                  <a:gd name="connsiteY773" fmla="*/ 416630 h 699342"/>
                  <a:gd name="connsiteX774" fmla="*/ 294570 w 699110"/>
                  <a:gd name="connsiteY774" fmla="*/ 407330 h 699342"/>
                  <a:gd name="connsiteX775" fmla="*/ 286201 w 699110"/>
                  <a:gd name="connsiteY775" fmla="*/ 392451 h 699342"/>
                  <a:gd name="connsiteX776" fmla="*/ 280620 w 699110"/>
                  <a:gd name="connsiteY776" fmla="*/ 371991 h 699342"/>
                  <a:gd name="connsiteX777" fmla="*/ 280620 w 699110"/>
                  <a:gd name="connsiteY777" fmla="*/ 350602 h 699342"/>
                  <a:gd name="connsiteX778" fmla="*/ 285270 w 699110"/>
                  <a:gd name="connsiteY778" fmla="*/ 332932 h 699342"/>
                  <a:gd name="connsiteX779" fmla="*/ 291780 w 699110"/>
                  <a:gd name="connsiteY779" fmla="*/ 320842 h 699342"/>
                  <a:gd name="connsiteX780" fmla="*/ 299220 w 699110"/>
                  <a:gd name="connsiteY780" fmla="*/ 313402 h 699342"/>
                  <a:gd name="connsiteX781" fmla="*/ 308520 w 699110"/>
                  <a:gd name="connsiteY781" fmla="*/ 307823 h 699342"/>
                  <a:gd name="connsiteX782" fmla="*/ 320609 w 699110"/>
                  <a:gd name="connsiteY782" fmla="*/ 305033 h 699342"/>
                  <a:gd name="connsiteX783" fmla="*/ 328050 w 699110"/>
                  <a:gd name="connsiteY783" fmla="*/ 305033 h 699342"/>
                  <a:gd name="connsiteX784" fmla="*/ 337349 w 699110"/>
                  <a:gd name="connsiteY784" fmla="*/ 305962 h 699342"/>
                  <a:gd name="connsiteX785" fmla="*/ 361529 w 699110"/>
                  <a:gd name="connsiteY785" fmla="*/ 312472 h 699342"/>
                  <a:gd name="connsiteX786" fmla="*/ 374549 w 699110"/>
                  <a:gd name="connsiteY786" fmla="*/ 319912 h 699342"/>
                  <a:gd name="connsiteX787" fmla="*/ 386638 w 699110"/>
                  <a:gd name="connsiteY787" fmla="*/ 332002 h 699342"/>
                  <a:gd name="connsiteX788" fmla="*/ 395938 w 699110"/>
                  <a:gd name="connsiteY788" fmla="*/ 347811 h 699342"/>
                  <a:gd name="connsiteX789" fmla="*/ 400588 w 699110"/>
                  <a:gd name="connsiteY789" fmla="*/ 365481 h 699342"/>
                  <a:gd name="connsiteX790" fmla="*/ 400588 w 699110"/>
                  <a:gd name="connsiteY790" fmla="*/ 382221 h 699342"/>
                  <a:gd name="connsiteX791" fmla="*/ 396868 w 699110"/>
                  <a:gd name="connsiteY791" fmla="*/ 396170 h 699342"/>
                  <a:gd name="connsiteX792" fmla="*/ 380128 w 699110"/>
                  <a:gd name="connsiteY792" fmla="*/ 414770 h 699342"/>
                  <a:gd name="connsiteX793" fmla="*/ 362458 w 699110"/>
                  <a:gd name="connsiteY793" fmla="*/ 421280 h 699342"/>
                  <a:gd name="connsiteX794" fmla="*/ 342929 w 699110"/>
                  <a:gd name="connsiteY794" fmla="*/ 426859 h 699342"/>
                  <a:gd name="connsiteX795" fmla="*/ 334559 w 699110"/>
                  <a:gd name="connsiteY795" fmla="*/ 426859 h 699342"/>
                  <a:gd name="connsiteX796" fmla="*/ 506605 w 699110"/>
                  <a:gd name="connsiteY796" fmla="*/ 587746 h 699342"/>
                  <a:gd name="connsiteX797" fmla="*/ 506605 w 699110"/>
                  <a:gd name="connsiteY797" fmla="*/ 588676 h 699342"/>
                  <a:gd name="connsiteX798" fmla="*/ 514045 w 699110"/>
                  <a:gd name="connsiteY798" fmla="*/ 612855 h 699342"/>
                  <a:gd name="connsiteX799" fmla="*/ 514045 w 699110"/>
                  <a:gd name="connsiteY799" fmla="*/ 622155 h 699342"/>
                  <a:gd name="connsiteX800" fmla="*/ 514045 w 699110"/>
                  <a:gd name="connsiteY800" fmla="*/ 623085 h 699342"/>
                  <a:gd name="connsiteX801" fmla="*/ 513115 w 699110"/>
                  <a:gd name="connsiteY801" fmla="*/ 626805 h 699342"/>
                  <a:gd name="connsiteX802" fmla="*/ 511255 w 699110"/>
                  <a:gd name="connsiteY802" fmla="*/ 629595 h 699342"/>
                  <a:gd name="connsiteX803" fmla="*/ 508465 w 699110"/>
                  <a:gd name="connsiteY803" fmla="*/ 632385 h 699342"/>
                  <a:gd name="connsiteX804" fmla="*/ 503815 w 699110"/>
                  <a:gd name="connsiteY804" fmla="*/ 635175 h 699342"/>
                  <a:gd name="connsiteX805" fmla="*/ 502885 w 699110"/>
                  <a:gd name="connsiteY805" fmla="*/ 635175 h 699342"/>
                  <a:gd name="connsiteX806" fmla="*/ 502885 w 699110"/>
                  <a:gd name="connsiteY806" fmla="*/ 635175 h 699342"/>
                  <a:gd name="connsiteX807" fmla="*/ 496375 w 699110"/>
                  <a:gd name="connsiteY807" fmla="*/ 637034 h 699342"/>
                  <a:gd name="connsiteX808" fmla="*/ 494515 w 699110"/>
                  <a:gd name="connsiteY808" fmla="*/ 636104 h 699342"/>
                  <a:gd name="connsiteX809" fmla="*/ 489865 w 699110"/>
                  <a:gd name="connsiteY809" fmla="*/ 634245 h 699342"/>
                  <a:gd name="connsiteX810" fmla="*/ 477776 w 699110"/>
                  <a:gd name="connsiteY810" fmla="*/ 629595 h 699342"/>
                  <a:gd name="connsiteX811" fmla="*/ 474056 w 699110"/>
                  <a:gd name="connsiteY811" fmla="*/ 629595 h 699342"/>
                  <a:gd name="connsiteX812" fmla="*/ 473126 w 699110"/>
                  <a:gd name="connsiteY812" fmla="*/ 629595 h 699342"/>
                  <a:gd name="connsiteX813" fmla="*/ 465686 w 699110"/>
                  <a:gd name="connsiteY813" fmla="*/ 631454 h 699342"/>
                  <a:gd name="connsiteX814" fmla="*/ 459176 w 699110"/>
                  <a:gd name="connsiteY814" fmla="*/ 638894 h 699342"/>
                  <a:gd name="connsiteX815" fmla="*/ 456386 w 699110"/>
                  <a:gd name="connsiteY815" fmla="*/ 662144 h 699342"/>
                  <a:gd name="connsiteX816" fmla="*/ 456386 w 699110"/>
                  <a:gd name="connsiteY816" fmla="*/ 674233 h 699342"/>
                  <a:gd name="connsiteX817" fmla="*/ 455456 w 699110"/>
                  <a:gd name="connsiteY817" fmla="*/ 676094 h 699342"/>
                  <a:gd name="connsiteX818" fmla="*/ 454526 w 699110"/>
                  <a:gd name="connsiteY818" fmla="*/ 677953 h 699342"/>
                  <a:gd name="connsiteX819" fmla="*/ 449876 w 699110"/>
                  <a:gd name="connsiteY819" fmla="*/ 682603 h 699342"/>
                  <a:gd name="connsiteX820" fmla="*/ 448016 w 699110"/>
                  <a:gd name="connsiteY820" fmla="*/ 683533 h 699342"/>
                  <a:gd name="connsiteX821" fmla="*/ 446156 w 699110"/>
                  <a:gd name="connsiteY821" fmla="*/ 683533 h 699342"/>
                  <a:gd name="connsiteX822" fmla="*/ 445227 w 699110"/>
                  <a:gd name="connsiteY822" fmla="*/ 683533 h 699342"/>
                  <a:gd name="connsiteX823" fmla="*/ 442437 w 699110"/>
                  <a:gd name="connsiteY823" fmla="*/ 681673 h 699342"/>
                  <a:gd name="connsiteX824" fmla="*/ 436857 w 699110"/>
                  <a:gd name="connsiteY824" fmla="*/ 675164 h 699342"/>
                  <a:gd name="connsiteX825" fmla="*/ 425697 w 699110"/>
                  <a:gd name="connsiteY825" fmla="*/ 656564 h 699342"/>
                  <a:gd name="connsiteX826" fmla="*/ 423837 w 699110"/>
                  <a:gd name="connsiteY826" fmla="*/ 652844 h 699342"/>
                  <a:gd name="connsiteX827" fmla="*/ 423837 w 699110"/>
                  <a:gd name="connsiteY827" fmla="*/ 651914 h 699342"/>
                  <a:gd name="connsiteX828" fmla="*/ 416397 w 699110"/>
                  <a:gd name="connsiteY828" fmla="*/ 638894 h 699342"/>
                  <a:gd name="connsiteX829" fmla="*/ 410817 w 699110"/>
                  <a:gd name="connsiteY829" fmla="*/ 634245 h 699342"/>
                  <a:gd name="connsiteX830" fmla="*/ 408027 w 699110"/>
                  <a:gd name="connsiteY830" fmla="*/ 634245 h 699342"/>
                  <a:gd name="connsiteX831" fmla="*/ 401518 w 699110"/>
                  <a:gd name="connsiteY831" fmla="*/ 637034 h 699342"/>
                  <a:gd name="connsiteX832" fmla="*/ 387568 w 699110"/>
                  <a:gd name="connsiteY832" fmla="*/ 654704 h 699342"/>
                  <a:gd name="connsiteX833" fmla="*/ 381058 w 699110"/>
                  <a:gd name="connsiteY833" fmla="*/ 664004 h 699342"/>
                  <a:gd name="connsiteX834" fmla="*/ 376408 w 699110"/>
                  <a:gd name="connsiteY834" fmla="*/ 669584 h 699342"/>
                  <a:gd name="connsiteX835" fmla="*/ 373618 w 699110"/>
                  <a:gd name="connsiteY835" fmla="*/ 671444 h 699342"/>
                  <a:gd name="connsiteX836" fmla="*/ 370828 w 699110"/>
                  <a:gd name="connsiteY836" fmla="*/ 672374 h 699342"/>
                  <a:gd name="connsiteX837" fmla="*/ 368968 w 699110"/>
                  <a:gd name="connsiteY837" fmla="*/ 672374 h 699342"/>
                  <a:gd name="connsiteX838" fmla="*/ 367108 w 699110"/>
                  <a:gd name="connsiteY838" fmla="*/ 672374 h 699342"/>
                  <a:gd name="connsiteX839" fmla="*/ 364318 w 699110"/>
                  <a:gd name="connsiteY839" fmla="*/ 671444 h 699342"/>
                  <a:gd name="connsiteX840" fmla="*/ 361529 w 699110"/>
                  <a:gd name="connsiteY840" fmla="*/ 669584 h 699342"/>
                  <a:gd name="connsiteX841" fmla="*/ 358739 w 699110"/>
                  <a:gd name="connsiteY841" fmla="*/ 666794 h 699342"/>
                  <a:gd name="connsiteX842" fmla="*/ 355019 w 699110"/>
                  <a:gd name="connsiteY842" fmla="*/ 660284 h 699342"/>
                  <a:gd name="connsiteX843" fmla="*/ 349439 w 699110"/>
                  <a:gd name="connsiteY843" fmla="*/ 642614 h 699342"/>
                  <a:gd name="connsiteX844" fmla="*/ 344789 w 699110"/>
                  <a:gd name="connsiteY844" fmla="*/ 618435 h 699342"/>
                  <a:gd name="connsiteX845" fmla="*/ 343859 w 699110"/>
                  <a:gd name="connsiteY845" fmla="*/ 487308 h 699342"/>
                  <a:gd name="connsiteX846" fmla="*/ 346649 w 699110"/>
                  <a:gd name="connsiteY846" fmla="*/ 440809 h 699342"/>
                  <a:gd name="connsiteX847" fmla="*/ 346649 w 699110"/>
                  <a:gd name="connsiteY847" fmla="*/ 439879 h 699342"/>
                  <a:gd name="connsiteX848" fmla="*/ 346649 w 699110"/>
                  <a:gd name="connsiteY848" fmla="*/ 439879 h 699342"/>
                  <a:gd name="connsiteX849" fmla="*/ 346649 w 699110"/>
                  <a:gd name="connsiteY849" fmla="*/ 439879 h 699342"/>
                  <a:gd name="connsiteX850" fmla="*/ 346649 w 699110"/>
                  <a:gd name="connsiteY850" fmla="*/ 439879 h 699342"/>
                  <a:gd name="connsiteX851" fmla="*/ 362458 w 699110"/>
                  <a:gd name="connsiteY851" fmla="*/ 436159 h 699342"/>
                  <a:gd name="connsiteX852" fmla="*/ 362458 w 699110"/>
                  <a:gd name="connsiteY852" fmla="*/ 436159 h 699342"/>
                  <a:gd name="connsiteX853" fmla="*/ 362458 w 699110"/>
                  <a:gd name="connsiteY853" fmla="*/ 436159 h 699342"/>
                  <a:gd name="connsiteX854" fmla="*/ 362458 w 699110"/>
                  <a:gd name="connsiteY854" fmla="*/ 436159 h 699342"/>
                  <a:gd name="connsiteX855" fmla="*/ 412677 w 699110"/>
                  <a:gd name="connsiteY855" fmla="*/ 572866 h 699342"/>
                  <a:gd name="connsiteX856" fmla="*/ 415467 w 699110"/>
                  <a:gd name="connsiteY856" fmla="*/ 575656 h 699342"/>
                  <a:gd name="connsiteX857" fmla="*/ 417327 w 699110"/>
                  <a:gd name="connsiteY857" fmla="*/ 575656 h 699342"/>
                  <a:gd name="connsiteX858" fmla="*/ 419187 w 699110"/>
                  <a:gd name="connsiteY858" fmla="*/ 575656 h 699342"/>
                  <a:gd name="connsiteX859" fmla="*/ 421977 w 699110"/>
                  <a:gd name="connsiteY859" fmla="*/ 572866 h 699342"/>
                  <a:gd name="connsiteX860" fmla="*/ 421977 w 699110"/>
                  <a:gd name="connsiteY860" fmla="*/ 568216 h 699342"/>
                  <a:gd name="connsiteX861" fmla="*/ 381058 w 699110"/>
                  <a:gd name="connsiteY861" fmla="*/ 467779 h 699342"/>
                  <a:gd name="connsiteX862" fmla="*/ 381058 w 699110"/>
                  <a:gd name="connsiteY862" fmla="*/ 466849 h 699342"/>
                  <a:gd name="connsiteX863" fmla="*/ 372688 w 699110"/>
                  <a:gd name="connsiteY863" fmla="*/ 431509 h 699342"/>
                  <a:gd name="connsiteX864" fmla="*/ 372688 w 699110"/>
                  <a:gd name="connsiteY864" fmla="*/ 430580 h 699342"/>
                  <a:gd name="connsiteX865" fmla="*/ 372688 w 699110"/>
                  <a:gd name="connsiteY865" fmla="*/ 430580 h 699342"/>
                  <a:gd name="connsiteX866" fmla="*/ 372688 w 699110"/>
                  <a:gd name="connsiteY866" fmla="*/ 430580 h 699342"/>
                  <a:gd name="connsiteX867" fmla="*/ 372688 w 699110"/>
                  <a:gd name="connsiteY867" fmla="*/ 430580 h 699342"/>
                  <a:gd name="connsiteX868" fmla="*/ 375478 w 699110"/>
                  <a:gd name="connsiteY868" fmla="*/ 427790 h 699342"/>
                  <a:gd name="connsiteX869" fmla="*/ 377338 w 699110"/>
                  <a:gd name="connsiteY869" fmla="*/ 426859 h 699342"/>
                  <a:gd name="connsiteX870" fmla="*/ 385708 w 699110"/>
                  <a:gd name="connsiteY870" fmla="*/ 422210 h 699342"/>
                  <a:gd name="connsiteX871" fmla="*/ 385708 w 699110"/>
                  <a:gd name="connsiteY871" fmla="*/ 422210 h 699342"/>
                  <a:gd name="connsiteX872" fmla="*/ 385708 w 699110"/>
                  <a:gd name="connsiteY872" fmla="*/ 422210 h 699342"/>
                  <a:gd name="connsiteX873" fmla="*/ 385708 w 699110"/>
                  <a:gd name="connsiteY873" fmla="*/ 422210 h 699342"/>
                  <a:gd name="connsiteX874" fmla="*/ 385708 w 699110"/>
                  <a:gd name="connsiteY874" fmla="*/ 422210 h 699342"/>
                  <a:gd name="connsiteX875" fmla="*/ 395938 w 699110"/>
                  <a:gd name="connsiteY875" fmla="*/ 435230 h 699342"/>
                  <a:gd name="connsiteX876" fmla="*/ 400588 w 699110"/>
                  <a:gd name="connsiteY876" fmla="*/ 440809 h 699342"/>
                  <a:gd name="connsiteX877" fmla="*/ 408957 w 699110"/>
                  <a:gd name="connsiteY877" fmla="*/ 451039 h 699342"/>
                  <a:gd name="connsiteX878" fmla="*/ 425697 w 699110"/>
                  <a:gd name="connsiteY878" fmla="*/ 471499 h 699342"/>
                  <a:gd name="connsiteX879" fmla="*/ 426627 w 699110"/>
                  <a:gd name="connsiteY879" fmla="*/ 472429 h 699342"/>
                  <a:gd name="connsiteX880" fmla="*/ 429417 w 699110"/>
                  <a:gd name="connsiteY880" fmla="*/ 476148 h 699342"/>
                  <a:gd name="connsiteX881" fmla="*/ 441506 w 699110"/>
                  <a:gd name="connsiteY881" fmla="*/ 491028 h 699342"/>
                  <a:gd name="connsiteX882" fmla="*/ 443366 w 699110"/>
                  <a:gd name="connsiteY882" fmla="*/ 493818 h 699342"/>
                  <a:gd name="connsiteX883" fmla="*/ 443366 w 699110"/>
                  <a:gd name="connsiteY883" fmla="*/ 493818 h 699342"/>
                  <a:gd name="connsiteX884" fmla="*/ 443366 w 699110"/>
                  <a:gd name="connsiteY884" fmla="*/ 493818 h 699342"/>
                  <a:gd name="connsiteX885" fmla="*/ 474986 w 699110"/>
                  <a:gd name="connsiteY885" fmla="*/ 537527 h 699342"/>
                  <a:gd name="connsiteX886" fmla="*/ 506605 w 699110"/>
                  <a:gd name="connsiteY886" fmla="*/ 587746 h 699342"/>
                  <a:gd name="connsiteX887" fmla="*/ 680511 w 699110"/>
                  <a:gd name="connsiteY887" fmla="*/ 489168 h 699342"/>
                  <a:gd name="connsiteX888" fmla="*/ 678651 w 699110"/>
                  <a:gd name="connsiteY888" fmla="*/ 494748 h 699342"/>
                  <a:gd name="connsiteX889" fmla="*/ 675861 w 699110"/>
                  <a:gd name="connsiteY889" fmla="*/ 499398 h 699342"/>
                  <a:gd name="connsiteX890" fmla="*/ 673071 w 699110"/>
                  <a:gd name="connsiteY890" fmla="*/ 501258 h 699342"/>
                  <a:gd name="connsiteX891" fmla="*/ 670281 w 699110"/>
                  <a:gd name="connsiteY891" fmla="*/ 503118 h 699342"/>
                  <a:gd name="connsiteX892" fmla="*/ 665631 w 699110"/>
                  <a:gd name="connsiteY892" fmla="*/ 504048 h 699342"/>
                  <a:gd name="connsiteX893" fmla="*/ 664701 w 699110"/>
                  <a:gd name="connsiteY893" fmla="*/ 504048 h 699342"/>
                  <a:gd name="connsiteX894" fmla="*/ 656331 w 699110"/>
                  <a:gd name="connsiteY894" fmla="*/ 503118 h 699342"/>
                  <a:gd name="connsiteX895" fmla="*/ 638662 w 699110"/>
                  <a:gd name="connsiteY895" fmla="*/ 497538 h 699342"/>
                  <a:gd name="connsiteX896" fmla="*/ 626572 w 699110"/>
                  <a:gd name="connsiteY896" fmla="*/ 493818 h 699342"/>
                  <a:gd name="connsiteX897" fmla="*/ 623782 w 699110"/>
                  <a:gd name="connsiteY897" fmla="*/ 493818 h 699342"/>
                  <a:gd name="connsiteX898" fmla="*/ 617272 w 699110"/>
                  <a:gd name="connsiteY898" fmla="*/ 496608 h 699342"/>
                  <a:gd name="connsiteX899" fmla="*/ 616343 w 699110"/>
                  <a:gd name="connsiteY899" fmla="*/ 500328 h 699342"/>
                  <a:gd name="connsiteX900" fmla="*/ 618202 w 699110"/>
                  <a:gd name="connsiteY900" fmla="*/ 505908 h 699342"/>
                  <a:gd name="connsiteX901" fmla="*/ 628432 w 699110"/>
                  <a:gd name="connsiteY901" fmla="*/ 517997 h 699342"/>
                  <a:gd name="connsiteX902" fmla="*/ 633082 w 699110"/>
                  <a:gd name="connsiteY902" fmla="*/ 527297 h 699342"/>
                  <a:gd name="connsiteX903" fmla="*/ 634012 w 699110"/>
                  <a:gd name="connsiteY903" fmla="*/ 533807 h 699342"/>
                  <a:gd name="connsiteX904" fmla="*/ 634012 w 699110"/>
                  <a:gd name="connsiteY904" fmla="*/ 538457 h 699342"/>
                  <a:gd name="connsiteX905" fmla="*/ 633082 w 699110"/>
                  <a:gd name="connsiteY905" fmla="*/ 542177 h 699342"/>
                  <a:gd name="connsiteX906" fmla="*/ 631222 w 699110"/>
                  <a:gd name="connsiteY906" fmla="*/ 544967 h 699342"/>
                  <a:gd name="connsiteX907" fmla="*/ 627502 w 699110"/>
                  <a:gd name="connsiteY907" fmla="*/ 547757 h 699342"/>
                  <a:gd name="connsiteX908" fmla="*/ 621922 w 699110"/>
                  <a:gd name="connsiteY908" fmla="*/ 550547 h 699342"/>
                  <a:gd name="connsiteX909" fmla="*/ 612622 w 699110"/>
                  <a:gd name="connsiteY909" fmla="*/ 552406 h 699342"/>
                  <a:gd name="connsiteX910" fmla="*/ 608902 w 699110"/>
                  <a:gd name="connsiteY910" fmla="*/ 552406 h 699342"/>
                  <a:gd name="connsiteX911" fmla="*/ 587513 w 699110"/>
                  <a:gd name="connsiteY911" fmla="*/ 550547 h 699342"/>
                  <a:gd name="connsiteX912" fmla="*/ 534504 w 699110"/>
                  <a:gd name="connsiteY912" fmla="*/ 531017 h 699342"/>
                  <a:gd name="connsiteX913" fmla="*/ 494515 w 699110"/>
                  <a:gd name="connsiteY913" fmla="*/ 508698 h 699342"/>
                  <a:gd name="connsiteX914" fmla="*/ 486146 w 699110"/>
                  <a:gd name="connsiteY914" fmla="*/ 504048 h 699342"/>
                  <a:gd name="connsiteX915" fmla="*/ 465686 w 699110"/>
                  <a:gd name="connsiteY915" fmla="*/ 491028 h 699342"/>
                  <a:gd name="connsiteX916" fmla="*/ 465686 w 699110"/>
                  <a:gd name="connsiteY916" fmla="*/ 491028 h 699342"/>
                  <a:gd name="connsiteX917" fmla="*/ 462896 w 699110"/>
                  <a:gd name="connsiteY917" fmla="*/ 487308 h 699342"/>
                  <a:gd name="connsiteX918" fmla="*/ 447087 w 699110"/>
                  <a:gd name="connsiteY918" fmla="*/ 467779 h 699342"/>
                  <a:gd name="connsiteX919" fmla="*/ 400588 w 699110"/>
                  <a:gd name="connsiteY919" fmla="*/ 418490 h 699342"/>
                  <a:gd name="connsiteX920" fmla="*/ 400588 w 699110"/>
                  <a:gd name="connsiteY920" fmla="*/ 418490 h 699342"/>
                  <a:gd name="connsiteX921" fmla="*/ 413607 w 699110"/>
                  <a:gd name="connsiteY921" fmla="*/ 399890 h 699342"/>
                  <a:gd name="connsiteX922" fmla="*/ 414537 w 699110"/>
                  <a:gd name="connsiteY922" fmla="*/ 398030 h 699342"/>
                  <a:gd name="connsiteX923" fmla="*/ 441506 w 699110"/>
                  <a:gd name="connsiteY923" fmla="*/ 415700 h 699342"/>
                  <a:gd name="connsiteX924" fmla="*/ 476846 w 699110"/>
                  <a:gd name="connsiteY924" fmla="*/ 431509 h 699342"/>
                  <a:gd name="connsiteX925" fmla="*/ 553104 w 699110"/>
                  <a:gd name="connsiteY925" fmla="*/ 452899 h 699342"/>
                  <a:gd name="connsiteX926" fmla="*/ 554034 w 699110"/>
                  <a:gd name="connsiteY926" fmla="*/ 452899 h 699342"/>
                  <a:gd name="connsiteX927" fmla="*/ 558684 w 699110"/>
                  <a:gd name="connsiteY927" fmla="*/ 451039 h 699342"/>
                  <a:gd name="connsiteX928" fmla="*/ 561474 w 699110"/>
                  <a:gd name="connsiteY928" fmla="*/ 445459 h 699342"/>
                  <a:gd name="connsiteX929" fmla="*/ 559614 w 699110"/>
                  <a:gd name="connsiteY929" fmla="*/ 439879 h 699342"/>
                  <a:gd name="connsiteX930" fmla="*/ 554034 w 699110"/>
                  <a:gd name="connsiteY930" fmla="*/ 437089 h 699342"/>
                  <a:gd name="connsiteX931" fmla="*/ 527995 w 699110"/>
                  <a:gd name="connsiteY931" fmla="*/ 430580 h 699342"/>
                  <a:gd name="connsiteX932" fmla="*/ 523345 w 699110"/>
                  <a:gd name="connsiteY932" fmla="*/ 429650 h 699342"/>
                  <a:gd name="connsiteX933" fmla="*/ 524275 w 699110"/>
                  <a:gd name="connsiteY933" fmla="*/ 429650 h 699342"/>
                  <a:gd name="connsiteX934" fmla="*/ 523345 w 699110"/>
                  <a:gd name="connsiteY934" fmla="*/ 429650 h 699342"/>
                  <a:gd name="connsiteX935" fmla="*/ 524275 w 699110"/>
                  <a:gd name="connsiteY935" fmla="*/ 429650 h 699342"/>
                  <a:gd name="connsiteX936" fmla="*/ 447087 w 699110"/>
                  <a:gd name="connsiteY936" fmla="*/ 401750 h 699342"/>
                  <a:gd name="connsiteX937" fmla="*/ 434997 w 699110"/>
                  <a:gd name="connsiteY937" fmla="*/ 395240 h 699342"/>
                  <a:gd name="connsiteX938" fmla="*/ 434997 w 699110"/>
                  <a:gd name="connsiteY938" fmla="*/ 395240 h 699342"/>
                  <a:gd name="connsiteX939" fmla="*/ 434997 w 699110"/>
                  <a:gd name="connsiteY939" fmla="*/ 395240 h 699342"/>
                  <a:gd name="connsiteX940" fmla="*/ 434997 w 699110"/>
                  <a:gd name="connsiteY940" fmla="*/ 395240 h 699342"/>
                  <a:gd name="connsiteX941" fmla="*/ 417327 w 699110"/>
                  <a:gd name="connsiteY941" fmla="*/ 384081 h 699342"/>
                  <a:gd name="connsiteX942" fmla="*/ 418257 w 699110"/>
                  <a:gd name="connsiteY942" fmla="*/ 380361 h 699342"/>
                  <a:gd name="connsiteX943" fmla="*/ 418257 w 699110"/>
                  <a:gd name="connsiteY943" fmla="*/ 379431 h 699342"/>
                  <a:gd name="connsiteX944" fmla="*/ 434067 w 699110"/>
                  <a:gd name="connsiteY944" fmla="*/ 379431 h 699342"/>
                  <a:gd name="connsiteX945" fmla="*/ 439647 w 699110"/>
                  <a:gd name="connsiteY945" fmla="*/ 379431 h 699342"/>
                  <a:gd name="connsiteX946" fmla="*/ 441506 w 699110"/>
                  <a:gd name="connsiteY946" fmla="*/ 379431 h 699342"/>
                  <a:gd name="connsiteX947" fmla="*/ 467546 w 699110"/>
                  <a:gd name="connsiteY947" fmla="*/ 379431 h 699342"/>
                  <a:gd name="connsiteX948" fmla="*/ 522415 w 699110"/>
                  <a:gd name="connsiteY948" fmla="*/ 376641 h 699342"/>
                  <a:gd name="connsiteX949" fmla="*/ 570773 w 699110"/>
                  <a:gd name="connsiteY949" fmla="*/ 369201 h 699342"/>
                  <a:gd name="connsiteX950" fmla="*/ 592163 w 699110"/>
                  <a:gd name="connsiteY950" fmla="*/ 363621 h 699342"/>
                  <a:gd name="connsiteX951" fmla="*/ 613552 w 699110"/>
                  <a:gd name="connsiteY951" fmla="*/ 363621 h 699342"/>
                  <a:gd name="connsiteX952" fmla="*/ 614483 w 699110"/>
                  <a:gd name="connsiteY952" fmla="*/ 363621 h 699342"/>
                  <a:gd name="connsiteX953" fmla="*/ 615412 w 699110"/>
                  <a:gd name="connsiteY953" fmla="*/ 363621 h 699342"/>
                  <a:gd name="connsiteX954" fmla="*/ 648892 w 699110"/>
                  <a:gd name="connsiteY954" fmla="*/ 374781 h 699342"/>
                  <a:gd name="connsiteX955" fmla="*/ 669351 w 699110"/>
                  <a:gd name="connsiteY955" fmla="*/ 387801 h 699342"/>
                  <a:gd name="connsiteX956" fmla="*/ 679581 w 699110"/>
                  <a:gd name="connsiteY956" fmla="*/ 398960 h 699342"/>
                  <a:gd name="connsiteX957" fmla="*/ 684231 w 699110"/>
                  <a:gd name="connsiteY957" fmla="*/ 409190 h 699342"/>
                  <a:gd name="connsiteX958" fmla="*/ 686091 w 699110"/>
                  <a:gd name="connsiteY958" fmla="*/ 416630 h 699342"/>
                  <a:gd name="connsiteX959" fmla="*/ 686091 w 699110"/>
                  <a:gd name="connsiteY959" fmla="*/ 421280 h 699342"/>
                  <a:gd name="connsiteX960" fmla="*/ 685161 w 699110"/>
                  <a:gd name="connsiteY960" fmla="*/ 425000 h 699342"/>
                  <a:gd name="connsiteX961" fmla="*/ 683300 w 699110"/>
                  <a:gd name="connsiteY961" fmla="*/ 428720 h 699342"/>
                  <a:gd name="connsiteX962" fmla="*/ 679581 w 699110"/>
                  <a:gd name="connsiteY962" fmla="*/ 431509 h 699342"/>
                  <a:gd name="connsiteX963" fmla="*/ 673071 w 699110"/>
                  <a:gd name="connsiteY963" fmla="*/ 434299 h 699342"/>
                  <a:gd name="connsiteX964" fmla="*/ 661911 w 699110"/>
                  <a:gd name="connsiteY964" fmla="*/ 436159 h 699342"/>
                  <a:gd name="connsiteX965" fmla="*/ 658192 w 699110"/>
                  <a:gd name="connsiteY965" fmla="*/ 436159 h 699342"/>
                  <a:gd name="connsiteX966" fmla="*/ 653542 w 699110"/>
                  <a:gd name="connsiteY966" fmla="*/ 436159 h 699342"/>
                  <a:gd name="connsiteX967" fmla="*/ 647032 w 699110"/>
                  <a:gd name="connsiteY967" fmla="*/ 440809 h 699342"/>
                  <a:gd name="connsiteX968" fmla="*/ 649822 w 699110"/>
                  <a:gd name="connsiteY968" fmla="*/ 449179 h 699342"/>
                  <a:gd name="connsiteX969" fmla="*/ 667491 w 699110"/>
                  <a:gd name="connsiteY969" fmla="*/ 462199 h 699342"/>
                  <a:gd name="connsiteX970" fmla="*/ 676791 w 699110"/>
                  <a:gd name="connsiteY970" fmla="*/ 472429 h 699342"/>
                  <a:gd name="connsiteX971" fmla="*/ 679581 w 699110"/>
                  <a:gd name="connsiteY971" fmla="*/ 478008 h 699342"/>
                  <a:gd name="connsiteX972" fmla="*/ 680511 w 699110"/>
                  <a:gd name="connsiteY972" fmla="*/ 482658 h 699342"/>
                  <a:gd name="connsiteX973" fmla="*/ 680511 w 699110"/>
                  <a:gd name="connsiteY973" fmla="*/ 489168 h 699342"/>
                  <a:gd name="connsiteX974" fmla="*/ 593093 w 699110"/>
                  <a:gd name="connsiteY974" fmla="*/ 446389 h 699342"/>
                  <a:gd name="connsiteX975" fmla="*/ 585653 w 699110"/>
                  <a:gd name="connsiteY975" fmla="*/ 448249 h 699342"/>
                  <a:gd name="connsiteX976" fmla="*/ 581933 w 699110"/>
                  <a:gd name="connsiteY976" fmla="*/ 454759 h 699342"/>
                  <a:gd name="connsiteX977" fmla="*/ 583793 w 699110"/>
                  <a:gd name="connsiteY977" fmla="*/ 462199 h 699342"/>
                  <a:gd name="connsiteX978" fmla="*/ 590303 w 699110"/>
                  <a:gd name="connsiteY978" fmla="*/ 465919 h 699342"/>
                  <a:gd name="connsiteX979" fmla="*/ 597743 w 699110"/>
                  <a:gd name="connsiteY979" fmla="*/ 464059 h 699342"/>
                  <a:gd name="connsiteX980" fmla="*/ 601463 w 699110"/>
                  <a:gd name="connsiteY980" fmla="*/ 457549 h 699342"/>
                  <a:gd name="connsiteX981" fmla="*/ 599603 w 699110"/>
                  <a:gd name="connsiteY981" fmla="*/ 450109 h 699342"/>
                  <a:gd name="connsiteX982" fmla="*/ 593093 w 699110"/>
                  <a:gd name="connsiteY982" fmla="*/ 446389 h 699342"/>
                  <a:gd name="connsiteX983" fmla="*/ 113225 w 699110"/>
                  <a:gd name="connsiteY983" fmla="*/ 462199 h 699342"/>
                  <a:gd name="connsiteX984" fmla="*/ 102995 w 699110"/>
                  <a:gd name="connsiteY984" fmla="*/ 464989 h 699342"/>
                  <a:gd name="connsiteX985" fmla="*/ 97415 w 699110"/>
                  <a:gd name="connsiteY985" fmla="*/ 474288 h 699342"/>
                  <a:gd name="connsiteX986" fmla="*/ 100205 w 699110"/>
                  <a:gd name="connsiteY986" fmla="*/ 484518 h 699342"/>
                  <a:gd name="connsiteX987" fmla="*/ 109505 w 699110"/>
                  <a:gd name="connsiteY987" fmla="*/ 490098 h 699342"/>
                  <a:gd name="connsiteX988" fmla="*/ 119735 w 699110"/>
                  <a:gd name="connsiteY988" fmla="*/ 487308 h 699342"/>
                  <a:gd name="connsiteX989" fmla="*/ 125314 w 699110"/>
                  <a:gd name="connsiteY989" fmla="*/ 478008 h 699342"/>
                  <a:gd name="connsiteX990" fmla="*/ 122524 w 699110"/>
                  <a:gd name="connsiteY990" fmla="*/ 467779 h 699342"/>
                  <a:gd name="connsiteX991" fmla="*/ 113225 w 699110"/>
                  <a:gd name="connsiteY991" fmla="*/ 462199 h 699342"/>
                  <a:gd name="connsiteX992" fmla="*/ 112295 w 699110"/>
                  <a:gd name="connsiteY992" fmla="*/ 304103 h 699342"/>
                  <a:gd name="connsiteX993" fmla="*/ 116945 w 699110"/>
                  <a:gd name="connsiteY993" fmla="*/ 302243 h 699342"/>
                  <a:gd name="connsiteX994" fmla="*/ 118805 w 699110"/>
                  <a:gd name="connsiteY994" fmla="*/ 296663 h 699342"/>
                  <a:gd name="connsiteX995" fmla="*/ 116014 w 699110"/>
                  <a:gd name="connsiteY995" fmla="*/ 292013 h 699342"/>
                  <a:gd name="connsiteX996" fmla="*/ 110435 w 699110"/>
                  <a:gd name="connsiteY996" fmla="*/ 290153 h 699342"/>
                  <a:gd name="connsiteX997" fmla="*/ 105785 w 699110"/>
                  <a:gd name="connsiteY997" fmla="*/ 292013 h 699342"/>
                  <a:gd name="connsiteX998" fmla="*/ 103925 w 699110"/>
                  <a:gd name="connsiteY998" fmla="*/ 297593 h 699342"/>
                  <a:gd name="connsiteX999" fmla="*/ 106715 w 699110"/>
                  <a:gd name="connsiteY999" fmla="*/ 302243 h 699342"/>
                  <a:gd name="connsiteX1000" fmla="*/ 112295 w 699110"/>
                  <a:gd name="connsiteY1000" fmla="*/ 304103 h 699342"/>
                  <a:gd name="connsiteX1001" fmla="*/ 423837 w 699110"/>
                  <a:gd name="connsiteY1001" fmla="*/ 146937 h 699342"/>
                  <a:gd name="connsiteX1002" fmla="*/ 431277 w 699110"/>
                  <a:gd name="connsiteY1002" fmla="*/ 143216 h 699342"/>
                  <a:gd name="connsiteX1003" fmla="*/ 434067 w 699110"/>
                  <a:gd name="connsiteY1003" fmla="*/ 134847 h 699342"/>
                  <a:gd name="connsiteX1004" fmla="*/ 430347 w 699110"/>
                  <a:gd name="connsiteY1004" fmla="*/ 127407 h 699342"/>
                  <a:gd name="connsiteX1005" fmla="*/ 421977 w 699110"/>
                  <a:gd name="connsiteY1005" fmla="*/ 124617 h 699342"/>
                  <a:gd name="connsiteX1006" fmla="*/ 414537 w 699110"/>
                  <a:gd name="connsiteY1006" fmla="*/ 128337 h 699342"/>
                  <a:gd name="connsiteX1007" fmla="*/ 411748 w 699110"/>
                  <a:gd name="connsiteY1007" fmla="*/ 136707 h 699342"/>
                  <a:gd name="connsiteX1008" fmla="*/ 415467 w 699110"/>
                  <a:gd name="connsiteY1008" fmla="*/ 144146 h 699342"/>
                  <a:gd name="connsiteX1009" fmla="*/ 423837 w 699110"/>
                  <a:gd name="connsiteY1009" fmla="*/ 146937 h 699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</a:cxnLst>
                <a:rect l="l" t="t" r="r" b="b"/>
                <a:pathLst>
                  <a:path w="699110" h="699342">
                    <a:moveTo>
                      <a:pt x="693531" y="473358"/>
                    </a:moveTo>
                    <a:cubicBezTo>
                      <a:pt x="692600" y="469638"/>
                      <a:pt x="689810" y="466849"/>
                      <a:pt x="687950" y="463129"/>
                    </a:cubicBezTo>
                    <a:cubicBezTo>
                      <a:pt x="684231" y="457549"/>
                      <a:pt x="678651" y="452899"/>
                      <a:pt x="674001" y="448249"/>
                    </a:cubicBezTo>
                    <a:cubicBezTo>
                      <a:pt x="674001" y="448249"/>
                      <a:pt x="674931" y="448249"/>
                      <a:pt x="674931" y="448249"/>
                    </a:cubicBezTo>
                    <a:cubicBezTo>
                      <a:pt x="677721" y="447319"/>
                      <a:pt x="681441" y="446389"/>
                      <a:pt x="684231" y="444529"/>
                    </a:cubicBezTo>
                    <a:cubicBezTo>
                      <a:pt x="687950" y="442669"/>
                      <a:pt x="690741" y="439879"/>
                      <a:pt x="692600" y="437089"/>
                    </a:cubicBezTo>
                    <a:cubicBezTo>
                      <a:pt x="697250" y="432439"/>
                      <a:pt x="699110" y="425930"/>
                      <a:pt x="699110" y="419420"/>
                    </a:cubicBezTo>
                    <a:cubicBezTo>
                      <a:pt x="699110" y="411980"/>
                      <a:pt x="697250" y="403610"/>
                      <a:pt x="693531" y="397100"/>
                    </a:cubicBezTo>
                    <a:cubicBezTo>
                      <a:pt x="687021" y="383151"/>
                      <a:pt x="674001" y="372921"/>
                      <a:pt x="660981" y="365481"/>
                    </a:cubicBezTo>
                    <a:cubicBezTo>
                      <a:pt x="648892" y="358971"/>
                      <a:pt x="634942" y="353391"/>
                      <a:pt x="621922" y="350602"/>
                    </a:cubicBezTo>
                    <a:cubicBezTo>
                      <a:pt x="623782" y="349671"/>
                      <a:pt x="625642" y="348741"/>
                      <a:pt x="627502" y="347811"/>
                    </a:cubicBezTo>
                    <a:cubicBezTo>
                      <a:pt x="633082" y="345022"/>
                      <a:pt x="638662" y="342232"/>
                      <a:pt x="644242" y="338512"/>
                    </a:cubicBezTo>
                    <a:cubicBezTo>
                      <a:pt x="648892" y="335722"/>
                      <a:pt x="653542" y="332002"/>
                      <a:pt x="657261" y="328282"/>
                    </a:cubicBezTo>
                    <a:cubicBezTo>
                      <a:pt x="666561" y="319912"/>
                      <a:pt x="674001" y="310612"/>
                      <a:pt x="679581" y="299453"/>
                    </a:cubicBezTo>
                    <a:cubicBezTo>
                      <a:pt x="684231" y="290153"/>
                      <a:pt x="686091" y="278063"/>
                      <a:pt x="682371" y="267834"/>
                    </a:cubicBezTo>
                    <a:cubicBezTo>
                      <a:pt x="680511" y="262254"/>
                      <a:pt x="675861" y="258534"/>
                      <a:pt x="671211" y="254814"/>
                    </a:cubicBezTo>
                    <a:cubicBezTo>
                      <a:pt x="668421" y="252954"/>
                      <a:pt x="666561" y="252024"/>
                      <a:pt x="663771" y="251094"/>
                    </a:cubicBezTo>
                    <a:cubicBezTo>
                      <a:pt x="669351" y="245514"/>
                      <a:pt x="674931" y="239004"/>
                      <a:pt x="678651" y="231564"/>
                    </a:cubicBezTo>
                    <a:cubicBezTo>
                      <a:pt x="680511" y="227844"/>
                      <a:pt x="681441" y="223195"/>
                      <a:pt x="681441" y="218545"/>
                    </a:cubicBezTo>
                    <a:cubicBezTo>
                      <a:pt x="681441" y="216685"/>
                      <a:pt x="681441" y="213895"/>
                      <a:pt x="680511" y="212035"/>
                    </a:cubicBezTo>
                    <a:cubicBezTo>
                      <a:pt x="680511" y="211105"/>
                      <a:pt x="679581" y="209245"/>
                      <a:pt x="679581" y="208315"/>
                    </a:cubicBezTo>
                    <a:cubicBezTo>
                      <a:pt x="678651" y="207385"/>
                      <a:pt x="678651" y="206455"/>
                      <a:pt x="677721" y="204595"/>
                    </a:cubicBezTo>
                    <a:cubicBezTo>
                      <a:pt x="673071" y="197155"/>
                      <a:pt x="663771" y="193435"/>
                      <a:pt x="654471" y="191575"/>
                    </a:cubicBezTo>
                    <a:cubicBezTo>
                      <a:pt x="648892" y="190645"/>
                      <a:pt x="643312" y="190645"/>
                      <a:pt x="637732" y="190645"/>
                    </a:cubicBezTo>
                    <a:cubicBezTo>
                      <a:pt x="635872" y="190645"/>
                      <a:pt x="634012" y="190645"/>
                      <a:pt x="632152" y="191575"/>
                    </a:cubicBezTo>
                    <a:cubicBezTo>
                      <a:pt x="633082" y="189715"/>
                      <a:pt x="633082" y="186925"/>
                      <a:pt x="634012" y="185065"/>
                    </a:cubicBezTo>
                    <a:cubicBezTo>
                      <a:pt x="635872" y="177626"/>
                      <a:pt x="634942" y="170186"/>
                      <a:pt x="632152" y="163676"/>
                    </a:cubicBezTo>
                    <a:cubicBezTo>
                      <a:pt x="631222" y="159956"/>
                      <a:pt x="629362" y="157166"/>
                      <a:pt x="626572" y="154376"/>
                    </a:cubicBezTo>
                    <a:cubicBezTo>
                      <a:pt x="624712" y="151586"/>
                      <a:pt x="621922" y="148796"/>
                      <a:pt x="618202" y="146007"/>
                    </a:cubicBezTo>
                    <a:cubicBezTo>
                      <a:pt x="615412" y="143216"/>
                      <a:pt x="611693" y="141357"/>
                      <a:pt x="607973" y="139497"/>
                    </a:cubicBezTo>
                    <a:cubicBezTo>
                      <a:pt x="604252" y="137637"/>
                      <a:pt x="600533" y="135777"/>
                      <a:pt x="595883" y="134847"/>
                    </a:cubicBezTo>
                    <a:cubicBezTo>
                      <a:pt x="589373" y="132987"/>
                      <a:pt x="581933" y="132057"/>
                      <a:pt x="575423" y="132057"/>
                    </a:cubicBezTo>
                    <a:cubicBezTo>
                      <a:pt x="572634" y="132057"/>
                      <a:pt x="570773" y="132057"/>
                      <a:pt x="567984" y="132057"/>
                    </a:cubicBezTo>
                    <a:cubicBezTo>
                      <a:pt x="558684" y="132987"/>
                      <a:pt x="550314" y="134847"/>
                      <a:pt x="541014" y="137637"/>
                    </a:cubicBezTo>
                    <a:cubicBezTo>
                      <a:pt x="534504" y="139497"/>
                      <a:pt x="528925" y="142287"/>
                      <a:pt x="523345" y="145077"/>
                    </a:cubicBezTo>
                    <a:cubicBezTo>
                      <a:pt x="526135" y="138567"/>
                      <a:pt x="528925" y="131127"/>
                      <a:pt x="531714" y="124617"/>
                    </a:cubicBezTo>
                    <a:cubicBezTo>
                      <a:pt x="533574" y="119967"/>
                      <a:pt x="533574" y="114387"/>
                      <a:pt x="534504" y="109737"/>
                    </a:cubicBezTo>
                    <a:cubicBezTo>
                      <a:pt x="535434" y="104158"/>
                      <a:pt x="534504" y="99508"/>
                      <a:pt x="534504" y="93928"/>
                    </a:cubicBezTo>
                    <a:cubicBezTo>
                      <a:pt x="533574" y="86488"/>
                      <a:pt x="530785" y="79048"/>
                      <a:pt x="526135" y="73468"/>
                    </a:cubicBezTo>
                    <a:cubicBezTo>
                      <a:pt x="521485" y="66958"/>
                      <a:pt x="514975" y="62309"/>
                      <a:pt x="507535" y="60449"/>
                    </a:cubicBezTo>
                    <a:cubicBezTo>
                      <a:pt x="500095" y="58589"/>
                      <a:pt x="492655" y="59518"/>
                      <a:pt x="486146" y="61379"/>
                    </a:cubicBezTo>
                    <a:cubicBezTo>
                      <a:pt x="484286" y="61379"/>
                      <a:pt x="483355" y="62309"/>
                      <a:pt x="481496" y="63239"/>
                    </a:cubicBezTo>
                    <a:cubicBezTo>
                      <a:pt x="481496" y="62309"/>
                      <a:pt x="481496" y="60449"/>
                      <a:pt x="481496" y="59518"/>
                    </a:cubicBezTo>
                    <a:cubicBezTo>
                      <a:pt x="481496" y="52079"/>
                      <a:pt x="481496" y="44639"/>
                      <a:pt x="480566" y="37199"/>
                    </a:cubicBezTo>
                    <a:cubicBezTo>
                      <a:pt x="479636" y="29759"/>
                      <a:pt x="477776" y="21390"/>
                      <a:pt x="473126" y="14880"/>
                    </a:cubicBezTo>
                    <a:cubicBezTo>
                      <a:pt x="468476" y="7440"/>
                      <a:pt x="461036" y="2790"/>
                      <a:pt x="452666" y="930"/>
                    </a:cubicBezTo>
                    <a:cubicBezTo>
                      <a:pt x="449876" y="0"/>
                      <a:pt x="448016" y="0"/>
                      <a:pt x="445227" y="0"/>
                    </a:cubicBezTo>
                    <a:cubicBezTo>
                      <a:pt x="445227" y="0"/>
                      <a:pt x="444297" y="0"/>
                      <a:pt x="444297" y="0"/>
                    </a:cubicBezTo>
                    <a:cubicBezTo>
                      <a:pt x="442437" y="0"/>
                      <a:pt x="439647" y="0"/>
                      <a:pt x="437787" y="930"/>
                    </a:cubicBezTo>
                    <a:cubicBezTo>
                      <a:pt x="434067" y="1860"/>
                      <a:pt x="429417" y="3720"/>
                      <a:pt x="425697" y="5580"/>
                    </a:cubicBezTo>
                    <a:cubicBezTo>
                      <a:pt x="418257" y="10230"/>
                      <a:pt x="411748" y="16740"/>
                      <a:pt x="407098" y="24179"/>
                    </a:cubicBezTo>
                    <a:cubicBezTo>
                      <a:pt x="400588" y="33479"/>
                      <a:pt x="395008" y="44639"/>
                      <a:pt x="390358" y="54869"/>
                    </a:cubicBezTo>
                    <a:cubicBezTo>
                      <a:pt x="388498" y="53009"/>
                      <a:pt x="385708" y="51149"/>
                      <a:pt x="382918" y="50219"/>
                    </a:cubicBezTo>
                    <a:cubicBezTo>
                      <a:pt x="379198" y="48359"/>
                      <a:pt x="376408" y="47429"/>
                      <a:pt x="372688" y="47429"/>
                    </a:cubicBezTo>
                    <a:cubicBezTo>
                      <a:pt x="369899" y="47429"/>
                      <a:pt x="366179" y="48359"/>
                      <a:pt x="363389" y="49289"/>
                    </a:cubicBezTo>
                    <a:cubicBezTo>
                      <a:pt x="361529" y="50219"/>
                      <a:pt x="359669" y="50219"/>
                      <a:pt x="358739" y="51149"/>
                    </a:cubicBezTo>
                    <a:cubicBezTo>
                      <a:pt x="356879" y="52079"/>
                      <a:pt x="355949" y="53009"/>
                      <a:pt x="354089" y="53939"/>
                    </a:cubicBezTo>
                    <a:cubicBezTo>
                      <a:pt x="351299" y="55799"/>
                      <a:pt x="349439" y="58589"/>
                      <a:pt x="347579" y="60449"/>
                    </a:cubicBezTo>
                    <a:cubicBezTo>
                      <a:pt x="342929" y="66028"/>
                      <a:pt x="339209" y="72538"/>
                      <a:pt x="335489" y="79048"/>
                    </a:cubicBezTo>
                    <a:cubicBezTo>
                      <a:pt x="330839" y="89278"/>
                      <a:pt x="326190" y="99508"/>
                      <a:pt x="322469" y="110667"/>
                    </a:cubicBezTo>
                    <a:cubicBezTo>
                      <a:pt x="321540" y="107877"/>
                      <a:pt x="321540" y="104158"/>
                      <a:pt x="320609" y="101367"/>
                    </a:cubicBezTo>
                    <a:cubicBezTo>
                      <a:pt x="318750" y="92068"/>
                      <a:pt x="315960" y="83698"/>
                      <a:pt x="312240" y="75328"/>
                    </a:cubicBezTo>
                    <a:cubicBezTo>
                      <a:pt x="309450" y="68818"/>
                      <a:pt x="304800" y="62309"/>
                      <a:pt x="300150" y="56729"/>
                    </a:cubicBezTo>
                    <a:cubicBezTo>
                      <a:pt x="295500" y="52079"/>
                      <a:pt x="289920" y="47429"/>
                      <a:pt x="284341" y="43709"/>
                    </a:cubicBezTo>
                    <a:cubicBezTo>
                      <a:pt x="278760" y="40919"/>
                      <a:pt x="273181" y="38129"/>
                      <a:pt x="266671" y="37199"/>
                    </a:cubicBezTo>
                    <a:cubicBezTo>
                      <a:pt x="260161" y="36269"/>
                      <a:pt x="253651" y="36269"/>
                      <a:pt x="247142" y="38129"/>
                    </a:cubicBezTo>
                    <a:cubicBezTo>
                      <a:pt x="240632" y="39989"/>
                      <a:pt x="235052" y="43709"/>
                      <a:pt x="229472" y="47429"/>
                    </a:cubicBezTo>
                    <a:cubicBezTo>
                      <a:pt x="225752" y="50219"/>
                      <a:pt x="222962" y="53939"/>
                      <a:pt x="221102" y="57659"/>
                    </a:cubicBezTo>
                    <a:cubicBezTo>
                      <a:pt x="221102" y="57659"/>
                      <a:pt x="221102" y="58589"/>
                      <a:pt x="220172" y="58589"/>
                    </a:cubicBezTo>
                    <a:cubicBezTo>
                      <a:pt x="218312" y="56729"/>
                      <a:pt x="215522" y="53939"/>
                      <a:pt x="213662" y="52079"/>
                    </a:cubicBezTo>
                    <a:cubicBezTo>
                      <a:pt x="210872" y="49289"/>
                      <a:pt x="207153" y="46499"/>
                      <a:pt x="203433" y="43709"/>
                    </a:cubicBezTo>
                    <a:cubicBezTo>
                      <a:pt x="199712" y="40919"/>
                      <a:pt x="195993" y="39059"/>
                      <a:pt x="191343" y="37199"/>
                    </a:cubicBezTo>
                    <a:cubicBezTo>
                      <a:pt x="187623" y="35339"/>
                      <a:pt x="182973" y="35339"/>
                      <a:pt x="178323" y="35339"/>
                    </a:cubicBezTo>
                    <a:cubicBezTo>
                      <a:pt x="174603" y="35339"/>
                      <a:pt x="170883" y="35339"/>
                      <a:pt x="167163" y="36269"/>
                    </a:cubicBezTo>
                    <a:cubicBezTo>
                      <a:pt x="161584" y="37199"/>
                      <a:pt x="156004" y="39989"/>
                      <a:pt x="152284" y="43709"/>
                    </a:cubicBezTo>
                    <a:cubicBezTo>
                      <a:pt x="144844" y="52079"/>
                      <a:pt x="144844" y="64168"/>
                      <a:pt x="146704" y="74398"/>
                    </a:cubicBezTo>
                    <a:cubicBezTo>
                      <a:pt x="147634" y="79978"/>
                      <a:pt x="149494" y="84628"/>
                      <a:pt x="150424" y="90208"/>
                    </a:cubicBezTo>
                    <a:cubicBezTo>
                      <a:pt x="151354" y="92068"/>
                      <a:pt x="151354" y="93928"/>
                      <a:pt x="152284" y="96718"/>
                    </a:cubicBezTo>
                    <a:cubicBezTo>
                      <a:pt x="142054" y="96718"/>
                      <a:pt x="130894" y="98578"/>
                      <a:pt x="122524" y="104158"/>
                    </a:cubicBezTo>
                    <a:cubicBezTo>
                      <a:pt x="114155" y="108807"/>
                      <a:pt x="108575" y="117177"/>
                      <a:pt x="106715" y="127407"/>
                    </a:cubicBezTo>
                    <a:cubicBezTo>
                      <a:pt x="104855" y="137637"/>
                      <a:pt x="107645" y="147866"/>
                      <a:pt x="111365" y="158096"/>
                    </a:cubicBezTo>
                    <a:cubicBezTo>
                      <a:pt x="116014" y="169256"/>
                      <a:pt x="122524" y="180416"/>
                      <a:pt x="129964" y="189715"/>
                    </a:cubicBezTo>
                    <a:cubicBezTo>
                      <a:pt x="130894" y="190645"/>
                      <a:pt x="130894" y="190645"/>
                      <a:pt x="131824" y="191575"/>
                    </a:cubicBezTo>
                    <a:cubicBezTo>
                      <a:pt x="130894" y="191575"/>
                      <a:pt x="130894" y="191575"/>
                      <a:pt x="129964" y="190645"/>
                    </a:cubicBezTo>
                    <a:cubicBezTo>
                      <a:pt x="119735" y="186925"/>
                      <a:pt x="108575" y="185065"/>
                      <a:pt x="98345" y="185065"/>
                    </a:cubicBezTo>
                    <a:lnTo>
                      <a:pt x="97415" y="185065"/>
                    </a:lnTo>
                    <a:cubicBezTo>
                      <a:pt x="88115" y="185065"/>
                      <a:pt x="78815" y="186925"/>
                      <a:pt x="71376" y="191575"/>
                    </a:cubicBezTo>
                    <a:cubicBezTo>
                      <a:pt x="67656" y="194365"/>
                      <a:pt x="63936" y="197155"/>
                      <a:pt x="62076" y="200875"/>
                    </a:cubicBezTo>
                    <a:cubicBezTo>
                      <a:pt x="59286" y="205525"/>
                      <a:pt x="58356" y="210175"/>
                      <a:pt x="58356" y="214825"/>
                    </a:cubicBezTo>
                    <a:cubicBezTo>
                      <a:pt x="58356" y="219475"/>
                      <a:pt x="59286" y="223195"/>
                      <a:pt x="60216" y="227844"/>
                    </a:cubicBezTo>
                    <a:cubicBezTo>
                      <a:pt x="60216" y="228774"/>
                      <a:pt x="60216" y="228774"/>
                      <a:pt x="61146" y="229704"/>
                    </a:cubicBezTo>
                    <a:cubicBezTo>
                      <a:pt x="54636" y="228774"/>
                      <a:pt x="49057" y="226914"/>
                      <a:pt x="42547" y="226914"/>
                    </a:cubicBezTo>
                    <a:cubicBezTo>
                      <a:pt x="36966" y="226914"/>
                      <a:pt x="30457" y="226914"/>
                      <a:pt x="24877" y="228774"/>
                    </a:cubicBezTo>
                    <a:cubicBezTo>
                      <a:pt x="22087" y="229704"/>
                      <a:pt x="19297" y="230635"/>
                      <a:pt x="16507" y="232494"/>
                    </a:cubicBezTo>
                    <a:cubicBezTo>
                      <a:pt x="13717" y="234354"/>
                      <a:pt x="10927" y="237144"/>
                      <a:pt x="9067" y="239934"/>
                    </a:cubicBezTo>
                    <a:cubicBezTo>
                      <a:pt x="7208" y="242724"/>
                      <a:pt x="6277" y="245514"/>
                      <a:pt x="5347" y="248304"/>
                    </a:cubicBezTo>
                    <a:cubicBezTo>
                      <a:pt x="4417" y="251094"/>
                      <a:pt x="4417" y="253884"/>
                      <a:pt x="4417" y="256674"/>
                    </a:cubicBezTo>
                    <a:cubicBezTo>
                      <a:pt x="4417" y="262254"/>
                      <a:pt x="7208" y="266904"/>
                      <a:pt x="9997" y="271553"/>
                    </a:cubicBezTo>
                    <a:cubicBezTo>
                      <a:pt x="12787" y="275273"/>
                      <a:pt x="16507" y="278993"/>
                      <a:pt x="20227" y="282713"/>
                    </a:cubicBezTo>
                    <a:cubicBezTo>
                      <a:pt x="23017" y="285503"/>
                      <a:pt x="26737" y="288293"/>
                      <a:pt x="28597" y="291083"/>
                    </a:cubicBezTo>
                    <a:cubicBezTo>
                      <a:pt x="29527" y="292013"/>
                      <a:pt x="29527" y="292943"/>
                      <a:pt x="30457" y="293873"/>
                    </a:cubicBezTo>
                    <a:cubicBezTo>
                      <a:pt x="30457" y="293873"/>
                      <a:pt x="30457" y="294803"/>
                      <a:pt x="30457" y="294803"/>
                    </a:cubicBezTo>
                    <a:lnTo>
                      <a:pt x="30457" y="295733"/>
                    </a:lnTo>
                    <a:cubicBezTo>
                      <a:pt x="30457" y="295733"/>
                      <a:pt x="30457" y="296663"/>
                      <a:pt x="30457" y="296663"/>
                    </a:cubicBezTo>
                    <a:cubicBezTo>
                      <a:pt x="30457" y="297593"/>
                      <a:pt x="29527" y="298523"/>
                      <a:pt x="29527" y="298523"/>
                    </a:cubicBezTo>
                    <a:cubicBezTo>
                      <a:pt x="28597" y="299453"/>
                      <a:pt x="27667" y="300383"/>
                      <a:pt x="26737" y="301313"/>
                    </a:cubicBezTo>
                    <a:cubicBezTo>
                      <a:pt x="24877" y="302243"/>
                      <a:pt x="23017" y="304103"/>
                      <a:pt x="21157" y="305033"/>
                    </a:cubicBezTo>
                    <a:cubicBezTo>
                      <a:pt x="15577" y="307823"/>
                      <a:pt x="8137" y="308753"/>
                      <a:pt x="4417" y="314332"/>
                    </a:cubicBezTo>
                    <a:cubicBezTo>
                      <a:pt x="-2092" y="321772"/>
                      <a:pt x="-233" y="332932"/>
                      <a:pt x="2558" y="341302"/>
                    </a:cubicBezTo>
                    <a:cubicBezTo>
                      <a:pt x="4417" y="347811"/>
                      <a:pt x="7208" y="353391"/>
                      <a:pt x="11857" y="358041"/>
                    </a:cubicBezTo>
                    <a:cubicBezTo>
                      <a:pt x="16507" y="363621"/>
                      <a:pt x="21157" y="369201"/>
                      <a:pt x="26737" y="372921"/>
                    </a:cubicBezTo>
                    <a:cubicBezTo>
                      <a:pt x="29527" y="375711"/>
                      <a:pt x="33247" y="377571"/>
                      <a:pt x="36966" y="379431"/>
                    </a:cubicBezTo>
                    <a:cubicBezTo>
                      <a:pt x="35107" y="380361"/>
                      <a:pt x="32316" y="381291"/>
                      <a:pt x="30457" y="382221"/>
                    </a:cubicBezTo>
                    <a:cubicBezTo>
                      <a:pt x="26737" y="384081"/>
                      <a:pt x="23947" y="385941"/>
                      <a:pt x="21157" y="388731"/>
                    </a:cubicBezTo>
                    <a:cubicBezTo>
                      <a:pt x="17437" y="391520"/>
                      <a:pt x="15577" y="395240"/>
                      <a:pt x="12787" y="399890"/>
                    </a:cubicBezTo>
                    <a:cubicBezTo>
                      <a:pt x="9997" y="404540"/>
                      <a:pt x="9067" y="410120"/>
                      <a:pt x="9067" y="415700"/>
                    </a:cubicBezTo>
                    <a:cubicBezTo>
                      <a:pt x="9067" y="420350"/>
                      <a:pt x="10927" y="425000"/>
                      <a:pt x="12787" y="429650"/>
                    </a:cubicBezTo>
                    <a:cubicBezTo>
                      <a:pt x="15577" y="436159"/>
                      <a:pt x="21157" y="440809"/>
                      <a:pt x="23947" y="446389"/>
                    </a:cubicBezTo>
                    <a:cubicBezTo>
                      <a:pt x="23947" y="447319"/>
                      <a:pt x="23947" y="447319"/>
                      <a:pt x="24877" y="448249"/>
                    </a:cubicBezTo>
                    <a:lnTo>
                      <a:pt x="24877" y="448249"/>
                    </a:lnTo>
                    <a:cubicBezTo>
                      <a:pt x="23947" y="448249"/>
                      <a:pt x="23017" y="449179"/>
                      <a:pt x="22087" y="449179"/>
                    </a:cubicBezTo>
                    <a:cubicBezTo>
                      <a:pt x="20227" y="450109"/>
                      <a:pt x="19297" y="451039"/>
                      <a:pt x="17437" y="451969"/>
                    </a:cubicBezTo>
                    <a:cubicBezTo>
                      <a:pt x="15577" y="452899"/>
                      <a:pt x="14647" y="454759"/>
                      <a:pt x="13717" y="456619"/>
                    </a:cubicBezTo>
                    <a:cubicBezTo>
                      <a:pt x="12787" y="458479"/>
                      <a:pt x="11857" y="460339"/>
                      <a:pt x="10927" y="462199"/>
                    </a:cubicBezTo>
                    <a:cubicBezTo>
                      <a:pt x="9997" y="464059"/>
                      <a:pt x="9067" y="465919"/>
                      <a:pt x="8137" y="466849"/>
                    </a:cubicBezTo>
                    <a:cubicBezTo>
                      <a:pt x="6277" y="470569"/>
                      <a:pt x="5347" y="473358"/>
                      <a:pt x="4417" y="477078"/>
                    </a:cubicBezTo>
                    <a:cubicBezTo>
                      <a:pt x="2558" y="481728"/>
                      <a:pt x="1627" y="487308"/>
                      <a:pt x="1627" y="491958"/>
                    </a:cubicBezTo>
                    <a:cubicBezTo>
                      <a:pt x="1627" y="494748"/>
                      <a:pt x="1627" y="496608"/>
                      <a:pt x="2558" y="499398"/>
                    </a:cubicBezTo>
                    <a:cubicBezTo>
                      <a:pt x="3487" y="502188"/>
                      <a:pt x="5347" y="504978"/>
                      <a:pt x="7208" y="506838"/>
                    </a:cubicBezTo>
                    <a:cubicBezTo>
                      <a:pt x="9997" y="510557"/>
                      <a:pt x="13717" y="512418"/>
                      <a:pt x="18367" y="514278"/>
                    </a:cubicBezTo>
                    <a:cubicBezTo>
                      <a:pt x="22087" y="516137"/>
                      <a:pt x="25807" y="517067"/>
                      <a:pt x="30457" y="517067"/>
                    </a:cubicBezTo>
                    <a:cubicBezTo>
                      <a:pt x="37897" y="517997"/>
                      <a:pt x="44407" y="518927"/>
                      <a:pt x="51846" y="518927"/>
                    </a:cubicBezTo>
                    <a:cubicBezTo>
                      <a:pt x="49057" y="526367"/>
                      <a:pt x="48126" y="534737"/>
                      <a:pt x="49986" y="543107"/>
                    </a:cubicBezTo>
                    <a:cubicBezTo>
                      <a:pt x="50916" y="547757"/>
                      <a:pt x="53706" y="551477"/>
                      <a:pt x="56496" y="555197"/>
                    </a:cubicBezTo>
                    <a:cubicBezTo>
                      <a:pt x="59286" y="558916"/>
                      <a:pt x="63936" y="560776"/>
                      <a:pt x="68586" y="562636"/>
                    </a:cubicBezTo>
                    <a:cubicBezTo>
                      <a:pt x="73236" y="564496"/>
                      <a:pt x="77886" y="564496"/>
                      <a:pt x="82535" y="565426"/>
                    </a:cubicBezTo>
                    <a:cubicBezTo>
                      <a:pt x="87185" y="565426"/>
                      <a:pt x="91835" y="565426"/>
                      <a:pt x="96485" y="565426"/>
                    </a:cubicBezTo>
                    <a:cubicBezTo>
                      <a:pt x="107645" y="564496"/>
                      <a:pt x="118805" y="561706"/>
                      <a:pt x="129034" y="558916"/>
                    </a:cubicBezTo>
                    <a:cubicBezTo>
                      <a:pt x="132754" y="557986"/>
                      <a:pt x="136474" y="556127"/>
                      <a:pt x="140194" y="555197"/>
                    </a:cubicBezTo>
                    <a:cubicBezTo>
                      <a:pt x="136474" y="561706"/>
                      <a:pt x="133684" y="568216"/>
                      <a:pt x="130894" y="574726"/>
                    </a:cubicBezTo>
                    <a:cubicBezTo>
                      <a:pt x="126245" y="587746"/>
                      <a:pt x="124384" y="602625"/>
                      <a:pt x="129034" y="615645"/>
                    </a:cubicBezTo>
                    <a:cubicBezTo>
                      <a:pt x="129964" y="618435"/>
                      <a:pt x="131824" y="620295"/>
                      <a:pt x="133684" y="623085"/>
                    </a:cubicBezTo>
                    <a:cubicBezTo>
                      <a:pt x="135544" y="624945"/>
                      <a:pt x="137404" y="626805"/>
                      <a:pt x="140194" y="628665"/>
                    </a:cubicBezTo>
                    <a:cubicBezTo>
                      <a:pt x="144844" y="631454"/>
                      <a:pt x="150424" y="631454"/>
                      <a:pt x="155074" y="631454"/>
                    </a:cubicBezTo>
                    <a:cubicBezTo>
                      <a:pt x="157863" y="631454"/>
                      <a:pt x="160654" y="630525"/>
                      <a:pt x="163444" y="629595"/>
                    </a:cubicBezTo>
                    <a:cubicBezTo>
                      <a:pt x="166233" y="628665"/>
                      <a:pt x="168093" y="627735"/>
                      <a:pt x="169954" y="626805"/>
                    </a:cubicBezTo>
                    <a:cubicBezTo>
                      <a:pt x="169023" y="633315"/>
                      <a:pt x="168093" y="639825"/>
                      <a:pt x="168093" y="645404"/>
                    </a:cubicBezTo>
                    <a:cubicBezTo>
                      <a:pt x="168093" y="652844"/>
                      <a:pt x="169023" y="659354"/>
                      <a:pt x="171813" y="665864"/>
                    </a:cubicBezTo>
                    <a:cubicBezTo>
                      <a:pt x="175533" y="672374"/>
                      <a:pt x="181113" y="677953"/>
                      <a:pt x="187623" y="681673"/>
                    </a:cubicBezTo>
                    <a:cubicBezTo>
                      <a:pt x="193203" y="684463"/>
                      <a:pt x="199712" y="686323"/>
                      <a:pt x="206222" y="684463"/>
                    </a:cubicBezTo>
                    <a:cubicBezTo>
                      <a:pt x="212732" y="683533"/>
                      <a:pt x="218312" y="679813"/>
                      <a:pt x="223892" y="676094"/>
                    </a:cubicBezTo>
                    <a:cubicBezTo>
                      <a:pt x="229472" y="671444"/>
                      <a:pt x="234122" y="666794"/>
                      <a:pt x="237842" y="661214"/>
                    </a:cubicBezTo>
                    <a:cubicBezTo>
                      <a:pt x="238772" y="660284"/>
                      <a:pt x="238772" y="659354"/>
                      <a:pt x="239702" y="658424"/>
                    </a:cubicBezTo>
                    <a:cubicBezTo>
                      <a:pt x="240632" y="660284"/>
                      <a:pt x="241561" y="663074"/>
                      <a:pt x="242492" y="664934"/>
                    </a:cubicBezTo>
                    <a:cubicBezTo>
                      <a:pt x="245281" y="670514"/>
                      <a:pt x="249931" y="674233"/>
                      <a:pt x="256441" y="676094"/>
                    </a:cubicBezTo>
                    <a:cubicBezTo>
                      <a:pt x="269461" y="680743"/>
                      <a:pt x="284341" y="673303"/>
                      <a:pt x="294570" y="664934"/>
                    </a:cubicBezTo>
                    <a:cubicBezTo>
                      <a:pt x="306660" y="654704"/>
                      <a:pt x="315030" y="640754"/>
                      <a:pt x="321540" y="625875"/>
                    </a:cubicBezTo>
                    <a:cubicBezTo>
                      <a:pt x="324330" y="620295"/>
                      <a:pt x="326190" y="614715"/>
                      <a:pt x="328050" y="609135"/>
                    </a:cubicBezTo>
                    <a:cubicBezTo>
                      <a:pt x="328979" y="616575"/>
                      <a:pt x="329909" y="624015"/>
                      <a:pt x="330839" y="631454"/>
                    </a:cubicBezTo>
                    <a:cubicBezTo>
                      <a:pt x="331769" y="636104"/>
                      <a:pt x="332700" y="641684"/>
                      <a:pt x="333629" y="646334"/>
                    </a:cubicBezTo>
                    <a:cubicBezTo>
                      <a:pt x="334559" y="650984"/>
                      <a:pt x="335489" y="654704"/>
                      <a:pt x="336419" y="659354"/>
                    </a:cubicBezTo>
                    <a:cubicBezTo>
                      <a:pt x="339209" y="667724"/>
                      <a:pt x="342929" y="677024"/>
                      <a:pt x="350369" y="682603"/>
                    </a:cubicBezTo>
                    <a:cubicBezTo>
                      <a:pt x="357808" y="689113"/>
                      <a:pt x="368968" y="690973"/>
                      <a:pt x="378268" y="688183"/>
                    </a:cubicBezTo>
                    <a:cubicBezTo>
                      <a:pt x="382918" y="687253"/>
                      <a:pt x="386638" y="684463"/>
                      <a:pt x="389428" y="681673"/>
                    </a:cubicBezTo>
                    <a:cubicBezTo>
                      <a:pt x="392218" y="678883"/>
                      <a:pt x="395008" y="676094"/>
                      <a:pt x="397798" y="672374"/>
                    </a:cubicBezTo>
                    <a:cubicBezTo>
                      <a:pt x="401518" y="667724"/>
                      <a:pt x="404307" y="663074"/>
                      <a:pt x="407098" y="657494"/>
                    </a:cubicBezTo>
                    <a:cubicBezTo>
                      <a:pt x="407098" y="657494"/>
                      <a:pt x="407098" y="658424"/>
                      <a:pt x="407098" y="658424"/>
                    </a:cubicBezTo>
                    <a:cubicBezTo>
                      <a:pt x="409888" y="663074"/>
                      <a:pt x="412677" y="668654"/>
                      <a:pt x="415467" y="673303"/>
                    </a:cubicBezTo>
                    <a:cubicBezTo>
                      <a:pt x="418257" y="678883"/>
                      <a:pt x="421977" y="683533"/>
                      <a:pt x="425697" y="688183"/>
                    </a:cubicBezTo>
                    <a:cubicBezTo>
                      <a:pt x="427557" y="690973"/>
                      <a:pt x="430347" y="692833"/>
                      <a:pt x="432207" y="694693"/>
                    </a:cubicBezTo>
                    <a:cubicBezTo>
                      <a:pt x="434997" y="696553"/>
                      <a:pt x="436857" y="697483"/>
                      <a:pt x="439647" y="698413"/>
                    </a:cubicBezTo>
                    <a:cubicBezTo>
                      <a:pt x="441506" y="699343"/>
                      <a:pt x="444297" y="699343"/>
                      <a:pt x="447087" y="699343"/>
                    </a:cubicBezTo>
                    <a:cubicBezTo>
                      <a:pt x="450806" y="699343"/>
                      <a:pt x="453597" y="698413"/>
                      <a:pt x="457316" y="696553"/>
                    </a:cubicBezTo>
                    <a:cubicBezTo>
                      <a:pt x="463826" y="693763"/>
                      <a:pt x="468476" y="688183"/>
                      <a:pt x="472196" y="682603"/>
                    </a:cubicBezTo>
                    <a:cubicBezTo>
                      <a:pt x="474056" y="680743"/>
                      <a:pt x="474986" y="677024"/>
                      <a:pt x="474986" y="674233"/>
                    </a:cubicBezTo>
                    <a:cubicBezTo>
                      <a:pt x="475916" y="670514"/>
                      <a:pt x="475916" y="666794"/>
                      <a:pt x="475916" y="663074"/>
                    </a:cubicBezTo>
                    <a:cubicBezTo>
                      <a:pt x="475916" y="657494"/>
                      <a:pt x="474986" y="651914"/>
                      <a:pt x="475916" y="646334"/>
                    </a:cubicBezTo>
                    <a:cubicBezTo>
                      <a:pt x="478706" y="647264"/>
                      <a:pt x="480566" y="649124"/>
                      <a:pt x="483355" y="650054"/>
                    </a:cubicBezTo>
                    <a:cubicBezTo>
                      <a:pt x="485215" y="650984"/>
                      <a:pt x="488005" y="651914"/>
                      <a:pt x="489865" y="652844"/>
                    </a:cubicBezTo>
                    <a:cubicBezTo>
                      <a:pt x="493585" y="653774"/>
                      <a:pt x="496375" y="653774"/>
                      <a:pt x="499165" y="652844"/>
                    </a:cubicBezTo>
                    <a:cubicBezTo>
                      <a:pt x="504745" y="651914"/>
                      <a:pt x="510325" y="650054"/>
                      <a:pt x="515905" y="646334"/>
                    </a:cubicBezTo>
                    <a:cubicBezTo>
                      <a:pt x="520554" y="643544"/>
                      <a:pt x="525204" y="638894"/>
                      <a:pt x="527995" y="634245"/>
                    </a:cubicBezTo>
                    <a:cubicBezTo>
                      <a:pt x="530785" y="629595"/>
                      <a:pt x="531714" y="624015"/>
                      <a:pt x="532645" y="617505"/>
                    </a:cubicBezTo>
                    <a:cubicBezTo>
                      <a:pt x="533574" y="611925"/>
                      <a:pt x="532645" y="606345"/>
                      <a:pt x="531714" y="600765"/>
                    </a:cubicBezTo>
                    <a:cubicBezTo>
                      <a:pt x="530785" y="595185"/>
                      <a:pt x="528925" y="589606"/>
                      <a:pt x="527064" y="584026"/>
                    </a:cubicBezTo>
                    <a:cubicBezTo>
                      <a:pt x="522415" y="571006"/>
                      <a:pt x="515905" y="557986"/>
                      <a:pt x="508465" y="546827"/>
                    </a:cubicBezTo>
                    <a:cubicBezTo>
                      <a:pt x="501025" y="533807"/>
                      <a:pt x="492655" y="521717"/>
                      <a:pt x="483355" y="509628"/>
                    </a:cubicBezTo>
                    <a:cubicBezTo>
                      <a:pt x="484286" y="510557"/>
                      <a:pt x="485215" y="510557"/>
                      <a:pt x="486146" y="511487"/>
                    </a:cubicBezTo>
                    <a:cubicBezTo>
                      <a:pt x="494515" y="517067"/>
                      <a:pt x="501955" y="522647"/>
                      <a:pt x="510325" y="527297"/>
                    </a:cubicBezTo>
                    <a:cubicBezTo>
                      <a:pt x="518695" y="532877"/>
                      <a:pt x="527064" y="537527"/>
                      <a:pt x="536364" y="542177"/>
                    </a:cubicBezTo>
                    <a:cubicBezTo>
                      <a:pt x="545664" y="546827"/>
                      <a:pt x="554964" y="550547"/>
                      <a:pt x="564264" y="554266"/>
                    </a:cubicBezTo>
                    <a:cubicBezTo>
                      <a:pt x="573563" y="557986"/>
                      <a:pt x="583793" y="559846"/>
                      <a:pt x="593093" y="561706"/>
                    </a:cubicBezTo>
                    <a:cubicBezTo>
                      <a:pt x="607973" y="563566"/>
                      <a:pt x="625642" y="563566"/>
                      <a:pt x="637732" y="554266"/>
                    </a:cubicBezTo>
                    <a:cubicBezTo>
                      <a:pt x="642382" y="550547"/>
                      <a:pt x="645172" y="545897"/>
                      <a:pt x="647032" y="541247"/>
                    </a:cubicBezTo>
                    <a:cubicBezTo>
                      <a:pt x="648892" y="535667"/>
                      <a:pt x="648892" y="530087"/>
                      <a:pt x="647961" y="525437"/>
                    </a:cubicBezTo>
                    <a:cubicBezTo>
                      <a:pt x="647961" y="522647"/>
                      <a:pt x="647032" y="519857"/>
                      <a:pt x="645172" y="517067"/>
                    </a:cubicBezTo>
                    <a:cubicBezTo>
                      <a:pt x="644242" y="515207"/>
                      <a:pt x="644242" y="514278"/>
                      <a:pt x="643312" y="512418"/>
                    </a:cubicBezTo>
                    <a:cubicBezTo>
                      <a:pt x="647032" y="513348"/>
                      <a:pt x="650751" y="514278"/>
                      <a:pt x="654471" y="515207"/>
                    </a:cubicBezTo>
                    <a:cubicBezTo>
                      <a:pt x="660051" y="516137"/>
                      <a:pt x="665631" y="516137"/>
                      <a:pt x="671211" y="514278"/>
                    </a:cubicBezTo>
                    <a:cubicBezTo>
                      <a:pt x="673071" y="513348"/>
                      <a:pt x="674001" y="513348"/>
                      <a:pt x="675861" y="512418"/>
                    </a:cubicBezTo>
                    <a:cubicBezTo>
                      <a:pt x="677721" y="511487"/>
                      <a:pt x="678651" y="510557"/>
                      <a:pt x="680511" y="509628"/>
                    </a:cubicBezTo>
                    <a:cubicBezTo>
                      <a:pt x="683300" y="507768"/>
                      <a:pt x="686091" y="504978"/>
                      <a:pt x="687950" y="502188"/>
                    </a:cubicBezTo>
                    <a:cubicBezTo>
                      <a:pt x="689810" y="499398"/>
                      <a:pt x="691671" y="495678"/>
                      <a:pt x="692600" y="491958"/>
                    </a:cubicBezTo>
                    <a:cubicBezTo>
                      <a:pt x="693531" y="488238"/>
                      <a:pt x="694460" y="485448"/>
                      <a:pt x="693531" y="481728"/>
                    </a:cubicBezTo>
                    <a:cubicBezTo>
                      <a:pt x="693531" y="479868"/>
                      <a:pt x="693531" y="478008"/>
                      <a:pt x="692600" y="476148"/>
                    </a:cubicBezTo>
                    <a:cubicBezTo>
                      <a:pt x="695391" y="478008"/>
                      <a:pt x="694460" y="475218"/>
                      <a:pt x="693531" y="473358"/>
                    </a:cubicBezTo>
                    <a:close/>
                    <a:moveTo>
                      <a:pt x="553104" y="153446"/>
                    </a:moveTo>
                    <a:cubicBezTo>
                      <a:pt x="560544" y="151586"/>
                      <a:pt x="567984" y="149726"/>
                      <a:pt x="574494" y="149726"/>
                    </a:cubicBezTo>
                    <a:lnTo>
                      <a:pt x="575423" y="149726"/>
                    </a:lnTo>
                    <a:cubicBezTo>
                      <a:pt x="580073" y="149726"/>
                      <a:pt x="585653" y="150656"/>
                      <a:pt x="590303" y="151586"/>
                    </a:cubicBezTo>
                    <a:cubicBezTo>
                      <a:pt x="594953" y="152516"/>
                      <a:pt x="598673" y="154376"/>
                      <a:pt x="603323" y="156236"/>
                    </a:cubicBezTo>
                    <a:cubicBezTo>
                      <a:pt x="606113" y="158096"/>
                      <a:pt x="609833" y="159956"/>
                      <a:pt x="612622" y="162746"/>
                    </a:cubicBezTo>
                    <a:cubicBezTo>
                      <a:pt x="614483" y="164606"/>
                      <a:pt x="615412" y="166466"/>
                      <a:pt x="617272" y="168326"/>
                    </a:cubicBezTo>
                    <a:cubicBezTo>
                      <a:pt x="618202" y="170186"/>
                      <a:pt x="619132" y="172046"/>
                      <a:pt x="620062" y="173906"/>
                    </a:cubicBezTo>
                    <a:cubicBezTo>
                      <a:pt x="620992" y="175766"/>
                      <a:pt x="620992" y="177626"/>
                      <a:pt x="620992" y="179486"/>
                    </a:cubicBezTo>
                    <a:cubicBezTo>
                      <a:pt x="620992" y="181346"/>
                      <a:pt x="620992" y="184136"/>
                      <a:pt x="620062" y="186925"/>
                    </a:cubicBezTo>
                    <a:cubicBezTo>
                      <a:pt x="619132" y="189715"/>
                      <a:pt x="618202" y="192505"/>
                      <a:pt x="616343" y="195295"/>
                    </a:cubicBezTo>
                    <a:cubicBezTo>
                      <a:pt x="615412" y="197155"/>
                      <a:pt x="614483" y="198085"/>
                      <a:pt x="613552" y="199945"/>
                    </a:cubicBezTo>
                    <a:cubicBezTo>
                      <a:pt x="611693" y="202735"/>
                      <a:pt x="611693" y="206455"/>
                      <a:pt x="613552" y="209245"/>
                    </a:cubicBezTo>
                    <a:cubicBezTo>
                      <a:pt x="614483" y="210175"/>
                      <a:pt x="615412" y="211105"/>
                      <a:pt x="616343" y="211105"/>
                    </a:cubicBezTo>
                    <a:lnTo>
                      <a:pt x="618202" y="211105"/>
                    </a:lnTo>
                    <a:cubicBezTo>
                      <a:pt x="618202" y="211105"/>
                      <a:pt x="619132" y="211105"/>
                      <a:pt x="619132" y="211105"/>
                    </a:cubicBezTo>
                    <a:cubicBezTo>
                      <a:pt x="620062" y="211105"/>
                      <a:pt x="620992" y="211105"/>
                      <a:pt x="622852" y="210175"/>
                    </a:cubicBezTo>
                    <a:cubicBezTo>
                      <a:pt x="630292" y="208315"/>
                      <a:pt x="636802" y="206455"/>
                      <a:pt x="644242" y="206455"/>
                    </a:cubicBezTo>
                    <a:cubicBezTo>
                      <a:pt x="648892" y="206455"/>
                      <a:pt x="652611" y="206455"/>
                      <a:pt x="656331" y="207385"/>
                    </a:cubicBezTo>
                    <a:cubicBezTo>
                      <a:pt x="658192" y="208315"/>
                      <a:pt x="660051" y="208315"/>
                      <a:pt x="661911" y="209245"/>
                    </a:cubicBezTo>
                    <a:cubicBezTo>
                      <a:pt x="662841" y="210175"/>
                      <a:pt x="663771" y="211105"/>
                      <a:pt x="665631" y="211105"/>
                    </a:cubicBezTo>
                    <a:cubicBezTo>
                      <a:pt x="666561" y="212035"/>
                      <a:pt x="666561" y="212035"/>
                      <a:pt x="667491" y="212965"/>
                    </a:cubicBezTo>
                    <a:cubicBezTo>
                      <a:pt x="667491" y="213895"/>
                      <a:pt x="668421" y="214825"/>
                      <a:pt x="668421" y="214825"/>
                    </a:cubicBezTo>
                    <a:cubicBezTo>
                      <a:pt x="668421" y="215755"/>
                      <a:pt x="668421" y="216685"/>
                      <a:pt x="668421" y="217615"/>
                    </a:cubicBezTo>
                    <a:cubicBezTo>
                      <a:pt x="668421" y="218545"/>
                      <a:pt x="668421" y="220405"/>
                      <a:pt x="667491" y="221335"/>
                    </a:cubicBezTo>
                    <a:cubicBezTo>
                      <a:pt x="666561" y="223195"/>
                      <a:pt x="666561" y="225055"/>
                      <a:pt x="665631" y="226914"/>
                    </a:cubicBezTo>
                    <a:cubicBezTo>
                      <a:pt x="663771" y="230635"/>
                      <a:pt x="660981" y="233424"/>
                      <a:pt x="658192" y="237144"/>
                    </a:cubicBezTo>
                    <a:cubicBezTo>
                      <a:pt x="655401" y="240864"/>
                      <a:pt x="651682" y="243654"/>
                      <a:pt x="647032" y="247374"/>
                    </a:cubicBezTo>
                    <a:cubicBezTo>
                      <a:pt x="645172" y="249234"/>
                      <a:pt x="644242" y="251094"/>
                      <a:pt x="644242" y="253884"/>
                    </a:cubicBezTo>
                    <a:cubicBezTo>
                      <a:pt x="644242" y="254814"/>
                      <a:pt x="645172" y="256674"/>
                      <a:pt x="646101" y="257604"/>
                    </a:cubicBezTo>
                    <a:cubicBezTo>
                      <a:pt x="647032" y="259464"/>
                      <a:pt x="648892" y="259464"/>
                      <a:pt x="650751" y="260394"/>
                    </a:cubicBezTo>
                    <a:cubicBezTo>
                      <a:pt x="655401" y="261324"/>
                      <a:pt x="659121" y="263184"/>
                      <a:pt x="662841" y="265044"/>
                    </a:cubicBezTo>
                    <a:cubicBezTo>
                      <a:pt x="664701" y="265974"/>
                      <a:pt x="666561" y="266904"/>
                      <a:pt x="667491" y="268763"/>
                    </a:cubicBezTo>
                    <a:cubicBezTo>
                      <a:pt x="668421" y="269693"/>
                      <a:pt x="669351" y="270623"/>
                      <a:pt x="670281" y="271553"/>
                    </a:cubicBezTo>
                    <a:cubicBezTo>
                      <a:pt x="671211" y="272484"/>
                      <a:pt x="671211" y="274343"/>
                      <a:pt x="672141" y="275273"/>
                    </a:cubicBezTo>
                    <a:cubicBezTo>
                      <a:pt x="672141" y="277133"/>
                      <a:pt x="673071" y="278063"/>
                      <a:pt x="673071" y="279923"/>
                    </a:cubicBezTo>
                    <a:cubicBezTo>
                      <a:pt x="673071" y="281783"/>
                      <a:pt x="673071" y="284573"/>
                      <a:pt x="672141" y="286433"/>
                    </a:cubicBezTo>
                    <a:cubicBezTo>
                      <a:pt x="671211" y="290153"/>
                      <a:pt x="669351" y="293873"/>
                      <a:pt x="667491" y="298523"/>
                    </a:cubicBezTo>
                    <a:cubicBezTo>
                      <a:pt x="663771" y="305033"/>
                      <a:pt x="659121" y="311542"/>
                      <a:pt x="652611" y="318052"/>
                    </a:cubicBezTo>
                    <a:cubicBezTo>
                      <a:pt x="646101" y="324562"/>
                      <a:pt x="639592" y="330142"/>
                      <a:pt x="634012" y="333862"/>
                    </a:cubicBezTo>
                    <a:cubicBezTo>
                      <a:pt x="620992" y="342232"/>
                      <a:pt x="606113" y="348741"/>
                      <a:pt x="588443" y="354321"/>
                    </a:cubicBezTo>
                    <a:cubicBezTo>
                      <a:pt x="557754" y="363621"/>
                      <a:pt x="524275" y="368271"/>
                      <a:pt x="481496" y="370131"/>
                    </a:cubicBezTo>
                    <a:lnTo>
                      <a:pt x="480566" y="370131"/>
                    </a:lnTo>
                    <a:cubicBezTo>
                      <a:pt x="474986" y="370131"/>
                      <a:pt x="469406" y="370131"/>
                      <a:pt x="463826" y="370131"/>
                    </a:cubicBezTo>
                    <a:cubicBezTo>
                      <a:pt x="459176" y="370131"/>
                      <a:pt x="454526" y="370131"/>
                      <a:pt x="448016" y="370131"/>
                    </a:cubicBezTo>
                    <a:cubicBezTo>
                      <a:pt x="438717" y="370131"/>
                      <a:pt x="429417" y="370131"/>
                      <a:pt x="420117" y="368271"/>
                    </a:cubicBezTo>
                    <a:lnTo>
                      <a:pt x="420117" y="368271"/>
                    </a:lnTo>
                    <a:cubicBezTo>
                      <a:pt x="420117" y="368271"/>
                      <a:pt x="420117" y="368271"/>
                      <a:pt x="420117" y="368271"/>
                    </a:cubicBezTo>
                    <a:cubicBezTo>
                      <a:pt x="420117" y="360831"/>
                      <a:pt x="419187" y="352461"/>
                      <a:pt x="417327" y="345022"/>
                    </a:cubicBezTo>
                    <a:cubicBezTo>
                      <a:pt x="417327" y="345022"/>
                      <a:pt x="417327" y="344092"/>
                      <a:pt x="417327" y="344092"/>
                    </a:cubicBezTo>
                    <a:cubicBezTo>
                      <a:pt x="417327" y="344092"/>
                      <a:pt x="417327" y="344092"/>
                      <a:pt x="417327" y="344092"/>
                    </a:cubicBezTo>
                    <a:cubicBezTo>
                      <a:pt x="417327" y="344092"/>
                      <a:pt x="417327" y="344092"/>
                      <a:pt x="417327" y="344092"/>
                    </a:cubicBezTo>
                    <a:cubicBezTo>
                      <a:pt x="445227" y="338512"/>
                      <a:pt x="470336" y="326422"/>
                      <a:pt x="491725" y="315262"/>
                    </a:cubicBezTo>
                    <a:cubicBezTo>
                      <a:pt x="504745" y="308753"/>
                      <a:pt x="517765" y="300383"/>
                      <a:pt x="530785" y="292943"/>
                    </a:cubicBezTo>
                    <a:lnTo>
                      <a:pt x="538224" y="288293"/>
                    </a:lnTo>
                    <a:lnTo>
                      <a:pt x="547524" y="282713"/>
                    </a:lnTo>
                    <a:cubicBezTo>
                      <a:pt x="554034" y="278993"/>
                      <a:pt x="560544" y="275273"/>
                      <a:pt x="567053" y="270623"/>
                    </a:cubicBezTo>
                    <a:cubicBezTo>
                      <a:pt x="568913" y="269693"/>
                      <a:pt x="569844" y="266904"/>
                      <a:pt x="568913" y="264113"/>
                    </a:cubicBezTo>
                    <a:cubicBezTo>
                      <a:pt x="567984" y="262254"/>
                      <a:pt x="566124" y="260394"/>
                      <a:pt x="564264" y="260394"/>
                    </a:cubicBezTo>
                    <a:cubicBezTo>
                      <a:pt x="563334" y="260394"/>
                      <a:pt x="563334" y="260394"/>
                      <a:pt x="562403" y="260394"/>
                    </a:cubicBezTo>
                    <a:cubicBezTo>
                      <a:pt x="548454" y="266904"/>
                      <a:pt x="534504" y="275273"/>
                      <a:pt x="520554" y="283643"/>
                    </a:cubicBezTo>
                    <a:lnTo>
                      <a:pt x="519625" y="284573"/>
                    </a:lnTo>
                    <a:lnTo>
                      <a:pt x="518695" y="285503"/>
                    </a:lnTo>
                    <a:lnTo>
                      <a:pt x="514975" y="287363"/>
                    </a:lnTo>
                    <a:cubicBezTo>
                      <a:pt x="501955" y="295733"/>
                      <a:pt x="488005" y="303173"/>
                      <a:pt x="474056" y="310612"/>
                    </a:cubicBezTo>
                    <a:cubicBezTo>
                      <a:pt x="452666" y="321772"/>
                      <a:pt x="434997" y="328282"/>
                      <a:pt x="418257" y="332932"/>
                    </a:cubicBezTo>
                    <a:cubicBezTo>
                      <a:pt x="416397" y="332932"/>
                      <a:pt x="415467" y="333862"/>
                      <a:pt x="413607" y="333862"/>
                    </a:cubicBezTo>
                    <a:cubicBezTo>
                      <a:pt x="413607" y="333862"/>
                      <a:pt x="413607" y="333862"/>
                      <a:pt x="413607" y="333862"/>
                    </a:cubicBezTo>
                    <a:cubicBezTo>
                      <a:pt x="413607" y="333862"/>
                      <a:pt x="413607" y="333862"/>
                      <a:pt x="413607" y="333862"/>
                    </a:cubicBezTo>
                    <a:cubicBezTo>
                      <a:pt x="413607" y="333862"/>
                      <a:pt x="413607" y="333862"/>
                      <a:pt x="413607" y="333862"/>
                    </a:cubicBezTo>
                    <a:cubicBezTo>
                      <a:pt x="410817" y="328282"/>
                      <a:pt x="408027" y="322702"/>
                      <a:pt x="403378" y="317122"/>
                    </a:cubicBezTo>
                    <a:cubicBezTo>
                      <a:pt x="403378" y="317122"/>
                      <a:pt x="403378" y="317122"/>
                      <a:pt x="403378" y="317122"/>
                    </a:cubicBezTo>
                    <a:cubicBezTo>
                      <a:pt x="403378" y="317122"/>
                      <a:pt x="403378" y="317122"/>
                      <a:pt x="403378" y="317122"/>
                    </a:cubicBezTo>
                    <a:cubicBezTo>
                      <a:pt x="405238" y="315262"/>
                      <a:pt x="407098" y="314332"/>
                      <a:pt x="408957" y="312472"/>
                    </a:cubicBezTo>
                    <a:cubicBezTo>
                      <a:pt x="413607" y="308753"/>
                      <a:pt x="417327" y="304103"/>
                      <a:pt x="422907" y="298523"/>
                    </a:cubicBezTo>
                    <a:cubicBezTo>
                      <a:pt x="430347" y="290153"/>
                      <a:pt x="438717" y="279923"/>
                      <a:pt x="448016" y="266904"/>
                    </a:cubicBezTo>
                    <a:cubicBezTo>
                      <a:pt x="454526" y="257604"/>
                      <a:pt x="461036" y="248304"/>
                      <a:pt x="470336" y="235284"/>
                    </a:cubicBezTo>
                    <a:lnTo>
                      <a:pt x="474986" y="227844"/>
                    </a:lnTo>
                    <a:lnTo>
                      <a:pt x="476846" y="225985"/>
                    </a:lnTo>
                    <a:cubicBezTo>
                      <a:pt x="480566" y="220405"/>
                      <a:pt x="484286" y="214825"/>
                      <a:pt x="488005" y="210175"/>
                    </a:cubicBezTo>
                    <a:lnTo>
                      <a:pt x="493585" y="202735"/>
                    </a:lnTo>
                    <a:cubicBezTo>
                      <a:pt x="499165" y="194365"/>
                      <a:pt x="505675" y="185065"/>
                      <a:pt x="511255" y="176696"/>
                    </a:cubicBezTo>
                    <a:lnTo>
                      <a:pt x="511255" y="176696"/>
                    </a:lnTo>
                    <a:cubicBezTo>
                      <a:pt x="511255" y="176696"/>
                      <a:pt x="511255" y="176696"/>
                      <a:pt x="511255" y="176696"/>
                    </a:cubicBezTo>
                    <a:cubicBezTo>
                      <a:pt x="511255" y="176696"/>
                      <a:pt x="511255" y="176696"/>
                      <a:pt x="511255" y="176696"/>
                    </a:cubicBezTo>
                    <a:lnTo>
                      <a:pt x="511255" y="176696"/>
                    </a:lnTo>
                    <a:cubicBezTo>
                      <a:pt x="513115" y="175766"/>
                      <a:pt x="514045" y="174836"/>
                      <a:pt x="515905" y="173906"/>
                    </a:cubicBezTo>
                    <a:cubicBezTo>
                      <a:pt x="527995" y="163676"/>
                      <a:pt x="541014" y="157166"/>
                      <a:pt x="553104" y="153446"/>
                    </a:cubicBezTo>
                    <a:close/>
                    <a:moveTo>
                      <a:pt x="371758" y="66028"/>
                    </a:moveTo>
                    <a:lnTo>
                      <a:pt x="371758" y="66028"/>
                    </a:lnTo>
                    <a:lnTo>
                      <a:pt x="371758" y="66028"/>
                    </a:lnTo>
                    <a:cubicBezTo>
                      <a:pt x="371758" y="66028"/>
                      <a:pt x="371758" y="66028"/>
                      <a:pt x="371758" y="66028"/>
                    </a:cubicBezTo>
                    <a:close/>
                    <a:moveTo>
                      <a:pt x="327119" y="183206"/>
                    </a:moveTo>
                    <a:lnTo>
                      <a:pt x="327119" y="181346"/>
                    </a:lnTo>
                    <a:cubicBezTo>
                      <a:pt x="328979" y="171116"/>
                      <a:pt x="330839" y="159956"/>
                      <a:pt x="332700" y="148796"/>
                    </a:cubicBezTo>
                    <a:cubicBezTo>
                      <a:pt x="333629" y="143216"/>
                      <a:pt x="335489" y="136707"/>
                      <a:pt x="336419" y="130197"/>
                    </a:cubicBezTo>
                    <a:cubicBezTo>
                      <a:pt x="339209" y="120897"/>
                      <a:pt x="341999" y="110667"/>
                      <a:pt x="345719" y="101367"/>
                    </a:cubicBezTo>
                    <a:cubicBezTo>
                      <a:pt x="350369" y="90208"/>
                      <a:pt x="355019" y="81838"/>
                      <a:pt x="359669" y="75328"/>
                    </a:cubicBezTo>
                    <a:cubicBezTo>
                      <a:pt x="361529" y="72538"/>
                      <a:pt x="364318" y="70678"/>
                      <a:pt x="366179" y="68818"/>
                    </a:cubicBezTo>
                    <a:cubicBezTo>
                      <a:pt x="367108" y="67889"/>
                      <a:pt x="368039" y="66958"/>
                      <a:pt x="369899" y="66958"/>
                    </a:cubicBezTo>
                    <a:cubicBezTo>
                      <a:pt x="369899" y="66958"/>
                      <a:pt x="370828" y="66958"/>
                      <a:pt x="370828" y="66958"/>
                    </a:cubicBezTo>
                    <a:cubicBezTo>
                      <a:pt x="370828" y="66958"/>
                      <a:pt x="370828" y="66958"/>
                      <a:pt x="370828" y="66958"/>
                    </a:cubicBezTo>
                    <a:cubicBezTo>
                      <a:pt x="371758" y="66958"/>
                      <a:pt x="371758" y="66958"/>
                      <a:pt x="372688" y="66958"/>
                    </a:cubicBezTo>
                    <a:lnTo>
                      <a:pt x="373618" y="66958"/>
                    </a:lnTo>
                    <a:lnTo>
                      <a:pt x="374549" y="66958"/>
                    </a:lnTo>
                    <a:cubicBezTo>
                      <a:pt x="375478" y="66958"/>
                      <a:pt x="375478" y="66958"/>
                      <a:pt x="376408" y="67889"/>
                    </a:cubicBezTo>
                    <a:cubicBezTo>
                      <a:pt x="377338" y="68818"/>
                      <a:pt x="378268" y="68818"/>
                      <a:pt x="380128" y="69748"/>
                    </a:cubicBezTo>
                    <a:cubicBezTo>
                      <a:pt x="381988" y="71608"/>
                      <a:pt x="383848" y="73468"/>
                      <a:pt x="384778" y="75328"/>
                    </a:cubicBezTo>
                    <a:cubicBezTo>
                      <a:pt x="385708" y="76258"/>
                      <a:pt x="386638" y="77188"/>
                      <a:pt x="386638" y="78118"/>
                    </a:cubicBezTo>
                    <a:cubicBezTo>
                      <a:pt x="388498" y="80908"/>
                      <a:pt x="391288" y="82768"/>
                      <a:pt x="394078" y="82768"/>
                    </a:cubicBezTo>
                    <a:cubicBezTo>
                      <a:pt x="396868" y="82768"/>
                      <a:pt x="400588" y="80908"/>
                      <a:pt x="401518" y="78118"/>
                    </a:cubicBezTo>
                    <a:cubicBezTo>
                      <a:pt x="404307" y="73468"/>
                      <a:pt x="407098" y="67889"/>
                      <a:pt x="408957" y="64168"/>
                    </a:cubicBezTo>
                    <a:lnTo>
                      <a:pt x="409888" y="62309"/>
                    </a:lnTo>
                    <a:lnTo>
                      <a:pt x="411748" y="57659"/>
                    </a:lnTo>
                    <a:cubicBezTo>
                      <a:pt x="416397" y="48359"/>
                      <a:pt x="420117" y="40919"/>
                      <a:pt x="424767" y="35339"/>
                    </a:cubicBezTo>
                    <a:cubicBezTo>
                      <a:pt x="427557" y="31619"/>
                      <a:pt x="430347" y="28829"/>
                      <a:pt x="433137" y="26969"/>
                    </a:cubicBezTo>
                    <a:cubicBezTo>
                      <a:pt x="434997" y="26040"/>
                      <a:pt x="436857" y="25109"/>
                      <a:pt x="438717" y="24179"/>
                    </a:cubicBezTo>
                    <a:cubicBezTo>
                      <a:pt x="439647" y="23249"/>
                      <a:pt x="441506" y="23249"/>
                      <a:pt x="442437" y="23249"/>
                    </a:cubicBezTo>
                    <a:cubicBezTo>
                      <a:pt x="443366" y="23249"/>
                      <a:pt x="444297" y="23249"/>
                      <a:pt x="444297" y="23249"/>
                    </a:cubicBezTo>
                    <a:cubicBezTo>
                      <a:pt x="445227" y="23249"/>
                      <a:pt x="446156" y="23249"/>
                      <a:pt x="447087" y="23249"/>
                    </a:cubicBezTo>
                    <a:cubicBezTo>
                      <a:pt x="448947" y="23249"/>
                      <a:pt x="449876" y="24179"/>
                      <a:pt x="451737" y="24179"/>
                    </a:cubicBezTo>
                    <a:cubicBezTo>
                      <a:pt x="452666" y="25109"/>
                      <a:pt x="453597" y="25109"/>
                      <a:pt x="454526" y="26040"/>
                    </a:cubicBezTo>
                    <a:cubicBezTo>
                      <a:pt x="455456" y="26969"/>
                      <a:pt x="455456" y="26969"/>
                      <a:pt x="456386" y="27899"/>
                    </a:cubicBezTo>
                    <a:cubicBezTo>
                      <a:pt x="457316" y="28829"/>
                      <a:pt x="458246" y="30689"/>
                      <a:pt x="458246" y="31619"/>
                    </a:cubicBezTo>
                    <a:cubicBezTo>
                      <a:pt x="459176" y="34409"/>
                      <a:pt x="460106" y="37199"/>
                      <a:pt x="460106" y="39989"/>
                    </a:cubicBezTo>
                    <a:cubicBezTo>
                      <a:pt x="461036" y="47429"/>
                      <a:pt x="461036" y="54869"/>
                      <a:pt x="460106" y="62309"/>
                    </a:cubicBezTo>
                    <a:cubicBezTo>
                      <a:pt x="460106" y="70678"/>
                      <a:pt x="460106" y="79048"/>
                      <a:pt x="461036" y="87418"/>
                    </a:cubicBezTo>
                    <a:cubicBezTo>
                      <a:pt x="461036" y="90208"/>
                      <a:pt x="463826" y="92068"/>
                      <a:pt x="465686" y="93928"/>
                    </a:cubicBezTo>
                    <a:cubicBezTo>
                      <a:pt x="467546" y="94858"/>
                      <a:pt x="469406" y="95788"/>
                      <a:pt x="471266" y="95788"/>
                    </a:cubicBezTo>
                    <a:cubicBezTo>
                      <a:pt x="473126" y="95788"/>
                      <a:pt x="474986" y="94858"/>
                      <a:pt x="475916" y="93928"/>
                    </a:cubicBezTo>
                    <a:cubicBezTo>
                      <a:pt x="479636" y="91138"/>
                      <a:pt x="483355" y="88348"/>
                      <a:pt x="487076" y="87418"/>
                    </a:cubicBezTo>
                    <a:cubicBezTo>
                      <a:pt x="489865" y="86488"/>
                      <a:pt x="491725" y="85558"/>
                      <a:pt x="494515" y="85558"/>
                    </a:cubicBezTo>
                    <a:cubicBezTo>
                      <a:pt x="495446" y="85558"/>
                      <a:pt x="496375" y="85558"/>
                      <a:pt x="497305" y="85558"/>
                    </a:cubicBezTo>
                    <a:cubicBezTo>
                      <a:pt x="498235" y="85558"/>
                      <a:pt x="498235" y="85558"/>
                      <a:pt x="499165" y="85558"/>
                    </a:cubicBezTo>
                    <a:cubicBezTo>
                      <a:pt x="500095" y="85558"/>
                      <a:pt x="501025" y="86488"/>
                      <a:pt x="501955" y="86488"/>
                    </a:cubicBezTo>
                    <a:cubicBezTo>
                      <a:pt x="502885" y="86488"/>
                      <a:pt x="503815" y="87418"/>
                      <a:pt x="504745" y="88348"/>
                    </a:cubicBezTo>
                    <a:cubicBezTo>
                      <a:pt x="505675" y="89278"/>
                      <a:pt x="506605" y="90208"/>
                      <a:pt x="507535" y="91138"/>
                    </a:cubicBezTo>
                    <a:cubicBezTo>
                      <a:pt x="508465" y="92998"/>
                      <a:pt x="509395" y="93928"/>
                      <a:pt x="510325" y="95788"/>
                    </a:cubicBezTo>
                    <a:cubicBezTo>
                      <a:pt x="511255" y="98578"/>
                      <a:pt x="512185" y="101367"/>
                      <a:pt x="512185" y="104158"/>
                    </a:cubicBezTo>
                    <a:cubicBezTo>
                      <a:pt x="512185" y="107877"/>
                      <a:pt x="512185" y="111597"/>
                      <a:pt x="512185" y="115317"/>
                    </a:cubicBezTo>
                    <a:cubicBezTo>
                      <a:pt x="511255" y="121827"/>
                      <a:pt x="509395" y="129267"/>
                      <a:pt x="505675" y="136707"/>
                    </a:cubicBezTo>
                    <a:cubicBezTo>
                      <a:pt x="496375" y="158096"/>
                      <a:pt x="483355" y="176696"/>
                      <a:pt x="470336" y="194365"/>
                    </a:cubicBezTo>
                    <a:lnTo>
                      <a:pt x="464756" y="201805"/>
                    </a:lnTo>
                    <a:cubicBezTo>
                      <a:pt x="460106" y="209245"/>
                      <a:pt x="454526" y="216685"/>
                      <a:pt x="449876" y="223195"/>
                    </a:cubicBezTo>
                    <a:lnTo>
                      <a:pt x="449876" y="224125"/>
                    </a:lnTo>
                    <a:cubicBezTo>
                      <a:pt x="447087" y="227844"/>
                      <a:pt x="445227" y="231564"/>
                      <a:pt x="442437" y="235284"/>
                    </a:cubicBezTo>
                    <a:cubicBezTo>
                      <a:pt x="433137" y="249234"/>
                      <a:pt x="424767" y="261324"/>
                      <a:pt x="415467" y="272484"/>
                    </a:cubicBezTo>
                    <a:cubicBezTo>
                      <a:pt x="409888" y="279923"/>
                      <a:pt x="403378" y="287363"/>
                      <a:pt x="397798" y="293873"/>
                    </a:cubicBezTo>
                    <a:cubicBezTo>
                      <a:pt x="395008" y="297593"/>
                      <a:pt x="391288" y="300383"/>
                      <a:pt x="388498" y="304103"/>
                    </a:cubicBezTo>
                    <a:lnTo>
                      <a:pt x="386638" y="305962"/>
                    </a:lnTo>
                    <a:lnTo>
                      <a:pt x="383848" y="308753"/>
                    </a:lnTo>
                    <a:lnTo>
                      <a:pt x="383848" y="308753"/>
                    </a:lnTo>
                    <a:lnTo>
                      <a:pt x="383848" y="308753"/>
                    </a:lnTo>
                    <a:cubicBezTo>
                      <a:pt x="381988" y="306892"/>
                      <a:pt x="380128" y="305962"/>
                      <a:pt x="377338" y="304103"/>
                    </a:cubicBezTo>
                    <a:cubicBezTo>
                      <a:pt x="373618" y="302243"/>
                      <a:pt x="369899" y="300383"/>
                      <a:pt x="366179" y="298523"/>
                    </a:cubicBezTo>
                    <a:lnTo>
                      <a:pt x="365249" y="297593"/>
                    </a:lnTo>
                    <a:cubicBezTo>
                      <a:pt x="365249" y="297593"/>
                      <a:pt x="365249" y="297593"/>
                      <a:pt x="365249" y="297593"/>
                    </a:cubicBezTo>
                    <a:lnTo>
                      <a:pt x="365249" y="297593"/>
                    </a:lnTo>
                    <a:cubicBezTo>
                      <a:pt x="366179" y="290153"/>
                      <a:pt x="368039" y="282713"/>
                      <a:pt x="369899" y="274343"/>
                    </a:cubicBezTo>
                    <a:cubicBezTo>
                      <a:pt x="371758" y="266904"/>
                      <a:pt x="373618" y="259464"/>
                      <a:pt x="376408" y="251094"/>
                    </a:cubicBezTo>
                    <a:cubicBezTo>
                      <a:pt x="380128" y="239004"/>
                      <a:pt x="385708" y="225055"/>
                      <a:pt x="392218" y="209245"/>
                    </a:cubicBezTo>
                    <a:cubicBezTo>
                      <a:pt x="395008" y="202735"/>
                      <a:pt x="397798" y="195295"/>
                      <a:pt x="401518" y="188786"/>
                    </a:cubicBezTo>
                    <a:cubicBezTo>
                      <a:pt x="402448" y="185995"/>
                      <a:pt x="403378" y="184136"/>
                      <a:pt x="405238" y="181346"/>
                    </a:cubicBezTo>
                    <a:cubicBezTo>
                      <a:pt x="407098" y="176696"/>
                      <a:pt x="409888" y="172046"/>
                      <a:pt x="411748" y="166466"/>
                    </a:cubicBezTo>
                    <a:cubicBezTo>
                      <a:pt x="413607" y="162746"/>
                      <a:pt x="412677" y="158096"/>
                      <a:pt x="409888" y="156236"/>
                    </a:cubicBezTo>
                    <a:cubicBezTo>
                      <a:pt x="408027" y="155306"/>
                      <a:pt x="406167" y="154376"/>
                      <a:pt x="404307" y="154376"/>
                    </a:cubicBezTo>
                    <a:cubicBezTo>
                      <a:pt x="404307" y="154376"/>
                      <a:pt x="403378" y="154376"/>
                      <a:pt x="403378" y="154376"/>
                    </a:cubicBezTo>
                    <a:cubicBezTo>
                      <a:pt x="401518" y="154376"/>
                      <a:pt x="398728" y="155306"/>
                      <a:pt x="397798" y="157166"/>
                    </a:cubicBezTo>
                    <a:cubicBezTo>
                      <a:pt x="391288" y="166466"/>
                      <a:pt x="385708" y="176696"/>
                      <a:pt x="380128" y="189715"/>
                    </a:cubicBezTo>
                    <a:cubicBezTo>
                      <a:pt x="375478" y="199945"/>
                      <a:pt x="371758" y="211105"/>
                      <a:pt x="368039" y="225055"/>
                    </a:cubicBezTo>
                    <a:cubicBezTo>
                      <a:pt x="361529" y="245514"/>
                      <a:pt x="357808" y="265974"/>
                      <a:pt x="353159" y="290153"/>
                    </a:cubicBezTo>
                    <a:cubicBezTo>
                      <a:pt x="353159" y="291083"/>
                      <a:pt x="353159" y="292013"/>
                      <a:pt x="352229" y="293873"/>
                    </a:cubicBezTo>
                    <a:cubicBezTo>
                      <a:pt x="352229" y="293873"/>
                      <a:pt x="352229" y="293873"/>
                      <a:pt x="352229" y="293873"/>
                    </a:cubicBezTo>
                    <a:cubicBezTo>
                      <a:pt x="352229" y="293873"/>
                      <a:pt x="352229" y="293873"/>
                      <a:pt x="352229" y="293873"/>
                    </a:cubicBezTo>
                    <a:cubicBezTo>
                      <a:pt x="351299" y="293873"/>
                      <a:pt x="349439" y="292943"/>
                      <a:pt x="348509" y="292943"/>
                    </a:cubicBezTo>
                    <a:cubicBezTo>
                      <a:pt x="341999" y="292013"/>
                      <a:pt x="336419" y="291083"/>
                      <a:pt x="329909" y="290153"/>
                    </a:cubicBezTo>
                    <a:cubicBezTo>
                      <a:pt x="328979" y="290153"/>
                      <a:pt x="328050" y="290153"/>
                      <a:pt x="327119" y="290153"/>
                    </a:cubicBezTo>
                    <a:cubicBezTo>
                      <a:pt x="325259" y="290153"/>
                      <a:pt x="322469" y="290153"/>
                      <a:pt x="320609" y="290153"/>
                    </a:cubicBezTo>
                    <a:cubicBezTo>
                      <a:pt x="320609" y="290153"/>
                      <a:pt x="320609" y="290153"/>
                      <a:pt x="320609" y="290153"/>
                    </a:cubicBezTo>
                    <a:cubicBezTo>
                      <a:pt x="321540" y="252954"/>
                      <a:pt x="322469" y="217615"/>
                      <a:pt x="327119" y="183206"/>
                    </a:cubicBezTo>
                    <a:close/>
                    <a:moveTo>
                      <a:pt x="126245" y="159026"/>
                    </a:moveTo>
                    <a:cubicBezTo>
                      <a:pt x="123455" y="153446"/>
                      <a:pt x="122524" y="147866"/>
                      <a:pt x="121595" y="142287"/>
                    </a:cubicBezTo>
                    <a:cubicBezTo>
                      <a:pt x="121595" y="139497"/>
                      <a:pt x="121595" y="135777"/>
                      <a:pt x="121595" y="132987"/>
                    </a:cubicBezTo>
                    <a:cubicBezTo>
                      <a:pt x="121595" y="131127"/>
                      <a:pt x="122524" y="128337"/>
                      <a:pt x="123455" y="126477"/>
                    </a:cubicBezTo>
                    <a:cubicBezTo>
                      <a:pt x="124384" y="124617"/>
                      <a:pt x="125314" y="123687"/>
                      <a:pt x="126245" y="121827"/>
                    </a:cubicBezTo>
                    <a:cubicBezTo>
                      <a:pt x="127174" y="119967"/>
                      <a:pt x="129034" y="119037"/>
                      <a:pt x="129964" y="118107"/>
                    </a:cubicBezTo>
                    <a:cubicBezTo>
                      <a:pt x="131824" y="117177"/>
                      <a:pt x="133684" y="115317"/>
                      <a:pt x="136474" y="114387"/>
                    </a:cubicBezTo>
                    <a:cubicBezTo>
                      <a:pt x="140194" y="113457"/>
                      <a:pt x="143914" y="112527"/>
                      <a:pt x="147634" y="111597"/>
                    </a:cubicBezTo>
                    <a:cubicBezTo>
                      <a:pt x="151354" y="111597"/>
                      <a:pt x="155074" y="110667"/>
                      <a:pt x="159723" y="110667"/>
                    </a:cubicBezTo>
                    <a:cubicBezTo>
                      <a:pt x="161584" y="110667"/>
                      <a:pt x="163444" y="110667"/>
                      <a:pt x="165304" y="110667"/>
                    </a:cubicBezTo>
                    <a:cubicBezTo>
                      <a:pt x="167163" y="110667"/>
                      <a:pt x="168093" y="109737"/>
                      <a:pt x="169023" y="108807"/>
                    </a:cubicBezTo>
                    <a:cubicBezTo>
                      <a:pt x="170883" y="106947"/>
                      <a:pt x="170883" y="104158"/>
                      <a:pt x="170883" y="103228"/>
                    </a:cubicBezTo>
                    <a:cubicBezTo>
                      <a:pt x="169954" y="98578"/>
                      <a:pt x="169023" y="94858"/>
                      <a:pt x="168093" y="90208"/>
                    </a:cubicBezTo>
                    <a:cubicBezTo>
                      <a:pt x="166233" y="84628"/>
                      <a:pt x="165304" y="78118"/>
                      <a:pt x="164373" y="72538"/>
                    </a:cubicBezTo>
                    <a:cubicBezTo>
                      <a:pt x="164373" y="68818"/>
                      <a:pt x="163444" y="66028"/>
                      <a:pt x="164373" y="63239"/>
                    </a:cubicBezTo>
                    <a:cubicBezTo>
                      <a:pt x="164373" y="61379"/>
                      <a:pt x="165304" y="60449"/>
                      <a:pt x="165304" y="59518"/>
                    </a:cubicBezTo>
                    <a:cubicBezTo>
                      <a:pt x="165304" y="58589"/>
                      <a:pt x="166233" y="57659"/>
                      <a:pt x="166233" y="57659"/>
                    </a:cubicBezTo>
                    <a:cubicBezTo>
                      <a:pt x="167163" y="56729"/>
                      <a:pt x="167163" y="56729"/>
                      <a:pt x="168093" y="55799"/>
                    </a:cubicBezTo>
                    <a:cubicBezTo>
                      <a:pt x="169023" y="54869"/>
                      <a:pt x="169954" y="54869"/>
                      <a:pt x="170883" y="54869"/>
                    </a:cubicBezTo>
                    <a:cubicBezTo>
                      <a:pt x="172743" y="53939"/>
                      <a:pt x="174603" y="53939"/>
                      <a:pt x="176463" y="53009"/>
                    </a:cubicBezTo>
                    <a:cubicBezTo>
                      <a:pt x="178323" y="53009"/>
                      <a:pt x="180183" y="53009"/>
                      <a:pt x="181113" y="53009"/>
                    </a:cubicBezTo>
                    <a:cubicBezTo>
                      <a:pt x="182973" y="53009"/>
                      <a:pt x="183903" y="53009"/>
                      <a:pt x="185763" y="53009"/>
                    </a:cubicBezTo>
                    <a:cubicBezTo>
                      <a:pt x="187623" y="53009"/>
                      <a:pt x="189483" y="53939"/>
                      <a:pt x="191343" y="54869"/>
                    </a:cubicBezTo>
                    <a:cubicBezTo>
                      <a:pt x="194133" y="55799"/>
                      <a:pt x="196923" y="57659"/>
                      <a:pt x="199712" y="59518"/>
                    </a:cubicBezTo>
                    <a:cubicBezTo>
                      <a:pt x="207153" y="65098"/>
                      <a:pt x="212732" y="72538"/>
                      <a:pt x="218312" y="79048"/>
                    </a:cubicBezTo>
                    <a:lnTo>
                      <a:pt x="220172" y="81838"/>
                    </a:lnTo>
                    <a:cubicBezTo>
                      <a:pt x="221102" y="82768"/>
                      <a:pt x="222032" y="83698"/>
                      <a:pt x="222962" y="84628"/>
                    </a:cubicBezTo>
                    <a:cubicBezTo>
                      <a:pt x="223892" y="85558"/>
                      <a:pt x="225752" y="85558"/>
                      <a:pt x="227612" y="85558"/>
                    </a:cubicBezTo>
                    <a:cubicBezTo>
                      <a:pt x="229472" y="85558"/>
                      <a:pt x="230402" y="85558"/>
                      <a:pt x="232262" y="84628"/>
                    </a:cubicBezTo>
                    <a:cubicBezTo>
                      <a:pt x="234122" y="83698"/>
                      <a:pt x="235052" y="81838"/>
                      <a:pt x="235982" y="79048"/>
                    </a:cubicBezTo>
                    <a:lnTo>
                      <a:pt x="236911" y="77188"/>
                    </a:lnTo>
                    <a:cubicBezTo>
                      <a:pt x="238772" y="73468"/>
                      <a:pt x="240632" y="69748"/>
                      <a:pt x="242492" y="66958"/>
                    </a:cubicBezTo>
                    <a:cubicBezTo>
                      <a:pt x="244352" y="65098"/>
                      <a:pt x="246211" y="63239"/>
                      <a:pt x="248071" y="61379"/>
                    </a:cubicBezTo>
                    <a:cubicBezTo>
                      <a:pt x="249931" y="60449"/>
                      <a:pt x="251791" y="59518"/>
                      <a:pt x="253651" y="58589"/>
                    </a:cubicBezTo>
                    <a:cubicBezTo>
                      <a:pt x="255511" y="57659"/>
                      <a:pt x="257371" y="57659"/>
                      <a:pt x="260161" y="56729"/>
                    </a:cubicBezTo>
                    <a:cubicBezTo>
                      <a:pt x="261091" y="56729"/>
                      <a:pt x="262021" y="56729"/>
                      <a:pt x="263881" y="56729"/>
                    </a:cubicBezTo>
                    <a:cubicBezTo>
                      <a:pt x="264811" y="56729"/>
                      <a:pt x="266671" y="56729"/>
                      <a:pt x="267601" y="56729"/>
                    </a:cubicBezTo>
                    <a:cubicBezTo>
                      <a:pt x="270391" y="57659"/>
                      <a:pt x="273181" y="58589"/>
                      <a:pt x="276901" y="59518"/>
                    </a:cubicBezTo>
                    <a:cubicBezTo>
                      <a:pt x="280620" y="61379"/>
                      <a:pt x="284341" y="63239"/>
                      <a:pt x="288060" y="66028"/>
                    </a:cubicBezTo>
                    <a:cubicBezTo>
                      <a:pt x="291780" y="68818"/>
                      <a:pt x="294570" y="72538"/>
                      <a:pt x="298290" y="76258"/>
                    </a:cubicBezTo>
                    <a:cubicBezTo>
                      <a:pt x="302010" y="80908"/>
                      <a:pt x="304800" y="86488"/>
                      <a:pt x="307590" y="92998"/>
                    </a:cubicBezTo>
                    <a:cubicBezTo>
                      <a:pt x="311310" y="102297"/>
                      <a:pt x="314100" y="111597"/>
                      <a:pt x="315960" y="121827"/>
                    </a:cubicBezTo>
                    <a:cubicBezTo>
                      <a:pt x="316890" y="124617"/>
                      <a:pt x="316890" y="126477"/>
                      <a:pt x="316890" y="129267"/>
                    </a:cubicBezTo>
                    <a:lnTo>
                      <a:pt x="316890" y="129267"/>
                    </a:lnTo>
                    <a:cubicBezTo>
                      <a:pt x="317820" y="136707"/>
                      <a:pt x="317820" y="143216"/>
                      <a:pt x="317820" y="149726"/>
                    </a:cubicBezTo>
                    <a:lnTo>
                      <a:pt x="317820" y="149726"/>
                    </a:lnTo>
                    <a:cubicBezTo>
                      <a:pt x="317820" y="149726"/>
                      <a:pt x="317820" y="149726"/>
                      <a:pt x="317820" y="149726"/>
                    </a:cubicBezTo>
                    <a:lnTo>
                      <a:pt x="317820" y="150656"/>
                    </a:lnTo>
                    <a:cubicBezTo>
                      <a:pt x="317820" y="150656"/>
                      <a:pt x="317820" y="150656"/>
                      <a:pt x="317820" y="150656"/>
                    </a:cubicBezTo>
                    <a:cubicBezTo>
                      <a:pt x="315960" y="162746"/>
                      <a:pt x="314100" y="174836"/>
                      <a:pt x="312240" y="186925"/>
                    </a:cubicBezTo>
                    <a:cubicBezTo>
                      <a:pt x="308520" y="219475"/>
                      <a:pt x="307590" y="253884"/>
                      <a:pt x="310380" y="289223"/>
                    </a:cubicBezTo>
                    <a:cubicBezTo>
                      <a:pt x="310380" y="289223"/>
                      <a:pt x="310380" y="289223"/>
                      <a:pt x="310380" y="289223"/>
                    </a:cubicBezTo>
                    <a:lnTo>
                      <a:pt x="310380" y="289223"/>
                    </a:lnTo>
                    <a:cubicBezTo>
                      <a:pt x="308520" y="290153"/>
                      <a:pt x="306660" y="290153"/>
                      <a:pt x="304800" y="291083"/>
                    </a:cubicBezTo>
                    <a:cubicBezTo>
                      <a:pt x="304800" y="291083"/>
                      <a:pt x="304800" y="291083"/>
                      <a:pt x="304800" y="291083"/>
                    </a:cubicBezTo>
                    <a:cubicBezTo>
                      <a:pt x="304800" y="291083"/>
                      <a:pt x="304800" y="291083"/>
                      <a:pt x="304800" y="291083"/>
                    </a:cubicBezTo>
                    <a:cubicBezTo>
                      <a:pt x="304800" y="291083"/>
                      <a:pt x="304800" y="291083"/>
                      <a:pt x="304800" y="291083"/>
                    </a:cubicBezTo>
                    <a:cubicBezTo>
                      <a:pt x="304800" y="291083"/>
                      <a:pt x="304800" y="291083"/>
                      <a:pt x="304800" y="291083"/>
                    </a:cubicBezTo>
                    <a:cubicBezTo>
                      <a:pt x="304800" y="291083"/>
                      <a:pt x="304800" y="291083"/>
                      <a:pt x="304800" y="291083"/>
                    </a:cubicBezTo>
                    <a:cubicBezTo>
                      <a:pt x="304800" y="291083"/>
                      <a:pt x="304800" y="291083"/>
                      <a:pt x="304800" y="291083"/>
                    </a:cubicBezTo>
                    <a:cubicBezTo>
                      <a:pt x="296430" y="280853"/>
                      <a:pt x="288991" y="268763"/>
                      <a:pt x="281551" y="255744"/>
                    </a:cubicBezTo>
                    <a:cubicBezTo>
                      <a:pt x="279691" y="252954"/>
                      <a:pt x="278760" y="250164"/>
                      <a:pt x="276901" y="247374"/>
                    </a:cubicBezTo>
                    <a:lnTo>
                      <a:pt x="276901" y="248304"/>
                    </a:lnTo>
                    <a:cubicBezTo>
                      <a:pt x="268531" y="232494"/>
                      <a:pt x="261091" y="214825"/>
                      <a:pt x="254581" y="196225"/>
                    </a:cubicBezTo>
                    <a:cubicBezTo>
                      <a:pt x="249002" y="181346"/>
                      <a:pt x="244352" y="163676"/>
                      <a:pt x="239702" y="143216"/>
                    </a:cubicBezTo>
                    <a:cubicBezTo>
                      <a:pt x="238772" y="141357"/>
                      <a:pt x="237842" y="140427"/>
                      <a:pt x="236911" y="139497"/>
                    </a:cubicBezTo>
                    <a:cubicBezTo>
                      <a:pt x="235052" y="137637"/>
                      <a:pt x="233192" y="137637"/>
                      <a:pt x="230402" y="137637"/>
                    </a:cubicBezTo>
                    <a:cubicBezTo>
                      <a:pt x="230402" y="137637"/>
                      <a:pt x="229472" y="137637"/>
                      <a:pt x="229472" y="137637"/>
                    </a:cubicBezTo>
                    <a:cubicBezTo>
                      <a:pt x="226682" y="137637"/>
                      <a:pt x="224822" y="139497"/>
                      <a:pt x="222962" y="141357"/>
                    </a:cubicBezTo>
                    <a:cubicBezTo>
                      <a:pt x="221102" y="143216"/>
                      <a:pt x="220172" y="146007"/>
                      <a:pt x="221102" y="147866"/>
                    </a:cubicBezTo>
                    <a:cubicBezTo>
                      <a:pt x="226682" y="174836"/>
                      <a:pt x="235982" y="201805"/>
                      <a:pt x="248071" y="227844"/>
                    </a:cubicBezTo>
                    <a:cubicBezTo>
                      <a:pt x="254581" y="241794"/>
                      <a:pt x="261091" y="254814"/>
                      <a:pt x="268531" y="266904"/>
                    </a:cubicBezTo>
                    <a:cubicBezTo>
                      <a:pt x="275041" y="277133"/>
                      <a:pt x="281551" y="287363"/>
                      <a:pt x="290851" y="298523"/>
                    </a:cubicBezTo>
                    <a:cubicBezTo>
                      <a:pt x="290851" y="298523"/>
                      <a:pt x="290851" y="298523"/>
                      <a:pt x="290851" y="298523"/>
                    </a:cubicBezTo>
                    <a:cubicBezTo>
                      <a:pt x="290851" y="298523"/>
                      <a:pt x="290851" y="298523"/>
                      <a:pt x="290851" y="298523"/>
                    </a:cubicBezTo>
                    <a:cubicBezTo>
                      <a:pt x="290851" y="298523"/>
                      <a:pt x="290851" y="298523"/>
                      <a:pt x="290851" y="298523"/>
                    </a:cubicBezTo>
                    <a:cubicBezTo>
                      <a:pt x="287130" y="301313"/>
                      <a:pt x="283410" y="305033"/>
                      <a:pt x="279691" y="308753"/>
                    </a:cubicBezTo>
                    <a:cubicBezTo>
                      <a:pt x="279691" y="308753"/>
                      <a:pt x="279691" y="308753"/>
                      <a:pt x="279691" y="309683"/>
                    </a:cubicBezTo>
                    <a:cubicBezTo>
                      <a:pt x="279691" y="309683"/>
                      <a:pt x="279691" y="309683"/>
                      <a:pt x="279691" y="309683"/>
                    </a:cubicBezTo>
                    <a:cubicBezTo>
                      <a:pt x="279691" y="309683"/>
                      <a:pt x="279691" y="309683"/>
                      <a:pt x="279691" y="309683"/>
                    </a:cubicBezTo>
                    <a:cubicBezTo>
                      <a:pt x="257371" y="286433"/>
                      <a:pt x="232262" y="265044"/>
                      <a:pt x="208082" y="245514"/>
                    </a:cubicBezTo>
                    <a:cubicBezTo>
                      <a:pt x="193203" y="233424"/>
                      <a:pt x="181113" y="223195"/>
                      <a:pt x="169023" y="212035"/>
                    </a:cubicBezTo>
                    <a:cubicBezTo>
                      <a:pt x="164373" y="207385"/>
                      <a:pt x="158794" y="202735"/>
                      <a:pt x="154144" y="198085"/>
                    </a:cubicBezTo>
                    <a:cubicBezTo>
                      <a:pt x="150424" y="194365"/>
                      <a:pt x="147634" y="190645"/>
                      <a:pt x="143914" y="185995"/>
                    </a:cubicBezTo>
                    <a:cubicBezTo>
                      <a:pt x="135544" y="177626"/>
                      <a:pt x="129964" y="168326"/>
                      <a:pt x="126245" y="159026"/>
                    </a:cubicBezTo>
                    <a:close/>
                    <a:moveTo>
                      <a:pt x="35107" y="364551"/>
                    </a:moveTo>
                    <a:cubicBezTo>
                      <a:pt x="30457" y="360831"/>
                      <a:pt x="26737" y="357111"/>
                      <a:pt x="23947" y="353391"/>
                    </a:cubicBezTo>
                    <a:cubicBezTo>
                      <a:pt x="21157" y="349671"/>
                      <a:pt x="19297" y="346882"/>
                      <a:pt x="18367" y="343162"/>
                    </a:cubicBezTo>
                    <a:cubicBezTo>
                      <a:pt x="17437" y="339442"/>
                      <a:pt x="15577" y="335722"/>
                      <a:pt x="14647" y="331072"/>
                    </a:cubicBezTo>
                    <a:cubicBezTo>
                      <a:pt x="14647" y="330142"/>
                      <a:pt x="14647" y="329212"/>
                      <a:pt x="14647" y="327352"/>
                    </a:cubicBezTo>
                    <a:cubicBezTo>
                      <a:pt x="14647" y="327352"/>
                      <a:pt x="14647" y="326422"/>
                      <a:pt x="14647" y="326422"/>
                    </a:cubicBezTo>
                    <a:cubicBezTo>
                      <a:pt x="14647" y="326422"/>
                      <a:pt x="14647" y="326422"/>
                      <a:pt x="14647" y="325492"/>
                    </a:cubicBezTo>
                    <a:cubicBezTo>
                      <a:pt x="14647" y="325492"/>
                      <a:pt x="14647" y="324562"/>
                      <a:pt x="15577" y="324562"/>
                    </a:cubicBezTo>
                    <a:cubicBezTo>
                      <a:pt x="16507" y="323632"/>
                      <a:pt x="17437" y="323632"/>
                      <a:pt x="18367" y="322702"/>
                    </a:cubicBezTo>
                    <a:cubicBezTo>
                      <a:pt x="20227" y="321772"/>
                      <a:pt x="21157" y="321772"/>
                      <a:pt x="23017" y="320842"/>
                    </a:cubicBezTo>
                    <a:cubicBezTo>
                      <a:pt x="26737" y="318982"/>
                      <a:pt x="31387" y="318052"/>
                      <a:pt x="35107" y="315262"/>
                    </a:cubicBezTo>
                    <a:cubicBezTo>
                      <a:pt x="42547" y="310612"/>
                      <a:pt x="47196" y="303173"/>
                      <a:pt x="47196" y="295733"/>
                    </a:cubicBezTo>
                    <a:cubicBezTo>
                      <a:pt x="47196" y="288293"/>
                      <a:pt x="41616" y="281783"/>
                      <a:pt x="37897" y="278063"/>
                    </a:cubicBezTo>
                    <a:cubicBezTo>
                      <a:pt x="36037" y="276203"/>
                      <a:pt x="34177" y="275273"/>
                      <a:pt x="32316" y="273413"/>
                    </a:cubicBezTo>
                    <a:cubicBezTo>
                      <a:pt x="29527" y="270623"/>
                      <a:pt x="26737" y="267834"/>
                      <a:pt x="23947" y="265044"/>
                    </a:cubicBezTo>
                    <a:cubicBezTo>
                      <a:pt x="23017" y="264113"/>
                      <a:pt x="22087" y="262254"/>
                      <a:pt x="21157" y="261324"/>
                    </a:cubicBezTo>
                    <a:cubicBezTo>
                      <a:pt x="21157" y="260394"/>
                      <a:pt x="20227" y="259464"/>
                      <a:pt x="20227" y="258534"/>
                    </a:cubicBezTo>
                    <a:cubicBezTo>
                      <a:pt x="20227" y="257604"/>
                      <a:pt x="20227" y="256674"/>
                      <a:pt x="20227" y="255744"/>
                    </a:cubicBezTo>
                    <a:cubicBezTo>
                      <a:pt x="20227" y="254814"/>
                      <a:pt x="21157" y="253884"/>
                      <a:pt x="21157" y="252024"/>
                    </a:cubicBezTo>
                    <a:cubicBezTo>
                      <a:pt x="21157" y="251094"/>
                      <a:pt x="22087" y="250164"/>
                      <a:pt x="23017" y="249234"/>
                    </a:cubicBezTo>
                    <a:cubicBezTo>
                      <a:pt x="23947" y="248304"/>
                      <a:pt x="23947" y="248304"/>
                      <a:pt x="24877" y="247374"/>
                    </a:cubicBezTo>
                    <a:cubicBezTo>
                      <a:pt x="25807" y="247374"/>
                      <a:pt x="25807" y="246444"/>
                      <a:pt x="26737" y="246444"/>
                    </a:cubicBezTo>
                    <a:cubicBezTo>
                      <a:pt x="26737" y="246444"/>
                      <a:pt x="26737" y="246444"/>
                      <a:pt x="26737" y="246444"/>
                    </a:cubicBezTo>
                    <a:cubicBezTo>
                      <a:pt x="26737" y="246444"/>
                      <a:pt x="26737" y="246444"/>
                      <a:pt x="26737" y="246444"/>
                    </a:cubicBezTo>
                    <a:cubicBezTo>
                      <a:pt x="26737" y="246444"/>
                      <a:pt x="27667" y="246444"/>
                      <a:pt x="27667" y="245514"/>
                    </a:cubicBezTo>
                    <a:cubicBezTo>
                      <a:pt x="29527" y="244584"/>
                      <a:pt x="31387" y="244584"/>
                      <a:pt x="33247" y="243654"/>
                    </a:cubicBezTo>
                    <a:cubicBezTo>
                      <a:pt x="35107" y="243654"/>
                      <a:pt x="36966" y="243654"/>
                      <a:pt x="38826" y="243654"/>
                    </a:cubicBezTo>
                    <a:cubicBezTo>
                      <a:pt x="41616" y="243654"/>
                      <a:pt x="45336" y="243654"/>
                      <a:pt x="48126" y="244584"/>
                    </a:cubicBezTo>
                    <a:cubicBezTo>
                      <a:pt x="54636" y="245514"/>
                      <a:pt x="60216" y="247374"/>
                      <a:pt x="66726" y="248304"/>
                    </a:cubicBezTo>
                    <a:lnTo>
                      <a:pt x="71376" y="249234"/>
                    </a:lnTo>
                    <a:cubicBezTo>
                      <a:pt x="72306" y="249234"/>
                      <a:pt x="72306" y="249234"/>
                      <a:pt x="73236" y="249234"/>
                    </a:cubicBezTo>
                    <a:cubicBezTo>
                      <a:pt x="75096" y="249234"/>
                      <a:pt x="76956" y="248304"/>
                      <a:pt x="78815" y="247374"/>
                    </a:cubicBezTo>
                    <a:cubicBezTo>
                      <a:pt x="80675" y="245514"/>
                      <a:pt x="81606" y="241794"/>
                      <a:pt x="79746" y="239004"/>
                    </a:cubicBezTo>
                    <a:cubicBezTo>
                      <a:pt x="78815" y="237144"/>
                      <a:pt x="77886" y="235284"/>
                      <a:pt x="76956" y="233424"/>
                    </a:cubicBezTo>
                    <a:cubicBezTo>
                      <a:pt x="75096" y="229704"/>
                      <a:pt x="74165" y="225985"/>
                      <a:pt x="73236" y="221335"/>
                    </a:cubicBezTo>
                    <a:cubicBezTo>
                      <a:pt x="73236" y="219475"/>
                      <a:pt x="73236" y="216685"/>
                      <a:pt x="73236" y="214825"/>
                    </a:cubicBezTo>
                    <a:cubicBezTo>
                      <a:pt x="73236" y="213895"/>
                      <a:pt x="74165" y="212035"/>
                      <a:pt x="74165" y="211105"/>
                    </a:cubicBezTo>
                    <a:cubicBezTo>
                      <a:pt x="75096" y="210175"/>
                      <a:pt x="75096" y="209245"/>
                      <a:pt x="76026" y="207385"/>
                    </a:cubicBezTo>
                    <a:cubicBezTo>
                      <a:pt x="76956" y="206455"/>
                      <a:pt x="77886" y="205525"/>
                      <a:pt x="78815" y="204595"/>
                    </a:cubicBezTo>
                    <a:cubicBezTo>
                      <a:pt x="80675" y="203665"/>
                      <a:pt x="82535" y="202735"/>
                      <a:pt x="84396" y="201805"/>
                    </a:cubicBezTo>
                    <a:cubicBezTo>
                      <a:pt x="87185" y="200875"/>
                      <a:pt x="90905" y="199945"/>
                      <a:pt x="94625" y="199015"/>
                    </a:cubicBezTo>
                    <a:cubicBezTo>
                      <a:pt x="97415" y="199015"/>
                      <a:pt x="100205" y="199015"/>
                      <a:pt x="102995" y="199015"/>
                    </a:cubicBezTo>
                    <a:cubicBezTo>
                      <a:pt x="106715" y="199015"/>
                      <a:pt x="110435" y="199015"/>
                      <a:pt x="114155" y="199945"/>
                    </a:cubicBezTo>
                    <a:cubicBezTo>
                      <a:pt x="121595" y="200875"/>
                      <a:pt x="129964" y="202735"/>
                      <a:pt x="136474" y="205525"/>
                    </a:cubicBezTo>
                    <a:cubicBezTo>
                      <a:pt x="138334" y="206455"/>
                      <a:pt x="139264" y="206455"/>
                      <a:pt x="141124" y="207385"/>
                    </a:cubicBezTo>
                    <a:lnTo>
                      <a:pt x="141124" y="207385"/>
                    </a:lnTo>
                    <a:cubicBezTo>
                      <a:pt x="144844" y="209245"/>
                      <a:pt x="148564" y="210175"/>
                      <a:pt x="151354" y="212035"/>
                    </a:cubicBezTo>
                    <a:cubicBezTo>
                      <a:pt x="151354" y="212035"/>
                      <a:pt x="151354" y="212035"/>
                      <a:pt x="151354" y="212035"/>
                    </a:cubicBezTo>
                    <a:cubicBezTo>
                      <a:pt x="151354" y="212035"/>
                      <a:pt x="151354" y="212035"/>
                      <a:pt x="151354" y="212035"/>
                    </a:cubicBezTo>
                    <a:cubicBezTo>
                      <a:pt x="151354" y="212035"/>
                      <a:pt x="151354" y="212035"/>
                      <a:pt x="151354" y="212035"/>
                    </a:cubicBezTo>
                    <a:cubicBezTo>
                      <a:pt x="151354" y="212035"/>
                      <a:pt x="151354" y="212035"/>
                      <a:pt x="151354" y="212035"/>
                    </a:cubicBezTo>
                    <a:cubicBezTo>
                      <a:pt x="154144" y="213895"/>
                      <a:pt x="156004" y="216685"/>
                      <a:pt x="158794" y="218545"/>
                    </a:cubicBezTo>
                    <a:cubicBezTo>
                      <a:pt x="171813" y="230635"/>
                      <a:pt x="185763" y="241794"/>
                      <a:pt x="199712" y="253884"/>
                    </a:cubicBezTo>
                    <a:lnTo>
                      <a:pt x="200643" y="253884"/>
                    </a:lnTo>
                    <a:cubicBezTo>
                      <a:pt x="225752" y="274343"/>
                      <a:pt x="251791" y="296663"/>
                      <a:pt x="274111" y="320842"/>
                    </a:cubicBezTo>
                    <a:cubicBezTo>
                      <a:pt x="274111" y="320842"/>
                      <a:pt x="274111" y="320842"/>
                      <a:pt x="274111" y="320842"/>
                    </a:cubicBezTo>
                    <a:lnTo>
                      <a:pt x="274111" y="320842"/>
                    </a:lnTo>
                    <a:lnTo>
                      <a:pt x="274111" y="320842"/>
                    </a:lnTo>
                    <a:cubicBezTo>
                      <a:pt x="274111" y="320842"/>
                      <a:pt x="274111" y="320842"/>
                      <a:pt x="274111" y="320842"/>
                    </a:cubicBezTo>
                    <a:cubicBezTo>
                      <a:pt x="271321" y="326422"/>
                      <a:pt x="269461" y="332932"/>
                      <a:pt x="267601" y="339442"/>
                    </a:cubicBezTo>
                    <a:lnTo>
                      <a:pt x="267601" y="339442"/>
                    </a:lnTo>
                    <a:cubicBezTo>
                      <a:pt x="267601" y="339442"/>
                      <a:pt x="267601" y="339442"/>
                      <a:pt x="267601" y="339442"/>
                    </a:cubicBezTo>
                    <a:lnTo>
                      <a:pt x="267601" y="339442"/>
                    </a:lnTo>
                    <a:cubicBezTo>
                      <a:pt x="259231" y="337582"/>
                      <a:pt x="249931" y="335722"/>
                      <a:pt x="241561" y="333862"/>
                    </a:cubicBezTo>
                    <a:cubicBezTo>
                      <a:pt x="232262" y="332002"/>
                      <a:pt x="222032" y="329212"/>
                      <a:pt x="211803" y="326422"/>
                    </a:cubicBezTo>
                    <a:cubicBezTo>
                      <a:pt x="208082" y="325492"/>
                      <a:pt x="204362" y="323632"/>
                      <a:pt x="200643" y="322702"/>
                    </a:cubicBezTo>
                    <a:cubicBezTo>
                      <a:pt x="199712" y="322702"/>
                      <a:pt x="199712" y="322702"/>
                      <a:pt x="198783" y="321772"/>
                    </a:cubicBezTo>
                    <a:lnTo>
                      <a:pt x="198783" y="321772"/>
                    </a:lnTo>
                    <a:lnTo>
                      <a:pt x="196923" y="320842"/>
                    </a:lnTo>
                    <a:cubicBezTo>
                      <a:pt x="189483" y="318052"/>
                      <a:pt x="182973" y="315262"/>
                      <a:pt x="175533" y="312472"/>
                    </a:cubicBezTo>
                    <a:cubicBezTo>
                      <a:pt x="169023" y="309683"/>
                      <a:pt x="160654" y="305962"/>
                      <a:pt x="152284" y="304103"/>
                    </a:cubicBezTo>
                    <a:cubicBezTo>
                      <a:pt x="151354" y="303173"/>
                      <a:pt x="149494" y="303173"/>
                      <a:pt x="148564" y="303173"/>
                    </a:cubicBezTo>
                    <a:cubicBezTo>
                      <a:pt x="148564" y="303173"/>
                      <a:pt x="147634" y="303173"/>
                      <a:pt x="147634" y="303173"/>
                    </a:cubicBezTo>
                    <a:cubicBezTo>
                      <a:pt x="145774" y="303173"/>
                      <a:pt x="142984" y="304103"/>
                      <a:pt x="142054" y="305962"/>
                    </a:cubicBezTo>
                    <a:cubicBezTo>
                      <a:pt x="140194" y="307823"/>
                      <a:pt x="140194" y="309683"/>
                      <a:pt x="140194" y="312472"/>
                    </a:cubicBezTo>
                    <a:cubicBezTo>
                      <a:pt x="140194" y="314332"/>
                      <a:pt x="141124" y="317122"/>
                      <a:pt x="142984" y="318052"/>
                    </a:cubicBezTo>
                    <a:cubicBezTo>
                      <a:pt x="147634" y="320842"/>
                      <a:pt x="152284" y="323632"/>
                      <a:pt x="156934" y="325492"/>
                    </a:cubicBezTo>
                    <a:cubicBezTo>
                      <a:pt x="162513" y="328282"/>
                      <a:pt x="168093" y="330142"/>
                      <a:pt x="173673" y="332002"/>
                    </a:cubicBezTo>
                    <a:cubicBezTo>
                      <a:pt x="177393" y="332932"/>
                      <a:pt x="182043" y="334792"/>
                      <a:pt x="185763" y="335722"/>
                    </a:cubicBezTo>
                    <a:lnTo>
                      <a:pt x="186693" y="335722"/>
                    </a:lnTo>
                    <a:lnTo>
                      <a:pt x="189483" y="336652"/>
                    </a:lnTo>
                    <a:cubicBezTo>
                      <a:pt x="194133" y="337582"/>
                      <a:pt x="199712" y="339442"/>
                      <a:pt x="205293" y="340372"/>
                    </a:cubicBezTo>
                    <a:lnTo>
                      <a:pt x="218312" y="343162"/>
                    </a:lnTo>
                    <a:lnTo>
                      <a:pt x="222032" y="344092"/>
                    </a:lnTo>
                    <a:cubicBezTo>
                      <a:pt x="226682" y="345022"/>
                      <a:pt x="231332" y="345952"/>
                      <a:pt x="235982" y="346882"/>
                    </a:cubicBezTo>
                    <a:cubicBezTo>
                      <a:pt x="240632" y="347811"/>
                      <a:pt x="245281" y="348741"/>
                      <a:pt x="249931" y="348741"/>
                    </a:cubicBezTo>
                    <a:cubicBezTo>
                      <a:pt x="255511" y="349671"/>
                      <a:pt x="261091" y="350602"/>
                      <a:pt x="265741" y="351532"/>
                    </a:cubicBezTo>
                    <a:cubicBezTo>
                      <a:pt x="265741" y="351532"/>
                      <a:pt x="265741" y="351532"/>
                      <a:pt x="265741" y="351532"/>
                    </a:cubicBezTo>
                    <a:lnTo>
                      <a:pt x="265741" y="351532"/>
                    </a:lnTo>
                    <a:lnTo>
                      <a:pt x="265741" y="351532"/>
                    </a:lnTo>
                    <a:cubicBezTo>
                      <a:pt x="265741" y="356181"/>
                      <a:pt x="265741" y="360831"/>
                      <a:pt x="265741" y="366411"/>
                    </a:cubicBezTo>
                    <a:cubicBezTo>
                      <a:pt x="265741" y="366411"/>
                      <a:pt x="265741" y="366411"/>
                      <a:pt x="265741" y="366411"/>
                    </a:cubicBezTo>
                    <a:cubicBezTo>
                      <a:pt x="264811" y="367341"/>
                      <a:pt x="263881" y="367341"/>
                      <a:pt x="262951" y="368271"/>
                    </a:cubicBezTo>
                    <a:cubicBezTo>
                      <a:pt x="252721" y="371991"/>
                      <a:pt x="240632" y="375711"/>
                      <a:pt x="226682" y="377571"/>
                    </a:cubicBezTo>
                    <a:cubicBezTo>
                      <a:pt x="217382" y="378501"/>
                      <a:pt x="209012" y="379431"/>
                      <a:pt x="199712" y="380361"/>
                    </a:cubicBezTo>
                    <a:cubicBezTo>
                      <a:pt x="191343" y="381291"/>
                      <a:pt x="182043" y="381291"/>
                      <a:pt x="173673" y="382221"/>
                    </a:cubicBezTo>
                    <a:cubicBezTo>
                      <a:pt x="170883" y="382221"/>
                      <a:pt x="168093" y="382221"/>
                      <a:pt x="166233" y="382221"/>
                    </a:cubicBezTo>
                    <a:cubicBezTo>
                      <a:pt x="163444" y="382221"/>
                      <a:pt x="161584" y="382221"/>
                      <a:pt x="158794" y="382221"/>
                    </a:cubicBezTo>
                    <a:cubicBezTo>
                      <a:pt x="152284" y="382221"/>
                      <a:pt x="146704" y="381291"/>
                      <a:pt x="140194" y="381291"/>
                    </a:cubicBezTo>
                    <a:lnTo>
                      <a:pt x="129034" y="380361"/>
                    </a:lnTo>
                    <a:cubicBezTo>
                      <a:pt x="118805" y="379431"/>
                      <a:pt x="108575" y="378501"/>
                      <a:pt x="97415" y="377571"/>
                    </a:cubicBezTo>
                    <a:cubicBezTo>
                      <a:pt x="90905" y="377571"/>
                      <a:pt x="85325" y="376641"/>
                      <a:pt x="79746" y="376641"/>
                    </a:cubicBezTo>
                    <a:cubicBezTo>
                      <a:pt x="74165" y="376641"/>
                      <a:pt x="68586" y="376641"/>
                      <a:pt x="63936" y="377571"/>
                    </a:cubicBezTo>
                    <a:cubicBezTo>
                      <a:pt x="63936" y="377571"/>
                      <a:pt x="63936" y="377571"/>
                      <a:pt x="63936" y="377571"/>
                    </a:cubicBezTo>
                    <a:cubicBezTo>
                      <a:pt x="63936" y="377571"/>
                      <a:pt x="63936" y="377571"/>
                      <a:pt x="63936" y="377571"/>
                    </a:cubicBezTo>
                    <a:cubicBezTo>
                      <a:pt x="60216" y="376641"/>
                      <a:pt x="57426" y="375711"/>
                      <a:pt x="53706" y="373851"/>
                    </a:cubicBezTo>
                    <a:cubicBezTo>
                      <a:pt x="46266" y="371991"/>
                      <a:pt x="40687" y="368271"/>
                      <a:pt x="35107" y="364551"/>
                    </a:cubicBezTo>
                    <a:close/>
                    <a:moveTo>
                      <a:pt x="130894" y="544967"/>
                    </a:moveTo>
                    <a:cubicBezTo>
                      <a:pt x="120664" y="547757"/>
                      <a:pt x="111365" y="550547"/>
                      <a:pt x="101135" y="551477"/>
                    </a:cubicBezTo>
                    <a:cubicBezTo>
                      <a:pt x="96485" y="552406"/>
                      <a:pt x="91835" y="552406"/>
                      <a:pt x="88115" y="552406"/>
                    </a:cubicBezTo>
                    <a:cubicBezTo>
                      <a:pt x="85325" y="552406"/>
                      <a:pt x="83465" y="552406"/>
                      <a:pt x="80675" y="552406"/>
                    </a:cubicBezTo>
                    <a:cubicBezTo>
                      <a:pt x="77886" y="551477"/>
                      <a:pt x="76026" y="551477"/>
                      <a:pt x="73236" y="550547"/>
                    </a:cubicBezTo>
                    <a:cubicBezTo>
                      <a:pt x="72306" y="549617"/>
                      <a:pt x="71376" y="549617"/>
                      <a:pt x="70446" y="548687"/>
                    </a:cubicBezTo>
                    <a:cubicBezTo>
                      <a:pt x="69516" y="547757"/>
                      <a:pt x="69516" y="547757"/>
                      <a:pt x="68586" y="546827"/>
                    </a:cubicBezTo>
                    <a:cubicBezTo>
                      <a:pt x="68586" y="545897"/>
                      <a:pt x="67656" y="545897"/>
                      <a:pt x="67656" y="544967"/>
                    </a:cubicBezTo>
                    <a:cubicBezTo>
                      <a:pt x="67656" y="544037"/>
                      <a:pt x="66726" y="543107"/>
                      <a:pt x="66726" y="542177"/>
                    </a:cubicBezTo>
                    <a:cubicBezTo>
                      <a:pt x="66726" y="540317"/>
                      <a:pt x="66726" y="538457"/>
                      <a:pt x="66726" y="536597"/>
                    </a:cubicBezTo>
                    <a:cubicBezTo>
                      <a:pt x="67656" y="531947"/>
                      <a:pt x="68586" y="528227"/>
                      <a:pt x="70446" y="522647"/>
                    </a:cubicBezTo>
                    <a:cubicBezTo>
                      <a:pt x="71376" y="521717"/>
                      <a:pt x="71376" y="519857"/>
                      <a:pt x="72306" y="518927"/>
                    </a:cubicBezTo>
                    <a:cubicBezTo>
                      <a:pt x="74165" y="516137"/>
                      <a:pt x="74165" y="512418"/>
                      <a:pt x="72306" y="509628"/>
                    </a:cubicBezTo>
                    <a:cubicBezTo>
                      <a:pt x="71376" y="508698"/>
                      <a:pt x="70446" y="506838"/>
                      <a:pt x="69516" y="506838"/>
                    </a:cubicBezTo>
                    <a:cubicBezTo>
                      <a:pt x="68586" y="505908"/>
                      <a:pt x="66726" y="505908"/>
                      <a:pt x="64866" y="505908"/>
                    </a:cubicBezTo>
                    <a:cubicBezTo>
                      <a:pt x="60216" y="504978"/>
                      <a:pt x="56496" y="504978"/>
                      <a:pt x="51846" y="504978"/>
                    </a:cubicBezTo>
                    <a:cubicBezTo>
                      <a:pt x="47196" y="504978"/>
                      <a:pt x="41616" y="504048"/>
                      <a:pt x="36966" y="503118"/>
                    </a:cubicBezTo>
                    <a:cubicBezTo>
                      <a:pt x="32316" y="502188"/>
                      <a:pt x="28597" y="501258"/>
                      <a:pt x="24877" y="500328"/>
                    </a:cubicBezTo>
                    <a:cubicBezTo>
                      <a:pt x="23947" y="500328"/>
                      <a:pt x="23017" y="499398"/>
                      <a:pt x="22087" y="498468"/>
                    </a:cubicBezTo>
                    <a:cubicBezTo>
                      <a:pt x="22087" y="498468"/>
                      <a:pt x="21157" y="497538"/>
                      <a:pt x="21157" y="497538"/>
                    </a:cubicBezTo>
                    <a:cubicBezTo>
                      <a:pt x="21157" y="497538"/>
                      <a:pt x="21157" y="496608"/>
                      <a:pt x="21157" y="496608"/>
                    </a:cubicBezTo>
                    <a:lnTo>
                      <a:pt x="21157" y="495678"/>
                    </a:lnTo>
                    <a:cubicBezTo>
                      <a:pt x="21157" y="494748"/>
                      <a:pt x="21157" y="493818"/>
                      <a:pt x="21157" y="491958"/>
                    </a:cubicBezTo>
                    <a:cubicBezTo>
                      <a:pt x="22087" y="488238"/>
                      <a:pt x="23017" y="485448"/>
                      <a:pt x="23947" y="481728"/>
                    </a:cubicBezTo>
                    <a:cubicBezTo>
                      <a:pt x="25807" y="477078"/>
                      <a:pt x="27667" y="473358"/>
                      <a:pt x="30457" y="469638"/>
                    </a:cubicBezTo>
                    <a:cubicBezTo>
                      <a:pt x="30457" y="469638"/>
                      <a:pt x="31387" y="468708"/>
                      <a:pt x="31387" y="468708"/>
                    </a:cubicBezTo>
                    <a:lnTo>
                      <a:pt x="33247" y="467779"/>
                    </a:lnTo>
                    <a:cubicBezTo>
                      <a:pt x="34177" y="467779"/>
                      <a:pt x="35107" y="466849"/>
                      <a:pt x="36966" y="466849"/>
                    </a:cubicBezTo>
                    <a:cubicBezTo>
                      <a:pt x="39757" y="465919"/>
                      <a:pt x="42547" y="462199"/>
                      <a:pt x="43476" y="459409"/>
                    </a:cubicBezTo>
                    <a:cubicBezTo>
                      <a:pt x="44407" y="456619"/>
                      <a:pt x="44407" y="453829"/>
                      <a:pt x="44407" y="451039"/>
                    </a:cubicBezTo>
                    <a:cubicBezTo>
                      <a:pt x="44407" y="448249"/>
                      <a:pt x="43476" y="445459"/>
                      <a:pt x="41616" y="441739"/>
                    </a:cubicBezTo>
                    <a:cubicBezTo>
                      <a:pt x="39757" y="438019"/>
                      <a:pt x="37897" y="435230"/>
                      <a:pt x="35107" y="431509"/>
                    </a:cubicBezTo>
                    <a:cubicBezTo>
                      <a:pt x="33247" y="428720"/>
                      <a:pt x="30457" y="425930"/>
                      <a:pt x="28597" y="422210"/>
                    </a:cubicBezTo>
                    <a:cubicBezTo>
                      <a:pt x="28597" y="421280"/>
                      <a:pt x="27667" y="420350"/>
                      <a:pt x="27667" y="419420"/>
                    </a:cubicBezTo>
                    <a:cubicBezTo>
                      <a:pt x="27667" y="418490"/>
                      <a:pt x="27667" y="417560"/>
                      <a:pt x="27667" y="416630"/>
                    </a:cubicBezTo>
                    <a:cubicBezTo>
                      <a:pt x="27667" y="415700"/>
                      <a:pt x="28597" y="413840"/>
                      <a:pt x="28597" y="412910"/>
                    </a:cubicBezTo>
                    <a:cubicBezTo>
                      <a:pt x="29527" y="411050"/>
                      <a:pt x="30457" y="409190"/>
                      <a:pt x="31387" y="407330"/>
                    </a:cubicBezTo>
                    <a:cubicBezTo>
                      <a:pt x="32316" y="406400"/>
                      <a:pt x="33247" y="405470"/>
                      <a:pt x="34177" y="404540"/>
                    </a:cubicBezTo>
                    <a:cubicBezTo>
                      <a:pt x="36037" y="403610"/>
                      <a:pt x="37897" y="401750"/>
                      <a:pt x="39757" y="400820"/>
                    </a:cubicBezTo>
                    <a:cubicBezTo>
                      <a:pt x="44407" y="398960"/>
                      <a:pt x="49057" y="398030"/>
                      <a:pt x="54636" y="397100"/>
                    </a:cubicBezTo>
                    <a:cubicBezTo>
                      <a:pt x="61146" y="396170"/>
                      <a:pt x="67656" y="396170"/>
                      <a:pt x="75096" y="396170"/>
                    </a:cubicBezTo>
                    <a:cubicBezTo>
                      <a:pt x="80675" y="396170"/>
                      <a:pt x="86256" y="396170"/>
                      <a:pt x="94625" y="397100"/>
                    </a:cubicBezTo>
                    <a:cubicBezTo>
                      <a:pt x="104855" y="398030"/>
                      <a:pt x="116014" y="398960"/>
                      <a:pt x="125314" y="399890"/>
                    </a:cubicBezTo>
                    <a:lnTo>
                      <a:pt x="129964" y="399890"/>
                    </a:lnTo>
                    <a:cubicBezTo>
                      <a:pt x="132754" y="399890"/>
                      <a:pt x="135544" y="400820"/>
                      <a:pt x="138334" y="400820"/>
                    </a:cubicBezTo>
                    <a:lnTo>
                      <a:pt x="140194" y="400820"/>
                    </a:lnTo>
                    <a:cubicBezTo>
                      <a:pt x="147634" y="401750"/>
                      <a:pt x="156004" y="401750"/>
                      <a:pt x="163444" y="401750"/>
                    </a:cubicBezTo>
                    <a:cubicBezTo>
                      <a:pt x="166233" y="401750"/>
                      <a:pt x="169954" y="401750"/>
                      <a:pt x="172743" y="401750"/>
                    </a:cubicBezTo>
                    <a:lnTo>
                      <a:pt x="177393" y="401750"/>
                    </a:lnTo>
                    <a:cubicBezTo>
                      <a:pt x="184833" y="400820"/>
                      <a:pt x="191343" y="400820"/>
                      <a:pt x="198783" y="399890"/>
                    </a:cubicBezTo>
                    <a:cubicBezTo>
                      <a:pt x="209942" y="398960"/>
                      <a:pt x="219242" y="398030"/>
                      <a:pt x="228542" y="397100"/>
                    </a:cubicBezTo>
                    <a:cubicBezTo>
                      <a:pt x="244352" y="395240"/>
                      <a:pt x="256441" y="391520"/>
                      <a:pt x="266671" y="385941"/>
                    </a:cubicBezTo>
                    <a:cubicBezTo>
                      <a:pt x="266671" y="385941"/>
                      <a:pt x="266671" y="385941"/>
                      <a:pt x="266671" y="385941"/>
                    </a:cubicBezTo>
                    <a:cubicBezTo>
                      <a:pt x="266671" y="385941"/>
                      <a:pt x="266671" y="385941"/>
                      <a:pt x="266671" y="385941"/>
                    </a:cubicBezTo>
                    <a:cubicBezTo>
                      <a:pt x="268531" y="392451"/>
                      <a:pt x="270391" y="398030"/>
                      <a:pt x="273181" y="404540"/>
                    </a:cubicBezTo>
                    <a:cubicBezTo>
                      <a:pt x="273181" y="404540"/>
                      <a:pt x="273181" y="404540"/>
                      <a:pt x="273181" y="404540"/>
                    </a:cubicBezTo>
                    <a:cubicBezTo>
                      <a:pt x="273181" y="404540"/>
                      <a:pt x="273181" y="404540"/>
                      <a:pt x="273181" y="404540"/>
                    </a:cubicBezTo>
                    <a:cubicBezTo>
                      <a:pt x="273181" y="404540"/>
                      <a:pt x="273181" y="404540"/>
                      <a:pt x="273181" y="404540"/>
                    </a:cubicBezTo>
                    <a:cubicBezTo>
                      <a:pt x="273181" y="404540"/>
                      <a:pt x="273181" y="404540"/>
                      <a:pt x="273181" y="404540"/>
                    </a:cubicBezTo>
                    <a:cubicBezTo>
                      <a:pt x="264811" y="411980"/>
                      <a:pt x="256441" y="418490"/>
                      <a:pt x="247142" y="424070"/>
                    </a:cubicBezTo>
                    <a:cubicBezTo>
                      <a:pt x="245281" y="425000"/>
                      <a:pt x="243421" y="426859"/>
                      <a:pt x="240632" y="427790"/>
                    </a:cubicBezTo>
                    <a:lnTo>
                      <a:pt x="240632" y="427790"/>
                    </a:lnTo>
                    <a:cubicBezTo>
                      <a:pt x="240632" y="427790"/>
                      <a:pt x="240632" y="427790"/>
                      <a:pt x="240632" y="427790"/>
                    </a:cubicBezTo>
                    <a:cubicBezTo>
                      <a:pt x="240632" y="427790"/>
                      <a:pt x="240632" y="427790"/>
                      <a:pt x="240632" y="427790"/>
                    </a:cubicBezTo>
                    <a:lnTo>
                      <a:pt x="240632" y="427790"/>
                    </a:lnTo>
                    <a:cubicBezTo>
                      <a:pt x="220172" y="439879"/>
                      <a:pt x="195993" y="449179"/>
                      <a:pt x="167163" y="457549"/>
                    </a:cubicBezTo>
                    <a:cubicBezTo>
                      <a:pt x="159723" y="459409"/>
                      <a:pt x="152284" y="461269"/>
                      <a:pt x="143914" y="463129"/>
                    </a:cubicBezTo>
                    <a:cubicBezTo>
                      <a:pt x="142054" y="463129"/>
                      <a:pt x="141124" y="464059"/>
                      <a:pt x="140194" y="464989"/>
                    </a:cubicBezTo>
                    <a:cubicBezTo>
                      <a:pt x="139264" y="465919"/>
                      <a:pt x="139264" y="467779"/>
                      <a:pt x="139264" y="469638"/>
                    </a:cubicBezTo>
                    <a:cubicBezTo>
                      <a:pt x="139264" y="472429"/>
                      <a:pt x="142054" y="474288"/>
                      <a:pt x="144844" y="474288"/>
                    </a:cubicBezTo>
                    <a:cubicBezTo>
                      <a:pt x="144844" y="474288"/>
                      <a:pt x="145774" y="474288"/>
                      <a:pt x="145774" y="474288"/>
                    </a:cubicBezTo>
                    <a:cubicBezTo>
                      <a:pt x="181113" y="465919"/>
                      <a:pt x="231332" y="451039"/>
                      <a:pt x="272251" y="419420"/>
                    </a:cubicBezTo>
                    <a:cubicBezTo>
                      <a:pt x="274111" y="417560"/>
                      <a:pt x="275971" y="416630"/>
                      <a:pt x="277831" y="414770"/>
                    </a:cubicBezTo>
                    <a:cubicBezTo>
                      <a:pt x="277831" y="414770"/>
                      <a:pt x="277831" y="414770"/>
                      <a:pt x="277831" y="414770"/>
                    </a:cubicBezTo>
                    <a:cubicBezTo>
                      <a:pt x="277831" y="414770"/>
                      <a:pt x="277831" y="414770"/>
                      <a:pt x="277831" y="414770"/>
                    </a:cubicBezTo>
                    <a:cubicBezTo>
                      <a:pt x="279691" y="417560"/>
                      <a:pt x="281551" y="419420"/>
                      <a:pt x="282481" y="422210"/>
                    </a:cubicBezTo>
                    <a:cubicBezTo>
                      <a:pt x="282481" y="422210"/>
                      <a:pt x="282481" y="422210"/>
                      <a:pt x="282481" y="422210"/>
                    </a:cubicBezTo>
                    <a:lnTo>
                      <a:pt x="282481" y="422210"/>
                    </a:lnTo>
                    <a:cubicBezTo>
                      <a:pt x="282481" y="422210"/>
                      <a:pt x="282481" y="422210"/>
                      <a:pt x="282481" y="422210"/>
                    </a:cubicBezTo>
                    <a:cubicBezTo>
                      <a:pt x="282481" y="422210"/>
                      <a:pt x="282481" y="422210"/>
                      <a:pt x="282481" y="422210"/>
                    </a:cubicBezTo>
                    <a:cubicBezTo>
                      <a:pt x="282481" y="422210"/>
                      <a:pt x="282481" y="422210"/>
                      <a:pt x="282481" y="422210"/>
                    </a:cubicBezTo>
                    <a:cubicBezTo>
                      <a:pt x="277831" y="433369"/>
                      <a:pt x="270391" y="445459"/>
                      <a:pt x="262021" y="456619"/>
                    </a:cubicBezTo>
                    <a:cubicBezTo>
                      <a:pt x="251791" y="469638"/>
                      <a:pt x="239702" y="481728"/>
                      <a:pt x="225752" y="493818"/>
                    </a:cubicBezTo>
                    <a:cubicBezTo>
                      <a:pt x="222962" y="496608"/>
                      <a:pt x="219242" y="499398"/>
                      <a:pt x="216452" y="501258"/>
                    </a:cubicBezTo>
                    <a:lnTo>
                      <a:pt x="217382" y="501258"/>
                    </a:lnTo>
                    <a:cubicBezTo>
                      <a:pt x="207153" y="509628"/>
                      <a:pt x="195062" y="517067"/>
                      <a:pt x="183903" y="524507"/>
                    </a:cubicBezTo>
                    <a:cubicBezTo>
                      <a:pt x="173673" y="531017"/>
                      <a:pt x="163444" y="535667"/>
                      <a:pt x="154144" y="539387"/>
                    </a:cubicBezTo>
                    <a:cubicBezTo>
                      <a:pt x="146704" y="539387"/>
                      <a:pt x="139264" y="542177"/>
                      <a:pt x="130894" y="544967"/>
                    </a:cubicBezTo>
                    <a:close/>
                    <a:moveTo>
                      <a:pt x="328979" y="490098"/>
                    </a:moveTo>
                    <a:cubicBezTo>
                      <a:pt x="327119" y="522647"/>
                      <a:pt x="325259" y="557056"/>
                      <a:pt x="326190" y="590536"/>
                    </a:cubicBezTo>
                    <a:cubicBezTo>
                      <a:pt x="326190" y="590536"/>
                      <a:pt x="326190" y="590536"/>
                      <a:pt x="326190" y="590536"/>
                    </a:cubicBezTo>
                    <a:lnTo>
                      <a:pt x="326190" y="591466"/>
                    </a:lnTo>
                    <a:cubicBezTo>
                      <a:pt x="325259" y="595185"/>
                      <a:pt x="325259" y="598905"/>
                      <a:pt x="323400" y="602625"/>
                    </a:cubicBezTo>
                    <a:cubicBezTo>
                      <a:pt x="323400" y="602625"/>
                      <a:pt x="323400" y="602625"/>
                      <a:pt x="323400" y="602625"/>
                    </a:cubicBezTo>
                    <a:lnTo>
                      <a:pt x="323400" y="602625"/>
                    </a:lnTo>
                    <a:cubicBezTo>
                      <a:pt x="323400" y="602625"/>
                      <a:pt x="323400" y="601695"/>
                      <a:pt x="323400" y="601695"/>
                    </a:cubicBezTo>
                    <a:cubicBezTo>
                      <a:pt x="323400" y="601695"/>
                      <a:pt x="323400" y="602625"/>
                      <a:pt x="323400" y="602625"/>
                    </a:cubicBezTo>
                    <a:cubicBezTo>
                      <a:pt x="323400" y="602625"/>
                      <a:pt x="323400" y="602625"/>
                      <a:pt x="323400" y="601695"/>
                    </a:cubicBezTo>
                    <a:cubicBezTo>
                      <a:pt x="319680" y="614715"/>
                      <a:pt x="315030" y="625875"/>
                      <a:pt x="308520" y="637964"/>
                    </a:cubicBezTo>
                    <a:cubicBezTo>
                      <a:pt x="303870" y="646334"/>
                      <a:pt x="298290" y="652844"/>
                      <a:pt x="292710" y="659354"/>
                    </a:cubicBezTo>
                    <a:cubicBezTo>
                      <a:pt x="288060" y="663074"/>
                      <a:pt x="284341" y="666794"/>
                      <a:pt x="279691" y="669584"/>
                    </a:cubicBezTo>
                    <a:lnTo>
                      <a:pt x="280620" y="669584"/>
                    </a:lnTo>
                    <a:cubicBezTo>
                      <a:pt x="277831" y="671444"/>
                      <a:pt x="275041" y="672374"/>
                      <a:pt x="272251" y="673303"/>
                    </a:cubicBezTo>
                    <a:cubicBezTo>
                      <a:pt x="270391" y="674233"/>
                      <a:pt x="267601" y="674233"/>
                      <a:pt x="265741" y="674233"/>
                    </a:cubicBezTo>
                    <a:cubicBezTo>
                      <a:pt x="263881" y="674233"/>
                      <a:pt x="262021" y="674233"/>
                      <a:pt x="261091" y="673303"/>
                    </a:cubicBezTo>
                    <a:cubicBezTo>
                      <a:pt x="260161" y="673303"/>
                      <a:pt x="258301" y="672374"/>
                      <a:pt x="257371" y="671444"/>
                    </a:cubicBezTo>
                    <a:cubicBezTo>
                      <a:pt x="256441" y="670514"/>
                      <a:pt x="255511" y="669584"/>
                      <a:pt x="253651" y="668654"/>
                    </a:cubicBezTo>
                    <a:cubicBezTo>
                      <a:pt x="252721" y="667724"/>
                      <a:pt x="251791" y="665864"/>
                      <a:pt x="250861" y="664934"/>
                    </a:cubicBezTo>
                    <a:cubicBezTo>
                      <a:pt x="249931" y="663074"/>
                      <a:pt x="249002" y="661214"/>
                      <a:pt x="248071" y="658424"/>
                    </a:cubicBezTo>
                    <a:cubicBezTo>
                      <a:pt x="247142" y="654704"/>
                      <a:pt x="247142" y="651914"/>
                      <a:pt x="246211" y="647264"/>
                    </a:cubicBezTo>
                    <a:cubicBezTo>
                      <a:pt x="246211" y="646334"/>
                      <a:pt x="246211" y="645404"/>
                      <a:pt x="246211" y="644474"/>
                    </a:cubicBezTo>
                    <a:cubicBezTo>
                      <a:pt x="245281" y="643544"/>
                      <a:pt x="244352" y="641684"/>
                      <a:pt x="243421" y="641684"/>
                    </a:cubicBezTo>
                    <a:cubicBezTo>
                      <a:pt x="242492" y="641684"/>
                      <a:pt x="242492" y="641684"/>
                      <a:pt x="241561" y="641684"/>
                    </a:cubicBezTo>
                    <a:cubicBezTo>
                      <a:pt x="240632" y="641684"/>
                      <a:pt x="240632" y="641684"/>
                      <a:pt x="239702" y="641684"/>
                    </a:cubicBezTo>
                    <a:cubicBezTo>
                      <a:pt x="238772" y="642614"/>
                      <a:pt x="237842" y="642614"/>
                      <a:pt x="236911" y="644474"/>
                    </a:cubicBezTo>
                    <a:lnTo>
                      <a:pt x="236911" y="645404"/>
                    </a:lnTo>
                    <a:lnTo>
                      <a:pt x="235982" y="646334"/>
                    </a:lnTo>
                    <a:lnTo>
                      <a:pt x="235052" y="647264"/>
                    </a:lnTo>
                    <a:lnTo>
                      <a:pt x="234122" y="648194"/>
                    </a:lnTo>
                    <a:cubicBezTo>
                      <a:pt x="230402" y="654704"/>
                      <a:pt x="225752" y="661214"/>
                      <a:pt x="221102" y="665864"/>
                    </a:cubicBezTo>
                    <a:cubicBezTo>
                      <a:pt x="218312" y="668654"/>
                      <a:pt x="215522" y="670514"/>
                      <a:pt x="212732" y="672374"/>
                    </a:cubicBezTo>
                    <a:cubicBezTo>
                      <a:pt x="210872" y="673303"/>
                      <a:pt x="209012" y="674233"/>
                      <a:pt x="207153" y="675164"/>
                    </a:cubicBezTo>
                    <a:cubicBezTo>
                      <a:pt x="205293" y="675164"/>
                      <a:pt x="204362" y="676094"/>
                      <a:pt x="202503" y="676094"/>
                    </a:cubicBezTo>
                    <a:cubicBezTo>
                      <a:pt x="201572" y="676094"/>
                      <a:pt x="199712" y="676094"/>
                      <a:pt x="198783" y="675164"/>
                    </a:cubicBezTo>
                    <a:cubicBezTo>
                      <a:pt x="196923" y="674233"/>
                      <a:pt x="195993" y="674233"/>
                      <a:pt x="194133" y="673303"/>
                    </a:cubicBezTo>
                    <a:cubicBezTo>
                      <a:pt x="192273" y="672374"/>
                      <a:pt x="190413" y="670514"/>
                      <a:pt x="188553" y="668654"/>
                    </a:cubicBezTo>
                    <a:cubicBezTo>
                      <a:pt x="187623" y="666794"/>
                      <a:pt x="185763" y="665864"/>
                      <a:pt x="184833" y="664004"/>
                    </a:cubicBezTo>
                    <a:cubicBezTo>
                      <a:pt x="183903" y="662144"/>
                      <a:pt x="182973" y="660284"/>
                      <a:pt x="182973" y="658424"/>
                    </a:cubicBezTo>
                    <a:cubicBezTo>
                      <a:pt x="182043" y="655634"/>
                      <a:pt x="182043" y="651914"/>
                      <a:pt x="182043" y="649124"/>
                    </a:cubicBezTo>
                    <a:cubicBezTo>
                      <a:pt x="182043" y="641684"/>
                      <a:pt x="182973" y="633315"/>
                      <a:pt x="185763" y="623085"/>
                    </a:cubicBezTo>
                    <a:cubicBezTo>
                      <a:pt x="186693" y="620295"/>
                      <a:pt x="187623" y="617505"/>
                      <a:pt x="188553" y="613785"/>
                    </a:cubicBezTo>
                    <a:cubicBezTo>
                      <a:pt x="188553" y="612855"/>
                      <a:pt x="189483" y="611925"/>
                      <a:pt x="188553" y="610065"/>
                    </a:cubicBezTo>
                    <a:cubicBezTo>
                      <a:pt x="188553" y="608205"/>
                      <a:pt x="187623" y="606345"/>
                      <a:pt x="185763" y="605415"/>
                    </a:cubicBezTo>
                    <a:cubicBezTo>
                      <a:pt x="184833" y="604485"/>
                      <a:pt x="182973" y="604485"/>
                      <a:pt x="182043" y="604485"/>
                    </a:cubicBezTo>
                    <a:cubicBezTo>
                      <a:pt x="182043" y="604485"/>
                      <a:pt x="181113" y="604485"/>
                      <a:pt x="181113" y="604485"/>
                    </a:cubicBezTo>
                    <a:cubicBezTo>
                      <a:pt x="179253" y="604485"/>
                      <a:pt x="178323" y="605415"/>
                      <a:pt x="176463" y="607275"/>
                    </a:cubicBezTo>
                    <a:lnTo>
                      <a:pt x="175533" y="608205"/>
                    </a:lnTo>
                    <a:lnTo>
                      <a:pt x="174603" y="609135"/>
                    </a:lnTo>
                    <a:cubicBezTo>
                      <a:pt x="171813" y="611925"/>
                      <a:pt x="168093" y="614715"/>
                      <a:pt x="164373" y="616575"/>
                    </a:cubicBezTo>
                    <a:cubicBezTo>
                      <a:pt x="161584" y="618435"/>
                      <a:pt x="158794" y="619365"/>
                      <a:pt x="156004" y="620295"/>
                    </a:cubicBezTo>
                    <a:cubicBezTo>
                      <a:pt x="154144" y="621225"/>
                      <a:pt x="152284" y="621225"/>
                      <a:pt x="150424" y="621225"/>
                    </a:cubicBezTo>
                    <a:cubicBezTo>
                      <a:pt x="149494" y="621225"/>
                      <a:pt x="147634" y="621225"/>
                      <a:pt x="146704" y="620295"/>
                    </a:cubicBezTo>
                    <a:cubicBezTo>
                      <a:pt x="145774" y="620295"/>
                      <a:pt x="144844" y="619365"/>
                      <a:pt x="143914" y="619365"/>
                    </a:cubicBezTo>
                    <a:cubicBezTo>
                      <a:pt x="142984" y="618435"/>
                      <a:pt x="142054" y="618435"/>
                      <a:pt x="141124" y="617505"/>
                    </a:cubicBezTo>
                    <a:cubicBezTo>
                      <a:pt x="140194" y="616575"/>
                      <a:pt x="139264" y="615645"/>
                      <a:pt x="139264" y="614715"/>
                    </a:cubicBezTo>
                    <a:cubicBezTo>
                      <a:pt x="138334" y="612855"/>
                      <a:pt x="137404" y="610995"/>
                      <a:pt x="137404" y="609135"/>
                    </a:cubicBezTo>
                    <a:cubicBezTo>
                      <a:pt x="136474" y="606345"/>
                      <a:pt x="136474" y="602625"/>
                      <a:pt x="136474" y="599835"/>
                    </a:cubicBezTo>
                    <a:cubicBezTo>
                      <a:pt x="136474" y="595185"/>
                      <a:pt x="137404" y="591466"/>
                      <a:pt x="138334" y="585886"/>
                    </a:cubicBezTo>
                    <a:cubicBezTo>
                      <a:pt x="140194" y="577516"/>
                      <a:pt x="143914" y="569146"/>
                      <a:pt x="148564" y="560776"/>
                    </a:cubicBezTo>
                    <a:cubicBezTo>
                      <a:pt x="150424" y="557986"/>
                      <a:pt x="152284" y="555197"/>
                      <a:pt x="154144" y="552406"/>
                    </a:cubicBezTo>
                    <a:cubicBezTo>
                      <a:pt x="155074" y="551477"/>
                      <a:pt x="155074" y="551477"/>
                      <a:pt x="156004" y="550547"/>
                    </a:cubicBezTo>
                    <a:cubicBezTo>
                      <a:pt x="156004" y="550547"/>
                      <a:pt x="156004" y="550547"/>
                      <a:pt x="156004" y="550547"/>
                    </a:cubicBezTo>
                    <a:cubicBezTo>
                      <a:pt x="156004" y="550547"/>
                      <a:pt x="156004" y="550547"/>
                      <a:pt x="156004" y="550547"/>
                    </a:cubicBezTo>
                    <a:lnTo>
                      <a:pt x="156004" y="550547"/>
                    </a:lnTo>
                    <a:cubicBezTo>
                      <a:pt x="156004" y="550547"/>
                      <a:pt x="156004" y="550547"/>
                      <a:pt x="156004" y="550547"/>
                    </a:cubicBezTo>
                    <a:cubicBezTo>
                      <a:pt x="168093" y="544967"/>
                      <a:pt x="181113" y="538457"/>
                      <a:pt x="194133" y="531017"/>
                    </a:cubicBezTo>
                    <a:cubicBezTo>
                      <a:pt x="209942" y="521717"/>
                      <a:pt x="224822" y="509628"/>
                      <a:pt x="239702" y="497538"/>
                    </a:cubicBezTo>
                    <a:cubicBezTo>
                      <a:pt x="253651" y="484518"/>
                      <a:pt x="266671" y="470569"/>
                      <a:pt x="276901" y="455689"/>
                    </a:cubicBezTo>
                    <a:cubicBezTo>
                      <a:pt x="282481" y="447319"/>
                      <a:pt x="288060" y="438019"/>
                      <a:pt x="292710" y="428720"/>
                    </a:cubicBezTo>
                    <a:cubicBezTo>
                      <a:pt x="292710" y="428720"/>
                      <a:pt x="292710" y="428720"/>
                      <a:pt x="292710" y="428720"/>
                    </a:cubicBezTo>
                    <a:cubicBezTo>
                      <a:pt x="292710" y="428720"/>
                      <a:pt x="292710" y="428720"/>
                      <a:pt x="292710" y="428720"/>
                    </a:cubicBezTo>
                    <a:cubicBezTo>
                      <a:pt x="292710" y="428720"/>
                      <a:pt x="292710" y="428720"/>
                      <a:pt x="292710" y="428720"/>
                    </a:cubicBezTo>
                    <a:lnTo>
                      <a:pt x="292710" y="428720"/>
                    </a:lnTo>
                    <a:lnTo>
                      <a:pt x="292710" y="428720"/>
                    </a:lnTo>
                    <a:cubicBezTo>
                      <a:pt x="295500" y="430580"/>
                      <a:pt x="298290" y="432439"/>
                      <a:pt x="301080" y="434299"/>
                    </a:cubicBezTo>
                    <a:cubicBezTo>
                      <a:pt x="301080" y="434299"/>
                      <a:pt x="301080" y="435230"/>
                      <a:pt x="301080" y="435230"/>
                    </a:cubicBezTo>
                    <a:cubicBezTo>
                      <a:pt x="301080" y="438019"/>
                      <a:pt x="300150" y="439879"/>
                      <a:pt x="299220" y="442669"/>
                    </a:cubicBezTo>
                    <a:lnTo>
                      <a:pt x="298290" y="446389"/>
                    </a:lnTo>
                    <a:cubicBezTo>
                      <a:pt x="297360" y="450109"/>
                      <a:pt x="296430" y="453829"/>
                      <a:pt x="295500" y="457549"/>
                    </a:cubicBezTo>
                    <a:cubicBezTo>
                      <a:pt x="291780" y="471499"/>
                      <a:pt x="286201" y="486378"/>
                      <a:pt x="279691" y="501258"/>
                    </a:cubicBezTo>
                    <a:cubicBezTo>
                      <a:pt x="274111" y="514278"/>
                      <a:pt x="266671" y="528227"/>
                      <a:pt x="257371" y="544037"/>
                    </a:cubicBezTo>
                    <a:lnTo>
                      <a:pt x="256441" y="544967"/>
                    </a:lnTo>
                    <a:cubicBezTo>
                      <a:pt x="249002" y="557986"/>
                      <a:pt x="240632" y="571006"/>
                      <a:pt x="232262" y="583096"/>
                    </a:cubicBezTo>
                    <a:cubicBezTo>
                      <a:pt x="230402" y="585886"/>
                      <a:pt x="231332" y="588676"/>
                      <a:pt x="233192" y="590536"/>
                    </a:cubicBezTo>
                    <a:cubicBezTo>
                      <a:pt x="234122" y="591466"/>
                      <a:pt x="235052" y="591466"/>
                      <a:pt x="236911" y="591466"/>
                    </a:cubicBezTo>
                    <a:cubicBezTo>
                      <a:pt x="238772" y="591466"/>
                      <a:pt x="240632" y="590536"/>
                      <a:pt x="241561" y="589606"/>
                    </a:cubicBezTo>
                    <a:lnTo>
                      <a:pt x="249002" y="578446"/>
                    </a:lnTo>
                    <a:lnTo>
                      <a:pt x="250861" y="575656"/>
                    </a:lnTo>
                    <a:cubicBezTo>
                      <a:pt x="255511" y="569146"/>
                      <a:pt x="260161" y="561706"/>
                      <a:pt x="263881" y="555197"/>
                    </a:cubicBezTo>
                    <a:cubicBezTo>
                      <a:pt x="271321" y="543107"/>
                      <a:pt x="279691" y="530087"/>
                      <a:pt x="286201" y="517067"/>
                    </a:cubicBezTo>
                    <a:cubicBezTo>
                      <a:pt x="293640" y="503118"/>
                      <a:pt x="300150" y="490098"/>
                      <a:pt x="304800" y="478008"/>
                    </a:cubicBezTo>
                    <a:cubicBezTo>
                      <a:pt x="307590" y="471499"/>
                      <a:pt x="309450" y="464989"/>
                      <a:pt x="311310" y="457549"/>
                    </a:cubicBezTo>
                    <a:cubicBezTo>
                      <a:pt x="312240" y="453829"/>
                      <a:pt x="313170" y="451039"/>
                      <a:pt x="313170" y="447319"/>
                    </a:cubicBezTo>
                    <a:cubicBezTo>
                      <a:pt x="313170" y="445459"/>
                      <a:pt x="314100" y="442669"/>
                      <a:pt x="314100" y="440809"/>
                    </a:cubicBezTo>
                    <a:lnTo>
                      <a:pt x="314100" y="439879"/>
                    </a:lnTo>
                    <a:cubicBezTo>
                      <a:pt x="314100" y="439879"/>
                      <a:pt x="314100" y="439879"/>
                      <a:pt x="314100" y="439879"/>
                    </a:cubicBezTo>
                    <a:cubicBezTo>
                      <a:pt x="314100" y="439879"/>
                      <a:pt x="314100" y="439879"/>
                      <a:pt x="314100" y="439879"/>
                    </a:cubicBezTo>
                    <a:lnTo>
                      <a:pt x="314100" y="439879"/>
                    </a:lnTo>
                    <a:cubicBezTo>
                      <a:pt x="315960" y="440809"/>
                      <a:pt x="317820" y="440809"/>
                      <a:pt x="320609" y="440809"/>
                    </a:cubicBezTo>
                    <a:cubicBezTo>
                      <a:pt x="323400" y="441739"/>
                      <a:pt x="326190" y="441739"/>
                      <a:pt x="328979" y="441739"/>
                    </a:cubicBezTo>
                    <a:cubicBezTo>
                      <a:pt x="328979" y="441739"/>
                      <a:pt x="328979" y="441739"/>
                      <a:pt x="328979" y="441739"/>
                    </a:cubicBezTo>
                    <a:cubicBezTo>
                      <a:pt x="330839" y="459409"/>
                      <a:pt x="329909" y="475218"/>
                      <a:pt x="328979" y="490098"/>
                    </a:cubicBezTo>
                    <a:close/>
                    <a:moveTo>
                      <a:pt x="334559" y="426859"/>
                    </a:moveTo>
                    <a:cubicBezTo>
                      <a:pt x="331769" y="426859"/>
                      <a:pt x="329909" y="426859"/>
                      <a:pt x="327119" y="426859"/>
                    </a:cubicBezTo>
                    <a:cubicBezTo>
                      <a:pt x="322469" y="425930"/>
                      <a:pt x="318750" y="425000"/>
                      <a:pt x="314100" y="423140"/>
                    </a:cubicBezTo>
                    <a:cubicBezTo>
                      <a:pt x="310380" y="421280"/>
                      <a:pt x="306660" y="419420"/>
                      <a:pt x="303870" y="416630"/>
                    </a:cubicBezTo>
                    <a:cubicBezTo>
                      <a:pt x="300150" y="413840"/>
                      <a:pt x="297360" y="410120"/>
                      <a:pt x="294570" y="407330"/>
                    </a:cubicBezTo>
                    <a:cubicBezTo>
                      <a:pt x="290851" y="402680"/>
                      <a:pt x="288060" y="398030"/>
                      <a:pt x="286201" y="392451"/>
                    </a:cubicBezTo>
                    <a:cubicBezTo>
                      <a:pt x="283410" y="385941"/>
                      <a:pt x="281551" y="379431"/>
                      <a:pt x="280620" y="371991"/>
                    </a:cubicBezTo>
                    <a:cubicBezTo>
                      <a:pt x="279691" y="364551"/>
                      <a:pt x="279691" y="357111"/>
                      <a:pt x="280620" y="350602"/>
                    </a:cubicBezTo>
                    <a:cubicBezTo>
                      <a:pt x="281551" y="344092"/>
                      <a:pt x="283410" y="338512"/>
                      <a:pt x="285270" y="332932"/>
                    </a:cubicBezTo>
                    <a:cubicBezTo>
                      <a:pt x="287130" y="328282"/>
                      <a:pt x="289920" y="324562"/>
                      <a:pt x="291780" y="320842"/>
                    </a:cubicBezTo>
                    <a:cubicBezTo>
                      <a:pt x="294570" y="318052"/>
                      <a:pt x="296430" y="315262"/>
                      <a:pt x="299220" y="313402"/>
                    </a:cubicBezTo>
                    <a:cubicBezTo>
                      <a:pt x="302010" y="311542"/>
                      <a:pt x="305730" y="309683"/>
                      <a:pt x="308520" y="307823"/>
                    </a:cubicBezTo>
                    <a:cubicBezTo>
                      <a:pt x="312240" y="305962"/>
                      <a:pt x="315960" y="305033"/>
                      <a:pt x="320609" y="305033"/>
                    </a:cubicBezTo>
                    <a:cubicBezTo>
                      <a:pt x="323400" y="305033"/>
                      <a:pt x="326190" y="305033"/>
                      <a:pt x="328050" y="305033"/>
                    </a:cubicBezTo>
                    <a:cubicBezTo>
                      <a:pt x="330839" y="305033"/>
                      <a:pt x="333629" y="305033"/>
                      <a:pt x="337349" y="305962"/>
                    </a:cubicBezTo>
                    <a:cubicBezTo>
                      <a:pt x="344789" y="306892"/>
                      <a:pt x="353159" y="309683"/>
                      <a:pt x="361529" y="312472"/>
                    </a:cubicBezTo>
                    <a:cubicBezTo>
                      <a:pt x="366179" y="314332"/>
                      <a:pt x="370828" y="317122"/>
                      <a:pt x="374549" y="319912"/>
                    </a:cubicBezTo>
                    <a:cubicBezTo>
                      <a:pt x="379198" y="323632"/>
                      <a:pt x="382918" y="327352"/>
                      <a:pt x="386638" y="332002"/>
                    </a:cubicBezTo>
                    <a:cubicBezTo>
                      <a:pt x="390358" y="336652"/>
                      <a:pt x="393148" y="342232"/>
                      <a:pt x="395938" y="347811"/>
                    </a:cubicBezTo>
                    <a:cubicBezTo>
                      <a:pt x="397798" y="353391"/>
                      <a:pt x="399657" y="359901"/>
                      <a:pt x="400588" y="365481"/>
                    </a:cubicBezTo>
                    <a:cubicBezTo>
                      <a:pt x="401518" y="371061"/>
                      <a:pt x="401518" y="376641"/>
                      <a:pt x="400588" y="382221"/>
                    </a:cubicBezTo>
                    <a:cubicBezTo>
                      <a:pt x="399657" y="386871"/>
                      <a:pt x="398728" y="392451"/>
                      <a:pt x="396868" y="396170"/>
                    </a:cubicBezTo>
                    <a:cubicBezTo>
                      <a:pt x="394078" y="403610"/>
                      <a:pt x="387568" y="410120"/>
                      <a:pt x="380128" y="414770"/>
                    </a:cubicBezTo>
                    <a:cubicBezTo>
                      <a:pt x="374549" y="418490"/>
                      <a:pt x="368968" y="419420"/>
                      <a:pt x="362458" y="421280"/>
                    </a:cubicBezTo>
                    <a:cubicBezTo>
                      <a:pt x="355949" y="423140"/>
                      <a:pt x="349439" y="425930"/>
                      <a:pt x="342929" y="426859"/>
                    </a:cubicBezTo>
                    <a:cubicBezTo>
                      <a:pt x="340139" y="426859"/>
                      <a:pt x="337349" y="426859"/>
                      <a:pt x="334559" y="426859"/>
                    </a:cubicBezTo>
                    <a:close/>
                    <a:moveTo>
                      <a:pt x="506605" y="587746"/>
                    </a:moveTo>
                    <a:lnTo>
                      <a:pt x="506605" y="588676"/>
                    </a:lnTo>
                    <a:cubicBezTo>
                      <a:pt x="510325" y="597976"/>
                      <a:pt x="513115" y="605415"/>
                      <a:pt x="514045" y="612855"/>
                    </a:cubicBezTo>
                    <a:cubicBezTo>
                      <a:pt x="514045" y="616575"/>
                      <a:pt x="514045" y="619365"/>
                      <a:pt x="514045" y="622155"/>
                    </a:cubicBezTo>
                    <a:cubicBezTo>
                      <a:pt x="514045" y="622155"/>
                      <a:pt x="514045" y="623085"/>
                      <a:pt x="514045" y="623085"/>
                    </a:cubicBezTo>
                    <a:cubicBezTo>
                      <a:pt x="514045" y="624015"/>
                      <a:pt x="513115" y="625875"/>
                      <a:pt x="513115" y="626805"/>
                    </a:cubicBezTo>
                    <a:cubicBezTo>
                      <a:pt x="512185" y="627735"/>
                      <a:pt x="512185" y="628665"/>
                      <a:pt x="511255" y="629595"/>
                    </a:cubicBezTo>
                    <a:cubicBezTo>
                      <a:pt x="510325" y="630525"/>
                      <a:pt x="509395" y="631454"/>
                      <a:pt x="508465" y="632385"/>
                    </a:cubicBezTo>
                    <a:cubicBezTo>
                      <a:pt x="507535" y="633315"/>
                      <a:pt x="505675" y="634245"/>
                      <a:pt x="503815" y="635175"/>
                    </a:cubicBezTo>
                    <a:cubicBezTo>
                      <a:pt x="503815" y="635175"/>
                      <a:pt x="502885" y="635175"/>
                      <a:pt x="502885" y="635175"/>
                    </a:cubicBezTo>
                    <a:cubicBezTo>
                      <a:pt x="502885" y="635175"/>
                      <a:pt x="502885" y="635175"/>
                      <a:pt x="502885" y="635175"/>
                    </a:cubicBezTo>
                    <a:cubicBezTo>
                      <a:pt x="501025" y="636104"/>
                      <a:pt x="499165" y="636104"/>
                      <a:pt x="496375" y="637034"/>
                    </a:cubicBezTo>
                    <a:cubicBezTo>
                      <a:pt x="495446" y="637034"/>
                      <a:pt x="495446" y="637034"/>
                      <a:pt x="494515" y="636104"/>
                    </a:cubicBezTo>
                    <a:cubicBezTo>
                      <a:pt x="492655" y="635175"/>
                      <a:pt x="491725" y="634245"/>
                      <a:pt x="489865" y="634245"/>
                    </a:cubicBezTo>
                    <a:cubicBezTo>
                      <a:pt x="486146" y="632385"/>
                      <a:pt x="482426" y="630525"/>
                      <a:pt x="477776" y="629595"/>
                    </a:cubicBezTo>
                    <a:cubicBezTo>
                      <a:pt x="476846" y="629595"/>
                      <a:pt x="474986" y="629595"/>
                      <a:pt x="474056" y="629595"/>
                    </a:cubicBezTo>
                    <a:cubicBezTo>
                      <a:pt x="474056" y="629595"/>
                      <a:pt x="473126" y="629595"/>
                      <a:pt x="473126" y="629595"/>
                    </a:cubicBezTo>
                    <a:cubicBezTo>
                      <a:pt x="470336" y="629595"/>
                      <a:pt x="468476" y="630525"/>
                      <a:pt x="465686" y="631454"/>
                    </a:cubicBezTo>
                    <a:cubicBezTo>
                      <a:pt x="462896" y="633315"/>
                      <a:pt x="460106" y="636104"/>
                      <a:pt x="459176" y="638894"/>
                    </a:cubicBezTo>
                    <a:cubicBezTo>
                      <a:pt x="455456" y="646334"/>
                      <a:pt x="456386" y="654704"/>
                      <a:pt x="456386" y="662144"/>
                    </a:cubicBezTo>
                    <a:cubicBezTo>
                      <a:pt x="456386" y="665864"/>
                      <a:pt x="457316" y="670514"/>
                      <a:pt x="456386" y="674233"/>
                    </a:cubicBezTo>
                    <a:cubicBezTo>
                      <a:pt x="456386" y="675164"/>
                      <a:pt x="456386" y="675164"/>
                      <a:pt x="455456" y="676094"/>
                    </a:cubicBezTo>
                    <a:cubicBezTo>
                      <a:pt x="455456" y="677024"/>
                      <a:pt x="454526" y="677024"/>
                      <a:pt x="454526" y="677953"/>
                    </a:cubicBezTo>
                    <a:cubicBezTo>
                      <a:pt x="453597" y="679813"/>
                      <a:pt x="451737" y="680743"/>
                      <a:pt x="449876" y="682603"/>
                    </a:cubicBezTo>
                    <a:cubicBezTo>
                      <a:pt x="448947" y="682603"/>
                      <a:pt x="448947" y="683533"/>
                      <a:pt x="448016" y="683533"/>
                    </a:cubicBezTo>
                    <a:lnTo>
                      <a:pt x="446156" y="683533"/>
                    </a:lnTo>
                    <a:lnTo>
                      <a:pt x="445227" y="683533"/>
                    </a:lnTo>
                    <a:cubicBezTo>
                      <a:pt x="444297" y="682603"/>
                      <a:pt x="443366" y="682603"/>
                      <a:pt x="442437" y="681673"/>
                    </a:cubicBezTo>
                    <a:cubicBezTo>
                      <a:pt x="440577" y="679813"/>
                      <a:pt x="438717" y="677953"/>
                      <a:pt x="436857" y="675164"/>
                    </a:cubicBezTo>
                    <a:cubicBezTo>
                      <a:pt x="432207" y="669584"/>
                      <a:pt x="428487" y="662144"/>
                      <a:pt x="425697" y="656564"/>
                    </a:cubicBezTo>
                    <a:lnTo>
                      <a:pt x="423837" y="652844"/>
                    </a:lnTo>
                    <a:lnTo>
                      <a:pt x="423837" y="651914"/>
                    </a:lnTo>
                    <a:cubicBezTo>
                      <a:pt x="421047" y="647264"/>
                      <a:pt x="419187" y="642614"/>
                      <a:pt x="416397" y="638894"/>
                    </a:cubicBezTo>
                    <a:cubicBezTo>
                      <a:pt x="415467" y="637034"/>
                      <a:pt x="413607" y="635175"/>
                      <a:pt x="410817" y="634245"/>
                    </a:cubicBezTo>
                    <a:cubicBezTo>
                      <a:pt x="409888" y="634245"/>
                      <a:pt x="408957" y="634245"/>
                      <a:pt x="408027" y="634245"/>
                    </a:cubicBezTo>
                    <a:cubicBezTo>
                      <a:pt x="406167" y="634245"/>
                      <a:pt x="403378" y="635175"/>
                      <a:pt x="401518" y="637034"/>
                    </a:cubicBezTo>
                    <a:cubicBezTo>
                      <a:pt x="395938" y="641684"/>
                      <a:pt x="391288" y="648194"/>
                      <a:pt x="387568" y="654704"/>
                    </a:cubicBezTo>
                    <a:cubicBezTo>
                      <a:pt x="385708" y="657494"/>
                      <a:pt x="383848" y="661214"/>
                      <a:pt x="381058" y="664004"/>
                    </a:cubicBezTo>
                    <a:cubicBezTo>
                      <a:pt x="379198" y="665864"/>
                      <a:pt x="377338" y="667724"/>
                      <a:pt x="376408" y="669584"/>
                    </a:cubicBezTo>
                    <a:cubicBezTo>
                      <a:pt x="375478" y="670514"/>
                      <a:pt x="374549" y="670514"/>
                      <a:pt x="373618" y="671444"/>
                    </a:cubicBezTo>
                    <a:cubicBezTo>
                      <a:pt x="372688" y="671444"/>
                      <a:pt x="371758" y="672374"/>
                      <a:pt x="370828" y="672374"/>
                    </a:cubicBezTo>
                    <a:cubicBezTo>
                      <a:pt x="369899" y="672374"/>
                      <a:pt x="369899" y="672374"/>
                      <a:pt x="368968" y="672374"/>
                    </a:cubicBezTo>
                    <a:cubicBezTo>
                      <a:pt x="368039" y="672374"/>
                      <a:pt x="368039" y="672374"/>
                      <a:pt x="367108" y="672374"/>
                    </a:cubicBezTo>
                    <a:cubicBezTo>
                      <a:pt x="366179" y="672374"/>
                      <a:pt x="365249" y="671444"/>
                      <a:pt x="364318" y="671444"/>
                    </a:cubicBezTo>
                    <a:cubicBezTo>
                      <a:pt x="363389" y="670514"/>
                      <a:pt x="362458" y="670514"/>
                      <a:pt x="361529" y="669584"/>
                    </a:cubicBezTo>
                    <a:cubicBezTo>
                      <a:pt x="360599" y="668654"/>
                      <a:pt x="359669" y="667724"/>
                      <a:pt x="358739" y="666794"/>
                    </a:cubicBezTo>
                    <a:cubicBezTo>
                      <a:pt x="357808" y="664934"/>
                      <a:pt x="355949" y="663074"/>
                      <a:pt x="355019" y="660284"/>
                    </a:cubicBezTo>
                    <a:cubicBezTo>
                      <a:pt x="352229" y="654704"/>
                      <a:pt x="351299" y="648194"/>
                      <a:pt x="349439" y="642614"/>
                    </a:cubicBezTo>
                    <a:cubicBezTo>
                      <a:pt x="347579" y="633315"/>
                      <a:pt x="345719" y="625875"/>
                      <a:pt x="344789" y="618435"/>
                    </a:cubicBezTo>
                    <a:cubicBezTo>
                      <a:pt x="339209" y="574726"/>
                      <a:pt x="341999" y="530087"/>
                      <a:pt x="343859" y="487308"/>
                    </a:cubicBezTo>
                    <a:cubicBezTo>
                      <a:pt x="344789" y="473358"/>
                      <a:pt x="345719" y="456619"/>
                      <a:pt x="346649" y="440809"/>
                    </a:cubicBezTo>
                    <a:cubicBezTo>
                      <a:pt x="346649" y="440809"/>
                      <a:pt x="346649" y="440809"/>
                      <a:pt x="346649" y="439879"/>
                    </a:cubicBezTo>
                    <a:cubicBezTo>
                      <a:pt x="346649" y="439879"/>
                      <a:pt x="346649" y="439879"/>
                      <a:pt x="346649" y="439879"/>
                    </a:cubicBezTo>
                    <a:cubicBezTo>
                      <a:pt x="346649" y="439879"/>
                      <a:pt x="346649" y="439879"/>
                      <a:pt x="346649" y="439879"/>
                    </a:cubicBezTo>
                    <a:cubicBezTo>
                      <a:pt x="346649" y="439879"/>
                      <a:pt x="346649" y="439879"/>
                      <a:pt x="346649" y="439879"/>
                    </a:cubicBezTo>
                    <a:cubicBezTo>
                      <a:pt x="351299" y="438949"/>
                      <a:pt x="356879" y="438019"/>
                      <a:pt x="362458" y="436159"/>
                    </a:cubicBezTo>
                    <a:cubicBezTo>
                      <a:pt x="362458" y="436159"/>
                      <a:pt x="362458" y="436159"/>
                      <a:pt x="362458" y="436159"/>
                    </a:cubicBezTo>
                    <a:cubicBezTo>
                      <a:pt x="362458" y="436159"/>
                      <a:pt x="362458" y="436159"/>
                      <a:pt x="362458" y="436159"/>
                    </a:cubicBezTo>
                    <a:cubicBezTo>
                      <a:pt x="362458" y="436159"/>
                      <a:pt x="362458" y="436159"/>
                      <a:pt x="362458" y="436159"/>
                    </a:cubicBezTo>
                    <a:cubicBezTo>
                      <a:pt x="373618" y="487308"/>
                      <a:pt x="390358" y="533807"/>
                      <a:pt x="412677" y="572866"/>
                    </a:cubicBezTo>
                    <a:cubicBezTo>
                      <a:pt x="413607" y="574726"/>
                      <a:pt x="414537" y="575656"/>
                      <a:pt x="415467" y="575656"/>
                    </a:cubicBezTo>
                    <a:cubicBezTo>
                      <a:pt x="416397" y="575656"/>
                      <a:pt x="416397" y="575656"/>
                      <a:pt x="417327" y="575656"/>
                    </a:cubicBezTo>
                    <a:cubicBezTo>
                      <a:pt x="418257" y="575656"/>
                      <a:pt x="419187" y="575656"/>
                      <a:pt x="419187" y="575656"/>
                    </a:cubicBezTo>
                    <a:cubicBezTo>
                      <a:pt x="421047" y="574726"/>
                      <a:pt x="421977" y="573796"/>
                      <a:pt x="421977" y="572866"/>
                    </a:cubicBezTo>
                    <a:cubicBezTo>
                      <a:pt x="422907" y="571936"/>
                      <a:pt x="422907" y="570076"/>
                      <a:pt x="421977" y="568216"/>
                    </a:cubicBezTo>
                    <a:cubicBezTo>
                      <a:pt x="405238" y="537527"/>
                      <a:pt x="391288" y="504048"/>
                      <a:pt x="381058" y="467779"/>
                    </a:cubicBezTo>
                    <a:cubicBezTo>
                      <a:pt x="381058" y="467779"/>
                      <a:pt x="381058" y="466849"/>
                      <a:pt x="381058" y="466849"/>
                    </a:cubicBezTo>
                    <a:cubicBezTo>
                      <a:pt x="377338" y="453829"/>
                      <a:pt x="374549" y="442669"/>
                      <a:pt x="372688" y="431509"/>
                    </a:cubicBezTo>
                    <a:cubicBezTo>
                      <a:pt x="372688" y="431509"/>
                      <a:pt x="372688" y="430580"/>
                      <a:pt x="372688" y="430580"/>
                    </a:cubicBezTo>
                    <a:cubicBezTo>
                      <a:pt x="372688" y="430580"/>
                      <a:pt x="372688" y="430580"/>
                      <a:pt x="372688" y="430580"/>
                    </a:cubicBezTo>
                    <a:cubicBezTo>
                      <a:pt x="372688" y="430580"/>
                      <a:pt x="372688" y="430580"/>
                      <a:pt x="372688" y="430580"/>
                    </a:cubicBezTo>
                    <a:lnTo>
                      <a:pt x="372688" y="430580"/>
                    </a:lnTo>
                    <a:cubicBezTo>
                      <a:pt x="373618" y="429650"/>
                      <a:pt x="374549" y="428720"/>
                      <a:pt x="375478" y="427790"/>
                    </a:cubicBezTo>
                    <a:cubicBezTo>
                      <a:pt x="376408" y="427790"/>
                      <a:pt x="376408" y="427790"/>
                      <a:pt x="377338" y="426859"/>
                    </a:cubicBezTo>
                    <a:cubicBezTo>
                      <a:pt x="380128" y="425930"/>
                      <a:pt x="382918" y="424070"/>
                      <a:pt x="385708" y="422210"/>
                    </a:cubicBezTo>
                    <a:cubicBezTo>
                      <a:pt x="385708" y="422210"/>
                      <a:pt x="385708" y="422210"/>
                      <a:pt x="385708" y="422210"/>
                    </a:cubicBezTo>
                    <a:cubicBezTo>
                      <a:pt x="385708" y="422210"/>
                      <a:pt x="385708" y="422210"/>
                      <a:pt x="385708" y="422210"/>
                    </a:cubicBezTo>
                    <a:lnTo>
                      <a:pt x="385708" y="422210"/>
                    </a:lnTo>
                    <a:cubicBezTo>
                      <a:pt x="385708" y="422210"/>
                      <a:pt x="385708" y="422210"/>
                      <a:pt x="385708" y="422210"/>
                    </a:cubicBezTo>
                    <a:cubicBezTo>
                      <a:pt x="389428" y="426859"/>
                      <a:pt x="392218" y="430580"/>
                      <a:pt x="395938" y="435230"/>
                    </a:cubicBezTo>
                    <a:lnTo>
                      <a:pt x="400588" y="440809"/>
                    </a:lnTo>
                    <a:lnTo>
                      <a:pt x="408957" y="451039"/>
                    </a:lnTo>
                    <a:cubicBezTo>
                      <a:pt x="414537" y="457549"/>
                      <a:pt x="420117" y="464989"/>
                      <a:pt x="425697" y="471499"/>
                    </a:cubicBezTo>
                    <a:lnTo>
                      <a:pt x="426627" y="472429"/>
                    </a:lnTo>
                    <a:lnTo>
                      <a:pt x="429417" y="476148"/>
                    </a:lnTo>
                    <a:cubicBezTo>
                      <a:pt x="433137" y="480798"/>
                      <a:pt x="437787" y="486378"/>
                      <a:pt x="441506" y="491028"/>
                    </a:cubicBezTo>
                    <a:cubicBezTo>
                      <a:pt x="442437" y="491958"/>
                      <a:pt x="442437" y="492888"/>
                      <a:pt x="443366" y="493818"/>
                    </a:cubicBezTo>
                    <a:lnTo>
                      <a:pt x="443366" y="493818"/>
                    </a:lnTo>
                    <a:cubicBezTo>
                      <a:pt x="443366" y="493818"/>
                      <a:pt x="443366" y="493818"/>
                      <a:pt x="443366" y="493818"/>
                    </a:cubicBezTo>
                    <a:cubicBezTo>
                      <a:pt x="456386" y="510557"/>
                      <a:pt x="465686" y="524507"/>
                      <a:pt x="474986" y="537527"/>
                    </a:cubicBezTo>
                    <a:cubicBezTo>
                      <a:pt x="491725" y="557986"/>
                      <a:pt x="500095" y="572866"/>
                      <a:pt x="506605" y="587746"/>
                    </a:cubicBezTo>
                    <a:close/>
                    <a:moveTo>
                      <a:pt x="680511" y="489168"/>
                    </a:moveTo>
                    <a:cubicBezTo>
                      <a:pt x="679581" y="491028"/>
                      <a:pt x="679581" y="492888"/>
                      <a:pt x="678651" y="494748"/>
                    </a:cubicBezTo>
                    <a:cubicBezTo>
                      <a:pt x="677721" y="496608"/>
                      <a:pt x="676791" y="497538"/>
                      <a:pt x="675861" y="499398"/>
                    </a:cubicBezTo>
                    <a:cubicBezTo>
                      <a:pt x="674931" y="500328"/>
                      <a:pt x="674001" y="501258"/>
                      <a:pt x="673071" y="501258"/>
                    </a:cubicBezTo>
                    <a:cubicBezTo>
                      <a:pt x="672141" y="502188"/>
                      <a:pt x="671211" y="502188"/>
                      <a:pt x="670281" y="503118"/>
                    </a:cubicBezTo>
                    <a:cubicBezTo>
                      <a:pt x="668421" y="503118"/>
                      <a:pt x="667491" y="504048"/>
                      <a:pt x="665631" y="504048"/>
                    </a:cubicBezTo>
                    <a:lnTo>
                      <a:pt x="664701" y="504048"/>
                    </a:lnTo>
                    <a:cubicBezTo>
                      <a:pt x="661911" y="504048"/>
                      <a:pt x="660051" y="504048"/>
                      <a:pt x="656331" y="503118"/>
                    </a:cubicBezTo>
                    <a:cubicBezTo>
                      <a:pt x="650751" y="502188"/>
                      <a:pt x="645172" y="500328"/>
                      <a:pt x="638662" y="497538"/>
                    </a:cubicBezTo>
                    <a:cubicBezTo>
                      <a:pt x="634942" y="496608"/>
                      <a:pt x="631222" y="494748"/>
                      <a:pt x="626572" y="493818"/>
                    </a:cubicBezTo>
                    <a:cubicBezTo>
                      <a:pt x="625642" y="493818"/>
                      <a:pt x="624712" y="493818"/>
                      <a:pt x="623782" y="493818"/>
                    </a:cubicBezTo>
                    <a:cubicBezTo>
                      <a:pt x="620992" y="493818"/>
                      <a:pt x="619132" y="494748"/>
                      <a:pt x="617272" y="496608"/>
                    </a:cubicBezTo>
                    <a:cubicBezTo>
                      <a:pt x="616343" y="497538"/>
                      <a:pt x="616343" y="499398"/>
                      <a:pt x="616343" y="500328"/>
                    </a:cubicBezTo>
                    <a:cubicBezTo>
                      <a:pt x="616343" y="502188"/>
                      <a:pt x="616343" y="504048"/>
                      <a:pt x="618202" y="505908"/>
                    </a:cubicBezTo>
                    <a:cubicBezTo>
                      <a:pt x="621922" y="509628"/>
                      <a:pt x="625642" y="513348"/>
                      <a:pt x="628432" y="517997"/>
                    </a:cubicBezTo>
                    <a:cubicBezTo>
                      <a:pt x="630292" y="521717"/>
                      <a:pt x="632152" y="524507"/>
                      <a:pt x="633082" y="527297"/>
                    </a:cubicBezTo>
                    <a:cubicBezTo>
                      <a:pt x="634012" y="529157"/>
                      <a:pt x="634012" y="531947"/>
                      <a:pt x="634012" y="533807"/>
                    </a:cubicBezTo>
                    <a:cubicBezTo>
                      <a:pt x="634012" y="535667"/>
                      <a:pt x="634012" y="536597"/>
                      <a:pt x="634012" y="538457"/>
                    </a:cubicBezTo>
                    <a:cubicBezTo>
                      <a:pt x="634012" y="539387"/>
                      <a:pt x="633082" y="541247"/>
                      <a:pt x="633082" y="542177"/>
                    </a:cubicBezTo>
                    <a:cubicBezTo>
                      <a:pt x="632152" y="543107"/>
                      <a:pt x="632152" y="544037"/>
                      <a:pt x="631222" y="544967"/>
                    </a:cubicBezTo>
                    <a:cubicBezTo>
                      <a:pt x="630292" y="545897"/>
                      <a:pt x="629362" y="546827"/>
                      <a:pt x="627502" y="547757"/>
                    </a:cubicBezTo>
                    <a:cubicBezTo>
                      <a:pt x="625642" y="548687"/>
                      <a:pt x="623782" y="549617"/>
                      <a:pt x="621922" y="550547"/>
                    </a:cubicBezTo>
                    <a:cubicBezTo>
                      <a:pt x="619132" y="551477"/>
                      <a:pt x="615412" y="552406"/>
                      <a:pt x="612622" y="552406"/>
                    </a:cubicBezTo>
                    <a:cubicBezTo>
                      <a:pt x="611693" y="552406"/>
                      <a:pt x="610762" y="552406"/>
                      <a:pt x="608902" y="552406"/>
                    </a:cubicBezTo>
                    <a:cubicBezTo>
                      <a:pt x="603323" y="552406"/>
                      <a:pt x="596813" y="551477"/>
                      <a:pt x="587513" y="550547"/>
                    </a:cubicBezTo>
                    <a:cubicBezTo>
                      <a:pt x="571703" y="546827"/>
                      <a:pt x="554964" y="541247"/>
                      <a:pt x="534504" y="531017"/>
                    </a:cubicBezTo>
                    <a:cubicBezTo>
                      <a:pt x="519625" y="523577"/>
                      <a:pt x="505675" y="515207"/>
                      <a:pt x="494515" y="508698"/>
                    </a:cubicBezTo>
                    <a:cubicBezTo>
                      <a:pt x="491725" y="506838"/>
                      <a:pt x="488936" y="505908"/>
                      <a:pt x="486146" y="504048"/>
                    </a:cubicBezTo>
                    <a:cubicBezTo>
                      <a:pt x="479636" y="500328"/>
                      <a:pt x="472196" y="495678"/>
                      <a:pt x="465686" y="491028"/>
                    </a:cubicBezTo>
                    <a:cubicBezTo>
                      <a:pt x="465686" y="491028"/>
                      <a:pt x="465686" y="491028"/>
                      <a:pt x="465686" y="491028"/>
                    </a:cubicBezTo>
                    <a:lnTo>
                      <a:pt x="462896" y="487308"/>
                    </a:lnTo>
                    <a:cubicBezTo>
                      <a:pt x="457316" y="480798"/>
                      <a:pt x="451737" y="474288"/>
                      <a:pt x="447087" y="467779"/>
                    </a:cubicBezTo>
                    <a:cubicBezTo>
                      <a:pt x="433137" y="451039"/>
                      <a:pt x="418257" y="434299"/>
                      <a:pt x="400588" y="418490"/>
                    </a:cubicBezTo>
                    <a:cubicBezTo>
                      <a:pt x="400588" y="418490"/>
                      <a:pt x="400588" y="418490"/>
                      <a:pt x="400588" y="418490"/>
                    </a:cubicBezTo>
                    <a:cubicBezTo>
                      <a:pt x="406167" y="413840"/>
                      <a:pt x="410817" y="407330"/>
                      <a:pt x="413607" y="399890"/>
                    </a:cubicBezTo>
                    <a:cubicBezTo>
                      <a:pt x="413607" y="398960"/>
                      <a:pt x="414537" y="398960"/>
                      <a:pt x="414537" y="398030"/>
                    </a:cubicBezTo>
                    <a:cubicBezTo>
                      <a:pt x="421977" y="403610"/>
                      <a:pt x="430347" y="409190"/>
                      <a:pt x="441506" y="415700"/>
                    </a:cubicBezTo>
                    <a:cubicBezTo>
                      <a:pt x="451737" y="421280"/>
                      <a:pt x="462896" y="425930"/>
                      <a:pt x="476846" y="431509"/>
                    </a:cubicBezTo>
                    <a:cubicBezTo>
                      <a:pt x="501955" y="440809"/>
                      <a:pt x="527995" y="447319"/>
                      <a:pt x="553104" y="452899"/>
                    </a:cubicBezTo>
                    <a:cubicBezTo>
                      <a:pt x="553104" y="452899"/>
                      <a:pt x="554034" y="452899"/>
                      <a:pt x="554034" y="452899"/>
                    </a:cubicBezTo>
                    <a:cubicBezTo>
                      <a:pt x="555894" y="452899"/>
                      <a:pt x="557754" y="451969"/>
                      <a:pt x="558684" y="451039"/>
                    </a:cubicBezTo>
                    <a:cubicBezTo>
                      <a:pt x="560544" y="450109"/>
                      <a:pt x="561474" y="448249"/>
                      <a:pt x="561474" y="445459"/>
                    </a:cubicBezTo>
                    <a:cubicBezTo>
                      <a:pt x="561474" y="443599"/>
                      <a:pt x="561474" y="441739"/>
                      <a:pt x="559614" y="439879"/>
                    </a:cubicBezTo>
                    <a:cubicBezTo>
                      <a:pt x="558684" y="438019"/>
                      <a:pt x="556824" y="437089"/>
                      <a:pt x="554034" y="437089"/>
                    </a:cubicBezTo>
                    <a:cubicBezTo>
                      <a:pt x="544734" y="435230"/>
                      <a:pt x="536364" y="432439"/>
                      <a:pt x="527995" y="430580"/>
                    </a:cubicBezTo>
                    <a:cubicBezTo>
                      <a:pt x="526135" y="430580"/>
                      <a:pt x="524275" y="429650"/>
                      <a:pt x="523345" y="429650"/>
                    </a:cubicBezTo>
                    <a:lnTo>
                      <a:pt x="524275" y="429650"/>
                    </a:lnTo>
                    <a:cubicBezTo>
                      <a:pt x="524275" y="429650"/>
                      <a:pt x="523345" y="429650"/>
                      <a:pt x="523345" y="429650"/>
                    </a:cubicBezTo>
                    <a:lnTo>
                      <a:pt x="524275" y="429650"/>
                    </a:lnTo>
                    <a:cubicBezTo>
                      <a:pt x="492655" y="421280"/>
                      <a:pt x="467546" y="412910"/>
                      <a:pt x="447087" y="401750"/>
                    </a:cubicBezTo>
                    <a:cubicBezTo>
                      <a:pt x="443366" y="399890"/>
                      <a:pt x="438717" y="398030"/>
                      <a:pt x="434997" y="395240"/>
                    </a:cubicBezTo>
                    <a:cubicBezTo>
                      <a:pt x="434997" y="395240"/>
                      <a:pt x="434997" y="395240"/>
                      <a:pt x="434997" y="395240"/>
                    </a:cubicBezTo>
                    <a:cubicBezTo>
                      <a:pt x="434997" y="395240"/>
                      <a:pt x="434997" y="395240"/>
                      <a:pt x="434997" y="395240"/>
                    </a:cubicBezTo>
                    <a:lnTo>
                      <a:pt x="434997" y="395240"/>
                    </a:lnTo>
                    <a:cubicBezTo>
                      <a:pt x="429417" y="392451"/>
                      <a:pt x="423837" y="388731"/>
                      <a:pt x="417327" y="384081"/>
                    </a:cubicBezTo>
                    <a:cubicBezTo>
                      <a:pt x="417327" y="383151"/>
                      <a:pt x="417327" y="381291"/>
                      <a:pt x="418257" y="380361"/>
                    </a:cubicBezTo>
                    <a:cubicBezTo>
                      <a:pt x="418257" y="380361"/>
                      <a:pt x="418257" y="379431"/>
                      <a:pt x="418257" y="379431"/>
                    </a:cubicBezTo>
                    <a:cubicBezTo>
                      <a:pt x="423837" y="379431"/>
                      <a:pt x="429417" y="379431"/>
                      <a:pt x="434067" y="379431"/>
                    </a:cubicBezTo>
                    <a:lnTo>
                      <a:pt x="439647" y="379431"/>
                    </a:lnTo>
                    <a:lnTo>
                      <a:pt x="441506" y="379431"/>
                    </a:lnTo>
                    <a:cubicBezTo>
                      <a:pt x="449876" y="379431"/>
                      <a:pt x="459176" y="379431"/>
                      <a:pt x="467546" y="379431"/>
                    </a:cubicBezTo>
                    <a:cubicBezTo>
                      <a:pt x="488005" y="379431"/>
                      <a:pt x="505675" y="378501"/>
                      <a:pt x="522415" y="376641"/>
                    </a:cubicBezTo>
                    <a:cubicBezTo>
                      <a:pt x="538224" y="374781"/>
                      <a:pt x="554964" y="372921"/>
                      <a:pt x="570773" y="369201"/>
                    </a:cubicBezTo>
                    <a:cubicBezTo>
                      <a:pt x="578213" y="367341"/>
                      <a:pt x="585653" y="366411"/>
                      <a:pt x="592163" y="363621"/>
                    </a:cubicBezTo>
                    <a:cubicBezTo>
                      <a:pt x="599603" y="360831"/>
                      <a:pt x="606113" y="362691"/>
                      <a:pt x="613552" y="363621"/>
                    </a:cubicBezTo>
                    <a:lnTo>
                      <a:pt x="614483" y="363621"/>
                    </a:lnTo>
                    <a:lnTo>
                      <a:pt x="615412" y="363621"/>
                    </a:lnTo>
                    <a:cubicBezTo>
                      <a:pt x="627502" y="366411"/>
                      <a:pt x="638662" y="370131"/>
                      <a:pt x="648892" y="374781"/>
                    </a:cubicBezTo>
                    <a:cubicBezTo>
                      <a:pt x="656331" y="378501"/>
                      <a:pt x="662841" y="383151"/>
                      <a:pt x="669351" y="387801"/>
                    </a:cubicBezTo>
                    <a:cubicBezTo>
                      <a:pt x="673071" y="391520"/>
                      <a:pt x="676791" y="395240"/>
                      <a:pt x="679581" y="398960"/>
                    </a:cubicBezTo>
                    <a:cubicBezTo>
                      <a:pt x="681441" y="402680"/>
                      <a:pt x="683300" y="405470"/>
                      <a:pt x="684231" y="409190"/>
                    </a:cubicBezTo>
                    <a:cubicBezTo>
                      <a:pt x="685161" y="411980"/>
                      <a:pt x="685161" y="414770"/>
                      <a:pt x="686091" y="416630"/>
                    </a:cubicBezTo>
                    <a:cubicBezTo>
                      <a:pt x="686091" y="418490"/>
                      <a:pt x="686091" y="419420"/>
                      <a:pt x="686091" y="421280"/>
                    </a:cubicBezTo>
                    <a:cubicBezTo>
                      <a:pt x="686091" y="422210"/>
                      <a:pt x="685161" y="424070"/>
                      <a:pt x="685161" y="425000"/>
                    </a:cubicBezTo>
                    <a:cubicBezTo>
                      <a:pt x="684231" y="425930"/>
                      <a:pt x="684231" y="426859"/>
                      <a:pt x="683300" y="428720"/>
                    </a:cubicBezTo>
                    <a:cubicBezTo>
                      <a:pt x="682371" y="429650"/>
                      <a:pt x="680511" y="430580"/>
                      <a:pt x="679581" y="431509"/>
                    </a:cubicBezTo>
                    <a:cubicBezTo>
                      <a:pt x="677721" y="432439"/>
                      <a:pt x="675861" y="433369"/>
                      <a:pt x="673071" y="434299"/>
                    </a:cubicBezTo>
                    <a:cubicBezTo>
                      <a:pt x="669351" y="435230"/>
                      <a:pt x="666561" y="436159"/>
                      <a:pt x="661911" y="436159"/>
                    </a:cubicBezTo>
                    <a:cubicBezTo>
                      <a:pt x="660981" y="436159"/>
                      <a:pt x="660051" y="436159"/>
                      <a:pt x="658192" y="436159"/>
                    </a:cubicBezTo>
                    <a:cubicBezTo>
                      <a:pt x="657261" y="436159"/>
                      <a:pt x="655401" y="436159"/>
                      <a:pt x="653542" y="436159"/>
                    </a:cubicBezTo>
                    <a:cubicBezTo>
                      <a:pt x="650751" y="436159"/>
                      <a:pt x="647961" y="438019"/>
                      <a:pt x="647032" y="440809"/>
                    </a:cubicBezTo>
                    <a:cubicBezTo>
                      <a:pt x="646101" y="443599"/>
                      <a:pt x="647032" y="447319"/>
                      <a:pt x="649822" y="449179"/>
                    </a:cubicBezTo>
                    <a:cubicBezTo>
                      <a:pt x="655401" y="452899"/>
                      <a:pt x="661911" y="457549"/>
                      <a:pt x="667491" y="462199"/>
                    </a:cubicBezTo>
                    <a:cubicBezTo>
                      <a:pt x="671211" y="465919"/>
                      <a:pt x="674001" y="469638"/>
                      <a:pt x="676791" y="472429"/>
                    </a:cubicBezTo>
                    <a:cubicBezTo>
                      <a:pt x="677721" y="474288"/>
                      <a:pt x="678651" y="476148"/>
                      <a:pt x="679581" y="478008"/>
                    </a:cubicBezTo>
                    <a:cubicBezTo>
                      <a:pt x="680511" y="479868"/>
                      <a:pt x="680511" y="481728"/>
                      <a:pt x="680511" y="482658"/>
                    </a:cubicBezTo>
                    <a:cubicBezTo>
                      <a:pt x="680511" y="486378"/>
                      <a:pt x="680511" y="488238"/>
                      <a:pt x="680511" y="489168"/>
                    </a:cubicBezTo>
                    <a:close/>
                    <a:moveTo>
                      <a:pt x="593093" y="446389"/>
                    </a:moveTo>
                    <a:cubicBezTo>
                      <a:pt x="590303" y="446389"/>
                      <a:pt x="587513" y="446389"/>
                      <a:pt x="585653" y="448249"/>
                    </a:cubicBezTo>
                    <a:cubicBezTo>
                      <a:pt x="583793" y="450109"/>
                      <a:pt x="581933" y="452899"/>
                      <a:pt x="581933" y="454759"/>
                    </a:cubicBezTo>
                    <a:cubicBezTo>
                      <a:pt x="581933" y="457549"/>
                      <a:pt x="581933" y="460339"/>
                      <a:pt x="583793" y="462199"/>
                    </a:cubicBezTo>
                    <a:cubicBezTo>
                      <a:pt x="585653" y="464059"/>
                      <a:pt x="588443" y="465919"/>
                      <a:pt x="590303" y="465919"/>
                    </a:cubicBezTo>
                    <a:cubicBezTo>
                      <a:pt x="593093" y="465919"/>
                      <a:pt x="595883" y="465919"/>
                      <a:pt x="597743" y="464059"/>
                    </a:cubicBezTo>
                    <a:cubicBezTo>
                      <a:pt x="599603" y="462199"/>
                      <a:pt x="601463" y="459409"/>
                      <a:pt x="601463" y="457549"/>
                    </a:cubicBezTo>
                    <a:cubicBezTo>
                      <a:pt x="601463" y="454759"/>
                      <a:pt x="601463" y="451969"/>
                      <a:pt x="599603" y="450109"/>
                    </a:cubicBezTo>
                    <a:cubicBezTo>
                      <a:pt x="598673" y="448249"/>
                      <a:pt x="595883" y="446389"/>
                      <a:pt x="593093" y="446389"/>
                    </a:cubicBezTo>
                    <a:close/>
                    <a:moveTo>
                      <a:pt x="113225" y="462199"/>
                    </a:moveTo>
                    <a:cubicBezTo>
                      <a:pt x="109505" y="462199"/>
                      <a:pt x="106715" y="462199"/>
                      <a:pt x="102995" y="464989"/>
                    </a:cubicBezTo>
                    <a:cubicBezTo>
                      <a:pt x="100205" y="466849"/>
                      <a:pt x="98345" y="470569"/>
                      <a:pt x="97415" y="474288"/>
                    </a:cubicBezTo>
                    <a:cubicBezTo>
                      <a:pt x="97415" y="478008"/>
                      <a:pt x="98345" y="481728"/>
                      <a:pt x="100205" y="484518"/>
                    </a:cubicBezTo>
                    <a:cubicBezTo>
                      <a:pt x="102065" y="487308"/>
                      <a:pt x="105785" y="490098"/>
                      <a:pt x="109505" y="490098"/>
                    </a:cubicBezTo>
                    <a:cubicBezTo>
                      <a:pt x="113225" y="490098"/>
                      <a:pt x="116014" y="490098"/>
                      <a:pt x="119735" y="487308"/>
                    </a:cubicBezTo>
                    <a:cubicBezTo>
                      <a:pt x="122524" y="485448"/>
                      <a:pt x="124384" y="481728"/>
                      <a:pt x="125314" y="478008"/>
                    </a:cubicBezTo>
                    <a:cubicBezTo>
                      <a:pt x="125314" y="474288"/>
                      <a:pt x="124384" y="470569"/>
                      <a:pt x="122524" y="467779"/>
                    </a:cubicBezTo>
                    <a:cubicBezTo>
                      <a:pt x="119735" y="464989"/>
                      <a:pt x="116945" y="462199"/>
                      <a:pt x="113225" y="462199"/>
                    </a:cubicBezTo>
                    <a:close/>
                    <a:moveTo>
                      <a:pt x="112295" y="304103"/>
                    </a:moveTo>
                    <a:cubicBezTo>
                      <a:pt x="114155" y="304103"/>
                      <a:pt x="116014" y="303173"/>
                      <a:pt x="116945" y="302243"/>
                    </a:cubicBezTo>
                    <a:cubicBezTo>
                      <a:pt x="118805" y="300383"/>
                      <a:pt x="118805" y="298523"/>
                      <a:pt x="118805" y="296663"/>
                    </a:cubicBezTo>
                    <a:cubicBezTo>
                      <a:pt x="118805" y="294803"/>
                      <a:pt x="117874" y="292943"/>
                      <a:pt x="116014" y="292013"/>
                    </a:cubicBezTo>
                    <a:cubicBezTo>
                      <a:pt x="114155" y="291083"/>
                      <a:pt x="113225" y="290153"/>
                      <a:pt x="110435" y="290153"/>
                    </a:cubicBezTo>
                    <a:cubicBezTo>
                      <a:pt x="108575" y="290153"/>
                      <a:pt x="106715" y="291083"/>
                      <a:pt x="105785" y="292013"/>
                    </a:cubicBezTo>
                    <a:cubicBezTo>
                      <a:pt x="103925" y="293873"/>
                      <a:pt x="103925" y="295733"/>
                      <a:pt x="103925" y="297593"/>
                    </a:cubicBezTo>
                    <a:cubicBezTo>
                      <a:pt x="103925" y="299453"/>
                      <a:pt x="104855" y="301313"/>
                      <a:pt x="106715" y="302243"/>
                    </a:cubicBezTo>
                    <a:cubicBezTo>
                      <a:pt x="107645" y="304103"/>
                      <a:pt x="109505" y="304103"/>
                      <a:pt x="112295" y="304103"/>
                    </a:cubicBezTo>
                    <a:close/>
                    <a:moveTo>
                      <a:pt x="423837" y="146937"/>
                    </a:moveTo>
                    <a:cubicBezTo>
                      <a:pt x="426627" y="146937"/>
                      <a:pt x="429417" y="145077"/>
                      <a:pt x="431277" y="143216"/>
                    </a:cubicBezTo>
                    <a:cubicBezTo>
                      <a:pt x="433137" y="141357"/>
                      <a:pt x="434067" y="137637"/>
                      <a:pt x="434067" y="134847"/>
                    </a:cubicBezTo>
                    <a:cubicBezTo>
                      <a:pt x="434067" y="132057"/>
                      <a:pt x="432207" y="129267"/>
                      <a:pt x="430347" y="127407"/>
                    </a:cubicBezTo>
                    <a:cubicBezTo>
                      <a:pt x="428487" y="125547"/>
                      <a:pt x="425697" y="124617"/>
                      <a:pt x="421977" y="124617"/>
                    </a:cubicBezTo>
                    <a:cubicBezTo>
                      <a:pt x="419187" y="124617"/>
                      <a:pt x="416397" y="126477"/>
                      <a:pt x="414537" y="128337"/>
                    </a:cubicBezTo>
                    <a:cubicBezTo>
                      <a:pt x="412677" y="130197"/>
                      <a:pt x="411748" y="133917"/>
                      <a:pt x="411748" y="136707"/>
                    </a:cubicBezTo>
                    <a:cubicBezTo>
                      <a:pt x="411748" y="139497"/>
                      <a:pt x="413607" y="142287"/>
                      <a:pt x="415467" y="144146"/>
                    </a:cubicBezTo>
                    <a:cubicBezTo>
                      <a:pt x="417327" y="146007"/>
                      <a:pt x="420117" y="146937"/>
                      <a:pt x="423837" y="146937"/>
                    </a:cubicBezTo>
                    <a:close/>
                  </a:path>
                </a:pathLst>
              </a:custGeom>
              <a:solidFill>
                <a:srgbClr val="0E0E0E"/>
              </a:solidFill>
              <a:ln w="93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7" name="Graphic 12">
            <a:extLst>
              <a:ext uri="{FF2B5EF4-FFF2-40B4-BE49-F238E27FC236}">
                <a16:creationId xmlns:a16="http://schemas.microsoft.com/office/drawing/2014/main" xmlns="" id="{75E9BA58-9F1B-8E41-569E-A09FBBB743D0}"/>
              </a:ext>
            </a:extLst>
          </p:cNvPr>
          <p:cNvGrpSpPr/>
          <p:nvPr/>
        </p:nvGrpSpPr>
        <p:grpSpPr>
          <a:xfrm>
            <a:off x="334368" y="1180916"/>
            <a:ext cx="1466088" cy="1175785"/>
            <a:chOff x="770951" y="1010128"/>
            <a:chExt cx="1216410" cy="975546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832831A3-EFFA-35EB-23E8-5BB4A9DE60BC}"/>
                </a:ext>
              </a:extLst>
            </p:cNvPr>
            <p:cNvSpPr/>
            <p:nvPr/>
          </p:nvSpPr>
          <p:spPr>
            <a:xfrm>
              <a:off x="770951" y="1208213"/>
              <a:ext cx="885425" cy="777460"/>
            </a:xfrm>
            <a:custGeom>
              <a:avLst/>
              <a:gdLst>
                <a:gd name="connsiteX0" fmla="*/ 503118 w 885425"/>
                <a:gd name="connsiteY0" fmla="*/ 0 h 777460"/>
                <a:gd name="connsiteX1" fmla="*/ 460339 w 885425"/>
                <a:gd name="connsiteY1" fmla="*/ 930 h 777460"/>
                <a:gd name="connsiteX2" fmla="*/ 341302 w 885425"/>
                <a:gd name="connsiteY2" fmla="*/ 14880 h 777460"/>
                <a:gd name="connsiteX3" fmla="*/ 228774 w 885425"/>
                <a:gd name="connsiteY3" fmla="*/ 39059 h 777460"/>
                <a:gd name="connsiteX4" fmla="*/ 176696 w 885425"/>
                <a:gd name="connsiteY4" fmla="*/ 53939 h 777460"/>
                <a:gd name="connsiteX5" fmla="*/ 175766 w 885425"/>
                <a:gd name="connsiteY5" fmla="*/ 53939 h 777460"/>
                <a:gd name="connsiteX6" fmla="*/ 174836 w 885425"/>
                <a:gd name="connsiteY6" fmla="*/ 53939 h 777460"/>
                <a:gd name="connsiteX7" fmla="*/ 166466 w 885425"/>
                <a:gd name="connsiteY7" fmla="*/ 52079 h 777460"/>
                <a:gd name="connsiteX8" fmla="*/ 163676 w 885425"/>
                <a:gd name="connsiteY8" fmla="*/ 52079 h 777460"/>
                <a:gd name="connsiteX9" fmla="*/ 93928 w 885425"/>
                <a:gd name="connsiteY9" fmla="*/ 86488 h 777460"/>
                <a:gd name="connsiteX10" fmla="*/ 50219 w 885425"/>
                <a:gd name="connsiteY10" fmla="*/ 162746 h 777460"/>
                <a:gd name="connsiteX11" fmla="*/ 27899 w 885425"/>
                <a:gd name="connsiteY11" fmla="*/ 257604 h 777460"/>
                <a:gd name="connsiteX12" fmla="*/ 17670 w 885425"/>
                <a:gd name="connsiteY12" fmla="*/ 348741 h 777460"/>
                <a:gd name="connsiteX13" fmla="*/ 15810 w 885425"/>
                <a:gd name="connsiteY13" fmla="*/ 371061 h 777460"/>
                <a:gd name="connsiteX14" fmla="*/ 11160 w 885425"/>
                <a:gd name="connsiteY14" fmla="*/ 422210 h 777460"/>
                <a:gd name="connsiteX15" fmla="*/ 8370 w 885425"/>
                <a:gd name="connsiteY15" fmla="*/ 447319 h 777460"/>
                <a:gd name="connsiteX16" fmla="*/ 0 w 885425"/>
                <a:gd name="connsiteY16" fmla="*/ 552407 h 777460"/>
                <a:gd name="connsiteX17" fmla="*/ 28829 w 885425"/>
                <a:gd name="connsiteY17" fmla="*/ 681673 h 777460"/>
                <a:gd name="connsiteX18" fmla="*/ 68818 w 885425"/>
                <a:gd name="connsiteY18" fmla="*/ 727242 h 777460"/>
                <a:gd name="connsiteX19" fmla="*/ 119037 w 885425"/>
                <a:gd name="connsiteY19" fmla="*/ 754212 h 777460"/>
                <a:gd name="connsiteX20" fmla="*/ 176696 w 885425"/>
                <a:gd name="connsiteY20" fmla="*/ 768161 h 777460"/>
                <a:gd name="connsiteX21" fmla="*/ 235284 w 885425"/>
                <a:gd name="connsiteY21" fmla="*/ 773741 h 777460"/>
                <a:gd name="connsiteX22" fmla="*/ 296663 w 885425"/>
                <a:gd name="connsiteY22" fmla="*/ 774671 h 777460"/>
                <a:gd name="connsiteX23" fmla="*/ 342232 w 885425"/>
                <a:gd name="connsiteY23" fmla="*/ 774671 h 777460"/>
                <a:gd name="connsiteX24" fmla="*/ 385941 w 885425"/>
                <a:gd name="connsiteY24" fmla="*/ 775601 h 777460"/>
                <a:gd name="connsiteX25" fmla="*/ 497538 w 885425"/>
                <a:gd name="connsiteY25" fmla="*/ 777461 h 777460"/>
                <a:gd name="connsiteX26" fmla="*/ 562636 w 885425"/>
                <a:gd name="connsiteY26" fmla="*/ 776531 h 777460"/>
                <a:gd name="connsiteX27" fmla="*/ 684463 w 885425"/>
                <a:gd name="connsiteY27" fmla="*/ 765371 h 777460"/>
                <a:gd name="connsiteX28" fmla="*/ 791411 w 885425"/>
                <a:gd name="connsiteY28" fmla="*/ 735612 h 777460"/>
                <a:gd name="connsiteX29" fmla="*/ 835119 w 885425"/>
                <a:gd name="connsiteY29" fmla="*/ 710503 h 777460"/>
                <a:gd name="connsiteX30" fmla="*/ 864879 w 885425"/>
                <a:gd name="connsiteY30" fmla="*/ 677953 h 777460"/>
                <a:gd name="connsiteX31" fmla="*/ 885338 w 885425"/>
                <a:gd name="connsiteY31" fmla="*/ 584956 h 777460"/>
                <a:gd name="connsiteX32" fmla="*/ 861159 w 885425"/>
                <a:gd name="connsiteY32" fmla="*/ 449179 h 777460"/>
                <a:gd name="connsiteX33" fmla="*/ 832329 w 885425"/>
                <a:gd name="connsiteY33" fmla="*/ 358041 h 777460"/>
                <a:gd name="connsiteX34" fmla="*/ 823030 w 885425"/>
                <a:gd name="connsiteY34" fmla="*/ 329212 h 777460"/>
                <a:gd name="connsiteX35" fmla="*/ 803500 w 885425"/>
                <a:gd name="connsiteY35" fmla="*/ 261324 h 777460"/>
                <a:gd name="connsiteX36" fmla="*/ 796060 w 885425"/>
                <a:gd name="connsiteY36" fmla="*/ 234354 h 777460"/>
                <a:gd name="connsiteX37" fmla="*/ 757001 w 885425"/>
                <a:gd name="connsiteY37" fmla="*/ 127407 h 777460"/>
                <a:gd name="connsiteX38" fmla="*/ 687253 w 885425"/>
                <a:gd name="connsiteY38" fmla="*/ 43709 h 777460"/>
                <a:gd name="connsiteX39" fmla="*/ 634244 w 885425"/>
                <a:gd name="connsiteY39" fmla="*/ 17670 h 777460"/>
                <a:gd name="connsiteX40" fmla="*/ 602625 w 885425"/>
                <a:gd name="connsiteY40" fmla="*/ 10230 h 777460"/>
                <a:gd name="connsiteX41" fmla="*/ 570076 w 885425"/>
                <a:gd name="connsiteY41" fmla="*/ 4650 h 777460"/>
                <a:gd name="connsiteX42" fmla="*/ 503118 w 885425"/>
                <a:gd name="connsiteY42" fmla="*/ 0 h 777460"/>
                <a:gd name="connsiteX43" fmla="*/ 503118 w 885425"/>
                <a:gd name="connsiteY43" fmla="*/ 0 h 77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885425" h="777460">
                  <a:moveTo>
                    <a:pt x="503118" y="0"/>
                  </a:moveTo>
                  <a:cubicBezTo>
                    <a:pt x="489168" y="0"/>
                    <a:pt x="475218" y="0"/>
                    <a:pt x="460339" y="930"/>
                  </a:cubicBezTo>
                  <a:cubicBezTo>
                    <a:pt x="422210" y="2790"/>
                    <a:pt x="381291" y="7440"/>
                    <a:pt x="341302" y="14880"/>
                  </a:cubicBezTo>
                  <a:cubicBezTo>
                    <a:pt x="305032" y="21390"/>
                    <a:pt x="266903" y="29759"/>
                    <a:pt x="228774" y="39059"/>
                  </a:cubicBezTo>
                  <a:cubicBezTo>
                    <a:pt x="212035" y="43709"/>
                    <a:pt x="194365" y="48359"/>
                    <a:pt x="176696" y="53939"/>
                  </a:cubicBezTo>
                  <a:lnTo>
                    <a:pt x="175766" y="53939"/>
                  </a:lnTo>
                  <a:lnTo>
                    <a:pt x="174836" y="53939"/>
                  </a:lnTo>
                  <a:cubicBezTo>
                    <a:pt x="172976" y="52079"/>
                    <a:pt x="170186" y="52079"/>
                    <a:pt x="166466" y="52079"/>
                  </a:cubicBezTo>
                  <a:cubicBezTo>
                    <a:pt x="165536" y="52079"/>
                    <a:pt x="164606" y="52079"/>
                    <a:pt x="163676" y="52079"/>
                  </a:cubicBezTo>
                  <a:cubicBezTo>
                    <a:pt x="137637" y="53939"/>
                    <a:pt x="112527" y="66958"/>
                    <a:pt x="93928" y="86488"/>
                  </a:cubicBezTo>
                  <a:cubicBezTo>
                    <a:pt x="76258" y="105087"/>
                    <a:pt x="62308" y="130197"/>
                    <a:pt x="50219" y="162746"/>
                  </a:cubicBezTo>
                  <a:cubicBezTo>
                    <a:pt x="40919" y="188785"/>
                    <a:pt x="34409" y="218545"/>
                    <a:pt x="27899" y="257604"/>
                  </a:cubicBezTo>
                  <a:cubicBezTo>
                    <a:pt x="24179" y="283643"/>
                    <a:pt x="20459" y="311542"/>
                    <a:pt x="17670" y="348741"/>
                  </a:cubicBezTo>
                  <a:cubicBezTo>
                    <a:pt x="16740" y="356181"/>
                    <a:pt x="16740" y="363621"/>
                    <a:pt x="15810" y="371061"/>
                  </a:cubicBezTo>
                  <a:cubicBezTo>
                    <a:pt x="14880" y="387801"/>
                    <a:pt x="13020" y="405470"/>
                    <a:pt x="11160" y="422210"/>
                  </a:cubicBezTo>
                  <a:cubicBezTo>
                    <a:pt x="10230" y="430579"/>
                    <a:pt x="9300" y="438949"/>
                    <a:pt x="8370" y="447319"/>
                  </a:cubicBezTo>
                  <a:cubicBezTo>
                    <a:pt x="4650" y="481728"/>
                    <a:pt x="0" y="517067"/>
                    <a:pt x="0" y="552407"/>
                  </a:cubicBezTo>
                  <a:cubicBezTo>
                    <a:pt x="0" y="606345"/>
                    <a:pt x="9300" y="648194"/>
                    <a:pt x="28829" y="681673"/>
                  </a:cubicBezTo>
                  <a:cubicBezTo>
                    <a:pt x="39059" y="698413"/>
                    <a:pt x="52079" y="714223"/>
                    <a:pt x="68818" y="727242"/>
                  </a:cubicBezTo>
                  <a:cubicBezTo>
                    <a:pt x="81838" y="737472"/>
                    <a:pt x="99508" y="746772"/>
                    <a:pt x="119037" y="754212"/>
                  </a:cubicBezTo>
                  <a:cubicBezTo>
                    <a:pt x="134847" y="759791"/>
                    <a:pt x="153446" y="764441"/>
                    <a:pt x="176696" y="768161"/>
                  </a:cubicBezTo>
                  <a:cubicBezTo>
                    <a:pt x="193435" y="770951"/>
                    <a:pt x="212035" y="772811"/>
                    <a:pt x="235284" y="773741"/>
                  </a:cubicBezTo>
                  <a:cubicBezTo>
                    <a:pt x="255744" y="774671"/>
                    <a:pt x="277133" y="774671"/>
                    <a:pt x="296663" y="774671"/>
                  </a:cubicBezTo>
                  <a:cubicBezTo>
                    <a:pt x="311542" y="774671"/>
                    <a:pt x="327352" y="774671"/>
                    <a:pt x="342232" y="774671"/>
                  </a:cubicBezTo>
                  <a:cubicBezTo>
                    <a:pt x="357111" y="774671"/>
                    <a:pt x="371061" y="775601"/>
                    <a:pt x="385941" y="775601"/>
                  </a:cubicBezTo>
                  <a:cubicBezTo>
                    <a:pt x="422210" y="776531"/>
                    <a:pt x="460339" y="777461"/>
                    <a:pt x="497538" y="777461"/>
                  </a:cubicBezTo>
                  <a:cubicBezTo>
                    <a:pt x="520787" y="777461"/>
                    <a:pt x="542177" y="777461"/>
                    <a:pt x="562636" y="776531"/>
                  </a:cubicBezTo>
                  <a:cubicBezTo>
                    <a:pt x="610065" y="774671"/>
                    <a:pt x="649124" y="770951"/>
                    <a:pt x="684463" y="765371"/>
                  </a:cubicBezTo>
                  <a:cubicBezTo>
                    <a:pt x="725382" y="758861"/>
                    <a:pt x="760721" y="748632"/>
                    <a:pt x="791411" y="735612"/>
                  </a:cubicBezTo>
                  <a:cubicBezTo>
                    <a:pt x="806290" y="729102"/>
                    <a:pt x="821170" y="720732"/>
                    <a:pt x="835119" y="710503"/>
                  </a:cubicBezTo>
                  <a:cubicBezTo>
                    <a:pt x="847209" y="701203"/>
                    <a:pt x="857439" y="690973"/>
                    <a:pt x="864879" y="677953"/>
                  </a:cubicBezTo>
                  <a:cubicBezTo>
                    <a:pt x="879758" y="653774"/>
                    <a:pt x="886268" y="623085"/>
                    <a:pt x="885338" y="584956"/>
                  </a:cubicBezTo>
                  <a:cubicBezTo>
                    <a:pt x="884408" y="535667"/>
                    <a:pt x="872319" y="489168"/>
                    <a:pt x="861159" y="449179"/>
                  </a:cubicBezTo>
                  <a:cubicBezTo>
                    <a:pt x="852789" y="418490"/>
                    <a:pt x="841629" y="387801"/>
                    <a:pt x="832329" y="358041"/>
                  </a:cubicBezTo>
                  <a:cubicBezTo>
                    <a:pt x="829540" y="348741"/>
                    <a:pt x="825820" y="339442"/>
                    <a:pt x="823030" y="329212"/>
                  </a:cubicBezTo>
                  <a:cubicBezTo>
                    <a:pt x="815590" y="306892"/>
                    <a:pt x="809080" y="283643"/>
                    <a:pt x="803500" y="261324"/>
                  </a:cubicBezTo>
                  <a:cubicBezTo>
                    <a:pt x="800710" y="252024"/>
                    <a:pt x="798850" y="242724"/>
                    <a:pt x="796060" y="234354"/>
                  </a:cubicBezTo>
                  <a:cubicBezTo>
                    <a:pt x="784901" y="193435"/>
                    <a:pt x="773741" y="159026"/>
                    <a:pt x="757001" y="127407"/>
                  </a:cubicBezTo>
                  <a:cubicBezTo>
                    <a:pt x="739332" y="92068"/>
                    <a:pt x="715152" y="63238"/>
                    <a:pt x="687253" y="43709"/>
                  </a:cubicBezTo>
                  <a:cubicBezTo>
                    <a:pt x="672373" y="32549"/>
                    <a:pt x="653774" y="24179"/>
                    <a:pt x="634244" y="17670"/>
                  </a:cubicBezTo>
                  <a:cubicBezTo>
                    <a:pt x="624015" y="13950"/>
                    <a:pt x="613785" y="12090"/>
                    <a:pt x="602625" y="10230"/>
                  </a:cubicBezTo>
                  <a:cubicBezTo>
                    <a:pt x="593325" y="8370"/>
                    <a:pt x="583096" y="6510"/>
                    <a:pt x="570076" y="4650"/>
                  </a:cubicBezTo>
                  <a:cubicBezTo>
                    <a:pt x="550547" y="1860"/>
                    <a:pt x="528227" y="0"/>
                    <a:pt x="503118" y="0"/>
                  </a:cubicBezTo>
                  <a:lnTo>
                    <a:pt x="503118" y="0"/>
                  </a:lnTo>
                  <a:close/>
                </a:path>
              </a:pathLst>
            </a:custGeom>
            <a:solidFill>
              <a:srgbClr val="6DB778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9" name="Graphic 12">
              <a:extLst>
                <a:ext uri="{FF2B5EF4-FFF2-40B4-BE49-F238E27FC236}">
                  <a16:creationId xmlns:a16="http://schemas.microsoft.com/office/drawing/2014/main" xmlns="" id="{7480927F-9118-8F8C-B1B3-7BED12DAF7DB}"/>
                </a:ext>
              </a:extLst>
            </p:cNvPr>
            <p:cNvGrpSpPr/>
            <p:nvPr/>
          </p:nvGrpSpPr>
          <p:grpSpPr>
            <a:xfrm>
              <a:off x="888766" y="1140325"/>
              <a:ext cx="780908" cy="733752"/>
              <a:chOff x="888766" y="1140325"/>
              <a:chExt cx="780908" cy="733752"/>
            </a:xfrm>
          </p:grpSpPr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xmlns="" id="{F894C06C-FF9C-9F5F-BF96-BF28724DA12E}"/>
                  </a:ext>
                </a:extLst>
              </p:cNvPr>
              <p:cNvSpPr/>
              <p:nvPr/>
            </p:nvSpPr>
            <p:spPr>
              <a:xfrm>
                <a:off x="1056918" y="1330970"/>
                <a:ext cx="435926" cy="435229"/>
              </a:xfrm>
              <a:custGeom>
                <a:avLst/>
                <a:gdLst>
                  <a:gd name="connsiteX0" fmla="*/ 218080 w 435926"/>
                  <a:gd name="connsiteY0" fmla="*/ 0 h 435229"/>
                  <a:gd name="connsiteX1" fmla="*/ 188320 w 435926"/>
                  <a:gd name="connsiteY1" fmla="*/ 1860 h 435229"/>
                  <a:gd name="connsiteX2" fmla="*/ 133452 w 435926"/>
                  <a:gd name="connsiteY2" fmla="*/ 16740 h 435229"/>
                  <a:gd name="connsiteX3" fmla="*/ 84163 w 435926"/>
                  <a:gd name="connsiteY3" fmla="*/ 45569 h 435229"/>
                  <a:gd name="connsiteX4" fmla="*/ 45104 w 435926"/>
                  <a:gd name="connsiteY4" fmla="*/ 84628 h 435229"/>
                  <a:gd name="connsiteX5" fmla="*/ 16275 w 435926"/>
                  <a:gd name="connsiteY5" fmla="*/ 134847 h 435229"/>
                  <a:gd name="connsiteX6" fmla="*/ 1395 w 435926"/>
                  <a:gd name="connsiteY6" fmla="*/ 187855 h 435229"/>
                  <a:gd name="connsiteX7" fmla="*/ 1395 w 435926"/>
                  <a:gd name="connsiteY7" fmla="*/ 244584 h 435229"/>
                  <a:gd name="connsiteX8" fmla="*/ 16275 w 435926"/>
                  <a:gd name="connsiteY8" fmla="*/ 299453 h 435229"/>
                  <a:gd name="connsiteX9" fmla="*/ 45104 w 435926"/>
                  <a:gd name="connsiteY9" fmla="*/ 349671 h 435229"/>
                  <a:gd name="connsiteX10" fmla="*/ 84163 w 435926"/>
                  <a:gd name="connsiteY10" fmla="*/ 389660 h 435229"/>
                  <a:gd name="connsiteX11" fmla="*/ 133452 w 435926"/>
                  <a:gd name="connsiteY11" fmla="*/ 418490 h 435229"/>
                  <a:gd name="connsiteX12" fmla="*/ 187390 w 435926"/>
                  <a:gd name="connsiteY12" fmla="*/ 433369 h 435229"/>
                  <a:gd name="connsiteX13" fmla="*/ 217150 w 435926"/>
                  <a:gd name="connsiteY13" fmla="*/ 435229 h 435229"/>
                  <a:gd name="connsiteX14" fmla="*/ 245979 w 435926"/>
                  <a:gd name="connsiteY14" fmla="*/ 433369 h 435229"/>
                  <a:gd name="connsiteX15" fmla="*/ 302708 w 435926"/>
                  <a:gd name="connsiteY15" fmla="*/ 417560 h 435229"/>
                  <a:gd name="connsiteX16" fmla="*/ 351066 w 435926"/>
                  <a:gd name="connsiteY16" fmla="*/ 388730 h 435229"/>
                  <a:gd name="connsiteX17" fmla="*/ 389195 w 435926"/>
                  <a:gd name="connsiteY17" fmla="*/ 349671 h 435229"/>
                  <a:gd name="connsiteX18" fmla="*/ 405005 w 435926"/>
                  <a:gd name="connsiteY18" fmla="*/ 327352 h 435229"/>
                  <a:gd name="connsiteX19" fmla="*/ 418955 w 435926"/>
                  <a:gd name="connsiteY19" fmla="*/ 301313 h 435229"/>
                  <a:gd name="connsiteX20" fmla="*/ 433834 w 435926"/>
                  <a:gd name="connsiteY20" fmla="*/ 246444 h 435229"/>
                  <a:gd name="connsiteX21" fmla="*/ 433834 w 435926"/>
                  <a:gd name="connsiteY21" fmla="*/ 188785 h 435229"/>
                  <a:gd name="connsiteX22" fmla="*/ 433834 w 435926"/>
                  <a:gd name="connsiteY22" fmla="*/ 187855 h 435229"/>
                  <a:gd name="connsiteX23" fmla="*/ 418025 w 435926"/>
                  <a:gd name="connsiteY23" fmla="*/ 132057 h 435229"/>
                  <a:gd name="connsiteX24" fmla="*/ 390125 w 435926"/>
                  <a:gd name="connsiteY24" fmla="*/ 84628 h 435229"/>
                  <a:gd name="connsiteX25" fmla="*/ 351066 w 435926"/>
                  <a:gd name="connsiteY25" fmla="*/ 44639 h 435229"/>
                  <a:gd name="connsiteX26" fmla="*/ 301778 w 435926"/>
                  <a:gd name="connsiteY26" fmla="*/ 15810 h 435229"/>
                  <a:gd name="connsiteX27" fmla="*/ 246909 w 435926"/>
                  <a:gd name="connsiteY27" fmla="*/ 930 h 435229"/>
                  <a:gd name="connsiteX28" fmla="*/ 218080 w 435926"/>
                  <a:gd name="connsiteY28" fmla="*/ 0 h 435229"/>
                  <a:gd name="connsiteX29" fmla="*/ 218080 w 435926"/>
                  <a:gd name="connsiteY29" fmla="*/ 0 h 435229"/>
                  <a:gd name="connsiteX30" fmla="*/ 220870 w 435926"/>
                  <a:gd name="connsiteY30" fmla="*/ 360831 h 435229"/>
                  <a:gd name="connsiteX31" fmla="*/ 192970 w 435926"/>
                  <a:gd name="connsiteY31" fmla="*/ 358041 h 435229"/>
                  <a:gd name="connsiteX32" fmla="*/ 137172 w 435926"/>
                  <a:gd name="connsiteY32" fmla="*/ 333862 h 435229"/>
                  <a:gd name="connsiteX33" fmla="*/ 113922 w 435926"/>
                  <a:gd name="connsiteY33" fmla="*/ 313402 h 435229"/>
                  <a:gd name="connsiteX34" fmla="*/ 96253 w 435926"/>
                  <a:gd name="connsiteY34" fmla="*/ 288293 h 435229"/>
                  <a:gd name="connsiteX35" fmla="*/ 89743 w 435926"/>
                  <a:gd name="connsiteY35" fmla="*/ 276203 h 435229"/>
                  <a:gd name="connsiteX36" fmla="*/ 80443 w 435926"/>
                  <a:gd name="connsiteY36" fmla="*/ 247374 h 435229"/>
                  <a:gd name="connsiteX37" fmla="*/ 77653 w 435926"/>
                  <a:gd name="connsiteY37" fmla="*/ 216685 h 435229"/>
                  <a:gd name="connsiteX38" fmla="*/ 81373 w 435926"/>
                  <a:gd name="connsiteY38" fmla="*/ 185065 h 435229"/>
                  <a:gd name="connsiteX39" fmla="*/ 92533 w 435926"/>
                  <a:gd name="connsiteY39" fmla="*/ 155306 h 435229"/>
                  <a:gd name="connsiteX40" fmla="*/ 109272 w 435926"/>
                  <a:gd name="connsiteY40" fmla="*/ 129267 h 435229"/>
                  <a:gd name="connsiteX41" fmla="*/ 130662 w 435926"/>
                  <a:gd name="connsiteY41" fmla="*/ 107877 h 435229"/>
                  <a:gd name="connsiteX42" fmla="*/ 157631 w 435926"/>
                  <a:gd name="connsiteY42" fmla="*/ 91138 h 435229"/>
                  <a:gd name="connsiteX43" fmla="*/ 188320 w 435926"/>
                  <a:gd name="connsiteY43" fmla="*/ 79978 h 435229"/>
                  <a:gd name="connsiteX44" fmla="*/ 220870 w 435926"/>
                  <a:gd name="connsiteY44" fmla="*/ 76258 h 435229"/>
                  <a:gd name="connsiteX45" fmla="*/ 252489 w 435926"/>
                  <a:gd name="connsiteY45" fmla="*/ 79978 h 435229"/>
                  <a:gd name="connsiteX46" fmla="*/ 283178 w 435926"/>
                  <a:gd name="connsiteY46" fmla="*/ 90208 h 435229"/>
                  <a:gd name="connsiteX47" fmla="*/ 310147 w 435926"/>
                  <a:gd name="connsiteY47" fmla="*/ 106947 h 435229"/>
                  <a:gd name="connsiteX48" fmla="*/ 332467 w 435926"/>
                  <a:gd name="connsiteY48" fmla="*/ 128337 h 435229"/>
                  <a:gd name="connsiteX49" fmla="*/ 350136 w 435926"/>
                  <a:gd name="connsiteY49" fmla="*/ 155306 h 435229"/>
                  <a:gd name="connsiteX50" fmla="*/ 361296 w 435926"/>
                  <a:gd name="connsiteY50" fmla="*/ 185065 h 435229"/>
                  <a:gd name="connsiteX51" fmla="*/ 365946 w 435926"/>
                  <a:gd name="connsiteY51" fmla="*/ 217615 h 435229"/>
                  <a:gd name="connsiteX52" fmla="*/ 352926 w 435926"/>
                  <a:gd name="connsiteY52" fmla="*/ 280853 h 435229"/>
                  <a:gd name="connsiteX53" fmla="*/ 337117 w 435926"/>
                  <a:gd name="connsiteY53" fmla="*/ 306892 h 435229"/>
                  <a:gd name="connsiteX54" fmla="*/ 314797 w 435926"/>
                  <a:gd name="connsiteY54" fmla="*/ 330142 h 435229"/>
                  <a:gd name="connsiteX55" fmla="*/ 287828 w 435926"/>
                  <a:gd name="connsiteY55" fmla="*/ 347811 h 435229"/>
                  <a:gd name="connsiteX56" fmla="*/ 258999 w 435926"/>
                  <a:gd name="connsiteY56" fmla="*/ 358971 h 435229"/>
                  <a:gd name="connsiteX57" fmla="*/ 220870 w 435926"/>
                  <a:gd name="connsiteY57" fmla="*/ 360831 h 435229"/>
                  <a:gd name="connsiteX58" fmla="*/ 220870 w 435926"/>
                  <a:gd name="connsiteY58" fmla="*/ 360831 h 435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35926" h="435229">
                    <a:moveTo>
                      <a:pt x="218080" y="0"/>
                    </a:moveTo>
                    <a:cubicBezTo>
                      <a:pt x="207850" y="0"/>
                      <a:pt x="198550" y="930"/>
                      <a:pt x="188320" y="1860"/>
                    </a:cubicBezTo>
                    <a:cubicBezTo>
                      <a:pt x="169721" y="4650"/>
                      <a:pt x="151121" y="9300"/>
                      <a:pt x="133452" y="16740"/>
                    </a:cubicBezTo>
                    <a:cubicBezTo>
                      <a:pt x="115782" y="24179"/>
                      <a:pt x="99043" y="34409"/>
                      <a:pt x="84163" y="45569"/>
                    </a:cubicBezTo>
                    <a:cubicBezTo>
                      <a:pt x="69283" y="56729"/>
                      <a:pt x="56264" y="70678"/>
                      <a:pt x="45104" y="84628"/>
                    </a:cubicBezTo>
                    <a:cubicBezTo>
                      <a:pt x="33014" y="100437"/>
                      <a:pt x="22784" y="117177"/>
                      <a:pt x="16275" y="134847"/>
                    </a:cubicBezTo>
                    <a:cubicBezTo>
                      <a:pt x="8835" y="151586"/>
                      <a:pt x="4185" y="170186"/>
                      <a:pt x="1395" y="187855"/>
                    </a:cubicBezTo>
                    <a:cubicBezTo>
                      <a:pt x="-465" y="206455"/>
                      <a:pt x="-465" y="225984"/>
                      <a:pt x="1395" y="244584"/>
                    </a:cubicBezTo>
                    <a:cubicBezTo>
                      <a:pt x="4185" y="263184"/>
                      <a:pt x="8835" y="281783"/>
                      <a:pt x="16275" y="299453"/>
                    </a:cubicBezTo>
                    <a:cubicBezTo>
                      <a:pt x="23714" y="317122"/>
                      <a:pt x="33944" y="333862"/>
                      <a:pt x="45104" y="349671"/>
                    </a:cubicBezTo>
                    <a:cubicBezTo>
                      <a:pt x="56264" y="364551"/>
                      <a:pt x="70213" y="377571"/>
                      <a:pt x="84163" y="389660"/>
                    </a:cubicBezTo>
                    <a:cubicBezTo>
                      <a:pt x="99043" y="400820"/>
                      <a:pt x="115782" y="411050"/>
                      <a:pt x="133452" y="418490"/>
                    </a:cubicBezTo>
                    <a:cubicBezTo>
                      <a:pt x="151121" y="425930"/>
                      <a:pt x="169721" y="430579"/>
                      <a:pt x="187390" y="433369"/>
                    </a:cubicBezTo>
                    <a:cubicBezTo>
                      <a:pt x="197620" y="434299"/>
                      <a:pt x="206920" y="435229"/>
                      <a:pt x="217150" y="435229"/>
                    </a:cubicBezTo>
                    <a:cubicBezTo>
                      <a:pt x="226449" y="435229"/>
                      <a:pt x="235749" y="434299"/>
                      <a:pt x="245979" y="433369"/>
                    </a:cubicBezTo>
                    <a:cubicBezTo>
                      <a:pt x="265508" y="430579"/>
                      <a:pt x="284108" y="425930"/>
                      <a:pt x="302708" y="417560"/>
                    </a:cubicBezTo>
                    <a:cubicBezTo>
                      <a:pt x="320377" y="410120"/>
                      <a:pt x="336187" y="400820"/>
                      <a:pt x="351066" y="388730"/>
                    </a:cubicBezTo>
                    <a:cubicBezTo>
                      <a:pt x="365016" y="377571"/>
                      <a:pt x="378036" y="364551"/>
                      <a:pt x="389195" y="349671"/>
                    </a:cubicBezTo>
                    <a:cubicBezTo>
                      <a:pt x="394775" y="342232"/>
                      <a:pt x="400355" y="334792"/>
                      <a:pt x="405005" y="327352"/>
                    </a:cubicBezTo>
                    <a:cubicBezTo>
                      <a:pt x="409655" y="318982"/>
                      <a:pt x="414305" y="309682"/>
                      <a:pt x="418955" y="301313"/>
                    </a:cubicBezTo>
                    <a:cubicBezTo>
                      <a:pt x="426395" y="283643"/>
                      <a:pt x="431044" y="265044"/>
                      <a:pt x="433834" y="246444"/>
                    </a:cubicBezTo>
                    <a:cubicBezTo>
                      <a:pt x="436624" y="226914"/>
                      <a:pt x="436624" y="207385"/>
                      <a:pt x="433834" y="188785"/>
                    </a:cubicBezTo>
                    <a:lnTo>
                      <a:pt x="433834" y="187855"/>
                    </a:lnTo>
                    <a:cubicBezTo>
                      <a:pt x="431044" y="168326"/>
                      <a:pt x="425464" y="149726"/>
                      <a:pt x="418025" y="132057"/>
                    </a:cubicBezTo>
                    <a:cubicBezTo>
                      <a:pt x="410585" y="115317"/>
                      <a:pt x="401285" y="99508"/>
                      <a:pt x="390125" y="84628"/>
                    </a:cubicBezTo>
                    <a:cubicBezTo>
                      <a:pt x="378966" y="69748"/>
                      <a:pt x="365016" y="56729"/>
                      <a:pt x="351066" y="44639"/>
                    </a:cubicBezTo>
                    <a:cubicBezTo>
                      <a:pt x="336187" y="32549"/>
                      <a:pt x="319447" y="23249"/>
                      <a:pt x="301778" y="15810"/>
                    </a:cubicBezTo>
                    <a:cubicBezTo>
                      <a:pt x="284108" y="8370"/>
                      <a:pt x="265508" y="3720"/>
                      <a:pt x="246909" y="930"/>
                    </a:cubicBezTo>
                    <a:cubicBezTo>
                      <a:pt x="237609" y="930"/>
                      <a:pt x="228309" y="0"/>
                      <a:pt x="218080" y="0"/>
                    </a:cubicBezTo>
                    <a:lnTo>
                      <a:pt x="218080" y="0"/>
                    </a:lnTo>
                    <a:close/>
                    <a:moveTo>
                      <a:pt x="220870" y="360831"/>
                    </a:moveTo>
                    <a:cubicBezTo>
                      <a:pt x="211570" y="360831"/>
                      <a:pt x="202270" y="359901"/>
                      <a:pt x="192970" y="358041"/>
                    </a:cubicBezTo>
                    <a:cubicBezTo>
                      <a:pt x="172511" y="354321"/>
                      <a:pt x="152981" y="345952"/>
                      <a:pt x="137172" y="333862"/>
                    </a:cubicBezTo>
                    <a:cubicBezTo>
                      <a:pt x="127872" y="327352"/>
                      <a:pt x="120432" y="319912"/>
                      <a:pt x="113922" y="313402"/>
                    </a:cubicBezTo>
                    <a:cubicBezTo>
                      <a:pt x="107412" y="305963"/>
                      <a:pt x="100903" y="297593"/>
                      <a:pt x="96253" y="288293"/>
                    </a:cubicBezTo>
                    <a:cubicBezTo>
                      <a:pt x="93463" y="284573"/>
                      <a:pt x="91603" y="279923"/>
                      <a:pt x="89743" y="276203"/>
                    </a:cubicBezTo>
                    <a:cubicBezTo>
                      <a:pt x="85093" y="265973"/>
                      <a:pt x="82303" y="255744"/>
                      <a:pt x="80443" y="247374"/>
                    </a:cubicBezTo>
                    <a:cubicBezTo>
                      <a:pt x="78583" y="236214"/>
                      <a:pt x="76723" y="225984"/>
                      <a:pt x="77653" y="216685"/>
                    </a:cubicBezTo>
                    <a:cubicBezTo>
                      <a:pt x="77653" y="205525"/>
                      <a:pt x="78583" y="194365"/>
                      <a:pt x="81373" y="185065"/>
                    </a:cubicBezTo>
                    <a:cubicBezTo>
                      <a:pt x="84163" y="174836"/>
                      <a:pt x="87883" y="164606"/>
                      <a:pt x="92533" y="155306"/>
                    </a:cubicBezTo>
                    <a:cubicBezTo>
                      <a:pt x="97183" y="146006"/>
                      <a:pt x="102762" y="137637"/>
                      <a:pt x="109272" y="129267"/>
                    </a:cubicBezTo>
                    <a:cubicBezTo>
                      <a:pt x="115782" y="120897"/>
                      <a:pt x="123222" y="113457"/>
                      <a:pt x="130662" y="107877"/>
                    </a:cubicBezTo>
                    <a:cubicBezTo>
                      <a:pt x="139962" y="100437"/>
                      <a:pt x="149261" y="94858"/>
                      <a:pt x="157631" y="91138"/>
                    </a:cubicBezTo>
                    <a:cubicBezTo>
                      <a:pt x="167861" y="86488"/>
                      <a:pt x="178091" y="82768"/>
                      <a:pt x="188320" y="79978"/>
                    </a:cubicBezTo>
                    <a:cubicBezTo>
                      <a:pt x="199480" y="77188"/>
                      <a:pt x="209710" y="76258"/>
                      <a:pt x="220870" y="76258"/>
                    </a:cubicBezTo>
                    <a:cubicBezTo>
                      <a:pt x="232029" y="76258"/>
                      <a:pt x="242259" y="77188"/>
                      <a:pt x="252489" y="79978"/>
                    </a:cubicBezTo>
                    <a:cubicBezTo>
                      <a:pt x="262718" y="82768"/>
                      <a:pt x="272948" y="85558"/>
                      <a:pt x="283178" y="90208"/>
                    </a:cubicBezTo>
                    <a:cubicBezTo>
                      <a:pt x="292478" y="94858"/>
                      <a:pt x="301778" y="100437"/>
                      <a:pt x="310147" y="106947"/>
                    </a:cubicBezTo>
                    <a:cubicBezTo>
                      <a:pt x="318517" y="113457"/>
                      <a:pt x="325957" y="120897"/>
                      <a:pt x="332467" y="128337"/>
                    </a:cubicBezTo>
                    <a:cubicBezTo>
                      <a:pt x="339907" y="137637"/>
                      <a:pt x="345487" y="146006"/>
                      <a:pt x="350136" y="155306"/>
                    </a:cubicBezTo>
                    <a:cubicBezTo>
                      <a:pt x="354786" y="165536"/>
                      <a:pt x="358506" y="175766"/>
                      <a:pt x="361296" y="185065"/>
                    </a:cubicBezTo>
                    <a:cubicBezTo>
                      <a:pt x="364086" y="196225"/>
                      <a:pt x="365016" y="206455"/>
                      <a:pt x="365946" y="217615"/>
                    </a:cubicBezTo>
                    <a:cubicBezTo>
                      <a:pt x="365946" y="239004"/>
                      <a:pt x="361296" y="261324"/>
                      <a:pt x="352926" y="280853"/>
                    </a:cubicBezTo>
                    <a:cubicBezTo>
                      <a:pt x="348277" y="290153"/>
                      <a:pt x="342697" y="299453"/>
                      <a:pt x="337117" y="306892"/>
                    </a:cubicBezTo>
                    <a:cubicBezTo>
                      <a:pt x="330607" y="316192"/>
                      <a:pt x="322237" y="323632"/>
                      <a:pt x="314797" y="330142"/>
                    </a:cubicBezTo>
                    <a:cubicBezTo>
                      <a:pt x="305498" y="337582"/>
                      <a:pt x="297128" y="343162"/>
                      <a:pt x="287828" y="347811"/>
                    </a:cubicBezTo>
                    <a:cubicBezTo>
                      <a:pt x="277598" y="352461"/>
                      <a:pt x="268298" y="356181"/>
                      <a:pt x="258999" y="358971"/>
                    </a:cubicBezTo>
                    <a:cubicBezTo>
                      <a:pt x="245049" y="358971"/>
                      <a:pt x="232959" y="360831"/>
                      <a:pt x="220870" y="360831"/>
                    </a:cubicBezTo>
                    <a:lnTo>
                      <a:pt x="220870" y="360831"/>
                    </a:lnTo>
                    <a:close/>
                  </a:path>
                </a:pathLst>
              </a:custGeom>
              <a:solidFill>
                <a:srgbClr val="773D00"/>
              </a:solidFill>
              <a:ln w="93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xmlns="" id="{2CFE8EBF-D408-7074-AB57-97C61688C1BB}"/>
                  </a:ext>
                </a:extLst>
              </p:cNvPr>
              <p:cNvSpPr/>
              <p:nvPr/>
            </p:nvSpPr>
            <p:spPr>
              <a:xfrm>
                <a:off x="888766" y="1140325"/>
                <a:ext cx="780908" cy="733752"/>
              </a:xfrm>
              <a:custGeom>
                <a:avLst/>
                <a:gdLst>
                  <a:gd name="connsiteX0" fmla="*/ 532239 w 780908"/>
                  <a:gd name="connsiteY0" fmla="*/ 0 h 733752"/>
                  <a:gd name="connsiteX1" fmla="*/ 492250 w 780908"/>
                  <a:gd name="connsiteY1" fmla="*/ 1860 h 733752"/>
                  <a:gd name="connsiteX2" fmla="*/ 437381 w 780908"/>
                  <a:gd name="connsiteY2" fmla="*/ 4650 h 733752"/>
                  <a:gd name="connsiteX3" fmla="*/ 430871 w 780908"/>
                  <a:gd name="connsiteY3" fmla="*/ 4650 h 733752"/>
                  <a:gd name="connsiteX4" fmla="*/ 410412 w 780908"/>
                  <a:gd name="connsiteY4" fmla="*/ 5580 h 733752"/>
                  <a:gd name="connsiteX5" fmla="*/ 215116 w 780908"/>
                  <a:gd name="connsiteY5" fmla="*/ 21389 h 733752"/>
                  <a:gd name="connsiteX6" fmla="*/ 145368 w 780908"/>
                  <a:gd name="connsiteY6" fmla="*/ 32549 h 733752"/>
                  <a:gd name="connsiteX7" fmla="*/ 111889 w 780908"/>
                  <a:gd name="connsiteY7" fmla="*/ 39989 h 733752"/>
                  <a:gd name="connsiteX8" fmla="*/ 87710 w 780908"/>
                  <a:gd name="connsiteY8" fmla="*/ 47429 h 733752"/>
                  <a:gd name="connsiteX9" fmla="*/ 67250 w 780908"/>
                  <a:gd name="connsiteY9" fmla="*/ 59519 h 733752"/>
                  <a:gd name="connsiteX10" fmla="*/ 53300 w 780908"/>
                  <a:gd name="connsiteY10" fmla="*/ 73468 h 733752"/>
                  <a:gd name="connsiteX11" fmla="*/ 41211 w 780908"/>
                  <a:gd name="connsiteY11" fmla="*/ 93928 h 733752"/>
                  <a:gd name="connsiteX12" fmla="*/ 30051 w 780908"/>
                  <a:gd name="connsiteY12" fmla="*/ 140427 h 733752"/>
                  <a:gd name="connsiteX13" fmla="*/ 26331 w 780908"/>
                  <a:gd name="connsiteY13" fmla="*/ 184135 h 733752"/>
                  <a:gd name="connsiteX14" fmla="*/ 26331 w 780908"/>
                  <a:gd name="connsiteY14" fmla="*/ 185065 h 733752"/>
                  <a:gd name="connsiteX15" fmla="*/ 25401 w 780908"/>
                  <a:gd name="connsiteY15" fmla="*/ 194365 h 733752"/>
                  <a:gd name="connsiteX16" fmla="*/ 22611 w 780908"/>
                  <a:gd name="connsiteY16" fmla="*/ 230634 h 733752"/>
                  <a:gd name="connsiteX17" fmla="*/ 22611 w 780908"/>
                  <a:gd name="connsiteY17" fmla="*/ 231564 h 733752"/>
                  <a:gd name="connsiteX18" fmla="*/ 18891 w 780908"/>
                  <a:gd name="connsiteY18" fmla="*/ 278063 h 733752"/>
                  <a:gd name="connsiteX19" fmla="*/ 8662 w 780908"/>
                  <a:gd name="connsiteY19" fmla="*/ 456619 h 733752"/>
                  <a:gd name="connsiteX20" fmla="*/ 3082 w 780908"/>
                  <a:gd name="connsiteY20" fmla="*/ 465919 h 733752"/>
                  <a:gd name="connsiteX21" fmla="*/ 1222 w 780908"/>
                  <a:gd name="connsiteY21" fmla="*/ 488238 h 733752"/>
                  <a:gd name="connsiteX22" fmla="*/ 3082 w 780908"/>
                  <a:gd name="connsiteY22" fmla="*/ 586816 h 733752"/>
                  <a:gd name="connsiteX23" fmla="*/ 17961 w 780908"/>
                  <a:gd name="connsiteY23" fmla="*/ 646334 h 733752"/>
                  <a:gd name="connsiteX24" fmla="*/ 35631 w 780908"/>
                  <a:gd name="connsiteY24" fmla="*/ 677023 h 733752"/>
                  <a:gd name="connsiteX25" fmla="*/ 56090 w 780908"/>
                  <a:gd name="connsiteY25" fmla="*/ 697483 h 733752"/>
                  <a:gd name="connsiteX26" fmla="*/ 81200 w 780908"/>
                  <a:gd name="connsiteY26" fmla="*/ 711433 h 733752"/>
                  <a:gd name="connsiteX27" fmla="*/ 115609 w 780908"/>
                  <a:gd name="connsiteY27" fmla="*/ 721662 h 733752"/>
                  <a:gd name="connsiteX28" fmla="*/ 156528 w 780908"/>
                  <a:gd name="connsiteY28" fmla="*/ 729102 h 733752"/>
                  <a:gd name="connsiteX29" fmla="*/ 232786 w 780908"/>
                  <a:gd name="connsiteY29" fmla="*/ 733752 h 733752"/>
                  <a:gd name="connsiteX30" fmla="*/ 284865 w 780908"/>
                  <a:gd name="connsiteY30" fmla="*/ 731892 h 733752"/>
                  <a:gd name="connsiteX31" fmla="*/ 413202 w 780908"/>
                  <a:gd name="connsiteY31" fmla="*/ 719802 h 733752"/>
                  <a:gd name="connsiteX32" fmla="*/ 460630 w 780908"/>
                  <a:gd name="connsiteY32" fmla="*/ 714222 h 733752"/>
                  <a:gd name="connsiteX33" fmla="*/ 509919 w 780908"/>
                  <a:gd name="connsiteY33" fmla="*/ 709573 h 733752"/>
                  <a:gd name="connsiteX34" fmla="*/ 510849 w 780908"/>
                  <a:gd name="connsiteY34" fmla="*/ 709573 h 733752"/>
                  <a:gd name="connsiteX35" fmla="*/ 583387 w 780908"/>
                  <a:gd name="connsiteY35" fmla="*/ 702133 h 733752"/>
                  <a:gd name="connsiteX36" fmla="*/ 584317 w 780908"/>
                  <a:gd name="connsiteY36" fmla="*/ 702133 h 733752"/>
                  <a:gd name="connsiteX37" fmla="*/ 586177 w 780908"/>
                  <a:gd name="connsiteY37" fmla="*/ 702133 h 733752"/>
                  <a:gd name="connsiteX38" fmla="*/ 686615 w 780908"/>
                  <a:gd name="connsiteY38" fmla="*/ 677023 h 733752"/>
                  <a:gd name="connsiteX39" fmla="*/ 728464 w 780908"/>
                  <a:gd name="connsiteY39" fmla="*/ 653774 h 733752"/>
                  <a:gd name="connsiteX40" fmla="*/ 752643 w 780908"/>
                  <a:gd name="connsiteY40" fmla="*/ 629595 h 733752"/>
                  <a:gd name="connsiteX41" fmla="*/ 769383 w 780908"/>
                  <a:gd name="connsiteY41" fmla="*/ 600765 h 733752"/>
                  <a:gd name="connsiteX42" fmla="*/ 779613 w 780908"/>
                  <a:gd name="connsiteY42" fmla="*/ 564496 h 733752"/>
                  <a:gd name="connsiteX43" fmla="*/ 778683 w 780908"/>
                  <a:gd name="connsiteY43" fmla="*/ 507768 h 733752"/>
                  <a:gd name="connsiteX44" fmla="*/ 753573 w 780908"/>
                  <a:gd name="connsiteY44" fmla="*/ 411980 h 733752"/>
                  <a:gd name="connsiteX45" fmla="*/ 741484 w 780908"/>
                  <a:gd name="connsiteY45" fmla="*/ 377571 h 733752"/>
                  <a:gd name="connsiteX46" fmla="*/ 740554 w 780908"/>
                  <a:gd name="connsiteY46" fmla="*/ 374781 h 733752"/>
                  <a:gd name="connsiteX47" fmla="*/ 725674 w 780908"/>
                  <a:gd name="connsiteY47" fmla="*/ 331072 h 733752"/>
                  <a:gd name="connsiteX48" fmla="*/ 706144 w 780908"/>
                  <a:gd name="connsiteY48" fmla="*/ 262254 h 733752"/>
                  <a:gd name="connsiteX49" fmla="*/ 704284 w 780908"/>
                  <a:gd name="connsiteY49" fmla="*/ 254814 h 733752"/>
                  <a:gd name="connsiteX50" fmla="*/ 703354 w 780908"/>
                  <a:gd name="connsiteY50" fmla="*/ 251094 h 733752"/>
                  <a:gd name="connsiteX51" fmla="*/ 654996 w 780908"/>
                  <a:gd name="connsiteY51" fmla="*/ 94858 h 733752"/>
                  <a:gd name="connsiteX52" fmla="*/ 638256 w 780908"/>
                  <a:gd name="connsiteY52" fmla="*/ 59519 h 733752"/>
                  <a:gd name="connsiteX53" fmla="*/ 619657 w 780908"/>
                  <a:gd name="connsiteY53" fmla="*/ 29759 h 733752"/>
                  <a:gd name="connsiteX54" fmla="*/ 607567 w 780908"/>
                  <a:gd name="connsiteY54" fmla="*/ 17670 h 733752"/>
                  <a:gd name="connsiteX55" fmla="*/ 590827 w 780908"/>
                  <a:gd name="connsiteY55" fmla="*/ 8370 h 733752"/>
                  <a:gd name="connsiteX56" fmla="*/ 561068 w 780908"/>
                  <a:gd name="connsiteY56" fmla="*/ 930 h 733752"/>
                  <a:gd name="connsiteX57" fmla="*/ 532239 w 780908"/>
                  <a:gd name="connsiteY57" fmla="*/ 0 h 733752"/>
                  <a:gd name="connsiteX58" fmla="*/ 532239 w 780908"/>
                  <a:gd name="connsiteY58" fmla="*/ 0 h 733752"/>
                  <a:gd name="connsiteX59" fmla="*/ 387162 w 780908"/>
                  <a:gd name="connsiteY59" fmla="*/ 644474 h 733752"/>
                  <a:gd name="connsiteX60" fmla="*/ 347173 w 780908"/>
                  <a:gd name="connsiteY60" fmla="*/ 640754 h 733752"/>
                  <a:gd name="connsiteX61" fmla="*/ 209537 w 780908"/>
                  <a:gd name="connsiteY61" fmla="*/ 564496 h 733752"/>
                  <a:gd name="connsiteX62" fmla="*/ 167688 w 780908"/>
                  <a:gd name="connsiteY62" fmla="*/ 497538 h 733752"/>
                  <a:gd name="connsiteX63" fmla="*/ 150948 w 780908"/>
                  <a:gd name="connsiteY63" fmla="*/ 418490 h 733752"/>
                  <a:gd name="connsiteX64" fmla="*/ 152808 w 780908"/>
                  <a:gd name="connsiteY64" fmla="*/ 378501 h 733752"/>
                  <a:gd name="connsiteX65" fmla="*/ 161178 w 780908"/>
                  <a:gd name="connsiteY65" fmla="*/ 338512 h 733752"/>
                  <a:gd name="connsiteX66" fmla="*/ 195587 w 780908"/>
                  <a:gd name="connsiteY66" fmla="*/ 266903 h 733752"/>
                  <a:gd name="connsiteX67" fmla="*/ 253246 w 780908"/>
                  <a:gd name="connsiteY67" fmla="*/ 210175 h 733752"/>
                  <a:gd name="connsiteX68" fmla="*/ 326714 w 780908"/>
                  <a:gd name="connsiteY68" fmla="*/ 175766 h 733752"/>
                  <a:gd name="connsiteX69" fmla="*/ 388092 w 780908"/>
                  <a:gd name="connsiteY69" fmla="*/ 167396 h 733752"/>
                  <a:gd name="connsiteX70" fmla="*/ 408552 w 780908"/>
                  <a:gd name="connsiteY70" fmla="*/ 168326 h 733752"/>
                  <a:gd name="connsiteX71" fmla="*/ 450401 w 780908"/>
                  <a:gd name="connsiteY71" fmla="*/ 175766 h 733752"/>
                  <a:gd name="connsiteX72" fmla="*/ 489460 w 780908"/>
                  <a:gd name="connsiteY72" fmla="*/ 189715 h 733752"/>
                  <a:gd name="connsiteX73" fmla="*/ 523869 w 780908"/>
                  <a:gd name="connsiteY73" fmla="*/ 210175 h 733752"/>
                  <a:gd name="connsiteX74" fmla="*/ 555488 w 780908"/>
                  <a:gd name="connsiteY74" fmla="*/ 236214 h 733752"/>
                  <a:gd name="connsiteX75" fmla="*/ 601987 w 780908"/>
                  <a:gd name="connsiteY75" fmla="*/ 300383 h 733752"/>
                  <a:gd name="connsiteX76" fmla="*/ 616867 w 780908"/>
                  <a:gd name="connsiteY76" fmla="*/ 337582 h 733752"/>
                  <a:gd name="connsiteX77" fmla="*/ 625236 w 780908"/>
                  <a:gd name="connsiteY77" fmla="*/ 378501 h 733752"/>
                  <a:gd name="connsiteX78" fmla="*/ 620587 w 780908"/>
                  <a:gd name="connsiteY78" fmla="*/ 459409 h 733752"/>
                  <a:gd name="connsiteX79" fmla="*/ 590827 w 780908"/>
                  <a:gd name="connsiteY79" fmla="*/ 531017 h 733752"/>
                  <a:gd name="connsiteX80" fmla="*/ 569438 w 780908"/>
                  <a:gd name="connsiteY80" fmla="*/ 559846 h 733752"/>
                  <a:gd name="connsiteX81" fmla="*/ 508059 w 780908"/>
                  <a:gd name="connsiteY81" fmla="*/ 611925 h 733752"/>
                  <a:gd name="connsiteX82" fmla="*/ 431801 w 780908"/>
                  <a:gd name="connsiteY82" fmla="*/ 640754 h 733752"/>
                  <a:gd name="connsiteX83" fmla="*/ 387162 w 780908"/>
                  <a:gd name="connsiteY83" fmla="*/ 644474 h 733752"/>
                  <a:gd name="connsiteX84" fmla="*/ 387162 w 780908"/>
                  <a:gd name="connsiteY84" fmla="*/ 644474 h 733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780908" h="733752">
                    <a:moveTo>
                      <a:pt x="532239" y="0"/>
                    </a:moveTo>
                    <a:cubicBezTo>
                      <a:pt x="519219" y="0"/>
                      <a:pt x="507129" y="930"/>
                      <a:pt x="492250" y="1860"/>
                    </a:cubicBezTo>
                    <a:cubicBezTo>
                      <a:pt x="473650" y="2790"/>
                      <a:pt x="455051" y="3720"/>
                      <a:pt x="437381" y="4650"/>
                    </a:cubicBezTo>
                    <a:lnTo>
                      <a:pt x="430871" y="4650"/>
                    </a:lnTo>
                    <a:cubicBezTo>
                      <a:pt x="424361" y="4650"/>
                      <a:pt x="416921" y="5580"/>
                      <a:pt x="410412" y="5580"/>
                    </a:cubicBezTo>
                    <a:cubicBezTo>
                      <a:pt x="334154" y="9300"/>
                      <a:pt x="271845" y="13950"/>
                      <a:pt x="215116" y="21389"/>
                    </a:cubicBezTo>
                    <a:cubicBezTo>
                      <a:pt x="190007" y="25109"/>
                      <a:pt x="166758" y="28829"/>
                      <a:pt x="145368" y="32549"/>
                    </a:cubicBezTo>
                    <a:cubicBezTo>
                      <a:pt x="134208" y="34409"/>
                      <a:pt x="123049" y="37199"/>
                      <a:pt x="111889" y="39989"/>
                    </a:cubicBezTo>
                    <a:cubicBezTo>
                      <a:pt x="103519" y="41849"/>
                      <a:pt x="95149" y="44639"/>
                      <a:pt x="87710" y="47429"/>
                    </a:cubicBezTo>
                    <a:cubicBezTo>
                      <a:pt x="80270" y="51149"/>
                      <a:pt x="72830" y="54869"/>
                      <a:pt x="67250" y="59519"/>
                    </a:cubicBezTo>
                    <a:cubicBezTo>
                      <a:pt x="62600" y="63238"/>
                      <a:pt x="57950" y="67888"/>
                      <a:pt x="53300" y="73468"/>
                    </a:cubicBezTo>
                    <a:cubicBezTo>
                      <a:pt x="48651" y="79978"/>
                      <a:pt x="44931" y="86488"/>
                      <a:pt x="41211" y="93928"/>
                    </a:cubicBezTo>
                    <a:cubicBezTo>
                      <a:pt x="36561" y="106947"/>
                      <a:pt x="32841" y="121827"/>
                      <a:pt x="30051" y="140427"/>
                    </a:cubicBezTo>
                    <a:cubicBezTo>
                      <a:pt x="28191" y="155306"/>
                      <a:pt x="27261" y="170186"/>
                      <a:pt x="26331" y="184135"/>
                    </a:cubicBezTo>
                    <a:lnTo>
                      <a:pt x="26331" y="185065"/>
                    </a:lnTo>
                    <a:lnTo>
                      <a:pt x="25401" y="194365"/>
                    </a:lnTo>
                    <a:cubicBezTo>
                      <a:pt x="24471" y="206455"/>
                      <a:pt x="23541" y="218545"/>
                      <a:pt x="22611" y="230634"/>
                    </a:cubicBezTo>
                    <a:lnTo>
                      <a:pt x="22611" y="231564"/>
                    </a:lnTo>
                    <a:cubicBezTo>
                      <a:pt x="21681" y="247374"/>
                      <a:pt x="19821" y="262254"/>
                      <a:pt x="18891" y="278063"/>
                    </a:cubicBezTo>
                    <a:cubicBezTo>
                      <a:pt x="15171" y="331072"/>
                      <a:pt x="10521" y="393380"/>
                      <a:pt x="8662" y="456619"/>
                    </a:cubicBezTo>
                    <a:cubicBezTo>
                      <a:pt x="8662" y="460339"/>
                      <a:pt x="6802" y="464059"/>
                      <a:pt x="3082" y="465919"/>
                    </a:cubicBezTo>
                    <a:cubicBezTo>
                      <a:pt x="2152" y="473358"/>
                      <a:pt x="2152" y="480798"/>
                      <a:pt x="1222" y="488238"/>
                    </a:cubicBezTo>
                    <a:cubicBezTo>
                      <a:pt x="-638" y="528227"/>
                      <a:pt x="-638" y="557986"/>
                      <a:pt x="3082" y="586816"/>
                    </a:cubicBezTo>
                    <a:cubicBezTo>
                      <a:pt x="5872" y="609135"/>
                      <a:pt x="11452" y="628665"/>
                      <a:pt x="17961" y="646334"/>
                    </a:cubicBezTo>
                    <a:cubicBezTo>
                      <a:pt x="22611" y="657494"/>
                      <a:pt x="28191" y="667724"/>
                      <a:pt x="35631" y="677023"/>
                    </a:cubicBezTo>
                    <a:cubicBezTo>
                      <a:pt x="41211" y="684463"/>
                      <a:pt x="48651" y="690973"/>
                      <a:pt x="56090" y="697483"/>
                    </a:cubicBezTo>
                    <a:cubicBezTo>
                      <a:pt x="63530" y="703063"/>
                      <a:pt x="71900" y="707713"/>
                      <a:pt x="81200" y="711433"/>
                    </a:cubicBezTo>
                    <a:cubicBezTo>
                      <a:pt x="93289" y="716082"/>
                      <a:pt x="106309" y="719802"/>
                      <a:pt x="115609" y="721662"/>
                    </a:cubicBezTo>
                    <a:cubicBezTo>
                      <a:pt x="128629" y="724452"/>
                      <a:pt x="142578" y="727242"/>
                      <a:pt x="156528" y="729102"/>
                    </a:cubicBezTo>
                    <a:cubicBezTo>
                      <a:pt x="180707" y="731892"/>
                      <a:pt x="204887" y="733752"/>
                      <a:pt x="232786" y="733752"/>
                    </a:cubicBezTo>
                    <a:cubicBezTo>
                      <a:pt x="248596" y="733752"/>
                      <a:pt x="266265" y="732822"/>
                      <a:pt x="284865" y="731892"/>
                    </a:cubicBezTo>
                    <a:cubicBezTo>
                      <a:pt x="327644" y="729102"/>
                      <a:pt x="371353" y="724452"/>
                      <a:pt x="413202" y="719802"/>
                    </a:cubicBezTo>
                    <a:cubicBezTo>
                      <a:pt x="429011" y="717942"/>
                      <a:pt x="444821" y="716082"/>
                      <a:pt x="460630" y="714222"/>
                    </a:cubicBezTo>
                    <a:cubicBezTo>
                      <a:pt x="477370" y="712363"/>
                      <a:pt x="495040" y="710503"/>
                      <a:pt x="509919" y="709573"/>
                    </a:cubicBezTo>
                    <a:lnTo>
                      <a:pt x="510849" y="709573"/>
                    </a:lnTo>
                    <a:cubicBezTo>
                      <a:pt x="535029" y="707713"/>
                      <a:pt x="559208" y="705853"/>
                      <a:pt x="583387" y="702133"/>
                    </a:cubicBezTo>
                    <a:lnTo>
                      <a:pt x="584317" y="702133"/>
                    </a:lnTo>
                    <a:lnTo>
                      <a:pt x="586177" y="702133"/>
                    </a:lnTo>
                    <a:cubicBezTo>
                      <a:pt x="628026" y="696553"/>
                      <a:pt x="658716" y="689113"/>
                      <a:pt x="686615" y="677023"/>
                    </a:cubicBezTo>
                    <a:cubicBezTo>
                      <a:pt x="702425" y="670514"/>
                      <a:pt x="716374" y="662144"/>
                      <a:pt x="728464" y="653774"/>
                    </a:cubicBezTo>
                    <a:cubicBezTo>
                      <a:pt x="737764" y="646334"/>
                      <a:pt x="746133" y="637964"/>
                      <a:pt x="752643" y="629595"/>
                    </a:cubicBezTo>
                    <a:cubicBezTo>
                      <a:pt x="759153" y="621225"/>
                      <a:pt x="764733" y="610995"/>
                      <a:pt x="769383" y="600765"/>
                    </a:cubicBezTo>
                    <a:cubicBezTo>
                      <a:pt x="774033" y="589606"/>
                      <a:pt x="776823" y="577516"/>
                      <a:pt x="779613" y="564496"/>
                    </a:cubicBezTo>
                    <a:cubicBezTo>
                      <a:pt x="781473" y="546827"/>
                      <a:pt x="781473" y="529157"/>
                      <a:pt x="778683" y="507768"/>
                    </a:cubicBezTo>
                    <a:cubicBezTo>
                      <a:pt x="774033" y="472428"/>
                      <a:pt x="762873" y="439879"/>
                      <a:pt x="753573" y="411980"/>
                    </a:cubicBezTo>
                    <a:cubicBezTo>
                      <a:pt x="749853" y="400820"/>
                      <a:pt x="745203" y="388730"/>
                      <a:pt x="741484" y="377571"/>
                    </a:cubicBezTo>
                    <a:lnTo>
                      <a:pt x="740554" y="374781"/>
                    </a:lnTo>
                    <a:cubicBezTo>
                      <a:pt x="735904" y="360831"/>
                      <a:pt x="730324" y="345952"/>
                      <a:pt x="725674" y="331072"/>
                    </a:cubicBezTo>
                    <a:cubicBezTo>
                      <a:pt x="718234" y="307822"/>
                      <a:pt x="711724" y="284573"/>
                      <a:pt x="706144" y="262254"/>
                    </a:cubicBezTo>
                    <a:lnTo>
                      <a:pt x="704284" y="254814"/>
                    </a:lnTo>
                    <a:lnTo>
                      <a:pt x="703354" y="251094"/>
                    </a:lnTo>
                    <a:cubicBezTo>
                      <a:pt x="690335" y="199015"/>
                      <a:pt x="676385" y="145076"/>
                      <a:pt x="654996" y="94858"/>
                    </a:cubicBezTo>
                    <a:cubicBezTo>
                      <a:pt x="649416" y="81838"/>
                      <a:pt x="643836" y="70678"/>
                      <a:pt x="638256" y="59519"/>
                    </a:cubicBezTo>
                    <a:cubicBezTo>
                      <a:pt x="632676" y="49289"/>
                      <a:pt x="627096" y="39059"/>
                      <a:pt x="619657" y="29759"/>
                    </a:cubicBezTo>
                    <a:cubicBezTo>
                      <a:pt x="615937" y="25109"/>
                      <a:pt x="612217" y="21389"/>
                      <a:pt x="607567" y="17670"/>
                    </a:cubicBezTo>
                    <a:cubicBezTo>
                      <a:pt x="602917" y="13950"/>
                      <a:pt x="597337" y="11160"/>
                      <a:pt x="590827" y="8370"/>
                    </a:cubicBezTo>
                    <a:cubicBezTo>
                      <a:pt x="581528" y="4650"/>
                      <a:pt x="572228" y="2790"/>
                      <a:pt x="561068" y="930"/>
                    </a:cubicBezTo>
                    <a:cubicBezTo>
                      <a:pt x="553628" y="930"/>
                      <a:pt x="543398" y="0"/>
                      <a:pt x="532239" y="0"/>
                    </a:cubicBezTo>
                    <a:lnTo>
                      <a:pt x="532239" y="0"/>
                    </a:lnTo>
                    <a:close/>
                    <a:moveTo>
                      <a:pt x="387162" y="644474"/>
                    </a:moveTo>
                    <a:cubicBezTo>
                      <a:pt x="374143" y="644474"/>
                      <a:pt x="360193" y="643544"/>
                      <a:pt x="347173" y="640754"/>
                    </a:cubicBezTo>
                    <a:cubicBezTo>
                      <a:pt x="294165" y="631455"/>
                      <a:pt x="244876" y="604485"/>
                      <a:pt x="209537" y="564496"/>
                    </a:cubicBezTo>
                    <a:cubicBezTo>
                      <a:pt x="191867" y="544037"/>
                      <a:pt x="176987" y="521717"/>
                      <a:pt x="167688" y="497538"/>
                    </a:cubicBezTo>
                    <a:cubicBezTo>
                      <a:pt x="157458" y="472428"/>
                      <a:pt x="151878" y="445459"/>
                      <a:pt x="150948" y="418490"/>
                    </a:cubicBezTo>
                    <a:cubicBezTo>
                      <a:pt x="150018" y="404540"/>
                      <a:pt x="150948" y="391520"/>
                      <a:pt x="152808" y="378501"/>
                    </a:cubicBezTo>
                    <a:cubicBezTo>
                      <a:pt x="154668" y="363621"/>
                      <a:pt x="157458" y="350601"/>
                      <a:pt x="161178" y="338512"/>
                    </a:cubicBezTo>
                    <a:cubicBezTo>
                      <a:pt x="169548" y="311542"/>
                      <a:pt x="180707" y="287363"/>
                      <a:pt x="195587" y="266903"/>
                    </a:cubicBezTo>
                    <a:cubicBezTo>
                      <a:pt x="212327" y="244584"/>
                      <a:pt x="231856" y="225054"/>
                      <a:pt x="253246" y="210175"/>
                    </a:cubicBezTo>
                    <a:cubicBezTo>
                      <a:pt x="276495" y="194365"/>
                      <a:pt x="300674" y="183205"/>
                      <a:pt x="326714" y="175766"/>
                    </a:cubicBezTo>
                    <a:cubicBezTo>
                      <a:pt x="347173" y="170186"/>
                      <a:pt x="367633" y="167396"/>
                      <a:pt x="388092" y="167396"/>
                    </a:cubicBezTo>
                    <a:cubicBezTo>
                      <a:pt x="394602" y="167396"/>
                      <a:pt x="402042" y="167396"/>
                      <a:pt x="408552" y="168326"/>
                    </a:cubicBezTo>
                    <a:cubicBezTo>
                      <a:pt x="424361" y="169256"/>
                      <a:pt x="437381" y="172046"/>
                      <a:pt x="450401" y="175766"/>
                    </a:cubicBezTo>
                    <a:cubicBezTo>
                      <a:pt x="463420" y="179486"/>
                      <a:pt x="476440" y="184135"/>
                      <a:pt x="489460" y="189715"/>
                    </a:cubicBezTo>
                    <a:cubicBezTo>
                      <a:pt x="502479" y="195295"/>
                      <a:pt x="513639" y="202735"/>
                      <a:pt x="523869" y="210175"/>
                    </a:cubicBezTo>
                    <a:cubicBezTo>
                      <a:pt x="535959" y="218545"/>
                      <a:pt x="546188" y="226914"/>
                      <a:pt x="555488" y="236214"/>
                    </a:cubicBezTo>
                    <a:cubicBezTo>
                      <a:pt x="575018" y="255744"/>
                      <a:pt x="589897" y="277133"/>
                      <a:pt x="601987" y="300383"/>
                    </a:cubicBezTo>
                    <a:cubicBezTo>
                      <a:pt x="608497" y="313402"/>
                      <a:pt x="613147" y="325492"/>
                      <a:pt x="616867" y="337582"/>
                    </a:cubicBezTo>
                    <a:cubicBezTo>
                      <a:pt x="620587" y="350601"/>
                      <a:pt x="623377" y="364551"/>
                      <a:pt x="625236" y="378501"/>
                    </a:cubicBezTo>
                    <a:cubicBezTo>
                      <a:pt x="628026" y="405470"/>
                      <a:pt x="627096" y="432439"/>
                      <a:pt x="620587" y="459409"/>
                    </a:cubicBezTo>
                    <a:cubicBezTo>
                      <a:pt x="615007" y="484518"/>
                      <a:pt x="604777" y="509627"/>
                      <a:pt x="590827" y="531017"/>
                    </a:cubicBezTo>
                    <a:cubicBezTo>
                      <a:pt x="584317" y="541247"/>
                      <a:pt x="577808" y="550547"/>
                      <a:pt x="569438" y="559846"/>
                    </a:cubicBezTo>
                    <a:cubicBezTo>
                      <a:pt x="551768" y="580306"/>
                      <a:pt x="530379" y="597975"/>
                      <a:pt x="508059" y="611925"/>
                    </a:cubicBezTo>
                    <a:cubicBezTo>
                      <a:pt x="483880" y="625875"/>
                      <a:pt x="457841" y="636104"/>
                      <a:pt x="431801" y="640754"/>
                    </a:cubicBezTo>
                    <a:cubicBezTo>
                      <a:pt x="416921" y="642614"/>
                      <a:pt x="402042" y="644474"/>
                      <a:pt x="387162" y="644474"/>
                    </a:cubicBezTo>
                    <a:lnTo>
                      <a:pt x="387162" y="644474"/>
                    </a:lnTo>
                    <a:close/>
                  </a:path>
                </a:pathLst>
              </a:custGeom>
              <a:solidFill>
                <a:srgbClr val="FFAA7F"/>
              </a:solidFill>
              <a:ln w="93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xmlns="" id="{3C3471E2-7CC5-333C-9EE8-193EA5D00D36}"/>
                  </a:ext>
                </a:extLst>
              </p:cNvPr>
              <p:cNvSpPr/>
              <p:nvPr/>
            </p:nvSpPr>
            <p:spPr>
              <a:xfrm>
                <a:off x="943926" y="1242623"/>
                <a:ext cx="71899" cy="265973"/>
              </a:xfrm>
              <a:custGeom>
                <a:avLst/>
                <a:gdLst>
                  <a:gd name="connsiteX0" fmla="*/ 68818 w 71899"/>
                  <a:gd name="connsiteY0" fmla="*/ 10230 h 265973"/>
                  <a:gd name="connsiteX1" fmla="*/ 56729 w 71899"/>
                  <a:gd name="connsiteY1" fmla="*/ 930 h 265973"/>
                  <a:gd name="connsiteX2" fmla="*/ 51149 w 71899"/>
                  <a:gd name="connsiteY2" fmla="*/ 0 h 265973"/>
                  <a:gd name="connsiteX3" fmla="*/ 40919 w 71899"/>
                  <a:gd name="connsiteY3" fmla="*/ 2790 h 265973"/>
                  <a:gd name="connsiteX4" fmla="*/ 31619 w 71899"/>
                  <a:gd name="connsiteY4" fmla="*/ 14880 h 265973"/>
                  <a:gd name="connsiteX5" fmla="*/ 26039 w 71899"/>
                  <a:gd name="connsiteY5" fmla="*/ 45569 h 265973"/>
                  <a:gd name="connsiteX6" fmla="*/ 20459 w 71899"/>
                  <a:gd name="connsiteY6" fmla="*/ 81838 h 265973"/>
                  <a:gd name="connsiteX7" fmla="*/ 17670 w 71899"/>
                  <a:gd name="connsiteY7" fmla="*/ 112527 h 265973"/>
                  <a:gd name="connsiteX8" fmla="*/ 21390 w 71899"/>
                  <a:gd name="connsiteY8" fmla="*/ 147866 h 265973"/>
                  <a:gd name="connsiteX9" fmla="*/ 32549 w 71899"/>
                  <a:gd name="connsiteY9" fmla="*/ 159026 h 265973"/>
                  <a:gd name="connsiteX10" fmla="*/ 51149 w 71899"/>
                  <a:gd name="connsiteY10" fmla="*/ 151586 h 265973"/>
                  <a:gd name="connsiteX11" fmla="*/ 56729 w 71899"/>
                  <a:gd name="connsiteY11" fmla="*/ 138567 h 265973"/>
                  <a:gd name="connsiteX12" fmla="*/ 60449 w 71899"/>
                  <a:gd name="connsiteY12" fmla="*/ 121827 h 265973"/>
                  <a:gd name="connsiteX13" fmla="*/ 64168 w 71899"/>
                  <a:gd name="connsiteY13" fmla="*/ 88348 h 265973"/>
                  <a:gd name="connsiteX14" fmla="*/ 69748 w 71899"/>
                  <a:gd name="connsiteY14" fmla="*/ 30689 h 265973"/>
                  <a:gd name="connsiteX15" fmla="*/ 70678 w 71899"/>
                  <a:gd name="connsiteY15" fmla="*/ 25109 h 265973"/>
                  <a:gd name="connsiteX16" fmla="*/ 68818 w 71899"/>
                  <a:gd name="connsiteY16" fmla="*/ 10230 h 265973"/>
                  <a:gd name="connsiteX17" fmla="*/ 22319 w 71899"/>
                  <a:gd name="connsiteY17" fmla="*/ 196225 h 265973"/>
                  <a:gd name="connsiteX18" fmla="*/ 0 w 71899"/>
                  <a:gd name="connsiteY18" fmla="*/ 218545 h 265973"/>
                  <a:gd name="connsiteX19" fmla="*/ 0 w 71899"/>
                  <a:gd name="connsiteY19" fmla="*/ 232494 h 265973"/>
                  <a:gd name="connsiteX20" fmla="*/ 0 w 71899"/>
                  <a:gd name="connsiteY20" fmla="*/ 238074 h 265973"/>
                  <a:gd name="connsiteX21" fmla="*/ 930 w 71899"/>
                  <a:gd name="connsiteY21" fmla="*/ 250164 h 265973"/>
                  <a:gd name="connsiteX22" fmla="*/ 6510 w 71899"/>
                  <a:gd name="connsiteY22" fmla="*/ 259464 h 265973"/>
                  <a:gd name="connsiteX23" fmla="*/ 22319 w 71899"/>
                  <a:gd name="connsiteY23" fmla="*/ 265973 h 265973"/>
                  <a:gd name="connsiteX24" fmla="*/ 43709 w 71899"/>
                  <a:gd name="connsiteY24" fmla="*/ 250164 h 265973"/>
                  <a:gd name="connsiteX25" fmla="*/ 44639 w 71899"/>
                  <a:gd name="connsiteY25" fmla="*/ 218545 h 265973"/>
                  <a:gd name="connsiteX26" fmla="*/ 22319 w 71899"/>
                  <a:gd name="connsiteY26" fmla="*/ 196225 h 265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1899" h="265973">
                    <a:moveTo>
                      <a:pt x="68818" y="10230"/>
                    </a:moveTo>
                    <a:cubicBezTo>
                      <a:pt x="66028" y="5580"/>
                      <a:pt x="62308" y="2790"/>
                      <a:pt x="56729" y="930"/>
                    </a:cubicBezTo>
                    <a:cubicBezTo>
                      <a:pt x="54869" y="0"/>
                      <a:pt x="53009" y="0"/>
                      <a:pt x="51149" y="0"/>
                    </a:cubicBezTo>
                    <a:cubicBezTo>
                      <a:pt x="47429" y="0"/>
                      <a:pt x="43709" y="930"/>
                      <a:pt x="40919" y="2790"/>
                    </a:cubicBezTo>
                    <a:cubicBezTo>
                      <a:pt x="37199" y="5580"/>
                      <a:pt x="32549" y="10230"/>
                      <a:pt x="31619" y="14880"/>
                    </a:cubicBezTo>
                    <a:cubicBezTo>
                      <a:pt x="29759" y="25109"/>
                      <a:pt x="26969" y="35339"/>
                      <a:pt x="26039" y="45569"/>
                    </a:cubicBezTo>
                    <a:cubicBezTo>
                      <a:pt x="24179" y="57659"/>
                      <a:pt x="22319" y="69748"/>
                      <a:pt x="20459" y="81838"/>
                    </a:cubicBezTo>
                    <a:cubicBezTo>
                      <a:pt x="19530" y="92068"/>
                      <a:pt x="17670" y="102297"/>
                      <a:pt x="17670" y="112527"/>
                    </a:cubicBezTo>
                    <a:cubicBezTo>
                      <a:pt x="16740" y="124617"/>
                      <a:pt x="17670" y="136707"/>
                      <a:pt x="21390" y="147866"/>
                    </a:cubicBezTo>
                    <a:cubicBezTo>
                      <a:pt x="23249" y="153446"/>
                      <a:pt x="26969" y="158096"/>
                      <a:pt x="32549" y="159026"/>
                    </a:cubicBezTo>
                    <a:cubicBezTo>
                      <a:pt x="39059" y="160886"/>
                      <a:pt x="47429" y="158096"/>
                      <a:pt x="51149" y="151586"/>
                    </a:cubicBezTo>
                    <a:cubicBezTo>
                      <a:pt x="53009" y="146936"/>
                      <a:pt x="55799" y="143217"/>
                      <a:pt x="56729" y="138567"/>
                    </a:cubicBezTo>
                    <a:cubicBezTo>
                      <a:pt x="58589" y="132987"/>
                      <a:pt x="59519" y="127407"/>
                      <a:pt x="60449" y="121827"/>
                    </a:cubicBezTo>
                    <a:cubicBezTo>
                      <a:pt x="62308" y="110667"/>
                      <a:pt x="63238" y="99508"/>
                      <a:pt x="64168" y="88348"/>
                    </a:cubicBezTo>
                    <a:cubicBezTo>
                      <a:pt x="66028" y="68818"/>
                      <a:pt x="66958" y="49289"/>
                      <a:pt x="69748" y="30689"/>
                    </a:cubicBezTo>
                    <a:cubicBezTo>
                      <a:pt x="69748" y="28829"/>
                      <a:pt x="70678" y="26969"/>
                      <a:pt x="70678" y="25109"/>
                    </a:cubicBezTo>
                    <a:cubicBezTo>
                      <a:pt x="72538" y="20459"/>
                      <a:pt x="72538" y="15810"/>
                      <a:pt x="68818" y="10230"/>
                    </a:cubicBezTo>
                    <a:close/>
                    <a:moveTo>
                      <a:pt x="22319" y="196225"/>
                    </a:moveTo>
                    <a:cubicBezTo>
                      <a:pt x="10230" y="196225"/>
                      <a:pt x="0" y="206455"/>
                      <a:pt x="0" y="218545"/>
                    </a:cubicBezTo>
                    <a:cubicBezTo>
                      <a:pt x="0" y="223195"/>
                      <a:pt x="0" y="227844"/>
                      <a:pt x="0" y="232494"/>
                    </a:cubicBezTo>
                    <a:cubicBezTo>
                      <a:pt x="0" y="234354"/>
                      <a:pt x="0" y="236214"/>
                      <a:pt x="0" y="238074"/>
                    </a:cubicBezTo>
                    <a:cubicBezTo>
                      <a:pt x="0" y="241794"/>
                      <a:pt x="930" y="245514"/>
                      <a:pt x="930" y="250164"/>
                    </a:cubicBezTo>
                    <a:cubicBezTo>
                      <a:pt x="1860" y="253884"/>
                      <a:pt x="3720" y="257604"/>
                      <a:pt x="6510" y="259464"/>
                    </a:cubicBezTo>
                    <a:cubicBezTo>
                      <a:pt x="10230" y="263184"/>
                      <a:pt x="16740" y="265973"/>
                      <a:pt x="22319" y="265973"/>
                    </a:cubicBezTo>
                    <a:cubicBezTo>
                      <a:pt x="31619" y="265973"/>
                      <a:pt x="41849" y="259464"/>
                      <a:pt x="43709" y="250164"/>
                    </a:cubicBezTo>
                    <a:cubicBezTo>
                      <a:pt x="45569" y="239934"/>
                      <a:pt x="45569" y="228774"/>
                      <a:pt x="44639" y="218545"/>
                    </a:cubicBezTo>
                    <a:cubicBezTo>
                      <a:pt x="44639" y="205525"/>
                      <a:pt x="34409" y="196225"/>
                      <a:pt x="22319" y="196225"/>
                    </a:cubicBezTo>
                    <a:close/>
                  </a:path>
                </a:pathLst>
              </a:custGeom>
              <a:solidFill>
                <a:srgbClr val="F6E6CF"/>
              </a:solidFill>
              <a:ln w="93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7C954A9A-E06E-30ED-9E15-2440128128EA}"/>
                </a:ext>
              </a:extLst>
            </p:cNvPr>
            <p:cNvSpPr/>
            <p:nvPr/>
          </p:nvSpPr>
          <p:spPr>
            <a:xfrm>
              <a:off x="868917" y="1115216"/>
              <a:ext cx="1118443" cy="787779"/>
            </a:xfrm>
            <a:custGeom>
              <a:avLst/>
              <a:gdLst>
                <a:gd name="connsiteX0" fmla="*/ 635785 w 1118443"/>
                <a:gd name="connsiteY0" fmla="*/ 363621 h 787779"/>
                <a:gd name="connsiteX1" fmla="*/ 620906 w 1118443"/>
                <a:gd name="connsiteY1" fmla="*/ 326422 h 787779"/>
                <a:gd name="connsiteX2" fmla="*/ 574407 w 1118443"/>
                <a:gd name="connsiteY2" fmla="*/ 262254 h 787779"/>
                <a:gd name="connsiteX3" fmla="*/ 542788 w 1118443"/>
                <a:gd name="connsiteY3" fmla="*/ 236214 h 787779"/>
                <a:gd name="connsiteX4" fmla="*/ 507448 w 1118443"/>
                <a:gd name="connsiteY4" fmla="*/ 215755 h 787779"/>
                <a:gd name="connsiteX5" fmla="*/ 468389 w 1118443"/>
                <a:gd name="connsiteY5" fmla="*/ 201805 h 787779"/>
                <a:gd name="connsiteX6" fmla="*/ 426540 w 1118443"/>
                <a:gd name="connsiteY6" fmla="*/ 194365 h 787779"/>
                <a:gd name="connsiteX7" fmla="*/ 406081 w 1118443"/>
                <a:gd name="connsiteY7" fmla="*/ 193435 h 787779"/>
                <a:gd name="connsiteX8" fmla="*/ 344702 w 1118443"/>
                <a:gd name="connsiteY8" fmla="*/ 201805 h 787779"/>
                <a:gd name="connsiteX9" fmla="*/ 271234 w 1118443"/>
                <a:gd name="connsiteY9" fmla="*/ 236214 h 787779"/>
                <a:gd name="connsiteX10" fmla="*/ 213576 w 1118443"/>
                <a:gd name="connsiteY10" fmla="*/ 292943 h 787779"/>
                <a:gd name="connsiteX11" fmla="*/ 179166 w 1118443"/>
                <a:gd name="connsiteY11" fmla="*/ 364551 h 787779"/>
                <a:gd name="connsiteX12" fmla="*/ 170797 w 1118443"/>
                <a:gd name="connsiteY12" fmla="*/ 404540 h 787779"/>
                <a:gd name="connsiteX13" fmla="*/ 168937 w 1118443"/>
                <a:gd name="connsiteY13" fmla="*/ 444529 h 787779"/>
                <a:gd name="connsiteX14" fmla="*/ 185676 w 1118443"/>
                <a:gd name="connsiteY14" fmla="*/ 523577 h 787779"/>
                <a:gd name="connsiteX15" fmla="*/ 227525 w 1118443"/>
                <a:gd name="connsiteY15" fmla="*/ 590536 h 787779"/>
                <a:gd name="connsiteX16" fmla="*/ 365162 w 1118443"/>
                <a:gd name="connsiteY16" fmla="*/ 666794 h 787779"/>
                <a:gd name="connsiteX17" fmla="*/ 405151 w 1118443"/>
                <a:gd name="connsiteY17" fmla="*/ 670514 h 787779"/>
                <a:gd name="connsiteX18" fmla="*/ 449790 w 1118443"/>
                <a:gd name="connsiteY18" fmla="*/ 666794 h 787779"/>
                <a:gd name="connsiteX19" fmla="*/ 526048 w 1118443"/>
                <a:gd name="connsiteY19" fmla="*/ 637964 h 787779"/>
                <a:gd name="connsiteX20" fmla="*/ 587426 w 1118443"/>
                <a:gd name="connsiteY20" fmla="*/ 585886 h 787779"/>
                <a:gd name="connsiteX21" fmla="*/ 608816 w 1118443"/>
                <a:gd name="connsiteY21" fmla="*/ 557056 h 787779"/>
                <a:gd name="connsiteX22" fmla="*/ 638575 w 1118443"/>
                <a:gd name="connsiteY22" fmla="*/ 485448 h 787779"/>
                <a:gd name="connsiteX23" fmla="*/ 643225 w 1118443"/>
                <a:gd name="connsiteY23" fmla="*/ 404540 h 787779"/>
                <a:gd name="connsiteX24" fmla="*/ 635785 w 1118443"/>
                <a:gd name="connsiteY24" fmla="*/ 363621 h 787779"/>
                <a:gd name="connsiteX25" fmla="*/ 622766 w 1118443"/>
                <a:gd name="connsiteY25" fmla="*/ 464059 h 787779"/>
                <a:gd name="connsiteX26" fmla="*/ 607886 w 1118443"/>
                <a:gd name="connsiteY26" fmla="*/ 518927 h 787779"/>
                <a:gd name="connsiteX27" fmla="*/ 594866 w 1118443"/>
                <a:gd name="connsiteY27" fmla="*/ 544967 h 787779"/>
                <a:gd name="connsiteX28" fmla="*/ 579057 w 1118443"/>
                <a:gd name="connsiteY28" fmla="*/ 567286 h 787779"/>
                <a:gd name="connsiteX29" fmla="*/ 540928 w 1118443"/>
                <a:gd name="connsiteY29" fmla="*/ 605415 h 787779"/>
                <a:gd name="connsiteX30" fmla="*/ 492569 w 1118443"/>
                <a:gd name="connsiteY30" fmla="*/ 633315 h 787779"/>
                <a:gd name="connsiteX31" fmla="*/ 435840 w 1118443"/>
                <a:gd name="connsiteY31" fmla="*/ 649124 h 787779"/>
                <a:gd name="connsiteX32" fmla="*/ 407011 w 1118443"/>
                <a:gd name="connsiteY32" fmla="*/ 650984 h 787779"/>
                <a:gd name="connsiteX33" fmla="*/ 377252 w 1118443"/>
                <a:gd name="connsiteY33" fmla="*/ 649124 h 787779"/>
                <a:gd name="connsiteX34" fmla="*/ 323313 w 1118443"/>
                <a:gd name="connsiteY34" fmla="*/ 634244 h 787779"/>
                <a:gd name="connsiteX35" fmla="*/ 274024 w 1118443"/>
                <a:gd name="connsiteY35" fmla="*/ 605415 h 787779"/>
                <a:gd name="connsiteX36" fmla="*/ 234965 w 1118443"/>
                <a:gd name="connsiteY36" fmla="*/ 565426 h 787779"/>
                <a:gd name="connsiteX37" fmla="*/ 206136 w 1118443"/>
                <a:gd name="connsiteY37" fmla="*/ 515207 h 787779"/>
                <a:gd name="connsiteX38" fmla="*/ 191256 w 1118443"/>
                <a:gd name="connsiteY38" fmla="*/ 460339 h 787779"/>
                <a:gd name="connsiteX39" fmla="*/ 191256 w 1118443"/>
                <a:gd name="connsiteY39" fmla="*/ 403610 h 787779"/>
                <a:gd name="connsiteX40" fmla="*/ 206136 w 1118443"/>
                <a:gd name="connsiteY40" fmla="*/ 350601 h 787779"/>
                <a:gd name="connsiteX41" fmla="*/ 234965 w 1118443"/>
                <a:gd name="connsiteY41" fmla="*/ 300383 h 787779"/>
                <a:gd name="connsiteX42" fmla="*/ 274024 w 1118443"/>
                <a:gd name="connsiteY42" fmla="*/ 261324 h 787779"/>
                <a:gd name="connsiteX43" fmla="*/ 323313 w 1118443"/>
                <a:gd name="connsiteY43" fmla="*/ 232494 h 787779"/>
                <a:gd name="connsiteX44" fmla="*/ 378182 w 1118443"/>
                <a:gd name="connsiteY44" fmla="*/ 217615 h 787779"/>
                <a:gd name="connsiteX45" fmla="*/ 407941 w 1118443"/>
                <a:gd name="connsiteY45" fmla="*/ 215755 h 787779"/>
                <a:gd name="connsiteX46" fmla="*/ 436770 w 1118443"/>
                <a:gd name="connsiteY46" fmla="*/ 217615 h 787779"/>
                <a:gd name="connsiteX47" fmla="*/ 491639 w 1118443"/>
                <a:gd name="connsiteY47" fmla="*/ 232494 h 787779"/>
                <a:gd name="connsiteX48" fmla="*/ 540928 w 1118443"/>
                <a:gd name="connsiteY48" fmla="*/ 261324 h 787779"/>
                <a:gd name="connsiteX49" fmla="*/ 579987 w 1118443"/>
                <a:gd name="connsiteY49" fmla="*/ 301313 h 787779"/>
                <a:gd name="connsiteX50" fmla="*/ 607886 w 1118443"/>
                <a:gd name="connsiteY50" fmla="*/ 348741 h 787779"/>
                <a:gd name="connsiteX51" fmla="*/ 623696 w 1118443"/>
                <a:gd name="connsiteY51" fmla="*/ 404540 h 787779"/>
                <a:gd name="connsiteX52" fmla="*/ 623696 w 1118443"/>
                <a:gd name="connsiteY52" fmla="*/ 405470 h 787779"/>
                <a:gd name="connsiteX53" fmla="*/ 622766 w 1118443"/>
                <a:gd name="connsiteY53" fmla="*/ 464059 h 787779"/>
                <a:gd name="connsiteX54" fmla="*/ 537208 w 1118443"/>
                <a:gd name="connsiteY54" fmla="*/ 369201 h 787779"/>
                <a:gd name="connsiteX55" fmla="*/ 519538 w 1118443"/>
                <a:gd name="connsiteY55" fmla="*/ 342232 h 787779"/>
                <a:gd name="connsiteX56" fmla="*/ 497219 w 1118443"/>
                <a:gd name="connsiteY56" fmla="*/ 320842 h 787779"/>
                <a:gd name="connsiteX57" fmla="*/ 470249 w 1118443"/>
                <a:gd name="connsiteY57" fmla="*/ 304103 h 787779"/>
                <a:gd name="connsiteX58" fmla="*/ 439560 w 1118443"/>
                <a:gd name="connsiteY58" fmla="*/ 293873 h 787779"/>
                <a:gd name="connsiteX59" fmla="*/ 407941 w 1118443"/>
                <a:gd name="connsiteY59" fmla="*/ 290153 h 787779"/>
                <a:gd name="connsiteX60" fmla="*/ 375392 w 1118443"/>
                <a:gd name="connsiteY60" fmla="*/ 293873 h 787779"/>
                <a:gd name="connsiteX61" fmla="*/ 344702 w 1118443"/>
                <a:gd name="connsiteY61" fmla="*/ 305033 h 787779"/>
                <a:gd name="connsiteX62" fmla="*/ 317733 w 1118443"/>
                <a:gd name="connsiteY62" fmla="*/ 321772 h 787779"/>
                <a:gd name="connsiteX63" fmla="*/ 296344 w 1118443"/>
                <a:gd name="connsiteY63" fmla="*/ 343162 h 787779"/>
                <a:gd name="connsiteX64" fmla="*/ 279604 w 1118443"/>
                <a:gd name="connsiteY64" fmla="*/ 369201 h 787779"/>
                <a:gd name="connsiteX65" fmla="*/ 268444 w 1118443"/>
                <a:gd name="connsiteY65" fmla="*/ 398960 h 787779"/>
                <a:gd name="connsiteX66" fmla="*/ 264724 w 1118443"/>
                <a:gd name="connsiteY66" fmla="*/ 430579 h 787779"/>
                <a:gd name="connsiteX67" fmla="*/ 267514 w 1118443"/>
                <a:gd name="connsiteY67" fmla="*/ 461269 h 787779"/>
                <a:gd name="connsiteX68" fmla="*/ 276814 w 1118443"/>
                <a:gd name="connsiteY68" fmla="*/ 491028 h 787779"/>
                <a:gd name="connsiteX69" fmla="*/ 283324 w 1118443"/>
                <a:gd name="connsiteY69" fmla="*/ 503118 h 787779"/>
                <a:gd name="connsiteX70" fmla="*/ 300994 w 1118443"/>
                <a:gd name="connsiteY70" fmla="*/ 528227 h 787779"/>
                <a:gd name="connsiteX71" fmla="*/ 324243 w 1118443"/>
                <a:gd name="connsiteY71" fmla="*/ 548687 h 787779"/>
                <a:gd name="connsiteX72" fmla="*/ 380042 w 1118443"/>
                <a:gd name="connsiteY72" fmla="*/ 572866 h 787779"/>
                <a:gd name="connsiteX73" fmla="*/ 407941 w 1118443"/>
                <a:gd name="connsiteY73" fmla="*/ 575656 h 787779"/>
                <a:gd name="connsiteX74" fmla="*/ 443280 w 1118443"/>
                <a:gd name="connsiteY74" fmla="*/ 571006 h 787779"/>
                <a:gd name="connsiteX75" fmla="*/ 472109 w 1118443"/>
                <a:gd name="connsiteY75" fmla="*/ 559846 h 787779"/>
                <a:gd name="connsiteX76" fmla="*/ 499079 w 1118443"/>
                <a:gd name="connsiteY76" fmla="*/ 542177 h 787779"/>
                <a:gd name="connsiteX77" fmla="*/ 521398 w 1118443"/>
                <a:gd name="connsiteY77" fmla="*/ 518927 h 787779"/>
                <a:gd name="connsiteX78" fmla="*/ 537208 w 1118443"/>
                <a:gd name="connsiteY78" fmla="*/ 492888 h 787779"/>
                <a:gd name="connsiteX79" fmla="*/ 550227 w 1118443"/>
                <a:gd name="connsiteY79" fmla="*/ 429650 h 787779"/>
                <a:gd name="connsiteX80" fmla="*/ 545578 w 1118443"/>
                <a:gd name="connsiteY80" fmla="*/ 397100 h 787779"/>
                <a:gd name="connsiteX81" fmla="*/ 537208 w 1118443"/>
                <a:gd name="connsiteY81" fmla="*/ 369201 h 787779"/>
                <a:gd name="connsiteX82" fmla="*/ 1118443 w 1118443"/>
                <a:gd name="connsiteY82" fmla="*/ 365481 h 787779"/>
                <a:gd name="connsiteX83" fmla="*/ 1111004 w 1118443"/>
                <a:gd name="connsiteY83" fmla="*/ 327352 h 787779"/>
                <a:gd name="connsiteX84" fmla="*/ 1068225 w 1118443"/>
                <a:gd name="connsiteY84" fmla="*/ 259464 h 787779"/>
                <a:gd name="connsiteX85" fmla="*/ 1005916 w 1118443"/>
                <a:gd name="connsiteY85" fmla="*/ 205525 h 787779"/>
                <a:gd name="connsiteX86" fmla="*/ 935238 w 1118443"/>
                <a:gd name="connsiteY86" fmla="*/ 162746 h 787779"/>
                <a:gd name="connsiteX87" fmla="*/ 751102 w 1118443"/>
                <a:gd name="connsiteY87" fmla="*/ 82768 h 787779"/>
                <a:gd name="connsiteX88" fmla="*/ 708324 w 1118443"/>
                <a:gd name="connsiteY88" fmla="*/ 69748 h 787779"/>
                <a:gd name="connsiteX89" fmla="*/ 686934 w 1118443"/>
                <a:gd name="connsiteY89" fmla="*/ 62309 h 787779"/>
                <a:gd name="connsiteX90" fmla="*/ 676704 w 1118443"/>
                <a:gd name="connsiteY90" fmla="*/ 58589 h 787779"/>
                <a:gd name="connsiteX91" fmla="*/ 674844 w 1118443"/>
                <a:gd name="connsiteY91" fmla="*/ 57659 h 787779"/>
                <a:gd name="connsiteX92" fmla="*/ 672054 w 1118443"/>
                <a:gd name="connsiteY92" fmla="*/ 54869 h 787779"/>
                <a:gd name="connsiteX93" fmla="*/ 671124 w 1118443"/>
                <a:gd name="connsiteY93" fmla="*/ 53939 h 787779"/>
                <a:gd name="connsiteX94" fmla="*/ 647875 w 1118443"/>
                <a:gd name="connsiteY94" fmla="*/ 26039 h 787779"/>
                <a:gd name="connsiteX95" fmla="*/ 632995 w 1118443"/>
                <a:gd name="connsiteY95" fmla="*/ 15810 h 787779"/>
                <a:gd name="connsiteX96" fmla="*/ 615326 w 1118443"/>
                <a:gd name="connsiteY96" fmla="*/ 8370 h 787779"/>
                <a:gd name="connsiteX97" fmla="*/ 580917 w 1118443"/>
                <a:gd name="connsiteY97" fmla="*/ 930 h 787779"/>
                <a:gd name="connsiteX98" fmla="*/ 553947 w 1118443"/>
                <a:gd name="connsiteY98" fmla="*/ 0 h 787779"/>
                <a:gd name="connsiteX99" fmla="*/ 546507 w 1118443"/>
                <a:gd name="connsiteY99" fmla="*/ 0 h 787779"/>
                <a:gd name="connsiteX100" fmla="*/ 477689 w 1118443"/>
                <a:gd name="connsiteY100" fmla="*/ 3720 h 787779"/>
                <a:gd name="connsiteX101" fmla="*/ 380971 w 1118443"/>
                <a:gd name="connsiteY101" fmla="*/ 8370 h 787779"/>
                <a:gd name="connsiteX102" fmla="*/ 182886 w 1118443"/>
                <a:gd name="connsiteY102" fmla="*/ 29759 h 787779"/>
                <a:gd name="connsiteX103" fmla="*/ 135458 w 1118443"/>
                <a:gd name="connsiteY103" fmla="*/ 39059 h 787779"/>
                <a:gd name="connsiteX104" fmla="*/ 115928 w 1118443"/>
                <a:gd name="connsiteY104" fmla="*/ 43709 h 787779"/>
                <a:gd name="connsiteX105" fmla="*/ 96399 w 1118443"/>
                <a:gd name="connsiteY105" fmla="*/ 51149 h 787779"/>
                <a:gd name="connsiteX106" fmla="*/ 68499 w 1118443"/>
                <a:gd name="connsiteY106" fmla="*/ 68818 h 787779"/>
                <a:gd name="connsiteX107" fmla="*/ 48970 w 1118443"/>
                <a:gd name="connsiteY107" fmla="*/ 91138 h 787779"/>
                <a:gd name="connsiteX108" fmla="*/ 35950 w 1118443"/>
                <a:gd name="connsiteY108" fmla="*/ 118107 h 787779"/>
                <a:gd name="connsiteX109" fmla="*/ 28510 w 1118443"/>
                <a:gd name="connsiteY109" fmla="*/ 146006 h 787779"/>
                <a:gd name="connsiteX110" fmla="*/ 22000 w 1118443"/>
                <a:gd name="connsiteY110" fmla="*/ 212965 h 787779"/>
                <a:gd name="connsiteX111" fmla="*/ 15490 w 1118443"/>
                <a:gd name="connsiteY111" fmla="*/ 306892 h 787779"/>
                <a:gd name="connsiteX112" fmla="*/ 9911 w 1118443"/>
                <a:gd name="connsiteY112" fmla="*/ 411050 h 787779"/>
                <a:gd name="connsiteX113" fmla="*/ 8051 w 1118443"/>
                <a:gd name="connsiteY113" fmla="*/ 453829 h 787779"/>
                <a:gd name="connsiteX114" fmla="*/ 5261 w 1118443"/>
                <a:gd name="connsiteY114" fmla="*/ 479868 h 787779"/>
                <a:gd name="connsiteX115" fmla="*/ 611 w 1118443"/>
                <a:gd name="connsiteY115" fmla="*/ 539387 h 787779"/>
                <a:gd name="connsiteX116" fmla="*/ 1541 w 1118443"/>
                <a:gd name="connsiteY116" fmla="*/ 602625 h 787779"/>
                <a:gd name="connsiteX117" fmla="*/ 11771 w 1118443"/>
                <a:gd name="connsiteY117" fmla="*/ 664934 h 787779"/>
                <a:gd name="connsiteX118" fmla="*/ 36880 w 1118443"/>
                <a:gd name="connsiteY118" fmla="*/ 717942 h 787779"/>
                <a:gd name="connsiteX119" fmla="*/ 83379 w 1118443"/>
                <a:gd name="connsiteY119" fmla="*/ 757931 h 787779"/>
                <a:gd name="connsiteX120" fmla="*/ 117788 w 1118443"/>
                <a:gd name="connsiteY120" fmla="*/ 770951 h 787779"/>
                <a:gd name="connsiteX121" fmla="*/ 158707 w 1118443"/>
                <a:gd name="connsiteY121" fmla="*/ 780251 h 787779"/>
                <a:gd name="connsiteX122" fmla="*/ 247055 w 1118443"/>
                <a:gd name="connsiteY122" fmla="*/ 787691 h 787779"/>
                <a:gd name="connsiteX123" fmla="*/ 426540 w 1118443"/>
                <a:gd name="connsiteY123" fmla="*/ 774671 h 787779"/>
                <a:gd name="connsiteX124" fmla="*/ 510238 w 1118443"/>
                <a:gd name="connsiteY124" fmla="*/ 765371 h 787779"/>
                <a:gd name="connsiteX125" fmla="*/ 567897 w 1118443"/>
                <a:gd name="connsiteY125" fmla="*/ 760721 h 787779"/>
                <a:gd name="connsiteX126" fmla="*/ 691584 w 1118443"/>
                <a:gd name="connsiteY126" fmla="*/ 739332 h 787779"/>
                <a:gd name="connsiteX127" fmla="*/ 792951 w 1118443"/>
                <a:gd name="connsiteY127" fmla="*/ 676093 h 787779"/>
                <a:gd name="connsiteX128" fmla="*/ 810621 w 1118443"/>
                <a:gd name="connsiteY128" fmla="*/ 650054 h 787779"/>
                <a:gd name="connsiteX129" fmla="*/ 822711 w 1118443"/>
                <a:gd name="connsiteY129" fmla="*/ 618435 h 787779"/>
                <a:gd name="connsiteX130" fmla="*/ 827360 w 1118443"/>
                <a:gd name="connsiteY130" fmla="*/ 537527 h 787779"/>
                <a:gd name="connsiteX131" fmla="*/ 779002 w 1118443"/>
                <a:gd name="connsiteY131" fmla="*/ 370131 h 787779"/>
                <a:gd name="connsiteX132" fmla="*/ 766912 w 1118443"/>
                <a:gd name="connsiteY132" fmla="*/ 332002 h 787779"/>
                <a:gd name="connsiteX133" fmla="*/ 756682 w 1118443"/>
                <a:gd name="connsiteY133" fmla="*/ 293873 h 787779"/>
                <a:gd name="connsiteX134" fmla="*/ 735293 w 1118443"/>
                <a:gd name="connsiteY134" fmla="*/ 212965 h 787779"/>
                <a:gd name="connsiteX135" fmla="*/ 708324 w 1118443"/>
                <a:gd name="connsiteY135" fmla="*/ 131127 h 787779"/>
                <a:gd name="connsiteX136" fmla="*/ 706463 w 1118443"/>
                <a:gd name="connsiteY136" fmla="*/ 126477 h 787779"/>
                <a:gd name="connsiteX137" fmla="*/ 749242 w 1118443"/>
                <a:gd name="connsiteY137" fmla="*/ 206455 h 787779"/>
                <a:gd name="connsiteX138" fmla="*/ 812481 w 1118443"/>
                <a:gd name="connsiteY138" fmla="*/ 330142 h 787779"/>
                <a:gd name="connsiteX139" fmla="*/ 851540 w 1118443"/>
                <a:gd name="connsiteY139" fmla="*/ 385011 h 787779"/>
                <a:gd name="connsiteX140" fmla="*/ 900829 w 1118443"/>
                <a:gd name="connsiteY140" fmla="*/ 430579 h 787779"/>
                <a:gd name="connsiteX141" fmla="*/ 1027306 w 1118443"/>
                <a:gd name="connsiteY141" fmla="*/ 469638 h 787779"/>
                <a:gd name="connsiteX142" fmla="*/ 1083104 w 1118443"/>
                <a:gd name="connsiteY142" fmla="*/ 450109 h 787779"/>
                <a:gd name="connsiteX143" fmla="*/ 1104494 w 1118443"/>
                <a:gd name="connsiteY143" fmla="*/ 428720 h 787779"/>
                <a:gd name="connsiteX144" fmla="*/ 1116583 w 1118443"/>
                <a:gd name="connsiteY144" fmla="*/ 401750 h 787779"/>
                <a:gd name="connsiteX145" fmla="*/ 1118443 w 1118443"/>
                <a:gd name="connsiteY145" fmla="*/ 365481 h 787779"/>
                <a:gd name="connsiteX146" fmla="*/ 723203 w 1118443"/>
                <a:gd name="connsiteY146" fmla="*/ 277133 h 787779"/>
                <a:gd name="connsiteX147" fmla="*/ 724133 w 1118443"/>
                <a:gd name="connsiteY147" fmla="*/ 280853 h 787779"/>
                <a:gd name="connsiteX148" fmla="*/ 725993 w 1118443"/>
                <a:gd name="connsiteY148" fmla="*/ 288293 h 787779"/>
                <a:gd name="connsiteX149" fmla="*/ 745523 w 1118443"/>
                <a:gd name="connsiteY149" fmla="*/ 357111 h 787779"/>
                <a:gd name="connsiteX150" fmla="*/ 760402 w 1118443"/>
                <a:gd name="connsiteY150" fmla="*/ 400820 h 787779"/>
                <a:gd name="connsiteX151" fmla="*/ 761332 w 1118443"/>
                <a:gd name="connsiteY151" fmla="*/ 403610 h 787779"/>
                <a:gd name="connsiteX152" fmla="*/ 773422 w 1118443"/>
                <a:gd name="connsiteY152" fmla="*/ 438019 h 787779"/>
                <a:gd name="connsiteX153" fmla="*/ 798531 w 1118443"/>
                <a:gd name="connsiteY153" fmla="*/ 533807 h 787779"/>
                <a:gd name="connsiteX154" fmla="*/ 799461 w 1118443"/>
                <a:gd name="connsiteY154" fmla="*/ 590536 h 787779"/>
                <a:gd name="connsiteX155" fmla="*/ 789232 w 1118443"/>
                <a:gd name="connsiteY155" fmla="*/ 626805 h 787779"/>
                <a:gd name="connsiteX156" fmla="*/ 772492 w 1118443"/>
                <a:gd name="connsiteY156" fmla="*/ 655634 h 787779"/>
                <a:gd name="connsiteX157" fmla="*/ 748312 w 1118443"/>
                <a:gd name="connsiteY157" fmla="*/ 679813 h 787779"/>
                <a:gd name="connsiteX158" fmla="*/ 706463 w 1118443"/>
                <a:gd name="connsiteY158" fmla="*/ 703063 h 787779"/>
                <a:gd name="connsiteX159" fmla="*/ 606026 w 1118443"/>
                <a:gd name="connsiteY159" fmla="*/ 728172 h 787779"/>
                <a:gd name="connsiteX160" fmla="*/ 604166 w 1118443"/>
                <a:gd name="connsiteY160" fmla="*/ 728172 h 787779"/>
                <a:gd name="connsiteX161" fmla="*/ 603236 w 1118443"/>
                <a:gd name="connsiteY161" fmla="*/ 728172 h 787779"/>
                <a:gd name="connsiteX162" fmla="*/ 530698 w 1118443"/>
                <a:gd name="connsiteY162" fmla="*/ 735612 h 787779"/>
                <a:gd name="connsiteX163" fmla="*/ 529768 w 1118443"/>
                <a:gd name="connsiteY163" fmla="*/ 735612 h 787779"/>
                <a:gd name="connsiteX164" fmla="*/ 480479 w 1118443"/>
                <a:gd name="connsiteY164" fmla="*/ 740262 h 787779"/>
                <a:gd name="connsiteX165" fmla="*/ 433050 w 1118443"/>
                <a:gd name="connsiteY165" fmla="*/ 745842 h 787779"/>
                <a:gd name="connsiteX166" fmla="*/ 304713 w 1118443"/>
                <a:gd name="connsiteY166" fmla="*/ 757931 h 787779"/>
                <a:gd name="connsiteX167" fmla="*/ 252635 w 1118443"/>
                <a:gd name="connsiteY167" fmla="*/ 759791 h 787779"/>
                <a:gd name="connsiteX168" fmla="*/ 176377 w 1118443"/>
                <a:gd name="connsiteY168" fmla="*/ 755141 h 787779"/>
                <a:gd name="connsiteX169" fmla="*/ 135458 w 1118443"/>
                <a:gd name="connsiteY169" fmla="*/ 747702 h 787779"/>
                <a:gd name="connsiteX170" fmla="*/ 101048 w 1118443"/>
                <a:gd name="connsiteY170" fmla="*/ 737472 h 787779"/>
                <a:gd name="connsiteX171" fmla="*/ 75939 w 1118443"/>
                <a:gd name="connsiteY171" fmla="*/ 723522 h 787779"/>
                <a:gd name="connsiteX172" fmla="*/ 55480 w 1118443"/>
                <a:gd name="connsiteY172" fmla="*/ 703063 h 787779"/>
                <a:gd name="connsiteX173" fmla="*/ 37810 w 1118443"/>
                <a:gd name="connsiteY173" fmla="*/ 672374 h 787779"/>
                <a:gd name="connsiteX174" fmla="*/ 22000 w 1118443"/>
                <a:gd name="connsiteY174" fmla="*/ 612855 h 787779"/>
                <a:gd name="connsiteX175" fmla="*/ 27580 w 1118443"/>
                <a:gd name="connsiteY175" fmla="*/ 457549 h 787779"/>
                <a:gd name="connsiteX176" fmla="*/ 36880 w 1118443"/>
                <a:gd name="connsiteY176" fmla="*/ 303173 h 787779"/>
                <a:gd name="connsiteX177" fmla="*/ 40600 w 1118443"/>
                <a:gd name="connsiteY177" fmla="*/ 256674 h 787779"/>
                <a:gd name="connsiteX178" fmla="*/ 40600 w 1118443"/>
                <a:gd name="connsiteY178" fmla="*/ 255744 h 787779"/>
                <a:gd name="connsiteX179" fmla="*/ 43390 w 1118443"/>
                <a:gd name="connsiteY179" fmla="*/ 219475 h 787779"/>
                <a:gd name="connsiteX180" fmla="*/ 44320 w 1118443"/>
                <a:gd name="connsiteY180" fmla="*/ 210175 h 787779"/>
                <a:gd name="connsiteX181" fmla="*/ 44320 w 1118443"/>
                <a:gd name="connsiteY181" fmla="*/ 209245 h 787779"/>
                <a:gd name="connsiteX182" fmla="*/ 48040 w 1118443"/>
                <a:gd name="connsiteY182" fmla="*/ 165536 h 787779"/>
                <a:gd name="connsiteX183" fmla="*/ 59199 w 1118443"/>
                <a:gd name="connsiteY183" fmla="*/ 119037 h 787779"/>
                <a:gd name="connsiteX184" fmla="*/ 71289 w 1118443"/>
                <a:gd name="connsiteY184" fmla="*/ 98578 h 787779"/>
                <a:gd name="connsiteX185" fmla="*/ 85239 w 1118443"/>
                <a:gd name="connsiteY185" fmla="*/ 84628 h 787779"/>
                <a:gd name="connsiteX186" fmla="*/ 105698 w 1118443"/>
                <a:gd name="connsiteY186" fmla="*/ 72538 h 787779"/>
                <a:gd name="connsiteX187" fmla="*/ 129878 w 1118443"/>
                <a:gd name="connsiteY187" fmla="*/ 65098 h 787779"/>
                <a:gd name="connsiteX188" fmla="*/ 163357 w 1118443"/>
                <a:gd name="connsiteY188" fmla="*/ 57659 h 787779"/>
                <a:gd name="connsiteX189" fmla="*/ 233105 w 1118443"/>
                <a:gd name="connsiteY189" fmla="*/ 46499 h 787779"/>
                <a:gd name="connsiteX190" fmla="*/ 428400 w 1118443"/>
                <a:gd name="connsiteY190" fmla="*/ 30689 h 787779"/>
                <a:gd name="connsiteX191" fmla="*/ 448860 w 1118443"/>
                <a:gd name="connsiteY191" fmla="*/ 29759 h 787779"/>
                <a:gd name="connsiteX192" fmla="*/ 455370 w 1118443"/>
                <a:gd name="connsiteY192" fmla="*/ 29759 h 787779"/>
                <a:gd name="connsiteX193" fmla="*/ 510238 w 1118443"/>
                <a:gd name="connsiteY193" fmla="*/ 26969 h 787779"/>
                <a:gd name="connsiteX194" fmla="*/ 550227 w 1118443"/>
                <a:gd name="connsiteY194" fmla="*/ 25109 h 787779"/>
                <a:gd name="connsiteX195" fmla="*/ 580917 w 1118443"/>
                <a:gd name="connsiteY195" fmla="*/ 26969 h 787779"/>
                <a:gd name="connsiteX196" fmla="*/ 610676 w 1118443"/>
                <a:gd name="connsiteY196" fmla="*/ 34409 h 787779"/>
                <a:gd name="connsiteX197" fmla="*/ 627415 w 1118443"/>
                <a:gd name="connsiteY197" fmla="*/ 43709 h 787779"/>
                <a:gd name="connsiteX198" fmla="*/ 639505 w 1118443"/>
                <a:gd name="connsiteY198" fmla="*/ 55799 h 787779"/>
                <a:gd name="connsiteX199" fmla="*/ 658105 w 1118443"/>
                <a:gd name="connsiteY199" fmla="*/ 86488 h 787779"/>
                <a:gd name="connsiteX200" fmla="*/ 674844 w 1118443"/>
                <a:gd name="connsiteY200" fmla="*/ 121827 h 787779"/>
                <a:gd name="connsiteX201" fmla="*/ 723203 w 1118443"/>
                <a:gd name="connsiteY201" fmla="*/ 277133 h 787779"/>
                <a:gd name="connsiteX202" fmla="*/ 1094264 w 1118443"/>
                <a:gd name="connsiteY202" fmla="*/ 385941 h 787779"/>
                <a:gd name="connsiteX203" fmla="*/ 1089614 w 1118443"/>
                <a:gd name="connsiteY203" fmla="*/ 403610 h 787779"/>
                <a:gd name="connsiteX204" fmla="*/ 1082174 w 1118443"/>
                <a:gd name="connsiteY204" fmla="*/ 416630 h 787779"/>
                <a:gd name="connsiteX205" fmla="*/ 1071015 w 1118443"/>
                <a:gd name="connsiteY205" fmla="*/ 427790 h 787779"/>
                <a:gd name="connsiteX206" fmla="*/ 1054275 w 1118443"/>
                <a:gd name="connsiteY206" fmla="*/ 438019 h 787779"/>
                <a:gd name="connsiteX207" fmla="*/ 1028236 w 1118443"/>
                <a:gd name="connsiteY207" fmla="*/ 444529 h 787779"/>
                <a:gd name="connsiteX208" fmla="*/ 991967 w 1118443"/>
                <a:gd name="connsiteY208" fmla="*/ 444529 h 787779"/>
                <a:gd name="connsiteX209" fmla="*/ 951978 w 1118443"/>
                <a:gd name="connsiteY209" fmla="*/ 433369 h 787779"/>
                <a:gd name="connsiteX210" fmla="*/ 902689 w 1118443"/>
                <a:gd name="connsiteY210" fmla="*/ 404540 h 787779"/>
                <a:gd name="connsiteX211" fmla="*/ 852470 w 1118443"/>
                <a:gd name="connsiteY211" fmla="*/ 353391 h 787779"/>
                <a:gd name="connsiteX212" fmla="*/ 783652 w 1118443"/>
                <a:gd name="connsiteY212" fmla="*/ 236214 h 787779"/>
                <a:gd name="connsiteX213" fmla="*/ 719483 w 1118443"/>
                <a:gd name="connsiteY213" fmla="*/ 114387 h 787779"/>
                <a:gd name="connsiteX214" fmla="*/ 702744 w 1118443"/>
                <a:gd name="connsiteY214" fmla="*/ 90208 h 787779"/>
                <a:gd name="connsiteX215" fmla="*/ 738083 w 1118443"/>
                <a:gd name="connsiteY215" fmla="*/ 102297 h 787779"/>
                <a:gd name="connsiteX216" fmla="*/ 819921 w 1118443"/>
                <a:gd name="connsiteY216" fmla="*/ 132987 h 787779"/>
                <a:gd name="connsiteX217" fmla="*/ 928728 w 1118443"/>
                <a:gd name="connsiteY217" fmla="*/ 185995 h 787779"/>
                <a:gd name="connsiteX218" fmla="*/ 1009636 w 1118443"/>
                <a:gd name="connsiteY218" fmla="*/ 238074 h 787779"/>
                <a:gd name="connsiteX219" fmla="*/ 1064505 w 1118443"/>
                <a:gd name="connsiteY219" fmla="*/ 291083 h 787779"/>
                <a:gd name="connsiteX220" fmla="*/ 1085894 w 1118443"/>
                <a:gd name="connsiteY220" fmla="*/ 327352 h 787779"/>
                <a:gd name="connsiteX221" fmla="*/ 1094264 w 1118443"/>
                <a:gd name="connsiteY221" fmla="*/ 358971 h 787779"/>
                <a:gd name="connsiteX222" fmla="*/ 1094264 w 1118443"/>
                <a:gd name="connsiteY222" fmla="*/ 385941 h 787779"/>
                <a:gd name="connsiteX223" fmla="*/ 867350 w 1118443"/>
                <a:gd name="connsiteY223" fmla="*/ 651914 h 787779"/>
                <a:gd name="connsiteX224" fmla="*/ 863630 w 1118443"/>
                <a:gd name="connsiteY224" fmla="*/ 650984 h 787779"/>
                <a:gd name="connsiteX225" fmla="*/ 848750 w 1118443"/>
                <a:gd name="connsiteY225" fmla="*/ 662144 h 787779"/>
                <a:gd name="connsiteX226" fmla="*/ 845030 w 1118443"/>
                <a:gd name="connsiteY226" fmla="*/ 674233 h 787779"/>
                <a:gd name="connsiteX227" fmla="*/ 837590 w 1118443"/>
                <a:gd name="connsiteY227" fmla="*/ 687253 h 787779"/>
                <a:gd name="connsiteX228" fmla="*/ 828291 w 1118443"/>
                <a:gd name="connsiteY228" fmla="*/ 696553 h 787779"/>
                <a:gd name="connsiteX229" fmla="*/ 823641 w 1118443"/>
                <a:gd name="connsiteY229" fmla="*/ 707713 h 787779"/>
                <a:gd name="connsiteX230" fmla="*/ 828291 w 1118443"/>
                <a:gd name="connsiteY230" fmla="*/ 718872 h 787779"/>
                <a:gd name="connsiteX231" fmla="*/ 839450 w 1118443"/>
                <a:gd name="connsiteY231" fmla="*/ 723522 h 787779"/>
                <a:gd name="connsiteX232" fmla="*/ 850610 w 1118443"/>
                <a:gd name="connsiteY232" fmla="*/ 718872 h 787779"/>
                <a:gd name="connsiteX233" fmla="*/ 869209 w 1118443"/>
                <a:gd name="connsiteY233" fmla="*/ 697483 h 787779"/>
                <a:gd name="connsiteX234" fmla="*/ 879439 w 1118443"/>
                <a:gd name="connsiteY234" fmla="*/ 665864 h 787779"/>
                <a:gd name="connsiteX235" fmla="*/ 867350 w 1118443"/>
                <a:gd name="connsiteY235" fmla="*/ 651914 h 787779"/>
                <a:gd name="connsiteX236" fmla="*/ 915708 w 1118443"/>
                <a:gd name="connsiteY236" fmla="*/ 646334 h 787779"/>
                <a:gd name="connsiteX237" fmla="*/ 911988 w 1118443"/>
                <a:gd name="connsiteY237" fmla="*/ 645404 h 787779"/>
                <a:gd name="connsiteX238" fmla="*/ 904549 w 1118443"/>
                <a:gd name="connsiteY238" fmla="*/ 647264 h 787779"/>
                <a:gd name="connsiteX239" fmla="*/ 897109 w 1118443"/>
                <a:gd name="connsiteY239" fmla="*/ 656564 h 787779"/>
                <a:gd name="connsiteX240" fmla="*/ 887809 w 1118443"/>
                <a:gd name="connsiteY240" fmla="*/ 689113 h 787779"/>
                <a:gd name="connsiteX241" fmla="*/ 898969 w 1118443"/>
                <a:gd name="connsiteY241" fmla="*/ 709573 h 787779"/>
                <a:gd name="connsiteX242" fmla="*/ 919428 w 1118443"/>
                <a:gd name="connsiteY242" fmla="*/ 698413 h 787779"/>
                <a:gd name="connsiteX243" fmla="*/ 926868 w 1118443"/>
                <a:gd name="connsiteY243" fmla="*/ 661214 h 787779"/>
                <a:gd name="connsiteX244" fmla="*/ 915708 w 1118443"/>
                <a:gd name="connsiteY244" fmla="*/ 646334 h 78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</a:cxnLst>
              <a:rect l="l" t="t" r="r" b="b"/>
              <a:pathLst>
                <a:path w="1118443" h="787779">
                  <a:moveTo>
                    <a:pt x="635785" y="363621"/>
                  </a:moveTo>
                  <a:cubicBezTo>
                    <a:pt x="632065" y="351531"/>
                    <a:pt x="627415" y="339442"/>
                    <a:pt x="620906" y="326422"/>
                  </a:cubicBezTo>
                  <a:cubicBezTo>
                    <a:pt x="609746" y="303173"/>
                    <a:pt x="593936" y="281783"/>
                    <a:pt x="574407" y="262254"/>
                  </a:cubicBezTo>
                  <a:cubicBezTo>
                    <a:pt x="565107" y="252954"/>
                    <a:pt x="554877" y="244584"/>
                    <a:pt x="542788" y="236214"/>
                  </a:cubicBezTo>
                  <a:cubicBezTo>
                    <a:pt x="532558" y="228774"/>
                    <a:pt x="520468" y="222265"/>
                    <a:pt x="507448" y="215755"/>
                  </a:cubicBezTo>
                  <a:cubicBezTo>
                    <a:pt x="494429" y="210175"/>
                    <a:pt x="481409" y="205525"/>
                    <a:pt x="468389" y="201805"/>
                  </a:cubicBezTo>
                  <a:cubicBezTo>
                    <a:pt x="455370" y="198085"/>
                    <a:pt x="441420" y="196225"/>
                    <a:pt x="426540" y="194365"/>
                  </a:cubicBezTo>
                  <a:cubicBezTo>
                    <a:pt x="420031" y="193435"/>
                    <a:pt x="413521" y="193435"/>
                    <a:pt x="406081" y="193435"/>
                  </a:cubicBezTo>
                  <a:cubicBezTo>
                    <a:pt x="385621" y="193435"/>
                    <a:pt x="365162" y="196225"/>
                    <a:pt x="344702" y="201805"/>
                  </a:cubicBezTo>
                  <a:cubicBezTo>
                    <a:pt x="318663" y="208315"/>
                    <a:pt x="293554" y="220405"/>
                    <a:pt x="271234" y="236214"/>
                  </a:cubicBezTo>
                  <a:cubicBezTo>
                    <a:pt x="248915" y="252024"/>
                    <a:pt x="229385" y="270623"/>
                    <a:pt x="213576" y="292943"/>
                  </a:cubicBezTo>
                  <a:cubicBezTo>
                    <a:pt x="198696" y="313402"/>
                    <a:pt x="187536" y="337582"/>
                    <a:pt x="179166" y="364551"/>
                  </a:cubicBezTo>
                  <a:cubicBezTo>
                    <a:pt x="175447" y="376641"/>
                    <a:pt x="172657" y="389660"/>
                    <a:pt x="170797" y="404540"/>
                  </a:cubicBezTo>
                  <a:cubicBezTo>
                    <a:pt x="168937" y="416630"/>
                    <a:pt x="168937" y="430579"/>
                    <a:pt x="168937" y="444529"/>
                  </a:cubicBezTo>
                  <a:cubicBezTo>
                    <a:pt x="169867" y="471498"/>
                    <a:pt x="176377" y="498468"/>
                    <a:pt x="185676" y="523577"/>
                  </a:cubicBezTo>
                  <a:cubicBezTo>
                    <a:pt x="195906" y="547757"/>
                    <a:pt x="209856" y="570076"/>
                    <a:pt x="227525" y="590536"/>
                  </a:cubicBezTo>
                  <a:cubicBezTo>
                    <a:pt x="262864" y="630525"/>
                    <a:pt x="312153" y="657494"/>
                    <a:pt x="365162" y="666794"/>
                  </a:cubicBezTo>
                  <a:cubicBezTo>
                    <a:pt x="378182" y="668654"/>
                    <a:pt x="391201" y="670514"/>
                    <a:pt x="405151" y="670514"/>
                  </a:cubicBezTo>
                  <a:cubicBezTo>
                    <a:pt x="420031" y="670514"/>
                    <a:pt x="434910" y="669584"/>
                    <a:pt x="449790" y="666794"/>
                  </a:cubicBezTo>
                  <a:cubicBezTo>
                    <a:pt x="475829" y="662144"/>
                    <a:pt x="501868" y="651914"/>
                    <a:pt x="526048" y="637964"/>
                  </a:cubicBezTo>
                  <a:cubicBezTo>
                    <a:pt x="549297" y="624945"/>
                    <a:pt x="569757" y="606345"/>
                    <a:pt x="587426" y="585886"/>
                  </a:cubicBezTo>
                  <a:cubicBezTo>
                    <a:pt x="594866" y="576586"/>
                    <a:pt x="602306" y="567286"/>
                    <a:pt x="608816" y="557056"/>
                  </a:cubicBezTo>
                  <a:cubicBezTo>
                    <a:pt x="621836" y="535667"/>
                    <a:pt x="632065" y="511487"/>
                    <a:pt x="638575" y="485448"/>
                  </a:cubicBezTo>
                  <a:cubicBezTo>
                    <a:pt x="645085" y="459409"/>
                    <a:pt x="646015" y="432439"/>
                    <a:pt x="643225" y="404540"/>
                  </a:cubicBezTo>
                  <a:cubicBezTo>
                    <a:pt x="642295" y="390590"/>
                    <a:pt x="639505" y="376641"/>
                    <a:pt x="635785" y="363621"/>
                  </a:cubicBezTo>
                  <a:close/>
                  <a:moveTo>
                    <a:pt x="622766" y="464059"/>
                  </a:moveTo>
                  <a:cubicBezTo>
                    <a:pt x="619976" y="482658"/>
                    <a:pt x="615326" y="501258"/>
                    <a:pt x="607886" y="518927"/>
                  </a:cubicBezTo>
                  <a:cubicBezTo>
                    <a:pt x="604166" y="528227"/>
                    <a:pt x="599516" y="536597"/>
                    <a:pt x="594866" y="544967"/>
                  </a:cubicBezTo>
                  <a:cubicBezTo>
                    <a:pt x="590216" y="552406"/>
                    <a:pt x="584637" y="559846"/>
                    <a:pt x="579057" y="567286"/>
                  </a:cubicBezTo>
                  <a:cubicBezTo>
                    <a:pt x="567897" y="582166"/>
                    <a:pt x="554877" y="595185"/>
                    <a:pt x="540928" y="605415"/>
                  </a:cubicBezTo>
                  <a:cubicBezTo>
                    <a:pt x="526048" y="616575"/>
                    <a:pt x="510238" y="625875"/>
                    <a:pt x="492569" y="633315"/>
                  </a:cubicBezTo>
                  <a:cubicBezTo>
                    <a:pt x="473969" y="640754"/>
                    <a:pt x="455370" y="646334"/>
                    <a:pt x="435840" y="649124"/>
                  </a:cubicBezTo>
                  <a:cubicBezTo>
                    <a:pt x="426540" y="650054"/>
                    <a:pt x="417241" y="650984"/>
                    <a:pt x="407011" y="650984"/>
                  </a:cubicBezTo>
                  <a:cubicBezTo>
                    <a:pt x="396781" y="650984"/>
                    <a:pt x="386551" y="650054"/>
                    <a:pt x="377252" y="649124"/>
                  </a:cubicBezTo>
                  <a:cubicBezTo>
                    <a:pt x="358652" y="646334"/>
                    <a:pt x="340053" y="641684"/>
                    <a:pt x="323313" y="634244"/>
                  </a:cubicBezTo>
                  <a:cubicBezTo>
                    <a:pt x="305643" y="626805"/>
                    <a:pt x="288904" y="617505"/>
                    <a:pt x="274024" y="605415"/>
                  </a:cubicBezTo>
                  <a:cubicBezTo>
                    <a:pt x="259145" y="594256"/>
                    <a:pt x="246125" y="580306"/>
                    <a:pt x="234965" y="565426"/>
                  </a:cubicBezTo>
                  <a:cubicBezTo>
                    <a:pt x="223805" y="550547"/>
                    <a:pt x="213576" y="533807"/>
                    <a:pt x="206136" y="515207"/>
                  </a:cubicBezTo>
                  <a:cubicBezTo>
                    <a:pt x="198696" y="497538"/>
                    <a:pt x="194046" y="478938"/>
                    <a:pt x="191256" y="460339"/>
                  </a:cubicBezTo>
                  <a:cubicBezTo>
                    <a:pt x="189396" y="441739"/>
                    <a:pt x="189396" y="422210"/>
                    <a:pt x="191256" y="403610"/>
                  </a:cubicBezTo>
                  <a:cubicBezTo>
                    <a:pt x="194046" y="385011"/>
                    <a:pt x="198696" y="367341"/>
                    <a:pt x="206136" y="350601"/>
                  </a:cubicBezTo>
                  <a:cubicBezTo>
                    <a:pt x="213576" y="333862"/>
                    <a:pt x="223805" y="316192"/>
                    <a:pt x="234965" y="300383"/>
                  </a:cubicBezTo>
                  <a:cubicBezTo>
                    <a:pt x="246125" y="285503"/>
                    <a:pt x="259145" y="272483"/>
                    <a:pt x="274024" y="261324"/>
                  </a:cubicBezTo>
                  <a:cubicBezTo>
                    <a:pt x="288904" y="250164"/>
                    <a:pt x="305643" y="239934"/>
                    <a:pt x="323313" y="232494"/>
                  </a:cubicBezTo>
                  <a:cubicBezTo>
                    <a:pt x="340983" y="225055"/>
                    <a:pt x="359582" y="220405"/>
                    <a:pt x="378182" y="217615"/>
                  </a:cubicBezTo>
                  <a:cubicBezTo>
                    <a:pt x="387481" y="216685"/>
                    <a:pt x="397711" y="215755"/>
                    <a:pt x="407941" y="215755"/>
                  </a:cubicBezTo>
                  <a:cubicBezTo>
                    <a:pt x="417241" y="215755"/>
                    <a:pt x="427470" y="216685"/>
                    <a:pt x="436770" y="217615"/>
                  </a:cubicBezTo>
                  <a:cubicBezTo>
                    <a:pt x="455370" y="220405"/>
                    <a:pt x="473969" y="225055"/>
                    <a:pt x="491639" y="232494"/>
                  </a:cubicBezTo>
                  <a:cubicBezTo>
                    <a:pt x="509308" y="239934"/>
                    <a:pt x="526048" y="250164"/>
                    <a:pt x="540928" y="261324"/>
                  </a:cubicBezTo>
                  <a:cubicBezTo>
                    <a:pt x="555807" y="273413"/>
                    <a:pt x="568827" y="286433"/>
                    <a:pt x="579987" y="301313"/>
                  </a:cubicBezTo>
                  <a:cubicBezTo>
                    <a:pt x="591146" y="316192"/>
                    <a:pt x="600446" y="332002"/>
                    <a:pt x="607886" y="348741"/>
                  </a:cubicBezTo>
                  <a:cubicBezTo>
                    <a:pt x="615326" y="366411"/>
                    <a:pt x="620906" y="385011"/>
                    <a:pt x="623696" y="404540"/>
                  </a:cubicBezTo>
                  <a:lnTo>
                    <a:pt x="623696" y="405470"/>
                  </a:lnTo>
                  <a:cubicBezTo>
                    <a:pt x="625555" y="425000"/>
                    <a:pt x="625555" y="444529"/>
                    <a:pt x="622766" y="464059"/>
                  </a:cubicBezTo>
                  <a:close/>
                  <a:moveTo>
                    <a:pt x="537208" y="369201"/>
                  </a:moveTo>
                  <a:cubicBezTo>
                    <a:pt x="532558" y="360831"/>
                    <a:pt x="526978" y="351531"/>
                    <a:pt x="519538" y="342232"/>
                  </a:cubicBezTo>
                  <a:cubicBezTo>
                    <a:pt x="513028" y="334792"/>
                    <a:pt x="505588" y="327352"/>
                    <a:pt x="497219" y="320842"/>
                  </a:cubicBezTo>
                  <a:cubicBezTo>
                    <a:pt x="488849" y="314332"/>
                    <a:pt x="479549" y="307823"/>
                    <a:pt x="470249" y="304103"/>
                  </a:cubicBezTo>
                  <a:cubicBezTo>
                    <a:pt x="460950" y="299453"/>
                    <a:pt x="450720" y="295733"/>
                    <a:pt x="439560" y="293873"/>
                  </a:cubicBezTo>
                  <a:cubicBezTo>
                    <a:pt x="429330" y="292013"/>
                    <a:pt x="419101" y="290153"/>
                    <a:pt x="407941" y="290153"/>
                  </a:cubicBezTo>
                  <a:cubicBezTo>
                    <a:pt x="396781" y="290153"/>
                    <a:pt x="386551" y="291083"/>
                    <a:pt x="375392" y="293873"/>
                  </a:cubicBezTo>
                  <a:cubicBezTo>
                    <a:pt x="365162" y="295733"/>
                    <a:pt x="354932" y="299453"/>
                    <a:pt x="344702" y="305033"/>
                  </a:cubicBezTo>
                  <a:cubicBezTo>
                    <a:pt x="336333" y="308752"/>
                    <a:pt x="327033" y="315262"/>
                    <a:pt x="317733" y="321772"/>
                  </a:cubicBezTo>
                  <a:cubicBezTo>
                    <a:pt x="310293" y="327352"/>
                    <a:pt x="302853" y="334792"/>
                    <a:pt x="296344" y="343162"/>
                  </a:cubicBezTo>
                  <a:cubicBezTo>
                    <a:pt x="289834" y="351531"/>
                    <a:pt x="284254" y="359901"/>
                    <a:pt x="279604" y="369201"/>
                  </a:cubicBezTo>
                  <a:cubicBezTo>
                    <a:pt x="274954" y="378501"/>
                    <a:pt x="271234" y="388731"/>
                    <a:pt x="268444" y="398960"/>
                  </a:cubicBezTo>
                  <a:cubicBezTo>
                    <a:pt x="265654" y="409190"/>
                    <a:pt x="264724" y="419420"/>
                    <a:pt x="264724" y="430579"/>
                  </a:cubicBezTo>
                  <a:cubicBezTo>
                    <a:pt x="264724" y="440809"/>
                    <a:pt x="265654" y="451039"/>
                    <a:pt x="267514" y="461269"/>
                  </a:cubicBezTo>
                  <a:cubicBezTo>
                    <a:pt x="269374" y="470569"/>
                    <a:pt x="273094" y="479868"/>
                    <a:pt x="276814" y="491028"/>
                  </a:cubicBezTo>
                  <a:cubicBezTo>
                    <a:pt x="278674" y="494748"/>
                    <a:pt x="280534" y="499398"/>
                    <a:pt x="283324" y="503118"/>
                  </a:cubicBezTo>
                  <a:cubicBezTo>
                    <a:pt x="288904" y="512418"/>
                    <a:pt x="294484" y="520787"/>
                    <a:pt x="300994" y="528227"/>
                  </a:cubicBezTo>
                  <a:cubicBezTo>
                    <a:pt x="307503" y="535667"/>
                    <a:pt x="314943" y="542177"/>
                    <a:pt x="324243" y="548687"/>
                  </a:cubicBezTo>
                  <a:cubicBezTo>
                    <a:pt x="340053" y="560776"/>
                    <a:pt x="359582" y="569146"/>
                    <a:pt x="380042" y="572866"/>
                  </a:cubicBezTo>
                  <a:cubicBezTo>
                    <a:pt x="389341" y="574726"/>
                    <a:pt x="398641" y="575656"/>
                    <a:pt x="407941" y="575656"/>
                  </a:cubicBezTo>
                  <a:cubicBezTo>
                    <a:pt x="420031" y="575656"/>
                    <a:pt x="432120" y="573796"/>
                    <a:pt x="443280" y="571006"/>
                  </a:cubicBezTo>
                  <a:cubicBezTo>
                    <a:pt x="452580" y="569146"/>
                    <a:pt x="462809" y="565426"/>
                    <a:pt x="472109" y="559846"/>
                  </a:cubicBezTo>
                  <a:cubicBezTo>
                    <a:pt x="481409" y="555196"/>
                    <a:pt x="489779" y="549617"/>
                    <a:pt x="499079" y="542177"/>
                  </a:cubicBezTo>
                  <a:cubicBezTo>
                    <a:pt x="506518" y="535667"/>
                    <a:pt x="514888" y="528227"/>
                    <a:pt x="521398" y="518927"/>
                  </a:cubicBezTo>
                  <a:cubicBezTo>
                    <a:pt x="527908" y="510558"/>
                    <a:pt x="532558" y="502188"/>
                    <a:pt x="537208" y="492888"/>
                  </a:cubicBezTo>
                  <a:cubicBezTo>
                    <a:pt x="546507" y="473358"/>
                    <a:pt x="551157" y="451969"/>
                    <a:pt x="550227" y="429650"/>
                  </a:cubicBezTo>
                  <a:cubicBezTo>
                    <a:pt x="550227" y="419420"/>
                    <a:pt x="548367" y="408260"/>
                    <a:pt x="545578" y="397100"/>
                  </a:cubicBezTo>
                  <a:cubicBezTo>
                    <a:pt x="545578" y="389660"/>
                    <a:pt x="541858" y="379431"/>
                    <a:pt x="537208" y="369201"/>
                  </a:cubicBezTo>
                  <a:close/>
                  <a:moveTo>
                    <a:pt x="1118443" y="365481"/>
                  </a:moveTo>
                  <a:cubicBezTo>
                    <a:pt x="1117513" y="352461"/>
                    <a:pt x="1114724" y="339442"/>
                    <a:pt x="1111004" y="327352"/>
                  </a:cubicBezTo>
                  <a:cubicBezTo>
                    <a:pt x="1102634" y="301313"/>
                    <a:pt x="1086824" y="278993"/>
                    <a:pt x="1068225" y="259464"/>
                  </a:cubicBezTo>
                  <a:cubicBezTo>
                    <a:pt x="1049625" y="239004"/>
                    <a:pt x="1028236" y="221335"/>
                    <a:pt x="1005916" y="205525"/>
                  </a:cubicBezTo>
                  <a:cubicBezTo>
                    <a:pt x="983597" y="189715"/>
                    <a:pt x="959417" y="175766"/>
                    <a:pt x="935238" y="162746"/>
                  </a:cubicBezTo>
                  <a:cubicBezTo>
                    <a:pt x="876649" y="130197"/>
                    <a:pt x="814341" y="103228"/>
                    <a:pt x="751102" y="82768"/>
                  </a:cubicBezTo>
                  <a:cubicBezTo>
                    <a:pt x="737153" y="78118"/>
                    <a:pt x="723203" y="74398"/>
                    <a:pt x="708324" y="69748"/>
                  </a:cubicBezTo>
                  <a:cubicBezTo>
                    <a:pt x="700884" y="67888"/>
                    <a:pt x="693444" y="65098"/>
                    <a:pt x="686934" y="62309"/>
                  </a:cubicBezTo>
                  <a:cubicBezTo>
                    <a:pt x="683214" y="61379"/>
                    <a:pt x="679494" y="59519"/>
                    <a:pt x="676704" y="58589"/>
                  </a:cubicBezTo>
                  <a:cubicBezTo>
                    <a:pt x="675774" y="58589"/>
                    <a:pt x="675774" y="58589"/>
                    <a:pt x="674844" y="57659"/>
                  </a:cubicBezTo>
                  <a:cubicBezTo>
                    <a:pt x="673914" y="56729"/>
                    <a:pt x="672984" y="55799"/>
                    <a:pt x="672054" y="54869"/>
                  </a:cubicBezTo>
                  <a:cubicBezTo>
                    <a:pt x="672054" y="54869"/>
                    <a:pt x="671124" y="53939"/>
                    <a:pt x="671124" y="53939"/>
                  </a:cubicBezTo>
                  <a:cubicBezTo>
                    <a:pt x="664614" y="43709"/>
                    <a:pt x="657175" y="33479"/>
                    <a:pt x="647875" y="26039"/>
                  </a:cubicBezTo>
                  <a:cubicBezTo>
                    <a:pt x="643225" y="22319"/>
                    <a:pt x="638575" y="18600"/>
                    <a:pt x="632995" y="15810"/>
                  </a:cubicBezTo>
                  <a:cubicBezTo>
                    <a:pt x="627415" y="13020"/>
                    <a:pt x="621836" y="10230"/>
                    <a:pt x="615326" y="8370"/>
                  </a:cubicBezTo>
                  <a:cubicBezTo>
                    <a:pt x="604166" y="4650"/>
                    <a:pt x="592076" y="2790"/>
                    <a:pt x="580917" y="930"/>
                  </a:cubicBezTo>
                  <a:cubicBezTo>
                    <a:pt x="571617" y="0"/>
                    <a:pt x="563247" y="0"/>
                    <a:pt x="553947" y="0"/>
                  </a:cubicBezTo>
                  <a:cubicBezTo>
                    <a:pt x="551157" y="0"/>
                    <a:pt x="548367" y="0"/>
                    <a:pt x="546507" y="0"/>
                  </a:cubicBezTo>
                  <a:cubicBezTo>
                    <a:pt x="523258" y="0"/>
                    <a:pt x="500009" y="2790"/>
                    <a:pt x="477689" y="3720"/>
                  </a:cubicBezTo>
                  <a:cubicBezTo>
                    <a:pt x="445140" y="4650"/>
                    <a:pt x="412591" y="6510"/>
                    <a:pt x="380971" y="8370"/>
                  </a:cubicBezTo>
                  <a:cubicBezTo>
                    <a:pt x="314943" y="12090"/>
                    <a:pt x="248915" y="18600"/>
                    <a:pt x="182886" y="29759"/>
                  </a:cubicBezTo>
                  <a:cubicBezTo>
                    <a:pt x="167077" y="32549"/>
                    <a:pt x="151267" y="35339"/>
                    <a:pt x="135458" y="39059"/>
                  </a:cubicBezTo>
                  <a:cubicBezTo>
                    <a:pt x="128948" y="39989"/>
                    <a:pt x="122438" y="41849"/>
                    <a:pt x="115928" y="43709"/>
                  </a:cubicBezTo>
                  <a:cubicBezTo>
                    <a:pt x="109418" y="45569"/>
                    <a:pt x="102908" y="48359"/>
                    <a:pt x="96399" y="51149"/>
                  </a:cubicBezTo>
                  <a:cubicBezTo>
                    <a:pt x="86169" y="55799"/>
                    <a:pt x="76869" y="61379"/>
                    <a:pt x="68499" y="68818"/>
                  </a:cubicBezTo>
                  <a:cubicBezTo>
                    <a:pt x="61059" y="75328"/>
                    <a:pt x="54550" y="82768"/>
                    <a:pt x="48970" y="91138"/>
                  </a:cubicBezTo>
                  <a:cubicBezTo>
                    <a:pt x="43390" y="99508"/>
                    <a:pt x="39670" y="108807"/>
                    <a:pt x="35950" y="118107"/>
                  </a:cubicBezTo>
                  <a:cubicBezTo>
                    <a:pt x="33160" y="127407"/>
                    <a:pt x="30370" y="136707"/>
                    <a:pt x="28510" y="146006"/>
                  </a:cubicBezTo>
                  <a:cubicBezTo>
                    <a:pt x="24790" y="168326"/>
                    <a:pt x="22930" y="190645"/>
                    <a:pt x="22000" y="212965"/>
                  </a:cubicBezTo>
                  <a:cubicBezTo>
                    <a:pt x="20140" y="244584"/>
                    <a:pt x="17350" y="275273"/>
                    <a:pt x="15490" y="306892"/>
                  </a:cubicBezTo>
                  <a:cubicBezTo>
                    <a:pt x="13631" y="341302"/>
                    <a:pt x="11771" y="376641"/>
                    <a:pt x="9911" y="411050"/>
                  </a:cubicBezTo>
                  <a:cubicBezTo>
                    <a:pt x="8981" y="425000"/>
                    <a:pt x="8981" y="439879"/>
                    <a:pt x="8051" y="453829"/>
                  </a:cubicBezTo>
                  <a:cubicBezTo>
                    <a:pt x="7121" y="462199"/>
                    <a:pt x="6191" y="470569"/>
                    <a:pt x="5261" y="479868"/>
                  </a:cubicBezTo>
                  <a:cubicBezTo>
                    <a:pt x="3401" y="499398"/>
                    <a:pt x="1541" y="519857"/>
                    <a:pt x="611" y="539387"/>
                  </a:cubicBezTo>
                  <a:cubicBezTo>
                    <a:pt x="-319" y="560776"/>
                    <a:pt x="-319" y="581236"/>
                    <a:pt x="1541" y="602625"/>
                  </a:cubicBezTo>
                  <a:cubicBezTo>
                    <a:pt x="3401" y="624015"/>
                    <a:pt x="6191" y="644474"/>
                    <a:pt x="11771" y="664934"/>
                  </a:cubicBezTo>
                  <a:cubicBezTo>
                    <a:pt x="17350" y="683533"/>
                    <a:pt x="25720" y="702133"/>
                    <a:pt x="36880" y="717942"/>
                  </a:cubicBezTo>
                  <a:cubicBezTo>
                    <a:pt x="48970" y="734682"/>
                    <a:pt x="64779" y="748632"/>
                    <a:pt x="83379" y="757931"/>
                  </a:cubicBezTo>
                  <a:cubicBezTo>
                    <a:pt x="94539" y="763511"/>
                    <a:pt x="105698" y="767231"/>
                    <a:pt x="117788" y="770951"/>
                  </a:cubicBezTo>
                  <a:cubicBezTo>
                    <a:pt x="130808" y="774671"/>
                    <a:pt x="144757" y="777461"/>
                    <a:pt x="158707" y="780251"/>
                  </a:cubicBezTo>
                  <a:cubicBezTo>
                    <a:pt x="187536" y="784901"/>
                    <a:pt x="217296" y="786761"/>
                    <a:pt x="247055" y="787691"/>
                  </a:cubicBezTo>
                  <a:cubicBezTo>
                    <a:pt x="306573" y="788621"/>
                    <a:pt x="367022" y="782111"/>
                    <a:pt x="426540" y="774671"/>
                  </a:cubicBezTo>
                  <a:cubicBezTo>
                    <a:pt x="454440" y="771881"/>
                    <a:pt x="482339" y="768161"/>
                    <a:pt x="510238" y="765371"/>
                  </a:cubicBezTo>
                  <a:cubicBezTo>
                    <a:pt x="529768" y="763511"/>
                    <a:pt x="548367" y="762581"/>
                    <a:pt x="567897" y="760721"/>
                  </a:cubicBezTo>
                  <a:cubicBezTo>
                    <a:pt x="609746" y="757002"/>
                    <a:pt x="651595" y="751422"/>
                    <a:pt x="691584" y="739332"/>
                  </a:cubicBezTo>
                  <a:cubicBezTo>
                    <a:pt x="729713" y="727242"/>
                    <a:pt x="767842" y="707713"/>
                    <a:pt x="792951" y="676093"/>
                  </a:cubicBezTo>
                  <a:cubicBezTo>
                    <a:pt x="799461" y="667724"/>
                    <a:pt x="805041" y="659354"/>
                    <a:pt x="810621" y="650054"/>
                  </a:cubicBezTo>
                  <a:cubicBezTo>
                    <a:pt x="816201" y="639824"/>
                    <a:pt x="819921" y="629595"/>
                    <a:pt x="822711" y="618435"/>
                  </a:cubicBezTo>
                  <a:cubicBezTo>
                    <a:pt x="830150" y="592395"/>
                    <a:pt x="831080" y="564496"/>
                    <a:pt x="827360" y="537527"/>
                  </a:cubicBezTo>
                  <a:cubicBezTo>
                    <a:pt x="820851" y="478938"/>
                    <a:pt x="798531" y="425000"/>
                    <a:pt x="779002" y="370131"/>
                  </a:cubicBezTo>
                  <a:cubicBezTo>
                    <a:pt x="774352" y="357111"/>
                    <a:pt x="770632" y="345022"/>
                    <a:pt x="766912" y="332002"/>
                  </a:cubicBezTo>
                  <a:cubicBezTo>
                    <a:pt x="763192" y="319912"/>
                    <a:pt x="759472" y="306892"/>
                    <a:pt x="756682" y="293873"/>
                  </a:cubicBezTo>
                  <a:cubicBezTo>
                    <a:pt x="749242" y="266904"/>
                    <a:pt x="742733" y="239934"/>
                    <a:pt x="735293" y="212965"/>
                  </a:cubicBezTo>
                  <a:cubicBezTo>
                    <a:pt x="727853" y="185065"/>
                    <a:pt x="718553" y="158096"/>
                    <a:pt x="708324" y="131127"/>
                  </a:cubicBezTo>
                  <a:cubicBezTo>
                    <a:pt x="707393" y="129267"/>
                    <a:pt x="707393" y="128337"/>
                    <a:pt x="706463" y="126477"/>
                  </a:cubicBezTo>
                  <a:cubicBezTo>
                    <a:pt x="722273" y="152516"/>
                    <a:pt x="736223" y="179486"/>
                    <a:pt x="749242" y="206455"/>
                  </a:cubicBezTo>
                  <a:cubicBezTo>
                    <a:pt x="769702" y="248304"/>
                    <a:pt x="788301" y="290153"/>
                    <a:pt x="812481" y="330142"/>
                  </a:cubicBezTo>
                  <a:cubicBezTo>
                    <a:pt x="824571" y="349671"/>
                    <a:pt x="837590" y="368271"/>
                    <a:pt x="851540" y="385011"/>
                  </a:cubicBezTo>
                  <a:cubicBezTo>
                    <a:pt x="866420" y="401750"/>
                    <a:pt x="882229" y="417560"/>
                    <a:pt x="900829" y="430579"/>
                  </a:cubicBezTo>
                  <a:cubicBezTo>
                    <a:pt x="937098" y="456619"/>
                    <a:pt x="981737" y="473358"/>
                    <a:pt x="1027306" y="469638"/>
                  </a:cubicBezTo>
                  <a:cubicBezTo>
                    <a:pt x="1046835" y="467779"/>
                    <a:pt x="1067295" y="462199"/>
                    <a:pt x="1083104" y="450109"/>
                  </a:cubicBezTo>
                  <a:cubicBezTo>
                    <a:pt x="1091474" y="444529"/>
                    <a:pt x="1097984" y="437089"/>
                    <a:pt x="1104494" y="428720"/>
                  </a:cubicBezTo>
                  <a:cubicBezTo>
                    <a:pt x="1110074" y="420350"/>
                    <a:pt x="1114724" y="411050"/>
                    <a:pt x="1116583" y="401750"/>
                  </a:cubicBezTo>
                  <a:cubicBezTo>
                    <a:pt x="1118443" y="388731"/>
                    <a:pt x="1118443" y="376641"/>
                    <a:pt x="1118443" y="365481"/>
                  </a:cubicBezTo>
                  <a:close/>
                  <a:moveTo>
                    <a:pt x="723203" y="277133"/>
                  </a:moveTo>
                  <a:lnTo>
                    <a:pt x="724133" y="280853"/>
                  </a:lnTo>
                  <a:lnTo>
                    <a:pt x="725993" y="288293"/>
                  </a:lnTo>
                  <a:cubicBezTo>
                    <a:pt x="731573" y="310612"/>
                    <a:pt x="738083" y="334792"/>
                    <a:pt x="745523" y="357111"/>
                  </a:cubicBezTo>
                  <a:cubicBezTo>
                    <a:pt x="750172" y="371991"/>
                    <a:pt x="755752" y="386871"/>
                    <a:pt x="760402" y="400820"/>
                  </a:cubicBezTo>
                  <a:lnTo>
                    <a:pt x="761332" y="403610"/>
                  </a:lnTo>
                  <a:cubicBezTo>
                    <a:pt x="765052" y="414770"/>
                    <a:pt x="769702" y="426860"/>
                    <a:pt x="773422" y="438019"/>
                  </a:cubicBezTo>
                  <a:cubicBezTo>
                    <a:pt x="782722" y="465919"/>
                    <a:pt x="793881" y="499398"/>
                    <a:pt x="798531" y="533807"/>
                  </a:cubicBezTo>
                  <a:cubicBezTo>
                    <a:pt x="801321" y="554266"/>
                    <a:pt x="801321" y="572866"/>
                    <a:pt x="799461" y="590536"/>
                  </a:cubicBezTo>
                  <a:cubicBezTo>
                    <a:pt x="797601" y="603555"/>
                    <a:pt x="793881" y="615645"/>
                    <a:pt x="789232" y="626805"/>
                  </a:cubicBezTo>
                  <a:cubicBezTo>
                    <a:pt x="784582" y="637034"/>
                    <a:pt x="779002" y="646334"/>
                    <a:pt x="772492" y="655634"/>
                  </a:cubicBezTo>
                  <a:cubicBezTo>
                    <a:pt x="765052" y="664934"/>
                    <a:pt x="756682" y="672374"/>
                    <a:pt x="748312" y="679813"/>
                  </a:cubicBezTo>
                  <a:cubicBezTo>
                    <a:pt x="736223" y="689113"/>
                    <a:pt x="722273" y="696553"/>
                    <a:pt x="706463" y="703063"/>
                  </a:cubicBezTo>
                  <a:cubicBezTo>
                    <a:pt x="678564" y="714223"/>
                    <a:pt x="647875" y="722592"/>
                    <a:pt x="606026" y="728172"/>
                  </a:cubicBezTo>
                  <a:lnTo>
                    <a:pt x="604166" y="728172"/>
                  </a:lnTo>
                  <a:lnTo>
                    <a:pt x="603236" y="728172"/>
                  </a:lnTo>
                  <a:cubicBezTo>
                    <a:pt x="579057" y="730962"/>
                    <a:pt x="554877" y="733752"/>
                    <a:pt x="530698" y="735612"/>
                  </a:cubicBezTo>
                  <a:lnTo>
                    <a:pt x="529768" y="735612"/>
                  </a:lnTo>
                  <a:cubicBezTo>
                    <a:pt x="513958" y="736542"/>
                    <a:pt x="497219" y="738402"/>
                    <a:pt x="480479" y="740262"/>
                  </a:cubicBezTo>
                  <a:cubicBezTo>
                    <a:pt x="464669" y="742122"/>
                    <a:pt x="448860" y="743982"/>
                    <a:pt x="433050" y="745842"/>
                  </a:cubicBezTo>
                  <a:cubicBezTo>
                    <a:pt x="391201" y="750492"/>
                    <a:pt x="347492" y="755141"/>
                    <a:pt x="304713" y="757931"/>
                  </a:cubicBezTo>
                  <a:cubicBezTo>
                    <a:pt x="286114" y="758861"/>
                    <a:pt x="268444" y="759791"/>
                    <a:pt x="252635" y="759791"/>
                  </a:cubicBezTo>
                  <a:cubicBezTo>
                    <a:pt x="224735" y="759791"/>
                    <a:pt x="200556" y="757931"/>
                    <a:pt x="176377" y="755141"/>
                  </a:cubicBezTo>
                  <a:cubicBezTo>
                    <a:pt x="162427" y="753282"/>
                    <a:pt x="149407" y="750492"/>
                    <a:pt x="135458" y="747702"/>
                  </a:cubicBezTo>
                  <a:cubicBezTo>
                    <a:pt x="126158" y="745842"/>
                    <a:pt x="113138" y="742122"/>
                    <a:pt x="101048" y="737472"/>
                  </a:cubicBezTo>
                  <a:cubicBezTo>
                    <a:pt x="91749" y="733752"/>
                    <a:pt x="84309" y="729102"/>
                    <a:pt x="75939" y="723522"/>
                  </a:cubicBezTo>
                  <a:cubicBezTo>
                    <a:pt x="68499" y="717942"/>
                    <a:pt x="61989" y="710503"/>
                    <a:pt x="55480" y="703063"/>
                  </a:cubicBezTo>
                  <a:cubicBezTo>
                    <a:pt x="48970" y="693763"/>
                    <a:pt x="42460" y="683533"/>
                    <a:pt x="37810" y="672374"/>
                  </a:cubicBezTo>
                  <a:cubicBezTo>
                    <a:pt x="30370" y="654704"/>
                    <a:pt x="25720" y="635174"/>
                    <a:pt x="22000" y="612855"/>
                  </a:cubicBezTo>
                  <a:cubicBezTo>
                    <a:pt x="14561" y="559846"/>
                    <a:pt x="25720" y="509628"/>
                    <a:pt x="27580" y="457549"/>
                  </a:cubicBezTo>
                  <a:cubicBezTo>
                    <a:pt x="29440" y="406400"/>
                    <a:pt x="33160" y="354321"/>
                    <a:pt x="36880" y="303173"/>
                  </a:cubicBezTo>
                  <a:cubicBezTo>
                    <a:pt x="37810" y="287363"/>
                    <a:pt x="39670" y="272483"/>
                    <a:pt x="40600" y="256674"/>
                  </a:cubicBezTo>
                  <a:lnTo>
                    <a:pt x="40600" y="255744"/>
                  </a:lnTo>
                  <a:cubicBezTo>
                    <a:pt x="41530" y="243654"/>
                    <a:pt x="42460" y="231564"/>
                    <a:pt x="43390" y="219475"/>
                  </a:cubicBezTo>
                  <a:lnTo>
                    <a:pt x="44320" y="210175"/>
                  </a:lnTo>
                  <a:lnTo>
                    <a:pt x="44320" y="209245"/>
                  </a:lnTo>
                  <a:cubicBezTo>
                    <a:pt x="45250" y="194365"/>
                    <a:pt x="46180" y="179486"/>
                    <a:pt x="48040" y="165536"/>
                  </a:cubicBezTo>
                  <a:cubicBezTo>
                    <a:pt x="50830" y="146936"/>
                    <a:pt x="54550" y="132057"/>
                    <a:pt x="59199" y="119037"/>
                  </a:cubicBezTo>
                  <a:cubicBezTo>
                    <a:pt x="62919" y="111597"/>
                    <a:pt x="66639" y="104157"/>
                    <a:pt x="71289" y="98578"/>
                  </a:cubicBezTo>
                  <a:cubicBezTo>
                    <a:pt x="75009" y="93928"/>
                    <a:pt x="79659" y="89278"/>
                    <a:pt x="85239" y="84628"/>
                  </a:cubicBezTo>
                  <a:cubicBezTo>
                    <a:pt x="91749" y="79978"/>
                    <a:pt x="98258" y="76258"/>
                    <a:pt x="105698" y="72538"/>
                  </a:cubicBezTo>
                  <a:cubicBezTo>
                    <a:pt x="113138" y="69748"/>
                    <a:pt x="120578" y="66958"/>
                    <a:pt x="129878" y="65098"/>
                  </a:cubicBezTo>
                  <a:cubicBezTo>
                    <a:pt x="141037" y="62309"/>
                    <a:pt x="152197" y="60449"/>
                    <a:pt x="163357" y="57659"/>
                  </a:cubicBezTo>
                  <a:cubicBezTo>
                    <a:pt x="184746" y="53939"/>
                    <a:pt x="207066" y="50219"/>
                    <a:pt x="233105" y="46499"/>
                  </a:cubicBezTo>
                  <a:cubicBezTo>
                    <a:pt x="289834" y="39059"/>
                    <a:pt x="352142" y="33479"/>
                    <a:pt x="428400" y="30689"/>
                  </a:cubicBezTo>
                  <a:cubicBezTo>
                    <a:pt x="434910" y="30689"/>
                    <a:pt x="442350" y="29759"/>
                    <a:pt x="448860" y="29759"/>
                  </a:cubicBezTo>
                  <a:lnTo>
                    <a:pt x="455370" y="29759"/>
                  </a:lnTo>
                  <a:cubicBezTo>
                    <a:pt x="473039" y="28829"/>
                    <a:pt x="491639" y="28829"/>
                    <a:pt x="510238" y="26969"/>
                  </a:cubicBezTo>
                  <a:cubicBezTo>
                    <a:pt x="525118" y="26039"/>
                    <a:pt x="537208" y="25109"/>
                    <a:pt x="550227" y="25109"/>
                  </a:cubicBezTo>
                  <a:cubicBezTo>
                    <a:pt x="561387" y="25109"/>
                    <a:pt x="570687" y="26039"/>
                    <a:pt x="580917" y="26969"/>
                  </a:cubicBezTo>
                  <a:cubicBezTo>
                    <a:pt x="592076" y="28829"/>
                    <a:pt x="601376" y="30689"/>
                    <a:pt x="610676" y="34409"/>
                  </a:cubicBezTo>
                  <a:cubicBezTo>
                    <a:pt x="616256" y="37199"/>
                    <a:pt x="621836" y="39989"/>
                    <a:pt x="627415" y="43709"/>
                  </a:cubicBezTo>
                  <a:cubicBezTo>
                    <a:pt x="632065" y="47429"/>
                    <a:pt x="635785" y="51149"/>
                    <a:pt x="639505" y="55799"/>
                  </a:cubicBezTo>
                  <a:cubicBezTo>
                    <a:pt x="646945" y="66028"/>
                    <a:pt x="652525" y="76258"/>
                    <a:pt x="658105" y="86488"/>
                  </a:cubicBezTo>
                  <a:cubicBezTo>
                    <a:pt x="663685" y="96718"/>
                    <a:pt x="669264" y="108807"/>
                    <a:pt x="674844" y="121827"/>
                  </a:cubicBezTo>
                  <a:cubicBezTo>
                    <a:pt x="696234" y="171116"/>
                    <a:pt x="710183" y="225055"/>
                    <a:pt x="723203" y="277133"/>
                  </a:cubicBezTo>
                  <a:close/>
                  <a:moveTo>
                    <a:pt x="1094264" y="385941"/>
                  </a:moveTo>
                  <a:cubicBezTo>
                    <a:pt x="1093334" y="392450"/>
                    <a:pt x="1091474" y="398030"/>
                    <a:pt x="1089614" y="403610"/>
                  </a:cubicBezTo>
                  <a:cubicBezTo>
                    <a:pt x="1087754" y="408260"/>
                    <a:pt x="1084964" y="412910"/>
                    <a:pt x="1082174" y="416630"/>
                  </a:cubicBezTo>
                  <a:cubicBezTo>
                    <a:pt x="1078454" y="421280"/>
                    <a:pt x="1074734" y="425000"/>
                    <a:pt x="1071015" y="427790"/>
                  </a:cubicBezTo>
                  <a:cubicBezTo>
                    <a:pt x="1065435" y="431509"/>
                    <a:pt x="1059855" y="435229"/>
                    <a:pt x="1054275" y="438019"/>
                  </a:cubicBezTo>
                  <a:cubicBezTo>
                    <a:pt x="1045905" y="441739"/>
                    <a:pt x="1036605" y="443599"/>
                    <a:pt x="1028236" y="444529"/>
                  </a:cubicBezTo>
                  <a:cubicBezTo>
                    <a:pt x="1016146" y="446389"/>
                    <a:pt x="1004056" y="445459"/>
                    <a:pt x="991967" y="444529"/>
                  </a:cubicBezTo>
                  <a:cubicBezTo>
                    <a:pt x="978017" y="442669"/>
                    <a:pt x="964067" y="438949"/>
                    <a:pt x="951978" y="433369"/>
                  </a:cubicBezTo>
                  <a:cubicBezTo>
                    <a:pt x="934308" y="425930"/>
                    <a:pt x="917568" y="415700"/>
                    <a:pt x="902689" y="404540"/>
                  </a:cubicBezTo>
                  <a:cubicBezTo>
                    <a:pt x="884089" y="389660"/>
                    <a:pt x="867350" y="372921"/>
                    <a:pt x="852470" y="353391"/>
                  </a:cubicBezTo>
                  <a:cubicBezTo>
                    <a:pt x="824571" y="317122"/>
                    <a:pt x="804111" y="277133"/>
                    <a:pt x="783652" y="236214"/>
                  </a:cubicBezTo>
                  <a:cubicBezTo>
                    <a:pt x="763192" y="195295"/>
                    <a:pt x="743663" y="153446"/>
                    <a:pt x="719483" y="114387"/>
                  </a:cubicBezTo>
                  <a:cubicBezTo>
                    <a:pt x="713903" y="106017"/>
                    <a:pt x="709253" y="98578"/>
                    <a:pt x="702744" y="90208"/>
                  </a:cubicBezTo>
                  <a:cubicBezTo>
                    <a:pt x="714833" y="94858"/>
                    <a:pt x="725993" y="98578"/>
                    <a:pt x="738083" y="102297"/>
                  </a:cubicBezTo>
                  <a:cubicBezTo>
                    <a:pt x="765982" y="111597"/>
                    <a:pt x="792951" y="121827"/>
                    <a:pt x="819921" y="132987"/>
                  </a:cubicBezTo>
                  <a:cubicBezTo>
                    <a:pt x="857120" y="148796"/>
                    <a:pt x="893389" y="166466"/>
                    <a:pt x="928728" y="185995"/>
                  </a:cubicBezTo>
                  <a:cubicBezTo>
                    <a:pt x="956627" y="201805"/>
                    <a:pt x="984527" y="218545"/>
                    <a:pt x="1009636" y="238074"/>
                  </a:cubicBezTo>
                  <a:cubicBezTo>
                    <a:pt x="1030096" y="253884"/>
                    <a:pt x="1048695" y="270623"/>
                    <a:pt x="1064505" y="291083"/>
                  </a:cubicBezTo>
                  <a:cubicBezTo>
                    <a:pt x="1072875" y="302243"/>
                    <a:pt x="1080314" y="314332"/>
                    <a:pt x="1085894" y="327352"/>
                  </a:cubicBezTo>
                  <a:cubicBezTo>
                    <a:pt x="1089614" y="337582"/>
                    <a:pt x="1093334" y="348741"/>
                    <a:pt x="1094264" y="358971"/>
                  </a:cubicBezTo>
                  <a:cubicBezTo>
                    <a:pt x="1095194" y="368271"/>
                    <a:pt x="1095194" y="377571"/>
                    <a:pt x="1094264" y="385941"/>
                  </a:cubicBezTo>
                  <a:close/>
                  <a:moveTo>
                    <a:pt x="867350" y="651914"/>
                  </a:moveTo>
                  <a:cubicBezTo>
                    <a:pt x="866420" y="651914"/>
                    <a:pt x="864560" y="650984"/>
                    <a:pt x="863630" y="650984"/>
                  </a:cubicBezTo>
                  <a:cubicBezTo>
                    <a:pt x="857120" y="650984"/>
                    <a:pt x="850610" y="655634"/>
                    <a:pt x="848750" y="662144"/>
                  </a:cubicBezTo>
                  <a:cubicBezTo>
                    <a:pt x="847820" y="665864"/>
                    <a:pt x="845960" y="670514"/>
                    <a:pt x="845030" y="674233"/>
                  </a:cubicBezTo>
                  <a:cubicBezTo>
                    <a:pt x="843170" y="678883"/>
                    <a:pt x="840380" y="683533"/>
                    <a:pt x="837590" y="687253"/>
                  </a:cubicBezTo>
                  <a:cubicBezTo>
                    <a:pt x="834800" y="690973"/>
                    <a:pt x="832010" y="693763"/>
                    <a:pt x="828291" y="696553"/>
                  </a:cubicBezTo>
                  <a:cubicBezTo>
                    <a:pt x="825501" y="699343"/>
                    <a:pt x="823641" y="703993"/>
                    <a:pt x="823641" y="707713"/>
                  </a:cubicBezTo>
                  <a:cubicBezTo>
                    <a:pt x="823641" y="712363"/>
                    <a:pt x="825501" y="716082"/>
                    <a:pt x="828291" y="718872"/>
                  </a:cubicBezTo>
                  <a:cubicBezTo>
                    <a:pt x="831080" y="721662"/>
                    <a:pt x="835730" y="723522"/>
                    <a:pt x="839450" y="723522"/>
                  </a:cubicBezTo>
                  <a:cubicBezTo>
                    <a:pt x="844100" y="723522"/>
                    <a:pt x="846890" y="721662"/>
                    <a:pt x="850610" y="718872"/>
                  </a:cubicBezTo>
                  <a:cubicBezTo>
                    <a:pt x="858050" y="712363"/>
                    <a:pt x="864560" y="705853"/>
                    <a:pt x="869209" y="697483"/>
                  </a:cubicBezTo>
                  <a:cubicBezTo>
                    <a:pt x="874789" y="688183"/>
                    <a:pt x="878509" y="677023"/>
                    <a:pt x="879439" y="665864"/>
                  </a:cubicBezTo>
                  <a:cubicBezTo>
                    <a:pt x="879439" y="660284"/>
                    <a:pt x="872929" y="653774"/>
                    <a:pt x="867350" y="651914"/>
                  </a:cubicBezTo>
                  <a:close/>
                  <a:moveTo>
                    <a:pt x="915708" y="646334"/>
                  </a:moveTo>
                  <a:cubicBezTo>
                    <a:pt x="914778" y="646334"/>
                    <a:pt x="912918" y="645404"/>
                    <a:pt x="911988" y="645404"/>
                  </a:cubicBezTo>
                  <a:cubicBezTo>
                    <a:pt x="909198" y="645404"/>
                    <a:pt x="906409" y="646334"/>
                    <a:pt x="904549" y="647264"/>
                  </a:cubicBezTo>
                  <a:cubicBezTo>
                    <a:pt x="900829" y="649124"/>
                    <a:pt x="898969" y="652844"/>
                    <a:pt x="897109" y="656564"/>
                  </a:cubicBezTo>
                  <a:cubicBezTo>
                    <a:pt x="892459" y="666794"/>
                    <a:pt x="890599" y="677953"/>
                    <a:pt x="887809" y="689113"/>
                  </a:cubicBezTo>
                  <a:cubicBezTo>
                    <a:pt x="885949" y="698413"/>
                    <a:pt x="890599" y="706783"/>
                    <a:pt x="898969" y="709573"/>
                  </a:cubicBezTo>
                  <a:cubicBezTo>
                    <a:pt x="907339" y="712363"/>
                    <a:pt x="917568" y="706783"/>
                    <a:pt x="919428" y="698413"/>
                  </a:cubicBezTo>
                  <a:cubicBezTo>
                    <a:pt x="922218" y="686323"/>
                    <a:pt x="925008" y="673304"/>
                    <a:pt x="926868" y="661214"/>
                  </a:cubicBezTo>
                  <a:cubicBezTo>
                    <a:pt x="927798" y="654704"/>
                    <a:pt x="922218" y="648194"/>
                    <a:pt x="915708" y="646334"/>
                  </a:cubicBez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DCE0F832-0A23-D515-69C7-6D0469B45C0E}"/>
                </a:ext>
              </a:extLst>
            </p:cNvPr>
            <p:cNvSpPr/>
            <p:nvPr/>
          </p:nvSpPr>
          <p:spPr>
            <a:xfrm>
              <a:off x="914167" y="1010128"/>
              <a:ext cx="659242" cy="105087"/>
            </a:xfrm>
            <a:custGeom>
              <a:avLst/>
              <a:gdLst>
                <a:gd name="connsiteX0" fmla="*/ 191575 w 659242"/>
                <a:gd name="connsiteY0" fmla="*/ 41849 h 105087"/>
                <a:gd name="connsiteX1" fmla="*/ 191575 w 659242"/>
                <a:gd name="connsiteY1" fmla="*/ 41849 h 105087"/>
                <a:gd name="connsiteX2" fmla="*/ 191575 w 659242"/>
                <a:gd name="connsiteY2" fmla="*/ 41849 h 105087"/>
                <a:gd name="connsiteX3" fmla="*/ 191575 w 659242"/>
                <a:gd name="connsiteY3" fmla="*/ 41849 h 105087"/>
                <a:gd name="connsiteX4" fmla="*/ 494748 w 659242"/>
                <a:gd name="connsiteY4" fmla="*/ 31619 h 105087"/>
                <a:gd name="connsiteX5" fmla="*/ 449179 w 659242"/>
                <a:gd name="connsiteY5" fmla="*/ 18600 h 105087"/>
                <a:gd name="connsiteX6" fmla="*/ 398960 w 659242"/>
                <a:gd name="connsiteY6" fmla="*/ 8370 h 105087"/>
                <a:gd name="connsiteX7" fmla="*/ 296663 w 659242"/>
                <a:gd name="connsiteY7" fmla="*/ 0 h 105087"/>
                <a:gd name="connsiteX8" fmla="*/ 287363 w 659242"/>
                <a:gd name="connsiteY8" fmla="*/ 0 h 105087"/>
                <a:gd name="connsiteX9" fmla="*/ 174836 w 659242"/>
                <a:gd name="connsiteY9" fmla="*/ 11160 h 105087"/>
                <a:gd name="connsiteX10" fmla="*/ 72538 w 659242"/>
                <a:gd name="connsiteY10" fmla="*/ 42779 h 105087"/>
                <a:gd name="connsiteX11" fmla="*/ 3720 w 659242"/>
                <a:gd name="connsiteY11" fmla="*/ 82768 h 105087"/>
                <a:gd name="connsiteX12" fmla="*/ 0 w 659242"/>
                <a:gd name="connsiteY12" fmla="*/ 92068 h 105087"/>
                <a:gd name="connsiteX13" fmla="*/ 3720 w 659242"/>
                <a:gd name="connsiteY13" fmla="*/ 101368 h 105087"/>
                <a:gd name="connsiteX14" fmla="*/ 13020 w 659242"/>
                <a:gd name="connsiteY14" fmla="*/ 105087 h 105087"/>
                <a:gd name="connsiteX15" fmla="*/ 22319 w 659242"/>
                <a:gd name="connsiteY15" fmla="*/ 101368 h 105087"/>
                <a:gd name="connsiteX16" fmla="*/ 25109 w 659242"/>
                <a:gd name="connsiteY16" fmla="*/ 99508 h 105087"/>
                <a:gd name="connsiteX17" fmla="*/ 84628 w 659242"/>
                <a:gd name="connsiteY17" fmla="*/ 66958 h 105087"/>
                <a:gd name="connsiteX18" fmla="*/ 193435 w 659242"/>
                <a:gd name="connsiteY18" fmla="*/ 40919 h 105087"/>
                <a:gd name="connsiteX19" fmla="*/ 191575 w 659242"/>
                <a:gd name="connsiteY19" fmla="*/ 40919 h 105087"/>
                <a:gd name="connsiteX20" fmla="*/ 194365 w 659242"/>
                <a:gd name="connsiteY20" fmla="*/ 40919 h 105087"/>
                <a:gd name="connsiteX21" fmla="*/ 196225 w 659242"/>
                <a:gd name="connsiteY21" fmla="*/ 40919 h 105087"/>
                <a:gd name="connsiteX22" fmla="*/ 194365 w 659242"/>
                <a:gd name="connsiteY22" fmla="*/ 40919 h 105087"/>
                <a:gd name="connsiteX23" fmla="*/ 302243 w 659242"/>
                <a:gd name="connsiteY23" fmla="*/ 37199 h 105087"/>
                <a:gd name="connsiteX24" fmla="*/ 409190 w 659242"/>
                <a:gd name="connsiteY24" fmla="*/ 46499 h 105087"/>
                <a:gd name="connsiteX25" fmla="*/ 449179 w 659242"/>
                <a:gd name="connsiteY25" fmla="*/ 53939 h 105087"/>
                <a:gd name="connsiteX26" fmla="*/ 488238 w 659242"/>
                <a:gd name="connsiteY26" fmla="*/ 63238 h 105087"/>
                <a:gd name="connsiteX27" fmla="*/ 508697 w 659242"/>
                <a:gd name="connsiteY27" fmla="*/ 52079 h 105087"/>
                <a:gd name="connsiteX28" fmla="*/ 494748 w 659242"/>
                <a:gd name="connsiteY28" fmla="*/ 31619 h 105087"/>
                <a:gd name="connsiteX29" fmla="*/ 649124 w 659242"/>
                <a:gd name="connsiteY29" fmla="*/ 67888 h 105087"/>
                <a:gd name="connsiteX30" fmla="*/ 620295 w 659242"/>
                <a:gd name="connsiteY30" fmla="*/ 58589 h 105087"/>
                <a:gd name="connsiteX31" fmla="*/ 616575 w 659242"/>
                <a:gd name="connsiteY31" fmla="*/ 57659 h 105087"/>
                <a:gd name="connsiteX32" fmla="*/ 602625 w 659242"/>
                <a:gd name="connsiteY32" fmla="*/ 67888 h 105087"/>
                <a:gd name="connsiteX33" fmla="*/ 611925 w 659242"/>
                <a:gd name="connsiteY33" fmla="*/ 85558 h 105087"/>
                <a:gd name="connsiteX34" fmla="*/ 640754 w 659242"/>
                <a:gd name="connsiteY34" fmla="*/ 94858 h 105087"/>
                <a:gd name="connsiteX35" fmla="*/ 658424 w 659242"/>
                <a:gd name="connsiteY35" fmla="*/ 85558 h 105087"/>
                <a:gd name="connsiteX36" fmla="*/ 649124 w 659242"/>
                <a:gd name="connsiteY36" fmla="*/ 67888 h 10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59242" h="105087">
                  <a:moveTo>
                    <a:pt x="191575" y="41849"/>
                  </a:moveTo>
                  <a:cubicBezTo>
                    <a:pt x="191575" y="41849"/>
                    <a:pt x="191575" y="41849"/>
                    <a:pt x="191575" y="41849"/>
                  </a:cubicBezTo>
                  <a:cubicBezTo>
                    <a:pt x="191575" y="41849"/>
                    <a:pt x="191575" y="41849"/>
                    <a:pt x="191575" y="41849"/>
                  </a:cubicBezTo>
                  <a:cubicBezTo>
                    <a:pt x="191575" y="41849"/>
                    <a:pt x="191575" y="41849"/>
                    <a:pt x="191575" y="41849"/>
                  </a:cubicBezTo>
                  <a:close/>
                  <a:moveTo>
                    <a:pt x="494748" y="31619"/>
                  </a:moveTo>
                  <a:cubicBezTo>
                    <a:pt x="479868" y="26969"/>
                    <a:pt x="464989" y="22319"/>
                    <a:pt x="449179" y="18600"/>
                  </a:cubicBezTo>
                  <a:cubicBezTo>
                    <a:pt x="432439" y="14880"/>
                    <a:pt x="415700" y="11160"/>
                    <a:pt x="398960" y="8370"/>
                  </a:cubicBezTo>
                  <a:cubicBezTo>
                    <a:pt x="364551" y="2790"/>
                    <a:pt x="331072" y="0"/>
                    <a:pt x="296663" y="0"/>
                  </a:cubicBezTo>
                  <a:cubicBezTo>
                    <a:pt x="293873" y="0"/>
                    <a:pt x="291083" y="0"/>
                    <a:pt x="287363" y="0"/>
                  </a:cubicBezTo>
                  <a:cubicBezTo>
                    <a:pt x="249234" y="930"/>
                    <a:pt x="212035" y="4650"/>
                    <a:pt x="174836" y="11160"/>
                  </a:cubicBezTo>
                  <a:cubicBezTo>
                    <a:pt x="139497" y="17670"/>
                    <a:pt x="105087" y="27899"/>
                    <a:pt x="72538" y="42779"/>
                  </a:cubicBezTo>
                  <a:cubicBezTo>
                    <a:pt x="48359" y="53009"/>
                    <a:pt x="25109" y="66958"/>
                    <a:pt x="3720" y="82768"/>
                  </a:cubicBezTo>
                  <a:cubicBezTo>
                    <a:pt x="930" y="84628"/>
                    <a:pt x="0" y="89278"/>
                    <a:pt x="0" y="92068"/>
                  </a:cubicBezTo>
                  <a:cubicBezTo>
                    <a:pt x="0" y="95788"/>
                    <a:pt x="930" y="98578"/>
                    <a:pt x="3720" y="101368"/>
                  </a:cubicBezTo>
                  <a:cubicBezTo>
                    <a:pt x="6510" y="104157"/>
                    <a:pt x="9300" y="105087"/>
                    <a:pt x="13020" y="105087"/>
                  </a:cubicBezTo>
                  <a:cubicBezTo>
                    <a:pt x="16740" y="105087"/>
                    <a:pt x="19530" y="103227"/>
                    <a:pt x="22319" y="101368"/>
                  </a:cubicBezTo>
                  <a:cubicBezTo>
                    <a:pt x="23249" y="100437"/>
                    <a:pt x="24179" y="100437"/>
                    <a:pt x="25109" y="99508"/>
                  </a:cubicBezTo>
                  <a:cubicBezTo>
                    <a:pt x="43709" y="86488"/>
                    <a:pt x="64168" y="75328"/>
                    <a:pt x="84628" y="66958"/>
                  </a:cubicBezTo>
                  <a:cubicBezTo>
                    <a:pt x="119037" y="53939"/>
                    <a:pt x="156236" y="45569"/>
                    <a:pt x="193435" y="40919"/>
                  </a:cubicBezTo>
                  <a:cubicBezTo>
                    <a:pt x="192505" y="40919"/>
                    <a:pt x="191575" y="40919"/>
                    <a:pt x="191575" y="40919"/>
                  </a:cubicBezTo>
                  <a:cubicBezTo>
                    <a:pt x="192505" y="40919"/>
                    <a:pt x="193435" y="40919"/>
                    <a:pt x="194365" y="40919"/>
                  </a:cubicBezTo>
                  <a:cubicBezTo>
                    <a:pt x="195295" y="40919"/>
                    <a:pt x="195295" y="40919"/>
                    <a:pt x="196225" y="40919"/>
                  </a:cubicBezTo>
                  <a:cubicBezTo>
                    <a:pt x="195295" y="40919"/>
                    <a:pt x="195295" y="40919"/>
                    <a:pt x="194365" y="40919"/>
                  </a:cubicBezTo>
                  <a:cubicBezTo>
                    <a:pt x="230634" y="37199"/>
                    <a:pt x="266903" y="36269"/>
                    <a:pt x="302243" y="37199"/>
                  </a:cubicBezTo>
                  <a:cubicBezTo>
                    <a:pt x="337582" y="38129"/>
                    <a:pt x="373851" y="41849"/>
                    <a:pt x="409190" y="46499"/>
                  </a:cubicBezTo>
                  <a:cubicBezTo>
                    <a:pt x="422210" y="48359"/>
                    <a:pt x="436159" y="51149"/>
                    <a:pt x="449179" y="53939"/>
                  </a:cubicBezTo>
                  <a:cubicBezTo>
                    <a:pt x="462199" y="56729"/>
                    <a:pt x="475218" y="59519"/>
                    <a:pt x="488238" y="63238"/>
                  </a:cubicBezTo>
                  <a:cubicBezTo>
                    <a:pt x="496608" y="66028"/>
                    <a:pt x="505908" y="60449"/>
                    <a:pt x="508697" y="52079"/>
                  </a:cubicBezTo>
                  <a:cubicBezTo>
                    <a:pt x="508697" y="42779"/>
                    <a:pt x="503118" y="34409"/>
                    <a:pt x="494748" y="31619"/>
                  </a:cubicBezTo>
                  <a:close/>
                  <a:moveTo>
                    <a:pt x="649124" y="67888"/>
                  </a:moveTo>
                  <a:cubicBezTo>
                    <a:pt x="639824" y="65098"/>
                    <a:pt x="630525" y="61378"/>
                    <a:pt x="620295" y="58589"/>
                  </a:cubicBezTo>
                  <a:cubicBezTo>
                    <a:pt x="619365" y="58589"/>
                    <a:pt x="617505" y="57659"/>
                    <a:pt x="616575" y="57659"/>
                  </a:cubicBezTo>
                  <a:cubicBezTo>
                    <a:pt x="610065" y="57659"/>
                    <a:pt x="604485" y="62308"/>
                    <a:pt x="602625" y="67888"/>
                  </a:cubicBezTo>
                  <a:cubicBezTo>
                    <a:pt x="600765" y="75328"/>
                    <a:pt x="605415" y="82768"/>
                    <a:pt x="611925" y="85558"/>
                  </a:cubicBezTo>
                  <a:cubicBezTo>
                    <a:pt x="621225" y="88348"/>
                    <a:pt x="630525" y="92068"/>
                    <a:pt x="640754" y="94858"/>
                  </a:cubicBezTo>
                  <a:cubicBezTo>
                    <a:pt x="648194" y="97648"/>
                    <a:pt x="656564" y="92068"/>
                    <a:pt x="658424" y="85558"/>
                  </a:cubicBezTo>
                  <a:cubicBezTo>
                    <a:pt x="661214" y="78118"/>
                    <a:pt x="656564" y="70678"/>
                    <a:pt x="649124" y="67888"/>
                  </a:cubicBezTo>
                  <a:close/>
                </a:path>
              </a:pathLst>
            </a:custGeom>
            <a:solidFill>
              <a:srgbClr val="FDFDFD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EE4B98E9-65F3-0778-2FDA-65A619B56AB9}"/>
              </a:ext>
            </a:extLst>
          </p:cNvPr>
          <p:cNvSpPr/>
          <p:nvPr/>
        </p:nvSpPr>
        <p:spPr>
          <a:xfrm>
            <a:off x="9528185" y="242118"/>
            <a:ext cx="2207314" cy="1463569"/>
          </a:xfrm>
          <a:custGeom>
            <a:avLst/>
            <a:gdLst>
              <a:gd name="connsiteX0" fmla="*/ 1708326 w 1708325"/>
              <a:gd name="connsiteY0" fmla="*/ 1071334 h 1132712"/>
              <a:gd name="connsiteX1" fmla="*/ 1706466 w 1708325"/>
              <a:gd name="connsiteY1" fmla="*/ 1065754 h 1132712"/>
              <a:gd name="connsiteX2" fmla="*/ 1705537 w 1708325"/>
              <a:gd name="connsiteY2" fmla="*/ 1056454 h 1132712"/>
              <a:gd name="connsiteX3" fmla="*/ 1696237 w 1708325"/>
              <a:gd name="connsiteY3" fmla="*/ 1047154 h 1132712"/>
              <a:gd name="connsiteX4" fmla="*/ 1689726 w 1708325"/>
              <a:gd name="connsiteY4" fmla="*/ 1045294 h 1132712"/>
              <a:gd name="connsiteX5" fmla="*/ 1679497 w 1708325"/>
              <a:gd name="connsiteY5" fmla="*/ 1035065 h 1132712"/>
              <a:gd name="connsiteX6" fmla="*/ 1655318 w 1708325"/>
              <a:gd name="connsiteY6" fmla="*/ 1012745 h 1132712"/>
              <a:gd name="connsiteX7" fmla="*/ 1602308 w 1708325"/>
              <a:gd name="connsiteY7" fmla="*/ 973686 h 1132712"/>
              <a:gd name="connsiteX8" fmla="*/ 1490711 w 1708325"/>
              <a:gd name="connsiteY8" fmla="*/ 902078 h 1132712"/>
              <a:gd name="connsiteX9" fmla="*/ 1378184 w 1708325"/>
              <a:gd name="connsiteY9" fmla="*/ 832330 h 1132712"/>
              <a:gd name="connsiteX10" fmla="*/ 1323315 w 1708325"/>
              <a:gd name="connsiteY10" fmla="*/ 796060 h 1132712"/>
              <a:gd name="connsiteX11" fmla="*/ 1269377 w 1708325"/>
              <a:gd name="connsiteY11" fmla="*/ 758861 h 1132712"/>
              <a:gd name="connsiteX12" fmla="*/ 1265657 w 1708325"/>
              <a:gd name="connsiteY12" fmla="*/ 757001 h 1132712"/>
              <a:gd name="connsiteX13" fmla="*/ 1263797 w 1708325"/>
              <a:gd name="connsiteY13" fmla="*/ 754212 h 1132712"/>
              <a:gd name="connsiteX14" fmla="*/ 1253567 w 1708325"/>
              <a:gd name="connsiteY14" fmla="*/ 748632 h 1132712"/>
              <a:gd name="connsiteX15" fmla="*/ 1251707 w 1708325"/>
              <a:gd name="connsiteY15" fmla="*/ 748632 h 1132712"/>
              <a:gd name="connsiteX16" fmla="*/ 1242408 w 1708325"/>
              <a:gd name="connsiteY16" fmla="*/ 751422 h 1132712"/>
              <a:gd name="connsiteX17" fmla="*/ 1208929 w 1708325"/>
              <a:gd name="connsiteY17" fmla="*/ 778391 h 1132712"/>
              <a:gd name="connsiteX18" fmla="*/ 1174519 w 1708325"/>
              <a:gd name="connsiteY18" fmla="*/ 809080 h 1132712"/>
              <a:gd name="connsiteX19" fmla="*/ 1119651 w 1708325"/>
              <a:gd name="connsiteY19" fmla="*/ 855579 h 1132712"/>
              <a:gd name="connsiteX20" fmla="*/ 1064782 w 1708325"/>
              <a:gd name="connsiteY20" fmla="*/ 849069 h 1132712"/>
              <a:gd name="connsiteX21" fmla="*/ 1062921 w 1708325"/>
              <a:gd name="connsiteY21" fmla="*/ 847209 h 1132712"/>
              <a:gd name="connsiteX22" fmla="*/ 1052692 w 1708325"/>
              <a:gd name="connsiteY22" fmla="*/ 843489 h 1132712"/>
              <a:gd name="connsiteX23" fmla="*/ 1039672 w 1708325"/>
              <a:gd name="connsiteY23" fmla="*/ 849999 h 1132712"/>
              <a:gd name="connsiteX24" fmla="*/ 1008054 w 1708325"/>
              <a:gd name="connsiteY24" fmla="*/ 904868 h 1132712"/>
              <a:gd name="connsiteX25" fmla="*/ 981084 w 1708325"/>
              <a:gd name="connsiteY25" fmla="*/ 967176 h 1132712"/>
              <a:gd name="connsiteX26" fmla="*/ 942024 w 1708325"/>
              <a:gd name="connsiteY26" fmla="*/ 1091793 h 1132712"/>
              <a:gd name="connsiteX27" fmla="*/ 941095 w 1708325"/>
              <a:gd name="connsiteY27" fmla="*/ 1096443 h 1132712"/>
              <a:gd name="connsiteX28" fmla="*/ 942955 w 1708325"/>
              <a:gd name="connsiteY28" fmla="*/ 1105743 h 1132712"/>
              <a:gd name="connsiteX29" fmla="*/ 948535 w 1708325"/>
              <a:gd name="connsiteY29" fmla="*/ 1112253 h 1132712"/>
              <a:gd name="connsiteX30" fmla="*/ 947605 w 1708325"/>
              <a:gd name="connsiteY30" fmla="*/ 1120623 h 1132712"/>
              <a:gd name="connsiteX31" fmla="*/ 953185 w 1708325"/>
              <a:gd name="connsiteY31" fmla="*/ 1129922 h 1132712"/>
              <a:gd name="connsiteX32" fmla="*/ 964344 w 1708325"/>
              <a:gd name="connsiteY32" fmla="*/ 1132712 h 1132712"/>
              <a:gd name="connsiteX33" fmla="*/ 1005263 w 1708325"/>
              <a:gd name="connsiteY33" fmla="*/ 1131782 h 1132712"/>
              <a:gd name="connsiteX34" fmla="*/ 1003404 w 1708325"/>
              <a:gd name="connsiteY34" fmla="*/ 1131782 h 1132712"/>
              <a:gd name="connsiteX35" fmla="*/ 1327965 w 1708325"/>
              <a:gd name="connsiteY35" fmla="*/ 1127132 h 1132712"/>
              <a:gd name="connsiteX36" fmla="*/ 1491642 w 1708325"/>
              <a:gd name="connsiteY36" fmla="*/ 1118763 h 1132712"/>
              <a:gd name="connsiteX37" fmla="*/ 1651597 w 1708325"/>
              <a:gd name="connsiteY37" fmla="*/ 1099233 h 1132712"/>
              <a:gd name="connsiteX38" fmla="*/ 1699026 w 1708325"/>
              <a:gd name="connsiteY38" fmla="*/ 1088073 h 1132712"/>
              <a:gd name="connsiteX39" fmla="*/ 1705537 w 1708325"/>
              <a:gd name="connsiteY39" fmla="*/ 1082493 h 1132712"/>
              <a:gd name="connsiteX40" fmla="*/ 1708326 w 1708325"/>
              <a:gd name="connsiteY40" fmla="*/ 1071334 h 1132712"/>
              <a:gd name="connsiteX41" fmla="*/ 1192189 w 1708325"/>
              <a:gd name="connsiteY41" fmla="*/ 833260 h 1132712"/>
              <a:gd name="connsiteX42" fmla="*/ 1227528 w 1708325"/>
              <a:gd name="connsiteY42" fmla="*/ 804430 h 1132712"/>
              <a:gd name="connsiteX43" fmla="*/ 1247057 w 1708325"/>
              <a:gd name="connsiteY43" fmla="*/ 787691 h 1132712"/>
              <a:gd name="connsiteX44" fmla="*/ 1298206 w 1708325"/>
              <a:gd name="connsiteY44" fmla="*/ 826750 h 1132712"/>
              <a:gd name="connsiteX45" fmla="*/ 1350285 w 1708325"/>
              <a:gd name="connsiteY45" fmla="*/ 866739 h 1132712"/>
              <a:gd name="connsiteX46" fmla="*/ 1456302 w 1708325"/>
              <a:gd name="connsiteY46" fmla="*/ 945787 h 1132712"/>
              <a:gd name="connsiteX47" fmla="*/ 1509311 w 1708325"/>
              <a:gd name="connsiteY47" fmla="*/ 983916 h 1132712"/>
              <a:gd name="connsiteX48" fmla="*/ 1380974 w 1708325"/>
              <a:gd name="connsiteY48" fmla="*/ 933697 h 1132712"/>
              <a:gd name="connsiteX49" fmla="*/ 1154989 w 1708325"/>
              <a:gd name="connsiteY49" fmla="*/ 863019 h 1132712"/>
              <a:gd name="connsiteX50" fmla="*/ 1192189 w 1708325"/>
              <a:gd name="connsiteY50" fmla="*/ 833260 h 1132712"/>
              <a:gd name="connsiteX51" fmla="*/ 1529771 w 1708325"/>
              <a:gd name="connsiteY51" fmla="*/ 1079704 h 1132712"/>
              <a:gd name="connsiteX52" fmla="*/ 1367025 w 1708325"/>
              <a:gd name="connsiteY52" fmla="*/ 1093653 h 1132712"/>
              <a:gd name="connsiteX53" fmla="*/ 1039672 w 1708325"/>
              <a:gd name="connsiteY53" fmla="*/ 1104813 h 1132712"/>
              <a:gd name="connsiteX54" fmla="*/ 975505 w 1708325"/>
              <a:gd name="connsiteY54" fmla="*/ 1106673 h 1132712"/>
              <a:gd name="connsiteX55" fmla="*/ 1014563 w 1708325"/>
              <a:gd name="connsiteY55" fmla="*/ 986706 h 1132712"/>
              <a:gd name="connsiteX56" fmla="*/ 1057342 w 1708325"/>
              <a:gd name="connsiteY56" fmla="*/ 889058 h 1132712"/>
              <a:gd name="connsiteX57" fmla="*/ 1152200 w 1708325"/>
              <a:gd name="connsiteY57" fmla="*/ 904868 h 1132712"/>
              <a:gd name="connsiteX58" fmla="*/ 1411663 w 1708325"/>
              <a:gd name="connsiteY58" fmla="*/ 1002515 h 1132712"/>
              <a:gd name="connsiteX59" fmla="*/ 1544650 w 1708325"/>
              <a:gd name="connsiteY59" fmla="*/ 1051804 h 1132712"/>
              <a:gd name="connsiteX60" fmla="*/ 1607889 w 1708325"/>
              <a:gd name="connsiteY60" fmla="*/ 1068544 h 1132712"/>
              <a:gd name="connsiteX61" fmla="*/ 1529771 w 1708325"/>
              <a:gd name="connsiteY61" fmla="*/ 1079704 h 1132712"/>
              <a:gd name="connsiteX62" fmla="*/ 896456 w 1708325"/>
              <a:gd name="connsiteY62" fmla="*/ 1018325 h 1132712"/>
              <a:gd name="connsiteX63" fmla="*/ 882507 w 1708325"/>
              <a:gd name="connsiteY63" fmla="*/ 1021115 h 1132712"/>
              <a:gd name="connsiteX64" fmla="*/ 880646 w 1708325"/>
              <a:gd name="connsiteY64" fmla="*/ 1022045 h 1132712"/>
              <a:gd name="connsiteX65" fmla="*/ 841588 w 1708325"/>
              <a:gd name="connsiteY65" fmla="*/ 1036925 h 1132712"/>
              <a:gd name="connsiteX66" fmla="*/ 756029 w 1708325"/>
              <a:gd name="connsiteY66" fmla="*/ 1044364 h 1132712"/>
              <a:gd name="connsiteX67" fmla="*/ 665822 w 1708325"/>
              <a:gd name="connsiteY67" fmla="*/ 1035065 h 1132712"/>
              <a:gd name="connsiteX68" fmla="*/ 623973 w 1708325"/>
              <a:gd name="connsiteY68" fmla="*/ 1027625 h 1132712"/>
              <a:gd name="connsiteX69" fmla="*/ 598864 w 1708325"/>
              <a:gd name="connsiteY69" fmla="*/ 1022045 h 1132712"/>
              <a:gd name="connsiteX70" fmla="*/ 500285 w 1708325"/>
              <a:gd name="connsiteY70" fmla="*/ 974616 h 1132712"/>
              <a:gd name="connsiteX71" fmla="*/ 403569 w 1708325"/>
              <a:gd name="connsiteY71" fmla="*/ 896498 h 1132712"/>
              <a:gd name="connsiteX72" fmla="*/ 361720 w 1708325"/>
              <a:gd name="connsiteY72" fmla="*/ 840699 h 1132712"/>
              <a:gd name="connsiteX73" fmla="*/ 348700 w 1708325"/>
              <a:gd name="connsiteY73" fmla="*/ 810940 h 1132712"/>
              <a:gd name="connsiteX74" fmla="*/ 364509 w 1708325"/>
              <a:gd name="connsiteY74" fmla="*/ 810940 h 1132712"/>
              <a:gd name="connsiteX75" fmla="*/ 422168 w 1708325"/>
              <a:gd name="connsiteY75" fmla="*/ 800710 h 1132712"/>
              <a:gd name="connsiteX76" fmla="*/ 470526 w 1708325"/>
              <a:gd name="connsiteY76" fmla="*/ 768161 h 1132712"/>
              <a:gd name="connsiteX77" fmla="*/ 489126 w 1708325"/>
              <a:gd name="connsiteY77" fmla="*/ 739332 h 1132712"/>
              <a:gd name="connsiteX78" fmla="*/ 496566 w 1708325"/>
              <a:gd name="connsiteY78" fmla="*/ 705853 h 1132712"/>
              <a:gd name="connsiteX79" fmla="*/ 473317 w 1708325"/>
              <a:gd name="connsiteY79" fmla="*/ 657494 h 1132712"/>
              <a:gd name="connsiteX80" fmla="*/ 450997 w 1708325"/>
              <a:gd name="connsiteY80" fmla="*/ 645404 h 1132712"/>
              <a:gd name="connsiteX81" fmla="*/ 419378 w 1708325"/>
              <a:gd name="connsiteY81" fmla="*/ 641684 h 1132712"/>
              <a:gd name="connsiteX82" fmla="*/ 390549 w 1708325"/>
              <a:gd name="connsiteY82" fmla="*/ 648194 h 1132712"/>
              <a:gd name="connsiteX83" fmla="*/ 359859 w 1708325"/>
              <a:gd name="connsiteY83" fmla="*/ 667724 h 1132712"/>
              <a:gd name="connsiteX84" fmla="*/ 308710 w 1708325"/>
              <a:gd name="connsiteY84" fmla="*/ 757931 h 1132712"/>
              <a:gd name="connsiteX85" fmla="*/ 307780 w 1708325"/>
              <a:gd name="connsiteY85" fmla="*/ 768161 h 1132712"/>
              <a:gd name="connsiteX86" fmla="*/ 287321 w 1708325"/>
              <a:gd name="connsiteY86" fmla="*/ 762581 h 1132712"/>
              <a:gd name="connsiteX87" fmla="*/ 209203 w 1708325"/>
              <a:gd name="connsiteY87" fmla="*/ 727242 h 1132712"/>
              <a:gd name="connsiteX88" fmla="*/ 153404 w 1708325"/>
              <a:gd name="connsiteY88" fmla="*/ 679813 h 1132712"/>
              <a:gd name="connsiteX89" fmla="*/ 95745 w 1708325"/>
              <a:gd name="connsiteY89" fmla="*/ 598905 h 1132712"/>
              <a:gd name="connsiteX90" fmla="*/ 54827 w 1708325"/>
              <a:gd name="connsiteY90" fmla="*/ 491958 h 1132712"/>
              <a:gd name="connsiteX91" fmla="*/ 41807 w 1708325"/>
              <a:gd name="connsiteY91" fmla="*/ 371061 h 1132712"/>
              <a:gd name="connsiteX92" fmla="*/ 48317 w 1708325"/>
              <a:gd name="connsiteY92" fmla="*/ 305033 h 1132712"/>
              <a:gd name="connsiteX93" fmla="*/ 55757 w 1708325"/>
              <a:gd name="connsiteY93" fmla="*/ 271553 h 1132712"/>
              <a:gd name="connsiteX94" fmla="*/ 65057 w 1708325"/>
              <a:gd name="connsiteY94" fmla="*/ 238074 h 1132712"/>
              <a:gd name="connsiteX95" fmla="*/ 65986 w 1708325"/>
              <a:gd name="connsiteY95" fmla="*/ 236214 h 1132712"/>
              <a:gd name="connsiteX96" fmla="*/ 56687 w 1708325"/>
              <a:gd name="connsiteY96" fmla="*/ 212035 h 1132712"/>
              <a:gd name="connsiteX97" fmla="*/ 49246 w 1708325"/>
              <a:gd name="connsiteY97" fmla="*/ 210175 h 1132712"/>
              <a:gd name="connsiteX98" fmla="*/ 32507 w 1708325"/>
              <a:gd name="connsiteY98" fmla="*/ 220405 h 1132712"/>
              <a:gd name="connsiteX99" fmla="*/ 25997 w 1708325"/>
              <a:gd name="connsiteY99" fmla="*/ 234354 h 1132712"/>
              <a:gd name="connsiteX100" fmla="*/ 20417 w 1708325"/>
              <a:gd name="connsiteY100" fmla="*/ 249234 h 1132712"/>
              <a:gd name="connsiteX101" fmla="*/ 10188 w 1708325"/>
              <a:gd name="connsiteY101" fmla="*/ 284573 h 1132712"/>
              <a:gd name="connsiteX102" fmla="*/ 888 w 1708325"/>
              <a:gd name="connsiteY102" fmla="*/ 350601 h 1132712"/>
              <a:gd name="connsiteX103" fmla="*/ 12978 w 1708325"/>
              <a:gd name="connsiteY103" fmla="*/ 487308 h 1132712"/>
              <a:gd name="connsiteX104" fmla="*/ 33437 w 1708325"/>
              <a:gd name="connsiteY104" fmla="*/ 554266 h 1132712"/>
              <a:gd name="connsiteX105" fmla="*/ 63196 w 1708325"/>
              <a:gd name="connsiteY105" fmla="*/ 616575 h 1132712"/>
              <a:gd name="connsiteX106" fmla="*/ 145964 w 1708325"/>
              <a:gd name="connsiteY106" fmla="*/ 721662 h 1132712"/>
              <a:gd name="connsiteX107" fmla="*/ 193393 w 1708325"/>
              <a:gd name="connsiteY107" fmla="*/ 757931 h 1132712"/>
              <a:gd name="connsiteX108" fmla="*/ 243612 w 1708325"/>
              <a:gd name="connsiteY108" fmla="*/ 783041 h 1132712"/>
              <a:gd name="connsiteX109" fmla="*/ 312430 w 1708325"/>
              <a:gd name="connsiteY109" fmla="*/ 803500 h 1132712"/>
              <a:gd name="connsiteX110" fmla="*/ 328240 w 1708325"/>
              <a:gd name="connsiteY110" fmla="*/ 848139 h 1132712"/>
              <a:gd name="connsiteX111" fmla="*/ 393338 w 1708325"/>
              <a:gd name="connsiteY111" fmla="*/ 932767 h 1132712"/>
              <a:gd name="connsiteX112" fmla="*/ 479826 w 1708325"/>
              <a:gd name="connsiteY112" fmla="*/ 999726 h 1132712"/>
              <a:gd name="connsiteX113" fmla="*/ 569104 w 1708325"/>
              <a:gd name="connsiteY113" fmla="*/ 1045294 h 1132712"/>
              <a:gd name="connsiteX114" fmla="*/ 668612 w 1708325"/>
              <a:gd name="connsiteY114" fmla="*/ 1068544 h 1132712"/>
              <a:gd name="connsiteX115" fmla="*/ 810898 w 1708325"/>
              <a:gd name="connsiteY115" fmla="*/ 1075054 h 1132712"/>
              <a:gd name="connsiteX116" fmla="*/ 860187 w 1708325"/>
              <a:gd name="connsiteY116" fmla="*/ 1065754 h 1132712"/>
              <a:gd name="connsiteX117" fmla="*/ 905756 w 1708325"/>
              <a:gd name="connsiteY117" fmla="*/ 1046224 h 1132712"/>
              <a:gd name="connsiteX118" fmla="*/ 913195 w 1708325"/>
              <a:gd name="connsiteY118" fmla="*/ 1034135 h 1132712"/>
              <a:gd name="connsiteX119" fmla="*/ 910406 w 1708325"/>
              <a:gd name="connsiteY119" fmla="*/ 1020185 h 1132712"/>
              <a:gd name="connsiteX120" fmla="*/ 896456 w 1708325"/>
              <a:gd name="connsiteY120" fmla="*/ 1018325 h 1132712"/>
              <a:gd name="connsiteX121" fmla="*/ 343120 w 1708325"/>
              <a:gd name="connsiteY121" fmla="*/ 775601 h 1132712"/>
              <a:gd name="connsiteX122" fmla="*/ 346839 w 1708325"/>
              <a:gd name="connsiteY122" fmla="*/ 751422 h 1132712"/>
              <a:gd name="connsiteX123" fmla="*/ 357999 w 1708325"/>
              <a:gd name="connsiteY123" fmla="*/ 726312 h 1132712"/>
              <a:gd name="connsiteX124" fmla="*/ 381249 w 1708325"/>
              <a:gd name="connsiteY124" fmla="*/ 698413 h 1132712"/>
              <a:gd name="connsiteX125" fmla="*/ 397988 w 1708325"/>
              <a:gd name="connsiteY125" fmla="*/ 685393 h 1132712"/>
              <a:gd name="connsiteX126" fmla="*/ 412868 w 1708325"/>
              <a:gd name="connsiteY126" fmla="*/ 679813 h 1132712"/>
              <a:gd name="connsiteX127" fmla="*/ 426818 w 1708325"/>
              <a:gd name="connsiteY127" fmla="*/ 677953 h 1132712"/>
              <a:gd name="connsiteX128" fmla="*/ 438907 w 1708325"/>
              <a:gd name="connsiteY128" fmla="*/ 679813 h 1132712"/>
              <a:gd name="connsiteX129" fmla="*/ 448207 w 1708325"/>
              <a:gd name="connsiteY129" fmla="*/ 683533 h 1132712"/>
              <a:gd name="connsiteX130" fmla="*/ 454717 w 1708325"/>
              <a:gd name="connsiteY130" fmla="*/ 689113 h 1132712"/>
              <a:gd name="connsiteX131" fmla="*/ 459367 w 1708325"/>
              <a:gd name="connsiteY131" fmla="*/ 694693 h 1132712"/>
              <a:gd name="connsiteX132" fmla="*/ 462156 w 1708325"/>
              <a:gd name="connsiteY132" fmla="*/ 701203 h 1132712"/>
              <a:gd name="connsiteX133" fmla="*/ 463086 w 1708325"/>
              <a:gd name="connsiteY133" fmla="*/ 708643 h 1132712"/>
              <a:gd name="connsiteX134" fmla="*/ 461227 w 1708325"/>
              <a:gd name="connsiteY134" fmla="*/ 718872 h 1132712"/>
              <a:gd name="connsiteX135" fmla="*/ 454717 w 1708325"/>
              <a:gd name="connsiteY135" fmla="*/ 732822 h 1132712"/>
              <a:gd name="connsiteX136" fmla="*/ 440768 w 1708325"/>
              <a:gd name="connsiteY136" fmla="*/ 749562 h 1132712"/>
              <a:gd name="connsiteX137" fmla="*/ 422168 w 1708325"/>
              <a:gd name="connsiteY137" fmla="*/ 762581 h 1132712"/>
              <a:gd name="connsiteX138" fmla="*/ 397058 w 1708325"/>
              <a:gd name="connsiteY138" fmla="*/ 771881 h 1132712"/>
              <a:gd name="connsiteX139" fmla="*/ 356139 w 1708325"/>
              <a:gd name="connsiteY139" fmla="*/ 775601 h 1132712"/>
              <a:gd name="connsiteX140" fmla="*/ 343120 w 1708325"/>
              <a:gd name="connsiteY140" fmla="*/ 775601 h 1132712"/>
              <a:gd name="connsiteX141" fmla="*/ 343120 w 1708325"/>
              <a:gd name="connsiteY141" fmla="*/ 775601 h 1132712"/>
              <a:gd name="connsiteX142" fmla="*/ 55757 w 1708325"/>
              <a:gd name="connsiteY142" fmla="*/ 181346 h 1132712"/>
              <a:gd name="connsiteX143" fmla="*/ 71566 w 1708325"/>
              <a:gd name="connsiteY143" fmla="*/ 181346 h 1132712"/>
              <a:gd name="connsiteX144" fmla="*/ 82726 w 1708325"/>
              <a:gd name="connsiteY144" fmla="*/ 171116 h 1132712"/>
              <a:gd name="connsiteX145" fmla="*/ 96676 w 1708325"/>
              <a:gd name="connsiteY145" fmla="*/ 133917 h 1132712"/>
              <a:gd name="connsiteX146" fmla="*/ 86445 w 1708325"/>
              <a:gd name="connsiteY146" fmla="*/ 106947 h 1132712"/>
              <a:gd name="connsiteX147" fmla="*/ 78077 w 1708325"/>
              <a:gd name="connsiteY147" fmla="*/ 105087 h 1132712"/>
              <a:gd name="connsiteX148" fmla="*/ 59477 w 1708325"/>
              <a:gd name="connsiteY148" fmla="*/ 117177 h 1132712"/>
              <a:gd name="connsiteX149" fmla="*/ 44596 w 1708325"/>
              <a:gd name="connsiteY149" fmla="*/ 159956 h 1132712"/>
              <a:gd name="connsiteX150" fmla="*/ 45527 w 1708325"/>
              <a:gd name="connsiteY150" fmla="*/ 170186 h 1132712"/>
              <a:gd name="connsiteX151" fmla="*/ 55757 w 1708325"/>
              <a:gd name="connsiteY151" fmla="*/ 181346 h 1132712"/>
              <a:gd name="connsiteX152" fmla="*/ 129225 w 1708325"/>
              <a:gd name="connsiteY152" fmla="*/ 67888 h 1132712"/>
              <a:gd name="connsiteX153" fmla="*/ 145964 w 1708325"/>
              <a:gd name="connsiteY153" fmla="*/ 64168 h 1132712"/>
              <a:gd name="connsiteX154" fmla="*/ 155264 w 1708325"/>
              <a:gd name="connsiteY154" fmla="*/ 49289 h 1132712"/>
              <a:gd name="connsiteX155" fmla="*/ 156194 w 1708325"/>
              <a:gd name="connsiteY155" fmla="*/ 46499 h 1132712"/>
              <a:gd name="connsiteX156" fmla="*/ 161775 w 1708325"/>
              <a:gd name="connsiteY156" fmla="*/ 32549 h 1132712"/>
              <a:gd name="connsiteX157" fmla="*/ 162704 w 1708325"/>
              <a:gd name="connsiteY157" fmla="*/ 14880 h 1132712"/>
              <a:gd name="connsiteX158" fmla="*/ 150614 w 1708325"/>
              <a:gd name="connsiteY158" fmla="*/ 1860 h 1132712"/>
              <a:gd name="connsiteX159" fmla="*/ 141314 w 1708325"/>
              <a:gd name="connsiteY159" fmla="*/ 0 h 1132712"/>
              <a:gd name="connsiteX160" fmla="*/ 119926 w 1708325"/>
              <a:gd name="connsiteY160" fmla="*/ 13950 h 1132712"/>
              <a:gd name="connsiteX161" fmla="*/ 110626 w 1708325"/>
              <a:gd name="connsiteY161" fmla="*/ 42779 h 1132712"/>
              <a:gd name="connsiteX162" fmla="*/ 114345 w 1708325"/>
              <a:gd name="connsiteY162" fmla="*/ 59519 h 1132712"/>
              <a:gd name="connsiteX163" fmla="*/ 129225 w 1708325"/>
              <a:gd name="connsiteY163" fmla="*/ 67888 h 113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1708325" h="1132712">
                <a:moveTo>
                  <a:pt x="1708326" y="1071334"/>
                </a:moveTo>
                <a:cubicBezTo>
                  <a:pt x="1708326" y="1069474"/>
                  <a:pt x="1707396" y="1066684"/>
                  <a:pt x="1706466" y="1065754"/>
                </a:cubicBezTo>
                <a:cubicBezTo>
                  <a:pt x="1706466" y="1062964"/>
                  <a:pt x="1706466" y="1059244"/>
                  <a:pt x="1705537" y="1056454"/>
                </a:cubicBezTo>
                <a:cubicBezTo>
                  <a:pt x="1703676" y="1052734"/>
                  <a:pt x="1699956" y="1048084"/>
                  <a:pt x="1696237" y="1047154"/>
                </a:cubicBezTo>
                <a:cubicBezTo>
                  <a:pt x="1694376" y="1046224"/>
                  <a:pt x="1691587" y="1046224"/>
                  <a:pt x="1689726" y="1045294"/>
                </a:cubicBezTo>
                <a:cubicBezTo>
                  <a:pt x="1686006" y="1041574"/>
                  <a:pt x="1683217" y="1038785"/>
                  <a:pt x="1679497" y="1035065"/>
                </a:cubicBezTo>
                <a:cubicBezTo>
                  <a:pt x="1671127" y="1027625"/>
                  <a:pt x="1663688" y="1020185"/>
                  <a:pt x="1655318" y="1012745"/>
                </a:cubicBezTo>
                <a:cubicBezTo>
                  <a:pt x="1638578" y="998796"/>
                  <a:pt x="1619978" y="985776"/>
                  <a:pt x="1602308" y="973686"/>
                </a:cubicBezTo>
                <a:cubicBezTo>
                  <a:pt x="1566040" y="948577"/>
                  <a:pt x="1528841" y="925327"/>
                  <a:pt x="1490711" y="902078"/>
                </a:cubicBezTo>
                <a:cubicBezTo>
                  <a:pt x="1453512" y="878828"/>
                  <a:pt x="1415383" y="855579"/>
                  <a:pt x="1378184" y="832330"/>
                </a:cubicBezTo>
                <a:cubicBezTo>
                  <a:pt x="1359584" y="821170"/>
                  <a:pt x="1340985" y="809080"/>
                  <a:pt x="1323315" y="796060"/>
                </a:cubicBezTo>
                <a:cubicBezTo>
                  <a:pt x="1304716" y="783971"/>
                  <a:pt x="1287047" y="771881"/>
                  <a:pt x="1269377" y="758861"/>
                </a:cubicBezTo>
                <a:cubicBezTo>
                  <a:pt x="1268447" y="757931"/>
                  <a:pt x="1266587" y="757001"/>
                  <a:pt x="1265657" y="757001"/>
                </a:cubicBezTo>
                <a:cubicBezTo>
                  <a:pt x="1265657" y="756072"/>
                  <a:pt x="1264727" y="755141"/>
                  <a:pt x="1263797" y="754212"/>
                </a:cubicBezTo>
                <a:cubicBezTo>
                  <a:pt x="1261007" y="751422"/>
                  <a:pt x="1258217" y="749562"/>
                  <a:pt x="1253567" y="748632"/>
                </a:cubicBezTo>
                <a:cubicBezTo>
                  <a:pt x="1252637" y="748632"/>
                  <a:pt x="1252637" y="748632"/>
                  <a:pt x="1251707" y="748632"/>
                </a:cubicBezTo>
                <a:cubicBezTo>
                  <a:pt x="1247987" y="748632"/>
                  <a:pt x="1245198" y="749562"/>
                  <a:pt x="1242408" y="751422"/>
                </a:cubicBezTo>
                <a:cubicBezTo>
                  <a:pt x="1230317" y="759791"/>
                  <a:pt x="1220088" y="769091"/>
                  <a:pt x="1208929" y="778391"/>
                </a:cubicBezTo>
                <a:cubicBezTo>
                  <a:pt x="1197768" y="788621"/>
                  <a:pt x="1185679" y="798850"/>
                  <a:pt x="1174519" y="809080"/>
                </a:cubicBezTo>
                <a:cubicBezTo>
                  <a:pt x="1156850" y="824890"/>
                  <a:pt x="1138251" y="839769"/>
                  <a:pt x="1119651" y="855579"/>
                </a:cubicBezTo>
                <a:cubicBezTo>
                  <a:pt x="1101051" y="852789"/>
                  <a:pt x="1083382" y="850929"/>
                  <a:pt x="1064782" y="849069"/>
                </a:cubicBezTo>
                <a:cubicBezTo>
                  <a:pt x="1063852" y="848139"/>
                  <a:pt x="1063852" y="848139"/>
                  <a:pt x="1062921" y="847209"/>
                </a:cubicBezTo>
                <a:cubicBezTo>
                  <a:pt x="1060132" y="845349"/>
                  <a:pt x="1056412" y="843489"/>
                  <a:pt x="1052692" y="843489"/>
                </a:cubicBezTo>
                <a:cubicBezTo>
                  <a:pt x="1047112" y="843489"/>
                  <a:pt x="1042462" y="845349"/>
                  <a:pt x="1039672" y="849999"/>
                </a:cubicBezTo>
                <a:cubicBezTo>
                  <a:pt x="1027583" y="867669"/>
                  <a:pt x="1017353" y="886268"/>
                  <a:pt x="1008054" y="904868"/>
                </a:cubicBezTo>
                <a:cubicBezTo>
                  <a:pt x="997823" y="925327"/>
                  <a:pt x="988523" y="945787"/>
                  <a:pt x="981084" y="967176"/>
                </a:cubicBezTo>
                <a:cubicBezTo>
                  <a:pt x="965274" y="1008095"/>
                  <a:pt x="953185" y="1049944"/>
                  <a:pt x="942024" y="1091793"/>
                </a:cubicBezTo>
                <a:cubicBezTo>
                  <a:pt x="942024" y="1093653"/>
                  <a:pt x="941095" y="1095513"/>
                  <a:pt x="941095" y="1096443"/>
                </a:cubicBezTo>
                <a:cubicBezTo>
                  <a:pt x="941095" y="1100163"/>
                  <a:pt x="941095" y="1102953"/>
                  <a:pt x="942955" y="1105743"/>
                </a:cubicBezTo>
                <a:cubicBezTo>
                  <a:pt x="943885" y="1108533"/>
                  <a:pt x="945745" y="1110393"/>
                  <a:pt x="948535" y="1112253"/>
                </a:cubicBezTo>
                <a:cubicBezTo>
                  <a:pt x="947605" y="1115043"/>
                  <a:pt x="946674" y="1117833"/>
                  <a:pt x="947605" y="1120623"/>
                </a:cubicBezTo>
                <a:cubicBezTo>
                  <a:pt x="948535" y="1124342"/>
                  <a:pt x="950394" y="1127132"/>
                  <a:pt x="953185" y="1129922"/>
                </a:cubicBezTo>
                <a:cubicBezTo>
                  <a:pt x="956905" y="1132712"/>
                  <a:pt x="959694" y="1132712"/>
                  <a:pt x="964344" y="1132712"/>
                </a:cubicBezTo>
                <a:cubicBezTo>
                  <a:pt x="978294" y="1132712"/>
                  <a:pt x="992243" y="1131782"/>
                  <a:pt x="1005263" y="1131782"/>
                </a:cubicBezTo>
                <a:cubicBezTo>
                  <a:pt x="1004334" y="1131782"/>
                  <a:pt x="1004334" y="1131782"/>
                  <a:pt x="1003404" y="1131782"/>
                </a:cubicBezTo>
                <a:cubicBezTo>
                  <a:pt x="1111281" y="1129922"/>
                  <a:pt x="1220088" y="1130852"/>
                  <a:pt x="1327965" y="1127132"/>
                </a:cubicBezTo>
                <a:cubicBezTo>
                  <a:pt x="1382834" y="1125272"/>
                  <a:pt x="1437703" y="1122483"/>
                  <a:pt x="1491642" y="1118763"/>
                </a:cubicBezTo>
                <a:cubicBezTo>
                  <a:pt x="1545580" y="1115043"/>
                  <a:pt x="1598589" y="1108533"/>
                  <a:pt x="1651597" y="1099233"/>
                </a:cubicBezTo>
                <a:cubicBezTo>
                  <a:pt x="1667407" y="1096443"/>
                  <a:pt x="1683217" y="1092723"/>
                  <a:pt x="1699026" y="1088073"/>
                </a:cubicBezTo>
                <a:cubicBezTo>
                  <a:pt x="1701816" y="1087143"/>
                  <a:pt x="1703676" y="1085283"/>
                  <a:pt x="1705537" y="1082493"/>
                </a:cubicBezTo>
                <a:cubicBezTo>
                  <a:pt x="1707396" y="1080634"/>
                  <a:pt x="1708326" y="1075984"/>
                  <a:pt x="1708326" y="1071334"/>
                </a:cubicBezTo>
                <a:close/>
                <a:moveTo>
                  <a:pt x="1192189" y="833260"/>
                </a:moveTo>
                <a:cubicBezTo>
                  <a:pt x="1204279" y="823960"/>
                  <a:pt x="1216368" y="814660"/>
                  <a:pt x="1227528" y="804430"/>
                </a:cubicBezTo>
                <a:cubicBezTo>
                  <a:pt x="1234038" y="798850"/>
                  <a:pt x="1240548" y="793271"/>
                  <a:pt x="1247057" y="787691"/>
                </a:cubicBezTo>
                <a:cubicBezTo>
                  <a:pt x="1263797" y="800710"/>
                  <a:pt x="1280536" y="813730"/>
                  <a:pt x="1298206" y="826750"/>
                </a:cubicBezTo>
                <a:cubicBezTo>
                  <a:pt x="1315876" y="839769"/>
                  <a:pt x="1333546" y="852789"/>
                  <a:pt x="1350285" y="866739"/>
                </a:cubicBezTo>
                <a:cubicBezTo>
                  <a:pt x="1384694" y="893708"/>
                  <a:pt x="1420033" y="919747"/>
                  <a:pt x="1456302" y="945787"/>
                </a:cubicBezTo>
                <a:cubicBezTo>
                  <a:pt x="1473972" y="958807"/>
                  <a:pt x="1491642" y="970896"/>
                  <a:pt x="1509311" y="983916"/>
                </a:cubicBezTo>
                <a:cubicBezTo>
                  <a:pt x="1466532" y="967176"/>
                  <a:pt x="1423753" y="950437"/>
                  <a:pt x="1380974" y="933697"/>
                </a:cubicBezTo>
                <a:cubicBezTo>
                  <a:pt x="1307506" y="905798"/>
                  <a:pt x="1232178" y="878828"/>
                  <a:pt x="1154989" y="863019"/>
                </a:cubicBezTo>
                <a:cubicBezTo>
                  <a:pt x="1167080" y="853719"/>
                  <a:pt x="1179169" y="843489"/>
                  <a:pt x="1192189" y="833260"/>
                </a:cubicBezTo>
                <a:close/>
                <a:moveTo>
                  <a:pt x="1529771" y="1079704"/>
                </a:moveTo>
                <a:cubicBezTo>
                  <a:pt x="1475832" y="1086213"/>
                  <a:pt x="1420963" y="1090863"/>
                  <a:pt x="1367025" y="1093653"/>
                </a:cubicBezTo>
                <a:cubicBezTo>
                  <a:pt x="1258217" y="1100163"/>
                  <a:pt x="1149410" y="1102023"/>
                  <a:pt x="1039672" y="1104813"/>
                </a:cubicBezTo>
                <a:cubicBezTo>
                  <a:pt x="1018283" y="1105743"/>
                  <a:pt x="996893" y="1105743"/>
                  <a:pt x="975505" y="1106673"/>
                </a:cubicBezTo>
                <a:cubicBezTo>
                  <a:pt x="986664" y="1065754"/>
                  <a:pt x="999684" y="1025765"/>
                  <a:pt x="1014563" y="986706"/>
                </a:cubicBezTo>
                <a:cubicBezTo>
                  <a:pt x="1027583" y="953227"/>
                  <a:pt x="1041533" y="920677"/>
                  <a:pt x="1057342" y="889058"/>
                </a:cubicBezTo>
                <a:cubicBezTo>
                  <a:pt x="1088961" y="891848"/>
                  <a:pt x="1120581" y="897428"/>
                  <a:pt x="1152200" y="904868"/>
                </a:cubicBezTo>
                <a:cubicBezTo>
                  <a:pt x="1241478" y="928117"/>
                  <a:pt x="1326105" y="967176"/>
                  <a:pt x="1411663" y="1002515"/>
                </a:cubicBezTo>
                <a:cubicBezTo>
                  <a:pt x="1455373" y="1021115"/>
                  <a:pt x="1499081" y="1037855"/>
                  <a:pt x="1544650" y="1051804"/>
                </a:cubicBezTo>
                <a:cubicBezTo>
                  <a:pt x="1565109" y="1058314"/>
                  <a:pt x="1586499" y="1063894"/>
                  <a:pt x="1607889" y="1068544"/>
                </a:cubicBezTo>
                <a:cubicBezTo>
                  <a:pt x="1580919" y="1073194"/>
                  <a:pt x="1555809" y="1075984"/>
                  <a:pt x="1529771" y="1079704"/>
                </a:cubicBezTo>
                <a:close/>
                <a:moveTo>
                  <a:pt x="896456" y="1018325"/>
                </a:moveTo>
                <a:cubicBezTo>
                  <a:pt x="890876" y="1017395"/>
                  <a:pt x="887157" y="1019255"/>
                  <a:pt x="882507" y="1021115"/>
                </a:cubicBezTo>
                <a:cubicBezTo>
                  <a:pt x="881576" y="1021115"/>
                  <a:pt x="880646" y="1022045"/>
                  <a:pt x="880646" y="1022045"/>
                </a:cubicBezTo>
                <a:cubicBezTo>
                  <a:pt x="868557" y="1028555"/>
                  <a:pt x="854607" y="1033205"/>
                  <a:pt x="841588" y="1036925"/>
                </a:cubicBezTo>
                <a:cubicBezTo>
                  <a:pt x="813688" y="1043434"/>
                  <a:pt x="784859" y="1045294"/>
                  <a:pt x="756029" y="1044364"/>
                </a:cubicBezTo>
                <a:cubicBezTo>
                  <a:pt x="725340" y="1043434"/>
                  <a:pt x="695580" y="1039715"/>
                  <a:pt x="665822" y="1035065"/>
                </a:cubicBezTo>
                <a:cubicBezTo>
                  <a:pt x="651872" y="1033205"/>
                  <a:pt x="637922" y="1030415"/>
                  <a:pt x="623973" y="1027625"/>
                </a:cubicBezTo>
                <a:cubicBezTo>
                  <a:pt x="615603" y="1025765"/>
                  <a:pt x="607233" y="1023905"/>
                  <a:pt x="598864" y="1022045"/>
                </a:cubicBezTo>
                <a:cubicBezTo>
                  <a:pt x="564454" y="1010885"/>
                  <a:pt x="530975" y="994146"/>
                  <a:pt x="500285" y="974616"/>
                </a:cubicBezTo>
                <a:cubicBezTo>
                  <a:pt x="464947" y="952297"/>
                  <a:pt x="432398" y="926257"/>
                  <a:pt x="403569" y="896498"/>
                </a:cubicBezTo>
                <a:cubicBezTo>
                  <a:pt x="387758" y="879758"/>
                  <a:pt x="372879" y="861159"/>
                  <a:pt x="361720" y="840699"/>
                </a:cubicBezTo>
                <a:cubicBezTo>
                  <a:pt x="357070" y="831400"/>
                  <a:pt x="352420" y="821170"/>
                  <a:pt x="348700" y="810940"/>
                </a:cubicBezTo>
                <a:cubicBezTo>
                  <a:pt x="354279" y="810940"/>
                  <a:pt x="358929" y="810940"/>
                  <a:pt x="364509" y="810940"/>
                </a:cubicBezTo>
                <a:cubicBezTo>
                  <a:pt x="384038" y="810940"/>
                  <a:pt x="403569" y="807220"/>
                  <a:pt x="422168" y="800710"/>
                </a:cubicBezTo>
                <a:cubicBezTo>
                  <a:pt x="440768" y="794201"/>
                  <a:pt x="457507" y="782111"/>
                  <a:pt x="470526" y="768161"/>
                </a:cubicBezTo>
                <a:cubicBezTo>
                  <a:pt x="477967" y="759791"/>
                  <a:pt x="484476" y="749562"/>
                  <a:pt x="489126" y="739332"/>
                </a:cubicBezTo>
                <a:cubicBezTo>
                  <a:pt x="493776" y="729102"/>
                  <a:pt x="496566" y="717942"/>
                  <a:pt x="496566" y="705853"/>
                </a:cubicBezTo>
                <a:cubicBezTo>
                  <a:pt x="496566" y="687253"/>
                  <a:pt x="487267" y="669584"/>
                  <a:pt x="473317" y="657494"/>
                </a:cubicBezTo>
                <a:cubicBezTo>
                  <a:pt x="466806" y="651914"/>
                  <a:pt x="459367" y="648194"/>
                  <a:pt x="450997" y="645404"/>
                </a:cubicBezTo>
                <a:cubicBezTo>
                  <a:pt x="440768" y="641684"/>
                  <a:pt x="430537" y="640754"/>
                  <a:pt x="419378" y="641684"/>
                </a:cubicBezTo>
                <a:cubicBezTo>
                  <a:pt x="409148" y="641684"/>
                  <a:pt x="399848" y="644474"/>
                  <a:pt x="390549" y="648194"/>
                </a:cubicBezTo>
                <a:cubicBezTo>
                  <a:pt x="379388" y="652844"/>
                  <a:pt x="369159" y="659354"/>
                  <a:pt x="359859" y="667724"/>
                </a:cubicBezTo>
                <a:cubicBezTo>
                  <a:pt x="333820" y="691903"/>
                  <a:pt x="313360" y="722592"/>
                  <a:pt x="308710" y="757931"/>
                </a:cubicBezTo>
                <a:cubicBezTo>
                  <a:pt x="307780" y="761651"/>
                  <a:pt x="307780" y="764441"/>
                  <a:pt x="307780" y="768161"/>
                </a:cubicBezTo>
                <a:cubicBezTo>
                  <a:pt x="301271" y="766301"/>
                  <a:pt x="293831" y="764441"/>
                  <a:pt x="287321" y="762581"/>
                </a:cubicBezTo>
                <a:cubicBezTo>
                  <a:pt x="260352" y="754212"/>
                  <a:pt x="233382" y="742122"/>
                  <a:pt x="209203" y="727242"/>
                </a:cubicBezTo>
                <a:cubicBezTo>
                  <a:pt x="188743" y="714223"/>
                  <a:pt x="170143" y="697483"/>
                  <a:pt x="153404" y="679813"/>
                </a:cubicBezTo>
                <a:cubicBezTo>
                  <a:pt x="131085" y="655634"/>
                  <a:pt x="111556" y="627735"/>
                  <a:pt x="95745" y="598905"/>
                </a:cubicBezTo>
                <a:cubicBezTo>
                  <a:pt x="78077" y="565426"/>
                  <a:pt x="64127" y="529157"/>
                  <a:pt x="54827" y="491958"/>
                </a:cubicBezTo>
                <a:cubicBezTo>
                  <a:pt x="45527" y="452899"/>
                  <a:pt x="40877" y="411980"/>
                  <a:pt x="41807" y="371061"/>
                </a:cubicBezTo>
                <a:cubicBezTo>
                  <a:pt x="42737" y="348741"/>
                  <a:pt x="44596" y="327352"/>
                  <a:pt x="48317" y="305033"/>
                </a:cubicBezTo>
                <a:cubicBezTo>
                  <a:pt x="50177" y="293873"/>
                  <a:pt x="52967" y="282713"/>
                  <a:pt x="55757" y="271553"/>
                </a:cubicBezTo>
                <a:cubicBezTo>
                  <a:pt x="58546" y="260394"/>
                  <a:pt x="62266" y="249234"/>
                  <a:pt x="65057" y="238074"/>
                </a:cubicBezTo>
                <a:cubicBezTo>
                  <a:pt x="65057" y="237144"/>
                  <a:pt x="65986" y="236214"/>
                  <a:pt x="65986" y="236214"/>
                </a:cubicBezTo>
                <a:cubicBezTo>
                  <a:pt x="69707" y="226914"/>
                  <a:pt x="65986" y="215755"/>
                  <a:pt x="56687" y="212035"/>
                </a:cubicBezTo>
                <a:cubicBezTo>
                  <a:pt x="53896" y="211105"/>
                  <a:pt x="52037" y="210175"/>
                  <a:pt x="49246" y="210175"/>
                </a:cubicBezTo>
                <a:cubicBezTo>
                  <a:pt x="41807" y="210175"/>
                  <a:pt x="35297" y="213895"/>
                  <a:pt x="32507" y="220405"/>
                </a:cubicBezTo>
                <a:cubicBezTo>
                  <a:pt x="30647" y="225054"/>
                  <a:pt x="27858" y="229704"/>
                  <a:pt x="25997" y="234354"/>
                </a:cubicBezTo>
                <a:cubicBezTo>
                  <a:pt x="24137" y="239004"/>
                  <a:pt x="22278" y="243654"/>
                  <a:pt x="20417" y="249234"/>
                </a:cubicBezTo>
                <a:cubicBezTo>
                  <a:pt x="16697" y="261324"/>
                  <a:pt x="12978" y="272483"/>
                  <a:pt x="10188" y="284573"/>
                </a:cubicBezTo>
                <a:cubicBezTo>
                  <a:pt x="5538" y="305963"/>
                  <a:pt x="2748" y="328282"/>
                  <a:pt x="888" y="350601"/>
                </a:cubicBezTo>
                <a:cubicBezTo>
                  <a:pt x="-1902" y="396170"/>
                  <a:pt x="1818" y="442669"/>
                  <a:pt x="12978" y="487308"/>
                </a:cubicBezTo>
                <a:cubicBezTo>
                  <a:pt x="18558" y="509628"/>
                  <a:pt x="25067" y="531947"/>
                  <a:pt x="33437" y="554266"/>
                </a:cubicBezTo>
                <a:cubicBezTo>
                  <a:pt x="41807" y="575656"/>
                  <a:pt x="52037" y="597045"/>
                  <a:pt x="63196" y="616575"/>
                </a:cubicBezTo>
                <a:cubicBezTo>
                  <a:pt x="84586" y="655634"/>
                  <a:pt x="113415" y="690973"/>
                  <a:pt x="145964" y="721662"/>
                </a:cubicBezTo>
                <a:cubicBezTo>
                  <a:pt x="160844" y="735612"/>
                  <a:pt x="175724" y="747702"/>
                  <a:pt x="193393" y="757931"/>
                </a:cubicBezTo>
                <a:cubicBezTo>
                  <a:pt x="209203" y="768161"/>
                  <a:pt x="225942" y="775601"/>
                  <a:pt x="243612" y="783041"/>
                </a:cubicBezTo>
                <a:cubicBezTo>
                  <a:pt x="265932" y="792341"/>
                  <a:pt x="289181" y="798850"/>
                  <a:pt x="312430" y="803500"/>
                </a:cubicBezTo>
                <a:cubicBezTo>
                  <a:pt x="316151" y="819310"/>
                  <a:pt x="321730" y="834190"/>
                  <a:pt x="328240" y="848139"/>
                </a:cubicBezTo>
                <a:cubicBezTo>
                  <a:pt x="344980" y="880688"/>
                  <a:pt x="368229" y="907658"/>
                  <a:pt x="393338" y="932767"/>
                </a:cubicBezTo>
                <a:cubicBezTo>
                  <a:pt x="419378" y="957877"/>
                  <a:pt x="448207" y="980196"/>
                  <a:pt x="479826" y="999726"/>
                </a:cubicBezTo>
                <a:cubicBezTo>
                  <a:pt x="507726" y="1017395"/>
                  <a:pt x="537484" y="1034135"/>
                  <a:pt x="569104" y="1045294"/>
                </a:cubicBezTo>
                <a:cubicBezTo>
                  <a:pt x="600723" y="1057384"/>
                  <a:pt x="635132" y="1062964"/>
                  <a:pt x="668612" y="1068544"/>
                </a:cubicBezTo>
                <a:cubicBezTo>
                  <a:pt x="715111" y="1075984"/>
                  <a:pt x="763469" y="1079704"/>
                  <a:pt x="810898" y="1075054"/>
                </a:cubicBezTo>
                <a:cubicBezTo>
                  <a:pt x="827638" y="1073194"/>
                  <a:pt x="844377" y="1070404"/>
                  <a:pt x="860187" y="1065754"/>
                </a:cubicBezTo>
                <a:cubicBezTo>
                  <a:pt x="875996" y="1061104"/>
                  <a:pt x="890876" y="1054594"/>
                  <a:pt x="905756" y="1046224"/>
                </a:cubicBezTo>
                <a:cubicBezTo>
                  <a:pt x="909475" y="1044364"/>
                  <a:pt x="912266" y="1038785"/>
                  <a:pt x="913195" y="1034135"/>
                </a:cubicBezTo>
                <a:cubicBezTo>
                  <a:pt x="914125" y="1029485"/>
                  <a:pt x="913195" y="1024835"/>
                  <a:pt x="910406" y="1020185"/>
                </a:cubicBezTo>
                <a:cubicBezTo>
                  <a:pt x="905756" y="1021115"/>
                  <a:pt x="901106" y="1018325"/>
                  <a:pt x="896456" y="1018325"/>
                </a:cubicBezTo>
                <a:close/>
                <a:moveTo>
                  <a:pt x="343120" y="775601"/>
                </a:moveTo>
                <a:cubicBezTo>
                  <a:pt x="343120" y="767231"/>
                  <a:pt x="344980" y="758861"/>
                  <a:pt x="346839" y="751422"/>
                </a:cubicBezTo>
                <a:cubicBezTo>
                  <a:pt x="349629" y="743052"/>
                  <a:pt x="353350" y="734682"/>
                  <a:pt x="357999" y="726312"/>
                </a:cubicBezTo>
                <a:cubicBezTo>
                  <a:pt x="364509" y="716082"/>
                  <a:pt x="372879" y="706783"/>
                  <a:pt x="381249" y="698413"/>
                </a:cubicBezTo>
                <a:cubicBezTo>
                  <a:pt x="386829" y="693763"/>
                  <a:pt x="392408" y="689113"/>
                  <a:pt x="397988" y="685393"/>
                </a:cubicBezTo>
                <a:cubicBezTo>
                  <a:pt x="402638" y="683533"/>
                  <a:pt x="407288" y="681673"/>
                  <a:pt x="412868" y="679813"/>
                </a:cubicBezTo>
                <a:cubicBezTo>
                  <a:pt x="417518" y="678883"/>
                  <a:pt x="422168" y="677953"/>
                  <a:pt x="426818" y="677953"/>
                </a:cubicBezTo>
                <a:cubicBezTo>
                  <a:pt x="430537" y="677953"/>
                  <a:pt x="434257" y="678883"/>
                  <a:pt x="438907" y="679813"/>
                </a:cubicBezTo>
                <a:cubicBezTo>
                  <a:pt x="441697" y="680743"/>
                  <a:pt x="445418" y="682603"/>
                  <a:pt x="448207" y="683533"/>
                </a:cubicBezTo>
                <a:cubicBezTo>
                  <a:pt x="450067" y="685393"/>
                  <a:pt x="452857" y="687253"/>
                  <a:pt x="454717" y="689113"/>
                </a:cubicBezTo>
                <a:cubicBezTo>
                  <a:pt x="456577" y="690973"/>
                  <a:pt x="457507" y="692833"/>
                  <a:pt x="459367" y="694693"/>
                </a:cubicBezTo>
                <a:cubicBezTo>
                  <a:pt x="460297" y="696553"/>
                  <a:pt x="461227" y="699343"/>
                  <a:pt x="462156" y="701203"/>
                </a:cubicBezTo>
                <a:cubicBezTo>
                  <a:pt x="462156" y="703993"/>
                  <a:pt x="463086" y="705853"/>
                  <a:pt x="463086" y="708643"/>
                </a:cubicBezTo>
                <a:cubicBezTo>
                  <a:pt x="463086" y="712363"/>
                  <a:pt x="462156" y="715153"/>
                  <a:pt x="461227" y="718872"/>
                </a:cubicBezTo>
                <a:cubicBezTo>
                  <a:pt x="459367" y="723522"/>
                  <a:pt x="457507" y="728172"/>
                  <a:pt x="454717" y="732822"/>
                </a:cubicBezTo>
                <a:cubicBezTo>
                  <a:pt x="450997" y="739332"/>
                  <a:pt x="446347" y="744912"/>
                  <a:pt x="440768" y="749562"/>
                </a:cubicBezTo>
                <a:cubicBezTo>
                  <a:pt x="435187" y="754212"/>
                  <a:pt x="428678" y="758861"/>
                  <a:pt x="422168" y="762581"/>
                </a:cubicBezTo>
                <a:cubicBezTo>
                  <a:pt x="413798" y="766301"/>
                  <a:pt x="406358" y="770021"/>
                  <a:pt x="397058" y="771881"/>
                </a:cubicBezTo>
                <a:cubicBezTo>
                  <a:pt x="383108" y="774671"/>
                  <a:pt x="370088" y="775601"/>
                  <a:pt x="356139" y="775601"/>
                </a:cubicBezTo>
                <a:cubicBezTo>
                  <a:pt x="351489" y="776531"/>
                  <a:pt x="346839" y="776531"/>
                  <a:pt x="343120" y="775601"/>
                </a:cubicBezTo>
                <a:lnTo>
                  <a:pt x="343120" y="775601"/>
                </a:lnTo>
                <a:close/>
                <a:moveTo>
                  <a:pt x="55757" y="181346"/>
                </a:moveTo>
                <a:cubicBezTo>
                  <a:pt x="60407" y="183206"/>
                  <a:pt x="65986" y="184135"/>
                  <a:pt x="71566" y="181346"/>
                </a:cubicBezTo>
                <a:cubicBezTo>
                  <a:pt x="76216" y="179486"/>
                  <a:pt x="80866" y="175766"/>
                  <a:pt x="82726" y="171116"/>
                </a:cubicBezTo>
                <a:cubicBezTo>
                  <a:pt x="86445" y="158096"/>
                  <a:pt x="92026" y="146006"/>
                  <a:pt x="96676" y="133917"/>
                </a:cubicBezTo>
                <a:cubicBezTo>
                  <a:pt x="100395" y="123687"/>
                  <a:pt x="96676" y="111597"/>
                  <a:pt x="86445" y="106947"/>
                </a:cubicBezTo>
                <a:cubicBezTo>
                  <a:pt x="83656" y="106017"/>
                  <a:pt x="80866" y="105087"/>
                  <a:pt x="78077" y="105087"/>
                </a:cubicBezTo>
                <a:cubicBezTo>
                  <a:pt x="70636" y="105087"/>
                  <a:pt x="63196" y="109737"/>
                  <a:pt x="59477" y="117177"/>
                </a:cubicBezTo>
                <a:cubicBezTo>
                  <a:pt x="52967" y="131127"/>
                  <a:pt x="49246" y="146006"/>
                  <a:pt x="44596" y="159956"/>
                </a:cubicBezTo>
                <a:cubicBezTo>
                  <a:pt x="43667" y="163676"/>
                  <a:pt x="44596" y="166466"/>
                  <a:pt x="45527" y="170186"/>
                </a:cubicBezTo>
                <a:cubicBezTo>
                  <a:pt x="47387" y="175766"/>
                  <a:pt x="51107" y="179486"/>
                  <a:pt x="55757" y="181346"/>
                </a:cubicBezTo>
                <a:close/>
                <a:moveTo>
                  <a:pt x="129225" y="67888"/>
                </a:moveTo>
                <a:cubicBezTo>
                  <a:pt x="134805" y="68818"/>
                  <a:pt x="141314" y="66958"/>
                  <a:pt x="145964" y="64168"/>
                </a:cubicBezTo>
                <a:cubicBezTo>
                  <a:pt x="151544" y="60449"/>
                  <a:pt x="153404" y="54869"/>
                  <a:pt x="155264" y="49289"/>
                </a:cubicBezTo>
                <a:cubicBezTo>
                  <a:pt x="155264" y="48359"/>
                  <a:pt x="156194" y="47429"/>
                  <a:pt x="156194" y="46499"/>
                </a:cubicBezTo>
                <a:cubicBezTo>
                  <a:pt x="158054" y="41849"/>
                  <a:pt x="159914" y="37199"/>
                  <a:pt x="161775" y="32549"/>
                </a:cubicBezTo>
                <a:cubicBezTo>
                  <a:pt x="163634" y="26969"/>
                  <a:pt x="164564" y="20459"/>
                  <a:pt x="162704" y="14880"/>
                </a:cubicBezTo>
                <a:cubicBezTo>
                  <a:pt x="160844" y="9300"/>
                  <a:pt x="156194" y="4650"/>
                  <a:pt x="150614" y="1860"/>
                </a:cubicBezTo>
                <a:cubicBezTo>
                  <a:pt x="147825" y="930"/>
                  <a:pt x="144105" y="0"/>
                  <a:pt x="141314" y="0"/>
                </a:cubicBezTo>
                <a:cubicBezTo>
                  <a:pt x="132015" y="0"/>
                  <a:pt x="123645" y="4650"/>
                  <a:pt x="119926" y="13950"/>
                </a:cubicBezTo>
                <a:cubicBezTo>
                  <a:pt x="116205" y="23249"/>
                  <a:pt x="113415" y="33479"/>
                  <a:pt x="110626" y="42779"/>
                </a:cubicBezTo>
                <a:cubicBezTo>
                  <a:pt x="108765" y="48359"/>
                  <a:pt x="111556" y="55799"/>
                  <a:pt x="114345" y="59519"/>
                </a:cubicBezTo>
                <a:cubicBezTo>
                  <a:pt x="117135" y="63238"/>
                  <a:pt x="122715" y="66958"/>
                  <a:pt x="129225" y="67888"/>
                </a:cubicBezTo>
                <a:close/>
              </a:path>
            </a:pathLst>
          </a:custGeom>
          <a:solidFill>
            <a:srgbClr val="FDFDFD"/>
          </a:solidFill>
          <a:ln w="93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xmlns="" id="{B103773A-DCDF-2D56-2B65-8F0683D5C8FD}"/>
              </a:ext>
            </a:extLst>
          </p:cNvPr>
          <p:cNvSpPr/>
          <p:nvPr/>
        </p:nvSpPr>
        <p:spPr>
          <a:xfrm>
            <a:off x="8398255" y="1274523"/>
            <a:ext cx="4467759" cy="6519970"/>
          </a:xfrm>
          <a:custGeom>
            <a:avLst/>
            <a:gdLst>
              <a:gd name="connsiteX0" fmla="*/ 255744 w 3457771"/>
              <a:gd name="connsiteY0" fmla="*/ 0 h 5046056"/>
              <a:gd name="connsiteX1" fmla="*/ 239004 w 3457771"/>
              <a:gd name="connsiteY1" fmla="*/ 13020 h 5046056"/>
              <a:gd name="connsiteX2" fmla="*/ 209245 w 3457771"/>
              <a:gd name="connsiteY2" fmla="*/ 183206 h 5046056"/>
              <a:gd name="connsiteX3" fmla="*/ 199945 w 3457771"/>
              <a:gd name="connsiteY3" fmla="*/ 348741 h 5046056"/>
              <a:gd name="connsiteX4" fmla="*/ 222265 w 3457771"/>
              <a:gd name="connsiteY4" fmla="*/ 689113 h 5046056"/>
              <a:gd name="connsiteX5" fmla="*/ 236214 w 3457771"/>
              <a:gd name="connsiteY5" fmla="*/ 808150 h 5046056"/>
              <a:gd name="connsiteX6" fmla="*/ 260394 w 3457771"/>
              <a:gd name="connsiteY6" fmla="*/ 1029485 h 5046056"/>
              <a:gd name="connsiteX7" fmla="*/ 267833 w 3457771"/>
              <a:gd name="connsiteY7" fmla="*/ 1365207 h 5046056"/>
              <a:gd name="connsiteX8" fmla="*/ 258534 w 3457771"/>
              <a:gd name="connsiteY8" fmla="*/ 1456344 h 5046056"/>
              <a:gd name="connsiteX9" fmla="*/ 242724 w 3457771"/>
              <a:gd name="connsiteY9" fmla="*/ 1547482 h 5046056"/>
              <a:gd name="connsiteX10" fmla="*/ 196225 w 3457771"/>
              <a:gd name="connsiteY10" fmla="*/ 1732548 h 5046056"/>
              <a:gd name="connsiteX11" fmla="*/ 104158 w 3457771"/>
              <a:gd name="connsiteY11" fmla="*/ 2013401 h 5046056"/>
              <a:gd name="connsiteX12" fmla="*/ 78118 w 3457771"/>
              <a:gd name="connsiteY12" fmla="*/ 2087799 h 5046056"/>
              <a:gd name="connsiteX13" fmla="*/ 45569 w 3457771"/>
              <a:gd name="connsiteY13" fmla="*/ 2159407 h 5046056"/>
              <a:gd name="connsiteX14" fmla="*/ 20460 w 3457771"/>
              <a:gd name="connsiteY14" fmla="*/ 2212416 h 5046056"/>
              <a:gd name="connsiteX15" fmla="*/ 1860 w 3457771"/>
              <a:gd name="connsiteY15" fmla="*/ 2275654 h 5046056"/>
              <a:gd name="connsiteX16" fmla="*/ 0 w 3457771"/>
              <a:gd name="connsiteY16" fmla="*/ 2302624 h 5046056"/>
              <a:gd name="connsiteX17" fmla="*/ 4650 w 3457771"/>
              <a:gd name="connsiteY17" fmla="*/ 2337033 h 5046056"/>
              <a:gd name="connsiteX18" fmla="*/ 14879 w 3457771"/>
              <a:gd name="connsiteY18" fmla="*/ 2363072 h 5046056"/>
              <a:gd name="connsiteX19" fmla="*/ 32549 w 3457771"/>
              <a:gd name="connsiteY19" fmla="*/ 2389112 h 5046056"/>
              <a:gd name="connsiteX20" fmla="*/ 71608 w 3457771"/>
              <a:gd name="connsiteY20" fmla="*/ 2419801 h 5046056"/>
              <a:gd name="connsiteX21" fmla="*/ 119967 w 3457771"/>
              <a:gd name="connsiteY21" fmla="*/ 2438400 h 5046056"/>
              <a:gd name="connsiteX22" fmla="*/ 144146 w 3457771"/>
              <a:gd name="connsiteY22" fmla="*/ 2444910 h 5046056"/>
              <a:gd name="connsiteX23" fmla="*/ 174836 w 3457771"/>
              <a:gd name="connsiteY23" fmla="*/ 2454210 h 5046056"/>
              <a:gd name="connsiteX24" fmla="*/ 210175 w 3457771"/>
              <a:gd name="connsiteY24" fmla="*/ 2470949 h 5046056"/>
              <a:gd name="connsiteX25" fmla="*/ 225055 w 3457771"/>
              <a:gd name="connsiteY25" fmla="*/ 2483969 h 5046056"/>
              <a:gd name="connsiteX26" fmla="*/ 240864 w 3457771"/>
              <a:gd name="connsiteY26" fmla="*/ 2507219 h 5046056"/>
              <a:gd name="connsiteX27" fmla="*/ 250164 w 3457771"/>
              <a:gd name="connsiteY27" fmla="*/ 2537908 h 5046056"/>
              <a:gd name="connsiteX28" fmla="*/ 252954 w 3457771"/>
              <a:gd name="connsiteY28" fmla="*/ 2624396 h 5046056"/>
              <a:gd name="connsiteX29" fmla="*/ 252024 w 3457771"/>
              <a:gd name="connsiteY29" fmla="*/ 2650435 h 5046056"/>
              <a:gd name="connsiteX30" fmla="*/ 255744 w 3457771"/>
              <a:gd name="connsiteY30" fmla="*/ 2704374 h 5046056"/>
              <a:gd name="connsiteX31" fmla="*/ 262254 w 3457771"/>
              <a:gd name="connsiteY31" fmla="*/ 2731343 h 5046056"/>
              <a:gd name="connsiteX32" fmla="*/ 272483 w 3457771"/>
              <a:gd name="connsiteY32" fmla="*/ 2757383 h 5046056"/>
              <a:gd name="connsiteX33" fmla="*/ 273414 w 3457771"/>
              <a:gd name="connsiteY33" fmla="*/ 2759242 h 5046056"/>
              <a:gd name="connsiteX34" fmla="*/ 326422 w 3457771"/>
              <a:gd name="connsiteY34" fmla="*/ 2831781 h 5046056"/>
              <a:gd name="connsiteX35" fmla="*/ 395240 w 3457771"/>
              <a:gd name="connsiteY35" fmla="*/ 2868050 h 5046056"/>
              <a:gd name="connsiteX36" fmla="*/ 462199 w 3457771"/>
              <a:gd name="connsiteY36" fmla="*/ 2884789 h 5046056"/>
              <a:gd name="connsiteX37" fmla="*/ 483588 w 3457771"/>
              <a:gd name="connsiteY37" fmla="*/ 2889439 h 5046056"/>
              <a:gd name="connsiteX38" fmla="*/ 557986 w 3457771"/>
              <a:gd name="connsiteY38" fmla="*/ 2905249 h 5046056"/>
              <a:gd name="connsiteX39" fmla="*/ 740262 w 3457771"/>
              <a:gd name="connsiteY39" fmla="*/ 2950818 h 5046056"/>
              <a:gd name="connsiteX40" fmla="*/ 831400 w 3457771"/>
              <a:gd name="connsiteY40" fmla="*/ 2994527 h 5046056"/>
              <a:gd name="connsiteX41" fmla="*/ 863019 w 3457771"/>
              <a:gd name="connsiteY41" fmla="*/ 3021496 h 5046056"/>
              <a:gd name="connsiteX42" fmla="*/ 878828 w 3457771"/>
              <a:gd name="connsiteY42" fmla="*/ 3044746 h 5046056"/>
              <a:gd name="connsiteX43" fmla="*/ 891848 w 3457771"/>
              <a:gd name="connsiteY43" fmla="*/ 3081945 h 5046056"/>
              <a:gd name="connsiteX44" fmla="*/ 893708 w 3457771"/>
              <a:gd name="connsiteY44" fmla="*/ 3102404 h 5046056"/>
              <a:gd name="connsiteX45" fmla="*/ 890918 w 3457771"/>
              <a:gd name="connsiteY45" fmla="*/ 3114494 h 5046056"/>
              <a:gd name="connsiteX46" fmla="*/ 886268 w 3457771"/>
              <a:gd name="connsiteY46" fmla="*/ 3123794 h 5046056"/>
              <a:gd name="connsiteX47" fmla="*/ 876968 w 3457771"/>
              <a:gd name="connsiteY47" fmla="*/ 3134023 h 5046056"/>
              <a:gd name="connsiteX48" fmla="*/ 859299 w 3457771"/>
              <a:gd name="connsiteY48" fmla="*/ 3145183 h 5046056"/>
              <a:gd name="connsiteX49" fmla="*/ 809080 w 3457771"/>
              <a:gd name="connsiteY49" fmla="*/ 3160993 h 5046056"/>
              <a:gd name="connsiteX50" fmla="*/ 697483 w 3457771"/>
              <a:gd name="connsiteY50" fmla="*/ 3171222 h 5046056"/>
              <a:gd name="connsiteX51" fmla="*/ 624014 w 3457771"/>
              <a:gd name="connsiteY51" fmla="*/ 3172152 h 5046056"/>
              <a:gd name="connsiteX52" fmla="*/ 580306 w 3457771"/>
              <a:gd name="connsiteY52" fmla="*/ 3173082 h 5046056"/>
              <a:gd name="connsiteX53" fmla="*/ 488238 w 3457771"/>
              <a:gd name="connsiteY53" fmla="*/ 3180522 h 5046056"/>
              <a:gd name="connsiteX54" fmla="*/ 469638 w 3457771"/>
              <a:gd name="connsiteY54" fmla="*/ 3185172 h 5046056"/>
              <a:gd name="connsiteX55" fmla="*/ 443599 w 3457771"/>
              <a:gd name="connsiteY55" fmla="*/ 3195402 h 5046056"/>
              <a:gd name="connsiteX56" fmla="*/ 438019 w 3457771"/>
              <a:gd name="connsiteY56" fmla="*/ 3198192 h 5046056"/>
              <a:gd name="connsiteX57" fmla="*/ 391520 w 3457771"/>
              <a:gd name="connsiteY57" fmla="*/ 3228881 h 5046056"/>
              <a:gd name="connsiteX58" fmla="*/ 377570 w 3457771"/>
              <a:gd name="connsiteY58" fmla="*/ 3267010 h 5046056"/>
              <a:gd name="connsiteX59" fmla="*/ 376641 w 3457771"/>
              <a:gd name="connsiteY59" fmla="*/ 3275380 h 5046056"/>
              <a:gd name="connsiteX60" fmla="*/ 373851 w 3457771"/>
              <a:gd name="connsiteY60" fmla="*/ 3293049 h 5046056"/>
              <a:gd name="connsiteX61" fmla="*/ 371061 w 3457771"/>
              <a:gd name="connsiteY61" fmla="*/ 3306999 h 5046056"/>
              <a:gd name="connsiteX62" fmla="*/ 367341 w 3457771"/>
              <a:gd name="connsiteY62" fmla="*/ 3322809 h 5046056"/>
              <a:gd name="connsiteX63" fmla="*/ 361761 w 3457771"/>
              <a:gd name="connsiteY63" fmla="*/ 3373957 h 5046056"/>
              <a:gd name="connsiteX64" fmla="*/ 360831 w 3457771"/>
              <a:gd name="connsiteY64" fmla="*/ 3380467 h 5046056"/>
              <a:gd name="connsiteX65" fmla="*/ 357111 w 3457771"/>
              <a:gd name="connsiteY65" fmla="*/ 3451145 h 5046056"/>
              <a:gd name="connsiteX66" fmla="*/ 370131 w 3457771"/>
              <a:gd name="connsiteY66" fmla="*/ 3501364 h 5046056"/>
              <a:gd name="connsiteX67" fmla="*/ 383151 w 3457771"/>
              <a:gd name="connsiteY67" fmla="*/ 3525544 h 5046056"/>
              <a:gd name="connsiteX68" fmla="*/ 403610 w 3457771"/>
              <a:gd name="connsiteY68" fmla="*/ 3549723 h 5046056"/>
              <a:gd name="connsiteX69" fmla="*/ 447319 w 3457771"/>
              <a:gd name="connsiteY69" fmla="*/ 3582272 h 5046056"/>
              <a:gd name="connsiteX70" fmla="*/ 505908 w 3457771"/>
              <a:gd name="connsiteY70" fmla="*/ 3604592 h 5046056"/>
              <a:gd name="connsiteX71" fmla="*/ 571936 w 3457771"/>
              <a:gd name="connsiteY71" fmla="*/ 3615751 h 5046056"/>
              <a:gd name="connsiteX72" fmla="*/ 633314 w 3457771"/>
              <a:gd name="connsiteY72" fmla="*/ 3618541 h 5046056"/>
              <a:gd name="connsiteX73" fmla="*/ 645404 w 3457771"/>
              <a:gd name="connsiteY73" fmla="*/ 3618541 h 5046056"/>
              <a:gd name="connsiteX74" fmla="*/ 801640 w 3457771"/>
              <a:gd name="connsiteY74" fmla="*/ 3604592 h 5046056"/>
              <a:gd name="connsiteX75" fmla="*/ 899288 w 3457771"/>
              <a:gd name="connsiteY75" fmla="*/ 3588782 h 5046056"/>
              <a:gd name="connsiteX76" fmla="*/ 940207 w 3457771"/>
              <a:gd name="connsiteY76" fmla="*/ 3581342 h 5046056"/>
              <a:gd name="connsiteX77" fmla="*/ 1062033 w 3457771"/>
              <a:gd name="connsiteY77" fmla="*/ 3569253 h 5046056"/>
              <a:gd name="connsiteX78" fmla="*/ 1085283 w 3457771"/>
              <a:gd name="connsiteY78" fmla="*/ 3570183 h 5046056"/>
              <a:gd name="connsiteX79" fmla="*/ 1146662 w 3457771"/>
              <a:gd name="connsiteY79" fmla="*/ 3582272 h 5046056"/>
              <a:gd name="connsiteX80" fmla="*/ 1183861 w 3457771"/>
              <a:gd name="connsiteY80" fmla="*/ 3599942 h 5046056"/>
              <a:gd name="connsiteX81" fmla="*/ 1215480 w 3457771"/>
              <a:gd name="connsiteY81" fmla="*/ 3627841 h 5046056"/>
              <a:gd name="connsiteX82" fmla="*/ 1256399 w 3457771"/>
              <a:gd name="connsiteY82" fmla="*/ 3691080 h 5046056"/>
              <a:gd name="connsiteX83" fmla="*/ 1300109 w 3457771"/>
              <a:gd name="connsiteY83" fmla="*/ 3800817 h 5046056"/>
              <a:gd name="connsiteX84" fmla="*/ 1323358 w 3457771"/>
              <a:gd name="connsiteY84" fmla="*/ 3870565 h 5046056"/>
              <a:gd name="connsiteX85" fmla="*/ 1328938 w 3457771"/>
              <a:gd name="connsiteY85" fmla="*/ 3887305 h 5046056"/>
              <a:gd name="connsiteX86" fmla="*/ 1349397 w 3457771"/>
              <a:gd name="connsiteY86" fmla="*/ 3951473 h 5046056"/>
              <a:gd name="connsiteX87" fmla="*/ 1380086 w 3457771"/>
              <a:gd name="connsiteY87" fmla="*/ 4021221 h 5046056"/>
              <a:gd name="connsiteX88" fmla="*/ 1425655 w 3457771"/>
              <a:gd name="connsiteY88" fmla="*/ 4080740 h 5046056"/>
              <a:gd name="connsiteX89" fmla="*/ 1482384 w 3457771"/>
              <a:gd name="connsiteY89" fmla="*/ 4124449 h 5046056"/>
              <a:gd name="connsiteX90" fmla="*/ 1508422 w 3457771"/>
              <a:gd name="connsiteY90" fmla="*/ 4139329 h 5046056"/>
              <a:gd name="connsiteX91" fmla="*/ 1537253 w 3457771"/>
              <a:gd name="connsiteY91" fmla="*/ 4156068 h 5046056"/>
              <a:gd name="connsiteX92" fmla="*/ 1568871 w 3457771"/>
              <a:gd name="connsiteY92" fmla="*/ 4183038 h 5046056"/>
              <a:gd name="connsiteX93" fmla="*/ 1584681 w 3457771"/>
              <a:gd name="connsiteY93" fmla="*/ 4203497 h 5046056"/>
              <a:gd name="connsiteX94" fmla="*/ 1603281 w 3457771"/>
              <a:gd name="connsiteY94" fmla="*/ 4236047 h 5046056"/>
              <a:gd name="connsiteX95" fmla="*/ 1692558 w 3457771"/>
              <a:gd name="connsiteY95" fmla="*/ 4509459 h 5046056"/>
              <a:gd name="connsiteX96" fmla="*/ 1706508 w 3457771"/>
              <a:gd name="connsiteY96" fmla="*/ 4565258 h 5046056"/>
              <a:gd name="connsiteX97" fmla="*/ 1842285 w 3457771"/>
              <a:gd name="connsiteY97" fmla="*/ 4881450 h 5046056"/>
              <a:gd name="connsiteX98" fmla="*/ 1969692 w 3457771"/>
              <a:gd name="connsiteY98" fmla="*/ 4993048 h 5046056"/>
              <a:gd name="connsiteX99" fmla="*/ 2040370 w 3457771"/>
              <a:gd name="connsiteY99" fmla="*/ 5022807 h 5046056"/>
              <a:gd name="connsiteX100" fmla="*/ 2124068 w 3457771"/>
              <a:gd name="connsiteY100" fmla="*/ 5041407 h 5046056"/>
              <a:gd name="connsiteX101" fmla="*/ 2195676 w 3457771"/>
              <a:gd name="connsiteY101" fmla="*/ 5046056 h 5046056"/>
              <a:gd name="connsiteX102" fmla="*/ 2295184 w 3457771"/>
              <a:gd name="connsiteY102" fmla="*/ 5037687 h 5046056"/>
              <a:gd name="connsiteX103" fmla="*/ 2375162 w 3457771"/>
              <a:gd name="connsiteY103" fmla="*/ 5018157 h 5046056"/>
              <a:gd name="connsiteX104" fmla="*/ 2455140 w 3457771"/>
              <a:gd name="connsiteY104" fmla="*/ 4983748 h 5046056"/>
              <a:gd name="connsiteX105" fmla="*/ 2552787 w 3457771"/>
              <a:gd name="connsiteY105" fmla="*/ 4909350 h 5046056"/>
              <a:gd name="connsiteX106" fmla="*/ 2585337 w 3457771"/>
              <a:gd name="connsiteY106" fmla="*/ 4866571 h 5046056"/>
              <a:gd name="connsiteX107" fmla="*/ 2606726 w 3457771"/>
              <a:gd name="connsiteY107" fmla="*/ 4814492 h 5046056"/>
              <a:gd name="connsiteX108" fmla="*/ 2615095 w 3457771"/>
              <a:gd name="connsiteY108" fmla="*/ 4763344 h 5046056"/>
              <a:gd name="connsiteX109" fmla="*/ 2613236 w 3457771"/>
              <a:gd name="connsiteY109" fmla="*/ 4703825 h 5046056"/>
              <a:gd name="connsiteX110" fmla="*/ 2602077 w 3457771"/>
              <a:gd name="connsiteY110" fmla="*/ 4640587 h 5046056"/>
              <a:gd name="connsiteX111" fmla="*/ 2583477 w 3457771"/>
              <a:gd name="connsiteY111" fmla="*/ 4575488 h 5046056"/>
              <a:gd name="connsiteX112" fmla="*/ 2508148 w 3457771"/>
              <a:gd name="connsiteY112" fmla="*/ 4389493 h 5046056"/>
              <a:gd name="connsiteX113" fmla="*/ 2481180 w 3457771"/>
              <a:gd name="connsiteY113" fmla="*/ 4327184 h 5046056"/>
              <a:gd name="connsiteX114" fmla="*/ 2443050 w 3457771"/>
              <a:gd name="connsiteY114" fmla="*/ 4224887 h 5046056"/>
              <a:gd name="connsiteX115" fmla="*/ 2418870 w 3457771"/>
              <a:gd name="connsiteY115" fmla="*/ 4131889 h 5046056"/>
              <a:gd name="connsiteX116" fmla="*/ 2410500 w 3457771"/>
              <a:gd name="connsiteY116" fmla="*/ 4048191 h 5046056"/>
              <a:gd name="connsiteX117" fmla="*/ 2416081 w 3457771"/>
              <a:gd name="connsiteY117" fmla="*/ 4020292 h 5046056"/>
              <a:gd name="connsiteX118" fmla="*/ 2422591 w 3457771"/>
              <a:gd name="connsiteY118" fmla="*/ 4006342 h 5046056"/>
              <a:gd name="connsiteX119" fmla="*/ 2430031 w 3457771"/>
              <a:gd name="connsiteY119" fmla="*/ 3997972 h 5046056"/>
              <a:gd name="connsiteX120" fmla="*/ 2439331 w 3457771"/>
              <a:gd name="connsiteY120" fmla="*/ 3991462 h 5046056"/>
              <a:gd name="connsiteX121" fmla="*/ 2454210 w 3457771"/>
              <a:gd name="connsiteY121" fmla="*/ 3986813 h 5046056"/>
              <a:gd name="connsiteX122" fmla="*/ 2477459 w 3457771"/>
              <a:gd name="connsiteY122" fmla="*/ 3984953 h 5046056"/>
              <a:gd name="connsiteX123" fmla="*/ 2484899 w 3457771"/>
              <a:gd name="connsiteY123" fmla="*/ 3984953 h 5046056"/>
              <a:gd name="connsiteX124" fmla="*/ 2538838 w 3457771"/>
              <a:gd name="connsiteY124" fmla="*/ 3995182 h 5046056"/>
              <a:gd name="connsiteX125" fmla="*/ 2578827 w 3457771"/>
              <a:gd name="connsiteY125" fmla="*/ 4015642 h 5046056"/>
              <a:gd name="connsiteX126" fmla="*/ 2635556 w 3457771"/>
              <a:gd name="connsiteY126" fmla="*/ 4068650 h 5046056"/>
              <a:gd name="connsiteX127" fmla="*/ 2675544 w 3457771"/>
              <a:gd name="connsiteY127" fmla="*/ 4117939 h 5046056"/>
              <a:gd name="connsiteX128" fmla="*/ 2744362 w 3457771"/>
              <a:gd name="connsiteY128" fmla="*/ 4198847 h 5046056"/>
              <a:gd name="connsiteX129" fmla="*/ 2815040 w 3457771"/>
              <a:gd name="connsiteY129" fmla="*/ 4264876 h 5046056"/>
              <a:gd name="connsiteX130" fmla="*/ 2895019 w 3457771"/>
              <a:gd name="connsiteY130" fmla="*/ 4329044 h 5046056"/>
              <a:gd name="connsiteX131" fmla="*/ 2972207 w 3457771"/>
              <a:gd name="connsiteY131" fmla="*/ 4373683 h 5046056"/>
              <a:gd name="connsiteX132" fmla="*/ 3062415 w 3457771"/>
              <a:gd name="connsiteY132" fmla="*/ 4400653 h 5046056"/>
              <a:gd name="connsiteX133" fmla="*/ 3100544 w 3457771"/>
              <a:gd name="connsiteY133" fmla="*/ 4403442 h 5046056"/>
              <a:gd name="connsiteX134" fmla="*/ 3153552 w 3457771"/>
              <a:gd name="connsiteY134" fmla="*/ 4398793 h 5046056"/>
              <a:gd name="connsiteX135" fmla="*/ 3247480 w 3457771"/>
              <a:gd name="connsiteY135" fmla="*/ 4368103 h 5046056"/>
              <a:gd name="connsiteX136" fmla="*/ 3355358 w 3457771"/>
              <a:gd name="connsiteY136" fmla="*/ 4301145 h 5046056"/>
              <a:gd name="connsiteX137" fmla="*/ 3393487 w 3457771"/>
              <a:gd name="connsiteY137" fmla="*/ 4263016 h 5046056"/>
              <a:gd name="connsiteX138" fmla="*/ 3424175 w 3457771"/>
              <a:gd name="connsiteY138" fmla="*/ 4218377 h 5046056"/>
              <a:gd name="connsiteX139" fmla="*/ 3443706 w 3457771"/>
              <a:gd name="connsiteY139" fmla="*/ 4173738 h 5046056"/>
              <a:gd name="connsiteX140" fmla="*/ 3454865 w 3457771"/>
              <a:gd name="connsiteY140" fmla="*/ 4127239 h 5046056"/>
              <a:gd name="connsiteX141" fmla="*/ 3452075 w 3457771"/>
              <a:gd name="connsiteY141" fmla="*/ 4027731 h 5046056"/>
              <a:gd name="connsiteX142" fmla="*/ 3366517 w 3457771"/>
              <a:gd name="connsiteY142" fmla="*/ 3817557 h 5046056"/>
              <a:gd name="connsiteX143" fmla="*/ 3211212 w 3457771"/>
              <a:gd name="connsiteY143" fmla="*/ 3608312 h 5046056"/>
              <a:gd name="connsiteX144" fmla="*/ 2847590 w 3457771"/>
              <a:gd name="connsiteY144" fmla="*/ 3251200 h 5046056"/>
              <a:gd name="connsiteX145" fmla="*/ 2804811 w 3457771"/>
              <a:gd name="connsiteY145" fmla="*/ 3213071 h 5046056"/>
              <a:gd name="connsiteX146" fmla="*/ 2750873 w 3457771"/>
              <a:gd name="connsiteY146" fmla="*/ 3165643 h 5046056"/>
              <a:gd name="connsiteX147" fmla="*/ 2558367 w 3457771"/>
              <a:gd name="connsiteY147" fmla="*/ 2972207 h 5046056"/>
              <a:gd name="connsiteX148" fmla="*/ 2231945 w 3457771"/>
              <a:gd name="connsiteY148" fmla="*/ 2537908 h 5046056"/>
              <a:gd name="connsiteX149" fmla="*/ 2197537 w 3457771"/>
              <a:gd name="connsiteY149" fmla="*/ 2487689 h 5046056"/>
              <a:gd name="connsiteX150" fmla="*/ 2068269 w 3457771"/>
              <a:gd name="connsiteY150" fmla="*/ 2300764 h 5046056"/>
              <a:gd name="connsiteX151" fmla="*/ 1947372 w 3457771"/>
              <a:gd name="connsiteY151" fmla="*/ 2096169 h 5046056"/>
              <a:gd name="connsiteX152" fmla="*/ 1847864 w 3457771"/>
              <a:gd name="connsiteY152" fmla="*/ 1879484 h 5046056"/>
              <a:gd name="connsiteX153" fmla="*/ 1673959 w 3457771"/>
              <a:gd name="connsiteY153" fmla="*/ 1526093 h 5046056"/>
              <a:gd name="connsiteX154" fmla="*/ 1482384 w 3457771"/>
              <a:gd name="connsiteY154" fmla="*/ 1284299 h 5046056"/>
              <a:gd name="connsiteX155" fmla="*/ 1340097 w 3457771"/>
              <a:gd name="connsiteY155" fmla="*/ 1173631 h 5046056"/>
              <a:gd name="connsiteX156" fmla="*/ 1255469 w 3457771"/>
              <a:gd name="connsiteY156" fmla="*/ 1117833 h 5046056"/>
              <a:gd name="connsiteX157" fmla="*/ 1193161 w 3457771"/>
              <a:gd name="connsiteY157" fmla="*/ 1076914 h 5046056"/>
              <a:gd name="connsiteX158" fmla="*/ 1076914 w 3457771"/>
              <a:gd name="connsiteY158" fmla="*/ 991356 h 5046056"/>
              <a:gd name="connsiteX159" fmla="*/ 970896 w 3457771"/>
              <a:gd name="connsiteY159" fmla="*/ 889058 h 5046056"/>
              <a:gd name="connsiteX160" fmla="*/ 736542 w 3457771"/>
              <a:gd name="connsiteY160" fmla="*/ 531017 h 5046056"/>
              <a:gd name="connsiteX161" fmla="*/ 735612 w 3457771"/>
              <a:gd name="connsiteY161" fmla="*/ 530087 h 5046056"/>
              <a:gd name="connsiteX162" fmla="*/ 716082 w 3457771"/>
              <a:gd name="connsiteY162" fmla="*/ 488238 h 5046056"/>
              <a:gd name="connsiteX163" fmla="*/ 705853 w 3457771"/>
              <a:gd name="connsiteY163" fmla="*/ 464989 h 5046056"/>
              <a:gd name="connsiteX164" fmla="*/ 703993 w 3457771"/>
              <a:gd name="connsiteY164" fmla="*/ 460339 h 5046056"/>
              <a:gd name="connsiteX165" fmla="*/ 664004 w 3457771"/>
              <a:gd name="connsiteY165" fmla="*/ 372921 h 5046056"/>
              <a:gd name="connsiteX166" fmla="*/ 543107 w 3457771"/>
              <a:gd name="connsiteY166" fmla="*/ 158096 h 5046056"/>
              <a:gd name="connsiteX167" fmla="*/ 469638 w 3457771"/>
              <a:gd name="connsiteY167" fmla="*/ 71608 h 5046056"/>
              <a:gd name="connsiteX168" fmla="*/ 430579 w 3457771"/>
              <a:gd name="connsiteY168" fmla="*/ 40919 h 5046056"/>
              <a:gd name="connsiteX169" fmla="*/ 411050 w 3457771"/>
              <a:gd name="connsiteY169" fmla="*/ 29759 h 5046056"/>
              <a:gd name="connsiteX170" fmla="*/ 386870 w 3457771"/>
              <a:gd name="connsiteY170" fmla="*/ 20460 h 5046056"/>
              <a:gd name="connsiteX171" fmla="*/ 352462 w 3457771"/>
              <a:gd name="connsiteY171" fmla="*/ 14880 h 5046056"/>
              <a:gd name="connsiteX172" fmla="*/ 302243 w 3457771"/>
              <a:gd name="connsiteY172" fmla="*/ 26039 h 5046056"/>
              <a:gd name="connsiteX173" fmla="*/ 261323 w 3457771"/>
              <a:gd name="connsiteY173" fmla="*/ 55799 h 5046056"/>
              <a:gd name="connsiteX174" fmla="*/ 261323 w 3457771"/>
              <a:gd name="connsiteY174" fmla="*/ 55799 h 5046056"/>
              <a:gd name="connsiteX175" fmla="*/ 269693 w 3457771"/>
              <a:gd name="connsiteY175" fmla="*/ 20460 h 5046056"/>
              <a:gd name="connsiteX176" fmla="*/ 267833 w 3457771"/>
              <a:gd name="connsiteY176" fmla="*/ 8370 h 5046056"/>
              <a:gd name="connsiteX177" fmla="*/ 256673 w 3457771"/>
              <a:gd name="connsiteY177" fmla="*/ 930 h 5046056"/>
              <a:gd name="connsiteX178" fmla="*/ 255744 w 3457771"/>
              <a:gd name="connsiteY178" fmla="*/ 0 h 5046056"/>
              <a:gd name="connsiteX179" fmla="*/ 255744 w 3457771"/>
              <a:gd name="connsiteY179" fmla="*/ 0 h 5046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3457771" h="5046056">
                <a:moveTo>
                  <a:pt x="255744" y="0"/>
                </a:moveTo>
                <a:cubicBezTo>
                  <a:pt x="248304" y="0"/>
                  <a:pt x="240864" y="5580"/>
                  <a:pt x="239004" y="13020"/>
                </a:cubicBezTo>
                <a:cubicBezTo>
                  <a:pt x="225984" y="67888"/>
                  <a:pt x="215755" y="125547"/>
                  <a:pt x="209245" y="183206"/>
                </a:cubicBezTo>
                <a:cubicBezTo>
                  <a:pt x="203665" y="232494"/>
                  <a:pt x="200875" y="287363"/>
                  <a:pt x="199945" y="348741"/>
                </a:cubicBezTo>
                <a:cubicBezTo>
                  <a:pt x="199015" y="464989"/>
                  <a:pt x="210175" y="581236"/>
                  <a:pt x="222265" y="689113"/>
                </a:cubicBezTo>
                <a:cubicBezTo>
                  <a:pt x="226915" y="729102"/>
                  <a:pt x="231565" y="769091"/>
                  <a:pt x="236214" y="808150"/>
                </a:cubicBezTo>
                <a:cubicBezTo>
                  <a:pt x="244584" y="880688"/>
                  <a:pt x="253884" y="955087"/>
                  <a:pt x="260394" y="1029485"/>
                </a:cubicBezTo>
                <a:cubicBezTo>
                  <a:pt x="271553" y="1157822"/>
                  <a:pt x="274343" y="1264769"/>
                  <a:pt x="267833" y="1365207"/>
                </a:cubicBezTo>
                <a:cubicBezTo>
                  <a:pt x="265043" y="1396826"/>
                  <a:pt x="262254" y="1426585"/>
                  <a:pt x="258534" y="1456344"/>
                </a:cubicBezTo>
                <a:cubicBezTo>
                  <a:pt x="254814" y="1483314"/>
                  <a:pt x="250164" y="1511213"/>
                  <a:pt x="242724" y="1547482"/>
                </a:cubicBezTo>
                <a:cubicBezTo>
                  <a:pt x="231565" y="1601421"/>
                  <a:pt x="216685" y="1660009"/>
                  <a:pt x="196225" y="1732548"/>
                </a:cubicBezTo>
                <a:cubicBezTo>
                  <a:pt x="168326" y="1827405"/>
                  <a:pt x="135776" y="1922263"/>
                  <a:pt x="104158" y="2013401"/>
                </a:cubicBezTo>
                <a:cubicBezTo>
                  <a:pt x="95788" y="2038510"/>
                  <a:pt x="86488" y="2063620"/>
                  <a:pt x="78118" y="2087799"/>
                </a:cubicBezTo>
                <a:cubicBezTo>
                  <a:pt x="68819" y="2112908"/>
                  <a:pt x="57659" y="2136158"/>
                  <a:pt x="45569" y="2159407"/>
                </a:cubicBezTo>
                <a:cubicBezTo>
                  <a:pt x="37199" y="2177077"/>
                  <a:pt x="27899" y="2194746"/>
                  <a:pt x="20460" y="2212416"/>
                </a:cubicBezTo>
                <a:cubicBezTo>
                  <a:pt x="11160" y="2233805"/>
                  <a:pt x="5580" y="2255195"/>
                  <a:pt x="1860" y="2275654"/>
                </a:cubicBezTo>
                <a:cubicBezTo>
                  <a:pt x="0" y="2284954"/>
                  <a:pt x="0" y="2295184"/>
                  <a:pt x="0" y="2302624"/>
                </a:cubicBezTo>
                <a:cubicBezTo>
                  <a:pt x="0" y="2313783"/>
                  <a:pt x="1860" y="2324943"/>
                  <a:pt x="4650" y="2337033"/>
                </a:cubicBezTo>
                <a:cubicBezTo>
                  <a:pt x="6510" y="2344473"/>
                  <a:pt x="9300" y="2352843"/>
                  <a:pt x="14879" y="2363072"/>
                </a:cubicBezTo>
                <a:cubicBezTo>
                  <a:pt x="20460" y="2373302"/>
                  <a:pt x="25109" y="2380742"/>
                  <a:pt x="32549" y="2389112"/>
                </a:cubicBezTo>
                <a:cubicBezTo>
                  <a:pt x="42779" y="2400271"/>
                  <a:pt x="54869" y="2410501"/>
                  <a:pt x="71608" y="2419801"/>
                </a:cubicBezTo>
                <a:cubicBezTo>
                  <a:pt x="86488" y="2428170"/>
                  <a:pt x="104158" y="2433750"/>
                  <a:pt x="119967" y="2438400"/>
                </a:cubicBezTo>
                <a:cubicBezTo>
                  <a:pt x="128337" y="2441190"/>
                  <a:pt x="135776" y="2443050"/>
                  <a:pt x="144146" y="2444910"/>
                </a:cubicBezTo>
                <a:cubicBezTo>
                  <a:pt x="154376" y="2447700"/>
                  <a:pt x="164606" y="2450490"/>
                  <a:pt x="174836" y="2454210"/>
                </a:cubicBezTo>
                <a:cubicBezTo>
                  <a:pt x="188785" y="2458860"/>
                  <a:pt x="199945" y="2464440"/>
                  <a:pt x="210175" y="2470949"/>
                </a:cubicBezTo>
                <a:cubicBezTo>
                  <a:pt x="215755" y="2474669"/>
                  <a:pt x="220405" y="2479319"/>
                  <a:pt x="225055" y="2483969"/>
                </a:cubicBezTo>
                <a:cubicBezTo>
                  <a:pt x="230634" y="2491409"/>
                  <a:pt x="236214" y="2498849"/>
                  <a:pt x="240864" y="2507219"/>
                </a:cubicBezTo>
                <a:cubicBezTo>
                  <a:pt x="244584" y="2516518"/>
                  <a:pt x="248304" y="2526748"/>
                  <a:pt x="250164" y="2537908"/>
                </a:cubicBezTo>
                <a:cubicBezTo>
                  <a:pt x="254814" y="2566737"/>
                  <a:pt x="253884" y="2595566"/>
                  <a:pt x="252954" y="2624396"/>
                </a:cubicBezTo>
                <a:cubicBezTo>
                  <a:pt x="252954" y="2632765"/>
                  <a:pt x="252024" y="2642065"/>
                  <a:pt x="252024" y="2650435"/>
                </a:cubicBezTo>
                <a:cubicBezTo>
                  <a:pt x="252024" y="2669035"/>
                  <a:pt x="252954" y="2686704"/>
                  <a:pt x="255744" y="2704374"/>
                </a:cubicBezTo>
                <a:cubicBezTo>
                  <a:pt x="257604" y="2713674"/>
                  <a:pt x="259464" y="2723903"/>
                  <a:pt x="262254" y="2731343"/>
                </a:cubicBezTo>
                <a:cubicBezTo>
                  <a:pt x="265043" y="2740643"/>
                  <a:pt x="268764" y="2749013"/>
                  <a:pt x="272483" y="2757383"/>
                </a:cubicBezTo>
                <a:lnTo>
                  <a:pt x="273414" y="2759242"/>
                </a:lnTo>
                <a:cubicBezTo>
                  <a:pt x="287363" y="2789002"/>
                  <a:pt x="305032" y="2813181"/>
                  <a:pt x="326422" y="2831781"/>
                </a:cubicBezTo>
                <a:cubicBezTo>
                  <a:pt x="347812" y="2850380"/>
                  <a:pt x="374781" y="2860610"/>
                  <a:pt x="395240" y="2868050"/>
                </a:cubicBezTo>
                <a:cubicBezTo>
                  <a:pt x="417560" y="2875490"/>
                  <a:pt x="439879" y="2880139"/>
                  <a:pt x="462199" y="2884789"/>
                </a:cubicBezTo>
                <a:cubicBezTo>
                  <a:pt x="469638" y="2886649"/>
                  <a:pt x="476148" y="2887579"/>
                  <a:pt x="483588" y="2889439"/>
                </a:cubicBezTo>
                <a:cubicBezTo>
                  <a:pt x="504048" y="2894089"/>
                  <a:pt x="531017" y="2899669"/>
                  <a:pt x="557986" y="2905249"/>
                </a:cubicBezTo>
                <a:cubicBezTo>
                  <a:pt x="613785" y="2916409"/>
                  <a:pt x="678883" y="2930358"/>
                  <a:pt x="740262" y="2950818"/>
                </a:cubicBezTo>
                <a:cubicBezTo>
                  <a:pt x="777461" y="2963837"/>
                  <a:pt x="807220" y="2977787"/>
                  <a:pt x="831400" y="2994527"/>
                </a:cubicBezTo>
                <a:cubicBezTo>
                  <a:pt x="843489" y="3003827"/>
                  <a:pt x="854649" y="3012196"/>
                  <a:pt x="863019" y="3021496"/>
                </a:cubicBezTo>
                <a:cubicBezTo>
                  <a:pt x="869529" y="3028936"/>
                  <a:pt x="874179" y="3036376"/>
                  <a:pt x="878828" y="3044746"/>
                </a:cubicBezTo>
                <a:cubicBezTo>
                  <a:pt x="885338" y="3057765"/>
                  <a:pt x="889058" y="3069855"/>
                  <a:pt x="891848" y="3081945"/>
                </a:cubicBezTo>
                <a:cubicBezTo>
                  <a:pt x="892778" y="3089384"/>
                  <a:pt x="893708" y="3095894"/>
                  <a:pt x="893708" y="3102404"/>
                </a:cubicBezTo>
                <a:cubicBezTo>
                  <a:pt x="892778" y="3106124"/>
                  <a:pt x="892778" y="3110774"/>
                  <a:pt x="890918" y="3114494"/>
                </a:cubicBezTo>
                <a:cubicBezTo>
                  <a:pt x="889988" y="3117284"/>
                  <a:pt x="888128" y="3121003"/>
                  <a:pt x="886268" y="3123794"/>
                </a:cubicBezTo>
                <a:cubicBezTo>
                  <a:pt x="883478" y="3127513"/>
                  <a:pt x="880688" y="3130303"/>
                  <a:pt x="876968" y="3134023"/>
                </a:cubicBezTo>
                <a:cubicBezTo>
                  <a:pt x="871389" y="3137743"/>
                  <a:pt x="865808" y="3142393"/>
                  <a:pt x="859299" y="3145183"/>
                </a:cubicBezTo>
                <a:cubicBezTo>
                  <a:pt x="845349" y="3151693"/>
                  <a:pt x="829540" y="3157273"/>
                  <a:pt x="809080" y="3160993"/>
                </a:cubicBezTo>
                <a:cubicBezTo>
                  <a:pt x="770951" y="3168432"/>
                  <a:pt x="730962" y="3170292"/>
                  <a:pt x="697483" y="3171222"/>
                </a:cubicBezTo>
                <a:cubicBezTo>
                  <a:pt x="673304" y="3172152"/>
                  <a:pt x="648194" y="3172152"/>
                  <a:pt x="624014" y="3172152"/>
                </a:cubicBezTo>
                <a:cubicBezTo>
                  <a:pt x="609135" y="3172152"/>
                  <a:pt x="594256" y="3172152"/>
                  <a:pt x="580306" y="3173082"/>
                </a:cubicBezTo>
                <a:cubicBezTo>
                  <a:pt x="549616" y="3174012"/>
                  <a:pt x="517997" y="3174012"/>
                  <a:pt x="488238" y="3180522"/>
                </a:cubicBezTo>
                <a:cubicBezTo>
                  <a:pt x="481728" y="3182382"/>
                  <a:pt x="475218" y="3183312"/>
                  <a:pt x="469638" y="3185172"/>
                </a:cubicBezTo>
                <a:cubicBezTo>
                  <a:pt x="461268" y="3187962"/>
                  <a:pt x="451969" y="3191682"/>
                  <a:pt x="443599" y="3195402"/>
                </a:cubicBezTo>
                <a:lnTo>
                  <a:pt x="438019" y="3198192"/>
                </a:lnTo>
                <a:cubicBezTo>
                  <a:pt x="421280" y="3205631"/>
                  <a:pt x="403610" y="3214001"/>
                  <a:pt x="391520" y="3228881"/>
                </a:cubicBezTo>
                <a:cubicBezTo>
                  <a:pt x="382220" y="3240041"/>
                  <a:pt x="379431" y="3253990"/>
                  <a:pt x="377570" y="3267010"/>
                </a:cubicBezTo>
                <a:lnTo>
                  <a:pt x="376641" y="3275380"/>
                </a:lnTo>
                <a:cubicBezTo>
                  <a:pt x="375711" y="3280960"/>
                  <a:pt x="374781" y="3287470"/>
                  <a:pt x="373851" y="3293049"/>
                </a:cubicBezTo>
                <a:cubicBezTo>
                  <a:pt x="372921" y="3297699"/>
                  <a:pt x="371991" y="3302349"/>
                  <a:pt x="371061" y="3306999"/>
                </a:cubicBezTo>
                <a:cubicBezTo>
                  <a:pt x="370131" y="3311649"/>
                  <a:pt x="368271" y="3317229"/>
                  <a:pt x="367341" y="3322809"/>
                </a:cubicBezTo>
                <a:cubicBezTo>
                  <a:pt x="364551" y="3339548"/>
                  <a:pt x="362691" y="3357218"/>
                  <a:pt x="361761" y="3373957"/>
                </a:cubicBezTo>
                <a:lnTo>
                  <a:pt x="360831" y="3380467"/>
                </a:lnTo>
                <a:cubicBezTo>
                  <a:pt x="358971" y="3402787"/>
                  <a:pt x="357111" y="3426966"/>
                  <a:pt x="357111" y="3451145"/>
                </a:cubicBezTo>
                <a:cubicBezTo>
                  <a:pt x="357111" y="3470675"/>
                  <a:pt x="364551" y="3489275"/>
                  <a:pt x="370131" y="3501364"/>
                </a:cubicBezTo>
                <a:cubicBezTo>
                  <a:pt x="373851" y="3508804"/>
                  <a:pt x="377570" y="3517174"/>
                  <a:pt x="383151" y="3525544"/>
                </a:cubicBezTo>
                <a:cubicBezTo>
                  <a:pt x="388730" y="3533914"/>
                  <a:pt x="396170" y="3542283"/>
                  <a:pt x="403610" y="3549723"/>
                </a:cubicBezTo>
                <a:cubicBezTo>
                  <a:pt x="417560" y="3564603"/>
                  <a:pt x="435229" y="3574833"/>
                  <a:pt x="447319" y="3582272"/>
                </a:cubicBezTo>
                <a:cubicBezTo>
                  <a:pt x="463129" y="3590642"/>
                  <a:pt x="480798" y="3598082"/>
                  <a:pt x="505908" y="3604592"/>
                </a:cubicBezTo>
                <a:cubicBezTo>
                  <a:pt x="524507" y="3610172"/>
                  <a:pt x="544966" y="3612962"/>
                  <a:pt x="571936" y="3615751"/>
                </a:cubicBezTo>
                <a:cubicBezTo>
                  <a:pt x="590536" y="3617612"/>
                  <a:pt x="610995" y="3618541"/>
                  <a:pt x="633314" y="3618541"/>
                </a:cubicBezTo>
                <a:cubicBezTo>
                  <a:pt x="637034" y="3618541"/>
                  <a:pt x="641684" y="3618541"/>
                  <a:pt x="645404" y="3618541"/>
                </a:cubicBezTo>
                <a:cubicBezTo>
                  <a:pt x="701203" y="3617612"/>
                  <a:pt x="756071" y="3611102"/>
                  <a:pt x="801640" y="3604592"/>
                </a:cubicBezTo>
                <a:cubicBezTo>
                  <a:pt x="834190" y="3599942"/>
                  <a:pt x="867669" y="3594362"/>
                  <a:pt x="899288" y="3588782"/>
                </a:cubicBezTo>
                <a:cubicBezTo>
                  <a:pt x="913238" y="3585992"/>
                  <a:pt x="927187" y="3584132"/>
                  <a:pt x="940207" y="3581342"/>
                </a:cubicBezTo>
                <a:cubicBezTo>
                  <a:pt x="976476" y="3575763"/>
                  <a:pt x="1019255" y="3569253"/>
                  <a:pt x="1062033" y="3569253"/>
                </a:cubicBezTo>
                <a:cubicBezTo>
                  <a:pt x="1069474" y="3569253"/>
                  <a:pt x="1077844" y="3569253"/>
                  <a:pt x="1085283" y="3570183"/>
                </a:cubicBezTo>
                <a:cubicBezTo>
                  <a:pt x="1107603" y="3572042"/>
                  <a:pt x="1128063" y="3575763"/>
                  <a:pt x="1146662" y="3582272"/>
                </a:cubicBezTo>
                <a:cubicBezTo>
                  <a:pt x="1159681" y="3586922"/>
                  <a:pt x="1171771" y="3593432"/>
                  <a:pt x="1183861" y="3599942"/>
                </a:cubicBezTo>
                <a:cubicBezTo>
                  <a:pt x="1195021" y="3608312"/>
                  <a:pt x="1205250" y="3616682"/>
                  <a:pt x="1215480" y="3627841"/>
                </a:cubicBezTo>
                <a:cubicBezTo>
                  <a:pt x="1230360" y="3645511"/>
                  <a:pt x="1243379" y="3665970"/>
                  <a:pt x="1256399" y="3691080"/>
                </a:cubicBezTo>
                <a:cubicBezTo>
                  <a:pt x="1274069" y="3727349"/>
                  <a:pt x="1288018" y="3764548"/>
                  <a:pt x="1300109" y="3800817"/>
                </a:cubicBezTo>
                <a:cubicBezTo>
                  <a:pt x="1309408" y="3825926"/>
                  <a:pt x="1316847" y="3849176"/>
                  <a:pt x="1323358" y="3870565"/>
                </a:cubicBezTo>
                <a:lnTo>
                  <a:pt x="1328938" y="3887305"/>
                </a:lnTo>
                <a:cubicBezTo>
                  <a:pt x="1335447" y="3908694"/>
                  <a:pt x="1341957" y="3930084"/>
                  <a:pt x="1349397" y="3951473"/>
                </a:cubicBezTo>
                <a:cubicBezTo>
                  <a:pt x="1357767" y="3974722"/>
                  <a:pt x="1367996" y="3997972"/>
                  <a:pt x="1380086" y="4021221"/>
                </a:cubicBezTo>
                <a:cubicBezTo>
                  <a:pt x="1391246" y="4041681"/>
                  <a:pt x="1406125" y="4061211"/>
                  <a:pt x="1425655" y="4080740"/>
                </a:cubicBezTo>
                <a:cubicBezTo>
                  <a:pt x="1443324" y="4098410"/>
                  <a:pt x="1464714" y="4112360"/>
                  <a:pt x="1482384" y="4124449"/>
                </a:cubicBezTo>
                <a:cubicBezTo>
                  <a:pt x="1490754" y="4130029"/>
                  <a:pt x="1500054" y="4134679"/>
                  <a:pt x="1508422" y="4139329"/>
                </a:cubicBezTo>
                <a:cubicBezTo>
                  <a:pt x="1517722" y="4144909"/>
                  <a:pt x="1527953" y="4150488"/>
                  <a:pt x="1537253" y="4156068"/>
                </a:cubicBezTo>
                <a:cubicBezTo>
                  <a:pt x="1548412" y="4164438"/>
                  <a:pt x="1559571" y="4172808"/>
                  <a:pt x="1568871" y="4183038"/>
                </a:cubicBezTo>
                <a:cubicBezTo>
                  <a:pt x="1574452" y="4189548"/>
                  <a:pt x="1579102" y="4196058"/>
                  <a:pt x="1584681" y="4203497"/>
                </a:cubicBezTo>
                <a:cubicBezTo>
                  <a:pt x="1591191" y="4213727"/>
                  <a:pt x="1596770" y="4223957"/>
                  <a:pt x="1603281" y="4236047"/>
                </a:cubicBezTo>
                <a:cubicBezTo>
                  <a:pt x="1646060" y="4322534"/>
                  <a:pt x="1669309" y="4417392"/>
                  <a:pt x="1692558" y="4509459"/>
                </a:cubicBezTo>
                <a:cubicBezTo>
                  <a:pt x="1697208" y="4528059"/>
                  <a:pt x="1701858" y="4546659"/>
                  <a:pt x="1706508" y="4565258"/>
                </a:cubicBezTo>
                <a:cubicBezTo>
                  <a:pt x="1734407" y="4674996"/>
                  <a:pt x="1770677" y="4789383"/>
                  <a:pt x="1842285" y="4881450"/>
                </a:cubicBezTo>
                <a:cubicBezTo>
                  <a:pt x="1877624" y="4927019"/>
                  <a:pt x="1922262" y="4966079"/>
                  <a:pt x="1969692" y="4993048"/>
                </a:cubicBezTo>
                <a:cubicBezTo>
                  <a:pt x="1993871" y="5006997"/>
                  <a:pt x="2018980" y="5016297"/>
                  <a:pt x="2040370" y="5022807"/>
                </a:cubicBezTo>
                <a:cubicBezTo>
                  <a:pt x="2064549" y="5031177"/>
                  <a:pt x="2092449" y="5037687"/>
                  <a:pt x="2124068" y="5041407"/>
                </a:cubicBezTo>
                <a:cubicBezTo>
                  <a:pt x="2147318" y="5044196"/>
                  <a:pt x="2171497" y="5046056"/>
                  <a:pt x="2195676" y="5046056"/>
                </a:cubicBezTo>
                <a:cubicBezTo>
                  <a:pt x="2228225" y="5046056"/>
                  <a:pt x="2261704" y="5043267"/>
                  <a:pt x="2295184" y="5037687"/>
                </a:cubicBezTo>
                <a:cubicBezTo>
                  <a:pt x="2322153" y="5033037"/>
                  <a:pt x="2349122" y="5026527"/>
                  <a:pt x="2375162" y="5018157"/>
                </a:cubicBezTo>
                <a:cubicBezTo>
                  <a:pt x="2400271" y="5009788"/>
                  <a:pt x="2425381" y="4998628"/>
                  <a:pt x="2455140" y="4983748"/>
                </a:cubicBezTo>
                <a:cubicBezTo>
                  <a:pt x="2490479" y="4965148"/>
                  <a:pt x="2523028" y="4940039"/>
                  <a:pt x="2552787" y="4909350"/>
                </a:cubicBezTo>
                <a:cubicBezTo>
                  <a:pt x="2563947" y="4897260"/>
                  <a:pt x="2575107" y="4883310"/>
                  <a:pt x="2585337" y="4866571"/>
                </a:cubicBezTo>
                <a:cubicBezTo>
                  <a:pt x="2596496" y="4848901"/>
                  <a:pt x="2603006" y="4829372"/>
                  <a:pt x="2606726" y="4814492"/>
                </a:cubicBezTo>
                <a:cubicBezTo>
                  <a:pt x="2611376" y="4799612"/>
                  <a:pt x="2613236" y="4783803"/>
                  <a:pt x="2615095" y="4763344"/>
                </a:cubicBezTo>
                <a:cubicBezTo>
                  <a:pt x="2616026" y="4744744"/>
                  <a:pt x="2616026" y="4725214"/>
                  <a:pt x="2613236" y="4703825"/>
                </a:cubicBezTo>
                <a:cubicBezTo>
                  <a:pt x="2611376" y="4681505"/>
                  <a:pt x="2606726" y="4660116"/>
                  <a:pt x="2602077" y="4640587"/>
                </a:cubicBezTo>
                <a:cubicBezTo>
                  <a:pt x="2597427" y="4621987"/>
                  <a:pt x="2591846" y="4601527"/>
                  <a:pt x="2583477" y="4575488"/>
                </a:cubicBezTo>
                <a:cubicBezTo>
                  <a:pt x="2563017" y="4512250"/>
                  <a:pt x="2535118" y="4449941"/>
                  <a:pt x="2508148" y="4389493"/>
                </a:cubicBezTo>
                <a:cubicBezTo>
                  <a:pt x="2498848" y="4369033"/>
                  <a:pt x="2489548" y="4347644"/>
                  <a:pt x="2481180" y="4327184"/>
                </a:cubicBezTo>
                <a:cubicBezTo>
                  <a:pt x="2467230" y="4295565"/>
                  <a:pt x="2453280" y="4261156"/>
                  <a:pt x="2443050" y="4224887"/>
                </a:cubicBezTo>
                <a:cubicBezTo>
                  <a:pt x="2431890" y="4188617"/>
                  <a:pt x="2424450" y="4158858"/>
                  <a:pt x="2418870" y="4131889"/>
                </a:cubicBezTo>
                <a:cubicBezTo>
                  <a:pt x="2414220" y="4109569"/>
                  <a:pt x="2409571" y="4078880"/>
                  <a:pt x="2410500" y="4048191"/>
                </a:cubicBezTo>
                <a:cubicBezTo>
                  <a:pt x="2411431" y="4037961"/>
                  <a:pt x="2413291" y="4028662"/>
                  <a:pt x="2416081" y="4020292"/>
                </a:cubicBezTo>
                <a:cubicBezTo>
                  <a:pt x="2417941" y="4015642"/>
                  <a:pt x="2420731" y="4010992"/>
                  <a:pt x="2422591" y="4006342"/>
                </a:cubicBezTo>
                <a:cubicBezTo>
                  <a:pt x="2425381" y="4003552"/>
                  <a:pt x="2427240" y="4000762"/>
                  <a:pt x="2430031" y="3997972"/>
                </a:cubicBezTo>
                <a:cubicBezTo>
                  <a:pt x="2432820" y="3996112"/>
                  <a:pt x="2436540" y="3993322"/>
                  <a:pt x="2439331" y="3991462"/>
                </a:cubicBezTo>
                <a:cubicBezTo>
                  <a:pt x="2443980" y="3989602"/>
                  <a:pt x="2448630" y="3987742"/>
                  <a:pt x="2454210" y="3986813"/>
                </a:cubicBezTo>
                <a:cubicBezTo>
                  <a:pt x="2461649" y="3985882"/>
                  <a:pt x="2469089" y="3984953"/>
                  <a:pt x="2477459" y="3984953"/>
                </a:cubicBezTo>
                <a:cubicBezTo>
                  <a:pt x="2480249" y="3984953"/>
                  <a:pt x="2482109" y="3984953"/>
                  <a:pt x="2484899" y="3984953"/>
                </a:cubicBezTo>
                <a:cubicBezTo>
                  <a:pt x="2503498" y="3986813"/>
                  <a:pt x="2521168" y="3990532"/>
                  <a:pt x="2538838" y="3995182"/>
                </a:cubicBezTo>
                <a:cubicBezTo>
                  <a:pt x="2552787" y="4000762"/>
                  <a:pt x="2565807" y="4007272"/>
                  <a:pt x="2578827" y="4015642"/>
                </a:cubicBezTo>
                <a:cubicBezTo>
                  <a:pt x="2597427" y="4029591"/>
                  <a:pt x="2616026" y="4046331"/>
                  <a:pt x="2635556" y="4068650"/>
                </a:cubicBezTo>
                <a:cubicBezTo>
                  <a:pt x="2649505" y="4084460"/>
                  <a:pt x="2662525" y="4101200"/>
                  <a:pt x="2675544" y="4117939"/>
                </a:cubicBezTo>
                <a:cubicBezTo>
                  <a:pt x="2696934" y="4145838"/>
                  <a:pt x="2719253" y="4173738"/>
                  <a:pt x="2744362" y="4198847"/>
                </a:cubicBezTo>
                <a:cubicBezTo>
                  <a:pt x="2765752" y="4220237"/>
                  <a:pt x="2789931" y="4242556"/>
                  <a:pt x="2815040" y="4264876"/>
                </a:cubicBezTo>
                <a:cubicBezTo>
                  <a:pt x="2842010" y="4289055"/>
                  <a:pt x="2868050" y="4310445"/>
                  <a:pt x="2895019" y="4329044"/>
                </a:cubicBezTo>
                <a:cubicBezTo>
                  <a:pt x="2920128" y="4346713"/>
                  <a:pt x="2946168" y="4361593"/>
                  <a:pt x="2972207" y="4373683"/>
                </a:cubicBezTo>
                <a:cubicBezTo>
                  <a:pt x="3001036" y="4386703"/>
                  <a:pt x="3030796" y="4396003"/>
                  <a:pt x="3062415" y="4400653"/>
                </a:cubicBezTo>
                <a:cubicBezTo>
                  <a:pt x="3074504" y="4402512"/>
                  <a:pt x="3087524" y="4403442"/>
                  <a:pt x="3100544" y="4403442"/>
                </a:cubicBezTo>
                <a:cubicBezTo>
                  <a:pt x="3117283" y="4403442"/>
                  <a:pt x="3135883" y="4401582"/>
                  <a:pt x="3153552" y="4398793"/>
                </a:cubicBezTo>
                <a:cubicBezTo>
                  <a:pt x="3182381" y="4394143"/>
                  <a:pt x="3213071" y="4383913"/>
                  <a:pt x="3247480" y="4368103"/>
                </a:cubicBezTo>
                <a:cubicBezTo>
                  <a:pt x="3290260" y="4348574"/>
                  <a:pt x="3325598" y="4326254"/>
                  <a:pt x="3355358" y="4301145"/>
                </a:cubicBezTo>
                <a:cubicBezTo>
                  <a:pt x="3370237" y="4289055"/>
                  <a:pt x="3382326" y="4276035"/>
                  <a:pt x="3393487" y="4263016"/>
                </a:cubicBezTo>
                <a:cubicBezTo>
                  <a:pt x="3404646" y="4249996"/>
                  <a:pt x="3414876" y="4235116"/>
                  <a:pt x="3424175" y="4218377"/>
                </a:cubicBezTo>
                <a:cubicBezTo>
                  <a:pt x="3431616" y="4206287"/>
                  <a:pt x="3437195" y="4191408"/>
                  <a:pt x="3443706" y="4173738"/>
                </a:cubicBezTo>
                <a:cubicBezTo>
                  <a:pt x="3448356" y="4158858"/>
                  <a:pt x="3452075" y="4143049"/>
                  <a:pt x="3454865" y="4127239"/>
                </a:cubicBezTo>
                <a:cubicBezTo>
                  <a:pt x="3459515" y="4096550"/>
                  <a:pt x="3458585" y="4063070"/>
                  <a:pt x="3452075" y="4027731"/>
                </a:cubicBezTo>
                <a:cubicBezTo>
                  <a:pt x="3440915" y="3962633"/>
                  <a:pt x="3413946" y="3895675"/>
                  <a:pt x="3366517" y="3817557"/>
                </a:cubicBezTo>
                <a:cubicBezTo>
                  <a:pt x="3327459" y="3752458"/>
                  <a:pt x="3278169" y="3686430"/>
                  <a:pt x="3211212" y="3608312"/>
                </a:cubicBezTo>
                <a:cubicBezTo>
                  <a:pt x="3093104" y="3471605"/>
                  <a:pt x="2961047" y="3351638"/>
                  <a:pt x="2847590" y="3251200"/>
                </a:cubicBezTo>
                <a:cubicBezTo>
                  <a:pt x="2833640" y="3238181"/>
                  <a:pt x="2818761" y="3226091"/>
                  <a:pt x="2804811" y="3213071"/>
                </a:cubicBezTo>
                <a:cubicBezTo>
                  <a:pt x="2787141" y="3197262"/>
                  <a:pt x="2769472" y="3181452"/>
                  <a:pt x="2750873" y="3165643"/>
                </a:cubicBezTo>
                <a:cubicBezTo>
                  <a:pt x="2685774" y="3107984"/>
                  <a:pt x="2620676" y="3042885"/>
                  <a:pt x="2558367" y="2972207"/>
                </a:cubicBezTo>
                <a:cubicBezTo>
                  <a:pt x="2433750" y="2830851"/>
                  <a:pt x="2324943" y="2673685"/>
                  <a:pt x="2231945" y="2537908"/>
                </a:cubicBezTo>
                <a:cubicBezTo>
                  <a:pt x="2220786" y="2521168"/>
                  <a:pt x="2208696" y="2504429"/>
                  <a:pt x="2197537" y="2487689"/>
                </a:cubicBezTo>
                <a:cubicBezTo>
                  <a:pt x="2155688" y="2426311"/>
                  <a:pt x="2111978" y="2362142"/>
                  <a:pt x="2068269" y="2300764"/>
                </a:cubicBezTo>
                <a:cubicBezTo>
                  <a:pt x="2027350" y="2243105"/>
                  <a:pt x="1989221" y="2178007"/>
                  <a:pt x="1947372" y="2096169"/>
                </a:cubicBezTo>
                <a:cubicBezTo>
                  <a:pt x="1912033" y="2024560"/>
                  <a:pt x="1879484" y="1951092"/>
                  <a:pt x="1847864" y="1879484"/>
                </a:cubicBezTo>
                <a:cubicBezTo>
                  <a:pt x="1795786" y="1761377"/>
                  <a:pt x="1740917" y="1639550"/>
                  <a:pt x="1673959" y="1526093"/>
                </a:cubicBezTo>
                <a:cubicBezTo>
                  <a:pt x="1617230" y="1432165"/>
                  <a:pt x="1553062" y="1350327"/>
                  <a:pt x="1482384" y="1284299"/>
                </a:cubicBezTo>
                <a:cubicBezTo>
                  <a:pt x="1435885" y="1240590"/>
                  <a:pt x="1384736" y="1204321"/>
                  <a:pt x="1340097" y="1173631"/>
                </a:cubicBezTo>
                <a:cubicBezTo>
                  <a:pt x="1312198" y="1154102"/>
                  <a:pt x="1283368" y="1135502"/>
                  <a:pt x="1255469" y="1117833"/>
                </a:cubicBezTo>
                <a:cubicBezTo>
                  <a:pt x="1235010" y="1103883"/>
                  <a:pt x="1213620" y="1090863"/>
                  <a:pt x="1193161" y="1076914"/>
                </a:cubicBezTo>
                <a:cubicBezTo>
                  <a:pt x="1147592" y="1046224"/>
                  <a:pt x="1110393" y="1018325"/>
                  <a:pt x="1076914" y="991356"/>
                </a:cubicBezTo>
                <a:cubicBezTo>
                  <a:pt x="1041574" y="962526"/>
                  <a:pt x="1007166" y="929047"/>
                  <a:pt x="970896" y="889058"/>
                </a:cubicBezTo>
                <a:cubicBezTo>
                  <a:pt x="885338" y="791411"/>
                  <a:pt x="808150" y="674233"/>
                  <a:pt x="736542" y="531017"/>
                </a:cubicBezTo>
                <a:lnTo>
                  <a:pt x="735612" y="530087"/>
                </a:lnTo>
                <a:cubicBezTo>
                  <a:pt x="729102" y="517067"/>
                  <a:pt x="721662" y="503118"/>
                  <a:pt x="716082" y="488238"/>
                </a:cubicBezTo>
                <a:cubicBezTo>
                  <a:pt x="712362" y="480798"/>
                  <a:pt x="709572" y="472428"/>
                  <a:pt x="705853" y="464989"/>
                </a:cubicBezTo>
                <a:lnTo>
                  <a:pt x="703993" y="460339"/>
                </a:lnTo>
                <a:cubicBezTo>
                  <a:pt x="690043" y="427790"/>
                  <a:pt x="677023" y="398960"/>
                  <a:pt x="664004" y="372921"/>
                </a:cubicBezTo>
                <a:cubicBezTo>
                  <a:pt x="621225" y="282713"/>
                  <a:pt x="584026" y="216685"/>
                  <a:pt x="543107" y="158096"/>
                </a:cubicBezTo>
                <a:cubicBezTo>
                  <a:pt x="518927" y="123687"/>
                  <a:pt x="495678" y="95788"/>
                  <a:pt x="469638" y="71608"/>
                </a:cubicBezTo>
                <a:cubicBezTo>
                  <a:pt x="457549" y="60449"/>
                  <a:pt x="444529" y="49289"/>
                  <a:pt x="430579" y="40919"/>
                </a:cubicBezTo>
                <a:cubicBezTo>
                  <a:pt x="424069" y="36269"/>
                  <a:pt x="417560" y="32549"/>
                  <a:pt x="411050" y="29759"/>
                </a:cubicBezTo>
                <a:cubicBezTo>
                  <a:pt x="403610" y="26039"/>
                  <a:pt x="396170" y="23249"/>
                  <a:pt x="386870" y="20460"/>
                </a:cubicBezTo>
                <a:cubicBezTo>
                  <a:pt x="375711" y="16740"/>
                  <a:pt x="363621" y="14880"/>
                  <a:pt x="352462" y="14880"/>
                </a:cubicBezTo>
                <a:cubicBezTo>
                  <a:pt x="334792" y="14880"/>
                  <a:pt x="318052" y="18600"/>
                  <a:pt x="302243" y="26039"/>
                </a:cubicBezTo>
                <a:cubicBezTo>
                  <a:pt x="287363" y="33479"/>
                  <a:pt x="273414" y="42779"/>
                  <a:pt x="261323" y="55799"/>
                </a:cubicBezTo>
                <a:lnTo>
                  <a:pt x="261323" y="55799"/>
                </a:lnTo>
                <a:cubicBezTo>
                  <a:pt x="264114" y="43709"/>
                  <a:pt x="266904" y="31619"/>
                  <a:pt x="269693" y="20460"/>
                </a:cubicBezTo>
                <a:cubicBezTo>
                  <a:pt x="270623" y="16740"/>
                  <a:pt x="269693" y="12090"/>
                  <a:pt x="267833" y="8370"/>
                </a:cubicBezTo>
                <a:cubicBezTo>
                  <a:pt x="265043" y="4650"/>
                  <a:pt x="261323" y="1860"/>
                  <a:pt x="256673" y="930"/>
                </a:cubicBezTo>
                <a:cubicBezTo>
                  <a:pt x="257604" y="0"/>
                  <a:pt x="256673" y="0"/>
                  <a:pt x="255744" y="0"/>
                </a:cubicBezTo>
                <a:lnTo>
                  <a:pt x="255744" y="0"/>
                </a:lnTo>
                <a:close/>
              </a:path>
            </a:pathLst>
          </a:custGeom>
          <a:solidFill>
            <a:srgbClr val="6DB778"/>
          </a:solidFill>
          <a:ln w="93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8" name="Graphic 12">
            <a:extLst>
              <a:ext uri="{FF2B5EF4-FFF2-40B4-BE49-F238E27FC236}">
                <a16:creationId xmlns:a16="http://schemas.microsoft.com/office/drawing/2014/main" xmlns="" id="{8D181021-0CB9-8E9E-DF5F-2901C77C6459}"/>
              </a:ext>
            </a:extLst>
          </p:cNvPr>
          <p:cNvGrpSpPr/>
          <p:nvPr/>
        </p:nvGrpSpPr>
        <p:grpSpPr>
          <a:xfrm>
            <a:off x="8351671" y="1211285"/>
            <a:ext cx="4802260" cy="6405816"/>
            <a:chOff x="8476656" y="1237973"/>
            <a:chExt cx="3716654" cy="4957708"/>
          </a:xfrm>
        </p:grpSpPr>
        <p:grpSp>
          <p:nvGrpSpPr>
            <p:cNvPr id="79" name="Graphic 12">
              <a:extLst>
                <a:ext uri="{FF2B5EF4-FFF2-40B4-BE49-F238E27FC236}">
                  <a16:creationId xmlns:a16="http://schemas.microsoft.com/office/drawing/2014/main" xmlns="" id="{92B695C5-F4E0-ADF5-B114-3FD1658E6620}"/>
                </a:ext>
              </a:extLst>
            </p:cNvPr>
            <p:cNvGrpSpPr/>
            <p:nvPr/>
          </p:nvGrpSpPr>
          <p:grpSpPr>
            <a:xfrm>
              <a:off x="8488133" y="1277032"/>
              <a:ext cx="3619322" cy="4759623"/>
              <a:chOff x="8488133" y="1277032"/>
              <a:chExt cx="3619322" cy="4759623"/>
            </a:xfrm>
          </p:grpSpPr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xmlns="" id="{74350F08-130F-9DF3-625C-48ED5CE7A005}"/>
                  </a:ext>
                </a:extLst>
              </p:cNvPr>
              <p:cNvSpPr/>
              <p:nvPr/>
            </p:nvSpPr>
            <p:spPr>
              <a:xfrm>
                <a:off x="8834000" y="2457173"/>
                <a:ext cx="2561009" cy="2334242"/>
              </a:xfrm>
              <a:custGeom>
                <a:avLst/>
                <a:gdLst>
                  <a:gd name="connsiteX0" fmla="*/ 295585 w 2561009"/>
                  <a:gd name="connsiteY0" fmla="*/ 2242175 h 2334242"/>
                  <a:gd name="connsiteX1" fmla="*/ 294654 w 2561009"/>
                  <a:gd name="connsiteY1" fmla="*/ 2241245 h 2334242"/>
                  <a:gd name="connsiteX2" fmla="*/ 294654 w 2561009"/>
                  <a:gd name="connsiteY2" fmla="*/ 2241245 h 2334242"/>
                  <a:gd name="connsiteX3" fmla="*/ 277915 w 2561009"/>
                  <a:gd name="connsiteY3" fmla="*/ 2126858 h 2334242"/>
                  <a:gd name="connsiteX4" fmla="*/ 277915 w 2561009"/>
                  <a:gd name="connsiteY4" fmla="*/ 2127788 h 2334242"/>
                  <a:gd name="connsiteX5" fmla="*/ 277915 w 2561009"/>
                  <a:gd name="connsiteY5" fmla="*/ 2125928 h 2334242"/>
                  <a:gd name="connsiteX6" fmla="*/ 277915 w 2561009"/>
                  <a:gd name="connsiteY6" fmla="*/ 2124998 h 2334242"/>
                  <a:gd name="connsiteX7" fmla="*/ 277915 w 2561009"/>
                  <a:gd name="connsiteY7" fmla="*/ 2124998 h 2334242"/>
                  <a:gd name="connsiteX8" fmla="*/ 277915 w 2561009"/>
                  <a:gd name="connsiteY8" fmla="*/ 2116628 h 2334242"/>
                  <a:gd name="connsiteX9" fmla="*/ 275125 w 2561009"/>
                  <a:gd name="connsiteY9" fmla="*/ 2067339 h 2334242"/>
                  <a:gd name="connsiteX10" fmla="*/ 263035 w 2561009"/>
                  <a:gd name="connsiteY10" fmla="*/ 2006891 h 2334242"/>
                  <a:gd name="connsiteX11" fmla="*/ 257455 w 2561009"/>
                  <a:gd name="connsiteY11" fmla="*/ 2001311 h 2334242"/>
                  <a:gd name="connsiteX12" fmla="*/ 240716 w 2561009"/>
                  <a:gd name="connsiteY12" fmla="*/ 1990151 h 2334242"/>
                  <a:gd name="connsiteX13" fmla="*/ 237926 w 2561009"/>
                  <a:gd name="connsiteY13" fmla="*/ 1990151 h 2334242"/>
                  <a:gd name="connsiteX14" fmla="*/ 225836 w 2561009"/>
                  <a:gd name="connsiteY14" fmla="*/ 1998521 h 2334242"/>
                  <a:gd name="connsiteX15" fmla="*/ 213747 w 2561009"/>
                  <a:gd name="connsiteY15" fmla="*/ 1996661 h 2334242"/>
                  <a:gd name="connsiteX16" fmla="*/ 204447 w 2561009"/>
                  <a:gd name="connsiteY16" fmla="*/ 1995731 h 2334242"/>
                  <a:gd name="connsiteX17" fmla="*/ 160738 w 2561009"/>
                  <a:gd name="connsiteY17" fmla="*/ 1990151 h 2334242"/>
                  <a:gd name="connsiteX18" fmla="*/ 132839 w 2561009"/>
                  <a:gd name="connsiteY18" fmla="*/ 1988291 h 2334242"/>
                  <a:gd name="connsiteX19" fmla="*/ 77970 w 2561009"/>
                  <a:gd name="connsiteY19" fmla="*/ 1996661 h 2334242"/>
                  <a:gd name="connsiteX20" fmla="*/ 73320 w 2561009"/>
                  <a:gd name="connsiteY20" fmla="*/ 1995731 h 2334242"/>
                  <a:gd name="connsiteX21" fmla="*/ 59370 w 2561009"/>
                  <a:gd name="connsiteY21" fmla="*/ 2005961 h 2334242"/>
                  <a:gd name="connsiteX22" fmla="*/ 68670 w 2561009"/>
                  <a:gd name="connsiteY22" fmla="*/ 2024561 h 2334242"/>
                  <a:gd name="connsiteX23" fmla="*/ 101219 w 2561009"/>
                  <a:gd name="connsiteY23" fmla="*/ 2038510 h 2334242"/>
                  <a:gd name="connsiteX24" fmla="*/ 106799 w 2561009"/>
                  <a:gd name="connsiteY24" fmla="*/ 2041300 h 2334242"/>
                  <a:gd name="connsiteX25" fmla="*/ 128189 w 2561009"/>
                  <a:gd name="connsiteY25" fmla="*/ 2051530 h 2334242"/>
                  <a:gd name="connsiteX26" fmla="*/ 126329 w 2561009"/>
                  <a:gd name="connsiteY26" fmla="*/ 2052460 h 2334242"/>
                  <a:gd name="connsiteX27" fmla="*/ 46351 w 2561009"/>
                  <a:gd name="connsiteY27" fmla="*/ 2089659 h 2334242"/>
                  <a:gd name="connsiteX28" fmla="*/ 38911 w 2561009"/>
                  <a:gd name="connsiteY28" fmla="*/ 2092449 h 2334242"/>
                  <a:gd name="connsiteX29" fmla="*/ 30541 w 2561009"/>
                  <a:gd name="connsiteY29" fmla="*/ 2108259 h 2334242"/>
                  <a:gd name="connsiteX30" fmla="*/ 28681 w 2561009"/>
                  <a:gd name="connsiteY30" fmla="*/ 2112908 h 2334242"/>
                  <a:gd name="connsiteX31" fmla="*/ 31471 w 2561009"/>
                  <a:gd name="connsiteY31" fmla="*/ 2122208 h 2334242"/>
                  <a:gd name="connsiteX32" fmla="*/ 39841 w 2561009"/>
                  <a:gd name="connsiteY32" fmla="*/ 2125928 h 2334242"/>
                  <a:gd name="connsiteX33" fmla="*/ 42631 w 2561009"/>
                  <a:gd name="connsiteY33" fmla="*/ 2126858 h 2334242"/>
                  <a:gd name="connsiteX34" fmla="*/ 45421 w 2561009"/>
                  <a:gd name="connsiteY34" fmla="*/ 2127788 h 2334242"/>
                  <a:gd name="connsiteX35" fmla="*/ 60301 w 2561009"/>
                  <a:gd name="connsiteY35" fmla="*/ 2130578 h 2334242"/>
                  <a:gd name="connsiteX36" fmla="*/ 82620 w 2561009"/>
                  <a:gd name="connsiteY36" fmla="*/ 2135228 h 2334242"/>
                  <a:gd name="connsiteX37" fmla="*/ 113309 w 2561009"/>
                  <a:gd name="connsiteY37" fmla="*/ 2138948 h 2334242"/>
                  <a:gd name="connsiteX38" fmla="*/ 106799 w 2561009"/>
                  <a:gd name="connsiteY38" fmla="*/ 2144528 h 2334242"/>
                  <a:gd name="connsiteX39" fmla="*/ 94709 w 2561009"/>
                  <a:gd name="connsiteY39" fmla="*/ 2155687 h 2334242"/>
                  <a:gd name="connsiteX40" fmla="*/ 90059 w 2561009"/>
                  <a:gd name="connsiteY40" fmla="*/ 2160337 h 2334242"/>
                  <a:gd name="connsiteX41" fmla="*/ 55651 w 2561009"/>
                  <a:gd name="connsiteY41" fmla="*/ 2191026 h 2334242"/>
                  <a:gd name="connsiteX42" fmla="*/ 51001 w 2561009"/>
                  <a:gd name="connsiteY42" fmla="*/ 2202186 h 2334242"/>
                  <a:gd name="connsiteX43" fmla="*/ 43560 w 2561009"/>
                  <a:gd name="connsiteY43" fmla="*/ 2215206 h 2334242"/>
                  <a:gd name="connsiteX44" fmla="*/ 55651 w 2561009"/>
                  <a:gd name="connsiteY44" fmla="*/ 2225435 h 2334242"/>
                  <a:gd name="connsiteX45" fmla="*/ 57510 w 2561009"/>
                  <a:gd name="connsiteY45" fmla="*/ 2225435 h 2334242"/>
                  <a:gd name="connsiteX46" fmla="*/ 79830 w 2561009"/>
                  <a:gd name="connsiteY46" fmla="*/ 2222646 h 2334242"/>
                  <a:gd name="connsiteX47" fmla="*/ 93779 w 2561009"/>
                  <a:gd name="connsiteY47" fmla="*/ 2221716 h 2334242"/>
                  <a:gd name="connsiteX48" fmla="*/ 112379 w 2561009"/>
                  <a:gd name="connsiteY48" fmla="*/ 2220786 h 2334242"/>
                  <a:gd name="connsiteX49" fmla="*/ 130979 w 2561009"/>
                  <a:gd name="connsiteY49" fmla="*/ 2218926 h 2334242"/>
                  <a:gd name="connsiteX50" fmla="*/ 138418 w 2561009"/>
                  <a:gd name="connsiteY50" fmla="*/ 2217066 h 2334242"/>
                  <a:gd name="connsiteX51" fmla="*/ 141208 w 2561009"/>
                  <a:gd name="connsiteY51" fmla="*/ 2227296 h 2334242"/>
                  <a:gd name="connsiteX52" fmla="*/ 136558 w 2561009"/>
                  <a:gd name="connsiteY52" fmla="*/ 2233805 h 2334242"/>
                  <a:gd name="connsiteX53" fmla="*/ 113309 w 2561009"/>
                  <a:gd name="connsiteY53" fmla="*/ 2262635 h 2334242"/>
                  <a:gd name="connsiteX54" fmla="*/ 111449 w 2561009"/>
                  <a:gd name="connsiteY54" fmla="*/ 2268214 h 2334242"/>
                  <a:gd name="connsiteX55" fmla="*/ 107729 w 2561009"/>
                  <a:gd name="connsiteY55" fmla="*/ 2280304 h 2334242"/>
                  <a:gd name="connsiteX56" fmla="*/ 120749 w 2561009"/>
                  <a:gd name="connsiteY56" fmla="*/ 2291464 h 2334242"/>
                  <a:gd name="connsiteX57" fmla="*/ 122609 w 2561009"/>
                  <a:gd name="connsiteY57" fmla="*/ 2291464 h 2334242"/>
                  <a:gd name="connsiteX58" fmla="*/ 156088 w 2561009"/>
                  <a:gd name="connsiteY58" fmla="*/ 2284954 h 2334242"/>
                  <a:gd name="connsiteX59" fmla="*/ 161668 w 2561009"/>
                  <a:gd name="connsiteY59" fmla="*/ 2284024 h 2334242"/>
                  <a:gd name="connsiteX60" fmla="*/ 183057 w 2561009"/>
                  <a:gd name="connsiteY60" fmla="*/ 2278444 h 2334242"/>
                  <a:gd name="connsiteX61" fmla="*/ 178407 w 2561009"/>
                  <a:gd name="connsiteY61" fmla="*/ 2285884 h 2334242"/>
                  <a:gd name="connsiteX62" fmla="*/ 162598 w 2561009"/>
                  <a:gd name="connsiteY62" fmla="*/ 2310063 h 2334242"/>
                  <a:gd name="connsiteX63" fmla="*/ 159808 w 2561009"/>
                  <a:gd name="connsiteY63" fmla="*/ 2321223 h 2334242"/>
                  <a:gd name="connsiteX64" fmla="*/ 166318 w 2561009"/>
                  <a:gd name="connsiteY64" fmla="*/ 2331453 h 2334242"/>
                  <a:gd name="connsiteX65" fmla="*/ 174688 w 2561009"/>
                  <a:gd name="connsiteY65" fmla="*/ 2334243 h 2334242"/>
                  <a:gd name="connsiteX66" fmla="*/ 187707 w 2561009"/>
                  <a:gd name="connsiteY66" fmla="*/ 2326803 h 2334242"/>
                  <a:gd name="connsiteX67" fmla="*/ 195147 w 2561009"/>
                  <a:gd name="connsiteY67" fmla="*/ 2316573 h 2334242"/>
                  <a:gd name="connsiteX68" fmla="*/ 199797 w 2561009"/>
                  <a:gd name="connsiteY68" fmla="*/ 2315643 h 2334242"/>
                  <a:gd name="connsiteX69" fmla="*/ 249086 w 2561009"/>
                  <a:gd name="connsiteY69" fmla="*/ 2291464 h 2334242"/>
                  <a:gd name="connsiteX70" fmla="*/ 274195 w 2561009"/>
                  <a:gd name="connsiteY70" fmla="*/ 2274724 h 2334242"/>
                  <a:gd name="connsiteX71" fmla="*/ 294654 w 2561009"/>
                  <a:gd name="connsiteY71" fmla="*/ 2254265 h 2334242"/>
                  <a:gd name="connsiteX72" fmla="*/ 296514 w 2561009"/>
                  <a:gd name="connsiteY72" fmla="*/ 2248685 h 2334242"/>
                  <a:gd name="connsiteX73" fmla="*/ 295585 w 2561009"/>
                  <a:gd name="connsiteY73" fmla="*/ 2243105 h 2334242"/>
                  <a:gd name="connsiteX74" fmla="*/ 295585 w 2561009"/>
                  <a:gd name="connsiteY74" fmla="*/ 2242175 h 2334242"/>
                  <a:gd name="connsiteX75" fmla="*/ 1815167 w 2561009"/>
                  <a:gd name="connsiteY75" fmla="*/ 711433 h 2334242"/>
                  <a:gd name="connsiteX76" fmla="*/ 1790058 w 2561009"/>
                  <a:gd name="connsiteY76" fmla="*/ 644474 h 2334242"/>
                  <a:gd name="connsiteX77" fmla="*/ 1742629 w 2561009"/>
                  <a:gd name="connsiteY77" fmla="*/ 550547 h 2334242"/>
                  <a:gd name="connsiteX78" fmla="*/ 1747279 w 2561009"/>
                  <a:gd name="connsiteY78" fmla="*/ 548687 h 2334242"/>
                  <a:gd name="connsiteX79" fmla="*/ 1777968 w 2561009"/>
                  <a:gd name="connsiteY79" fmla="*/ 526367 h 2334242"/>
                  <a:gd name="connsiteX80" fmla="*/ 1811447 w 2561009"/>
                  <a:gd name="connsiteY80" fmla="*/ 469638 h 2334242"/>
                  <a:gd name="connsiteX81" fmla="*/ 1815167 w 2561009"/>
                  <a:gd name="connsiteY81" fmla="*/ 438019 h 2334242"/>
                  <a:gd name="connsiteX82" fmla="*/ 1812378 w 2561009"/>
                  <a:gd name="connsiteY82" fmla="*/ 407330 h 2334242"/>
                  <a:gd name="connsiteX83" fmla="*/ 1815167 w 2561009"/>
                  <a:gd name="connsiteY83" fmla="*/ 395240 h 2334242"/>
                  <a:gd name="connsiteX84" fmla="*/ 1798428 w 2561009"/>
                  <a:gd name="connsiteY84" fmla="*/ 348741 h 2334242"/>
                  <a:gd name="connsiteX85" fmla="*/ 1762159 w 2561009"/>
                  <a:gd name="connsiteY85" fmla="*/ 294803 h 2334242"/>
                  <a:gd name="connsiteX86" fmla="*/ 1712869 w 2561009"/>
                  <a:gd name="connsiteY86" fmla="*/ 258534 h 2334242"/>
                  <a:gd name="connsiteX87" fmla="*/ 1690550 w 2561009"/>
                  <a:gd name="connsiteY87" fmla="*/ 254814 h 2334242"/>
                  <a:gd name="connsiteX88" fmla="*/ 1686831 w 2561009"/>
                  <a:gd name="connsiteY88" fmla="*/ 254814 h 2334242"/>
                  <a:gd name="connsiteX89" fmla="*/ 1658001 w 2561009"/>
                  <a:gd name="connsiteY89" fmla="*/ 264113 h 2334242"/>
                  <a:gd name="connsiteX90" fmla="*/ 1654282 w 2561009"/>
                  <a:gd name="connsiteY90" fmla="*/ 278993 h 2334242"/>
                  <a:gd name="connsiteX91" fmla="*/ 1654282 w 2561009"/>
                  <a:gd name="connsiteY91" fmla="*/ 278993 h 2334242"/>
                  <a:gd name="connsiteX92" fmla="*/ 1652421 w 2561009"/>
                  <a:gd name="connsiteY92" fmla="*/ 279923 h 2334242"/>
                  <a:gd name="connsiteX93" fmla="*/ 1610572 w 2561009"/>
                  <a:gd name="connsiteY93" fmla="*/ 323632 h 2334242"/>
                  <a:gd name="connsiteX94" fmla="*/ 1601272 w 2561009"/>
                  <a:gd name="connsiteY94" fmla="*/ 343162 h 2334242"/>
                  <a:gd name="connsiteX95" fmla="*/ 1593833 w 2561009"/>
                  <a:gd name="connsiteY95" fmla="*/ 329212 h 2334242"/>
                  <a:gd name="connsiteX96" fmla="*/ 1550123 w 2561009"/>
                  <a:gd name="connsiteY96" fmla="*/ 260394 h 2334242"/>
                  <a:gd name="connsiteX97" fmla="*/ 1455266 w 2561009"/>
                  <a:gd name="connsiteY97" fmla="*/ 133917 h 2334242"/>
                  <a:gd name="connsiteX98" fmla="*/ 1430156 w 2561009"/>
                  <a:gd name="connsiteY98" fmla="*/ 105087 h 2334242"/>
                  <a:gd name="connsiteX99" fmla="*/ 1404118 w 2561009"/>
                  <a:gd name="connsiteY99" fmla="*/ 77188 h 2334242"/>
                  <a:gd name="connsiteX100" fmla="*/ 1351108 w 2561009"/>
                  <a:gd name="connsiteY100" fmla="*/ 36269 h 2334242"/>
                  <a:gd name="connsiteX101" fmla="*/ 1294380 w 2561009"/>
                  <a:gd name="connsiteY101" fmla="*/ 11160 h 2334242"/>
                  <a:gd name="connsiteX102" fmla="*/ 1234861 w 2561009"/>
                  <a:gd name="connsiteY102" fmla="*/ 930 h 2334242"/>
                  <a:gd name="connsiteX103" fmla="*/ 1214402 w 2561009"/>
                  <a:gd name="connsiteY103" fmla="*/ 0 h 2334242"/>
                  <a:gd name="connsiteX104" fmla="*/ 1173483 w 2561009"/>
                  <a:gd name="connsiteY104" fmla="*/ 2790 h 2334242"/>
                  <a:gd name="connsiteX105" fmla="*/ 1114895 w 2561009"/>
                  <a:gd name="connsiteY105" fmla="*/ 13950 h 2334242"/>
                  <a:gd name="connsiteX106" fmla="*/ 995857 w 2561009"/>
                  <a:gd name="connsiteY106" fmla="*/ 60449 h 2334242"/>
                  <a:gd name="connsiteX107" fmla="*/ 885190 w 2561009"/>
                  <a:gd name="connsiteY107" fmla="*/ 124617 h 2334242"/>
                  <a:gd name="connsiteX108" fmla="*/ 772663 w 2561009"/>
                  <a:gd name="connsiteY108" fmla="*/ 202735 h 2334242"/>
                  <a:gd name="connsiteX109" fmla="*/ 562488 w 2561009"/>
                  <a:gd name="connsiteY109" fmla="*/ 382221 h 2334242"/>
                  <a:gd name="connsiteX110" fmla="*/ 530869 w 2561009"/>
                  <a:gd name="connsiteY110" fmla="*/ 411050 h 2334242"/>
                  <a:gd name="connsiteX111" fmla="*/ 422992 w 2561009"/>
                  <a:gd name="connsiteY111" fmla="*/ 505908 h 2334242"/>
                  <a:gd name="connsiteX112" fmla="*/ 348593 w 2561009"/>
                  <a:gd name="connsiteY112" fmla="*/ 565426 h 2334242"/>
                  <a:gd name="connsiteX113" fmla="*/ 327204 w 2561009"/>
                  <a:gd name="connsiteY113" fmla="*/ 582166 h 2334242"/>
                  <a:gd name="connsiteX114" fmla="*/ 132839 w 2561009"/>
                  <a:gd name="connsiteY114" fmla="*/ 754212 h 2334242"/>
                  <a:gd name="connsiteX115" fmla="*/ 54720 w 2561009"/>
                  <a:gd name="connsiteY115" fmla="*/ 853719 h 2334242"/>
                  <a:gd name="connsiteX116" fmla="*/ 24961 w 2561009"/>
                  <a:gd name="connsiteY116" fmla="*/ 907658 h 2334242"/>
                  <a:gd name="connsiteX117" fmla="*/ 4502 w 2561009"/>
                  <a:gd name="connsiteY117" fmla="*/ 962526 h 2334242"/>
                  <a:gd name="connsiteX118" fmla="*/ 44491 w 2561009"/>
                  <a:gd name="connsiteY118" fmla="*/ 1149452 h 2334242"/>
                  <a:gd name="connsiteX119" fmla="*/ 97500 w 2561009"/>
                  <a:gd name="connsiteY119" fmla="*/ 1239660 h 2334242"/>
                  <a:gd name="connsiteX120" fmla="*/ 106799 w 2561009"/>
                  <a:gd name="connsiteY120" fmla="*/ 1253609 h 2334242"/>
                  <a:gd name="connsiteX121" fmla="*/ 130979 w 2561009"/>
                  <a:gd name="connsiteY121" fmla="*/ 1292668 h 2334242"/>
                  <a:gd name="connsiteX122" fmla="*/ 114239 w 2561009"/>
                  <a:gd name="connsiteY122" fmla="*/ 1290808 h 2334242"/>
                  <a:gd name="connsiteX123" fmla="*/ 105869 w 2561009"/>
                  <a:gd name="connsiteY123" fmla="*/ 1290808 h 2334242"/>
                  <a:gd name="connsiteX124" fmla="*/ 49141 w 2561009"/>
                  <a:gd name="connsiteY124" fmla="*/ 1315918 h 2334242"/>
                  <a:gd name="connsiteX125" fmla="*/ 19381 w 2561009"/>
                  <a:gd name="connsiteY125" fmla="*/ 1367067 h 2334242"/>
                  <a:gd name="connsiteX126" fmla="*/ 11942 w 2561009"/>
                  <a:gd name="connsiteY126" fmla="*/ 1414495 h 2334242"/>
                  <a:gd name="connsiteX127" fmla="*/ 37981 w 2561009"/>
                  <a:gd name="connsiteY127" fmla="*/ 1507493 h 2334242"/>
                  <a:gd name="connsiteX128" fmla="*/ 101219 w 2561009"/>
                  <a:gd name="connsiteY128" fmla="*/ 1577241 h 2334242"/>
                  <a:gd name="connsiteX129" fmla="*/ 171898 w 2561009"/>
                  <a:gd name="connsiteY129" fmla="*/ 1599561 h 2334242"/>
                  <a:gd name="connsiteX130" fmla="*/ 187707 w 2561009"/>
                  <a:gd name="connsiteY130" fmla="*/ 1598631 h 2334242"/>
                  <a:gd name="connsiteX131" fmla="*/ 232346 w 2561009"/>
                  <a:gd name="connsiteY131" fmla="*/ 1580031 h 2334242"/>
                  <a:gd name="connsiteX132" fmla="*/ 262105 w 2561009"/>
                  <a:gd name="connsiteY132" fmla="*/ 1550272 h 2334242"/>
                  <a:gd name="connsiteX133" fmla="*/ 327204 w 2561009"/>
                  <a:gd name="connsiteY133" fmla="*/ 1601421 h 2334242"/>
                  <a:gd name="connsiteX134" fmla="*/ 354173 w 2561009"/>
                  <a:gd name="connsiteY134" fmla="*/ 1622810 h 2334242"/>
                  <a:gd name="connsiteX135" fmla="*/ 408112 w 2561009"/>
                  <a:gd name="connsiteY135" fmla="*/ 1662799 h 2334242"/>
                  <a:gd name="connsiteX136" fmla="*/ 468560 w 2561009"/>
                  <a:gd name="connsiteY136" fmla="*/ 1697208 h 2334242"/>
                  <a:gd name="connsiteX137" fmla="*/ 534589 w 2561009"/>
                  <a:gd name="connsiteY137" fmla="*/ 1721388 h 2334242"/>
                  <a:gd name="connsiteX138" fmla="*/ 617357 w 2561009"/>
                  <a:gd name="connsiteY138" fmla="*/ 1734408 h 2334242"/>
                  <a:gd name="connsiteX139" fmla="*/ 654556 w 2561009"/>
                  <a:gd name="connsiteY139" fmla="*/ 1735338 h 2334242"/>
                  <a:gd name="connsiteX140" fmla="*/ 706635 w 2561009"/>
                  <a:gd name="connsiteY140" fmla="*/ 1733477 h 2334242"/>
                  <a:gd name="connsiteX141" fmla="*/ 791262 w 2561009"/>
                  <a:gd name="connsiteY141" fmla="*/ 1720458 h 2334242"/>
                  <a:gd name="connsiteX142" fmla="*/ 948429 w 2561009"/>
                  <a:gd name="connsiteY142" fmla="*/ 1655359 h 2334242"/>
                  <a:gd name="connsiteX143" fmla="*/ 1069326 w 2561009"/>
                  <a:gd name="connsiteY143" fmla="*/ 1600491 h 2334242"/>
                  <a:gd name="connsiteX144" fmla="*/ 1092575 w 2561009"/>
                  <a:gd name="connsiteY144" fmla="*/ 1593981 h 2334242"/>
                  <a:gd name="connsiteX145" fmla="*/ 1117684 w 2561009"/>
                  <a:gd name="connsiteY145" fmla="*/ 1590261 h 2334242"/>
                  <a:gd name="connsiteX146" fmla="*/ 1125124 w 2561009"/>
                  <a:gd name="connsiteY146" fmla="*/ 1590261 h 2334242"/>
                  <a:gd name="connsiteX147" fmla="*/ 1192082 w 2561009"/>
                  <a:gd name="connsiteY147" fmla="*/ 1596771 h 2334242"/>
                  <a:gd name="connsiteX148" fmla="*/ 1259041 w 2561009"/>
                  <a:gd name="connsiteY148" fmla="*/ 1603281 h 2334242"/>
                  <a:gd name="connsiteX149" fmla="*/ 1259971 w 2561009"/>
                  <a:gd name="connsiteY149" fmla="*/ 1603281 h 2334242"/>
                  <a:gd name="connsiteX150" fmla="*/ 1325999 w 2561009"/>
                  <a:gd name="connsiteY150" fmla="*/ 1592121 h 2334242"/>
                  <a:gd name="connsiteX151" fmla="*/ 1381798 w 2561009"/>
                  <a:gd name="connsiteY151" fmla="*/ 1568872 h 2334242"/>
                  <a:gd name="connsiteX152" fmla="*/ 1465496 w 2561009"/>
                  <a:gd name="connsiteY152" fmla="*/ 1490753 h 2334242"/>
                  <a:gd name="connsiteX153" fmla="*/ 1487815 w 2561009"/>
                  <a:gd name="connsiteY153" fmla="*/ 1435885 h 2334242"/>
                  <a:gd name="connsiteX154" fmla="*/ 1492465 w 2561009"/>
                  <a:gd name="connsiteY154" fmla="*/ 1405196 h 2334242"/>
                  <a:gd name="connsiteX155" fmla="*/ 1497115 w 2561009"/>
                  <a:gd name="connsiteY155" fmla="*/ 1375436 h 2334242"/>
                  <a:gd name="connsiteX156" fmla="*/ 1511065 w 2561009"/>
                  <a:gd name="connsiteY156" fmla="*/ 1331728 h 2334242"/>
                  <a:gd name="connsiteX157" fmla="*/ 1540824 w 2561009"/>
                  <a:gd name="connsiteY157" fmla="*/ 1288018 h 2334242"/>
                  <a:gd name="connsiteX158" fmla="*/ 1575234 w 2561009"/>
                  <a:gd name="connsiteY158" fmla="*/ 1251749 h 2334242"/>
                  <a:gd name="connsiteX159" fmla="*/ 1583602 w 2561009"/>
                  <a:gd name="connsiteY159" fmla="*/ 1243380 h 2334242"/>
                  <a:gd name="connsiteX160" fmla="*/ 1624522 w 2561009"/>
                  <a:gd name="connsiteY160" fmla="*/ 1197811 h 2334242"/>
                  <a:gd name="connsiteX161" fmla="*/ 1640332 w 2561009"/>
                  <a:gd name="connsiteY161" fmla="*/ 1180141 h 2334242"/>
                  <a:gd name="connsiteX162" fmla="*/ 1663581 w 2561009"/>
                  <a:gd name="connsiteY162" fmla="*/ 1155032 h 2334242"/>
                  <a:gd name="connsiteX163" fmla="*/ 1695200 w 2561009"/>
                  <a:gd name="connsiteY163" fmla="*/ 1119693 h 2334242"/>
                  <a:gd name="connsiteX164" fmla="*/ 1741699 w 2561009"/>
                  <a:gd name="connsiteY164" fmla="*/ 1059244 h 2334242"/>
                  <a:gd name="connsiteX165" fmla="*/ 1809587 w 2561009"/>
                  <a:gd name="connsiteY165" fmla="*/ 923467 h 2334242"/>
                  <a:gd name="connsiteX166" fmla="*/ 1825396 w 2561009"/>
                  <a:gd name="connsiteY166" fmla="*/ 774671 h 2334242"/>
                  <a:gd name="connsiteX167" fmla="*/ 1815167 w 2561009"/>
                  <a:gd name="connsiteY167" fmla="*/ 711433 h 2334242"/>
                  <a:gd name="connsiteX168" fmla="*/ 2561009 w 2561009"/>
                  <a:gd name="connsiteY168" fmla="*/ 453829 h 2334242"/>
                  <a:gd name="connsiteX169" fmla="*/ 2557289 w 2561009"/>
                  <a:gd name="connsiteY169" fmla="*/ 444529 h 2334242"/>
                  <a:gd name="connsiteX170" fmla="*/ 2546129 w 2561009"/>
                  <a:gd name="connsiteY170" fmla="*/ 439879 h 2334242"/>
                  <a:gd name="connsiteX171" fmla="*/ 2541479 w 2561009"/>
                  <a:gd name="connsiteY171" fmla="*/ 440809 h 2334242"/>
                  <a:gd name="connsiteX172" fmla="*/ 2534040 w 2561009"/>
                  <a:gd name="connsiteY172" fmla="*/ 443599 h 2334242"/>
                  <a:gd name="connsiteX173" fmla="*/ 2526600 w 2561009"/>
                  <a:gd name="connsiteY173" fmla="*/ 448249 h 2334242"/>
                  <a:gd name="connsiteX174" fmla="*/ 2519160 w 2561009"/>
                  <a:gd name="connsiteY174" fmla="*/ 453829 h 2334242"/>
                  <a:gd name="connsiteX175" fmla="*/ 2521950 w 2561009"/>
                  <a:gd name="connsiteY175" fmla="*/ 445459 h 2334242"/>
                  <a:gd name="connsiteX176" fmla="*/ 2525670 w 2561009"/>
                  <a:gd name="connsiteY176" fmla="*/ 422210 h 2334242"/>
                  <a:gd name="connsiteX177" fmla="*/ 2523810 w 2561009"/>
                  <a:gd name="connsiteY177" fmla="*/ 411050 h 2334242"/>
                  <a:gd name="connsiteX178" fmla="*/ 2521020 w 2561009"/>
                  <a:gd name="connsiteY178" fmla="*/ 405470 h 2334242"/>
                  <a:gd name="connsiteX179" fmla="*/ 2514510 w 2561009"/>
                  <a:gd name="connsiteY179" fmla="*/ 398960 h 2334242"/>
                  <a:gd name="connsiteX180" fmla="*/ 2502420 w 2561009"/>
                  <a:gd name="connsiteY180" fmla="*/ 395240 h 2334242"/>
                  <a:gd name="connsiteX181" fmla="*/ 2493121 w 2561009"/>
                  <a:gd name="connsiteY181" fmla="*/ 397100 h 2334242"/>
                  <a:gd name="connsiteX182" fmla="*/ 2474521 w 2561009"/>
                  <a:gd name="connsiteY182" fmla="*/ 408260 h 2334242"/>
                  <a:gd name="connsiteX183" fmla="*/ 2481030 w 2561009"/>
                  <a:gd name="connsiteY183" fmla="*/ 379431 h 2334242"/>
                  <a:gd name="connsiteX184" fmla="*/ 2480101 w 2561009"/>
                  <a:gd name="connsiteY184" fmla="*/ 359901 h 2334242"/>
                  <a:gd name="connsiteX185" fmla="*/ 2474521 w 2561009"/>
                  <a:gd name="connsiteY185" fmla="*/ 350601 h 2334242"/>
                  <a:gd name="connsiteX186" fmla="*/ 2462431 w 2561009"/>
                  <a:gd name="connsiteY186" fmla="*/ 345022 h 2334242"/>
                  <a:gd name="connsiteX187" fmla="*/ 2461501 w 2561009"/>
                  <a:gd name="connsiteY187" fmla="*/ 345022 h 2334242"/>
                  <a:gd name="connsiteX188" fmla="*/ 2452201 w 2561009"/>
                  <a:gd name="connsiteY188" fmla="*/ 347811 h 2334242"/>
                  <a:gd name="connsiteX189" fmla="*/ 2442902 w 2561009"/>
                  <a:gd name="connsiteY189" fmla="*/ 355251 h 2334242"/>
                  <a:gd name="connsiteX190" fmla="*/ 2427092 w 2561009"/>
                  <a:gd name="connsiteY190" fmla="*/ 375711 h 2334242"/>
                  <a:gd name="connsiteX191" fmla="*/ 2426163 w 2561009"/>
                  <a:gd name="connsiteY191" fmla="*/ 376641 h 2334242"/>
                  <a:gd name="connsiteX192" fmla="*/ 2415932 w 2561009"/>
                  <a:gd name="connsiteY192" fmla="*/ 391520 h 2334242"/>
                  <a:gd name="connsiteX193" fmla="*/ 2417793 w 2561009"/>
                  <a:gd name="connsiteY193" fmla="*/ 373851 h 2334242"/>
                  <a:gd name="connsiteX194" fmla="*/ 2403843 w 2561009"/>
                  <a:gd name="connsiteY194" fmla="*/ 315262 h 2334242"/>
                  <a:gd name="connsiteX195" fmla="*/ 2396403 w 2561009"/>
                  <a:gd name="connsiteY195" fmla="*/ 309682 h 2334242"/>
                  <a:gd name="connsiteX196" fmla="*/ 2393613 w 2561009"/>
                  <a:gd name="connsiteY196" fmla="*/ 309682 h 2334242"/>
                  <a:gd name="connsiteX197" fmla="*/ 2388033 w 2561009"/>
                  <a:gd name="connsiteY197" fmla="*/ 311542 h 2334242"/>
                  <a:gd name="connsiteX198" fmla="*/ 2382453 w 2561009"/>
                  <a:gd name="connsiteY198" fmla="*/ 318982 h 2334242"/>
                  <a:gd name="connsiteX199" fmla="*/ 2378733 w 2561009"/>
                  <a:gd name="connsiteY199" fmla="*/ 322702 h 2334242"/>
                  <a:gd name="connsiteX200" fmla="*/ 2368503 w 2561009"/>
                  <a:gd name="connsiteY200" fmla="*/ 333862 h 2334242"/>
                  <a:gd name="connsiteX201" fmla="*/ 2350834 w 2561009"/>
                  <a:gd name="connsiteY201" fmla="*/ 359901 h 2334242"/>
                  <a:gd name="connsiteX202" fmla="*/ 2336884 w 2561009"/>
                  <a:gd name="connsiteY202" fmla="*/ 386871 h 2334242"/>
                  <a:gd name="connsiteX203" fmla="*/ 2330375 w 2561009"/>
                  <a:gd name="connsiteY203" fmla="*/ 404540 h 2334242"/>
                  <a:gd name="connsiteX204" fmla="*/ 2323865 w 2561009"/>
                  <a:gd name="connsiteY204" fmla="*/ 376641 h 2334242"/>
                  <a:gd name="connsiteX205" fmla="*/ 2314565 w 2561009"/>
                  <a:gd name="connsiteY205" fmla="*/ 349671 h 2334242"/>
                  <a:gd name="connsiteX206" fmla="*/ 2299685 w 2561009"/>
                  <a:gd name="connsiteY206" fmla="*/ 331072 h 2334242"/>
                  <a:gd name="connsiteX207" fmla="*/ 2287596 w 2561009"/>
                  <a:gd name="connsiteY207" fmla="*/ 327352 h 2334242"/>
                  <a:gd name="connsiteX208" fmla="*/ 2281085 w 2561009"/>
                  <a:gd name="connsiteY208" fmla="*/ 328282 h 2334242"/>
                  <a:gd name="connsiteX209" fmla="*/ 2271786 w 2561009"/>
                  <a:gd name="connsiteY209" fmla="*/ 333862 h 2334242"/>
                  <a:gd name="connsiteX210" fmla="*/ 2264346 w 2561009"/>
                  <a:gd name="connsiteY210" fmla="*/ 342232 h 2334242"/>
                  <a:gd name="connsiteX211" fmla="*/ 2258767 w 2561009"/>
                  <a:gd name="connsiteY211" fmla="*/ 355251 h 2334242"/>
                  <a:gd name="connsiteX212" fmla="*/ 2254117 w 2561009"/>
                  <a:gd name="connsiteY212" fmla="*/ 385941 h 2334242"/>
                  <a:gd name="connsiteX213" fmla="*/ 2255047 w 2561009"/>
                  <a:gd name="connsiteY213" fmla="*/ 442669 h 2334242"/>
                  <a:gd name="connsiteX214" fmla="*/ 2259697 w 2561009"/>
                  <a:gd name="connsiteY214" fmla="*/ 488238 h 2334242"/>
                  <a:gd name="connsiteX215" fmla="*/ 2271786 w 2561009"/>
                  <a:gd name="connsiteY215" fmla="*/ 497538 h 2334242"/>
                  <a:gd name="connsiteX216" fmla="*/ 2274576 w 2561009"/>
                  <a:gd name="connsiteY216" fmla="*/ 497538 h 2334242"/>
                  <a:gd name="connsiteX217" fmla="*/ 2275506 w 2561009"/>
                  <a:gd name="connsiteY217" fmla="*/ 497538 h 2334242"/>
                  <a:gd name="connsiteX218" fmla="*/ 2288526 w 2561009"/>
                  <a:gd name="connsiteY218" fmla="*/ 505908 h 2334242"/>
                  <a:gd name="connsiteX219" fmla="*/ 2321075 w 2561009"/>
                  <a:gd name="connsiteY219" fmla="*/ 525437 h 2334242"/>
                  <a:gd name="connsiteX220" fmla="*/ 2369433 w 2561009"/>
                  <a:gd name="connsiteY220" fmla="*/ 554266 h 2334242"/>
                  <a:gd name="connsiteX221" fmla="*/ 2392683 w 2561009"/>
                  <a:gd name="connsiteY221" fmla="*/ 568216 h 2334242"/>
                  <a:gd name="connsiteX222" fmla="*/ 2416863 w 2561009"/>
                  <a:gd name="connsiteY222" fmla="*/ 583096 h 2334242"/>
                  <a:gd name="connsiteX223" fmla="*/ 2441972 w 2561009"/>
                  <a:gd name="connsiteY223" fmla="*/ 597975 h 2334242"/>
                  <a:gd name="connsiteX224" fmla="*/ 2455921 w 2561009"/>
                  <a:gd name="connsiteY224" fmla="*/ 603555 h 2334242"/>
                  <a:gd name="connsiteX225" fmla="*/ 2464291 w 2561009"/>
                  <a:gd name="connsiteY225" fmla="*/ 605415 h 2334242"/>
                  <a:gd name="connsiteX226" fmla="*/ 2466151 w 2561009"/>
                  <a:gd name="connsiteY226" fmla="*/ 605415 h 2334242"/>
                  <a:gd name="connsiteX227" fmla="*/ 2471731 w 2561009"/>
                  <a:gd name="connsiteY227" fmla="*/ 604485 h 2334242"/>
                  <a:gd name="connsiteX228" fmla="*/ 2479171 w 2561009"/>
                  <a:gd name="connsiteY228" fmla="*/ 598905 h 2334242"/>
                  <a:gd name="connsiteX229" fmla="*/ 2481030 w 2561009"/>
                  <a:gd name="connsiteY229" fmla="*/ 598905 h 2334242"/>
                  <a:gd name="connsiteX230" fmla="*/ 2488471 w 2561009"/>
                  <a:gd name="connsiteY230" fmla="*/ 596115 h 2334242"/>
                  <a:gd name="connsiteX231" fmla="*/ 2511720 w 2561009"/>
                  <a:gd name="connsiteY231" fmla="*/ 566356 h 2334242"/>
                  <a:gd name="connsiteX232" fmla="*/ 2532179 w 2561009"/>
                  <a:gd name="connsiteY232" fmla="*/ 533807 h 2334242"/>
                  <a:gd name="connsiteX233" fmla="*/ 2548919 w 2561009"/>
                  <a:gd name="connsiteY233" fmla="*/ 500328 h 2334242"/>
                  <a:gd name="connsiteX234" fmla="*/ 2560078 w 2561009"/>
                  <a:gd name="connsiteY234" fmla="*/ 469638 h 2334242"/>
                  <a:gd name="connsiteX235" fmla="*/ 2561009 w 2561009"/>
                  <a:gd name="connsiteY235" fmla="*/ 453829 h 2334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</a:cxnLst>
                <a:rect l="l" t="t" r="r" b="b"/>
                <a:pathLst>
                  <a:path w="2561009" h="2334242">
                    <a:moveTo>
                      <a:pt x="295585" y="2242175"/>
                    </a:moveTo>
                    <a:lnTo>
                      <a:pt x="294654" y="2241245"/>
                    </a:lnTo>
                    <a:lnTo>
                      <a:pt x="294654" y="2241245"/>
                    </a:lnTo>
                    <a:cubicBezTo>
                      <a:pt x="282565" y="2204046"/>
                      <a:pt x="279775" y="2164057"/>
                      <a:pt x="277915" y="2126858"/>
                    </a:cubicBezTo>
                    <a:lnTo>
                      <a:pt x="277915" y="2127788"/>
                    </a:lnTo>
                    <a:lnTo>
                      <a:pt x="277915" y="2125928"/>
                    </a:lnTo>
                    <a:cubicBezTo>
                      <a:pt x="277915" y="2125928"/>
                      <a:pt x="277915" y="2124998"/>
                      <a:pt x="277915" y="2124998"/>
                    </a:cubicBezTo>
                    <a:cubicBezTo>
                      <a:pt x="277915" y="2124998"/>
                      <a:pt x="277915" y="2124998"/>
                      <a:pt x="277915" y="2124998"/>
                    </a:cubicBezTo>
                    <a:lnTo>
                      <a:pt x="277915" y="2116628"/>
                    </a:lnTo>
                    <a:cubicBezTo>
                      <a:pt x="276985" y="2100819"/>
                      <a:pt x="276055" y="2084079"/>
                      <a:pt x="275125" y="2067339"/>
                    </a:cubicBezTo>
                    <a:cubicBezTo>
                      <a:pt x="273265" y="2044090"/>
                      <a:pt x="270475" y="2025490"/>
                      <a:pt x="263035" y="2006891"/>
                    </a:cubicBezTo>
                    <a:cubicBezTo>
                      <a:pt x="262105" y="2005031"/>
                      <a:pt x="260246" y="2002241"/>
                      <a:pt x="257455" y="2001311"/>
                    </a:cubicBezTo>
                    <a:cubicBezTo>
                      <a:pt x="254665" y="1994801"/>
                      <a:pt x="247226" y="1990151"/>
                      <a:pt x="240716" y="1990151"/>
                    </a:cubicBezTo>
                    <a:cubicBezTo>
                      <a:pt x="239786" y="1990151"/>
                      <a:pt x="238856" y="1990151"/>
                      <a:pt x="237926" y="1990151"/>
                    </a:cubicBezTo>
                    <a:cubicBezTo>
                      <a:pt x="233276" y="1991081"/>
                      <a:pt x="228626" y="1993871"/>
                      <a:pt x="225836" y="1998521"/>
                    </a:cubicBezTo>
                    <a:cubicBezTo>
                      <a:pt x="222116" y="1997591"/>
                      <a:pt x="217466" y="1997591"/>
                      <a:pt x="213747" y="1996661"/>
                    </a:cubicBezTo>
                    <a:lnTo>
                      <a:pt x="204447" y="1995731"/>
                    </a:lnTo>
                    <a:cubicBezTo>
                      <a:pt x="191427" y="1993871"/>
                      <a:pt x="176548" y="1992011"/>
                      <a:pt x="160738" y="1990151"/>
                    </a:cubicBezTo>
                    <a:cubicBezTo>
                      <a:pt x="150508" y="1989221"/>
                      <a:pt x="141208" y="1988291"/>
                      <a:pt x="132839" y="1988291"/>
                    </a:cubicBezTo>
                    <a:cubicBezTo>
                      <a:pt x="111449" y="1988291"/>
                      <a:pt x="93779" y="1991081"/>
                      <a:pt x="77970" y="1996661"/>
                    </a:cubicBezTo>
                    <a:cubicBezTo>
                      <a:pt x="76110" y="1996661"/>
                      <a:pt x="74250" y="1995731"/>
                      <a:pt x="73320" y="1995731"/>
                    </a:cubicBezTo>
                    <a:cubicBezTo>
                      <a:pt x="66810" y="1995731"/>
                      <a:pt x="61230" y="1999451"/>
                      <a:pt x="59370" y="2005961"/>
                    </a:cubicBezTo>
                    <a:cubicBezTo>
                      <a:pt x="56580" y="2013401"/>
                      <a:pt x="61230" y="2021770"/>
                      <a:pt x="68670" y="2024561"/>
                    </a:cubicBezTo>
                    <a:cubicBezTo>
                      <a:pt x="78900" y="2028280"/>
                      <a:pt x="89130" y="2032930"/>
                      <a:pt x="101219" y="2038510"/>
                    </a:cubicBezTo>
                    <a:lnTo>
                      <a:pt x="106799" y="2041300"/>
                    </a:lnTo>
                    <a:cubicBezTo>
                      <a:pt x="113309" y="2045020"/>
                      <a:pt x="120749" y="2047810"/>
                      <a:pt x="128189" y="2051530"/>
                    </a:cubicBezTo>
                    <a:lnTo>
                      <a:pt x="126329" y="2052460"/>
                    </a:lnTo>
                    <a:cubicBezTo>
                      <a:pt x="101219" y="2068269"/>
                      <a:pt x="73320" y="2079429"/>
                      <a:pt x="46351" y="2089659"/>
                    </a:cubicBezTo>
                    <a:lnTo>
                      <a:pt x="38911" y="2092449"/>
                    </a:lnTo>
                    <a:cubicBezTo>
                      <a:pt x="32401" y="2095239"/>
                      <a:pt x="29611" y="2102679"/>
                      <a:pt x="30541" y="2108259"/>
                    </a:cubicBezTo>
                    <a:cubicBezTo>
                      <a:pt x="29611" y="2110118"/>
                      <a:pt x="29611" y="2111048"/>
                      <a:pt x="28681" y="2112908"/>
                    </a:cubicBezTo>
                    <a:cubicBezTo>
                      <a:pt x="28681" y="2116628"/>
                      <a:pt x="29611" y="2119418"/>
                      <a:pt x="31471" y="2122208"/>
                    </a:cubicBezTo>
                    <a:cubicBezTo>
                      <a:pt x="33331" y="2124998"/>
                      <a:pt x="36121" y="2125928"/>
                      <a:pt x="39841" y="2125928"/>
                    </a:cubicBezTo>
                    <a:lnTo>
                      <a:pt x="42631" y="2126858"/>
                    </a:lnTo>
                    <a:lnTo>
                      <a:pt x="45421" y="2127788"/>
                    </a:lnTo>
                    <a:cubicBezTo>
                      <a:pt x="50070" y="2128718"/>
                      <a:pt x="54720" y="2129648"/>
                      <a:pt x="60301" y="2130578"/>
                    </a:cubicBezTo>
                    <a:cubicBezTo>
                      <a:pt x="67740" y="2132438"/>
                      <a:pt x="75180" y="2134298"/>
                      <a:pt x="82620" y="2135228"/>
                    </a:cubicBezTo>
                    <a:cubicBezTo>
                      <a:pt x="92850" y="2137088"/>
                      <a:pt x="103079" y="2138948"/>
                      <a:pt x="113309" y="2138948"/>
                    </a:cubicBezTo>
                    <a:cubicBezTo>
                      <a:pt x="111449" y="2140808"/>
                      <a:pt x="109589" y="2142668"/>
                      <a:pt x="106799" y="2144528"/>
                    </a:cubicBezTo>
                    <a:cubicBezTo>
                      <a:pt x="103079" y="2148247"/>
                      <a:pt x="99359" y="2151967"/>
                      <a:pt x="94709" y="2155687"/>
                    </a:cubicBezTo>
                    <a:lnTo>
                      <a:pt x="90059" y="2160337"/>
                    </a:lnTo>
                    <a:cubicBezTo>
                      <a:pt x="78900" y="2170567"/>
                      <a:pt x="67740" y="2181727"/>
                      <a:pt x="55651" y="2191026"/>
                    </a:cubicBezTo>
                    <a:cubicBezTo>
                      <a:pt x="52860" y="2193816"/>
                      <a:pt x="51001" y="2197536"/>
                      <a:pt x="51001" y="2202186"/>
                    </a:cubicBezTo>
                    <a:cubicBezTo>
                      <a:pt x="45421" y="2204046"/>
                      <a:pt x="42631" y="2209626"/>
                      <a:pt x="43560" y="2215206"/>
                    </a:cubicBezTo>
                    <a:cubicBezTo>
                      <a:pt x="44491" y="2220786"/>
                      <a:pt x="50070" y="2225435"/>
                      <a:pt x="55651" y="2225435"/>
                    </a:cubicBezTo>
                    <a:cubicBezTo>
                      <a:pt x="56580" y="2225435"/>
                      <a:pt x="57510" y="2225435"/>
                      <a:pt x="57510" y="2225435"/>
                    </a:cubicBezTo>
                    <a:cubicBezTo>
                      <a:pt x="64020" y="2224506"/>
                      <a:pt x="71460" y="2223576"/>
                      <a:pt x="79830" y="2222646"/>
                    </a:cubicBezTo>
                    <a:cubicBezTo>
                      <a:pt x="84480" y="2222646"/>
                      <a:pt x="89130" y="2222646"/>
                      <a:pt x="93779" y="2221716"/>
                    </a:cubicBezTo>
                    <a:cubicBezTo>
                      <a:pt x="100289" y="2221716"/>
                      <a:pt x="106799" y="2221716"/>
                      <a:pt x="112379" y="2220786"/>
                    </a:cubicBezTo>
                    <a:cubicBezTo>
                      <a:pt x="119819" y="2220786"/>
                      <a:pt x="125399" y="2219856"/>
                      <a:pt x="130979" y="2218926"/>
                    </a:cubicBezTo>
                    <a:cubicBezTo>
                      <a:pt x="133768" y="2218926"/>
                      <a:pt x="136558" y="2217996"/>
                      <a:pt x="138418" y="2217066"/>
                    </a:cubicBezTo>
                    <a:cubicBezTo>
                      <a:pt x="139349" y="2220786"/>
                      <a:pt x="140278" y="2223576"/>
                      <a:pt x="141208" y="2227296"/>
                    </a:cubicBezTo>
                    <a:cubicBezTo>
                      <a:pt x="139349" y="2229156"/>
                      <a:pt x="138418" y="2231945"/>
                      <a:pt x="136558" y="2233805"/>
                    </a:cubicBezTo>
                    <a:cubicBezTo>
                      <a:pt x="129118" y="2244035"/>
                      <a:pt x="120749" y="2253335"/>
                      <a:pt x="113309" y="2262635"/>
                    </a:cubicBezTo>
                    <a:cubicBezTo>
                      <a:pt x="112379" y="2264495"/>
                      <a:pt x="111449" y="2266355"/>
                      <a:pt x="111449" y="2268214"/>
                    </a:cubicBezTo>
                    <a:cubicBezTo>
                      <a:pt x="108659" y="2271934"/>
                      <a:pt x="106799" y="2275654"/>
                      <a:pt x="107729" y="2280304"/>
                    </a:cubicBezTo>
                    <a:cubicBezTo>
                      <a:pt x="108659" y="2286814"/>
                      <a:pt x="114239" y="2291464"/>
                      <a:pt x="120749" y="2291464"/>
                    </a:cubicBezTo>
                    <a:cubicBezTo>
                      <a:pt x="121679" y="2291464"/>
                      <a:pt x="122609" y="2291464"/>
                      <a:pt x="122609" y="2291464"/>
                    </a:cubicBezTo>
                    <a:cubicBezTo>
                      <a:pt x="133768" y="2289604"/>
                      <a:pt x="143998" y="2286814"/>
                      <a:pt x="156088" y="2284954"/>
                    </a:cubicBezTo>
                    <a:lnTo>
                      <a:pt x="161668" y="2284024"/>
                    </a:lnTo>
                    <a:cubicBezTo>
                      <a:pt x="169107" y="2282164"/>
                      <a:pt x="176548" y="2281234"/>
                      <a:pt x="183057" y="2278444"/>
                    </a:cubicBezTo>
                    <a:cubicBezTo>
                      <a:pt x="181198" y="2281234"/>
                      <a:pt x="180267" y="2283094"/>
                      <a:pt x="178407" y="2285884"/>
                    </a:cubicBezTo>
                    <a:cubicBezTo>
                      <a:pt x="173757" y="2294254"/>
                      <a:pt x="168178" y="2301694"/>
                      <a:pt x="162598" y="2310063"/>
                    </a:cubicBezTo>
                    <a:cubicBezTo>
                      <a:pt x="160738" y="2313783"/>
                      <a:pt x="159808" y="2317503"/>
                      <a:pt x="159808" y="2321223"/>
                    </a:cubicBezTo>
                    <a:cubicBezTo>
                      <a:pt x="160738" y="2325873"/>
                      <a:pt x="163528" y="2329593"/>
                      <a:pt x="166318" y="2331453"/>
                    </a:cubicBezTo>
                    <a:cubicBezTo>
                      <a:pt x="169107" y="2333313"/>
                      <a:pt x="171898" y="2334243"/>
                      <a:pt x="174688" y="2334243"/>
                    </a:cubicBezTo>
                    <a:cubicBezTo>
                      <a:pt x="180267" y="2334243"/>
                      <a:pt x="184917" y="2331453"/>
                      <a:pt x="187707" y="2326803"/>
                    </a:cubicBezTo>
                    <a:cubicBezTo>
                      <a:pt x="190497" y="2323083"/>
                      <a:pt x="192357" y="2320293"/>
                      <a:pt x="195147" y="2316573"/>
                    </a:cubicBezTo>
                    <a:cubicBezTo>
                      <a:pt x="197007" y="2316573"/>
                      <a:pt x="197937" y="2315643"/>
                      <a:pt x="199797" y="2315643"/>
                    </a:cubicBezTo>
                    <a:cubicBezTo>
                      <a:pt x="215606" y="2309133"/>
                      <a:pt x="231416" y="2301694"/>
                      <a:pt x="249086" y="2291464"/>
                    </a:cubicBezTo>
                    <a:cubicBezTo>
                      <a:pt x="257455" y="2286814"/>
                      <a:pt x="265825" y="2281234"/>
                      <a:pt x="274195" y="2274724"/>
                    </a:cubicBezTo>
                    <a:cubicBezTo>
                      <a:pt x="281635" y="2269144"/>
                      <a:pt x="290004" y="2262635"/>
                      <a:pt x="294654" y="2254265"/>
                    </a:cubicBezTo>
                    <a:cubicBezTo>
                      <a:pt x="295585" y="2252405"/>
                      <a:pt x="296514" y="2250545"/>
                      <a:pt x="296514" y="2248685"/>
                    </a:cubicBezTo>
                    <a:cubicBezTo>
                      <a:pt x="296514" y="2246825"/>
                      <a:pt x="296514" y="2244965"/>
                      <a:pt x="295585" y="2243105"/>
                    </a:cubicBezTo>
                    <a:cubicBezTo>
                      <a:pt x="296514" y="2244035"/>
                      <a:pt x="295585" y="2243105"/>
                      <a:pt x="295585" y="2242175"/>
                    </a:cubicBezTo>
                    <a:close/>
                    <a:moveTo>
                      <a:pt x="1815167" y="711433"/>
                    </a:moveTo>
                    <a:cubicBezTo>
                      <a:pt x="1807728" y="689113"/>
                      <a:pt x="1799358" y="665864"/>
                      <a:pt x="1790058" y="644474"/>
                    </a:cubicBezTo>
                    <a:cubicBezTo>
                      <a:pt x="1776108" y="611925"/>
                      <a:pt x="1760298" y="580306"/>
                      <a:pt x="1742629" y="550547"/>
                    </a:cubicBezTo>
                    <a:cubicBezTo>
                      <a:pt x="1744489" y="549617"/>
                      <a:pt x="1745419" y="548687"/>
                      <a:pt x="1747279" y="548687"/>
                    </a:cubicBezTo>
                    <a:cubicBezTo>
                      <a:pt x="1758439" y="542177"/>
                      <a:pt x="1769598" y="534737"/>
                      <a:pt x="1777968" y="526367"/>
                    </a:cubicBezTo>
                    <a:cubicBezTo>
                      <a:pt x="1794708" y="510557"/>
                      <a:pt x="1805867" y="491028"/>
                      <a:pt x="1811447" y="469638"/>
                    </a:cubicBezTo>
                    <a:cubicBezTo>
                      <a:pt x="1814237" y="458479"/>
                      <a:pt x="1815167" y="448249"/>
                      <a:pt x="1815167" y="438019"/>
                    </a:cubicBezTo>
                    <a:cubicBezTo>
                      <a:pt x="1815167" y="427790"/>
                      <a:pt x="1814237" y="417560"/>
                      <a:pt x="1812378" y="407330"/>
                    </a:cubicBezTo>
                    <a:cubicBezTo>
                      <a:pt x="1815167" y="404540"/>
                      <a:pt x="1816097" y="399890"/>
                      <a:pt x="1815167" y="395240"/>
                    </a:cubicBezTo>
                    <a:cubicBezTo>
                      <a:pt x="1812378" y="378501"/>
                      <a:pt x="1805867" y="363621"/>
                      <a:pt x="1798428" y="348741"/>
                    </a:cubicBezTo>
                    <a:cubicBezTo>
                      <a:pt x="1789128" y="329212"/>
                      <a:pt x="1777038" y="310612"/>
                      <a:pt x="1762159" y="294803"/>
                    </a:cubicBezTo>
                    <a:cubicBezTo>
                      <a:pt x="1749139" y="278993"/>
                      <a:pt x="1731469" y="265974"/>
                      <a:pt x="1712869" y="258534"/>
                    </a:cubicBezTo>
                    <a:cubicBezTo>
                      <a:pt x="1706360" y="255744"/>
                      <a:pt x="1697990" y="254814"/>
                      <a:pt x="1690550" y="254814"/>
                    </a:cubicBezTo>
                    <a:cubicBezTo>
                      <a:pt x="1689620" y="254814"/>
                      <a:pt x="1687761" y="254814"/>
                      <a:pt x="1686831" y="254814"/>
                    </a:cubicBezTo>
                    <a:cubicBezTo>
                      <a:pt x="1676600" y="255744"/>
                      <a:pt x="1667300" y="258534"/>
                      <a:pt x="1658001" y="264113"/>
                    </a:cubicBezTo>
                    <a:cubicBezTo>
                      <a:pt x="1653351" y="266903"/>
                      <a:pt x="1650561" y="273413"/>
                      <a:pt x="1654282" y="278993"/>
                    </a:cubicBezTo>
                    <a:cubicBezTo>
                      <a:pt x="1654282" y="278993"/>
                      <a:pt x="1654282" y="278993"/>
                      <a:pt x="1654282" y="278993"/>
                    </a:cubicBezTo>
                    <a:cubicBezTo>
                      <a:pt x="1654282" y="278993"/>
                      <a:pt x="1653351" y="278993"/>
                      <a:pt x="1652421" y="279923"/>
                    </a:cubicBezTo>
                    <a:cubicBezTo>
                      <a:pt x="1636612" y="288293"/>
                      <a:pt x="1622662" y="302243"/>
                      <a:pt x="1610572" y="323632"/>
                    </a:cubicBezTo>
                    <a:cubicBezTo>
                      <a:pt x="1606852" y="329212"/>
                      <a:pt x="1604063" y="335722"/>
                      <a:pt x="1601272" y="343162"/>
                    </a:cubicBezTo>
                    <a:cubicBezTo>
                      <a:pt x="1598483" y="338512"/>
                      <a:pt x="1595693" y="333862"/>
                      <a:pt x="1593833" y="329212"/>
                    </a:cubicBezTo>
                    <a:cubicBezTo>
                      <a:pt x="1580813" y="306892"/>
                      <a:pt x="1565934" y="284573"/>
                      <a:pt x="1550123" y="260394"/>
                    </a:cubicBezTo>
                    <a:cubicBezTo>
                      <a:pt x="1520365" y="216685"/>
                      <a:pt x="1488745" y="173906"/>
                      <a:pt x="1455266" y="133917"/>
                    </a:cubicBezTo>
                    <a:cubicBezTo>
                      <a:pt x="1447826" y="124617"/>
                      <a:pt x="1439456" y="115317"/>
                      <a:pt x="1430156" y="105087"/>
                    </a:cubicBezTo>
                    <a:cubicBezTo>
                      <a:pt x="1421787" y="95788"/>
                      <a:pt x="1413417" y="86488"/>
                      <a:pt x="1404118" y="77188"/>
                    </a:cubicBezTo>
                    <a:cubicBezTo>
                      <a:pt x="1387377" y="61379"/>
                      <a:pt x="1369708" y="47429"/>
                      <a:pt x="1351108" y="36269"/>
                    </a:cubicBezTo>
                    <a:cubicBezTo>
                      <a:pt x="1333439" y="26039"/>
                      <a:pt x="1313909" y="17670"/>
                      <a:pt x="1294380" y="11160"/>
                    </a:cubicBezTo>
                    <a:cubicBezTo>
                      <a:pt x="1275780" y="5580"/>
                      <a:pt x="1256251" y="1860"/>
                      <a:pt x="1234861" y="930"/>
                    </a:cubicBezTo>
                    <a:cubicBezTo>
                      <a:pt x="1228352" y="0"/>
                      <a:pt x="1221842" y="0"/>
                      <a:pt x="1214402" y="0"/>
                    </a:cubicBezTo>
                    <a:cubicBezTo>
                      <a:pt x="1202312" y="0"/>
                      <a:pt x="1188362" y="930"/>
                      <a:pt x="1173483" y="2790"/>
                    </a:cubicBezTo>
                    <a:cubicBezTo>
                      <a:pt x="1154883" y="4650"/>
                      <a:pt x="1136284" y="8370"/>
                      <a:pt x="1114895" y="13950"/>
                    </a:cubicBezTo>
                    <a:cubicBezTo>
                      <a:pt x="1076765" y="24179"/>
                      <a:pt x="1037706" y="39059"/>
                      <a:pt x="995857" y="60449"/>
                    </a:cubicBezTo>
                    <a:cubicBezTo>
                      <a:pt x="961449" y="77188"/>
                      <a:pt x="927039" y="97648"/>
                      <a:pt x="885190" y="124617"/>
                    </a:cubicBezTo>
                    <a:cubicBezTo>
                      <a:pt x="843341" y="151586"/>
                      <a:pt x="807072" y="176696"/>
                      <a:pt x="772663" y="202735"/>
                    </a:cubicBezTo>
                    <a:cubicBezTo>
                      <a:pt x="699194" y="258534"/>
                      <a:pt x="629446" y="321772"/>
                      <a:pt x="562488" y="382221"/>
                    </a:cubicBezTo>
                    <a:cubicBezTo>
                      <a:pt x="552258" y="391520"/>
                      <a:pt x="541098" y="401750"/>
                      <a:pt x="530869" y="411050"/>
                    </a:cubicBezTo>
                    <a:cubicBezTo>
                      <a:pt x="492740" y="445459"/>
                      <a:pt x="459260" y="476148"/>
                      <a:pt x="422992" y="505908"/>
                    </a:cubicBezTo>
                    <a:cubicBezTo>
                      <a:pt x="397882" y="526367"/>
                      <a:pt x="372773" y="545897"/>
                      <a:pt x="348593" y="565426"/>
                    </a:cubicBezTo>
                    <a:lnTo>
                      <a:pt x="327204" y="582166"/>
                    </a:lnTo>
                    <a:cubicBezTo>
                      <a:pt x="258386" y="636104"/>
                      <a:pt x="192357" y="690043"/>
                      <a:pt x="132839" y="754212"/>
                    </a:cubicBezTo>
                    <a:cubicBezTo>
                      <a:pt x="101219" y="787691"/>
                      <a:pt x="76110" y="820240"/>
                      <a:pt x="54720" y="853719"/>
                    </a:cubicBezTo>
                    <a:cubicBezTo>
                      <a:pt x="44491" y="870459"/>
                      <a:pt x="34261" y="888128"/>
                      <a:pt x="24961" y="907658"/>
                    </a:cubicBezTo>
                    <a:cubicBezTo>
                      <a:pt x="14731" y="929047"/>
                      <a:pt x="8221" y="946717"/>
                      <a:pt x="4502" y="962526"/>
                    </a:cubicBezTo>
                    <a:cubicBezTo>
                      <a:pt x="-11308" y="1030415"/>
                      <a:pt x="17521" y="1098303"/>
                      <a:pt x="44491" y="1149452"/>
                    </a:cubicBezTo>
                    <a:cubicBezTo>
                      <a:pt x="60301" y="1180141"/>
                      <a:pt x="78900" y="1209900"/>
                      <a:pt x="97500" y="1239660"/>
                    </a:cubicBezTo>
                    <a:lnTo>
                      <a:pt x="106799" y="1253609"/>
                    </a:lnTo>
                    <a:cubicBezTo>
                      <a:pt x="115169" y="1266629"/>
                      <a:pt x="123539" y="1279649"/>
                      <a:pt x="130979" y="1292668"/>
                    </a:cubicBezTo>
                    <a:cubicBezTo>
                      <a:pt x="125399" y="1291738"/>
                      <a:pt x="119819" y="1290808"/>
                      <a:pt x="114239" y="1290808"/>
                    </a:cubicBezTo>
                    <a:cubicBezTo>
                      <a:pt x="111449" y="1290808"/>
                      <a:pt x="108659" y="1290808"/>
                      <a:pt x="105869" y="1290808"/>
                    </a:cubicBezTo>
                    <a:cubicBezTo>
                      <a:pt x="84480" y="1292668"/>
                      <a:pt x="64950" y="1301038"/>
                      <a:pt x="49141" y="1315918"/>
                    </a:cubicBezTo>
                    <a:cubicBezTo>
                      <a:pt x="36121" y="1328937"/>
                      <a:pt x="25891" y="1345677"/>
                      <a:pt x="19381" y="1367067"/>
                    </a:cubicBezTo>
                    <a:cubicBezTo>
                      <a:pt x="14731" y="1381946"/>
                      <a:pt x="11942" y="1398686"/>
                      <a:pt x="11942" y="1414495"/>
                    </a:cubicBezTo>
                    <a:cubicBezTo>
                      <a:pt x="11942" y="1445185"/>
                      <a:pt x="21241" y="1477734"/>
                      <a:pt x="37981" y="1507493"/>
                    </a:cubicBezTo>
                    <a:cubicBezTo>
                      <a:pt x="53791" y="1536322"/>
                      <a:pt x="76110" y="1560502"/>
                      <a:pt x="101219" y="1577241"/>
                    </a:cubicBezTo>
                    <a:cubicBezTo>
                      <a:pt x="123539" y="1592121"/>
                      <a:pt x="147718" y="1599561"/>
                      <a:pt x="171898" y="1599561"/>
                    </a:cubicBezTo>
                    <a:cubicBezTo>
                      <a:pt x="177477" y="1599561"/>
                      <a:pt x="183057" y="1599561"/>
                      <a:pt x="187707" y="1598631"/>
                    </a:cubicBezTo>
                    <a:cubicBezTo>
                      <a:pt x="202587" y="1596771"/>
                      <a:pt x="216537" y="1590261"/>
                      <a:pt x="232346" y="1580031"/>
                    </a:cubicBezTo>
                    <a:cubicBezTo>
                      <a:pt x="242576" y="1572592"/>
                      <a:pt x="252805" y="1563292"/>
                      <a:pt x="262105" y="1550272"/>
                    </a:cubicBezTo>
                    <a:cubicBezTo>
                      <a:pt x="284425" y="1567012"/>
                      <a:pt x="305814" y="1584681"/>
                      <a:pt x="327204" y="1601421"/>
                    </a:cubicBezTo>
                    <a:cubicBezTo>
                      <a:pt x="336503" y="1608861"/>
                      <a:pt x="344873" y="1615371"/>
                      <a:pt x="354173" y="1622810"/>
                    </a:cubicBezTo>
                    <a:cubicBezTo>
                      <a:pt x="373702" y="1638620"/>
                      <a:pt x="391372" y="1651640"/>
                      <a:pt x="408112" y="1662799"/>
                    </a:cubicBezTo>
                    <a:cubicBezTo>
                      <a:pt x="426711" y="1674889"/>
                      <a:pt x="446241" y="1686979"/>
                      <a:pt x="468560" y="1697208"/>
                    </a:cubicBezTo>
                    <a:cubicBezTo>
                      <a:pt x="489020" y="1707438"/>
                      <a:pt x="511339" y="1715808"/>
                      <a:pt x="534589" y="1721388"/>
                    </a:cubicBezTo>
                    <a:cubicBezTo>
                      <a:pt x="558768" y="1727898"/>
                      <a:pt x="585738" y="1731618"/>
                      <a:pt x="617357" y="1734408"/>
                    </a:cubicBezTo>
                    <a:cubicBezTo>
                      <a:pt x="629446" y="1735338"/>
                      <a:pt x="641536" y="1735338"/>
                      <a:pt x="654556" y="1735338"/>
                    </a:cubicBezTo>
                    <a:cubicBezTo>
                      <a:pt x="671295" y="1735338"/>
                      <a:pt x="688035" y="1734408"/>
                      <a:pt x="706635" y="1733477"/>
                    </a:cubicBezTo>
                    <a:cubicBezTo>
                      <a:pt x="736393" y="1730688"/>
                      <a:pt x="765223" y="1726968"/>
                      <a:pt x="791262" y="1720458"/>
                    </a:cubicBezTo>
                    <a:cubicBezTo>
                      <a:pt x="847061" y="1707438"/>
                      <a:pt x="898210" y="1680469"/>
                      <a:pt x="948429" y="1655359"/>
                    </a:cubicBezTo>
                    <a:cubicBezTo>
                      <a:pt x="987487" y="1635830"/>
                      <a:pt x="1027477" y="1615371"/>
                      <a:pt x="1069326" y="1600491"/>
                    </a:cubicBezTo>
                    <a:cubicBezTo>
                      <a:pt x="1077696" y="1597701"/>
                      <a:pt x="1086065" y="1595841"/>
                      <a:pt x="1092575" y="1593981"/>
                    </a:cubicBezTo>
                    <a:cubicBezTo>
                      <a:pt x="1100014" y="1592121"/>
                      <a:pt x="1108384" y="1591191"/>
                      <a:pt x="1117684" y="1590261"/>
                    </a:cubicBezTo>
                    <a:cubicBezTo>
                      <a:pt x="1120475" y="1590261"/>
                      <a:pt x="1122334" y="1590261"/>
                      <a:pt x="1125124" y="1590261"/>
                    </a:cubicBezTo>
                    <a:cubicBezTo>
                      <a:pt x="1147444" y="1590261"/>
                      <a:pt x="1170693" y="1593981"/>
                      <a:pt x="1192082" y="1596771"/>
                    </a:cubicBezTo>
                    <a:cubicBezTo>
                      <a:pt x="1213472" y="1600491"/>
                      <a:pt x="1236722" y="1603281"/>
                      <a:pt x="1259041" y="1603281"/>
                    </a:cubicBezTo>
                    <a:lnTo>
                      <a:pt x="1259971" y="1603281"/>
                    </a:lnTo>
                    <a:cubicBezTo>
                      <a:pt x="1280430" y="1603281"/>
                      <a:pt x="1301820" y="1599561"/>
                      <a:pt x="1325999" y="1592121"/>
                    </a:cubicBezTo>
                    <a:cubicBezTo>
                      <a:pt x="1346458" y="1585611"/>
                      <a:pt x="1365058" y="1578171"/>
                      <a:pt x="1381798" y="1568872"/>
                    </a:cubicBezTo>
                    <a:cubicBezTo>
                      <a:pt x="1417137" y="1549342"/>
                      <a:pt x="1446896" y="1522373"/>
                      <a:pt x="1465496" y="1490753"/>
                    </a:cubicBezTo>
                    <a:cubicBezTo>
                      <a:pt x="1475725" y="1474014"/>
                      <a:pt x="1483166" y="1455414"/>
                      <a:pt x="1487815" y="1435885"/>
                    </a:cubicBezTo>
                    <a:cubicBezTo>
                      <a:pt x="1490605" y="1425655"/>
                      <a:pt x="1491536" y="1414495"/>
                      <a:pt x="1492465" y="1405196"/>
                    </a:cubicBezTo>
                    <a:cubicBezTo>
                      <a:pt x="1493395" y="1394966"/>
                      <a:pt x="1495255" y="1385666"/>
                      <a:pt x="1497115" y="1375436"/>
                    </a:cubicBezTo>
                    <a:cubicBezTo>
                      <a:pt x="1500835" y="1359627"/>
                      <a:pt x="1505485" y="1344747"/>
                      <a:pt x="1511065" y="1331728"/>
                    </a:cubicBezTo>
                    <a:cubicBezTo>
                      <a:pt x="1518504" y="1317778"/>
                      <a:pt x="1527804" y="1303828"/>
                      <a:pt x="1540824" y="1288018"/>
                    </a:cubicBezTo>
                    <a:cubicBezTo>
                      <a:pt x="1551984" y="1274999"/>
                      <a:pt x="1564073" y="1262909"/>
                      <a:pt x="1575234" y="1251749"/>
                    </a:cubicBezTo>
                    <a:lnTo>
                      <a:pt x="1583602" y="1243380"/>
                    </a:lnTo>
                    <a:cubicBezTo>
                      <a:pt x="1597552" y="1228500"/>
                      <a:pt x="1611502" y="1212690"/>
                      <a:pt x="1624522" y="1197811"/>
                    </a:cubicBezTo>
                    <a:cubicBezTo>
                      <a:pt x="1630101" y="1192231"/>
                      <a:pt x="1634751" y="1185721"/>
                      <a:pt x="1640332" y="1180141"/>
                    </a:cubicBezTo>
                    <a:cubicBezTo>
                      <a:pt x="1647771" y="1171771"/>
                      <a:pt x="1655211" y="1163402"/>
                      <a:pt x="1663581" y="1155032"/>
                    </a:cubicBezTo>
                    <a:cubicBezTo>
                      <a:pt x="1673811" y="1143872"/>
                      <a:pt x="1684970" y="1131782"/>
                      <a:pt x="1695200" y="1119693"/>
                    </a:cubicBezTo>
                    <a:cubicBezTo>
                      <a:pt x="1711010" y="1101093"/>
                      <a:pt x="1726819" y="1080634"/>
                      <a:pt x="1741699" y="1059244"/>
                    </a:cubicBezTo>
                    <a:cubicBezTo>
                      <a:pt x="1772388" y="1014605"/>
                      <a:pt x="1794708" y="969036"/>
                      <a:pt x="1809587" y="923467"/>
                    </a:cubicBezTo>
                    <a:cubicBezTo>
                      <a:pt x="1825396" y="874179"/>
                      <a:pt x="1830977" y="823960"/>
                      <a:pt x="1825396" y="774671"/>
                    </a:cubicBezTo>
                    <a:cubicBezTo>
                      <a:pt x="1827257" y="755142"/>
                      <a:pt x="1822607" y="733752"/>
                      <a:pt x="1815167" y="711433"/>
                    </a:cubicBezTo>
                    <a:close/>
                    <a:moveTo>
                      <a:pt x="2561009" y="453829"/>
                    </a:moveTo>
                    <a:cubicBezTo>
                      <a:pt x="2561009" y="451039"/>
                      <a:pt x="2559149" y="448249"/>
                      <a:pt x="2557289" y="444529"/>
                    </a:cubicBezTo>
                    <a:cubicBezTo>
                      <a:pt x="2554499" y="440809"/>
                      <a:pt x="2549849" y="439879"/>
                      <a:pt x="2546129" y="439879"/>
                    </a:cubicBezTo>
                    <a:cubicBezTo>
                      <a:pt x="2544269" y="439879"/>
                      <a:pt x="2543340" y="439879"/>
                      <a:pt x="2541479" y="440809"/>
                    </a:cubicBezTo>
                    <a:cubicBezTo>
                      <a:pt x="2538690" y="441739"/>
                      <a:pt x="2535899" y="442669"/>
                      <a:pt x="2534040" y="443599"/>
                    </a:cubicBezTo>
                    <a:cubicBezTo>
                      <a:pt x="2531249" y="444529"/>
                      <a:pt x="2528460" y="446389"/>
                      <a:pt x="2526600" y="448249"/>
                    </a:cubicBezTo>
                    <a:cubicBezTo>
                      <a:pt x="2523810" y="450109"/>
                      <a:pt x="2521020" y="451969"/>
                      <a:pt x="2519160" y="453829"/>
                    </a:cubicBezTo>
                    <a:cubicBezTo>
                      <a:pt x="2520090" y="451039"/>
                      <a:pt x="2521020" y="448249"/>
                      <a:pt x="2521950" y="445459"/>
                    </a:cubicBezTo>
                    <a:cubicBezTo>
                      <a:pt x="2524740" y="436159"/>
                      <a:pt x="2525670" y="428720"/>
                      <a:pt x="2525670" y="422210"/>
                    </a:cubicBezTo>
                    <a:cubicBezTo>
                      <a:pt x="2525670" y="417560"/>
                      <a:pt x="2524740" y="413840"/>
                      <a:pt x="2523810" y="411050"/>
                    </a:cubicBezTo>
                    <a:cubicBezTo>
                      <a:pt x="2522879" y="409190"/>
                      <a:pt x="2521950" y="407330"/>
                      <a:pt x="2521020" y="405470"/>
                    </a:cubicBezTo>
                    <a:cubicBezTo>
                      <a:pt x="2519160" y="402680"/>
                      <a:pt x="2517300" y="400820"/>
                      <a:pt x="2514510" y="398960"/>
                    </a:cubicBezTo>
                    <a:cubicBezTo>
                      <a:pt x="2510790" y="396170"/>
                      <a:pt x="2507070" y="395240"/>
                      <a:pt x="2502420" y="395240"/>
                    </a:cubicBezTo>
                    <a:cubicBezTo>
                      <a:pt x="2499630" y="395240"/>
                      <a:pt x="2495911" y="396170"/>
                      <a:pt x="2493121" y="397100"/>
                    </a:cubicBezTo>
                    <a:cubicBezTo>
                      <a:pt x="2485680" y="399890"/>
                      <a:pt x="2480101" y="403610"/>
                      <a:pt x="2474521" y="408260"/>
                    </a:cubicBezTo>
                    <a:cubicBezTo>
                      <a:pt x="2477311" y="398030"/>
                      <a:pt x="2479171" y="387800"/>
                      <a:pt x="2481030" y="379431"/>
                    </a:cubicBezTo>
                    <a:cubicBezTo>
                      <a:pt x="2481961" y="371061"/>
                      <a:pt x="2481961" y="365481"/>
                      <a:pt x="2480101" y="359901"/>
                    </a:cubicBezTo>
                    <a:cubicBezTo>
                      <a:pt x="2479171" y="356181"/>
                      <a:pt x="2477311" y="352461"/>
                      <a:pt x="2474521" y="350601"/>
                    </a:cubicBezTo>
                    <a:cubicBezTo>
                      <a:pt x="2471731" y="347811"/>
                      <a:pt x="2468012" y="345952"/>
                      <a:pt x="2462431" y="345022"/>
                    </a:cubicBezTo>
                    <a:cubicBezTo>
                      <a:pt x="2462431" y="345022"/>
                      <a:pt x="2461501" y="345022"/>
                      <a:pt x="2461501" y="345022"/>
                    </a:cubicBezTo>
                    <a:cubicBezTo>
                      <a:pt x="2457781" y="345022"/>
                      <a:pt x="2454062" y="346882"/>
                      <a:pt x="2452201" y="347811"/>
                    </a:cubicBezTo>
                    <a:cubicBezTo>
                      <a:pt x="2448481" y="349671"/>
                      <a:pt x="2445692" y="352461"/>
                      <a:pt x="2442902" y="355251"/>
                    </a:cubicBezTo>
                    <a:cubicBezTo>
                      <a:pt x="2436392" y="361761"/>
                      <a:pt x="2431742" y="368271"/>
                      <a:pt x="2427092" y="375711"/>
                    </a:cubicBezTo>
                    <a:lnTo>
                      <a:pt x="2426163" y="376641"/>
                    </a:lnTo>
                    <a:cubicBezTo>
                      <a:pt x="2422443" y="381291"/>
                      <a:pt x="2419652" y="386871"/>
                      <a:pt x="2415932" y="391520"/>
                    </a:cubicBezTo>
                    <a:cubicBezTo>
                      <a:pt x="2416863" y="385011"/>
                      <a:pt x="2416863" y="379431"/>
                      <a:pt x="2417793" y="373851"/>
                    </a:cubicBezTo>
                    <a:cubicBezTo>
                      <a:pt x="2418722" y="347811"/>
                      <a:pt x="2414073" y="329212"/>
                      <a:pt x="2403843" y="315262"/>
                    </a:cubicBezTo>
                    <a:cubicBezTo>
                      <a:pt x="2401982" y="312472"/>
                      <a:pt x="2400123" y="310612"/>
                      <a:pt x="2396403" y="309682"/>
                    </a:cubicBezTo>
                    <a:cubicBezTo>
                      <a:pt x="2395473" y="309682"/>
                      <a:pt x="2394543" y="309682"/>
                      <a:pt x="2393613" y="309682"/>
                    </a:cubicBezTo>
                    <a:cubicBezTo>
                      <a:pt x="2391753" y="309682"/>
                      <a:pt x="2389893" y="310612"/>
                      <a:pt x="2388033" y="311542"/>
                    </a:cubicBezTo>
                    <a:cubicBezTo>
                      <a:pt x="2385243" y="313402"/>
                      <a:pt x="2383383" y="315262"/>
                      <a:pt x="2382453" y="318982"/>
                    </a:cubicBezTo>
                    <a:cubicBezTo>
                      <a:pt x="2380594" y="319912"/>
                      <a:pt x="2379664" y="320842"/>
                      <a:pt x="2378733" y="322702"/>
                    </a:cubicBezTo>
                    <a:cubicBezTo>
                      <a:pt x="2375014" y="325492"/>
                      <a:pt x="2372224" y="329212"/>
                      <a:pt x="2368503" y="333862"/>
                    </a:cubicBezTo>
                    <a:cubicBezTo>
                      <a:pt x="2361994" y="342232"/>
                      <a:pt x="2356414" y="352461"/>
                      <a:pt x="2350834" y="359901"/>
                    </a:cubicBezTo>
                    <a:cubicBezTo>
                      <a:pt x="2345254" y="369201"/>
                      <a:pt x="2340604" y="377571"/>
                      <a:pt x="2336884" y="386871"/>
                    </a:cubicBezTo>
                    <a:cubicBezTo>
                      <a:pt x="2334095" y="392450"/>
                      <a:pt x="2332234" y="398960"/>
                      <a:pt x="2330375" y="404540"/>
                    </a:cubicBezTo>
                    <a:cubicBezTo>
                      <a:pt x="2328515" y="394310"/>
                      <a:pt x="2325725" y="385011"/>
                      <a:pt x="2323865" y="376641"/>
                    </a:cubicBezTo>
                    <a:cubicBezTo>
                      <a:pt x="2321075" y="368271"/>
                      <a:pt x="2318284" y="358971"/>
                      <a:pt x="2314565" y="349671"/>
                    </a:cubicBezTo>
                    <a:cubicBezTo>
                      <a:pt x="2310845" y="341302"/>
                      <a:pt x="2305266" y="335722"/>
                      <a:pt x="2299685" y="331072"/>
                    </a:cubicBezTo>
                    <a:cubicBezTo>
                      <a:pt x="2296896" y="329212"/>
                      <a:pt x="2292246" y="327352"/>
                      <a:pt x="2287596" y="327352"/>
                    </a:cubicBezTo>
                    <a:cubicBezTo>
                      <a:pt x="2284805" y="327352"/>
                      <a:pt x="2282946" y="327352"/>
                      <a:pt x="2281085" y="328282"/>
                    </a:cubicBezTo>
                    <a:cubicBezTo>
                      <a:pt x="2277366" y="329212"/>
                      <a:pt x="2275506" y="331072"/>
                      <a:pt x="2271786" y="333862"/>
                    </a:cubicBezTo>
                    <a:cubicBezTo>
                      <a:pt x="2268996" y="336652"/>
                      <a:pt x="2266206" y="339442"/>
                      <a:pt x="2264346" y="342232"/>
                    </a:cubicBezTo>
                    <a:cubicBezTo>
                      <a:pt x="2262486" y="345952"/>
                      <a:pt x="2260626" y="349671"/>
                      <a:pt x="2258767" y="355251"/>
                    </a:cubicBezTo>
                    <a:cubicBezTo>
                      <a:pt x="2255976" y="365481"/>
                      <a:pt x="2255047" y="375711"/>
                      <a:pt x="2254117" y="385941"/>
                    </a:cubicBezTo>
                    <a:cubicBezTo>
                      <a:pt x="2253186" y="402680"/>
                      <a:pt x="2253186" y="420350"/>
                      <a:pt x="2255047" y="442669"/>
                    </a:cubicBezTo>
                    <a:cubicBezTo>
                      <a:pt x="2255976" y="454759"/>
                      <a:pt x="2256906" y="471499"/>
                      <a:pt x="2259697" y="488238"/>
                    </a:cubicBezTo>
                    <a:cubicBezTo>
                      <a:pt x="2260626" y="493818"/>
                      <a:pt x="2266206" y="497538"/>
                      <a:pt x="2271786" y="497538"/>
                    </a:cubicBezTo>
                    <a:cubicBezTo>
                      <a:pt x="2272716" y="497538"/>
                      <a:pt x="2273646" y="497538"/>
                      <a:pt x="2274576" y="497538"/>
                    </a:cubicBezTo>
                    <a:cubicBezTo>
                      <a:pt x="2274576" y="497538"/>
                      <a:pt x="2275506" y="497538"/>
                      <a:pt x="2275506" y="497538"/>
                    </a:cubicBezTo>
                    <a:lnTo>
                      <a:pt x="2288526" y="505908"/>
                    </a:lnTo>
                    <a:cubicBezTo>
                      <a:pt x="2299685" y="512418"/>
                      <a:pt x="2309916" y="518927"/>
                      <a:pt x="2321075" y="525437"/>
                    </a:cubicBezTo>
                    <a:cubicBezTo>
                      <a:pt x="2336884" y="534737"/>
                      <a:pt x="2353624" y="544037"/>
                      <a:pt x="2369433" y="554266"/>
                    </a:cubicBezTo>
                    <a:cubicBezTo>
                      <a:pt x="2376873" y="558916"/>
                      <a:pt x="2385243" y="563566"/>
                      <a:pt x="2392683" y="568216"/>
                    </a:cubicBezTo>
                    <a:cubicBezTo>
                      <a:pt x="2401053" y="572866"/>
                      <a:pt x="2409423" y="578446"/>
                      <a:pt x="2416863" y="583096"/>
                    </a:cubicBezTo>
                    <a:cubicBezTo>
                      <a:pt x="2424302" y="587746"/>
                      <a:pt x="2433602" y="592396"/>
                      <a:pt x="2441972" y="597975"/>
                    </a:cubicBezTo>
                    <a:cubicBezTo>
                      <a:pt x="2445692" y="599835"/>
                      <a:pt x="2450342" y="601695"/>
                      <a:pt x="2455921" y="603555"/>
                    </a:cubicBezTo>
                    <a:cubicBezTo>
                      <a:pt x="2458712" y="604485"/>
                      <a:pt x="2461501" y="605415"/>
                      <a:pt x="2464291" y="605415"/>
                    </a:cubicBezTo>
                    <a:cubicBezTo>
                      <a:pt x="2465221" y="605415"/>
                      <a:pt x="2465221" y="605415"/>
                      <a:pt x="2466151" y="605415"/>
                    </a:cubicBezTo>
                    <a:cubicBezTo>
                      <a:pt x="2468012" y="605415"/>
                      <a:pt x="2469871" y="605415"/>
                      <a:pt x="2471731" y="604485"/>
                    </a:cubicBezTo>
                    <a:cubicBezTo>
                      <a:pt x="2474521" y="604485"/>
                      <a:pt x="2477311" y="601695"/>
                      <a:pt x="2479171" y="598905"/>
                    </a:cubicBezTo>
                    <a:cubicBezTo>
                      <a:pt x="2480101" y="598905"/>
                      <a:pt x="2480101" y="598905"/>
                      <a:pt x="2481030" y="598905"/>
                    </a:cubicBezTo>
                    <a:cubicBezTo>
                      <a:pt x="2483821" y="598905"/>
                      <a:pt x="2486611" y="597975"/>
                      <a:pt x="2488471" y="596115"/>
                    </a:cubicBezTo>
                    <a:cubicBezTo>
                      <a:pt x="2497770" y="586816"/>
                      <a:pt x="2505211" y="575656"/>
                      <a:pt x="2511720" y="566356"/>
                    </a:cubicBezTo>
                    <a:cubicBezTo>
                      <a:pt x="2518229" y="556126"/>
                      <a:pt x="2524740" y="545897"/>
                      <a:pt x="2532179" y="533807"/>
                    </a:cubicBezTo>
                    <a:cubicBezTo>
                      <a:pt x="2537760" y="522647"/>
                      <a:pt x="2544269" y="511487"/>
                      <a:pt x="2548919" y="500328"/>
                    </a:cubicBezTo>
                    <a:cubicBezTo>
                      <a:pt x="2553569" y="490098"/>
                      <a:pt x="2558219" y="479868"/>
                      <a:pt x="2560078" y="469638"/>
                    </a:cubicBezTo>
                    <a:cubicBezTo>
                      <a:pt x="2561009" y="462199"/>
                      <a:pt x="2561009" y="458479"/>
                      <a:pt x="2561009" y="453829"/>
                    </a:cubicBezTo>
                    <a:close/>
                  </a:path>
                </a:pathLst>
              </a:custGeom>
              <a:solidFill>
                <a:srgbClr val="FFF6E4"/>
              </a:solidFill>
              <a:ln w="93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xmlns="" id="{9051D3F5-7C7F-2296-69CF-BA37151C96D1}"/>
                  </a:ext>
                </a:extLst>
              </p:cNvPr>
              <p:cNvSpPr/>
              <p:nvPr/>
            </p:nvSpPr>
            <p:spPr>
              <a:xfrm>
                <a:off x="8786423" y="1277032"/>
                <a:ext cx="802570" cy="1042504"/>
              </a:xfrm>
              <a:custGeom>
                <a:avLst/>
                <a:gdLst>
                  <a:gd name="connsiteX0" fmla="*/ 133917 w 802570"/>
                  <a:gd name="connsiteY0" fmla="*/ 0 h 1042504"/>
                  <a:gd name="connsiteX1" fmla="*/ 79978 w 802570"/>
                  <a:gd name="connsiteY1" fmla="*/ 14880 h 1042504"/>
                  <a:gd name="connsiteX2" fmla="*/ 32549 w 802570"/>
                  <a:gd name="connsiteY2" fmla="*/ 71608 h 1042504"/>
                  <a:gd name="connsiteX3" fmla="*/ 9300 w 802570"/>
                  <a:gd name="connsiteY3" fmla="*/ 152516 h 1042504"/>
                  <a:gd name="connsiteX4" fmla="*/ 930 w 802570"/>
                  <a:gd name="connsiteY4" fmla="*/ 239934 h 1042504"/>
                  <a:gd name="connsiteX5" fmla="*/ 0 w 802570"/>
                  <a:gd name="connsiteY5" fmla="*/ 313402 h 1042504"/>
                  <a:gd name="connsiteX6" fmla="*/ 930 w 802570"/>
                  <a:gd name="connsiteY6" fmla="*/ 358971 h 1042504"/>
                  <a:gd name="connsiteX7" fmla="*/ 1860 w 802570"/>
                  <a:gd name="connsiteY7" fmla="*/ 434299 h 1042504"/>
                  <a:gd name="connsiteX8" fmla="*/ 14880 w 802570"/>
                  <a:gd name="connsiteY8" fmla="*/ 730032 h 1042504"/>
                  <a:gd name="connsiteX9" fmla="*/ 61379 w 802570"/>
                  <a:gd name="connsiteY9" fmla="*/ 1025765 h 1042504"/>
                  <a:gd name="connsiteX10" fmla="*/ 77188 w 802570"/>
                  <a:gd name="connsiteY10" fmla="*/ 1037855 h 1042504"/>
                  <a:gd name="connsiteX11" fmla="*/ 80908 w 802570"/>
                  <a:gd name="connsiteY11" fmla="*/ 1037855 h 1042504"/>
                  <a:gd name="connsiteX12" fmla="*/ 81838 w 802570"/>
                  <a:gd name="connsiteY12" fmla="*/ 1037855 h 1042504"/>
                  <a:gd name="connsiteX13" fmla="*/ 93928 w 802570"/>
                  <a:gd name="connsiteY13" fmla="*/ 1042504 h 1042504"/>
                  <a:gd name="connsiteX14" fmla="*/ 106947 w 802570"/>
                  <a:gd name="connsiteY14" fmla="*/ 1036925 h 1042504"/>
                  <a:gd name="connsiteX15" fmla="*/ 109737 w 802570"/>
                  <a:gd name="connsiteY15" fmla="*/ 1034135 h 1042504"/>
                  <a:gd name="connsiteX16" fmla="*/ 134847 w 802570"/>
                  <a:gd name="connsiteY16" fmla="*/ 1014605 h 1042504"/>
                  <a:gd name="connsiteX17" fmla="*/ 151586 w 802570"/>
                  <a:gd name="connsiteY17" fmla="*/ 1001586 h 1042504"/>
                  <a:gd name="connsiteX18" fmla="*/ 348741 w 802570"/>
                  <a:gd name="connsiteY18" fmla="*/ 893708 h 1042504"/>
                  <a:gd name="connsiteX19" fmla="*/ 349672 w 802570"/>
                  <a:gd name="connsiteY19" fmla="*/ 893708 h 1042504"/>
                  <a:gd name="connsiteX20" fmla="*/ 350602 w 802570"/>
                  <a:gd name="connsiteY20" fmla="*/ 893708 h 1042504"/>
                  <a:gd name="connsiteX21" fmla="*/ 571006 w 802570"/>
                  <a:gd name="connsiteY21" fmla="*/ 837909 h 1042504"/>
                  <a:gd name="connsiteX22" fmla="*/ 620295 w 802570"/>
                  <a:gd name="connsiteY22" fmla="*/ 834190 h 1042504"/>
                  <a:gd name="connsiteX23" fmla="*/ 624015 w 802570"/>
                  <a:gd name="connsiteY23" fmla="*/ 834190 h 1042504"/>
                  <a:gd name="connsiteX24" fmla="*/ 654704 w 802570"/>
                  <a:gd name="connsiteY24" fmla="*/ 836050 h 1042504"/>
                  <a:gd name="connsiteX25" fmla="*/ 664004 w 802570"/>
                  <a:gd name="connsiteY25" fmla="*/ 836980 h 1042504"/>
                  <a:gd name="connsiteX26" fmla="*/ 712363 w 802570"/>
                  <a:gd name="connsiteY26" fmla="*/ 838840 h 1042504"/>
                  <a:gd name="connsiteX27" fmla="*/ 759791 w 802570"/>
                  <a:gd name="connsiteY27" fmla="*/ 834190 h 1042504"/>
                  <a:gd name="connsiteX28" fmla="*/ 779321 w 802570"/>
                  <a:gd name="connsiteY28" fmla="*/ 826750 h 1042504"/>
                  <a:gd name="connsiteX29" fmla="*/ 796061 w 802570"/>
                  <a:gd name="connsiteY29" fmla="*/ 811870 h 1042504"/>
                  <a:gd name="connsiteX30" fmla="*/ 802570 w 802570"/>
                  <a:gd name="connsiteY30" fmla="*/ 788621 h 1042504"/>
                  <a:gd name="connsiteX31" fmla="*/ 801640 w 802570"/>
                  <a:gd name="connsiteY31" fmla="*/ 776531 h 1042504"/>
                  <a:gd name="connsiteX32" fmla="*/ 801640 w 802570"/>
                  <a:gd name="connsiteY32" fmla="*/ 774671 h 1042504"/>
                  <a:gd name="connsiteX33" fmla="*/ 797920 w 802570"/>
                  <a:gd name="connsiteY33" fmla="*/ 760721 h 1042504"/>
                  <a:gd name="connsiteX34" fmla="*/ 772811 w 802570"/>
                  <a:gd name="connsiteY34" fmla="*/ 709573 h 1042504"/>
                  <a:gd name="connsiteX35" fmla="*/ 752351 w 802570"/>
                  <a:gd name="connsiteY35" fmla="*/ 673304 h 1042504"/>
                  <a:gd name="connsiteX36" fmla="*/ 739332 w 802570"/>
                  <a:gd name="connsiteY36" fmla="*/ 650054 h 1042504"/>
                  <a:gd name="connsiteX37" fmla="*/ 571006 w 802570"/>
                  <a:gd name="connsiteY37" fmla="*/ 388731 h 1042504"/>
                  <a:gd name="connsiteX38" fmla="*/ 473359 w 802570"/>
                  <a:gd name="connsiteY38" fmla="*/ 265973 h 1042504"/>
                  <a:gd name="connsiteX39" fmla="*/ 368271 w 802570"/>
                  <a:gd name="connsiteY39" fmla="*/ 149726 h 1042504"/>
                  <a:gd name="connsiteX40" fmla="*/ 274343 w 802570"/>
                  <a:gd name="connsiteY40" fmla="*/ 63238 h 1042504"/>
                  <a:gd name="connsiteX41" fmla="*/ 218545 w 802570"/>
                  <a:gd name="connsiteY41" fmla="*/ 26039 h 1042504"/>
                  <a:gd name="connsiteX42" fmla="*/ 160886 w 802570"/>
                  <a:gd name="connsiteY42" fmla="*/ 3720 h 1042504"/>
                  <a:gd name="connsiteX43" fmla="*/ 133917 w 802570"/>
                  <a:gd name="connsiteY43" fmla="*/ 0 h 1042504"/>
                  <a:gd name="connsiteX44" fmla="*/ 133917 w 802570"/>
                  <a:gd name="connsiteY44" fmla="*/ 0 h 1042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802570" h="1042504">
                    <a:moveTo>
                      <a:pt x="133917" y="0"/>
                    </a:moveTo>
                    <a:cubicBezTo>
                      <a:pt x="113457" y="0"/>
                      <a:pt x="94858" y="4650"/>
                      <a:pt x="79978" y="14880"/>
                    </a:cubicBezTo>
                    <a:cubicBezTo>
                      <a:pt x="60449" y="26969"/>
                      <a:pt x="44639" y="46499"/>
                      <a:pt x="32549" y="71608"/>
                    </a:cubicBezTo>
                    <a:cubicBezTo>
                      <a:pt x="22320" y="94858"/>
                      <a:pt x="14880" y="119967"/>
                      <a:pt x="9300" y="152516"/>
                    </a:cubicBezTo>
                    <a:cubicBezTo>
                      <a:pt x="4650" y="178556"/>
                      <a:pt x="1860" y="207385"/>
                      <a:pt x="930" y="239934"/>
                    </a:cubicBezTo>
                    <a:cubicBezTo>
                      <a:pt x="0" y="265044"/>
                      <a:pt x="0" y="290153"/>
                      <a:pt x="0" y="313402"/>
                    </a:cubicBezTo>
                    <a:lnTo>
                      <a:pt x="930" y="358971"/>
                    </a:lnTo>
                    <a:cubicBezTo>
                      <a:pt x="930" y="384081"/>
                      <a:pt x="1860" y="409190"/>
                      <a:pt x="1860" y="434299"/>
                    </a:cubicBezTo>
                    <a:cubicBezTo>
                      <a:pt x="2790" y="516137"/>
                      <a:pt x="5580" y="623085"/>
                      <a:pt x="14880" y="730032"/>
                    </a:cubicBezTo>
                    <a:cubicBezTo>
                      <a:pt x="24180" y="836980"/>
                      <a:pt x="39059" y="933697"/>
                      <a:pt x="61379" y="1025765"/>
                    </a:cubicBezTo>
                    <a:cubicBezTo>
                      <a:pt x="63238" y="1033205"/>
                      <a:pt x="69748" y="1037855"/>
                      <a:pt x="77188" y="1037855"/>
                    </a:cubicBezTo>
                    <a:cubicBezTo>
                      <a:pt x="78118" y="1037855"/>
                      <a:pt x="79978" y="1037855"/>
                      <a:pt x="80908" y="1037855"/>
                    </a:cubicBezTo>
                    <a:lnTo>
                      <a:pt x="81838" y="1037855"/>
                    </a:lnTo>
                    <a:cubicBezTo>
                      <a:pt x="85558" y="1040645"/>
                      <a:pt x="89278" y="1042504"/>
                      <a:pt x="93928" y="1042504"/>
                    </a:cubicBezTo>
                    <a:cubicBezTo>
                      <a:pt x="98578" y="1042504"/>
                      <a:pt x="103228" y="1040645"/>
                      <a:pt x="106947" y="1036925"/>
                    </a:cubicBezTo>
                    <a:lnTo>
                      <a:pt x="109737" y="1034135"/>
                    </a:lnTo>
                    <a:cubicBezTo>
                      <a:pt x="118107" y="1027625"/>
                      <a:pt x="126477" y="1021115"/>
                      <a:pt x="134847" y="1014605"/>
                    </a:cubicBezTo>
                    <a:cubicBezTo>
                      <a:pt x="140427" y="1009955"/>
                      <a:pt x="146007" y="1006235"/>
                      <a:pt x="151586" y="1001586"/>
                    </a:cubicBezTo>
                    <a:cubicBezTo>
                      <a:pt x="209245" y="958807"/>
                      <a:pt x="275274" y="922537"/>
                      <a:pt x="348741" y="893708"/>
                    </a:cubicBezTo>
                    <a:lnTo>
                      <a:pt x="349672" y="893708"/>
                    </a:lnTo>
                    <a:lnTo>
                      <a:pt x="350602" y="893708"/>
                    </a:lnTo>
                    <a:cubicBezTo>
                      <a:pt x="425929" y="864879"/>
                      <a:pt x="500328" y="845349"/>
                      <a:pt x="571006" y="837909"/>
                    </a:cubicBezTo>
                    <a:cubicBezTo>
                      <a:pt x="586816" y="836050"/>
                      <a:pt x="603555" y="834190"/>
                      <a:pt x="620295" y="834190"/>
                    </a:cubicBezTo>
                    <a:lnTo>
                      <a:pt x="624015" y="834190"/>
                    </a:lnTo>
                    <a:cubicBezTo>
                      <a:pt x="634245" y="834190"/>
                      <a:pt x="644474" y="835120"/>
                      <a:pt x="654704" y="836050"/>
                    </a:cubicBezTo>
                    <a:lnTo>
                      <a:pt x="664004" y="836980"/>
                    </a:lnTo>
                    <a:cubicBezTo>
                      <a:pt x="677954" y="837909"/>
                      <a:pt x="695623" y="838840"/>
                      <a:pt x="712363" y="838840"/>
                    </a:cubicBezTo>
                    <a:cubicBezTo>
                      <a:pt x="731892" y="838840"/>
                      <a:pt x="746772" y="836980"/>
                      <a:pt x="759791" y="834190"/>
                    </a:cubicBezTo>
                    <a:cubicBezTo>
                      <a:pt x="766301" y="832330"/>
                      <a:pt x="772811" y="829540"/>
                      <a:pt x="779321" y="826750"/>
                    </a:cubicBezTo>
                    <a:cubicBezTo>
                      <a:pt x="785831" y="823030"/>
                      <a:pt x="790481" y="818380"/>
                      <a:pt x="796061" y="811870"/>
                    </a:cubicBezTo>
                    <a:cubicBezTo>
                      <a:pt x="799781" y="806290"/>
                      <a:pt x="802570" y="798850"/>
                      <a:pt x="802570" y="788621"/>
                    </a:cubicBezTo>
                    <a:cubicBezTo>
                      <a:pt x="802570" y="784901"/>
                      <a:pt x="802570" y="780251"/>
                      <a:pt x="801640" y="776531"/>
                    </a:cubicBezTo>
                    <a:lnTo>
                      <a:pt x="801640" y="774671"/>
                    </a:lnTo>
                    <a:cubicBezTo>
                      <a:pt x="800711" y="770021"/>
                      <a:pt x="799781" y="764441"/>
                      <a:pt x="797920" y="760721"/>
                    </a:cubicBezTo>
                    <a:cubicBezTo>
                      <a:pt x="792341" y="743052"/>
                      <a:pt x="783041" y="726312"/>
                      <a:pt x="772811" y="709573"/>
                    </a:cubicBezTo>
                    <a:cubicBezTo>
                      <a:pt x="765371" y="697483"/>
                      <a:pt x="758862" y="685393"/>
                      <a:pt x="752351" y="673304"/>
                    </a:cubicBezTo>
                    <a:cubicBezTo>
                      <a:pt x="747701" y="665864"/>
                      <a:pt x="743982" y="657494"/>
                      <a:pt x="739332" y="650054"/>
                    </a:cubicBezTo>
                    <a:cubicBezTo>
                      <a:pt x="696553" y="576586"/>
                      <a:pt x="638894" y="479868"/>
                      <a:pt x="571006" y="388731"/>
                    </a:cubicBezTo>
                    <a:cubicBezTo>
                      <a:pt x="542177" y="349671"/>
                      <a:pt x="510558" y="309682"/>
                      <a:pt x="473359" y="265973"/>
                    </a:cubicBezTo>
                    <a:cubicBezTo>
                      <a:pt x="437089" y="223195"/>
                      <a:pt x="403610" y="185065"/>
                      <a:pt x="368271" y="149726"/>
                    </a:cubicBezTo>
                    <a:cubicBezTo>
                      <a:pt x="341302" y="122757"/>
                      <a:pt x="309682" y="91138"/>
                      <a:pt x="274343" y="63238"/>
                    </a:cubicBezTo>
                    <a:cubicBezTo>
                      <a:pt x="253884" y="47429"/>
                      <a:pt x="236214" y="35339"/>
                      <a:pt x="218545" y="26039"/>
                    </a:cubicBezTo>
                    <a:cubicBezTo>
                      <a:pt x="198085" y="14880"/>
                      <a:pt x="179485" y="7440"/>
                      <a:pt x="160886" y="3720"/>
                    </a:cubicBezTo>
                    <a:cubicBezTo>
                      <a:pt x="151586" y="930"/>
                      <a:pt x="142286" y="0"/>
                      <a:pt x="133917" y="0"/>
                    </a:cubicBezTo>
                    <a:lnTo>
                      <a:pt x="133917" y="0"/>
                    </a:lnTo>
                    <a:close/>
                  </a:path>
                </a:pathLst>
              </a:custGeom>
              <a:solidFill>
                <a:srgbClr val="A5D3EF"/>
              </a:solidFill>
              <a:ln w="93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xmlns="" id="{2313D58B-3927-52F6-8B75-E73929FD089E}"/>
                  </a:ext>
                </a:extLst>
              </p:cNvPr>
              <p:cNvSpPr/>
              <p:nvPr/>
            </p:nvSpPr>
            <p:spPr>
              <a:xfrm>
                <a:off x="10246488" y="4410125"/>
                <a:ext cx="1860967" cy="1626530"/>
              </a:xfrm>
              <a:custGeom>
                <a:avLst/>
                <a:gdLst>
                  <a:gd name="connsiteX0" fmla="*/ 1859954 w 1860967"/>
                  <a:gd name="connsiteY0" fmla="*/ 561706 h 1626530"/>
                  <a:gd name="connsiteX1" fmla="*/ 1851584 w 1860967"/>
                  <a:gd name="connsiteY1" fmla="*/ 551476 h 1626530"/>
                  <a:gd name="connsiteX2" fmla="*/ 1844144 w 1860967"/>
                  <a:gd name="connsiteY2" fmla="*/ 549617 h 1626530"/>
                  <a:gd name="connsiteX3" fmla="*/ 1839494 w 1860967"/>
                  <a:gd name="connsiteY3" fmla="*/ 550547 h 1626530"/>
                  <a:gd name="connsiteX4" fmla="*/ 1838564 w 1860967"/>
                  <a:gd name="connsiteY4" fmla="*/ 550547 h 1626530"/>
                  <a:gd name="connsiteX5" fmla="*/ 1803225 w 1860967"/>
                  <a:gd name="connsiteY5" fmla="*/ 506838 h 1626530"/>
                  <a:gd name="connsiteX6" fmla="*/ 1795786 w 1860967"/>
                  <a:gd name="connsiteY6" fmla="*/ 499398 h 1626530"/>
                  <a:gd name="connsiteX7" fmla="*/ 1794856 w 1860967"/>
                  <a:gd name="connsiteY7" fmla="*/ 498468 h 1626530"/>
                  <a:gd name="connsiteX8" fmla="*/ 1793925 w 1860967"/>
                  <a:gd name="connsiteY8" fmla="*/ 497538 h 1626530"/>
                  <a:gd name="connsiteX9" fmla="*/ 1747426 w 1860967"/>
                  <a:gd name="connsiteY9" fmla="*/ 439879 h 1626530"/>
                  <a:gd name="connsiteX10" fmla="*/ 1733476 w 1860967"/>
                  <a:gd name="connsiteY10" fmla="*/ 420350 h 1626530"/>
                  <a:gd name="connsiteX11" fmla="*/ 1732547 w 1860967"/>
                  <a:gd name="connsiteY11" fmla="*/ 419420 h 1626530"/>
                  <a:gd name="connsiteX12" fmla="*/ 1729757 w 1860967"/>
                  <a:gd name="connsiteY12" fmla="*/ 415700 h 1626530"/>
                  <a:gd name="connsiteX13" fmla="*/ 1699998 w 1860967"/>
                  <a:gd name="connsiteY13" fmla="*/ 378501 h 1626530"/>
                  <a:gd name="connsiteX14" fmla="*/ 1635829 w 1860967"/>
                  <a:gd name="connsiteY14" fmla="*/ 306892 h 1626530"/>
                  <a:gd name="connsiteX15" fmla="*/ 1533531 w 1860967"/>
                  <a:gd name="connsiteY15" fmla="*/ 212965 h 1626530"/>
                  <a:gd name="connsiteX16" fmla="*/ 1506563 w 1860967"/>
                  <a:gd name="connsiteY16" fmla="*/ 184135 h 1626530"/>
                  <a:gd name="connsiteX17" fmla="*/ 1449833 w 1860967"/>
                  <a:gd name="connsiteY17" fmla="*/ 129267 h 1626530"/>
                  <a:gd name="connsiteX18" fmla="*/ 1438674 w 1860967"/>
                  <a:gd name="connsiteY18" fmla="*/ 118107 h 1626530"/>
                  <a:gd name="connsiteX19" fmla="*/ 1436815 w 1860967"/>
                  <a:gd name="connsiteY19" fmla="*/ 116247 h 1626530"/>
                  <a:gd name="connsiteX20" fmla="*/ 1392175 w 1860967"/>
                  <a:gd name="connsiteY20" fmla="*/ 73468 h 1626530"/>
                  <a:gd name="connsiteX21" fmla="*/ 1295458 w 1860967"/>
                  <a:gd name="connsiteY21" fmla="*/ 2790 h 1626530"/>
                  <a:gd name="connsiteX22" fmla="*/ 1286158 w 1860967"/>
                  <a:gd name="connsiteY22" fmla="*/ 0 h 1626530"/>
                  <a:gd name="connsiteX23" fmla="*/ 1267558 w 1860967"/>
                  <a:gd name="connsiteY23" fmla="*/ 11160 h 1626530"/>
                  <a:gd name="connsiteX24" fmla="*/ 1265699 w 1860967"/>
                  <a:gd name="connsiteY24" fmla="*/ 15810 h 1626530"/>
                  <a:gd name="connsiteX25" fmla="*/ 1255469 w 1860967"/>
                  <a:gd name="connsiteY25" fmla="*/ 22319 h 1626530"/>
                  <a:gd name="connsiteX26" fmla="*/ 1249888 w 1860967"/>
                  <a:gd name="connsiteY26" fmla="*/ 26039 h 1626530"/>
                  <a:gd name="connsiteX27" fmla="*/ 1194090 w 1860967"/>
                  <a:gd name="connsiteY27" fmla="*/ 89278 h 1626530"/>
                  <a:gd name="connsiteX28" fmla="*/ 1167121 w 1860967"/>
                  <a:gd name="connsiteY28" fmla="*/ 121827 h 1626530"/>
                  <a:gd name="connsiteX29" fmla="*/ 1165261 w 1860967"/>
                  <a:gd name="connsiteY29" fmla="*/ 123687 h 1626530"/>
                  <a:gd name="connsiteX30" fmla="*/ 1148522 w 1860967"/>
                  <a:gd name="connsiteY30" fmla="*/ 146007 h 1626530"/>
                  <a:gd name="connsiteX31" fmla="*/ 1137361 w 1860967"/>
                  <a:gd name="connsiteY31" fmla="*/ 159026 h 1626530"/>
                  <a:gd name="connsiteX32" fmla="*/ 1117832 w 1860967"/>
                  <a:gd name="connsiteY32" fmla="*/ 185995 h 1626530"/>
                  <a:gd name="connsiteX33" fmla="*/ 1116902 w 1860967"/>
                  <a:gd name="connsiteY33" fmla="*/ 186925 h 1626530"/>
                  <a:gd name="connsiteX34" fmla="*/ 1109462 w 1860967"/>
                  <a:gd name="connsiteY34" fmla="*/ 193435 h 1626530"/>
                  <a:gd name="connsiteX35" fmla="*/ 1108532 w 1860967"/>
                  <a:gd name="connsiteY35" fmla="*/ 194365 h 1626530"/>
                  <a:gd name="connsiteX36" fmla="*/ 1109462 w 1860967"/>
                  <a:gd name="connsiteY36" fmla="*/ 194365 h 1626530"/>
                  <a:gd name="connsiteX37" fmla="*/ 1107603 w 1860967"/>
                  <a:gd name="connsiteY37" fmla="*/ 195295 h 1626530"/>
                  <a:gd name="connsiteX38" fmla="*/ 871388 w 1860967"/>
                  <a:gd name="connsiteY38" fmla="*/ 371061 h 1626530"/>
                  <a:gd name="connsiteX39" fmla="*/ 605415 w 1860967"/>
                  <a:gd name="connsiteY39" fmla="*/ 537527 h 1626530"/>
                  <a:gd name="connsiteX40" fmla="*/ 385010 w 1860967"/>
                  <a:gd name="connsiteY40" fmla="*/ 663074 h 1626530"/>
                  <a:gd name="connsiteX41" fmla="*/ 381291 w 1860967"/>
                  <a:gd name="connsiteY41" fmla="*/ 664934 h 1626530"/>
                  <a:gd name="connsiteX42" fmla="*/ 163676 w 1860967"/>
                  <a:gd name="connsiteY42" fmla="*/ 778391 h 1626530"/>
                  <a:gd name="connsiteX43" fmla="*/ 162746 w 1860967"/>
                  <a:gd name="connsiteY43" fmla="*/ 778391 h 1626530"/>
                  <a:gd name="connsiteX44" fmla="*/ 162746 w 1860967"/>
                  <a:gd name="connsiteY44" fmla="*/ 778391 h 1626530"/>
                  <a:gd name="connsiteX45" fmla="*/ 161815 w 1860967"/>
                  <a:gd name="connsiteY45" fmla="*/ 779321 h 1626530"/>
                  <a:gd name="connsiteX46" fmla="*/ 160885 w 1860967"/>
                  <a:gd name="connsiteY46" fmla="*/ 780251 h 1626530"/>
                  <a:gd name="connsiteX47" fmla="*/ 14879 w 1860967"/>
                  <a:gd name="connsiteY47" fmla="*/ 836980 h 1626530"/>
                  <a:gd name="connsiteX48" fmla="*/ 2789 w 1860967"/>
                  <a:gd name="connsiteY48" fmla="*/ 850929 h 1626530"/>
                  <a:gd name="connsiteX49" fmla="*/ 0 w 1860967"/>
                  <a:gd name="connsiteY49" fmla="*/ 860229 h 1626530"/>
                  <a:gd name="connsiteX50" fmla="*/ 930 w 1860967"/>
                  <a:gd name="connsiteY50" fmla="*/ 878828 h 1626530"/>
                  <a:gd name="connsiteX51" fmla="*/ 3719 w 1860967"/>
                  <a:gd name="connsiteY51" fmla="*/ 894638 h 1626530"/>
                  <a:gd name="connsiteX52" fmla="*/ 4650 w 1860967"/>
                  <a:gd name="connsiteY52" fmla="*/ 898358 h 1626530"/>
                  <a:gd name="connsiteX53" fmla="*/ 12089 w 1860967"/>
                  <a:gd name="connsiteY53" fmla="*/ 935557 h 1626530"/>
                  <a:gd name="connsiteX54" fmla="*/ 28829 w 1860967"/>
                  <a:gd name="connsiteY54" fmla="*/ 1007165 h 1626530"/>
                  <a:gd name="connsiteX55" fmla="*/ 74398 w 1860967"/>
                  <a:gd name="connsiteY55" fmla="*/ 1151312 h 1626530"/>
                  <a:gd name="connsiteX56" fmla="*/ 192505 w 1860967"/>
                  <a:gd name="connsiteY56" fmla="*/ 1434955 h 1626530"/>
                  <a:gd name="connsiteX57" fmla="*/ 270623 w 1860967"/>
                  <a:gd name="connsiteY57" fmla="*/ 1600491 h 1626530"/>
                  <a:gd name="connsiteX58" fmla="*/ 278062 w 1860967"/>
                  <a:gd name="connsiteY58" fmla="*/ 1617231 h 1626530"/>
                  <a:gd name="connsiteX59" fmla="*/ 288293 w 1860967"/>
                  <a:gd name="connsiteY59" fmla="*/ 1624670 h 1626530"/>
                  <a:gd name="connsiteX60" fmla="*/ 292012 w 1860967"/>
                  <a:gd name="connsiteY60" fmla="*/ 1624670 h 1626530"/>
                  <a:gd name="connsiteX61" fmla="*/ 300382 w 1860967"/>
                  <a:gd name="connsiteY61" fmla="*/ 1621881 h 1626530"/>
                  <a:gd name="connsiteX62" fmla="*/ 305032 w 1860967"/>
                  <a:gd name="connsiteY62" fmla="*/ 1618160 h 1626530"/>
                  <a:gd name="connsiteX63" fmla="*/ 310611 w 1860967"/>
                  <a:gd name="connsiteY63" fmla="*/ 1620020 h 1626530"/>
                  <a:gd name="connsiteX64" fmla="*/ 331072 w 1860967"/>
                  <a:gd name="connsiteY64" fmla="*/ 1623740 h 1626530"/>
                  <a:gd name="connsiteX65" fmla="*/ 369200 w 1860967"/>
                  <a:gd name="connsiteY65" fmla="*/ 1626530 h 1626530"/>
                  <a:gd name="connsiteX66" fmla="*/ 371991 w 1860967"/>
                  <a:gd name="connsiteY66" fmla="*/ 1626530 h 1626530"/>
                  <a:gd name="connsiteX67" fmla="*/ 451969 w 1860967"/>
                  <a:gd name="connsiteY67" fmla="*/ 1615371 h 1626530"/>
                  <a:gd name="connsiteX68" fmla="*/ 526367 w 1860967"/>
                  <a:gd name="connsiteY68" fmla="*/ 1589331 h 1626530"/>
                  <a:gd name="connsiteX69" fmla="*/ 548687 w 1860967"/>
                  <a:gd name="connsiteY69" fmla="*/ 1579101 h 1626530"/>
                  <a:gd name="connsiteX70" fmla="*/ 556126 w 1860967"/>
                  <a:gd name="connsiteY70" fmla="*/ 1580032 h 1626530"/>
                  <a:gd name="connsiteX71" fmla="*/ 581236 w 1860967"/>
                  <a:gd name="connsiteY71" fmla="*/ 1570732 h 1626530"/>
                  <a:gd name="connsiteX72" fmla="*/ 624014 w 1860967"/>
                  <a:gd name="connsiteY72" fmla="*/ 1556782 h 1626530"/>
                  <a:gd name="connsiteX73" fmla="*/ 674233 w 1860967"/>
                  <a:gd name="connsiteY73" fmla="*/ 1533533 h 1626530"/>
                  <a:gd name="connsiteX74" fmla="*/ 719801 w 1860967"/>
                  <a:gd name="connsiteY74" fmla="*/ 1506563 h 1626530"/>
                  <a:gd name="connsiteX75" fmla="*/ 730962 w 1860967"/>
                  <a:gd name="connsiteY75" fmla="*/ 1498193 h 1626530"/>
                  <a:gd name="connsiteX76" fmla="*/ 736541 w 1860967"/>
                  <a:gd name="connsiteY76" fmla="*/ 1494474 h 1626530"/>
                  <a:gd name="connsiteX77" fmla="*/ 741191 w 1860967"/>
                  <a:gd name="connsiteY77" fmla="*/ 1489824 h 1626530"/>
                  <a:gd name="connsiteX78" fmla="*/ 742121 w 1860967"/>
                  <a:gd name="connsiteY78" fmla="*/ 1487964 h 1626530"/>
                  <a:gd name="connsiteX79" fmla="*/ 757000 w 1860967"/>
                  <a:gd name="connsiteY79" fmla="*/ 1480524 h 1626530"/>
                  <a:gd name="connsiteX80" fmla="*/ 780250 w 1860967"/>
                  <a:gd name="connsiteY80" fmla="*/ 1468434 h 1626530"/>
                  <a:gd name="connsiteX81" fmla="*/ 783040 w 1860967"/>
                  <a:gd name="connsiteY81" fmla="*/ 1460994 h 1626530"/>
                  <a:gd name="connsiteX82" fmla="*/ 783040 w 1860967"/>
                  <a:gd name="connsiteY82" fmla="*/ 1460064 h 1626530"/>
                  <a:gd name="connsiteX83" fmla="*/ 814660 w 1860967"/>
                  <a:gd name="connsiteY83" fmla="*/ 1441465 h 1626530"/>
                  <a:gd name="connsiteX84" fmla="*/ 828609 w 1860967"/>
                  <a:gd name="connsiteY84" fmla="*/ 1432165 h 1626530"/>
                  <a:gd name="connsiteX85" fmla="*/ 830469 w 1860967"/>
                  <a:gd name="connsiteY85" fmla="*/ 1431235 h 1626530"/>
                  <a:gd name="connsiteX86" fmla="*/ 844419 w 1860967"/>
                  <a:gd name="connsiteY86" fmla="*/ 1421935 h 1626530"/>
                  <a:gd name="connsiteX87" fmla="*/ 848139 w 1860967"/>
                  <a:gd name="connsiteY87" fmla="*/ 1419145 h 1626530"/>
                  <a:gd name="connsiteX88" fmla="*/ 870458 w 1860967"/>
                  <a:gd name="connsiteY88" fmla="*/ 1405195 h 1626530"/>
                  <a:gd name="connsiteX89" fmla="*/ 908587 w 1860967"/>
                  <a:gd name="connsiteY89" fmla="*/ 1373576 h 1626530"/>
                  <a:gd name="connsiteX90" fmla="*/ 911378 w 1860967"/>
                  <a:gd name="connsiteY90" fmla="*/ 1377296 h 1626530"/>
                  <a:gd name="connsiteX91" fmla="*/ 914167 w 1860967"/>
                  <a:gd name="connsiteY91" fmla="*/ 1380086 h 1626530"/>
                  <a:gd name="connsiteX92" fmla="*/ 922537 w 1860967"/>
                  <a:gd name="connsiteY92" fmla="*/ 1383806 h 1626530"/>
                  <a:gd name="connsiteX93" fmla="*/ 926257 w 1860967"/>
                  <a:gd name="connsiteY93" fmla="*/ 1382876 h 1626530"/>
                  <a:gd name="connsiteX94" fmla="*/ 931837 w 1860967"/>
                  <a:gd name="connsiteY94" fmla="*/ 1379156 h 1626530"/>
                  <a:gd name="connsiteX95" fmla="*/ 935557 w 1860967"/>
                  <a:gd name="connsiteY95" fmla="*/ 1369856 h 1626530"/>
                  <a:gd name="connsiteX96" fmla="*/ 933696 w 1860967"/>
                  <a:gd name="connsiteY96" fmla="*/ 1356837 h 1626530"/>
                  <a:gd name="connsiteX97" fmla="*/ 930907 w 1860967"/>
                  <a:gd name="connsiteY97" fmla="*/ 1347537 h 1626530"/>
                  <a:gd name="connsiteX98" fmla="*/ 929977 w 1860967"/>
                  <a:gd name="connsiteY98" fmla="*/ 1345677 h 1626530"/>
                  <a:gd name="connsiteX99" fmla="*/ 921607 w 1860967"/>
                  <a:gd name="connsiteY99" fmla="*/ 1323357 h 1626530"/>
                  <a:gd name="connsiteX100" fmla="*/ 920677 w 1860967"/>
                  <a:gd name="connsiteY100" fmla="*/ 1321497 h 1626530"/>
                  <a:gd name="connsiteX101" fmla="*/ 910447 w 1860967"/>
                  <a:gd name="connsiteY101" fmla="*/ 1297318 h 1626530"/>
                  <a:gd name="connsiteX102" fmla="*/ 909517 w 1860967"/>
                  <a:gd name="connsiteY102" fmla="*/ 1294528 h 1626530"/>
                  <a:gd name="connsiteX103" fmla="*/ 907657 w 1860967"/>
                  <a:gd name="connsiteY103" fmla="*/ 1290808 h 1626530"/>
                  <a:gd name="connsiteX104" fmla="*/ 901147 w 1860967"/>
                  <a:gd name="connsiteY104" fmla="*/ 1275929 h 1626530"/>
                  <a:gd name="connsiteX105" fmla="*/ 864879 w 1860967"/>
                  <a:gd name="connsiteY105" fmla="*/ 1183861 h 1626530"/>
                  <a:gd name="connsiteX106" fmla="*/ 804430 w 1860967"/>
                  <a:gd name="connsiteY106" fmla="*/ 996005 h 1626530"/>
                  <a:gd name="connsiteX107" fmla="*/ 802570 w 1860967"/>
                  <a:gd name="connsiteY107" fmla="*/ 990426 h 1626530"/>
                  <a:gd name="connsiteX108" fmla="*/ 802570 w 1860967"/>
                  <a:gd name="connsiteY108" fmla="*/ 988566 h 1626530"/>
                  <a:gd name="connsiteX109" fmla="*/ 795130 w 1860967"/>
                  <a:gd name="connsiteY109" fmla="*/ 957877 h 1626530"/>
                  <a:gd name="connsiteX110" fmla="*/ 791410 w 1860967"/>
                  <a:gd name="connsiteY110" fmla="*/ 938347 h 1626530"/>
                  <a:gd name="connsiteX111" fmla="*/ 783970 w 1860967"/>
                  <a:gd name="connsiteY111" fmla="*/ 861159 h 1626530"/>
                  <a:gd name="connsiteX112" fmla="*/ 785831 w 1860967"/>
                  <a:gd name="connsiteY112" fmla="*/ 778391 h 1626530"/>
                  <a:gd name="connsiteX113" fmla="*/ 798849 w 1860967"/>
                  <a:gd name="connsiteY113" fmla="*/ 717013 h 1626530"/>
                  <a:gd name="connsiteX114" fmla="*/ 810940 w 1860967"/>
                  <a:gd name="connsiteY114" fmla="*/ 692833 h 1626530"/>
                  <a:gd name="connsiteX115" fmla="*/ 822099 w 1860967"/>
                  <a:gd name="connsiteY115" fmla="*/ 680743 h 1626530"/>
                  <a:gd name="connsiteX116" fmla="*/ 832330 w 1860967"/>
                  <a:gd name="connsiteY116" fmla="*/ 674233 h 1626530"/>
                  <a:gd name="connsiteX117" fmla="*/ 844419 w 1860967"/>
                  <a:gd name="connsiteY117" fmla="*/ 670514 h 1626530"/>
                  <a:gd name="connsiteX118" fmla="*/ 853718 w 1860967"/>
                  <a:gd name="connsiteY118" fmla="*/ 669584 h 1626530"/>
                  <a:gd name="connsiteX119" fmla="*/ 859298 w 1860967"/>
                  <a:gd name="connsiteY119" fmla="*/ 669584 h 1626530"/>
                  <a:gd name="connsiteX120" fmla="*/ 881618 w 1860967"/>
                  <a:gd name="connsiteY120" fmla="*/ 675164 h 1626530"/>
                  <a:gd name="connsiteX121" fmla="*/ 925327 w 1860967"/>
                  <a:gd name="connsiteY121" fmla="*/ 699343 h 1626530"/>
                  <a:gd name="connsiteX122" fmla="*/ 924396 w 1860967"/>
                  <a:gd name="connsiteY122" fmla="*/ 698413 h 1626530"/>
                  <a:gd name="connsiteX123" fmla="*/ 959736 w 1860967"/>
                  <a:gd name="connsiteY123" fmla="*/ 726312 h 1626530"/>
                  <a:gd name="connsiteX124" fmla="*/ 998795 w 1860967"/>
                  <a:gd name="connsiteY124" fmla="*/ 757931 h 1626530"/>
                  <a:gd name="connsiteX125" fmla="*/ 1075053 w 1860967"/>
                  <a:gd name="connsiteY125" fmla="*/ 823960 h 1626530"/>
                  <a:gd name="connsiteX126" fmla="*/ 1089933 w 1860967"/>
                  <a:gd name="connsiteY126" fmla="*/ 836980 h 1626530"/>
                  <a:gd name="connsiteX127" fmla="*/ 1112252 w 1860967"/>
                  <a:gd name="connsiteY127" fmla="*/ 857439 h 1626530"/>
                  <a:gd name="connsiteX128" fmla="*/ 1133641 w 1860967"/>
                  <a:gd name="connsiteY128" fmla="*/ 876039 h 1626530"/>
                  <a:gd name="connsiteX129" fmla="*/ 1138291 w 1860967"/>
                  <a:gd name="connsiteY129" fmla="*/ 880689 h 1626530"/>
                  <a:gd name="connsiteX130" fmla="*/ 1147591 w 1860967"/>
                  <a:gd name="connsiteY130" fmla="*/ 889058 h 1626530"/>
                  <a:gd name="connsiteX131" fmla="*/ 1189440 w 1860967"/>
                  <a:gd name="connsiteY131" fmla="*/ 929047 h 1626530"/>
                  <a:gd name="connsiteX132" fmla="*/ 1190371 w 1860967"/>
                  <a:gd name="connsiteY132" fmla="*/ 929977 h 1626530"/>
                  <a:gd name="connsiteX133" fmla="*/ 1191301 w 1860967"/>
                  <a:gd name="connsiteY133" fmla="*/ 930907 h 1626530"/>
                  <a:gd name="connsiteX134" fmla="*/ 1206180 w 1860967"/>
                  <a:gd name="connsiteY134" fmla="*/ 945787 h 1626530"/>
                  <a:gd name="connsiteX135" fmla="*/ 1269419 w 1860967"/>
                  <a:gd name="connsiteY135" fmla="*/ 1003446 h 1626530"/>
                  <a:gd name="connsiteX136" fmla="*/ 1315918 w 1860967"/>
                  <a:gd name="connsiteY136" fmla="*/ 1035065 h 1626530"/>
                  <a:gd name="connsiteX137" fmla="*/ 1315918 w 1860967"/>
                  <a:gd name="connsiteY137" fmla="*/ 1041574 h 1626530"/>
                  <a:gd name="connsiteX138" fmla="*/ 1328936 w 1860967"/>
                  <a:gd name="connsiteY138" fmla="*/ 1056454 h 1626530"/>
                  <a:gd name="connsiteX139" fmla="*/ 1338236 w 1860967"/>
                  <a:gd name="connsiteY139" fmla="*/ 1060174 h 1626530"/>
                  <a:gd name="connsiteX140" fmla="*/ 1351256 w 1860967"/>
                  <a:gd name="connsiteY140" fmla="*/ 1062034 h 1626530"/>
                  <a:gd name="connsiteX141" fmla="*/ 1362417 w 1860967"/>
                  <a:gd name="connsiteY141" fmla="*/ 1056454 h 1626530"/>
                  <a:gd name="connsiteX142" fmla="*/ 1417284 w 1860967"/>
                  <a:gd name="connsiteY142" fmla="*/ 1042504 h 1626530"/>
                  <a:gd name="connsiteX143" fmla="*/ 1485173 w 1860967"/>
                  <a:gd name="connsiteY143" fmla="*/ 1013675 h 1626530"/>
                  <a:gd name="connsiteX144" fmla="*/ 1611650 w 1860967"/>
                  <a:gd name="connsiteY144" fmla="*/ 931837 h 1626530"/>
                  <a:gd name="connsiteX145" fmla="*/ 1725108 w 1860967"/>
                  <a:gd name="connsiteY145" fmla="*/ 820240 h 1626530"/>
                  <a:gd name="connsiteX146" fmla="*/ 1811595 w 1860967"/>
                  <a:gd name="connsiteY146" fmla="*/ 692833 h 1626530"/>
                  <a:gd name="connsiteX147" fmla="*/ 1832985 w 1860967"/>
                  <a:gd name="connsiteY147" fmla="*/ 647264 h 1626530"/>
                  <a:gd name="connsiteX148" fmla="*/ 1842285 w 1860967"/>
                  <a:gd name="connsiteY148" fmla="*/ 621225 h 1626530"/>
                  <a:gd name="connsiteX149" fmla="*/ 1846005 w 1860967"/>
                  <a:gd name="connsiteY149" fmla="*/ 602625 h 1626530"/>
                  <a:gd name="connsiteX150" fmla="*/ 1847864 w 1860967"/>
                  <a:gd name="connsiteY150" fmla="*/ 598905 h 1626530"/>
                  <a:gd name="connsiteX151" fmla="*/ 1853444 w 1860967"/>
                  <a:gd name="connsiteY151" fmla="*/ 581236 h 1626530"/>
                  <a:gd name="connsiteX152" fmla="*/ 1859023 w 1860967"/>
                  <a:gd name="connsiteY152" fmla="*/ 568216 h 1626530"/>
                  <a:gd name="connsiteX153" fmla="*/ 1859954 w 1860967"/>
                  <a:gd name="connsiteY153" fmla="*/ 561706 h 1626530"/>
                  <a:gd name="connsiteX154" fmla="*/ 1142941 w 1860967"/>
                  <a:gd name="connsiteY154" fmla="*/ 169256 h 1626530"/>
                  <a:gd name="connsiteX155" fmla="*/ 1135502 w 1860967"/>
                  <a:gd name="connsiteY155" fmla="*/ 175766 h 1626530"/>
                  <a:gd name="connsiteX156" fmla="*/ 1145731 w 1860967"/>
                  <a:gd name="connsiteY156" fmla="*/ 162746 h 1626530"/>
                  <a:gd name="connsiteX157" fmla="*/ 1145731 w 1860967"/>
                  <a:gd name="connsiteY157" fmla="*/ 166466 h 1626530"/>
                  <a:gd name="connsiteX158" fmla="*/ 1142941 w 1860967"/>
                  <a:gd name="connsiteY158" fmla="*/ 169256 h 1626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</a:cxnLst>
                <a:rect l="l" t="t" r="r" b="b"/>
                <a:pathLst>
                  <a:path w="1860967" h="1626530">
                    <a:moveTo>
                      <a:pt x="1859954" y="561706"/>
                    </a:moveTo>
                    <a:cubicBezTo>
                      <a:pt x="1859023" y="557056"/>
                      <a:pt x="1855304" y="554266"/>
                      <a:pt x="1851584" y="551476"/>
                    </a:cubicBezTo>
                    <a:cubicBezTo>
                      <a:pt x="1848794" y="550547"/>
                      <a:pt x="1846934" y="549617"/>
                      <a:pt x="1844144" y="549617"/>
                    </a:cubicBezTo>
                    <a:cubicBezTo>
                      <a:pt x="1842285" y="549617"/>
                      <a:pt x="1840424" y="549617"/>
                      <a:pt x="1839494" y="550547"/>
                    </a:cubicBezTo>
                    <a:lnTo>
                      <a:pt x="1838564" y="550547"/>
                    </a:lnTo>
                    <a:cubicBezTo>
                      <a:pt x="1828335" y="533807"/>
                      <a:pt x="1815315" y="518927"/>
                      <a:pt x="1803225" y="506838"/>
                    </a:cubicBezTo>
                    <a:cubicBezTo>
                      <a:pt x="1800436" y="504048"/>
                      <a:pt x="1798575" y="501258"/>
                      <a:pt x="1795786" y="499398"/>
                    </a:cubicBezTo>
                    <a:lnTo>
                      <a:pt x="1794856" y="498468"/>
                    </a:lnTo>
                    <a:lnTo>
                      <a:pt x="1793925" y="497538"/>
                    </a:lnTo>
                    <a:cubicBezTo>
                      <a:pt x="1779046" y="478008"/>
                      <a:pt x="1764166" y="459409"/>
                      <a:pt x="1747426" y="439879"/>
                    </a:cubicBezTo>
                    <a:cubicBezTo>
                      <a:pt x="1743707" y="433369"/>
                      <a:pt x="1738126" y="426859"/>
                      <a:pt x="1733476" y="420350"/>
                    </a:cubicBezTo>
                    <a:lnTo>
                      <a:pt x="1732547" y="419420"/>
                    </a:lnTo>
                    <a:lnTo>
                      <a:pt x="1729757" y="415700"/>
                    </a:lnTo>
                    <a:cubicBezTo>
                      <a:pt x="1721387" y="404540"/>
                      <a:pt x="1711158" y="392451"/>
                      <a:pt x="1699998" y="378501"/>
                    </a:cubicBezTo>
                    <a:cubicBezTo>
                      <a:pt x="1679539" y="354321"/>
                      <a:pt x="1658149" y="330142"/>
                      <a:pt x="1635829" y="306892"/>
                    </a:cubicBezTo>
                    <a:cubicBezTo>
                      <a:pt x="1600490" y="269693"/>
                      <a:pt x="1567012" y="239004"/>
                      <a:pt x="1533531" y="212965"/>
                    </a:cubicBezTo>
                    <a:cubicBezTo>
                      <a:pt x="1524232" y="203665"/>
                      <a:pt x="1515863" y="194365"/>
                      <a:pt x="1506563" y="184135"/>
                    </a:cubicBezTo>
                    <a:cubicBezTo>
                      <a:pt x="1487033" y="163676"/>
                      <a:pt x="1468433" y="146007"/>
                      <a:pt x="1449833" y="129267"/>
                    </a:cubicBezTo>
                    <a:cubicBezTo>
                      <a:pt x="1446114" y="125547"/>
                      <a:pt x="1442394" y="121827"/>
                      <a:pt x="1438674" y="118107"/>
                    </a:cubicBezTo>
                    <a:lnTo>
                      <a:pt x="1436815" y="116247"/>
                    </a:lnTo>
                    <a:cubicBezTo>
                      <a:pt x="1421934" y="101367"/>
                      <a:pt x="1407055" y="86488"/>
                      <a:pt x="1392175" y="73468"/>
                    </a:cubicBezTo>
                    <a:cubicBezTo>
                      <a:pt x="1359626" y="43709"/>
                      <a:pt x="1328007" y="20460"/>
                      <a:pt x="1295458" y="2790"/>
                    </a:cubicBezTo>
                    <a:cubicBezTo>
                      <a:pt x="1292668" y="930"/>
                      <a:pt x="1288948" y="0"/>
                      <a:pt x="1286158" y="0"/>
                    </a:cubicBezTo>
                    <a:cubicBezTo>
                      <a:pt x="1278719" y="0"/>
                      <a:pt x="1271278" y="4650"/>
                      <a:pt x="1267558" y="11160"/>
                    </a:cubicBezTo>
                    <a:cubicBezTo>
                      <a:pt x="1266628" y="13020"/>
                      <a:pt x="1266628" y="13950"/>
                      <a:pt x="1265699" y="15810"/>
                    </a:cubicBezTo>
                    <a:cubicBezTo>
                      <a:pt x="1261979" y="16739"/>
                      <a:pt x="1258258" y="18600"/>
                      <a:pt x="1255469" y="22319"/>
                    </a:cubicBezTo>
                    <a:cubicBezTo>
                      <a:pt x="1253609" y="23249"/>
                      <a:pt x="1251749" y="24179"/>
                      <a:pt x="1249888" y="26039"/>
                    </a:cubicBezTo>
                    <a:cubicBezTo>
                      <a:pt x="1230359" y="48359"/>
                      <a:pt x="1211760" y="68818"/>
                      <a:pt x="1194090" y="89278"/>
                    </a:cubicBezTo>
                    <a:cubicBezTo>
                      <a:pt x="1182931" y="102297"/>
                      <a:pt x="1174560" y="112527"/>
                      <a:pt x="1167121" y="121827"/>
                    </a:cubicBezTo>
                    <a:lnTo>
                      <a:pt x="1165261" y="123687"/>
                    </a:lnTo>
                    <a:cubicBezTo>
                      <a:pt x="1159681" y="131127"/>
                      <a:pt x="1153172" y="138567"/>
                      <a:pt x="1148522" y="146007"/>
                    </a:cubicBezTo>
                    <a:cubicBezTo>
                      <a:pt x="1144802" y="150656"/>
                      <a:pt x="1141082" y="154376"/>
                      <a:pt x="1137361" y="159026"/>
                    </a:cubicBezTo>
                    <a:cubicBezTo>
                      <a:pt x="1129922" y="168326"/>
                      <a:pt x="1123412" y="176696"/>
                      <a:pt x="1117832" y="185995"/>
                    </a:cubicBezTo>
                    <a:lnTo>
                      <a:pt x="1116902" y="186925"/>
                    </a:lnTo>
                    <a:lnTo>
                      <a:pt x="1109462" y="193435"/>
                    </a:lnTo>
                    <a:lnTo>
                      <a:pt x="1108532" y="194365"/>
                    </a:lnTo>
                    <a:lnTo>
                      <a:pt x="1109462" y="194365"/>
                    </a:lnTo>
                    <a:lnTo>
                      <a:pt x="1107603" y="195295"/>
                    </a:lnTo>
                    <a:cubicBezTo>
                      <a:pt x="1039714" y="252024"/>
                      <a:pt x="962526" y="309682"/>
                      <a:pt x="871388" y="371061"/>
                    </a:cubicBezTo>
                    <a:cubicBezTo>
                      <a:pt x="789550" y="425929"/>
                      <a:pt x="703063" y="480798"/>
                      <a:pt x="605415" y="537527"/>
                    </a:cubicBezTo>
                    <a:cubicBezTo>
                      <a:pt x="538456" y="577516"/>
                      <a:pt x="466848" y="618435"/>
                      <a:pt x="385010" y="663074"/>
                    </a:cubicBezTo>
                    <a:lnTo>
                      <a:pt x="381291" y="664934"/>
                    </a:lnTo>
                    <a:cubicBezTo>
                      <a:pt x="310611" y="703993"/>
                      <a:pt x="238074" y="743982"/>
                      <a:pt x="163676" y="778391"/>
                    </a:cubicBezTo>
                    <a:lnTo>
                      <a:pt x="162746" y="778391"/>
                    </a:lnTo>
                    <a:lnTo>
                      <a:pt x="162746" y="778391"/>
                    </a:lnTo>
                    <a:lnTo>
                      <a:pt x="161815" y="779321"/>
                    </a:lnTo>
                    <a:lnTo>
                      <a:pt x="160885" y="780251"/>
                    </a:lnTo>
                    <a:cubicBezTo>
                      <a:pt x="107877" y="804430"/>
                      <a:pt x="60449" y="823030"/>
                      <a:pt x="14879" y="836980"/>
                    </a:cubicBezTo>
                    <a:cubicBezTo>
                      <a:pt x="8369" y="838840"/>
                      <a:pt x="3719" y="844419"/>
                      <a:pt x="2789" y="850929"/>
                    </a:cubicBezTo>
                    <a:cubicBezTo>
                      <a:pt x="930" y="853719"/>
                      <a:pt x="0" y="856509"/>
                      <a:pt x="0" y="860229"/>
                    </a:cubicBezTo>
                    <a:cubicBezTo>
                      <a:pt x="0" y="866739"/>
                      <a:pt x="0" y="872319"/>
                      <a:pt x="930" y="878828"/>
                    </a:cubicBezTo>
                    <a:cubicBezTo>
                      <a:pt x="1860" y="884408"/>
                      <a:pt x="2789" y="889988"/>
                      <a:pt x="3719" y="894638"/>
                    </a:cubicBezTo>
                    <a:lnTo>
                      <a:pt x="4650" y="898358"/>
                    </a:lnTo>
                    <a:cubicBezTo>
                      <a:pt x="6509" y="911378"/>
                      <a:pt x="9300" y="924398"/>
                      <a:pt x="12089" y="935557"/>
                    </a:cubicBezTo>
                    <a:cubicBezTo>
                      <a:pt x="16739" y="958806"/>
                      <a:pt x="22319" y="982056"/>
                      <a:pt x="28829" y="1007165"/>
                    </a:cubicBezTo>
                    <a:cubicBezTo>
                      <a:pt x="40918" y="1051804"/>
                      <a:pt x="55799" y="1099233"/>
                      <a:pt x="74398" y="1151312"/>
                    </a:cubicBezTo>
                    <a:cubicBezTo>
                      <a:pt x="104157" y="1235010"/>
                      <a:pt x="141356" y="1325218"/>
                      <a:pt x="192505" y="1434955"/>
                    </a:cubicBezTo>
                    <a:cubicBezTo>
                      <a:pt x="218545" y="1490753"/>
                      <a:pt x="246444" y="1549342"/>
                      <a:pt x="270623" y="1600491"/>
                    </a:cubicBezTo>
                    <a:lnTo>
                      <a:pt x="278062" y="1617231"/>
                    </a:lnTo>
                    <a:cubicBezTo>
                      <a:pt x="279923" y="1620950"/>
                      <a:pt x="284573" y="1623740"/>
                      <a:pt x="288293" y="1624670"/>
                    </a:cubicBezTo>
                    <a:cubicBezTo>
                      <a:pt x="289223" y="1624670"/>
                      <a:pt x="291082" y="1624670"/>
                      <a:pt x="292012" y="1624670"/>
                    </a:cubicBezTo>
                    <a:cubicBezTo>
                      <a:pt x="294802" y="1624670"/>
                      <a:pt x="298522" y="1623740"/>
                      <a:pt x="300382" y="1621881"/>
                    </a:cubicBezTo>
                    <a:cubicBezTo>
                      <a:pt x="302243" y="1620950"/>
                      <a:pt x="303172" y="1620020"/>
                      <a:pt x="305032" y="1618160"/>
                    </a:cubicBezTo>
                    <a:cubicBezTo>
                      <a:pt x="306892" y="1619090"/>
                      <a:pt x="308752" y="1619090"/>
                      <a:pt x="310611" y="1620020"/>
                    </a:cubicBezTo>
                    <a:cubicBezTo>
                      <a:pt x="316192" y="1621881"/>
                      <a:pt x="322702" y="1622810"/>
                      <a:pt x="331072" y="1623740"/>
                    </a:cubicBezTo>
                    <a:cubicBezTo>
                      <a:pt x="343161" y="1625600"/>
                      <a:pt x="356181" y="1626530"/>
                      <a:pt x="369200" y="1626530"/>
                    </a:cubicBezTo>
                    <a:lnTo>
                      <a:pt x="371991" y="1626530"/>
                    </a:lnTo>
                    <a:cubicBezTo>
                      <a:pt x="396170" y="1626530"/>
                      <a:pt x="422209" y="1622810"/>
                      <a:pt x="451969" y="1615371"/>
                    </a:cubicBezTo>
                    <a:cubicBezTo>
                      <a:pt x="476148" y="1609790"/>
                      <a:pt x="501257" y="1600491"/>
                      <a:pt x="526367" y="1589331"/>
                    </a:cubicBezTo>
                    <a:cubicBezTo>
                      <a:pt x="533806" y="1585611"/>
                      <a:pt x="541246" y="1582821"/>
                      <a:pt x="548687" y="1579101"/>
                    </a:cubicBezTo>
                    <a:cubicBezTo>
                      <a:pt x="551476" y="1580032"/>
                      <a:pt x="553336" y="1580032"/>
                      <a:pt x="556126" y="1580032"/>
                    </a:cubicBezTo>
                    <a:cubicBezTo>
                      <a:pt x="564496" y="1577241"/>
                      <a:pt x="572866" y="1574451"/>
                      <a:pt x="581236" y="1570732"/>
                    </a:cubicBezTo>
                    <a:cubicBezTo>
                      <a:pt x="596115" y="1567012"/>
                      <a:pt x="610065" y="1562362"/>
                      <a:pt x="624014" y="1556782"/>
                    </a:cubicBezTo>
                    <a:cubicBezTo>
                      <a:pt x="640753" y="1550272"/>
                      <a:pt x="657493" y="1541902"/>
                      <a:pt x="674233" y="1533533"/>
                    </a:cubicBezTo>
                    <a:cubicBezTo>
                      <a:pt x="690043" y="1525163"/>
                      <a:pt x="704922" y="1516793"/>
                      <a:pt x="719801" y="1506563"/>
                    </a:cubicBezTo>
                    <a:cubicBezTo>
                      <a:pt x="723522" y="1503773"/>
                      <a:pt x="727242" y="1500983"/>
                      <a:pt x="730962" y="1498193"/>
                    </a:cubicBezTo>
                    <a:cubicBezTo>
                      <a:pt x="732821" y="1497263"/>
                      <a:pt x="734682" y="1495403"/>
                      <a:pt x="736541" y="1494474"/>
                    </a:cubicBezTo>
                    <a:cubicBezTo>
                      <a:pt x="738401" y="1493543"/>
                      <a:pt x="740262" y="1491684"/>
                      <a:pt x="741191" y="1489824"/>
                    </a:cubicBezTo>
                    <a:cubicBezTo>
                      <a:pt x="742121" y="1488893"/>
                      <a:pt x="742121" y="1488893"/>
                      <a:pt x="742121" y="1487964"/>
                    </a:cubicBezTo>
                    <a:cubicBezTo>
                      <a:pt x="746771" y="1485174"/>
                      <a:pt x="752351" y="1483314"/>
                      <a:pt x="757000" y="1480524"/>
                    </a:cubicBezTo>
                    <a:cubicBezTo>
                      <a:pt x="764441" y="1476804"/>
                      <a:pt x="772811" y="1473084"/>
                      <a:pt x="780250" y="1468434"/>
                    </a:cubicBezTo>
                    <a:cubicBezTo>
                      <a:pt x="783040" y="1466574"/>
                      <a:pt x="783970" y="1463784"/>
                      <a:pt x="783040" y="1460994"/>
                    </a:cubicBezTo>
                    <a:cubicBezTo>
                      <a:pt x="783040" y="1460994"/>
                      <a:pt x="783040" y="1460994"/>
                      <a:pt x="783040" y="1460064"/>
                    </a:cubicBezTo>
                    <a:cubicBezTo>
                      <a:pt x="794200" y="1453554"/>
                      <a:pt x="804430" y="1447975"/>
                      <a:pt x="814660" y="1441465"/>
                    </a:cubicBezTo>
                    <a:cubicBezTo>
                      <a:pt x="819310" y="1438675"/>
                      <a:pt x="823960" y="1435885"/>
                      <a:pt x="828609" y="1432165"/>
                    </a:cubicBezTo>
                    <a:lnTo>
                      <a:pt x="830469" y="1431235"/>
                    </a:lnTo>
                    <a:cubicBezTo>
                      <a:pt x="835119" y="1428445"/>
                      <a:pt x="839769" y="1424725"/>
                      <a:pt x="844419" y="1421935"/>
                    </a:cubicBezTo>
                    <a:lnTo>
                      <a:pt x="848139" y="1419145"/>
                    </a:lnTo>
                    <a:cubicBezTo>
                      <a:pt x="855579" y="1414495"/>
                      <a:pt x="863018" y="1409845"/>
                      <a:pt x="870458" y="1405195"/>
                    </a:cubicBezTo>
                    <a:cubicBezTo>
                      <a:pt x="883478" y="1396826"/>
                      <a:pt x="897428" y="1386596"/>
                      <a:pt x="908587" y="1373576"/>
                    </a:cubicBezTo>
                    <a:cubicBezTo>
                      <a:pt x="909517" y="1374506"/>
                      <a:pt x="910447" y="1376366"/>
                      <a:pt x="911378" y="1377296"/>
                    </a:cubicBezTo>
                    <a:cubicBezTo>
                      <a:pt x="912307" y="1378226"/>
                      <a:pt x="913237" y="1379156"/>
                      <a:pt x="914167" y="1380086"/>
                    </a:cubicBezTo>
                    <a:cubicBezTo>
                      <a:pt x="916027" y="1381946"/>
                      <a:pt x="919746" y="1383806"/>
                      <a:pt x="922537" y="1383806"/>
                    </a:cubicBezTo>
                    <a:cubicBezTo>
                      <a:pt x="923467" y="1383806"/>
                      <a:pt x="925327" y="1383806"/>
                      <a:pt x="926257" y="1382876"/>
                    </a:cubicBezTo>
                    <a:cubicBezTo>
                      <a:pt x="928117" y="1381946"/>
                      <a:pt x="930907" y="1381016"/>
                      <a:pt x="931837" y="1379156"/>
                    </a:cubicBezTo>
                    <a:cubicBezTo>
                      <a:pt x="933696" y="1377296"/>
                      <a:pt x="935557" y="1373576"/>
                      <a:pt x="935557" y="1369856"/>
                    </a:cubicBezTo>
                    <a:cubicBezTo>
                      <a:pt x="935557" y="1366137"/>
                      <a:pt x="934627" y="1361487"/>
                      <a:pt x="933696" y="1356837"/>
                    </a:cubicBezTo>
                    <a:cubicBezTo>
                      <a:pt x="932766" y="1353117"/>
                      <a:pt x="931837" y="1350327"/>
                      <a:pt x="930907" y="1347537"/>
                    </a:cubicBezTo>
                    <a:lnTo>
                      <a:pt x="929977" y="1345677"/>
                    </a:lnTo>
                    <a:cubicBezTo>
                      <a:pt x="927187" y="1338237"/>
                      <a:pt x="924396" y="1330797"/>
                      <a:pt x="921607" y="1323357"/>
                    </a:cubicBezTo>
                    <a:lnTo>
                      <a:pt x="920677" y="1321497"/>
                    </a:lnTo>
                    <a:cubicBezTo>
                      <a:pt x="916957" y="1313128"/>
                      <a:pt x="914167" y="1305688"/>
                      <a:pt x="910447" y="1297318"/>
                    </a:cubicBezTo>
                    <a:lnTo>
                      <a:pt x="909517" y="1294528"/>
                    </a:lnTo>
                    <a:lnTo>
                      <a:pt x="907657" y="1290808"/>
                    </a:lnTo>
                    <a:cubicBezTo>
                      <a:pt x="905797" y="1286158"/>
                      <a:pt x="903937" y="1281509"/>
                      <a:pt x="901147" y="1275929"/>
                    </a:cubicBezTo>
                    <a:cubicBezTo>
                      <a:pt x="889058" y="1248030"/>
                      <a:pt x="877898" y="1218270"/>
                      <a:pt x="864879" y="1183861"/>
                    </a:cubicBezTo>
                    <a:cubicBezTo>
                      <a:pt x="842559" y="1125272"/>
                      <a:pt x="822099" y="1062034"/>
                      <a:pt x="804430" y="996005"/>
                    </a:cubicBezTo>
                    <a:lnTo>
                      <a:pt x="802570" y="990426"/>
                    </a:lnTo>
                    <a:lnTo>
                      <a:pt x="802570" y="988566"/>
                    </a:lnTo>
                    <a:cubicBezTo>
                      <a:pt x="799780" y="978336"/>
                      <a:pt x="796990" y="968106"/>
                      <a:pt x="795130" y="957877"/>
                    </a:cubicBezTo>
                    <a:cubicBezTo>
                      <a:pt x="793270" y="951367"/>
                      <a:pt x="792340" y="944857"/>
                      <a:pt x="791410" y="938347"/>
                    </a:cubicBezTo>
                    <a:cubicBezTo>
                      <a:pt x="787690" y="914167"/>
                      <a:pt x="784900" y="889058"/>
                      <a:pt x="783970" y="861159"/>
                    </a:cubicBezTo>
                    <a:cubicBezTo>
                      <a:pt x="783040" y="831400"/>
                      <a:pt x="783040" y="804430"/>
                      <a:pt x="785831" y="778391"/>
                    </a:cubicBezTo>
                    <a:cubicBezTo>
                      <a:pt x="788620" y="754212"/>
                      <a:pt x="792340" y="734682"/>
                      <a:pt x="798849" y="717013"/>
                    </a:cubicBezTo>
                    <a:cubicBezTo>
                      <a:pt x="802570" y="707713"/>
                      <a:pt x="806290" y="699343"/>
                      <a:pt x="810940" y="692833"/>
                    </a:cubicBezTo>
                    <a:cubicBezTo>
                      <a:pt x="814660" y="688183"/>
                      <a:pt x="818380" y="684463"/>
                      <a:pt x="822099" y="680743"/>
                    </a:cubicBezTo>
                    <a:cubicBezTo>
                      <a:pt x="824889" y="677953"/>
                      <a:pt x="828609" y="676094"/>
                      <a:pt x="832330" y="674233"/>
                    </a:cubicBezTo>
                    <a:cubicBezTo>
                      <a:pt x="836049" y="672373"/>
                      <a:pt x="839769" y="671444"/>
                      <a:pt x="844419" y="670514"/>
                    </a:cubicBezTo>
                    <a:cubicBezTo>
                      <a:pt x="847209" y="670514"/>
                      <a:pt x="850929" y="669584"/>
                      <a:pt x="853718" y="669584"/>
                    </a:cubicBezTo>
                    <a:cubicBezTo>
                      <a:pt x="855579" y="669584"/>
                      <a:pt x="857438" y="669584"/>
                      <a:pt x="859298" y="669584"/>
                    </a:cubicBezTo>
                    <a:cubicBezTo>
                      <a:pt x="866738" y="670514"/>
                      <a:pt x="874179" y="672373"/>
                      <a:pt x="881618" y="675164"/>
                    </a:cubicBezTo>
                    <a:cubicBezTo>
                      <a:pt x="895567" y="680743"/>
                      <a:pt x="909517" y="688183"/>
                      <a:pt x="925327" y="699343"/>
                    </a:cubicBezTo>
                    <a:lnTo>
                      <a:pt x="924396" y="698413"/>
                    </a:lnTo>
                    <a:cubicBezTo>
                      <a:pt x="934627" y="706783"/>
                      <a:pt x="946716" y="715152"/>
                      <a:pt x="959736" y="726312"/>
                    </a:cubicBezTo>
                    <a:cubicBezTo>
                      <a:pt x="971826" y="735612"/>
                      <a:pt x="983915" y="745842"/>
                      <a:pt x="998795" y="757931"/>
                    </a:cubicBezTo>
                    <a:cubicBezTo>
                      <a:pt x="1022044" y="777461"/>
                      <a:pt x="1046224" y="797920"/>
                      <a:pt x="1075053" y="823960"/>
                    </a:cubicBezTo>
                    <a:lnTo>
                      <a:pt x="1089933" y="836980"/>
                    </a:lnTo>
                    <a:lnTo>
                      <a:pt x="1112252" y="857439"/>
                    </a:lnTo>
                    <a:cubicBezTo>
                      <a:pt x="1119692" y="863949"/>
                      <a:pt x="1126202" y="870458"/>
                      <a:pt x="1133641" y="876039"/>
                    </a:cubicBezTo>
                    <a:lnTo>
                      <a:pt x="1138291" y="880689"/>
                    </a:lnTo>
                    <a:lnTo>
                      <a:pt x="1147591" y="889058"/>
                    </a:lnTo>
                    <a:cubicBezTo>
                      <a:pt x="1161541" y="902078"/>
                      <a:pt x="1175490" y="915098"/>
                      <a:pt x="1189440" y="929047"/>
                    </a:cubicBezTo>
                    <a:lnTo>
                      <a:pt x="1190371" y="929977"/>
                    </a:lnTo>
                    <a:lnTo>
                      <a:pt x="1191301" y="930907"/>
                    </a:lnTo>
                    <a:cubicBezTo>
                      <a:pt x="1195950" y="935557"/>
                      <a:pt x="1200600" y="940207"/>
                      <a:pt x="1206180" y="945787"/>
                    </a:cubicBezTo>
                    <a:cubicBezTo>
                      <a:pt x="1225709" y="965316"/>
                      <a:pt x="1246169" y="984846"/>
                      <a:pt x="1269419" y="1003446"/>
                    </a:cubicBezTo>
                    <a:cubicBezTo>
                      <a:pt x="1286158" y="1016465"/>
                      <a:pt x="1301037" y="1026695"/>
                      <a:pt x="1315918" y="1035065"/>
                    </a:cubicBezTo>
                    <a:cubicBezTo>
                      <a:pt x="1314987" y="1036925"/>
                      <a:pt x="1314987" y="1038785"/>
                      <a:pt x="1315918" y="1041574"/>
                    </a:cubicBezTo>
                    <a:cubicBezTo>
                      <a:pt x="1317777" y="1049014"/>
                      <a:pt x="1324287" y="1053664"/>
                      <a:pt x="1328936" y="1056454"/>
                    </a:cubicBezTo>
                    <a:cubicBezTo>
                      <a:pt x="1331727" y="1058314"/>
                      <a:pt x="1335447" y="1059244"/>
                      <a:pt x="1338236" y="1060174"/>
                    </a:cubicBezTo>
                    <a:cubicBezTo>
                      <a:pt x="1342886" y="1061104"/>
                      <a:pt x="1346606" y="1062034"/>
                      <a:pt x="1351256" y="1062034"/>
                    </a:cubicBezTo>
                    <a:cubicBezTo>
                      <a:pt x="1355906" y="1062034"/>
                      <a:pt x="1359626" y="1060174"/>
                      <a:pt x="1362417" y="1056454"/>
                    </a:cubicBezTo>
                    <a:cubicBezTo>
                      <a:pt x="1381016" y="1052734"/>
                      <a:pt x="1399616" y="1048084"/>
                      <a:pt x="1417284" y="1042504"/>
                    </a:cubicBezTo>
                    <a:cubicBezTo>
                      <a:pt x="1437744" y="1035995"/>
                      <a:pt x="1460064" y="1026695"/>
                      <a:pt x="1485173" y="1013675"/>
                    </a:cubicBezTo>
                    <a:cubicBezTo>
                      <a:pt x="1528882" y="992286"/>
                      <a:pt x="1571661" y="964386"/>
                      <a:pt x="1611650" y="931837"/>
                    </a:cubicBezTo>
                    <a:cubicBezTo>
                      <a:pt x="1652569" y="899288"/>
                      <a:pt x="1690698" y="861159"/>
                      <a:pt x="1725108" y="820240"/>
                    </a:cubicBezTo>
                    <a:cubicBezTo>
                      <a:pt x="1760446" y="777461"/>
                      <a:pt x="1790206" y="735612"/>
                      <a:pt x="1811595" y="692833"/>
                    </a:cubicBezTo>
                    <a:cubicBezTo>
                      <a:pt x="1819965" y="677023"/>
                      <a:pt x="1827405" y="661214"/>
                      <a:pt x="1832985" y="647264"/>
                    </a:cubicBezTo>
                    <a:cubicBezTo>
                      <a:pt x="1836705" y="637964"/>
                      <a:pt x="1839494" y="629595"/>
                      <a:pt x="1842285" y="621225"/>
                    </a:cubicBezTo>
                    <a:cubicBezTo>
                      <a:pt x="1844144" y="615645"/>
                      <a:pt x="1845074" y="610065"/>
                      <a:pt x="1846005" y="602625"/>
                    </a:cubicBezTo>
                    <a:cubicBezTo>
                      <a:pt x="1846934" y="601695"/>
                      <a:pt x="1846934" y="599835"/>
                      <a:pt x="1847864" y="598905"/>
                    </a:cubicBezTo>
                    <a:cubicBezTo>
                      <a:pt x="1849724" y="593325"/>
                      <a:pt x="1850655" y="587746"/>
                      <a:pt x="1853444" y="581236"/>
                    </a:cubicBezTo>
                    <a:cubicBezTo>
                      <a:pt x="1855304" y="576586"/>
                      <a:pt x="1857164" y="572866"/>
                      <a:pt x="1859023" y="568216"/>
                    </a:cubicBezTo>
                    <a:cubicBezTo>
                      <a:pt x="1860884" y="570076"/>
                      <a:pt x="1861814" y="565426"/>
                      <a:pt x="1859954" y="561706"/>
                    </a:cubicBezTo>
                    <a:close/>
                    <a:moveTo>
                      <a:pt x="1142941" y="169256"/>
                    </a:moveTo>
                    <a:lnTo>
                      <a:pt x="1135502" y="175766"/>
                    </a:lnTo>
                    <a:cubicBezTo>
                      <a:pt x="1139222" y="171116"/>
                      <a:pt x="1142011" y="167396"/>
                      <a:pt x="1145731" y="162746"/>
                    </a:cubicBezTo>
                    <a:cubicBezTo>
                      <a:pt x="1145731" y="163676"/>
                      <a:pt x="1145731" y="164606"/>
                      <a:pt x="1145731" y="166466"/>
                    </a:cubicBezTo>
                    <a:lnTo>
                      <a:pt x="1142941" y="169256"/>
                    </a:lnTo>
                    <a:close/>
                  </a:path>
                </a:pathLst>
              </a:custGeom>
              <a:solidFill>
                <a:srgbClr val="8BACC2"/>
              </a:solidFill>
              <a:ln w="93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xmlns="" id="{D1F46F22-93F1-6B67-1AA9-4AB5B0786278}"/>
                  </a:ext>
                </a:extLst>
              </p:cNvPr>
              <p:cNvSpPr/>
              <p:nvPr/>
            </p:nvSpPr>
            <p:spPr>
              <a:xfrm>
                <a:off x="9087736" y="2940761"/>
                <a:ext cx="2495892" cy="2334242"/>
              </a:xfrm>
              <a:custGeom>
                <a:avLst/>
                <a:gdLst>
                  <a:gd name="connsiteX0" fmla="*/ 2489549 w 2495892"/>
                  <a:gd name="connsiteY0" fmla="*/ 1374506 h 2334242"/>
                  <a:gd name="connsiteX1" fmla="*/ 2483038 w 2495892"/>
                  <a:gd name="connsiteY1" fmla="*/ 1370786 h 2334242"/>
                  <a:gd name="connsiteX2" fmla="*/ 2475599 w 2495892"/>
                  <a:gd name="connsiteY2" fmla="*/ 1360557 h 2334242"/>
                  <a:gd name="connsiteX3" fmla="*/ 2464439 w 2495892"/>
                  <a:gd name="connsiteY3" fmla="*/ 1349397 h 2334242"/>
                  <a:gd name="connsiteX4" fmla="*/ 2460720 w 2495892"/>
                  <a:gd name="connsiteY4" fmla="*/ 1345677 h 2334242"/>
                  <a:gd name="connsiteX5" fmla="*/ 2454209 w 2495892"/>
                  <a:gd name="connsiteY5" fmla="*/ 1340097 h 2334242"/>
                  <a:gd name="connsiteX6" fmla="*/ 2447700 w 2495892"/>
                  <a:gd name="connsiteY6" fmla="*/ 1333587 h 2334242"/>
                  <a:gd name="connsiteX7" fmla="*/ 2444910 w 2495892"/>
                  <a:gd name="connsiteY7" fmla="*/ 1330797 h 2334242"/>
                  <a:gd name="connsiteX8" fmla="*/ 2406781 w 2495892"/>
                  <a:gd name="connsiteY8" fmla="*/ 1293598 h 2334242"/>
                  <a:gd name="connsiteX9" fmla="*/ 2403061 w 2495892"/>
                  <a:gd name="connsiteY9" fmla="*/ 1289879 h 2334242"/>
                  <a:gd name="connsiteX10" fmla="*/ 2360282 w 2495892"/>
                  <a:gd name="connsiteY10" fmla="*/ 1248959 h 2334242"/>
                  <a:gd name="connsiteX11" fmla="*/ 2317503 w 2495892"/>
                  <a:gd name="connsiteY11" fmla="*/ 1207110 h 2334242"/>
                  <a:gd name="connsiteX12" fmla="*/ 2149178 w 2495892"/>
                  <a:gd name="connsiteY12" fmla="*/ 1038785 h 2334242"/>
                  <a:gd name="connsiteX13" fmla="*/ 2042230 w 2495892"/>
                  <a:gd name="connsiteY13" fmla="*/ 919747 h 2334242"/>
                  <a:gd name="connsiteX14" fmla="*/ 2066409 w 2495892"/>
                  <a:gd name="connsiteY14" fmla="*/ 875109 h 2334242"/>
                  <a:gd name="connsiteX15" fmla="*/ 2130578 w 2495892"/>
                  <a:gd name="connsiteY15" fmla="*/ 730032 h 2334242"/>
                  <a:gd name="connsiteX16" fmla="*/ 2181727 w 2495892"/>
                  <a:gd name="connsiteY16" fmla="*/ 593325 h 2334242"/>
                  <a:gd name="connsiteX17" fmla="*/ 2227295 w 2495892"/>
                  <a:gd name="connsiteY17" fmla="*/ 455689 h 2334242"/>
                  <a:gd name="connsiteX18" fmla="*/ 2257984 w 2495892"/>
                  <a:gd name="connsiteY18" fmla="*/ 304103 h 2334242"/>
                  <a:gd name="connsiteX19" fmla="*/ 2250544 w 2495892"/>
                  <a:gd name="connsiteY19" fmla="*/ 155306 h 2334242"/>
                  <a:gd name="connsiteX20" fmla="*/ 2245894 w 2495892"/>
                  <a:gd name="connsiteY20" fmla="*/ 146007 h 2334242"/>
                  <a:gd name="connsiteX21" fmla="*/ 2241244 w 2495892"/>
                  <a:gd name="connsiteY21" fmla="*/ 143216 h 2334242"/>
                  <a:gd name="connsiteX22" fmla="*/ 2239385 w 2495892"/>
                  <a:gd name="connsiteY22" fmla="*/ 141357 h 2334242"/>
                  <a:gd name="connsiteX23" fmla="*/ 2181727 w 2495892"/>
                  <a:gd name="connsiteY23" fmla="*/ 104158 h 2334242"/>
                  <a:gd name="connsiteX24" fmla="*/ 2178936 w 2495892"/>
                  <a:gd name="connsiteY24" fmla="*/ 102297 h 2334242"/>
                  <a:gd name="connsiteX25" fmla="*/ 2117558 w 2495892"/>
                  <a:gd name="connsiteY25" fmla="*/ 66958 h 2334242"/>
                  <a:gd name="connsiteX26" fmla="*/ 1991081 w 2495892"/>
                  <a:gd name="connsiteY26" fmla="*/ 3720 h 2334242"/>
                  <a:gd name="connsiteX27" fmla="*/ 1990151 w 2495892"/>
                  <a:gd name="connsiteY27" fmla="*/ 2790 h 2334242"/>
                  <a:gd name="connsiteX28" fmla="*/ 1981782 w 2495892"/>
                  <a:gd name="connsiteY28" fmla="*/ 0 h 2334242"/>
                  <a:gd name="connsiteX29" fmla="*/ 1970621 w 2495892"/>
                  <a:gd name="connsiteY29" fmla="*/ 5580 h 2334242"/>
                  <a:gd name="connsiteX30" fmla="*/ 1966901 w 2495892"/>
                  <a:gd name="connsiteY30" fmla="*/ 9300 h 2334242"/>
                  <a:gd name="connsiteX31" fmla="*/ 1958532 w 2495892"/>
                  <a:gd name="connsiteY31" fmla="*/ 18600 h 2334242"/>
                  <a:gd name="connsiteX32" fmla="*/ 1950162 w 2495892"/>
                  <a:gd name="connsiteY32" fmla="*/ 28829 h 2334242"/>
                  <a:gd name="connsiteX33" fmla="*/ 1947372 w 2495892"/>
                  <a:gd name="connsiteY33" fmla="*/ 32549 h 2334242"/>
                  <a:gd name="connsiteX34" fmla="*/ 1931563 w 2495892"/>
                  <a:gd name="connsiteY34" fmla="*/ 53009 h 2334242"/>
                  <a:gd name="connsiteX35" fmla="*/ 1923193 w 2495892"/>
                  <a:gd name="connsiteY35" fmla="*/ 63238 h 2334242"/>
                  <a:gd name="connsiteX36" fmla="*/ 1875764 w 2495892"/>
                  <a:gd name="connsiteY36" fmla="*/ 122757 h 2334242"/>
                  <a:gd name="connsiteX37" fmla="*/ 1819965 w 2495892"/>
                  <a:gd name="connsiteY37" fmla="*/ 190645 h 2334242"/>
                  <a:gd name="connsiteX38" fmla="*/ 1779976 w 2495892"/>
                  <a:gd name="connsiteY38" fmla="*/ 239934 h 2334242"/>
                  <a:gd name="connsiteX39" fmla="*/ 1660940 w 2495892"/>
                  <a:gd name="connsiteY39" fmla="*/ 389660 h 2334242"/>
                  <a:gd name="connsiteX40" fmla="*/ 1600491 w 2495892"/>
                  <a:gd name="connsiteY40" fmla="*/ 466849 h 2334242"/>
                  <a:gd name="connsiteX41" fmla="*/ 1597701 w 2495892"/>
                  <a:gd name="connsiteY41" fmla="*/ 466849 h 2334242"/>
                  <a:gd name="connsiteX42" fmla="*/ 1596771 w 2495892"/>
                  <a:gd name="connsiteY42" fmla="*/ 466849 h 2334242"/>
                  <a:gd name="connsiteX43" fmla="*/ 1587471 w 2495892"/>
                  <a:gd name="connsiteY43" fmla="*/ 472428 h 2334242"/>
                  <a:gd name="connsiteX44" fmla="*/ 1579101 w 2495892"/>
                  <a:gd name="connsiteY44" fmla="*/ 480798 h 2334242"/>
                  <a:gd name="connsiteX45" fmla="*/ 1570731 w 2495892"/>
                  <a:gd name="connsiteY45" fmla="*/ 489168 h 2334242"/>
                  <a:gd name="connsiteX46" fmla="*/ 1568872 w 2495892"/>
                  <a:gd name="connsiteY46" fmla="*/ 491028 h 2334242"/>
                  <a:gd name="connsiteX47" fmla="*/ 1552132 w 2495892"/>
                  <a:gd name="connsiteY47" fmla="*/ 507768 h 2334242"/>
                  <a:gd name="connsiteX48" fmla="*/ 1520512 w 2495892"/>
                  <a:gd name="connsiteY48" fmla="*/ 549617 h 2334242"/>
                  <a:gd name="connsiteX49" fmla="*/ 1523302 w 2495892"/>
                  <a:gd name="connsiteY49" fmla="*/ 560776 h 2334242"/>
                  <a:gd name="connsiteX50" fmla="*/ 1524232 w 2495892"/>
                  <a:gd name="connsiteY50" fmla="*/ 561706 h 2334242"/>
                  <a:gd name="connsiteX51" fmla="*/ 1487963 w 2495892"/>
                  <a:gd name="connsiteY51" fmla="*/ 604485 h 2334242"/>
                  <a:gd name="connsiteX52" fmla="*/ 1477733 w 2495892"/>
                  <a:gd name="connsiteY52" fmla="*/ 600765 h 2334242"/>
                  <a:gd name="connsiteX53" fmla="*/ 1464713 w 2495892"/>
                  <a:gd name="connsiteY53" fmla="*/ 607275 h 2334242"/>
                  <a:gd name="connsiteX54" fmla="*/ 1447045 w 2495892"/>
                  <a:gd name="connsiteY54" fmla="*/ 626805 h 2334242"/>
                  <a:gd name="connsiteX55" fmla="*/ 1435884 w 2495892"/>
                  <a:gd name="connsiteY55" fmla="*/ 638894 h 2334242"/>
                  <a:gd name="connsiteX56" fmla="*/ 1409846 w 2495892"/>
                  <a:gd name="connsiteY56" fmla="*/ 666794 h 2334242"/>
                  <a:gd name="connsiteX57" fmla="*/ 1403335 w 2495892"/>
                  <a:gd name="connsiteY57" fmla="*/ 673303 h 2334242"/>
                  <a:gd name="connsiteX58" fmla="*/ 1337307 w 2495892"/>
                  <a:gd name="connsiteY58" fmla="*/ 741192 h 2334242"/>
                  <a:gd name="connsiteX59" fmla="*/ 1245239 w 2495892"/>
                  <a:gd name="connsiteY59" fmla="*/ 816520 h 2334242"/>
                  <a:gd name="connsiteX60" fmla="*/ 1240589 w 2495892"/>
                  <a:gd name="connsiteY60" fmla="*/ 836049 h 2334242"/>
                  <a:gd name="connsiteX61" fmla="*/ 1221060 w 2495892"/>
                  <a:gd name="connsiteY61" fmla="*/ 845349 h 2334242"/>
                  <a:gd name="connsiteX62" fmla="*/ 1212690 w 2495892"/>
                  <a:gd name="connsiteY62" fmla="*/ 861159 h 2334242"/>
                  <a:gd name="connsiteX63" fmla="*/ 1212690 w 2495892"/>
                  <a:gd name="connsiteY63" fmla="*/ 877898 h 2334242"/>
                  <a:gd name="connsiteX64" fmla="*/ 1215480 w 2495892"/>
                  <a:gd name="connsiteY64" fmla="*/ 894638 h 2334242"/>
                  <a:gd name="connsiteX65" fmla="*/ 1216410 w 2495892"/>
                  <a:gd name="connsiteY65" fmla="*/ 899288 h 2334242"/>
                  <a:gd name="connsiteX66" fmla="*/ 1220130 w 2495892"/>
                  <a:gd name="connsiteY66" fmla="*/ 936487 h 2334242"/>
                  <a:gd name="connsiteX67" fmla="*/ 1214551 w 2495892"/>
                  <a:gd name="connsiteY67" fmla="*/ 965316 h 2334242"/>
                  <a:gd name="connsiteX68" fmla="*/ 1195951 w 2495892"/>
                  <a:gd name="connsiteY68" fmla="*/ 1005305 h 2334242"/>
                  <a:gd name="connsiteX69" fmla="*/ 1165261 w 2495892"/>
                  <a:gd name="connsiteY69" fmla="*/ 1042505 h 2334242"/>
                  <a:gd name="connsiteX70" fmla="*/ 1124342 w 2495892"/>
                  <a:gd name="connsiteY70" fmla="*/ 1072264 h 2334242"/>
                  <a:gd name="connsiteX71" fmla="*/ 1076913 w 2495892"/>
                  <a:gd name="connsiteY71" fmla="*/ 1089933 h 2334242"/>
                  <a:gd name="connsiteX72" fmla="*/ 1034135 w 2495892"/>
                  <a:gd name="connsiteY72" fmla="*/ 1094583 h 2334242"/>
                  <a:gd name="connsiteX73" fmla="*/ 1029485 w 2495892"/>
                  <a:gd name="connsiteY73" fmla="*/ 1094583 h 2334242"/>
                  <a:gd name="connsiteX74" fmla="*/ 988566 w 2495892"/>
                  <a:gd name="connsiteY74" fmla="*/ 1088073 h 2334242"/>
                  <a:gd name="connsiteX75" fmla="*/ 953226 w 2495892"/>
                  <a:gd name="connsiteY75" fmla="*/ 1072264 h 2334242"/>
                  <a:gd name="connsiteX76" fmla="*/ 929977 w 2495892"/>
                  <a:gd name="connsiteY76" fmla="*/ 1054594 h 2334242"/>
                  <a:gd name="connsiteX77" fmla="*/ 922537 w 2495892"/>
                  <a:gd name="connsiteY77" fmla="*/ 1051804 h 2334242"/>
                  <a:gd name="connsiteX78" fmla="*/ 912308 w 2495892"/>
                  <a:gd name="connsiteY78" fmla="*/ 1056454 h 2334242"/>
                  <a:gd name="connsiteX79" fmla="*/ 910447 w 2495892"/>
                  <a:gd name="connsiteY79" fmla="*/ 1060174 h 2334242"/>
                  <a:gd name="connsiteX80" fmla="*/ 906727 w 2495892"/>
                  <a:gd name="connsiteY80" fmla="*/ 1061104 h 2334242"/>
                  <a:gd name="connsiteX81" fmla="*/ 903008 w 2495892"/>
                  <a:gd name="connsiteY81" fmla="*/ 1062034 h 2334242"/>
                  <a:gd name="connsiteX82" fmla="*/ 892777 w 2495892"/>
                  <a:gd name="connsiteY82" fmla="*/ 1066684 h 2334242"/>
                  <a:gd name="connsiteX83" fmla="*/ 889988 w 2495892"/>
                  <a:gd name="connsiteY83" fmla="*/ 1068544 h 2334242"/>
                  <a:gd name="connsiteX84" fmla="*/ 873248 w 2495892"/>
                  <a:gd name="connsiteY84" fmla="*/ 1079704 h 2334242"/>
                  <a:gd name="connsiteX85" fmla="*/ 870459 w 2495892"/>
                  <a:gd name="connsiteY85" fmla="*/ 1081563 h 2334242"/>
                  <a:gd name="connsiteX86" fmla="*/ 856509 w 2495892"/>
                  <a:gd name="connsiteY86" fmla="*/ 1090863 h 2334242"/>
                  <a:gd name="connsiteX87" fmla="*/ 833260 w 2495892"/>
                  <a:gd name="connsiteY87" fmla="*/ 1106673 h 2334242"/>
                  <a:gd name="connsiteX88" fmla="*/ 755142 w 2495892"/>
                  <a:gd name="connsiteY88" fmla="*/ 1153172 h 2334242"/>
                  <a:gd name="connsiteX89" fmla="*/ 754212 w 2495892"/>
                  <a:gd name="connsiteY89" fmla="*/ 1154102 h 2334242"/>
                  <a:gd name="connsiteX90" fmla="*/ 753281 w 2495892"/>
                  <a:gd name="connsiteY90" fmla="*/ 1154102 h 2334242"/>
                  <a:gd name="connsiteX91" fmla="*/ 753281 w 2495892"/>
                  <a:gd name="connsiteY91" fmla="*/ 1154102 h 2334242"/>
                  <a:gd name="connsiteX92" fmla="*/ 753281 w 2495892"/>
                  <a:gd name="connsiteY92" fmla="*/ 1154102 h 2334242"/>
                  <a:gd name="connsiteX93" fmla="*/ 703063 w 2495892"/>
                  <a:gd name="connsiteY93" fmla="*/ 1179211 h 2334242"/>
                  <a:gd name="connsiteX94" fmla="*/ 657494 w 2495892"/>
                  <a:gd name="connsiteY94" fmla="*/ 1197811 h 2334242"/>
                  <a:gd name="connsiteX95" fmla="*/ 648194 w 2495892"/>
                  <a:gd name="connsiteY95" fmla="*/ 1201531 h 2334242"/>
                  <a:gd name="connsiteX96" fmla="*/ 574726 w 2495892"/>
                  <a:gd name="connsiteY96" fmla="*/ 1234080 h 2334242"/>
                  <a:gd name="connsiteX97" fmla="*/ 571935 w 2495892"/>
                  <a:gd name="connsiteY97" fmla="*/ 1230360 h 2334242"/>
                  <a:gd name="connsiteX98" fmla="*/ 560776 w 2495892"/>
                  <a:gd name="connsiteY98" fmla="*/ 1225710 h 2334242"/>
                  <a:gd name="connsiteX99" fmla="*/ 558917 w 2495892"/>
                  <a:gd name="connsiteY99" fmla="*/ 1225710 h 2334242"/>
                  <a:gd name="connsiteX100" fmla="*/ 529157 w 2495892"/>
                  <a:gd name="connsiteY100" fmla="*/ 1233150 h 2334242"/>
                  <a:gd name="connsiteX101" fmla="*/ 502187 w 2495892"/>
                  <a:gd name="connsiteY101" fmla="*/ 1242450 h 2334242"/>
                  <a:gd name="connsiteX102" fmla="*/ 447319 w 2495892"/>
                  <a:gd name="connsiteY102" fmla="*/ 1266629 h 2334242"/>
                  <a:gd name="connsiteX103" fmla="*/ 345021 w 2495892"/>
                  <a:gd name="connsiteY103" fmla="*/ 1321498 h 2334242"/>
                  <a:gd name="connsiteX104" fmla="*/ 299453 w 2495892"/>
                  <a:gd name="connsiteY104" fmla="*/ 1344747 h 2334242"/>
                  <a:gd name="connsiteX105" fmla="*/ 244584 w 2495892"/>
                  <a:gd name="connsiteY105" fmla="*/ 1369856 h 2334242"/>
                  <a:gd name="connsiteX106" fmla="*/ 190645 w 2495892"/>
                  <a:gd name="connsiteY106" fmla="*/ 1394966 h 2334242"/>
                  <a:gd name="connsiteX107" fmla="*/ 162746 w 2495892"/>
                  <a:gd name="connsiteY107" fmla="*/ 1409846 h 2334242"/>
                  <a:gd name="connsiteX108" fmla="*/ 142286 w 2495892"/>
                  <a:gd name="connsiteY108" fmla="*/ 1421005 h 2334242"/>
                  <a:gd name="connsiteX109" fmla="*/ 82768 w 2495892"/>
                  <a:gd name="connsiteY109" fmla="*/ 1447045 h 2334242"/>
                  <a:gd name="connsiteX110" fmla="*/ 39989 w 2495892"/>
                  <a:gd name="connsiteY110" fmla="*/ 1468434 h 2334242"/>
                  <a:gd name="connsiteX111" fmla="*/ 14879 w 2495892"/>
                  <a:gd name="connsiteY111" fmla="*/ 1473084 h 2334242"/>
                  <a:gd name="connsiteX112" fmla="*/ 3720 w 2495892"/>
                  <a:gd name="connsiteY112" fmla="*/ 1478664 h 2334242"/>
                  <a:gd name="connsiteX113" fmla="*/ 0 w 2495892"/>
                  <a:gd name="connsiteY113" fmla="*/ 1489824 h 2334242"/>
                  <a:gd name="connsiteX114" fmla="*/ 2790 w 2495892"/>
                  <a:gd name="connsiteY114" fmla="*/ 1497263 h 2334242"/>
                  <a:gd name="connsiteX115" fmla="*/ 2790 w 2495892"/>
                  <a:gd name="connsiteY115" fmla="*/ 1499123 h 2334242"/>
                  <a:gd name="connsiteX116" fmla="*/ 0 w 2495892"/>
                  <a:gd name="connsiteY116" fmla="*/ 1536322 h 2334242"/>
                  <a:gd name="connsiteX117" fmla="*/ 1860 w 2495892"/>
                  <a:gd name="connsiteY117" fmla="*/ 1572592 h 2334242"/>
                  <a:gd name="connsiteX118" fmla="*/ 13950 w 2495892"/>
                  <a:gd name="connsiteY118" fmla="*/ 1647920 h 2334242"/>
                  <a:gd name="connsiteX119" fmla="*/ 33479 w 2495892"/>
                  <a:gd name="connsiteY119" fmla="*/ 1720458 h 2334242"/>
                  <a:gd name="connsiteX120" fmla="*/ 59518 w 2495892"/>
                  <a:gd name="connsiteY120" fmla="*/ 1790206 h 2334242"/>
                  <a:gd name="connsiteX121" fmla="*/ 63238 w 2495892"/>
                  <a:gd name="connsiteY121" fmla="*/ 1794856 h 2334242"/>
                  <a:gd name="connsiteX122" fmla="*/ 69748 w 2495892"/>
                  <a:gd name="connsiteY122" fmla="*/ 1807876 h 2334242"/>
                  <a:gd name="connsiteX123" fmla="*/ 178556 w 2495892"/>
                  <a:gd name="connsiteY123" fmla="*/ 1827405 h 2334242"/>
                  <a:gd name="connsiteX124" fmla="*/ 193435 w 2495892"/>
                  <a:gd name="connsiteY124" fmla="*/ 1827405 h 2334242"/>
                  <a:gd name="connsiteX125" fmla="*/ 226914 w 2495892"/>
                  <a:gd name="connsiteY125" fmla="*/ 1827405 h 2334242"/>
                  <a:gd name="connsiteX126" fmla="*/ 234354 w 2495892"/>
                  <a:gd name="connsiteY126" fmla="*/ 1827405 h 2334242"/>
                  <a:gd name="connsiteX127" fmla="*/ 252954 w 2495892"/>
                  <a:gd name="connsiteY127" fmla="*/ 1827405 h 2334242"/>
                  <a:gd name="connsiteX128" fmla="*/ 260394 w 2495892"/>
                  <a:gd name="connsiteY128" fmla="*/ 1827405 h 2334242"/>
                  <a:gd name="connsiteX129" fmla="*/ 269693 w 2495892"/>
                  <a:gd name="connsiteY129" fmla="*/ 1827405 h 2334242"/>
                  <a:gd name="connsiteX130" fmla="*/ 293873 w 2495892"/>
                  <a:gd name="connsiteY130" fmla="*/ 1827405 h 2334242"/>
                  <a:gd name="connsiteX131" fmla="*/ 430579 w 2495892"/>
                  <a:gd name="connsiteY131" fmla="*/ 1813456 h 2334242"/>
                  <a:gd name="connsiteX132" fmla="*/ 475219 w 2495892"/>
                  <a:gd name="connsiteY132" fmla="*/ 1806016 h 2334242"/>
                  <a:gd name="connsiteX133" fmla="*/ 499398 w 2495892"/>
                  <a:gd name="connsiteY133" fmla="*/ 1802296 h 2334242"/>
                  <a:gd name="connsiteX134" fmla="*/ 554267 w 2495892"/>
                  <a:gd name="connsiteY134" fmla="*/ 1793926 h 2334242"/>
                  <a:gd name="connsiteX135" fmla="*/ 567286 w 2495892"/>
                  <a:gd name="connsiteY135" fmla="*/ 1792066 h 2334242"/>
                  <a:gd name="connsiteX136" fmla="*/ 700273 w 2495892"/>
                  <a:gd name="connsiteY136" fmla="*/ 1766957 h 2334242"/>
                  <a:gd name="connsiteX137" fmla="*/ 763512 w 2495892"/>
                  <a:gd name="connsiteY137" fmla="*/ 1747427 h 2334242"/>
                  <a:gd name="connsiteX138" fmla="*/ 781180 w 2495892"/>
                  <a:gd name="connsiteY138" fmla="*/ 1740917 h 2334242"/>
                  <a:gd name="connsiteX139" fmla="*/ 827679 w 2495892"/>
                  <a:gd name="connsiteY139" fmla="*/ 1863674 h 2334242"/>
                  <a:gd name="connsiteX140" fmla="*/ 895568 w 2495892"/>
                  <a:gd name="connsiteY140" fmla="*/ 2018981 h 2334242"/>
                  <a:gd name="connsiteX141" fmla="*/ 966246 w 2495892"/>
                  <a:gd name="connsiteY141" fmla="*/ 2173357 h 2334242"/>
                  <a:gd name="connsiteX142" fmla="*/ 1000656 w 2495892"/>
                  <a:gd name="connsiteY142" fmla="*/ 2247755 h 2334242"/>
                  <a:gd name="connsiteX143" fmla="*/ 1018324 w 2495892"/>
                  <a:gd name="connsiteY143" fmla="*/ 2285884 h 2334242"/>
                  <a:gd name="connsiteX144" fmla="*/ 1038785 w 2495892"/>
                  <a:gd name="connsiteY144" fmla="*/ 2326803 h 2334242"/>
                  <a:gd name="connsiteX145" fmla="*/ 1045294 w 2495892"/>
                  <a:gd name="connsiteY145" fmla="*/ 2332383 h 2334242"/>
                  <a:gd name="connsiteX146" fmla="*/ 1052734 w 2495892"/>
                  <a:gd name="connsiteY146" fmla="*/ 2334243 h 2334242"/>
                  <a:gd name="connsiteX147" fmla="*/ 1059244 w 2495892"/>
                  <a:gd name="connsiteY147" fmla="*/ 2333313 h 2334242"/>
                  <a:gd name="connsiteX148" fmla="*/ 1068543 w 2495892"/>
                  <a:gd name="connsiteY148" fmla="*/ 2324013 h 2334242"/>
                  <a:gd name="connsiteX149" fmla="*/ 1069473 w 2495892"/>
                  <a:gd name="connsiteY149" fmla="*/ 2322153 h 2334242"/>
                  <a:gd name="connsiteX150" fmla="*/ 1209901 w 2495892"/>
                  <a:gd name="connsiteY150" fmla="*/ 2284954 h 2334242"/>
                  <a:gd name="connsiteX151" fmla="*/ 1357766 w 2495892"/>
                  <a:gd name="connsiteY151" fmla="*/ 2231015 h 2334242"/>
                  <a:gd name="connsiteX152" fmla="*/ 1643270 w 2495892"/>
                  <a:gd name="connsiteY152" fmla="*/ 2094309 h 2334242"/>
                  <a:gd name="connsiteX153" fmla="*/ 1782766 w 2495892"/>
                  <a:gd name="connsiteY153" fmla="*/ 2017121 h 2334242"/>
                  <a:gd name="connsiteX154" fmla="*/ 1853444 w 2495892"/>
                  <a:gd name="connsiteY154" fmla="*/ 1975272 h 2334242"/>
                  <a:gd name="connsiteX155" fmla="*/ 1923193 w 2495892"/>
                  <a:gd name="connsiteY155" fmla="*/ 1929703 h 2334242"/>
                  <a:gd name="connsiteX156" fmla="*/ 2018981 w 2495892"/>
                  <a:gd name="connsiteY156" fmla="*/ 1862744 h 2334242"/>
                  <a:gd name="connsiteX157" fmla="*/ 2059899 w 2495892"/>
                  <a:gd name="connsiteY157" fmla="*/ 1833915 h 2334242"/>
                  <a:gd name="connsiteX158" fmla="*/ 2076639 w 2495892"/>
                  <a:gd name="connsiteY158" fmla="*/ 1821825 h 2334242"/>
                  <a:gd name="connsiteX159" fmla="*/ 2124997 w 2495892"/>
                  <a:gd name="connsiteY159" fmla="*/ 1787416 h 2334242"/>
                  <a:gd name="connsiteX160" fmla="*/ 2184516 w 2495892"/>
                  <a:gd name="connsiteY160" fmla="*/ 1738127 h 2334242"/>
                  <a:gd name="connsiteX161" fmla="*/ 2335173 w 2495892"/>
                  <a:gd name="connsiteY161" fmla="*/ 1583751 h 2334242"/>
                  <a:gd name="connsiteX162" fmla="*/ 2342612 w 2495892"/>
                  <a:gd name="connsiteY162" fmla="*/ 1576311 h 2334242"/>
                  <a:gd name="connsiteX163" fmla="*/ 2418871 w 2495892"/>
                  <a:gd name="connsiteY163" fmla="*/ 1494474 h 2334242"/>
                  <a:gd name="connsiteX164" fmla="*/ 2457930 w 2495892"/>
                  <a:gd name="connsiteY164" fmla="*/ 1450764 h 2334242"/>
                  <a:gd name="connsiteX165" fmla="*/ 2476529 w 2495892"/>
                  <a:gd name="connsiteY165" fmla="*/ 1428445 h 2334242"/>
                  <a:gd name="connsiteX166" fmla="*/ 2485829 w 2495892"/>
                  <a:gd name="connsiteY166" fmla="*/ 1415425 h 2334242"/>
                  <a:gd name="connsiteX167" fmla="*/ 2490479 w 2495892"/>
                  <a:gd name="connsiteY167" fmla="*/ 1407985 h 2334242"/>
                  <a:gd name="connsiteX168" fmla="*/ 2494199 w 2495892"/>
                  <a:gd name="connsiteY168" fmla="*/ 1396826 h 2334242"/>
                  <a:gd name="connsiteX169" fmla="*/ 2489549 w 2495892"/>
                  <a:gd name="connsiteY169" fmla="*/ 1374506 h 2334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</a:cxnLst>
                <a:rect l="l" t="t" r="r" b="b"/>
                <a:pathLst>
                  <a:path w="2495892" h="2334242">
                    <a:moveTo>
                      <a:pt x="2489549" y="1374506"/>
                    </a:moveTo>
                    <a:cubicBezTo>
                      <a:pt x="2487688" y="1372646"/>
                      <a:pt x="2485829" y="1371716"/>
                      <a:pt x="2483038" y="1370786"/>
                    </a:cubicBezTo>
                    <a:cubicBezTo>
                      <a:pt x="2481179" y="1367067"/>
                      <a:pt x="2478389" y="1363347"/>
                      <a:pt x="2475599" y="1360557"/>
                    </a:cubicBezTo>
                    <a:cubicBezTo>
                      <a:pt x="2471879" y="1356837"/>
                      <a:pt x="2468159" y="1353117"/>
                      <a:pt x="2464439" y="1349397"/>
                    </a:cubicBezTo>
                    <a:lnTo>
                      <a:pt x="2460720" y="1345677"/>
                    </a:lnTo>
                    <a:cubicBezTo>
                      <a:pt x="2458859" y="1343817"/>
                      <a:pt x="2456070" y="1341957"/>
                      <a:pt x="2454209" y="1340097"/>
                    </a:cubicBezTo>
                    <a:cubicBezTo>
                      <a:pt x="2451420" y="1338237"/>
                      <a:pt x="2449560" y="1335447"/>
                      <a:pt x="2447700" y="1333587"/>
                    </a:cubicBezTo>
                    <a:lnTo>
                      <a:pt x="2444910" y="1330797"/>
                    </a:lnTo>
                    <a:cubicBezTo>
                      <a:pt x="2431890" y="1318708"/>
                      <a:pt x="2418871" y="1305688"/>
                      <a:pt x="2406781" y="1293598"/>
                    </a:cubicBezTo>
                    <a:lnTo>
                      <a:pt x="2403061" y="1289879"/>
                    </a:lnTo>
                    <a:cubicBezTo>
                      <a:pt x="2389111" y="1275929"/>
                      <a:pt x="2374232" y="1261979"/>
                      <a:pt x="2360282" y="1248959"/>
                    </a:cubicBezTo>
                    <a:cubicBezTo>
                      <a:pt x="2346332" y="1235010"/>
                      <a:pt x="2331453" y="1221060"/>
                      <a:pt x="2317503" y="1207110"/>
                    </a:cubicBezTo>
                    <a:cubicBezTo>
                      <a:pt x="2265425" y="1156892"/>
                      <a:pt x="2205906" y="1098303"/>
                      <a:pt x="2149178" y="1038785"/>
                    </a:cubicBezTo>
                    <a:cubicBezTo>
                      <a:pt x="2109188" y="996006"/>
                      <a:pt x="2073848" y="956947"/>
                      <a:pt x="2042230" y="919747"/>
                    </a:cubicBezTo>
                    <a:cubicBezTo>
                      <a:pt x="2050599" y="904868"/>
                      <a:pt x="2058039" y="889988"/>
                      <a:pt x="2066409" y="875109"/>
                    </a:cubicBezTo>
                    <a:cubicBezTo>
                      <a:pt x="2086868" y="833260"/>
                      <a:pt x="2107329" y="787691"/>
                      <a:pt x="2130578" y="730032"/>
                    </a:cubicBezTo>
                    <a:cubicBezTo>
                      <a:pt x="2149178" y="683533"/>
                      <a:pt x="2166846" y="635174"/>
                      <a:pt x="2181727" y="593325"/>
                    </a:cubicBezTo>
                    <a:cubicBezTo>
                      <a:pt x="2198466" y="546827"/>
                      <a:pt x="2214276" y="501258"/>
                      <a:pt x="2227295" y="455689"/>
                    </a:cubicBezTo>
                    <a:cubicBezTo>
                      <a:pt x="2243105" y="399890"/>
                      <a:pt x="2253335" y="349671"/>
                      <a:pt x="2257984" y="304103"/>
                    </a:cubicBezTo>
                    <a:cubicBezTo>
                      <a:pt x="2263564" y="250164"/>
                      <a:pt x="2260775" y="199945"/>
                      <a:pt x="2250544" y="155306"/>
                    </a:cubicBezTo>
                    <a:cubicBezTo>
                      <a:pt x="2249614" y="151586"/>
                      <a:pt x="2248685" y="148796"/>
                      <a:pt x="2245894" y="146007"/>
                    </a:cubicBezTo>
                    <a:cubicBezTo>
                      <a:pt x="2244035" y="145077"/>
                      <a:pt x="2242175" y="144146"/>
                      <a:pt x="2241244" y="143216"/>
                    </a:cubicBezTo>
                    <a:cubicBezTo>
                      <a:pt x="2240315" y="142286"/>
                      <a:pt x="2240315" y="142286"/>
                      <a:pt x="2239385" y="141357"/>
                    </a:cubicBezTo>
                    <a:cubicBezTo>
                      <a:pt x="2221715" y="127407"/>
                      <a:pt x="2201256" y="115317"/>
                      <a:pt x="2181727" y="104158"/>
                    </a:cubicBezTo>
                    <a:lnTo>
                      <a:pt x="2178936" y="102297"/>
                    </a:lnTo>
                    <a:cubicBezTo>
                      <a:pt x="2160337" y="91138"/>
                      <a:pt x="2138947" y="79048"/>
                      <a:pt x="2117558" y="66958"/>
                    </a:cubicBezTo>
                    <a:cubicBezTo>
                      <a:pt x="2074779" y="42779"/>
                      <a:pt x="2031999" y="21389"/>
                      <a:pt x="1991081" y="3720"/>
                    </a:cubicBezTo>
                    <a:cubicBezTo>
                      <a:pt x="1991081" y="3720"/>
                      <a:pt x="1990151" y="2790"/>
                      <a:pt x="1990151" y="2790"/>
                    </a:cubicBezTo>
                    <a:cubicBezTo>
                      <a:pt x="1987361" y="930"/>
                      <a:pt x="1984571" y="0"/>
                      <a:pt x="1981782" y="0"/>
                    </a:cubicBezTo>
                    <a:cubicBezTo>
                      <a:pt x="1978062" y="0"/>
                      <a:pt x="1973412" y="1860"/>
                      <a:pt x="1970621" y="5580"/>
                    </a:cubicBezTo>
                    <a:lnTo>
                      <a:pt x="1966901" y="9300"/>
                    </a:lnTo>
                    <a:cubicBezTo>
                      <a:pt x="1964112" y="12090"/>
                      <a:pt x="1961321" y="15810"/>
                      <a:pt x="1958532" y="18600"/>
                    </a:cubicBezTo>
                    <a:cubicBezTo>
                      <a:pt x="1955742" y="22319"/>
                      <a:pt x="1952951" y="25109"/>
                      <a:pt x="1950162" y="28829"/>
                    </a:cubicBezTo>
                    <a:lnTo>
                      <a:pt x="1947372" y="32549"/>
                    </a:lnTo>
                    <a:cubicBezTo>
                      <a:pt x="1941792" y="39059"/>
                      <a:pt x="1937142" y="46499"/>
                      <a:pt x="1931563" y="53009"/>
                    </a:cubicBezTo>
                    <a:lnTo>
                      <a:pt x="1923193" y="63238"/>
                    </a:lnTo>
                    <a:cubicBezTo>
                      <a:pt x="1907383" y="83698"/>
                      <a:pt x="1891573" y="103228"/>
                      <a:pt x="1875764" y="122757"/>
                    </a:cubicBezTo>
                    <a:cubicBezTo>
                      <a:pt x="1857164" y="146007"/>
                      <a:pt x="1838565" y="168326"/>
                      <a:pt x="1819965" y="190645"/>
                    </a:cubicBezTo>
                    <a:cubicBezTo>
                      <a:pt x="1806945" y="207385"/>
                      <a:pt x="1792996" y="223195"/>
                      <a:pt x="1779976" y="239934"/>
                    </a:cubicBezTo>
                    <a:cubicBezTo>
                      <a:pt x="1739988" y="289223"/>
                      <a:pt x="1699998" y="340372"/>
                      <a:pt x="1660940" y="389660"/>
                    </a:cubicBezTo>
                    <a:cubicBezTo>
                      <a:pt x="1640479" y="415700"/>
                      <a:pt x="1620950" y="440809"/>
                      <a:pt x="1600491" y="466849"/>
                    </a:cubicBezTo>
                    <a:cubicBezTo>
                      <a:pt x="1599560" y="466849"/>
                      <a:pt x="1598630" y="466849"/>
                      <a:pt x="1597701" y="466849"/>
                    </a:cubicBezTo>
                    <a:cubicBezTo>
                      <a:pt x="1597701" y="466849"/>
                      <a:pt x="1596771" y="466849"/>
                      <a:pt x="1596771" y="466849"/>
                    </a:cubicBezTo>
                    <a:cubicBezTo>
                      <a:pt x="1593051" y="466849"/>
                      <a:pt x="1590260" y="468708"/>
                      <a:pt x="1587471" y="472428"/>
                    </a:cubicBezTo>
                    <a:cubicBezTo>
                      <a:pt x="1584681" y="475218"/>
                      <a:pt x="1581891" y="478008"/>
                      <a:pt x="1579101" y="480798"/>
                    </a:cubicBezTo>
                    <a:cubicBezTo>
                      <a:pt x="1576311" y="483588"/>
                      <a:pt x="1573521" y="486378"/>
                      <a:pt x="1570731" y="489168"/>
                    </a:cubicBezTo>
                    <a:lnTo>
                      <a:pt x="1568872" y="491028"/>
                    </a:lnTo>
                    <a:cubicBezTo>
                      <a:pt x="1563292" y="496608"/>
                      <a:pt x="1557711" y="502188"/>
                      <a:pt x="1552132" y="507768"/>
                    </a:cubicBezTo>
                    <a:cubicBezTo>
                      <a:pt x="1540972" y="519857"/>
                      <a:pt x="1530743" y="533807"/>
                      <a:pt x="1520512" y="549617"/>
                    </a:cubicBezTo>
                    <a:cubicBezTo>
                      <a:pt x="1518653" y="553336"/>
                      <a:pt x="1520512" y="558916"/>
                      <a:pt x="1523302" y="560776"/>
                    </a:cubicBezTo>
                    <a:lnTo>
                      <a:pt x="1524232" y="561706"/>
                    </a:lnTo>
                    <a:cubicBezTo>
                      <a:pt x="1512143" y="575656"/>
                      <a:pt x="1500053" y="589606"/>
                      <a:pt x="1487963" y="604485"/>
                    </a:cubicBezTo>
                    <a:cubicBezTo>
                      <a:pt x="1485174" y="601695"/>
                      <a:pt x="1481453" y="600765"/>
                      <a:pt x="1477733" y="600765"/>
                    </a:cubicBezTo>
                    <a:cubicBezTo>
                      <a:pt x="1473083" y="600765"/>
                      <a:pt x="1468434" y="602625"/>
                      <a:pt x="1464713" y="607275"/>
                    </a:cubicBezTo>
                    <a:cubicBezTo>
                      <a:pt x="1459134" y="613785"/>
                      <a:pt x="1452624" y="620295"/>
                      <a:pt x="1447045" y="626805"/>
                    </a:cubicBezTo>
                    <a:cubicBezTo>
                      <a:pt x="1443325" y="630524"/>
                      <a:pt x="1439605" y="635174"/>
                      <a:pt x="1435884" y="638894"/>
                    </a:cubicBezTo>
                    <a:cubicBezTo>
                      <a:pt x="1427514" y="648194"/>
                      <a:pt x="1419145" y="657494"/>
                      <a:pt x="1409846" y="666794"/>
                    </a:cubicBezTo>
                    <a:lnTo>
                      <a:pt x="1403335" y="673303"/>
                    </a:lnTo>
                    <a:cubicBezTo>
                      <a:pt x="1385665" y="692833"/>
                      <a:pt x="1362416" y="717013"/>
                      <a:pt x="1337307" y="741192"/>
                    </a:cubicBezTo>
                    <a:cubicBezTo>
                      <a:pt x="1313128" y="763511"/>
                      <a:pt x="1281508" y="792341"/>
                      <a:pt x="1245239" y="816520"/>
                    </a:cubicBezTo>
                    <a:cubicBezTo>
                      <a:pt x="1239659" y="820240"/>
                      <a:pt x="1236869" y="828610"/>
                      <a:pt x="1240589" y="836049"/>
                    </a:cubicBezTo>
                    <a:cubicBezTo>
                      <a:pt x="1234080" y="838840"/>
                      <a:pt x="1227569" y="842559"/>
                      <a:pt x="1221060" y="845349"/>
                    </a:cubicBezTo>
                    <a:cubicBezTo>
                      <a:pt x="1214551" y="848139"/>
                      <a:pt x="1210830" y="854649"/>
                      <a:pt x="1212690" y="861159"/>
                    </a:cubicBezTo>
                    <a:cubicBezTo>
                      <a:pt x="1212690" y="866739"/>
                      <a:pt x="1212690" y="872319"/>
                      <a:pt x="1212690" y="877898"/>
                    </a:cubicBezTo>
                    <a:cubicBezTo>
                      <a:pt x="1213620" y="883478"/>
                      <a:pt x="1214551" y="889058"/>
                      <a:pt x="1215480" y="894638"/>
                    </a:cubicBezTo>
                    <a:lnTo>
                      <a:pt x="1216410" y="899288"/>
                    </a:lnTo>
                    <a:cubicBezTo>
                      <a:pt x="1218270" y="910448"/>
                      <a:pt x="1220130" y="923467"/>
                      <a:pt x="1220130" y="936487"/>
                    </a:cubicBezTo>
                    <a:cubicBezTo>
                      <a:pt x="1219200" y="944857"/>
                      <a:pt x="1217340" y="954157"/>
                      <a:pt x="1214551" y="965316"/>
                    </a:cubicBezTo>
                    <a:cubicBezTo>
                      <a:pt x="1209901" y="979266"/>
                      <a:pt x="1203390" y="993216"/>
                      <a:pt x="1195951" y="1005305"/>
                    </a:cubicBezTo>
                    <a:cubicBezTo>
                      <a:pt x="1187581" y="1018325"/>
                      <a:pt x="1177351" y="1031345"/>
                      <a:pt x="1165261" y="1042505"/>
                    </a:cubicBezTo>
                    <a:cubicBezTo>
                      <a:pt x="1153171" y="1053664"/>
                      <a:pt x="1139221" y="1063894"/>
                      <a:pt x="1124342" y="1072264"/>
                    </a:cubicBezTo>
                    <a:cubicBezTo>
                      <a:pt x="1109463" y="1079704"/>
                      <a:pt x="1093653" y="1086213"/>
                      <a:pt x="1076913" y="1089933"/>
                    </a:cubicBezTo>
                    <a:cubicBezTo>
                      <a:pt x="1062964" y="1092723"/>
                      <a:pt x="1048084" y="1094583"/>
                      <a:pt x="1034135" y="1094583"/>
                    </a:cubicBezTo>
                    <a:cubicBezTo>
                      <a:pt x="1032274" y="1094583"/>
                      <a:pt x="1031344" y="1094583"/>
                      <a:pt x="1029485" y="1094583"/>
                    </a:cubicBezTo>
                    <a:cubicBezTo>
                      <a:pt x="1015535" y="1093653"/>
                      <a:pt x="1001585" y="1091793"/>
                      <a:pt x="988566" y="1088073"/>
                    </a:cubicBezTo>
                    <a:cubicBezTo>
                      <a:pt x="976475" y="1084354"/>
                      <a:pt x="964386" y="1078774"/>
                      <a:pt x="953226" y="1072264"/>
                    </a:cubicBezTo>
                    <a:cubicBezTo>
                      <a:pt x="944857" y="1066684"/>
                      <a:pt x="937417" y="1061104"/>
                      <a:pt x="929977" y="1054594"/>
                    </a:cubicBezTo>
                    <a:cubicBezTo>
                      <a:pt x="928117" y="1052734"/>
                      <a:pt x="925327" y="1051804"/>
                      <a:pt x="922537" y="1051804"/>
                    </a:cubicBezTo>
                    <a:cubicBezTo>
                      <a:pt x="918817" y="1051804"/>
                      <a:pt x="915097" y="1053664"/>
                      <a:pt x="912308" y="1056454"/>
                    </a:cubicBezTo>
                    <a:cubicBezTo>
                      <a:pt x="911377" y="1057384"/>
                      <a:pt x="910447" y="1059244"/>
                      <a:pt x="910447" y="1060174"/>
                    </a:cubicBezTo>
                    <a:lnTo>
                      <a:pt x="906727" y="1061104"/>
                    </a:lnTo>
                    <a:lnTo>
                      <a:pt x="903008" y="1062034"/>
                    </a:lnTo>
                    <a:cubicBezTo>
                      <a:pt x="899288" y="1062964"/>
                      <a:pt x="896498" y="1064824"/>
                      <a:pt x="892777" y="1066684"/>
                    </a:cubicBezTo>
                    <a:lnTo>
                      <a:pt x="889988" y="1068544"/>
                    </a:lnTo>
                    <a:cubicBezTo>
                      <a:pt x="884409" y="1071334"/>
                      <a:pt x="878828" y="1075984"/>
                      <a:pt x="873248" y="1079704"/>
                    </a:cubicBezTo>
                    <a:lnTo>
                      <a:pt x="870459" y="1081563"/>
                    </a:lnTo>
                    <a:cubicBezTo>
                      <a:pt x="865809" y="1084354"/>
                      <a:pt x="861159" y="1088073"/>
                      <a:pt x="856509" y="1090863"/>
                    </a:cubicBezTo>
                    <a:cubicBezTo>
                      <a:pt x="849069" y="1096443"/>
                      <a:pt x="840699" y="1102023"/>
                      <a:pt x="833260" y="1106673"/>
                    </a:cubicBezTo>
                    <a:cubicBezTo>
                      <a:pt x="810010" y="1122483"/>
                      <a:pt x="784900" y="1137362"/>
                      <a:pt x="755142" y="1153172"/>
                    </a:cubicBezTo>
                    <a:lnTo>
                      <a:pt x="754212" y="1154102"/>
                    </a:lnTo>
                    <a:lnTo>
                      <a:pt x="753281" y="1154102"/>
                    </a:lnTo>
                    <a:cubicBezTo>
                      <a:pt x="753281" y="1154102"/>
                      <a:pt x="753281" y="1154102"/>
                      <a:pt x="753281" y="1154102"/>
                    </a:cubicBezTo>
                    <a:cubicBezTo>
                      <a:pt x="753281" y="1154102"/>
                      <a:pt x="753281" y="1154102"/>
                      <a:pt x="753281" y="1154102"/>
                    </a:cubicBezTo>
                    <a:cubicBezTo>
                      <a:pt x="734681" y="1163402"/>
                      <a:pt x="718872" y="1171771"/>
                      <a:pt x="703063" y="1179211"/>
                    </a:cubicBezTo>
                    <a:cubicBezTo>
                      <a:pt x="688183" y="1185721"/>
                      <a:pt x="672373" y="1192231"/>
                      <a:pt x="657494" y="1197811"/>
                    </a:cubicBezTo>
                    <a:lnTo>
                      <a:pt x="648194" y="1201531"/>
                    </a:lnTo>
                    <a:cubicBezTo>
                      <a:pt x="625875" y="1210830"/>
                      <a:pt x="601695" y="1221060"/>
                      <a:pt x="574726" y="1234080"/>
                    </a:cubicBezTo>
                    <a:cubicBezTo>
                      <a:pt x="573796" y="1233150"/>
                      <a:pt x="572866" y="1231290"/>
                      <a:pt x="571935" y="1230360"/>
                    </a:cubicBezTo>
                    <a:cubicBezTo>
                      <a:pt x="569146" y="1228500"/>
                      <a:pt x="564496" y="1225710"/>
                      <a:pt x="560776" y="1225710"/>
                    </a:cubicBezTo>
                    <a:cubicBezTo>
                      <a:pt x="559846" y="1225710"/>
                      <a:pt x="558917" y="1225710"/>
                      <a:pt x="558917" y="1225710"/>
                    </a:cubicBezTo>
                    <a:cubicBezTo>
                      <a:pt x="548686" y="1227570"/>
                      <a:pt x="539386" y="1230360"/>
                      <a:pt x="529157" y="1233150"/>
                    </a:cubicBezTo>
                    <a:cubicBezTo>
                      <a:pt x="519857" y="1235940"/>
                      <a:pt x="511487" y="1238730"/>
                      <a:pt x="502187" y="1242450"/>
                    </a:cubicBezTo>
                    <a:cubicBezTo>
                      <a:pt x="483588" y="1249889"/>
                      <a:pt x="465919" y="1258259"/>
                      <a:pt x="447319" y="1266629"/>
                    </a:cubicBezTo>
                    <a:cubicBezTo>
                      <a:pt x="412910" y="1284299"/>
                      <a:pt x="379431" y="1302898"/>
                      <a:pt x="345021" y="1321498"/>
                    </a:cubicBezTo>
                    <a:cubicBezTo>
                      <a:pt x="330142" y="1329867"/>
                      <a:pt x="315262" y="1337307"/>
                      <a:pt x="299453" y="1344747"/>
                    </a:cubicBezTo>
                    <a:cubicBezTo>
                      <a:pt x="281783" y="1353117"/>
                      <a:pt x="263183" y="1361487"/>
                      <a:pt x="244584" y="1369856"/>
                    </a:cubicBezTo>
                    <a:cubicBezTo>
                      <a:pt x="225984" y="1378226"/>
                      <a:pt x="208315" y="1386596"/>
                      <a:pt x="190645" y="1394966"/>
                    </a:cubicBezTo>
                    <a:cubicBezTo>
                      <a:pt x="181346" y="1399616"/>
                      <a:pt x="172046" y="1405196"/>
                      <a:pt x="162746" y="1409846"/>
                    </a:cubicBezTo>
                    <a:cubicBezTo>
                      <a:pt x="156236" y="1413565"/>
                      <a:pt x="149726" y="1417285"/>
                      <a:pt x="142286" y="1421005"/>
                    </a:cubicBezTo>
                    <a:cubicBezTo>
                      <a:pt x="122757" y="1431235"/>
                      <a:pt x="102297" y="1438675"/>
                      <a:pt x="82768" y="1447045"/>
                    </a:cubicBezTo>
                    <a:cubicBezTo>
                      <a:pt x="67888" y="1452625"/>
                      <a:pt x="53009" y="1460064"/>
                      <a:pt x="39989" y="1468434"/>
                    </a:cubicBezTo>
                    <a:cubicBezTo>
                      <a:pt x="31619" y="1470294"/>
                      <a:pt x="23249" y="1472154"/>
                      <a:pt x="14879" y="1473084"/>
                    </a:cubicBezTo>
                    <a:cubicBezTo>
                      <a:pt x="10230" y="1474014"/>
                      <a:pt x="6510" y="1475874"/>
                      <a:pt x="3720" y="1478664"/>
                    </a:cubicBezTo>
                    <a:cubicBezTo>
                      <a:pt x="930" y="1481454"/>
                      <a:pt x="0" y="1486104"/>
                      <a:pt x="0" y="1489824"/>
                    </a:cubicBezTo>
                    <a:cubicBezTo>
                      <a:pt x="0" y="1492613"/>
                      <a:pt x="930" y="1494474"/>
                      <a:pt x="2790" y="1497263"/>
                    </a:cubicBezTo>
                    <a:cubicBezTo>
                      <a:pt x="2790" y="1497263"/>
                      <a:pt x="2790" y="1498193"/>
                      <a:pt x="2790" y="1499123"/>
                    </a:cubicBezTo>
                    <a:cubicBezTo>
                      <a:pt x="0" y="1512143"/>
                      <a:pt x="0" y="1525163"/>
                      <a:pt x="0" y="1536322"/>
                    </a:cubicBezTo>
                    <a:cubicBezTo>
                      <a:pt x="0" y="1547482"/>
                      <a:pt x="930" y="1559572"/>
                      <a:pt x="1860" y="1572592"/>
                    </a:cubicBezTo>
                    <a:cubicBezTo>
                      <a:pt x="3720" y="1594911"/>
                      <a:pt x="8369" y="1619090"/>
                      <a:pt x="13950" y="1647920"/>
                    </a:cubicBezTo>
                    <a:cubicBezTo>
                      <a:pt x="19529" y="1673959"/>
                      <a:pt x="26039" y="1698138"/>
                      <a:pt x="33479" y="1720458"/>
                    </a:cubicBezTo>
                    <a:cubicBezTo>
                      <a:pt x="40919" y="1741847"/>
                      <a:pt x="49289" y="1765097"/>
                      <a:pt x="59518" y="1790206"/>
                    </a:cubicBezTo>
                    <a:cubicBezTo>
                      <a:pt x="60449" y="1792066"/>
                      <a:pt x="61378" y="1793926"/>
                      <a:pt x="63238" y="1794856"/>
                    </a:cubicBezTo>
                    <a:cubicBezTo>
                      <a:pt x="62309" y="1800436"/>
                      <a:pt x="64168" y="1806016"/>
                      <a:pt x="69748" y="1807876"/>
                    </a:cubicBezTo>
                    <a:cubicBezTo>
                      <a:pt x="104158" y="1824615"/>
                      <a:pt x="144146" y="1826475"/>
                      <a:pt x="178556" y="1827405"/>
                    </a:cubicBezTo>
                    <a:cubicBezTo>
                      <a:pt x="183206" y="1827405"/>
                      <a:pt x="188785" y="1827405"/>
                      <a:pt x="193435" y="1827405"/>
                    </a:cubicBezTo>
                    <a:cubicBezTo>
                      <a:pt x="204595" y="1827405"/>
                      <a:pt x="215755" y="1827405"/>
                      <a:pt x="226914" y="1827405"/>
                    </a:cubicBezTo>
                    <a:lnTo>
                      <a:pt x="234354" y="1827405"/>
                    </a:lnTo>
                    <a:cubicBezTo>
                      <a:pt x="240864" y="1827405"/>
                      <a:pt x="247374" y="1827405"/>
                      <a:pt x="252954" y="1827405"/>
                    </a:cubicBezTo>
                    <a:lnTo>
                      <a:pt x="260394" y="1827405"/>
                    </a:lnTo>
                    <a:lnTo>
                      <a:pt x="269693" y="1827405"/>
                    </a:lnTo>
                    <a:cubicBezTo>
                      <a:pt x="278063" y="1827405"/>
                      <a:pt x="285503" y="1827405"/>
                      <a:pt x="293873" y="1827405"/>
                    </a:cubicBezTo>
                    <a:cubicBezTo>
                      <a:pt x="341302" y="1826475"/>
                      <a:pt x="387801" y="1819966"/>
                      <a:pt x="430579" y="1813456"/>
                    </a:cubicBezTo>
                    <a:cubicBezTo>
                      <a:pt x="445459" y="1811596"/>
                      <a:pt x="460338" y="1808806"/>
                      <a:pt x="475219" y="1806016"/>
                    </a:cubicBezTo>
                    <a:cubicBezTo>
                      <a:pt x="483588" y="1805086"/>
                      <a:pt x="491028" y="1803226"/>
                      <a:pt x="499398" y="1802296"/>
                    </a:cubicBezTo>
                    <a:cubicBezTo>
                      <a:pt x="517997" y="1799506"/>
                      <a:pt x="535667" y="1796716"/>
                      <a:pt x="554267" y="1793926"/>
                    </a:cubicBezTo>
                    <a:lnTo>
                      <a:pt x="567286" y="1792066"/>
                    </a:lnTo>
                    <a:cubicBezTo>
                      <a:pt x="606345" y="1786486"/>
                      <a:pt x="652844" y="1779046"/>
                      <a:pt x="700273" y="1766957"/>
                    </a:cubicBezTo>
                    <a:cubicBezTo>
                      <a:pt x="721663" y="1761377"/>
                      <a:pt x="743051" y="1754867"/>
                      <a:pt x="763512" y="1747427"/>
                    </a:cubicBezTo>
                    <a:cubicBezTo>
                      <a:pt x="769091" y="1745567"/>
                      <a:pt x="775601" y="1742777"/>
                      <a:pt x="781180" y="1740917"/>
                    </a:cubicBezTo>
                    <a:cubicBezTo>
                      <a:pt x="795130" y="1781836"/>
                      <a:pt x="810940" y="1822755"/>
                      <a:pt x="827679" y="1863674"/>
                    </a:cubicBezTo>
                    <a:cubicBezTo>
                      <a:pt x="848139" y="1912963"/>
                      <a:pt x="869528" y="1961322"/>
                      <a:pt x="895568" y="2018981"/>
                    </a:cubicBezTo>
                    <a:cubicBezTo>
                      <a:pt x="918817" y="2070129"/>
                      <a:pt x="942067" y="2120348"/>
                      <a:pt x="966246" y="2173357"/>
                    </a:cubicBezTo>
                    <a:cubicBezTo>
                      <a:pt x="977406" y="2198466"/>
                      <a:pt x="989495" y="2223576"/>
                      <a:pt x="1000656" y="2247755"/>
                    </a:cubicBezTo>
                    <a:cubicBezTo>
                      <a:pt x="1006235" y="2260775"/>
                      <a:pt x="1012745" y="2272864"/>
                      <a:pt x="1018324" y="2285884"/>
                    </a:cubicBezTo>
                    <a:cubicBezTo>
                      <a:pt x="1024835" y="2298904"/>
                      <a:pt x="1031344" y="2312854"/>
                      <a:pt x="1038785" y="2326803"/>
                    </a:cubicBezTo>
                    <a:cubicBezTo>
                      <a:pt x="1040644" y="2329593"/>
                      <a:pt x="1042505" y="2331453"/>
                      <a:pt x="1045294" y="2332383"/>
                    </a:cubicBezTo>
                    <a:cubicBezTo>
                      <a:pt x="1047155" y="2333313"/>
                      <a:pt x="1049944" y="2334243"/>
                      <a:pt x="1052734" y="2334243"/>
                    </a:cubicBezTo>
                    <a:cubicBezTo>
                      <a:pt x="1054594" y="2334243"/>
                      <a:pt x="1056454" y="2334243"/>
                      <a:pt x="1059244" y="2333313"/>
                    </a:cubicBezTo>
                    <a:cubicBezTo>
                      <a:pt x="1063894" y="2331453"/>
                      <a:pt x="1066684" y="2328663"/>
                      <a:pt x="1068543" y="2324013"/>
                    </a:cubicBezTo>
                    <a:cubicBezTo>
                      <a:pt x="1068543" y="2324013"/>
                      <a:pt x="1068543" y="2323083"/>
                      <a:pt x="1069473" y="2322153"/>
                    </a:cubicBezTo>
                    <a:cubicBezTo>
                      <a:pt x="1121553" y="2310063"/>
                      <a:pt x="1167121" y="2297974"/>
                      <a:pt x="1209901" y="2284954"/>
                    </a:cubicBezTo>
                    <a:cubicBezTo>
                      <a:pt x="1255469" y="2271005"/>
                      <a:pt x="1303828" y="2253335"/>
                      <a:pt x="1357766" y="2231015"/>
                    </a:cubicBezTo>
                    <a:cubicBezTo>
                      <a:pt x="1445184" y="2195676"/>
                      <a:pt x="1539112" y="2151037"/>
                      <a:pt x="1643270" y="2094309"/>
                    </a:cubicBezTo>
                    <a:cubicBezTo>
                      <a:pt x="1689769" y="2069199"/>
                      <a:pt x="1737197" y="2043160"/>
                      <a:pt x="1782766" y="2017121"/>
                    </a:cubicBezTo>
                    <a:cubicBezTo>
                      <a:pt x="1804155" y="2005031"/>
                      <a:pt x="1829265" y="1990151"/>
                      <a:pt x="1853444" y="1975272"/>
                    </a:cubicBezTo>
                    <a:cubicBezTo>
                      <a:pt x="1873903" y="1962252"/>
                      <a:pt x="1896223" y="1948302"/>
                      <a:pt x="1923193" y="1929703"/>
                    </a:cubicBezTo>
                    <a:cubicBezTo>
                      <a:pt x="1955742" y="1907383"/>
                      <a:pt x="1988291" y="1885064"/>
                      <a:pt x="2018981" y="1862744"/>
                    </a:cubicBezTo>
                    <a:cubicBezTo>
                      <a:pt x="2032930" y="1853444"/>
                      <a:pt x="2045949" y="1843215"/>
                      <a:pt x="2059899" y="1833915"/>
                    </a:cubicBezTo>
                    <a:cubicBezTo>
                      <a:pt x="2065480" y="1830195"/>
                      <a:pt x="2071059" y="1825545"/>
                      <a:pt x="2076639" y="1821825"/>
                    </a:cubicBezTo>
                    <a:cubicBezTo>
                      <a:pt x="2092448" y="1810666"/>
                      <a:pt x="2109188" y="1799506"/>
                      <a:pt x="2124997" y="1787416"/>
                    </a:cubicBezTo>
                    <a:cubicBezTo>
                      <a:pt x="2143597" y="1772537"/>
                      <a:pt x="2163127" y="1756727"/>
                      <a:pt x="2184516" y="1738127"/>
                    </a:cubicBezTo>
                    <a:cubicBezTo>
                      <a:pt x="2237525" y="1689769"/>
                      <a:pt x="2287743" y="1635830"/>
                      <a:pt x="2335173" y="1583751"/>
                    </a:cubicBezTo>
                    <a:lnTo>
                      <a:pt x="2342612" y="1576311"/>
                    </a:lnTo>
                    <a:cubicBezTo>
                      <a:pt x="2367722" y="1549342"/>
                      <a:pt x="2392831" y="1521443"/>
                      <a:pt x="2418871" y="1494474"/>
                    </a:cubicBezTo>
                    <a:cubicBezTo>
                      <a:pt x="2432821" y="1480524"/>
                      <a:pt x="2444910" y="1465644"/>
                      <a:pt x="2457930" y="1450764"/>
                    </a:cubicBezTo>
                    <a:cubicBezTo>
                      <a:pt x="2465370" y="1442395"/>
                      <a:pt x="2470949" y="1434955"/>
                      <a:pt x="2476529" y="1428445"/>
                    </a:cubicBezTo>
                    <a:cubicBezTo>
                      <a:pt x="2479319" y="1424725"/>
                      <a:pt x="2483038" y="1420075"/>
                      <a:pt x="2485829" y="1415425"/>
                    </a:cubicBezTo>
                    <a:cubicBezTo>
                      <a:pt x="2487688" y="1412635"/>
                      <a:pt x="2488619" y="1409846"/>
                      <a:pt x="2490479" y="1407985"/>
                    </a:cubicBezTo>
                    <a:cubicBezTo>
                      <a:pt x="2492338" y="1404266"/>
                      <a:pt x="2493269" y="1400546"/>
                      <a:pt x="2494199" y="1396826"/>
                    </a:cubicBezTo>
                    <a:cubicBezTo>
                      <a:pt x="2497919" y="1386596"/>
                      <a:pt x="2495129" y="1379156"/>
                      <a:pt x="2489549" y="1374506"/>
                    </a:cubicBezTo>
                    <a:close/>
                  </a:path>
                </a:pathLst>
              </a:custGeom>
              <a:solidFill>
                <a:srgbClr val="FFB43D"/>
              </a:solidFill>
              <a:ln w="93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xmlns="" id="{6F1B8556-428C-B38B-3290-285AF6E5C74B}"/>
                  </a:ext>
                </a:extLst>
              </p:cNvPr>
              <p:cNvSpPr/>
              <p:nvPr/>
            </p:nvSpPr>
            <p:spPr>
              <a:xfrm>
                <a:off x="8784212" y="1319811"/>
                <a:ext cx="682025" cy="793270"/>
              </a:xfrm>
              <a:custGeom>
                <a:avLst/>
                <a:gdLst>
                  <a:gd name="connsiteX0" fmla="*/ 675515 w 682025"/>
                  <a:gd name="connsiteY0" fmla="*/ 497538 h 793270"/>
                  <a:gd name="connsiteX1" fmla="*/ 669935 w 682025"/>
                  <a:gd name="connsiteY1" fmla="*/ 493818 h 793270"/>
                  <a:gd name="connsiteX2" fmla="*/ 660635 w 682025"/>
                  <a:gd name="connsiteY2" fmla="*/ 478938 h 793270"/>
                  <a:gd name="connsiteX3" fmla="*/ 651335 w 682025"/>
                  <a:gd name="connsiteY3" fmla="*/ 464059 h 793270"/>
                  <a:gd name="connsiteX4" fmla="*/ 626227 w 682025"/>
                  <a:gd name="connsiteY4" fmla="*/ 425930 h 793270"/>
                  <a:gd name="connsiteX5" fmla="*/ 573218 w 682025"/>
                  <a:gd name="connsiteY5" fmla="*/ 353391 h 793270"/>
                  <a:gd name="connsiteX6" fmla="*/ 561128 w 682025"/>
                  <a:gd name="connsiteY6" fmla="*/ 345022 h 793270"/>
                  <a:gd name="connsiteX7" fmla="*/ 550898 w 682025"/>
                  <a:gd name="connsiteY7" fmla="*/ 345022 h 793270"/>
                  <a:gd name="connsiteX8" fmla="*/ 493239 w 682025"/>
                  <a:gd name="connsiteY8" fmla="*/ 351531 h 793270"/>
                  <a:gd name="connsiteX9" fmla="*/ 427211 w 682025"/>
                  <a:gd name="connsiteY9" fmla="*/ 367341 h 793270"/>
                  <a:gd name="connsiteX10" fmla="*/ 311894 w 682025"/>
                  <a:gd name="connsiteY10" fmla="*/ 403610 h 793270"/>
                  <a:gd name="connsiteX11" fmla="*/ 96140 w 682025"/>
                  <a:gd name="connsiteY11" fmla="*/ 504048 h 793270"/>
                  <a:gd name="connsiteX12" fmla="*/ 16161 w 682025"/>
                  <a:gd name="connsiteY12" fmla="*/ 566356 h 793270"/>
                  <a:gd name="connsiteX13" fmla="*/ 12442 w 682025"/>
                  <a:gd name="connsiteY13" fmla="*/ 574726 h 793270"/>
                  <a:gd name="connsiteX14" fmla="*/ 16161 w 682025"/>
                  <a:gd name="connsiteY14" fmla="*/ 583096 h 793270"/>
                  <a:gd name="connsiteX15" fmla="*/ 16161 w 682025"/>
                  <a:gd name="connsiteY15" fmla="*/ 584026 h 793270"/>
                  <a:gd name="connsiteX16" fmla="*/ 18021 w 682025"/>
                  <a:gd name="connsiteY16" fmla="*/ 608205 h 793270"/>
                  <a:gd name="connsiteX17" fmla="*/ 18951 w 682025"/>
                  <a:gd name="connsiteY17" fmla="*/ 628665 h 793270"/>
                  <a:gd name="connsiteX18" fmla="*/ 19881 w 682025"/>
                  <a:gd name="connsiteY18" fmla="*/ 654704 h 793270"/>
                  <a:gd name="connsiteX19" fmla="*/ 20811 w 682025"/>
                  <a:gd name="connsiteY19" fmla="*/ 676093 h 793270"/>
                  <a:gd name="connsiteX20" fmla="*/ 32901 w 682025"/>
                  <a:gd name="connsiteY20" fmla="*/ 762581 h 793270"/>
                  <a:gd name="connsiteX21" fmla="*/ 29181 w 682025"/>
                  <a:gd name="connsiteY21" fmla="*/ 769091 h 793270"/>
                  <a:gd name="connsiteX22" fmla="*/ 27321 w 682025"/>
                  <a:gd name="connsiteY22" fmla="*/ 781181 h 793270"/>
                  <a:gd name="connsiteX23" fmla="*/ 34761 w 682025"/>
                  <a:gd name="connsiteY23" fmla="*/ 791411 h 793270"/>
                  <a:gd name="connsiteX24" fmla="*/ 43131 w 682025"/>
                  <a:gd name="connsiteY24" fmla="*/ 793271 h 793270"/>
                  <a:gd name="connsiteX25" fmla="*/ 46850 w 682025"/>
                  <a:gd name="connsiteY25" fmla="*/ 793271 h 793270"/>
                  <a:gd name="connsiteX26" fmla="*/ 57080 w 682025"/>
                  <a:gd name="connsiteY26" fmla="*/ 785831 h 793270"/>
                  <a:gd name="connsiteX27" fmla="*/ 64520 w 682025"/>
                  <a:gd name="connsiteY27" fmla="*/ 772811 h 793270"/>
                  <a:gd name="connsiteX28" fmla="*/ 85909 w 682025"/>
                  <a:gd name="connsiteY28" fmla="*/ 753282 h 793270"/>
                  <a:gd name="connsiteX29" fmla="*/ 170538 w 682025"/>
                  <a:gd name="connsiteY29" fmla="*/ 707713 h 793270"/>
                  <a:gd name="connsiteX30" fmla="*/ 203087 w 682025"/>
                  <a:gd name="connsiteY30" fmla="*/ 692833 h 793270"/>
                  <a:gd name="connsiteX31" fmla="*/ 222616 w 682025"/>
                  <a:gd name="connsiteY31" fmla="*/ 683533 h 793270"/>
                  <a:gd name="connsiteX32" fmla="*/ 243076 w 682025"/>
                  <a:gd name="connsiteY32" fmla="*/ 673304 h 793270"/>
                  <a:gd name="connsiteX33" fmla="*/ 289575 w 682025"/>
                  <a:gd name="connsiteY33" fmla="*/ 651914 h 793270"/>
                  <a:gd name="connsiteX34" fmla="*/ 382572 w 682025"/>
                  <a:gd name="connsiteY34" fmla="*/ 612855 h 793270"/>
                  <a:gd name="connsiteX35" fmla="*/ 400242 w 682025"/>
                  <a:gd name="connsiteY35" fmla="*/ 606345 h 793270"/>
                  <a:gd name="connsiteX36" fmla="*/ 523929 w 682025"/>
                  <a:gd name="connsiteY36" fmla="*/ 559846 h 793270"/>
                  <a:gd name="connsiteX37" fmla="*/ 595537 w 682025"/>
                  <a:gd name="connsiteY37" fmla="*/ 537527 h 793270"/>
                  <a:gd name="connsiteX38" fmla="*/ 615996 w 682025"/>
                  <a:gd name="connsiteY38" fmla="*/ 531947 h 793270"/>
                  <a:gd name="connsiteX39" fmla="*/ 631806 w 682025"/>
                  <a:gd name="connsiteY39" fmla="*/ 528227 h 793270"/>
                  <a:gd name="connsiteX40" fmla="*/ 666215 w 682025"/>
                  <a:gd name="connsiteY40" fmla="*/ 522647 h 793270"/>
                  <a:gd name="connsiteX41" fmla="*/ 670865 w 682025"/>
                  <a:gd name="connsiteY41" fmla="*/ 521717 h 793270"/>
                  <a:gd name="connsiteX42" fmla="*/ 677375 w 682025"/>
                  <a:gd name="connsiteY42" fmla="*/ 517997 h 793270"/>
                  <a:gd name="connsiteX43" fmla="*/ 682025 w 682025"/>
                  <a:gd name="connsiteY43" fmla="*/ 507768 h 793270"/>
                  <a:gd name="connsiteX44" fmla="*/ 675515 w 682025"/>
                  <a:gd name="connsiteY44" fmla="*/ 497538 h 793270"/>
                  <a:gd name="connsiteX45" fmla="*/ 116599 w 682025"/>
                  <a:gd name="connsiteY45" fmla="*/ 247374 h 793270"/>
                  <a:gd name="connsiteX46" fmla="*/ 223546 w 682025"/>
                  <a:gd name="connsiteY46" fmla="*/ 198085 h 793270"/>
                  <a:gd name="connsiteX47" fmla="*/ 301664 w 682025"/>
                  <a:gd name="connsiteY47" fmla="*/ 172046 h 793270"/>
                  <a:gd name="connsiteX48" fmla="*/ 333284 w 682025"/>
                  <a:gd name="connsiteY48" fmla="*/ 163676 h 793270"/>
                  <a:gd name="connsiteX49" fmla="*/ 342584 w 682025"/>
                  <a:gd name="connsiteY49" fmla="*/ 161816 h 793270"/>
                  <a:gd name="connsiteX50" fmla="*/ 385362 w 682025"/>
                  <a:gd name="connsiteY50" fmla="*/ 148796 h 793270"/>
                  <a:gd name="connsiteX51" fmla="*/ 393732 w 682025"/>
                  <a:gd name="connsiteY51" fmla="*/ 135777 h 793270"/>
                  <a:gd name="connsiteX52" fmla="*/ 389082 w 682025"/>
                  <a:gd name="connsiteY52" fmla="*/ 124617 h 793270"/>
                  <a:gd name="connsiteX53" fmla="*/ 386292 w 682025"/>
                  <a:gd name="connsiteY53" fmla="*/ 112527 h 793270"/>
                  <a:gd name="connsiteX54" fmla="*/ 384432 w 682025"/>
                  <a:gd name="connsiteY54" fmla="*/ 106947 h 793270"/>
                  <a:gd name="connsiteX55" fmla="*/ 383502 w 682025"/>
                  <a:gd name="connsiteY55" fmla="*/ 105087 h 793270"/>
                  <a:gd name="connsiteX56" fmla="*/ 379783 w 682025"/>
                  <a:gd name="connsiteY56" fmla="*/ 97648 h 793270"/>
                  <a:gd name="connsiteX57" fmla="*/ 378852 w 682025"/>
                  <a:gd name="connsiteY57" fmla="*/ 95788 h 793270"/>
                  <a:gd name="connsiteX58" fmla="*/ 365833 w 682025"/>
                  <a:gd name="connsiteY58" fmla="*/ 75328 h 793270"/>
                  <a:gd name="connsiteX59" fmla="*/ 328634 w 682025"/>
                  <a:gd name="connsiteY59" fmla="*/ 32549 h 793270"/>
                  <a:gd name="connsiteX60" fmla="*/ 306314 w 682025"/>
                  <a:gd name="connsiteY60" fmla="*/ 14880 h 793270"/>
                  <a:gd name="connsiteX61" fmla="*/ 281205 w 682025"/>
                  <a:gd name="connsiteY61" fmla="*/ 2790 h 793270"/>
                  <a:gd name="connsiteX62" fmla="*/ 266325 w 682025"/>
                  <a:gd name="connsiteY62" fmla="*/ 0 h 793270"/>
                  <a:gd name="connsiteX63" fmla="*/ 265395 w 682025"/>
                  <a:gd name="connsiteY63" fmla="*/ 0 h 793270"/>
                  <a:gd name="connsiteX64" fmla="*/ 261675 w 682025"/>
                  <a:gd name="connsiteY64" fmla="*/ 0 h 793270"/>
                  <a:gd name="connsiteX65" fmla="*/ 258886 w 682025"/>
                  <a:gd name="connsiteY65" fmla="*/ 0 h 793270"/>
                  <a:gd name="connsiteX66" fmla="*/ 236566 w 682025"/>
                  <a:gd name="connsiteY66" fmla="*/ 1860 h 793270"/>
                  <a:gd name="connsiteX67" fmla="*/ 197507 w 682025"/>
                  <a:gd name="connsiteY67" fmla="*/ 13020 h 793270"/>
                  <a:gd name="connsiteX68" fmla="*/ 153798 w 682025"/>
                  <a:gd name="connsiteY68" fmla="*/ 31619 h 793270"/>
                  <a:gd name="connsiteX69" fmla="*/ 111949 w 682025"/>
                  <a:gd name="connsiteY69" fmla="*/ 53939 h 793270"/>
                  <a:gd name="connsiteX70" fmla="*/ 72890 w 682025"/>
                  <a:gd name="connsiteY70" fmla="*/ 78118 h 793270"/>
                  <a:gd name="connsiteX71" fmla="*/ 22671 w 682025"/>
                  <a:gd name="connsiteY71" fmla="*/ 117177 h 793270"/>
                  <a:gd name="connsiteX72" fmla="*/ 22671 w 682025"/>
                  <a:gd name="connsiteY72" fmla="*/ 131127 h 793270"/>
                  <a:gd name="connsiteX73" fmla="*/ 20811 w 682025"/>
                  <a:gd name="connsiteY73" fmla="*/ 134847 h 793270"/>
                  <a:gd name="connsiteX74" fmla="*/ 17092 w 682025"/>
                  <a:gd name="connsiteY74" fmla="*/ 151586 h 793270"/>
                  <a:gd name="connsiteX75" fmla="*/ 17092 w 682025"/>
                  <a:gd name="connsiteY75" fmla="*/ 152516 h 793270"/>
                  <a:gd name="connsiteX76" fmla="*/ 16161 w 682025"/>
                  <a:gd name="connsiteY76" fmla="*/ 167396 h 793270"/>
                  <a:gd name="connsiteX77" fmla="*/ 16161 w 682025"/>
                  <a:gd name="connsiteY77" fmla="*/ 170186 h 793270"/>
                  <a:gd name="connsiteX78" fmla="*/ 15231 w 682025"/>
                  <a:gd name="connsiteY78" fmla="*/ 177626 h 793270"/>
                  <a:gd name="connsiteX79" fmla="*/ 12442 w 682025"/>
                  <a:gd name="connsiteY79" fmla="*/ 207385 h 793270"/>
                  <a:gd name="connsiteX80" fmla="*/ 10582 w 682025"/>
                  <a:gd name="connsiteY80" fmla="*/ 226914 h 793270"/>
                  <a:gd name="connsiteX81" fmla="*/ 5932 w 682025"/>
                  <a:gd name="connsiteY81" fmla="*/ 278993 h 793270"/>
                  <a:gd name="connsiteX82" fmla="*/ 5932 w 682025"/>
                  <a:gd name="connsiteY82" fmla="*/ 279923 h 793270"/>
                  <a:gd name="connsiteX83" fmla="*/ 1282 w 682025"/>
                  <a:gd name="connsiteY83" fmla="*/ 298523 h 793270"/>
                  <a:gd name="connsiteX84" fmla="*/ 13371 w 682025"/>
                  <a:gd name="connsiteY84" fmla="*/ 305963 h 793270"/>
                  <a:gd name="connsiteX85" fmla="*/ 19881 w 682025"/>
                  <a:gd name="connsiteY85" fmla="*/ 304103 h 793270"/>
                  <a:gd name="connsiteX86" fmla="*/ 116599 w 682025"/>
                  <a:gd name="connsiteY86" fmla="*/ 247374 h 79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682025" h="793270">
                    <a:moveTo>
                      <a:pt x="675515" y="497538"/>
                    </a:moveTo>
                    <a:cubicBezTo>
                      <a:pt x="673655" y="495678"/>
                      <a:pt x="671795" y="494748"/>
                      <a:pt x="669935" y="493818"/>
                    </a:cubicBezTo>
                    <a:cubicBezTo>
                      <a:pt x="667145" y="489168"/>
                      <a:pt x="663426" y="484518"/>
                      <a:pt x="660635" y="478938"/>
                    </a:cubicBezTo>
                    <a:cubicBezTo>
                      <a:pt x="657845" y="474288"/>
                      <a:pt x="654126" y="469638"/>
                      <a:pt x="651335" y="464059"/>
                    </a:cubicBezTo>
                    <a:cubicBezTo>
                      <a:pt x="643896" y="452899"/>
                      <a:pt x="636456" y="440809"/>
                      <a:pt x="626227" y="425930"/>
                    </a:cubicBezTo>
                    <a:cubicBezTo>
                      <a:pt x="607627" y="398960"/>
                      <a:pt x="589957" y="374781"/>
                      <a:pt x="573218" y="353391"/>
                    </a:cubicBezTo>
                    <a:cubicBezTo>
                      <a:pt x="571358" y="348741"/>
                      <a:pt x="566708" y="345022"/>
                      <a:pt x="561128" y="345022"/>
                    </a:cubicBezTo>
                    <a:cubicBezTo>
                      <a:pt x="557408" y="345022"/>
                      <a:pt x="554618" y="345022"/>
                      <a:pt x="550898" y="345022"/>
                    </a:cubicBezTo>
                    <a:cubicBezTo>
                      <a:pt x="530438" y="345022"/>
                      <a:pt x="509049" y="348741"/>
                      <a:pt x="493239" y="351531"/>
                    </a:cubicBezTo>
                    <a:cubicBezTo>
                      <a:pt x="473710" y="355251"/>
                      <a:pt x="452321" y="359901"/>
                      <a:pt x="427211" y="367341"/>
                    </a:cubicBezTo>
                    <a:cubicBezTo>
                      <a:pt x="388152" y="378501"/>
                      <a:pt x="349093" y="390590"/>
                      <a:pt x="311894" y="403610"/>
                    </a:cubicBezTo>
                    <a:cubicBezTo>
                      <a:pt x="222616" y="435229"/>
                      <a:pt x="153798" y="466849"/>
                      <a:pt x="96140" y="504048"/>
                    </a:cubicBezTo>
                    <a:cubicBezTo>
                      <a:pt x="67310" y="522647"/>
                      <a:pt x="40341" y="544037"/>
                      <a:pt x="16161" y="566356"/>
                    </a:cubicBezTo>
                    <a:cubicBezTo>
                      <a:pt x="14301" y="568216"/>
                      <a:pt x="12442" y="571006"/>
                      <a:pt x="12442" y="574726"/>
                    </a:cubicBezTo>
                    <a:cubicBezTo>
                      <a:pt x="12442" y="578446"/>
                      <a:pt x="13371" y="581236"/>
                      <a:pt x="16161" y="583096"/>
                    </a:cubicBezTo>
                    <a:cubicBezTo>
                      <a:pt x="16161" y="584026"/>
                      <a:pt x="16161" y="584026"/>
                      <a:pt x="16161" y="584026"/>
                    </a:cubicBezTo>
                    <a:cubicBezTo>
                      <a:pt x="16161" y="592395"/>
                      <a:pt x="17092" y="600765"/>
                      <a:pt x="18021" y="608205"/>
                    </a:cubicBezTo>
                    <a:cubicBezTo>
                      <a:pt x="18021" y="614715"/>
                      <a:pt x="18951" y="622155"/>
                      <a:pt x="18951" y="628665"/>
                    </a:cubicBezTo>
                    <a:cubicBezTo>
                      <a:pt x="19881" y="637034"/>
                      <a:pt x="19881" y="646334"/>
                      <a:pt x="19881" y="654704"/>
                    </a:cubicBezTo>
                    <a:cubicBezTo>
                      <a:pt x="19881" y="662144"/>
                      <a:pt x="20811" y="668654"/>
                      <a:pt x="20811" y="676093"/>
                    </a:cubicBezTo>
                    <a:cubicBezTo>
                      <a:pt x="21741" y="702133"/>
                      <a:pt x="24531" y="732822"/>
                      <a:pt x="32901" y="762581"/>
                    </a:cubicBezTo>
                    <a:cubicBezTo>
                      <a:pt x="31971" y="764441"/>
                      <a:pt x="30111" y="767231"/>
                      <a:pt x="29181" y="769091"/>
                    </a:cubicBezTo>
                    <a:cubicBezTo>
                      <a:pt x="27321" y="771881"/>
                      <a:pt x="26391" y="776531"/>
                      <a:pt x="27321" y="781181"/>
                    </a:cubicBezTo>
                    <a:cubicBezTo>
                      <a:pt x="28251" y="784901"/>
                      <a:pt x="31041" y="788621"/>
                      <a:pt x="34761" y="791411"/>
                    </a:cubicBezTo>
                    <a:cubicBezTo>
                      <a:pt x="37551" y="793271"/>
                      <a:pt x="40341" y="793271"/>
                      <a:pt x="43131" y="793271"/>
                    </a:cubicBezTo>
                    <a:cubicBezTo>
                      <a:pt x="44061" y="793271"/>
                      <a:pt x="45921" y="793271"/>
                      <a:pt x="46850" y="793271"/>
                    </a:cubicBezTo>
                    <a:cubicBezTo>
                      <a:pt x="50570" y="792341"/>
                      <a:pt x="55220" y="789551"/>
                      <a:pt x="57080" y="785831"/>
                    </a:cubicBezTo>
                    <a:cubicBezTo>
                      <a:pt x="58940" y="781181"/>
                      <a:pt x="61730" y="777461"/>
                      <a:pt x="64520" y="772811"/>
                    </a:cubicBezTo>
                    <a:cubicBezTo>
                      <a:pt x="70100" y="766301"/>
                      <a:pt x="76610" y="759791"/>
                      <a:pt x="85909" y="753282"/>
                    </a:cubicBezTo>
                    <a:cubicBezTo>
                      <a:pt x="111949" y="734682"/>
                      <a:pt x="141708" y="720732"/>
                      <a:pt x="170538" y="707713"/>
                    </a:cubicBezTo>
                    <a:cubicBezTo>
                      <a:pt x="181697" y="703063"/>
                      <a:pt x="191927" y="698413"/>
                      <a:pt x="203087" y="692833"/>
                    </a:cubicBezTo>
                    <a:cubicBezTo>
                      <a:pt x="209596" y="690043"/>
                      <a:pt x="216106" y="686323"/>
                      <a:pt x="222616" y="683533"/>
                    </a:cubicBezTo>
                    <a:cubicBezTo>
                      <a:pt x="229126" y="679813"/>
                      <a:pt x="236566" y="677023"/>
                      <a:pt x="243076" y="673304"/>
                    </a:cubicBezTo>
                    <a:cubicBezTo>
                      <a:pt x="257026" y="666794"/>
                      <a:pt x="271905" y="659354"/>
                      <a:pt x="289575" y="651914"/>
                    </a:cubicBezTo>
                    <a:cubicBezTo>
                      <a:pt x="318404" y="638894"/>
                      <a:pt x="349093" y="626805"/>
                      <a:pt x="382572" y="612855"/>
                    </a:cubicBezTo>
                    <a:lnTo>
                      <a:pt x="400242" y="606345"/>
                    </a:lnTo>
                    <a:cubicBezTo>
                      <a:pt x="440231" y="590536"/>
                      <a:pt x="482080" y="574726"/>
                      <a:pt x="523929" y="559846"/>
                    </a:cubicBezTo>
                    <a:cubicBezTo>
                      <a:pt x="549038" y="551477"/>
                      <a:pt x="572287" y="544037"/>
                      <a:pt x="595537" y="537527"/>
                    </a:cubicBezTo>
                    <a:cubicBezTo>
                      <a:pt x="602047" y="535667"/>
                      <a:pt x="608557" y="533807"/>
                      <a:pt x="615996" y="531947"/>
                    </a:cubicBezTo>
                    <a:cubicBezTo>
                      <a:pt x="621577" y="531017"/>
                      <a:pt x="626227" y="529157"/>
                      <a:pt x="631806" y="528227"/>
                    </a:cubicBezTo>
                    <a:cubicBezTo>
                      <a:pt x="642966" y="525437"/>
                      <a:pt x="655056" y="523577"/>
                      <a:pt x="666215" y="522647"/>
                    </a:cubicBezTo>
                    <a:lnTo>
                      <a:pt x="670865" y="521717"/>
                    </a:lnTo>
                    <a:cubicBezTo>
                      <a:pt x="673655" y="520787"/>
                      <a:pt x="675515" y="519857"/>
                      <a:pt x="677375" y="517997"/>
                    </a:cubicBezTo>
                    <a:cubicBezTo>
                      <a:pt x="680165" y="515207"/>
                      <a:pt x="682025" y="511487"/>
                      <a:pt x="682025" y="507768"/>
                    </a:cubicBezTo>
                    <a:cubicBezTo>
                      <a:pt x="680165" y="504978"/>
                      <a:pt x="678305" y="500328"/>
                      <a:pt x="675515" y="497538"/>
                    </a:cubicBezTo>
                    <a:close/>
                    <a:moveTo>
                      <a:pt x="116599" y="247374"/>
                    </a:moveTo>
                    <a:cubicBezTo>
                      <a:pt x="151938" y="228774"/>
                      <a:pt x="188207" y="212035"/>
                      <a:pt x="223546" y="198085"/>
                    </a:cubicBezTo>
                    <a:cubicBezTo>
                      <a:pt x="249586" y="187855"/>
                      <a:pt x="275625" y="179486"/>
                      <a:pt x="301664" y="172046"/>
                    </a:cubicBezTo>
                    <a:cubicBezTo>
                      <a:pt x="311894" y="169256"/>
                      <a:pt x="323054" y="166466"/>
                      <a:pt x="333284" y="163676"/>
                    </a:cubicBezTo>
                    <a:lnTo>
                      <a:pt x="342584" y="161816"/>
                    </a:lnTo>
                    <a:cubicBezTo>
                      <a:pt x="357463" y="158096"/>
                      <a:pt x="371413" y="154376"/>
                      <a:pt x="385362" y="148796"/>
                    </a:cubicBezTo>
                    <a:cubicBezTo>
                      <a:pt x="390012" y="146936"/>
                      <a:pt x="392802" y="140427"/>
                      <a:pt x="393732" y="135777"/>
                    </a:cubicBezTo>
                    <a:cubicBezTo>
                      <a:pt x="393732" y="131127"/>
                      <a:pt x="391872" y="127407"/>
                      <a:pt x="389082" y="124617"/>
                    </a:cubicBezTo>
                    <a:cubicBezTo>
                      <a:pt x="390012" y="120897"/>
                      <a:pt x="389082" y="116247"/>
                      <a:pt x="386292" y="112527"/>
                    </a:cubicBezTo>
                    <a:cubicBezTo>
                      <a:pt x="386292" y="110667"/>
                      <a:pt x="385362" y="108807"/>
                      <a:pt x="384432" y="106947"/>
                    </a:cubicBezTo>
                    <a:lnTo>
                      <a:pt x="383502" y="105087"/>
                    </a:lnTo>
                    <a:cubicBezTo>
                      <a:pt x="382572" y="102297"/>
                      <a:pt x="380712" y="100438"/>
                      <a:pt x="379783" y="97648"/>
                    </a:cubicBezTo>
                    <a:lnTo>
                      <a:pt x="378852" y="95788"/>
                    </a:lnTo>
                    <a:cubicBezTo>
                      <a:pt x="374202" y="88348"/>
                      <a:pt x="369553" y="81838"/>
                      <a:pt x="365833" y="75328"/>
                    </a:cubicBezTo>
                    <a:cubicBezTo>
                      <a:pt x="355603" y="60449"/>
                      <a:pt x="343513" y="45569"/>
                      <a:pt x="328634" y="32549"/>
                    </a:cubicBezTo>
                    <a:cubicBezTo>
                      <a:pt x="322124" y="26039"/>
                      <a:pt x="314684" y="20460"/>
                      <a:pt x="306314" y="14880"/>
                    </a:cubicBezTo>
                    <a:cubicBezTo>
                      <a:pt x="299804" y="10230"/>
                      <a:pt x="291435" y="5580"/>
                      <a:pt x="281205" y="2790"/>
                    </a:cubicBezTo>
                    <a:cubicBezTo>
                      <a:pt x="276555" y="930"/>
                      <a:pt x="270975" y="930"/>
                      <a:pt x="266325" y="0"/>
                    </a:cubicBezTo>
                    <a:cubicBezTo>
                      <a:pt x="266325" y="0"/>
                      <a:pt x="265395" y="0"/>
                      <a:pt x="265395" y="0"/>
                    </a:cubicBezTo>
                    <a:cubicBezTo>
                      <a:pt x="264465" y="0"/>
                      <a:pt x="262605" y="0"/>
                      <a:pt x="261675" y="0"/>
                    </a:cubicBezTo>
                    <a:cubicBezTo>
                      <a:pt x="260745" y="0"/>
                      <a:pt x="259815" y="0"/>
                      <a:pt x="258886" y="0"/>
                    </a:cubicBezTo>
                    <a:cubicBezTo>
                      <a:pt x="250516" y="0"/>
                      <a:pt x="243076" y="930"/>
                      <a:pt x="236566" y="1860"/>
                    </a:cubicBezTo>
                    <a:cubicBezTo>
                      <a:pt x="224476" y="3720"/>
                      <a:pt x="212387" y="6510"/>
                      <a:pt x="197507" y="13020"/>
                    </a:cubicBezTo>
                    <a:cubicBezTo>
                      <a:pt x="180767" y="19530"/>
                      <a:pt x="165888" y="25109"/>
                      <a:pt x="153798" y="31619"/>
                    </a:cubicBezTo>
                    <a:cubicBezTo>
                      <a:pt x="141708" y="37199"/>
                      <a:pt x="127758" y="44639"/>
                      <a:pt x="111949" y="53939"/>
                    </a:cubicBezTo>
                    <a:cubicBezTo>
                      <a:pt x="99859" y="60449"/>
                      <a:pt x="87770" y="68818"/>
                      <a:pt x="72890" y="78118"/>
                    </a:cubicBezTo>
                    <a:cubicBezTo>
                      <a:pt x="51500" y="92068"/>
                      <a:pt x="35691" y="105087"/>
                      <a:pt x="22671" y="117177"/>
                    </a:cubicBezTo>
                    <a:cubicBezTo>
                      <a:pt x="18951" y="120897"/>
                      <a:pt x="18951" y="127407"/>
                      <a:pt x="22671" y="131127"/>
                    </a:cubicBezTo>
                    <a:cubicBezTo>
                      <a:pt x="21741" y="132057"/>
                      <a:pt x="20811" y="132987"/>
                      <a:pt x="20811" y="134847"/>
                    </a:cubicBezTo>
                    <a:cubicBezTo>
                      <a:pt x="18951" y="140427"/>
                      <a:pt x="18021" y="146006"/>
                      <a:pt x="17092" y="151586"/>
                    </a:cubicBezTo>
                    <a:lnTo>
                      <a:pt x="17092" y="152516"/>
                    </a:lnTo>
                    <a:cubicBezTo>
                      <a:pt x="16161" y="157166"/>
                      <a:pt x="16161" y="162746"/>
                      <a:pt x="16161" y="167396"/>
                    </a:cubicBezTo>
                    <a:lnTo>
                      <a:pt x="16161" y="170186"/>
                    </a:lnTo>
                    <a:lnTo>
                      <a:pt x="15231" y="177626"/>
                    </a:lnTo>
                    <a:cubicBezTo>
                      <a:pt x="14301" y="187855"/>
                      <a:pt x="13371" y="197155"/>
                      <a:pt x="12442" y="207385"/>
                    </a:cubicBezTo>
                    <a:cubicBezTo>
                      <a:pt x="11511" y="213895"/>
                      <a:pt x="11511" y="220405"/>
                      <a:pt x="10582" y="226914"/>
                    </a:cubicBezTo>
                    <a:cubicBezTo>
                      <a:pt x="8722" y="243654"/>
                      <a:pt x="6861" y="261324"/>
                      <a:pt x="5932" y="278993"/>
                    </a:cubicBezTo>
                    <a:cubicBezTo>
                      <a:pt x="5932" y="278993"/>
                      <a:pt x="5932" y="279923"/>
                      <a:pt x="5932" y="279923"/>
                    </a:cubicBezTo>
                    <a:cubicBezTo>
                      <a:pt x="351" y="284573"/>
                      <a:pt x="-1508" y="292013"/>
                      <a:pt x="1282" y="298523"/>
                    </a:cubicBezTo>
                    <a:cubicBezTo>
                      <a:pt x="4072" y="303173"/>
                      <a:pt x="8722" y="305963"/>
                      <a:pt x="13371" y="305963"/>
                    </a:cubicBezTo>
                    <a:cubicBezTo>
                      <a:pt x="16161" y="305963"/>
                      <a:pt x="18021" y="305033"/>
                      <a:pt x="19881" y="304103"/>
                    </a:cubicBezTo>
                    <a:cubicBezTo>
                      <a:pt x="49641" y="283643"/>
                      <a:pt x="83120" y="264114"/>
                      <a:pt x="116599" y="247374"/>
                    </a:cubicBezTo>
                    <a:close/>
                  </a:path>
                </a:pathLst>
              </a:custGeom>
              <a:solidFill>
                <a:srgbClr val="00B2C0"/>
              </a:solidFill>
              <a:ln w="93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xmlns="" id="{67EC42A8-5745-1D08-93E9-8EDE38D21FD2}"/>
                  </a:ext>
                </a:extLst>
              </p:cNvPr>
              <p:cNvSpPr/>
              <p:nvPr/>
            </p:nvSpPr>
            <p:spPr>
              <a:xfrm>
                <a:off x="8488133" y="2027523"/>
                <a:ext cx="1988553" cy="1693488"/>
              </a:xfrm>
              <a:custGeom>
                <a:avLst/>
                <a:gdLst>
                  <a:gd name="connsiteX0" fmla="*/ 1080401 w 1988553"/>
                  <a:gd name="connsiteY0" fmla="*/ 4650 h 1693488"/>
                  <a:gd name="connsiteX1" fmla="*/ 1050641 w 1988553"/>
                  <a:gd name="connsiteY1" fmla="*/ 17670 h 1693488"/>
                  <a:gd name="connsiteX2" fmla="*/ 1040412 w 1988553"/>
                  <a:gd name="connsiteY2" fmla="*/ 51149 h 1693488"/>
                  <a:gd name="connsiteX3" fmla="*/ 1042272 w 1988553"/>
                  <a:gd name="connsiteY3" fmla="*/ 79048 h 1693488"/>
                  <a:gd name="connsiteX4" fmla="*/ 1019953 w 1988553"/>
                  <a:gd name="connsiteY4" fmla="*/ 66958 h 1693488"/>
                  <a:gd name="connsiteX5" fmla="*/ 953924 w 1988553"/>
                  <a:gd name="connsiteY5" fmla="*/ 41849 h 1693488"/>
                  <a:gd name="connsiteX6" fmla="*/ 888825 w 1988553"/>
                  <a:gd name="connsiteY6" fmla="*/ 33479 h 1693488"/>
                  <a:gd name="connsiteX7" fmla="*/ 886036 w 1988553"/>
                  <a:gd name="connsiteY7" fmla="*/ 33479 h 1693488"/>
                  <a:gd name="connsiteX8" fmla="*/ 825587 w 1988553"/>
                  <a:gd name="connsiteY8" fmla="*/ 40919 h 1693488"/>
                  <a:gd name="connsiteX9" fmla="*/ 602393 w 1988553"/>
                  <a:gd name="connsiteY9" fmla="*/ 150656 h 1693488"/>
                  <a:gd name="connsiteX10" fmla="*/ 590303 w 1988553"/>
                  <a:gd name="connsiteY10" fmla="*/ 159026 h 1693488"/>
                  <a:gd name="connsiteX11" fmla="*/ 456386 w 1988553"/>
                  <a:gd name="connsiteY11" fmla="*/ 239934 h 1693488"/>
                  <a:gd name="connsiteX12" fmla="*/ 437787 w 1988553"/>
                  <a:gd name="connsiteY12" fmla="*/ 251094 h 1693488"/>
                  <a:gd name="connsiteX13" fmla="*/ 320610 w 1988553"/>
                  <a:gd name="connsiteY13" fmla="*/ 319912 h 1693488"/>
                  <a:gd name="connsiteX14" fmla="*/ 307590 w 1988553"/>
                  <a:gd name="connsiteY14" fmla="*/ 328282 h 1693488"/>
                  <a:gd name="connsiteX15" fmla="*/ 293640 w 1988553"/>
                  <a:gd name="connsiteY15" fmla="*/ 336652 h 1693488"/>
                  <a:gd name="connsiteX16" fmla="*/ 283411 w 1988553"/>
                  <a:gd name="connsiteY16" fmla="*/ 342232 h 1693488"/>
                  <a:gd name="connsiteX17" fmla="*/ 272251 w 1988553"/>
                  <a:gd name="connsiteY17" fmla="*/ 348741 h 1693488"/>
                  <a:gd name="connsiteX18" fmla="*/ 232262 w 1988553"/>
                  <a:gd name="connsiteY18" fmla="*/ 380361 h 1693488"/>
                  <a:gd name="connsiteX19" fmla="*/ 219242 w 1988553"/>
                  <a:gd name="connsiteY19" fmla="*/ 399890 h 1693488"/>
                  <a:gd name="connsiteX20" fmla="*/ 214592 w 1988553"/>
                  <a:gd name="connsiteY20" fmla="*/ 425930 h 1693488"/>
                  <a:gd name="connsiteX21" fmla="*/ 221102 w 1988553"/>
                  <a:gd name="connsiteY21" fmla="*/ 450109 h 1693488"/>
                  <a:gd name="connsiteX22" fmla="*/ 228542 w 1988553"/>
                  <a:gd name="connsiteY22" fmla="*/ 461269 h 1693488"/>
                  <a:gd name="connsiteX23" fmla="*/ 240631 w 1988553"/>
                  <a:gd name="connsiteY23" fmla="*/ 472428 h 1693488"/>
                  <a:gd name="connsiteX24" fmla="*/ 276901 w 1988553"/>
                  <a:gd name="connsiteY24" fmla="*/ 488238 h 1693488"/>
                  <a:gd name="connsiteX25" fmla="*/ 282480 w 1988553"/>
                  <a:gd name="connsiteY25" fmla="*/ 489168 h 1693488"/>
                  <a:gd name="connsiteX26" fmla="*/ 259231 w 1988553"/>
                  <a:gd name="connsiteY26" fmla="*/ 514277 h 1693488"/>
                  <a:gd name="connsiteX27" fmla="*/ 182973 w 1988553"/>
                  <a:gd name="connsiteY27" fmla="*/ 615645 h 1693488"/>
                  <a:gd name="connsiteX28" fmla="*/ 125314 w 1988553"/>
                  <a:gd name="connsiteY28" fmla="*/ 721662 h 1693488"/>
                  <a:gd name="connsiteX29" fmla="*/ 82535 w 1988553"/>
                  <a:gd name="connsiteY29" fmla="*/ 835120 h 1693488"/>
                  <a:gd name="connsiteX30" fmla="*/ 65796 w 1988553"/>
                  <a:gd name="connsiteY30" fmla="*/ 893708 h 1693488"/>
                  <a:gd name="connsiteX31" fmla="*/ 59286 w 1988553"/>
                  <a:gd name="connsiteY31" fmla="*/ 922537 h 1693488"/>
                  <a:gd name="connsiteX32" fmla="*/ 58356 w 1988553"/>
                  <a:gd name="connsiteY32" fmla="*/ 927187 h 1693488"/>
                  <a:gd name="connsiteX33" fmla="*/ 55566 w 1988553"/>
                  <a:gd name="connsiteY33" fmla="*/ 939277 h 1693488"/>
                  <a:gd name="connsiteX34" fmla="*/ 42546 w 1988553"/>
                  <a:gd name="connsiteY34" fmla="*/ 981126 h 1693488"/>
                  <a:gd name="connsiteX35" fmla="*/ 37896 w 1988553"/>
                  <a:gd name="connsiteY35" fmla="*/ 994146 h 1693488"/>
                  <a:gd name="connsiteX36" fmla="*/ 14647 w 1988553"/>
                  <a:gd name="connsiteY36" fmla="*/ 1069474 h 1693488"/>
                  <a:gd name="connsiteX37" fmla="*/ 5347 w 1988553"/>
                  <a:gd name="connsiteY37" fmla="*/ 1102953 h 1693488"/>
                  <a:gd name="connsiteX38" fmla="*/ 697 w 1988553"/>
                  <a:gd name="connsiteY38" fmla="*/ 1128062 h 1693488"/>
                  <a:gd name="connsiteX39" fmla="*/ 697 w 1988553"/>
                  <a:gd name="connsiteY39" fmla="*/ 1139222 h 1693488"/>
                  <a:gd name="connsiteX40" fmla="*/ 7207 w 1988553"/>
                  <a:gd name="connsiteY40" fmla="*/ 1152242 h 1693488"/>
                  <a:gd name="connsiteX41" fmla="*/ 20227 w 1988553"/>
                  <a:gd name="connsiteY41" fmla="*/ 1156892 h 1693488"/>
                  <a:gd name="connsiteX42" fmla="*/ 23017 w 1988553"/>
                  <a:gd name="connsiteY42" fmla="*/ 1156892 h 1693488"/>
                  <a:gd name="connsiteX43" fmla="*/ 39756 w 1988553"/>
                  <a:gd name="connsiteY43" fmla="*/ 1148522 h 1693488"/>
                  <a:gd name="connsiteX44" fmla="*/ 67656 w 1988553"/>
                  <a:gd name="connsiteY44" fmla="*/ 1117833 h 1693488"/>
                  <a:gd name="connsiteX45" fmla="*/ 69516 w 1988553"/>
                  <a:gd name="connsiteY45" fmla="*/ 1115043 h 1693488"/>
                  <a:gd name="connsiteX46" fmla="*/ 71376 w 1988553"/>
                  <a:gd name="connsiteY46" fmla="*/ 1112253 h 1693488"/>
                  <a:gd name="connsiteX47" fmla="*/ 73235 w 1988553"/>
                  <a:gd name="connsiteY47" fmla="*/ 1179211 h 1693488"/>
                  <a:gd name="connsiteX48" fmla="*/ 54636 w 1988553"/>
                  <a:gd name="connsiteY48" fmla="*/ 1276859 h 1693488"/>
                  <a:gd name="connsiteX49" fmla="*/ 44406 w 1988553"/>
                  <a:gd name="connsiteY49" fmla="*/ 1304758 h 1693488"/>
                  <a:gd name="connsiteX50" fmla="*/ 37896 w 1988553"/>
                  <a:gd name="connsiteY50" fmla="*/ 1318708 h 1693488"/>
                  <a:gd name="connsiteX51" fmla="*/ 37896 w 1988553"/>
                  <a:gd name="connsiteY51" fmla="*/ 1319638 h 1693488"/>
                  <a:gd name="connsiteX52" fmla="*/ 31386 w 1988553"/>
                  <a:gd name="connsiteY52" fmla="*/ 1331727 h 1693488"/>
                  <a:gd name="connsiteX53" fmla="*/ 18367 w 1988553"/>
                  <a:gd name="connsiteY53" fmla="*/ 1355907 h 1693488"/>
                  <a:gd name="connsiteX54" fmla="*/ 2557 w 1988553"/>
                  <a:gd name="connsiteY54" fmla="*/ 1395896 h 1693488"/>
                  <a:gd name="connsiteX55" fmla="*/ 4417 w 1988553"/>
                  <a:gd name="connsiteY55" fmla="*/ 1433095 h 1693488"/>
                  <a:gd name="connsiteX56" fmla="*/ 16507 w 1988553"/>
                  <a:gd name="connsiteY56" fmla="*/ 1447975 h 1693488"/>
                  <a:gd name="connsiteX57" fmla="*/ 36967 w 1988553"/>
                  <a:gd name="connsiteY57" fmla="*/ 1457274 h 1693488"/>
                  <a:gd name="connsiteX58" fmla="*/ 48126 w 1988553"/>
                  <a:gd name="connsiteY58" fmla="*/ 1458204 h 1693488"/>
                  <a:gd name="connsiteX59" fmla="*/ 76026 w 1988553"/>
                  <a:gd name="connsiteY59" fmla="*/ 1452624 h 1693488"/>
                  <a:gd name="connsiteX60" fmla="*/ 115084 w 1988553"/>
                  <a:gd name="connsiteY60" fmla="*/ 1431235 h 1693488"/>
                  <a:gd name="connsiteX61" fmla="*/ 139264 w 1988553"/>
                  <a:gd name="connsiteY61" fmla="*/ 1410775 h 1693488"/>
                  <a:gd name="connsiteX62" fmla="*/ 153214 w 1988553"/>
                  <a:gd name="connsiteY62" fmla="*/ 1436815 h 1693488"/>
                  <a:gd name="connsiteX63" fmla="*/ 160653 w 1988553"/>
                  <a:gd name="connsiteY63" fmla="*/ 1444255 h 1693488"/>
                  <a:gd name="connsiteX64" fmla="*/ 169953 w 1988553"/>
                  <a:gd name="connsiteY64" fmla="*/ 1450764 h 1693488"/>
                  <a:gd name="connsiteX65" fmla="*/ 170883 w 1988553"/>
                  <a:gd name="connsiteY65" fmla="*/ 1450764 h 1693488"/>
                  <a:gd name="connsiteX66" fmla="*/ 182043 w 1988553"/>
                  <a:gd name="connsiteY66" fmla="*/ 1455414 h 1693488"/>
                  <a:gd name="connsiteX67" fmla="*/ 160653 w 1988553"/>
                  <a:gd name="connsiteY67" fmla="*/ 1479594 h 1693488"/>
                  <a:gd name="connsiteX68" fmla="*/ 147634 w 1988553"/>
                  <a:gd name="connsiteY68" fmla="*/ 1493543 h 1693488"/>
                  <a:gd name="connsiteX69" fmla="*/ 125314 w 1988553"/>
                  <a:gd name="connsiteY69" fmla="*/ 1522373 h 1693488"/>
                  <a:gd name="connsiteX70" fmla="*/ 114155 w 1988553"/>
                  <a:gd name="connsiteY70" fmla="*/ 1552132 h 1693488"/>
                  <a:gd name="connsiteX71" fmla="*/ 116015 w 1988553"/>
                  <a:gd name="connsiteY71" fmla="*/ 1569802 h 1693488"/>
                  <a:gd name="connsiteX72" fmla="*/ 123454 w 1988553"/>
                  <a:gd name="connsiteY72" fmla="*/ 1585611 h 1693488"/>
                  <a:gd name="connsiteX73" fmla="*/ 137404 w 1988553"/>
                  <a:gd name="connsiteY73" fmla="*/ 1600491 h 1693488"/>
                  <a:gd name="connsiteX74" fmla="*/ 162514 w 1988553"/>
                  <a:gd name="connsiteY74" fmla="*/ 1616300 h 1693488"/>
                  <a:gd name="connsiteX75" fmla="*/ 215522 w 1988553"/>
                  <a:gd name="connsiteY75" fmla="*/ 1629320 h 1693488"/>
                  <a:gd name="connsiteX76" fmla="*/ 239702 w 1988553"/>
                  <a:gd name="connsiteY76" fmla="*/ 1630250 h 1693488"/>
                  <a:gd name="connsiteX77" fmla="*/ 245281 w 1988553"/>
                  <a:gd name="connsiteY77" fmla="*/ 1630250 h 1693488"/>
                  <a:gd name="connsiteX78" fmla="*/ 250861 w 1988553"/>
                  <a:gd name="connsiteY78" fmla="*/ 1630250 h 1693488"/>
                  <a:gd name="connsiteX79" fmla="*/ 270391 w 1988553"/>
                  <a:gd name="connsiteY79" fmla="*/ 1630250 h 1693488"/>
                  <a:gd name="connsiteX80" fmla="*/ 301080 w 1988553"/>
                  <a:gd name="connsiteY80" fmla="*/ 1634900 h 1693488"/>
                  <a:gd name="connsiteX81" fmla="*/ 318750 w 1988553"/>
                  <a:gd name="connsiteY81" fmla="*/ 1644200 h 1693488"/>
                  <a:gd name="connsiteX82" fmla="*/ 329909 w 1988553"/>
                  <a:gd name="connsiteY82" fmla="*/ 1652570 h 1693488"/>
                  <a:gd name="connsiteX83" fmla="*/ 337349 w 1988553"/>
                  <a:gd name="connsiteY83" fmla="*/ 1657219 h 1693488"/>
                  <a:gd name="connsiteX84" fmla="*/ 366178 w 1988553"/>
                  <a:gd name="connsiteY84" fmla="*/ 1675819 h 1693488"/>
                  <a:gd name="connsiteX85" fmla="*/ 421047 w 1988553"/>
                  <a:gd name="connsiteY85" fmla="*/ 1693488 h 1693488"/>
                  <a:gd name="connsiteX86" fmla="*/ 430347 w 1988553"/>
                  <a:gd name="connsiteY86" fmla="*/ 1692558 h 1693488"/>
                  <a:gd name="connsiteX87" fmla="*/ 441507 w 1988553"/>
                  <a:gd name="connsiteY87" fmla="*/ 1686979 h 1693488"/>
                  <a:gd name="connsiteX88" fmla="*/ 444297 w 1988553"/>
                  <a:gd name="connsiteY88" fmla="*/ 1682329 h 1693488"/>
                  <a:gd name="connsiteX89" fmla="*/ 447086 w 1988553"/>
                  <a:gd name="connsiteY89" fmla="*/ 1681399 h 1693488"/>
                  <a:gd name="connsiteX90" fmla="*/ 454526 w 1988553"/>
                  <a:gd name="connsiteY90" fmla="*/ 1666519 h 1693488"/>
                  <a:gd name="connsiteX91" fmla="*/ 431277 w 1988553"/>
                  <a:gd name="connsiteY91" fmla="*/ 1607001 h 1693488"/>
                  <a:gd name="connsiteX92" fmla="*/ 402448 w 1988553"/>
                  <a:gd name="connsiteY92" fmla="*/ 1548412 h 1693488"/>
                  <a:gd name="connsiteX93" fmla="*/ 382918 w 1988553"/>
                  <a:gd name="connsiteY93" fmla="*/ 1512143 h 1693488"/>
                  <a:gd name="connsiteX94" fmla="*/ 375478 w 1988553"/>
                  <a:gd name="connsiteY94" fmla="*/ 1499123 h 1693488"/>
                  <a:gd name="connsiteX95" fmla="*/ 377338 w 1988553"/>
                  <a:gd name="connsiteY95" fmla="*/ 1497263 h 1693488"/>
                  <a:gd name="connsiteX96" fmla="*/ 389428 w 1988553"/>
                  <a:gd name="connsiteY96" fmla="*/ 1480524 h 1693488"/>
                  <a:gd name="connsiteX97" fmla="*/ 406168 w 1988553"/>
                  <a:gd name="connsiteY97" fmla="*/ 1442395 h 1693488"/>
                  <a:gd name="connsiteX98" fmla="*/ 412677 w 1988553"/>
                  <a:gd name="connsiteY98" fmla="*/ 1419145 h 1693488"/>
                  <a:gd name="connsiteX99" fmla="*/ 421977 w 1988553"/>
                  <a:gd name="connsiteY99" fmla="*/ 1429375 h 1693488"/>
                  <a:gd name="connsiteX100" fmla="*/ 459176 w 1988553"/>
                  <a:gd name="connsiteY100" fmla="*/ 1454484 h 1693488"/>
                  <a:gd name="connsiteX101" fmla="*/ 497305 w 1988553"/>
                  <a:gd name="connsiteY101" fmla="*/ 1461924 h 1693488"/>
                  <a:gd name="connsiteX102" fmla="*/ 503815 w 1988553"/>
                  <a:gd name="connsiteY102" fmla="*/ 1461924 h 1693488"/>
                  <a:gd name="connsiteX103" fmla="*/ 526134 w 1988553"/>
                  <a:gd name="connsiteY103" fmla="*/ 1458204 h 1693488"/>
                  <a:gd name="connsiteX104" fmla="*/ 546594 w 1988553"/>
                  <a:gd name="connsiteY104" fmla="*/ 1451694 h 1693488"/>
                  <a:gd name="connsiteX105" fmla="*/ 590303 w 1988553"/>
                  <a:gd name="connsiteY105" fmla="*/ 1427515 h 1693488"/>
                  <a:gd name="connsiteX106" fmla="*/ 631222 w 1988553"/>
                  <a:gd name="connsiteY106" fmla="*/ 1394966 h 1693488"/>
                  <a:gd name="connsiteX107" fmla="*/ 704690 w 1988553"/>
                  <a:gd name="connsiteY107" fmla="*/ 1312198 h 1693488"/>
                  <a:gd name="connsiteX108" fmla="*/ 775368 w 1988553"/>
                  <a:gd name="connsiteY108" fmla="*/ 1161542 h 1693488"/>
                  <a:gd name="connsiteX109" fmla="*/ 775368 w 1988553"/>
                  <a:gd name="connsiteY109" fmla="*/ 1162471 h 1693488"/>
                  <a:gd name="connsiteX110" fmla="*/ 775368 w 1988553"/>
                  <a:gd name="connsiteY110" fmla="*/ 1163401 h 1693488"/>
                  <a:gd name="connsiteX111" fmla="*/ 793968 w 1988553"/>
                  <a:gd name="connsiteY111" fmla="*/ 1193161 h 1693488"/>
                  <a:gd name="connsiteX112" fmla="*/ 816287 w 1988553"/>
                  <a:gd name="connsiteY112" fmla="*/ 1201531 h 1693488"/>
                  <a:gd name="connsiteX113" fmla="*/ 829307 w 1988553"/>
                  <a:gd name="connsiteY113" fmla="*/ 1198741 h 1693488"/>
                  <a:gd name="connsiteX114" fmla="*/ 862786 w 1988553"/>
                  <a:gd name="connsiteY114" fmla="*/ 1164331 h 1693488"/>
                  <a:gd name="connsiteX115" fmla="*/ 884176 w 1988553"/>
                  <a:gd name="connsiteY115" fmla="*/ 1113183 h 1693488"/>
                  <a:gd name="connsiteX116" fmla="*/ 892546 w 1988553"/>
                  <a:gd name="connsiteY116" fmla="*/ 1061104 h 1693488"/>
                  <a:gd name="connsiteX117" fmla="*/ 903705 w 1988553"/>
                  <a:gd name="connsiteY117" fmla="*/ 1070404 h 1693488"/>
                  <a:gd name="connsiteX118" fmla="*/ 920445 w 1988553"/>
                  <a:gd name="connsiteY118" fmla="*/ 1074124 h 1693488"/>
                  <a:gd name="connsiteX119" fmla="*/ 921375 w 1988553"/>
                  <a:gd name="connsiteY119" fmla="*/ 1074124 h 1693488"/>
                  <a:gd name="connsiteX120" fmla="*/ 934395 w 1988553"/>
                  <a:gd name="connsiteY120" fmla="*/ 1071334 h 1693488"/>
                  <a:gd name="connsiteX121" fmla="*/ 960434 w 1988553"/>
                  <a:gd name="connsiteY121" fmla="*/ 1052734 h 1693488"/>
                  <a:gd name="connsiteX122" fmla="*/ 979963 w 1988553"/>
                  <a:gd name="connsiteY122" fmla="*/ 1028555 h 1693488"/>
                  <a:gd name="connsiteX123" fmla="*/ 973454 w 1988553"/>
                  <a:gd name="connsiteY123" fmla="*/ 1064824 h 1693488"/>
                  <a:gd name="connsiteX124" fmla="*/ 971594 w 1988553"/>
                  <a:gd name="connsiteY124" fmla="*/ 1102953 h 1693488"/>
                  <a:gd name="connsiteX125" fmla="*/ 974383 w 1988553"/>
                  <a:gd name="connsiteY125" fmla="*/ 1119693 h 1693488"/>
                  <a:gd name="connsiteX126" fmla="*/ 980893 w 1988553"/>
                  <a:gd name="connsiteY126" fmla="*/ 1134572 h 1693488"/>
                  <a:gd name="connsiteX127" fmla="*/ 990193 w 1988553"/>
                  <a:gd name="connsiteY127" fmla="*/ 1144802 h 1693488"/>
                  <a:gd name="connsiteX128" fmla="*/ 997633 w 1988553"/>
                  <a:gd name="connsiteY128" fmla="*/ 1149452 h 1693488"/>
                  <a:gd name="connsiteX129" fmla="*/ 1012512 w 1988553"/>
                  <a:gd name="connsiteY129" fmla="*/ 1152242 h 1693488"/>
                  <a:gd name="connsiteX130" fmla="*/ 1013443 w 1988553"/>
                  <a:gd name="connsiteY130" fmla="*/ 1152242 h 1693488"/>
                  <a:gd name="connsiteX131" fmla="*/ 1032972 w 1988553"/>
                  <a:gd name="connsiteY131" fmla="*/ 1147592 h 1693488"/>
                  <a:gd name="connsiteX132" fmla="*/ 1056222 w 1988553"/>
                  <a:gd name="connsiteY132" fmla="*/ 1134572 h 1693488"/>
                  <a:gd name="connsiteX133" fmla="*/ 1087840 w 1988553"/>
                  <a:gd name="connsiteY133" fmla="*/ 1110393 h 1693488"/>
                  <a:gd name="connsiteX134" fmla="*/ 1126900 w 1988553"/>
                  <a:gd name="connsiteY134" fmla="*/ 1073194 h 1693488"/>
                  <a:gd name="connsiteX135" fmla="*/ 1194788 w 1988553"/>
                  <a:gd name="connsiteY135" fmla="*/ 979266 h 1693488"/>
                  <a:gd name="connsiteX136" fmla="*/ 1243147 w 1988553"/>
                  <a:gd name="connsiteY136" fmla="*/ 876039 h 1693488"/>
                  <a:gd name="connsiteX137" fmla="*/ 1254306 w 1988553"/>
                  <a:gd name="connsiteY137" fmla="*/ 846279 h 1693488"/>
                  <a:gd name="connsiteX138" fmla="*/ 1254306 w 1988553"/>
                  <a:gd name="connsiteY138" fmla="*/ 847209 h 1693488"/>
                  <a:gd name="connsiteX139" fmla="*/ 1254306 w 1988553"/>
                  <a:gd name="connsiteY139" fmla="*/ 848139 h 1693488"/>
                  <a:gd name="connsiteX140" fmla="*/ 1255236 w 1988553"/>
                  <a:gd name="connsiteY140" fmla="*/ 881618 h 1693488"/>
                  <a:gd name="connsiteX141" fmla="*/ 1258956 w 1988553"/>
                  <a:gd name="connsiteY141" fmla="*/ 897428 h 1693488"/>
                  <a:gd name="connsiteX142" fmla="*/ 1256167 w 1988553"/>
                  <a:gd name="connsiteY142" fmla="*/ 912308 h 1693488"/>
                  <a:gd name="connsiteX143" fmla="*/ 1271976 w 1988553"/>
                  <a:gd name="connsiteY143" fmla="*/ 932767 h 1693488"/>
                  <a:gd name="connsiteX144" fmla="*/ 1282206 w 1988553"/>
                  <a:gd name="connsiteY144" fmla="*/ 936487 h 1693488"/>
                  <a:gd name="connsiteX145" fmla="*/ 1283135 w 1988553"/>
                  <a:gd name="connsiteY145" fmla="*/ 936487 h 1693488"/>
                  <a:gd name="connsiteX146" fmla="*/ 1294296 w 1988553"/>
                  <a:gd name="connsiteY146" fmla="*/ 930907 h 1693488"/>
                  <a:gd name="connsiteX147" fmla="*/ 1296155 w 1988553"/>
                  <a:gd name="connsiteY147" fmla="*/ 928117 h 1693488"/>
                  <a:gd name="connsiteX148" fmla="*/ 1297085 w 1988553"/>
                  <a:gd name="connsiteY148" fmla="*/ 928117 h 1693488"/>
                  <a:gd name="connsiteX149" fmla="*/ 1297085 w 1988553"/>
                  <a:gd name="connsiteY149" fmla="*/ 928117 h 1693488"/>
                  <a:gd name="connsiteX150" fmla="*/ 1298946 w 1988553"/>
                  <a:gd name="connsiteY150" fmla="*/ 928117 h 1693488"/>
                  <a:gd name="connsiteX151" fmla="*/ 1334284 w 1988553"/>
                  <a:gd name="connsiteY151" fmla="*/ 913238 h 1693488"/>
                  <a:gd name="connsiteX152" fmla="*/ 1350095 w 1988553"/>
                  <a:gd name="connsiteY152" fmla="*/ 895568 h 1693488"/>
                  <a:gd name="connsiteX153" fmla="*/ 1364974 w 1988553"/>
                  <a:gd name="connsiteY153" fmla="*/ 872319 h 1693488"/>
                  <a:gd name="connsiteX154" fmla="*/ 1389153 w 1988553"/>
                  <a:gd name="connsiteY154" fmla="*/ 824890 h 1693488"/>
                  <a:gd name="connsiteX155" fmla="*/ 1390083 w 1988553"/>
                  <a:gd name="connsiteY155" fmla="*/ 822100 h 1693488"/>
                  <a:gd name="connsiteX156" fmla="*/ 1395664 w 1988553"/>
                  <a:gd name="connsiteY156" fmla="*/ 810940 h 1693488"/>
                  <a:gd name="connsiteX157" fmla="*/ 1402173 w 1988553"/>
                  <a:gd name="connsiteY157" fmla="*/ 796060 h 1693488"/>
                  <a:gd name="connsiteX158" fmla="*/ 1416123 w 1988553"/>
                  <a:gd name="connsiteY158" fmla="*/ 756072 h 1693488"/>
                  <a:gd name="connsiteX159" fmla="*/ 1426352 w 1988553"/>
                  <a:gd name="connsiteY159" fmla="*/ 680743 h 1693488"/>
                  <a:gd name="connsiteX160" fmla="*/ 1426352 w 1988553"/>
                  <a:gd name="connsiteY160" fmla="*/ 648194 h 1693488"/>
                  <a:gd name="connsiteX161" fmla="*/ 1445881 w 1988553"/>
                  <a:gd name="connsiteY161" fmla="*/ 661214 h 1693488"/>
                  <a:gd name="connsiteX162" fmla="*/ 1462622 w 1988553"/>
                  <a:gd name="connsiteY162" fmla="*/ 664934 h 1693488"/>
                  <a:gd name="connsiteX163" fmla="*/ 1467271 w 1988553"/>
                  <a:gd name="connsiteY163" fmla="*/ 664934 h 1693488"/>
                  <a:gd name="connsiteX164" fmla="*/ 1477501 w 1988553"/>
                  <a:gd name="connsiteY164" fmla="*/ 662144 h 1693488"/>
                  <a:gd name="connsiteX165" fmla="*/ 1490521 w 1988553"/>
                  <a:gd name="connsiteY165" fmla="*/ 653774 h 1693488"/>
                  <a:gd name="connsiteX166" fmla="*/ 1502611 w 1988553"/>
                  <a:gd name="connsiteY166" fmla="*/ 637034 h 1693488"/>
                  <a:gd name="connsiteX167" fmla="*/ 1510050 w 1988553"/>
                  <a:gd name="connsiteY167" fmla="*/ 617505 h 1693488"/>
                  <a:gd name="connsiteX168" fmla="*/ 1522140 w 1988553"/>
                  <a:gd name="connsiteY168" fmla="*/ 635174 h 1693488"/>
                  <a:gd name="connsiteX169" fmla="*/ 1539810 w 1988553"/>
                  <a:gd name="connsiteY169" fmla="*/ 650984 h 1693488"/>
                  <a:gd name="connsiteX170" fmla="*/ 1561199 w 1988553"/>
                  <a:gd name="connsiteY170" fmla="*/ 655634 h 1693488"/>
                  <a:gd name="connsiteX171" fmla="*/ 1561199 w 1988553"/>
                  <a:gd name="connsiteY171" fmla="*/ 655634 h 1693488"/>
                  <a:gd name="connsiteX172" fmla="*/ 1571428 w 1988553"/>
                  <a:gd name="connsiteY172" fmla="*/ 653774 h 1693488"/>
                  <a:gd name="connsiteX173" fmla="*/ 1577939 w 1988553"/>
                  <a:gd name="connsiteY173" fmla="*/ 651914 h 1693488"/>
                  <a:gd name="connsiteX174" fmla="*/ 1587239 w 1988553"/>
                  <a:gd name="connsiteY174" fmla="*/ 646334 h 1693488"/>
                  <a:gd name="connsiteX175" fmla="*/ 1594678 w 1988553"/>
                  <a:gd name="connsiteY175" fmla="*/ 638894 h 1693488"/>
                  <a:gd name="connsiteX176" fmla="*/ 1610488 w 1988553"/>
                  <a:gd name="connsiteY176" fmla="*/ 605415 h 1693488"/>
                  <a:gd name="connsiteX177" fmla="*/ 1616068 w 1988553"/>
                  <a:gd name="connsiteY177" fmla="*/ 568216 h 1693488"/>
                  <a:gd name="connsiteX178" fmla="*/ 1616997 w 1988553"/>
                  <a:gd name="connsiteY178" fmla="*/ 554266 h 1693488"/>
                  <a:gd name="connsiteX179" fmla="*/ 1630947 w 1988553"/>
                  <a:gd name="connsiteY179" fmla="*/ 562636 h 1693488"/>
                  <a:gd name="connsiteX180" fmla="*/ 1655126 w 1988553"/>
                  <a:gd name="connsiteY180" fmla="*/ 570076 h 1693488"/>
                  <a:gd name="connsiteX181" fmla="*/ 1680236 w 1988553"/>
                  <a:gd name="connsiteY181" fmla="*/ 572866 h 1693488"/>
                  <a:gd name="connsiteX182" fmla="*/ 1684886 w 1988553"/>
                  <a:gd name="connsiteY182" fmla="*/ 572866 h 1693488"/>
                  <a:gd name="connsiteX183" fmla="*/ 1702556 w 1988553"/>
                  <a:gd name="connsiteY183" fmla="*/ 571936 h 1693488"/>
                  <a:gd name="connsiteX184" fmla="*/ 1727665 w 1988553"/>
                  <a:gd name="connsiteY184" fmla="*/ 566356 h 1693488"/>
                  <a:gd name="connsiteX185" fmla="*/ 1728595 w 1988553"/>
                  <a:gd name="connsiteY185" fmla="*/ 566356 h 1693488"/>
                  <a:gd name="connsiteX186" fmla="*/ 1729524 w 1988553"/>
                  <a:gd name="connsiteY186" fmla="*/ 566356 h 1693488"/>
                  <a:gd name="connsiteX187" fmla="*/ 1752774 w 1988553"/>
                  <a:gd name="connsiteY187" fmla="*/ 593326 h 1693488"/>
                  <a:gd name="connsiteX188" fmla="*/ 1756494 w 1988553"/>
                  <a:gd name="connsiteY188" fmla="*/ 597975 h 1693488"/>
                  <a:gd name="connsiteX189" fmla="*/ 1764864 w 1988553"/>
                  <a:gd name="connsiteY189" fmla="*/ 607275 h 1693488"/>
                  <a:gd name="connsiteX190" fmla="*/ 1805783 w 1988553"/>
                  <a:gd name="connsiteY190" fmla="*/ 654704 h 1693488"/>
                  <a:gd name="connsiteX191" fmla="*/ 1855071 w 1988553"/>
                  <a:gd name="connsiteY191" fmla="*/ 712362 h 1693488"/>
                  <a:gd name="connsiteX192" fmla="*/ 1882041 w 1988553"/>
                  <a:gd name="connsiteY192" fmla="*/ 741192 h 1693488"/>
                  <a:gd name="connsiteX193" fmla="*/ 1895061 w 1988553"/>
                  <a:gd name="connsiteY193" fmla="*/ 753282 h 1693488"/>
                  <a:gd name="connsiteX194" fmla="*/ 1908081 w 1988553"/>
                  <a:gd name="connsiteY194" fmla="*/ 762581 h 1693488"/>
                  <a:gd name="connsiteX195" fmla="*/ 1917381 w 1988553"/>
                  <a:gd name="connsiteY195" fmla="*/ 775601 h 1693488"/>
                  <a:gd name="connsiteX196" fmla="*/ 1924820 w 1988553"/>
                  <a:gd name="connsiteY196" fmla="*/ 777461 h 1693488"/>
                  <a:gd name="connsiteX197" fmla="*/ 1940630 w 1988553"/>
                  <a:gd name="connsiteY197" fmla="*/ 767231 h 1693488"/>
                  <a:gd name="connsiteX198" fmla="*/ 1951789 w 1988553"/>
                  <a:gd name="connsiteY198" fmla="*/ 747702 h 1693488"/>
                  <a:gd name="connsiteX199" fmla="*/ 1965739 w 1988553"/>
                  <a:gd name="connsiteY199" fmla="*/ 728172 h 1693488"/>
                  <a:gd name="connsiteX200" fmla="*/ 1970389 w 1988553"/>
                  <a:gd name="connsiteY200" fmla="*/ 721662 h 1693488"/>
                  <a:gd name="connsiteX201" fmla="*/ 1983409 w 1988553"/>
                  <a:gd name="connsiteY201" fmla="*/ 702133 h 1693488"/>
                  <a:gd name="connsiteX202" fmla="*/ 1985268 w 1988553"/>
                  <a:gd name="connsiteY202" fmla="*/ 695623 h 1693488"/>
                  <a:gd name="connsiteX203" fmla="*/ 1988059 w 1988553"/>
                  <a:gd name="connsiteY203" fmla="*/ 686323 h 1693488"/>
                  <a:gd name="connsiteX204" fmla="*/ 1988059 w 1988553"/>
                  <a:gd name="connsiteY204" fmla="*/ 685393 h 1693488"/>
                  <a:gd name="connsiteX205" fmla="*/ 1988059 w 1988553"/>
                  <a:gd name="connsiteY205" fmla="*/ 684463 h 1693488"/>
                  <a:gd name="connsiteX206" fmla="*/ 1982479 w 1988553"/>
                  <a:gd name="connsiteY206" fmla="*/ 624015 h 1693488"/>
                  <a:gd name="connsiteX207" fmla="*/ 1962950 w 1988553"/>
                  <a:gd name="connsiteY207" fmla="*/ 562636 h 1693488"/>
                  <a:gd name="connsiteX208" fmla="*/ 1932260 w 1988553"/>
                  <a:gd name="connsiteY208" fmla="*/ 500328 h 1693488"/>
                  <a:gd name="connsiteX209" fmla="*/ 1895991 w 1988553"/>
                  <a:gd name="connsiteY209" fmla="*/ 441739 h 1693488"/>
                  <a:gd name="connsiteX210" fmla="*/ 1810433 w 1988553"/>
                  <a:gd name="connsiteY210" fmla="*/ 334792 h 1693488"/>
                  <a:gd name="connsiteX211" fmla="*/ 1722085 w 1988553"/>
                  <a:gd name="connsiteY211" fmla="*/ 244584 h 1693488"/>
                  <a:gd name="connsiteX212" fmla="*/ 1617927 w 1988553"/>
                  <a:gd name="connsiteY212" fmla="*/ 163676 h 1693488"/>
                  <a:gd name="connsiteX213" fmla="*/ 1496100 w 1988553"/>
                  <a:gd name="connsiteY213" fmla="*/ 98578 h 1693488"/>
                  <a:gd name="connsiteX214" fmla="*/ 1276626 w 1988553"/>
                  <a:gd name="connsiteY214" fmla="*/ 52079 h 1693488"/>
                  <a:gd name="connsiteX215" fmla="*/ 1229197 w 1988553"/>
                  <a:gd name="connsiteY215" fmla="*/ 54869 h 1693488"/>
                  <a:gd name="connsiteX216" fmla="*/ 1146429 w 1988553"/>
                  <a:gd name="connsiteY216" fmla="*/ 71608 h 1693488"/>
                  <a:gd name="connsiteX217" fmla="*/ 1146429 w 1988553"/>
                  <a:gd name="connsiteY217" fmla="*/ 70678 h 1693488"/>
                  <a:gd name="connsiteX218" fmla="*/ 1146429 w 1988553"/>
                  <a:gd name="connsiteY218" fmla="*/ 68818 h 1693488"/>
                  <a:gd name="connsiteX219" fmla="*/ 1148289 w 1988553"/>
                  <a:gd name="connsiteY219" fmla="*/ 64168 h 1693488"/>
                  <a:gd name="connsiteX220" fmla="*/ 1156659 w 1988553"/>
                  <a:gd name="connsiteY220" fmla="*/ 47429 h 1693488"/>
                  <a:gd name="connsiteX221" fmla="*/ 1157589 w 1988553"/>
                  <a:gd name="connsiteY221" fmla="*/ 26039 h 1693488"/>
                  <a:gd name="connsiteX222" fmla="*/ 1142709 w 1988553"/>
                  <a:gd name="connsiteY222" fmla="*/ 9300 h 1693488"/>
                  <a:gd name="connsiteX223" fmla="*/ 1130620 w 1988553"/>
                  <a:gd name="connsiteY223" fmla="*/ 6510 h 1693488"/>
                  <a:gd name="connsiteX224" fmla="*/ 1108300 w 1988553"/>
                  <a:gd name="connsiteY224" fmla="*/ 16740 h 1693488"/>
                  <a:gd name="connsiteX225" fmla="*/ 1081331 w 1988553"/>
                  <a:gd name="connsiteY225" fmla="*/ 0 h 1693488"/>
                  <a:gd name="connsiteX226" fmla="*/ 1080401 w 1988553"/>
                  <a:gd name="connsiteY226" fmla="*/ 4650 h 1693488"/>
                  <a:gd name="connsiteX227" fmla="*/ 1080401 w 1988553"/>
                  <a:gd name="connsiteY227" fmla="*/ 4650 h 1693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</a:cxnLst>
                <a:rect l="l" t="t" r="r" b="b"/>
                <a:pathLst>
                  <a:path w="1988553" h="1693488">
                    <a:moveTo>
                      <a:pt x="1080401" y="4650"/>
                    </a:moveTo>
                    <a:cubicBezTo>
                      <a:pt x="1070172" y="4650"/>
                      <a:pt x="1059941" y="9300"/>
                      <a:pt x="1050641" y="17670"/>
                    </a:cubicBezTo>
                    <a:cubicBezTo>
                      <a:pt x="1041341" y="26969"/>
                      <a:pt x="1040412" y="39059"/>
                      <a:pt x="1040412" y="51149"/>
                    </a:cubicBezTo>
                    <a:cubicBezTo>
                      <a:pt x="1040412" y="60449"/>
                      <a:pt x="1041341" y="68818"/>
                      <a:pt x="1042272" y="79048"/>
                    </a:cubicBezTo>
                    <a:cubicBezTo>
                      <a:pt x="1035762" y="74398"/>
                      <a:pt x="1028322" y="70678"/>
                      <a:pt x="1019953" y="66958"/>
                    </a:cubicBezTo>
                    <a:cubicBezTo>
                      <a:pt x="999493" y="56729"/>
                      <a:pt x="977173" y="47429"/>
                      <a:pt x="953924" y="41849"/>
                    </a:cubicBezTo>
                    <a:cubicBezTo>
                      <a:pt x="934395" y="36269"/>
                      <a:pt x="913005" y="33479"/>
                      <a:pt x="888825" y="33479"/>
                    </a:cubicBezTo>
                    <a:cubicBezTo>
                      <a:pt x="887896" y="33479"/>
                      <a:pt x="886965" y="33479"/>
                      <a:pt x="886036" y="33479"/>
                    </a:cubicBezTo>
                    <a:cubicBezTo>
                      <a:pt x="868366" y="33479"/>
                      <a:pt x="849766" y="36269"/>
                      <a:pt x="825587" y="40919"/>
                    </a:cubicBezTo>
                    <a:cubicBezTo>
                      <a:pt x="743749" y="58589"/>
                      <a:pt x="671211" y="106017"/>
                      <a:pt x="602393" y="150656"/>
                    </a:cubicBezTo>
                    <a:lnTo>
                      <a:pt x="590303" y="159026"/>
                    </a:lnTo>
                    <a:cubicBezTo>
                      <a:pt x="541944" y="190645"/>
                      <a:pt x="493585" y="218545"/>
                      <a:pt x="456386" y="239934"/>
                    </a:cubicBezTo>
                    <a:lnTo>
                      <a:pt x="437787" y="251094"/>
                    </a:lnTo>
                    <a:cubicBezTo>
                      <a:pt x="398727" y="273413"/>
                      <a:pt x="358739" y="295733"/>
                      <a:pt x="320610" y="319912"/>
                    </a:cubicBezTo>
                    <a:cubicBezTo>
                      <a:pt x="315960" y="322702"/>
                      <a:pt x="312240" y="325492"/>
                      <a:pt x="307590" y="328282"/>
                    </a:cubicBezTo>
                    <a:cubicBezTo>
                      <a:pt x="302940" y="331072"/>
                      <a:pt x="298290" y="333862"/>
                      <a:pt x="293640" y="336652"/>
                    </a:cubicBezTo>
                    <a:cubicBezTo>
                      <a:pt x="289921" y="338512"/>
                      <a:pt x="287130" y="340372"/>
                      <a:pt x="283411" y="342232"/>
                    </a:cubicBezTo>
                    <a:cubicBezTo>
                      <a:pt x="279690" y="344092"/>
                      <a:pt x="275971" y="346882"/>
                      <a:pt x="272251" y="348741"/>
                    </a:cubicBezTo>
                    <a:cubicBezTo>
                      <a:pt x="260161" y="356181"/>
                      <a:pt x="245281" y="366411"/>
                      <a:pt x="232262" y="380361"/>
                    </a:cubicBezTo>
                    <a:cubicBezTo>
                      <a:pt x="227612" y="385941"/>
                      <a:pt x="222962" y="392450"/>
                      <a:pt x="219242" y="399890"/>
                    </a:cubicBezTo>
                    <a:cubicBezTo>
                      <a:pt x="215522" y="407330"/>
                      <a:pt x="213662" y="415700"/>
                      <a:pt x="214592" y="425930"/>
                    </a:cubicBezTo>
                    <a:cubicBezTo>
                      <a:pt x="214592" y="433369"/>
                      <a:pt x="217382" y="441739"/>
                      <a:pt x="221102" y="450109"/>
                    </a:cubicBezTo>
                    <a:cubicBezTo>
                      <a:pt x="223892" y="454759"/>
                      <a:pt x="225752" y="458479"/>
                      <a:pt x="228542" y="461269"/>
                    </a:cubicBezTo>
                    <a:cubicBezTo>
                      <a:pt x="232262" y="464989"/>
                      <a:pt x="235981" y="468708"/>
                      <a:pt x="240631" y="472428"/>
                    </a:cubicBezTo>
                    <a:cubicBezTo>
                      <a:pt x="250861" y="479868"/>
                      <a:pt x="262951" y="485448"/>
                      <a:pt x="276901" y="488238"/>
                    </a:cubicBezTo>
                    <a:cubicBezTo>
                      <a:pt x="278761" y="488238"/>
                      <a:pt x="280621" y="489168"/>
                      <a:pt x="282480" y="489168"/>
                    </a:cubicBezTo>
                    <a:cubicBezTo>
                      <a:pt x="275041" y="497538"/>
                      <a:pt x="266671" y="505908"/>
                      <a:pt x="259231" y="514277"/>
                    </a:cubicBezTo>
                    <a:cubicBezTo>
                      <a:pt x="230402" y="546827"/>
                      <a:pt x="204363" y="581236"/>
                      <a:pt x="182973" y="615645"/>
                    </a:cubicBezTo>
                    <a:cubicBezTo>
                      <a:pt x="161583" y="649124"/>
                      <a:pt x="142054" y="685393"/>
                      <a:pt x="125314" y="721662"/>
                    </a:cubicBezTo>
                    <a:cubicBezTo>
                      <a:pt x="109505" y="756072"/>
                      <a:pt x="95555" y="793271"/>
                      <a:pt x="82535" y="835120"/>
                    </a:cubicBezTo>
                    <a:cubicBezTo>
                      <a:pt x="76956" y="853719"/>
                      <a:pt x="71376" y="873249"/>
                      <a:pt x="65796" y="893708"/>
                    </a:cubicBezTo>
                    <a:cubicBezTo>
                      <a:pt x="63006" y="903008"/>
                      <a:pt x="61146" y="912308"/>
                      <a:pt x="59286" y="922537"/>
                    </a:cubicBezTo>
                    <a:lnTo>
                      <a:pt x="58356" y="927187"/>
                    </a:lnTo>
                    <a:cubicBezTo>
                      <a:pt x="57426" y="930907"/>
                      <a:pt x="56496" y="935557"/>
                      <a:pt x="55566" y="939277"/>
                    </a:cubicBezTo>
                    <a:cubicBezTo>
                      <a:pt x="51846" y="953227"/>
                      <a:pt x="47196" y="968106"/>
                      <a:pt x="42546" y="981126"/>
                    </a:cubicBezTo>
                    <a:cubicBezTo>
                      <a:pt x="40686" y="985776"/>
                      <a:pt x="39756" y="990426"/>
                      <a:pt x="37896" y="994146"/>
                    </a:cubicBezTo>
                    <a:cubicBezTo>
                      <a:pt x="30457" y="1017395"/>
                      <a:pt x="22087" y="1043434"/>
                      <a:pt x="14647" y="1069474"/>
                    </a:cubicBezTo>
                    <a:cubicBezTo>
                      <a:pt x="10927" y="1082494"/>
                      <a:pt x="8137" y="1093653"/>
                      <a:pt x="5347" y="1102953"/>
                    </a:cubicBezTo>
                    <a:cubicBezTo>
                      <a:pt x="3487" y="1111323"/>
                      <a:pt x="1628" y="1119693"/>
                      <a:pt x="697" y="1128062"/>
                    </a:cubicBezTo>
                    <a:cubicBezTo>
                      <a:pt x="697" y="1131782"/>
                      <a:pt x="-232" y="1135502"/>
                      <a:pt x="697" y="1139222"/>
                    </a:cubicBezTo>
                    <a:cubicBezTo>
                      <a:pt x="1628" y="1144802"/>
                      <a:pt x="3487" y="1148522"/>
                      <a:pt x="7207" y="1152242"/>
                    </a:cubicBezTo>
                    <a:cubicBezTo>
                      <a:pt x="9997" y="1155032"/>
                      <a:pt x="15577" y="1156892"/>
                      <a:pt x="20227" y="1156892"/>
                    </a:cubicBezTo>
                    <a:cubicBezTo>
                      <a:pt x="21157" y="1156892"/>
                      <a:pt x="22087" y="1156892"/>
                      <a:pt x="23017" y="1156892"/>
                    </a:cubicBezTo>
                    <a:cubicBezTo>
                      <a:pt x="28597" y="1155962"/>
                      <a:pt x="34177" y="1153172"/>
                      <a:pt x="39756" y="1148522"/>
                    </a:cubicBezTo>
                    <a:cubicBezTo>
                      <a:pt x="50916" y="1140152"/>
                      <a:pt x="59286" y="1128992"/>
                      <a:pt x="67656" y="1117833"/>
                    </a:cubicBezTo>
                    <a:lnTo>
                      <a:pt x="69516" y="1115043"/>
                    </a:lnTo>
                    <a:lnTo>
                      <a:pt x="71376" y="1112253"/>
                    </a:lnTo>
                    <a:cubicBezTo>
                      <a:pt x="74166" y="1135502"/>
                      <a:pt x="75095" y="1157822"/>
                      <a:pt x="73235" y="1179211"/>
                    </a:cubicBezTo>
                    <a:cubicBezTo>
                      <a:pt x="71376" y="1211760"/>
                      <a:pt x="64866" y="1244310"/>
                      <a:pt x="54636" y="1276859"/>
                    </a:cubicBezTo>
                    <a:cubicBezTo>
                      <a:pt x="51846" y="1285229"/>
                      <a:pt x="48126" y="1295458"/>
                      <a:pt x="44406" y="1304758"/>
                    </a:cubicBezTo>
                    <a:cubicBezTo>
                      <a:pt x="42546" y="1309408"/>
                      <a:pt x="39756" y="1314058"/>
                      <a:pt x="37896" y="1318708"/>
                    </a:cubicBezTo>
                    <a:lnTo>
                      <a:pt x="37896" y="1319638"/>
                    </a:lnTo>
                    <a:cubicBezTo>
                      <a:pt x="36036" y="1323358"/>
                      <a:pt x="33247" y="1327077"/>
                      <a:pt x="31386" y="1331727"/>
                    </a:cubicBezTo>
                    <a:cubicBezTo>
                      <a:pt x="26737" y="1340097"/>
                      <a:pt x="23017" y="1347537"/>
                      <a:pt x="18367" y="1355907"/>
                    </a:cubicBezTo>
                    <a:cubicBezTo>
                      <a:pt x="10927" y="1370787"/>
                      <a:pt x="6278" y="1383806"/>
                      <a:pt x="2557" y="1395896"/>
                    </a:cubicBezTo>
                    <a:cubicBezTo>
                      <a:pt x="-232" y="1406126"/>
                      <a:pt x="-2093" y="1420075"/>
                      <a:pt x="4417" y="1433095"/>
                    </a:cubicBezTo>
                    <a:cubicBezTo>
                      <a:pt x="7207" y="1439605"/>
                      <a:pt x="10927" y="1444255"/>
                      <a:pt x="16507" y="1447975"/>
                    </a:cubicBezTo>
                    <a:cubicBezTo>
                      <a:pt x="22087" y="1452624"/>
                      <a:pt x="28597" y="1455414"/>
                      <a:pt x="36967" y="1457274"/>
                    </a:cubicBezTo>
                    <a:cubicBezTo>
                      <a:pt x="40686" y="1458204"/>
                      <a:pt x="44406" y="1458204"/>
                      <a:pt x="48126" y="1458204"/>
                    </a:cubicBezTo>
                    <a:cubicBezTo>
                      <a:pt x="56496" y="1458204"/>
                      <a:pt x="65796" y="1456344"/>
                      <a:pt x="76026" y="1452624"/>
                    </a:cubicBezTo>
                    <a:cubicBezTo>
                      <a:pt x="89045" y="1447975"/>
                      <a:pt x="102065" y="1441465"/>
                      <a:pt x="115084" y="1431235"/>
                    </a:cubicBezTo>
                    <a:cubicBezTo>
                      <a:pt x="123454" y="1425655"/>
                      <a:pt x="130894" y="1418215"/>
                      <a:pt x="139264" y="1410775"/>
                    </a:cubicBezTo>
                    <a:cubicBezTo>
                      <a:pt x="142984" y="1421005"/>
                      <a:pt x="147634" y="1429375"/>
                      <a:pt x="153214" y="1436815"/>
                    </a:cubicBezTo>
                    <a:cubicBezTo>
                      <a:pt x="156004" y="1439605"/>
                      <a:pt x="157864" y="1442395"/>
                      <a:pt x="160653" y="1444255"/>
                    </a:cubicBezTo>
                    <a:cubicBezTo>
                      <a:pt x="163443" y="1447044"/>
                      <a:pt x="166233" y="1448905"/>
                      <a:pt x="169953" y="1450764"/>
                    </a:cubicBezTo>
                    <a:lnTo>
                      <a:pt x="170883" y="1450764"/>
                    </a:lnTo>
                    <a:cubicBezTo>
                      <a:pt x="174603" y="1452624"/>
                      <a:pt x="178323" y="1454484"/>
                      <a:pt x="182043" y="1455414"/>
                    </a:cubicBezTo>
                    <a:cubicBezTo>
                      <a:pt x="175533" y="1463784"/>
                      <a:pt x="168093" y="1472154"/>
                      <a:pt x="160653" y="1479594"/>
                    </a:cubicBezTo>
                    <a:cubicBezTo>
                      <a:pt x="156004" y="1484244"/>
                      <a:pt x="151354" y="1488893"/>
                      <a:pt x="147634" y="1493543"/>
                    </a:cubicBezTo>
                    <a:cubicBezTo>
                      <a:pt x="141124" y="1500983"/>
                      <a:pt x="131824" y="1511213"/>
                      <a:pt x="125314" y="1522373"/>
                    </a:cubicBezTo>
                    <a:cubicBezTo>
                      <a:pt x="118805" y="1533533"/>
                      <a:pt x="115084" y="1542832"/>
                      <a:pt x="114155" y="1552132"/>
                    </a:cubicBezTo>
                    <a:cubicBezTo>
                      <a:pt x="113225" y="1557712"/>
                      <a:pt x="114155" y="1563292"/>
                      <a:pt x="116015" y="1569802"/>
                    </a:cubicBezTo>
                    <a:cubicBezTo>
                      <a:pt x="116944" y="1574451"/>
                      <a:pt x="119734" y="1580031"/>
                      <a:pt x="123454" y="1585611"/>
                    </a:cubicBezTo>
                    <a:cubicBezTo>
                      <a:pt x="127175" y="1590261"/>
                      <a:pt x="130894" y="1594911"/>
                      <a:pt x="137404" y="1600491"/>
                    </a:cubicBezTo>
                    <a:cubicBezTo>
                      <a:pt x="143914" y="1606071"/>
                      <a:pt x="152283" y="1611651"/>
                      <a:pt x="162514" y="1616300"/>
                    </a:cubicBezTo>
                    <a:cubicBezTo>
                      <a:pt x="177393" y="1623740"/>
                      <a:pt x="194132" y="1628390"/>
                      <a:pt x="215522" y="1629320"/>
                    </a:cubicBezTo>
                    <a:cubicBezTo>
                      <a:pt x="223892" y="1630250"/>
                      <a:pt x="231332" y="1630250"/>
                      <a:pt x="239702" y="1630250"/>
                    </a:cubicBezTo>
                    <a:lnTo>
                      <a:pt x="245281" y="1630250"/>
                    </a:lnTo>
                    <a:lnTo>
                      <a:pt x="250861" y="1630250"/>
                    </a:lnTo>
                    <a:cubicBezTo>
                      <a:pt x="257371" y="1630250"/>
                      <a:pt x="263881" y="1630250"/>
                      <a:pt x="270391" y="1630250"/>
                    </a:cubicBezTo>
                    <a:cubicBezTo>
                      <a:pt x="283411" y="1631180"/>
                      <a:pt x="292710" y="1633040"/>
                      <a:pt x="301080" y="1634900"/>
                    </a:cubicBezTo>
                    <a:cubicBezTo>
                      <a:pt x="307590" y="1636760"/>
                      <a:pt x="313170" y="1640480"/>
                      <a:pt x="318750" y="1644200"/>
                    </a:cubicBezTo>
                    <a:cubicBezTo>
                      <a:pt x="322470" y="1646990"/>
                      <a:pt x="326189" y="1649780"/>
                      <a:pt x="329909" y="1652570"/>
                    </a:cubicBezTo>
                    <a:cubicBezTo>
                      <a:pt x="332699" y="1654430"/>
                      <a:pt x="334559" y="1656289"/>
                      <a:pt x="337349" y="1657219"/>
                    </a:cubicBezTo>
                    <a:cubicBezTo>
                      <a:pt x="345719" y="1662799"/>
                      <a:pt x="355019" y="1669309"/>
                      <a:pt x="366178" y="1675819"/>
                    </a:cubicBezTo>
                    <a:cubicBezTo>
                      <a:pt x="386638" y="1687909"/>
                      <a:pt x="404308" y="1693488"/>
                      <a:pt x="421047" y="1693488"/>
                    </a:cubicBezTo>
                    <a:cubicBezTo>
                      <a:pt x="423837" y="1693488"/>
                      <a:pt x="427557" y="1693488"/>
                      <a:pt x="430347" y="1692558"/>
                    </a:cubicBezTo>
                    <a:cubicBezTo>
                      <a:pt x="434997" y="1691629"/>
                      <a:pt x="438717" y="1689769"/>
                      <a:pt x="441507" y="1686979"/>
                    </a:cubicBezTo>
                    <a:cubicBezTo>
                      <a:pt x="442436" y="1686049"/>
                      <a:pt x="443367" y="1684189"/>
                      <a:pt x="444297" y="1682329"/>
                    </a:cubicBezTo>
                    <a:cubicBezTo>
                      <a:pt x="445226" y="1682329"/>
                      <a:pt x="446157" y="1682329"/>
                      <a:pt x="447086" y="1681399"/>
                    </a:cubicBezTo>
                    <a:cubicBezTo>
                      <a:pt x="452667" y="1679539"/>
                      <a:pt x="456386" y="1672099"/>
                      <a:pt x="454526" y="1666519"/>
                    </a:cubicBezTo>
                    <a:cubicBezTo>
                      <a:pt x="447086" y="1644200"/>
                      <a:pt x="439647" y="1624670"/>
                      <a:pt x="431277" y="1607001"/>
                    </a:cubicBezTo>
                    <a:cubicBezTo>
                      <a:pt x="421977" y="1585611"/>
                      <a:pt x="410818" y="1564222"/>
                      <a:pt x="402448" y="1548412"/>
                    </a:cubicBezTo>
                    <a:cubicBezTo>
                      <a:pt x="395938" y="1536322"/>
                      <a:pt x="389428" y="1524233"/>
                      <a:pt x="382918" y="1512143"/>
                    </a:cubicBezTo>
                    <a:lnTo>
                      <a:pt x="375478" y="1499123"/>
                    </a:lnTo>
                    <a:lnTo>
                      <a:pt x="377338" y="1497263"/>
                    </a:lnTo>
                    <a:cubicBezTo>
                      <a:pt x="381988" y="1491684"/>
                      <a:pt x="385708" y="1486104"/>
                      <a:pt x="389428" y="1480524"/>
                    </a:cubicBezTo>
                    <a:cubicBezTo>
                      <a:pt x="395938" y="1469364"/>
                      <a:pt x="401518" y="1457274"/>
                      <a:pt x="406168" y="1442395"/>
                    </a:cubicBezTo>
                    <a:cubicBezTo>
                      <a:pt x="408958" y="1434955"/>
                      <a:pt x="410818" y="1427515"/>
                      <a:pt x="412677" y="1419145"/>
                    </a:cubicBezTo>
                    <a:cubicBezTo>
                      <a:pt x="415467" y="1422865"/>
                      <a:pt x="418257" y="1425655"/>
                      <a:pt x="421977" y="1429375"/>
                    </a:cubicBezTo>
                    <a:cubicBezTo>
                      <a:pt x="432207" y="1440535"/>
                      <a:pt x="445226" y="1448905"/>
                      <a:pt x="459176" y="1454484"/>
                    </a:cubicBezTo>
                    <a:cubicBezTo>
                      <a:pt x="471266" y="1459134"/>
                      <a:pt x="483356" y="1461924"/>
                      <a:pt x="497305" y="1461924"/>
                    </a:cubicBezTo>
                    <a:cubicBezTo>
                      <a:pt x="499165" y="1461924"/>
                      <a:pt x="501025" y="1461924"/>
                      <a:pt x="503815" y="1461924"/>
                    </a:cubicBezTo>
                    <a:cubicBezTo>
                      <a:pt x="511255" y="1461924"/>
                      <a:pt x="518695" y="1460064"/>
                      <a:pt x="526134" y="1458204"/>
                    </a:cubicBezTo>
                    <a:cubicBezTo>
                      <a:pt x="532644" y="1456344"/>
                      <a:pt x="539154" y="1454484"/>
                      <a:pt x="546594" y="1451694"/>
                    </a:cubicBezTo>
                    <a:cubicBezTo>
                      <a:pt x="559614" y="1446114"/>
                      <a:pt x="574493" y="1438675"/>
                      <a:pt x="590303" y="1427515"/>
                    </a:cubicBezTo>
                    <a:cubicBezTo>
                      <a:pt x="604253" y="1418215"/>
                      <a:pt x="618202" y="1407056"/>
                      <a:pt x="631222" y="1394966"/>
                    </a:cubicBezTo>
                    <a:cubicBezTo>
                      <a:pt x="660051" y="1369856"/>
                      <a:pt x="684231" y="1341957"/>
                      <a:pt x="704690" y="1312198"/>
                    </a:cubicBezTo>
                    <a:cubicBezTo>
                      <a:pt x="732589" y="1271279"/>
                      <a:pt x="755839" y="1221990"/>
                      <a:pt x="775368" y="1161542"/>
                    </a:cubicBezTo>
                    <a:lnTo>
                      <a:pt x="775368" y="1162471"/>
                    </a:lnTo>
                    <a:lnTo>
                      <a:pt x="775368" y="1163401"/>
                    </a:lnTo>
                    <a:cubicBezTo>
                      <a:pt x="780018" y="1176421"/>
                      <a:pt x="786528" y="1186651"/>
                      <a:pt x="793968" y="1193161"/>
                    </a:cubicBezTo>
                    <a:cubicBezTo>
                      <a:pt x="800478" y="1198741"/>
                      <a:pt x="807917" y="1201531"/>
                      <a:pt x="816287" y="1201531"/>
                    </a:cubicBezTo>
                    <a:cubicBezTo>
                      <a:pt x="820937" y="1201531"/>
                      <a:pt x="825587" y="1200601"/>
                      <a:pt x="829307" y="1198741"/>
                    </a:cubicBezTo>
                    <a:cubicBezTo>
                      <a:pt x="845116" y="1192231"/>
                      <a:pt x="855347" y="1177351"/>
                      <a:pt x="862786" y="1164331"/>
                    </a:cubicBezTo>
                    <a:cubicBezTo>
                      <a:pt x="871156" y="1150382"/>
                      <a:pt x="878596" y="1133642"/>
                      <a:pt x="884176" y="1113183"/>
                    </a:cubicBezTo>
                    <a:cubicBezTo>
                      <a:pt x="888825" y="1096443"/>
                      <a:pt x="890686" y="1077844"/>
                      <a:pt x="892546" y="1061104"/>
                    </a:cubicBezTo>
                    <a:cubicBezTo>
                      <a:pt x="895335" y="1064824"/>
                      <a:pt x="899056" y="1067614"/>
                      <a:pt x="903705" y="1070404"/>
                    </a:cubicBezTo>
                    <a:cubicBezTo>
                      <a:pt x="909285" y="1073194"/>
                      <a:pt x="914865" y="1074124"/>
                      <a:pt x="920445" y="1074124"/>
                    </a:cubicBezTo>
                    <a:lnTo>
                      <a:pt x="921375" y="1074124"/>
                    </a:lnTo>
                    <a:cubicBezTo>
                      <a:pt x="925095" y="1074124"/>
                      <a:pt x="929745" y="1073194"/>
                      <a:pt x="934395" y="1071334"/>
                    </a:cubicBezTo>
                    <a:cubicBezTo>
                      <a:pt x="944624" y="1067614"/>
                      <a:pt x="953924" y="1059244"/>
                      <a:pt x="960434" y="1052734"/>
                    </a:cubicBezTo>
                    <a:cubicBezTo>
                      <a:pt x="967874" y="1045294"/>
                      <a:pt x="973454" y="1036924"/>
                      <a:pt x="979963" y="1028555"/>
                    </a:cubicBezTo>
                    <a:cubicBezTo>
                      <a:pt x="977173" y="1041574"/>
                      <a:pt x="975313" y="1052734"/>
                      <a:pt x="973454" y="1064824"/>
                    </a:cubicBezTo>
                    <a:cubicBezTo>
                      <a:pt x="971594" y="1079703"/>
                      <a:pt x="971594" y="1091793"/>
                      <a:pt x="971594" y="1102953"/>
                    </a:cubicBezTo>
                    <a:cubicBezTo>
                      <a:pt x="971594" y="1107603"/>
                      <a:pt x="972523" y="1113183"/>
                      <a:pt x="974383" y="1119693"/>
                    </a:cubicBezTo>
                    <a:cubicBezTo>
                      <a:pt x="975313" y="1124343"/>
                      <a:pt x="977173" y="1128992"/>
                      <a:pt x="980893" y="1134572"/>
                    </a:cubicBezTo>
                    <a:cubicBezTo>
                      <a:pt x="982754" y="1138292"/>
                      <a:pt x="986473" y="1142012"/>
                      <a:pt x="990193" y="1144802"/>
                    </a:cubicBezTo>
                    <a:cubicBezTo>
                      <a:pt x="992983" y="1146662"/>
                      <a:pt x="994843" y="1148522"/>
                      <a:pt x="997633" y="1149452"/>
                    </a:cubicBezTo>
                    <a:cubicBezTo>
                      <a:pt x="1002283" y="1152242"/>
                      <a:pt x="1007862" y="1152242"/>
                      <a:pt x="1012512" y="1152242"/>
                    </a:cubicBezTo>
                    <a:lnTo>
                      <a:pt x="1013443" y="1152242"/>
                    </a:lnTo>
                    <a:cubicBezTo>
                      <a:pt x="1019022" y="1152242"/>
                      <a:pt x="1025532" y="1150382"/>
                      <a:pt x="1032972" y="1147592"/>
                    </a:cubicBezTo>
                    <a:cubicBezTo>
                      <a:pt x="1042272" y="1143872"/>
                      <a:pt x="1049711" y="1139222"/>
                      <a:pt x="1056222" y="1134572"/>
                    </a:cubicBezTo>
                    <a:cubicBezTo>
                      <a:pt x="1067381" y="1127132"/>
                      <a:pt x="1077611" y="1118763"/>
                      <a:pt x="1087840" y="1110393"/>
                    </a:cubicBezTo>
                    <a:cubicBezTo>
                      <a:pt x="1102721" y="1097373"/>
                      <a:pt x="1115740" y="1085283"/>
                      <a:pt x="1126900" y="1073194"/>
                    </a:cubicBezTo>
                    <a:cubicBezTo>
                      <a:pt x="1151079" y="1047154"/>
                      <a:pt x="1173399" y="1016465"/>
                      <a:pt x="1194788" y="979266"/>
                    </a:cubicBezTo>
                    <a:cubicBezTo>
                      <a:pt x="1211528" y="950437"/>
                      <a:pt x="1226407" y="916957"/>
                      <a:pt x="1243147" y="876039"/>
                    </a:cubicBezTo>
                    <a:cubicBezTo>
                      <a:pt x="1246867" y="865809"/>
                      <a:pt x="1250586" y="856509"/>
                      <a:pt x="1254306" y="846279"/>
                    </a:cubicBezTo>
                    <a:lnTo>
                      <a:pt x="1254306" y="847209"/>
                    </a:lnTo>
                    <a:lnTo>
                      <a:pt x="1254306" y="848139"/>
                    </a:lnTo>
                    <a:cubicBezTo>
                      <a:pt x="1253377" y="858369"/>
                      <a:pt x="1253377" y="870459"/>
                      <a:pt x="1255236" y="881618"/>
                    </a:cubicBezTo>
                    <a:cubicBezTo>
                      <a:pt x="1256167" y="887198"/>
                      <a:pt x="1258027" y="892778"/>
                      <a:pt x="1258956" y="897428"/>
                    </a:cubicBezTo>
                    <a:cubicBezTo>
                      <a:pt x="1255236" y="902078"/>
                      <a:pt x="1254306" y="907658"/>
                      <a:pt x="1256167" y="912308"/>
                    </a:cubicBezTo>
                    <a:cubicBezTo>
                      <a:pt x="1258956" y="920677"/>
                      <a:pt x="1264536" y="927187"/>
                      <a:pt x="1271976" y="932767"/>
                    </a:cubicBezTo>
                    <a:cubicBezTo>
                      <a:pt x="1275696" y="935557"/>
                      <a:pt x="1279416" y="936487"/>
                      <a:pt x="1282206" y="936487"/>
                    </a:cubicBezTo>
                    <a:cubicBezTo>
                      <a:pt x="1282206" y="936487"/>
                      <a:pt x="1283135" y="936487"/>
                      <a:pt x="1283135" y="936487"/>
                    </a:cubicBezTo>
                    <a:cubicBezTo>
                      <a:pt x="1287785" y="936487"/>
                      <a:pt x="1291505" y="933697"/>
                      <a:pt x="1294296" y="930907"/>
                    </a:cubicBezTo>
                    <a:cubicBezTo>
                      <a:pt x="1295226" y="929977"/>
                      <a:pt x="1296155" y="929047"/>
                      <a:pt x="1296155" y="928117"/>
                    </a:cubicBezTo>
                    <a:lnTo>
                      <a:pt x="1297085" y="928117"/>
                    </a:lnTo>
                    <a:lnTo>
                      <a:pt x="1297085" y="928117"/>
                    </a:lnTo>
                    <a:cubicBezTo>
                      <a:pt x="1298016" y="928117"/>
                      <a:pt x="1298016" y="928117"/>
                      <a:pt x="1298946" y="928117"/>
                    </a:cubicBezTo>
                    <a:cubicBezTo>
                      <a:pt x="1311035" y="928117"/>
                      <a:pt x="1323125" y="922537"/>
                      <a:pt x="1334284" y="913238"/>
                    </a:cubicBezTo>
                    <a:cubicBezTo>
                      <a:pt x="1340795" y="907658"/>
                      <a:pt x="1345445" y="902078"/>
                      <a:pt x="1350095" y="895568"/>
                    </a:cubicBezTo>
                    <a:cubicBezTo>
                      <a:pt x="1355674" y="888128"/>
                      <a:pt x="1361254" y="879758"/>
                      <a:pt x="1364974" y="872319"/>
                    </a:cubicBezTo>
                    <a:cubicBezTo>
                      <a:pt x="1374274" y="857439"/>
                      <a:pt x="1381714" y="840699"/>
                      <a:pt x="1389153" y="824890"/>
                    </a:cubicBezTo>
                    <a:lnTo>
                      <a:pt x="1390083" y="822100"/>
                    </a:lnTo>
                    <a:cubicBezTo>
                      <a:pt x="1391943" y="818380"/>
                      <a:pt x="1393803" y="814660"/>
                      <a:pt x="1395664" y="810940"/>
                    </a:cubicBezTo>
                    <a:cubicBezTo>
                      <a:pt x="1398453" y="806290"/>
                      <a:pt x="1400314" y="800710"/>
                      <a:pt x="1402173" y="796060"/>
                    </a:cubicBezTo>
                    <a:cubicBezTo>
                      <a:pt x="1407753" y="783971"/>
                      <a:pt x="1412403" y="770951"/>
                      <a:pt x="1416123" y="756072"/>
                    </a:cubicBezTo>
                    <a:cubicBezTo>
                      <a:pt x="1422632" y="733752"/>
                      <a:pt x="1426352" y="710503"/>
                      <a:pt x="1426352" y="680743"/>
                    </a:cubicBezTo>
                    <a:cubicBezTo>
                      <a:pt x="1426352" y="669584"/>
                      <a:pt x="1426352" y="658424"/>
                      <a:pt x="1426352" y="648194"/>
                    </a:cubicBezTo>
                    <a:cubicBezTo>
                      <a:pt x="1432863" y="653774"/>
                      <a:pt x="1438442" y="658424"/>
                      <a:pt x="1445881" y="661214"/>
                    </a:cubicBezTo>
                    <a:cubicBezTo>
                      <a:pt x="1451462" y="664004"/>
                      <a:pt x="1457042" y="664934"/>
                      <a:pt x="1462622" y="664934"/>
                    </a:cubicBezTo>
                    <a:cubicBezTo>
                      <a:pt x="1464481" y="664934"/>
                      <a:pt x="1465412" y="664934"/>
                      <a:pt x="1467271" y="664934"/>
                    </a:cubicBezTo>
                    <a:cubicBezTo>
                      <a:pt x="1470992" y="664004"/>
                      <a:pt x="1474712" y="663074"/>
                      <a:pt x="1477501" y="662144"/>
                    </a:cubicBezTo>
                    <a:cubicBezTo>
                      <a:pt x="1482151" y="660284"/>
                      <a:pt x="1485871" y="657494"/>
                      <a:pt x="1490521" y="653774"/>
                    </a:cubicBezTo>
                    <a:cubicBezTo>
                      <a:pt x="1496100" y="649124"/>
                      <a:pt x="1499821" y="641684"/>
                      <a:pt x="1502611" y="637034"/>
                    </a:cubicBezTo>
                    <a:cubicBezTo>
                      <a:pt x="1505400" y="631454"/>
                      <a:pt x="1507261" y="625875"/>
                      <a:pt x="1510050" y="617505"/>
                    </a:cubicBezTo>
                    <a:cubicBezTo>
                      <a:pt x="1513770" y="624015"/>
                      <a:pt x="1517490" y="629595"/>
                      <a:pt x="1522140" y="635174"/>
                    </a:cubicBezTo>
                    <a:cubicBezTo>
                      <a:pt x="1526790" y="641684"/>
                      <a:pt x="1533300" y="646334"/>
                      <a:pt x="1539810" y="650984"/>
                    </a:cubicBezTo>
                    <a:cubicBezTo>
                      <a:pt x="1546319" y="654704"/>
                      <a:pt x="1554689" y="655634"/>
                      <a:pt x="1561199" y="655634"/>
                    </a:cubicBezTo>
                    <a:lnTo>
                      <a:pt x="1561199" y="655634"/>
                    </a:lnTo>
                    <a:cubicBezTo>
                      <a:pt x="1564919" y="655634"/>
                      <a:pt x="1568639" y="654704"/>
                      <a:pt x="1571428" y="653774"/>
                    </a:cubicBezTo>
                    <a:cubicBezTo>
                      <a:pt x="1573289" y="652844"/>
                      <a:pt x="1576078" y="652844"/>
                      <a:pt x="1577939" y="651914"/>
                    </a:cubicBezTo>
                    <a:cubicBezTo>
                      <a:pt x="1580728" y="650054"/>
                      <a:pt x="1584448" y="649124"/>
                      <a:pt x="1587239" y="646334"/>
                    </a:cubicBezTo>
                    <a:cubicBezTo>
                      <a:pt x="1590028" y="644474"/>
                      <a:pt x="1592818" y="641684"/>
                      <a:pt x="1594678" y="638894"/>
                    </a:cubicBezTo>
                    <a:cubicBezTo>
                      <a:pt x="1603048" y="629595"/>
                      <a:pt x="1607698" y="617505"/>
                      <a:pt x="1610488" y="605415"/>
                    </a:cubicBezTo>
                    <a:cubicBezTo>
                      <a:pt x="1613277" y="595185"/>
                      <a:pt x="1615138" y="583096"/>
                      <a:pt x="1616068" y="568216"/>
                    </a:cubicBezTo>
                    <a:cubicBezTo>
                      <a:pt x="1616068" y="563566"/>
                      <a:pt x="1616997" y="558916"/>
                      <a:pt x="1616997" y="554266"/>
                    </a:cubicBezTo>
                    <a:cubicBezTo>
                      <a:pt x="1620718" y="557056"/>
                      <a:pt x="1625368" y="559846"/>
                      <a:pt x="1630947" y="562636"/>
                    </a:cubicBezTo>
                    <a:cubicBezTo>
                      <a:pt x="1639317" y="566356"/>
                      <a:pt x="1648617" y="569146"/>
                      <a:pt x="1655126" y="570076"/>
                    </a:cubicBezTo>
                    <a:cubicBezTo>
                      <a:pt x="1663496" y="571936"/>
                      <a:pt x="1672796" y="571936"/>
                      <a:pt x="1680236" y="572866"/>
                    </a:cubicBezTo>
                    <a:cubicBezTo>
                      <a:pt x="1682096" y="572866"/>
                      <a:pt x="1683026" y="572866"/>
                      <a:pt x="1684886" y="572866"/>
                    </a:cubicBezTo>
                    <a:cubicBezTo>
                      <a:pt x="1690466" y="572866"/>
                      <a:pt x="1696046" y="572866"/>
                      <a:pt x="1702556" y="571936"/>
                    </a:cubicBezTo>
                    <a:cubicBezTo>
                      <a:pt x="1709995" y="571006"/>
                      <a:pt x="1717435" y="569146"/>
                      <a:pt x="1727665" y="566356"/>
                    </a:cubicBezTo>
                    <a:lnTo>
                      <a:pt x="1728595" y="566356"/>
                    </a:lnTo>
                    <a:lnTo>
                      <a:pt x="1729524" y="566356"/>
                    </a:lnTo>
                    <a:cubicBezTo>
                      <a:pt x="1737895" y="575656"/>
                      <a:pt x="1745335" y="584026"/>
                      <a:pt x="1752774" y="593326"/>
                    </a:cubicBezTo>
                    <a:lnTo>
                      <a:pt x="1756494" y="597975"/>
                    </a:lnTo>
                    <a:lnTo>
                      <a:pt x="1764864" y="607275"/>
                    </a:lnTo>
                    <a:cubicBezTo>
                      <a:pt x="1778814" y="623085"/>
                      <a:pt x="1792763" y="638894"/>
                      <a:pt x="1805783" y="654704"/>
                    </a:cubicBezTo>
                    <a:cubicBezTo>
                      <a:pt x="1822522" y="675163"/>
                      <a:pt x="1840192" y="695623"/>
                      <a:pt x="1855071" y="712362"/>
                    </a:cubicBezTo>
                    <a:cubicBezTo>
                      <a:pt x="1865302" y="724452"/>
                      <a:pt x="1873671" y="733752"/>
                      <a:pt x="1882041" y="741192"/>
                    </a:cubicBezTo>
                    <a:cubicBezTo>
                      <a:pt x="1885761" y="745842"/>
                      <a:pt x="1890411" y="749562"/>
                      <a:pt x="1895061" y="753282"/>
                    </a:cubicBezTo>
                    <a:cubicBezTo>
                      <a:pt x="1898781" y="756072"/>
                      <a:pt x="1902501" y="759791"/>
                      <a:pt x="1908081" y="762581"/>
                    </a:cubicBezTo>
                    <a:cubicBezTo>
                      <a:pt x="1909011" y="768161"/>
                      <a:pt x="1912731" y="772811"/>
                      <a:pt x="1917381" y="775601"/>
                    </a:cubicBezTo>
                    <a:cubicBezTo>
                      <a:pt x="1919240" y="776531"/>
                      <a:pt x="1922030" y="777461"/>
                      <a:pt x="1924820" y="777461"/>
                    </a:cubicBezTo>
                    <a:cubicBezTo>
                      <a:pt x="1931330" y="777461"/>
                      <a:pt x="1937840" y="773741"/>
                      <a:pt x="1940630" y="767231"/>
                    </a:cubicBezTo>
                    <a:cubicBezTo>
                      <a:pt x="1944350" y="760721"/>
                      <a:pt x="1947139" y="754211"/>
                      <a:pt x="1951789" y="747702"/>
                    </a:cubicBezTo>
                    <a:cubicBezTo>
                      <a:pt x="1956439" y="741192"/>
                      <a:pt x="1961089" y="733752"/>
                      <a:pt x="1965739" y="728172"/>
                    </a:cubicBezTo>
                    <a:cubicBezTo>
                      <a:pt x="1967600" y="726312"/>
                      <a:pt x="1968529" y="724452"/>
                      <a:pt x="1970389" y="721662"/>
                    </a:cubicBezTo>
                    <a:cubicBezTo>
                      <a:pt x="1975039" y="715152"/>
                      <a:pt x="1979689" y="708643"/>
                      <a:pt x="1983409" y="702133"/>
                    </a:cubicBezTo>
                    <a:cubicBezTo>
                      <a:pt x="1984338" y="700273"/>
                      <a:pt x="1985268" y="697483"/>
                      <a:pt x="1985268" y="695623"/>
                    </a:cubicBezTo>
                    <a:cubicBezTo>
                      <a:pt x="1987129" y="692833"/>
                      <a:pt x="1988988" y="690043"/>
                      <a:pt x="1988059" y="686323"/>
                    </a:cubicBezTo>
                    <a:lnTo>
                      <a:pt x="1988059" y="685393"/>
                    </a:lnTo>
                    <a:lnTo>
                      <a:pt x="1988059" y="684463"/>
                    </a:lnTo>
                    <a:cubicBezTo>
                      <a:pt x="1989918" y="663074"/>
                      <a:pt x="1986199" y="641684"/>
                      <a:pt x="1982479" y="624015"/>
                    </a:cubicBezTo>
                    <a:cubicBezTo>
                      <a:pt x="1978759" y="605415"/>
                      <a:pt x="1972249" y="585886"/>
                      <a:pt x="1962950" y="562636"/>
                    </a:cubicBezTo>
                    <a:cubicBezTo>
                      <a:pt x="1955509" y="544037"/>
                      <a:pt x="1945280" y="524507"/>
                      <a:pt x="1932260" y="500328"/>
                    </a:cubicBezTo>
                    <a:cubicBezTo>
                      <a:pt x="1922030" y="481728"/>
                      <a:pt x="1909940" y="463129"/>
                      <a:pt x="1895991" y="441739"/>
                    </a:cubicBezTo>
                    <a:cubicBezTo>
                      <a:pt x="1872741" y="407330"/>
                      <a:pt x="1844842" y="372921"/>
                      <a:pt x="1810433" y="334792"/>
                    </a:cubicBezTo>
                    <a:cubicBezTo>
                      <a:pt x="1779743" y="301313"/>
                      <a:pt x="1750914" y="271553"/>
                      <a:pt x="1722085" y="244584"/>
                    </a:cubicBezTo>
                    <a:cubicBezTo>
                      <a:pt x="1690466" y="215755"/>
                      <a:pt x="1655126" y="187855"/>
                      <a:pt x="1617927" y="163676"/>
                    </a:cubicBezTo>
                    <a:cubicBezTo>
                      <a:pt x="1577939" y="137637"/>
                      <a:pt x="1537020" y="116247"/>
                      <a:pt x="1496100" y="98578"/>
                    </a:cubicBezTo>
                    <a:cubicBezTo>
                      <a:pt x="1421702" y="67888"/>
                      <a:pt x="1348234" y="52079"/>
                      <a:pt x="1276626" y="52079"/>
                    </a:cubicBezTo>
                    <a:cubicBezTo>
                      <a:pt x="1260817" y="52079"/>
                      <a:pt x="1245007" y="53009"/>
                      <a:pt x="1229197" y="54869"/>
                    </a:cubicBezTo>
                    <a:cubicBezTo>
                      <a:pt x="1201298" y="57659"/>
                      <a:pt x="1173399" y="63238"/>
                      <a:pt x="1146429" y="71608"/>
                    </a:cubicBezTo>
                    <a:lnTo>
                      <a:pt x="1146429" y="70678"/>
                    </a:lnTo>
                    <a:cubicBezTo>
                      <a:pt x="1146429" y="69748"/>
                      <a:pt x="1146429" y="69748"/>
                      <a:pt x="1146429" y="68818"/>
                    </a:cubicBezTo>
                    <a:lnTo>
                      <a:pt x="1148289" y="64168"/>
                    </a:lnTo>
                    <a:cubicBezTo>
                      <a:pt x="1151079" y="58589"/>
                      <a:pt x="1153870" y="53009"/>
                      <a:pt x="1156659" y="47429"/>
                    </a:cubicBezTo>
                    <a:cubicBezTo>
                      <a:pt x="1159449" y="40919"/>
                      <a:pt x="1160379" y="33479"/>
                      <a:pt x="1157589" y="26039"/>
                    </a:cubicBezTo>
                    <a:cubicBezTo>
                      <a:pt x="1154799" y="18600"/>
                      <a:pt x="1149220" y="12090"/>
                      <a:pt x="1142709" y="9300"/>
                    </a:cubicBezTo>
                    <a:cubicBezTo>
                      <a:pt x="1138989" y="7440"/>
                      <a:pt x="1135270" y="6510"/>
                      <a:pt x="1130620" y="6510"/>
                    </a:cubicBezTo>
                    <a:cubicBezTo>
                      <a:pt x="1122250" y="6510"/>
                      <a:pt x="1113880" y="10230"/>
                      <a:pt x="1108300" y="16740"/>
                    </a:cubicBezTo>
                    <a:cubicBezTo>
                      <a:pt x="1100860" y="7440"/>
                      <a:pt x="1091560" y="1860"/>
                      <a:pt x="1081331" y="0"/>
                    </a:cubicBezTo>
                    <a:cubicBezTo>
                      <a:pt x="1084121" y="5580"/>
                      <a:pt x="1082261" y="4650"/>
                      <a:pt x="1080401" y="4650"/>
                    </a:cubicBezTo>
                    <a:lnTo>
                      <a:pt x="1080401" y="4650"/>
                    </a:lnTo>
                    <a:close/>
                  </a:path>
                </a:pathLst>
              </a:custGeom>
              <a:solidFill>
                <a:srgbClr val="9B8370"/>
              </a:solidFill>
              <a:ln w="93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xmlns="" id="{646BC968-73ED-CE2A-6FB1-24E0AA4BC4E2}"/>
                  </a:ext>
                </a:extLst>
              </p:cNvPr>
              <p:cNvSpPr/>
              <p:nvPr/>
            </p:nvSpPr>
            <p:spPr>
              <a:xfrm>
                <a:off x="9154553" y="3001209"/>
                <a:ext cx="2184981" cy="1800435"/>
              </a:xfrm>
              <a:custGeom>
                <a:avLst/>
                <a:gdLst>
                  <a:gd name="connsiteX0" fmla="*/ 1760588 w 2184981"/>
                  <a:gd name="connsiteY0" fmla="*/ 1208970 h 1800435"/>
                  <a:gd name="connsiteX1" fmla="*/ 1752219 w 2184981"/>
                  <a:gd name="connsiteY1" fmla="*/ 1196881 h 1800435"/>
                  <a:gd name="connsiteX2" fmla="*/ 1737338 w 2184981"/>
                  <a:gd name="connsiteY2" fmla="*/ 1185721 h 1800435"/>
                  <a:gd name="connsiteX3" fmla="*/ 1726179 w 2184981"/>
                  <a:gd name="connsiteY3" fmla="*/ 1182001 h 1800435"/>
                  <a:gd name="connsiteX4" fmla="*/ 1714089 w 2184981"/>
                  <a:gd name="connsiteY4" fmla="*/ 1181071 h 1800435"/>
                  <a:gd name="connsiteX5" fmla="*/ 1713159 w 2184981"/>
                  <a:gd name="connsiteY5" fmla="*/ 1181071 h 1800435"/>
                  <a:gd name="connsiteX6" fmla="*/ 1688980 w 2184981"/>
                  <a:gd name="connsiteY6" fmla="*/ 1184791 h 1800435"/>
                  <a:gd name="connsiteX7" fmla="*/ 1673171 w 2184981"/>
                  <a:gd name="connsiteY7" fmla="*/ 1189441 h 1800435"/>
                  <a:gd name="connsiteX8" fmla="*/ 1648990 w 2184981"/>
                  <a:gd name="connsiteY8" fmla="*/ 1195021 h 1800435"/>
                  <a:gd name="connsiteX9" fmla="*/ 1646201 w 2184981"/>
                  <a:gd name="connsiteY9" fmla="*/ 1195021 h 1800435"/>
                  <a:gd name="connsiteX10" fmla="*/ 1643411 w 2184981"/>
                  <a:gd name="connsiteY10" fmla="*/ 1195021 h 1800435"/>
                  <a:gd name="connsiteX11" fmla="*/ 1635041 w 2184981"/>
                  <a:gd name="connsiteY11" fmla="*/ 1192231 h 1800435"/>
                  <a:gd name="connsiteX12" fmla="*/ 1617372 w 2184981"/>
                  <a:gd name="connsiteY12" fmla="*/ 1182931 h 1800435"/>
                  <a:gd name="connsiteX13" fmla="*/ 1587612 w 2184981"/>
                  <a:gd name="connsiteY13" fmla="*/ 1168982 h 1800435"/>
                  <a:gd name="connsiteX14" fmla="*/ 1578312 w 2184981"/>
                  <a:gd name="connsiteY14" fmla="*/ 1168051 h 1800435"/>
                  <a:gd name="connsiteX15" fmla="*/ 1575523 w 2184981"/>
                  <a:gd name="connsiteY15" fmla="*/ 1168051 h 1800435"/>
                  <a:gd name="connsiteX16" fmla="*/ 1568083 w 2184981"/>
                  <a:gd name="connsiteY16" fmla="*/ 1168982 h 1800435"/>
                  <a:gd name="connsiteX17" fmla="*/ 1561573 w 2184981"/>
                  <a:gd name="connsiteY17" fmla="*/ 1171771 h 1800435"/>
                  <a:gd name="connsiteX18" fmla="*/ 1560642 w 2184981"/>
                  <a:gd name="connsiteY18" fmla="*/ 1171771 h 1800435"/>
                  <a:gd name="connsiteX19" fmla="*/ 1551343 w 2184981"/>
                  <a:gd name="connsiteY19" fmla="*/ 1178281 h 1800435"/>
                  <a:gd name="connsiteX20" fmla="*/ 1542043 w 2184981"/>
                  <a:gd name="connsiteY20" fmla="*/ 1188511 h 1800435"/>
                  <a:gd name="connsiteX21" fmla="*/ 1532743 w 2184981"/>
                  <a:gd name="connsiteY21" fmla="*/ 1208970 h 1800435"/>
                  <a:gd name="connsiteX22" fmla="*/ 1527164 w 2184981"/>
                  <a:gd name="connsiteY22" fmla="*/ 1232220 h 1800435"/>
                  <a:gd name="connsiteX23" fmla="*/ 1525304 w 2184981"/>
                  <a:gd name="connsiteY23" fmla="*/ 1240590 h 1800435"/>
                  <a:gd name="connsiteX24" fmla="*/ 1517864 w 2184981"/>
                  <a:gd name="connsiteY24" fmla="*/ 1273139 h 1800435"/>
                  <a:gd name="connsiteX25" fmla="*/ 1515075 w 2184981"/>
                  <a:gd name="connsiteY25" fmla="*/ 1278719 h 1800435"/>
                  <a:gd name="connsiteX26" fmla="*/ 1491825 w 2184981"/>
                  <a:gd name="connsiteY26" fmla="*/ 1300108 h 1800435"/>
                  <a:gd name="connsiteX27" fmla="*/ 1431377 w 2184981"/>
                  <a:gd name="connsiteY27" fmla="*/ 1336377 h 1800435"/>
                  <a:gd name="connsiteX28" fmla="*/ 1389528 w 2184981"/>
                  <a:gd name="connsiteY28" fmla="*/ 1360557 h 1800435"/>
                  <a:gd name="connsiteX29" fmla="*/ 1365347 w 2184981"/>
                  <a:gd name="connsiteY29" fmla="*/ 1377296 h 1800435"/>
                  <a:gd name="connsiteX30" fmla="*/ 1342098 w 2184981"/>
                  <a:gd name="connsiteY30" fmla="*/ 1397756 h 1800435"/>
                  <a:gd name="connsiteX31" fmla="*/ 1341168 w 2184981"/>
                  <a:gd name="connsiteY31" fmla="*/ 1398686 h 1800435"/>
                  <a:gd name="connsiteX32" fmla="*/ 1294669 w 2184981"/>
                  <a:gd name="connsiteY32" fmla="*/ 1447975 h 1800435"/>
                  <a:gd name="connsiteX33" fmla="*/ 1270490 w 2184981"/>
                  <a:gd name="connsiteY33" fmla="*/ 1478664 h 1800435"/>
                  <a:gd name="connsiteX34" fmla="*/ 1250961 w 2184981"/>
                  <a:gd name="connsiteY34" fmla="*/ 1484244 h 1800435"/>
                  <a:gd name="connsiteX35" fmla="*/ 1201672 w 2184981"/>
                  <a:gd name="connsiteY35" fmla="*/ 1512143 h 1800435"/>
                  <a:gd name="connsiteX36" fmla="*/ 1184002 w 2184981"/>
                  <a:gd name="connsiteY36" fmla="*/ 1556782 h 1800435"/>
                  <a:gd name="connsiteX37" fmla="*/ 1197022 w 2184981"/>
                  <a:gd name="connsiteY37" fmla="*/ 1593981 h 1800435"/>
                  <a:gd name="connsiteX38" fmla="*/ 1194232 w 2184981"/>
                  <a:gd name="connsiteY38" fmla="*/ 1599561 h 1800435"/>
                  <a:gd name="connsiteX39" fmla="*/ 1171913 w 2184981"/>
                  <a:gd name="connsiteY39" fmla="*/ 1646990 h 1800435"/>
                  <a:gd name="connsiteX40" fmla="*/ 1154243 w 2184981"/>
                  <a:gd name="connsiteY40" fmla="*/ 1697208 h 1800435"/>
                  <a:gd name="connsiteX41" fmla="*/ 1149593 w 2184981"/>
                  <a:gd name="connsiteY41" fmla="*/ 1721388 h 1800435"/>
                  <a:gd name="connsiteX42" fmla="*/ 1149593 w 2184981"/>
                  <a:gd name="connsiteY42" fmla="*/ 1741847 h 1800435"/>
                  <a:gd name="connsiteX43" fmla="*/ 1154243 w 2184981"/>
                  <a:gd name="connsiteY43" fmla="*/ 1762307 h 1800435"/>
                  <a:gd name="connsiteX44" fmla="*/ 1159823 w 2184981"/>
                  <a:gd name="connsiteY44" fmla="*/ 1773467 h 1800435"/>
                  <a:gd name="connsiteX45" fmla="*/ 1167263 w 2184981"/>
                  <a:gd name="connsiteY45" fmla="*/ 1784626 h 1800435"/>
                  <a:gd name="connsiteX46" fmla="*/ 1180283 w 2184981"/>
                  <a:gd name="connsiteY46" fmla="*/ 1794856 h 1800435"/>
                  <a:gd name="connsiteX47" fmla="*/ 1200742 w 2184981"/>
                  <a:gd name="connsiteY47" fmla="*/ 1800436 h 1800435"/>
                  <a:gd name="connsiteX48" fmla="*/ 1201672 w 2184981"/>
                  <a:gd name="connsiteY48" fmla="*/ 1800436 h 1800435"/>
                  <a:gd name="connsiteX49" fmla="*/ 1235150 w 2184981"/>
                  <a:gd name="connsiteY49" fmla="*/ 1789276 h 1800435"/>
                  <a:gd name="connsiteX50" fmla="*/ 1269560 w 2184981"/>
                  <a:gd name="connsiteY50" fmla="*/ 1761377 h 1800435"/>
                  <a:gd name="connsiteX51" fmla="*/ 1299319 w 2184981"/>
                  <a:gd name="connsiteY51" fmla="*/ 1726968 h 1800435"/>
                  <a:gd name="connsiteX52" fmla="*/ 1327218 w 2184981"/>
                  <a:gd name="connsiteY52" fmla="*/ 1690698 h 1800435"/>
                  <a:gd name="connsiteX53" fmla="*/ 1332798 w 2184981"/>
                  <a:gd name="connsiteY53" fmla="*/ 1683259 h 1800435"/>
                  <a:gd name="connsiteX54" fmla="*/ 1343029 w 2184981"/>
                  <a:gd name="connsiteY54" fmla="*/ 1669309 h 1800435"/>
                  <a:gd name="connsiteX55" fmla="*/ 1396967 w 2184981"/>
                  <a:gd name="connsiteY55" fmla="*/ 1614441 h 1800435"/>
                  <a:gd name="connsiteX56" fmla="*/ 1451836 w 2184981"/>
                  <a:gd name="connsiteY56" fmla="*/ 1583751 h 1800435"/>
                  <a:gd name="connsiteX57" fmla="*/ 1498334 w 2184981"/>
                  <a:gd name="connsiteY57" fmla="*/ 1568872 h 1800435"/>
                  <a:gd name="connsiteX58" fmla="*/ 1528093 w 2184981"/>
                  <a:gd name="connsiteY58" fmla="*/ 1563292 h 1800435"/>
                  <a:gd name="connsiteX59" fmla="*/ 1534604 w 2184981"/>
                  <a:gd name="connsiteY59" fmla="*/ 1562362 h 1800435"/>
                  <a:gd name="connsiteX60" fmla="*/ 1625741 w 2184981"/>
                  <a:gd name="connsiteY60" fmla="*/ 1540972 h 1800435"/>
                  <a:gd name="connsiteX61" fmla="*/ 1664801 w 2184981"/>
                  <a:gd name="connsiteY61" fmla="*/ 1522373 h 1800435"/>
                  <a:gd name="connsiteX62" fmla="*/ 1678750 w 2184981"/>
                  <a:gd name="connsiteY62" fmla="*/ 1510283 h 1800435"/>
                  <a:gd name="connsiteX63" fmla="*/ 1689910 w 2184981"/>
                  <a:gd name="connsiteY63" fmla="*/ 1490753 h 1800435"/>
                  <a:gd name="connsiteX64" fmla="*/ 1691770 w 2184981"/>
                  <a:gd name="connsiteY64" fmla="*/ 1479594 h 1800435"/>
                  <a:gd name="connsiteX65" fmla="*/ 1691770 w 2184981"/>
                  <a:gd name="connsiteY65" fmla="*/ 1478664 h 1800435"/>
                  <a:gd name="connsiteX66" fmla="*/ 1691770 w 2184981"/>
                  <a:gd name="connsiteY66" fmla="*/ 1468434 h 1800435"/>
                  <a:gd name="connsiteX67" fmla="*/ 1691770 w 2184981"/>
                  <a:gd name="connsiteY67" fmla="*/ 1467504 h 1800435"/>
                  <a:gd name="connsiteX68" fmla="*/ 1682470 w 2184981"/>
                  <a:gd name="connsiteY68" fmla="*/ 1447975 h 1800435"/>
                  <a:gd name="connsiteX69" fmla="*/ 1665730 w 2184981"/>
                  <a:gd name="connsiteY69" fmla="*/ 1437745 h 1800435"/>
                  <a:gd name="connsiteX70" fmla="*/ 1659221 w 2184981"/>
                  <a:gd name="connsiteY70" fmla="*/ 1435885 h 1800435"/>
                  <a:gd name="connsiteX71" fmla="*/ 1647131 w 2184981"/>
                  <a:gd name="connsiteY71" fmla="*/ 1434025 h 1800435"/>
                  <a:gd name="connsiteX72" fmla="*/ 1644340 w 2184981"/>
                  <a:gd name="connsiteY72" fmla="*/ 1434025 h 1800435"/>
                  <a:gd name="connsiteX73" fmla="*/ 1621091 w 2184981"/>
                  <a:gd name="connsiteY73" fmla="*/ 1436815 h 1800435"/>
                  <a:gd name="connsiteX74" fmla="*/ 1617372 w 2184981"/>
                  <a:gd name="connsiteY74" fmla="*/ 1437745 h 1800435"/>
                  <a:gd name="connsiteX75" fmla="*/ 1621091 w 2184981"/>
                  <a:gd name="connsiteY75" fmla="*/ 1434955 h 1800435"/>
                  <a:gd name="connsiteX76" fmla="*/ 1622952 w 2184981"/>
                  <a:gd name="connsiteY76" fmla="*/ 1433095 h 1800435"/>
                  <a:gd name="connsiteX77" fmla="*/ 1632251 w 2184981"/>
                  <a:gd name="connsiteY77" fmla="*/ 1424725 h 1800435"/>
                  <a:gd name="connsiteX78" fmla="*/ 1683400 w 2184981"/>
                  <a:gd name="connsiteY78" fmla="*/ 1373576 h 1800435"/>
                  <a:gd name="connsiteX79" fmla="*/ 1739199 w 2184981"/>
                  <a:gd name="connsiteY79" fmla="*/ 1306618 h 1800435"/>
                  <a:gd name="connsiteX80" fmla="*/ 1766168 w 2184981"/>
                  <a:gd name="connsiteY80" fmla="*/ 1241520 h 1800435"/>
                  <a:gd name="connsiteX81" fmla="*/ 1765237 w 2184981"/>
                  <a:gd name="connsiteY81" fmla="*/ 1226640 h 1800435"/>
                  <a:gd name="connsiteX82" fmla="*/ 1760588 w 2184981"/>
                  <a:gd name="connsiteY82" fmla="*/ 1208970 h 1800435"/>
                  <a:gd name="connsiteX83" fmla="*/ 1206321 w 2184981"/>
                  <a:gd name="connsiteY83" fmla="*/ 982056 h 1800435"/>
                  <a:gd name="connsiteX84" fmla="*/ 1231431 w 2184981"/>
                  <a:gd name="connsiteY84" fmla="*/ 904868 h 1800435"/>
                  <a:gd name="connsiteX85" fmla="*/ 1225851 w 2184981"/>
                  <a:gd name="connsiteY85" fmla="*/ 816520 h 1800435"/>
                  <a:gd name="connsiteX86" fmla="*/ 1215621 w 2184981"/>
                  <a:gd name="connsiteY86" fmla="*/ 782111 h 1800435"/>
                  <a:gd name="connsiteX87" fmla="*/ 1197022 w 2184981"/>
                  <a:gd name="connsiteY87" fmla="*/ 746772 h 1800435"/>
                  <a:gd name="connsiteX88" fmla="*/ 1187722 w 2184981"/>
                  <a:gd name="connsiteY88" fmla="*/ 742122 h 1800435"/>
                  <a:gd name="connsiteX89" fmla="*/ 1186792 w 2184981"/>
                  <a:gd name="connsiteY89" fmla="*/ 742122 h 1800435"/>
                  <a:gd name="connsiteX90" fmla="*/ 1177492 w 2184981"/>
                  <a:gd name="connsiteY90" fmla="*/ 745842 h 1800435"/>
                  <a:gd name="connsiteX91" fmla="*/ 1172842 w 2184981"/>
                  <a:gd name="connsiteY91" fmla="*/ 755142 h 1800435"/>
                  <a:gd name="connsiteX92" fmla="*/ 1176563 w 2184981"/>
                  <a:gd name="connsiteY92" fmla="*/ 765371 h 1800435"/>
                  <a:gd name="connsiteX93" fmla="*/ 1178422 w 2184981"/>
                  <a:gd name="connsiteY93" fmla="*/ 768161 h 1800435"/>
                  <a:gd name="connsiteX94" fmla="*/ 1196092 w 2184981"/>
                  <a:gd name="connsiteY94" fmla="*/ 805360 h 1800435"/>
                  <a:gd name="connsiteX95" fmla="*/ 1207251 w 2184981"/>
                  <a:gd name="connsiteY95" fmla="*/ 865809 h 1800435"/>
                  <a:gd name="connsiteX96" fmla="*/ 1202601 w 2184981"/>
                  <a:gd name="connsiteY96" fmla="*/ 917888 h 1800435"/>
                  <a:gd name="connsiteX97" fmla="*/ 1186792 w 2184981"/>
                  <a:gd name="connsiteY97" fmla="*/ 963456 h 1800435"/>
                  <a:gd name="connsiteX98" fmla="*/ 1157963 w 2184981"/>
                  <a:gd name="connsiteY98" fmla="*/ 1005305 h 1800435"/>
                  <a:gd name="connsiteX99" fmla="*/ 1114253 w 2184981"/>
                  <a:gd name="connsiteY99" fmla="*/ 1043435 h 1800435"/>
                  <a:gd name="connsiteX100" fmla="*/ 1051945 w 2184981"/>
                  <a:gd name="connsiteY100" fmla="*/ 1073194 h 1800435"/>
                  <a:gd name="connsiteX101" fmla="*/ 980338 w 2184981"/>
                  <a:gd name="connsiteY101" fmla="*/ 1086213 h 1800435"/>
                  <a:gd name="connsiteX102" fmla="*/ 913379 w 2184981"/>
                  <a:gd name="connsiteY102" fmla="*/ 1080634 h 1800435"/>
                  <a:gd name="connsiteX103" fmla="*/ 855720 w 2184981"/>
                  <a:gd name="connsiteY103" fmla="*/ 1060174 h 1800435"/>
                  <a:gd name="connsiteX104" fmla="*/ 806431 w 2184981"/>
                  <a:gd name="connsiteY104" fmla="*/ 1026695 h 1800435"/>
                  <a:gd name="connsiteX105" fmla="*/ 803642 w 2184981"/>
                  <a:gd name="connsiteY105" fmla="*/ 1023905 h 1800435"/>
                  <a:gd name="connsiteX106" fmla="*/ 793411 w 2184981"/>
                  <a:gd name="connsiteY106" fmla="*/ 1019255 h 1800435"/>
                  <a:gd name="connsiteX107" fmla="*/ 782252 w 2184981"/>
                  <a:gd name="connsiteY107" fmla="*/ 1022975 h 1800435"/>
                  <a:gd name="connsiteX108" fmla="*/ 777602 w 2184981"/>
                  <a:gd name="connsiteY108" fmla="*/ 1033205 h 1800435"/>
                  <a:gd name="connsiteX109" fmla="*/ 781322 w 2184981"/>
                  <a:gd name="connsiteY109" fmla="*/ 1044364 h 1800435"/>
                  <a:gd name="connsiteX110" fmla="*/ 816661 w 2184981"/>
                  <a:gd name="connsiteY110" fmla="*/ 1072264 h 1800435"/>
                  <a:gd name="connsiteX111" fmla="*/ 854791 w 2184981"/>
                  <a:gd name="connsiteY111" fmla="*/ 1092723 h 1800435"/>
                  <a:gd name="connsiteX112" fmla="*/ 934769 w 2184981"/>
                  <a:gd name="connsiteY112" fmla="*/ 1114113 h 1800435"/>
                  <a:gd name="connsiteX113" fmla="*/ 1016606 w 2184981"/>
                  <a:gd name="connsiteY113" fmla="*/ 1111323 h 1800435"/>
                  <a:gd name="connsiteX114" fmla="*/ 1093794 w 2184981"/>
                  <a:gd name="connsiteY114" fmla="*/ 1087143 h 1800435"/>
                  <a:gd name="connsiteX115" fmla="*/ 1206321 w 2184981"/>
                  <a:gd name="connsiteY115" fmla="*/ 982056 h 1800435"/>
                  <a:gd name="connsiteX116" fmla="*/ 96859 w 2184981"/>
                  <a:gd name="connsiteY116" fmla="*/ 1706508 h 1800435"/>
                  <a:gd name="connsiteX117" fmla="*/ 80119 w 2184981"/>
                  <a:gd name="connsiteY117" fmla="*/ 1660009 h 1800435"/>
                  <a:gd name="connsiteX118" fmla="*/ 22461 w 2184981"/>
                  <a:gd name="connsiteY118" fmla="*/ 1385666 h 1800435"/>
                  <a:gd name="connsiteX119" fmla="*/ 11301 w 2184981"/>
                  <a:gd name="connsiteY119" fmla="*/ 1376366 h 1800435"/>
                  <a:gd name="connsiteX120" fmla="*/ 9441 w 2184981"/>
                  <a:gd name="connsiteY120" fmla="*/ 1376366 h 1800435"/>
                  <a:gd name="connsiteX121" fmla="*/ 142 w 2184981"/>
                  <a:gd name="connsiteY121" fmla="*/ 1389386 h 1800435"/>
                  <a:gd name="connsiteX122" fmla="*/ 13161 w 2184981"/>
                  <a:gd name="connsiteY122" fmla="*/ 1482384 h 1800435"/>
                  <a:gd name="connsiteX123" fmla="*/ 29900 w 2184981"/>
                  <a:gd name="connsiteY123" fmla="*/ 1580961 h 1800435"/>
                  <a:gd name="connsiteX124" fmla="*/ 54080 w 2184981"/>
                  <a:gd name="connsiteY124" fmla="*/ 1674889 h 1800435"/>
                  <a:gd name="connsiteX125" fmla="*/ 71749 w 2184981"/>
                  <a:gd name="connsiteY125" fmla="*/ 1722318 h 1800435"/>
                  <a:gd name="connsiteX126" fmla="*/ 81979 w 2184981"/>
                  <a:gd name="connsiteY126" fmla="*/ 1743707 h 1800435"/>
                  <a:gd name="connsiteX127" fmla="*/ 94999 w 2184981"/>
                  <a:gd name="connsiteY127" fmla="*/ 1765097 h 1800435"/>
                  <a:gd name="connsiteX128" fmla="*/ 99649 w 2184981"/>
                  <a:gd name="connsiteY128" fmla="*/ 1768817 h 1800435"/>
                  <a:gd name="connsiteX129" fmla="*/ 108948 w 2184981"/>
                  <a:gd name="connsiteY129" fmla="*/ 1767887 h 1800435"/>
                  <a:gd name="connsiteX130" fmla="*/ 115458 w 2184981"/>
                  <a:gd name="connsiteY130" fmla="*/ 1761377 h 1800435"/>
                  <a:gd name="connsiteX131" fmla="*/ 114529 w 2184981"/>
                  <a:gd name="connsiteY131" fmla="*/ 1752077 h 1800435"/>
                  <a:gd name="connsiteX132" fmla="*/ 96859 w 2184981"/>
                  <a:gd name="connsiteY132" fmla="*/ 1706508 h 1800435"/>
                  <a:gd name="connsiteX133" fmla="*/ 2184658 w 2184981"/>
                  <a:gd name="connsiteY133" fmla="*/ 194365 h 1800435"/>
                  <a:gd name="connsiteX134" fmla="*/ 2172568 w 2184981"/>
                  <a:gd name="connsiteY134" fmla="*/ 172976 h 1800435"/>
                  <a:gd name="connsiteX135" fmla="*/ 2162338 w 2184981"/>
                  <a:gd name="connsiteY135" fmla="*/ 162746 h 1800435"/>
                  <a:gd name="connsiteX136" fmla="*/ 2153968 w 2184981"/>
                  <a:gd name="connsiteY136" fmla="*/ 155306 h 1800435"/>
                  <a:gd name="connsiteX137" fmla="*/ 2113979 w 2184981"/>
                  <a:gd name="connsiteY137" fmla="*/ 127407 h 1800435"/>
                  <a:gd name="connsiteX138" fmla="*/ 2029351 w 2184981"/>
                  <a:gd name="connsiteY138" fmla="*/ 79978 h 1800435"/>
                  <a:gd name="connsiteX139" fmla="*/ 1855446 w 2184981"/>
                  <a:gd name="connsiteY139" fmla="*/ 930 h 1800435"/>
                  <a:gd name="connsiteX140" fmla="*/ 1850796 w 2184981"/>
                  <a:gd name="connsiteY140" fmla="*/ 0 h 1800435"/>
                  <a:gd name="connsiteX141" fmla="*/ 1836846 w 2184981"/>
                  <a:gd name="connsiteY141" fmla="*/ 10230 h 1800435"/>
                  <a:gd name="connsiteX142" fmla="*/ 1846146 w 2184981"/>
                  <a:gd name="connsiteY142" fmla="*/ 28829 h 1800435"/>
                  <a:gd name="connsiteX143" fmla="*/ 1939144 w 2184981"/>
                  <a:gd name="connsiteY143" fmla="*/ 71608 h 1800435"/>
                  <a:gd name="connsiteX144" fmla="*/ 2053530 w 2184981"/>
                  <a:gd name="connsiteY144" fmla="*/ 140427 h 1800435"/>
                  <a:gd name="connsiteX145" fmla="*/ 2107470 w 2184981"/>
                  <a:gd name="connsiteY145" fmla="*/ 178556 h 1800435"/>
                  <a:gd name="connsiteX146" fmla="*/ 2135369 w 2184981"/>
                  <a:gd name="connsiteY146" fmla="*/ 198085 h 1800435"/>
                  <a:gd name="connsiteX147" fmla="*/ 2152109 w 2184981"/>
                  <a:gd name="connsiteY147" fmla="*/ 207385 h 1800435"/>
                  <a:gd name="connsiteX148" fmla="*/ 2168848 w 2184981"/>
                  <a:gd name="connsiteY148" fmla="*/ 211105 h 1800435"/>
                  <a:gd name="connsiteX149" fmla="*/ 2180008 w 2184981"/>
                  <a:gd name="connsiteY149" fmla="*/ 207385 h 1800435"/>
                  <a:gd name="connsiteX150" fmla="*/ 2184658 w 2184981"/>
                  <a:gd name="connsiteY150" fmla="*/ 194365 h 1800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</a:cxnLst>
                <a:rect l="l" t="t" r="r" b="b"/>
                <a:pathLst>
                  <a:path w="2184981" h="1800435">
                    <a:moveTo>
                      <a:pt x="1760588" y="1208970"/>
                    </a:moveTo>
                    <a:cubicBezTo>
                      <a:pt x="1758728" y="1204321"/>
                      <a:pt x="1755938" y="1200601"/>
                      <a:pt x="1752219" y="1196881"/>
                    </a:cubicBezTo>
                    <a:cubicBezTo>
                      <a:pt x="1748499" y="1192231"/>
                      <a:pt x="1742919" y="1187581"/>
                      <a:pt x="1737338" y="1185721"/>
                    </a:cubicBezTo>
                    <a:cubicBezTo>
                      <a:pt x="1734549" y="1184791"/>
                      <a:pt x="1730829" y="1182931"/>
                      <a:pt x="1726179" y="1182001"/>
                    </a:cubicBezTo>
                    <a:cubicBezTo>
                      <a:pt x="1721529" y="1181071"/>
                      <a:pt x="1717809" y="1181071"/>
                      <a:pt x="1714089" y="1181071"/>
                    </a:cubicBezTo>
                    <a:lnTo>
                      <a:pt x="1713159" y="1181071"/>
                    </a:lnTo>
                    <a:cubicBezTo>
                      <a:pt x="1704789" y="1181071"/>
                      <a:pt x="1696420" y="1182931"/>
                      <a:pt x="1688980" y="1184791"/>
                    </a:cubicBezTo>
                    <a:cubicBezTo>
                      <a:pt x="1683400" y="1185721"/>
                      <a:pt x="1677821" y="1187581"/>
                      <a:pt x="1673171" y="1189441"/>
                    </a:cubicBezTo>
                    <a:cubicBezTo>
                      <a:pt x="1665730" y="1191301"/>
                      <a:pt x="1657360" y="1194091"/>
                      <a:pt x="1648990" y="1195021"/>
                    </a:cubicBezTo>
                    <a:cubicBezTo>
                      <a:pt x="1648061" y="1195021"/>
                      <a:pt x="1647131" y="1195021"/>
                      <a:pt x="1646201" y="1195021"/>
                    </a:cubicBezTo>
                    <a:cubicBezTo>
                      <a:pt x="1645271" y="1195021"/>
                      <a:pt x="1644340" y="1195021"/>
                      <a:pt x="1643411" y="1195021"/>
                    </a:cubicBezTo>
                    <a:cubicBezTo>
                      <a:pt x="1640621" y="1194091"/>
                      <a:pt x="1637831" y="1193161"/>
                      <a:pt x="1635041" y="1192231"/>
                    </a:cubicBezTo>
                    <a:cubicBezTo>
                      <a:pt x="1629461" y="1189441"/>
                      <a:pt x="1622952" y="1185721"/>
                      <a:pt x="1617372" y="1182931"/>
                    </a:cubicBezTo>
                    <a:cubicBezTo>
                      <a:pt x="1608072" y="1177351"/>
                      <a:pt x="1598772" y="1171771"/>
                      <a:pt x="1587612" y="1168982"/>
                    </a:cubicBezTo>
                    <a:cubicBezTo>
                      <a:pt x="1584823" y="1168051"/>
                      <a:pt x="1581103" y="1168051"/>
                      <a:pt x="1578312" y="1168051"/>
                    </a:cubicBezTo>
                    <a:cubicBezTo>
                      <a:pt x="1577383" y="1168051"/>
                      <a:pt x="1576453" y="1168051"/>
                      <a:pt x="1575523" y="1168051"/>
                    </a:cubicBezTo>
                    <a:cubicBezTo>
                      <a:pt x="1572733" y="1168051"/>
                      <a:pt x="1569942" y="1168982"/>
                      <a:pt x="1568083" y="1168982"/>
                    </a:cubicBezTo>
                    <a:cubicBezTo>
                      <a:pt x="1566223" y="1169911"/>
                      <a:pt x="1563433" y="1170841"/>
                      <a:pt x="1561573" y="1171771"/>
                    </a:cubicBezTo>
                    <a:lnTo>
                      <a:pt x="1560642" y="1171771"/>
                    </a:lnTo>
                    <a:cubicBezTo>
                      <a:pt x="1556923" y="1173631"/>
                      <a:pt x="1554133" y="1176421"/>
                      <a:pt x="1551343" y="1178281"/>
                    </a:cubicBezTo>
                    <a:cubicBezTo>
                      <a:pt x="1547624" y="1181071"/>
                      <a:pt x="1544833" y="1184791"/>
                      <a:pt x="1542043" y="1188511"/>
                    </a:cubicBezTo>
                    <a:cubicBezTo>
                      <a:pt x="1537393" y="1195021"/>
                      <a:pt x="1534604" y="1202460"/>
                      <a:pt x="1532743" y="1208970"/>
                    </a:cubicBezTo>
                    <a:cubicBezTo>
                      <a:pt x="1529954" y="1216410"/>
                      <a:pt x="1529024" y="1224780"/>
                      <a:pt x="1527164" y="1232220"/>
                    </a:cubicBezTo>
                    <a:cubicBezTo>
                      <a:pt x="1526234" y="1235010"/>
                      <a:pt x="1526234" y="1237800"/>
                      <a:pt x="1525304" y="1240590"/>
                    </a:cubicBezTo>
                    <a:cubicBezTo>
                      <a:pt x="1523443" y="1251749"/>
                      <a:pt x="1521584" y="1262909"/>
                      <a:pt x="1517864" y="1273139"/>
                    </a:cubicBezTo>
                    <a:cubicBezTo>
                      <a:pt x="1516934" y="1274999"/>
                      <a:pt x="1516004" y="1276859"/>
                      <a:pt x="1515075" y="1278719"/>
                    </a:cubicBezTo>
                    <a:cubicBezTo>
                      <a:pt x="1508564" y="1286158"/>
                      <a:pt x="1501125" y="1293598"/>
                      <a:pt x="1491825" y="1300108"/>
                    </a:cubicBezTo>
                    <a:cubicBezTo>
                      <a:pt x="1473226" y="1314058"/>
                      <a:pt x="1451836" y="1325218"/>
                      <a:pt x="1431377" y="1336377"/>
                    </a:cubicBezTo>
                    <a:cubicBezTo>
                      <a:pt x="1417427" y="1343817"/>
                      <a:pt x="1403477" y="1352187"/>
                      <a:pt x="1389528" y="1360557"/>
                    </a:cubicBezTo>
                    <a:cubicBezTo>
                      <a:pt x="1382087" y="1365206"/>
                      <a:pt x="1374647" y="1370786"/>
                      <a:pt x="1365347" y="1377296"/>
                    </a:cubicBezTo>
                    <a:cubicBezTo>
                      <a:pt x="1356978" y="1383806"/>
                      <a:pt x="1349538" y="1390316"/>
                      <a:pt x="1342098" y="1397756"/>
                    </a:cubicBezTo>
                    <a:lnTo>
                      <a:pt x="1341168" y="1398686"/>
                    </a:lnTo>
                    <a:cubicBezTo>
                      <a:pt x="1326289" y="1412635"/>
                      <a:pt x="1311409" y="1429375"/>
                      <a:pt x="1294669" y="1447975"/>
                    </a:cubicBezTo>
                    <a:cubicBezTo>
                      <a:pt x="1286299" y="1458204"/>
                      <a:pt x="1277930" y="1468434"/>
                      <a:pt x="1270490" y="1478664"/>
                    </a:cubicBezTo>
                    <a:cubicBezTo>
                      <a:pt x="1263981" y="1480524"/>
                      <a:pt x="1257470" y="1482384"/>
                      <a:pt x="1250961" y="1484244"/>
                    </a:cubicBezTo>
                    <a:cubicBezTo>
                      <a:pt x="1228641" y="1491683"/>
                      <a:pt x="1213762" y="1500983"/>
                      <a:pt x="1201672" y="1512143"/>
                    </a:cubicBezTo>
                    <a:cubicBezTo>
                      <a:pt x="1189583" y="1524233"/>
                      <a:pt x="1183072" y="1540972"/>
                      <a:pt x="1184002" y="1556782"/>
                    </a:cubicBezTo>
                    <a:cubicBezTo>
                      <a:pt x="1184933" y="1568872"/>
                      <a:pt x="1188652" y="1580961"/>
                      <a:pt x="1197022" y="1593981"/>
                    </a:cubicBezTo>
                    <a:cubicBezTo>
                      <a:pt x="1196092" y="1595841"/>
                      <a:pt x="1195162" y="1597701"/>
                      <a:pt x="1194232" y="1599561"/>
                    </a:cubicBezTo>
                    <a:cubicBezTo>
                      <a:pt x="1184933" y="1617230"/>
                      <a:pt x="1177492" y="1632110"/>
                      <a:pt x="1171913" y="1646990"/>
                    </a:cubicBezTo>
                    <a:cubicBezTo>
                      <a:pt x="1166333" y="1660009"/>
                      <a:pt x="1158893" y="1678609"/>
                      <a:pt x="1154243" y="1697208"/>
                    </a:cubicBezTo>
                    <a:cubicBezTo>
                      <a:pt x="1152383" y="1705578"/>
                      <a:pt x="1150523" y="1714878"/>
                      <a:pt x="1149593" y="1721388"/>
                    </a:cubicBezTo>
                    <a:cubicBezTo>
                      <a:pt x="1148663" y="1727898"/>
                      <a:pt x="1148663" y="1735338"/>
                      <a:pt x="1149593" y="1741847"/>
                    </a:cubicBezTo>
                    <a:cubicBezTo>
                      <a:pt x="1150523" y="1748357"/>
                      <a:pt x="1151453" y="1755797"/>
                      <a:pt x="1154243" y="1762307"/>
                    </a:cubicBezTo>
                    <a:cubicBezTo>
                      <a:pt x="1155173" y="1766027"/>
                      <a:pt x="1157033" y="1769747"/>
                      <a:pt x="1159823" y="1773467"/>
                    </a:cubicBezTo>
                    <a:cubicBezTo>
                      <a:pt x="1161683" y="1777187"/>
                      <a:pt x="1165402" y="1780906"/>
                      <a:pt x="1167263" y="1784626"/>
                    </a:cubicBezTo>
                    <a:cubicBezTo>
                      <a:pt x="1170983" y="1788346"/>
                      <a:pt x="1175633" y="1792996"/>
                      <a:pt x="1180283" y="1794856"/>
                    </a:cubicBezTo>
                    <a:cubicBezTo>
                      <a:pt x="1186792" y="1797646"/>
                      <a:pt x="1193302" y="1799506"/>
                      <a:pt x="1200742" y="1800436"/>
                    </a:cubicBezTo>
                    <a:lnTo>
                      <a:pt x="1201672" y="1800436"/>
                    </a:lnTo>
                    <a:cubicBezTo>
                      <a:pt x="1211901" y="1800436"/>
                      <a:pt x="1223061" y="1796716"/>
                      <a:pt x="1235150" y="1789276"/>
                    </a:cubicBezTo>
                    <a:cubicBezTo>
                      <a:pt x="1249100" y="1780906"/>
                      <a:pt x="1261190" y="1768817"/>
                      <a:pt x="1269560" y="1761377"/>
                    </a:cubicBezTo>
                    <a:cubicBezTo>
                      <a:pt x="1281649" y="1749287"/>
                      <a:pt x="1291880" y="1737197"/>
                      <a:pt x="1299319" y="1726968"/>
                    </a:cubicBezTo>
                    <a:cubicBezTo>
                      <a:pt x="1307689" y="1715808"/>
                      <a:pt x="1316989" y="1704648"/>
                      <a:pt x="1327218" y="1690698"/>
                    </a:cubicBezTo>
                    <a:cubicBezTo>
                      <a:pt x="1329079" y="1687909"/>
                      <a:pt x="1330939" y="1685119"/>
                      <a:pt x="1332798" y="1683259"/>
                    </a:cubicBezTo>
                    <a:cubicBezTo>
                      <a:pt x="1336518" y="1678609"/>
                      <a:pt x="1339309" y="1673959"/>
                      <a:pt x="1343029" y="1669309"/>
                    </a:cubicBezTo>
                    <a:cubicBezTo>
                      <a:pt x="1359768" y="1647920"/>
                      <a:pt x="1378367" y="1629320"/>
                      <a:pt x="1396967" y="1614441"/>
                    </a:cubicBezTo>
                    <a:cubicBezTo>
                      <a:pt x="1412777" y="1602351"/>
                      <a:pt x="1431377" y="1592121"/>
                      <a:pt x="1451836" y="1583751"/>
                    </a:cubicBezTo>
                    <a:cubicBezTo>
                      <a:pt x="1469505" y="1576311"/>
                      <a:pt x="1484385" y="1571662"/>
                      <a:pt x="1498334" y="1568872"/>
                    </a:cubicBezTo>
                    <a:cubicBezTo>
                      <a:pt x="1507634" y="1567012"/>
                      <a:pt x="1517864" y="1565152"/>
                      <a:pt x="1528093" y="1563292"/>
                    </a:cubicBezTo>
                    <a:lnTo>
                      <a:pt x="1534604" y="1562362"/>
                    </a:lnTo>
                    <a:cubicBezTo>
                      <a:pt x="1564363" y="1556782"/>
                      <a:pt x="1595982" y="1551202"/>
                      <a:pt x="1625741" y="1540972"/>
                    </a:cubicBezTo>
                    <a:cubicBezTo>
                      <a:pt x="1637831" y="1536322"/>
                      <a:pt x="1652710" y="1531673"/>
                      <a:pt x="1664801" y="1522373"/>
                    </a:cubicBezTo>
                    <a:cubicBezTo>
                      <a:pt x="1669450" y="1518653"/>
                      <a:pt x="1675030" y="1514933"/>
                      <a:pt x="1678750" y="1510283"/>
                    </a:cubicBezTo>
                    <a:cubicBezTo>
                      <a:pt x="1684330" y="1503773"/>
                      <a:pt x="1687120" y="1497263"/>
                      <a:pt x="1689910" y="1490753"/>
                    </a:cubicBezTo>
                    <a:cubicBezTo>
                      <a:pt x="1690839" y="1487034"/>
                      <a:pt x="1691770" y="1483314"/>
                      <a:pt x="1691770" y="1479594"/>
                    </a:cubicBezTo>
                    <a:lnTo>
                      <a:pt x="1691770" y="1478664"/>
                    </a:lnTo>
                    <a:cubicBezTo>
                      <a:pt x="1691770" y="1474944"/>
                      <a:pt x="1691770" y="1472154"/>
                      <a:pt x="1691770" y="1468434"/>
                    </a:cubicBezTo>
                    <a:lnTo>
                      <a:pt x="1691770" y="1467504"/>
                    </a:lnTo>
                    <a:cubicBezTo>
                      <a:pt x="1690839" y="1460994"/>
                      <a:pt x="1688050" y="1454484"/>
                      <a:pt x="1682470" y="1447975"/>
                    </a:cubicBezTo>
                    <a:cubicBezTo>
                      <a:pt x="1677821" y="1442395"/>
                      <a:pt x="1671310" y="1439605"/>
                      <a:pt x="1665730" y="1437745"/>
                    </a:cubicBezTo>
                    <a:cubicBezTo>
                      <a:pt x="1663871" y="1436815"/>
                      <a:pt x="1661080" y="1436815"/>
                      <a:pt x="1659221" y="1435885"/>
                    </a:cubicBezTo>
                    <a:cubicBezTo>
                      <a:pt x="1654571" y="1434955"/>
                      <a:pt x="1650851" y="1434955"/>
                      <a:pt x="1647131" y="1434025"/>
                    </a:cubicBezTo>
                    <a:cubicBezTo>
                      <a:pt x="1646201" y="1434025"/>
                      <a:pt x="1645271" y="1434025"/>
                      <a:pt x="1644340" y="1434025"/>
                    </a:cubicBezTo>
                    <a:cubicBezTo>
                      <a:pt x="1636901" y="1434025"/>
                      <a:pt x="1628531" y="1434955"/>
                      <a:pt x="1621091" y="1436815"/>
                    </a:cubicBezTo>
                    <a:cubicBezTo>
                      <a:pt x="1619231" y="1436815"/>
                      <a:pt x="1618302" y="1436815"/>
                      <a:pt x="1617372" y="1437745"/>
                    </a:cubicBezTo>
                    <a:lnTo>
                      <a:pt x="1621091" y="1434955"/>
                    </a:lnTo>
                    <a:lnTo>
                      <a:pt x="1622952" y="1433095"/>
                    </a:lnTo>
                    <a:lnTo>
                      <a:pt x="1632251" y="1424725"/>
                    </a:lnTo>
                    <a:cubicBezTo>
                      <a:pt x="1648990" y="1407985"/>
                      <a:pt x="1666660" y="1391246"/>
                      <a:pt x="1683400" y="1373576"/>
                    </a:cubicBezTo>
                    <a:cubicBezTo>
                      <a:pt x="1707579" y="1347537"/>
                      <a:pt x="1725249" y="1327078"/>
                      <a:pt x="1739199" y="1306618"/>
                    </a:cubicBezTo>
                    <a:cubicBezTo>
                      <a:pt x="1755938" y="1282439"/>
                      <a:pt x="1764308" y="1261049"/>
                      <a:pt x="1766168" y="1241520"/>
                    </a:cubicBezTo>
                    <a:cubicBezTo>
                      <a:pt x="1766168" y="1235940"/>
                      <a:pt x="1766168" y="1231290"/>
                      <a:pt x="1765237" y="1226640"/>
                    </a:cubicBezTo>
                    <a:cubicBezTo>
                      <a:pt x="1764308" y="1218270"/>
                      <a:pt x="1762448" y="1213620"/>
                      <a:pt x="1760588" y="1208970"/>
                    </a:cubicBezTo>
                    <a:close/>
                    <a:moveTo>
                      <a:pt x="1206321" y="982056"/>
                    </a:moveTo>
                    <a:cubicBezTo>
                      <a:pt x="1219341" y="957877"/>
                      <a:pt x="1227711" y="931837"/>
                      <a:pt x="1231431" y="904868"/>
                    </a:cubicBezTo>
                    <a:cubicBezTo>
                      <a:pt x="1235150" y="875109"/>
                      <a:pt x="1233291" y="845349"/>
                      <a:pt x="1225851" y="816520"/>
                    </a:cubicBezTo>
                    <a:cubicBezTo>
                      <a:pt x="1223061" y="805360"/>
                      <a:pt x="1219341" y="793270"/>
                      <a:pt x="1215621" y="782111"/>
                    </a:cubicBezTo>
                    <a:cubicBezTo>
                      <a:pt x="1210971" y="769091"/>
                      <a:pt x="1204462" y="757931"/>
                      <a:pt x="1197022" y="746772"/>
                    </a:cubicBezTo>
                    <a:cubicBezTo>
                      <a:pt x="1195162" y="743982"/>
                      <a:pt x="1190512" y="742122"/>
                      <a:pt x="1187722" y="742122"/>
                    </a:cubicBezTo>
                    <a:cubicBezTo>
                      <a:pt x="1187722" y="742122"/>
                      <a:pt x="1186792" y="742122"/>
                      <a:pt x="1186792" y="742122"/>
                    </a:cubicBezTo>
                    <a:cubicBezTo>
                      <a:pt x="1183072" y="742122"/>
                      <a:pt x="1180283" y="743052"/>
                      <a:pt x="1177492" y="745842"/>
                    </a:cubicBezTo>
                    <a:cubicBezTo>
                      <a:pt x="1174702" y="748632"/>
                      <a:pt x="1172842" y="751421"/>
                      <a:pt x="1172842" y="755142"/>
                    </a:cubicBezTo>
                    <a:cubicBezTo>
                      <a:pt x="1172842" y="758861"/>
                      <a:pt x="1173772" y="762581"/>
                      <a:pt x="1176563" y="765371"/>
                    </a:cubicBezTo>
                    <a:cubicBezTo>
                      <a:pt x="1177492" y="766301"/>
                      <a:pt x="1177492" y="767231"/>
                      <a:pt x="1178422" y="768161"/>
                    </a:cubicBezTo>
                    <a:cubicBezTo>
                      <a:pt x="1185862" y="780251"/>
                      <a:pt x="1191442" y="792341"/>
                      <a:pt x="1196092" y="805360"/>
                    </a:cubicBezTo>
                    <a:cubicBezTo>
                      <a:pt x="1202601" y="824890"/>
                      <a:pt x="1206321" y="845349"/>
                      <a:pt x="1207251" y="865809"/>
                    </a:cubicBezTo>
                    <a:cubicBezTo>
                      <a:pt x="1208182" y="883478"/>
                      <a:pt x="1206321" y="901148"/>
                      <a:pt x="1202601" y="917888"/>
                    </a:cubicBezTo>
                    <a:cubicBezTo>
                      <a:pt x="1198882" y="933697"/>
                      <a:pt x="1193302" y="948577"/>
                      <a:pt x="1186792" y="963456"/>
                    </a:cubicBezTo>
                    <a:cubicBezTo>
                      <a:pt x="1178422" y="978336"/>
                      <a:pt x="1169122" y="993216"/>
                      <a:pt x="1157963" y="1005305"/>
                    </a:cubicBezTo>
                    <a:cubicBezTo>
                      <a:pt x="1144943" y="1019255"/>
                      <a:pt x="1130064" y="1032275"/>
                      <a:pt x="1114253" y="1043435"/>
                    </a:cubicBezTo>
                    <a:cubicBezTo>
                      <a:pt x="1094724" y="1055524"/>
                      <a:pt x="1074265" y="1065754"/>
                      <a:pt x="1051945" y="1073194"/>
                    </a:cubicBezTo>
                    <a:cubicBezTo>
                      <a:pt x="1028696" y="1080634"/>
                      <a:pt x="1004517" y="1085284"/>
                      <a:pt x="980338" y="1086213"/>
                    </a:cubicBezTo>
                    <a:cubicBezTo>
                      <a:pt x="958018" y="1087143"/>
                      <a:pt x="934769" y="1085284"/>
                      <a:pt x="913379" y="1080634"/>
                    </a:cubicBezTo>
                    <a:cubicBezTo>
                      <a:pt x="892920" y="1075984"/>
                      <a:pt x="873390" y="1069474"/>
                      <a:pt x="855720" y="1060174"/>
                    </a:cubicBezTo>
                    <a:cubicBezTo>
                      <a:pt x="838051" y="1050874"/>
                      <a:pt x="821311" y="1039714"/>
                      <a:pt x="806431" y="1026695"/>
                    </a:cubicBezTo>
                    <a:cubicBezTo>
                      <a:pt x="805501" y="1025765"/>
                      <a:pt x="804572" y="1024835"/>
                      <a:pt x="803642" y="1023905"/>
                    </a:cubicBezTo>
                    <a:cubicBezTo>
                      <a:pt x="800852" y="1021115"/>
                      <a:pt x="798061" y="1019255"/>
                      <a:pt x="793411" y="1019255"/>
                    </a:cubicBezTo>
                    <a:cubicBezTo>
                      <a:pt x="789692" y="1019255"/>
                      <a:pt x="785972" y="1020185"/>
                      <a:pt x="782252" y="1022975"/>
                    </a:cubicBezTo>
                    <a:cubicBezTo>
                      <a:pt x="779462" y="1025765"/>
                      <a:pt x="777602" y="1029485"/>
                      <a:pt x="777602" y="1033205"/>
                    </a:cubicBezTo>
                    <a:cubicBezTo>
                      <a:pt x="777602" y="1036925"/>
                      <a:pt x="778532" y="1041574"/>
                      <a:pt x="781322" y="1044364"/>
                    </a:cubicBezTo>
                    <a:cubicBezTo>
                      <a:pt x="792482" y="1054594"/>
                      <a:pt x="803642" y="1063894"/>
                      <a:pt x="816661" y="1072264"/>
                    </a:cubicBezTo>
                    <a:cubicBezTo>
                      <a:pt x="828751" y="1080634"/>
                      <a:pt x="841771" y="1087143"/>
                      <a:pt x="854791" y="1092723"/>
                    </a:cubicBezTo>
                    <a:cubicBezTo>
                      <a:pt x="879900" y="1103883"/>
                      <a:pt x="907799" y="1111323"/>
                      <a:pt x="934769" y="1114113"/>
                    </a:cubicBezTo>
                    <a:cubicBezTo>
                      <a:pt x="961738" y="1116903"/>
                      <a:pt x="989637" y="1115973"/>
                      <a:pt x="1016606" y="1111323"/>
                    </a:cubicBezTo>
                    <a:cubicBezTo>
                      <a:pt x="1043575" y="1106673"/>
                      <a:pt x="1069615" y="1098303"/>
                      <a:pt x="1093794" y="1087143"/>
                    </a:cubicBezTo>
                    <a:cubicBezTo>
                      <a:pt x="1138434" y="1064824"/>
                      <a:pt x="1180283" y="1028555"/>
                      <a:pt x="1206321" y="982056"/>
                    </a:cubicBezTo>
                    <a:close/>
                    <a:moveTo>
                      <a:pt x="96859" y="1706508"/>
                    </a:moveTo>
                    <a:cubicBezTo>
                      <a:pt x="90349" y="1691629"/>
                      <a:pt x="84769" y="1675819"/>
                      <a:pt x="80119" y="1660009"/>
                    </a:cubicBezTo>
                    <a:cubicBezTo>
                      <a:pt x="51290" y="1570731"/>
                      <a:pt x="37341" y="1477734"/>
                      <a:pt x="22461" y="1385666"/>
                    </a:cubicBezTo>
                    <a:cubicBezTo>
                      <a:pt x="21531" y="1380086"/>
                      <a:pt x="16881" y="1376366"/>
                      <a:pt x="11301" y="1376366"/>
                    </a:cubicBezTo>
                    <a:cubicBezTo>
                      <a:pt x="10371" y="1376366"/>
                      <a:pt x="10371" y="1376366"/>
                      <a:pt x="9441" y="1376366"/>
                    </a:cubicBezTo>
                    <a:cubicBezTo>
                      <a:pt x="2931" y="1377296"/>
                      <a:pt x="-789" y="1382876"/>
                      <a:pt x="142" y="1389386"/>
                    </a:cubicBezTo>
                    <a:cubicBezTo>
                      <a:pt x="4791" y="1420075"/>
                      <a:pt x="8511" y="1451695"/>
                      <a:pt x="13161" y="1482384"/>
                    </a:cubicBezTo>
                    <a:cubicBezTo>
                      <a:pt x="17811" y="1514933"/>
                      <a:pt x="23391" y="1548412"/>
                      <a:pt x="29900" y="1580961"/>
                    </a:cubicBezTo>
                    <a:cubicBezTo>
                      <a:pt x="36410" y="1612580"/>
                      <a:pt x="43850" y="1644200"/>
                      <a:pt x="54080" y="1674889"/>
                    </a:cubicBezTo>
                    <a:cubicBezTo>
                      <a:pt x="59660" y="1690698"/>
                      <a:pt x="65240" y="1706508"/>
                      <a:pt x="71749" y="1722318"/>
                    </a:cubicBezTo>
                    <a:cubicBezTo>
                      <a:pt x="74540" y="1729758"/>
                      <a:pt x="78259" y="1737197"/>
                      <a:pt x="81979" y="1743707"/>
                    </a:cubicBezTo>
                    <a:cubicBezTo>
                      <a:pt x="85699" y="1751147"/>
                      <a:pt x="90349" y="1757657"/>
                      <a:pt x="94999" y="1765097"/>
                    </a:cubicBezTo>
                    <a:cubicBezTo>
                      <a:pt x="95929" y="1766957"/>
                      <a:pt x="97789" y="1767887"/>
                      <a:pt x="99649" y="1768817"/>
                    </a:cubicBezTo>
                    <a:cubicBezTo>
                      <a:pt x="102439" y="1769747"/>
                      <a:pt x="106159" y="1769747"/>
                      <a:pt x="108948" y="1767887"/>
                    </a:cubicBezTo>
                    <a:cubicBezTo>
                      <a:pt x="111739" y="1766957"/>
                      <a:pt x="113598" y="1764167"/>
                      <a:pt x="115458" y="1761377"/>
                    </a:cubicBezTo>
                    <a:cubicBezTo>
                      <a:pt x="116389" y="1758587"/>
                      <a:pt x="116389" y="1754867"/>
                      <a:pt x="114529" y="1752077"/>
                    </a:cubicBezTo>
                    <a:cubicBezTo>
                      <a:pt x="109879" y="1737197"/>
                      <a:pt x="103369" y="1722318"/>
                      <a:pt x="96859" y="1706508"/>
                    </a:cubicBezTo>
                    <a:close/>
                    <a:moveTo>
                      <a:pt x="2184658" y="194365"/>
                    </a:moveTo>
                    <a:cubicBezTo>
                      <a:pt x="2182797" y="185995"/>
                      <a:pt x="2178148" y="179485"/>
                      <a:pt x="2172568" y="172976"/>
                    </a:cubicBezTo>
                    <a:cubicBezTo>
                      <a:pt x="2169778" y="169256"/>
                      <a:pt x="2166059" y="166466"/>
                      <a:pt x="2162338" y="162746"/>
                    </a:cubicBezTo>
                    <a:cubicBezTo>
                      <a:pt x="2159548" y="159956"/>
                      <a:pt x="2156759" y="158096"/>
                      <a:pt x="2153968" y="155306"/>
                    </a:cubicBezTo>
                    <a:cubicBezTo>
                      <a:pt x="2140948" y="145077"/>
                      <a:pt x="2127929" y="135777"/>
                      <a:pt x="2113979" y="127407"/>
                    </a:cubicBezTo>
                    <a:cubicBezTo>
                      <a:pt x="2087010" y="109737"/>
                      <a:pt x="2058180" y="94858"/>
                      <a:pt x="2029351" y="79978"/>
                    </a:cubicBezTo>
                    <a:cubicBezTo>
                      <a:pt x="1972623" y="51149"/>
                      <a:pt x="1914034" y="25109"/>
                      <a:pt x="1855446" y="930"/>
                    </a:cubicBezTo>
                    <a:cubicBezTo>
                      <a:pt x="1853585" y="0"/>
                      <a:pt x="1852656" y="0"/>
                      <a:pt x="1850796" y="0"/>
                    </a:cubicBezTo>
                    <a:cubicBezTo>
                      <a:pt x="1845216" y="0"/>
                      <a:pt x="1838706" y="3720"/>
                      <a:pt x="1836846" y="10230"/>
                    </a:cubicBezTo>
                    <a:cubicBezTo>
                      <a:pt x="1834056" y="17670"/>
                      <a:pt x="1838706" y="26039"/>
                      <a:pt x="1846146" y="28829"/>
                    </a:cubicBezTo>
                    <a:cubicBezTo>
                      <a:pt x="1877766" y="41849"/>
                      <a:pt x="1908454" y="55799"/>
                      <a:pt x="1939144" y="71608"/>
                    </a:cubicBezTo>
                    <a:cubicBezTo>
                      <a:pt x="1979132" y="92068"/>
                      <a:pt x="2017262" y="115317"/>
                      <a:pt x="2053530" y="140427"/>
                    </a:cubicBezTo>
                    <a:cubicBezTo>
                      <a:pt x="2071200" y="152516"/>
                      <a:pt x="2089800" y="165536"/>
                      <a:pt x="2107470" y="178556"/>
                    </a:cubicBezTo>
                    <a:cubicBezTo>
                      <a:pt x="2116769" y="185065"/>
                      <a:pt x="2126069" y="191575"/>
                      <a:pt x="2135369" y="198085"/>
                    </a:cubicBezTo>
                    <a:cubicBezTo>
                      <a:pt x="2140948" y="201805"/>
                      <a:pt x="2146528" y="204595"/>
                      <a:pt x="2152109" y="207385"/>
                    </a:cubicBezTo>
                    <a:cubicBezTo>
                      <a:pt x="2157689" y="210175"/>
                      <a:pt x="2163268" y="212035"/>
                      <a:pt x="2168848" y="211105"/>
                    </a:cubicBezTo>
                    <a:cubicBezTo>
                      <a:pt x="2172568" y="211105"/>
                      <a:pt x="2176288" y="210175"/>
                      <a:pt x="2180008" y="207385"/>
                    </a:cubicBezTo>
                    <a:cubicBezTo>
                      <a:pt x="2184658" y="204595"/>
                      <a:pt x="2185588" y="199945"/>
                      <a:pt x="2184658" y="194365"/>
                    </a:cubicBezTo>
                    <a:close/>
                  </a:path>
                </a:pathLst>
              </a:custGeom>
              <a:solidFill>
                <a:srgbClr val="F6E6CF"/>
              </a:solidFill>
              <a:ln w="93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xmlns="" id="{696F72C6-36DE-E2FC-C65B-961875F81E33}"/>
                  </a:ext>
                </a:extLst>
              </p:cNvPr>
              <p:cNvSpPr/>
              <p:nvPr/>
            </p:nvSpPr>
            <p:spPr>
              <a:xfrm>
                <a:off x="9139429" y="3000279"/>
                <a:ext cx="1519081" cy="1177351"/>
              </a:xfrm>
              <a:custGeom>
                <a:avLst/>
                <a:gdLst>
                  <a:gd name="connsiteX0" fmla="*/ 625330 w 1519081"/>
                  <a:gd name="connsiteY0" fmla="*/ 1007166 h 1177351"/>
                  <a:gd name="connsiteX1" fmla="*/ 569531 w 1519081"/>
                  <a:gd name="connsiteY1" fmla="*/ 915098 h 1177351"/>
                  <a:gd name="connsiteX2" fmla="*/ 505363 w 1519081"/>
                  <a:gd name="connsiteY2" fmla="*/ 851859 h 1177351"/>
                  <a:gd name="connsiteX3" fmla="*/ 470024 w 1519081"/>
                  <a:gd name="connsiteY3" fmla="*/ 830470 h 1177351"/>
                  <a:gd name="connsiteX4" fmla="*/ 432825 w 1519081"/>
                  <a:gd name="connsiteY4" fmla="*/ 814660 h 1177351"/>
                  <a:gd name="connsiteX5" fmla="*/ 356566 w 1519081"/>
                  <a:gd name="connsiteY5" fmla="*/ 798850 h 1177351"/>
                  <a:gd name="connsiteX6" fmla="*/ 331457 w 1519081"/>
                  <a:gd name="connsiteY6" fmla="*/ 797921 h 1177351"/>
                  <a:gd name="connsiteX7" fmla="*/ 280309 w 1519081"/>
                  <a:gd name="connsiteY7" fmla="*/ 801640 h 1177351"/>
                  <a:gd name="connsiteX8" fmla="*/ 133372 w 1519081"/>
                  <a:gd name="connsiteY8" fmla="*/ 857439 h 1177351"/>
                  <a:gd name="connsiteX9" fmla="*/ 52464 w 1519081"/>
                  <a:gd name="connsiteY9" fmla="*/ 929047 h 1177351"/>
                  <a:gd name="connsiteX10" fmla="*/ 385 w 1519081"/>
                  <a:gd name="connsiteY10" fmla="*/ 1023905 h 1177351"/>
                  <a:gd name="connsiteX11" fmla="*/ 1315 w 1519081"/>
                  <a:gd name="connsiteY11" fmla="*/ 1029485 h 1177351"/>
                  <a:gd name="connsiteX12" fmla="*/ 7825 w 1519081"/>
                  <a:gd name="connsiteY12" fmla="*/ 1034135 h 1177351"/>
                  <a:gd name="connsiteX13" fmla="*/ 9685 w 1519081"/>
                  <a:gd name="connsiteY13" fmla="*/ 1034135 h 1177351"/>
                  <a:gd name="connsiteX14" fmla="*/ 12475 w 1519081"/>
                  <a:gd name="connsiteY14" fmla="*/ 1033205 h 1177351"/>
                  <a:gd name="connsiteX15" fmla="*/ 63623 w 1519081"/>
                  <a:gd name="connsiteY15" fmla="*/ 1092723 h 1177351"/>
                  <a:gd name="connsiteX16" fmla="*/ 150112 w 1519081"/>
                  <a:gd name="connsiteY16" fmla="*/ 1139222 h 1177351"/>
                  <a:gd name="connsiteX17" fmla="*/ 243109 w 1519081"/>
                  <a:gd name="connsiteY17" fmla="*/ 1168051 h 1177351"/>
                  <a:gd name="connsiteX18" fmla="*/ 310067 w 1519081"/>
                  <a:gd name="connsiteY18" fmla="*/ 1176421 h 1177351"/>
                  <a:gd name="connsiteX19" fmla="*/ 338897 w 1519081"/>
                  <a:gd name="connsiteY19" fmla="*/ 1177351 h 1177351"/>
                  <a:gd name="connsiteX20" fmla="*/ 376096 w 1519081"/>
                  <a:gd name="connsiteY20" fmla="*/ 1176421 h 1177351"/>
                  <a:gd name="connsiteX21" fmla="*/ 494203 w 1519081"/>
                  <a:gd name="connsiteY21" fmla="*/ 1159682 h 1177351"/>
                  <a:gd name="connsiteX22" fmla="*/ 550002 w 1519081"/>
                  <a:gd name="connsiteY22" fmla="*/ 1146662 h 1177351"/>
                  <a:gd name="connsiteX23" fmla="*/ 577901 w 1519081"/>
                  <a:gd name="connsiteY23" fmla="*/ 1138292 h 1177351"/>
                  <a:gd name="connsiteX24" fmla="*/ 608590 w 1519081"/>
                  <a:gd name="connsiteY24" fmla="*/ 1125272 h 1177351"/>
                  <a:gd name="connsiteX25" fmla="*/ 614171 w 1519081"/>
                  <a:gd name="connsiteY25" fmla="*/ 1118763 h 1177351"/>
                  <a:gd name="connsiteX26" fmla="*/ 615100 w 1519081"/>
                  <a:gd name="connsiteY26" fmla="*/ 1116903 h 1177351"/>
                  <a:gd name="connsiteX27" fmla="*/ 618820 w 1519081"/>
                  <a:gd name="connsiteY27" fmla="*/ 1118763 h 1177351"/>
                  <a:gd name="connsiteX28" fmla="*/ 621610 w 1519081"/>
                  <a:gd name="connsiteY28" fmla="*/ 1118763 h 1177351"/>
                  <a:gd name="connsiteX29" fmla="*/ 629050 w 1519081"/>
                  <a:gd name="connsiteY29" fmla="*/ 1116903 h 1177351"/>
                  <a:gd name="connsiteX30" fmla="*/ 635559 w 1519081"/>
                  <a:gd name="connsiteY30" fmla="*/ 1107603 h 1177351"/>
                  <a:gd name="connsiteX31" fmla="*/ 640209 w 1519081"/>
                  <a:gd name="connsiteY31" fmla="*/ 1082493 h 1177351"/>
                  <a:gd name="connsiteX32" fmla="*/ 639280 w 1519081"/>
                  <a:gd name="connsiteY32" fmla="*/ 1056454 h 1177351"/>
                  <a:gd name="connsiteX33" fmla="*/ 625330 w 1519081"/>
                  <a:gd name="connsiteY33" fmla="*/ 1007166 h 1177351"/>
                  <a:gd name="connsiteX34" fmla="*/ 1517178 w 1519081"/>
                  <a:gd name="connsiteY34" fmla="*/ 254814 h 1177351"/>
                  <a:gd name="connsiteX35" fmla="*/ 1501368 w 1519081"/>
                  <a:gd name="connsiteY35" fmla="*/ 167396 h 1177351"/>
                  <a:gd name="connsiteX36" fmla="*/ 1469750 w 1519081"/>
                  <a:gd name="connsiteY36" fmla="*/ 83698 h 1177351"/>
                  <a:gd name="connsiteX37" fmla="*/ 1431620 w 1519081"/>
                  <a:gd name="connsiteY37" fmla="*/ 26969 h 1177351"/>
                  <a:gd name="connsiteX38" fmla="*/ 1433480 w 1519081"/>
                  <a:gd name="connsiteY38" fmla="*/ 22319 h 1177351"/>
                  <a:gd name="connsiteX39" fmla="*/ 1431620 w 1519081"/>
                  <a:gd name="connsiteY39" fmla="*/ 11160 h 1177351"/>
                  <a:gd name="connsiteX40" fmla="*/ 1422320 w 1519081"/>
                  <a:gd name="connsiteY40" fmla="*/ 4650 h 1177351"/>
                  <a:gd name="connsiteX41" fmla="*/ 1408370 w 1519081"/>
                  <a:gd name="connsiteY41" fmla="*/ 930 h 1177351"/>
                  <a:gd name="connsiteX42" fmla="*/ 1392561 w 1519081"/>
                  <a:gd name="connsiteY42" fmla="*/ 0 h 1177351"/>
                  <a:gd name="connsiteX43" fmla="*/ 1390702 w 1519081"/>
                  <a:gd name="connsiteY43" fmla="*/ 0 h 1177351"/>
                  <a:gd name="connsiteX44" fmla="*/ 1360012 w 1519081"/>
                  <a:gd name="connsiteY44" fmla="*/ 4650 h 1177351"/>
                  <a:gd name="connsiteX45" fmla="*/ 1311653 w 1519081"/>
                  <a:gd name="connsiteY45" fmla="*/ 19530 h 1177351"/>
                  <a:gd name="connsiteX46" fmla="*/ 1230745 w 1519081"/>
                  <a:gd name="connsiteY46" fmla="*/ 64168 h 1177351"/>
                  <a:gd name="connsiteX47" fmla="*/ 1164717 w 1519081"/>
                  <a:gd name="connsiteY47" fmla="*/ 127407 h 1177351"/>
                  <a:gd name="connsiteX48" fmla="*/ 1116358 w 1519081"/>
                  <a:gd name="connsiteY48" fmla="*/ 204595 h 1177351"/>
                  <a:gd name="connsiteX49" fmla="*/ 1088459 w 1519081"/>
                  <a:gd name="connsiteY49" fmla="*/ 291083 h 1177351"/>
                  <a:gd name="connsiteX50" fmla="*/ 1081948 w 1519081"/>
                  <a:gd name="connsiteY50" fmla="*/ 370131 h 1177351"/>
                  <a:gd name="connsiteX51" fmla="*/ 1088459 w 1519081"/>
                  <a:gd name="connsiteY51" fmla="*/ 452899 h 1177351"/>
                  <a:gd name="connsiteX52" fmla="*/ 1107988 w 1519081"/>
                  <a:gd name="connsiteY52" fmla="*/ 539387 h 1177351"/>
                  <a:gd name="connsiteX53" fmla="*/ 1152626 w 1519081"/>
                  <a:gd name="connsiteY53" fmla="*/ 642614 h 1177351"/>
                  <a:gd name="connsiteX54" fmla="*/ 1219586 w 1519081"/>
                  <a:gd name="connsiteY54" fmla="*/ 722592 h 1177351"/>
                  <a:gd name="connsiteX55" fmla="*/ 1225165 w 1519081"/>
                  <a:gd name="connsiteY55" fmla="*/ 724452 h 1177351"/>
                  <a:gd name="connsiteX56" fmla="*/ 1231675 w 1519081"/>
                  <a:gd name="connsiteY56" fmla="*/ 721662 h 1177351"/>
                  <a:gd name="connsiteX57" fmla="*/ 1233535 w 1519081"/>
                  <a:gd name="connsiteY57" fmla="*/ 715152 h 1177351"/>
                  <a:gd name="connsiteX58" fmla="*/ 1256785 w 1519081"/>
                  <a:gd name="connsiteY58" fmla="*/ 699343 h 1177351"/>
                  <a:gd name="connsiteX59" fmla="*/ 1284684 w 1519081"/>
                  <a:gd name="connsiteY59" fmla="*/ 674233 h 1177351"/>
                  <a:gd name="connsiteX60" fmla="*/ 1320953 w 1519081"/>
                  <a:gd name="connsiteY60" fmla="*/ 638894 h 1177351"/>
                  <a:gd name="connsiteX61" fmla="*/ 1333042 w 1519081"/>
                  <a:gd name="connsiteY61" fmla="*/ 626805 h 1177351"/>
                  <a:gd name="connsiteX62" fmla="*/ 1354432 w 1519081"/>
                  <a:gd name="connsiteY62" fmla="*/ 605415 h 1177351"/>
                  <a:gd name="connsiteX63" fmla="*/ 1377682 w 1519081"/>
                  <a:gd name="connsiteY63" fmla="*/ 583096 h 1177351"/>
                  <a:gd name="connsiteX64" fmla="*/ 1416740 w 1519081"/>
                  <a:gd name="connsiteY64" fmla="*/ 542177 h 1177351"/>
                  <a:gd name="connsiteX65" fmla="*/ 1480909 w 1519081"/>
                  <a:gd name="connsiteY65" fmla="*/ 450109 h 1177351"/>
                  <a:gd name="connsiteX66" fmla="*/ 1515318 w 1519081"/>
                  <a:gd name="connsiteY66" fmla="*/ 343162 h 1177351"/>
                  <a:gd name="connsiteX67" fmla="*/ 1517178 w 1519081"/>
                  <a:gd name="connsiteY67" fmla="*/ 254814 h 1177351"/>
                  <a:gd name="connsiteX68" fmla="*/ 1115427 w 1519081"/>
                  <a:gd name="connsiteY68" fmla="*/ 475218 h 1177351"/>
                  <a:gd name="connsiteX69" fmla="*/ 1115427 w 1519081"/>
                  <a:gd name="connsiteY69" fmla="*/ 475218 h 1177351"/>
                  <a:gd name="connsiteX70" fmla="*/ 1115427 w 1519081"/>
                  <a:gd name="connsiteY70" fmla="*/ 475218 h 1177351"/>
                  <a:gd name="connsiteX71" fmla="*/ 1115427 w 1519081"/>
                  <a:gd name="connsiteY71" fmla="*/ 475218 h 1177351"/>
                  <a:gd name="connsiteX72" fmla="*/ 1115427 w 1519081"/>
                  <a:gd name="connsiteY72" fmla="*/ 475218 h 1177351"/>
                  <a:gd name="connsiteX73" fmla="*/ 1115427 w 1519081"/>
                  <a:gd name="connsiteY73" fmla="*/ 475218 h 1177351"/>
                  <a:gd name="connsiteX74" fmla="*/ 1115427 w 1519081"/>
                  <a:gd name="connsiteY74" fmla="*/ 475218 h 1177351"/>
                  <a:gd name="connsiteX75" fmla="*/ 1115427 w 1519081"/>
                  <a:gd name="connsiteY75" fmla="*/ 475218 h 1177351"/>
                  <a:gd name="connsiteX76" fmla="*/ 1115427 w 1519081"/>
                  <a:gd name="connsiteY76" fmla="*/ 475218 h 1177351"/>
                  <a:gd name="connsiteX77" fmla="*/ 1115427 w 1519081"/>
                  <a:gd name="connsiteY77" fmla="*/ 474288 h 1177351"/>
                  <a:gd name="connsiteX78" fmla="*/ 1116358 w 1519081"/>
                  <a:gd name="connsiteY78" fmla="*/ 479868 h 1177351"/>
                  <a:gd name="connsiteX79" fmla="*/ 1115427 w 1519081"/>
                  <a:gd name="connsiteY79" fmla="*/ 475218 h 117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1519081" h="1177351">
                    <a:moveTo>
                      <a:pt x="625330" y="1007166"/>
                    </a:moveTo>
                    <a:cubicBezTo>
                      <a:pt x="613240" y="976476"/>
                      <a:pt x="594640" y="946717"/>
                      <a:pt x="569531" y="915098"/>
                    </a:cubicBezTo>
                    <a:cubicBezTo>
                      <a:pt x="547212" y="887198"/>
                      <a:pt x="525823" y="867669"/>
                      <a:pt x="505363" y="851859"/>
                    </a:cubicBezTo>
                    <a:cubicBezTo>
                      <a:pt x="493274" y="843489"/>
                      <a:pt x="482113" y="836049"/>
                      <a:pt x="470024" y="830470"/>
                    </a:cubicBezTo>
                    <a:cubicBezTo>
                      <a:pt x="459793" y="824890"/>
                      <a:pt x="447704" y="820240"/>
                      <a:pt x="432825" y="814660"/>
                    </a:cubicBezTo>
                    <a:cubicBezTo>
                      <a:pt x="410505" y="806290"/>
                      <a:pt x="385395" y="801640"/>
                      <a:pt x="356566" y="798850"/>
                    </a:cubicBezTo>
                    <a:cubicBezTo>
                      <a:pt x="348197" y="797921"/>
                      <a:pt x="339827" y="797921"/>
                      <a:pt x="331457" y="797921"/>
                    </a:cubicBezTo>
                    <a:cubicBezTo>
                      <a:pt x="314717" y="797921"/>
                      <a:pt x="297978" y="798850"/>
                      <a:pt x="280309" y="801640"/>
                    </a:cubicBezTo>
                    <a:cubicBezTo>
                      <a:pt x="229160" y="809080"/>
                      <a:pt x="178941" y="828610"/>
                      <a:pt x="133372" y="857439"/>
                    </a:cubicBezTo>
                    <a:cubicBezTo>
                      <a:pt x="101753" y="877898"/>
                      <a:pt x="74783" y="901148"/>
                      <a:pt x="52464" y="929047"/>
                    </a:cubicBezTo>
                    <a:cubicBezTo>
                      <a:pt x="30144" y="956947"/>
                      <a:pt x="12475" y="989496"/>
                      <a:pt x="385" y="1023905"/>
                    </a:cubicBezTo>
                    <a:cubicBezTo>
                      <a:pt x="-545" y="1025765"/>
                      <a:pt x="385" y="1027625"/>
                      <a:pt x="1315" y="1029485"/>
                    </a:cubicBezTo>
                    <a:cubicBezTo>
                      <a:pt x="2245" y="1032275"/>
                      <a:pt x="5035" y="1033205"/>
                      <a:pt x="7825" y="1034135"/>
                    </a:cubicBezTo>
                    <a:cubicBezTo>
                      <a:pt x="8755" y="1034135"/>
                      <a:pt x="8755" y="1034135"/>
                      <a:pt x="9685" y="1034135"/>
                    </a:cubicBezTo>
                    <a:cubicBezTo>
                      <a:pt x="10615" y="1034135"/>
                      <a:pt x="11545" y="1034135"/>
                      <a:pt x="12475" y="1033205"/>
                    </a:cubicBezTo>
                    <a:cubicBezTo>
                      <a:pt x="21774" y="1054594"/>
                      <a:pt x="38515" y="1074124"/>
                      <a:pt x="63623" y="1092723"/>
                    </a:cubicBezTo>
                    <a:cubicBezTo>
                      <a:pt x="86873" y="1109463"/>
                      <a:pt x="115702" y="1125272"/>
                      <a:pt x="150112" y="1139222"/>
                    </a:cubicBezTo>
                    <a:cubicBezTo>
                      <a:pt x="183591" y="1153172"/>
                      <a:pt x="214280" y="1162472"/>
                      <a:pt x="243109" y="1168051"/>
                    </a:cubicBezTo>
                    <a:cubicBezTo>
                      <a:pt x="262639" y="1171771"/>
                      <a:pt x="284028" y="1174561"/>
                      <a:pt x="310067" y="1176421"/>
                    </a:cubicBezTo>
                    <a:cubicBezTo>
                      <a:pt x="319367" y="1177351"/>
                      <a:pt x="328667" y="1177351"/>
                      <a:pt x="338897" y="1177351"/>
                    </a:cubicBezTo>
                    <a:cubicBezTo>
                      <a:pt x="350987" y="1177351"/>
                      <a:pt x="363076" y="1177351"/>
                      <a:pt x="376096" y="1176421"/>
                    </a:cubicBezTo>
                    <a:cubicBezTo>
                      <a:pt x="411435" y="1174561"/>
                      <a:pt x="450494" y="1168982"/>
                      <a:pt x="494203" y="1159682"/>
                    </a:cubicBezTo>
                    <a:cubicBezTo>
                      <a:pt x="512803" y="1155962"/>
                      <a:pt x="531402" y="1151312"/>
                      <a:pt x="550002" y="1146662"/>
                    </a:cubicBezTo>
                    <a:cubicBezTo>
                      <a:pt x="558372" y="1144802"/>
                      <a:pt x="567672" y="1142012"/>
                      <a:pt x="577901" y="1138292"/>
                    </a:cubicBezTo>
                    <a:cubicBezTo>
                      <a:pt x="587201" y="1135502"/>
                      <a:pt x="597431" y="1130852"/>
                      <a:pt x="608590" y="1125272"/>
                    </a:cubicBezTo>
                    <a:cubicBezTo>
                      <a:pt x="611380" y="1123413"/>
                      <a:pt x="613240" y="1121553"/>
                      <a:pt x="614171" y="1118763"/>
                    </a:cubicBezTo>
                    <a:cubicBezTo>
                      <a:pt x="614171" y="1117833"/>
                      <a:pt x="615100" y="1116903"/>
                      <a:pt x="615100" y="1116903"/>
                    </a:cubicBezTo>
                    <a:cubicBezTo>
                      <a:pt x="616030" y="1117833"/>
                      <a:pt x="617890" y="1118763"/>
                      <a:pt x="618820" y="1118763"/>
                    </a:cubicBezTo>
                    <a:cubicBezTo>
                      <a:pt x="619750" y="1118763"/>
                      <a:pt x="620680" y="1118763"/>
                      <a:pt x="621610" y="1118763"/>
                    </a:cubicBezTo>
                    <a:cubicBezTo>
                      <a:pt x="624400" y="1118763"/>
                      <a:pt x="627189" y="1117833"/>
                      <a:pt x="629050" y="1116903"/>
                    </a:cubicBezTo>
                    <a:cubicBezTo>
                      <a:pt x="632770" y="1115043"/>
                      <a:pt x="633700" y="1112253"/>
                      <a:pt x="635559" y="1107603"/>
                    </a:cubicBezTo>
                    <a:cubicBezTo>
                      <a:pt x="638350" y="1099233"/>
                      <a:pt x="639280" y="1091793"/>
                      <a:pt x="640209" y="1082493"/>
                    </a:cubicBezTo>
                    <a:cubicBezTo>
                      <a:pt x="641139" y="1075054"/>
                      <a:pt x="640209" y="1066684"/>
                      <a:pt x="639280" y="1056454"/>
                    </a:cubicBezTo>
                    <a:cubicBezTo>
                      <a:pt x="636489" y="1042505"/>
                      <a:pt x="631839" y="1024835"/>
                      <a:pt x="625330" y="1007166"/>
                    </a:cubicBezTo>
                    <a:close/>
                    <a:moveTo>
                      <a:pt x="1517178" y="254814"/>
                    </a:moveTo>
                    <a:cubicBezTo>
                      <a:pt x="1514388" y="225985"/>
                      <a:pt x="1508808" y="196225"/>
                      <a:pt x="1501368" y="167396"/>
                    </a:cubicBezTo>
                    <a:cubicBezTo>
                      <a:pt x="1493929" y="138567"/>
                      <a:pt x="1482768" y="109737"/>
                      <a:pt x="1469750" y="83698"/>
                    </a:cubicBezTo>
                    <a:cubicBezTo>
                      <a:pt x="1458589" y="62309"/>
                      <a:pt x="1445569" y="42779"/>
                      <a:pt x="1431620" y="26969"/>
                    </a:cubicBezTo>
                    <a:cubicBezTo>
                      <a:pt x="1432550" y="26040"/>
                      <a:pt x="1432550" y="24179"/>
                      <a:pt x="1433480" y="22319"/>
                    </a:cubicBezTo>
                    <a:cubicBezTo>
                      <a:pt x="1434410" y="18600"/>
                      <a:pt x="1433480" y="14880"/>
                      <a:pt x="1431620" y="11160"/>
                    </a:cubicBezTo>
                    <a:cubicBezTo>
                      <a:pt x="1428830" y="7440"/>
                      <a:pt x="1426040" y="5580"/>
                      <a:pt x="1422320" y="4650"/>
                    </a:cubicBezTo>
                    <a:cubicBezTo>
                      <a:pt x="1417670" y="2790"/>
                      <a:pt x="1413020" y="930"/>
                      <a:pt x="1408370" y="930"/>
                    </a:cubicBezTo>
                    <a:cubicBezTo>
                      <a:pt x="1402791" y="0"/>
                      <a:pt x="1397211" y="0"/>
                      <a:pt x="1392561" y="0"/>
                    </a:cubicBezTo>
                    <a:lnTo>
                      <a:pt x="1390702" y="0"/>
                    </a:lnTo>
                    <a:cubicBezTo>
                      <a:pt x="1380471" y="0"/>
                      <a:pt x="1369312" y="1860"/>
                      <a:pt x="1360012" y="4650"/>
                    </a:cubicBezTo>
                    <a:cubicBezTo>
                      <a:pt x="1344203" y="8370"/>
                      <a:pt x="1327463" y="13020"/>
                      <a:pt x="1311653" y="19530"/>
                    </a:cubicBezTo>
                    <a:cubicBezTo>
                      <a:pt x="1283754" y="30689"/>
                      <a:pt x="1256785" y="45569"/>
                      <a:pt x="1230745" y="64168"/>
                    </a:cubicBezTo>
                    <a:cubicBezTo>
                      <a:pt x="1206566" y="82768"/>
                      <a:pt x="1184246" y="103228"/>
                      <a:pt x="1164717" y="127407"/>
                    </a:cubicBezTo>
                    <a:cubicBezTo>
                      <a:pt x="1145187" y="151586"/>
                      <a:pt x="1129377" y="176696"/>
                      <a:pt x="1116358" y="204595"/>
                    </a:cubicBezTo>
                    <a:cubicBezTo>
                      <a:pt x="1103338" y="232494"/>
                      <a:pt x="1094039" y="261324"/>
                      <a:pt x="1088459" y="291083"/>
                    </a:cubicBezTo>
                    <a:cubicBezTo>
                      <a:pt x="1083809" y="315262"/>
                      <a:pt x="1081948" y="342232"/>
                      <a:pt x="1081948" y="370131"/>
                    </a:cubicBezTo>
                    <a:cubicBezTo>
                      <a:pt x="1081948" y="396170"/>
                      <a:pt x="1084739" y="424070"/>
                      <a:pt x="1088459" y="452899"/>
                    </a:cubicBezTo>
                    <a:cubicBezTo>
                      <a:pt x="1093109" y="483588"/>
                      <a:pt x="1099618" y="512418"/>
                      <a:pt x="1107988" y="539387"/>
                    </a:cubicBezTo>
                    <a:cubicBezTo>
                      <a:pt x="1119148" y="576586"/>
                      <a:pt x="1134027" y="610995"/>
                      <a:pt x="1152626" y="642614"/>
                    </a:cubicBezTo>
                    <a:cubicBezTo>
                      <a:pt x="1171226" y="675164"/>
                      <a:pt x="1194475" y="702133"/>
                      <a:pt x="1219586" y="722592"/>
                    </a:cubicBezTo>
                    <a:cubicBezTo>
                      <a:pt x="1221445" y="723522"/>
                      <a:pt x="1223306" y="724452"/>
                      <a:pt x="1225165" y="724452"/>
                    </a:cubicBezTo>
                    <a:cubicBezTo>
                      <a:pt x="1227956" y="724452"/>
                      <a:pt x="1229815" y="723522"/>
                      <a:pt x="1231675" y="721662"/>
                    </a:cubicBezTo>
                    <a:cubicBezTo>
                      <a:pt x="1233535" y="719802"/>
                      <a:pt x="1233535" y="717943"/>
                      <a:pt x="1233535" y="715152"/>
                    </a:cubicBezTo>
                    <a:cubicBezTo>
                      <a:pt x="1241905" y="711433"/>
                      <a:pt x="1249344" y="704923"/>
                      <a:pt x="1256785" y="699343"/>
                    </a:cubicBezTo>
                    <a:cubicBezTo>
                      <a:pt x="1267014" y="690973"/>
                      <a:pt x="1277244" y="681673"/>
                      <a:pt x="1284684" y="674233"/>
                    </a:cubicBezTo>
                    <a:cubicBezTo>
                      <a:pt x="1296773" y="663074"/>
                      <a:pt x="1308863" y="650984"/>
                      <a:pt x="1320953" y="638894"/>
                    </a:cubicBezTo>
                    <a:lnTo>
                      <a:pt x="1333042" y="626805"/>
                    </a:lnTo>
                    <a:cubicBezTo>
                      <a:pt x="1340483" y="619365"/>
                      <a:pt x="1347922" y="612855"/>
                      <a:pt x="1354432" y="605415"/>
                    </a:cubicBezTo>
                    <a:cubicBezTo>
                      <a:pt x="1361871" y="597976"/>
                      <a:pt x="1370241" y="590536"/>
                      <a:pt x="1377682" y="583096"/>
                    </a:cubicBezTo>
                    <a:cubicBezTo>
                      <a:pt x="1391631" y="569146"/>
                      <a:pt x="1404651" y="556127"/>
                      <a:pt x="1416740" y="542177"/>
                    </a:cubicBezTo>
                    <a:cubicBezTo>
                      <a:pt x="1442780" y="511487"/>
                      <a:pt x="1465100" y="480798"/>
                      <a:pt x="1480909" y="450109"/>
                    </a:cubicBezTo>
                    <a:cubicBezTo>
                      <a:pt x="1498579" y="415700"/>
                      <a:pt x="1510668" y="379431"/>
                      <a:pt x="1515318" y="343162"/>
                    </a:cubicBezTo>
                    <a:cubicBezTo>
                      <a:pt x="1519967" y="316192"/>
                      <a:pt x="1519967" y="287363"/>
                      <a:pt x="1517178" y="254814"/>
                    </a:cubicBezTo>
                    <a:close/>
                    <a:moveTo>
                      <a:pt x="1115427" y="475218"/>
                    </a:moveTo>
                    <a:cubicBezTo>
                      <a:pt x="1116358" y="475218"/>
                      <a:pt x="1116358" y="475218"/>
                      <a:pt x="1115427" y="475218"/>
                    </a:cubicBezTo>
                    <a:lnTo>
                      <a:pt x="1115427" y="475218"/>
                    </a:lnTo>
                    <a:cubicBezTo>
                      <a:pt x="1115427" y="475218"/>
                      <a:pt x="1115427" y="475218"/>
                      <a:pt x="1115427" y="475218"/>
                    </a:cubicBezTo>
                    <a:lnTo>
                      <a:pt x="1115427" y="475218"/>
                    </a:lnTo>
                    <a:lnTo>
                      <a:pt x="1115427" y="475218"/>
                    </a:lnTo>
                    <a:cubicBezTo>
                      <a:pt x="1115427" y="475218"/>
                      <a:pt x="1115427" y="475218"/>
                      <a:pt x="1115427" y="475218"/>
                    </a:cubicBezTo>
                    <a:lnTo>
                      <a:pt x="1115427" y="475218"/>
                    </a:lnTo>
                    <a:lnTo>
                      <a:pt x="1115427" y="475218"/>
                    </a:lnTo>
                    <a:lnTo>
                      <a:pt x="1115427" y="474288"/>
                    </a:lnTo>
                    <a:cubicBezTo>
                      <a:pt x="1115427" y="476148"/>
                      <a:pt x="1116358" y="478008"/>
                      <a:pt x="1116358" y="479868"/>
                    </a:cubicBezTo>
                    <a:cubicBezTo>
                      <a:pt x="1116358" y="478938"/>
                      <a:pt x="1116358" y="477078"/>
                      <a:pt x="1115427" y="475218"/>
                    </a:cubicBezTo>
                    <a:close/>
                  </a:path>
                </a:pathLst>
              </a:custGeom>
              <a:solidFill>
                <a:srgbClr val="FFD6BB"/>
              </a:solidFill>
              <a:ln w="93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xmlns="" id="{98327ADD-0C35-4759-6D11-6B6FBA311B1F}"/>
                  </a:ext>
                </a:extLst>
              </p:cNvPr>
              <p:cNvSpPr/>
              <p:nvPr/>
            </p:nvSpPr>
            <p:spPr>
              <a:xfrm>
                <a:off x="9377801" y="3237424"/>
                <a:ext cx="1120710" cy="858457"/>
              </a:xfrm>
              <a:custGeom>
                <a:avLst/>
                <a:gdLst>
                  <a:gd name="connsiteX0" fmla="*/ 52167 w 1120710"/>
                  <a:gd name="connsiteY0" fmla="*/ 699343 h 858457"/>
                  <a:gd name="connsiteX1" fmla="*/ 44727 w 1120710"/>
                  <a:gd name="connsiteY1" fmla="*/ 697483 h 858457"/>
                  <a:gd name="connsiteX2" fmla="*/ 26127 w 1120710"/>
                  <a:gd name="connsiteY2" fmla="*/ 709573 h 858457"/>
                  <a:gd name="connsiteX3" fmla="*/ 15897 w 1120710"/>
                  <a:gd name="connsiteY3" fmla="*/ 742122 h 858457"/>
                  <a:gd name="connsiteX4" fmla="*/ 8458 w 1120710"/>
                  <a:gd name="connsiteY4" fmla="*/ 773741 h 858457"/>
                  <a:gd name="connsiteX5" fmla="*/ 88 w 1120710"/>
                  <a:gd name="connsiteY5" fmla="*/ 837910 h 858457"/>
                  <a:gd name="connsiteX6" fmla="*/ 15897 w 1120710"/>
                  <a:gd name="connsiteY6" fmla="*/ 858369 h 858457"/>
                  <a:gd name="connsiteX7" fmla="*/ 36357 w 1120710"/>
                  <a:gd name="connsiteY7" fmla="*/ 842559 h 858457"/>
                  <a:gd name="connsiteX8" fmla="*/ 53096 w 1120710"/>
                  <a:gd name="connsiteY8" fmla="*/ 757001 h 858457"/>
                  <a:gd name="connsiteX9" fmla="*/ 63327 w 1120710"/>
                  <a:gd name="connsiteY9" fmla="*/ 718873 h 858457"/>
                  <a:gd name="connsiteX10" fmla="*/ 52167 w 1120710"/>
                  <a:gd name="connsiteY10" fmla="*/ 699343 h 858457"/>
                  <a:gd name="connsiteX11" fmla="*/ 130285 w 1120710"/>
                  <a:gd name="connsiteY11" fmla="*/ 701203 h 858457"/>
                  <a:gd name="connsiteX12" fmla="*/ 122845 w 1120710"/>
                  <a:gd name="connsiteY12" fmla="*/ 699343 h 858457"/>
                  <a:gd name="connsiteX13" fmla="*/ 115405 w 1120710"/>
                  <a:gd name="connsiteY13" fmla="*/ 700273 h 858457"/>
                  <a:gd name="connsiteX14" fmla="*/ 107965 w 1120710"/>
                  <a:gd name="connsiteY14" fmla="*/ 705853 h 858457"/>
                  <a:gd name="connsiteX15" fmla="*/ 104245 w 1120710"/>
                  <a:gd name="connsiteY15" fmla="*/ 714223 h 858457"/>
                  <a:gd name="connsiteX16" fmla="*/ 89366 w 1120710"/>
                  <a:gd name="connsiteY16" fmla="*/ 815590 h 858457"/>
                  <a:gd name="connsiteX17" fmla="*/ 92156 w 1120710"/>
                  <a:gd name="connsiteY17" fmla="*/ 827680 h 858457"/>
                  <a:gd name="connsiteX18" fmla="*/ 102386 w 1120710"/>
                  <a:gd name="connsiteY18" fmla="*/ 833260 h 858457"/>
                  <a:gd name="connsiteX19" fmla="*/ 120055 w 1120710"/>
                  <a:gd name="connsiteY19" fmla="*/ 819310 h 858457"/>
                  <a:gd name="connsiteX20" fmla="*/ 137725 w 1120710"/>
                  <a:gd name="connsiteY20" fmla="*/ 726312 h 858457"/>
                  <a:gd name="connsiteX21" fmla="*/ 137725 w 1120710"/>
                  <a:gd name="connsiteY21" fmla="*/ 727242 h 858457"/>
                  <a:gd name="connsiteX22" fmla="*/ 137725 w 1120710"/>
                  <a:gd name="connsiteY22" fmla="*/ 726312 h 858457"/>
                  <a:gd name="connsiteX23" fmla="*/ 137725 w 1120710"/>
                  <a:gd name="connsiteY23" fmla="*/ 725382 h 858457"/>
                  <a:gd name="connsiteX24" fmla="*/ 137725 w 1120710"/>
                  <a:gd name="connsiteY24" fmla="*/ 724452 h 858457"/>
                  <a:gd name="connsiteX25" fmla="*/ 137725 w 1120710"/>
                  <a:gd name="connsiteY25" fmla="*/ 724452 h 858457"/>
                  <a:gd name="connsiteX26" fmla="*/ 137725 w 1120710"/>
                  <a:gd name="connsiteY26" fmla="*/ 723522 h 858457"/>
                  <a:gd name="connsiteX27" fmla="*/ 138654 w 1120710"/>
                  <a:gd name="connsiteY27" fmla="*/ 719802 h 858457"/>
                  <a:gd name="connsiteX28" fmla="*/ 137725 w 1120710"/>
                  <a:gd name="connsiteY28" fmla="*/ 710503 h 858457"/>
                  <a:gd name="connsiteX29" fmla="*/ 130285 w 1120710"/>
                  <a:gd name="connsiteY29" fmla="*/ 701203 h 858457"/>
                  <a:gd name="connsiteX30" fmla="*/ 139585 w 1120710"/>
                  <a:gd name="connsiteY30" fmla="*/ 728172 h 858457"/>
                  <a:gd name="connsiteX31" fmla="*/ 139585 w 1120710"/>
                  <a:gd name="connsiteY31" fmla="*/ 727242 h 858457"/>
                  <a:gd name="connsiteX32" fmla="*/ 139585 w 1120710"/>
                  <a:gd name="connsiteY32" fmla="*/ 728172 h 858457"/>
                  <a:gd name="connsiteX33" fmla="*/ 139585 w 1120710"/>
                  <a:gd name="connsiteY33" fmla="*/ 728172 h 858457"/>
                  <a:gd name="connsiteX34" fmla="*/ 139585 w 1120710"/>
                  <a:gd name="connsiteY34" fmla="*/ 727242 h 858457"/>
                  <a:gd name="connsiteX35" fmla="*/ 139585 w 1120710"/>
                  <a:gd name="connsiteY35" fmla="*/ 725382 h 858457"/>
                  <a:gd name="connsiteX36" fmla="*/ 139585 w 1120710"/>
                  <a:gd name="connsiteY36" fmla="*/ 725382 h 858457"/>
                  <a:gd name="connsiteX37" fmla="*/ 139585 w 1120710"/>
                  <a:gd name="connsiteY37" fmla="*/ 727242 h 858457"/>
                  <a:gd name="connsiteX38" fmla="*/ 139585 w 1120710"/>
                  <a:gd name="connsiteY38" fmla="*/ 727242 h 858457"/>
                  <a:gd name="connsiteX39" fmla="*/ 1022133 w 1120710"/>
                  <a:gd name="connsiteY39" fmla="*/ 18600 h 858457"/>
                  <a:gd name="connsiteX40" fmla="*/ 1012834 w 1120710"/>
                  <a:gd name="connsiteY40" fmla="*/ 16740 h 858457"/>
                  <a:gd name="connsiteX41" fmla="*/ 1003534 w 1120710"/>
                  <a:gd name="connsiteY41" fmla="*/ 18600 h 858457"/>
                  <a:gd name="connsiteX42" fmla="*/ 990514 w 1120710"/>
                  <a:gd name="connsiteY42" fmla="*/ 31619 h 858457"/>
                  <a:gd name="connsiteX43" fmla="*/ 971914 w 1120710"/>
                  <a:gd name="connsiteY43" fmla="*/ 133917 h 858457"/>
                  <a:gd name="connsiteX44" fmla="*/ 971914 w 1120710"/>
                  <a:gd name="connsiteY44" fmla="*/ 237144 h 858457"/>
                  <a:gd name="connsiteX45" fmla="*/ 995164 w 1120710"/>
                  <a:gd name="connsiteY45" fmla="*/ 255744 h 858457"/>
                  <a:gd name="connsiteX46" fmla="*/ 1013763 w 1120710"/>
                  <a:gd name="connsiteY46" fmla="*/ 232494 h 858457"/>
                  <a:gd name="connsiteX47" fmla="*/ 1012834 w 1120710"/>
                  <a:gd name="connsiteY47" fmla="*/ 209245 h 858457"/>
                  <a:gd name="connsiteX48" fmla="*/ 1020273 w 1120710"/>
                  <a:gd name="connsiteY48" fmla="*/ 127407 h 858457"/>
                  <a:gd name="connsiteX49" fmla="*/ 1027713 w 1120710"/>
                  <a:gd name="connsiteY49" fmla="*/ 88348 h 858457"/>
                  <a:gd name="connsiteX50" fmla="*/ 1036083 w 1120710"/>
                  <a:gd name="connsiteY50" fmla="*/ 44639 h 858457"/>
                  <a:gd name="connsiteX51" fmla="*/ 1022133 w 1120710"/>
                  <a:gd name="connsiteY51" fmla="*/ 18600 h 858457"/>
                  <a:gd name="connsiteX52" fmla="*/ 1115131 w 1120710"/>
                  <a:gd name="connsiteY52" fmla="*/ 8370 h 858457"/>
                  <a:gd name="connsiteX53" fmla="*/ 1101181 w 1120710"/>
                  <a:gd name="connsiteY53" fmla="*/ 0 h 858457"/>
                  <a:gd name="connsiteX54" fmla="*/ 1098391 w 1120710"/>
                  <a:gd name="connsiteY54" fmla="*/ 0 h 858457"/>
                  <a:gd name="connsiteX55" fmla="*/ 1085371 w 1120710"/>
                  <a:gd name="connsiteY55" fmla="*/ 4650 h 858457"/>
                  <a:gd name="connsiteX56" fmla="*/ 1077001 w 1120710"/>
                  <a:gd name="connsiteY56" fmla="*/ 18600 h 858457"/>
                  <a:gd name="connsiteX57" fmla="*/ 1072351 w 1120710"/>
                  <a:gd name="connsiteY57" fmla="*/ 52079 h 858457"/>
                  <a:gd name="connsiteX58" fmla="*/ 1070492 w 1120710"/>
                  <a:gd name="connsiteY58" fmla="*/ 85558 h 858457"/>
                  <a:gd name="connsiteX59" fmla="*/ 1068632 w 1120710"/>
                  <a:gd name="connsiteY59" fmla="*/ 152516 h 858457"/>
                  <a:gd name="connsiteX60" fmla="*/ 1068632 w 1120710"/>
                  <a:gd name="connsiteY60" fmla="*/ 158096 h 858457"/>
                  <a:gd name="connsiteX61" fmla="*/ 1073282 w 1120710"/>
                  <a:gd name="connsiteY61" fmla="*/ 168326 h 858457"/>
                  <a:gd name="connsiteX62" fmla="*/ 1087232 w 1120710"/>
                  <a:gd name="connsiteY62" fmla="*/ 176696 h 858457"/>
                  <a:gd name="connsiteX63" fmla="*/ 1103041 w 1120710"/>
                  <a:gd name="connsiteY63" fmla="*/ 172046 h 858457"/>
                  <a:gd name="connsiteX64" fmla="*/ 1111411 w 1120710"/>
                  <a:gd name="connsiteY64" fmla="*/ 158096 h 858457"/>
                  <a:gd name="connsiteX65" fmla="*/ 1114200 w 1120710"/>
                  <a:gd name="connsiteY65" fmla="*/ 91138 h 858457"/>
                  <a:gd name="connsiteX66" fmla="*/ 1116991 w 1120710"/>
                  <a:gd name="connsiteY66" fmla="*/ 57659 h 858457"/>
                  <a:gd name="connsiteX67" fmla="*/ 1120711 w 1120710"/>
                  <a:gd name="connsiteY67" fmla="*/ 24179 h 858457"/>
                  <a:gd name="connsiteX68" fmla="*/ 1115131 w 1120710"/>
                  <a:gd name="connsiteY68" fmla="*/ 8370 h 858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1120710" h="858457">
                    <a:moveTo>
                      <a:pt x="52167" y="699343"/>
                    </a:moveTo>
                    <a:cubicBezTo>
                      <a:pt x="49377" y="698413"/>
                      <a:pt x="47517" y="697483"/>
                      <a:pt x="44727" y="697483"/>
                    </a:cubicBezTo>
                    <a:cubicBezTo>
                      <a:pt x="37287" y="697483"/>
                      <a:pt x="29847" y="702133"/>
                      <a:pt x="26127" y="709573"/>
                    </a:cubicBezTo>
                    <a:cubicBezTo>
                      <a:pt x="21478" y="719802"/>
                      <a:pt x="18688" y="730962"/>
                      <a:pt x="15897" y="742122"/>
                    </a:cubicBezTo>
                    <a:cubicBezTo>
                      <a:pt x="13108" y="752352"/>
                      <a:pt x="10318" y="763511"/>
                      <a:pt x="8458" y="773741"/>
                    </a:cubicBezTo>
                    <a:cubicBezTo>
                      <a:pt x="4738" y="795131"/>
                      <a:pt x="1948" y="816520"/>
                      <a:pt x="88" y="837910"/>
                    </a:cubicBezTo>
                    <a:cubicBezTo>
                      <a:pt x="-842" y="848139"/>
                      <a:pt x="5668" y="857439"/>
                      <a:pt x="15897" y="858369"/>
                    </a:cubicBezTo>
                    <a:cubicBezTo>
                      <a:pt x="25197" y="859299"/>
                      <a:pt x="35427" y="852789"/>
                      <a:pt x="36357" y="842559"/>
                    </a:cubicBezTo>
                    <a:cubicBezTo>
                      <a:pt x="39147" y="813730"/>
                      <a:pt x="45657" y="784901"/>
                      <a:pt x="53096" y="757001"/>
                    </a:cubicBezTo>
                    <a:cubicBezTo>
                      <a:pt x="56817" y="743982"/>
                      <a:pt x="60537" y="731892"/>
                      <a:pt x="63327" y="718873"/>
                    </a:cubicBezTo>
                    <a:cubicBezTo>
                      <a:pt x="66116" y="711433"/>
                      <a:pt x="59606" y="702133"/>
                      <a:pt x="52167" y="699343"/>
                    </a:cubicBezTo>
                    <a:close/>
                    <a:moveTo>
                      <a:pt x="130285" y="701203"/>
                    </a:moveTo>
                    <a:cubicBezTo>
                      <a:pt x="128425" y="700273"/>
                      <a:pt x="125635" y="699343"/>
                      <a:pt x="122845" y="699343"/>
                    </a:cubicBezTo>
                    <a:cubicBezTo>
                      <a:pt x="120055" y="699343"/>
                      <a:pt x="118195" y="699343"/>
                      <a:pt x="115405" y="700273"/>
                    </a:cubicBezTo>
                    <a:cubicBezTo>
                      <a:pt x="112615" y="701203"/>
                      <a:pt x="109825" y="703063"/>
                      <a:pt x="107965" y="705853"/>
                    </a:cubicBezTo>
                    <a:cubicBezTo>
                      <a:pt x="106105" y="708643"/>
                      <a:pt x="105175" y="711433"/>
                      <a:pt x="104245" y="714223"/>
                    </a:cubicBezTo>
                    <a:cubicBezTo>
                      <a:pt x="95876" y="747702"/>
                      <a:pt x="92156" y="781181"/>
                      <a:pt x="89366" y="815590"/>
                    </a:cubicBezTo>
                    <a:cubicBezTo>
                      <a:pt x="89366" y="820240"/>
                      <a:pt x="89366" y="823960"/>
                      <a:pt x="92156" y="827680"/>
                    </a:cubicBezTo>
                    <a:cubicBezTo>
                      <a:pt x="94945" y="831400"/>
                      <a:pt x="98666" y="833260"/>
                      <a:pt x="102386" y="833260"/>
                    </a:cubicBezTo>
                    <a:cubicBezTo>
                      <a:pt x="110755" y="834190"/>
                      <a:pt x="119125" y="828610"/>
                      <a:pt x="120055" y="819310"/>
                    </a:cubicBezTo>
                    <a:cubicBezTo>
                      <a:pt x="122845" y="787691"/>
                      <a:pt x="129355" y="756072"/>
                      <a:pt x="137725" y="726312"/>
                    </a:cubicBezTo>
                    <a:cubicBezTo>
                      <a:pt x="137725" y="726312"/>
                      <a:pt x="137725" y="726312"/>
                      <a:pt x="137725" y="727242"/>
                    </a:cubicBezTo>
                    <a:cubicBezTo>
                      <a:pt x="137725" y="727242"/>
                      <a:pt x="137725" y="726312"/>
                      <a:pt x="137725" y="726312"/>
                    </a:cubicBezTo>
                    <a:cubicBezTo>
                      <a:pt x="137725" y="726312"/>
                      <a:pt x="137725" y="725382"/>
                      <a:pt x="137725" y="725382"/>
                    </a:cubicBezTo>
                    <a:cubicBezTo>
                      <a:pt x="137725" y="725382"/>
                      <a:pt x="137725" y="724452"/>
                      <a:pt x="137725" y="724452"/>
                    </a:cubicBezTo>
                    <a:cubicBezTo>
                      <a:pt x="137725" y="724452"/>
                      <a:pt x="137725" y="724452"/>
                      <a:pt x="137725" y="724452"/>
                    </a:cubicBezTo>
                    <a:cubicBezTo>
                      <a:pt x="137725" y="724452"/>
                      <a:pt x="137725" y="724452"/>
                      <a:pt x="137725" y="723522"/>
                    </a:cubicBezTo>
                    <a:cubicBezTo>
                      <a:pt x="137725" y="722592"/>
                      <a:pt x="138654" y="720732"/>
                      <a:pt x="138654" y="719802"/>
                    </a:cubicBezTo>
                    <a:cubicBezTo>
                      <a:pt x="138654" y="716082"/>
                      <a:pt x="138654" y="713293"/>
                      <a:pt x="137725" y="710503"/>
                    </a:cubicBezTo>
                    <a:cubicBezTo>
                      <a:pt x="138654" y="706783"/>
                      <a:pt x="134935" y="703063"/>
                      <a:pt x="130285" y="701203"/>
                    </a:cubicBezTo>
                    <a:close/>
                    <a:moveTo>
                      <a:pt x="139585" y="728172"/>
                    </a:moveTo>
                    <a:cubicBezTo>
                      <a:pt x="139585" y="728172"/>
                      <a:pt x="139585" y="727242"/>
                      <a:pt x="139585" y="727242"/>
                    </a:cubicBezTo>
                    <a:cubicBezTo>
                      <a:pt x="139585" y="727242"/>
                      <a:pt x="139585" y="727242"/>
                      <a:pt x="139585" y="728172"/>
                    </a:cubicBezTo>
                    <a:cubicBezTo>
                      <a:pt x="139585" y="728172"/>
                      <a:pt x="139585" y="728172"/>
                      <a:pt x="139585" y="728172"/>
                    </a:cubicBezTo>
                    <a:close/>
                    <a:moveTo>
                      <a:pt x="139585" y="727242"/>
                    </a:moveTo>
                    <a:cubicBezTo>
                      <a:pt x="139585" y="726312"/>
                      <a:pt x="139585" y="726312"/>
                      <a:pt x="139585" y="725382"/>
                    </a:cubicBezTo>
                    <a:cubicBezTo>
                      <a:pt x="139585" y="725382"/>
                      <a:pt x="139585" y="725382"/>
                      <a:pt x="139585" y="725382"/>
                    </a:cubicBezTo>
                    <a:cubicBezTo>
                      <a:pt x="140515" y="725382"/>
                      <a:pt x="140515" y="726312"/>
                      <a:pt x="139585" y="727242"/>
                    </a:cubicBezTo>
                    <a:cubicBezTo>
                      <a:pt x="139585" y="726312"/>
                      <a:pt x="139585" y="727242"/>
                      <a:pt x="139585" y="727242"/>
                    </a:cubicBezTo>
                    <a:close/>
                    <a:moveTo>
                      <a:pt x="1022133" y="18600"/>
                    </a:moveTo>
                    <a:cubicBezTo>
                      <a:pt x="1019343" y="17670"/>
                      <a:pt x="1015623" y="16740"/>
                      <a:pt x="1012834" y="16740"/>
                    </a:cubicBezTo>
                    <a:cubicBezTo>
                      <a:pt x="1010043" y="16740"/>
                      <a:pt x="1006323" y="17670"/>
                      <a:pt x="1003534" y="18600"/>
                    </a:cubicBezTo>
                    <a:cubicBezTo>
                      <a:pt x="997953" y="20460"/>
                      <a:pt x="992373" y="26040"/>
                      <a:pt x="990514" y="31619"/>
                    </a:cubicBezTo>
                    <a:cubicBezTo>
                      <a:pt x="981214" y="65098"/>
                      <a:pt x="975634" y="99508"/>
                      <a:pt x="971914" y="133917"/>
                    </a:cubicBezTo>
                    <a:cubicBezTo>
                      <a:pt x="968194" y="168326"/>
                      <a:pt x="968194" y="202735"/>
                      <a:pt x="971914" y="237144"/>
                    </a:cubicBezTo>
                    <a:cubicBezTo>
                      <a:pt x="972844" y="248304"/>
                      <a:pt x="984003" y="256674"/>
                      <a:pt x="995164" y="255744"/>
                    </a:cubicBezTo>
                    <a:cubicBezTo>
                      <a:pt x="1007253" y="253884"/>
                      <a:pt x="1014693" y="243654"/>
                      <a:pt x="1013763" y="232494"/>
                    </a:cubicBezTo>
                    <a:cubicBezTo>
                      <a:pt x="1012834" y="225055"/>
                      <a:pt x="1012834" y="216685"/>
                      <a:pt x="1012834" y="209245"/>
                    </a:cubicBezTo>
                    <a:cubicBezTo>
                      <a:pt x="1013763" y="182276"/>
                      <a:pt x="1016553" y="155306"/>
                      <a:pt x="1020273" y="127407"/>
                    </a:cubicBezTo>
                    <a:cubicBezTo>
                      <a:pt x="1022133" y="114387"/>
                      <a:pt x="1024923" y="101367"/>
                      <a:pt x="1027713" y="88348"/>
                    </a:cubicBezTo>
                    <a:cubicBezTo>
                      <a:pt x="1030502" y="73468"/>
                      <a:pt x="1034222" y="59518"/>
                      <a:pt x="1036083" y="44639"/>
                    </a:cubicBezTo>
                    <a:cubicBezTo>
                      <a:pt x="1037942" y="33479"/>
                      <a:pt x="1032363" y="22319"/>
                      <a:pt x="1022133" y="18600"/>
                    </a:cubicBezTo>
                    <a:close/>
                    <a:moveTo>
                      <a:pt x="1115131" y="8370"/>
                    </a:moveTo>
                    <a:cubicBezTo>
                      <a:pt x="1111411" y="3720"/>
                      <a:pt x="1106761" y="930"/>
                      <a:pt x="1101181" y="0"/>
                    </a:cubicBezTo>
                    <a:cubicBezTo>
                      <a:pt x="1100250" y="0"/>
                      <a:pt x="1099321" y="0"/>
                      <a:pt x="1098391" y="0"/>
                    </a:cubicBezTo>
                    <a:cubicBezTo>
                      <a:pt x="1093741" y="0"/>
                      <a:pt x="1089091" y="1860"/>
                      <a:pt x="1085371" y="4650"/>
                    </a:cubicBezTo>
                    <a:cubicBezTo>
                      <a:pt x="1080721" y="8370"/>
                      <a:pt x="1078862" y="13020"/>
                      <a:pt x="1077001" y="18600"/>
                    </a:cubicBezTo>
                    <a:cubicBezTo>
                      <a:pt x="1074212" y="29759"/>
                      <a:pt x="1073282" y="40919"/>
                      <a:pt x="1072351" y="52079"/>
                    </a:cubicBezTo>
                    <a:cubicBezTo>
                      <a:pt x="1071421" y="63239"/>
                      <a:pt x="1070492" y="74398"/>
                      <a:pt x="1070492" y="85558"/>
                    </a:cubicBezTo>
                    <a:cubicBezTo>
                      <a:pt x="1069562" y="107877"/>
                      <a:pt x="1069562" y="130197"/>
                      <a:pt x="1068632" y="152516"/>
                    </a:cubicBezTo>
                    <a:cubicBezTo>
                      <a:pt x="1068632" y="154376"/>
                      <a:pt x="1068632" y="156236"/>
                      <a:pt x="1068632" y="158096"/>
                    </a:cubicBezTo>
                    <a:cubicBezTo>
                      <a:pt x="1069562" y="161816"/>
                      <a:pt x="1070492" y="165536"/>
                      <a:pt x="1073282" y="168326"/>
                    </a:cubicBezTo>
                    <a:cubicBezTo>
                      <a:pt x="1077001" y="172976"/>
                      <a:pt x="1081651" y="175766"/>
                      <a:pt x="1087232" y="176696"/>
                    </a:cubicBezTo>
                    <a:cubicBezTo>
                      <a:pt x="1092811" y="177626"/>
                      <a:pt x="1098391" y="175766"/>
                      <a:pt x="1103041" y="172046"/>
                    </a:cubicBezTo>
                    <a:cubicBezTo>
                      <a:pt x="1106761" y="169256"/>
                      <a:pt x="1111411" y="163676"/>
                      <a:pt x="1111411" y="158096"/>
                    </a:cubicBezTo>
                    <a:cubicBezTo>
                      <a:pt x="1111411" y="135777"/>
                      <a:pt x="1112341" y="113457"/>
                      <a:pt x="1114200" y="91138"/>
                    </a:cubicBezTo>
                    <a:cubicBezTo>
                      <a:pt x="1115131" y="79978"/>
                      <a:pt x="1116061" y="68818"/>
                      <a:pt x="1116991" y="57659"/>
                    </a:cubicBezTo>
                    <a:cubicBezTo>
                      <a:pt x="1117920" y="46499"/>
                      <a:pt x="1119781" y="35339"/>
                      <a:pt x="1120711" y="24179"/>
                    </a:cubicBezTo>
                    <a:cubicBezTo>
                      <a:pt x="1119781" y="18600"/>
                      <a:pt x="1118850" y="13950"/>
                      <a:pt x="1115131" y="8370"/>
                    </a:cubicBezTo>
                    <a:close/>
                  </a:path>
                </a:pathLst>
              </a:custGeom>
              <a:solidFill>
                <a:srgbClr val="FFAD6D"/>
              </a:solidFill>
              <a:ln w="93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xmlns="" id="{BD0A1F6F-CA08-BA35-76B2-80CDF3C9D8E5}"/>
                  </a:ext>
                </a:extLst>
              </p:cNvPr>
              <p:cNvSpPr/>
              <p:nvPr/>
            </p:nvSpPr>
            <p:spPr>
              <a:xfrm>
                <a:off x="8877488" y="2587370"/>
                <a:ext cx="2689567" cy="2775052"/>
              </a:xfrm>
              <a:custGeom>
                <a:avLst/>
                <a:gdLst>
                  <a:gd name="connsiteX0" fmla="*/ 1628463 w 2689567"/>
                  <a:gd name="connsiteY0" fmla="*/ 358041 h 2775052"/>
                  <a:gd name="connsiteX1" fmla="*/ 1643343 w 2689567"/>
                  <a:gd name="connsiteY1" fmla="*/ 365481 h 2775052"/>
                  <a:gd name="connsiteX2" fmla="*/ 1666593 w 2689567"/>
                  <a:gd name="connsiteY2" fmla="*/ 345022 h 2775052"/>
                  <a:gd name="connsiteX3" fmla="*/ 1667522 w 2689567"/>
                  <a:gd name="connsiteY3" fmla="*/ 338512 h 2775052"/>
                  <a:gd name="connsiteX4" fmla="*/ 1671242 w 2689567"/>
                  <a:gd name="connsiteY4" fmla="*/ 326422 h 2775052"/>
                  <a:gd name="connsiteX5" fmla="*/ 1680542 w 2689567"/>
                  <a:gd name="connsiteY5" fmla="*/ 312472 h 2775052"/>
                  <a:gd name="connsiteX6" fmla="*/ 1696351 w 2689567"/>
                  <a:gd name="connsiteY6" fmla="*/ 297593 h 2775052"/>
                  <a:gd name="connsiteX7" fmla="*/ 1701931 w 2689567"/>
                  <a:gd name="connsiteY7" fmla="*/ 267833 h 2775052"/>
                  <a:gd name="connsiteX8" fmla="*/ 1687981 w 2689567"/>
                  <a:gd name="connsiteY8" fmla="*/ 255744 h 2775052"/>
                  <a:gd name="connsiteX9" fmla="*/ 1679611 w 2689567"/>
                  <a:gd name="connsiteY9" fmla="*/ 254814 h 2775052"/>
                  <a:gd name="connsiteX10" fmla="*/ 1668452 w 2689567"/>
                  <a:gd name="connsiteY10" fmla="*/ 257604 h 2775052"/>
                  <a:gd name="connsiteX11" fmla="*/ 1649853 w 2689567"/>
                  <a:gd name="connsiteY11" fmla="*/ 272483 h 2775052"/>
                  <a:gd name="connsiteX12" fmla="*/ 1634043 w 2689567"/>
                  <a:gd name="connsiteY12" fmla="*/ 294803 h 2775052"/>
                  <a:gd name="connsiteX13" fmla="*/ 1625673 w 2689567"/>
                  <a:gd name="connsiteY13" fmla="*/ 316192 h 2775052"/>
                  <a:gd name="connsiteX14" fmla="*/ 1622883 w 2689567"/>
                  <a:gd name="connsiteY14" fmla="*/ 343162 h 2775052"/>
                  <a:gd name="connsiteX15" fmla="*/ 1628463 w 2689567"/>
                  <a:gd name="connsiteY15" fmla="*/ 358041 h 2775052"/>
                  <a:gd name="connsiteX16" fmla="*/ 159099 w 2689567"/>
                  <a:gd name="connsiteY16" fmla="*/ 1287088 h 2775052"/>
                  <a:gd name="connsiteX17" fmla="*/ 150729 w 2689567"/>
                  <a:gd name="connsiteY17" fmla="*/ 1280579 h 2775052"/>
                  <a:gd name="connsiteX18" fmla="*/ 140500 w 2689567"/>
                  <a:gd name="connsiteY18" fmla="*/ 1276859 h 2775052"/>
                  <a:gd name="connsiteX19" fmla="*/ 130270 w 2689567"/>
                  <a:gd name="connsiteY19" fmla="*/ 1274999 h 2775052"/>
                  <a:gd name="connsiteX20" fmla="*/ 124690 w 2689567"/>
                  <a:gd name="connsiteY20" fmla="*/ 1274999 h 2775052"/>
                  <a:gd name="connsiteX21" fmla="*/ 112600 w 2689567"/>
                  <a:gd name="connsiteY21" fmla="*/ 1275929 h 2775052"/>
                  <a:gd name="connsiteX22" fmla="*/ 94001 w 2689567"/>
                  <a:gd name="connsiteY22" fmla="*/ 1281509 h 2775052"/>
                  <a:gd name="connsiteX23" fmla="*/ 68891 w 2689567"/>
                  <a:gd name="connsiteY23" fmla="*/ 1301038 h 2775052"/>
                  <a:gd name="connsiteX24" fmla="*/ 54942 w 2689567"/>
                  <a:gd name="connsiteY24" fmla="*/ 1329867 h 2775052"/>
                  <a:gd name="connsiteX25" fmla="*/ 55871 w 2689567"/>
                  <a:gd name="connsiteY25" fmla="*/ 1341957 h 2775052"/>
                  <a:gd name="connsiteX26" fmla="*/ 65171 w 2689567"/>
                  <a:gd name="connsiteY26" fmla="*/ 1349397 h 2775052"/>
                  <a:gd name="connsiteX27" fmla="*/ 85631 w 2689567"/>
                  <a:gd name="connsiteY27" fmla="*/ 1339167 h 2775052"/>
                  <a:gd name="connsiteX28" fmla="*/ 87491 w 2689567"/>
                  <a:gd name="connsiteY28" fmla="*/ 1332657 h 2775052"/>
                  <a:gd name="connsiteX29" fmla="*/ 90281 w 2689567"/>
                  <a:gd name="connsiteY29" fmla="*/ 1328007 h 2775052"/>
                  <a:gd name="connsiteX30" fmla="*/ 94931 w 2689567"/>
                  <a:gd name="connsiteY30" fmla="*/ 1323357 h 2775052"/>
                  <a:gd name="connsiteX31" fmla="*/ 103301 w 2689567"/>
                  <a:gd name="connsiteY31" fmla="*/ 1318708 h 2775052"/>
                  <a:gd name="connsiteX32" fmla="*/ 110740 w 2689567"/>
                  <a:gd name="connsiteY32" fmla="*/ 1316848 h 2775052"/>
                  <a:gd name="connsiteX33" fmla="*/ 119110 w 2689567"/>
                  <a:gd name="connsiteY33" fmla="*/ 1317778 h 2775052"/>
                  <a:gd name="connsiteX34" fmla="*/ 145150 w 2689567"/>
                  <a:gd name="connsiteY34" fmla="*/ 1324288 h 2775052"/>
                  <a:gd name="connsiteX35" fmla="*/ 163749 w 2689567"/>
                  <a:gd name="connsiteY35" fmla="*/ 1314988 h 2775052"/>
                  <a:gd name="connsiteX36" fmla="*/ 164679 w 2689567"/>
                  <a:gd name="connsiteY36" fmla="*/ 1293598 h 2775052"/>
                  <a:gd name="connsiteX37" fmla="*/ 159099 w 2689567"/>
                  <a:gd name="connsiteY37" fmla="*/ 1287088 h 2775052"/>
                  <a:gd name="connsiteX38" fmla="*/ 2683987 w 2689567"/>
                  <a:gd name="connsiteY38" fmla="*/ 1849725 h 2775052"/>
                  <a:gd name="connsiteX39" fmla="*/ 2680268 w 2689567"/>
                  <a:gd name="connsiteY39" fmla="*/ 1846005 h 2775052"/>
                  <a:gd name="connsiteX40" fmla="*/ 2669107 w 2689567"/>
                  <a:gd name="connsiteY40" fmla="*/ 1833915 h 2775052"/>
                  <a:gd name="connsiteX41" fmla="*/ 2657018 w 2689567"/>
                  <a:gd name="connsiteY41" fmla="*/ 1828335 h 2775052"/>
                  <a:gd name="connsiteX42" fmla="*/ 2646788 w 2689567"/>
                  <a:gd name="connsiteY42" fmla="*/ 1832055 h 2775052"/>
                  <a:gd name="connsiteX43" fmla="*/ 2642138 w 2689567"/>
                  <a:gd name="connsiteY43" fmla="*/ 1848795 h 2775052"/>
                  <a:gd name="connsiteX44" fmla="*/ 2637488 w 2689567"/>
                  <a:gd name="connsiteY44" fmla="*/ 1850655 h 2775052"/>
                  <a:gd name="connsiteX45" fmla="*/ 2628188 w 2689567"/>
                  <a:gd name="connsiteY45" fmla="*/ 1858094 h 2775052"/>
                  <a:gd name="connsiteX46" fmla="*/ 2626329 w 2689567"/>
                  <a:gd name="connsiteY46" fmla="*/ 1859024 h 2775052"/>
                  <a:gd name="connsiteX47" fmla="*/ 2616099 w 2689567"/>
                  <a:gd name="connsiteY47" fmla="*/ 1868324 h 2775052"/>
                  <a:gd name="connsiteX48" fmla="*/ 2610519 w 2689567"/>
                  <a:gd name="connsiteY48" fmla="*/ 1872974 h 2775052"/>
                  <a:gd name="connsiteX49" fmla="*/ 2609589 w 2689567"/>
                  <a:gd name="connsiteY49" fmla="*/ 1873904 h 2775052"/>
                  <a:gd name="connsiteX50" fmla="*/ 2593779 w 2689567"/>
                  <a:gd name="connsiteY50" fmla="*/ 1888784 h 2775052"/>
                  <a:gd name="connsiteX51" fmla="*/ 2551001 w 2689567"/>
                  <a:gd name="connsiteY51" fmla="*/ 1928773 h 2775052"/>
                  <a:gd name="connsiteX52" fmla="*/ 2532401 w 2689567"/>
                  <a:gd name="connsiteY52" fmla="*/ 1946442 h 2775052"/>
                  <a:gd name="connsiteX53" fmla="*/ 2521241 w 2689567"/>
                  <a:gd name="connsiteY53" fmla="*/ 1956672 h 2775052"/>
                  <a:gd name="connsiteX54" fmla="*/ 2466373 w 2689567"/>
                  <a:gd name="connsiteY54" fmla="*/ 2007821 h 2775052"/>
                  <a:gd name="connsiteX55" fmla="*/ 2295257 w 2689567"/>
                  <a:gd name="connsiteY55" fmla="*/ 2159407 h 2775052"/>
                  <a:gd name="connsiteX56" fmla="*/ 2213419 w 2689567"/>
                  <a:gd name="connsiteY56" fmla="*/ 2223576 h 2775052"/>
                  <a:gd name="connsiteX57" fmla="*/ 2137161 w 2689567"/>
                  <a:gd name="connsiteY57" fmla="*/ 2278444 h 2775052"/>
                  <a:gd name="connsiteX58" fmla="*/ 2136231 w 2689567"/>
                  <a:gd name="connsiteY58" fmla="*/ 2279374 h 2775052"/>
                  <a:gd name="connsiteX59" fmla="*/ 2127861 w 2689567"/>
                  <a:gd name="connsiteY59" fmla="*/ 2285884 h 2775052"/>
                  <a:gd name="connsiteX60" fmla="*/ 1952095 w 2689567"/>
                  <a:gd name="connsiteY60" fmla="*/ 2404921 h 2775052"/>
                  <a:gd name="connsiteX61" fmla="*/ 1851657 w 2689567"/>
                  <a:gd name="connsiteY61" fmla="*/ 2465370 h 2775052"/>
                  <a:gd name="connsiteX62" fmla="*/ 1799579 w 2689567"/>
                  <a:gd name="connsiteY62" fmla="*/ 2493269 h 2775052"/>
                  <a:gd name="connsiteX63" fmla="*/ 1760520 w 2689567"/>
                  <a:gd name="connsiteY63" fmla="*/ 2512799 h 2775052"/>
                  <a:gd name="connsiteX64" fmla="*/ 1757730 w 2689567"/>
                  <a:gd name="connsiteY64" fmla="*/ 2514658 h 2775052"/>
                  <a:gd name="connsiteX65" fmla="*/ 1748430 w 2689567"/>
                  <a:gd name="connsiteY65" fmla="*/ 2519308 h 2775052"/>
                  <a:gd name="connsiteX66" fmla="*/ 1655432 w 2689567"/>
                  <a:gd name="connsiteY66" fmla="*/ 2565807 h 2775052"/>
                  <a:gd name="connsiteX67" fmla="*/ 1654502 w 2689567"/>
                  <a:gd name="connsiteY67" fmla="*/ 2566737 h 2775052"/>
                  <a:gd name="connsiteX68" fmla="*/ 1551275 w 2689567"/>
                  <a:gd name="connsiteY68" fmla="*/ 2617886 h 2775052"/>
                  <a:gd name="connsiteX69" fmla="*/ 1434098 w 2689567"/>
                  <a:gd name="connsiteY69" fmla="*/ 2665315 h 2775052"/>
                  <a:gd name="connsiteX70" fmla="*/ 1390389 w 2689567"/>
                  <a:gd name="connsiteY70" fmla="*/ 2677404 h 2775052"/>
                  <a:gd name="connsiteX71" fmla="*/ 1381089 w 2689567"/>
                  <a:gd name="connsiteY71" fmla="*/ 2673685 h 2775052"/>
                  <a:gd name="connsiteX72" fmla="*/ 1379229 w 2689567"/>
                  <a:gd name="connsiteY72" fmla="*/ 2673685 h 2775052"/>
                  <a:gd name="connsiteX73" fmla="*/ 1370859 w 2689567"/>
                  <a:gd name="connsiteY73" fmla="*/ 2679264 h 2775052"/>
                  <a:gd name="connsiteX74" fmla="*/ 1369000 w 2689567"/>
                  <a:gd name="connsiteY74" fmla="*/ 2688564 h 2775052"/>
                  <a:gd name="connsiteX75" fmla="*/ 1374580 w 2689567"/>
                  <a:gd name="connsiteY75" fmla="*/ 2717394 h 2775052"/>
                  <a:gd name="connsiteX76" fmla="*/ 1375509 w 2689567"/>
                  <a:gd name="connsiteY76" fmla="*/ 2722973 h 2775052"/>
                  <a:gd name="connsiteX77" fmla="*/ 1375509 w 2689567"/>
                  <a:gd name="connsiteY77" fmla="*/ 2724833 h 2775052"/>
                  <a:gd name="connsiteX78" fmla="*/ 1380159 w 2689567"/>
                  <a:gd name="connsiteY78" fmla="*/ 2746223 h 2775052"/>
                  <a:gd name="connsiteX79" fmla="*/ 1384809 w 2689567"/>
                  <a:gd name="connsiteY79" fmla="*/ 2754593 h 2775052"/>
                  <a:gd name="connsiteX80" fmla="*/ 1392249 w 2689567"/>
                  <a:gd name="connsiteY80" fmla="*/ 2757383 h 2775052"/>
                  <a:gd name="connsiteX81" fmla="*/ 1391318 w 2689567"/>
                  <a:gd name="connsiteY81" fmla="*/ 2768542 h 2775052"/>
                  <a:gd name="connsiteX82" fmla="*/ 1402479 w 2689567"/>
                  <a:gd name="connsiteY82" fmla="*/ 2775052 h 2775052"/>
                  <a:gd name="connsiteX83" fmla="*/ 1407129 w 2689567"/>
                  <a:gd name="connsiteY83" fmla="*/ 2774122 h 2775052"/>
                  <a:gd name="connsiteX84" fmla="*/ 1594054 w 2689567"/>
                  <a:gd name="connsiteY84" fmla="*/ 2681124 h 2775052"/>
                  <a:gd name="connsiteX85" fmla="*/ 1617303 w 2689567"/>
                  <a:gd name="connsiteY85" fmla="*/ 2668105 h 2775052"/>
                  <a:gd name="connsiteX86" fmla="*/ 1722391 w 2689567"/>
                  <a:gd name="connsiteY86" fmla="*/ 2614166 h 2775052"/>
                  <a:gd name="connsiteX87" fmla="*/ 1757730 w 2689567"/>
                  <a:gd name="connsiteY87" fmla="*/ 2598356 h 2775052"/>
                  <a:gd name="connsiteX88" fmla="*/ 1759590 w 2689567"/>
                  <a:gd name="connsiteY88" fmla="*/ 2597426 h 2775052"/>
                  <a:gd name="connsiteX89" fmla="*/ 1764240 w 2689567"/>
                  <a:gd name="connsiteY89" fmla="*/ 2595567 h 2775052"/>
                  <a:gd name="connsiteX90" fmla="*/ 1775399 w 2689567"/>
                  <a:gd name="connsiteY90" fmla="*/ 2590917 h 2775052"/>
                  <a:gd name="connsiteX91" fmla="*/ 1828408 w 2689567"/>
                  <a:gd name="connsiteY91" fmla="*/ 2566737 h 2775052"/>
                  <a:gd name="connsiteX92" fmla="*/ 2032073 w 2689567"/>
                  <a:gd name="connsiteY92" fmla="*/ 2456070 h 2775052"/>
                  <a:gd name="connsiteX93" fmla="*/ 2224579 w 2689567"/>
                  <a:gd name="connsiteY93" fmla="*/ 2322153 h 2775052"/>
                  <a:gd name="connsiteX94" fmla="*/ 2582620 w 2689567"/>
                  <a:gd name="connsiteY94" fmla="*/ 1999451 h 2775052"/>
                  <a:gd name="connsiteX95" fmla="*/ 2583550 w 2689567"/>
                  <a:gd name="connsiteY95" fmla="*/ 1998521 h 2775052"/>
                  <a:gd name="connsiteX96" fmla="*/ 2640278 w 2689567"/>
                  <a:gd name="connsiteY96" fmla="*/ 1939933 h 2775052"/>
                  <a:gd name="connsiteX97" fmla="*/ 2666318 w 2689567"/>
                  <a:gd name="connsiteY97" fmla="*/ 1909243 h 2775052"/>
                  <a:gd name="connsiteX98" fmla="*/ 2678407 w 2689567"/>
                  <a:gd name="connsiteY98" fmla="*/ 1891574 h 2775052"/>
                  <a:gd name="connsiteX99" fmla="*/ 2688637 w 2689567"/>
                  <a:gd name="connsiteY99" fmla="*/ 1872044 h 2775052"/>
                  <a:gd name="connsiteX100" fmla="*/ 2689567 w 2689567"/>
                  <a:gd name="connsiteY100" fmla="*/ 1869254 h 2775052"/>
                  <a:gd name="connsiteX101" fmla="*/ 2683987 w 2689567"/>
                  <a:gd name="connsiteY101" fmla="*/ 1849725 h 2775052"/>
                  <a:gd name="connsiteX102" fmla="*/ 1318781 w 2689567"/>
                  <a:gd name="connsiteY102" fmla="*/ 2612306 h 2775052"/>
                  <a:gd name="connsiteX103" fmla="*/ 1299252 w 2689567"/>
                  <a:gd name="connsiteY103" fmla="*/ 2565807 h 2775052"/>
                  <a:gd name="connsiteX104" fmla="*/ 1256472 w 2689567"/>
                  <a:gd name="connsiteY104" fmla="*/ 2478389 h 2775052"/>
                  <a:gd name="connsiteX105" fmla="*/ 1236942 w 2689567"/>
                  <a:gd name="connsiteY105" fmla="*/ 2440260 h 2775052"/>
                  <a:gd name="connsiteX106" fmla="*/ 1169055 w 2689567"/>
                  <a:gd name="connsiteY106" fmla="*/ 2301694 h 2775052"/>
                  <a:gd name="connsiteX107" fmla="*/ 1144875 w 2689567"/>
                  <a:gd name="connsiteY107" fmla="*/ 2239385 h 2775052"/>
                  <a:gd name="connsiteX108" fmla="*/ 1133715 w 2689567"/>
                  <a:gd name="connsiteY108" fmla="*/ 2203116 h 2775052"/>
                  <a:gd name="connsiteX109" fmla="*/ 1125345 w 2689567"/>
                  <a:gd name="connsiteY109" fmla="*/ 2165917 h 2775052"/>
                  <a:gd name="connsiteX110" fmla="*/ 1119766 w 2689567"/>
                  <a:gd name="connsiteY110" fmla="*/ 2097099 h 2775052"/>
                  <a:gd name="connsiteX111" fmla="*/ 1118836 w 2689567"/>
                  <a:gd name="connsiteY111" fmla="*/ 2085939 h 2775052"/>
                  <a:gd name="connsiteX112" fmla="*/ 1117906 w 2689567"/>
                  <a:gd name="connsiteY112" fmla="*/ 2059900 h 2775052"/>
                  <a:gd name="connsiteX113" fmla="*/ 1116975 w 2689567"/>
                  <a:gd name="connsiteY113" fmla="*/ 2042230 h 2775052"/>
                  <a:gd name="connsiteX114" fmla="*/ 1116975 w 2689567"/>
                  <a:gd name="connsiteY114" fmla="*/ 2039440 h 2775052"/>
                  <a:gd name="connsiteX115" fmla="*/ 1116975 w 2689567"/>
                  <a:gd name="connsiteY115" fmla="*/ 2028280 h 2775052"/>
                  <a:gd name="connsiteX116" fmla="*/ 1117906 w 2689567"/>
                  <a:gd name="connsiteY116" fmla="*/ 2022700 h 2775052"/>
                  <a:gd name="connsiteX117" fmla="*/ 1118836 w 2689567"/>
                  <a:gd name="connsiteY117" fmla="*/ 2016191 h 2775052"/>
                  <a:gd name="connsiteX118" fmla="*/ 1117906 w 2689567"/>
                  <a:gd name="connsiteY118" fmla="*/ 2005961 h 2775052"/>
                  <a:gd name="connsiteX119" fmla="*/ 1111396 w 2689567"/>
                  <a:gd name="connsiteY119" fmla="*/ 1995731 h 2775052"/>
                  <a:gd name="connsiteX120" fmla="*/ 1103956 w 2689567"/>
                  <a:gd name="connsiteY120" fmla="*/ 1989221 h 2775052"/>
                  <a:gd name="connsiteX121" fmla="*/ 1103026 w 2689567"/>
                  <a:gd name="connsiteY121" fmla="*/ 1988291 h 2775052"/>
                  <a:gd name="connsiteX122" fmla="*/ 1092796 w 2689567"/>
                  <a:gd name="connsiteY122" fmla="*/ 1982712 h 2775052"/>
                  <a:gd name="connsiteX123" fmla="*/ 1076057 w 2689567"/>
                  <a:gd name="connsiteY123" fmla="*/ 1979921 h 2775052"/>
                  <a:gd name="connsiteX124" fmla="*/ 1071407 w 2689567"/>
                  <a:gd name="connsiteY124" fmla="*/ 1979921 h 2775052"/>
                  <a:gd name="connsiteX125" fmla="*/ 1049088 w 2689567"/>
                  <a:gd name="connsiteY125" fmla="*/ 1983641 h 2775052"/>
                  <a:gd name="connsiteX126" fmla="*/ 1026768 w 2689567"/>
                  <a:gd name="connsiteY126" fmla="*/ 1989221 h 2775052"/>
                  <a:gd name="connsiteX127" fmla="*/ 1023977 w 2689567"/>
                  <a:gd name="connsiteY127" fmla="*/ 1990151 h 2775052"/>
                  <a:gd name="connsiteX128" fmla="*/ 1010028 w 2689567"/>
                  <a:gd name="connsiteY128" fmla="*/ 1993871 h 2775052"/>
                  <a:gd name="connsiteX129" fmla="*/ 993289 w 2689567"/>
                  <a:gd name="connsiteY129" fmla="*/ 1997591 h 2775052"/>
                  <a:gd name="connsiteX130" fmla="*/ 978409 w 2689567"/>
                  <a:gd name="connsiteY130" fmla="*/ 2001311 h 2775052"/>
                  <a:gd name="connsiteX131" fmla="*/ 830543 w 2689567"/>
                  <a:gd name="connsiteY131" fmla="*/ 2042230 h 2775052"/>
                  <a:gd name="connsiteX132" fmla="*/ 724525 w 2689567"/>
                  <a:gd name="connsiteY132" fmla="*/ 2071989 h 2775052"/>
                  <a:gd name="connsiteX133" fmla="*/ 588749 w 2689567"/>
                  <a:gd name="connsiteY133" fmla="*/ 2101749 h 2775052"/>
                  <a:gd name="connsiteX134" fmla="*/ 588749 w 2689567"/>
                  <a:gd name="connsiteY134" fmla="*/ 2101749 h 2775052"/>
                  <a:gd name="connsiteX135" fmla="*/ 588749 w 2689567"/>
                  <a:gd name="connsiteY135" fmla="*/ 2101749 h 2775052"/>
                  <a:gd name="connsiteX136" fmla="*/ 588749 w 2689567"/>
                  <a:gd name="connsiteY136" fmla="*/ 2101749 h 2775052"/>
                  <a:gd name="connsiteX137" fmla="*/ 588749 w 2689567"/>
                  <a:gd name="connsiteY137" fmla="*/ 2101749 h 2775052"/>
                  <a:gd name="connsiteX138" fmla="*/ 588749 w 2689567"/>
                  <a:gd name="connsiteY138" fmla="*/ 2101749 h 2775052"/>
                  <a:gd name="connsiteX139" fmla="*/ 588749 w 2689567"/>
                  <a:gd name="connsiteY139" fmla="*/ 2101749 h 2775052"/>
                  <a:gd name="connsiteX140" fmla="*/ 588749 w 2689567"/>
                  <a:gd name="connsiteY140" fmla="*/ 2101749 h 2775052"/>
                  <a:gd name="connsiteX141" fmla="*/ 588749 w 2689567"/>
                  <a:gd name="connsiteY141" fmla="*/ 2101749 h 2775052"/>
                  <a:gd name="connsiteX142" fmla="*/ 587819 w 2689567"/>
                  <a:gd name="connsiteY142" fmla="*/ 2101749 h 2775052"/>
                  <a:gd name="connsiteX143" fmla="*/ 586889 w 2689567"/>
                  <a:gd name="connsiteY143" fmla="*/ 2101749 h 2775052"/>
                  <a:gd name="connsiteX144" fmla="*/ 586889 w 2689567"/>
                  <a:gd name="connsiteY144" fmla="*/ 2101749 h 2775052"/>
                  <a:gd name="connsiteX145" fmla="*/ 586889 w 2689567"/>
                  <a:gd name="connsiteY145" fmla="*/ 2101749 h 2775052"/>
                  <a:gd name="connsiteX146" fmla="*/ 586889 w 2689567"/>
                  <a:gd name="connsiteY146" fmla="*/ 2101749 h 2775052"/>
                  <a:gd name="connsiteX147" fmla="*/ 463202 w 2689567"/>
                  <a:gd name="connsiteY147" fmla="*/ 2117558 h 2775052"/>
                  <a:gd name="connsiteX148" fmla="*/ 384154 w 2689567"/>
                  <a:gd name="connsiteY148" fmla="*/ 2121278 h 2775052"/>
                  <a:gd name="connsiteX149" fmla="*/ 328355 w 2689567"/>
                  <a:gd name="connsiteY149" fmla="*/ 2118488 h 2775052"/>
                  <a:gd name="connsiteX150" fmla="*/ 329285 w 2689567"/>
                  <a:gd name="connsiteY150" fmla="*/ 2118488 h 2775052"/>
                  <a:gd name="connsiteX151" fmla="*/ 278136 w 2689567"/>
                  <a:gd name="connsiteY151" fmla="*/ 2109188 h 2775052"/>
                  <a:gd name="connsiteX152" fmla="*/ 275346 w 2689567"/>
                  <a:gd name="connsiteY152" fmla="*/ 2109188 h 2775052"/>
                  <a:gd name="connsiteX153" fmla="*/ 263257 w 2689567"/>
                  <a:gd name="connsiteY153" fmla="*/ 2118488 h 2775052"/>
                  <a:gd name="connsiteX154" fmla="*/ 265116 w 2689567"/>
                  <a:gd name="connsiteY154" fmla="*/ 2127788 h 2775052"/>
                  <a:gd name="connsiteX155" fmla="*/ 264187 w 2689567"/>
                  <a:gd name="connsiteY155" fmla="*/ 2138018 h 2775052"/>
                  <a:gd name="connsiteX156" fmla="*/ 268836 w 2689567"/>
                  <a:gd name="connsiteY156" fmla="*/ 2150108 h 2775052"/>
                  <a:gd name="connsiteX157" fmla="*/ 275346 w 2689567"/>
                  <a:gd name="connsiteY157" fmla="*/ 2164057 h 2775052"/>
                  <a:gd name="connsiteX158" fmla="*/ 280926 w 2689567"/>
                  <a:gd name="connsiteY158" fmla="*/ 2169637 h 2775052"/>
                  <a:gd name="connsiteX159" fmla="*/ 288366 w 2689567"/>
                  <a:gd name="connsiteY159" fmla="*/ 2171497 h 2775052"/>
                  <a:gd name="connsiteX160" fmla="*/ 292086 w 2689567"/>
                  <a:gd name="connsiteY160" fmla="*/ 2170567 h 2775052"/>
                  <a:gd name="connsiteX161" fmla="*/ 293946 w 2689567"/>
                  <a:gd name="connsiteY161" fmla="*/ 2169637 h 2775052"/>
                  <a:gd name="connsiteX162" fmla="*/ 407403 w 2689567"/>
                  <a:gd name="connsiteY162" fmla="*/ 2191026 h 2775052"/>
                  <a:gd name="connsiteX163" fmla="*/ 482731 w 2689567"/>
                  <a:gd name="connsiteY163" fmla="*/ 2194746 h 2775052"/>
                  <a:gd name="connsiteX164" fmla="*/ 531090 w 2689567"/>
                  <a:gd name="connsiteY164" fmla="*/ 2193816 h 2775052"/>
                  <a:gd name="connsiteX165" fmla="*/ 650127 w 2689567"/>
                  <a:gd name="connsiteY165" fmla="*/ 2182657 h 2775052"/>
                  <a:gd name="connsiteX166" fmla="*/ 781254 w 2689567"/>
                  <a:gd name="connsiteY166" fmla="*/ 2159407 h 2775052"/>
                  <a:gd name="connsiteX167" fmla="*/ 909591 w 2689567"/>
                  <a:gd name="connsiteY167" fmla="*/ 2125928 h 2775052"/>
                  <a:gd name="connsiteX168" fmla="*/ 972829 w 2689567"/>
                  <a:gd name="connsiteY168" fmla="*/ 2105468 h 2775052"/>
                  <a:gd name="connsiteX169" fmla="*/ 978409 w 2689567"/>
                  <a:gd name="connsiteY169" fmla="*/ 2103609 h 2775052"/>
                  <a:gd name="connsiteX170" fmla="*/ 1001659 w 2689567"/>
                  <a:gd name="connsiteY170" fmla="*/ 2095239 h 2775052"/>
                  <a:gd name="connsiteX171" fmla="*/ 1004448 w 2689567"/>
                  <a:gd name="connsiteY171" fmla="*/ 2111048 h 2775052"/>
                  <a:gd name="connsiteX172" fmla="*/ 1018398 w 2689567"/>
                  <a:gd name="connsiteY172" fmla="*/ 2151967 h 2775052"/>
                  <a:gd name="connsiteX173" fmla="*/ 1037927 w 2689567"/>
                  <a:gd name="connsiteY173" fmla="*/ 2194746 h 2775052"/>
                  <a:gd name="connsiteX174" fmla="*/ 1053737 w 2689567"/>
                  <a:gd name="connsiteY174" fmla="*/ 2228226 h 2775052"/>
                  <a:gd name="connsiteX175" fmla="*/ 1083496 w 2689567"/>
                  <a:gd name="connsiteY175" fmla="*/ 2302624 h 2775052"/>
                  <a:gd name="connsiteX176" fmla="*/ 1092796 w 2689567"/>
                  <a:gd name="connsiteY176" fmla="*/ 2325873 h 2775052"/>
                  <a:gd name="connsiteX177" fmla="*/ 1113256 w 2689567"/>
                  <a:gd name="connsiteY177" fmla="*/ 2376092 h 2775052"/>
                  <a:gd name="connsiteX178" fmla="*/ 1124415 w 2689567"/>
                  <a:gd name="connsiteY178" fmla="*/ 2402131 h 2775052"/>
                  <a:gd name="connsiteX179" fmla="*/ 1132785 w 2689567"/>
                  <a:gd name="connsiteY179" fmla="*/ 2420731 h 2775052"/>
                  <a:gd name="connsiteX180" fmla="*/ 1132785 w 2689567"/>
                  <a:gd name="connsiteY180" fmla="*/ 2419801 h 2775052"/>
                  <a:gd name="connsiteX181" fmla="*/ 1152315 w 2689567"/>
                  <a:gd name="connsiteY181" fmla="*/ 2465370 h 2775052"/>
                  <a:gd name="connsiteX182" fmla="*/ 1189514 w 2689567"/>
                  <a:gd name="connsiteY182" fmla="*/ 2549068 h 2775052"/>
                  <a:gd name="connsiteX183" fmla="*/ 1221133 w 2689567"/>
                  <a:gd name="connsiteY183" fmla="*/ 2613236 h 2775052"/>
                  <a:gd name="connsiteX184" fmla="*/ 1238803 w 2689567"/>
                  <a:gd name="connsiteY184" fmla="*/ 2642995 h 2775052"/>
                  <a:gd name="connsiteX185" fmla="*/ 1258332 w 2689567"/>
                  <a:gd name="connsiteY185" fmla="*/ 2669035 h 2775052"/>
                  <a:gd name="connsiteX186" fmla="*/ 1258332 w 2689567"/>
                  <a:gd name="connsiteY186" fmla="*/ 2672755 h 2775052"/>
                  <a:gd name="connsiteX187" fmla="*/ 1263912 w 2689567"/>
                  <a:gd name="connsiteY187" fmla="*/ 2680195 h 2775052"/>
                  <a:gd name="connsiteX188" fmla="*/ 1269492 w 2689567"/>
                  <a:gd name="connsiteY188" fmla="*/ 2682054 h 2775052"/>
                  <a:gd name="connsiteX189" fmla="*/ 1273212 w 2689567"/>
                  <a:gd name="connsiteY189" fmla="*/ 2682054 h 2775052"/>
                  <a:gd name="connsiteX190" fmla="*/ 1286232 w 2689567"/>
                  <a:gd name="connsiteY190" fmla="*/ 2679264 h 2775052"/>
                  <a:gd name="connsiteX191" fmla="*/ 1297391 w 2689567"/>
                  <a:gd name="connsiteY191" fmla="*/ 2677404 h 2775052"/>
                  <a:gd name="connsiteX192" fmla="*/ 1312270 w 2689567"/>
                  <a:gd name="connsiteY192" fmla="*/ 2675545 h 2775052"/>
                  <a:gd name="connsiteX193" fmla="*/ 1315061 w 2689567"/>
                  <a:gd name="connsiteY193" fmla="*/ 2674615 h 2775052"/>
                  <a:gd name="connsiteX194" fmla="*/ 1316920 w 2689567"/>
                  <a:gd name="connsiteY194" fmla="*/ 2675545 h 2775052"/>
                  <a:gd name="connsiteX195" fmla="*/ 1323431 w 2689567"/>
                  <a:gd name="connsiteY195" fmla="*/ 2677404 h 2775052"/>
                  <a:gd name="connsiteX196" fmla="*/ 1327151 w 2689567"/>
                  <a:gd name="connsiteY196" fmla="*/ 2676474 h 2775052"/>
                  <a:gd name="connsiteX197" fmla="*/ 1335520 w 2689567"/>
                  <a:gd name="connsiteY197" fmla="*/ 2669965 h 2775052"/>
                  <a:gd name="connsiteX198" fmla="*/ 1336451 w 2689567"/>
                  <a:gd name="connsiteY198" fmla="*/ 2658805 h 2775052"/>
                  <a:gd name="connsiteX199" fmla="*/ 1318781 w 2689567"/>
                  <a:gd name="connsiteY199" fmla="*/ 2612306 h 2775052"/>
                  <a:gd name="connsiteX200" fmla="*/ 1191373 w 2689567"/>
                  <a:gd name="connsiteY200" fmla="*/ 2479319 h 2775052"/>
                  <a:gd name="connsiteX201" fmla="*/ 1191373 w 2689567"/>
                  <a:gd name="connsiteY201" fmla="*/ 2479319 h 2775052"/>
                  <a:gd name="connsiteX202" fmla="*/ 1190444 w 2689567"/>
                  <a:gd name="connsiteY202" fmla="*/ 2478389 h 2775052"/>
                  <a:gd name="connsiteX203" fmla="*/ 1190444 w 2689567"/>
                  <a:gd name="connsiteY203" fmla="*/ 2478389 h 2775052"/>
                  <a:gd name="connsiteX204" fmla="*/ 1197884 w 2689567"/>
                  <a:gd name="connsiteY204" fmla="*/ 2496059 h 2775052"/>
                  <a:gd name="connsiteX205" fmla="*/ 1191373 w 2689567"/>
                  <a:gd name="connsiteY205" fmla="*/ 2479319 h 2775052"/>
                  <a:gd name="connsiteX206" fmla="*/ 1369930 w 2689567"/>
                  <a:gd name="connsiteY206" fmla="*/ 29759 h 2775052"/>
                  <a:gd name="connsiteX207" fmla="*/ 1364350 w 2689567"/>
                  <a:gd name="connsiteY207" fmla="*/ 26039 h 2775052"/>
                  <a:gd name="connsiteX208" fmla="*/ 1362489 w 2689567"/>
                  <a:gd name="connsiteY208" fmla="*/ 22319 h 2775052"/>
                  <a:gd name="connsiteX209" fmla="*/ 1353190 w 2689567"/>
                  <a:gd name="connsiteY209" fmla="*/ 12090 h 2775052"/>
                  <a:gd name="connsiteX210" fmla="*/ 1329010 w 2689567"/>
                  <a:gd name="connsiteY210" fmla="*/ 2790 h 2775052"/>
                  <a:gd name="connsiteX211" fmla="*/ 1315991 w 2689567"/>
                  <a:gd name="connsiteY211" fmla="*/ 1860 h 2775052"/>
                  <a:gd name="connsiteX212" fmla="*/ 1300181 w 2689567"/>
                  <a:gd name="connsiteY212" fmla="*/ 2790 h 2775052"/>
                  <a:gd name="connsiteX213" fmla="*/ 1285302 w 2689567"/>
                  <a:gd name="connsiteY213" fmla="*/ 3720 h 2775052"/>
                  <a:gd name="connsiteX214" fmla="*/ 1271352 w 2689567"/>
                  <a:gd name="connsiteY214" fmla="*/ 4650 h 2775052"/>
                  <a:gd name="connsiteX215" fmla="*/ 1270421 w 2689567"/>
                  <a:gd name="connsiteY215" fmla="*/ 4650 h 2775052"/>
                  <a:gd name="connsiteX216" fmla="*/ 1269492 w 2689567"/>
                  <a:gd name="connsiteY216" fmla="*/ 4650 h 2775052"/>
                  <a:gd name="connsiteX217" fmla="*/ 1270421 w 2689567"/>
                  <a:gd name="connsiteY217" fmla="*/ 4650 h 2775052"/>
                  <a:gd name="connsiteX218" fmla="*/ 1268562 w 2689567"/>
                  <a:gd name="connsiteY218" fmla="*/ 4650 h 2775052"/>
                  <a:gd name="connsiteX219" fmla="*/ 1258332 w 2689567"/>
                  <a:gd name="connsiteY219" fmla="*/ 4650 h 2775052"/>
                  <a:gd name="connsiteX220" fmla="*/ 1243453 w 2689567"/>
                  <a:gd name="connsiteY220" fmla="*/ 3720 h 2775052"/>
                  <a:gd name="connsiteX221" fmla="*/ 1235083 w 2689567"/>
                  <a:gd name="connsiteY221" fmla="*/ 930 h 2775052"/>
                  <a:gd name="connsiteX222" fmla="*/ 1232293 w 2689567"/>
                  <a:gd name="connsiteY222" fmla="*/ 0 h 2775052"/>
                  <a:gd name="connsiteX223" fmla="*/ 1225783 w 2689567"/>
                  <a:gd name="connsiteY223" fmla="*/ 2790 h 2775052"/>
                  <a:gd name="connsiteX224" fmla="*/ 1222993 w 2689567"/>
                  <a:gd name="connsiteY224" fmla="*/ 12090 h 2775052"/>
                  <a:gd name="connsiteX225" fmla="*/ 1222993 w 2689567"/>
                  <a:gd name="connsiteY225" fmla="*/ 15810 h 2775052"/>
                  <a:gd name="connsiteX226" fmla="*/ 1222063 w 2689567"/>
                  <a:gd name="connsiteY226" fmla="*/ 36269 h 2775052"/>
                  <a:gd name="connsiteX227" fmla="*/ 1213693 w 2689567"/>
                  <a:gd name="connsiteY227" fmla="*/ 61379 h 2775052"/>
                  <a:gd name="connsiteX228" fmla="*/ 1200673 w 2689567"/>
                  <a:gd name="connsiteY228" fmla="*/ 80908 h 2775052"/>
                  <a:gd name="connsiteX229" fmla="*/ 1190444 w 2689567"/>
                  <a:gd name="connsiteY229" fmla="*/ 91138 h 2775052"/>
                  <a:gd name="connsiteX230" fmla="*/ 1183004 w 2689567"/>
                  <a:gd name="connsiteY230" fmla="*/ 94858 h 2775052"/>
                  <a:gd name="connsiteX231" fmla="*/ 1176494 w 2689567"/>
                  <a:gd name="connsiteY231" fmla="*/ 95788 h 2775052"/>
                  <a:gd name="connsiteX232" fmla="*/ 1170914 w 2689567"/>
                  <a:gd name="connsiteY232" fmla="*/ 95788 h 2775052"/>
                  <a:gd name="connsiteX233" fmla="*/ 1163474 w 2689567"/>
                  <a:gd name="connsiteY233" fmla="*/ 92998 h 2775052"/>
                  <a:gd name="connsiteX234" fmla="*/ 1148595 w 2689567"/>
                  <a:gd name="connsiteY234" fmla="*/ 82768 h 2775052"/>
                  <a:gd name="connsiteX235" fmla="*/ 1144875 w 2689567"/>
                  <a:gd name="connsiteY235" fmla="*/ 79048 h 2775052"/>
                  <a:gd name="connsiteX236" fmla="*/ 1139295 w 2689567"/>
                  <a:gd name="connsiteY236" fmla="*/ 75328 h 2775052"/>
                  <a:gd name="connsiteX237" fmla="*/ 1135575 w 2689567"/>
                  <a:gd name="connsiteY237" fmla="*/ 74398 h 2775052"/>
                  <a:gd name="connsiteX238" fmla="*/ 1133715 w 2689567"/>
                  <a:gd name="connsiteY238" fmla="*/ 74398 h 2775052"/>
                  <a:gd name="connsiteX239" fmla="*/ 1131856 w 2689567"/>
                  <a:gd name="connsiteY239" fmla="*/ 74398 h 2775052"/>
                  <a:gd name="connsiteX240" fmla="*/ 1119766 w 2689567"/>
                  <a:gd name="connsiteY240" fmla="*/ 84628 h 2775052"/>
                  <a:gd name="connsiteX241" fmla="*/ 1119766 w 2689567"/>
                  <a:gd name="connsiteY241" fmla="*/ 89278 h 2775052"/>
                  <a:gd name="connsiteX242" fmla="*/ 1118836 w 2689567"/>
                  <a:gd name="connsiteY242" fmla="*/ 92998 h 2775052"/>
                  <a:gd name="connsiteX243" fmla="*/ 1115116 w 2689567"/>
                  <a:gd name="connsiteY243" fmla="*/ 98578 h 2775052"/>
                  <a:gd name="connsiteX244" fmla="*/ 1106746 w 2689567"/>
                  <a:gd name="connsiteY244" fmla="*/ 106017 h 2775052"/>
                  <a:gd name="connsiteX245" fmla="*/ 1091866 w 2689567"/>
                  <a:gd name="connsiteY245" fmla="*/ 113457 h 2775052"/>
                  <a:gd name="connsiteX246" fmla="*/ 1074196 w 2689567"/>
                  <a:gd name="connsiteY246" fmla="*/ 117177 h 2775052"/>
                  <a:gd name="connsiteX247" fmla="*/ 1071407 w 2689567"/>
                  <a:gd name="connsiteY247" fmla="*/ 117177 h 2775052"/>
                  <a:gd name="connsiteX248" fmla="*/ 1062107 w 2689567"/>
                  <a:gd name="connsiteY248" fmla="*/ 116247 h 2775052"/>
                  <a:gd name="connsiteX249" fmla="*/ 1052808 w 2689567"/>
                  <a:gd name="connsiteY249" fmla="*/ 112527 h 2775052"/>
                  <a:gd name="connsiteX250" fmla="*/ 1049088 w 2689567"/>
                  <a:gd name="connsiteY250" fmla="*/ 111597 h 2775052"/>
                  <a:gd name="connsiteX251" fmla="*/ 1046297 w 2689567"/>
                  <a:gd name="connsiteY251" fmla="*/ 111597 h 2775052"/>
                  <a:gd name="connsiteX252" fmla="*/ 1037927 w 2689567"/>
                  <a:gd name="connsiteY252" fmla="*/ 117177 h 2775052"/>
                  <a:gd name="connsiteX253" fmla="*/ 1036068 w 2689567"/>
                  <a:gd name="connsiteY253" fmla="*/ 126477 h 2775052"/>
                  <a:gd name="connsiteX254" fmla="*/ 1041647 w 2689567"/>
                  <a:gd name="connsiteY254" fmla="*/ 133917 h 2775052"/>
                  <a:gd name="connsiteX255" fmla="*/ 1045367 w 2689567"/>
                  <a:gd name="connsiteY255" fmla="*/ 136707 h 2775052"/>
                  <a:gd name="connsiteX256" fmla="*/ 1044438 w 2689567"/>
                  <a:gd name="connsiteY256" fmla="*/ 140427 h 2775052"/>
                  <a:gd name="connsiteX257" fmla="*/ 1043508 w 2689567"/>
                  <a:gd name="connsiteY257" fmla="*/ 146006 h 2775052"/>
                  <a:gd name="connsiteX258" fmla="*/ 1043508 w 2689567"/>
                  <a:gd name="connsiteY258" fmla="*/ 146936 h 2775052"/>
                  <a:gd name="connsiteX259" fmla="*/ 1042577 w 2689567"/>
                  <a:gd name="connsiteY259" fmla="*/ 150656 h 2775052"/>
                  <a:gd name="connsiteX260" fmla="*/ 1041647 w 2689567"/>
                  <a:gd name="connsiteY260" fmla="*/ 154376 h 2775052"/>
                  <a:gd name="connsiteX261" fmla="*/ 1041647 w 2689567"/>
                  <a:gd name="connsiteY261" fmla="*/ 154376 h 2775052"/>
                  <a:gd name="connsiteX262" fmla="*/ 1028627 w 2689567"/>
                  <a:gd name="connsiteY262" fmla="*/ 206455 h 2775052"/>
                  <a:gd name="connsiteX263" fmla="*/ 1009098 w 2689567"/>
                  <a:gd name="connsiteY263" fmla="*/ 256674 h 2775052"/>
                  <a:gd name="connsiteX264" fmla="*/ 1008168 w 2689567"/>
                  <a:gd name="connsiteY264" fmla="*/ 257604 h 2775052"/>
                  <a:gd name="connsiteX265" fmla="*/ 1007239 w 2689567"/>
                  <a:gd name="connsiteY265" fmla="*/ 258534 h 2775052"/>
                  <a:gd name="connsiteX266" fmla="*/ 1008168 w 2689567"/>
                  <a:gd name="connsiteY266" fmla="*/ 257604 h 2775052"/>
                  <a:gd name="connsiteX267" fmla="*/ 997009 w 2689567"/>
                  <a:gd name="connsiteY267" fmla="*/ 278063 h 2775052"/>
                  <a:gd name="connsiteX268" fmla="*/ 987709 w 2689567"/>
                  <a:gd name="connsiteY268" fmla="*/ 294803 h 2775052"/>
                  <a:gd name="connsiteX269" fmla="*/ 972829 w 2689567"/>
                  <a:gd name="connsiteY269" fmla="*/ 313402 h 2775052"/>
                  <a:gd name="connsiteX270" fmla="*/ 950510 w 2689567"/>
                  <a:gd name="connsiteY270" fmla="*/ 336652 h 2775052"/>
                  <a:gd name="connsiteX271" fmla="*/ 924470 w 2689567"/>
                  <a:gd name="connsiteY271" fmla="*/ 358041 h 2775052"/>
                  <a:gd name="connsiteX272" fmla="*/ 902151 w 2689567"/>
                  <a:gd name="connsiteY272" fmla="*/ 370131 h 2775052"/>
                  <a:gd name="connsiteX273" fmla="*/ 890991 w 2689567"/>
                  <a:gd name="connsiteY273" fmla="*/ 372921 h 2775052"/>
                  <a:gd name="connsiteX274" fmla="*/ 890062 w 2689567"/>
                  <a:gd name="connsiteY274" fmla="*/ 372921 h 2775052"/>
                  <a:gd name="connsiteX275" fmla="*/ 885412 w 2689567"/>
                  <a:gd name="connsiteY275" fmla="*/ 372921 h 2775052"/>
                  <a:gd name="connsiteX276" fmla="*/ 881692 w 2689567"/>
                  <a:gd name="connsiteY276" fmla="*/ 371991 h 2775052"/>
                  <a:gd name="connsiteX277" fmla="*/ 877972 w 2689567"/>
                  <a:gd name="connsiteY277" fmla="*/ 369201 h 2775052"/>
                  <a:gd name="connsiteX278" fmla="*/ 874251 w 2689567"/>
                  <a:gd name="connsiteY278" fmla="*/ 364551 h 2775052"/>
                  <a:gd name="connsiteX279" fmla="*/ 869601 w 2689567"/>
                  <a:gd name="connsiteY279" fmla="*/ 355251 h 2775052"/>
                  <a:gd name="connsiteX280" fmla="*/ 865881 w 2689567"/>
                  <a:gd name="connsiteY280" fmla="*/ 340372 h 2775052"/>
                  <a:gd name="connsiteX281" fmla="*/ 859372 w 2689567"/>
                  <a:gd name="connsiteY281" fmla="*/ 330142 h 2775052"/>
                  <a:gd name="connsiteX282" fmla="*/ 856582 w 2689567"/>
                  <a:gd name="connsiteY282" fmla="*/ 329212 h 2775052"/>
                  <a:gd name="connsiteX283" fmla="*/ 847282 w 2689567"/>
                  <a:gd name="connsiteY283" fmla="*/ 335722 h 2775052"/>
                  <a:gd name="connsiteX284" fmla="*/ 816593 w 2689567"/>
                  <a:gd name="connsiteY284" fmla="*/ 412910 h 2775052"/>
                  <a:gd name="connsiteX285" fmla="*/ 758934 w 2689567"/>
                  <a:gd name="connsiteY285" fmla="*/ 502188 h 2775052"/>
                  <a:gd name="connsiteX286" fmla="*/ 695696 w 2689567"/>
                  <a:gd name="connsiteY286" fmla="*/ 558916 h 2775052"/>
                  <a:gd name="connsiteX287" fmla="*/ 698485 w 2689567"/>
                  <a:gd name="connsiteY287" fmla="*/ 557056 h 2775052"/>
                  <a:gd name="connsiteX288" fmla="*/ 651057 w 2689567"/>
                  <a:gd name="connsiteY288" fmla="*/ 582166 h 2775052"/>
                  <a:gd name="connsiteX289" fmla="*/ 632457 w 2689567"/>
                  <a:gd name="connsiteY289" fmla="*/ 586816 h 2775052"/>
                  <a:gd name="connsiteX290" fmla="*/ 630598 w 2689567"/>
                  <a:gd name="connsiteY290" fmla="*/ 586816 h 2775052"/>
                  <a:gd name="connsiteX291" fmla="*/ 623158 w 2689567"/>
                  <a:gd name="connsiteY291" fmla="*/ 585886 h 2775052"/>
                  <a:gd name="connsiteX292" fmla="*/ 616648 w 2689567"/>
                  <a:gd name="connsiteY292" fmla="*/ 584026 h 2775052"/>
                  <a:gd name="connsiteX293" fmla="*/ 611068 w 2689567"/>
                  <a:gd name="connsiteY293" fmla="*/ 580306 h 2775052"/>
                  <a:gd name="connsiteX294" fmla="*/ 605488 w 2689567"/>
                  <a:gd name="connsiteY294" fmla="*/ 573796 h 2775052"/>
                  <a:gd name="connsiteX295" fmla="*/ 598049 w 2689567"/>
                  <a:gd name="connsiteY295" fmla="*/ 558916 h 2775052"/>
                  <a:gd name="connsiteX296" fmla="*/ 591539 w 2689567"/>
                  <a:gd name="connsiteY296" fmla="*/ 525437 h 2775052"/>
                  <a:gd name="connsiteX297" fmla="*/ 591539 w 2689567"/>
                  <a:gd name="connsiteY297" fmla="*/ 517067 h 2775052"/>
                  <a:gd name="connsiteX298" fmla="*/ 588749 w 2689567"/>
                  <a:gd name="connsiteY298" fmla="*/ 507768 h 2775052"/>
                  <a:gd name="connsiteX299" fmla="*/ 580379 w 2689567"/>
                  <a:gd name="connsiteY299" fmla="*/ 504048 h 2775052"/>
                  <a:gd name="connsiteX300" fmla="*/ 579449 w 2689567"/>
                  <a:gd name="connsiteY300" fmla="*/ 504048 h 2775052"/>
                  <a:gd name="connsiteX301" fmla="*/ 568289 w 2689567"/>
                  <a:gd name="connsiteY301" fmla="*/ 512418 h 2775052"/>
                  <a:gd name="connsiteX302" fmla="*/ 563639 w 2689567"/>
                  <a:gd name="connsiteY302" fmla="*/ 514277 h 2775052"/>
                  <a:gd name="connsiteX303" fmla="*/ 555269 w 2689567"/>
                  <a:gd name="connsiteY303" fmla="*/ 516137 h 2775052"/>
                  <a:gd name="connsiteX304" fmla="*/ 553409 w 2689567"/>
                  <a:gd name="connsiteY304" fmla="*/ 516137 h 2775052"/>
                  <a:gd name="connsiteX305" fmla="*/ 546900 w 2689567"/>
                  <a:gd name="connsiteY305" fmla="*/ 515207 h 2775052"/>
                  <a:gd name="connsiteX306" fmla="*/ 538530 w 2689567"/>
                  <a:gd name="connsiteY306" fmla="*/ 512418 h 2775052"/>
                  <a:gd name="connsiteX307" fmla="*/ 528300 w 2689567"/>
                  <a:gd name="connsiteY307" fmla="*/ 505908 h 2775052"/>
                  <a:gd name="connsiteX308" fmla="*/ 526440 w 2689567"/>
                  <a:gd name="connsiteY308" fmla="*/ 504978 h 2775052"/>
                  <a:gd name="connsiteX309" fmla="*/ 522720 w 2689567"/>
                  <a:gd name="connsiteY309" fmla="*/ 503118 h 2775052"/>
                  <a:gd name="connsiteX310" fmla="*/ 519930 w 2689567"/>
                  <a:gd name="connsiteY310" fmla="*/ 503118 h 2775052"/>
                  <a:gd name="connsiteX311" fmla="*/ 516210 w 2689567"/>
                  <a:gd name="connsiteY311" fmla="*/ 504048 h 2775052"/>
                  <a:gd name="connsiteX312" fmla="*/ 511560 w 2689567"/>
                  <a:gd name="connsiteY312" fmla="*/ 512418 h 2775052"/>
                  <a:gd name="connsiteX313" fmla="*/ 510631 w 2689567"/>
                  <a:gd name="connsiteY313" fmla="*/ 512418 h 2775052"/>
                  <a:gd name="connsiteX314" fmla="*/ 509701 w 2689567"/>
                  <a:gd name="connsiteY314" fmla="*/ 512418 h 2775052"/>
                  <a:gd name="connsiteX315" fmla="*/ 504121 w 2689567"/>
                  <a:gd name="connsiteY315" fmla="*/ 516137 h 2775052"/>
                  <a:gd name="connsiteX316" fmla="*/ 503191 w 2689567"/>
                  <a:gd name="connsiteY316" fmla="*/ 522647 h 2775052"/>
                  <a:gd name="connsiteX317" fmla="*/ 502261 w 2689567"/>
                  <a:gd name="connsiteY317" fmla="*/ 533807 h 2775052"/>
                  <a:gd name="connsiteX318" fmla="*/ 490171 w 2689567"/>
                  <a:gd name="connsiteY318" fmla="*/ 567286 h 2775052"/>
                  <a:gd name="connsiteX319" fmla="*/ 483661 w 2689567"/>
                  <a:gd name="connsiteY319" fmla="*/ 579376 h 2775052"/>
                  <a:gd name="connsiteX320" fmla="*/ 477152 w 2689567"/>
                  <a:gd name="connsiteY320" fmla="*/ 589606 h 2775052"/>
                  <a:gd name="connsiteX321" fmla="*/ 477152 w 2689567"/>
                  <a:gd name="connsiteY321" fmla="*/ 590536 h 2775052"/>
                  <a:gd name="connsiteX322" fmla="*/ 475292 w 2689567"/>
                  <a:gd name="connsiteY322" fmla="*/ 593325 h 2775052"/>
                  <a:gd name="connsiteX323" fmla="*/ 457622 w 2689567"/>
                  <a:gd name="connsiteY323" fmla="*/ 617505 h 2775052"/>
                  <a:gd name="connsiteX324" fmla="*/ 436232 w 2689567"/>
                  <a:gd name="connsiteY324" fmla="*/ 637034 h 2775052"/>
                  <a:gd name="connsiteX325" fmla="*/ 427862 w 2689567"/>
                  <a:gd name="connsiteY325" fmla="*/ 641684 h 2775052"/>
                  <a:gd name="connsiteX326" fmla="*/ 423212 w 2689567"/>
                  <a:gd name="connsiteY326" fmla="*/ 642614 h 2775052"/>
                  <a:gd name="connsiteX327" fmla="*/ 420423 w 2689567"/>
                  <a:gd name="connsiteY327" fmla="*/ 642614 h 2775052"/>
                  <a:gd name="connsiteX328" fmla="*/ 417633 w 2689567"/>
                  <a:gd name="connsiteY328" fmla="*/ 641684 h 2775052"/>
                  <a:gd name="connsiteX329" fmla="*/ 410193 w 2689567"/>
                  <a:gd name="connsiteY329" fmla="*/ 637034 h 2775052"/>
                  <a:gd name="connsiteX330" fmla="*/ 403683 w 2689567"/>
                  <a:gd name="connsiteY330" fmla="*/ 629595 h 2775052"/>
                  <a:gd name="connsiteX331" fmla="*/ 397173 w 2689567"/>
                  <a:gd name="connsiteY331" fmla="*/ 624015 h 2775052"/>
                  <a:gd name="connsiteX332" fmla="*/ 393454 w 2689567"/>
                  <a:gd name="connsiteY332" fmla="*/ 623085 h 2775052"/>
                  <a:gd name="connsiteX333" fmla="*/ 387873 w 2689567"/>
                  <a:gd name="connsiteY333" fmla="*/ 624015 h 2775052"/>
                  <a:gd name="connsiteX334" fmla="*/ 383224 w 2689567"/>
                  <a:gd name="connsiteY334" fmla="*/ 625875 h 2775052"/>
                  <a:gd name="connsiteX335" fmla="*/ 380434 w 2689567"/>
                  <a:gd name="connsiteY335" fmla="*/ 631454 h 2775052"/>
                  <a:gd name="connsiteX336" fmla="*/ 360904 w 2689567"/>
                  <a:gd name="connsiteY336" fmla="*/ 685393 h 2775052"/>
                  <a:gd name="connsiteX337" fmla="*/ 360904 w 2689567"/>
                  <a:gd name="connsiteY337" fmla="*/ 686323 h 2775052"/>
                  <a:gd name="connsiteX338" fmla="*/ 361834 w 2689567"/>
                  <a:gd name="connsiteY338" fmla="*/ 686323 h 2775052"/>
                  <a:gd name="connsiteX339" fmla="*/ 296736 w 2689567"/>
                  <a:gd name="connsiteY339" fmla="*/ 783971 h 2775052"/>
                  <a:gd name="connsiteX340" fmla="*/ 213968 w 2689567"/>
                  <a:gd name="connsiteY340" fmla="*/ 860229 h 2775052"/>
                  <a:gd name="connsiteX341" fmla="*/ 155379 w 2689567"/>
                  <a:gd name="connsiteY341" fmla="*/ 890918 h 2775052"/>
                  <a:gd name="connsiteX342" fmla="*/ 117250 w 2689567"/>
                  <a:gd name="connsiteY342" fmla="*/ 899288 h 2775052"/>
                  <a:gd name="connsiteX343" fmla="*/ 107951 w 2689567"/>
                  <a:gd name="connsiteY343" fmla="*/ 899288 h 2775052"/>
                  <a:gd name="connsiteX344" fmla="*/ 91211 w 2689567"/>
                  <a:gd name="connsiteY344" fmla="*/ 898358 h 2775052"/>
                  <a:gd name="connsiteX345" fmla="*/ 77261 w 2689567"/>
                  <a:gd name="connsiteY345" fmla="*/ 893708 h 2775052"/>
                  <a:gd name="connsiteX346" fmla="*/ 63312 w 2689567"/>
                  <a:gd name="connsiteY346" fmla="*/ 885338 h 2775052"/>
                  <a:gd name="connsiteX347" fmla="*/ 58662 w 2689567"/>
                  <a:gd name="connsiteY347" fmla="*/ 881618 h 2775052"/>
                  <a:gd name="connsiteX348" fmla="*/ 48432 w 2689567"/>
                  <a:gd name="connsiteY348" fmla="*/ 874179 h 2775052"/>
                  <a:gd name="connsiteX349" fmla="*/ 47502 w 2689567"/>
                  <a:gd name="connsiteY349" fmla="*/ 873249 h 2775052"/>
                  <a:gd name="connsiteX350" fmla="*/ 46572 w 2689567"/>
                  <a:gd name="connsiteY350" fmla="*/ 872319 h 2775052"/>
                  <a:gd name="connsiteX351" fmla="*/ 40062 w 2689567"/>
                  <a:gd name="connsiteY351" fmla="*/ 869529 h 2775052"/>
                  <a:gd name="connsiteX352" fmla="*/ 34482 w 2689567"/>
                  <a:gd name="connsiteY352" fmla="*/ 871389 h 2775052"/>
                  <a:gd name="connsiteX353" fmla="*/ 33552 w 2689567"/>
                  <a:gd name="connsiteY353" fmla="*/ 872319 h 2775052"/>
                  <a:gd name="connsiteX354" fmla="*/ 33552 w 2689567"/>
                  <a:gd name="connsiteY354" fmla="*/ 872319 h 2775052"/>
                  <a:gd name="connsiteX355" fmla="*/ 25182 w 2689567"/>
                  <a:gd name="connsiteY355" fmla="*/ 876968 h 2775052"/>
                  <a:gd name="connsiteX356" fmla="*/ 19603 w 2689567"/>
                  <a:gd name="connsiteY356" fmla="*/ 886268 h 2775052"/>
                  <a:gd name="connsiteX357" fmla="*/ 2863 w 2689567"/>
                  <a:gd name="connsiteY357" fmla="*/ 919747 h 2775052"/>
                  <a:gd name="connsiteX358" fmla="*/ 9373 w 2689567"/>
                  <a:gd name="connsiteY358" fmla="*/ 969036 h 2775052"/>
                  <a:gd name="connsiteX359" fmla="*/ 11233 w 2689567"/>
                  <a:gd name="connsiteY359" fmla="*/ 971826 h 2775052"/>
                  <a:gd name="connsiteX360" fmla="*/ 14953 w 2689567"/>
                  <a:gd name="connsiteY360" fmla="*/ 980196 h 2775052"/>
                  <a:gd name="connsiteX361" fmla="*/ 26113 w 2689567"/>
                  <a:gd name="connsiteY361" fmla="*/ 984846 h 2775052"/>
                  <a:gd name="connsiteX362" fmla="*/ 36342 w 2689567"/>
                  <a:gd name="connsiteY362" fmla="*/ 981126 h 2775052"/>
                  <a:gd name="connsiteX363" fmla="*/ 40062 w 2689567"/>
                  <a:gd name="connsiteY363" fmla="*/ 978336 h 2775052"/>
                  <a:gd name="connsiteX364" fmla="*/ 54012 w 2689567"/>
                  <a:gd name="connsiteY364" fmla="*/ 966246 h 2775052"/>
                  <a:gd name="connsiteX365" fmla="*/ 59592 w 2689567"/>
                  <a:gd name="connsiteY365" fmla="*/ 963456 h 2775052"/>
                  <a:gd name="connsiteX366" fmla="*/ 67962 w 2689567"/>
                  <a:gd name="connsiteY366" fmla="*/ 961596 h 2775052"/>
                  <a:gd name="connsiteX367" fmla="*/ 80051 w 2689567"/>
                  <a:gd name="connsiteY367" fmla="*/ 961596 h 2775052"/>
                  <a:gd name="connsiteX368" fmla="*/ 105161 w 2689567"/>
                  <a:gd name="connsiteY368" fmla="*/ 962526 h 2775052"/>
                  <a:gd name="connsiteX369" fmla="*/ 106090 w 2689567"/>
                  <a:gd name="connsiteY369" fmla="*/ 962526 h 2775052"/>
                  <a:gd name="connsiteX370" fmla="*/ 108880 w 2689567"/>
                  <a:gd name="connsiteY370" fmla="*/ 962526 h 2775052"/>
                  <a:gd name="connsiteX371" fmla="*/ 120040 w 2689567"/>
                  <a:gd name="connsiteY371" fmla="*/ 962526 h 2775052"/>
                  <a:gd name="connsiteX372" fmla="*/ 149800 w 2689567"/>
                  <a:gd name="connsiteY372" fmla="*/ 959737 h 2775052"/>
                  <a:gd name="connsiteX373" fmla="*/ 198158 w 2689567"/>
                  <a:gd name="connsiteY373" fmla="*/ 937417 h 2775052"/>
                  <a:gd name="connsiteX374" fmla="*/ 243727 w 2689567"/>
                  <a:gd name="connsiteY374" fmla="*/ 903938 h 2775052"/>
                  <a:gd name="connsiteX375" fmla="*/ 315335 w 2689567"/>
                  <a:gd name="connsiteY375" fmla="*/ 827680 h 2775052"/>
                  <a:gd name="connsiteX376" fmla="*/ 347885 w 2689567"/>
                  <a:gd name="connsiteY376" fmla="*/ 786761 h 2775052"/>
                  <a:gd name="connsiteX377" fmla="*/ 355324 w 2689567"/>
                  <a:gd name="connsiteY377" fmla="*/ 777461 h 2775052"/>
                  <a:gd name="connsiteX378" fmla="*/ 357184 w 2689567"/>
                  <a:gd name="connsiteY378" fmla="*/ 775601 h 2775052"/>
                  <a:gd name="connsiteX379" fmla="*/ 380434 w 2689567"/>
                  <a:gd name="connsiteY379" fmla="*/ 745842 h 2775052"/>
                  <a:gd name="connsiteX380" fmla="*/ 386944 w 2689567"/>
                  <a:gd name="connsiteY380" fmla="*/ 739332 h 2775052"/>
                  <a:gd name="connsiteX381" fmla="*/ 390663 w 2689567"/>
                  <a:gd name="connsiteY381" fmla="*/ 739332 h 2775052"/>
                  <a:gd name="connsiteX382" fmla="*/ 394383 w 2689567"/>
                  <a:gd name="connsiteY382" fmla="*/ 739332 h 2775052"/>
                  <a:gd name="connsiteX383" fmla="*/ 397173 w 2689567"/>
                  <a:gd name="connsiteY383" fmla="*/ 739332 h 2775052"/>
                  <a:gd name="connsiteX384" fmla="*/ 427862 w 2689567"/>
                  <a:gd name="connsiteY384" fmla="*/ 731892 h 2775052"/>
                  <a:gd name="connsiteX385" fmla="*/ 479011 w 2689567"/>
                  <a:gd name="connsiteY385" fmla="*/ 696553 h 2775052"/>
                  <a:gd name="connsiteX386" fmla="*/ 511560 w 2689567"/>
                  <a:gd name="connsiteY386" fmla="*/ 647264 h 2775052"/>
                  <a:gd name="connsiteX387" fmla="*/ 515280 w 2689567"/>
                  <a:gd name="connsiteY387" fmla="*/ 640754 h 2775052"/>
                  <a:gd name="connsiteX388" fmla="*/ 515280 w 2689567"/>
                  <a:gd name="connsiteY388" fmla="*/ 639824 h 2775052"/>
                  <a:gd name="connsiteX389" fmla="*/ 532950 w 2689567"/>
                  <a:gd name="connsiteY389" fmla="*/ 608205 h 2775052"/>
                  <a:gd name="connsiteX390" fmla="*/ 533880 w 2689567"/>
                  <a:gd name="connsiteY390" fmla="*/ 610995 h 2775052"/>
                  <a:gd name="connsiteX391" fmla="*/ 545970 w 2689567"/>
                  <a:gd name="connsiteY391" fmla="*/ 629595 h 2775052"/>
                  <a:gd name="connsiteX392" fmla="*/ 577589 w 2689567"/>
                  <a:gd name="connsiteY392" fmla="*/ 651914 h 2775052"/>
                  <a:gd name="connsiteX393" fmla="*/ 608278 w 2689567"/>
                  <a:gd name="connsiteY393" fmla="*/ 657494 h 2775052"/>
                  <a:gd name="connsiteX394" fmla="*/ 618508 w 2689567"/>
                  <a:gd name="connsiteY394" fmla="*/ 657494 h 2775052"/>
                  <a:gd name="connsiteX395" fmla="*/ 665936 w 2689567"/>
                  <a:gd name="connsiteY395" fmla="*/ 644474 h 2775052"/>
                  <a:gd name="connsiteX396" fmla="*/ 716155 w 2689567"/>
                  <a:gd name="connsiteY396" fmla="*/ 616575 h 2775052"/>
                  <a:gd name="connsiteX397" fmla="*/ 762654 w 2689567"/>
                  <a:gd name="connsiteY397" fmla="*/ 580306 h 2775052"/>
                  <a:gd name="connsiteX398" fmla="*/ 782183 w 2689567"/>
                  <a:gd name="connsiteY398" fmla="*/ 561706 h 2775052"/>
                  <a:gd name="connsiteX399" fmla="*/ 802644 w 2689567"/>
                  <a:gd name="connsiteY399" fmla="*/ 540317 h 2775052"/>
                  <a:gd name="connsiteX400" fmla="*/ 833332 w 2689567"/>
                  <a:gd name="connsiteY400" fmla="*/ 493818 h 2775052"/>
                  <a:gd name="connsiteX401" fmla="*/ 837052 w 2689567"/>
                  <a:gd name="connsiteY401" fmla="*/ 487308 h 2775052"/>
                  <a:gd name="connsiteX402" fmla="*/ 838913 w 2689567"/>
                  <a:gd name="connsiteY402" fmla="*/ 483588 h 2775052"/>
                  <a:gd name="connsiteX403" fmla="*/ 864022 w 2689567"/>
                  <a:gd name="connsiteY403" fmla="*/ 442669 h 2775052"/>
                  <a:gd name="connsiteX404" fmla="*/ 878901 w 2689567"/>
                  <a:gd name="connsiteY404" fmla="*/ 447319 h 2775052"/>
                  <a:gd name="connsiteX405" fmla="*/ 880762 w 2689567"/>
                  <a:gd name="connsiteY405" fmla="*/ 447319 h 2775052"/>
                  <a:gd name="connsiteX406" fmla="*/ 908661 w 2689567"/>
                  <a:gd name="connsiteY406" fmla="*/ 439879 h 2775052"/>
                  <a:gd name="connsiteX407" fmla="*/ 938420 w 2689567"/>
                  <a:gd name="connsiteY407" fmla="*/ 420350 h 2775052"/>
                  <a:gd name="connsiteX408" fmla="*/ 965390 w 2689567"/>
                  <a:gd name="connsiteY408" fmla="*/ 396170 h 2775052"/>
                  <a:gd name="connsiteX409" fmla="*/ 1007239 w 2689567"/>
                  <a:gd name="connsiteY409" fmla="*/ 349671 h 2775052"/>
                  <a:gd name="connsiteX410" fmla="*/ 1063037 w 2689567"/>
                  <a:gd name="connsiteY410" fmla="*/ 254814 h 2775052"/>
                  <a:gd name="connsiteX411" fmla="*/ 1084426 w 2689567"/>
                  <a:gd name="connsiteY411" fmla="*/ 191575 h 2775052"/>
                  <a:gd name="connsiteX412" fmla="*/ 1090007 w 2689567"/>
                  <a:gd name="connsiteY412" fmla="*/ 194365 h 2775052"/>
                  <a:gd name="connsiteX413" fmla="*/ 1096516 w 2689567"/>
                  <a:gd name="connsiteY413" fmla="*/ 195295 h 2775052"/>
                  <a:gd name="connsiteX414" fmla="*/ 1107675 w 2689567"/>
                  <a:gd name="connsiteY414" fmla="*/ 192505 h 2775052"/>
                  <a:gd name="connsiteX415" fmla="*/ 1123486 w 2689567"/>
                  <a:gd name="connsiteY415" fmla="*/ 174836 h 2775052"/>
                  <a:gd name="connsiteX416" fmla="*/ 1129995 w 2689567"/>
                  <a:gd name="connsiteY416" fmla="*/ 165536 h 2775052"/>
                  <a:gd name="connsiteX417" fmla="*/ 1134645 w 2689567"/>
                  <a:gd name="connsiteY417" fmla="*/ 161816 h 2775052"/>
                  <a:gd name="connsiteX418" fmla="*/ 1143015 w 2689567"/>
                  <a:gd name="connsiteY418" fmla="*/ 157166 h 2775052"/>
                  <a:gd name="connsiteX419" fmla="*/ 1143945 w 2689567"/>
                  <a:gd name="connsiteY419" fmla="*/ 157166 h 2775052"/>
                  <a:gd name="connsiteX420" fmla="*/ 1145805 w 2689567"/>
                  <a:gd name="connsiteY420" fmla="*/ 157166 h 2775052"/>
                  <a:gd name="connsiteX421" fmla="*/ 1156965 w 2689567"/>
                  <a:gd name="connsiteY421" fmla="*/ 159026 h 2775052"/>
                  <a:gd name="connsiteX422" fmla="*/ 1159755 w 2689567"/>
                  <a:gd name="connsiteY422" fmla="*/ 159026 h 2775052"/>
                  <a:gd name="connsiteX423" fmla="*/ 1179284 w 2689567"/>
                  <a:gd name="connsiteY423" fmla="*/ 156236 h 2775052"/>
                  <a:gd name="connsiteX424" fmla="*/ 1222063 w 2689567"/>
                  <a:gd name="connsiteY424" fmla="*/ 138567 h 2775052"/>
                  <a:gd name="connsiteX425" fmla="*/ 1238803 w 2689567"/>
                  <a:gd name="connsiteY425" fmla="*/ 124617 h 2775052"/>
                  <a:gd name="connsiteX426" fmla="*/ 1246242 w 2689567"/>
                  <a:gd name="connsiteY426" fmla="*/ 116247 h 2775052"/>
                  <a:gd name="connsiteX427" fmla="*/ 1249962 w 2689567"/>
                  <a:gd name="connsiteY427" fmla="*/ 108807 h 2775052"/>
                  <a:gd name="connsiteX428" fmla="*/ 1254612 w 2689567"/>
                  <a:gd name="connsiteY428" fmla="*/ 92998 h 2775052"/>
                  <a:gd name="connsiteX429" fmla="*/ 1255542 w 2689567"/>
                  <a:gd name="connsiteY429" fmla="*/ 90208 h 2775052"/>
                  <a:gd name="connsiteX430" fmla="*/ 1261122 w 2689567"/>
                  <a:gd name="connsiteY430" fmla="*/ 72538 h 2775052"/>
                  <a:gd name="connsiteX431" fmla="*/ 1263912 w 2689567"/>
                  <a:gd name="connsiteY431" fmla="*/ 67888 h 2775052"/>
                  <a:gd name="connsiteX432" fmla="*/ 1265772 w 2689567"/>
                  <a:gd name="connsiteY432" fmla="*/ 66028 h 2775052"/>
                  <a:gd name="connsiteX433" fmla="*/ 1273212 w 2689567"/>
                  <a:gd name="connsiteY433" fmla="*/ 62308 h 2775052"/>
                  <a:gd name="connsiteX434" fmla="*/ 1288091 w 2689567"/>
                  <a:gd name="connsiteY434" fmla="*/ 59518 h 2775052"/>
                  <a:gd name="connsiteX435" fmla="*/ 1303902 w 2689567"/>
                  <a:gd name="connsiteY435" fmla="*/ 59518 h 2775052"/>
                  <a:gd name="connsiteX436" fmla="*/ 1329010 w 2689567"/>
                  <a:gd name="connsiteY436" fmla="*/ 58589 h 2775052"/>
                  <a:gd name="connsiteX437" fmla="*/ 1351330 w 2689567"/>
                  <a:gd name="connsiteY437" fmla="*/ 53009 h 2775052"/>
                  <a:gd name="connsiteX438" fmla="*/ 1370859 w 2689567"/>
                  <a:gd name="connsiteY438" fmla="*/ 39989 h 2775052"/>
                  <a:gd name="connsiteX439" fmla="*/ 1369930 w 2689567"/>
                  <a:gd name="connsiteY439" fmla="*/ 29759 h 2775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</a:cxnLst>
                <a:rect l="l" t="t" r="r" b="b"/>
                <a:pathLst>
                  <a:path w="2689567" h="2775052">
                    <a:moveTo>
                      <a:pt x="1628463" y="358041"/>
                    </a:moveTo>
                    <a:cubicBezTo>
                      <a:pt x="1632183" y="362691"/>
                      <a:pt x="1637762" y="364551"/>
                      <a:pt x="1643343" y="365481"/>
                    </a:cubicBezTo>
                    <a:cubicBezTo>
                      <a:pt x="1654502" y="366411"/>
                      <a:pt x="1666593" y="357111"/>
                      <a:pt x="1666593" y="345022"/>
                    </a:cubicBezTo>
                    <a:cubicBezTo>
                      <a:pt x="1666593" y="342232"/>
                      <a:pt x="1666593" y="340372"/>
                      <a:pt x="1667522" y="338512"/>
                    </a:cubicBezTo>
                    <a:cubicBezTo>
                      <a:pt x="1668452" y="334792"/>
                      <a:pt x="1670312" y="331072"/>
                      <a:pt x="1671242" y="326422"/>
                    </a:cubicBezTo>
                    <a:cubicBezTo>
                      <a:pt x="1674032" y="321772"/>
                      <a:pt x="1676822" y="317122"/>
                      <a:pt x="1680542" y="312472"/>
                    </a:cubicBezTo>
                    <a:cubicBezTo>
                      <a:pt x="1685192" y="306892"/>
                      <a:pt x="1690772" y="302243"/>
                      <a:pt x="1696351" y="297593"/>
                    </a:cubicBezTo>
                    <a:cubicBezTo>
                      <a:pt x="1704721" y="290153"/>
                      <a:pt x="1706581" y="277133"/>
                      <a:pt x="1701931" y="267833"/>
                    </a:cubicBezTo>
                    <a:cubicBezTo>
                      <a:pt x="1699142" y="262254"/>
                      <a:pt x="1693561" y="257604"/>
                      <a:pt x="1687981" y="255744"/>
                    </a:cubicBezTo>
                    <a:cubicBezTo>
                      <a:pt x="1685192" y="254814"/>
                      <a:pt x="1682402" y="254814"/>
                      <a:pt x="1679611" y="254814"/>
                    </a:cubicBezTo>
                    <a:cubicBezTo>
                      <a:pt x="1675892" y="254814"/>
                      <a:pt x="1672172" y="255744"/>
                      <a:pt x="1668452" y="257604"/>
                    </a:cubicBezTo>
                    <a:cubicBezTo>
                      <a:pt x="1661943" y="262254"/>
                      <a:pt x="1655432" y="266903"/>
                      <a:pt x="1649853" y="272483"/>
                    </a:cubicBezTo>
                    <a:cubicBezTo>
                      <a:pt x="1643343" y="278993"/>
                      <a:pt x="1638693" y="286433"/>
                      <a:pt x="1634043" y="294803"/>
                    </a:cubicBezTo>
                    <a:cubicBezTo>
                      <a:pt x="1630323" y="301313"/>
                      <a:pt x="1627533" y="308753"/>
                      <a:pt x="1625673" y="316192"/>
                    </a:cubicBezTo>
                    <a:cubicBezTo>
                      <a:pt x="1623813" y="325492"/>
                      <a:pt x="1622883" y="333862"/>
                      <a:pt x="1622883" y="343162"/>
                    </a:cubicBezTo>
                    <a:cubicBezTo>
                      <a:pt x="1622883" y="347811"/>
                      <a:pt x="1624744" y="353391"/>
                      <a:pt x="1628463" y="358041"/>
                    </a:cubicBezTo>
                    <a:close/>
                    <a:moveTo>
                      <a:pt x="159099" y="1287088"/>
                    </a:moveTo>
                    <a:cubicBezTo>
                      <a:pt x="156309" y="1284299"/>
                      <a:pt x="153519" y="1282439"/>
                      <a:pt x="150729" y="1280579"/>
                    </a:cubicBezTo>
                    <a:cubicBezTo>
                      <a:pt x="147010" y="1278719"/>
                      <a:pt x="144219" y="1277789"/>
                      <a:pt x="140500" y="1276859"/>
                    </a:cubicBezTo>
                    <a:cubicBezTo>
                      <a:pt x="136780" y="1275929"/>
                      <a:pt x="133990" y="1274999"/>
                      <a:pt x="130270" y="1274999"/>
                    </a:cubicBezTo>
                    <a:cubicBezTo>
                      <a:pt x="128410" y="1274999"/>
                      <a:pt x="126550" y="1274999"/>
                      <a:pt x="124690" y="1274999"/>
                    </a:cubicBezTo>
                    <a:cubicBezTo>
                      <a:pt x="120970" y="1274999"/>
                      <a:pt x="116320" y="1275929"/>
                      <a:pt x="112600" y="1275929"/>
                    </a:cubicBezTo>
                    <a:cubicBezTo>
                      <a:pt x="106090" y="1276859"/>
                      <a:pt x="100511" y="1279649"/>
                      <a:pt x="94001" y="1281509"/>
                    </a:cubicBezTo>
                    <a:cubicBezTo>
                      <a:pt x="83771" y="1285229"/>
                      <a:pt x="75401" y="1292668"/>
                      <a:pt x="68891" y="1301038"/>
                    </a:cubicBezTo>
                    <a:cubicBezTo>
                      <a:pt x="62381" y="1309408"/>
                      <a:pt x="57732" y="1319638"/>
                      <a:pt x="54942" y="1329867"/>
                    </a:cubicBezTo>
                    <a:cubicBezTo>
                      <a:pt x="54012" y="1334517"/>
                      <a:pt x="54012" y="1338237"/>
                      <a:pt x="55871" y="1341957"/>
                    </a:cubicBezTo>
                    <a:cubicBezTo>
                      <a:pt x="57732" y="1345677"/>
                      <a:pt x="61452" y="1348467"/>
                      <a:pt x="65171" y="1349397"/>
                    </a:cubicBezTo>
                    <a:cubicBezTo>
                      <a:pt x="72612" y="1352187"/>
                      <a:pt x="82841" y="1347537"/>
                      <a:pt x="85631" y="1339167"/>
                    </a:cubicBezTo>
                    <a:cubicBezTo>
                      <a:pt x="86561" y="1337307"/>
                      <a:pt x="86561" y="1334517"/>
                      <a:pt x="87491" y="1332657"/>
                    </a:cubicBezTo>
                    <a:cubicBezTo>
                      <a:pt x="88421" y="1330797"/>
                      <a:pt x="89351" y="1329867"/>
                      <a:pt x="90281" y="1328007"/>
                    </a:cubicBezTo>
                    <a:cubicBezTo>
                      <a:pt x="92141" y="1326148"/>
                      <a:pt x="93071" y="1325218"/>
                      <a:pt x="94931" y="1323357"/>
                    </a:cubicBezTo>
                    <a:cubicBezTo>
                      <a:pt x="97720" y="1321498"/>
                      <a:pt x="100511" y="1320568"/>
                      <a:pt x="103301" y="1318708"/>
                    </a:cubicBezTo>
                    <a:cubicBezTo>
                      <a:pt x="105161" y="1317778"/>
                      <a:pt x="107951" y="1317778"/>
                      <a:pt x="110740" y="1316848"/>
                    </a:cubicBezTo>
                    <a:cubicBezTo>
                      <a:pt x="113530" y="1316848"/>
                      <a:pt x="116320" y="1316848"/>
                      <a:pt x="119110" y="1317778"/>
                    </a:cubicBezTo>
                    <a:cubicBezTo>
                      <a:pt x="127480" y="1319638"/>
                      <a:pt x="135850" y="1323357"/>
                      <a:pt x="145150" y="1324288"/>
                    </a:cubicBezTo>
                    <a:cubicBezTo>
                      <a:pt x="152589" y="1325218"/>
                      <a:pt x="160029" y="1320568"/>
                      <a:pt x="163749" y="1314988"/>
                    </a:cubicBezTo>
                    <a:cubicBezTo>
                      <a:pt x="167469" y="1309408"/>
                      <a:pt x="168399" y="1300108"/>
                      <a:pt x="164679" y="1293598"/>
                    </a:cubicBezTo>
                    <a:cubicBezTo>
                      <a:pt x="163749" y="1291738"/>
                      <a:pt x="161889" y="1288949"/>
                      <a:pt x="159099" y="1287088"/>
                    </a:cubicBezTo>
                    <a:close/>
                    <a:moveTo>
                      <a:pt x="2683987" y="1849725"/>
                    </a:moveTo>
                    <a:lnTo>
                      <a:pt x="2680268" y="1846005"/>
                    </a:lnTo>
                    <a:cubicBezTo>
                      <a:pt x="2675618" y="1841355"/>
                      <a:pt x="2671898" y="1837635"/>
                      <a:pt x="2669107" y="1833915"/>
                    </a:cubicBezTo>
                    <a:cubicBezTo>
                      <a:pt x="2666318" y="1830195"/>
                      <a:pt x="2661668" y="1828335"/>
                      <a:pt x="2657018" y="1828335"/>
                    </a:cubicBezTo>
                    <a:cubicBezTo>
                      <a:pt x="2653298" y="1828335"/>
                      <a:pt x="2649578" y="1829265"/>
                      <a:pt x="2646788" y="1832055"/>
                    </a:cubicBezTo>
                    <a:cubicBezTo>
                      <a:pt x="2642138" y="1835775"/>
                      <a:pt x="2640278" y="1842285"/>
                      <a:pt x="2642138" y="1848795"/>
                    </a:cubicBezTo>
                    <a:cubicBezTo>
                      <a:pt x="2640278" y="1848795"/>
                      <a:pt x="2639348" y="1849725"/>
                      <a:pt x="2637488" y="1850655"/>
                    </a:cubicBezTo>
                    <a:cubicBezTo>
                      <a:pt x="2633769" y="1852515"/>
                      <a:pt x="2630978" y="1855305"/>
                      <a:pt x="2628188" y="1858094"/>
                    </a:cubicBezTo>
                    <a:lnTo>
                      <a:pt x="2626329" y="1859024"/>
                    </a:lnTo>
                    <a:cubicBezTo>
                      <a:pt x="2622608" y="1861815"/>
                      <a:pt x="2618888" y="1865534"/>
                      <a:pt x="2616099" y="1868324"/>
                    </a:cubicBezTo>
                    <a:lnTo>
                      <a:pt x="2610519" y="1872974"/>
                    </a:lnTo>
                    <a:lnTo>
                      <a:pt x="2609589" y="1873904"/>
                    </a:lnTo>
                    <a:cubicBezTo>
                      <a:pt x="2604009" y="1878554"/>
                      <a:pt x="2598429" y="1883204"/>
                      <a:pt x="2593779" y="1888784"/>
                    </a:cubicBezTo>
                    <a:cubicBezTo>
                      <a:pt x="2579830" y="1901803"/>
                      <a:pt x="2564950" y="1915753"/>
                      <a:pt x="2551001" y="1928773"/>
                    </a:cubicBezTo>
                    <a:lnTo>
                      <a:pt x="2532401" y="1946442"/>
                    </a:lnTo>
                    <a:lnTo>
                      <a:pt x="2521241" y="1956672"/>
                    </a:lnTo>
                    <a:cubicBezTo>
                      <a:pt x="2502641" y="1973412"/>
                      <a:pt x="2484973" y="1991081"/>
                      <a:pt x="2466373" y="2007821"/>
                    </a:cubicBezTo>
                    <a:cubicBezTo>
                      <a:pt x="2401275" y="2068269"/>
                      <a:pt x="2347335" y="2116628"/>
                      <a:pt x="2295257" y="2159407"/>
                    </a:cubicBezTo>
                    <a:cubicBezTo>
                      <a:pt x="2268287" y="2181727"/>
                      <a:pt x="2241318" y="2203116"/>
                      <a:pt x="2213419" y="2223576"/>
                    </a:cubicBezTo>
                    <a:cubicBezTo>
                      <a:pt x="2188310" y="2242175"/>
                      <a:pt x="2162270" y="2260775"/>
                      <a:pt x="2137161" y="2278444"/>
                    </a:cubicBezTo>
                    <a:lnTo>
                      <a:pt x="2136231" y="2279374"/>
                    </a:lnTo>
                    <a:lnTo>
                      <a:pt x="2127861" y="2285884"/>
                    </a:lnTo>
                    <a:cubicBezTo>
                      <a:pt x="2063692" y="2331453"/>
                      <a:pt x="2009753" y="2368652"/>
                      <a:pt x="1952095" y="2404921"/>
                    </a:cubicBezTo>
                    <a:cubicBezTo>
                      <a:pt x="1916756" y="2427241"/>
                      <a:pt x="1884206" y="2446770"/>
                      <a:pt x="1851657" y="2465370"/>
                    </a:cubicBezTo>
                    <a:cubicBezTo>
                      <a:pt x="1834918" y="2474669"/>
                      <a:pt x="1817248" y="2483969"/>
                      <a:pt x="1799579" y="2493269"/>
                    </a:cubicBezTo>
                    <a:cubicBezTo>
                      <a:pt x="1786559" y="2499779"/>
                      <a:pt x="1773540" y="2506289"/>
                      <a:pt x="1760520" y="2512799"/>
                    </a:cubicBezTo>
                    <a:lnTo>
                      <a:pt x="1757730" y="2514658"/>
                    </a:lnTo>
                    <a:lnTo>
                      <a:pt x="1748430" y="2519308"/>
                    </a:lnTo>
                    <a:cubicBezTo>
                      <a:pt x="1716810" y="2534188"/>
                      <a:pt x="1686122" y="2549998"/>
                      <a:pt x="1655432" y="2565807"/>
                    </a:cubicBezTo>
                    <a:lnTo>
                      <a:pt x="1654502" y="2566737"/>
                    </a:lnTo>
                    <a:cubicBezTo>
                      <a:pt x="1621023" y="2583477"/>
                      <a:pt x="1586614" y="2601146"/>
                      <a:pt x="1551275" y="2617886"/>
                    </a:cubicBezTo>
                    <a:cubicBezTo>
                      <a:pt x="1506636" y="2638346"/>
                      <a:pt x="1469437" y="2653225"/>
                      <a:pt x="1434098" y="2665315"/>
                    </a:cubicBezTo>
                    <a:cubicBezTo>
                      <a:pt x="1418288" y="2669965"/>
                      <a:pt x="1404338" y="2673685"/>
                      <a:pt x="1390389" y="2677404"/>
                    </a:cubicBezTo>
                    <a:cubicBezTo>
                      <a:pt x="1388529" y="2674615"/>
                      <a:pt x="1384809" y="2673685"/>
                      <a:pt x="1381089" y="2673685"/>
                    </a:cubicBezTo>
                    <a:cubicBezTo>
                      <a:pt x="1380159" y="2673685"/>
                      <a:pt x="1379229" y="2673685"/>
                      <a:pt x="1379229" y="2673685"/>
                    </a:cubicBezTo>
                    <a:cubicBezTo>
                      <a:pt x="1375509" y="2674615"/>
                      <a:pt x="1372719" y="2676474"/>
                      <a:pt x="1370859" y="2679264"/>
                    </a:cubicBezTo>
                    <a:cubicBezTo>
                      <a:pt x="1369000" y="2682054"/>
                      <a:pt x="1368069" y="2684844"/>
                      <a:pt x="1369000" y="2688564"/>
                    </a:cubicBezTo>
                    <a:cubicBezTo>
                      <a:pt x="1370859" y="2697864"/>
                      <a:pt x="1372719" y="2707164"/>
                      <a:pt x="1374580" y="2717394"/>
                    </a:cubicBezTo>
                    <a:cubicBezTo>
                      <a:pt x="1374580" y="2719254"/>
                      <a:pt x="1375509" y="2721113"/>
                      <a:pt x="1375509" y="2722973"/>
                    </a:cubicBezTo>
                    <a:lnTo>
                      <a:pt x="1375509" y="2724833"/>
                    </a:lnTo>
                    <a:cubicBezTo>
                      <a:pt x="1376439" y="2732273"/>
                      <a:pt x="1378300" y="2739713"/>
                      <a:pt x="1380159" y="2746223"/>
                    </a:cubicBezTo>
                    <a:cubicBezTo>
                      <a:pt x="1381089" y="2749943"/>
                      <a:pt x="1382950" y="2752733"/>
                      <a:pt x="1384809" y="2754593"/>
                    </a:cubicBezTo>
                    <a:cubicBezTo>
                      <a:pt x="1386669" y="2756453"/>
                      <a:pt x="1389459" y="2757383"/>
                      <a:pt x="1392249" y="2757383"/>
                    </a:cubicBezTo>
                    <a:cubicBezTo>
                      <a:pt x="1390389" y="2761103"/>
                      <a:pt x="1390389" y="2765753"/>
                      <a:pt x="1391318" y="2768542"/>
                    </a:cubicBezTo>
                    <a:cubicBezTo>
                      <a:pt x="1393179" y="2772262"/>
                      <a:pt x="1397829" y="2775052"/>
                      <a:pt x="1402479" y="2775052"/>
                    </a:cubicBezTo>
                    <a:cubicBezTo>
                      <a:pt x="1404338" y="2775052"/>
                      <a:pt x="1406199" y="2775052"/>
                      <a:pt x="1407129" y="2774122"/>
                    </a:cubicBezTo>
                    <a:cubicBezTo>
                      <a:pt x="1471297" y="2747153"/>
                      <a:pt x="1533605" y="2713673"/>
                      <a:pt x="1594054" y="2681124"/>
                    </a:cubicBezTo>
                    <a:lnTo>
                      <a:pt x="1617303" y="2668105"/>
                    </a:lnTo>
                    <a:cubicBezTo>
                      <a:pt x="1647993" y="2651365"/>
                      <a:pt x="1684261" y="2632766"/>
                      <a:pt x="1722391" y="2614166"/>
                    </a:cubicBezTo>
                    <a:cubicBezTo>
                      <a:pt x="1734480" y="2608586"/>
                      <a:pt x="1746570" y="2603006"/>
                      <a:pt x="1757730" y="2598356"/>
                    </a:cubicBezTo>
                    <a:lnTo>
                      <a:pt x="1759590" y="2597426"/>
                    </a:lnTo>
                    <a:lnTo>
                      <a:pt x="1764240" y="2595567"/>
                    </a:lnTo>
                    <a:cubicBezTo>
                      <a:pt x="1767959" y="2593706"/>
                      <a:pt x="1771679" y="2591847"/>
                      <a:pt x="1775399" y="2590917"/>
                    </a:cubicBezTo>
                    <a:cubicBezTo>
                      <a:pt x="1793069" y="2583477"/>
                      <a:pt x="1810739" y="2575107"/>
                      <a:pt x="1828408" y="2566737"/>
                    </a:cubicBezTo>
                    <a:cubicBezTo>
                      <a:pt x="1899087" y="2533258"/>
                      <a:pt x="1966975" y="2496059"/>
                      <a:pt x="2032073" y="2456070"/>
                    </a:cubicBezTo>
                    <a:cubicBezTo>
                      <a:pt x="2097171" y="2416081"/>
                      <a:pt x="2161340" y="2371442"/>
                      <a:pt x="2224579" y="2322153"/>
                    </a:cubicBezTo>
                    <a:cubicBezTo>
                      <a:pt x="2335245" y="2235665"/>
                      <a:pt x="2449633" y="2133368"/>
                      <a:pt x="2582620" y="1999451"/>
                    </a:cubicBezTo>
                    <a:lnTo>
                      <a:pt x="2583550" y="1998521"/>
                    </a:lnTo>
                    <a:cubicBezTo>
                      <a:pt x="2602149" y="1979921"/>
                      <a:pt x="2621679" y="1960392"/>
                      <a:pt x="2640278" y="1939933"/>
                    </a:cubicBezTo>
                    <a:cubicBezTo>
                      <a:pt x="2649578" y="1929703"/>
                      <a:pt x="2658878" y="1919473"/>
                      <a:pt x="2666318" y="1909243"/>
                    </a:cubicBezTo>
                    <a:cubicBezTo>
                      <a:pt x="2670968" y="1902733"/>
                      <a:pt x="2675618" y="1897154"/>
                      <a:pt x="2678407" y="1891574"/>
                    </a:cubicBezTo>
                    <a:cubicBezTo>
                      <a:pt x="2682127" y="1885064"/>
                      <a:pt x="2685847" y="1879484"/>
                      <a:pt x="2688637" y="1872044"/>
                    </a:cubicBezTo>
                    <a:cubicBezTo>
                      <a:pt x="2688637" y="1871114"/>
                      <a:pt x="2689567" y="1870184"/>
                      <a:pt x="2689567" y="1869254"/>
                    </a:cubicBezTo>
                    <a:cubicBezTo>
                      <a:pt x="2688637" y="1861815"/>
                      <a:pt x="2688637" y="1854375"/>
                      <a:pt x="2683987" y="1849725"/>
                    </a:cubicBezTo>
                    <a:close/>
                    <a:moveTo>
                      <a:pt x="1318781" y="2612306"/>
                    </a:moveTo>
                    <a:cubicBezTo>
                      <a:pt x="1312270" y="2595567"/>
                      <a:pt x="1304831" y="2579757"/>
                      <a:pt x="1299252" y="2565807"/>
                    </a:cubicBezTo>
                    <a:cubicBezTo>
                      <a:pt x="1285302" y="2535118"/>
                      <a:pt x="1270421" y="2504429"/>
                      <a:pt x="1256472" y="2478389"/>
                    </a:cubicBezTo>
                    <a:cubicBezTo>
                      <a:pt x="1249962" y="2465370"/>
                      <a:pt x="1243453" y="2452350"/>
                      <a:pt x="1236942" y="2440260"/>
                    </a:cubicBezTo>
                    <a:cubicBezTo>
                      <a:pt x="1213693" y="2395621"/>
                      <a:pt x="1189514" y="2349123"/>
                      <a:pt x="1169055" y="2301694"/>
                    </a:cubicBezTo>
                    <a:cubicBezTo>
                      <a:pt x="1159755" y="2279374"/>
                      <a:pt x="1151385" y="2258915"/>
                      <a:pt x="1144875" y="2239385"/>
                    </a:cubicBezTo>
                    <a:cubicBezTo>
                      <a:pt x="1140225" y="2225435"/>
                      <a:pt x="1136506" y="2214276"/>
                      <a:pt x="1133715" y="2203116"/>
                    </a:cubicBezTo>
                    <a:cubicBezTo>
                      <a:pt x="1130925" y="2191956"/>
                      <a:pt x="1128136" y="2179867"/>
                      <a:pt x="1125345" y="2165917"/>
                    </a:cubicBezTo>
                    <a:cubicBezTo>
                      <a:pt x="1121625" y="2142668"/>
                      <a:pt x="1120695" y="2119418"/>
                      <a:pt x="1119766" y="2097099"/>
                    </a:cubicBezTo>
                    <a:lnTo>
                      <a:pt x="1118836" y="2085939"/>
                    </a:lnTo>
                    <a:cubicBezTo>
                      <a:pt x="1118836" y="2077569"/>
                      <a:pt x="1117906" y="2069199"/>
                      <a:pt x="1117906" y="2059900"/>
                    </a:cubicBezTo>
                    <a:cubicBezTo>
                      <a:pt x="1117906" y="2054320"/>
                      <a:pt x="1116975" y="2047810"/>
                      <a:pt x="1116975" y="2042230"/>
                    </a:cubicBezTo>
                    <a:lnTo>
                      <a:pt x="1116975" y="2039440"/>
                    </a:lnTo>
                    <a:cubicBezTo>
                      <a:pt x="1116975" y="2035720"/>
                      <a:pt x="1116045" y="2032000"/>
                      <a:pt x="1116975" y="2028280"/>
                    </a:cubicBezTo>
                    <a:cubicBezTo>
                      <a:pt x="1116975" y="2026420"/>
                      <a:pt x="1117906" y="2024561"/>
                      <a:pt x="1117906" y="2022700"/>
                    </a:cubicBezTo>
                    <a:cubicBezTo>
                      <a:pt x="1118836" y="2020840"/>
                      <a:pt x="1118836" y="2018981"/>
                      <a:pt x="1118836" y="2016191"/>
                    </a:cubicBezTo>
                    <a:cubicBezTo>
                      <a:pt x="1119766" y="2012471"/>
                      <a:pt x="1118836" y="2009681"/>
                      <a:pt x="1117906" y="2005961"/>
                    </a:cubicBezTo>
                    <a:cubicBezTo>
                      <a:pt x="1116975" y="2002241"/>
                      <a:pt x="1114186" y="1999451"/>
                      <a:pt x="1111396" y="1995731"/>
                    </a:cubicBezTo>
                    <a:cubicBezTo>
                      <a:pt x="1109536" y="1992941"/>
                      <a:pt x="1106746" y="1991081"/>
                      <a:pt x="1103956" y="1989221"/>
                    </a:cubicBezTo>
                    <a:lnTo>
                      <a:pt x="1103026" y="1988291"/>
                    </a:lnTo>
                    <a:cubicBezTo>
                      <a:pt x="1099307" y="1985501"/>
                      <a:pt x="1096516" y="1983641"/>
                      <a:pt x="1092796" y="1982712"/>
                    </a:cubicBezTo>
                    <a:cubicBezTo>
                      <a:pt x="1088146" y="1980851"/>
                      <a:pt x="1082567" y="1979921"/>
                      <a:pt x="1076057" y="1979921"/>
                    </a:cubicBezTo>
                    <a:cubicBezTo>
                      <a:pt x="1074196" y="1979921"/>
                      <a:pt x="1073267" y="1979921"/>
                      <a:pt x="1071407" y="1979921"/>
                    </a:cubicBezTo>
                    <a:cubicBezTo>
                      <a:pt x="1063967" y="1979921"/>
                      <a:pt x="1055597" y="1981782"/>
                      <a:pt x="1049088" y="1983641"/>
                    </a:cubicBezTo>
                    <a:cubicBezTo>
                      <a:pt x="1041647" y="1985501"/>
                      <a:pt x="1034208" y="1987361"/>
                      <a:pt x="1026768" y="1989221"/>
                    </a:cubicBezTo>
                    <a:lnTo>
                      <a:pt x="1023977" y="1990151"/>
                    </a:lnTo>
                    <a:cubicBezTo>
                      <a:pt x="1019328" y="1991081"/>
                      <a:pt x="1014678" y="1992941"/>
                      <a:pt x="1010028" y="1993871"/>
                    </a:cubicBezTo>
                    <a:cubicBezTo>
                      <a:pt x="1004448" y="1994801"/>
                      <a:pt x="998869" y="1996661"/>
                      <a:pt x="993289" y="1997591"/>
                    </a:cubicBezTo>
                    <a:cubicBezTo>
                      <a:pt x="988639" y="1998521"/>
                      <a:pt x="983059" y="1999451"/>
                      <a:pt x="978409" y="2001311"/>
                    </a:cubicBezTo>
                    <a:cubicBezTo>
                      <a:pt x="929120" y="2013401"/>
                      <a:pt x="878901" y="2027350"/>
                      <a:pt x="830543" y="2042230"/>
                    </a:cubicBezTo>
                    <a:cubicBezTo>
                      <a:pt x="796133" y="2052460"/>
                      <a:pt x="759865" y="2062689"/>
                      <a:pt x="724525" y="2071989"/>
                    </a:cubicBezTo>
                    <a:cubicBezTo>
                      <a:pt x="674306" y="2085009"/>
                      <a:pt x="629668" y="2095239"/>
                      <a:pt x="588749" y="2101749"/>
                    </a:cubicBezTo>
                    <a:lnTo>
                      <a:pt x="588749" y="2101749"/>
                    </a:lnTo>
                    <a:cubicBezTo>
                      <a:pt x="588749" y="2101749"/>
                      <a:pt x="588749" y="2101749"/>
                      <a:pt x="588749" y="2101749"/>
                    </a:cubicBezTo>
                    <a:cubicBezTo>
                      <a:pt x="588749" y="2101749"/>
                      <a:pt x="588749" y="2101749"/>
                      <a:pt x="588749" y="2101749"/>
                    </a:cubicBezTo>
                    <a:cubicBezTo>
                      <a:pt x="588749" y="2101749"/>
                      <a:pt x="588749" y="2101749"/>
                      <a:pt x="588749" y="2101749"/>
                    </a:cubicBezTo>
                    <a:lnTo>
                      <a:pt x="588749" y="2101749"/>
                    </a:lnTo>
                    <a:cubicBezTo>
                      <a:pt x="588749" y="2101749"/>
                      <a:pt x="588749" y="2101749"/>
                      <a:pt x="588749" y="2101749"/>
                    </a:cubicBezTo>
                    <a:cubicBezTo>
                      <a:pt x="588749" y="2101749"/>
                      <a:pt x="588749" y="2101749"/>
                      <a:pt x="588749" y="2101749"/>
                    </a:cubicBezTo>
                    <a:cubicBezTo>
                      <a:pt x="588749" y="2101749"/>
                      <a:pt x="588749" y="2101749"/>
                      <a:pt x="588749" y="2101749"/>
                    </a:cubicBezTo>
                    <a:lnTo>
                      <a:pt x="587819" y="2101749"/>
                    </a:lnTo>
                    <a:lnTo>
                      <a:pt x="586889" y="2101749"/>
                    </a:lnTo>
                    <a:cubicBezTo>
                      <a:pt x="586889" y="2101749"/>
                      <a:pt x="586889" y="2101749"/>
                      <a:pt x="586889" y="2101749"/>
                    </a:cubicBezTo>
                    <a:cubicBezTo>
                      <a:pt x="586889" y="2101749"/>
                      <a:pt x="586889" y="2101749"/>
                      <a:pt x="586889" y="2101749"/>
                    </a:cubicBezTo>
                    <a:lnTo>
                      <a:pt x="586889" y="2101749"/>
                    </a:lnTo>
                    <a:cubicBezTo>
                      <a:pt x="539460" y="2109188"/>
                      <a:pt x="499471" y="2113838"/>
                      <a:pt x="463202" y="2117558"/>
                    </a:cubicBezTo>
                    <a:cubicBezTo>
                      <a:pt x="433443" y="2120348"/>
                      <a:pt x="407403" y="2121278"/>
                      <a:pt x="384154" y="2121278"/>
                    </a:cubicBezTo>
                    <a:cubicBezTo>
                      <a:pt x="364624" y="2121278"/>
                      <a:pt x="346024" y="2120348"/>
                      <a:pt x="328355" y="2118488"/>
                    </a:cubicBezTo>
                    <a:lnTo>
                      <a:pt x="329285" y="2118488"/>
                    </a:lnTo>
                    <a:cubicBezTo>
                      <a:pt x="310685" y="2116628"/>
                      <a:pt x="293946" y="2112908"/>
                      <a:pt x="278136" y="2109188"/>
                    </a:cubicBezTo>
                    <a:cubicBezTo>
                      <a:pt x="277206" y="2109188"/>
                      <a:pt x="276276" y="2109188"/>
                      <a:pt x="275346" y="2109188"/>
                    </a:cubicBezTo>
                    <a:cubicBezTo>
                      <a:pt x="269766" y="2109188"/>
                      <a:pt x="265116" y="2112908"/>
                      <a:pt x="263257" y="2118488"/>
                    </a:cubicBezTo>
                    <a:cubicBezTo>
                      <a:pt x="262327" y="2121278"/>
                      <a:pt x="263257" y="2124998"/>
                      <a:pt x="265116" y="2127788"/>
                    </a:cubicBezTo>
                    <a:cubicBezTo>
                      <a:pt x="263257" y="2131508"/>
                      <a:pt x="263257" y="2135228"/>
                      <a:pt x="264187" y="2138018"/>
                    </a:cubicBezTo>
                    <a:cubicBezTo>
                      <a:pt x="265116" y="2141737"/>
                      <a:pt x="266976" y="2146387"/>
                      <a:pt x="268836" y="2150108"/>
                    </a:cubicBezTo>
                    <a:cubicBezTo>
                      <a:pt x="270697" y="2154757"/>
                      <a:pt x="272557" y="2159407"/>
                      <a:pt x="275346" y="2164057"/>
                    </a:cubicBezTo>
                    <a:cubicBezTo>
                      <a:pt x="276276" y="2165917"/>
                      <a:pt x="279066" y="2167777"/>
                      <a:pt x="280926" y="2169637"/>
                    </a:cubicBezTo>
                    <a:cubicBezTo>
                      <a:pt x="282786" y="2170567"/>
                      <a:pt x="285576" y="2171497"/>
                      <a:pt x="288366" y="2171497"/>
                    </a:cubicBezTo>
                    <a:cubicBezTo>
                      <a:pt x="290226" y="2171497"/>
                      <a:pt x="291156" y="2171497"/>
                      <a:pt x="292086" y="2170567"/>
                    </a:cubicBezTo>
                    <a:cubicBezTo>
                      <a:pt x="293016" y="2170567"/>
                      <a:pt x="293016" y="2170567"/>
                      <a:pt x="293946" y="2169637"/>
                    </a:cubicBezTo>
                    <a:cubicBezTo>
                      <a:pt x="327425" y="2179867"/>
                      <a:pt x="364624" y="2187307"/>
                      <a:pt x="407403" y="2191026"/>
                    </a:cubicBezTo>
                    <a:cubicBezTo>
                      <a:pt x="431582" y="2192886"/>
                      <a:pt x="455762" y="2194746"/>
                      <a:pt x="482731" y="2194746"/>
                    </a:cubicBezTo>
                    <a:cubicBezTo>
                      <a:pt x="498541" y="2194746"/>
                      <a:pt x="513420" y="2194746"/>
                      <a:pt x="531090" y="2193816"/>
                    </a:cubicBezTo>
                    <a:cubicBezTo>
                      <a:pt x="568289" y="2191956"/>
                      <a:pt x="607348" y="2189166"/>
                      <a:pt x="650127" y="2182657"/>
                    </a:cubicBezTo>
                    <a:cubicBezTo>
                      <a:pt x="693836" y="2177077"/>
                      <a:pt x="737545" y="2169637"/>
                      <a:pt x="781254" y="2159407"/>
                    </a:cubicBezTo>
                    <a:cubicBezTo>
                      <a:pt x="827753" y="2149177"/>
                      <a:pt x="869601" y="2138018"/>
                      <a:pt x="909591" y="2125928"/>
                    </a:cubicBezTo>
                    <a:cubicBezTo>
                      <a:pt x="929120" y="2119418"/>
                      <a:pt x="951440" y="2112908"/>
                      <a:pt x="972829" y="2105468"/>
                    </a:cubicBezTo>
                    <a:lnTo>
                      <a:pt x="978409" y="2103609"/>
                    </a:lnTo>
                    <a:cubicBezTo>
                      <a:pt x="985849" y="2100819"/>
                      <a:pt x="993289" y="2098029"/>
                      <a:pt x="1001659" y="2095239"/>
                    </a:cubicBezTo>
                    <a:cubicBezTo>
                      <a:pt x="1002589" y="2099889"/>
                      <a:pt x="1003518" y="2105468"/>
                      <a:pt x="1004448" y="2111048"/>
                    </a:cubicBezTo>
                    <a:cubicBezTo>
                      <a:pt x="1007239" y="2124998"/>
                      <a:pt x="1012818" y="2138948"/>
                      <a:pt x="1018398" y="2151967"/>
                    </a:cubicBezTo>
                    <a:cubicBezTo>
                      <a:pt x="1023977" y="2166847"/>
                      <a:pt x="1031418" y="2180797"/>
                      <a:pt x="1037927" y="2194746"/>
                    </a:cubicBezTo>
                    <a:cubicBezTo>
                      <a:pt x="1043508" y="2205906"/>
                      <a:pt x="1048158" y="2217066"/>
                      <a:pt x="1053737" y="2228226"/>
                    </a:cubicBezTo>
                    <a:cubicBezTo>
                      <a:pt x="1063967" y="2252405"/>
                      <a:pt x="1074196" y="2278444"/>
                      <a:pt x="1083496" y="2302624"/>
                    </a:cubicBezTo>
                    <a:cubicBezTo>
                      <a:pt x="1086287" y="2310063"/>
                      <a:pt x="1089076" y="2318433"/>
                      <a:pt x="1092796" y="2325873"/>
                    </a:cubicBezTo>
                    <a:cubicBezTo>
                      <a:pt x="1100236" y="2344473"/>
                      <a:pt x="1106746" y="2360282"/>
                      <a:pt x="1113256" y="2376092"/>
                    </a:cubicBezTo>
                    <a:cubicBezTo>
                      <a:pt x="1116975" y="2384462"/>
                      <a:pt x="1120695" y="2393761"/>
                      <a:pt x="1124415" y="2402131"/>
                    </a:cubicBezTo>
                    <a:cubicBezTo>
                      <a:pt x="1127206" y="2408641"/>
                      <a:pt x="1129995" y="2414221"/>
                      <a:pt x="1132785" y="2420731"/>
                    </a:cubicBezTo>
                    <a:lnTo>
                      <a:pt x="1132785" y="2419801"/>
                    </a:lnTo>
                    <a:lnTo>
                      <a:pt x="1152315" y="2465370"/>
                    </a:lnTo>
                    <a:cubicBezTo>
                      <a:pt x="1164405" y="2493269"/>
                      <a:pt x="1176494" y="2521168"/>
                      <a:pt x="1189514" y="2549068"/>
                    </a:cubicBezTo>
                    <a:cubicBezTo>
                      <a:pt x="1200673" y="2572317"/>
                      <a:pt x="1210904" y="2593706"/>
                      <a:pt x="1221133" y="2613236"/>
                    </a:cubicBezTo>
                    <a:cubicBezTo>
                      <a:pt x="1226713" y="2624396"/>
                      <a:pt x="1233222" y="2633696"/>
                      <a:pt x="1238803" y="2642995"/>
                    </a:cubicBezTo>
                    <a:cubicBezTo>
                      <a:pt x="1244383" y="2651365"/>
                      <a:pt x="1250892" y="2660665"/>
                      <a:pt x="1258332" y="2669035"/>
                    </a:cubicBezTo>
                    <a:cubicBezTo>
                      <a:pt x="1258332" y="2669965"/>
                      <a:pt x="1258332" y="2671824"/>
                      <a:pt x="1258332" y="2672755"/>
                    </a:cubicBezTo>
                    <a:cubicBezTo>
                      <a:pt x="1259262" y="2675545"/>
                      <a:pt x="1261122" y="2678334"/>
                      <a:pt x="1263912" y="2680195"/>
                    </a:cubicBezTo>
                    <a:cubicBezTo>
                      <a:pt x="1265772" y="2681124"/>
                      <a:pt x="1267632" y="2682054"/>
                      <a:pt x="1269492" y="2682054"/>
                    </a:cubicBezTo>
                    <a:cubicBezTo>
                      <a:pt x="1270421" y="2682054"/>
                      <a:pt x="1272282" y="2682054"/>
                      <a:pt x="1273212" y="2682054"/>
                    </a:cubicBezTo>
                    <a:cubicBezTo>
                      <a:pt x="1277862" y="2681124"/>
                      <a:pt x="1281582" y="2680195"/>
                      <a:pt x="1286232" y="2679264"/>
                    </a:cubicBezTo>
                    <a:cubicBezTo>
                      <a:pt x="1289952" y="2678334"/>
                      <a:pt x="1293671" y="2678334"/>
                      <a:pt x="1297391" y="2677404"/>
                    </a:cubicBezTo>
                    <a:cubicBezTo>
                      <a:pt x="1302041" y="2676474"/>
                      <a:pt x="1307621" y="2676474"/>
                      <a:pt x="1312270" y="2675545"/>
                    </a:cubicBezTo>
                    <a:cubicBezTo>
                      <a:pt x="1313201" y="2675545"/>
                      <a:pt x="1314131" y="2674615"/>
                      <a:pt x="1315061" y="2674615"/>
                    </a:cubicBezTo>
                    <a:cubicBezTo>
                      <a:pt x="1315991" y="2674615"/>
                      <a:pt x="1315991" y="2675545"/>
                      <a:pt x="1316920" y="2675545"/>
                    </a:cubicBezTo>
                    <a:cubicBezTo>
                      <a:pt x="1318781" y="2676474"/>
                      <a:pt x="1321570" y="2677404"/>
                      <a:pt x="1323431" y="2677404"/>
                    </a:cubicBezTo>
                    <a:cubicBezTo>
                      <a:pt x="1324361" y="2677404"/>
                      <a:pt x="1326220" y="2677404"/>
                      <a:pt x="1327151" y="2676474"/>
                    </a:cubicBezTo>
                    <a:cubicBezTo>
                      <a:pt x="1330870" y="2675545"/>
                      <a:pt x="1333660" y="2672755"/>
                      <a:pt x="1335520" y="2669965"/>
                    </a:cubicBezTo>
                    <a:cubicBezTo>
                      <a:pt x="1337380" y="2667175"/>
                      <a:pt x="1337380" y="2663455"/>
                      <a:pt x="1336451" y="2658805"/>
                    </a:cubicBezTo>
                    <a:cubicBezTo>
                      <a:pt x="1330870" y="2642995"/>
                      <a:pt x="1325290" y="2628116"/>
                      <a:pt x="1318781" y="2612306"/>
                    </a:cubicBezTo>
                    <a:close/>
                    <a:moveTo>
                      <a:pt x="1191373" y="2479319"/>
                    </a:moveTo>
                    <a:lnTo>
                      <a:pt x="1191373" y="2479319"/>
                    </a:lnTo>
                    <a:lnTo>
                      <a:pt x="1190444" y="2478389"/>
                    </a:lnTo>
                    <a:lnTo>
                      <a:pt x="1190444" y="2478389"/>
                    </a:lnTo>
                    <a:lnTo>
                      <a:pt x="1197884" y="2496059"/>
                    </a:lnTo>
                    <a:lnTo>
                      <a:pt x="1191373" y="2479319"/>
                    </a:lnTo>
                    <a:close/>
                    <a:moveTo>
                      <a:pt x="1369930" y="29759"/>
                    </a:moveTo>
                    <a:cubicBezTo>
                      <a:pt x="1368069" y="27899"/>
                      <a:pt x="1366210" y="26969"/>
                      <a:pt x="1364350" y="26039"/>
                    </a:cubicBezTo>
                    <a:cubicBezTo>
                      <a:pt x="1363419" y="25109"/>
                      <a:pt x="1363419" y="23249"/>
                      <a:pt x="1362489" y="22319"/>
                    </a:cubicBezTo>
                    <a:cubicBezTo>
                      <a:pt x="1359700" y="18600"/>
                      <a:pt x="1356910" y="14880"/>
                      <a:pt x="1353190" y="12090"/>
                    </a:cubicBezTo>
                    <a:cubicBezTo>
                      <a:pt x="1347610" y="7440"/>
                      <a:pt x="1340170" y="4650"/>
                      <a:pt x="1329010" y="2790"/>
                    </a:cubicBezTo>
                    <a:cubicBezTo>
                      <a:pt x="1325290" y="1860"/>
                      <a:pt x="1321570" y="1860"/>
                      <a:pt x="1315991" y="1860"/>
                    </a:cubicBezTo>
                    <a:cubicBezTo>
                      <a:pt x="1310411" y="1860"/>
                      <a:pt x="1305761" y="1860"/>
                      <a:pt x="1300181" y="2790"/>
                    </a:cubicBezTo>
                    <a:cubicBezTo>
                      <a:pt x="1295531" y="2790"/>
                      <a:pt x="1289952" y="3720"/>
                      <a:pt x="1285302" y="3720"/>
                    </a:cubicBezTo>
                    <a:cubicBezTo>
                      <a:pt x="1280652" y="4650"/>
                      <a:pt x="1276002" y="4650"/>
                      <a:pt x="1271352" y="4650"/>
                    </a:cubicBezTo>
                    <a:lnTo>
                      <a:pt x="1270421" y="4650"/>
                    </a:lnTo>
                    <a:lnTo>
                      <a:pt x="1269492" y="4650"/>
                    </a:lnTo>
                    <a:lnTo>
                      <a:pt x="1270421" y="4650"/>
                    </a:lnTo>
                    <a:lnTo>
                      <a:pt x="1268562" y="4650"/>
                    </a:lnTo>
                    <a:cubicBezTo>
                      <a:pt x="1264842" y="4650"/>
                      <a:pt x="1261122" y="4650"/>
                      <a:pt x="1258332" y="4650"/>
                    </a:cubicBezTo>
                    <a:cubicBezTo>
                      <a:pt x="1252753" y="4650"/>
                      <a:pt x="1248103" y="4650"/>
                      <a:pt x="1243453" y="3720"/>
                    </a:cubicBezTo>
                    <a:cubicBezTo>
                      <a:pt x="1240663" y="2790"/>
                      <a:pt x="1237872" y="1860"/>
                      <a:pt x="1235083" y="930"/>
                    </a:cubicBezTo>
                    <a:cubicBezTo>
                      <a:pt x="1234153" y="930"/>
                      <a:pt x="1233222" y="0"/>
                      <a:pt x="1232293" y="0"/>
                    </a:cubicBezTo>
                    <a:cubicBezTo>
                      <a:pt x="1229503" y="0"/>
                      <a:pt x="1227643" y="930"/>
                      <a:pt x="1225783" y="2790"/>
                    </a:cubicBezTo>
                    <a:cubicBezTo>
                      <a:pt x="1222993" y="5580"/>
                      <a:pt x="1222063" y="8370"/>
                      <a:pt x="1222993" y="12090"/>
                    </a:cubicBezTo>
                    <a:cubicBezTo>
                      <a:pt x="1222993" y="13020"/>
                      <a:pt x="1222993" y="14880"/>
                      <a:pt x="1222993" y="15810"/>
                    </a:cubicBezTo>
                    <a:cubicBezTo>
                      <a:pt x="1222993" y="22319"/>
                      <a:pt x="1222993" y="28829"/>
                      <a:pt x="1222063" y="36269"/>
                    </a:cubicBezTo>
                    <a:cubicBezTo>
                      <a:pt x="1220204" y="44639"/>
                      <a:pt x="1217413" y="53009"/>
                      <a:pt x="1213693" y="61379"/>
                    </a:cubicBezTo>
                    <a:cubicBezTo>
                      <a:pt x="1209973" y="68818"/>
                      <a:pt x="1205323" y="75328"/>
                      <a:pt x="1200673" y="80908"/>
                    </a:cubicBezTo>
                    <a:cubicBezTo>
                      <a:pt x="1196954" y="84628"/>
                      <a:pt x="1193234" y="88348"/>
                      <a:pt x="1190444" y="91138"/>
                    </a:cubicBezTo>
                    <a:cubicBezTo>
                      <a:pt x="1187654" y="92998"/>
                      <a:pt x="1185794" y="93928"/>
                      <a:pt x="1183004" y="94858"/>
                    </a:cubicBezTo>
                    <a:cubicBezTo>
                      <a:pt x="1180214" y="95788"/>
                      <a:pt x="1178355" y="95788"/>
                      <a:pt x="1176494" y="95788"/>
                    </a:cubicBezTo>
                    <a:cubicBezTo>
                      <a:pt x="1174634" y="95788"/>
                      <a:pt x="1172774" y="95788"/>
                      <a:pt x="1170914" y="95788"/>
                    </a:cubicBezTo>
                    <a:cubicBezTo>
                      <a:pt x="1169055" y="94858"/>
                      <a:pt x="1166264" y="94858"/>
                      <a:pt x="1163474" y="92998"/>
                    </a:cubicBezTo>
                    <a:cubicBezTo>
                      <a:pt x="1158824" y="90208"/>
                      <a:pt x="1154174" y="87418"/>
                      <a:pt x="1148595" y="82768"/>
                    </a:cubicBezTo>
                    <a:lnTo>
                      <a:pt x="1144875" y="79048"/>
                    </a:lnTo>
                    <a:cubicBezTo>
                      <a:pt x="1143015" y="77188"/>
                      <a:pt x="1142085" y="76258"/>
                      <a:pt x="1139295" y="75328"/>
                    </a:cubicBezTo>
                    <a:cubicBezTo>
                      <a:pt x="1138365" y="75328"/>
                      <a:pt x="1136506" y="74398"/>
                      <a:pt x="1135575" y="74398"/>
                    </a:cubicBezTo>
                    <a:cubicBezTo>
                      <a:pt x="1134645" y="74398"/>
                      <a:pt x="1134645" y="74398"/>
                      <a:pt x="1133715" y="74398"/>
                    </a:cubicBezTo>
                    <a:cubicBezTo>
                      <a:pt x="1132785" y="74398"/>
                      <a:pt x="1132785" y="74398"/>
                      <a:pt x="1131856" y="74398"/>
                    </a:cubicBezTo>
                    <a:cubicBezTo>
                      <a:pt x="1126275" y="74398"/>
                      <a:pt x="1120695" y="78118"/>
                      <a:pt x="1119766" y="84628"/>
                    </a:cubicBezTo>
                    <a:cubicBezTo>
                      <a:pt x="1119766" y="86488"/>
                      <a:pt x="1119766" y="87418"/>
                      <a:pt x="1119766" y="89278"/>
                    </a:cubicBezTo>
                    <a:cubicBezTo>
                      <a:pt x="1119766" y="90208"/>
                      <a:pt x="1118836" y="92068"/>
                      <a:pt x="1118836" y="92998"/>
                    </a:cubicBezTo>
                    <a:cubicBezTo>
                      <a:pt x="1117906" y="94858"/>
                      <a:pt x="1116975" y="96718"/>
                      <a:pt x="1115116" y="98578"/>
                    </a:cubicBezTo>
                    <a:cubicBezTo>
                      <a:pt x="1112325" y="101367"/>
                      <a:pt x="1109536" y="104157"/>
                      <a:pt x="1106746" y="106017"/>
                    </a:cubicBezTo>
                    <a:cubicBezTo>
                      <a:pt x="1102096" y="108807"/>
                      <a:pt x="1097446" y="111597"/>
                      <a:pt x="1091866" y="113457"/>
                    </a:cubicBezTo>
                    <a:cubicBezTo>
                      <a:pt x="1086287" y="115317"/>
                      <a:pt x="1079776" y="116247"/>
                      <a:pt x="1074196" y="117177"/>
                    </a:cubicBezTo>
                    <a:cubicBezTo>
                      <a:pt x="1073267" y="117177"/>
                      <a:pt x="1072337" y="117177"/>
                      <a:pt x="1071407" y="117177"/>
                    </a:cubicBezTo>
                    <a:cubicBezTo>
                      <a:pt x="1067687" y="117177"/>
                      <a:pt x="1064897" y="117177"/>
                      <a:pt x="1062107" y="116247"/>
                    </a:cubicBezTo>
                    <a:cubicBezTo>
                      <a:pt x="1058387" y="115317"/>
                      <a:pt x="1055597" y="114387"/>
                      <a:pt x="1052808" y="112527"/>
                    </a:cubicBezTo>
                    <a:cubicBezTo>
                      <a:pt x="1051877" y="112527"/>
                      <a:pt x="1050017" y="111597"/>
                      <a:pt x="1049088" y="111597"/>
                    </a:cubicBezTo>
                    <a:cubicBezTo>
                      <a:pt x="1048158" y="111597"/>
                      <a:pt x="1047227" y="111597"/>
                      <a:pt x="1046297" y="111597"/>
                    </a:cubicBezTo>
                    <a:cubicBezTo>
                      <a:pt x="1043508" y="112527"/>
                      <a:pt x="1039788" y="114387"/>
                      <a:pt x="1037927" y="117177"/>
                    </a:cubicBezTo>
                    <a:cubicBezTo>
                      <a:pt x="1036068" y="119967"/>
                      <a:pt x="1035138" y="123687"/>
                      <a:pt x="1036068" y="126477"/>
                    </a:cubicBezTo>
                    <a:cubicBezTo>
                      <a:pt x="1036997" y="129267"/>
                      <a:pt x="1037927" y="132057"/>
                      <a:pt x="1041647" y="133917"/>
                    </a:cubicBezTo>
                    <a:cubicBezTo>
                      <a:pt x="1042577" y="134847"/>
                      <a:pt x="1043508" y="135777"/>
                      <a:pt x="1045367" y="136707"/>
                    </a:cubicBezTo>
                    <a:lnTo>
                      <a:pt x="1044438" y="140427"/>
                    </a:lnTo>
                    <a:cubicBezTo>
                      <a:pt x="1044438" y="142287"/>
                      <a:pt x="1043508" y="144146"/>
                      <a:pt x="1043508" y="146006"/>
                    </a:cubicBezTo>
                    <a:lnTo>
                      <a:pt x="1043508" y="146936"/>
                    </a:lnTo>
                    <a:lnTo>
                      <a:pt x="1042577" y="150656"/>
                    </a:lnTo>
                    <a:lnTo>
                      <a:pt x="1041647" y="154376"/>
                    </a:lnTo>
                    <a:lnTo>
                      <a:pt x="1041647" y="154376"/>
                    </a:lnTo>
                    <a:cubicBezTo>
                      <a:pt x="1036997" y="174836"/>
                      <a:pt x="1033277" y="191575"/>
                      <a:pt x="1028627" y="206455"/>
                    </a:cubicBezTo>
                    <a:cubicBezTo>
                      <a:pt x="1023977" y="223195"/>
                      <a:pt x="1016538" y="239934"/>
                      <a:pt x="1009098" y="256674"/>
                    </a:cubicBezTo>
                    <a:lnTo>
                      <a:pt x="1008168" y="257604"/>
                    </a:lnTo>
                    <a:lnTo>
                      <a:pt x="1007239" y="258534"/>
                    </a:lnTo>
                    <a:lnTo>
                      <a:pt x="1008168" y="257604"/>
                    </a:lnTo>
                    <a:cubicBezTo>
                      <a:pt x="1004448" y="265044"/>
                      <a:pt x="1000728" y="271553"/>
                      <a:pt x="997009" y="278063"/>
                    </a:cubicBezTo>
                    <a:cubicBezTo>
                      <a:pt x="994219" y="283643"/>
                      <a:pt x="990499" y="289223"/>
                      <a:pt x="987709" y="294803"/>
                    </a:cubicBezTo>
                    <a:cubicBezTo>
                      <a:pt x="983059" y="302243"/>
                      <a:pt x="976549" y="309682"/>
                      <a:pt x="972829" y="313402"/>
                    </a:cubicBezTo>
                    <a:cubicBezTo>
                      <a:pt x="966319" y="321772"/>
                      <a:pt x="958879" y="329212"/>
                      <a:pt x="950510" y="336652"/>
                    </a:cubicBezTo>
                    <a:cubicBezTo>
                      <a:pt x="941210" y="345952"/>
                      <a:pt x="932840" y="352461"/>
                      <a:pt x="924470" y="358041"/>
                    </a:cubicBezTo>
                    <a:cubicBezTo>
                      <a:pt x="917961" y="362691"/>
                      <a:pt x="910521" y="367341"/>
                      <a:pt x="902151" y="370131"/>
                    </a:cubicBezTo>
                    <a:cubicBezTo>
                      <a:pt x="898431" y="371061"/>
                      <a:pt x="894712" y="371991"/>
                      <a:pt x="890991" y="372921"/>
                    </a:cubicBezTo>
                    <a:lnTo>
                      <a:pt x="890062" y="372921"/>
                    </a:lnTo>
                    <a:cubicBezTo>
                      <a:pt x="888201" y="372921"/>
                      <a:pt x="887271" y="372921"/>
                      <a:pt x="885412" y="372921"/>
                    </a:cubicBezTo>
                    <a:cubicBezTo>
                      <a:pt x="883551" y="372921"/>
                      <a:pt x="882621" y="371991"/>
                      <a:pt x="881692" y="371991"/>
                    </a:cubicBezTo>
                    <a:cubicBezTo>
                      <a:pt x="880762" y="371061"/>
                      <a:pt x="878901" y="370131"/>
                      <a:pt x="877972" y="369201"/>
                    </a:cubicBezTo>
                    <a:cubicBezTo>
                      <a:pt x="876112" y="367341"/>
                      <a:pt x="875181" y="366411"/>
                      <a:pt x="874251" y="364551"/>
                    </a:cubicBezTo>
                    <a:cubicBezTo>
                      <a:pt x="872392" y="361761"/>
                      <a:pt x="871462" y="358971"/>
                      <a:pt x="869601" y="355251"/>
                    </a:cubicBezTo>
                    <a:cubicBezTo>
                      <a:pt x="867742" y="350602"/>
                      <a:pt x="866812" y="345952"/>
                      <a:pt x="865881" y="340372"/>
                    </a:cubicBezTo>
                    <a:cubicBezTo>
                      <a:pt x="866812" y="335722"/>
                      <a:pt x="864022" y="331072"/>
                      <a:pt x="859372" y="330142"/>
                    </a:cubicBezTo>
                    <a:cubicBezTo>
                      <a:pt x="858442" y="330142"/>
                      <a:pt x="857512" y="329212"/>
                      <a:pt x="856582" y="329212"/>
                    </a:cubicBezTo>
                    <a:cubicBezTo>
                      <a:pt x="852863" y="329212"/>
                      <a:pt x="849142" y="332002"/>
                      <a:pt x="847282" y="335722"/>
                    </a:cubicBezTo>
                    <a:cubicBezTo>
                      <a:pt x="838913" y="362691"/>
                      <a:pt x="828682" y="388730"/>
                      <a:pt x="816593" y="412910"/>
                    </a:cubicBezTo>
                    <a:cubicBezTo>
                      <a:pt x="799853" y="446389"/>
                      <a:pt x="781254" y="476148"/>
                      <a:pt x="758934" y="502188"/>
                    </a:cubicBezTo>
                    <a:cubicBezTo>
                      <a:pt x="740334" y="523577"/>
                      <a:pt x="718946" y="543107"/>
                      <a:pt x="695696" y="558916"/>
                    </a:cubicBezTo>
                    <a:lnTo>
                      <a:pt x="698485" y="557056"/>
                    </a:lnTo>
                    <a:cubicBezTo>
                      <a:pt x="680817" y="569146"/>
                      <a:pt x="665007" y="576586"/>
                      <a:pt x="651057" y="582166"/>
                    </a:cubicBezTo>
                    <a:cubicBezTo>
                      <a:pt x="644547" y="584026"/>
                      <a:pt x="638038" y="585886"/>
                      <a:pt x="632457" y="586816"/>
                    </a:cubicBezTo>
                    <a:cubicBezTo>
                      <a:pt x="631528" y="586816"/>
                      <a:pt x="630598" y="586816"/>
                      <a:pt x="630598" y="586816"/>
                    </a:cubicBezTo>
                    <a:cubicBezTo>
                      <a:pt x="627807" y="586816"/>
                      <a:pt x="625018" y="586816"/>
                      <a:pt x="623158" y="585886"/>
                    </a:cubicBezTo>
                    <a:cubicBezTo>
                      <a:pt x="620368" y="584956"/>
                      <a:pt x="618508" y="584956"/>
                      <a:pt x="616648" y="584026"/>
                    </a:cubicBezTo>
                    <a:cubicBezTo>
                      <a:pt x="614788" y="583096"/>
                      <a:pt x="612928" y="582166"/>
                      <a:pt x="611068" y="580306"/>
                    </a:cubicBezTo>
                    <a:cubicBezTo>
                      <a:pt x="609208" y="578446"/>
                      <a:pt x="607348" y="576586"/>
                      <a:pt x="605488" y="573796"/>
                    </a:cubicBezTo>
                    <a:cubicBezTo>
                      <a:pt x="602699" y="569146"/>
                      <a:pt x="599908" y="564496"/>
                      <a:pt x="598049" y="558916"/>
                    </a:cubicBezTo>
                    <a:cubicBezTo>
                      <a:pt x="594328" y="548687"/>
                      <a:pt x="592468" y="537527"/>
                      <a:pt x="591539" y="525437"/>
                    </a:cubicBezTo>
                    <a:cubicBezTo>
                      <a:pt x="591539" y="522647"/>
                      <a:pt x="591539" y="519857"/>
                      <a:pt x="591539" y="517067"/>
                    </a:cubicBezTo>
                    <a:cubicBezTo>
                      <a:pt x="591539" y="513348"/>
                      <a:pt x="590608" y="510557"/>
                      <a:pt x="588749" y="507768"/>
                    </a:cubicBezTo>
                    <a:cubicBezTo>
                      <a:pt x="586889" y="504978"/>
                      <a:pt x="583169" y="504048"/>
                      <a:pt x="580379" y="504048"/>
                    </a:cubicBezTo>
                    <a:lnTo>
                      <a:pt x="579449" y="504048"/>
                    </a:lnTo>
                    <a:cubicBezTo>
                      <a:pt x="573869" y="504048"/>
                      <a:pt x="569219" y="507768"/>
                      <a:pt x="568289" y="512418"/>
                    </a:cubicBezTo>
                    <a:cubicBezTo>
                      <a:pt x="567359" y="513348"/>
                      <a:pt x="565499" y="513348"/>
                      <a:pt x="563639" y="514277"/>
                    </a:cubicBezTo>
                    <a:cubicBezTo>
                      <a:pt x="560850" y="515207"/>
                      <a:pt x="558059" y="516137"/>
                      <a:pt x="555269" y="516137"/>
                    </a:cubicBezTo>
                    <a:lnTo>
                      <a:pt x="553409" y="516137"/>
                    </a:lnTo>
                    <a:cubicBezTo>
                      <a:pt x="551550" y="516137"/>
                      <a:pt x="548759" y="516137"/>
                      <a:pt x="546900" y="515207"/>
                    </a:cubicBezTo>
                    <a:cubicBezTo>
                      <a:pt x="544109" y="514277"/>
                      <a:pt x="541320" y="513348"/>
                      <a:pt x="538530" y="512418"/>
                    </a:cubicBezTo>
                    <a:cubicBezTo>
                      <a:pt x="535740" y="510557"/>
                      <a:pt x="532020" y="508698"/>
                      <a:pt x="528300" y="505908"/>
                    </a:cubicBezTo>
                    <a:cubicBezTo>
                      <a:pt x="527370" y="505908"/>
                      <a:pt x="527370" y="504978"/>
                      <a:pt x="526440" y="504978"/>
                    </a:cubicBezTo>
                    <a:cubicBezTo>
                      <a:pt x="525510" y="504048"/>
                      <a:pt x="524580" y="503118"/>
                      <a:pt x="522720" y="503118"/>
                    </a:cubicBezTo>
                    <a:cubicBezTo>
                      <a:pt x="521790" y="503118"/>
                      <a:pt x="520860" y="503118"/>
                      <a:pt x="519930" y="503118"/>
                    </a:cubicBezTo>
                    <a:cubicBezTo>
                      <a:pt x="519001" y="503118"/>
                      <a:pt x="517140" y="503118"/>
                      <a:pt x="516210" y="504048"/>
                    </a:cubicBezTo>
                    <a:cubicBezTo>
                      <a:pt x="513420" y="505908"/>
                      <a:pt x="511560" y="508698"/>
                      <a:pt x="511560" y="512418"/>
                    </a:cubicBezTo>
                    <a:cubicBezTo>
                      <a:pt x="511560" y="512418"/>
                      <a:pt x="511560" y="512418"/>
                      <a:pt x="510631" y="512418"/>
                    </a:cubicBezTo>
                    <a:cubicBezTo>
                      <a:pt x="510631" y="512418"/>
                      <a:pt x="509701" y="512418"/>
                      <a:pt x="509701" y="512418"/>
                    </a:cubicBezTo>
                    <a:cubicBezTo>
                      <a:pt x="507841" y="513348"/>
                      <a:pt x="505051" y="514277"/>
                      <a:pt x="504121" y="516137"/>
                    </a:cubicBezTo>
                    <a:cubicBezTo>
                      <a:pt x="502261" y="518927"/>
                      <a:pt x="502261" y="520787"/>
                      <a:pt x="503191" y="522647"/>
                    </a:cubicBezTo>
                    <a:cubicBezTo>
                      <a:pt x="503191" y="526367"/>
                      <a:pt x="503191" y="530087"/>
                      <a:pt x="502261" y="533807"/>
                    </a:cubicBezTo>
                    <a:cubicBezTo>
                      <a:pt x="500401" y="544037"/>
                      <a:pt x="496681" y="554266"/>
                      <a:pt x="490171" y="567286"/>
                    </a:cubicBezTo>
                    <a:cubicBezTo>
                      <a:pt x="488311" y="571936"/>
                      <a:pt x="485521" y="575656"/>
                      <a:pt x="483661" y="579376"/>
                    </a:cubicBezTo>
                    <a:cubicBezTo>
                      <a:pt x="481801" y="583096"/>
                      <a:pt x="479011" y="585886"/>
                      <a:pt x="477152" y="589606"/>
                    </a:cubicBezTo>
                    <a:lnTo>
                      <a:pt x="477152" y="590536"/>
                    </a:lnTo>
                    <a:lnTo>
                      <a:pt x="475292" y="593325"/>
                    </a:lnTo>
                    <a:cubicBezTo>
                      <a:pt x="469711" y="601695"/>
                      <a:pt x="463202" y="610065"/>
                      <a:pt x="457622" y="617505"/>
                    </a:cubicBezTo>
                    <a:cubicBezTo>
                      <a:pt x="451112" y="624945"/>
                      <a:pt x="443672" y="632385"/>
                      <a:pt x="436232" y="637034"/>
                    </a:cubicBezTo>
                    <a:cubicBezTo>
                      <a:pt x="433443" y="638894"/>
                      <a:pt x="430653" y="640754"/>
                      <a:pt x="427862" y="641684"/>
                    </a:cubicBezTo>
                    <a:cubicBezTo>
                      <a:pt x="426933" y="641684"/>
                      <a:pt x="425073" y="642614"/>
                      <a:pt x="423212" y="642614"/>
                    </a:cubicBezTo>
                    <a:cubicBezTo>
                      <a:pt x="422283" y="642614"/>
                      <a:pt x="421353" y="642614"/>
                      <a:pt x="420423" y="642614"/>
                    </a:cubicBezTo>
                    <a:cubicBezTo>
                      <a:pt x="419493" y="642614"/>
                      <a:pt x="418563" y="641684"/>
                      <a:pt x="417633" y="641684"/>
                    </a:cubicBezTo>
                    <a:cubicBezTo>
                      <a:pt x="414843" y="640754"/>
                      <a:pt x="412983" y="638894"/>
                      <a:pt x="410193" y="637034"/>
                    </a:cubicBezTo>
                    <a:cubicBezTo>
                      <a:pt x="407403" y="634245"/>
                      <a:pt x="405543" y="632385"/>
                      <a:pt x="403683" y="629595"/>
                    </a:cubicBezTo>
                    <a:cubicBezTo>
                      <a:pt x="401823" y="626805"/>
                      <a:pt x="399963" y="624945"/>
                      <a:pt x="397173" y="624015"/>
                    </a:cubicBezTo>
                    <a:cubicBezTo>
                      <a:pt x="396243" y="624015"/>
                      <a:pt x="394383" y="623085"/>
                      <a:pt x="393454" y="623085"/>
                    </a:cubicBezTo>
                    <a:cubicBezTo>
                      <a:pt x="391594" y="623085"/>
                      <a:pt x="389734" y="624015"/>
                      <a:pt x="387873" y="624015"/>
                    </a:cubicBezTo>
                    <a:cubicBezTo>
                      <a:pt x="386013" y="624945"/>
                      <a:pt x="385084" y="624945"/>
                      <a:pt x="383224" y="625875"/>
                    </a:cubicBezTo>
                    <a:cubicBezTo>
                      <a:pt x="381363" y="627735"/>
                      <a:pt x="380434" y="629595"/>
                      <a:pt x="380434" y="631454"/>
                    </a:cubicBezTo>
                    <a:cubicBezTo>
                      <a:pt x="376714" y="648194"/>
                      <a:pt x="371134" y="665864"/>
                      <a:pt x="360904" y="685393"/>
                    </a:cubicBezTo>
                    <a:lnTo>
                      <a:pt x="360904" y="686323"/>
                    </a:lnTo>
                    <a:lnTo>
                      <a:pt x="361834" y="686323"/>
                    </a:lnTo>
                    <a:cubicBezTo>
                      <a:pt x="345095" y="719802"/>
                      <a:pt x="322775" y="752352"/>
                      <a:pt x="296736" y="783971"/>
                    </a:cubicBezTo>
                    <a:cubicBezTo>
                      <a:pt x="270697" y="814660"/>
                      <a:pt x="242797" y="839769"/>
                      <a:pt x="213968" y="860229"/>
                    </a:cubicBezTo>
                    <a:cubicBezTo>
                      <a:pt x="193509" y="874179"/>
                      <a:pt x="174909" y="883478"/>
                      <a:pt x="155379" y="890918"/>
                    </a:cubicBezTo>
                    <a:cubicBezTo>
                      <a:pt x="142360" y="895568"/>
                      <a:pt x="129340" y="898358"/>
                      <a:pt x="117250" y="899288"/>
                    </a:cubicBezTo>
                    <a:cubicBezTo>
                      <a:pt x="114460" y="899288"/>
                      <a:pt x="111670" y="899288"/>
                      <a:pt x="107951" y="899288"/>
                    </a:cubicBezTo>
                    <a:cubicBezTo>
                      <a:pt x="102370" y="899288"/>
                      <a:pt x="96791" y="899288"/>
                      <a:pt x="91211" y="898358"/>
                    </a:cubicBezTo>
                    <a:cubicBezTo>
                      <a:pt x="86561" y="897428"/>
                      <a:pt x="81911" y="895568"/>
                      <a:pt x="77261" y="893708"/>
                    </a:cubicBezTo>
                    <a:cubicBezTo>
                      <a:pt x="72612" y="890918"/>
                      <a:pt x="67962" y="888128"/>
                      <a:pt x="63312" y="885338"/>
                    </a:cubicBezTo>
                    <a:cubicBezTo>
                      <a:pt x="61452" y="884408"/>
                      <a:pt x="59592" y="882548"/>
                      <a:pt x="58662" y="881618"/>
                    </a:cubicBezTo>
                    <a:cubicBezTo>
                      <a:pt x="54942" y="878828"/>
                      <a:pt x="52152" y="876039"/>
                      <a:pt x="48432" y="874179"/>
                    </a:cubicBezTo>
                    <a:lnTo>
                      <a:pt x="47502" y="873249"/>
                    </a:lnTo>
                    <a:lnTo>
                      <a:pt x="46572" y="872319"/>
                    </a:lnTo>
                    <a:cubicBezTo>
                      <a:pt x="44712" y="870459"/>
                      <a:pt x="41922" y="869529"/>
                      <a:pt x="40062" y="869529"/>
                    </a:cubicBezTo>
                    <a:cubicBezTo>
                      <a:pt x="38202" y="869529"/>
                      <a:pt x="36342" y="870459"/>
                      <a:pt x="34482" y="871389"/>
                    </a:cubicBezTo>
                    <a:cubicBezTo>
                      <a:pt x="34482" y="871389"/>
                      <a:pt x="33552" y="872319"/>
                      <a:pt x="33552" y="872319"/>
                    </a:cubicBezTo>
                    <a:lnTo>
                      <a:pt x="33552" y="872319"/>
                    </a:lnTo>
                    <a:cubicBezTo>
                      <a:pt x="29832" y="872319"/>
                      <a:pt x="26113" y="874179"/>
                      <a:pt x="25182" y="876968"/>
                    </a:cubicBezTo>
                    <a:cubicBezTo>
                      <a:pt x="23322" y="879759"/>
                      <a:pt x="21463" y="883478"/>
                      <a:pt x="19603" y="886268"/>
                    </a:cubicBezTo>
                    <a:cubicBezTo>
                      <a:pt x="13093" y="897428"/>
                      <a:pt x="7513" y="908588"/>
                      <a:pt x="2863" y="919747"/>
                    </a:cubicBezTo>
                    <a:cubicBezTo>
                      <a:pt x="-2717" y="936487"/>
                      <a:pt x="73" y="954157"/>
                      <a:pt x="9373" y="969036"/>
                    </a:cubicBezTo>
                    <a:cubicBezTo>
                      <a:pt x="10303" y="969966"/>
                      <a:pt x="10303" y="970896"/>
                      <a:pt x="11233" y="971826"/>
                    </a:cubicBezTo>
                    <a:cubicBezTo>
                      <a:pt x="11233" y="974616"/>
                      <a:pt x="13093" y="978336"/>
                      <a:pt x="14953" y="980196"/>
                    </a:cubicBezTo>
                    <a:cubicBezTo>
                      <a:pt x="17743" y="982986"/>
                      <a:pt x="21463" y="984846"/>
                      <a:pt x="26113" y="984846"/>
                    </a:cubicBezTo>
                    <a:cubicBezTo>
                      <a:pt x="29832" y="984846"/>
                      <a:pt x="33552" y="983916"/>
                      <a:pt x="36342" y="981126"/>
                    </a:cubicBezTo>
                    <a:lnTo>
                      <a:pt x="40062" y="978336"/>
                    </a:lnTo>
                    <a:cubicBezTo>
                      <a:pt x="44712" y="974616"/>
                      <a:pt x="49362" y="969966"/>
                      <a:pt x="54012" y="966246"/>
                    </a:cubicBezTo>
                    <a:cubicBezTo>
                      <a:pt x="55871" y="965316"/>
                      <a:pt x="57732" y="964386"/>
                      <a:pt x="59592" y="963456"/>
                    </a:cubicBezTo>
                    <a:cubicBezTo>
                      <a:pt x="62381" y="962526"/>
                      <a:pt x="65171" y="962526"/>
                      <a:pt x="67962" y="961596"/>
                    </a:cubicBezTo>
                    <a:cubicBezTo>
                      <a:pt x="71681" y="961596"/>
                      <a:pt x="76331" y="961596"/>
                      <a:pt x="80051" y="961596"/>
                    </a:cubicBezTo>
                    <a:cubicBezTo>
                      <a:pt x="88421" y="961596"/>
                      <a:pt x="97720" y="961596"/>
                      <a:pt x="105161" y="962526"/>
                    </a:cubicBezTo>
                    <a:lnTo>
                      <a:pt x="106090" y="962526"/>
                    </a:lnTo>
                    <a:lnTo>
                      <a:pt x="108880" y="962526"/>
                    </a:lnTo>
                    <a:cubicBezTo>
                      <a:pt x="112600" y="962526"/>
                      <a:pt x="116320" y="962526"/>
                      <a:pt x="120040" y="962526"/>
                    </a:cubicBezTo>
                    <a:cubicBezTo>
                      <a:pt x="131200" y="962526"/>
                      <a:pt x="141429" y="961596"/>
                      <a:pt x="149800" y="959737"/>
                    </a:cubicBezTo>
                    <a:cubicBezTo>
                      <a:pt x="168399" y="955087"/>
                      <a:pt x="185139" y="945787"/>
                      <a:pt x="198158" y="937417"/>
                    </a:cubicBezTo>
                    <a:cubicBezTo>
                      <a:pt x="213968" y="928117"/>
                      <a:pt x="228848" y="916958"/>
                      <a:pt x="243727" y="903938"/>
                    </a:cubicBezTo>
                    <a:cubicBezTo>
                      <a:pt x="272557" y="879759"/>
                      <a:pt x="295806" y="851859"/>
                      <a:pt x="315335" y="827680"/>
                    </a:cubicBezTo>
                    <a:cubicBezTo>
                      <a:pt x="326495" y="813730"/>
                      <a:pt x="336725" y="800710"/>
                      <a:pt x="347885" y="786761"/>
                    </a:cubicBezTo>
                    <a:lnTo>
                      <a:pt x="355324" y="777461"/>
                    </a:lnTo>
                    <a:lnTo>
                      <a:pt x="357184" y="775601"/>
                    </a:lnTo>
                    <a:cubicBezTo>
                      <a:pt x="364624" y="765371"/>
                      <a:pt x="372064" y="756071"/>
                      <a:pt x="380434" y="745842"/>
                    </a:cubicBezTo>
                    <a:cubicBezTo>
                      <a:pt x="382294" y="743982"/>
                      <a:pt x="384154" y="741192"/>
                      <a:pt x="386944" y="739332"/>
                    </a:cubicBezTo>
                    <a:lnTo>
                      <a:pt x="390663" y="739332"/>
                    </a:lnTo>
                    <a:cubicBezTo>
                      <a:pt x="391594" y="739332"/>
                      <a:pt x="393454" y="739332"/>
                      <a:pt x="394383" y="739332"/>
                    </a:cubicBezTo>
                    <a:cubicBezTo>
                      <a:pt x="395313" y="739332"/>
                      <a:pt x="396243" y="739332"/>
                      <a:pt x="397173" y="739332"/>
                    </a:cubicBezTo>
                    <a:cubicBezTo>
                      <a:pt x="406473" y="738402"/>
                      <a:pt x="416703" y="736542"/>
                      <a:pt x="427862" y="731892"/>
                    </a:cubicBezTo>
                    <a:cubicBezTo>
                      <a:pt x="447392" y="725382"/>
                      <a:pt x="465061" y="713293"/>
                      <a:pt x="479011" y="696553"/>
                    </a:cubicBezTo>
                    <a:cubicBezTo>
                      <a:pt x="492961" y="680743"/>
                      <a:pt x="503191" y="663074"/>
                      <a:pt x="511560" y="647264"/>
                    </a:cubicBezTo>
                    <a:lnTo>
                      <a:pt x="515280" y="640754"/>
                    </a:lnTo>
                    <a:lnTo>
                      <a:pt x="515280" y="639824"/>
                    </a:lnTo>
                    <a:cubicBezTo>
                      <a:pt x="519930" y="630524"/>
                      <a:pt x="526440" y="618435"/>
                      <a:pt x="532950" y="608205"/>
                    </a:cubicBezTo>
                    <a:cubicBezTo>
                      <a:pt x="532950" y="609135"/>
                      <a:pt x="532950" y="610065"/>
                      <a:pt x="533880" y="610995"/>
                    </a:cubicBezTo>
                    <a:cubicBezTo>
                      <a:pt x="536670" y="617505"/>
                      <a:pt x="540390" y="623085"/>
                      <a:pt x="545970" y="629595"/>
                    </a:cubicBezTo>
                    <a:cubicBezTo>
                      <a:pt x="553409" y="638894"/>
                      <a:pt x="564569" y="647264"/>
                      <a:pt x="577589" y="651914"/>
                    </a:cubicBezTo>
                    <a:cubicBezTo>
                      <a:pt x="586889" y="655634"/>
                      <a:pt x="596189" y="657494"/>
                      <a:pt x="608278" y="657494"/>
                    </a:cubicBezTo>
                    <a:cubicBezTo>
                      <a:pt x="611998" y="657494"/>
                      <a:pt x="615718" y="657494"/>
                      <a:pt x="618508" y="657494"/>
                    </a:cubicBezTo>
                    <a:cubicBezTo>
                      <a:pt x="636177" y="655634"/>
                      <a:pt x="652917" y="650054"/>
                      <a:pt x="665936" y="644474"/>
                    </a:cubicBezTo>
                    <a:cubicBezTo>
                      <a:pt x="681747" y="637964"/>
                      <a:pt x="697556" y="628665"/>
                      <a:pt x="716155" y="616575"/>
                    </a:cubicBezTo>
                    <a:cubicBezTo>
                      <a:pt x="731966" y="606345"/>
                      <a:pt x="746845" y="594255"/>
                      <a:pt x="762654" y="580306"/>
                    </a:cubicBezTo>
                    <a:cubicBezTo>
                      <a:pt x="768234" y="574726"/>
                      <a:pt x="774744" y="569146"/>
                      <a:pt x="782183" y="561706"/>
                    </a:cubicBezTo>
                    <a:cubicBezTo>
                      <a:pt x="788694" y="556126"/>
                      <a:pt x="795203" y="548687"/>
                      <a:pt x="802644" y="540317"/>
                    </a:cubicBezTo>
                    <a:cubicBezTo>
                      <a:pt x="815663" y="525437"/>
                      <a:pt x="825893" y="508698"/>
                      <a:pt x="833332" y="493818"/>
                    </a:cubicBezTo>
                    <a:lnTo>
                      <a:pt x="837052" y="487308"/>
                    </a:lnTo>
                    <a:lnTo>
                      <a:pt x="838913" y="483588"/>
                    </a:lnTo>
                    <a:cubicBezTo>
                      <a:pt x="846352" y="469638"/>
                      <a:pt x="854722" y="455689"/>
                      <a:pt x="864022" y="442669"/>
                    </a:cubicBezTo>
                    <a:cubicBezTo>
                      <a:pt x="868672" y="445459"/>
                      <a:pt x="873322" y="446389"/>
                      <a:pt x="878901" y="447319"/>
                    </a:cubicBezTo>
                    <a:cubicBezTo>
                      <a:pt x="879831" y="447319"/>
                      <a:pt x="879831" y="447319"/>
                      <a:pt x="880762" y="447319"/>
                    </a:cubicBezTo>
                    <a:cubicBezTo>
                      <a:pt x="889131" y="447319"/>
                      <a:pt x="898431" y="444529"/>
                      <a:pt x="908661" y="439879"/>
                    </a:cubicBezTo>
                    <a:cubicBezTo>
                      <a:pt x="919820" y="434299"/>
                      <a:pt x="929120" y="427790"/>
                      <a:pt x="938420" y="420350"/>
                    </a:cubicBezTo>
                    <a:cubicBezTo>
                      <a:pt x="946790" y="413840"/>
                      <a:pt x="955160" y="406400"/>
                      <a:pt x="965390" y="396170"/>
                    </a:cubicBezTo>
                    <a:cubicBezTo>
                      <a:pt x="980269" y="382221"/>
                      <a:pt x="994219" y="366411"/>
                      <a:pt x="1007239" y="349671"/>
                    </a:cubicBezTo>
                    <a:cubicBezTo>
                      <a:pt x="1029558" y="322702"/>
                      <a:pt x="1048158" y="291083"/>
                      <a:pt x="1063037" y="254814"/>
                    </a:cubicBezTo>
                    <a:cubicBezTo>
                      <a:pt x="1071407" y="235284"/>
                      <a:pt x="1077917" y="214825"/>
                      <a:pt x="1084426" y="191575"/>
                    </a:cubicBezTo>
                    <a:cubicBezTo>
                      <a:pt x="1085357" y="192505"/>
                      <a:pt x="1087216" y="193435"/>
                      <a:pt x="1090007" y="194365"/>
                    </a:cubicBezTo>
                    <a:cubicBezTo>
                      <a:pt x="1091866" y="195295"/>
                      <a:pt x="1094657" y="195295"/>
                      <a:pt x="1096516" y="195295"/>
                    </a:cubicBezTo>
                    <a:cubicBezTo>
                      <a:pt x="1100236" y="195295"/>
                      <a:pt x="1103956" y="194365"/>
                      <a:pt x="1107675" y="192505"/>
                    </a:cubicBezTo>
                    <a:cubicBezTo>
                      <a:pt x="1114186" y="188785"/>
                      <a:pt x="1118836" y="181346"/>
                      <a:pt x="1123486" y="174836"/>
                    </a:cubicBezTo>
                    <a:cubicBezTo>
                      <a:pt x="1125345" y="172046"/>
                      <a:pt x="1127206" y="168326"/>
                      <a:pt x="1129995" y="165536"/>
                    </a:cubicBezTo>
                    <a:cubicBezTo>
                      <a:pt x="1131856" y="163676"/>
                      <a:pt x="1132785" y="162746"/>
                      <a:pt x="1134645" y="161816"/>
                    </a:cubicBezTo>
                    <a:cubicBezTo>
                      <a:pt x="1137435" y="159956"/>
                      <a:pt x="1140225" y="158096"/>
                      <a:pt x="1143015" y="157166"/>
                    </a:cubicBezTo>
                    <a:lnTo>
                      <a:pt x="1143945" y="157166"/>
                    </a:lnTo>
                    <a:cubicBezTo>
                      <a:pt x="1144875" y="157166"/>
                      <a:pt x="1144875" y="157166"/>
                      <a:pt x="1145805" y="157166"/>
                    </a:cubicBezTo>
                    <a:cubicBezTo>
                      <a:pt x="1150455" y="158096"/>
                      <a:pt x="1153245" y="159026"/>
                      <a:pt x="1156965" y="159026"/>
                    </a:cubicBezTo>
                    <a:cubicBezTo>
                      <a:pt x="1157894" y="159026"/>
                      <a:pt x="1158824" y="159026"/>
                      <a:pt x="1159755" y="159026"/>
                    </a:cubicBezTo>
                    <a:cubicBezTo>
                      <a:pt x="1166264" y="159026"/>
                      <a:pt x="1172774" y="158096"/>
                      <a:pt x="1179284" y="156236"/>
                    </a:cubicBezTo>
                    <a:cubicBezTo>
                      <a:pt x="1195094" y="152516"/>
                      <a:pt x="1209973" y="146936"/>
                      <a:pt x="1222063" y="138567"/>
                    </a:cubicBezTo>
                    <a:cubicBezTo>
                      <a:pt x="1228572" y="134847"/>
                      <a:pt x="1234153" y="130197"/>
                      <a:pt x="1238803" y="124617"/>
                    </a:cubicBezTo>
                    <a:cubicBezTo>
                      <a:pt x="1241592" y="121827"/>
                      <a:pt x="1243453" y="119037"/>
                      <a:pt x="1246242" y="116247"/>
                    </a:cubicBezTo>
                    <a:cubicBezTo>
                      <a:pt x="1248103" y="113457"/>
                      <a:pt x="1249033" y="110667"/>
                      <a:pt x="1249962" y="108807"/>
                    </a:cubicBezTo>
                    <a:cubicBezTo>
                      <a:pt x="1252753" y="103228"/>
                      <a:pt x="1253683" y="97648"/>
                      <a:pt x="1254612" y="92998"/>
                    </a:cubicBezTo>
                    <a:lnTo>
                      <a:pt x="1255542" y="90208"/>
                    </a:lnTo>
                    <a:cubicBezTo>
                      <a:pt x="1257403" y="83698"/>
                      <a:pt x="1258332" y="78118"/>
                      <a:pt x="1261122" y="72538"/>
                    </a:cubicBezTo>
                    <a:cubicBezTo>
                      <a:pt x="1262053" y="70678"/>
                      <a:pt x="1262982" y="69748"/>
                      <a:pt x="1263912" y="67888"/>
                    </a:cubicBezTo>
                    <a:cubicBezTo>
                      <a:pt x="1264842" y="66958"/>
                      <a:pt x="1265772" y="66028"/>
                      <a:pt x="1265772" y="66028"/>
                    </a:cubicBezTo>
                    <a:cubicBezTo>
                      <a:pt x="1267632" y="65098"/>
                      <a:pt x="1270421" y="63238"/>
                      <a:pt x="1273212" y="62308"/>
                    </a:cubicBezTo>
                    <a:cubicBezTo>
                      <a:pt x="1277862" y="60449"/>
                      <a:pt x="1282512" y="59518"/>
                      <a:pt x="1288091" y="59518"/>
                    </a:cubicBezTo>
                    <a:cubicBezTo>
                      <a:pt x="1293671" y="59518"/>
                      <a:pt x="1298321" y="59518"/>
                      <a:pt x="1303902" y="59518"/>
                    </a:cubicBezTo>
                    <a:cubicBezTo>
                      <a:pt x="1312270" y="59518"/>
                      <a:pt x="1320640" y="59518"/>
                      <a:pt x="1329010" y="58589"/>
                    </a:cubicBezTo>
                    <a:cubicBezTo>
                      <a:pt x="1335520" y="57659"/>
                      <a:pt x="1342960" y="55799"/>
                      <a:pt x="1351330" y="53009"/>
                    </a:cubicBezTo>
                    <a:cubicBezTo>
                      <a:pt x="1357840" y="50219"/>
                      <a:pt x="1364350" y="46499"/>
                      <a:pt x="1370859" y="39989"/>
                    </a:cubicBezTo>
                    <a:cubicBezTo>
                      <a:pt x="1373650" y="40919"/>
                      <a:pt x="1373650" y="34409"/>
                      <a:pt x="1369930" y="29759"/>
                    </a:cubicBezTo>
                    <a:close/>
                  </a:path>
                </a:pathLst>
              </a:custGeom>
              <a:solidFill>
                <a:schemeClr val="tx1">
                  <a:alpha val="36000"/>
                </a:schemeClr>
              </a:solidFill>
              <a:ln w="93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xmlns="" id="{A5EE1159-071E-1CCD-D738-EA84EF6F1C7C}"/>
                  </a:ext>
                </a:extLst>
              </p:cNvPr>
              <p:cNvSpPr/>
              <p:nvPr/>
            </p:nvSpPr>
            <p:spPr>
              <a:xfrm>
                <a:off x="9265026" y="2937971"/>
                <a:ext cx="966946" cy="833259"/>
              </a:xfrm>
              <a:custGeom>
                <a:avLst/>
                <a:gdLst>
                  <a:gd name="connsiteX0" fmla="*/ 966581 w 966946"/>
                  <a:gd name="connsiteY0" fmla="*/ 217615 h 833259"/>
                  <a:gd name="connsiteX1" fmla="*/ 954492 w 966946"/>
                  <a:gd name="connsiteY1" fmla="*/ 157166 h 833259"/>
                  <a:gd name="connsiteX2" fmla="*/ 926593 w 966946"/>
                  <a:gd name="connsiteY2" fmla="*/ 100437 h 833259"/>
                  <a:gd name="connsiteX3" fmla="*/ 886603 w 966946"/>
                  <a:gd name="connsiteY3" fmla="*/ 55799 h 833259"/>
                  <a:gd name="connsiteX4" fmla="*/ 836384 w 966946"/>
                  <a:gd name="connsiteY4" fmla="*/ 23249 h 833259"/>
                  <a:gd name="connsiteX5" fmla="*/ 780586 w 966946"/>
                  <a:gd name="connsiteY5" fmla="*/ 4650 h 833259"/>
                  <a:gd name="connsiteX6" fmla="*/ 732227 w 966946"/>
                  <a:gd name="connsiteY6" fmla="*/ 0 h 833259"/>
                  <a:gd name="connsiteX7" fmla="*/ 718278 w 966946"/>
                  <a:gd name="connsiteY7" fmla="*/ 0 h 833259"/>
                  <a:gd name="connsiteX8" fmla="*/ 657829 w 966946"/>
                  <a:gd name="connsiteY8" fmla="*/ 12090 h 833259"/>
                  <a:gd name="connsiteX9" fmla="*/ 602031 w 966946"/>
                  <a:gd name="connsiteY9" fmla="*/ 39989 h 833259"/>
                  <a:gd name="connsiteX10" fmla="*/ 555532 w 966946"/>
                  <a:gd name="connsiteY10" fmla="*/ 81838 h 833259"/>
                  <a:gd name="connsiteX11" fmla="*/ 522053 w 966946"/>
                  <a:gd name="connsiteY11" fmla="*/ 132987 h 833259"/>
                  <a:gd name="connsiteX12" fmla="*/ 504383 w 966946"/>
                  <a:gd name="connsiteY12" fmla="*/ 183205 h 833259"/>
                  <a:gd name="connsiteX13" fmla="*/ 503453 w 966946"/>
                  <a:gd name="connsiteY13" fmla="*/ 188785 h 833259"/>
                  <a:gd name="connsiteX14" fmla="*/ 499733 w 966946"/>
                  <a:gd name="connsiteY14" fmla="*/ 250164 h 833259"/>
                  <a:gd name="connsiteX15" fmla="*/ 511823 w 966946"/>
                  <a:gd name="connsiteY15" fmla="*/ 309682 h 833259"/>
                  <a:gd name="connsiteX16" fmla="*/ 540652 w 966946"/>
                  <a:gd name="connsiteY16" fmla="*/ 366411 h 833259"/>
                  <a:gd name="connsiteX17" fmla="*/ 581572 w 966946"/>
                  <a:gd name="connsiteY17" fmla="*/ 411980 h 833259"/>
                  <a:gd name="connsiteX18" fmla="*/ 631789 w 966946"/>
                  <a:gd name="connsiteY18" fmla="*/ 445459 h 833259"/>
                  <a:gd name="connsiteX19" fmla="*/ 687588 w 966946"/>
                  <a:gd name="connsiteY19" fmla="*/ 464059 h 833259"/>
                  <a:gd name="connsiteX20" fmla="*/ 735948 w 966946"/>
                  <a:gd name="connsiteY20" fmla="*/ 468708 h 833259"/>
                  <a:gd name="connsiteX21" fmla="*/ 749897 w 966946"/>
                  <a:gd name="connsiteY21" fmla="*/ 468708 h 833259"/>
                  <a:gd name="connsiteX22" fmla="*/ 809416 w 966946"/>
                  <a:gd name="connsiteY22" fmla="*/ 456619 h 833259"/>
                  <a:gd name="connsiteX23" fmla="*/ 865215 w 966946"/>
                  <a:gd name="connsiteY23" fmla="*/ 428719 h 833259"/>
                  <a:gd name="connsiteX24" fmla="*/ 912643 w 966946"/>
                  <a:gd name="connsiteY24" fmla="*/ 386870 h 833259"/>
                  <a:gd name="connsiteX25" fmla="*/ 945192 w 966946"/>
                  <a:gd name="connsiteY25" fmla="*/ 336652 h 833259"/>
                  <a:gd name="connsiteX26" fmla="*/ 964722 w 966946"/>
                  <a:gd name="connsiteY26" fmla="*/ 279923 h 833259"/>
                  <a:gd name="connsiteX27" fmla="*/ 966581 w 966946"/>
                  <a:gd name="connsiteY27" fmla="*/ 217615 h 833259"/>
                  <a:gd name="connsiteX28" fmla="*/ 456025 w 966946"/>
                  <a:gd name="connsiteY28" fmla="*/ 525437 h 833259"/>
                  <a:gd name="connsiteX29" fmla="*/ 428125 w 966946"/>
                  <a:gd name="connsiteY29" fmla="*/ 468708 h 833259"/>
                  <a:gd name="connsiteX30" fmla="*/ 387206 w 966946"/>
                  <a:gd name="connsiteY30" fmla="*/ 422210 h 833259"/>
                  <a:gd name="connsiteX31" fmla="*/ 337917 w 966946"/>
                  <a:gd name="connsiteY31" fmla="*/ 389660 h 833259"/>
                  <a:gd name="connsiteX32" fmla="*/ 281189 w 966946"/>
                  <a:gd name="connsiteY32" fmla="*/ 370131 h 833259"/>
                  <a:gd name="connsiteX33" fmla="*/ 234690 w 966946"/>
                  <a:gd name="connsiteY33" fmla="*/ 365481 h 833259"/>
                  <a:gd name="connsiteX34" fmla="*/ 219810 w 966946"/>
                  <a:gd name="connsiteY34" fmla="*/ 365481 h 833259"/>
                  <a:gd name="connsiteX35" fmla="*/ 210511 w 966946"/>
                  <a:gd name="connsiteY35" fmla="*/ 366411 h 833259"/>
                  <a:gd name="connsiteX36" fmla="*/ 159362 w 966946"/>
                  <a:gd name="connsiteY36" fmla="*/ 377571 h 833259"/>
                  <a:gd name="connsiteX37" fmla="*/ 103563 w 966946"/>
                  <a:gd name="connsiteY37" fmla="*/ 405470 h 833259"/>
                  <a:gd name="connsiteX38" fmla="*/ 56134 w 966946"/>
                  <a:gd name="connsiteY38" fmla="*/ 447319 h 833259"/>
                  <a:gd name="connsiteX39" fmla="*/ 22655 w 966946"/>
                  <a:gd name="connsiteY39" fmla="*/ 498468 h 833259"/>
                  <a:gd name="connsiteX40" fmla="*/ 4055 w 966946"/>
                  <a:gd name="connsiteY40" fmla="*/ 555196 h 833259"/>
                  <a:gd name="connsiteX41" fmla="*/ 335 w 966946"/>
                  <a:gd name="connsiteY41" fmla="*/ 612855 h 833259"/>
                  <a:gd name="connsiteX42" fmla="*/ 12425 w 966946"/>
                  <a:gd name="connsiteY42" fmla="*/ 674233 h 833259"/>
                  <a:gd name="connsiteX43" fmla="*/ 40324 w 966946"/>
                  <a:gd name="connsiteY43" fmla="*/ 730032 h 833259"/>
                  <a:gd name="connsiteX44" fmla="*/ 81243 w 966946"/>
                  <a:gd name="connsiteY44" fmla="*/ 776531 h 833259"/>
                  <a:gd name="connsiteX45" fmla="*/ 131462 w 966946"/>
                  <a:gd name="connsiteY45" fmla="*/ 809080 h 833259"/>
                  <a:gd name="connsiteX46" fmla="*/ 190051 w 966946"/>
                  <a:gd name="connsiteY46" fmla="*/ 828609 h 833259"/>
                  <a:gd name="connsiteX47" fmla="*/ 235619 w 966946"/>
                  <a:gd name="connsiteY47" fmla="*/ 833259 h 833259"/>
                  <a:gd name="connsiteX48" fmla="*/ 248639 w 966946"/>
                  <a:gd name="connsiteY48" fmla="*/ 833259 h 833259"/>
                  <a:gd name="connsiteX49" fmla="*/ 307228 w 966946"/>
                  <a:gd name="connsiteY49" fmla="*/ 821170 h 833259"/>
                  <a:gd name="connsiteX50" fmla="*/ 363957 w 966946"/>
                  <a:gd name="connsiteY50" fmla="*/ 793270 h 833259"/>
                  <a:gd name="connsiteX51" fmla="*/ 409526 w 966946"/>
                  <a:gd name="connsiteY51" fmla="*/ 752352 h 833259"/>
                  <a:gd name="connsiteX52" fmla="*/ 443005 w 966946"/>
                  <a:gd name="connsiteY52" fmla="*/ 701203 h 833259"/>
                  <a:gd name="connsiteX53" fmla="*/ 461604 w 966946"/>
                  <a:gd name="connsiteY53" fmla="*/ 644474 h 833259"/>
                  <a:gd name="connsiteX54" fmla="*/ 465324 w 966946"/>
                  <a:gd name="connsiteY54" fmla="*/ 584956 h 833259"/>
                  <a:gd name="connsiteX55" fmla="*/ 456025 w 966946"/>
                  <a:gd name="connsiteY55" fmla="*/ 525437 h 833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966946" h="833259">
                    <a:moveTo>
                      <a:pt x="966581" y="217615"/>
                    </a:moveTo>
                    <a:cubicBezTo>
                      <a:pt x="964722" y="197155"/>
                      <a:pt x="961002" y="176696"/>
                      <a:pt x="954492" y="157166"/>
                    </a:cubicBezTo>
                    <a:cubicBezTo>
                      <a:pt x="947052" y="137637"/>
                      <a:pt x="937752" y="118107"/>
                      <a:pt x="926593" y="100437"/>
                    </a:cubicBezTo>
                    <a:cubicBezTo>
                      <a:pt x="915433" y="83698"/>
                      <a:pt x="901483" y="68818"/>
                      <a:pt x="886603" y="55799"/>
                    </a:cubicBezTo>
                    <a:cubicBezTo>
                      <a:pt x="870794" y="42779"/>
                      <a:pt x="854054" y="31619"/>
                      <a:pt x="836384" y="23249"/>
                    </a:cubicBezTo>
                    <a:cubicBezTo>
                      <a:pt x="818716" y="14879"/>
                      <a:pt x="800116" y="8370"/>
                      <a:pt x="780586" y="4650"/>
                    </a:cubicBezTo>
                    <a:cubicBezTo>
                      <a:pt x="764777" y="1860"/>
                      <a:pt x="748037" y="0"/>
                      <a:pt x="732227" y="0"/>
                    </a:cubicBezTo>
                    <a:cubicBezTo>
                      <a:pt x="727578" y="0"/>
                      <a:pt x="722928" y="0"/>
                      <a:pt x="718278" y="0"/>
                    </a:cubicBezTo>
                    <a:cubicBezTo>
                      <a:pt x="697819" y="1860"/>
                      <a:pt x="677359" y="5580"/>
                      <a:pt x="657829" y="12090"/>
                    </a:cubicBezTo>
                    <a:cubicBezTo>
                      <a:pt x="638300" y="18600"/>
                      <a:pt x="619700" y="28829"/>
                      <a:pt x="602031" y="39989"/>
                    </a:cubicBezTo>
                    <a:cubicBezTo>
                      <a:pt x="584361" y="52078"/>
                      <a:pt x="568552" y="66028"/>
                      <a:pt x="555532" y="81838"/>
                    </a:cubicBezTo>
                    <a:cubicBezTo>
                      <a:pt x="542512" y="97648"/>
                      <a:pt x="531353" y="114387"/>
                      <a:pt x="522053" y="132987"/>
                    </a:cubicBezTo>
                    <a:cubicBezTo>
                      <a:pt x="514613" y="148796"/>
                      <a:pt x="508103" y="165536"/>
                      <a:pt x="504383" y="183205"/>
                    </a:cubicBezTo>
                    <a:cubicBezTo>
                      <a:pt x="504383" y="185065"/>
                      <a:pt x="503453" y="186925"/>
                      <a:pt x="503453" y="188785"/>
                    </a:cubicBezTo>
                    <a:cubicBezTo>
                      <a:pt x="499733" y="209245"/>
                      <a:pt x="498803" y="229704"/>
                      <a:pt x="499733" y="250164"/>
                    </a:cubicBezTo>
                    <a:cubicBezTo>
                      <a:pt x="501593" y="270623"/>
                      <a:pt x="505313" y="290153"/>
                      <a:pt x="511823" y="309682"/>
                    </a:cubicBezTo>
                    <a:cubicBezTo>
                      <a:pt x="519262" y="330142"/>
                      <a:pt x="528562" y="348741"/>
                      <a:pt x="540652" y="366411"/>
                    </a:cubicBezTo>
                    <a:cubicBezTo>
                      <a:pt x="552741" y="383150"/>
                      <a:pt x="565761" y="398960"/>
                      <a:pt x="581572" y="411980"/>
                    </a:cubicBezTo>
                    <a:cubicBezTo>
                      <a:pt x="597381" y="424999"/>
                      <a:pt x="614121" y="436159"/>
                      <a:pt x="631789" y="445459"/>
                    </a:cubicBezTo>
                    <a:cubicBezTo>
                      <a:pt x="649459" y="453829"/>
                      <a:pt x="668059" y="460339"/>
                      <a:pt x="687588" y="464059"/>
                    </a:cubicBezTo>
                    <a:cubicBezTo>
                      <a:pt x="703398" y="466848"/>
                      <a:pt x="720137" y="468708"/>
                      <a:pt x="735948" y="468708"/>
                    </a:cubicBezTo>
                    <a:cubicBezTo>
                      <a:pt x="740597" y="468708"/>
                      <a:pt x="745247" y="468708"/>
                      <a:pt x="749897" y="468708"/>
                    </a:cubicBezTo>
                    <a:cubicBezTo>
                      <a:pt x="770356" y="466848"/>
                      <a:pt x="790816" y="463129"/>
                      <a:pt x="809416" y="456619"/>
                    </a:cubicBezTo>
                    <a:cubicBezTo>
                      <a:pt x="828945" y="450109"/>
                      <a:pt x="847545" y="440809"/>
                      <a:pt x="865215" y="428719"/>
                    </a:cubicBezTo>
                    <a:cubicBezTo>
                      <a:pt x="882883" y="416630"/>
                      <a:pt x="898694" y="402680"/>
                      <a:pt x="912643" y="386870"/>
                    </a:cubicBezTo>
                    <a:cubicBezTo>
                      <a:pt x="925663" y="371991"/>
                      <a:pt x="935893" y="355251"/>
                      <a:pt x="945192" y="336652"/>
                    </a:cubicBezTo>
                    <a:cubicBezTo>
                      <a:pt x="953562" y="318052"/>
                      <a:pt x="960072" y="299453"/>
                      <a:pt x="964722" y="279923"/>
                    </a:cubicBezTo>
                    <a:cubicBezTo>
                      <a:pt x="966581" y="258534"/>
                      <a:pt x="967512" y="238074"/>
                      <a:pt x="966581" y="217615"/>
                    </a:cubicBezTo>
                    <a:close/>
                    <a:moveTo>
                      <a:pt x="456025" y="525437"/>
                    </a:moveTo>
                    <a:cubicBezTo>
                      <a:pt x="449514" y="505908"/>
                      <a:pt x="439285" y="486378"/>
                      <a:pt x="428125" y="468708"/>
                    </a:cubicBezTo>
                    <a:cubicBezTo>
                      <a:pt x="416035" y="451969"/>
                      <a:pt x="403015" y="436159"/>
                      <a:pt x="387206" y="422210"/>
                    </a:cubicBezTo>
                    <a:cubicBezTo>
                      <a:pt x="372327" y="409190"/>
                      <a:pt x="355587" y="398960"/>
                      <a:pt x="337917" y="389660"/>
                    </a:cubicBezTo>
                    <a:cubicBezTo>
                      <a:pt x="320247" y="381291"/>
                      <a:pt x="300718" y="374781"/>
                      <a:pt x="281189" y="370131"/>
                    </a:cubicBezTo>
                    <a:cubicBezTo>
                      <a:pt x="265379" y="367341"/>
                      <a:pt x="250499" y="365481"/>
                      <a:pt x="234690" y="365481"/>
                    </a:cubicBezTo>
                    <a:cubicBezTo>
                      <a:pt x="230040" y="365481"/>
                      <a:pt x="225390" y="365481"/>
                      <a:pt x="219810" y="365481"/>
                    </a:cubicBezTo>
                    <a:cubicBezTo>
                      <a:pt x="217020" y="365481"/>
                      <a:pt x="214230" y="366411"/>
                      <a:pt x="210511" y="366411"/>
                    </a:cubicBezTo>
                    <a:cubicBezTo>
                      <a:pt x="192841" y="368271"/>
                      <a:pt x="176101" y="371991"/>
                      <a:pt x="159362" y="377571"/>
                    </a:cubicBezTo>
                    <a:cubicBezTo>
                      <a:pt x="139832" y="384080"/>
                      <a:pt x="121232" y="394310"/>
                      <a:pt x="103563" y="405470"/>
                    </a:cubicBezTo>
                    <a:cubicBezTo>
                      <a:pt x="85893" y="417560"/>
                      <a:pt x="70084" y="431509"/>
                      <a:pt x="56134" y="447319"/>
                    </a:cubicBezTo>
                    <a:cubicBezTo>
                      <a:pt x="43115" y="463129"/>
                      <a:pt x="31955" y="479868"/>
                      <a:pt x="22655" y="498468"/>
                    </a:cubicBezTo>
                    <a:cubicBezTo>
                      <a:pt x="14285" y="516137"/>
                      <a:pt x="7775" y="535667"/>
                      <a:pt x="4055" y="555196"/>
                    </a:cubicBezTo>
                    <a:cubicBezTo>
                      <a:pt x="335" y="574726"/>
                      <a:pt x="-594" y="593325"/>
                      <a:pt x="335" y="612855"/>
                    </a:cubicBezTo>
                    <a:cubicBezTo>
                      <a:pt x="2195" y="634244"/>
                      <a:pt x="5916" y="654704"/>
                      <a:pt x="12425" y="674233"/>
                    </a:cubicBezTo>
                    <a:cubicBezTo>
                      <a:pt x="19865" y="693763"/>
                      <a:pt x="29165" y="713292"/>
                      <a:pt x="40324" y="730032"/>
                    </a:cubicBezTo>
                    <a:cubicBezTo>
                      <a:pt x="52414" y="746772"/>
                      <a:pt x="66364" y="762581"/>
                      <a:pt x="81243" y="776531"/>
                    </a:cubicBezTo>
                    <a:cubicBezTo>
                      <a:pt x="96123" y="789551"/>
                      <a:pt x="113793" y="800710"/>
                      <a:pt x="131462" y="809080"/>
                    </a:cubicBezTo>
                    <a:cubicBezTo>
                      <a:pt x="150062" y="818380"/>
                      <a:pt x="170521" y="824890"/>
                      <a:pt x="190051" y="828609"/>
                    </a:cubicBezTo>
                    <a:cubicBezTo>
                      <a:pt x="204930" y="831400"/>
                      <a:pt x="220740" y="833259"/>
                      <a:pt x="235619" y="833259"/>
                    </a:cubicBezTo>
                    <a:cubicBezTo>
                      <a:pt x="240269" y="833259"/>
                      <a:pt x="244919" y="833259"/>
                      <a:pt x="248639" y="833259"/>
                    </a:cubicBezTo>
                    <a:cubicBezTo>
                      <a:pt x="269098" y="831400"/>
                      <a:pt x="288629" y="827680"/>
                      <a:pt x="307228" y="821170"/>
                    </a:cubicBezTo>
                    <a:cubicBezTo>
                      <a:pt x="326758" y="814660"/>
                      <a:pt x="346287" y="804430"/>
                      <a:pt x="363957" y="793270"/>
                    </a:cubicBezTo>
                    <a:cubicBezTo>
                      <a:pt x="380696" y="782111"/>
                      <a:pt x="395576" y="768161"/>
                      <a:pt x="409526" y="752352"/>
                    </a:cubicBezTo>
                    <a:cubicBezTo>
                      <a:pt x="422545" y="736542"/>
                      <a:pt x="433705" y="719802"/>
                      <a:pt x="443005" y="701203"/>
                    </a:cubicBezTo>
                    <a:cubicBezTo>
                      <a:pt x="451375" y="683533"/>
                      <a:pt x="457884" y="664004"/>
                      <a:pt x="461604" y="644474"/>
                    </a:cubicBezTo>
                    <a:cubicBezTo>
                      <a:pt x="465324" y="624945"/>
                      <a:pt x="466254" y="605415"/>
                      <a:pt x="465324" y="584956"/>
                    </a:cubicBezTo>
                    <a:cubicBezTo>
                      <a:pt x="466254" y="566356"/>
                      <a:pt x="462534" y="544966"/>
                      <a:pt x="456025" y="525437"/>
                    </a:cubicBezTo>
                    <a:close/>
                  </a:path>
                </a:pathLst>
              </a:custGeom>
              <a:solidFill>
                <a:srgbClr val="FDFDFD"/>
              </a:solidFill>
              <a:ln w="93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xmlns="" id="{7F88C0B9-9F17-13E5-4407-E25D233FF4E1}"/>
                  </a:ext>
                </a:extLst>
              </p:cNvPr>
              <p:cNvSpPr/>
              <p:nvPr/>
            </p:nvSpPr>
            <p:spPr>
              <a:xfrm>
                <a:off x="9849387" y="3526647"/>
                <a:ext cx="156621" cy="154376"/>
              </a:xfrm>
              <a:custGeom>
                <a:avLst/>
                <a:gdLst>
                  <a:gd name="connsiteX0" fmla="*/ 132057 w 156621"/>
                  <a:gd name="connsiteY0" fmla="*/ 0 h 154376"/>
                  <a:gd name="connsiteX1" fmla="*/ 132057 w 156621"/>
                  <a:gd name="connsiteY1" fmla="*/ 0 h 154376"/>
                  <a:gd name="connsiteX2" fmla="*/ 83698 w 156621"/>
                  <a:gd name="connsiteY2" fmla="*/ 37199 h 154376"/>
                  <a:gd name="connsiteX3" fmla="*/ 82768 w 156621"/>
                  <a:gd name="connsiteY3" fmla="*/ 37199 h 154376"/>
                  <a:gd name="connsiteX4" fmla="*/ 81838 w 156621"/>
                  <a:gd name="connsiteY4" fmla="*/ 38129 h 154376"/>
                  <a:gd name="connsiteX5" fmla="*/ 66028 w 156621"/>
                  <a:gd name="connsiteY5" fmla="*/ 49289 h 154376"/>
                  <a:gd name="connsiteX6" fmla="*/ 0 w 156621"/>
                  <a:gd name="connsiteY6" fmla="*/ 103228 h 154376"/>
                  <a:gd name="connsiteX7" fmla="*/ 8370 w 156621"/>
                  <a:gd name="connsiteY7" fmla="*/ 119037 h 154376"/>
                  <a:gd name="connsiteX8" fmla="*/ 24179 w 156621"/>
                  <a:gd name="connsiteY8" fmla="*/ 137637 h 154376"/>
                  <a:gd name="connsiteX9" fmla="*/ 39989 w 156621"/>
                  <a:gd name="connsiteY9" fmla="*/ 147866 h 154376"/>
                  <a:gd name="connsiteX10" fmla="*/ 56728 w 156621"/>
                  <a:gd name="connsiteY10" fmla="*/ 153446 h 154376"/>
                  <a:gd name="connsiteX11" fmla="*/ 70678 w 156621"/>
                  <a:gd name="connsiteY11" fmla="*/ 154376 h 154376"/>
                  <a:gd name="connsiteX12" fmla="*/ 74398 w 156621"/>
                  <a:gd name="connsiteY12" fmla="*/ 154376 h 154376"/>
                  <a:gd name="connsiteX13" fmla="*/ 94858 w 156621"/>
                  <a:gd name="connsiteY13" fmla="*/ 149726 h 154376"/>
                  <a:gd name="connsiteX14" fmla="*/ 115317 w 156621"/>
                  <a:gd name="connsiteY14" fmla="*/ 139497 h 154376"/>
                  <a:gd name="connsiteX15" fmla="*/ 134847 w 156621"/>
                  <a:gd name="connsiteY15" fmla="*/ 121827 h 154376"/>
                  <a:gd name="connsiteX16" fmla="*/ 147867 w 156621"/>
                  <a:gd name="connsiteY16" fmla="*/ 101367 h 154376"/>
                  <a:gd name="connsiteX17" fmla="*/ 155307 w 156621"/>
                  <a:gd name="connsiteY17" fmla="*/ 79978 h 154376"/>
                  <a:gd name="connsiteX18" fmla="*/ 156237 w 156621"/>
                  <a:gd name="connsiteY18" fmla="*/ 58588 h 154376"/>
                  <a:gd name="connsiteX19" fmla="*/ 151587 w 156621"/>
                  <a:gd name="connsiteY19" fmla="*/ 35339 h 154376"/>
                  <a:gd name="connsiteX20" fmla="*/ 138567 w 156621"/>
                  <a:gd name="connsiteY20" fmla="*/ 9300 h 154376"/>
                  <a:gd name="connsiteX21" fmla="*/ 132057 w 156621"/>
                  <a:gd name="connsiteY21" fmla="*/ 0 h 154376"/>
                  <a:gd name="connsiteX22" fmla="*/ 132057 w 156621"/>
                  <a:gd name="connsiteY22" fmla="*/ 0 h 154376"/>
                  <a:gd name="connsiteX23" fmla="*/ 132057 w 156621"/>
                  <a:gd name="connsiteY23" fmla="*/ 0 h 15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6621" h="154376">
                    <a:moveTo>
                      <a:pt x="132057" y="0"/>
                    </a:moveTo>
                    <a:lnTo>
                      <a:pt x="132057" y="0"/>
                    </a:lnTo>
                    <a:cubicBezTo>
                      <a:pt x="116247" y="13950"/>
                      <a:pt x="98577" y="26039"/>
                      <a:pt x="83698" y="37199"/>
                    </a:cubicBezTo>
                    <a:lnTo>
                      <a:pt x="82768" y="37199"/>
                    </a:lnTo>
                    <a:lnTo>
                      <a:pt x="81838" y="38129"/>
                    </a:lnTo>
                    <a:cubicBezTo>
                      <a:pt x="76259" y="41849"/>
                      <a:pt x="70678" y="45569"/>
                      <a:pt x="66028" y="49289"/>
                    </a:cubicBezTo>
                    <a:cubicBezTo>
                      <a:pt x="45569" y="64168"/>
                      <a:pt x="22320" y="81838"/>
                      <a:pt x="0" y="103228"/>
                    </a:cubicBezTo>
                    <a:cubicBezTo>
                      <a:pt x="2790" y="108807"/>
                      <a:pt x="5580" y="113457"/>
                      <a:pt x="8370" y="119037"/>
                    </a:cubicBezTo>
                    <a:cubicBezTo>
                      <a:pt x="13020" y="125547"/>
                      <a:pt x="18600" y="132057"/>
                      <a:pt x="24179" y="137637"/>
                    </a:cubicBezTo>
                    <a:cubicBezTo>
                      <a:pt x="28829" y="142286"/>
                      <a:pt x="34410" y="145077"/>
                      <a:pt x="39989" y="147866"/>
                    </a:cubicBezTo>
                    <a:cubicBezTo>
                      <a:pt x="44639" y="150656"/>
                      <a:pt x="50219" y="152516"/>
                      <a:pt x="56728" y="153446"/>
                    </a:cubicBezTo>
                    <a:cubicBezTo>
                      <a:pt x="61378" y="154376"/>
                      <a:pt x="66028" y="154376"/>
                      <a:pt x="70678" y="154376"/>
                    </a:cubicBezTo>
                    <a:cubicBezTo>
                      <a:pt x="71609" y="154376"/>
                      <a:pt x="72539" y="154376"/>
                      <a:pt x="74398" y="154376"/>
                    </a:cubicBezTo>
                    <a:cubicBezTo>
                      <a:pt x="81838" y="153446"/>
                      <a:pt x="88348" y="152516"/>
                      <a:pt x="94858" y="149726"/>
                    </a:cubicBezTo>
                    <a:cubicBezTo>
                      <a:pt x="102297" y="146936"/>
                      <a:pt x="108808" y="143216"/>
                      <a:pt x="115317" y="139497"/>
                    </a:cubicBezTo>
                    <a:cubicBezTo>
                      <a:pt x="122758" y="134847"/>
                      <a:pt x="129267" y="128337"/>
                      <a:pt x="134847" y="121827"/>
                    </a:cubicBezTo>
                    <a:cubicBezTo>
                      <a:pt x="140426" y="115317"/>
                      <a:pt x="144146" y="108807"/>
                      <a:pt x="147867" y="101367"/>
                    </a:cubicBezTo>
                    <a:cubicBezTo>
                      <a:pt x="150657" y="94858"/>
                      <a:pt x="153446" y="87418"/>
                      <a:pt x="155307" y="79978"/>
                    </a:cubicBezTo>
                    <a:cubicBezTo>
                      <a:pt x="156237" y="72538"/>
                      <a:pt x="157166" y="66028"/>
                      <a:pt x="156237" y="58588"/>
                    </a:cubicBezTo>
                    <a:cubicBezTo>
                      <a:pt x="155307" y="51149"/>
                      <a:pt x="154376" y="42779"/>
                      <a:pt x="151587" y="35339"/>
                    </a:cubicBezTo>
                    <a:cubicBezTo>
                      <a:pt x="148796" y="26969"/>
                      <a:pt x="144146" y="17670"/>
                      <a:pt x="138567" y="9300"/>
                    </a:cubicBezTo>
                    <a:cubicBezTo>
                      <a:pt x="137637" y="6510"/>
                      <a:pt x="134847" y="2790"/>
                      <a:pt x="132057" y="0"/>
                    </a:cubicBezTo>
                    <a:cubicBezTo>
                      <a:pt x="132987" y="0"/>
                      <a:pt x="132057" y="0"/>
                      <a:pt x="132057" y="0"/>
                    </a:cubicBezTo>
                    <a:lnTo>
                      <a:pt x="132057" y="0"/>
                    </a:lnTo>
                    <a:close/>
                  </a:path>
                </a:pathLst>
              </a:custGeom>
              <a:solidFill>
                <a:srgbClr val="F37480"/>
              </a:solidFill>
              <a:ln w="93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xmlns="" id="{D715934D-681A-B1C8-9CB1-451735C358E0}"/>
                  </a:ext>
                </a:extLst>
              </p:cNvPr>
              <p:cNvSpPr/>
              <p:nvPr/>
            </p:nvSpPr>
            <p:spPr>
              <a:xfrm>
                <a:off x="8713420" y="2046123"/>
                <a:ext cx="839193" cy="461169"/>
              </a:xfrm>
              <a:custGeom>
                <a:avLst/>
                <a:gdLst>
                  <a:gd name="connsiteX0" fmla="*/ 653309 w 839193"/>
                  <a:gd name="connsiteY0" fmla="*/ 930 h 461169"/>
                  <a:gd name="connsiteX1" fmla="*/ 590071 w 839193"/>
                  <a:gd name="connsiteY1" fmla="*/ 13020 h 461169"/>
                  <a:gd name="connsiteX2" fmla="*/ 531482 w 839193"/>
                  <a:gd name="connsiteY2" fmla="*/ 34409 h 461169"/>
                  <a:gd name="connsiteX3" fmla="*/ 471033 w 839193"/>
                  <a:gd name="connsiteY3" fmla="*/ 64168 h 461169"/>
                  <a:gd name="connsiteX4" fmla="*/ 365016 w 839193"/>
                  <a:gd name="connsiteY4" fmla="*/ 132057 h 461169"/>
                  <a:gd name="connsiteX5" fmla="*/ 318517 w 839193"/>
                  <a:gd name="connsiteY5" fmla="*/ 166466 h 461169"/>
                  <a:gd name="connsiteX6" fmla="*/ 298058 w 839193"/>
                  <a:gd name="connsiteY6" fmla="*/ 182275 h 461169"/>
                  <a:gd name="connsiteX7" fmla="*/ 272948 w 839193"/>
                  <a:gd name="connsiteY7" fmla="*/ 199015 h 461169"/>
                  <a:gd name="connsiteX8" fmla="*/ 160421 w 839193"/>
                  <a:gd name="connsiteY8" fmla="*/ 261324 h 461169"/>
                  <a:gd name="connsiteX9" fmla="*/ 51614 w 839193"/>
                  <a:gd name="connsiteY9" fmla="*/ 332932 h 461169"/>
                  <a:gd name="connsiteX10" fmla="*/ 11625 w 839193"/>
                  <a:gd name="connsiteY10" fmla="*/ 378501 h 461169"/>
                  <a:gd name="connsiteX11" fmla="*/ 1395 w 839193"/>
                  <a:gd name="connsiteY11" fmla="*/ 403610 h 461169"/>
                  <a:gd name="connsiteX12" fmla="*/ 1395 w 839193"/>
                  <a:gd name="connsiteY12" fmla="*/ 429649 h 461169"/>
                  <a:gd name="connsiteX13" fmla="*/ 11625 w 839193"/>
                  <a:gd name="connsiteY13" fmla="*/ 448249 h 461169"/>
                  <a:gd name="connsiteX14" fmla="*/ 32084 w 839193"/>
                  <a:gd name="connsiteY14" fmla="*/ 459409 h 461169"/>
                  <a:gd name="connsiteX15" fmla="*/ 59053 w 839193"/>
                  <a:gd name="connsiteY15" fmla="*/ 459409 h 461169"/>
                  <a:gd name="connsiteX16" fmla="*/ 91603 w 839193"/>
                  <a:gd name="connsiteY16" fmla="*/ 448249 h 461169"/>
                  <a:gd name="connsiteX17" fmla="*/ 97183 w 839193"/>
                  <a:gd name="connsiteY17" fmla="*/ 439879 h 461169"/>
                  <a:gd name="connsiteX18" fmla="*/ 95323 w 839193"/>
                  <a:gd name="connsiteY18" fmla="*/ 430580 h 461169"/>
                  <a:gd name="connsiteX19" fmla="*/ 86953 w 839193"/>
                  <a:gd name="connsiteY19" fmla="*/ 425000 h 461169"/>
                  <a:gd name="connsiteX20" fmla="*/ 77653 w 839193"/>
                  <a:gd name="connsiteY20" fmla="*/ 426860 h 461169"/>
                  <a:gd name="connsiteX21" fmla="*/ 76723 w 839193"/>
                  <a:gd name="connsiteY21" fmla="*/ 426860 h 461169"/>
                  <a:gd name="connsiteX22" fmla="*/ 54403 w 839193"/>
                  <a:gd name="connsiteY22" fmla="*/ 434299 h 461169"/>
                  <a:gd name="connsiteX23" fmla="*/ 43244 w 839193"/>
                  <a:gd name="connsiteY23" fmla="*/ 435229 h 461169"/>
                  <a:gd name="connsiteX24" fmla="*/ 36734 w 839193"/>
                  <a:gd name="connsiteY24" fmla="*/ 434299 h 461169"/>
                  <a:gd name="connsiteX25" fmla="*/ 33014 w 839193"/>
                  <a:gd name="connsiteY25" fmla="*/ 432439 h 461169"/>
                  <a:gd name="connsiteX26" fmla="*/ 31154 w 839193"/>
                  <a:gd name="connsiteY26" fmla="*/ 430580 h 461169"/>
                  <a:gd name="connsiteX27" fmla="*/ 29294 w 839193"/>
                  <a:gd name="connsiteY27" fmla="*/ 427790 h 461169"/>
                  <a:gd name="connsiteX28" fmla="*/ 28364 w 839193"/>
                  <a:gd name="connsiteY28" fmla="*/ 424070 h 461169"/>
                  <a:gd name="connsiteX29" fmla="*/ 28364 w 839193"/>
                  <a:gd name="connsiteY29" fmla="*/ 418490 h 461169"/>
                  <a:gd name="connsiteX30" fmla="*/ 31154 w 839193"/>
                  <a:gd name="connsiteY30" fmla="*/ 408260 h 461169"/>
                  <a:gd name="connsiteX31" fmla="*/ 40454 w 839193"/>
                  <a:gd name="connsiteY31" fmla="*/ 392450 h 461169"/>
                  <a:gd name="connsiteX32" fmla="*/ 69283 w 839193"/>
                  <a:gd name="connsiteY32" fmla="*/ 363621 h 461169"/>
                  <a:gd name="connsiteX33" fmla="*/ 174371 w 839193"/>
                  <a:gd name="connsiteY33" fmla="*/ 299453 h 461169"/>
                  <a:gd name="connsiteX34" fmla="*/ 288758 w 839193"/>
                  <a:gd name="connsiteY34" fmla="*/ 239004 h 461169"/>
                  <a:gd name="connsiteX35" fmla="*/ 382685 w 839193"/>
                  <a:gd name="connsiteY35" fmla="*/ 174836 h 461169"/>
                  <a:gd name="connsiteX36" fmla="*/ 488703 w 839193"/>
                  <a:gd name="connsiteY36" fmla="*/ 107877 h 461169"/>
                  <a:gd name="connsiteX37" fmla="*/ 535202 w 839193"/>
                  <a:gd name="connsiteY37" fmla="*/ 83698 h 461169"/>
                  <a:gd name="connsiteX38" fmla="*/ 639359 w 839193"/>
                  <a:gd name="connsiteY38" fmla="*/ 49289 h 461169"/>
                  <a:gd name="connsiteX39" fmla="*/ 706318 w 839193"/>
                  <a:gd name="connsiteY39" fmla="*/ 46499 h 461169"/>
                  <a:gd name="connsiteX40" fmla="*/ 757467 w 839193"/>
                  <a:gd name="connsiteY40" fmla="*/ 58589 h 461169"/>
                  <a:gd name="connsiteX41" fmla="*/ 780716 w 839193"/>
                  <a:gd name="connsiteY41" fmla="*/ 68818 h 461169"/>
                  <a:gd name="connsiteX42" fmla="*/ 793735 w 839193"/>
                  <a:gd name="connsiteY42" fmla="*/ 76258 h 461169"/>
                  <a:gd name="connsiteX43" fmla="*/ 809545 w 839193"/>
                  <a:gd name="connsiteY43" fmla="*/ 87418 h 461169"/>
                  <a:gd name="connsiteX44" fmla="*/ 819775 w 839193"/>
                  <a:gd name="connsiteY44" fmla="*/ 90208 h 461169"/>
                  <a:gd name="connsiteX45" fmla="*/ 833724 w 839193"/>
                  <a:gd name="connsiteY45" fmla="*/ 83698 h 461169"/>
                  <a:gd name="connsiteX46" fmla="*/ 832794 w 839193"/>
                  <a:gd name="connsiteY46" fmla="*/ 55799 h 461169"/>
                  <a:gd name="connsiteX47" fmla="*/ 776066 w 839193"/>
                  <a:gd name="connsiteY47" fmla="*/ 20460 h 461169"/>
                  <a:gd name="connsiteX48" fmla="*/ 715618 w 839193"/>
                  <a:gd name="connsiteY48" fmla="*/ 3720 h 461169"/>
                  <a:gd name="connsiteX49" fmla="*/ 680278 w 839193"/>
                  <a:gd name="connsiteY49" fmla="*/ 1860 h 461169"/>
                  <a:gd name="connsiteX50" fmla="*/ 653309 w 839193"/>
                  <a:gd name="connsiteY50" fmla="*/ 930 h 461169"/>
                  <a:gd name="connsiteX51" fmla="*/ 653309 w 839193"/>
                  <a:gd name="connsiteY51" fmla="*/ 930 h 461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839193" h="461169">
                    <a:moveTo>
                      <a:pt x="653309" y="930"/>
                    </a:moveTo>
                    <a:cubicBezTo>
                      <a:pt x="631920" y="2790"/>
                      <a:pt x="610530" y="7440"/>
                      <a:pt x="590071" y="13020"/>
                    </a:cubicBezTo>
                    <a:cubicBezTo>
                      <a:pt x="569611" y="18600"/>
                      <a:pt x="550081" y="26039"/>
                      <a:pt x="531482" y="34409"/>
                    </a:cubicBezTo>
                    <a:cubicBezTo>
                      <a:pt x="511023" y="43709"/>
                      <a:pt x="490563" y="53009"/>
                      <a:pt x="471033" y="64168"/>
                    </a:cubicBezTo>
                    <a:cubicBezTo>
                      <a:pt x="433834" y="84628"/>
                      <a:pt x="399425" y="107877"/>
                      <a:pt x="365016" y="132057"/>
                    </a:cubicBezTo>
                    <a:cubicBezTo>
                      <a:pt x="349206" y="143216"/>
                      <a:pt x="333397" y="154376"/>
                      <a:pt x="318517" y="166466"/>
                    </a:cubicBezTo>
                    <a:cubicBezTo>
                      <a:pt x="312007" y="172046"/>
                      <a:pt x="304568" y="176696"/>
                      <a:pt x="298058" y="182275"/>
                    </a:cubicBezTo>
                    <a:cubicBezTo>
                      <a:pt x="289688" y="187855"/>
                      <a:pt x="281318" y="193435"/>
                      <a:pt x="272948" y="199015"/>
                    </a:cubicBezTo>
                    <a:cubicBezTo>
                      <a:pt x="236679" y="221335"/>
                      <a:pt x="198550" y="240864"/>
                      <a:pt x="160421" y="261324"/>
                    </a:cubicBezTo>
                    <a:cubicBezTo>
                      <a:pt x="122292" y="281783"/>
                      <a:pt x="85093" y="304103"/>
                      <a:pt x="51614" y="332932"/>
                    </a:cubicBezTo>
                    <a:cubicBezTo>
                      <a:pt x="36734" y="345952"/>
                      <a:pt x="22785" y="360831"/>
                      <a:pt x="11625" y="378501"/>
                    </a:cubicBezTo>
                    <a:cubicBezTo>
                      <a:pt x="6975" y="385941"/>
                      <a:pt x="3255" y="395240"/>
                      <a:pt x="1395" y="403610"/>
                    </a:cubicBezTo>
                    <a:cubicBezTo>
                      <a:pt x="-465" y="411980"/>
                      <a:pt x="-465" y="421280"/>
                      <a:pt x="1395" y="429649"/>
                    </a:cubicBezTo>
                    <a:cubicBezTo>
                      <a:pt x="2325" y="437089"/>
                      <a:pt x="6975" y="442669"/>
                      <a:pt x="11625" y="448249"/>
                    </a:cubicBezTo>
                    <a:cubicBezTo>
                      <a:pt x="16275" y="453829"/>
                      <a:pt x="24644" y="457549"/>
                      <a:pt x="32084" y="459409"/>
                    </a:cubicBezTo>
                    <a:cubicBezTo>
                      <a:pt x="40454" y="462199"/>
                      <a:pt x="50684" y="461269"/>
                      <a:pt x="59053" y="459409"/>
                    </a:cubicBezTo>
                    <a:cubicBezTo>
                      <a:pt x="70213" y="457549"/>
                      <a:pt x="81373" y="452899"/>
                      <a:pt x="91603" y="448249"/>
                    </a:cubicBezTo>
                    <a:cubicBezTo>
                      <a:pt x="94392" y="447319"/>
                      <a:pt x="96252" y="443599"/>
                      <a:pt x="97183" y="439879"/>
                    </a:cubicBezTo>
                    <a:cubicBezTo>
                      <a:pt x="98112" y="436159"/>
                      <a:pt x="97183" y="433369"/>
                      <a:pt x="95323" y="430580"/>
                    </a:cubicBezTo>
                    <a:cubicBezTo>
                      <a:pt x="93463" y="427790"/>
                      <a:pt x="90673" y="425930"/>
                      <a:pt x="86953" y="425000"/>
                    </a:cubicBezTo>
                    <a:cubicBezTo>
                      <a:pt x="83233" y="424070"/>
                      <a:pt x="80443" y="425000"/>
                      <a:pt x="77653" y="426860"/>
                    </a:cubicBezTo>
                    <a:cubicBezTo>
                      <a:pt x="77653" y="426860"/>
                      <a:pt x="77653" y="426860"/>
                      <a:pt x="76723" y="426860"/>
                    </a:cubicBezTo>
                    <a:cubicBezTo>
                      <a:pt x="69283" y="429649"/>
                      <a:pt x="61843" y="432439"/>
                      <a:pt x="54403" y="434299"/>
                    </a:cubicBezTo>
                    <a:cubicBezTo>
                      <a:pt x="50684" y="435229"/>
                      <a:pt x="46964" y="435229"/>
                      <a:pt x="43244" y="435229"/>
                    </a:cubicBezTo>
                    <a:cubicBezTo>
                      <a:pt x="41384" y="435229"/>
                      <a:pt x="38594" y="434299"/>
                      <a:pt x="36734" y="434299"/>
                    </a:cubicBezTo>
                    <a:cubicBezTo>
                      <a:pt x="35804" y="433369"/>
                      <a:pt x="33944" y="433369"/>
                      <a:pt x="33014" y="432439"/>
                    </a:cubicBezTo>
                    <a:cubicBezTo>
                      <a:pt x="32084" y="431509"/>
                      <a:pt x="31154" y="431509"/>
                      <a:pt x="31154" y="430580"/>
                    </a:cubicBezTo>
                    <a:cubicBezTo>
                      <a:pt x="30224" y="429649"/>
                      <a:pt x="30224" y="428719"/>
                      <a:pt x="29294" y="427790"/>
                    </a:cubicBezTo>
                    <a:cubicBezTo>
                      <a:pt x="29294" y="426860"/>
                      <a:pt x="28364" y="425000"/>
                      <a:pt x="28364" y="424070"/>
                    </a:cubicBezTo>
                    <a:cubicBezTo>
                      <a:pt x="28364" y="422210"/>
                      <a:pt x="28364" y="420350"/>
                      <a:pt x="28364" y="418490"/>
                    </a:cubicBezTo>
                    <a:cubicBezTo>
                      <a:pt x="29294" y="414770"/>
                      <a:pt x="30224" y="411980"/>
                      <a:pt x="31154" y="408260"/>
                    </a:cubicBezTo>
                    <a:cubicBezTo>
                      <a:pt x="33944" y="402680"/>
                      <a:pt x="36734" y="397100"/>
                      <a:pt x="40454" y="392450"/>
                    </a:cubicBezTo>
                    <a:cubicBezTo>
                      <a:pt x="48824" y="381291"/>
                      <a:pt x="59053" y="371991"/>
                      <a:pt x="69283" y="363621"/>
                    </a:cubicBezTo>
                    <a:cubicBezTo>
                      <a:pt x="100902" y="337582"/>
                      <a:pt x="137172" y="318052"/>
                      <a:pt x="174371" y="299453"/>
                    </a:cubicBezTo>
                    <a:cubicBezTo>
                      <a:pt x="212500" y="279923"/>
                      <a:pt x="251559" y="261324"/>
                      <a:pt x="288758" y="239004"/>
                    </a:cubicBezTo>
                    <a:cubicBezTo>
                      <a:pt x="321307" y="219475"/>
                      <a:pt x="351066" y="196225"/>
                      <a:pt x="382685" y="174836"/>
                    </a:cubicBezTo>
                    <a:cubicBezTo>
                      <a:pt x="417095" y="150656"/>
                      <a:pt x="452434" y="127407"/>
                      <a:pt x="488703" y="107877"/>
                    </a:cubicBezTo>
                    <a:cubicBezTo>
                      <a:pt x="503582" y="99508"/>
                      <a:pt x="519392" y="91138"/>
                      <a:pt x="535202" y="83698"/>
                    </a:cubicBezTo>
                    <a:cubicBezTo>
                      <a:pt x="568681" y="68818"/>
                      <a:pt x="603090" y="56729"/>
                      <a:pt x="639359" y="49289"/>
                    </a:cubicBezTo>
                    <a:cubicBezTo>
                      <a:pt x="661678" y="45569"/>
                      <a:pt x="683998" y="44639"/>
                      <a:pt x="706318" y="46499"/>
                    </a:cubicBezTo>
                    <a:cubicBezTo>
                      <a:pt x="723987" y="48359"/>
                      <a:pt x="740726" y="52079"/>
                      <a:pt x="757467" y="58589"/>
                    </a:cubicBezTo>
                    <a:cubicBezTo>
                      <a:pt x="764906" y="61378"/>
                      <a:pt x="773276" y="65098"/>
                      <a:pt x="780716" y="68818"/>
                    </a:cubicBezTo>
                    <a:cubicBezTo>
                      <a:pt x="785366" y="71608"/>
                      <a:pt x="790016" y="73468"/>
                      <a:pt x="793735" y="76258"/>
                    </a:cubicBezTo>
                    <a:cubicBezTo>
                      <a:pt x="799315" y="79978"/>
                      <a:pt x="804895" y="83698"/>
                      <a:pt x="809545" y="87418"/>
                    </a:cubicBezTo>
                    <a:cubicBezTo>
                      <a:pt x="812335" y="89278"/>
                      <a:pt x="816054" y="90208"/>
                      <a:pt x="819775" y="90208"/>
                    </a:cubicBezTo>
                    <a:cubicBezTo>
                      <a:pt x="825354" y="90208"/>
                      <a:pt x="830004" y="87418"/>
                      <a:pt x="833724" y="83698"/>
                    </a:cubicBezTo>
                    <a:cubicBezTo>
                      <a:pt x="841164" y="76258"/>
                      <a:pt x="841164" y="63239"/>
                      <a:pt x="832794" y="55799"/>
                    </a:cubicBezTo>
                    <a:cubicBezTo>
                      <a:pt x="816054" y="40919"/>
                      <a:pt x="796525" y="28829"/>
                      <a:pt x="776066" y="20460"/>
                    </a:cubicBezTo>
                    <a:cubicBezTo>
                      <a:pt x="756536" y="12090"/>
                      <a:pt x="737007" y="6510"/>
                      <a:pt x="715618" y="3720"/>
                    </a:cubicBezTo>
                    <a:cubicBezTo>
                      <a:pt x="704458" y="1860"/>
                      <a:pt x="692368" y="1860"/>
                      <a:pt x="680278" y="1860"/>
                    </a:cubicBezTo>
                    <a:cubicBezTo>
                      <a:pt x="671908" y="-930"/>
                      <a:pt x="662609" y="0"/>
                      <a:pt x="653309" y="930"/>
                    </a:cubicBezTo>
                    <a:lnTo>
                      <a:pt x="653309" y="930"/>
                    </a:lnTo>
                    <a:close/>
                  </a:path>
                </a:pathLst>
              </a:custGeom>
              <a:solidFill>
                <a:srgbClr val="FDFDFD"/>
              </a:solidFill>
              <a:ln w="93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xmlns="" id="{896BE56F-0A83-DFF9-66C5-EDDFBBC450BF}"/>
                  </a:ext>
                </a:extLst>
              </p:cNvPr>
              <p:cNvSpPr/>
              <p:nvPr/>
            </p:nvSpPr>
            <p:spPr>
              <a:xfrm>
                <a:off x="8521380" y="2471122"/>
                <a:ext cx="300382" cy="586122"/>
              </a:xfrm>
              <a:custGeom>
                <a:avLst/>
                <a:gdLst>
                  <a:gd name="connsiteX0" fmla="*/ 280853 w 300382"/>
                  <a:gd name="connsiteY0" fmla="*/ 0 h 586122"/>
                  <a:gd name="connsiteX1" fmla="*/ 266904 w 300382"/>
                  <a:gd name="connsiteY1" fmla="*/ 6510 h 586122"/>
                  <a:gd name="connsiteX2" fmla="*/ 119967 w 300382"/>
                  <a:gd name="connsiteY2" fmla="*/ 232494 h 586122"/>
                  <a:gd name="connsiteX3" fmla="*/ 62309 w 300382"/>
                  <a:gd name="connsiteY3" fmla="*/ 353391 h 586122"/>
                  <a:gd name="connsiteX4" fmla="*/ 18600 w 300382"/>
                  <a:gd name="connsiteY4" fmla="*/ 483588 h 586122"/>
                  <a:gd name="connsiteX5" fmla="*/ 0 w 300382"/>
                  <a:gd name="connsiteY5" fmla="*/ 579376 h 586122"/>
                  <a:gd name="connsiteX6" fmla="*/ 4650 w 300382"/>
                  <a:gd name="connsiteY6" fmla="*/ 585886 h 586122"/>
                  <a:gd name="connsiteX7" fmla="*/ 11160 w 300382"/>
                  <a:gd name="connsiteY7" fmla="*/ 581236 h 586122"/>
                  <a:gd name="connsiteX8" fmla="*/ 41849 w 300382"/>
                  <a:gd name="connsiteY8" fmla="*/ 470569 h 586122"/>
                  <a:gd name="connsiteX9" fmla="*/ 90208 w 300382"/>
                  <a:gd name="connsiteY9" fmla="*/ 365481 h 586122"/>
                  <a:gd name="connsiteX10" fmla="*/ 143217 w 300382"/>
                  <a:gd name="connsiteY10" fmla="*/ 264113 h 586122"/>
                  <a:gd name="connsiteX11" fmla="*/ 265043 w 300382"/>
                  <a:gd name="connsiteY11" fmla="*/ 73468 h 586122"/>
                  <a:gd name="connsiteX12" fmla="*/ 294803 w 300382"/>
                  <a:gd name="connsiteY12" fmla="*/ 34409 h 586122"/>
                  <a:gd name="connsiteX13" fmla="*/ 297593 w 300382"/>
                  <a:gd name="connsiteY13" fmla="*/ 29759 h 586122"/>
                  <a:gd name="connsiteX14" fmla="*/ 300383 w 300382"/>
                  <a:gd name="connsiteY14" fmla="*/ 19530 h 586122"/>
                  <a:gd name="connsiteX15" fmla="*/ 293873 w 300382"/>
                  <a:gd name="connsiteY15" fmla="*/ 5580 h 586122"/>
                  <a:gd name="connsiteX16" fmla="*/ 280853 w 300382"/>
                  <a:gd name="connsiteY16" fmla="*/ 0 h 586122"/>
                  <a:gd name="connsiteX17" fmla="*/ 280853 w 300382"/>
                  <a:gd name="connsiteY17" fmla="*/ 0 h 586122"/>
                  <a:gd name="connsiteX18" fmla="*/ 280853 w 300382"/>
                  <a:gd name="connsiteY18" fmla="*/ 0 h 586122"/>
                  <a:gd name="connsiteX19" fmla="*/ 43709 w 300382"/>
                  <a:gd name="connsiteY19" fmla="*/ 468708 h 586122"/>
                  <a:gd name="connsiteX20" fmla="*/ 43709 w 300382"/>
                  <a:gd name="connsiteY20" fmla="*/ 468708 h 586122"/>
                  <a:gd name="connsiteX21" fmla="*/ 43709 w 300382"/>
                  <a:gd name="connsiteY21" fmla="*/ 468708 h 586122"/>
                  <a:gd name="connsiteX22" fmla="*/ 43709 w 300382"/>
                  <a:gd name="connsiteY22" fmla="*/ 468708 h 586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00382" h="586122">
                    <a:moveTo>
                      <a:pt x="280853" y="0"/>
                    </a:moveTo>
                    <a:cubicBezTo>
                      <a:pt x="276203" y="0"/>
                      <a:pt x="269693" y="2790"/>
                      <a:pt x="266904" y="6510"/>
                    </a:cubicBezTo>
                    <a:cubicBezTo>
                      <a:pt x="212035" y="78118"/>
                      <a:pt x="162746" y="153446"/>
                      <a:pt x="119967" y="232494"/>
                    </a:cubicBezTo>
                    <a:cubicBezTo>
                      <a:pt x="98578" y="271553"/>
                      <a:pt x="79978" y="312472"/>
                      <a:pt x="62309" y="353391"/>
                    </a:cubicBezTo>
                    <a:cubicBezTo>
                      <a:pt x="44639" y="395240"/>
                      <a:pt x="30689" y="438949"/>
                      <a:pt x="18600" y="483588"/>
                    </a:cubicBezTo>
                    <a:cubicBezTo>
                      <a:pt x="10230" y="515207"/>
                      <a:pt x="4650" y="547757"/>
                      <a:pt x="0" y="579376"/>
                    </a:cubicBezTo>
                    <a:cubicBezTo>
                      <a:pt x="0" y="582166"/>
                      <a:pt x="930" y="585886"/>
                      <a:pt x="4650" y="585886"/>
                    </a:cubicBezTo>
                    <a:cubicBezTo>
                      <a:pt x="7440" y="586816"/>
                      <a:pt x="11160" y="584956"/>
                      <a:pt x="11160" y="581236"/>
                    </a:cubicBezTo>
                    <a:cubicBezTo>
                      <a:pt x="18600" y="543107"/>
                      <a:pt x="28830" y="505908"/>
                      <a:pt x="41849" y="470569"/>
                    </a:cubicBezTo>
                    <a:cubicBezTo>
                      <a:pt x="55799" y="434299"/>
                      <a:pt x="73468" y="399890"/>
                      <a:pt x="90208" y="365481"/>
                    </a:cubicBezTo>
                    <a:cubicBezTo>
                      <a:pt x="106947" y="331072"/>
                      <a:pt x="124617" y="296663"/>
                      <a:pt x="143217" y="264113"/>
                    </a:cubicBezTo>
                    <a:cubicBezTo>
                      <a:pt x="180416" y="198085"/>
                      <a:pt x="221334" y="134847"/>
                      <a:pt x="265043" y="73468"/>
                    </a:cubicBezTo>
                    <a:cubicBezTo>
                      <a:pt x="274343" y="60449"/>
                      <a:pt x="284573" y="47429"/>
                      <a:pt x="294803" y="34409"/>
                    </a:cubicBezTo>
                    <a:lnTo>
                      <a:pt x="297593" y="29759"/>
                    </a:lnTo>
                    <a:cubicBezTo>
                      <a:pt x="299453" y="26039"/>
                      <a:pt x="300383" y="23249"/>
                      <a:pt x="300383" y="19530"/>
                    </a:cubicBezTo>
                    <a:cubicBezTo>
                      <a:pt x="300383" y="13950"/>
                      <a:pt x="297593" y="9300"/>
                      <a:pt x="293873" y="5580"/>
                    </a:cubicBezTo>
                    <a:cubicBezTo>
                      <a:pt x="292013" y="1860"/>
                      <a:pt x="286433" y="0"/>
                      <a:pt x="280853" y="0"/>
                    </a:cubicBezTo>
                    <a:cubicBezTo>
                      <a:pt x="281783" y="0"/>
                      <a:pt x="280853" y="0"/>
                      <a:pt x="280853" y="0"/>
                    </a:cubicBezTo>
                    <a:lnTo>
                      <a:pt x="280853" y="0"/>
                    </a:lnTo>
                    <a:close/>
                    <a:moveTo>
                      <a:pt x="43709" y="468708"/>
                    </a:moveTo>
                    <a:lnTo>
                      <a:pt x="43709" y="468708"/>
                    </a:lnTo>
                    <a:cubicBezTo>
                      <a:pt x="43709" y="468708"/>
                      <a:pt x="43709" y="468708"/>
                      <a:pt x="43709" y="468708"/>
                    </a:cubicBezTo>
                    <a:lnTo>
                      <a:pt x="43709" y="468708"/>
                    </a:lnTo>
                    <a:close/>
                  </a:path>
                </a:pathLst>
              </a:custGeom>
              <a:solidFill>
                <a:srgbClr val="FDFDFD"/>
              </a:solidFill>
              <a:ln w="93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A00D2CB3-50F4-153C-37AC-EAA3FCA1D526}"/>
                </a:ext>
              </a:extLst>
            </p:cNvPr>
            <p:cNvSpPr/>
            <p:nvPr/>
          </p:nvSpPr>
          <p:spPr>
            <a:xfrm>
              <a:off x="8476656" y="1237973"/>
              <a:ext cx="3716654" cy="4957708"/>
            </a:xfrm>
            <a:custGeom>
              <a:avLst/>
              <a:gdLst>
                <a:gd name="connsiteX0" fmla="*/ 952382 w 3716654"/>
                <a:gd name="connsiteY0" fmla="*/ 1822755 h 4957708"/>
                <a:gd name="connsiteX1" fmla="*/ 944012 w 3716654"/>
                <a:gd name="connsiteY1" fmla="*/ 1808806 h 4957708"/>
                <a:gd name="connsiteX2" fmla="*/ 934712 w 3716654"/>
                <a:gd name="connsiteY2" fmla="*/ 1809736 h 4957708"/>
                <a:gd name="connsiteX3" fmla="*/ 929132 w 3716654"/>
                <a:gd name="connsiteY3" fmla="*/ 1817175 h 4957708"/>
                <a:gd name="connsiteX4" fmla="*/ 930062 w 3716654"/>
                <a:gd name="connsiteY4" fmla="*/ 1869254 h 4957708"/>
                <a:gd name="connsiteX5" fmla="*/ 950522 w 3716654"/>
                <a:gd name="connsiteY5" fmla="*/ 1875764 h 4957708"/>
                <a:gd name="connsiteX6" fmla="*/ 975631 w 3716654"/>
                <a:gd name="connsiteY6" fmla="*/ 1867394 h 4957708"/>
                <a:gd name="connsiteX7" fmla="*/ 981211 w 3716654"/>
                <a:gd name="connsiteY7" fmla="*/ 1863674 h 4957708"/>
                <a:gd name="connsiteX8" fmla="*/ 978421 w 3716654"/>
                <a:gd name="connsiteY8" fmla="*/ 1893434 h 4957708"/>
                <a:gd name="connsiteX9" fmla="*/ 986790 w 3716654"/>
                <a:gd name="connsiteY9" fmla="*/ 1937143 h 4957708"/>
                <a:gd name="connsiteX10" fmla="*/ 1001670 w 3716654"/>
                <a:gd name="connsiteY10" fmla="*/ 1952022 h 4957708"/>
                <a:gd name="connsiteX11" fmla="*/ 1023989 w 3716654"/>
                <a:gd name="connsiteY11" fmla="*/ 1957602 h 4957708"/>
                <a:gd name="connsiteX12" fmla="*/ 1050959 w 3716654"/>
                <a:gd name="connsiteY12" fmla="*/ 1952952 h 4957708"/>
                <a:gd name="connsiteX13" fmla="*/ 1084438 w 3716654"/>
                <a:gd name="connsiteY13" fmla="*/ 1938072 h 4957708"/>
                <a:gd name="connsiteX14" fmla="*/ 1144886 w 3716654"/>
                <a:gd name="connsiteY14" fmla="*/ 1891574 h 4957708"/>
                <a:gd name="connsiteX15" fmla="*/ 1195105 w 3716654"/>
                <a:gd name="connsiteY15" fmla="*/ 1827405 h 4957708"/>
                <a:gd name="connsiteX16" fmla="*/ 1258344 w 3716654"/>
                <a:gd name="connsiteY16" fmla="*/ 1698138 h 4957708"/>
                <a:gd name="connsiteX17" fmla="*/ 1261134 w 3716654"/>
                <a:gd name="connsiteY17" fmla="*/ 1690699 h 4957708"/>
                <a:gd name="connsiteX18" fmla="*/ 1268574 w 3716654"/>
                <a:gd name="connsiteY18" fmla="*/ 1725108 h 4957708"/>
                <a:gd name="connsiteX19" fmla="*/ 1272294 w 3716654"/>
                <a:gd name="connsiteY19" fmla="*/ 1731618 h 4957708"/>
                <a:gd name="connsiteX20" fmla="*/ 1280663 w 3716654"/>
                <a:gd name="connsiteY20" fmla="*/ 1739987 h 4957708"/>
                <a:gd name="connsiteX21" fmla="*/ 1298333 w 3716654"/>
                <a:gd name="connsiteY21" fmla="*/ 1744637 h 4957708"/>
                <a:gd name="connsiteX22" fmla="*/ 1321582 w 3716654"/>
                <a:gd name="connsiteY22" fmla="*/ 1736268 h 4957708"/>
                <a:gd name="connsiteX23" fmla="*/ 1348552 w 3716654"/>
                <a:gd name="connsiteY23" fmla="*/ 1714878 h 4957708"/>
                <a:gd name="connsiteX24" fmla="*/ 1400630 w 3716654"/>
                <a:gd name="connsiteY24" fmla="*/ 1649780 h 4957708"/>
                <a:gd name="connsiteX25" fmla="*/ 1439690 w 3716654"/>
                <a:gd name="connsiteY25" fmla="*/ 1567012 h 4957708"/>
                <a:gd name="connsiteX26" fmla="*/ 1452709 w 3716654"/>
                <a:gd name="connsiteY26" fmla="*/ 1481454 h 4957708"/>
                <a:gd name="connsiteX27" fmla="*/ 1451779 w 3716654"/>
                <a:gd name="connsiteY27" fmla="*/ 1466574 h 4957708"/>
                <a:gd name="connsiteX28" fmla="*/ 1460149 w 3716654"/>
                <a:gd name="connsiteY28" fmla="*/ 1473084 h 4957708"/>
                <a:gd name="connsiteX29" fmla="*/ 1481539 w 3716654"/>
                <a:gd name="connsiteY29" fmla="*/ 1480524 h 4957708"/>
                <a:gd name="connsiteX30" fmla="*/ 1503857 w 3716654"/>
                <a:gd name="connsiteY30" fmla="*/ 1475874 h 4957708"/>
                <a:gd name="connsiteX31" fmla="*/ 1510368 w 3716654"/>
                <a:gd name="connsiteY31" fmla="*/ 1472154 h 4957708"/>
                <a:gd name="connsiteX32" fmla="*/ 1519668 w 3716654"/>
                <a:gd name="connsiteY32" fmla="*/ 1463784 h 4957708"/>
                <a:gd name="connsiteX33" fmla="*/ 1532688 w 3716654"/>
                <a:gd name="connsiteY33" fmla="*/ 1444255 h 4957708"/>
                <a:gd name="connsiteX34" fmla="*/ 1536407 w 3716654"/>
                <a:gd name="connsiteY34" fmla="*/ 1434025 h 4957708"/>
                <a:gd name="connsiteX35" fmla="*/ 1540127 w 3716654"/>
                <a:gd name="connsiteY35" fmla="*/ 1438675 h 4957708"/>
                <a:gd name="connsiteX36" fmla="*/ 1555006 w 3716654"/>
                <a:gd name="connsiteY36" fmla="*/ 1450764 h 4957708"/>
                <a:gd name="connsiteX37" fmla="*/ 1585696 w 3716654"/>
                <a:gd name="connsiteY37" fmla="*/ 1460064 h 4957708"/>
                <a:gd name="connsiteX38" fmla="*/ 1602436 w 3716654"/>
                <a:gd name="connsiteY38" fmla="*/ 1456344 h 4957708"/>
                <a:gd name="connsiteX39" fmla="*/ 1611736 w 3716654"/>
                <a:gd name="connsiteY39" fmla="*/ 1451694 h 4957708"/>
                <a:gd name="connsiteX40" fmla="*/ 1620105 w 3716654"/>
                <a:gd name="connsiteY40" fmla="*/ 1446115 h 4957708"/>
                <a:gd name="connsiteX41" fmla="*/ 1629404 w 3716654"/>
                <a:gd name="connsiteY41" fmla="*/ 1434955 h 4957708"/>
                <a:gd name="connsiteX42" fmla="*/ 1635915 w 3716654"/>
                <a:gd name="connsiteY42" fmla="*/ 1423795 h 4957708"/>
                <a:gd name="connsiteX43" fmla="*/ 1640565 w 3716654"/>
                <a:gd name="connsiteY43" fmla="*/ 1408915 h 4957708"/>
                <a:gd name="connsiteX44" fmla="*/ 1643354 w 3716654"/>
                <a:gd name="connsiteY44" fmla="*/ 1392176 h 4957708"/>
                <a:gd name="connsiteX45" fmla="*/ 1643354 w 3716654"/>
                <a:gd name="connsiteY45" fmla="*/ 1363347 h 4957708"/>
                <a:gd name="connsiteX46" fmla="*/ 1637774 w 3716654"/>
                <a:gd name="connsiteY46" fmla="*/ 1337307 h 4957708"/>
                <a:gd name="connsiteX47" fmla="*/ 1632195 w 3716654"/>
                <a:gd name="connsiteY47" fmla="*/ 1329867 h 4957708"/>
                <a:gd name="connsiteX48" fmla="*/ 1625685 w 3716654"/>
                <a:gd name="connsiteY48" fmla="*/ 1328007 h 4957708"/>
                <a:gd name="connsiteX49" fmla="*/ 1622895 w 3716654"/>
                <a:gd name="connsiteY49" fmla="*/ 1328007 h 4957708"/>
                <a:gd name="connsiteX50" fmla="*/ 1615455 w 3716654"/>
                <a:gd name="connsiteY50" fmla="*/ 1334517 h 4957708"/>
                <a:gd name="connsiteX51" fmla="*/ 1614525 w 3716654"/>
                <a:gd name="connsiteY51" fmla="*/ 1343817 h 4957708"/>
                <a:gd name="connsiteX52" fmla="*/ 1619175 w 3716654"/>
                <a:gd name="connsiteY52" fmla="*/ 1361487 h 4957708"/>
                <a:gd name="connsiteX53" fmla="*/ 1619175 w 3716654"/>
                <a:gd name="connsiteY53" fmla="*/ 1388456 h 4957708"/>
                <a:gd name="connsiteX54" fmla="*/ 1614525 w 3716654"/>
                <a:gd name="connsiteY54" fmla="*/ 1407986 h 4957708"/>
                <a:gd name="connsiteX55" fmla="*/ 1608945 w 3716654"/>
                <a:gd name="connsiteY55" fmla="*/ 1418215 h 4957708"/>
                <a:gd name="connsiteX56" fmla="*/ 1603366 w 3716654"/>
                <a:gd name="connsiteY56" fmla="*/ 1423795 h 4957708"/>
                <a:gd name="connsiteX57" fmla="*/ 1596855 w 3716654"/>
                <a:gd name="connsiteY57" fmla="*/ 1427515 h 4957708"/>
                <a:gd name="connsiteX58" fmla="*/ 1590346 w 3716654"/>
                <a:gd name="connsiteY58" fmla="*/ 1429375 h 4957708"/>
                <a:gd name="connsiteX59" fmla="*/ 1585696 w 3716654"/>
                <a:gd name="connsiteY59" fmla="*/ 1429375 h 4957708"/>
                <a:gd name="connsiteX60" fmla="*/ 1581046 w 3716654"/>
                <a:gd name="connsiteY60" fmla="*/ 1428445 h 4957708"/>
                <a:gd name="connsiteX61" fmla="*/ 1574537 w 3716654"/>
                <a:gd name="connsiteY61" fmla="*/ 1424725 h 4957708"/>
                <a:gd name="connsiteX62" fmla="*/ 1559656 w 3716654"/>
                <a:gd name="connsiteY62" fmla="*/ 1409845 h 4957708"/>
                <a:gd name="connsiteX63" fmla="*/ 1541056 w 3716654"/>
                <a:gd name="connsiteY63" fmla="*/ 1382876 h 4957708"/>
                <a:gd name="connsiteX64" fmla="*/ 1522457 w 3716654"/>
                <a:gd name="connsiteY64" fmla="*/ 1375436 h 4957708"/>
                <a:gd name="connsiteX65" fmla="*/ 1510368 w 3716654"/>
                <a:gd name="connsiteY65" fmla="*/ 1391246 h 4957708"/>
                <a:gd name="connsiteX66" fmla="*/ 1510368 w 3716654"/>
                <a:gd name="connsiteY66" fmla="*/ 1412635 h 4957708"/>
                <a:gd name="connsiteX67" fmla="*/ 1505718 w 3716654"/>
                <a:gd name="connsiteY67" fmla="*/ 1430305 h 4957708"/>
                <a:gd name="connsiteX68" fmla="*/ 1499208 w 3716654"/>
                <a:gd name="connsiteY68" fmla="*/ 1442395 h 4957708"/>
                <a:gd name="connsiteX69" fmla="*/ 1493628 w 3716654"/>
                <a:gd name="connsiteY69" fmla="*/ 1448904 h 4957708"/>
                <a:gd name="connsiteX70" fmla="*/ 1488978 w 3716654"/>
                <a:gd name="connsiteY70" fmla="*/ 1451694 h 4957708"/>
                <a:gd name="connsiteX71" fmla="*/ 1485258 w 3716654"/>
                <a:gd name="connsiteY71" fmla="*/ 1452624 h 4957708"/>
                <a:gd name="connsiteX72" fmla="*/ 1481539 w 3716654"/>
                <a:gd name="connsiteY72" fmla="*/ 1452624 h 4957708"/>
                <a:gd name="connsiteX73" fmla="*/ 1476889 w 3716654"/>
                <a:gd name="connsiteY73" fmla="*/ 1451694 h 4957708"/>
                <a:gd name="connsiteX74" fmla="*/ 1471308 w 3716654"/>
                <a:gd name="connsiteY74" fmla="*/ 1448904 h 4957708"/>
                <a:gd name="connsiteX75" fmla="*/ 1462008 w 3716654"/>
                <a:gd name="connsiteY75" fmla="*/ 1439605 h 4957708"/>
                <a:gd name="connsiteX76" fmla="*/ 1450849 w 3716654"/>
                <a:gd name="connsiteY76" fmla="*/ 1421935 h 4957708"/>
                <a:gd name="connsiteX77" fmla="*/ 1438759 w 3716654"/>
                <a:gd name="connsiteY77" fmla="*/ 1417285 h 4957708"/>
                <a:gd name="connsiteX78" fmla="*/ 1431320 w 3716654"/>
                <a:gd name="connsiteY78" fmla="*/ 1430305 h 4957708"/>
                <a:gd name="connsiteX79" fmla="*/ 1435040 w 3716654"/>
                <a:gd name="connsiteY79" fmla="*/ 1439605 h 4957708"/>
                <a:gd name="connsiteX80" fmla="*/ 1432250 w 3716654"/>
                <a:gd name="connsiteY80" fmla="*/ 1448904 h 4957708"/>
                <a:gd name="connsiteX81" fmla="*/ 1436899 w 3716654"/>
                <a:gd name="connsiteY81" fmla="*/ 1469364 h 4957708"/>
                <a:gd name="connsiteX82" fmla="*/ 1436899 w 3716654"/>
                <a:gd name="connsiteY82" fmla="*/ 1514003 h 4957708"/>
                <a:gd name="connsiteX83" fmla="*/ 1418300 w 3716654"/>
                <a:gd name="connsiteY83" fmla="*/ 1584681 h 4957708"/>
                <a:gd name="connsiteX84" fmla="*/ 1373661 w 3716654"/>
                <a:gd name="connsiteY84" fmla="*/ 1664659 h 4957708"/>
                <a:gd name="connsiteX85" fmla="*/ 1328093 w 3716654"/>
                <a:gd name="connsiteY85" fmla="*/ 1713018 h 4957708"/>
                <a:gd name="connsiteX86" fmla="*/ 1308562 w 3716654"/>
                <a:gd name="connsiteY86" fmla="*/ 1725108 h 4957708"/>
                <a:gd name="connsiteX87" fmla="*/ 1302053 w 3716654"/>
                <a:gd name="connsiteY87" fmla="*/ 1726968 h 4957708"/>
                <a:gd name="connsiteX88" fmla="*/ 1299262 w 3716654"/>
                <a:gd name="connsiteY88" fmla="*/ 1726968 h 4957708"/>
                <a:gd name="connsiteX89" fmla="*/ 1297403 w 3716654"/>
                <a:gd name="connsiteY89" fmla="*/ 1726968 h 4957708"/>
                <a:gd name="connsiteX90" fmla="*/ 1295543 w 3716654"/>
                <a:gd name="connsiteY90" fmla="*/ 1726038 h 4957708"/>
                <a:gd name="connsiteX91" fmla="*/ 1293683 w 3716654"/>
                <a:gd name="connsiteY91" fmla="*/ 1724178 h 4957708"/>
                <a:gd name="connsiteX92" fmla="*/ 1290894 w 3716654"/>
                <a:gd name="connsiteY92" fmla="*/ 1719528 h 4957708"/>
                <a:gd name="connsiteX93" fmla="*/ 1287173 w 3716654"/>
                <a:gd name="connsiteY93" fmla="*/ 1704648 h 4957708"/>
                <a:gd name="connsiteX94" fmla="*/ 1286244 w 3716654"/>
                <a:gd name="connsiteY94" fmla="*/ 1668379 h 4957708"/>
                <a:gd name="connsiteX95" fmla="*/ 1289963 w 3716654"/>
                <a:gd name="connsiteY95" fmla="*/ 1628390 h 4957708"/>
                <a:gd name="connsiteX96" fmla="*/ 1297403 w 3716654"/>
                <a:gd name="connsiteY96" fmla="*/ 1575381 h 4957708"/>
                <a:gd name="connsiteX97" fmla="*/ 1296473 w 3716654"/>
                <a:gd name="connsiteY97" fmla="*/ 1567012 h 4957708"/>
                <a:gd name="connsiteX98" fmla="*/ 1289963 w 3716654"/>
                <a:gd name="connsiteY98" fmla="*/ 1562362 h 4957708"/>
                <a:gd name="connsiteX99" fmla="*/ 1276944 w 3716654"/>
                <a:gd name="connsiteY99" fmla="*/ 1569802 h 4957708"/>
                <a:gd name="connsiteX100" fmla="*/ 1234164 w 3716654"/>
                <a:gd name="connsiteY100" fmla="*/ 1711158 h 4957708"/>
                <a:gd name="connsiteX101" fmla="*/ 1162556 w 3716654"/>
                <a:gd name="connsiteY101" fmla="*/ 1844145 h 4957708"/>
                <a:gd name="connsiteX102" fmla="*/ 1105828 w 3716654"/>
                <a:gd name="connsiteY102" fmla="*/ 1902733 h 4957708"/>
                <a:gd name="connsiteX103" fmla="*/ 1060259 w 3716654"/>
                <a:gd name="connsiteY103" fmla="*/ 1929703 h 4957708"/>
                <a:gd name="connsiteX104" fmla="*/ 1036080 w 3716654"/>
                <a:gd name="connsiteY104" fmla="*/ 1937143 h 4957708"/>
                <a:gd name="connsiteX105" fmla="*/ 1026780 w 3716654"/>
                <a:gd name="connsiteY105" fmla="*/ 1937143 h 4957708"/>
                <a:gd name="connsiteX106" fmla="*/ 1022130 w 3716654"/>
                <a:gd name="connsiteY106" fmla="*/ 1936213 h 4957708"/>
                <a:gd name="connsiteX107" fmla="*/ 1019340 w 3716654"/>
                <a:gd name="connsiteY107" fmla="*/ 1934353 h 4957708"/>
                <a:gd name="connsiteX108" fmla="*/ 1016550 w 3716654"/>
                <a:gd name="connsiteY108" fmla="*/ 1931563 h 4957708"/>
                <a:gd name="connsiteX109" fmla="*/ 1013760 w 3716654"/>
                <a:gd name="connsiteY109" fmla="*/ 1925983 h 4957708"/>
                <a:gd name="connsiteX110" fmla="*/ 1010970 w 3716654"/>
                <a:gd name="connsiteY110" fmla="*/ 1913893 h 4957708"/>
                <a:gd name="connsiteX111" fmla="*/ 1011900 w 3716654"/>
                <a:gd name="connsiteY111" fmla="*/ 1880414 h 4957708"/>
                <a:gd name="connsiteX112" fmla="*/ 1022130 w 3716654"/>
                <a:gd name="connsiteY112" fmla="*/ 1831125 h 4957708"/>
                <a:gd name="connsiteX113" fmla="*/ 1023060 w 3716654"/>
                <a:gd name="connsiteY113" fmla="*/ 1829265 h 4957708"/>
                <a:gd name="connsiteX114" fmla="*/ 1035149 w 3716654"/>
                <a:gd name="connsiteY114" fmla="*/ 1798576 h 4957708"/>
                <a:gd name="connsiteX115" fmla="*/ 1039799 w 3716654"/>
                <a:gd name="connsiteY115" fmla="*/ 1783696 h 4957708"/>
                <a:gd name="connsiteX116" fmla="*/ 1042589 w 3716654"/>
                <a:gd name="connsiteY116" fmla="*/ 1767887 h 4957708"/>
                <a:gd name="connsiteX117" fmla="*/ 1044449 w 3716654"/>
                <a:gd name="connsiteY117" fmla="*/ 1758587 h 4957708"/>
                <a:gd name="connsiteX118" fmla="*/ 1043519 w 3716654"/>
                <a:gd name="connsiteY118" fmla="*/ 1749287 h 4957708"/>
                <a:gd name="connsiteX119" fmla="*/ 1036080 w 3716654"/>
                <a:gd name="connsiteY119" fmla="*/ 1743707 h 4957708"/>
                <a:gd name="connsiteX120" fmla="*/ 1020270 w 3716654"/>
                <a:gd name="connsiteY120" fmla="*/ 1753007 h 4957708"/>
                <a:gd name="connsiteX121" fmla="*/ 1007250 w 3716654"/>
                <a:gd name="connsiteY121" fmla="*/ 1793926 h 4957708"/>
                <a:gd name="connsiteX122" fmla="*/ 1004460 w 3716654"/>
                <a:gd name="connsiteY122" fmla="*/ 1805086 h 4957708"/>
                <a:gd name="connsiteX123" fmla="*/ 990510 w 3716654"/>
                <a:gd name="connsiteY123" fmla="*/ 1831125 h 4957708"/>
                <a:gd name="connsiteX124" fmla="*/ 979351 w 3716654"/>
                <a:gd name="connsiteY124" fmla="*/ 1843215 h 4957708"/>
                <a:gd name="connsiteX125" fmla="*/ 963541 w 3716654"/>
                <a:gd name="connsiteY125" fmla="*/ 1852515 h 4957708"/>
                <a:gd name="connsiteX126" fmla="*/ 957032 w 3716654"/>
                <a:gd name="connsiteY126" fmla="*/ 1854374 h 4957708"/>
                <a:gd name="connsiteX127" fmla="*/ 956101 w 3716654"/>
                <a:gd name="connsiteY127" fmla="*/ 1854374 h 4957708"/>
                <a:gd name="connsiteX128" fmla="*/ 956101 w 3716654"/>
                <a:gd name="connsiteY128" fmla="*/ 1853445 h 4957708"/>
                <a:gd name="connsiteX129" fmla="*/ 956101 w 3716654"/>
                <a:gd name="connsiteY129" fmla="*/ 1846005 h 4957708"/>
                <a:gd name="connsiteX130" fmla="*/ 952382 w 3716654"/>
                <a:gd name="connsiteY130" fmla="*/ 1822755 h 4957708"/>
                <a:gd name="connsiteX131" fmla="*/ 143302 w 3716654"/>
                <a:gd name="connsiteY131" fmla="*/ 2219856 h 4957708"/>
                <a:gd name="connsiteX132" fmla="*/ 182360 w 3716654"/>
                <a:gd name="connsiteY132" fmla="*/ 2176147 h 4957708"/>
                <a:gd name="connsiteX133" fmla="*/ 177710 w 3716654"/>
                <a:gd name="connsiteY133" fmla="*/ 2159407 h 4957708"/>
                <a:gd name="connsiteX134" fmla="*/ 160971 w 3716654"/>
                <a:gd name="connsiteY134" fmla="*/ 2164057 h 4957708"/>
                <a:gd name="connsiteX135" fmla="*/ 154461 w 3716654"/>
                <a:gd name="connsiteY135" fmla="*/ 2173357 h 4957708"/>
                <a:gd name="connsiteX136" fmla="*/ 120982 w 3716654"/>
                <a:gd name="connsiteY136" fmla="*/ 2206836 h 4957708"/>
                <a:gd name="connsiteX137" fmla="*/ 79133 w 3716654"/>
                <a:gd name="connsiteY137" fmla="*/ 2231945 h 4957708"/>
                <a:gd name="connsiteX138" fmla="*/ 53094 w 3716654"/>
                <a:gd name="connsiteY138" fmla="*/ 2239385 h 4957708"/>
                <a:gd name="connsiteX139" fmla="*/ 40074 w 3716654"/>
                <a:gd name="connsiteY139" fmla="*/ 2239385 h 4957708"/>
                <a:gd name="connsiteX140" fmla="*/ 33564 w 3716654"/>
                <a:gd name="connsiteY140" fmla="*/ 2237525 h 4957708"/>
                <a:gd name="connsiteX141" fmla="*/ 29844 w 3716654"/>
                <a:gd name="connsiteY141" fmla="*/ 2235665 h 4957708"/>
                <a:gd name="connsiteX142" fmla="*/ 27054 w 3716654"/>
                <a:gd name="connsiteY142" fmla="*/ 2232875 h 4957708"/>
                <a:gd name="connsiteX143" fmla="*/ 25194 w 3716654"/>
                <a:gd name="connsiteY143" fmla="*/ 2229155 h 4957708"/>
                <a:gd name="connsiteX144" fmla="*/ 23334 w 3716654"/>
                <a:gd name="connsiteY144" fmla="*/ 2222646 h 4957708"/>
                <a:gd name="connsiteX145" fmla="*/ 23334 w 3716654"/>
                <a:gd name="connsiteY145" fmla="*/ 2209626 h 4957708"/>
                <a:gd name="connsiteX146" fmla="*/ 33564 w 3716654"/>
                <a:gd name="connsiteY146" fmla="*/ 2175217 h 4957708"/>
                <a:gd name="connsiteX147" fmla="*/ 46584 w 3716654"/>
                <a:gd name="connsiteY147" fmla="*/ 2147317 h 4957708"/>
                <a:gd name="connsiteX148" fmla="*/ 62393 w 3716654"/>
                <a:gd name="connsiteY148" fmla="*/ 2111048 h 4957708"/>
                <a:gd name="connsiteX149" fmla="*/ 87503 w 3716654"/>
                <a:gd name="connsiteY149" fmla="*/ 2038510 h 4957708"/>
                <a:gd name="connsiteX150" fmla="*/ 101453 w 3716654"/>
                <a:gd name="connsiteY150" fmla="*/ 1885994 h 4957708"/>
                <a:gd name="connsiteX151" fmla="*/ 100522 w 3716654"/>
                <a:gd name="connsiteY151" fmla="*/ 1881344 h 4957708"/>
                <a:gd name="connsiteX152" fmla="*/ 94943 w 3716654"/>
                <a:gd name="connsiteY152" fmla="*/ 1876694 h 4957708"/>
                <a:gd name="connsiteX153" fmla="*/ 87503 w 3716654"/>
                <a:gd name="connsiteY153" fmla="*/ 1877624 h 4957708"/>
                <a:gd name="connsiteX154" fmla="*/ 83783 w 3716654"/>
                <a:gd name="connsiteY154" fmla="*/ 1882274 h 4957708"/>
                <a:gd name="connsiteX155" fmla="*/ 83783 w 3716654"/>
                <a:gd name="connsiteY155" fmla="*/ 1882274 h 4957708"/>
                <a:gd name="connsiteX156" fmla="*/ 83783 w 3716654"/>
                <a:gd name="connsiteY156" fmla="*/ 1883204 h 4957708"/>
                <a:gd name="connsiteX157" fmla="*/ 83783 w 3716654"/>
                <a:gd name="connsiteY157" fmla="*/ 1883204 h 4957708"/>
                <a:gd name="connsiteX158" fmla="*/ 64253 w 3716654"/>
                <a:gd name="connsiteY158" fmla="*/ 1917613 h 4957708"/>
                <a:gd name="connsiteX159" fmla="*/ 52163 w 3716654"/>
                <a:gd name="connsiteY159" fmla="*/ 1930633 h 4957708"/>
                <a:gd name="connsiteX160" fmla="*/ 46584 w 3716654"/>
                <a:gd name="connsiteY160" fmla="*/ 1934353 h 4957708"/>
                <a:gd name="connsiteX161" fmla="*/ 43794 w 3716654"/>
                <a:gd name="connsiteY161" fmla="*/ 1935283 h 4957708"/>
                <a:gd name="connsiteX162" fmla="*/ 41004 w 3716654"/>
                <a:gd name="connsiteY162" fmla="*/ 1935283 h 4957708"/>
                <a:gd name="connsiteX163" fmla="*/ 38214 w 3716654"/>
                <a:gd name="connsiteY163" fmla="*/ 1934353 h 4957708"/>
                <a:gd name="connsiteX164" fmla="*/ 36354 w 3716654"/>
                <a:gd name="connsiteY164" fmla="*/ 1933423 h 4957708"/>
                <a:gd name="connsiteX165" fmla="*/ 35424 w 3716654"/>
                <a:gd name="connsiteY165" fmla="*/ 1932493 h 4957708"/>
                <a:gd name="connsiteX166" fmla="*/ 33564 w 3716654"/>
                <a:gd name="connsiteY166" fmla="*/ 1929703 h 4957708"/>
                <a:gd name="connsiteX167" fmla="*/ 31704 w 3716654"/>
                <a:gd name="connsiteY167" fmla="*/ 1924123 h 4957708"/>
                <a:gd name="connsiteX168" fmla="*/ 32634 w 3716654"/>
                <a:gd name="connsiteY168" fmla="*/ 1905523 h 4957708"/>
                <a:gd name="connsiteX169" fmla="*/ 40074 w 3716654"/>
                <a:gd name="connsiteY169" fmla="*/ 1870184 h 4957708"/>
                <a:gd name="connsiteX170" fmla="*/ 43794 w 3716654"/>
                <a:gd name="connsiteY170" fmla="*/ 1853445 h 4957708"/>
                <a:gd name="connsiteX171" fmla="*/ 46584 w 3716654"/>
                <a:gd name="connsiteY171" fmla="*/ 1837635 h 4957708"/>
                <a:gd name="connsiteX172" fmla="*/ 68903 w 3716654"/>
                <a:gd name="connsiteY172" fmla="*/ 1722318 h 4957708"/>
                <a:gd name="connsiteX173" fmla="*/ 103312 w 3716654"/>
                <a:gd name="connsiteY173" fmla="*/ 1618160 h 4957708"/>
                <a:gd name="connsiteX174" fmla="*/ 226069 w 3716654"/>
                <a:gd name="connsiteY174" fmla="*/ 1386596 h 4957708"/>
                <a:gd name="connsiteX175" fmla="*/ 220489 w 3716654"/>
                <a:gd name="connsiteY175" fmla="*/ 1367066 h 4957708"/>
                <a:gd name="connsiteX176" fmla="*/ 213980 w 3716654"/>
                <a:gd name="connsiteY176" fmla="*/ 1365207 h 4957708"/>
                <a:gd name="connsiteX177" fmla="*/ 201890 w 3716654"/>
                <a:gd name="connsiteY177" fmla="*/ 1372646 h 4957708"/>
                <a:gd name="connsiteX178" fmla="*/ 100522 w 3716654"/>
                <a:gd name="connsiteY178" fmla="*/ 1560502 h 4957708"/>
                <a:gd name="connsiteX179" fmla="*/ 38214 w 3716654"/>
                <a:gd name="connsiteY179" fmla="*/ 1756727 h 4957708"/>
                <a:gd name="connsiteX180" fmla="*/ 30774 w 3716654"/>
                <a:gd name="connsiteY180" fmla="*/ 1799506 h 4957708"/>
                <a:gd name="connsiteX181" fmla="*/ 26124 w 3716654"/>
                <a:gd name="connsiteY181" fmla="*/ 1840425 h 4957708"/>
                <a:gd name="connsiteX182" fmla="*/ 21474 w 3716654"/>
                <a:gd name="connsiteY182" fmla="*/ 1860884 h 4957708"/>
                <a:gd name="connsiteX183" fmla="*/ 14964 w 3716654"/>
                <a:gd name="connsiteY183" fmla="*/ 1888784 h 4957708"/>
                <a:gd name="connsiteX184" fmla="*/ 12174 w 3716654"/>
                <a:gd name="connsiteY184" fmla="*/ 1915753 h 4957708"/>
                <a:gd name="connsiteX185" fmla="*/ 18684 w 3716654"/>
                <a:gd name="connsiteY185" fmla="*/ 1939002 h 4957708"/>
                <a:gd name="connsiteX186" fmla="*/ 39144 w 3716654"/>
                <a:gd name="connsiteY186" fmla="*/ 1951092 h 4957708"/>
                <a:gd name="connsiteX187" fmla="*/ 65183 w 3716654"/>
                <a:gd name="connsiteY187" fmla="*/ 1939932 h 4957708"/>
                <a:gd name="connsiteX188" fmla="*/ 75413 w 3716654"/>
                <a:gd name="connsiteY188" fmla="*/ 1928773 h 4957708"/>
                <a:gd name="connsiteX189" fmla="*/ 82853 w 3716654"/>
                <a:gd name="connsiteY189" fmla="*/ 1917613 h 4957708"/>
                <a:gd name="connsiteX190" fmla="*/ 80063 w 3716654"/>
                <a:gd name="connsiteY190" fmla="*/ 1964112 h 4957708"/>
                <a:gd name="connsiteX191" fmla="*/ 45654 w 3716654"/>
                <a:gd name="connsiteY191" fmla="*/ 2089659 h 4957708"/>
                <a:gd name="connsiteX192" fmla="*/ 23334 w 3716654"/>
                <a:gd name="connsiteY192" fmla="*/ 2140808 h 4957708"/>
                <a:gd name="connsiteX193" fmla="*/ 5664 w 3716654"/>
                <a:gd name="connsiteY193" fmla="*/ 2183587 h 4957708"/>
                <a:gd name="connsiteX194" fmla="*/ 5664 w 3716654"/>
                <a:gd name="connsiteY194" fmla="*/ 2240315 h 4957708"/>
                <a:gd name="connsiteX195" fmla="*/ 20544 w 3716654"/>
                <a:gd name="connsiteY195" fmla="*/ 2255195 h 4957708"/>
                <a:gd name="connsiteX196" fmla="*/ 42864 w 3716654"/>
                <a:gd name="connsiteY196" fmla="*/ 2260775 h 4957708"/>
                <a:gd name="connsiteX197" fmla="*/ 67043 w 3716654"/>
                <a:gd name="connsiteY197" fmla="*/ 2257985 h 4957708"/>
                <a:gd name="connsiteX198" fmla="*/ 94012 w 3716654"/>
                <a:gd name="connsiteY198" fmla="*/ 2248685 h 4957708"/>
                <a:gd name="connsiteX199" fmla="*/ 143302 w 3716654"/>
                <a:gd name="connsiteY199" fmla="*/ 2219856 h 4957708"/>
                <a:gd name="connsiteX200" fmla="*/ 83783 w 3716654"/>
                <a:gd name="connsiteY200" fmla="*/ 1881344 h 4957708"/>
                <a:gd name="connsiteX201" fmla="*/ 83783 w 3716654"/>
                <a:gd name="connsiteY201" fmla="*/ 1881344 h 4957708"/>
                <a:gd name="connsiteX202" fmla="*/ 83783 w 3716654"/>
                <a:gd name="connsiteY202" fmla="*/ 1881344 h 4957708"/>
                <a:gd name="connsiteX203" fmla="*/ 83783 w 3716654"/>
                <a:gd name="connsiteY203" fmla="*/ 1881344 h 4957708"/>
                <a:gd name="connsiteX204" fmla="*/ 83783 w 3716654"/>
                <a:gd name="connsiteY204" fmla="*/ 1881344 h 4957708"/>
                <a:gd name="connsiteX205" fmla="*/ 83783 w 3716654"/>
                <a:gd name="connsiteY205" fmla="*/ 1881344 h 4957708"/>
                <a:gd name="connsiteX206" fmla="*/ 83783 w 3716654"/>
                <a:gd name="connsiteY206" fmla="*/ 1881344 h 4957708"/>
                <a:gd name="connsiteX207" fmla="*/ 83783 w 3716654"/>
                <a:gd name="connsiteY207" fmla="*/ 1881344 h 4957708"/>
                <a:gd name="connsiteX208" fmla="*/ 241879 w 3716654"/>
                <a:gd name="connsiteY208" fmla="*/ 1264769 h 4957708"/>
                <a:gd name="connsiteX209" fmla="*/ 280008 w 3716654"/>
                <a:gd name="connsiteY209" fmla="*/ 1276859 h 4957708"/>
                <a:gd name="connsiteX210" fmla="*/ 324647 w 3716654"/>
                <a:gd name="connsiteY210" fmla="*/ 1254539 h 4957708"/>
                <a:gd name="connsiteX211" fmla="*/ 324647 w 3716654"/>
                <a:gd name="connsiteY211" fmla="*/ 1245240 h 4957708"/>
                <a:gd name="connsiteX212" fmla="*/ 315347 w 3716654"/>
                <a:gd name="connsiteY212" fmla="*/ 1245240 h 4957708"/>
                <a:gd name="connsiteX213" fmla="*/ 308837 w 3716654"/>
                <a:gd name="connsiteY213" fmla="*/ 1250819 h 4957708"/>
                <a:gd name="connsiteX214" fmla="*/ 293957 w 3716654"/>
                <a:gd name="connsiteY214" fmla="*/ 1259189 h 4957708"/>
                <a:gd name="connsiteX215" fmla="*/ 281868 w 3716654"/>
                <a:gd name="connsiteY215" fmla="*/ 1262909 h 4957708"/>
                <a:gd name="connsiteX216" fmla="*/ 271638 w 3716654"/>
                <a:gd name="connsiteY216" fmla="*/ 1262909 h 4957708"/>
                <a:gd name="connsiteX217" fmla="*/ 263268 w 3716654"/>
                <a:gd name="connsiteY217" fmla="*/ 1261049 h 4957708"/>
                <a:gd name="connsiteX218" fmla="*/ 255829 w 3716654"/>
                <a:gd name="connsiteY218" fmla="*/ 1256399 h 4957708"/>
                <a:gd name="connsiteX219" fmla="*/ 249319 w 3716654"/>
                <a:gd name="connsiteY219" fmla="*/ 1249889 h 4957708"/>
                <a:gd name="connsiteX220" fmla="*/ 244669 w 3716654"/>
                <a:gd name="connsiteY220" fmla="*/ 1241520 h 4957708"/>
                <a:gd name="connsiteX221" fmla="*/ 241879 w 3716654"/>
                <a:gd name="connsiteY221" fmla="*/ 1231290 h 4957708"/>
                <a:gd name="connsiteX222" fmla="*/ 241879 w 3716654"/>
                <a:gd name="connsiteY222" fmla="*/ 1220130 h 4957708"/>
                <a:gd name="connsiteX223" fmla="*/ 245599 w 3716654"/>
                <a:gd name="connsiteY223" fmla="*/ 1205250 h 4957708"/>
                <a:gd name="connsiteX224" fmla="*/ 254899 w 3716654"/>
                <a:gd name="connsiteY224" fmla="*/ 1188511 h 4957708"/>
                <a:gd name="connsiteX225" fmla="*/ 285588 w 3716654"/>
                <a:gd name="connsiteY225" fmla="*/ 1158752 h 4957708"/>
                <a:gd name="connsiteX226" fmla="*/ 424154 w 3716654"/>
                <a:gd name="connsiteY226" fmla="*/ 1081563 h 4957708"/>
                <a:gd name="connsiteX227" fmla="*/ 505993 w 3716654"/>
                <a:gd name="connsiteY227" fmla="*/ 1028555 h 4957708"/>
                <a:gd name="connsiteX228" fmla="*/ 593410 w 3716654"/>
                <a:gd name="connsiteY228" fmla="*/ 964386 h 4957708"/>
                <a:gd name="connsiteX229" fmla="*/ 672458 w 3716654"/>
                <a:gd name="connsiteY229" fmla="*/ 910448 h 4957708"/>
                <a:gd name="connsiteX230" fmla="*/ 755226 w 3716654"/>
                <a:gd name="connsiteY230" fmla="*/ 867669 h 4957708"/>
                <a:gd name="connsiteX231" fmla="*/ 857524 w 3716654"/>
                <a:gd name="connsiteY231" fmla="*/ 838840 h 4957708"/>
                <a:gd name="connsiteX232" fmla="*/ 930062 w 3716654"/>
                <a:gd name="connsiteY232" fmla="*/ 837909 h 4957708"/>
                <a:gd name="connsiteX233" fmla="*/ 957961 w 3716654"/>
                <a:gd name="connsiteY233" fmla="*/ 843489 h 4957708"/>
                <a:gd name="connsiteX234" fmla="*/ 988650 w 3716654"/>
                <a:gd name="connsiteY234" fmla="*/ 853719 h 4957708"/>
                <a:gd name="connsiteX235" fmla="*/ 1015620 w 3716654"/>
                <a:gd name="connsiteY235" fmla="*/ 866739 h 4957708"/>
                <a:gd name="connsiteX236" fmla="*/ 1047239 w 3716654"/>
                <a:gd name="connsiteY236" fmla="*/ 886268 h 4957708"/>
                <a:gd name="connsiteX237" fmla="*/ 1065838 w 3716654"/>
                <a:gd name="connsiteY237" fmla="*/ 883478 h 4957708"/>
                <a:gd name="connsiteX238" fmla="*/ 1065838 w 3716654"/>
                <a:gd name="connsiteY238" fmla="*/ 861159 h 4957708"/>
                <a:gd name="connsiteX239" fmla="*/ 1024920 w 3716654"/>
                <a:gd name="connsiteY239" fmla="*/ 830470 h 4957708"/>
                <a:gd name="connsiteX240" fmla="*/ 981211 w 3716654"/>
                <a:gd name="connsiteY240" fmla="*/ 810010 h 4957708"/>
                <a:gd name="connsiteX241" fmla="*/ 892863 w 3716654"/>
                <a:gd name="connsiteY241" fmla="*/ 795130 h 4957708"/>
                <a:gd name="connsiteX242" fmla="*/ 892863 w 3716654"/>
                <a:gd name="connsiteY242" fmla="*/ 795130 h 4957708"/>
                <a:gd name="connsiteX243" fmla="*/ 846364 w 3716654"/>
                <a:gd name="connsiteY243" fmla="*/ 798850 h 4957708"/>
                <a:gd name="connsiteX244" fmla="*/ 803585 w 3716654"/>
                <a:gd name="connsiteY244" fmla="*/ 808150 h 4957708"/>
                <a:gd name="connsiteX245" fmla="*/ 717097 w 3716654"/>
                <a:gd name="connsiteY245" fmla="*/ 842559 h 4957708"/>
                <a:gd name="connsiteX246" fmla="*/ 620380 w 3716654"/>
                <a:gd name="connsiteY246" fmla="*/ 902078 h 4957708"/>
                <a:gd name="connsiteX247" fmla="*/ 570161 w 3716654"/>
                <a:gd name="connsiteY247" fmla="*/ 941137 h 4957708"/>
                <a:gd name="connsiteX248" fmla="*/ 517152 w 3716654"/>
                <a:gd name="connsiteY248" fmla="*/ 983916 h 4957708"/>
                <a:gd name="connsiteX249" fmla="*/ 431594 w 3716654"/>
                <a:gd name="connsiteY249" fmla="*/ 1047154 h 4957708"/>
                <a:gd name="connsiteX250" fmla="*/ 389745 w 3716654"/>
                <a:gd name="connsiteY250" fmla="*/ 1071334 h 4957708"/>
                <a:gd name="connsiteX251" fmla="*/ 354406 w 3716654"/>
                <a:gd name="connsiteY251" fmla="*/ 889058 h 4957708"/>
                <a:gd name="connsiteX252" fmla="*/ 523662 w 3716654"/>
                <a:gd name="connsiteY252" fmla="*/ 780251 h 4957708"/>
                <a:gd name="connsiteX253" fmla="*/ 705938 w 3716654"/>
                <a:gd name="connsiteY253" fmla="*/ 691903 h 4957708"/>
                <a:gd name="connsiteX254" fmla="*/ 712447 w 3716654"/>
                <a:gd name="connsiteY254" fmla="*/ 689113 h 4957708"/>
                <a:gd name="connsiteX255" fmla="*/ 826835 w 3716654"/>
                <a:gd name="connsiteY255" fmla="*/ 650054 h 4957708"/>
                <a:gd name="connsiteX256" fmla="*/ 885423 w 3716654"/>
                <a:gd name="connsiteY256" fmla="*/ 634245 h 4957708"/>
                <a:gd name="connsiteX257" fmla="*/ 915183 w 3716654"/>
                <a:gd name="connsiteY257" fmla="*/ 626805 h 4957708"/>
                <a:gd name="connsiteX258" fmla="*/ 944941 w 3716654"/>
                <a:gd name="connsiteY258" fmla="*/ 617505 h 4957708"/>
                <a:gd name="connsiteX259" fmla="*/ 950522 w 3716654"/>
                <a:gd name="connsiteY259" fmla="*/ 605415 h 4957708"/>
                <a:gd name="connsiteX260" fmla="*/ 940291 w 3716654"/>
                <a:gd name="connsiteY260" fmla="*/ 597045 h 4957708"/>
                <a:gd name="connsiteX261" fmla="*/ 938432 w 3716654"/>
                <a:gd name="connsiteY261" fmla="*/ 597045 h 4957708"/>
                <a:gd name="connsiteX262" fmla="*/ 927272 w 3716654"/>
                <a:gd name="connsiteY262" fmla="*/ 597975 h 4957708"/>
                <a:gd name="connsiteX263" fmla="*/ 915183 w 3716654"/>
                <a:gd name="connsiteY263" fmla="*/ 599835 h 4957708"/>
                <a:gd name="connsiteX264" fmla="*/ 889143 w 3716654"/>
                <a:gd name="connsiteY264" fmla="*/ 604485 h 4957708"/>
                <a:gd name="connsiteX265" fmla="*/ 839854 w 3716654"/>
                <a:gd name="connsiteY265" fmla="*/ 616575 h 4957708"/>
                <a:gd name="connsiteX266" fmla="*/ 744067 w 3716654"/>
                <a:gd name="connsiteY266" fmla="*/ 648194 h 4957708"/>
                <a:gd name="connsiteX267" fmla="*/ 559001 w 3716654"/>
                <a:gd name="connsiteY267" fmla="*/ 732822 h 4957708"/>
                <a:gd name="connsiteX268" fmla="*/ 352546 w 3716654"/>
                <a:gd name="connsiteY268" fmla="*/ 864879 h 4957708"/>
                <a:gd name="connsiteX269" fmla="*/ 343247 w 3716654"/>
                <a:gd name="connsiteY269" fmla="*/ 790481 h 4957708"/>
                <a:gd name="connsiteX270" fmla="*/ 343247 w 3716654"/>
                <a:gd name="connsiteY270" fmla="*/ 790481 h 4957708"/>
                <a:gd name="connsiteX271" fmla="*/ 343247 w 3716654"/>
                <a:gd name="connsiteY271" fmla="*/ 790481 h 4957708"/>
                <a:gd name="connsiteX272" fmla="*/ 343247 w 3716654"/>
                <a:gd name="connsiteY272" fmla="*/ 789551 h 4957708"/>
                <a:gd name="connsiteX273" fmla="*/ 343247 w 3716654"/>
                <a:gd name="connsiteY273" fmla="*/ 787691 h 4957708"/>
                <a:gd name="connsiteX274" fmla="*/ 343247 w 3716654"/>
                <a:gd name="connsiteY274" fmla="*/ 788621 h 4957708"/>
                <a:gd name="connsiteX275" fmla="*/ 326507 w 3716654"/>
                <a:gd name="connsiteY275" fmla="*/ 567286 h 4957708"/>
                <a:gd name="connsiteX276" fmla="*/ 321857 w 3716654"/>
                <a:gd name="connsiteY276" fmla="*/ 400820 h 4957708"/>
                <a:gd name="connsiteX277" fmla="*/ 321857 w 3716654"/>
                <a:gd name="connsiteY277" fmla="*/ 400820 h 4957708"/>
                <a:gd name="connsiteX278" fmla="*/ 354406 w 3716654"/>
                <a:gd name="connsiteY278" fmla="*/ 373851 h 4957708"/>
                <a:gd name="connsiteX279" fmla="*/ 513432 w 3716654"/>
                <a:gd name="connsiteY279" fmla="*/ 287363 h 4957708"/>
                <a:gd name="connsiteX280" fmla="*/ 615730 w 3716654"/>
                <a:gd name="connsiteY280" fmla="*/ 255744 h 4957708"/>
                <a:gd name="connsiteX281" fmla="*/ 665948 w 3716654"/>
                <a:gd name="connsiteY281" fmla="*/ 245514 h 4957708"/>
                <a:gd name="connsiteX282" fmla="*/ 691058 w 3716654"/>
                <a:gd name="connsiteY282" fmla="*/ 240864 h 4957708"/>
                <a:gd name="connsiteX283" fmla="*/ 703147 w 3716654"/>
                <a:gd name="connsiteY283" fmla="*/ 239004 h 4957708"/>
                <a:gd name="connsiteX284" fmla="*/ 709657 w 3716654"/>
                <a:gd name="connsiteY284" fmla="*/ 238074 h 4957708"/>
                <a:gd name="connsiteX285" fmla="*/ 714307 w 3716654"/>
                <a:gd name="connsiteY285" fmla="*/ 237144 h 4957708"/>
                <a:gd name="connsiteX286" fmla="*/ 739417 w 3716654"/>
                <a:gd name="connsiteY286" fmla="*/ 266903 h 4957708"/>
                <a:gd name="connsiteX287" fmla="*/ 798005 w 3716654"/>
                <a:gd name="connsiteY287" fmla="*/ 339442 h 4957708"/>
                <a:gd name="connsiteX288" fmla="*/ 847294 w 3716654"/>
                <a:gd name="connsiteY288" fmla="*/ 402680 h 4957708"/>
                <a:gd name="connsiteX289" fmla="*/ 840784 w 3716654"/>
                <a:gd name="connsiteY289" fmla="*/ 403610 h 4957708"/>
                <a:gd name="connsiteX290" fmla="*/ 812885 w 3716654"/>
                <a:gd name="connsiteY290" fmla="*/ 406400 h 4957708"/>
                <a:gd name="connsiteX291" fmla="*/ 761736 w 3716654"/>
                <a:gd name="connsiteY291" fmla="*/ 414770 h 4957708"/>
                <a:gd name="connsiteX292" fmla="*/ 675248 w 3716654"/>
                <a:gd name="connsiteY292" fmla="*/ 438019 h 4957708"/>
                <a:gd name="connsiteX293" fmla="*/ 519012 w 3716654"/>
                <a:gd name="connsiteY293" fmla="*/ 498468 h 4957708"/>
                <a:gd name="connsiteX294" fmla="*/ 432524 w 3716654"/>
                <a:gd name="connsiteY294" fmla="*/ 546827 h 4957708"/>
                <a:gd name="connsiteX295" fmla="*/ 360916 w 3716654"/>
                <a:gd name="connsiteY295" fmla="*/ 604485 h 4957708"/>
                <a:gd name="connsiteX296" fmla="*/ 360916 w 3716654"/>
                <a:gd name="connsiteY296" fmla="*/ 617505 h 4957708"/>
                <a:gd name="connsiteX297" fmla="*/ 373936 w 3716654"/>
                <a:gd name="connsiteY297" fmla="*/ 617505 h 4957708"/>
                <a:gd name="connsiteX298" fmla="*/ 416714 w 3716654"/>
                <a:gd name="connsiteY298" fmla="*/ 580306 h 4957708"/>
                <a:gd name="connsiteX299" fmla="*/ 500412 w 3716654"/>
                <a:gd name="connsiteY299" fmla="*/ 529157 h 4957708"/>
                <a:gd name="connsiteX300" fmla="*/ 595270 w 3716654"/>
                <a:gd name="connsiteY300" fmla="*/ 487308 h 4957708"/>
                <a:gd name="connsiteX301" fmla="*/ 709657 w 3716654"/>
                <a:gd name="connsiteY301" fmla="*/ 448249 h 4957708"/>
                <a:gd name="connsiteX302" fmla="*/ 786845 w 3716654"/>
                <a:gd name="connsiteY302" fmla="*/ 431509 h 4957708"/>
                <a:gd name="connsiteX303" fmla="*/ 825904 w 3716654"/>
                <a:gd name="connsiteY303" fmla="*/ 425930 h 4957708"/>
                <a:gd name="connsiteX304" fmla="*/ 861243 w 3716654"/>
                <a:gd name="connsiteY304" fmla="*/ 422210 h 4957708"/>
                <a:gd name="connsiteX305" fmla="*/ 866824 w 3716654"/>
                <a:gd name="connsiteY305" fmla="*/ 428719 h 4957708"/>
                <a:gd name="connsiteX306" fmla="*/ 984931 w 3716654"/>
                <a:gd name="connsiteY306" fmla="*/ 607275 h 4957708"/>
                <a:gd name="connsiteX307" fmla="*/ 1039799 w 3716654"/>
                <a:gd name="connsiteY307" fmla="*/ 701203 h 4957708"/>
                <a:gd name="connsiteX308" fmla="*/ 1093738 w 3716654"/>
                <a:gd name="connsiteY308" fmla="*/ 795130 h 4957708"/>
                <a:gd name="connsiteX309" fmla="*/ 1094667 w 3716654"/>
                <a:gd name="connsiteY309" fmla="*/ 796060 h 4957708"/>
                <a:gd name="connsiteX310" fmla="*/ 1085368 w 3716654"/>
                <a:gd name="connsiteY310" fmla="*/ 792341 h 4957708"/>
                <a:gd name="connsiteX311" fmla="*/ 1080718 w 3716654"/>
                <a:gd name="connsiteY311" fmla="*/ 792341 h 4957708"/>
                <a:gd name="connsiteX312" fmla="*/ 1069559 w 3716654"/>
                <a:gd name="connsiteY312" fmla="*/ 795130 h 4957708"/>
                <a:gd name="connsiteX313" fmla="*/ 1057468 w 3716654"/>
                <a:gd name="connsiteY313" fmla="*/ 822100 h 4957708"/>
                <a:gd name="connsiteX314" fmla="*/ 1079788 w 3716654"/>
                <a:gd name="connsiteY314" fmla="*/ 863949 h 4957708"/>
                <a:gd name="connsiteX315" fmla="*/ 1090018 w 3716654"/>
                <a:gd name="connsiteY315" fmla="*/ 863949 h 4957708"/>
                <a:gd name="connsiteX316" fmla="*/ 1090018 w 3716654"/>
                <a:gd name="connsiteY316" fmla="*/ 853719 h 4957708"/>
                <a:gd name="connsiteX317" fmla="*/ 1084438 w 3716654"/>
                <a:gd name="connsiteY317" fmla="*/ 847209 h 4957708"/>
                <a:gd name="connsiteX318" fmla="*/ 1076068 w 3716654"/>
                <a:gd name="connsiteY318" fmla="*/ 833260 h 4957708"/>
                <a:gd name="connsiteX319" fmla="*/ 1073279 w 3716654"/>
                <a:gd name="connsiteY319" fmla="*/ 823960 h 4957708"/>
                <a:gd name="connsiteX320" fmla="*/ 1073279 w 3716654"/>
                <a:gd name="connsiteY320" fmla="*/ 817450 h 4957708"/>
                <a:gd name="connsiteX321" fmla="*/ 1074208 w 3716654"/>
                <a:gd name="connsiteY321" fmla="*/ 813730 h 4957708"/>
                <a:gd name="connsiteX322" fmla="*/ 1075138 w 3716654"/>
                <a:gd name="connsiteY322" fmla="*/ 811870 h 4957708"/>
                <a:gd name="connsiteX323" fmla="*/ 1076068 w 3716654"/>
                <a:gd name="connsiteY323" fmla="*/ 810940 h 4957708"/>
                <a:gd name="connsiteX324" fmla="*/ 1076999 w 3716654"/>
                <a:gd name="connsiteY324" fmla="*/ 810010 h 4957708"/>
                <a:gd name="connsiteX325" fmla="*/ 1078858 w 3716654"/>
                <a:gd name="connsiteY325" fmla="*/ 810010 h 4957708"/>
                <a:gd name="connsiteX326" fmla="*/ 1080718 w 3716654"/>
                <a:gd name="connsiteY326" fmla="*/ 810010 h 4957708"/>
                <a:gd name="connsiteX327" fmla="*/ 1083508 w 3716654"/>
                <a:gd name="connsiteY327" fmla="*/ 810940 h 4957708"/>
                <a:gd name="connsiteX328" fmla="*/ 1088158 w 3716654"/>
                <a:gd name="connsiteY328" fmla="*/ 813730 h 4957708"/>
                <a:gd name="connsiteX329" fmla="*/ 1094667 w 3716654"/>
                <a:gd name="connsiteY329" fmla="*/ 820240 h 4957708"/>
                <a:gd name="connsiteX330" fmla="*/ 1104898 w 3716654"/>
                <a:gd name="connsiteY330" fmla="*/ 837909 h 4957708"/>
                <a:gd name="connsiteX331" fmla="*/ 1110478 w 3716654"/>
                <a:gd name="connsiteY331" fmla="*/ 853719 h 4957708"/>
                <a:gd name="connsiteX332" fmla="*/ 1116987 w 3716654"/>
                <a:gd name="connsiteY332" fmla="*/ 860229 h 4957708"/>
                <a:gd name="connsiteX333" fmla="*/ 1127217 w 3716654"/>
                <a:gd name="connsiteY333" fmla="*/ 855579 h 4957708"/>
                <a:gd name="connsiteX334" fmla="*/ 1131867 w 3716654"/>
                <a:gd name="connsiteY334" fmla="*/ 846279 h 4957708"/>
                <a:gd name="connsiteX335" fmla="*/ 1134657 w 3716654"/>
                <a:gd name="connsiteY335" fmla="*/ 842559 h 4957708"/>
                <a:gd name="connsiteX336" fmla="*/ 1142097 w 3716654"/>
                <a:gd name="connsiteY336" fmla="*/ 834190 h 4957708"/>
                <a:gd name="connsiteX337" fmla="*/ 1148607 w 3716654"/>
                <a:gd name="connsiteY337" fmla="*/ 830470 h 4957708"/>
                <a:gd name="connsiteX338" fmla="*/ 1153256 w 3716654"/>
                <a:gd name="connsiteY338" fmla="*/ 829540 h 4957708"/>
                <a:gd name="connsiteX339" fmla="*/ 1156047 w 3716654"/>
                <a:gd name="connsiteY339" fmla="*/ 829540 h 4957708"/>
                <a:gd name="connsiteX340" fmla="*/ 1157906 w 3716654"/>
                <a:gd name="connsiteY340" fmla="*/ 829540 h 4957708"/>
                <a:gd name="connsiteX341" fmla="*/ 1158836 w 3716654"/>
                <a:gd name="connsiteY341" fmla="*/ 829540 h 4957708"/>
                <a:gd name="connsiteX342" fmla="*/ 1158836 w 3716654"/>
                <a:gd name="connsiteY342" fmla="*/ 829540 h 4957708"/>
                <a:gd name="connsiteX343" fmla="*/ 1158836 w 3716654"/>
                <a:gd name="connsiteY343" fmla="*/ 829540 h 4957708"/>
                <a:gd name="connsiteX344" fmla="*/ 1158836 w 3716654"/>
                <a:gd name="connsiteY344" fmla="*/ 830470 h 4957708"/>
                <a:gd name="connsiteX345" fmla="*/ 1158836 w 3716654"/>
                <a:gd name="connsiteY345" fmla="*/ 832330 h 4957708"/>
                <a:gd name="connsiteX346" fmla="*/ 1156977 w 3716654"/>
                <a:gd name="connsiteY346" fmla="*/ 838840 h 4957708"/>
                <a:gd name="connsiteX347" fmla="*/ 1149536 w 3716654"/>
                <a:gd name="connsiteY347" fmla="*/ 851859 h 4957708"/>
                <a:gd name="connsiteX348" fmla="*/ 1143027 w 3716654"/>
                <a:gd name="connsiteY348" fmla="*/ 860229 h 4957708"/>
                <a:gd name="connsiteX349" fmla="*/ 1143027 w 3716654"/>
                <a:gd name="connsiteY349" fmla="*/ 877899 h 4957708"/>
                <a:gd name="connsiteX350" fmla="*/ 1160697 w 3716654"/>
                <a:gd name="connsiteY350" fmla="*/ 877899 h 4957708"/>
                <a:gd name="connsiteX351" fmla="*/ 1175576 w 3716654"/>
                <a:gd name="connsiteY351" fmla="*/ 857439 h 4957708"/>
                <a:gd name="connsiteX352" fmla="*/ 1182086 w 3716654"/>
                <a:gd name="connsiteY352" fmla="*/ 836979 h 4957708"/>
                <a:gd name="connsiteX353" fmla="*/ 1180226 w 3716654"/>
                <a:gd name="connsiteY353" fmla="*/ 823030 h 4957708"/>
                <a:gd name="connsiteX354" fmla="*/ 1175576 w 3716654"/>
                <a:gd name="connsiteY354" fmla="*/ 814660 h 4957708"/>
                <a:gd name="connsiteX355" fmla="*/ 1169997 w 3716654"/>
                <a:gd name="connsiteY355" fmla="*/ 810010 h 4957708"/>
                <a:gd name="connsiteX356" fmla="*/ 1156977 w 3716654"/>
                <a:gd name="connsiteY356" fmla="*/ 806290 h 4957708"/>
                <a:gd name="connsiteX357" fmla="*/ 1141166 w 3716654"/>
                <a:gd name="connsiteY357" fmla="*/ 810010 h 4957708"/>
                <a:gd name="connsiteX358" fmla="*/ 1131867 w 3716654"/>
                <a:gd name="connsiteY358" fmla="*/ 816520 h 4957708"/>
                <a:gd name="connsiteX359" fmla="*/ 1130937 w 3716654"/>
                <a:gd name="connsiteY359" fmla="*/ 814660 h 4957708"/>
                <a:gd name="connsiteX360" fmla="*/ 1126287 w 3716654"/>
                <a:gd name="connsiteY360" fmla="*/ 806290 h 4957708"/>
                <a:gd name="connsiteX361" fmla="*/ 1116057 w 3716654"/>
                <a:gd name="connsiteY361" fmla="*/ 783971 h 4957708"/>
                <a:gd name="connsiteX362" fmla="*/ 1103967 w 3716654"/>
                <a:gd name="connsiteY362" fmla="*/ 758861 h 4957708"/>
                <a:gd name="connsiteX363" fmla="*/ 1078858 w 3716654"/>
                <a:gd name="connsiteY363" fmla="*/ 711433 h 4957708"/>
                <a:gd name="connsiteX364" fmla="*/ 1024920 w 3716654"/>
                <a:gd name="connsiteY364" fmla="*/ 617505 h 4957708"/>
                <a:gd name="connsiteX365" fmla="*/ 905883 w 3716654"/>
                <a:gd name="connsiteY365" fmla="*/ 436159 h 4957708"/>
                <a:gd name="connsiteX366" fmla="*/ 842644 w 3716654"/>
                <a:gd name="connsiteY366" fmla="*/ 353391 h 4957708"/>
                <a:gd name="connsiteX367" fmla="*/ 822185 w 3716654"/>
                <a:gd name="connsiteY367" fmla="*/ 328282 h 4957708"/>
                <a:gd name="connsiteX368" fmla="*/ 759876 w 3716654"/>
                <a:gd name="connsiteY368" fmla="*/ 251094 h 4957708"/>
                <a:gd name="connsiteX369" fmla="*/ 676178 w 3716654"/>
                <a:gd name="connsiteY369" fmla="*/ 158096 h 4957708"/>
                <a:gd name="connsiteX370" fmla="*/ 580391 w 3716654"/>
                <a:gd name="connsiteY370" fmla="*/ 70678 h 4957708"/>
                <a:gd name="connsiteX371" fmla="*/ 484603 w 3716654"/>
                <a:gd name="connsiteY371" fmla="*/ 12090 h 4957708"/>
                <a:gd name="connsiteX372" fmla="*/ 426014 w 3716654"/>
                <a:gd name="connsiteY372" fmla="*/ 0 h 4957708"/>
                <a:gd name="connsiteX373" fmla="*/ 395325 w 3716654"/>
                <a:gd name="connsiteY373" fmla="*/ 4650 h 4957708"/>
                <a:gd name="connsiteX374" fmla="*/ 356266 w 3716654"/>
                <a:gd name="connsiteY374" fmla="*/ 27899 h 4957708"/>
                <a:gd name="connsiteX375" fmla="*/ 323717 w 3716654"/>
                <a:gd name="connsiteY375" fmla="*/ 89278 h 4957708"/>
                <a:gd name="connsiteX376" fmla="*/ 311627 w 3716654"/>
                <a:gd name="connsiteY376" fmla="*/ 169256 h 4957708"/>
                <a:gd name="connsiteX377" fmla="*/ 309767 w 3716654"/>
                <a:gd name="connsiteY377" fmla="*/ 205525 h 4957708"/>
                <a:gd name="connsiteX378" fmla="*/ 306977 w 3716654"/>
                <a:gd name="connsiteY378" fmla="*/ 246444 h 4957708"/>
                <a:gd name="connsiteX379" fmla="*/ 303257 w 3716654"/>
                <a:gd name="connsiteY379" fmla="*/ 479868 h 4957708"/>
                <a:gd name="connsiteX380" fmla="*/ 315347 w 3716654"/>
                <a:gd name="connsiteY380" fmla="*/ 706783 h 4957708"/>
                <a:gd name="connsiteX381" fmla="*/ 373005 w 3716654"/>
                <a:gd name="connsiteY381" fmla="*/ 1084353 h 4957708"/>
                <a:gd name="connsiteX382" fmla="*/ 367426 w 3716654"/>
                <a:gd name="connsiteY382" fmla="*/ 1087143 h 4957708"/>
                <a:gd name="connsiteX383" fmla="*/ 295817 w 3716654"/>
                <a:gd name="connsiteY383" fmla="*/ 1128992 h 4957708"/>
                <a:gd name="connsiteX384" fmla="*/ 240019 w 3716654"/>
                <a:gd name="connsiteY384" fmla="*/ 1182001 h 4957708"/>
                <a:gd name="connsiteX385" fmla="*/ 226069 w 3716654"/>
                <a:gd name="connsiteY385" fmla="*/ 1230360 h 4957708"/>
                <a:gd name="connsiteX386" fmla="*/ 241879 w 3716654"/>
                <a:gd name="connsiteY386" fmla="*/ 1264769 h 4957708"/>
                <a:gd name="connsiteX387" fmla="*/ 320927 w 3716654"/>
                <a:gd name="connsiteY387" fmla="*/ 333862 h 4957708"/>
                <a:gd name="connsiteX388" fmla="*/ 323717 w 3716654"/>
                <a:gd name="connsiteY388" fmla="*/ 265973 h 4957708"/>
                <a:gd name="connsiteX389" fmla="*/ 327437 w 3716654"/>
                <a:gd name="connsiteY389" fmla="*/ 208315 h 4957708"/>
                <a:gd name="connsiteX390" fmla="*/ 334877 w 3716654"/>
                <a:gd name="connsiteY390" fmla="*/ 119037 h 4957708"/>
                <a:gd name="connsiteX391" fmla="*/ 334877 w 3716654"/>
                <a:gd name="connsiteY391" fmla="*/ 119967 h 4957708"/>
                <a:gd name="connsiteX392" fmla="*/ 334877 w 3716654"/>
                <a:gd name="connsiteY392" fmla="*/ 118107 h 4957708"/>
                <a:gd name="connsiteX393" fmla="*/ 334877 w 3716654"/>
                <a:gd name="connsiteY393" fmla="*/ 117177 h 4957708"/>
                <a:gd name="connsiteX394" fmla="*/ 334877 w 3716654"/>
                <a:gd name="connsiteY394" fmla="*/ 118107 h 4957708"/>
                <a:gd name="connsiteX395" fmla="*/ 348826 w 3716654"/>
                <a:gd name="connsiteY395" fmla="*/ 66958 h 4957708"/>
                <a:gd name="connsiteX396" fmla="*/ 360916 w 3716654"/>
                <a:gd name="connsiteY396" fmla="*/ 47429 h 4957708"/>
                <a:gd name="connsiteX397" fmla="*/ 374865 w 3716654"/>
                <a:gd name="connsiteY397" fmla="*/ 34409 h 4957708"/>
                <a:gd name="connsiteX398" fmla="*/ 393465 w 3716654"/>
                <a:gd name="connsiteY398" fmla="*/ 24179 h 4957708"/>
                <a:gd name="connsiteX399" fmla="*/ 412995 w 3716654"/>
                <a:gd name="connsiteY399" fmla="*/ 19530 h 4957708"/>
                <a:gd name="connsiteX400" fmla="*/ 439034 w 3716654"/>
                <a:gd name="connsiteY400" fmla="*/ 20459 h 4957708"/>
                <a:gd name="connsiteX401" fmla="*/ 479023 w 3716654"/>
                <a:gd name="connsiteY401" fmla="*/ 33479 h 4957708"/>
                <a:gd name="connsiteX402" fmla="*/ 562721 w 3716654"/>
                <a:gd name="connsiteY402" fmla="*/ 87418 h 4957708"/>
                <a:gd name="connsiteX403" fmla="*/ 654789 w 3716654"/>
                <a:gd name="connsiteY403" fmla="*/ 173906 h 4957708"/>
                <a:gd name="connsiteX404" fmla="*/ 695708 w 3716654"/>
                <a:gd name="connsiteY404" fmla="*/ 217615 h 4957708"/>
                <a:gd name="connsiteX405" fmla="*/ 693848 w 3716654"/>
                <a:gd name="connsiteY405" fmla="*/ 217615 h 4957708"/>
                <a:gd name="connsiteX406" fmla="*/ 671528 w 3716654"/>
                <a:gd name="connsiteY406" fmla="*/ 219475 h 4957708"/>
                <a:gd name="connsiteX407" fmla="*/ 630609 w 3716654"/>
                <a:gd name="connsiteY407" fmla="*/ 225984 h 4957708"/>
                <a:gd name="connsiteX408" fmla="*/ 548771 w 3716654"/>
                <a:gd name="connsiteY408" fmla="*/ 249234 h 4957708"/>
                <a:gd name="connsiteX409" fmla="*/ 390675 w 3716654"/>
                <a:gd name="connsiteY409" fmla="*/ 323632 h 4957708"/>
                <a:gd name="connsiteX410" fmla="*/ 319997 w 3716654"/>
                <a:gd name="connsiteY410" fmla="*/ 374781 h 4957708"/>
                <a:gd name="connsiteX411" fmla="*/ 320927 w 3716654"/>
                <a:gd name="connsiteY411" fmla="*/ 333862 h 4957708"/>
                <a:gd name="connsiteX412" fmla="*/ 1181156 w 3716654"/>
                <a:gd name="connsiteY412" fmla="*/ 880688 h 4957708"/>
                <a:gd name="connsiteX413" fmla="*/ 1196035 w 3716654"/>
                <a:gd name="connsiteY413" fmla="*/ 889988 h 4957708"/>
                <a:gd name="connsiteX414" fmla="*/ 1259274 w 3716654"/>
                <a:gd name="connsiteY414" fmla="*/ 876968 h 4957708"/>
                <a:gd name="connsiteX415" fmla="*/ 1377381 w 3716654"/>
                <a:gd name="connsiteY415" fmla="*/ 876968 h 4957708"/>
                <a:gd name="connsiteX416" fmla="*/ 1511298 w 3716654"/>
                <a:gd name="connsiteY416" fmla="*/ 912308 h 4957708"/>
                <a:gd name="connsiteX417" fmla="*/ 1672184 w 3716654"/>
                <a:gd name="connsiteY417" fmla="*/ 1003445 h 4957708"/>
                <a:gd name="connsiteX418" fmla="*/ 1841440 w 3716654"/>
                <a:gd name="connsiteY418" fmla="*/ 1168981 h 4957708"/>
                <a:gd name="connsiteX419" fmla="*/ 1957687 w 3716654"/>
                <a:gd name="connsiteY419" fmla="*/ 1364277 h 4957708"/>
                <a:gd name="connsiteX420" fmla="*/ 1974427 w 3716654"/>
                <a:gd name="connsiteY420" fmla="*/ 1407986 h 4957708"/>
                <a:gd name="connsiteX421" fmla="*/ 1990236 w 3716654"/>
                <a:gd name="connsiteY421" fmla="*/ 1466574 h 4957708"/>
                <a:gd name="connsiteX422" fmla="*/ 1995816 w 3716654"/>
                <a:gd name="connsiteY422" fmla="*/ 1474014 h 4957708"/>
                <a:gd name="connsiteX423" fmla="*/ 2005115 w 3716654"/>
                <a:gd name="connsiteY423" fmla="*/ 1474944 h 4957708"/>
                <a:gd name="connsiteX424" fmla="*/ 2012556 w 3716654"/>
                <a:gd name="connsiteY424" fmla="*/ 1468434 h 4957708"/>
                <a:gd name="connsiteX425" fmla="*/ 2013485 w 3716654"/>
                <a:gd name="connsiteY425" fmla="*/ 1459134 h 4957708"/>
                <a:gd name="connsiteX426" fmla="*/ 2013485 w 3716654"/>
                <a:gd name="connsiteY426" fmla="*/ 1457274 h 4957708"/>
                <a:gd name="connsiteX427" fmla="*/ 1999536 w 3716654"/>
                <a:gd name="connsiteY427" fmla="*/ 1397756 h 4957708"/>
                <a:gd name="connsiteX428" fmla="*/ 1981866 w 3716654"/>
                <a:gd name="connsiteY428" fmla="*/ 1348467 h 4957708"/>
                <a:gd name="connsiteX429" fmla="*/ 1933508 w 3716654"/>
                <a:gd name="connsiteY429" fmla="*/ 1249889 h 4957708"/>
                <a:gd name="connsiteX430" fmla="*/ 1794011 w 3716654"/>
                <a:gd name="connsiteY430" fmla="*/ 1069474 h 4957708"/>
                <a:gd name="connsiteX431" fmla="*/ 1613595 w 3716654"/>
                <a:gd name="connsiteY431" fmla="*/ 929977 h 4957708"/>
                <a:gd name="connsiteX432" fmla="*/ 1512227 w 3716654"/>
                <a:gd name="connsiteY432" fmla="*/ 882548 h 4957708"/>
                <a:gd name="connsiteX433" fmla="*/ 1408070 w 3716654"/>
                <a:gd name="connsiteY433" fmla="*/ 853719 h 4957708"/>
                <a:gd name="connsiteX434" fmla="*/ 1319723 w 3716654"/>
                <a:gd name="connsiteY434" fmla="*/ 846279 h 4957708"/>
                <a:gd name="connsiteX435" fmla="*/ 1299262 w 3716654"/>
                <a:gd name="connsiteY435" fmla="*/ 846279 h 4957708"/>
                <a:gd name="connsiteX436" fmla="*/ 1189526 w 3716654"/>
                <a:gd name="connsiteY436" fmla="*/ 863949 h 4957708"/>
                <a:gd name="connsiteX437" fmla="*/ 1181156 w 3716654"/>
                <a:gd name="connsiteY437" fmla="*/ 880688 h 4957708"/>
                <a:gd name="connsiteX438" fmla="*/ 341387 w 3716654"/>
                <a:gd name="connsiteY438" fmla="*/ 790481 h 4957708"/>
                <a:gd name="connsiteX439" fmla="*/ 341387 w 3716654"/>
                <a:gd name="connsiteY439" fmla="*/ 788621 h 4957708"/>
                <a:gd name="connsiteX440" fmla="*/ 341387 w 3716654"/>
                <a:gd name="connsiteY440" fmla="*/ 790481 h 4957708"/>
                <a:gd name="connsiteX441" fmla="*/ 341387 w 3716654"/>
                <a:gd name="connsiteY441" fmla="*/ 790481 h 4957708"/>
                <a:gd name="connsiteX442" fmla="*/ 341387 w 3716654"/>
                <a:gd name="connsiteY442" fmla="*/ 790481 h 4957708"/>
                <a:gd name="connsiteX443" fmla="*/ 341387 w 3716654"/>
                <a:gd name="connsiteY443" fmla="*/ 790481 h 4957708"/>
                <a:gd name="connsiteX444" fmla="*/ 341387 w 3716654"/>
                <a:gd name="connsiteY444" fmla="*/ 790481 h 4957708"/>
                <a:gd name="connsiteX445" fmla="*/ 341387 w 3716654"/>
                <a:gd name="connsiteY445" fmla="*/ 790481 h 4957708"/>
                <a:gd name="connsiteX446" fmla="*/ 335806 w 3716654"/>
                <a:gd name="connsiteY446" fmla="*/ 119037 h 4957708"/>
                <a:gd name="connsiteX447" fmla="*/ 335806 w 3716654"/>
                <a:gd name="connsiteY447" fmla="*/ 119037 h 4957708"/>
                <a:gd name="connsiteX448" fmla="*/ 335806 w 3716654"/>
                <a:gd name="connsiteY448" fmla="*/ 119037 h 4957708"/>
                <a:gd name="connsiteX449" fmla="*/ 335806 w 3716654"/>
                <a:gd name="connsiteY449" fmla="*/ 119037 h 4957708"/>
                <a:gd name="connsiteX450" fmla="*/ 3711623 w 3716654"/>
                <a:gd name="connsiteY450" fmla="*/ 3891955 h 4957708"/>
                <a:gd name="connsiteX451" fmla="*/ 3703253 w 3716654"/>
                <a:gd name="connsiteY451" fmla="*/ 3869635 h 4957708"/>
                <a:gd name="connsiteX452" fmla="*/ 3690235 w 3716654"/>
                <a:gd name="connsiteY452" fmla="*/ 3847316 h 4957708"/>
                <a:gd name="connsiteX453" fmla="*/ 3630716 w 3716654"/>
                <a:gd name="connsiteY453" fmla="*/ 3784077 h 4957708"/>
                <a:gd name="connsiteX454" fmla="*/ 3629786 w 3716654"/>
                <a:gd name="connsiteY454" fmla="*/ 3783147 h 4957708"/>
                <a:gd name="connsiteX455" fmla="*/ 3630716 w 3716654"/>
                <a:gd name="connsiteY455" fmla="*/ 3780357 h 4957708"/>
                <a:gd name="connsiteX456" fmla="*/ 3639086 w 3716654"/>
                <a:gd name="connsiteY456" fmla="*/ 3758038 h 4957708"/>
                <a:gd name="connsiteX457" fmla="*/ 3642805 w 3716654"/>
                <a:gd name="connsiteY457" fmla="*/ 3745948 h 4957708"/>
                <a:gd name="connsiteX458" fmla="*/ 3642805 w 3716654"/>
                <a:gd name="connsiteY458" fmla="*/ 3745018 h 4957708"/>
                <a:gd name="connsiteX459" fmla="*/ 3645595 w 3716654"/>
                <a:gd name="connsiteY459" fmla="*/ 3734789 h 4957708"/>
                <a:gd name="connsiteX460" fmla="*/ 3637225 w 3716654"/>
                <a:gd name="connsiteY460" fmla="*/ 3714329 h 4957708"/>
                <a:gd name="connsiteX461" fmla="*/ 3622346 w 3716654"/>
                <a:gd name="connsiteY461" fmla="*/ 3696659 h 4957708"/>
                <a:gd name="connsiteX462" fmla="*/ 3621416 w 3716654"/>
                <a:gd name="connsiteY462" fmla="*/ 3694800 h 4957708"/>
                <a:gd name="connsiteX463" fmla="*/ 3614906 w 3716654"/>
                <a:gd name="connsiteY463" fmla="*/ 3686430 h 4957708"/>
                <a:gd name="connsiteX464" fmla="*/ 3607466 w 3716654"/>
                <a:gd name="connsiteY464" fmla="*/ 3677130 h 4957708"/>
                <a:gd name="connsiteX465" fmla="*/ 3590726 w 3716654"/>
                <a:gd name="connsiteY465" fmla="*/ 3656670 h 4957708"/>
                <a:gd name="connsiteX466" fmla="*/ 3546088 w 3716654"/>
                <a:gd name="connsiteY466" fmla="*/ 3604592 h 4957708"/>
                <a:gd name="connsiteX467" fmla="*/ 3454020 w 3716654"/>
                <a:gd name="connsiteY467" fmla="*/ 3502294 h 4957708"/>
                <a:gd name="connsiteX468" fmla="*/ 3255005 w 3716654"/>
                <a:gd name="connsiteY468" fmla="*/ 3307929 h 4957708"/>
                <a:gd name="connsiteX469" fmla="*/ 3071800 w 3716654"/>
                <a:gd name="connsiteY469" fmla="*/ 3163783 h 4957708"/>
                <a:gd name="connsiteX470" fmla="*/ 3086679 w 3716654"/>
                <a:gd name="connsiteY470" fmla="*/ 3144253 h 4957708"/>
                <a:gd name="connsiteX471" fmla="*/ 3123878 w 3716654"/>
                <a:gd name="connsiteY471" fmla="*/ 3084735 h 4957708"/>
                <a:gd name="connsiteX472" fmla="*/ 3125738 w 3716654"/>
                <a:gd name="connsiteY472" fmla="*/ 3076365 h 4957708"/>
                <a:gd name="connsiteX473" fmla="*/ 3122949 w 3716654"/>
                <a:gd name="connsiteY473" fmla="*/ 3062415 h 4957708"/>
                <a:gd name="connsiteX474" fmla="*/ 3082029 w 3716654"/>
                <a:gd name="connsiteY474" fmla="*/ 3016846 h 4957708"/>
                <a:gd name="connsiteX475" fmla="*/ 3075519 w 3716654"/>
                <a:gd name="connsiteY475" fmla="*/ 3010336 h 4957708"/>
                <a:gd name="connsiteX476" fmla="*/ 3026231 w 3716654"/>
                <a:gd name="connsiteY476" fmla="*/ 2958258 h 4957708"/>
                <a:gd name="connsiteX477" fmla="*/ 2924863 w 3716654"/>
                <a:gd name="connsiteY477" fmla="*/ 2855960 h 4957708"/>
                <a:gd name="connsiteX478" fmla="*/ 2715618 w 3716654"/>
                <a:gd name="connsiteY478" fmla="*/ 2660665 h 4957708"/>
                <a:gd name="connsiteX479" fmla="*/ 2669119 w 3716654"/>
                <a:gd name="connsiteY479" fmla="*/ 2620676 h 4957708"/>
                <a:gd name="connsiteX480" fmla="*/ 2682139 w 3716654"/>
                <a:gd name="connsiteY480" fmla="*/ 2592777 h 4957708"/>
                <a:gd name="connsiteX481" fmla="*/ 2729568 w 3716654"/>
                <a:gd name="connsiteY481" fmla="*/ 2487689 h 4957708"/>
                <a:gd name="connsiteX482" fmla="*/ 2812336 w 3716654"/>
                <a:gd name="connsiteY482" fmla="*/ 2265425 h 4957708"/>
                <a:gd name="connsiteX483" fmla="*/ 2856974 w 3716654"/>
                <a:gd name="connsiteY483" fmla="*/ 2089659 h 4957708"/>
                <a:gd name="connsiteX484" fmla="*/ 2876505 w 3716654"/>
                <a:gd name="connsiteY484" fmla="*/ 1926913 h 4957708"/>
                <a:gd name="connsiteX485" fmla="*/ 2877434 w 3716654"/>
                <a:gd name="connsiteY485" fmla="*/ 1844145 h 4957708"/>
                <a:gd name="connsiteX486" fmla="*/ 2876505 w 3716654"/>
                <a:gd name="connsiteY486" fmla="*/ 1837635 h 4957708"/>
                <a:gd name="connsiteX487" fmla="*/ 2870924 w 3716654"/>
                <a:gd name="connsiteY487" fmla="*/ 1830195 h 4957708"/>
                <a:gd name="connsiteX488" fmla="*/ 2859765 w 3716654"/>
                <a:gd name="connsiteY488" fmla="*/ 1821825 h 4957708"/>
                <a:gd name="connsiteX489" fmla="*/ 2874644 w 3716654"/>
                <a:gd name="connsiteY489" fmla="*/ 1794856 h 4957708"/>
                <a:gd name="connsiteX490" fmla="*/ 2898823 w 3716654"/>
                <a:gd name="connsiteY490" fmla="*/ 1753937 h 4957708"/>
                <a:gd name="connsiteX491" fmla="*/ 2921143 w 3716654"/>
                <a:gd name="connsiteY491" fmla="*/ 1710228 h 4957708"/>
                <a:gd name="connsiteX492" fmla="*/ 2928583 w 3716654"/>
                <a:gd name="connsiteY492" fmla="*/ 1690699 h 4957708"/>
                <a:gd name="connsiteX493" fmla="*/ 2933233 w 3716654"/>
                <a:gd name="connsiteY493" fmla="*/ 1673029 h 4957708"/>
                <a:gd name="connsiteX494" fmla="*/ 2932303 w 3716654"/>
                <a:gd name="connsiteY494" fmla="*/ 1655359 h 4957708"/>
                <a:gd name="connsiteX495" fmla="*/ 2926722 w 3716654"/>
                <a:gd name="connsiteY495" fmla="*/ 1646990 h 4957708"/>
                <a:gd name="connsiteX496" fmla="*/ 2917423 w 3716654"/>
                <a:gd name="connsiteY496" fmla="*/ 1643270 h 4957708"/>
                <a:gd name="connsiteX497" fmla="*/ 2895104 w 3716654"/>
                <a:gd name="connsiteY497" fmla="*/ 1647920 h 4957708"/>
                <a:gd name="connsiteX498" fmla="*/ 2887664 w 3716654"/>
                <a:gd name="connsiteY498" fmla="*/ 1651640 h 4957708"/>
                <a:gd name="connsiteX499" fmla="*/ 2892314 w 3716654"/>
                <a:gd name="connsiteY499" fmla="*/ 1633970 h 4957708"/>
                <a:gd name="connsiteX500" fmla="*/ 2893243 w 3716654"/>
                <a:gd name="connsiteY500" fmla="*/ 1620950 h 4957708"/>
                <a:gd name="connsiteX501" fmla="*/ 2890454 w 3716654"/>
                <a:gd name="connsiteY501" fmla="*/ 1612581 h 4957708"/>
                <a:gd name="connsiteX502" fmla="*/ 2884873 w 3716654"/>
                <a:gd name="connsiteY502" fmla="*/ 1607001 h 4957708"/>
                <a:gd name="connsiteX503" fmla="*/ 2877434 w 3716654"/>
                <a:gd name="connsiteY503" fmla="*/ 1605141 h 4957708"/>
                <a:gd name="connsiteX504" fmla="*/ 2870924 w 3716654"/>
                <a:gd name="connsiteY504" fmla="*/ 1606071 h 4957708"/>
                <a:gd name="connsiteX505" fmla="*/ 2858835 w 3716654"/>
                <a:gd name="connsiteY505" fmla="*/ 1610721 h 4957708"/>
                <a:gd name="connsiteX506" fmla="*/ 2842095 w 3716654"/>
                <a:gd name="connsiteY506" fmla="*/ 1620020 h 4957708"/>
                <a:gd name="connsiteX507" fmla="*/ 2851395 w 3716654"/>
                <a:gd name="connsiteY507" fmla="*/ 1591191 h 4957708"/>
                <a:gd name="connsiteX508" fmla="*/ 2851395 w 3716654"/>
                <a:gd name="connsiteY508" fmla="*/ 1567012 h 4957708"/>
                <a:gd name="connsiteX509" fmla="*/ 2833725 w 3716654"/>
                <a:gd name="connsiteY509" fmla="*/ 1551202 h 4957708"/>
                <a:gd name="connsiteX510" fmla="*/ 2810475 w 3716654"/>
                <a:gd name="connsiteY510" fmla="*/ 1556782 h 4957708"/>
                <a:gd name="connsiteX511" fmla="*/ 2800246 w 3716654"/>
                <a:gd name="connsiteY511" fmla="*/ 1565152 h 4957708"/>
                <a:gd name="connsiteX512" fmla="*/ 2790946 w 3716654"/>
                <a:gd name="connsiteY512" fmla="*/ 1574451 h 4957708"/>
                <a:gd name="connsiteX513" fmla="*/ 2781646 w 3716654"/>
                <a:gd name="connsiteY513" fmla="*/ 1586541 h 4957708"/>
                <a:gd name="connsiteX514" fmla="*/ 2782576 w 3716654"/>
                <a:gd name="connsiteY514" fmla="*/ 1571661 h 4957708"/>
                <a:gd name="connsiteX515" fmla="*/ 2780716 w 3716654"/>
                <a:gd name="connsiteY515" fmla="*/ 1542832 h 4957708"/>
                <a:gd name="connsiteX516" fmla="*/ 2768626 w 3716654"/>
                <a:gd name="connsiteY516" fmla="*/ 1522373 h 4957708"/>
                <a:gd name="connsiteX517" fmla="*/ 2755608 w 3716654"/>
                <a:gd name="connsiteY517" fmla="*/ 1517723 h 4957708"/>
                <a:gd name="connsiteX518" fmla="*/ 2754677 w 3716654"/>
                <a:gd name="connsiteY518" fmla="*/ 1517723 h 4957708"/>
                <a:gd name="connsiteX519" fmla="*/ 2745377 w 3716654"/>
                <a:gd name="connsiteY519" fmla="*/ 1519583 h 4957708"/>
                <a:gd name="connsiteX520" fmla="*/ 2725848 w 3716654"/>
                <a:gd name="connsiteY520" fmla="*/ 1535392 h 4957708"/>
                <a:gd name="connsiteX521" fmla="*/ 2709109 w 3716654"/>
                <a:gd name="connsiteY521" fmla="*/ 1559572 h 4957708"/>
                <a:gd name="connsiteX522" fmla="*/ 2694228 w 3716654"/>
                <a:gd name="connsiteY522" fmla="*/ 1585611 h 4957708"/>
                <a:gd name="connsiteX523" fmla="*/ 2688649 w 3716654"/>
                <a:gd name="connsiteY523" fmla="*/ 1594911 h 4957708"/>
                <a:gd name="connsiteX524" fmla="*/ 2686789 w 3716654"/>
                <a:gd name="connsiteY524" fmla="*/ 1589331 h 4957708"/>
                <a:gd name="connsiteX525" fmla="*/ 2678419 w 3716654"/>
                <a:gd name="connsiteY525" fmla="*/ 1562362 h 4957708"/>
                <a:gd name="connsiteX526" fmla="*/ 2646800 w 3716654"/>
                <a:gd name="connsiteY526" fmla="*/ 1529812 h 4957708"/>
                <a:gd name="connsiteX527" fmla="*/ 2623550 w 3716654"/>
                <a:gd name="connsiteY527" fmla="*/ 1544692 h 4957708"/>
                <a:gd name="connsiteX528" fmla="*/ 2615180 w 3716654"/>
                <a:gd name="connsiteY528" fmla="*/ 1557712 h 4957708"/>
                <a:gd name="connsiteX529" fmla="*/ 2609600 w 3716654"/>
                <a:gd name="connsiteY529" fmla="*/ 1573522 h 4957708"/>
                <a:gd name="connsiteX530" fmla="*/ 2605880 w 3716654"/>
                <a:gd name="connsiteY530" fmla="*/ 1608861 h 4957708"/>
                <a:gd name="connsiteX531" fmla="*/ 2606811 w 3716654"/>
                <a:gd name="connsiteY531" fmla="*/ 1646990 h 4957708"/>
                <a:gd name="connsiteX532" fmla="*/ 2607741 w 3716654"/>
                <a:gd name="connsiteY532" fmla="*/ 1691628 h 4957708"/>
                <a:gd name="connsiteX533" fmla="*/ 2590071 w 3716654"/>
                <a:gd name="connsiteY533" fmla="*/ 1684189 h 4957708"/>
                <a:gd name="connsiteX534" fmla="*/ 2586351 w 3716654"/>
                <a:gd name="connsiteY534" fmla="*/ 1683259 h 4957708"/>
                <a:gd name="connsiteX535" fmla="*/ 2581701 w 3716654"/>
                <a:gd name="connsiteY535" fmla="*/ 1684189 h 4957708"/>
                <a:gd name="connsiteX536" fmla="*/ 2575192 w 3716654"/>
                <a:gd name="connsiteY536" fmla="*/ 1687909 h 4957708"/>
                <a:gd name="connsiteX537" fmla="*/ 2566822 w 3716654"/>
                <a:gd name="connsiteY537" fmla="*/ 1696278 h 4957708"/>
                <a:gd name="connsiteX538" fmla="*/ 2557522 w 3716654"/>
                <a:gd name="connsiteY538" fmla="*/ 1705578 h 4957708"/>
                <a:gd name="connsiteX539" fmla="*/ 2539852 w 3716654"/>
                <a:gd name="connsiteY539" fmla="*/ 1726038 h 4957708"/>
                <a:gd name="connsiteX540" fmla="*/ 2506373 w 3716654"/>
                <a:gd name="connsiteY540" fmla="*/ 1766957 h 4957708"/>
                <a:gd name="connsiteX541" fmla="*/ 2471034 w 3716654"/>
                <a:gd name="connsiteY541" fmla="*/ 1810666 h 4957708"/>
                <a:gd name="connsiteX542" fmla="*/ 2439415 w 3716654"/>
                <a:gd name="connsiteY542" fmla="*/ 1849725 h 4957708"/>
                <a:gd name="connsiteX543" fmla="*/ 2384546 w 3716654"/>
                <a:gd name="connsiteY543" fmla="*/ 1916683 h 4957708"/>
                <a:gd name="connsiteX544" fmla="*/ 2379897 w 3716654"/>
                <a:gd name="connsiteY544" fmla="*/ 1922263 h 4957708"/>
                <a:gd name="connsiteX545" fmla="*/ 2372456 w 3716654"/>
                <a:gd name="connsiteY545" fmla="*/ 1931563 h 4957708"/>
                <a:gd name="connsiteX546" fmla="*/ 2370597 w 3716654"/>
                <a:gd name="connsiteY546" fmla="*/ 1933423 h 4957708"/>
                <a:gd name="connsiteX547" fmla="*/ 2338977 w 3716654"/>
                <a:gd name="connsiteY547" fmla="*/ 1972482 h 4957708"/>
                <a:gd name="connsiteX548" fmla="*/ 2312938 w 3716654"/>
                <a:gd name="connsiteY548" fmla="*/ 2006891 h 4957708"/>
                <a:gd name="connsiteX549" fmla="*/ 2298058 w 3716654"/>
                <a:gd name="connsiteY549" fmla="*/ 2028280 h 4957708"/>
                <a:gd name="connsiteX550" fmla="*/ 2232030 w 3716654"/>
                <a:gd name="connsiteY550" fmla="*/ 2116628 h 4957708"/>
                <a:gd name="connsiteX551" fmla="*/ 2191111 w 3716654"/>
                <a:gd name="connsiteY551" fmla="*/ 2163127 h 4957708"/>
                <a:gd name="connsiteX552" fmla="*/ 2184601 w 3716654"/>
                <a:gd name="connsiteY552" fmla="*/ 2170567 h 4957708"/>
                <a:gd name="connsiteX553" fmla="*/ 2203201 w 3716654"/>
                <a:gd name="connsiteY553" fmla="*/ 2101749 h 4957708"/>
                <a:gd name="connsiteX554" fmla="*/ 2206921 w 3716654"/>
                <a:gd name="connsiteY554" fmla="*/ 2030140 h 4957708"/>
                <a:gd name="connsiteX555" fmla="*/ 2196690 w 3716654"/>
                <a:gd name="connsiteY555" fmla="*/ 1958532 h 4957708"/>
                <a:gd name="connsiteX556" fmla="*/ 2139032 w 3716654"/>
                <a:gd name="connsiteY556" fmla="*/ 1818105 h 4957708"/>
                <a:gd name="connsiteX557" fmla="*/ 2113923 w 3716654"/>
                <a:gd name="connsiteY557" fmla="*/ 1777186 h 4957708"/>
                <a:gd name="connsiteX558" fmla="*/ 2126012 w 3716654"/>
                <a:gd name="connsiteY558" fmla="*/ 1771607 h 4957708"/>
                <a:gd name="connsiteX559" fmla="*/ 2151122 w 3716654"/>
                <a:gd name="connsiteY559" fmla="*/ 1753937 h 4957708"/>
                <a:gd name="connsiteX560" fmla="*/ 2169722 w 3716654"/>
                <a:gd name="connsiteY560" fmla="*/ 1732548 h 4957708"/>
                <a:gd name="connsiteX561" fmla="*/ 2180881 w 3716654"/>
                <a:gd name="connsiteY561" fmla="*/ 1713018 h 4957708"/>
                <a:gd name="connsiteX562" fmla="*/ 2195761 w 3716654"/>
                <a:gd name="connsiteY562" fmla="*/ 1624670 h 4957708"/>
                <a:gd name="connsiteX563" fmla="*/ 2169722 w 3716654"/>
                <a:gd name="connsiteY563" fmla="*/ 1536322 h 4957708"/>
                <a:gd name="connsiteX564" fmla="*/ 2107413 w 3716654"/>
                <a:gd name="connsiteY564" fmla="*/ 1473084 h 4957708"/>
                <a:gd name="connsiteX565" fmla="*/ 2076724 w 3716654"/>
                <a:gd name="connsiteY565" fmla="*/ 1462854 h 4957708"/>
                <a:gd name="connsiteX566" fmla="*/ 2059054 w 3716654"/>
                <a:gd name="connsiteY566" fmla="*/ 1460994 h 4957708"/>
                <a:gd name="connsiteX567" fmla="*/ 2044175 w 3716654"/>
                <a:gd name="connsiteY567" fmla="*/ 1461924 h 4957708"/>
                <a:gd name="connsiteX568" fmla="*/ 1990236 w 3716654"/>
                <a:gd name="connsiteY568" fmla="*/ 1487964 h 4957708"/>
                <a:gd name="connsiteX569" fmla="*/ 1956757 w 3716654"/>
                <a:gd name="connsiteY569" fmla="*/ 1537252 h 4957708"/>
                <a:gd name="connsiteX570" fmla="*/ 1950246 w 3716654"/>
                <a:gd name="connsiteY570" fmla="*/ 1564222 h 4957708"/>
                <a:gd name="connsiteX571" fmla="*/ 1945597 w 3716654"/>
                <a:gd name="connsiteY571" fmla="*/ 1558642 h 4957708"/>
                <a:gd name="connsiteX572" fmla="*/ 1941878 w 3716654"/>
                <a:gd name="connsiteY572" fmla="*/ 1553992 h 4957708"/>
                <a:gd name="connsiteX573" fmla="*/ 1932578 w 3716654"/>
                <a:gd name="connsiteY573" fmla="*/ 1542832 h 4957708"/>
                <a:gd name="connsiteX574" fmla="*/ 1841440 w 3716654"/>
                <a:gd name="connsiteY574" fmla="*/ 1434955 h 4957708"/>
                <a:gd name="connsiteX575" fmla="*/ 1794011 w 3716654"/>
                <a:gd name="connsiteY575" fmla="*/ 1382876 h 4957708"/>
                <a:gd name="connsiteX576" fmla="*/ 1741932 w 3716654"/>
                <a:gd name="connsiteY576" fmla="*/ 1330797 h 4957708"/>
                <a:gd name="connsiteX577" fmla="*/ 1732633 w 3716654"/>
                <a:gd name="connsiteY577" fmla="*/ 1327078 h 4957708"/>
                <a:gd name="connsiteX578" fmla="*/ 1723333 w 3716654"/>
                <a:gd name="connsiteY578" fmla="*/ 1330797 h 4957708"/>
                <a:gd name="connsiteX579" fmla="*/ 1719613 w 3716654"/>
                <a:gd name="connsiteY579" fmla="*/ 1340097 h 4957708"/>
                <a:gd name="connsiteX580" fmla="*/ 1723333 w 3716654"/>
                <a:gd name="connsiteY580" fmla="*/ 1349397 h 4957708"/>
                <a:gd name="connsiteX581" fmla="*/ 1754021 w 3716654"/>
                <a:gd name="connsiteY581" fmla="*/ 1384736 h 4957708"/>
                <a:gd name="connsiteX582" fmla="*/ 1765182 w 3716654"/>
                <a:gd name="connsiteY582" fmla="*/ 1396826 h 4957708"/>
                <a:gd name="connsiteX583" fmla="*/ 1807031 w 3716654"/>
                <a:gd name="connsiteY583" fmla="*/ 1444255 h 4957708"/>
                <a:gd name="connsiteX584" fmla="*/ 1889798 w 3716654"/>
                <a:gd name="connsiteY584" fmla="*/ 1540972 h 4957708"/>
                <a:gd name="connsiteX585" fmla="*/ 1970707 w 3716654"/>
                <a:gd name="connsiteY585" fmla="*/ 1639550 h 4957708"/>
                <a:gd name="connsiteX586" fmla="*/ 2049755 w 3716654"/>
                <a:gd name="connsiteY586" fmla="*/ 1738127 h 4957708"/>
                <a:gd name="connsiteX587" fmla="*/ 2146473 w 3716654"/>
                <a:gd name="connsiteY587" fmla="*/ 1897153 h 4957708"/>
                <a:gd name="connsiteX588" fmla="*/ 2146473 w 3716654"/>
                <a:gd name="connsiteY588" fmla="*/ 1898083 h 4957708"/>
                <a:gd name="connsiteX589" fmla="*/ 2176231 w 3716654"/>
                <a:gd name="connsiteY589" fmla="*/ 2005031 h 4957708"/>
                <a:gd name="connsiteX590" fmla="*/ 2176231 w 3716654"/>
                <a:gd name="connsiteY590" fmla="*/ 2090589 h 4957708"/>
                <a:gd name="connsiteX591" fmla="*/ 2155772 w 3716654"/>
                <a:gd name="connsiteY591" fmla="*/ 2168707 h 4957708"/>
                <a:gd name="connsiteX592" fmla="*/ 2105553 w 3716654"/>
                <a:gd name="connsiteY592" fmla="*/ 2257055 h 4957708"/>
                <a:gd name="connsiteX593" fmla="*/ 2044175 w 3716654"/>
                <a:gd name="connsiteY593" fmla="*/ 2327733 h 4957708"/>
                <a:gd name="connsiteX594" fmla="*/ 1975356 w 3716654"/>
                <a:gd name="connsiteY594" fmla="*/ 2396551 h 4957708"/>
                <a:gd name="connsiteX595" fmla="*/ 1829349 w 3716654"/>
                <a:gd name="connsiteY595" fmla="*/ 2520238 h 4957708"/>
                <a:gd name="connsiteX596" fmla="*/ 1698223 w 3716654"/>
                <a:gd name="connsiteY596" fmla="*/ 2617886 h 4957708"/>
                <a:gd name="connsiteX597" fmla="*/ 1562446 w 3716654"/>
                <a:gd name="connsiteY597" fmla="*/ 2712744 h 4957708"/>
                <a:gd name="connsiteX598" fmla="*/ 1276013 w 3716654"/>
                <a:gd name="connsiteY598" fmla="*/ 2870840 h 4957708"/>
                <a:gd name="connsiteX599" fmla="*/ 1277874 w 3716654"/>
                <a:gd name="connsiteY599" fmla="*/ 2870840 h 4957708"/>
                <a:gd name="connsiteX600" fmla="*/ 1276013 w 3716654"/>
                <a:gd name="connsiteY600" fmla="*/ 2871770 h 4957708"/>
                <a:gd name="connsiteX601" fmla="*/ 1275083 w 3716654"/>
                <a:gd name="connsiteY601" fmla="*/ 2871770 h 4957708"/>
                <a:gd name="connsiteX602" fmla="*/ 1274154 w 3716654"/>
                <a:gd name="connsiteY602" fmla="*/ 2871770 h 4957708"/>
                <a:gd name="connsiteX603" fmla="*/ 1068629 w 3716654"/>
                <a:gd name="connsiteY603" fmla="*/ 2931288 h 4957708"/>
                <a:gd name="connsiteX604" fmla="*/ 1067699 w 3716654"/>
                <a:gd name="connsiteY604" fmla="*/ 2931288 h 4957708"/>
                <a:gd name="connsiteX605" fmla="*/ 1001670 w 3716654"/>
                <a:gd name="connsiteY605" fmla="*/ 2935008 h 4957708"/>
                <a:gd name="connsiteX606" fmla="*/ 944012 w 3716654"/>
                <a:gd name="connsiteY606" fmla="*/ 2931288 h 4957708"/>
                <a:gd name="connsiteX607" fmla="*/ 843574 w 3716654"/>
                <a:gd name="connsiteY607" fmla="*/ 2905249 h 4957708"/>
                <a:gd name="connsiteX608" fmla="*/ 750576 w 3716654"/>
                <a:gd name="connsiteY608" fmla="*/ 2853170 h 4957708"/>
                <a:gd name="connsiteX609" fmla="*/ 642699 w 3716654"/>
                <a:gd name="connsiteY609" fmla="*/ 2745293 h 4957708"/>
                <a:gd name="connsiteX610" fmla="*/ 512502 w 3716654"/>
                <a:gd name="connsiteY610" fmla="*/ 2524888 h 4957708"/>
                <a:gd name="connsiteX611" fmla="*/ 468793 w 3716654"/>
                <a:gd name="connsiteY611" fmla="*/ 2431890 h 4957708"/>
                <a:gd name="connsiteX612" fmla="*/ 467863 w 3716654"/>
                <a:gd name="connsiteY612" fmla="*/ 2429101 h 4957708"/>
                <a:gd name="connsiteX613" fmla="*/ 402765 w 3716654"/>
                <a:gd name="connsiteY613" fmla="*/ 2291464 h 4957708"/>
                <a:gd name="connsiteX614" fmla="*/ 417645 w 3716654"/>
                <a:gd name="connsiteY614" fmla="*/ 2273794 h 4957708"/>
                <a:gd name="connsiteX615" fmla="*/ 430664 w 3716654"/>
                <a:gd name="connsiteY615" fmla="*/ 2251475 h 4957708"/>
                <a:gd name="connsiteX616" fmla="*/ 436244 w 3716654"/>
                <a:gd name="connsiteY616" fmla="*/ 2238455 h 4957708"/>
                <a:gd name="connsiteX617" fmla="*/ 452053 w 3716654"/>
                <a:gd name="connsiteY617" fmla="*/ 2251475 h 4957708"/>
                <a:gd name="connsiteX618" fmla="*/ 497623 w 3716654"/>
                <a:gd name="connsiteY618" fmla="*/ 2266355 h 4957708"/>
                <a:gd name="connsiteX619" fmla="*/ 505993 w 3716654"/>
                <a:gd name="connsiteY619" fmla="*/ 2266355 h 4957708"/>
                <a:gd name="connsiteX620" fmla="*/ 545051 w 3716654"/>
                <a:gd name="connsiteY620" fmla="*/ 2259845 h 4957708"/>
                <a:gd name="connsiteX621" fmla="*/ 594340 w 3716654"/>
                <a:gd name="connsiteY621" fmla="*/ 2236595 h 4957708"/>
                <a:gd name="connsiteX622" fmla="*/ 643629 w 3716654"/>
                <a:gd name="connsiteY622" fmla="*/ 2200326 h 4957708"/>
                <a:gd name="connsiteX623" fmla="*/ 688268 w 3716654"/>
                <a:gd name="connsiteY623" fmla="*/ 2155687 h 4957708"/>
                <a:gd name="connsiteX624" fmla="*/ 763596 w 3716654"/>
                <a:gd name="connsiteY624" fmla="*/ 2049670 h 4957708"/>
                <a:gd name="connsiteX625" fmla="*/ 792425 w 3716654"/>
                <a:gd name="connsiteY625" fmla="*/ 1984571 h 4957708"/>
                <a:gd name="connsiteX626" fmla="*/ 792425 w 3716654"/>
                <a:gd name="connsiteY626" fmla="*/ 1985501 h 4957708"/>
                <a:gd name="connsiteX627" fmla="*/ 818465 w 3716654"/>
                <a:gd name="connsiteY627" fmla="*/ 2007821 h 4957708"/>
                <a:gd name="connsiteX628" fmla="*/ 832414 w 3716654"/>
                <a:gd name="connsiteY628" fmla="*/ 2009681 h 4957708"/>
                <a:gd name="connsiteX629" fmla="*/ 854734 w 3716654"/>
                <a:gd name="connsiteY629" fmla="*/ 2005031 h 4957708"/>
                <a:gd name="connsiteX630" fmla="*/ 877053 w 3716654"/>
                <a:gd name="connsiteY630" fmla="*/ 1987361 h 4957708"/>
                <a:gd name="connsiteX631" fmla="*/ 894723 w 3716654"/>
                <a:gd name="connsiteY631" fmla="*/ 1959462 h 4957708"/>
                <a:gd name="connsiteX632" fmla="*/ 916112 w 3716654"/>
                <a:gd name="connsiteY632" fmla="*/ 1889714 h 4957708"/>
                <a:gd name="connsiteX633" fmla="*/ 920762 w 3716654"/>
                <a:gd name="connsiteY633" fmla="*/ 1848795 h 4957708"/>
                <a:gd name="connsiteX634" fmla="*/ 920762 w 3716654"/>
                <a:gd name="connsiteY634" fmla="*/ 1818105 h 4957708"/>
                <a:gd name="connsiteX635" fmla="*/ 917042 w 3716654"/>
                <a:gd name="connsiteY635" fmla="*/ 1809736 h 4957708"/>
                <a:gd name="connsiteX636" fmla="*/ 908673 w 3716654"/>
                <a:gd name="connsiteY636" fmla="*/ 1806016 h 4957708"/>
                <a:gd name="connsiteX637" fmla="*/ 899373 w 3716654"/>
                <a:gd name="connsiteY637" fmla="*/ 1809736 h 4957708"/>
                <a:gd name="connsiteX638" fmla="*/ 896583 w 3716654"/>
                <a:gd name="connsiteY638" fmla="*/ 1817175 h 4957708"/>
                <a:gd name="connsiteX639" fmla="*/ 894723 w 3716654"/>
                <a:gd name="connsiteY639" fmla="*/ 1864604 h 4957708"/>
                <a:gd name="connsiteX640" fmla="*/ 894723 w 3716654"/>
                <a:gd name="connsiteY640" fmla="*/ 1865534 h 4957708"/>
                <a:gd name="connsiteX641" fmla="*/ 876123 w 3716654"/>
                <a:gd name="connsiteY641" fmla="*/ 1940863 h 4957708"/>
                <a:gd name="connsiteX642" fmla="*/ 876123 w 3716654"/>
                <a:gd name="connsiteY642" fmla="*/ 1939932 h 4957708"/>
                <a:gd name="connsiteX643" fmla="*/ 861243 w 3716654"/>
                <a:gd name="connsiteY643" fmla="*/ 1966902 h 4957708"/>
                <a:gd name="connsiteX644" fmla="*/ 851014 w 3716654"/>
                <a:gd name="connsiteY644" fmla="*/ 1978062 h 4957708"/>
                <a:gd name="connsiteX645" fmla="*/ 843574 w 3716654"/>
                <a:gd name="connsiteY645" fmla="*/ 1982711 h 4957708"/>
                <a:gd name="connsiteX646" fmla="*/ 835204 w 3716654"/>
                <a:gd name="connsiteY646" fmla="*/ 1984571 h 4957708"/>
                <a:gd name="connsiteX647" fmla="*/ 832414 w 3716654"/>
                <a:gd name="connsiteY647" fmla="*/ 1984571 h 4957708"/>
                <a:gd name="connsiteX648" fmla="*/ 829625 w 3716654"/>
                <a:gd name="connsiteY648" fmla="*/ 1984571 h 4957708"/>
                <a:gd name="connsiteX649" fmla="*/ 824975 w 3716654"/>
                <a:gd name="connsiteY649" fmla="*/ 1983642 h 4957708"/>
                <a:gd name="connsiteX650" fmla="*/ 821255 w 3716654"/>
                <a:gd name="connsiteY650" fmla="*/ 1981781 h 4957708"/>
                <a:gd name="connsiteX651" fmla="*/ 816605 w 3716654"/>
                <a:gd name="connsiteY651" fmla="*/ 1977132 h 4957708"/>
                <a:gd name="connsiteX652" fmla="*/ 810095 w 3716654"/>
                <a:gd name="connsiteY652" fmla="*/ 1965972 h 4957708"/>
                <a:gd name="connsiteX653" fmla="*/ 802655 w 3716654"/>
                <a:gd name="connsiteY653" fmla="*/ 1938072 h 4957708"/>
                <a:gd name="connsiteX654" fmla="*/ 801725 w 3716654"/>
                <a:gd name="connsiteY654" fmla="*/ 1930633 h 4957708"/>
                <a:gd name="connsiteX655" fmla="*/ 800795 w 3716654"/>
                <a:gd name="connsiteY655" fmla="*/ 1912963 h 4957708"/>
                <a:gd name="connsiteX656" fmla="*/ 797075 w 3716654"/>
                <a:gd name="connsiteY656" fmla="*/ 1906453 h 4957708"/>
                <a:gd name="connsiteX657" fmla="*/ 787776 w 3716654"/>
                <a:gd name="connsiteY657" fmla="*/ 1902733 h 4957708"/>
                <a:gd name="connsiteX658" fmla="*/ 778476 w 3716654"/>
                <a:gd name="connsiteY658" fmla="*/ 1906453 h 4957708"/>
                <a:gd name="connsiteX659" fmla="*/ 774756 w 3716654"/>
                <a:gd name="connsiteY659" fmla="*/ 1915753 h 4957708"/>
                <a:gd name="connsiteX660" fmla="*/ 774756 w 3716654"/>
                <a:gd name="connsiteY660" fmla="*/ 1922263 h 4957708"/>
                <a:gd name="connsiteX661" fmla="*/ 773826 w 3716654"/>
                <a:gd name="connsiteY661" fmla="*/ 1939002 h 4957708"/>
                <a:gd name="connsiteX662" fmla="*/ 758946 w 3716654"/>
                <a:gd name="connsiteY662" fmla="*/ 1992011 h 4957708"/>
                <a:gd name="connsiteX663" fmla="*/ 698497 w 3716654"/>
                <a:gd name="connsiteY663" fmla="*/ 2097099 h 4957708"/>
                <a:gd name="connsiteX664" fmla="*/ 696638 w 3716654"/>
                <a:gd name="connsiteY664" fmla="*/ 2099889 h 4957708"/>
                <a:gd name="connsiteX665" fmla="*/ 698497 w 3716654"/>
                <a:gd name="connsiteY665" fmla="*/ 2098029 h 4957708"/>
                <a:gd name="connsiteX666" fmla="*/ 606430 w 3716654"/>
                <a:gd name="connsiteY666" fmla="*/ 2193816 h 4957708"/>
                <a:gd name="connsiteX667" fmla="*/ 550631 w 3716654"/>
                <a:gd name="connsiteY667" fmla="*/ 2227295 h 4957708"/>
                <a:gd name="connsiteX668" fmla="*/ 517152 w 3716654"/>
                <a:gd name="connsiteY668" fmla="*/ 2236595 h 4957708"/>
                <a:gd name="connsiteX669" fmla="*/ 505062 w 3716654"/>
                <a:gd name="connsiteY669" fmla="*/ 2237525 h 4957708"/>
                <a:gd name="connsiteX670" fmla="*/ 495762 w 3716654"/>
                <a:gd name="connsiteY670" fmla="*/ 2236595 h 4957708"/>
                <a:gd name="connsiteX671" fmla="*/ 479023 w 3716654"/>
                <a:gd name="connsiteY671" fmla="*/ 2231945 h 4957708"/>
                <a:gd name="connsiteX672" fmla="*/ 464144 w 3716654"/>
                <a:gd name="connsiteY672" fmla="*/ 2223576 h 4957708"/>
                <a:gd name="connsiteX673" fmla="*/ 447404 w 3716654"/>
                <a:gd name="connsiteY673" fmla="*/ 2207766 h 4957708"/>
                <a:gd name="connsiteX674" fmla="*/ 438104 w 3716654"/>
                <a:gd name="connsiteY674" fmla="*/ 2193816 h 4957708"/>
                <a:gd name="connsiteX675" fmla="*/ 425084 w 3716654"/>
                <a:gd name="connsiteY675" fmla="*/ 2186376 h 4957708"/>
                <a:gd name="connsiteX676" fmla="*/ 421364 w 3716654"/>
                <a:gd name="connsiteY676" fmla="*/ 2187307 h 4957708"/>
                <a:gd name="connsiteX677" fmla="*/ 410204 w 3716654"/>
                <a:gd name="connsiteY677" fmla="*/ 2202186 h 4957708"/>
                <a:gd name="connsiteX678" fmla="*/ 410204 w 3716654"/>
                <a:gd name="connsiteY678" fmla="*/ 2211486 h 4957708"/>
                <a:gd name="connsiteX679" fmla="*/ 404625 w 3716654"/>
                <a:gd name="connsiteY679" fmla="*/ 2231015 h 4957708"/>
                <a:gd name="connsiteX680" fmla="*/ 388815 w 3716654"/>
                <a:gd name="connsiteY680" fmla="*/ 2258915 h 4957708"/>
                <a:gd name="connsiteX681" fmla="*/ 374865 w 3716654"/>
                <a:gd name="connsiteY681" fmla="*/ 2273794 h 4957708"/>
                <a:gd name="connsiteX682" fmla="*/ 367426 w 3716654"/>
                <a:gd name="connsiteY682" fmla="*/ 2278444 h 4957708"/>
                <a:gd name="connsiteX683" fmla="*/ 363706 w 3716654"/>
                <a:gd name="connsiteY683" fmla="*/ 2279374 h 4957708"/>
                <a:gd name="connsiteX684" fmla="*/ 361846 w 3716654"/>
                <a:gd name="connsiteY684" fmla="*/ 2279374 h 4957708"/>
                <a:gd name="connsiteX685" fmla="*/ 359986 w 3716654"/>
                <a:gd name="connsiteY685" fmla="*/ 2279374 h 4957708"/>
                <a:gd name="connsiteX686" fmla="*/ 358126 w 3716654"/>
                <a:gd name="connsiteY686" fmla="*/ 2278444 h 4957708"/>
                <a:gd name="connsiteX687" fmla="*/ 354406 w 3716654"/>
                <a:gd name="connsiteY687" fmla="*/ 2274724 h 4957708"/>
                <a:gd name="connsiteX688" fmla="*/ 347896 w 3716654"/>
                <a:gd name="connsiteY688" fmla="*/ 2262635 h 4957708"/>
                <a:gd name="connsiteX689" fmla="*/ 346966 w 3716654"/>
                <a:gd name="connsiteY689" fmla="*/ 2260775 h 4957708"/>
                <a:gd name="connsiteX690" fmla="*/ 341387 w 3716654"/>
                <a:gd name="connsiteY690" fmla="*/ 2253335 h 4957708"/>
                <a:gd name="connsiteX691" fmla="*/ 335806 w 3716654"/>
                <a:gd name="connsiteY691" fmla="*/ 2251475 h 4957708"/>
                <a:gd name="connsiteX692" fmla="*/ 333016 w 3716654"/>
                <a:gd name="connsiteY692" fmla="*/ 2251475 h 4957708"/>
                <a:gd name="connsiteX693" fmla="*/ 324647 w 3716654"/>
                <a:gd name="connsiteY693" fmla="*/ 2266355 h 4957708"/>
                <a:gd name="connsiteX694" fmla="*/ 334877 w 3716654"/>
                <a:gd name="connsiteY694" fmla="*/ 2291464 h 4957708"/>
                <a:gd name="connsiteX695" fmla="*/ 338597 w 3716654"/>
                <a:gd name="connsiteY695" fmla="*/ 2297044 h 4957708"/>
                <a:gd name="connsiteX696" fmla="*/ 344176 w 3716654"/>
                <a:gd name="connsiteY696" fmla="*/ 2301694 h 4957708"/>
                <a:gd name="connsiteX697" fmla="*/ 354406 w 3716654"/>
                <a:gd name="connsiteY697" fmla="*/ 2306343 h 4957708"/>
                <a:gd name="connsiteX698" fmla="*/ 362776 w 3716654"/>
                <a:gd name="connsiteY698" fmla="*/ 2307274 h 4957708"/>
                <a:gd name="connsiteX699" fmla="*/ 375796 w 3716654"/>
                <a:gd name="connsiteY699" fmla="*/ 2305413 h 4957708"/>
                <a:gd name="connsiteX700" fmla="*/ 380446 w 3716654"/>
                <a:gd name="connsiteY700" fmla="*/ 2303554 h 4957708"/>
                <a:gd name="connsiteX701" fmla="*/ 446474 w 3716654"/>
                <a:gd name="connsiteY701" fmla="*/ 2444910 h 4957708"/>
                <a:gd name="connsiteX702" fmla="*/ 447404 w 3716654"/>
                <a:gd name="connsiteY702" fmla="*/ 2446770 h 4957708"/>
                <a:gd name="connsiteX703" fmla="*/ 453914 w 3716654"/>
                <a:gd name="connsiteY703" fmla="*/ 2460720 h 4957708"/>
                <a:gd name="connsiteX704" fmla="*/ 450194 w 3716654"/>
                <a:gd name="connsiteY704" fmla="*/ 2462580 h 4957708"/>
                <a:gd name="connsiteX705" fmla="*/ 446474 w 3716654"/>
                <a:gd name="connsiteY705" fmla="*/ 2466300 h 4957708"/>
                <a:gd name="connsiteX706" fmla="*/ 436244 w 3716654"/>
                <a:gd name="connsiteY706" fmla="*/ 2471880 h 4957708"/>
                <a:gd name="connsiteX707" fmla="*/ 428804 w 3716654"/>
                <a:gd name="connsiteY707" fmla="*/ 2473739 h 4957708"/>
                <a:gd name="connsiteX708" fmla="*/ 426014 w 3716654"/>
                <a:gd name="connsiteY708" fmla="*/ 2473739 h 4957708"/>
                <a:gd name="connsiteX709" fmla="*/ 423224 w 3716654"/>
                <a:gd name="connsiteY709" fmla="*/ 2473739 h 4957708"/>
                <a:gd name="connsiteX710" fmla="*/ 416714 w 3716654"/>
                <a:gd name="connsiteY710" fmla="*/ 2471880 h 4957708"/>
                <a:gd name="connsiteX711" fmla="*/ 405555 w 3716654"/>
                <a:gd name="connsiteY711" fmla="*/ 2465370 h 4957708"/>
                <a:gd name="connsiteX712" fmla="*/ 386955 w 3716654"/>
                <a:gd name="connsiteY712" fmla="*/ 2448630 h 4957708"/>
                <a:gd name="connsiteX713" fmla="*/ 383235 w 3716654"/>
                <a:gd name="connsiteY713" fmla="*/ 2444910 h 4957708"/>
                <a:gd name="connsiteX714" fmla="*/ 371146 w 3716654"/>
                <a:gd name="connsiteY714" fmla="*/ 2434681 h 4957708"/>
                <a:gd name="connsiteX715" fmla="*/ 368356 w 3716654"/>
                <a:gd name="connsiteY715" fmla="*/ 2432820 h 4957708"/>
                <a:gd name="connsiteX716" fmla="*/ 367426 w 3716654"/>
                <a:gd name="connsiteY716" fmla="*/ 2431890 h 4957708"/>
                <a:gd name="connsiteX717" fmla="*/ 359056 w 3716654"/>
                <a:gd name="connsiteY717" fmla="*/ 2425381 h 4957708"/>
                <a:gd name="connsiteX718" fmla="*/ 353476 w 3716654"/>
                <a:gd name="connsiteY718" fmla="*/ 2420731 h 4957708"/>
                <a:gd name="connsiteX719" fmla="*/ 347896 w 3716654"/>
                <a:gd name="connsiteY719" fmla="*/ 2416081 h 4957708"/>
                <a:gd name="connsiteX720" fmla="*/ 331156 w 3716654"/>
                <a:gd name="connsiteY720" fmla="*/ 2409571 h 4957708"/>
                <a:gd name="connsiteX721" fmla="*/ 318137 w 3716654"/>
                <a:gd name="connsiteY721" fmla="*/ 2410501 h 4957708"/>
                <a:gd name="connsiteX722" fmla="*/ 316277 w 3716654"/>
                <a:gd name="connsiteY722" fmla="*/ 2410501 h 4957708"/>
                <a:gd name="connsiteX723" fmla="*/ 311627 w 3716654"/>
                <a:gd name="connsiteY723" fmla="*/ 2411431 h 4957708"/>
                <a:gd name="connsiteX724" fmla="*/ 286518 w 3716654"/>
                <a:gd name="connsiteY724" fmla="*/ 2412361 h 4957708"/>
                <a:gd name="connsiteX725" fmla="*/ 284658 w 3716654"/>
                <a:gd name="connsiteY725" fmla="*/ 2412361 h 4957708"/>
                <a:gd name="connsiteX726" fmla="*/ 241879 w 3716654"/>
                <a:gd name="connsiteY726" fmla="*/ 2409571 h 4957708"/>
                <a:gd name="connsiteX727" fmla="*/ 173991 w 3716654"/>
                <a:gd name="connsiteY727" fmla="*/ 2392832 h 4957708"/>
                <a:gd name="connsiteX728" fmla="*/ 147951 w 3716654"/>
                <a:gd name="connsiteY728" fmla="*/ 2378882 h 4957708"/>
                <a:gd name="connsiteX729" fmla="*/ 137721 w 3716654"/>
                <a:gd name="connsiteY729" fmla="*/ 2368652 h 4957708"/>
                <a:gd name="connsiteX730" fmla="*/ 133071 w 3716654"/>
                <a:gd name="connsiteY730" fmla="*/ 2360282 h 4957708"/>
                <a:gd name="connsiteX731" fmla="*/ 131211 w 3716654"/>
                <a:gd name="connsiteY731" fmla="*/ 2352842 h 4957708"/>
                <a:gd name="connsiteX732" fmla="*/ 131211 w 3716654"/>
                <a:gd name="connsiteY732" fmla="*/ 2345403 h 4957708"/>
                <a:gd name="connsiteX733" fmla="*/ 132142 w 3716654"/>
                <a:gd name="connsiteY733" fmla="*/ 2341683 h 4957708"/>
                <a:gd name="connsiteX734" fmla="*/ 135861 w 3716654"/>
                <a:gd name="connsiteY734" fmla="*/ 2335173 h 4957708"/>
                <a:gd name="connsiteX735" fmla="*/ 153531 w 3716654"/>
                <a:gd name="connsiteY735" fmla="*/ 2317503 h 4957708"/>
                <a:gd name="connsiteX736" fmla="*/ 161901 w 3716654"/>
                <a:gd name="connsiteY736" fmla="*/ 2310993 h 4957708"/>
                <a:gd name="connsiteX737" fmla="*/ 163761 w 3716654"/>
                <a:gd name="connsiteY737" fmla="*/ 2309134 h 4957708"/>
                <a:gd name="connsiteX738" fmla="*/ 177710 w 3716654"/>
                <a:gd name="connsiteY738" fmla="*/ 2297044 h 4957708"/>
                <a:gd name="connsiteX739" fmla="*/ 213980 w 3716654"/>
                <a:gd name="connsiteY739" fmla="*/ 2241245 h 4957708"/>
                <a:gd name="connsiteX740" fmla="*/ 212119 w 3716654"/>
                <a:gd name="connsiteY740" fmla="*/ 2229155 h 4957708"/>
                <a:gd name="connsiteX741" fmla="*/ 202820 w 3716654"/>
                <a:gd name="connsiteY741" fmla="*/ 2221716 h 4957708"/>
                <a:gd name="connsiteX742" fmla="*/ 199100 w 3716654"/>
                <a:gd name="connsiteY742" fmla="*/ 2220786 h 4957708"/>
                <a:gd name="connsiteX743" fmla="*/ 183290 w 3716654"/>
                <a:gd name="connsiteY743" fmla="*/ 2232875 h 4957708"/>
                <a:gd name="connsiteX744" fmla="*/ 182360 w 3716654"/>
                <a:gd name="connsiteY744" fmla="*/ 2236595 h 4957708"/>
                <a:gd name="connsiteX745" fmla="*/ 174920 w 3716654"/>
                <a:gd name="connsiteY745" fmla="*/ 2248685 h 4957708"/>
                <a:gd name="connsiteX746" fmla="*/ 150741 w 3716654"/>
                <a:gd name="connsiteY746" fmla="*/ 2271935 h 4957708"/>
                <a:gd name="connsiteX747" fmla="*/ 142371 w 3716654"/>
                <a:gd name="connsiteY747" fmla="*/ 2278444 h 4957708"/>
                <a:gd name="connsiteX748" fmla="*/ 120982 w 3716654"/>
                <a:gd name="connsiteY748" fmla="*/ 2296114 h 4957708"/>
                <a:gd name="connsiteX749" fmla="*/ 109822 w 3716654"/>
                <a:gd name="connsiteY749" fmla="*/ 2307274 h 4957708"/>
                <a:gd name="connsiteX750" fmla="*/ 98662 w 3716654"/>
                <a:gd name="connsiteY750" fmla="*/ 2323083 h 4957708"/>
                <a:gd name="connsiteX751" fmla="*/ 94943 w 3716654"/>
                <a:gd name="connsiteY751" fmla="*/ 2333313 h 4957708"/>
                <a:gd name="connsiteX752" fmla="*/ 93083 w 3716654"/>
                <a:gd name="connsiteY752" fmla="*/ 2341683 h 4957708"/>
                <a:gd name="connsiteX753" fmla="*/ 93083 w 3716654"/>
                <a:gd name="connsiteY753" fmla="*/ 2343543 h 4957708"/>
                <a:gd name="connsiteX754" fmla="*/ 94012 w 3716654"/>
                <a:gd name="connsiteY754" fmla="*/ 2362142 h 4957708"/>
                <a:gd name="connsiteX755" fmla="*/ 99592 w 3716654"/>
                <a:gd name="connsiteY755" fmla="*/ 2377952 h 4957708"/>
                <a:gd name="connsiteX756" fmla="*/ 108892 w 3716654"/>
                <a:gd name="connsiteY756" fmla="*/ 2391902 h 4957708"/>
                <a:gd name="connsiteX757" fmla="*/ 109822 w 3716654"/>
                <a:gd name="connsiteY757" fmla="*/ 2392832 h 4957708"/>
                <a:gd name="connsiteX758" fmla="*/ 134931 w 3716654"/>
                <a:gd name="connsiteY758" fmla="*/ 2414221 h 4957708"/>
                <a:gd name="connsiteX759" fmla="*/ 167481 w 3716654"/>
                <a:gd name="connsiteY759" fmla="*/ 2429101 h 4957708"/>
                <a:gd name="connsiteX760" fmla="*/ 238159 w 3716654"/>
                <a:gd name="connsiteY760" fmla="*/ 2443980 h 4957708"/>
                <a:gd name="connsiteX761" fmla="*/ 273498 w 3716654"/>
                <a:gd name="connsiteY761" fmla="*/ 2445840 h 4957708"/>
                <a:gd name="connsiteX762" fmla="*/ 285588 w 3716654"/>
                <a:gd name="connsiteY762" fmla="*/ 2445840 h 4957708"/>
                <a:gd name="connsiteX763" fmla="*/ 317207 w 3716654"/>
                <a:gd name="connsiteY763" fmla="*/ 2442120 h 4957708"/>
                <a:gd name="connsiteX764" fmla="*/ 324647 w 3716654"/>
                <a:gd name="connsiteY764" fmla="*/ 2440260 h 4957708"/>
                <a:gd name="connsiteX765" fmla="*/ 325577 w 3716654"/>
                <a:gd name="connsiteY765" fmla="*/ 2440260 h 4957708"/>
                <a:gd name="connsiteX766" fmla="*/ 331156 w 3716654"/>
                <a:gd name="connsiteY766" fmla="*/ 2439330 h 4957708"/>
                <a:gd name="connsiteX767" fmla="*/ 332087 w 3716654"/>
                <a:gd name="connsiteY767" fmla="*/ 2440260 h 4957708"/>
                <a:gd name="connsiteX768" fmla="*/ 335806 w 3716654"/>
                <a:gd name="connsiteY768" fmla="*/ 2443050 h 4957708"/>
                <a:gd name="connsiteX769" fmla="*/ 347896 w 3716654"/>
                <a:gd name="connsiteY769" fmla="*/ 2452350 h 4957708"/>
                <a:gd name="connsiteX770" fmla="*/ 354406 w 3716654"/>
                <a:gd name="connsiteY770" fmla="*/ 2457000 h 4957708"/>
                <a:gd name="connsiteX771" fmla="*/ 367426 w 3716654"/>
                <a:gd name="connsiteY771" fmla="*/ 2468159 h 4957708"/>
                <a:gd name="connsiteX772" fmla="*/ 400905 w 3716654"/>
                <a:gd name="connsiteY772" fmla="*/ 2492339 h 4957708"/>
                <a:gd name="connsiteX773" fmla="*/ 414854 w 3716654"/>
                <a:gd name="connsiteY773" fmla="*/ 2496989 h 4957708"/>
                <a:gd name="connsiteX774" fmla="*/ 422295 w 3716654"/>
                <a:gd name="connsiteY774" fmla="*/ 2497919 h 4957708"/>
                <a:gd name="connsiteX775" fmla="*/ 423224 w 3716654"/>
                <a:gd name="connsiteY775" fmla="*/ 2497919 h 4957708"/>
                <a:gd name="connsiteX776" fmla="*/ 429734 w 3716654"/>
                <a:gd name="connsiteY776" fmla="*/ 2496989 h 4957708"/>
                <a:gd name="connsiteX777" fmla="*/ 392535 w 3716654"/>
                <a:gd name="connsiteY777" fmla="*/ 2526748 h 4957708"/>
                <a:gd name="connsiteX778" fmla="*/ 358126 w 3716654"/>
                <a:gd name="connsiteY778" fmla="*/ 2596496 h 4957708"/>
                <a:gd name="connsiteX779" fmla="*/ 350686 w 3716654"/>
                <a:gd name="connsiteY779" fmla="*/ 2631836 h 4957708"/>
                <a:gd name="connsiteX780" fmla="*/ 349756 w 3716654"/>
                <a:gd name="connsiteY780" fmla="*/ 2665315 h 4957708"/>
                <a:gd name="connsiteX781" fmla="*/ 359986 w 3716654"/>
                <a:gd name="connsiteY781" fmla="*/ 2707164 h 4957708"/>
                <a:gd name="connsiteX782" fmla="*/ 382305 w 3716654"/>
                <a:gd name="connsiteY782" fmla="*/ 2753663 h 4957708"/>
                <a:gd name="connsiteX783" fmla="*/ 452984 w 3716654"/>
                <a:gd name="connsiteY783" fmla="*/ 2820621 h 4957708"/>
                <a:gd name="connsiteX784" fmla="*/ 475303 w 3716654"/>
                <a:gd name="connsiteY784" fmla="*/ 2828991 h 4957708"/>
                <a:gd name="connsiteX785" fmla="*/ 501343 w 3716654"/>
                <a:gd name="connsiteY785" fmla="*/ 2833641 h 4957708"/>
                <a:gd name="connsiteX786" fmla="*/ 512502 w 3716654"/>
                <a:gd name="connsiteY786" fmla="*/ 2834571 h 4957708"/>
                <a:gd name="connsiteX787" fmla="*/ 553421 w 3716654"/>
                <a:gd name="connsiteY787" fmla="*/ 2828061 h 4957708"/>
                <a:gd name="connsiteX788" fmla="*/ 579460 w 3716654"/>
                <a:gd name="connsiteY788" fmla="*/ 2817831 h 4957708"/>
                <a:gd name="connsiteX789" fmla="*/ 601780 w 3716654"/>
                <a:gd name="connsiteY789" fmla="*/ 2804811 h 4957708"/>
                <a:gd name="connsiteX790" fmla="*/ 629679 w 3716654"/>
                <a:gd name="connsiteY790" fmla="*/ 2774122 h 4957708"/>
                <a:gd name="connsiteX791" fmla="*/ 669668 w 3716654"/>
                <a:gd name="connsiteY791" fmla="*/ 2819691 h 4957708"/>
                <a:gd name="connsiteX792" fmla="*/ 788705 w 3716654"/>
                <a:gd name="connsiteY792" fmla="*/ 2910829 h 4957708"/>
                <a:gd name="connsiteX793" fmla="*/ 920762 w 3716654"/>
                <a:gd name="connsiteY793" fmla="*/ 2955468 h 4957708"/>
                <a:gd name="connsiteX794" fmla="*/ 996090 w 3716654"/>
                <a:gd name="connsiteY794" fmla="*/ 2961047 h 4957708"/>
                <a:gd name="connsiteX795" fmla="*/ 1051889 w 3716654"/>
                <a:gd name="connsiteY795" fmla="*/ 2958258 h 4957708"/>
                <a:gd name="connsiteX796" fmla="*/ 944012 w 3716654"/>
                <a:gd name="connsiteY796" fmla="*/ 3007546 h 4957708"/>
                <a:gd name="connsiteX797" fmla="*/ 911462 w 3716654"/>
                <a:gd name="connsiteY797" fmla="*/ 3022426 h 4957708"/>
                <a:gd name="connsiteX798" fmla="*/ 889143 w 3716654"/>
                <a:gd name="connsiteY798" fmla="*/ 3032656 h 4957708"/>
                <a:gd name="connsiteX799" fmla="*/ 868684 w 3716654"/>
                <a:gd name="connsiteY799" fmla="*/ 3041956 h 4957708"/>
                <a:gd name="connsiteX800" fmla="*/ 833344 w 3716654"/>
                <a:gd name="connsiteY800" fmla="*/ 3057765 h 4957708"/>
                <a:gd name="connsiteX801" fmla="*/ 813815 w 3716654"/>
                <a:gd name="connsiteY801" fmla="*/ 3067065 h 4957708"/>
                <a:gd name="connsiteX802" fmla="*/ 723607 w 3716654"/>
                <a:gd name="connsiteY802" fmla="*/ 3107984 h 4957708"/>
                <a:gd name="connsiteX803" fmla="*/ 661298 w 3716654"/>
                <a:gd name="connsiteY803" fmla="*/ 3135883 h 4957708"/>
                <a:gd name="connsiteX804" fmla="*/ 630609 w 3716654"/>
                <a:gd name="connsiteY804" fmla="*/ 3149833 h 4957708"/>
                <a:gd name="connsiteX805" fmla="*/ 626890 w 3716654"/>
                <a:gd name="connsiteY805" fmla="*/ 3151693 h 4957708"/>
                <a:gd name="connsiteX806" fmla="*/ 598060 w 3716654"/>
                <a:gd name="connsiteY806" fmla="*/ 3166572 h 4957708"/>
                <a:gd name="connsiteX807" fmla="*/ 591550 w 3716654"/>
                <a:gd name="connsiteY807" fmla="*/ 3181452 h 4957708"/>
                <a:gd name="connsiteX808" fmla="*/ 592480 w 3716654"/>
                <a:gd name="connsiteY808" fmla="*/ 3184242 h 4957708"/>
                <a:gd name="connsiteX809" fmla="*/ 593410 w 3716654"/>
                <a:gd name="connsiteY809" fmla="*/ 3197262 h 4957708"/>
                <a:gd name="connsiteX810" fmla="*/ 567371 w 3716654"/>
                <a:gd name="connsiteY810" fmla="*/ 3195402 h 4957708"/>
                <a:gd name="connsiteX811" fmla="*/ 534822 w 3716654"/>
                <a:gd name="connsiteY811" fmla="*/ 3191682 h 4957708"/>
                <a:gd name="connsiteX812" fmla="*/ 500412 w 3716654"/>
                <a:gd name="connsiteY812" fmla="*/ 3188892 h 4957708"/>
                <a:gd name="connsiteX813" fmla="*/ 479023 w 3716654"/>
                <a:gd name="connsiteY813" fmla="*/ 3187962 h 4957708"/>
                <a:gd name="connsiteX814" fmla="*/ 466003 w 3716654"/>
                <a:gd name="connsiteY814" fmla="*/ 3187962 h 4957708"/>
                <a:gd name="connsiteX815" fmla="*/ 437174 w 3716654"/>
                <a:gd name="connsiteY815" fmla="*/ 3192612 h 4957708"/>
                <a:gd name="connsiteX816" fmla="*/ 425084 w 3716654"/>
                <a:gd name="connsiteY816" fmla="*/ 3197262 h 4957708"/>
                <a:gd name="connsiteX817" fmla="*/ 411135 w 3716654"/>
                <a:gd name="connsiteY817" fmla="*/ 3206562 h 4957708"/>
                <a:gd name="connsiteX818" fmla="*/ 399975 w 3716654"/>
                <a:gd name="connsiteY818" fmla="*/ 3227951 h 4957708"/>
                <a:gd name="connsiteX819" fmla="*/ 412995 w 3716654"/>
                <a:gd name="connsiteY819" fmla="*/ 3245620 h 4957708"/>
                <a:gd name="connsiteX820" fmla="*/ 440894 w 3716654"/>
                <a:gd name="connsiteY820" fmla="*/ 3259570 h 4957708"/>
                <a:gd name="connsiteX821" fmla="*/ 460423 w 3716654"/>
                <a:gd name="connsiteY821" fmla="*/ 3267010 h 4957708"/>
                <a:gd name="connsiteX822" fmla="*/ 452984 w 3716654"/>
                <a:gd name="connsiteY822" fmla="*/ 3271660 h 4957708"/>
                <a:gd name="connsiteX823" fmla="*/ 403695 w 3716654"/>
                <a:gd name="connsiteY823" fmla="*/ 3288399 h 4957708"/>
                <a:gd name="connsiteX824" fmla="*/ 364636 w 3716654"/>
                <a:gd name="connsiteY824" fmla="*/ 3317229 h 4957708"/>
                <a:gd name="connsiteX825" fmla="*/ 363706 w 3716654"/>
                <a:gd name="connsiteY825" fmla="*/ 3342338 h 4957708"/>
                <a:gd name="connsiteX826" fmla="*/ 380446 w 3716654"/>
                <a:gd name="connsiteY826" fmla="*/ 3358148 h 4957708"/>
                <a:gd name="connsiteX827" fmla="*/ 402765 w 3716654"/>
                <a:gd name="connsiteY827" fmla="*/ 3363728 h 4957708"/>
                <a:gd name="connsiteX828" fmla="*/ 428804 w 3716654"/>
                <a:gd name="connsiteY828" fmla="*/ 3364658 h 4957708"/>
                <a:gd name="connsiteX829" fmla="*/ 440894 w 3716654"/>
                <a:gd name="connsiteY829" fmla="*/ 3364658 h 4957708"/>
                <a:gd name="connsiteX830" fmla="*/ 426945 w 3716654"/>
                <a:gd name="connsiteY830" fmla="*/ 3375817 h 4957708"/>
                <a:gd name="connsiteX831" fmla="*/ 406485 w 3716654"/>
                <a:gd name="connsiteY831" fmla="*/ 3394417 h 4957708"/>
                <a:gd name="connsiteX832" fmla="*/ 388815 w 3716654"/>
                <a:gd name="connsiteY832" fmla="*/ 3435336 h 4957708"/>
                <a:gd name="connsiteX833" fmla="*/ 401835 w 3716654"/>
                <a:gd name="connsiteY833" fmla="*/ 3451145 h 4957708"/>
                <a:gd name="connsiteX834" fmla="*/ 426014 w 3716654"/>
                <a:gd name="connsiteY834" fmla="*/ 3453006 h 4957708"/>
                <a:gd name="connsiteX835" fmla="*/ 453914 w 3716654"/>
                <a:gd name="connsiteY835" fmla="*/ 3449285 h 4957708"/>
                <a:gd name="connsiteX836" fmla="*/ 469723 w 3716654"/>
                <a:gd name="connsiteY836" fmla="*/ 3447426 h 4957708"/>
                <a:gd name="connsiteX837" fmla="*/ 452053 w 3716654"/>
                <a:gd name="connsiteY837" fmla="*/ 3479045 h 4957708"/>
                <a:gd name="connsiteX838" fmla="*/ 445544 w 3716654"/>
                <a:gd name="connsiteY838" fmla="*/ 3492994 h 4957708"/>
                <a:gd name="connsiteX839" fmla="*/ 443684 w 3716654"/>
                <a:gd name="connsiteY839" fmla="*/ 3500434 h 4957708"/>
                <a:gd name="connsiteX840" fmla="*/ 444614 w 3716654"/>
                <a:gd name="connsiteY840" fmla="*/ 3509734 h 4957708"/>
                <a:gd name="connsiteX841" fmla="*/ 449264 w 3716654"/>
                <a:gd name="connsiteY841" fmla="*/ 3517174 h 4957708"/>
                <a:gd name="connsiteX842" fmla="*/ 456703 w 3716654"/>
                <a:gd name="connsiteY842" fmla="*/ 3520894 h 4957708"/>
                <a:gd name="connsiteX843" fmla="*/ 464144 w 3716654"/>
                <a:gd name="connsiteY843" fmla="*/ 3520894 h 4957708"/>
                <a:gd name="connsiteX844" fmla="*/ 471583 w 3716654"/>
                <a:gd name="connsiteY844" fmla="*/ 3519964 h 4957708"/>
                <a:gd name="connsiteX845" fmla="*/ 492973 w 3716654"/>
                <a:gd name="connsiteY845" fmla="*/ 3514384 h 4957708"/>
                <a:gd name="connsiteX846" fmla="*/ 503202 w 3716654"/>
                <a:gd name="connsiteY846" fmla="*/ 3511594 h 4957708"/>
                <a:gd name="connsiteX847" fmla="*/ 501343 w 3716654"/>
                <a:gd name="connsiteY847" fmla="*/ 3519034 h 4957708"/>
                <a:gd name="connsiteX848" fmla="*/ 500412 w 3716654"/>
                <a:gd name="connsiteY848" fmla="*/ 3538563 h 4957708"/>
                <a:gd name="connsiteX849" fmla="*/ 508782 w 3716654"/>
                <a:gd name="connsiteY849" fmla="*/ 3553443 h 4957708"/>
                <a:gd name="connsiteX850" fmla="*/ 523662 w 3716654"/>
                <a:gd name="connsiteY850" fmla="*/ 3558093 h 4957708"/>
                <a:gd name="connsiteX851" fmla="*/ 529242 w 3716654"/>
                <a:gd name="connsiteY851" fmla="*/ 3557163 h 4957708"/>
                <a:gd name="connsiteX852" fmla="*/ 538542 w 3716654"/>
                <a:gd name="connsiteY852" fmla="*/ 3554373 h 4957708"/>
                <a:gd name="connsiteX853" fmla="*/ 556211 w 3716654"/>
                <a:gd name="connsiteY853" fmla="*/ 3546003 h 4957708"/>
                <a:gd name="connsiteX854" fmla="*/ 593410 w 3716654"/>
                <a:gd name="connsiteY854" fmla="*/ 3522754 h 4957708"/>
                <a:gd name="connsiteX855" fmla="*/ 625959 w 3716654"/>
                <a:gd name="connsiteY855" fmla="*/ 3498574 h 4957708"/>
                <a:gd name="connsiteX856" fmla="*/ 642699 w 3716654"/>
                <a:gd name="connsiteY856" fmla="*/ 3486484 h 4957708"/>
                <a:gd name="connsiteX857" fmla="*/ 653859 w 3716654"/>
                <a:gd name="connsiteY857" fmla="*/ 3515314 h 4957708"/>
                <a:gd name="connsiteX858" fmla="*/ 658509 w 3716654"/>
                <a:gd name="connsiteY858" fmla="*/ 3520894 h 4957708"/>
                <a:gd name="connsiteX859" fmla="*/ 661298 w 3716654"/>
                <a:gd name="connsiteY859" fmla="*/ 3521824 h 4957708"/>
                <a:gd name="connsiteX860" fmla="*/ 666879 w 3716654"/>
                <a:gd name="connsiteY860" fmla="*/ 3525544 h 4957708"/>
                <a:gd name="connsiteX861" fmla="*/ 775686 w 3716654"/>
                <a:gd name="connsiteY861" fmla="*/ 3543213 h 4957708"/>
                <a:gd name="connsiteX862" fmla="*/ 877053 w 3716654"/>
                <a:gd name="connsiteY862" fmla="*/ 3547863 h 4957708"/>
                <a:gd name="connsiteX863" fmla="*/ 889143 w 3716654"/>
                <a:gd name="connsiteY863" fmla="*/ 3547863 h 4957708"/>
                <a:gd name="connsiteX864" fmla="*/ 1124427 w 3716654"/>
                <a:gd name="connsiteY864" fmla="*/ 3523684 h 4957708"/>
                <a:gd name="connsiteX865" fmla="*/ 1305773 w 3716654"/>
                <a:gd name="connsiteY865" fmla="*/ 3479045 h 4957708"/>
                <a:gd name="connsiteX866" fmla="*/ 1387610 w 3716654"/>
                <a:gd name="connsiteY866" fmla="*/ 3452076 h 4957708"/>
                <a:gd name="connsiteX867" fmla="*/ 1393191 w 3716654"/>
                <a:gd name="connsiteY867" fmla="*/ 3466025 h 4957708"/>
                <a:gd name="connsiteX868" fmla="*/ 1431320 w 3716654"/>
                <a:gd name="connsiteY868" fmla="*/ 3566463 h 4957708"/>
                <a:gd name="connsiteX869" fmla="*/ 1482469 w 3716654"/>
                <a:gd name="connsiteY869" fmla="*/ 3693870 h 4957708"/>
                <a:gd name="connsiteX870" fmla="*/ 1592205 w 3716654"/>
                <a:gd name="connsiteY870" fmla="*/ 3944963 h 4957708"/>
                <a:gd name="connsiteX871" fmla="*/ 1596855 w 3716654"/>
                <a:gd name="connsiteY871" fmla="*/ 3955193 h 4957708"/>
                <a:gd name="connsiteX872" fmla="*/ 1634054 w 3716654"/>
                <a:gd name="connsiteY872" fmla="*/ 4033311 h 4957708"/>
                <a:gd name="connsiteX873" fmla="*/ 1640565 w 3716654"/>
                <a:gd name="connsiteY873" fmla="*/ 4039821 h 4957708"/>
                <a:gd name="connsiteX874" fmla="*/ 1647074 w 3716654"/>
                <a:gd name="connsiteY874" fmla="*/ 4049121 h 4957708"/>
                <a:gd name="connsiteX875" fmla="*/ 1654514 w 3716654"/>
                <a:gd name="connsiteY875" fmla="*/ 4050981 h 4957708"/>
                <a:gd name="connsiteX876" fmla="*/ 1658235 w 3716654"/>
                <a:gd name="connsiteY876" fmla="*/ 4050981 h 4957708"/>
                <a:gd name="connsiteX877" fmla="*/ 1749372 w 3716654"/>
                <a:gd name="connsiteY877" fmla="*/ 4033311 h 4957708"/>
                <a:gd name="connsiteX878" fmla="*/ 1778201 w 3716654"/>
                <a:gd name="connsiteY878" fmla="*/ 4177457 h 4957708"/>
                <a:gd name="connsiteX879" fmla="*/ 1822840 w 3716654"/>
                <a:gd name="connsiteY879" fmla="*/ 4338344 h 4957708"/>
                <a:gd name="connsiteX880" fmla="*/ 1843299 w 3716654"/>
                <a:gd name="connsiteY880" fmla="*/ 4399722 h 4957708"/>
                <a:gd name="connsiteX881" fmla="*/ 1864689 w 3716654"/>
                <a:gd name="connsiteY881" fmla="*/ 4458311 h 4957708"/>
                <a:gd name="connsiteX882" fmla="*/ 1912118 w 3716654"/>
                <a:gd name="connsiteY882" fmla="*/ 4573628 h 4957708"/>
                <a:gd name="connsiteX883" fmla="*/ 1965127 w 3716654"/>
                <a:gd name="connsiteY883" fmla="*/ 4683365 h 4957708"/>
                <a:gd name="connsiteX884" fmla="*/ 1993956 w 3716654"/>
                <a:gd name="connsiteY884" fmla="*/ 4735444 h 4957708"/>
                <a:gd name="connsiteX885" fmla="*/ 2026505 w 3716654"/>
                <a:gd name="connsiteY885" fmla="*/ 4785663 h 4957708"/>
                <a:gd name="connsiteX886" fmla="*/ 2033015 w 3716654"/>
                <a:gd name="connsiteY886" fmla="*/ 4794033 h 4957708"/>
                <a:gd name="connsiteX887" fmla="*/ 2040455 w 3716654"/>
                <a:gd name="connsiteY887" fmla="*/ 4800542 h 4957708"/>
                <a:gd name="connsiteX888" fmla="*/ 2045105 w 3716654"/>
                <a:gd name="connsiteY888" fmla="*/ 4801473 h 4957708"/>
                <a:gd name="connsiteX889" fmla="*/ 2047894 w 3716654"/>
                <a:gd name="connsiteY889" fmla="*/ 4803333 h 4957708"/>
                <a:gd name="connsiteX890" fmla="*/ 2083234 w 3716654"/>
                <a:gd name="connsiteY890" fmla="*/ 4811702 h 4957708"/>
                <a:gd name="connsiteX891" fmla="*/ 2084163 w 3716654"/>
                <a:gd name="connsiteY891" fmla="*/ 4813562 h 4957708"/>
                <a:gd name="connsiteX892" fmla="*/ 2192041 w 3716654"/>
                <a:gd name="connsiteY892" fmla="*/ 4941899 h 4957708"/>
                <a:gd name="connsiteX893" fmla="*/ 2263649 w 3716654"/>
                <a:gd name="connsiteY893" fmla="*/ 4957709 h 4957708"/>
                <a:gd name="connsiteX894" fmla="*/ 2351997 w 3716654"/>
                <a:gd name="connsiteY894" fmla="*/ 4942829 h 4957708"/>
                <a:gd name="connsiteX895" fmla="*/ 2419885 w 3716654"/>
                <a:gd name="connsiteY895" fmla="*/ 4918649 h 4957708"/>
                <a:gd name="connsiteX896" fmla="*/ 2487774 w 3716654"/>
                <a:gd name="connsiteY896" fmla="*/ 4890750 h 4957708"/>
                <a:gd name="connsiteX897" fmla="*/ 2631920 w 3716654"/>
                <a:gd name="connsiteY897" fmla="*/ 4808912 h 4957708"/>
                <a:gd name="connsiteX898" fmla="*/ 2717478 w 3716654"/>
                <a:gd name="connsiteY898" fmla="*/ 4707545 h 4957708"/>
                <a:gd name="connsiteX899" fmla="*/ 2725848 w 3716654"/>
                <a:gd name="connsiteY899" fmla="*/ 4676855 h 4957708"/>
                <a:gd name="connsiteX900" fmla="*/ 2727708 w 3716654"/>
                <a:gd name="connsiteY900" fmla="*/ 4644306 h 4957708"/>
                <a:gd name="connsiteX901" fmla="*/ 2720268 w 3716654"/>
                <a:gd name="connsiteY901" fmla="*/ 4606177 h 4957708"/>
                <a:gd name="connsiteX902" fmla="*/ 2700739 w 3716654"/>
                <a:gd name="connsiteY902" fmla="*/ 4566188 h 4957708"/>
                <a:gd name="connsiteX903" fmla="*/ 2706318 w 3716654"/>
                <a:gd name="connsiteY903" fmla="*/ 4561539 h 4957708"/>
                <a:gd name="connsiteX904" fmla="*/ 2718408 w 3716654"/>
                <a:gd name="connsiteY904" fmla="*/ 4546659 h 4957708"/>
                <a:gd name="connsiteX905" fmla="*/ 2711898 w 3716654"/>
                <a:gd name="connsiteY905" fmla="*/ 4525269 h 4957708"/>
                <a:gd name="connsiteX906" fmla="*/ 2697019 w 3716654"/>
                <a:gd name="connsiteY906" fmla="*/ 4480630 h 4957708"/>
                <a:gd name="connsiteX907" fmla="*/ 2697019 w 3716654"/>
                <a:gd name="connsiteY907" fmla="*/ 4479700 h 4957708"/>
                <a:gd name="connsiteX908" fmla="*/ 2692369 w 3716654"/>
                <a:gd name="connsiteY908" fmla="*/ 4466681 h 4957708"/>
                <a:gd name="connsiteX909" fmla="*/ 2654240 w 3716654"/>
                <a:gd name="connsiteY909" fmla="*/ 4361593 h 4957708"/>
                <a:gd name="connsiteX910" fmla="*/ 2622620 w 3716654"/>
                <a:gd name="connsiteY910" fmla="*/ 4268596 h 4957708"/>
                <a:gd name="connsiteX911" fmla="*/ 2584492 w 3716654"/>
                <a:gd name="connsiteY911" fmla="*/ 4133749 h 4957708"/>
                <a:gd name="connsiteX912" fmla="*/ 2561242 w 3716654"/>
                <a:gd name="connsiteY912" fmla="*/ 4007272 h 4957708"/>
                <a:gd name="connsiteX913" fmla="*/ 2559381 w 3716654"/>
                <a:gd name="connsiteY913" fmla="*/ 3978443 h 4957708"/>
                <a:gd name="connsiteX914" fmla="*/ 2563102 w 3716654"/>
                <a:gd name="connsiteY914" fmla="*/ 3916134 h 4957708"/>
                <a:gd name="connsiteX915" fmla="*/ 2571472 w 3716654"/>
                <a:gd name="connsiteY915" fmla="*/ 3892885 h 4957708"/>
                <a:gd name="connsiteX916" fmla="*/ 2579842 w 3716654"/>
                <a:gd name="connsiteY916" fmla="*/ 3880795 h 4957708"/>
                <a:gd name="connsiteX917" fmla="*/ 2588212 w 3716654"/>
                <a:gd name="connsiteY917" fmla="*/ 3873355 h 4957708"/>
                <a:gd name="connsiteX918" fmla="*/ 2598441 w 3716654"/>
                <a:gd name="connsiteY918" fmla="*/ 3868705 h 4957708"/>
                <a:gd name="connsiteX919" fmla="*/ 2612391 w 3716654"/>
                <a:gd name="connsiteY919" fmla="*/ 3865915 h 4957708"/>
                <a:gd name="connsiteX920" fmla="*/ 2613321 w 3716654"/>
                <a:gd name="connsiteY920" fmla="*/ 3865915 h 4957708"/>
                <a:gd name="connsiteX921" fmla="*/ 2630061 w 3716654"/>
                <a:gd name="connsiteY921" fmla="*/ 3867775 h 4957708"/>
                <a:gd name="connsiteX922" fmla="*/ 2662610 w 3716654"/>
                <a:gd name="connsiteY922" fmla="*/ 3879865 h 4957708"/>
                <a:gd name="connsiteX923" fmla="*/ 2709109 w 3716654"/>
                <a:gd name="connsiteY923" fmla="*/ 3909624 h 4957708"/>
                <a:gd name="connsiteX924" fmla="*/ 2757467 w 3716654"/>
                <a:gd name="connsiteY924" fmla="*/ 3949613 h 4957708"/>
                <a:gd name="connsiteX925" fmla="*/ 2818845 w 3716654"/>
                <a:gd name="connsiteY925" fmla="*/ 4007272 h 4957708"/>
                <a:gd name="connsiteX926" fmla="*/ 2824425 w 3716654"/>
                <a:gd name="connsiteY926" fmla="*/ 4012852 h 4957708"/>
                <a:gd name="connsiteX927" fmla="*/ 2868135 w 3716654"/>
                <a:gd name="connsiteY927" fmla="*/ 4053771 h 4957708"/>
                <a:gd name="connsiteX928" fmla="*/ 2968571 w 3716654"/>
                <a:gd name="connsiteY928" fmla="*/ 4141189 h 4957708"/>
                <a:gd name="connsiteX929" fmla="*/ 2970432 w 3716654"/>
                <a:gd name="connsiteY929" fmla="*/ 4143049 h 4957708"/>
                <a:gd name="connsiteX930" fmla="*/ 3069009 w 3716654"/>
                <a:gd name="connsiteY930" fmla="*/ 4227677 h 4957708"/>
                <a:gd name="connsiteX931" fmla="*/ 3087609 w 3716654"/>
                <a:gd name="connsiteY931" fmla="*/ 4242556 h 4957708"/>
                <a:gd name="connsiteX932" fmla="*/ 3095049 w 3716654"/>
                <a:gd name="connsiteY932" fmla="*/ 4245346 h 4957708"/>
                <a:gd name="connsiteX933" fmla="*/ 3096909 w 3716654"/>
                <a:gd name="connsiteY933" fmla="*/ 4245346 h 4957708"/>
                <a:gd name="connsiteX934" fmla="*/ 3101559 w 3716654"/>
                <a:gd name="connsiteY934" fmla="*/ 4246276 h 4957708"/>
                <a:gd name="connsiteX935" fmla="*/ 3107138 w 3716654"/>
                <a:gd name="connsiteY935" fmla="*/ 4245346 h 4957708"/>
                <a:gd name="connsiteX936" fmla="*/ 3135038 w 3716654"/>
                <a:gd name="connsiteY936" fmla="*/ 4235116 h 4957708"/>
                <a:gd name="connsiteX937" fmla="*/ 3153637 w 3716654"/>
                <a:gd name="connsiteY937" fmla="*/ 4263016 h 4957708"/>
                <a:gd name="connsiteX938" fmla="*/ 3178747 w 3716654"/>
                <a:gd name="connsiteY938" fmla="*/ 4288125 h 4957708"/>
                <a:gd name="connsiteX939" fmla="*/ 3233615 w 3716654"/>
                <a:gd name="connsiteY939" fmla="*/ 4316954 h 4957708"/>
                <a:gd name="connsiteX940" fmla="*/ 3281045 w 3716654"/>
                <a:gd name="connsiteY940" fmla="*/ 4323464 h 4957708"/>
                <a:gd name="connsiteX941" fmla="*/ 3298713 w 3716654"/>
                <a:gd name="connsiteY941" fmla="*/ 4322534 h 4957708"/>
                <a:gd name="connsiteX942" fmla="*/ 3364743 w 3716654"/>
                <a:gd name="connsiteY942" fmla="*/ 4307654 h 4957708"/>
                <a:gd name="connsiteX943" fmla="*/ 3429841 w 3716654"/>
                <a:gd name="connsiteY943" fmla="*/ 4276965 h 4957708"/>
                <a:gd name="connsiteX944" fmla="*/ 3496799 w 3716654"/>
                <a:gd name="connsiteY944" fmla="*/ 4232326 h 4957708"/>
                <a:gd name="connsiteX945" fmla="*/ 3613976 w 3716654"/>
                <a:gd name="connsiteY945" fmla="*/ 4122589 h 4957708"/>
                <a:gd name="connsiteX946" fmla="*/ 3693024 w 3716654"/>
                <a:gd name="connsiteY946" fmla="*/ 4007272 h 4957708"/>
                <a:gd name="connsiteX947" fmla="*/ 3715343 w 3716654"/>
                <a:gd name="connsiteY947" fmla="*/ 3933804 h 4957708"/>
                <a:gd name="connsiteX948" fmla="*/ 3711623 w 3716654"/>
                <a:gd name="connsiteY948" fmla="*/ 3891955 h 4957708"/>
                <a:gd name="connsiteX949" fmla="*/ 2099043 w 3716654"/>
                <a:gd name="connsiteY949" fmla="*/ 1747427 h 4957708"/>
                <a:gd name="connsiteX950" fmla="*/ 2098113 w 3716654"/>
                <a:gd name="connsiteY950" fmla="*/ 1748357 h 4957708"/>
                <a:gd name="connsiteX951" fmla="*/ 2092533 w 3716654"/>
                <a:gd name="connsiteY951" fmla="*/ 1751147 h 4957708"/>
                <a:gd name="connsiteX952" fmla="*/ 2049755 w 3716654"/>
                <a:gd name="connsiteY952" fmla="*/ 1695349 h 4957708"/>
                <a:gd name="connsiteX953" fmla="*/ 2039525 w 3716654"/>
                <a:gd name="connsiteY953" fmla="*/ 1682329 h 4957708"/>
                <a:gd name="connsiteX954" fmla="*/ 2038594 w 3716654"/>
                <a:gd name="connsiteY954" fmla="*/ 1681399 h 4957708"/>
                <a:gd name="connsiteX955" fmla="*/ 2038594 w 3716654"/>
                <a:gd name="connsiteY955" fmla="*/ 1680469 h 4957708"/>
                <a:gd name="connsiteX956" fmla="*/ 2038594 w 3716654"/>
                <a:gd name="connsiteY956" fmla="*/ 1678609 h 4957708"/>
                <a:gd name="connsiteX957" fmla="*/ 2038594 w 3716654"/>
                <a:gd name="connsiteY957" fmla="*/ 1668379 h 4957708"/>
                <a:gd name="connsiteX958" fmla="*/ 2040455 w 3716654"/>
                <a:gd name="connsiteY958" fmla="*/ 1660009 h 4957708"/>
                <a:gd name="connsiteX959" fmla="*/ 2046035 w 3716654"/>
                <a:gd name="connsiteY959" fmla="*/ 1650710 h 4957708"/>
                <a:gd name="connsiteX960" fmla="*/ 2053475 w 3716654"/>
                <a:gd name="connsiteY960" fmla="*/ 1642340 h 4957708"/>
                <a:gd name="connsiteX961" fmla="*/ 2063704 w 3716654"/>
                <a:gd name="connsiteY961" fmla="*/ 1636760 h 4957708"/>
                <a:gd name="connsiteX962" fmla="*/ 2079513 w 3716654"/>
                <a:gd name="connsiteY962" fmla="*/ 1632110 h 4957708"/>
                <a:gd name="connsiteX963" fmla="*/ 2087883 w 3716654"/>
                <a:gd name="connsiteY963" fmla="*/ 1625600 h 4957708"/>
                <a:gd name="connsiteX964" fmla="*/ 2088813 w 3716654"/>
                <a:gd name="connsiteY964" fmla="*/ 1615370 h 4957708"/>
                <a:gd name="connsiteX965" fmla="*/ 2082304 w 3716654"/>
                <a:gd name="connsiteY965" fmla="*/ 1607001 h 4957708"/>
                <a:gd name="connsiteX966" fmla="*/ 2075793 w 3716654"/>
                <a:gd name="connsiteY966" fmla="*/ 1605141 h 4957708"/>
                <a:gd name="connsiteX967" fmla="*/ 2072074 w 3716654"/>
                <a:gd name="connsiteY967" fmla="*/ 1605141 h 4957708"/>
                <a:gd name="connsiteX968" fmla="*/ 2028365 w 3716654"/>
                <a:gd name="connsiteY968" fmla="*/ 1633970 h 4957708"/>
                <a:gd name="connsiteX969" fmla="*/ 2019065 w 3716654"/>
                <a:gd name="connsiteY969" fmla="*/ 1656289 h 4957708"/>
                <a:gd name="connsiteX970" fmla="*/ 2019065 w 3716654"/>
                <a:gd name="connsiteY970" fmla="*/ 1656289 h 4957708"/>
                <a:gd name="connsiteX971" fmla="*/ 1966057 w 3716654"/>
                <a:gd name="connsiteY971" fmla="*/ 1589331 h 4957708"/>
                <a:gd name="connsiteX972" fmla="*/ 1966986 w 3716654"/>
                <a:gd name="connsiteY972" fmla="*/ 1569802 h 4957708"/>
                <a:gd name="connsiteX973" fmla="*/ 1973496 w 3716654"/>
                <a:gd name="connsiteY973" fmla="*/ 1543762 h 4957708"/>
                <a:gd name="connsiteX974" fmla="*/ 1986516 w 3716654"/>
                <a:gd name="connsiteY974" fmla="*/ 1520513 h 4957708"/>
                <a:gd name="connsiteX975" fmla="*/ 2004186 w 3716654"/>
                <a:gd name="connsiteY975" fmla="*/ 1502843 h 4957708"/>
                <a:gd name="connsiteX976" fmla="*/ 2023715 w 3716654"/>
                <a:gd name="connsiteY976" fmla="*/ 1491683 h 4957708"/>
                <a:gd name="connsiteX977" fmla="*/ 2043244 w 3716654"/>
                <a:gd name="connsiteY977" fmla="*/ 1486104 h 4957708"/>
                <a:gd name="connsiteX978" fmla="*/ 2052544 w 3716654"/>
                <a:gd name="connsiteY978" fmla="*/ 1486104 h 4957708"/>
                <a:gd name="connsiteX979" fmla="*/ 2061844 w 3716654"/>
                <a:gd name="connsiteY979" fmla="*/ 1486104 h 4957708"/>
                <a:gd name="connsiteX980" fmla="*/ 2082304 w 3716654"/>
                <a:gd name="connsiteY980" fmla="*/ 1491683 h 4957708"/>
                <a:gd name="connsiteX981" fmla="*/ 2103693 w 3716654"/>
                <a:gd name="connsiteY981" fmla="*/ 1503773 h 4957708"/>
                <a:gd name="connsiteX982" fmla="*/ 2126942 w 3716654"/>
                <a:gd name="connsiteY982" fmla="*/ 1526093 h 4957708"/>
                <a:gd name="connsiteX983" fmla="*/ 2147402 w 3716654"/>
                <a:gd name="connsiteY983" fmla="*/ 1561432 h 4957708"/>
                <a:gd name="connsiteX984" fmla="*/ 2160422 w 3716654"/>
                <a:gd name="connsiteY984" fmla="*/ 1608861 h 4957708"/>
                <a:gd name="connsiteX985" fmla="*/ 2160422 w 3716654"/>
                <a:gd name="connsiteY985" fmla="*/ 1654430 h 4957708"/>
                <a:gd name="connsiteX986" fmla="*/ 2152052 w 3716654"/>
                <a:gd name="connsiteY986" fmla="*/ 1688839 h 4957708"/>
                <a:gd name="connsiteX987" fmla="*/ 2139032 w 3716654"/>
                <a:gd name="connsiteY987" fmla="*/ 1712088 h 4957708"/>
                <a:gd name="connsiteX988" fmla="*/ 2118573 w 3716654"/>
                <a:gd name="connsiteY988" fmla="*/ 1732548 h 4957708"/>
                <a:gd name="connsiteX989" fmla="*/ 2103693 w 3716654"/>
                <a:gd name="connsiteY989" fmla="*/ 1742777 h 4957708"/>
                <a:gd name="connsiteX990" fmla="*/ 2099043 w 3716654"/>
                <a:gd name="connsiteY990" fmla="*/ 1747427 h 4957708"/>
                <a:gd name="connsiteX991" fmla="*/ 452984 w 3716654"/>
                <a:gd name="connsiteY991" fmla="*/ 2496059 h 4957708"/>
                <a:gd name="connsiteX992" fmla="*/ 466933 w 3716654"/>
                <a:gd name="connsiteY992" fmla="*/ 2485829 h 4957708"/>
                <a:gd name="connsiteX993" fmla="*/ 474373 w 3716654"/>
                <a:gd name="connsiteY993" fmla="*/ 2502569 h 4957708"/>
                <a:gd name="connsiteX994" fmla="*/ 453914 w 3716654"/>
                <a:gd name="connsiteY994" fmla="*/ 2497919 h 4957708"/>
                <a:gd name="connsiteX995" fmla="*/ 451124 w 3716654"/>
                <a:gd name="connsiteY995" fmla="*/ 2497919 h 4957708"/>
                <a:gd name="connsiteX996" fmla="*/ 448334 w 3716654"/>
                <a:gd name="connsiteY996" fmla="*/ 2497919 h 4957708"/>
                <a:gd name="connsiteX997" fmla="*/ 452984 w 3716654"/>
                <a:gd name="connsiteY997" fmla="*/ 2496059 h 4957708"/>
                <a:gd name="connsiteX998" fmla="*/ 610150 w 3716654"/>
                <a:gd name="connsiteY998" fmla="*/ 2761102 h 4957708"/>
                <a:gd name="connsiteX999" fmla="*/ 610150 w 3716654"/>
                <a:gd name="connsiteY999" fmla="*/ 2761102 h 4957708"/>
                <a:gd name="connsiteX1000" fmla="*/ 603640 w 3716654"/>
                <a:gd name="connsiteY1000" fmla="*/ 2771332 h 4957708"/>
                <a:gd name="connsiteX1001" fmla="*/ 590620 w 3716654"/>
                <a:gd name="connsiteY1001" fmla="*/ 2784352 h 4957708"/>
                <a:gd name="connsiteX1002" fmla="*/ 568301 w 3716654"/>
                <a:gd name="connsiteY1002" fmla="*/ 2797372 h 4957708"/>
                <a:gd name="connsiteX1003" fmla="*/ 532032 w 3716654"/>
                <a:gd name="connsiteY1003" fmla="*/ 2807601 h 4957708"/>
                <a:gd name="connsiteX1004" fmla="*/ 518082 w 3716654"/>
                <a:gd name="connsiteY1004" fmla="*/ 2808531 h 4957708"/>
                <a:gd name="connsiteX1005" fmla="*/ 505062 w 3716654"/>
                <a:gd name="connsiteY1005" fmla="*/ 2807601 h 4957708"/>
                <a:gd name="connsiteX1006" fmla="*/ 479953 w 3716654"/>
                <a:gd name="connsiteY1006" fmla="*/ 2801091 h 4957708"/>
                <a:gd name="connsiteX1007" fmla="*/ 452984 w 3716654"/>
                <a:gd name="connsiteY1007" fmla="*/ 2786212 h 4957708"/>
                <a:gd name="connsiteX1008" fmla="*/ 423224 w 3716654"/>
                <a:gd name="connsiteY1008" fmla="*/ 2757382 h 4957708"/>
                <a:gd name="connsiteX1009" fmla="*/ 397185 w 3716654"/>
                <a:gd name="connsiteY1009" fmla="*/ 2711814 h 4957708"/>
                <a:gd name="connsiteX1010" fmla="*/ 388815 w 3716654"/>
                <a:gd name="connsiteY1010" fmla="*/ 2688564 h 4957708"/>
                <a:gd name="connsiteX1011" fmla="*/ 384165 w 3716654"/>
                <a:gd name="connsiteY1011" fmla="*/ 2670895 h 4957708"/>
                <a:gd name="connsiteX1012" fmla="*/ 384165 w 3716654"/>
                <a:gd name="connsiteY1012" fmla="*/ 2640205 h 4957708"/>
                <a:gd name="connsiteX1013" fmla="*/ 399045 w 3716654"/>
                <a:gd name="connsiteY1013" fmla="*/ 2584407 h 4957708"/>
                <a:gd name="connsiteX1014" fmla="*/ 419504 w 3716654"/>
                <a:gd name="connsiteY1014" fmla="*/ 2547208 h 4957708"/>
                <a:gd name="connsiteX1015" fmla="*/ 434384 w 3716654"/>
                <a:gd name="connsiteY1015" fmla="*/ 2532328 h 4957708"/>
                <a:gd name="connsiteX1016" fmla="*/ 444614 w 3716654"/>
                <a:gd name="connsiteY1016" fmla="*/ 2526748 h 4957708"/>
                <a:gd name="connsiteX1017" fmla="*/ 452053 w 3716654"/>
                <a:gd name="connsiteY1017" fmla="*/ 2524888 h 4957708"/>
                <a:gd name="connsiteX1018" fmla="*/ 455774 w 3716654"/>
                <a:gd name="connsiteY1018" fmla="*/ 2524888 h 4957708"/>
                <a:gd name="connsiteX1019" fmla="*/ 458563 w 3716654"/>
                <a:gd name="connsiteY1019" fmla="*/ 2524888 h 4957708"/>
                <a:gd name="connsiteX1020" fmla="*/ 466003 w 3716654"/>
                <a:gd name="connsiteY1020" fmla="*/ 2526748 h 4957708"/>
                <a:gd name="connsiteX1021" fmla="*/ 476233 w 3716654"/>
                <a:gd name="connsiteY1021" fmla="*/ 2532328 h 4957708"/>
                <a:gd name="connsiteX1022" fmla="*/ 492043 w 3716654"/>
                <a:gd name="connsiteY1022" fmla="*/ 2548138 h 4957708"/>
                <a:gd name="connsiteX1023" fmla="*/ 492973 w 3716654"/>
                <a:gd name="connsiteY1023" fmla="*/ 2549068 h 4957708"/>
                <a:gd name="connsiteX1024" fmla="*/ 499483 w 3716654"/>
                <a:gd name="connsiteY1024" fmla="*/ 2554648 h 4957708"/>
                <a:gd name="connsiteX1025" fmla="*/ 509712 w 3716654"/>
                <a:gd name="connsiteY1025" fmla="*/ 2576967 h 4957708"/>
                <a:gd name="connsiteX1026" fmla="*/ 539472 w 3716654"/>
                <a:gd name="connsiteY1026" fmla="*/ 2634626 h 4957708"/>
                <a:gd name="connsiteX1027" fmla="*/ 510642 w 3716654"/>
                <a:gd name="connsiteY1027" fmla="*/ 2628116 h 4957708"/>
                <a:gd name="connsiteX1028" fmla="*/ 508782 w 3716654"/>
                <a:gd name="connsiteY1028" fmla="*/ 2628116 h 4957708"/>
                <a:gd name="connsiteX1029" fmla="*/ 481813 w 3716654"/>
                <a:gd name="connsiteY1029" fmla="*/ 2635555 h 4957708"/>
                <a:gd name="connsiteX1030" fmla="*/ 464144 w 3716654"/>
                <a:gd name="connsiteY1030" fmla="*/ 2655085 h 4957708"/>
                <a:gd name="connsiteX1031" fmla="*/ 461353 w 3716654"/>
                <a:gd name="connsiteY1031" fmla="*/ 2685774 h 4957708"/>
                <a:gd name="connsiteX1032" fmla="*/ 468793 w 3716654"/>
                <a:gd name="connsiteY1032" fmla="*/ 2691354 h 4957708"/>
                <a:gd name="connsiteX1033" fmla="*/ 470653 w 3716654"/>
                <a:gd name="connsiteY1033" fmla="*/ 2691354 h 4957708"/>
                <a:gd name="connsiteX1034" fmla="*/ 475303 w 3716654"/>
                <a:gd name="connsiteY1034" fmla="*/ 2687634 h 4957708"/>
                <a:gd name="connsiteX1035" fmla="*/ 476233 w 3716654"/>
                <a:gd name="connsiteY1035" fmla="*/ 2682054 h 4957708"/>
                <a:gd name="connsiteX1036" fmla="*/ 476233 w 3716654"/>
                <a:gd name="connsiteY1036" fmla="*/ 2672754 h 4957708"/>
                <a:gd name="connsiteX1037" fmla="*/ 478093 w 3716654"/>
                <a:gd name="connsiteY1037" fmla="*/ 2666245 h 4957708"/>
                <a:gd name="connsiteX1038" fmla="*/ 480883 w 3716654"/>
                <a:gd name="connsiteY1038" fmla="*/ 2660665 h 4957708"/>
                <a:gd name="connsiteX1039" fmla="*/ 485533 w 3716654"/>
                <a:gd name="connsiteY1039" fmla="*/ 2656015 h 4957708"/>
                <a:gd name="connsiteX1040" fmla="*/ 491113 w 3716654"/>
                <a:gd name="connsiteY1040" fmla="*/ 2652295 h 4957708"/>
                <a:gd name="connsiteX1041" fmla="*/ 501343 w 3716654"/>
                <a:gd name="connsiteY1041" fmla="*/ 2649505 h 4957708"/>
                <a:gd name="connsiteX1042" fmla="*/ 507852 w 3716654"/>
                <a:gd name="connsiteY1042" fmla="*/ 2649505 h 4957708"/>
                <a:gd name="connsiteX1043" fmla="*/ 513432 w 3716654"/>
                <a:gd name="connsiteY1043" fmla="*/ 2649505 h 4957708"/>
                <a:gd name="connsiteX1044" fmla="*/ 527382 w 3716654"/>
                <a:gd name="connsiteY1044" fmla="*/ 2653225 h 4957708"/>
                <a:gd name="connsiteX1045" fmla="*/ 528312 w 3716654"/>
                <a:gd name="connsiteY1045" fmla="*/ 2653225 h 4957708"/>
                <a:gd name="connsiteX1046" fmla="*/ 532962 w 3716654"/>
                <a:gd name="connsiteY1046" fmla="*/ 2654155 h 4957708"/>
                <a:gd name="connsiteX1047" fmla="*/ 535751 w 3716654"/>
                <a:gd name="connsiteY1047" fmla="*/ 2654155 h 4957708"/>
                <a:gd name="connsiteX1048" fmla="*/ 542261 w 3716654"/>
                <a:gd name="connsiteY1048" fmla="*/ 2648575 h 4957708"/>
                <a:gd name="connsiteX1049" fmla="*/ 543192 w 3716654"/>
                <a:gd name="connsiteY1049" fmla="*/ 2642995 h 4957708"/>
                <a:gd name="connsiteX1050" fmla="*/ 581321 w 3716654"/>
                <a:gd name="connsiteY1050" fmla="*/ 2708094 h 4957708"/>
                <a:gd name="connsiteX1051" fmla="*/ 613870 w 3716654"/>
                <a:gd name="connsiteY1051" fmla="*/ 2754593 h 4957708"/>
                <a:gd name="connsiteX1052" fmla="*/ 610150 w 3716654"/>
                <a:gd name="connsiteY1052" fmla="*/ 2761102 h 4957708"/>
                <a:gd name="connsiteX1053" fmla="*/ 2622620 w 3716654"/>
                <a:gd name="connsiteY1053" fmla="*/ 1598631 h 4957708"/>
                <a:gd name="connsiteX1054" fmla="*/ 2627270 w 3716654"/>
                <a:gd name="connsiteY1054" fmla="*/ 1573522 h 4957708"/>
                <a:gd name="connsiteX1055" fmla="*/ 2631920 w 3716654"/>
                <a:gd name="connsiteY1055" fmla="*/ 1563292 h 4957708"/>
                <a:gd name="connsiteX1056" fmla="*/ 2640290 w 3716654"/>
                <a:gd name="connsiteY1056" fmla="*/ 1553992 h 4957708"/>
                <a:gd name="connsiteX1057" fmla="*/ 2644940 w 3716654"/>
                <a:gd name="connsiteY1057" fmla="*/ 1551202 h 4957708"/>
                <a:gd name="connsiteX1058" fmla="*/ 2646800 w 3716654"/>
                <a:gd name="connsiteY1058" fmla="*/ 1550272 h 4957708"/>
                <a:gd name="connsiteX1059" fmla="*/ 2647729 w 3716654"/>
                <a:gd name="connsiteY1059" fmla="*/ 1550272 h 4957708"/>
                <a:gd name="connsiteX1060" fmla="*/ 2647729 w 3716654"/>
                <a:gd name="connsiteY1060" fmla="*/ 1550272 h 4957708"/>
                <a:gd name="connsiteX1061" fmla="*/ 2648660 w 3716654"/>
                <a:gd name="connsiteY1061" fmla="*/ 1550272 h 4957708"/>
                <a:gd name="connsiteX1062" fmla="*/ 2650520 w 3716654"/>
                <a:gd name="connsiteY1062" fmla="*/ 1552132 h 4957708"/>
                <a:gd name="connsiteX1063" fmla="*/ 2655170 w 3716654"/>
                <a:gd name="connsiteY1063" fmla="*/ 1558642 h 4957708"/>
                <a:gd name="connsiteX1064" fmla="*/ 2675629 w 3716654"/>
                <a:gd name="connsiteY1064" fmla="*/ 1621880 h 4957708"/>
                <a:gd name="connsiteX1065" fmla="*/ 2683069 w 3716654"/>
                <a:gd name="connsiteY1065" fmla="*/ 1628390 h 4957708"/>
                <a:gd name="connsiteX1066" fmla="*/ 2692369 w 3716654"/>
                <a:gd name="connsiteY1066" fmla="*/ 1625600 h 4957708"/>
                <a:gd name="connsiteX1067" fmla="*/ 2699809 w 3716654"/>
                <a:gd name="connsiteY1067" fmla="*/ 1614440 h 4957708"/>
                <a:gd name="connsiteX1068" fmla="*/ 2708178 w 3716654"/>
                <a:gd name="connsiteY1068" fmla="*/ 1599561 h 4957708"/>
                <a:gd name="connsiteX1069" fmla="*/ 2728638 w 3716654"/>
                <a:gd name="connsiteY1069" fmla="*/ 1565152 h 4957708"/>
                <a:gd name="connsiteX1070" fmla="*/ 2745377 w 3716654"/>
                <a:gd name="connsiteY1070" fmla="*/ 1544692 h 4957708"/>
                <a:gd name="connsiteX1071" fmla="*/ 2750958 w 3716654"/>
                <a:gd name="connsiteY1071" fmla="*/ 1540042 h 4957708"/>
                <a:gd name="connsiteX1072" fmla="*/ 2752817 w 3716654"/>
                <a:gd name="connsiteY1072" fmla="*/ 1539112 h 4957708"/>
                <a:gd name="connsiteX1073" fmla="*/ 2753747 w 3716654"/>
                <a:gd name="connsiteY1073" fmla="*/ 1539112 h 4957708"/>
                <a:gd name="connsiteX1074" fmla="*/ 2755608 w 3716654"/>
                <a:gd name="connsiteY1074" fmla="*/ 1539112 h 4957708"/>
                <a:gd name="connsiteX1075" fmla="*/ 2756537 w 3716654"/>
                <a:gd name="connsiteY1075" fmla="*/ 1540042 h 4957708"/>
                <a:gd name="connsiteX1076" fmla="*/ 2757467 w 3716654"/>
                <a:gd name="connsiteY1076" fmla="*/ 1540972 h 4957708"/>
                <a:gd name="connsiteX1077" fmla="*/ 2759327 w 3716654"/>
                <a:gd name="connsiteY1077" fmla="*/ 1543762 h 4957708"/>
                <a:gd name="connsiteX1078" fmla="*/ 2761187 w 3716654"/>
                <a:gd name="connsiteY1078" fmla="*/ 1550272 h 4957708"/>
                <a:gd name="connsiteX1079" fmla="*/ 2762117 w 3716654"/>
                <a:gd name="connsiteY1079" fmla="*/ 1577241 h 4957708"/>
                <a:gd name="connsiteX1080" fmla="*/ 2760257 w 3716654"/>
                <a:gd name="connsiteY1080" fmla="*/ 1600491 h 4957708"/>
                <a:gd name="connsiteX1081" fmla="*/ 2760257 w 3716654"/>
                <a:gd name="connsiteY1081" fmla="*/ 1620020 h 4957708"/>
                <a:gd name="connsiteX1082" fmla="*/ 2765837 w 3716654"/>
                <a:gd name="connsiteY1082" fmla="*/ 1628390 h 4957708"/>
                <a:gd name="connsiteX1083" fmla="*/ 2776996 w 3716654"/>
                <a:gd name="connsiteY1083" fmla="*/ 1625600 h 4957708"/>
                <a:gd name="connsiteX1084" fmla="*/ 2792807 w 3716654"/>
                <a:gd name="connsiteY1084" fmla="*/ 1605141 h 4957708"/>
                <a:gd name="connsiteX1085" fmla="*/ 2814195 w 3716654"/>
                <a:gd name="connsiteY1085" fmla="*/ 1580961 h 4957708"/>
                <a:gd name="connsiteX1086" fmla="*/ 2823495 w 3716654"/>
                <a:gd name="connsiteY1086" fmla="*/ 1574451 h 4957708"/>
                <a:gd name="connsiteX1087" fmla="*/ 2827215 w 3716654"/>
                <a:gd name="connsiteY1087" fmla="*/ 1573522 h 4957708"/>
                <a:gd name="connsiteX1088" fmla="*/ 2829075 w 3716654"/>
                <a:gd name="connsiteY1088" fmla="*/ 1573522 h 4957708"/>
                <a:gd name="connsiteX1089" fmla="*/ 2830006 w 3716654"/>
                <a:gd name="connsiteY1089" fmla="*/ 1573522 h 4957708"/>
                <a:gd name="connsiteX1090" fmla="*/ 2830935 w 3716654"/>
                <a:gd name="connsiteY1090" fmla="*/ 1573522 h 4957708"/>
                <a:gd name="connsiteX1091" fmla="*/ 2830935 w 3716654"/>
                <a:gd name="connsiteY1091" fmla="*/ 1573522 h 4957708"/>
                <a:gd name="connsiteX1092" fmla="*/ 2830935 w 3716654"/>
                <a:gd name="connsiteY1092" fmla="*/ 1573522 h 4957708"/>
                <a:gd name="connsiteX1093" fmla="*/ 2830935 w 3716654"/>
                <a:gd name="connsiteY1093" fmla="*/ 1574451 h 4957708"/>
                <a:gd name="connsiteX1094" fmla="*/ 2830935 w 3716654"/>
                <a:gd name="connsiteY1094" fmla="*/ 1580031 h 4957708"/>
                <a:gd name="connsiteX1095" fmla="*/ 2825356 w 3716654"/>
                <a:gd name="connsiteY1095" fmla="*/ 1604211 h 4957708"/>
                <a:gd name="connsiteX1096" fmla="*/ 2816986 w 3716654"/>
                <a:gd name="connsiteY1096" fmla="*/ 1625600 h 4957708"/>
                <a:gd name="connsiteX1097" fmla="*/ 2810475 w 3716654"/>
                <a:gd name="connsiteY1097" fmla="*/ 1644200 h 4957708"/>
                <a:gd name="connsiteX1098" fmla="*/ 2814195 w 3716654"/>
                <a:gd name="connsiteY1098" fmla="*/ 1654430 h 4957708"/>
                <a:gd name="connsiteX1099" fmla="*/ 2827215 w 3716654"/>
                <a:gd name="connsiteY1099" fmla="*/ 1655359 h 4957708"/>
                <a:gd name="connsiteX1100" fmla="*/ 2867205 w 3716654"/>
                <a:gd name="connsiteY1100" fmla="*/ 1632110 h 4957708"/>
                <a:gd name="connsiteX1101" fmla="*/ 2870924 w 3716654"/>
                <a:gd name="connsiteY1101" fmla="*/ 1630250 h 4957708"/>
                <a:gd name="connsiteX1102" fmla="*/ 2868135 w 3716654"/>
                <a:gd name="connsiteY1102" fmla="*/ 1641410 h 4957708"/>
                <a:gd name="connsiteX1103" fmla="*/ 2860694 w 3716654"/>
                <a:gd name="connsiteY1103" fmla="*/ 1665589 h 4957708"/>
                <a:gd name="connsiteX1104" fmla="*/ 2860694 w 3716654"/>
                <a:gd name="connsiteY1104" fmla="*/ 1664659 h 4957708"/>
                <a:gd name="connsiteX1105" fmla="*/ 2859765 w 3716654"/>
                <a:gd name="connsiteY1105" fmla="*/ 1666519 h 4957708"/>
                <a:gd name="connsiteX1106" fmla="*/ 2859765 w 3716654"/>
                <a:gd name="connsiteY1106" fmla="*/ 1666519 h 4957708"/>
                <a:gd name="connsiteX1107" fmla="*/ 2858835 w 3716654"/>
                <a:gd name="connsiteY1107" fmla="*/ 1670239 h 4957708"/>
                <a:gd name="connsiteX1108" fmla="*/ 2857905 w 3716654"/>
                <a:gd name="connsiteY1108" fmla="*/ 1675819 h 4957708"/>
                <a:gd name="connsiteX1109" fmla="*/ 2861624 w 3716654"/>
                <a:gd name="connsiteY1109" fmla="*/ 1683259 h 4957708"/>
                <a:gd name="connsiteX1110" fmla="*/ 2874644 w 3716654"/>
                <a:gd name="connsiteY1110" fmla="*/ 1684189 h 4957708"/>
                <a:gd name="connsiteX1111" fmla="*/ 2895104 w 3716654"/>
                <a:gd name="connsiteY1111" fmla="*/ 1672099 h 4957708"/>
                <a:gd name="connsiteX1112" fmla="*/ 2909984 w 3716654"/>
                <a:gd name="connsiteY1112" fmla="*/ 1666519 h 4957708"/>
                <a:gd name="connsiteX1113" fmla="*/ 2912773 w 3716654"/>
                <a:gd name="connsiteY1113" fmla="*/ 1666519 h 4957708"/>
                <a:gd name="connsiteX1114" fmla="*/ 2912773 w 3716654"/>
                <a:gd name="connsiteY1114" fmla="*/ 1669309 h 4957708"/>
                <a:gd name="connsiteX1115" fmla="*/ 2909984 w 3716654"/>
                <a:gd name="connsiteY1115" fmla="*/ 1683259 h 4957708"/>
                <a:gd name="connsiteX1116" fmla="*/ 2883944 w 3716654"/>
                <a:gd name="connsiteY1116" fmla="*/ 1737198 h 4957708"/>
                <a:gd name="connsiteX1117" fmla="*/ 2850465 w 3716654"/>
                <a:gd name="connsiteY1117" fmla="*/ 1791136 h 4957708"/>
                <a:gd name="connsiteX1118" fmla="*/ 2837445 w 3716654"/>
                <a:gd name="connsiteY1118" fmla="*/ 1809736 h 4957708"/>
                <a:gd name="connsiteX1119" fmla="*/ 2799316 w 3716654"/>
                <a:gd name="connsiteY1119" fmla="*/ 1786486 h 4957708"/>
                <a:gd name="connsiteX1120" fmla="*/ 2731427 w 3716654"/>
                <a:gd name="connsiteY1120" fmla="*/ 1749287 h 4957708"/>
                <a:gd name="connsiteX1121" fmla="*/ 2624480 w 3716654"/>
                <a:gd name="connsiteY1121" fmla="*/ 1699998 h 4957708"/>
                <a:gd name="connsiteX1122" fmla="*/ 2624480 w 3716654"/>
                <a:gd name="connsiteY1122" fmla="*/ 1654430 h 4957708"/>
                <a:gd name="connsiteX1123" fmla="*/ 2622620 w 3716654"/>
                <a:gd name="connsiteY1123" fmla="*/ 1598631 h 4957708"/>
                <a:gd name="connsiteX1124" fmla="*/ 1649864 w 3716654"/>
                <a:gd name="connsiteY1124" fmla="*/ 2686704 h 4957708"/>
                <a:gd name="connsiteX1125" fmla="*/ 1783781 w 3716654"/>
                <a:gd name="connsiteY1125" fmla="*/ 2589987 h 4957708"/>
                <a:gd name="connsiteX1126" fmla="*/ 1812610 w 3716654"/>
                <a:gd name="connsiteY1126" fmla="*/ 2568597 h 4957708"/>
                <a:gd name="connsiteX1127" fmla="*/ 1813540 w 3716654"/>
                <a:gd name="connsiteY1127" fmla="*/ 2571387 h 4957708"/>
                <a:gd name="connsiteX1128" fmla="*/ 1821910 w 3716654"/>
                <a:gd name="connsiteY1128" fmla="*/ 2610446 h 4957708"/>
                <a:gd name="connsiteX1129" fmla="*/ 1820050 w 3716654"/>
                <a:gd name="connsiteY1129" fmla="*/ 2642995 h 4957708"/>
                <a:gd name="connsiteX1130" fmla="*/ 1808890 w 3716654"/>
                <a:gd name="connsiteY1130" fmla="*/ 2676475 h 4957708"/>
                <a:gd name="connsiteX1131" fmla="*/ 1785641 w 3716654"/>
                <a:gd name="connsiteY1131" fmla="*/ 2711814 h 4957708"/>
                <a:gd name="connsiteX1132" fmla="*/ 1748442 w 3716654"/>
                <a:gd name="connsiteY1132" fmla="*/ 2744363 h 4957708"/>
                <a:gd name="connsiteX1133" fmla="*/ 1700083 w 3716654"/>
                <a:gd name="connsiteY1133" fmla="*/ 2768542 h 4957708"/>
                <a:gd name="connsiteX1134" fmla="*/ 1652654 w 3716654"/>
                <a:gd name="connsiteY1134" fmla="*/ 2777842 h 4957708"/>
                <a:gd name="connsiteX1135" fmla="*/ 1612665 w 3716654"/>
                <a:gd name="connsiteY1135" fmla="*/ 2775052 h 4957708"/>
                <a:gd name="connsiteX1136" fmla="*/ 1579186 w 3716654"/>
                <a:gd name="connsiteY1136" fmla="*/ 2763892 h 4957708"/>
                <a:gd name="connsiteX1137" fmla="*/ 1556867 w 3716654"/>
                <a:gd name="connsiteY1137" fmla="*/ 2749943 h 4957708"/>
                <a:gd name="connsiteX1138" fmla="*/ 1649864 w 3716654"/>
                <a:gd name="connsiteY1138" fmla="*/ 2686704 h 4957708"/>
                <a:gd name="connsiteX1139" fmla="*/ 603640 w 3716654"/>
                <a:gd name="connsiteY1139" fmla="*/ 3500434 h 4957708"/>
                <a:gd name="connsiteX1140" fmla="*/ 550631 w 3716654"/>
                <a:gd name="connsiteY1140" fmla="*/ 3535773 h 4957708"/>
                <a:gd name="connsiteX1141" fmla="*/ 532962 w 3716654"/>
                <a:gd name="connsiteY1141" fmla="*/ 3543213 h 4957708"/>
                <a:gd name="connsiteX1142" fmla="*/ 528312 w 3716654"/>
                <a:gd name="connsiteY1142" fmla="*/ 3544143 h 4957708"/>
                <a:gd name="connsiteX1143" fmla="*/ 527382 w 3716654"/>
                <a:gd name="connsiteY1143" fmla="*/ 3544143 h 4957708"/>
                <a:gd name="connsiteX1144" fmla="*/ 527382 w 3716654"/>
                <a:gd name="connsiteY1144" fmla="*/ 3544143 h 4957708"/>
                <a:gd name="connsiteX1145" fmla="*/ 527382 w 3716654"/>
                <a:gd name="connsiteY1145" fmla="*/ 3543213 h 4957708"/>
                <a:gd name="connsiteX1146" fmla="*/ 527382 w 3716654"/>
                <a:gd name="connsiteY1146" fmla="*/ 3538563 h 4957708"/>
                <a:gd name="connsiteX1147" fmla="*/ 531102 w 3716654"/>
                <a:gd name="connsiteY1147" fmla="*/ 3521824 h 4957708"/>
                <a:gd name="connsiteX1148" fmla="*/ 536682 w 3716654"/>
                <a:gd name="connsiteY1148" fmla="*/ 3506014 h 4957708"/>
                <a:gd name="connsiteX1149" fmla="*/ 535751 w 3716654"/>
                <a:gd name="connsiteY1149" fmla="*/ 3494855 h 4957708"/>
                <a:gd name="connsiteX1150" fmla="*/ 522732 w 3716654"/>
                <a:gd name="connsiteY1150" fmla="*/ 3491134 h 4957708"/>
                <a:gd name="connsiteX1151" fmla="*/ 479953 w 3716654"/>
                <a:gd name="connsiteY1151" fmla="*/ 3503224 h 4957708"/>
                <a:gd name="connsiteX1152" fmla="*/ 478093 w 3716654"/>
                <a:gd name="connsiteY1152" fmla="*/ 3503224 h 4957708"/>
                <a:gd name="connsiteX1153" fmla="*/ 485533 w 3716654"/>
                <a:gd name="connsiteY1153" fmla="*/ 3490205 h 4957708"/>
                <a:gd name="connsiteX1154" fmla="*/ 494833 w 3716654"/>
                <a:gd name="connsiteY1154" fmla="*/ 3473465 h 4957708"/>
                <a:gd name="connsiteX1155" fmla="*/ 505993 w 3716654"/>
                <a:gd name="connsiteY1155" fmla="*/ 3451145 h 4957708"/>
                <a:gd name="connsiteX1156" fmla="*/ 505993 w 3716654"/>
                <a:gd name="connsiteY1156" fmla="*/ 3442776 h 4957708"/>
                <a:gd name="connsiteX1157" fmla="*/ 500412 w 3716654"/>
                <a:gd name="connsiteY1157" fmla="*/ 3436266 h 4957708"/>
                <a:gd name="connsiteX1158" fmla="*/ 493902 w 3716654"/>
                <a:gd name="connsiteY1158" fmla="*/ 3434406 h 4957708"/>
                <a:gd name="connsiteX1159" fmla="*/ 486463 w 3716654"/>
                <a:gd name="connsiteY1159" fmla="*/ 3434406 h 4957708"/>
                <a:gd name="connsiteX1160" fmla="*/ 474373 w 3716654"/>
                <a:gd name="connsiteY1160" fmla="*/ 3435336 h 4957708"/>
                <a:gd name="connsiteX1161" fmla="*/ 445544 w 3716654"/>
                <a:gd name="connsiteY1161" fmla="*/ 3441846 h 4957708"/>
                <a:gd name="connsiteX1162" fmla="*/ 420435 w 3716654"/>
                <a:gd name="connsiteY1162" fmla="*/ 3445566 h 4957708"/>
                <a:gd name="connsiteX1163" fmla="*/ 415785 w 3716654"/>
                <a:gd name="connsiteY1163" fmla="*/ 3444636 h 4957708"/>
                <a:gd name="connsiteX1164" fmla="*/ 414854 w 3716654"/>
                <a:gd name="connsiteY1164" fmla="*/ 3443706 h 4957708"/>
                <a:gd name="connsiteX1165" fmla="*/ 413925 w 3716654"/>
                <a:gd name="connsiteY1165" fmla="*/ 3443706 h 4957708"/>
                <a:gd name="connsiteX1166" fmla="*/ 412995 w 3716654"/>
                <a:gd name="connsiteY1166" fmla="*/ 3441846 h 4957708"/>
                <a:gd name="connsiteX1167" fmla="*/ 412065 w 3716654"/>
                <a:gd name="connsiteY1167" fmla="*/ 3439986 h 4957708"/>
                <a:gd name="connsiteX1168" fmla="*/ 412065 w 3716654"/>
                <a:gd name="connsiteY1168" fmla="*/ 3438126 h 4957708"/>
                <a:gd name="connsiteX1169" fmla="*/ 412995 w 3716654"/>
                <a:gd name="connsiteY1169" fmla="*/ 3435336 h 4957708"/>
                <a:gd name="connsiteX1170" fmla="*/ 415785 w 3716654"/>
                <a:gd name="connsiteY1170" fmla="*/ 3429756 h 4957708"/>
                <a:gd name="connsiteX1171" fmla="*/ 429734 w 3716654"/>
                <a:gd name="connsiteY1171" fmla="*/ 3413946 h 4957708"/>
                <a:gd name="connsiteX1172" fmla="*/ 456703 w 3716654"/>
                <a:gd name="connsiteY1172" fmla="*/ 3392557 h 4957708"/>
                <a:gd name="connsiteX1173" fmla="*/ 468793 w 3716654"/>
                <a:gd name="connsiteY1173" fmla="*/ 3383257 h 4957708"/>
                <a:gd name="connsiteX1174" fmla="*/ 478093 w 3716654"/>
                <a:gd name="connsiteY1174" fmla="*/ 3373957 h 4957708"/>
                <a:gd name="connsiteX1175" fmla="*/ 479953 w 3716654"/>
                <a:gd name="connsiteY1175" fmla="*/ 3364658 h 4957708"/>
                <a:gd name="connsiteX1176" fmla="*/ 478093 w 3716654"/>
                <a:gd name="connsiteY1176" fmla="*/ 3360938 h 4957708"/>
                <a:gd name="connsiteX1177" fmla="*/ 471583 w 3716654"/>
                <a:gd name="connsiteY1177" fmla="*/ 3357218 h 4957708"/>
                <a:gd name="connsiteX1178" fmla="*/ 467863 w 3716654"/>
                <a:gd name="connsiteY1178" fmla="*/ 3356288 h 4957708"/>
                <a:gd name="connsiteX1179" fmla="*/ 459494 w 3716654"/>
                <a:gd name="connsiteY1179" fmla="*/ 3355358 h 4957708"/>
                <a:gd name="connsiteX1180" fmla="*/ 439964 w 3716654"/>
                <a:gd name="connsiteY1180" fmla="*/ 3354428 h 4957708"/>
                <a:gd name="connsiteX1181" fmla="*/ 402765 w 3716654"/>
                <a:gd name="connsiteY1181" fmla="*/ 3349778 h 4957708"/>
                <a:gd name="connsiteX1182" fmla="*/ 396255 w 3716654"/>
                <a:gd name="connsiteY1182" fmla="*/ 3346988 h 4957708"/>
                <a:gd name="connsiteX1183" fmla="*/ 394395 w 3716654"/>
                <a:gd name="connsiteY1183" fmla="*/ 3345128 h 4957708"/>
                <a:gd name="connsiteX1184" fmla="*/ 393465 w 3716654"/>
                <a:gd name="connsiteY1184" fmla="*/ 3344198 h 4957708"/>
                <a:gd name="connsiteX1185" fmla="*/ 393465 w 3716654"/>
                <a:gd name="connsiteY1185" fmla="*/ 3343268 h 4957708"/>
                <a:gd name="connsiteX1186" fmla="*/ 393465 w 3716654"/>
                <a:gd name="connsiteY1186" fmla="*/ 3341408 h 4957708"/>
                <a:gd name="connsiteX1187" fmla="*/ 394395 w 3716654"/>
                <a:gd name="connsiteY1187" fmla="*/ 3336758 h 4957708"/>
                <a:gd name="connsiteX1188" fmla="*/ 395325 w 3716654"/>
                <a:gd name="connsiteY1188" fmla="*/ 3333968 h 4957708"/>
                <a:gd name="connsiteX1189" fmla="*/ 398115 w 3716654"/>
                <a:gd name="connsiteY1189" fmla="*/ 3330248 h 4957708"/>
                <a:gd name="connsiteX1190" fmla="*/ 407415 w 3716654"/>
                <a:gd name="connsiteY1190" fmla="*/ 3324669 h 4957708"/>
                <a:gd name="connsiteX1191" fmla="*/ 452053 w 3716654"/>
                <a:gd name="connsiteY1191" fmla="*/ 3306999 h 4957708"/>
                <a:gd name="connsiteX1192" fmla="*/ 490183 w 3716654"/>
                <a:gd name="connsiteY1192" fmla="*/ 3276310 h 4957708"/>
                <a:gd name="connsiteX1193" fmla="*/ 485533 w 3716654"/>
                <a:gd name="connsiteY1193" fmla="*/ 3265150 h 4957708"/>
                <a:gd name="connsiteX1194" fmla="*/ 457634 w 3716654"/>
                <a:gd name="connsiteY1194" fmla="*/ 3254920 h 4957708"/>
                <a:gd name="connsiteX1195" fmla="*/ 433454 w 3716654"/>
                <a:gd name="connsiteY1195" fmla="*/ 3243761 h 4957708"/>
                <a:gd name="connsiteX1196" fmla="*/ 426945 w 3716654"/>
                <a:gd name="connsiteY1196" fmla="*/ 3238181 h 4957708"/>
                <a:gd name="connsiteX1197" fmla="*/ 425084 w 3716654"/>
                <a:gd name="connsiteY1197" fmla="*/ 3236321 h 4957708"/>
                <a:gd name="connsiteX1198" fmla="*/ 425084 w 3716654"/>
                <a:gd name="connsiteY1198" fmla="*/ 3235391 h 4957708"/>
                <a:gd name="connsiteX1199" fmla="*/ 425084 w 3716654"/>
                <a:gd name="connsiteY1199" fmla="*/ 3235391 h 4957708"/>
                <a:gd name="connsiteX1200" fmla="*/ 425084 w 3716654"/>
                <a:gd name="connsiteY1200" fmla="*/ 3234461 h 4957708"/>
                <a:gd name="connsiteX1201" fmla="*/ 426014 w 3716654"/>
                <a:gd name="connsiteY1201" fmla="*/ 3233531 h 4957708"/>
                <a:gd name="connsiteX1202" fmla="*/ 428804 w 3716654"/>
                <a:gd name="connsiteY1202" fmla="*/ 3230741 h 4957708"/>
                <a:gd name="connsiteX1203" fmla="*/ 440894 w 3716654"/>
                <a:gd name="connsiteY1203" fmla="*/ 3222371 h 4957708"/>
                <a:gd name="connsiteX1204" fmla="*/ 453914 w 3716654"/>
                <a:gd name="connsiteY1204" fmla="*/ 3217721 h 4957708"/>
                <a:gd name="connsiteX1205" fmla="*/ 493902 w 3716654"/>
                <a:gd name="connsiteY1205" fmla="*/ 3215861 h 4957708"/>
                <a:gd name="connsiteX1206" fmla="*/ 550631 w 3716654"/>
                <a:gd name="connsiteY1206" fmla="*/ 3221441 h 4957708"/>
                <a:gd name="connsiteX1207" fmla="*/ 601780 w 3716654"/>
                <a:gd name="connsiteY1207" fmla="*/ 3227021 h 4957708"/>
                <a:gd name="connsiteX1208" fmla="*/ 605500 w 3716654"/>
                <a:gd name="connsiteY1208" fmla="*/ 3274450 h 4957708"/>
                <a:gd name="connsiteX1209" fmla="*/ 616660 w 3716654"/>
                <a:gd name="connsiteY1209" fmla="*/ 3360008 h 4957708"/>
                <a:gd name="connsiteX1210" fmla="*/ 634329 w 3716654"/>
                <a:gd name="connsiteY1210" fmla="*/ 3442776 h 4957708"/>
                <a:gd name="connsiteX1211" fmla="*/ 643629 w 3716654"/>
                <a:gd name="connsiteY1211" fmla="*/ 3477185 h 4957708"/>
                <a:gd name="connsiteX1212" fmla="*/ 603640 w 3716654"/>
                <a:gd name="connsiteY1212" fmla="*/ 3500434 h 4957708"/>
                <a:gd name="connsiteX1213" fmla="*/ 1668464 w 3716654"/>
                <a:gd name="connsiteY1213" fmla="*/ 4024942 h 4957708"/>
                <a:gd name="connsiteX1214" fmla="*/ 1667534 w 3716654"/>
                <a:gd name="connsiteY1214" fmla="*/ 4024011 h 4957708"/>
                <a:gd name="connsiteX1215" fmla="*/ 1643354 w 3716654"/>
                <a:gd name="connsiteY1215" fmla="*/ 3968213 h 4957708"/>
                <a:gd name="connsiteX1216" fmla="*/ 1640565 w 3716654"/>
                <a:gd name="connsiteY1216" fmla="*/ 3960773 h 4957708"/>
                <a:gd name="connsiteX1217" fmla="*/ 1612665 w 3716654"/>
                <a:gd name="connsiteY1217" fmla="*/ 3898465 h 4957708"/>
                <a:gd name="connsiteX1218" fmla="*/ 1579186 w 3716654"/>
                <a:gd name="connsiteY1218" fmla="*/ 3824066 h 4957708"/>
                <a:gd name="connsiteX1219" fmla="*/ 1579186 w 3716654"/>
                <a:gd name="connsiteY1219" fmla="*/ 3823136 h 4957708"/>
                <a:gd name="connsiteX1220" fmla="*/ 1556867 w 3716654"/>
                <a:gd name="connsiteY1220" fmla="*/ 3772918 h 4957708"/>
                <a:gd name="connsiteX1221" fmla="*/ 1446199 w 3716654"/>
                <a:gd name="connsiteY1221" fmla="*/ 3522754 h 4957708"/>
                <a:gd name="connsiteX1222" fmla="*/ 1418300 w 3716654"/>
                <a:gd name="connsiteY1222" fmla="*/ 3455795 h 4957708"/>
                <a:gd name="connsiteX1223" fmla="*/ 1417370 w 3716654"/>
                <a:gd name="connsiteY1223" fmla="*/ 3452076 h 4957708"/>
                <a:gd name="connsiteX1224" fmla="*/ 1416440 w 3716654"/>
                <a:gd name="connsiteY1224" fmla="*/ 3448356 h 4957708"/>
                <a:gd name="connsiteX1225" fmla="*/ 1476889 w 3716654"/>
                <a:gd name="connsiteY1225" fmla="*/ 3424176 h 4957708"/>
                <a:gd name="connsiteX1226" fmla="*/ 1484328 w 3716654"/>
                <a:gd name="connsiteY1226" fmla="*/ 3414876 h 4957708"/>
                <a:gd name="connsiteX1227" fmla="*/ 1483398 w 3716654"/>
                <a:gd name="connsiteY1227" fmla="*/ 3402787 h 4957708"/>
                <a:gd name="connsiteX1228" fmla="*/ 1474099 w 3716654"/>
                <a:gd name="connsiteY1228" fmla="*/ 3395347 h 4957708"/>
                <a:gd name="connsiteX1229" fmla="*/ 1470378 w 3716654"/>
                <a:gd name="connsiteY1229" fmla="*/ 3394417 h 4957708"/>
                <a:gd name="connsiteX1230" fmla="*/ 1462939 w 3716654"/>
                <a:gd name="connsiteY1230" fmla="*/ 3396277 h 4957708"/>
                <a:gd name="connsiteX1231" fmla="*/ 1451779 w 3716654"/>
                <a:gd name="connsiteY1231" fmla="*/ 3400927 h 4957708"/>
                <a:gd name="connsiteX1232" fmla="*/ 1446199 w 3716654"/>
                <a:gd name="connsiteY1232" fmla="*/ 3402787 h 4957708"/>
                <a:gd name="connsiteX1233" fmla="*/ 1447129 w 3716654"/>
                <a:gd name="connsiteY1233" fmla="*/ 3402787 h 4957708"/>
                <a:gd name="connsiteX1234" fmla="*/ 1237884 w 3716654"/>
                <a:gd name="connsiteY1234" fmla="*/ 3469745 h 4957708"/>
                <a:gd name="connsiteX1235" fmla="*/ 1006320 w 3716654"/>
                <a:gd name="connsiteY1235" fmla="*/ 3513454 h 4957708"/>
                <a:gd name="connsiteX1236" fmla="*/ 983071 w 3716654"/>
                <a:gd name="connsiteY1236" fmla="*/ 3516244 h 4957708"/>
                <a:gd name="connsiteX1237" fmla="*/ 984931 w 3716654"/>
                <a:gd name="connsiteY1237" fmla="*/ 3516244 h 4957708"/>
                <a:gd name="connsiteX1238" fmla="*/ 851014 w 3716654"/>
                <a:gd name="connsiteY1238" fmla="*/ 3523684 h 4957708"/>
                <a:gd name="connsiteX1239" fmla="*/ 709657 w 3716654"/>
                <a:gd name="connsiteY1239" fmla="*/ 3513454 h 4957708"/>
                <a:gd name="connsiteX1240" fmla="*/ 708727 w 3716654"/>
                <a:gd name="connsiteY1240" fmla="*/ 3513454 h 4957708"/>
                <a:gd name="connsiteX1241" fmla="*/ 708727 w 3716654"/>
                <a:gd name="connsiteY1241" fmla="*/ 3513454 h 4957708"/>
                <a:gd name="connsiteX1242" fmla="*/ 708727 w 3716654"/>
                <a:gd name="connsiteY1242" fmla="*/ 3513454 h 4957708"/>
                <a:gd name="connsiteX1243" fmla="*/ 686408 w 3716654"/>
                <a:gd name="connsiteY1243" fmla="*/ 3508804 h 4957708"/>
                <a:gd name="connsiteX1244" fmla="*/ 680828 w 3716654"/>
                <a:gd name="connsiteY1244" fmla="*/ 3492064 h 4957708"/>
                <a:gd name="connsiteX1245" fmla="*/ 679898 w 3716654"/>
                <a:gd name="connsiteY1245" fmla="*/ 3488345 h 4957708"/>
                <a:gd name="connsiteX1246" fmla="*/ 678968 w 3716654"/>
                <a:gd name="connsiteY1246" fmla="*/ 3485555 h 4957708"/>
                <a:gd name="connsiteX1247" fmla="*/ 665948 w 3716654"/>
                <a:gd name="connsiteY1247" fmla="*/ 3440916 h 4957708"/>
                <a:gd name="connsiteX1248" fmla="*/ 647349 w 3716654"/>
                <a:gd name="connsiteY1248" fmla="*/ 3367448 h 4957708"/>
                <a:gd name="connsiteX1249" fmla="*/ 623169 w 3716654"/>
                <a:gd name="connsiteY1249" fmla="*/ 3222371 h 4957708"/>
                <a:gd name="connsiteX1250" fmla="*/ 620380 w 3716654"/>
                <a:gd name="connsiteY1250" fmla="*/ 3192612 h 4957708"/>
                <a:gd name="connsiteX1251" fmla="*/ 641769 w 3716654"/>
                <a:gd name="connsiteY1251" fmla="*/ 3186102 h 4957708"/>
                <a:gd name="connsiteX1252" fmla="*/ 671528 w 3716654"/>
                <a:gd name="connsiteY1252" fmla="*/ 3175872 h 4957708"/>
                <a:gd name="connsiteX1253" fmla="*/ 730117 w 3716654"/>
                <a:gd name="connsiteY1253" fmla="*/ 3152623 h 4957708"/>
                <a:gd name="connsiteX1254" fmla="*/ 840784 w 3716654"/>
                <a:gd name="connsiteY1254" fmla="*/ 3102404 h 4957708"/>
                <a:gd name="connsiteX1255" fmla="*/ 989581 w 3716654"/>
                <a:gd name="connsiteY1255" fmla="*/ 3028936 h 4957708"/>
                <a:gd name="connsiteX1256" fmla="*/ 999810 w 3716654"/>
                <a:gd name="connsiteY1256" fmla="*/ 3024286 h 4957708"/>
                <a:gd name="connsiteX1257" fmla="*/ 1058399 w 3716654"/>
                <a:gd name="connsiteY1257" fmla="*/ 2995457 h 4957708"/>
                <a:gd name="connsiteX1258" fmla="*/ 1072349 w 3716654"/>
                <a:gd name="connsiteY1258" fmla="*/ 2988017 h 4957708"/>
                <a:gd name="connsiteX1259" fmla="*/ 1173716 w 3716654"/>
                <a:gd name="connsiteY1259" fmla="*/ 2938728 h 4957708"/>
                <a:gd name="connsiteX1260" fmla="*/ 1218355 w 3716654"/>
                <a:gd name="connsiteY1260" fmla="*/ 2923848 h 4957708"/>
                <a:gd name="connsiteX1261" fmla="*/ 1514088 w 3716654"/>
                <a:gd name="connsiteY1261" fmla="*/ 2776912 h 4957708"/>
                <a:gd name="connsiteX1262" fmla="*/ 1537337 w 3716654"/>
                <a:gd name="connsiteY1262" fmla="*/ 2762032 h 4957708"/>
                <a:gd name="connsiteX1263" fmla="*/ 1562446 w 3716654"/>
                <a:gd name="connsiteY1263" fmla="*/ 2779702 h 4957708"/>
                <a:gd name="connsiteX1264" fmla="*/ 1595925 w 3716654"/>
                <a:gd name="connsiteY1264" fmla="*/ 2793651 h 4957708"/>
                <a:gd name="connsiteX1265" fmla="*/ 1667534 w 3716654"/>
                <a:gd name="connsiteY1265" fmla="*/ 2800161 h 4957708"/>
                <a:gd name="connsiteX1266" fmla="*/ 1736352 w 3716654"/>
                <a:gd name="connsiteY1266" fmla="*/ 2780632 h 4957708"/>
                <a:gd name="connsiteX1267" fmla="*/ 1795870 w 3716654"/>
                <a:gd name="connsiteY1267" fmla="*/ 2740643 h 4957708"/>
                <a:gd name="connsiteX1268" fmla="*/ 1848880 w 3716654"/>
                <a:gd name="connsiteY1268" fmla="*/ 2652295 h 4957708"/>
                <a:gd name="connsiteX1269" fmla="*/ 1850739 w 3716654"/>
                <a:gd name="connsiteY1269" fmla="*/ 2598356 h 4957708"/>
                <a:gd name="connsiteX1270" fmla="*/ 1844230 w 3716654"/>
                <a:gd name="connsiteY1270" fmla="*/ 2571387 h 4957708"/>
                <a:gd name="connsiteX1271" fmla="*/ 1834930 w 3716654"/>
                <a:gd name="connsiteY1271" fmla="*/ 2550928 h 4957708"/>
                <a:gd name="connsiteX1272" fmla="*/ 2042314 w 3716654"/>
                <a:gd name="connsiteY1272" fmla="*/ 2371442 h 4957708"/>
                <a:gd name="connsiteX1273" fmla="*/ 2099043 w 3716654"/>
                <a:gd name="connsiteY1273" fmla="*/ 2310993 h 4957708"/>
                <a:gd name="connsiteX1274" fmla="*/ 2151122 w 3716654"/>
                <a:gd name="connsiteY1274" fmla="*/ 2243105 h 4957708"/>
                <a:gd name="connsiteX1275" fmla="*/ 2170652 w 3716654"/>
                <a:gd name="connsiteY1275" fmla="*/ 2208696 h 4957708"/>
                <a:gd name="connsiteX1276" fmla="*/ 2219010 w 3716654"/>
                <a:gd name="connsiteY1276" fmla="*/ 2166847 h 4957708"/>
                <a:gd name="connsiteX1277" fmla="*/ 2249700 w 3716654"/>
                <a:gd name="connsiteY1277" fmla="*/ 2134298 h 4957708"/>
                <a:gd name="connsiteX1278" fmla="*/ 2279459 w 3716654"/>
                <a:gd name="connsiteY1278" fmla="*/ 2099889 h 4957708"/>
                <a:gd name="connsiteX1279" fmla="*/ 2316658 w 3716654"/>
                <a:gd name="connsiteY1279" fmla="*/ 2054320 h 4957708"/>
                <a:gd name="connsiteX1280" fmla="*/ 2318518 w 3716654"/>
                <a:gd name="connsiteY1280" fmla="*/ 2052460 h 4957708"/>
                <a:gd name="connsiteX1281" fmla="*/ 2336187 w 3716654"/>
                <a:gd name="connsiteY1281" fmla="*/ 2030140 h 4957708"/>
                <a:gd name="connsiteX1282" fmla="*/ 2385476 w 3716654"/>
                <a:gd name="connsiteY1282" fmla="*/ 1973412 h 4957708"/>
                <a:gd name="connsiteX1283" fmla="*/ 2396635 w 3716654"/>
                <a:gd name="connsiteY1283" fmla="*/ 1960392 h 4957708"/>
                <a:gd name="connsiteX1284" fmla="*/ 2410585 w 3716654"/>
                <a:gd name="connsiteY1284" fmla="*/ 1944582 h 4957708"/>
                <a:gd name="connsiteX1285" fmla="*/ 2411516 w 3716654"/>
                <a:gd name="connsiteY1285" fmla="*/ 1943652 h 4957708"/>
                <a:gd name="connsiteX1286" fmla="*/ 2501723 w 3716654"/>
                <a:gd name="connsiteY1286" fmla="*/ 1838565 h 4957708"/>
                <a:gd name="connsiteX1287" fmla="*/ 2552872 w 3716654"/>
                <a:gd name="connsiteY1287" fmla="*/ 1773467 h 4957708"/>
                <a:gd name="connsiteX1288" fmla="*/ 2576122 w 3716654"/>
                <a:gd name="connsiteY1288" fmla="*/ 1740917 h 4957708"/>
                <a:gd name="connsiteX1289" fmla="*/ 2587281 w 3716654"/>
                <a:gd name="connsiteY1289" fmla="*/ 1723248 h 4957708"/>
                <a:gd name="connsiteX1290" fmla="*/ 2592862 w 3716654"/>
                <a:gd name="connsiteY1290" fmla="*/ 1713018 h 4957708"/>
                <a:gd name="connsiteX1291" fmla="*/ 2630990 w 3716654"/>
                <a:gd name="connsiteY1291" fmla="*/ 1728828 h 4957708"/>
                <a:gd name="connsiteX1292" fmla="*/ 2631920 w 3716654"/>
                <a:gd name="connsiteY1292" fmla="*/ 1728828 h 4957708"/>
                <a:gd name="connsiteX1293" fmla="*/ 2632850 w 3716654"/>
                <a:gd name="connsiteY1293" fmla="*/ 1729758 h 4957708"/>
                <a:gd name="connsiteX1294" fmla="*/ 2633780 w 3716654"/>
                <a:gd name="connsiteY1294" fmla="*/ 1729758 h 4957708"/>
                <a:gd name="connsiteX1295" fmla="*/ 2742588 w 3716654"/>
                <a:gd name="connsiteY1295" fmla="*/ 1785556 h 4957708"/>
                <a:gd name="connsiteX1296" fmla="*/ 2798386 w 3716654"/>
                <a:gd name="connsiteY1296" fmla="*/ 1818105 h 4957708"/>
                <a:gd name="connsiteX1297" fmla="*/ 2807686 w 3716654"/>
                <a:gd name="connsiteY1297" fmla="*/ 1823685 h 4957708"/>
                <a:gd name="connsiteX1298" fmla="*/ 2808616 w 3716654"/>
                <a:gd name="connsiteY1298" fmla="*/ 1824615 h 4957708"/>
                <a:gd name="connsiteX1299" fmla="*/ 2853255 w 3716654"/>
                <a:gd name="connsiteY1299" fmla="*/ 1850655 h 4957708"/>
                <a:gd name="connsiteX1300" fmla="*/ 2858835 w 3716654"/>
                <a:gd name="connsiteY1300" fmla="*/ 1852515 h 4957708"/>
                <a:gd name="connsiteX1301" fmla="*/ 2845815 w 3716654"/>
                <a:gd name="connsiteY1301" fmla="*/ 2039440 h 4957708"/>
                <a:gd name="connsiteX1302" fmla="*/ 2704459 w 3716654"/>
                <a:gd name="connsiteY1302" fmla="*/ 2483969 h 4957708"/>
                <a:gd name="connsiteX1303" fmla="*/ 2658890 w 3716654"/>
                <a:gd name="connsiteY1303" fmla="*/ 2580687 h 4957708"/>
                <a:gd name="connsiteX1304" fmla="*/ 2632850 w 3716654"/>
                <a:gd name="connsiteY1304" fmla="*/ 2631836 h 4957708"/>
                <a:gd name="connsiteX1305" fmla="*/ 2617970 w 3716654"/>
                <a:gd name="connsiteY1305" fmla="*/ 2658805 h 4957708"/>
                <a:gd name="connsiteX1306" fmla="*/ 2610530 w 3716654"/>
                <a:gd name="connsiteY1306" fmla="*/ 2671825 h 4957708"/>
                <a:gd name="connsiteX1307" fmla="*/ 2607741 w 3716654"/>
                <a:gd name="connsiteY1307" fmla="*/ 2676475 h 4957708"/>
                <a:gd name="connsiteX1308" fmla="*/ 2606811 w 3716654"/>
                <a:gd name="connsiteY1308" fmla="*/ 2677404 h 4957708"/>
                <a:gd name="connsiteX1309" fmla="*/ 2601230 w 3716654"/>
                <a:gd name="connsiteY1309" fmla="*/ 2687634 h 4957708"/>
                <a:gd name="connsiteX1310" fmla="*/ 2606811 w 3716654"/>
                <a:gd name="connsiteY1310" fmla="*/ 2709024 h 4957708"/>
                <a:gd name="connsiteX1311" fmla="*/ 2614250 w 3716654"/>
                <a:gd name="connsiteY1311" fmla="*/ 2710884 h 4957708"/>
                <a:gd name="connsiteX1312" fmla="*/ 2627270 w 3716654"/>
                <a:gd name="connsiteY1312" fmla="*/ 2703444 h 4957708"/>
                <a:gd name="connsiteX1313" fmla="*/ 2630990 w 3716654"/>
                <a:gd name="connsiteY1313" fmla="*/ 2696934 h 4957708"/>
                <a:gd name="connsiteX1314" fmla="*/ 2631920 w 3716654"/>
                <a:gd name="connsiteY1314" fmla="*/ 2696004 h 4957708"/>
                <a:gd name="connsiteX1315" fmla="*/ 2635640 w 3716654"/>
                <a:gd name="connsiteY1315" fmla="*/ 2691354 h 4957708"/>
                <a:gd name="connsiteX1316" fmla="*/ 2643079 w 3716654"/>
                <a:gd name="connsiteY1316" fmla="*/ 2678334 h 4957708"/>
                <a:gd name="connsiteX1317" fmla="*/ 2658890 w 3716654"/>
                <a:gd name="connsiteY1317" fmla="*/ 2649505 h 4957708"/>
                <a:gd name="connsiteX1318" fmla="*/ 2858835 w 3716654"/>
                <a:gd name="connsiteY1318" fmla="*/ 2834571 h 4957708"/>
                <a:gd name="connsiteX1319" fmla="*/ 3005771 w 3716654"/>
                <a:gd name="connsiteY1319" fmla="*/ 2983367 h 4957708"/>
                <a:gd name="connsiteX1320" fmla="*/ 3007631 w 3716654"/>
                <a:gd name="connsiteY1320" fmla="*/ 2985227 h 4957708"/>
                <a:gd name="connsiteX1321" fmla="*/ 3022511 w 3716654"/>
                <a:gd name="connsiteY1321" fmla="*/ 3001037 h 4957708"/>
                <a:gd name="connsiteX1322" fmla="*/ 3059710 w 3716654"/>
                <a:gd name="connsiteY1322" fmla="*/ 3039166 h 4957708"/>
                <a:gd name="connsiteX1323" fmla="*/ 3069009 w 3716654"/>
                <a:gd name="connsiteY1323" fmla="*/ 3049395 h 4957708"/>
                <a:gd name="connsiteX1324" fmla="*/ 3069939 w 3716654"/>
                <a:gd name="connsiteY1324" fmla="*/ 3050325 h 4957708"/>
                <a:gd name="connsiteX1325" fmla="*/ 3102488 w 3716654"/>
                <a:gd name="connsiteY1325" fmla="*/ 3082874 h 4957708"/>
                <a:gd name="connsiteX1326" fmla="*/ 3051340 w 3716654"/>
                <a:gd name="connsiteY1326" fmla="*/ 3154483 h 4957708"/>
                <a:gd name="connsiteX1327" fmla="*/ 2904404 w 3716654"/>
                <a:gd name="connsiteY1327" fmla="*/ 3308859 h 4957708"/>
                <a:gd name="connsiteX1328" fmla="*/ 2880224 w 3716654"/>
                <a:gd name="connsiteY1328" fmla="*/ 3332109 h 4957708"/>
                <a:gd name="connsiteX1329" fmla="*/ 2852324 w 3716654"/>
                <a:gd name="connsiteY1329" fmla="*/ 3359078 h 4957708"/>
                <a:gd name="connsiteX1330" fmla="*/ 2847674 w 3716654"/>
                <a:gd name="connsiteY1330" fmla="*/ 3363728 h 4957708"/>
                <a:gd name="connsiteX1331" fmla="*/ 2834656 w 3716654"/>
                <a:gd name="connsiteY1331" fmla="*/ 3376747 h 4957708"/>
                <a:gd name="connsiteX1332" fmla="*/ 2788157 w 3716654"/>
                <a:gd name="connsiteY1332" fmla="*/ 3420456 h 4957708"/>
                <a:gd name="connsiteX1333" fmla="*/ 2693298 w 3716654"/>
                <a:gd name="connsiteY1333" fmla="*/ 3502294 h 4957708"/>
                <a:gd name="connsiteX1334" fmla="*/ 2626341 w 3716654"/>
                <a:gd name="connsiteY1334" fmla="*/ 3554373 h 4957708"/>
                <a:gd name="connsiteX1335" fmla="*/ 2417096 w 3716654"/>
                <a:gd name="connsiteY1335" fmla="*/ 3690150 h 4957708"/>
                <a:gd name="connsiteX1336" fmla="*/ 2355717 w 3716654"/>
                <a:gd name="connsiteY1336" fmla="*/ 3723629 h 4957708"/>
                <a:gd name="connsiteX1337" fmla="*/ 2309219 w 3716654"/>
                <a:gd name="connsiteY1337" fmla="*/ 3748738 h 4957708"/>
                <a:gd name="connsiteX1338" fmla="*/ 2245050 w 3716654"/>
                <a:gd name="connsiteY1338" fmla="*/ 3785007 h 4957708"/>
                <a:gd name="connsiteX1339" fmla="*/ 2228310 w 3716654"/>
                <a:gd name="connsiteY1339" fmla="*/ 3794307 h 4957708"/>
                <a:gd name="connsiteX1340" fmla="*/ 2201340 w 3716654"/>
                <a:gd name="connsiteY1340" fmla="*/ 3810117 h 4957708"/>
                <a:gd name="connsiteX1341" fmla="*/ 1877709 w 3716654"/>
                <a:gd name="connsiteY1341" fmla="*/ 3970073 h 4957708"/>
                <a:gd name="connsiteX1342" fmla="*/ 1668464 w 3716654"/>
                <a:gd name="connsiteY1342" fmla="*/ 4024942 h 4957708"/>
                <a:gd name="connsiteX1343" fmla="*/ 2667260 w 3716654"/>
                <a:gd name="connsiteY1343" fmla="*/ 4461101 h 4957708"/>
                <a:gd name="connsiteX1344" fmla="*/ 2668189 w 3716654"/>
                <a:gd name="connsiteY1344" fmla="*/ 4464821 h 4957708"/>
                <a:gd name="connsiteX1345" fmla="*/ 2670049 w 3716654"/>
                <a:gd name="connsiteY1345" fmla="*/ 4469471 h 4957708"/>
                <a:gd name="connsiteX1346" fmla="*/ 2669119 w 3716654"/>
                <a:gd name="connsiteY1346" fmla="*/ 4470400 h 4957708"/>
                <a:gd name="connsiteX1347" fmla="*/ 2638430 w 3716654"/>
                <a:gd name="connsiteY1347" fmla="*/ 4490860 h 4957708"/>
                <a:gd name="connsiteX1348" fmla="*/ 2636570 w 3716654"/>
                <a:gd name="connsiteY1348" fmla="*/ 4491790 h 4957708"/>
                <a:gd name="connsiteX1349" fmla="*/ 2627270 w 3716654"/>
                <a:gd name="connsiteY1349" fmla="*/ 4498300 h 4957708"/>
                <a:gd name="connsiteX1350" fmla="*/ 2581701 w 3716654"/>
                <a:gd name="connsiteY1350" fmla="*/ 4528989 h 4957708"/>
                <a:gd name="connsiteX1351" fmla="*/ 2580771 w 3716654"/>
                <a:gd name="connsiteY1351" fmla="*/ 4529919 h 4957708"/>
                <a:gd name="connsiteX1352" fmla="*/ 2579842 w 3716654"/>
                <a:gd name="connsiteY1352" fmla="*/ 4530849 h 4957708"/>
                <a:gd name="connsiteX1353" fmla="*/ 2476614 w 3716654"/>
                <a:gd name="connsiteY1353" fmla="*/ 4590368 h 4957708"/>
                <a:gd name="connsiteX1354" fmla="*/ 2366877 w 3716654"/>
                <a:gd name="connsiteY1354" fmla="*/ 4636867 h 4957708"/>
                <a:gd name="connsiteX1355" fmla="*/ 2297128 w 3716654"/>
                <a:gd name="connsiteY1355" fmla="*/ 4652676 h 4957708"/>
                <a:gd name="connsiteX1356" fmla="*/ 2291549 w 3716654"/>
                <a:gd name="connsiteY1356" fmla="*/ 4656396 h 4957708"/>
                <a:gd name="connsiteX1357" fmla="*/ 2289688 w 3716654"/>
                <a:gd name="connsiteY1357" fmla="*/ 4663836 h 4957708"/>
                <a:gd name="connsiteX1358" fmla="*/ 2298988 w 3716654"/>
                <a:gd name="connsiteY1358" fmla="*/ 4671276 h 4957708"/>
                <a:gd name="connsiteX1359" fmla="*/ 2300849 w 3716654"/>
                <a:gd name="connsiteY1359" fmla="*/ 4671276 h 4957708"/>
                <a:gd name="connsiteX1360" fmla="*/ 2385476 w 3716654"/>
                <a:gd name="connsiteY1360" fmla="*/ 4650816 h 4957708"/>
                <a:gd name="connsiteX1361" fmla="*/ 2473824 w 3716654"/>
                <a:gd name="connsiteY1361" fmla="*/ 4615477 h 4957708"/>
                <a:gd name="connsiteX1362" fmla="*/ 2561242 w 3716654"/>
                <a:gd name="connsiteY1362" fmla="*/ 4570838 h 4957708"/>
                <a:gd name="connsiteX1363" fmla="*/ 2643079 w 3716654"/>
                <a:gd name="connsiteY1363" fmla="*/ 4520619 h 4957708"/>
                <a:gd name="connsiteX1364" fmla="*/ 2664469 w 3716654"/>
                <a:gd name="connsiteY1364" fmla="*/ 4505740 h 4957708"/>
                <a:gd name="connsiteX1365" fmla="*/ 2675629 w 3716654"/>
                <a:gd name="connsiteY1365" fmla="*/ 4497370 h 4957708"/>
                <a:gd name="connsiteX1366" fmla="*/ 2677489 w 3716654"/>
                <a:gd name="connsiteY1366" fmla="*/ 4495510 h 4957708"/>
                <a:gd name="connsiteX1367" fmla="*/ 2678419 w 3716654"/>
                <a:gd name="connsiteY1367" fmla="*/ 4494580 h 4957708"/>
                <a:gd name="connsiteX1368" fmla="*/ 2683999 w 3716654"/>
                <a:gd name="connsiteY1368" fmla="*/ 4510390 h 4957708"/>
                <a:gd name="connsiteX1369" fmla="*/ 2683999 w 3716654"/>
                <a:gd name="connsiteY1369" fmla="*/ 4511320 h 4957708"/>
                <a:gd name="connsiteX1370" fmla="*/ 2693298 w 3716654"/>
                <a:gd name="connsiteY1370" fmla="*/ 4538289 h 4957708"/>
                <a:gd name="connsiteX1371" fmla="*/ 2677489 w 3716654"/>
                <a:gd name="connsiteY1371" fmla="*/ 4549448 h 4957708"/>
                <a:gd name="connsiteX1372" fmla="*/ 2669119 w 3716654"/>
                <a:gd name="connsiteY1372" fmla="*/ 4555029 h 4957708"/>
                <a:gd name="connsiteX1373" fmla="*/ 2644940 w 3716654"/>
                <a:gd name="connsiteY1373" fmla="*/ 4571768 h 4957708"/>
                <a:gd name="connsiteX1374" fmla="*/ 2637500 w 3716654"/>
                <a:gd name="connsiteY1374" fmla="*/ 4576418 h 4957708"/>
                <a:gd name="connsiteX1375" fmla="*/ 2568681 w 3716654"/>
                <a:gd name="connsiteY1375" fmla="*/ 4621987 h 4957708"/>
                <a:gd name="connsiteX1376" fmla="*/ 2570542 w 3716654"/>
                <a:gd name="connsiteY1376" fmla="*/ 4621057 h 4957708"/>
                <a:gd name="connsiteX1377" fmla="*/ 2426395 w 3716654"/>
                <a:gd name="connsiteY1377" fmla="*/ 4705685 h 4957708"/>
                <a:gd name="connsiteX1378" fmla="*/ 2272019 w 3716654"/>
                <a:gd name="connsiteY1378" fmla="*/ 4771713 h 4957708"/>
                <a:gd name="connsiteX1379" fmla="*/ 2144612 w 3716654"/>
                <a:gd name="connsiteY1379" fmla="*/ 4796823 h 4957708"/>
                <a:gd name="connsiteX1380" fmla="*/ 2132523 w 3716654"/>
                <a:gd name="connsiteY1380" fmla="*/ 4796823 h 4957708"/>
                <a:gd name="connsiteX1381" fmla="*/ 2076724 w 3716654"/>
                <a:gd name="connsiteY1381" fmla="*/ 4791243 h 4957708"/>
                <a:gd name="connsiteX1382" fmla="*/ 2059984 w 3716654"/>
                <a:gd name="connsiteY1382" fmla="*/ 4786593 h 4957708"/>
                <a:gd name="connsiteX1383" fmla="*/ 2059054 w 3716654"/>
                <a:gd name="connsiteY1383" fmla="*/ 4784733 h 4957708"/>
                <a:gd name="connsiteX1384" fmla="*/ 2055334 w 3716654"/>
                <a:gd name="connsiteY1384" fmla="*/ 4776363 h 4957708"/>
                <a:gd name="connsiteX1385" fmla="*/ 2054405 w 3716654"/>
                <a:gd name="connsiteY1385" fmla="*/ 4774503 h 4957708"/>
                <a:gd name="connsiteX1386" fmla="*/ 2053475 w 3716654"/>
                <a:gd name="connsiteY1386" fmla="*/ 4772643 h 4957708"/>
                <a:gd name="connsiteX1387" fmla="*/ 2047894 w 3716654"/>
                <a:gd name="connsiteY1387" fmla="*/ 4760553 h 4957708"/>
                <a:gd name="connsiteX1388" fmla="*/ 2034875 w 3716654"/>
                <a:gd name="connsiteY1388" fmla="*/ 4733584 h 4957708"/>
                <a:gd name="connsiteX1389" fmla="*/ 2021855 w 3716654"/>
                <a:gd name="connsiteY1389" fmla="*/ 4705685 h 4957708"/>
                <a:gd name="connsiteX1390" fmla="*/ 2009765 w 3716654"/>
                <a:gd name="connsiteY1390" fmla="*/ 4680576 h 4957708"/>
                <a:gd name="connsiteX1391" fmla="*/ 2099974 w 3716654"/>
                <a:gd name="connsiteY1391" fmla="*/ 4654536 h 4957708"/>
                <a:gd name="connsiteX1392" fmla="*/ 2216221 w 3716654"/>
                <a:gd name="connsiteY1392" fmla="*/ 4621057 h 4957708"/>
                <a:gd name="connsiteX1393" fmla="*/ 2432905 w 3716654"/>
                <a:gd name="connsiteY1393" fmla="*/ 4536429 h 4957708"/>
                <a:gd name="connsiteX1394" fmla="*/ 2513814 w 3716654"/>
                <a:gd name="connsiteY1394" fmla="*/ 4492720 h 4957708"/>
                <a:gd name="connsiteX1395" fmla="*/ 2540782 w 3716654"/>
                <a:gd name="connsiteY1395" fmla="*/ 4477841 h 4957708"/>
                <a:gd name="connsiteX1396" fmla="*/ 2594721 w 3716654"/>
                <a:gd name="connsiteY1396" fmla="*/ 4448081 h 4957708"/>
                <a:gd name="connsiteX1397" fmla="*/ 2607741 w 3716654"/>
                <a:gd name="connsiteY1397" fmla="*/ 4440642 h 4957708"/>
                <a:gd name="connsiteX1398" fmla="*/ 2620761 w 3716654"/>
                <a:gd name="connsiteY1398" fmla="*/ 4434132 h 4957708"/>
                <a:gd name="connsiteX1399" fmla="*/ 2625411 w 3716654"/>
                <a:gd name="connsiteY1399" fmla="*/ 4431342 h 4957708"/>
                <a:gd name="connsiteX1400" fmla="*/ 2648660 w 3716654"/>
                <a:gd name="connsiteY1400" fmla="*/ 4418322 h 4957708"/>
                <a:gd name="connsiteX1401" fmla="*/ 2667260 w 3716654"/>
                <a:gd name="connsiteY1401" fmla="*/ 4461101 h 4957708"/>
                <a:gd name="connsiteX1402" fmla="*/ 2932303 w 3716654"/>
                <a:gd name="connsiteY1402" fmla="*/ 4074230 h 4957708"/>
                <a:gd name="connsiteX1403" fmla="*/ 2912773 w 3716654"/>
                <a:gd name="connsiteY1403" fmla="*/ 4057491 h 4957708"/>
                <a:gd name="connsiteX1404" fmla="*/ 2883014 w 3716654"/>
                <a:gd name="connsiteY1404" fmla="*/ 4031451 h 4957708"/>
                <a:gd name="connsiteX1405" fmla="*/ 2846745 w 3716654"/>
                <a:gd name="connsiteY1405" fmla="*/ 3997972 h 4957708"/>
                <a:gd name="connsiteX1406" fmla="*/ 2845815 w 3716654"/>
                <a:gd name="connsiteY1406" fmla="*/ 3997042 h 4957708"/>
                <a:gd name="connsiteX1407" fmla="*/ 2832795 w 3716654"/>
                <a:gd name="connsiteY1407" fmla="*/ 3984952 h 4957708"/>
                <a:gd name="connsiteX1408" fmla="*/ 2766767 w 3716654"/>
                <a:gd name="connsiteY1408" fmla="*/ 3925434 h 4957708"/>
                <a:gd name="connsiteX1409" fmla="*/ 2697948 w 3716654"/>
                <a:gd name="connsiteY1409" fmla="*/ 3874285 h 4957708"/>
                <a:gd name="connsiteX1410" fmla="*/ 2629130 w 3716654"/>
                <a:gd name="connsiteY1410" fmla="*/ 3846386 h 4957708"/>
                <a:gd name="connsiteX1411" fmla="*/ 2616111 w 3716654"/>
                <a:gd name="connsiteY1411" fmla="*/ 3845456 h 4957708"/>
                <a:gd name="connsiteX1412" fmla="*/ 2581701 w 3716654"/>
                <a:gd name="connsiteY1412" fmla="*/ 3852896 h 4957708"/>
                <a:gd name="connsiteX1413" fmla="*/ 2552872 w 3716654"/>
                <a:gd name="connsiteY1413" fmla="*/ 3878005 h 4957708"/>
                <a:gd name="connsiteX1414" fmla="*/ 2537063 w 3716654"/>
                <a:gd name="connsiteY1414" fmla="*/ 3917994 h 4957708"/>
                <a:gd name="connsiteX1415" fmla="*/ 2532413 w 3716654"/>
                <a:gd name="connsiteY1415" fmla="*/ 3963563 h 4957708"/>
                <a:gd name="connsiteX1416" fmla="*/ 2546363 w 3716654"/>
                <a:gd name="connsiteY1416" fmla="*/ 4081670 h 4957708"/>
                <a:gd name="connsiteX1417" fmla="*/ 2580771 w 3716654"/>
                <a:gd name="connsiteY1417" fmla="*/ 4214657 h 4957708"/>
                <a:gd name="connsiteX1418" fmla="*/ 2641220 w 3716654"/>
                <a:gd name="connsiteY1418" fmla="*/ 4396002 h 4957708"/>
                <a:gd name="connsiteX1419" fmla="*/ 2588212 w 3716654"/>
                <a:gd name="connsiteY1419" fmla="*/ 4419252 h 4957708"/>
                <a:gd name="connsiteX1420" fmla="*/ 2533343 w 3716654"/>
                <a:gd name="connsiteY1420" fmla="*/ 4448081 h 4957708"/>
                <a:gd name="connsiteX1421" fmla="*/ 2497073 w 3716654"/>
                <a:gd name="connsiteY1421" fmla="*/ 4468541 h 4957708"/>
                <a:gd name="connsiteX1422" fmla="*/ 2427325 w 3716654"/>
                <a:gd name="connsiteY1422" fmla="*/ 4506670 h 4957708"/>
                <a:gd name="connsiteX1423" fmla="*/ 2215290 w 3716654"/>
                <a:gd name="connsiteY1423" fmla="*/ 4593157 h 4957708"/>
                <a:gd name="connsiteX1424" fmla="*/ 2217151 w 3716654"/>
                <a:gd name="connsiteY1424" fmla="*/ 4593157 h 4957708"/>
                <a:gd name="connsiteX1425" fmla="*/ 2086954 w 3716654"/>
                <a:gd name="connsiteY1425" fmla="*/ 4632217 h 4957708"/>
                <a:gd name="connsiteX1426" fmla="*/ 2000465 w 3716654"/>
                <a:gd name="connsiteY1426" fmla="*/ 4658256 h 4957708"/>
                <a:gd name="connsiteX1427" fmla="*/ 1959546 w 3716654"/>
                <a:gd name="connsiteY1427" fmla="*/ 4571768 h 4957708"/>
                <a:gd name="connsiteX1428" fmla="*/ 1864689 w 3716654"/>
                <a:gd name="connsiteY1428" fmla="*/ 4342064 h 4957708"/>
                <a:gd name="connsiteX1429" fmla="*/ 1833070 w 3716654"/>
                <a:gd name="connsiteY1429" fmla="*/ 4250926 h 4957708"/>
                <a:gd name="connsiteX1430" fmla="*/ 1778201 w 3716654"/>
                <a:gd name="connsiteY1430" fmla="*/ 4032381 h 4957708"/>
                <a:gd name="connsiteX1431" fmla="*/ 1900958 w 3716654"/>
                <a:gd name="connsiteY1431" fmla="*/ 3990532 h 4957708"/>
                <a:gd name="connsiteX1432" fmla="*/ 2132523 w 3716654"/>
                <a:gd name="connsiteY1432" fmla="*/ 3879865 h 4957708"/>
                <a:gd name="connsiteX1433" fmla="*/ 2254350 w 3716654"/>
                <a:gd name="connsiteY1433" fmla="*/ 3812907 h 4957708"/>
                <a:gd name="connsiteX1434" fmla="*/ 2351068 w 3716654"/>
                <a:gd name="connsiteY1434" fmla="*/ 3758968 h 4957708"/>
                <a:gd name="connsiteX1435" fmla="*/ 2376176 w 3716654"/>
                <a:gd name="connsiteY1435" fmla="*/ 3745018 h 4957708"/>
                <a:gd name="connsiteX1436" fmla="*/ 2379897 w 3716654"/>
                <a:gd name="connsiteY1436" fmla="*/ 3743158 h 4957708"/>
                <a:gd name="connsiteX1437" fmla="*/ 2405006 w 3716654"/>
                <a:gd name="connsiteY1437" fmla="*/ 3729209 h 4957708"/>
                <a:gd name="connsiteX1438" fmla="*/ 2460804 w 3716654"/>
                <a:gd name="connsiteY1438" fmla="*/ 3697589 h 4957708"/>
                <a:gd name="connsiteX1439" fmla="*/ 2566822 w 3716654"/>
                <a:gd name="connsiteY1439" fmla="*/ 3630631 h 4957708"/>
                <a:gd name="connsiteX1440" fmla="*/ 2765837 w 3716654"/>
                <a:gd name="connsiteY1440" fmla="*/ 3477185 h 4957708"/>
                <a:gd name="connsiteX1441" fmla="*/ 2857905 w 3716654"/>
                <a:gd name="connsiteY1441" fmla="*/ 3390697 h 4957708"/>
                <a:gd name="connsiteX1442" fmla="*/ 2892314 w 3716654"/>
                <a:gd name="connsiteY1442" fmla="*/ 3356288 h 4957708"/>
                <a:gd name="connsiteX1443" fmla="*/ 2898823 w 3716654"/>
                <a:gd name="connsiteY1443" fmla="*/ 3349778 h 4957708"/>
                <a:gd name="connsiteX1444" fmla="*/ 2946253 w 3716654"/>
                <a:gd name="connsiteY1444" fmla="*/ 3302349 h 4957708"/>
                <a:gd name="connsiteX1445" fmla="*/ 3041110 w 3716654"/>
                <a:gd name="connsiteY1445" fmla="*/ 3200982 h 4957708"/>
                <a:gd name="connsiteX1446" fmla="*/ 3053200 w 3716654"/>
                <a:gd name="connsiteY1446" fmla="*/ 3187032 h 4957708"/>
                <a:gd name="connsiteX1447" fmla="*/ 3230826 w 3716654"/>
                <a:gd name="connsiteY1447" fmla="*/ 3327459 h 4957708"/>
                <a:gd name="connsiteX1448" fmla="*/ 3229896 w 3716654"/>
                <a:gd name="connsiteY1448" fmla="*/ 3326529 h 4957708"/>
                <a:gd name="connsiteX1449" fmla="*/ 3425191 w 3716654"/>
                <a:gd name="connsiteY1449" fmla="*/ 3519964 h 4957708"/>
                <a:gd name="connsiteX1450" fmla="*/ 3517258 w 3716654"/>
                <a:gd name="connsiteY1450" fmla="*/ 3622261 h 4957708"/>
                <a:gd name="connsiteX1451" fmla="*/ 3518189 w 3716654"/>
                <a:gd name="connsiteY1451" fmla="*/ 3623191 h 4957708"/>
                <a:gd name="connsiteX1452" fmla="*/ 3523768 w 3716654"/>
                <a:gd name="connsiteY1452" fmla="*/ 3629701 h 4957708"/>
                <a:gd name="connsiteX1453" fmla="*/ 3499589 w 3716654"/>
                <a:gd name="connsiteY1453" fmla="*/ 3660390 h 4957708"/>
                <a:gd name="connsiteX1454" fmla="*/ 3494008 w 3716654"/>
                <a:gd name="connsiteY1454" fmla="*/ 3667830 h 4957708"/>
                <a:gd name="connsiteX1455" fmla="*/ 3462390 w 3716654"/>
                <a:gd name="connsiteY1455" fmla="*/ 3710609 h 4957708"/>
                <a:gd name="connsiteX1456" fmla="*/ 3396361 w 3716654"/>
                <a:gd name="connsiteY1456" fmla="*/ 3789657 h 4957708"/>
                <a:gd name="connsiteX1457" fmla="*/ 3398222 w 3716654"/>
                <a:gd name="connsiteY1457" fmla="*/ 3787797 h 4957708"/>
                <a:gd name="connsiteX1458" fmla="*/ 3255935 w 3716654"/>
                <a:gd name="connsiteY1458" fmla="*/ 3926364 h 4957708"/>
                <a:gd name="connsiteX1459" fmla="*/ 3096909 w 3716654"/>
                <a:gd name="connsiteY1459" fmla="*/ 4049121 h 4957708"/>
                <a:gd name="connsiteX1460" fmla="*/ 2988102 w 3716654"/>
                <a:gd name="connsiteY1460" fmla="*/ 4123519 h 4957708"/>
                <a:gd name="connsiteX1461" fmla="*/ 2932303 w 3716654"/>
                <a:gd name="connsiteY1461" fmla="*/ 4074230 h 4957708"/>
                <a:gd name="connsiteX1462" fmla="*/ 3616766 w 3716654"/>
                <a:gd name="connsiteY1462" fmla="*/ 3746878 h 4957708"/>
                <a:gd name="connsiteX1463" fmla="*/ 3615836 w 3716654"/>
                <a:gd name="connsiteY1463" fmla="*/ 3749668 h 4957708"/>
                <a:gd name="connsiteX1464" fmla="*/ 3613976 w 3716654"/>
                <a:gd name="connsiteY1464" fmla="*/ 3754318 h 4957708"/>
                <a:gd name="connsiteX1465" fmla="*/ 3601887 w 3716654"/>
                <a:gd name="connsiteY1465" fmla="*/ 3780357 h 4957708"/>
                <a:gd name="connsiteX1466" fmla="*/ 3544227 w 3716654"/>
                <a:gd name="connsiteY1466" fmla="*/ 3874285 h 4957708"/>
                <a:gd name="connsiteX1467" fmla="*/ 3472620 w 3716654"/>
                <a:gd name="connsiteY1467" fmla="*/ 3965423 h 4957708"/>
                <a:gd name="connsiteX1468" fmla="*/ 3259655 w 3716654"/>
                <a:gd name="connsiteY1468" fmla="*/ 4150488 h 4957708"/>
                <a:gd name="connsiteX1469" fmla="*/ 3258725 w 3716654"/>
                <a:gd name="connsiteY1469" fmla="*/ 4151418 h 4957708"/>
                <a:gd name="connsiteX1470" fmla="*/ 3106208 w 3716654"/>
                <a:gd name="connsiteY1470" fmla="*/ 4227677 h 4957708"/>
                <a:gd name="connsiteX1471" fmla="*/ 3066219 w 3716654"/>
                <a:gd name="connsiteY1471" fmla="*/ 4191407 h 4957708"/>
                <a:gd name="connsiteX1472" fmla="*/ 3165727 w 3716654"/>
                <a:gd name="connsiteY1472" fmla="*/ 4133749 h 4957708"/>
                <a:gd name="connsiteX1473" fmla="*/ 3271745 w 3716654"/>
                <a:gd name="connsiteY1473" fmla="*/ 4062141 h 4957708"/>
                <a:gd name="connsiteX1474" fmla="*/ 3370322 w 3716654"/>
                <a:gd name="connsiteY1474" fmla="*/ 3981232 h 4957708"/>
                <a:gd name="connsiteX1475" fmla="*/ 3456809 w 3716654"/>
                <a:gd name="connsiteY1475" fmla="*/ 3890095 h 4957708"/>
                <a:gd name="connsiteX1476" fmla="*/ 3469829 w 3716654"/>
                <a:gd name="connsiteY1476" fmla="*/ 3871495 h 4957708"/>
                <a:gd name="connsiteX1477" fmla="*/ 3473549 w 3716654"/>
                <a:gd name="connsiteY1477" fmla="*/ 3866845 h 4957708"/>
                <a:gd name="connsiteX1478" fmla="*/ 3472620 w 3716654"/>
                <a:gd name="connsiteY1478" fmla="*/ 3848246 h 4957708"/>
                <a:gd name="connsiteX1479" fmla="*/ 3462390 w 3716654"/>
                <a:gd name="connsiteY1479" fmla="*/ 3842666 h 4957708"/>
                <a:gd name="connsiteX1480" fmla="*/ 3461459 w 3716654"/>
                <a:gd name="connsiteY1480" fmla="*/ 3842666 h 4957708"/>
                <a:gd name="connsiteX1481" fmla="*/ 3451230 w 3716654"/>
                <a:gd name="connsiteY1481" fmla="*/ 3846386 h 4957708"/>
                <a:gd name="connsiteX1482" fmla="*/ 3442860 w 3716654"/>
                <a:gd name="connsiteY1482" fmla="*/ 3855686 h 4957708"/>
                <a:gd name="connsiteX1483" fmla="*/ 3435421 w 3716654"/>
                <a:gd name="connsiteY1483" fmla="*/ 3864055 h 4957708"/>
                <a:gd name="connsiteX1484" fmla="*/ 3428910 w 3716654"/>
                <a:gd name="connsiteY1484" fmla="*/ 3870565 h 4957708"/>
                <a:gd name="connsiteX1485" fmla="*/ 3426121 w 3716654"/>
                <a:gd name="connsiteY1485" fmla="*/ 3874285 h 4957708"/>
                <a:gd name="connsiteX1486" fmla="*/ 3419610 w 3716654"/>
                <a:gd name="connsiteY1486" fmla="*/ 3881725 h 4957708"/>
                <a:gd name="connsiteX1487" fmla="*/ 3384272 w 3716654"/>
                <a:gd name="connsiteY1487" fmla="*/ 3918924 h 4957708"/>
                <a:gd name="connsiteX1488" fmla="*/ 3308944 w 3716654"/>
                <a:gd name="connsiteY1488" fmla="*/ 3990532 h 4957708"/>
                <a:gd name="connsiteX1489" fmla="*/ 3143408 w 3716654"/>
                <a:gd name="connsiteY1489" fmla="*/ 4117939 h 4957708"/>
                <a:gd name="connsiteX1490" fmla="*/ 3050410 w 3716654"/>
                <a:gd name="connsiteY1490" fmla="*/ 4172808 h 4957708"/>
                <a:gd name="connsiteX1491" fmla="*/ 3047619 w 3716654"/>
                <a:gd name="connsiteY1491" fmla="*/ 4174668 h 4957708"/>
                <a:gd name="connsiteX1492" fmla="*/ 3007631 w 3716654"/>
                <a:gd name="connsiteY1492" fmla="*/ 4139329 h 4957708"/>
                <a:gd name="connsiteX1493" fmla="*/ 3005771 w 3716654"/>
                <a:gd name="connsiteY1493" fmla="*/ 4138399 h 4957708"/>
                <a:gd name="connsiteX1494" fmla="*/ 3003911 w 3716654"/>
                <a:gd name="connsiteY1494" fmla="*/ 4136539 h 4957708"/>
                <a:gd name="connsiteX1495" fmla="*/ 3165727 w 3716654"/>
                <a:gd name="connsiteY1495" fmla="*/ 4025871 h 4957708"/>
                <a:gd name="connsiteX1496" fmla="*/ 3322894 w 3716654"/>
                <a:gd name="connsiteY1496" fmla="*/ 3903114 h 4957708"/>
                <a:gd name="connsiteX1497" fmla="*/ 3445650 w 3716654"/>
                <a:gd name="connsiteY1497" fmla="*/ 3782217 h 4957708"/>
                <a:gd name="connsiteX1498" fmla="*/ 3500519 w 3716654"/>
                <a:gd name="connsiteY1498" fmla="*/ 3714329 h 4957708"/>
                <a:gd name="connsiteX1499" fmla="*/ 3524698 w 3716654"/>
                <a:gd name="connsiteY1499" fmla="*/ 3678060 h 4957708"/>
                <a:gd name="connsiteX1500" fmla="*/ 3541438 w 3716654"/>
                <a:gd name="connsiteY1500" fmla="*/ 3648301 h 4957708"/>
                <a:gd name="connsiteX1501" fmla="*/ 3563757 w 3716654"/>
                <a:gd name="connsiteY1501" fmla="*/ 3674340 h 4957708"/>
                <a:gd name="connsiteX1502" fmla="*/ 3573057 w 3716654"/>
                <a:gd name="connsiteY1502" fmla="*/ 3685500 h 4957708"/>
                <a:gd name="connsiteX1503" fmla="*/ 3560038 w 3716654"/>
                <a:gd name="connsiteY1503" fmla="*/ 3706889 h 4957708"/>
                <a:gd name="connsiteX1504" fmla="*/ 3555388 w 3716654"/>
                <a:gd name="connsiteY1504" fmla="*/ 3715259 h 4957708"/>
                <a:gd name="connsiteX1505" fmla="*/ 3542368 w 3716654"/>
                <a:gd name="connsiteY1505" fmla="*/ 3737578 h 4957708"/>
                <a:gd name="connsiteX1506" fmla="*/ 3505169 w 3716654"/>
                <a:gd name="connsiteY1506" fmla="*/ 3790587 h 4957708"/>
                <a:gd name="connsiteX1507" fmla="*/ 3500519 w 3716654"/>
                <a:gd name="connsiteY1507" fmla="*/ 3795237 h 4957708"/>
                <a:gd name="connsiteX1508" fmla="*/ 3496799 w 3716654"/>
                <a:gd name="connsiteY1508" fmla="*/ 3801747 h 4957708"/>
                <a:gd name="connsiteX1509" fmla="*/ 3499589 w 3716654"/>
                <a:gd name="connsiteY1509" fmla="*/ 3809187 h 4957708"/>
                <a:gd name="connsiteX1510" fmla="*/ 3506099 w 3716654"/>
                <a:gd name="connsiteY1510" fmla="*/ 3812907 h 4957708"/>
                <a:gd name="connsiteX1511" fmla="*/ 3507028 w 3716654"/>
                <a:gd name="connsiteY1511" fmla="*/ 3812907 h 4957708"/>
                <a:gd name="connsiteX1512" fmla="*/ 3513539 w 3716654"/>
                <a:gd name="connsiteY1512" fmla="*/ 3810117 h 4957708"/>
                <a:gd name="connsiteX1513" fmla="*/ 3559107 w 3716654"/>
                <a:gd name="connsiteY1513" fmla="*/ 3753388 h 4957708"/>
                <a:gd name="connsiteX1514" fmla="*/ 3578637 w 3716654"/>
                <a:gd name="connsiteY1514" fmla="*/ 3723629 h 4957708"/>
                <a:gd name="connsiteX1515" fmla="*/ 3588867 w 3716654"/>
                <a:gd name="connsiteY1515" fmla="*/ 3705029 h 4957708"/>
                <a:gd name="connsiteX1516" fmla="*/ 3611187 w 3716654"/>
                <a:gd name="connsiteY1516" fmla="*/ 3730139 h 4957708"/>
                <a:gd name="connsiteX1517" fmla="*/ 3615836 w 3716654"/>
                <a:gd name="connsiteY1517" fmla="*/ 3733858 h 4957708"/>
                <a:gd name="connsiteX1518" fmla="*/ 3621416 w 3716654"/>
                <a:gd name="connsiteY1518" fmla="*/ 3737578 h 4957708"/>
                <a:gd name="connsiteX1519" fmla="*/ 3616766 w 3716654"/>
                <a:gd name="connsiteY1519" fmla="*/ 3746878 h 4957708"/>
                <a:gd name="connsiteX1520" fmla="*/ 2859765 w 3716654"/>
                <a:gd name="connsiteY1520" fmla="*/ 1666519 h 4957708"/>
                <a:gd name="connsiteX1521" fmla="*/ 2859765 w 3716654"/>
                <a:gd name="connsiteY1521" fmla="*/ 1666519 h 4957708"/>
                <a:gd name="connsiteX1522" fmla="*/ 2859765 w 3716654"/>
                <a:gd name="connsiteY1522" fmla="*/ 1666519 h 4957708"/>
                <a:gd name="connsiteX1523" fmla="*/ 2859765 w 3716654"/>
                <a:gd name="connsiteY1523" fmla="*/ 1666519 h 4957708"/>
                <a:gd name="connsiteX1524" fmla="*/ 2859765 w 3716654"/>
                <a:gd name="connsiteY1524" fmla="*/ 1666519 h 4957708"/>
                <a:gd name="connsiteX1525" fmla="*/ 2859765 w 3716654"/>
                <a:gd name="connsiteY1525" fmla="*/ 1665589 h 4957708"/>
                <a:gd name="connsiteX1526" fmla="*/ 2859765 w 3716654"/>
                <a:gd name="connsiteY1526" fmla="*/ 1666519 h 4957708"/>
                <a:gd name="connsiteX1527" fmla="*/ 2859765 w 3716654"/>
                <a:gd name="connsiteY1527" fmla="*/ 1666519 h 4957708"/>
                <a:gd name="connsiteX1528" fmla="*/ 2725848 w 3716654"/>
                <a:gd name="connsiteY1528" fmla="*/ 1671169 h 4957708"/>
                <a:gd name="connsiteX1529" fmla="*/ 2746308 w 3716654"/>
                <a:gd name="connsiteY1529" fmla="*/ 1675819 h 4957708"/>
                <a:gd name="connsiteX1530" fmla="*/ 2771417 w 3716654"/>
                <a:gd name="connsiteY1530" fmla="*/ 1688839 h 4957708"/>
                <a:gd name="connsiteX1531" fmla="*/ 2799316 w 3716654"/>
                <a:gd name="connsiteY1531" fmla="*/ 1712088 h 4957708"/>
                <a:gd name="connsiteX1532" fmla="*/ 2823495 w 3716654"/>
                <a:gd name="connsiteY1532" fmla="*/ 1710228 h 4957708"/>
                <a:gd name="connsiteX1533" fmla="*/ 2821636 w 3716654"/>
                <a:gd name="connsiteY1533" fmla="*/ 1686979 h 4957708"/>
                <a:gd name="connsiteX1534" fmla="*/ 2780716 w 3716654"/>
                <a:gd name="connsiteY1534" fmla="*/ 1657219 h 4957708"/>
                <a:gd name="connsiteX1535" fmla="*/ 2731427 w 3716654"/>
                <a:gd name="connsiteY1535" fmla="*/ 1641410 h 4957708"/>
                <a:gd name="connsiteX1536" fmla="*/ 2728638 w 3716654"/>
                <a:gd name="connsiteY1536" fmla="*/ 1641410 h 4957708"/>
                <a:gd name="connsiteX1537" fmla="*/ 2720268 w 3716654"/>
                <a:gd name="connsiteY1537" fmla="*/ 1644200 h 4957708"/>
                <a:gd name="connsiteX1538" fmla="*/ 2713759 w 3716654"/>
                <a:gd name="connsiteY1538" fmla="*/ 1653499 h 4957708"/>
                <a:gd name="connsiteX1539" fmla="*/ 2725848 w 3716654"/>
                <a:gd name="connsiteY1539" fmla="*/ 1671169 h 4957708"/>
                <a:gd name="connsiteX1540" fmla="*/ 550631 w 3716654"/>
                <a:gd name="connsiteY1540" fmla="*/ 3416736 h 4957708"/>
                <a:gd name="connsiteX1541" fmla="*/ 537611 w 3716654"/>
                <a:gd name="connsiteY1541" fmla="*/ 3380467 h 4957708"/>
                <a:gd name="connsiteX1542" fmla="*/ 533892 w 3716654"/>
                <a:gd name="connsiteY1542" fmla="*/ 3317229 h 4957708"/>
                <a:gd name="connsiteX1543" fmla="*/ 534822 w 3716654"/>
                <a:gd name="connsiteY1543" fmla="*/ 3298629 h 4957708"/>
                <a:gd name="connsiteX1544" fmla="*/ 534822 w 3716654"/>
                <a:gd name="connsiteY1544" fmla="*/ 3277240 h 4957708"/>
                <a:gd name="connsiteX1545" fmla="*/ 524592 w 3716654"/>
                <a:gd name="connsiteY1545" fmla="*/ 3266080 h 4957708"/>
                <a:gd name="connsiteX1546" fmla="*/ 522732 w 3716654"/>
                <a:gd name="connsiteY1546" fmla="*/ 3266080 h 4957708"/>
                <a:gd name="connsiteX1547" fmla="*/ 509712 w 3716654"/>
                <a:gd name="connsiteY1547" fmla="*/ 3276310 h 4957708"/>
                <a:gd name="connsiteX1548" fmla="*/ 507852 w 3716654"/>
                <a:gd name="connsiteY1548" fmla="*/ 3301419 h 4957708"/>
                <a:gd name="connsiteX1549" fmla="*/ 507852 w 3716654"/>
                <a:gd name="connsiteY1549" fmla="*/ 3324669 h 4957708"/>
                <a:gd name="connsiteX1550" fmla="*/ 512502 w 3716654"/>
                <a:gd name="connsiteY1550" fmla="*/ 3369308 h 4957708"/>
                <a:gd name="connsiteX1551" fmla="*/ 518082 w 3716654"/>
                <a:gd name="connsiteY1551" fmla="*/ 3391627 h 4957708"/>
                <a:gd name="connsiteX1552" fmla="*/ 526452 w 3716654"/>
                <a:gd name="connsiteY1552" fmla="*/ 3412086 h 4957708"/>
                <a:gd name="connsiteX1553" fmla="*/ 553421 w 3716654"/>
                <a:gd name="connsiteY1553" fmla="*/ 3453006 h 4957708"/>
                <a:gd name="connsiteX1554" fmla="*/ 565511 w 3716654"/>
                <a:gd name="connsiteY1554" fmla="*/ 3454865 h 4957708"/>
                <a:gd name="connsiteX1555" fmla="*/ 567371 w 3716654"/>
                <a:gd name="connsiteY1555" fmla="*/ 3442776 h 4957708"/>
                <a:gd name="connsiteX1556" fmla="*/ 550631 w 3716654"/>
                <a:gd name="connsiteY1556" fmla="*/ 3416736 h 4957708"/>
                <a:gd name="connsiteX1557" fmla="*/ 1628475 w 3716654"/>
                <a:gd name="connsiteY1557" fmla="*/ 2170567 h 4957708"/>
                <a:gd name="connsiteX1558" fmla="*/ 1670324 w 3716654"/>
                <a:gd name="connsiteY1558" fmla="*/ 2146388 h 4957708"/>
                <a:gd name="connsiteX1559" fmla="*/ 1704733 w 3716654"/>
                <a:gd name="connsiteY1559" fmla="*/ 2117558 h 4957708"/>
                <a:gd name="connsiteX1560" fmla="*/ 1734492 w 3716654"/>
                <a:gd name="connsiteY1560" fmla="*/ 2082219 h 4957708"/>
                <a:gd name="connsiteX1561" fmla="*/ 1757742 w 3716654"/>
                <a:gd name="connsiteY1561" fmla="*/ 2040370 h 4957708"/>
                <a:gd name="connsiteX1562" fmla="*/ 1780061 w 3716654"/>
                <a:gd name="connsiteY1562" fmla="*/ 1947372 h 4957708"/>
                <a:gd name="connsiteX1563" fmla="*/ 1767041 w 3716654"/>
                <a:gd name="connsiteY1563" fmla="*/ 1852515 h 4957708"/>
                <a:gd name="connsiteX1564" fmla="*/ 1747512 w 3716654"/>
                <a:gd name="connsiteY1564" fmla="*/ 1807876 h 4957708"/>
                <a:gd name="connsiteX1565" fmla="*/ 1720543 w 3716654"/>
                <a:gd name="connsiteY1565" fmla="*/ 1768817 h 4957708"/>
                <a:gd name="connsiteX1566" fmla="*/ 1687993 w 3716654"/>
                <a:gd name="connsiteY1566" fmla="*/ 1736268 h 4957708"/>
                <a:gd name="connsiteX1567" fmla="*/ 1651724 w 3716654"/>
                <a:gd name="connsiteY1567" fmla="*/ 1710228 h 4957708"/>
                <a:gd name="connsiteX1568" fmla="*/ 1608945 w 3716654"/>
                <a:gd name="connsiteY1568" fmla="*/ 1689769 h 4957708"/>
                <a:gd name="connsiteX1569" fmla="*/ 1562446 w 3716654"/>
                <a:gd name="connsiteY1569" fmla="*/ 1677679 h 4957708"/>
                <a:gd name="connsiteX1570" fmla="*/ 1520597 w 3716654"/>
                <a:gd name="connsiteY1570" fmla="*/ 1673959 h 4957708"/>
                <a:gd name="connsiteX1571" fmla="*/ 1465729 w 3716654"/>
                <a:gd name="connsiteY1571" fmla="*/ 1679539 h 4957708"/>
                <a:gd name="connsiteX1572" fmla="*/ 1419230 w 3716654"/>
                <a:gd name="connsiteY1572" fmla="*/ 1694419 h 4957708"/>
                <a:gd name="connsiteX1573" fmla="*/ 1378310 w 3716654"/>
                <a:gd name="connsiteY1573" fmla="*/ 1716738 h 4957708"/>
                <a:gd name="connsiteX1574" fmla="*/ 1341111 w 3716654"/>
                <a:gd name="connsiteY1574" fmla="*/ 1746497 h 4957708"/>
                <a:gd name="connsiteX1575" fmla="*/ 1310423 w 3716654"/>
                <a:gd name="connsiteY1575" fmla="*/ 1782766 h 4957708"/>
                <a:gd name="connsiteX1576" fmla="*/ 1271363 w 3716654"/>
                <a:gd name="connsiteY1576" fmla="*/ 1867394 h 4957708"/>
                <a:gd name="connsiteX1577" fmla="*/ 1268574 w 3716654"/>
                <a:gd name="connsiteY1577" fmla="*/ 1879484 h 4957708"/>
                <a:gd name="connsiteX1578" fmla="*/ 1265783 w 3716654"/>
                <a:gd name="connsiteY1578" fmla="*/ 1973412 h 4957708"/>
                <a:gd name="connsiteX1579" fmla="*/ 1297403 w 3716654"/>
                <a:gd name="connsiteY1579" fmla="*/ 2062690 h 4957708"/>
                <a:gd name="connsiteX1580" fmla="*/ 1302053 w 3716654"/>
                <a:gd name="connsiteY1580" fmla="*/ 2070129 h 4957708"/>
                <a:gd name="connsiteX1581" fmla="*/ 1292753 w 3716654"/>
                <a:gd name="connsiteY1581" fmla="*/ 2071989 h 4957708"/>
                <a:gd name="connsiteX1582" fmla="*/ 1258344 w 3716654"/>
                <a:gd name="connsiteY1582" fmla="*/ 2088729 h 4957708"/>
                <a:gd name="connsiteX1583" fmla="*/ 1232305 w 3716654"/>
                <a:gd name="connsiteY1583" fmla="*/ 2114768 h 4957708"/>
                <a:gd name="connsiteX1584" fmla="*/ 1221145 w 3716654"/>
                <a:gd name="connsiteY1584" fmla="*/ 2133368 h 4957708"/>
                <a:gd name="connsiteX1585" fmla="*/ 1199755 w 3716654"/>
                <a:gd name="connsiteY1585" fmla="*/ 2111048 h 4957708"/>
                <a:gd name="connsiteX1586" fmla="*/ 1141166 w 3716654"/>
                <a:gd name="connsiteY1586" fmla="*/ 2070129 h 4957708"/>
                <a:gd name="connsiteX1587" fmla="*/ 1106758 w 3716654"/>
                <a:gd name="connsiteY1587" fmla="*/ 2055250 h 4957708"/>
                <a:gd name="connsiteX1588" fmla="*/ 1069559 w 3716654"/>
                <a:gd name="connsiteY1588" fmla="*/ 2045950 h 4957708"/>
                <a:gd name="connsiteX1589" fmla="*/ 1032359 w 3716654"/>
                <a:gd name="connsiteY1589" fmla="*/ 2041300 h 4957708"/>
                <a:gd name="connsiteX1590" fmla="*/ 1022130 w 3716654"/>
                <a:gd name="connsiteY1590" fmla="*/ 2041300 h 4957708"/>
                <a:gd name="connsiteX1591" fmla="*/ 993300 w 3716654"/>
                <a:gd name="connsiteY1591" fmla="*/ 2043160 h 4957708"/>
                <a:gd name="connsiteX1592" fmla="*/ 992371 w 3716654"/>
                <a:gd name="connsiteY1592" fmla="*/ 2043160 h 4957708"/>
                <a:gd name="connsiteX1593" fmla="*/ 990510 w 3716654"/>
                <a:gd name="connsiteY1593" fmla="*/ 2043160 h 4957708"/>
                <a:gd name="connsiteX1594" fmla="*/ 917972 w 3716654"/>
                <a:gd name="connsiteY1594" fmla="*/ 2062690 h 4957708"/>
                <a:gd name="connsiteX1595" fmla="*/ 856594 w 3716654"/>
                <a:gd name="connsiteY1595" fmla="*/ 2100818 h 4957708"/>
                <a:gd name="connsiteX1596" fmla="*/ 831485 w 3716654"/>
                <a:gd name="connsiteY1596" fmla="*/ 2124998 h 4957708"/>
                <a:gd name="connsiteX1597" fmla="*/ 808235 w 3716654"/>
                <a:gd name="connsiteY1597" fmla="*/ 2153827 h 4957708"/>
                <a:gd name="connsiteX1598" fmla="*/ 790565 w 3716654"/>
                <a:gd name="connsiteY1598" fmla="*/ 2184516 h 4957708"/>
                <a:gd name="connsiteX1599" fmla="*/ 775686 w 3716654"/>
                <a:gd name="connsiteY1599" fmla="*/ 2219856 h 4957708"/>
                <a:gd name="connsiteX1600" fmla="*/ 766386 w 3716654"/>
                <a:gd name="connsiteY1600" fmla="*/ 2257055 h 4957708"/>
                <a:gd name="connsiteX1601" fmla="*/ 762666 w 3716654"/>
                <a:gd name="connsiteY1601" fmla="*/ 2293324 h 4957708"/>
                <a:gd name="connsiteX1602" fmla="*/ 800795 w 3716654"/>
                <a:gd name="connsiteY1602" fmla="*/ 2435610 h 4957708"/>
                <a:gd name="connsiteX1603" fmla="*/ 846364 w 3716654"/>
                <a:gd name="connsiteY1603" fmla="*/ 2491409 h 4957708"/>
                <a:gd name="connsiteX1604" fmla="*/ 906813 w 3716654"/>
                <a:gd name="connsiteY1604" fmla="*/ 2532328 h 4957708"/>
                <a:gd name="connsiteX1605" fmla="*/ 941222 w 3716654"/>
                <a:gd name="connsiteY1605" fmla="*/ 2546278 h 4957708"/>
                <a:gd name="connsiteX1606" fmla="*/ 978421 w 3716654"/>
                <a:gd name="connsiteY1606" fmla="*/ 2555578 h 4957708"/>
                <a:gd name="connsiteX1607" fmla="*/ 1051889 w 3716654"/>
                <a:gd name="connsiteY1607" fmla="*/ 2557437 h 4957708"/>
                <a:gd name="connsiteX1608" fmla="*/ 1124427 w 3716654"/>
                <a:gd name="connsiteY1608" fmla="*/ 2537908 h 4957708"/>
                <a:gd name="connsiteX1609" fmla="*/ 1185806 w 3716654"/>
                <a:gd name="connsiteY1609" fmla="*/ 2500709 h 4957708"/>
                <a:gd name="connsiteX1610" fmla="*/ 1235095 w 3716654"/>
                <a:gd name="connsiteY1610" fmla="*/ 2447700 h 4957708"/>
                <a:gd name="connsiteX1611" fmla="*/ 1267644 w 3716654"/>
                <a:gd name="connsiteY1611" fmla="*/ 2383532 h 4957708"/>
                <a:gd name="connsiteX1612" fmla="*/ 1276944 w 3716654"/>
                <a:gd name="connsiteY1612" fmla="*/ 2346333 h 4957708"/>
                <a:gd name="connsiteX1613" fmla="*/ 1281594 w 3716654"/>
                <a:gd name="connsiteY1613" fmla="*/ 2309134 h 4957708"/>
                <a:gd name="connsiteX1614" fmla="*/ 1279733 w 3716654"/>
                <a:gd name="connsiteY1614" fmla="*/ 2270074 h 4957708"/>
                <a:gd name="connsiteX1615" fmla="*/ 1273224 w 3716654"/>
                <a:gd name="connsiteY1615" fmla="*/ 2233805 h 4957708"/>
                <a:gd name="connsiteX1616" fmla="*/ 1244395 w 3716654"/>
                <a:gd name="connsiteY1616" fmla="*/ 2164987 h 4957708"/>
                <a:gd name="connsiteX1617" fmla="*/ 1236954 w 3716654"/>
                <a:gd name="connsiteY1617" fmla="*/ 2153827 h 4957708"/>
                <a:gd name="connsiteX1618" fmla="*/ 1237884 w 3716654"/>
                <a:gd name="connsiteY1618" fmla="*/ 2151967 h 4957708"/>
                <a:gd name="connsiteX1619" fmla="*/ 1240675 w 3716654"/>
                <a:gd name="connsiteY1619" fmla="*/ 2145458 h 4957708"/>
                <a:gd name="connsiteX1620" fmla="*/ 1253694 w 3716654"/>
                <a:gd name="connsiteY1620" fmla="*/ 2124998 h 4957708"/>
                <a:gd name="connsiteX1621" fmla="*/ 1274154 w 3716654"/>
                <a:gd name="connsiteY1621" fmla="*/ 2107328 h 4957708"/>
                <a:gd name="connsiteX1622" fmla="*/ 1293683 w 3716654"/>
                <a:gd name="connsiteY1622" fmla="*/ 2098029 h 4957708"/>
                <a:gd name="connsiteX1623" fmla="*/ 1310423 w 3716654"/>
                <a:gd name="connsiteY1623" fmla="*/ 2094309 h 4957708"/>
                <a:gd name="connsiteX1624" fmla="*/ 1318793 w 3716654"/>
                <a:gd name="connsiteY1624" fmla="*/ 2094309 h 4957708"/>
                <a:gd name="connsiteX1625" fmla="*/ 1324372 w 3716654"/>
                <a:gd name="connsiteY1625" fmla="*/ 2100818 h 4957708"/>
                <a:gd name="connsiteX1626" fmla="*/ 1357851 w 3716654"/>
                <a:gd name="connsiteY1626" fmla="*/ 2133368 h 4957708"/>
                <a:gd name="connsiteX1627" fmla="*/ 1438759 w 3716654"/>
                <a:gd name="connsiteY1627" fmla="*/ 2178007 h 4957708"/>
                <a:gd name="connsiteX1628" fmla="*/ 1486189 w 3716654"/>
                <a:gd name="connsiteY1628" fmla="*/ 2189166 h 4957708"/>
                <a:gd name="connsiteX1629" fmla="*/ 1533617 w 3716654"/>
                <a:gd name="connsiteY1629" fmla="*/ 2191026 h 4957708"/>
                <a:gd name="connsiteX1630" fmla="*/ 1582905 w 3716654"/>
                <a:gd name="connsiteY1630" fmla="*/ 2183587 h 4957708"/>
                <a:gd name="connsiteX1631" fmla="*/ 1628475 w 3716654"/>
                <a:gd name="connsiteY1631" fmla="*/ 2170567 h 4957708"/>
                <a:gd name="connsiteX1632" fmla="*/ 1241604 w 3716654"/>
                <a:gd name="connsiteY1632" fmla="*/ 2404921 h 4957708"/>
                <a:gd name="connsiteX1633" fmla="*/ 1241604 w 3716654"/>
                <a:gd name="connsiteY1633" fmla="*/ 2404921 h 4957708"/>
                <a:gd name="connsiteX1634" fmla="*/ 1241604 w 3716654"/>
                <a:gd name="connsiteY1634" fmla="*/ 2404921 h 4957708"/>
                <a:gd name="connsiteX1635" fmla="*/ 1241604 w 3716654"/>
                <a:gd name="connsiteY1635" fmla="*/ 2404921 h 4957708"/>
                <a:gd name="connsiteX1636" fmla="*/ 1244395 w 3716654"/>
                <a:gd name="connsiteY1636" fmla="*/ 2225436 h 4957708"/>
                <a:gd name="connsiteX1637" fmla="*/ 1256484 w 3716654"/>
                <a:gd name="connsiteY1637" fmla="*/ 2287744 h 4957708"/>
                <a:gd name="connsiteX1638" fmla="*/ 1252764 w 3716654"/>
                <a:gd name="connsiteY1638" fmla="*/ 2347262 h 4957708"/>
                <a:gd name="connsiteX1639" fmla="*/ 1234164 w 3716654"/>
                <a:gd name="connsiteY1639" fmla="*/ 2403991 h 4957708"/>
                <a:gd name="connsiteX1640" fmla="*/ 1200685 w 3716654"/>
                <a:gd name="connsiteY1640" fmla="*/ 2455140 h 4957708"/>
                <a:gd name="connsiteX1641" fmla="*/ 1155116 w 3716654"/>
                <a:gd name="connsiteY1641" fmla="*/ 2496059 h 4957708"/>
                <a:gd name="connsiteX1642" fmla="*/ 1098388 w 3716654"/>
                <a:gd name="connsiteY1642" fmla="*/ 2523958 h 4957708"/>
                <a:gd name="connsiteX1643" fmla="*/ 1039799 w 3716654"/>
                <a:gd name="connsiteY1643" fmla="*/ 2536048 h 4957708"/>
                <a:gd name="connsiteX1644" fmla="*/ 1026780 w 3716654"/>
                <a:gd name="connsiteY1644" fmla="*/ 2536048 h 4957708"/>
                <a:gd name="connsiteX1645" fmla="*/ 981211 w 3716654"/>
                <a:gd name="connsiteY1645" fmla="*/ 2531398 h 4957708"/>
                <a:gd name="connsiteX1646" fmla="*/ 922622 w 3716654"/>
                <a:gd name="connsiteY1646" fmla="*/ 2511869 h 4957708"/>
                <a:gd name="connsiteX1647" fmla="*/ 872403 w 3716654"/>
                <a:gd name="connsiteY1647" fmla="*/ 2479319 h 4957708"/>
                <a:gd name="connsiteX1648" fmla="*/ 831485 w 3716654"/>
                <a:gd name="connsiteY1648" fmla="*/ 2432820 h 4957708"/>
                <a:gd name="connsiteX1649" fmla="*/ 803585 w 3716654"/>
                <a:gd name="connsiteY1649" fmla="*/ 2377022 h 4957708"/>
                <a:gd name="connsiteX1650" fmla="*/ 791495 w 3716654"/>
                <a:gd name="connsiteY1650" fmla="*/ 2315643 h 4957708"/>
                <a:gd name="connsiteX1651" fmla="*/ 795215 w 3716654"/>
                <a:gd name="connsiteY1651" fmla="*/ 2257985 h 4957708"/>
                <a:gd name="connsiteX1652" fmla="*/ 813815 w 3716654"/>
                <a:gd name="connsiteY1652" fmla="*/ 2201256 h 4957708"/>
                <a:gd name="connsiteX1653" fmla="*/ 847294 w 3716654"/>
                <a:gd name="connsiteY1653" fmla="*/ 2150107 h 4957708"/>
                <a:gd name="connsiteX1654" fmla="*/ 894723 w 3716654"/>
                <a:gd name="connsiteY1654" fmla="*/ 2108258 h 4957708"/>
                <a:gd name="connsiteX1655" fmla="*/ 950522 w 3716654"/>
                <a:gd name="connsiteY1655" fmla="*/ 2080359 h 4957708"/>
                <a:gd name="connsiteX1656" fmla="*/ 1001670 w 3716654"/>
                <a:gd name="connsiteY1656" fmla="*/ 2069199 h 4957708"/>
                <a:gd name="connsiteX1657" fmla="*/ 1010970 w 3716654"/>
                <a:gd name="connsiteY1657" fmla="*/ 2068269 h 4957708"/>
                <a:gd name="connsiteX1658" fmla="*/ 1025849 w 3716654"/>
                <a:gd name="connsiteY1658" fmla="*/ 2068269 h 4957708"/>
                <a:gd name="connsiteX1659" fmla="*/ 1072349 w 3716654"/>
                <a:gd name="connsiteY1659" fmla="*/ 2072919 h 4957708"/>
                <a:gd name="connsiteX1660" fmla="*/ 1129077 w 3716654"/>
                <a:gd name="connsiteY1660" fmla="*/ 2092449 h 4957708"/>
                <a:gd name="connsiteX1661" fmla="*/ 1178365 w 3716654"/>
                <a:gd name="connsiteY1661" fmla="*/ 2124998 h 4957708"/>
                <a:gd name="connsiteX1662" fmla="*/ 1219285 w 3716654"/>
                <a:gd name="connsiteY1662" fmla="*/ 2171497 h 4957708"/>
                <a:gd name="connsiteX1663" fmla="*/ 1244395 w 3716654"/>
                <a:gd name="connsiteY1663" fmla="*/ 2225436 h 4957708"/>
                <a:gd name="connsiteX1664" fmla="*/ 1522457 w 3716654"/>
                <a:gd name="connsiteY1664" fmla="*/ 2167777 h 4957708"/>
                <a:gd name="connsiteX1665" fmla="*/ 1474099 w 3716654"/>
                <a:gd name="connsiteY1665" fmla="*/ 2163127 h 4957708"/>
                <a:gd name="connsiteX1666" fmla="*/ 1418300 w 3716654"/>
                <a:gd name="connsiteY1666" fmla="*/ 2144528 h 4957708"/>
                <a:gd name="connsiteX1667" fmla="*/ 1368081 w 3716654"/>
                <a:gd name="connsiteY1667" fmla="*/ 2111048 h 4957708"/>
                <a:gd name="connsiteX1668" fmla="*/ 1327162 w 3716654"/>
                <a:gd name="connsiteY1668" fmla="*/ 2065479 h 4957708"/>
                <a:gd name="connsiteX1669" fmla="*/ 1298333 w 3716654"/>
                <a:gd name="connsiteY1669" fmla="*/ 2008751 h 4957708"/>
                <a:gd name="connsiteX1670" fmla="*/ 1286244 w 3716654"/>
                <a:gd name="connsiteY1670" fmla="*/ 1949232 h 4957708"/>
                <a:gd name="connsiteX1671" fmla="*/ 1289963 w 3716654"/>
                <a:gd name="connsiteY1671" fmla="*/ 1887854 h 4957708"/>
                <a:gd name="connsiteX1672" fmla="*/ 1290894 w 3716654"/>
                <a:gd name="connsiteY1672" fmla="*/ 1882274 h 4957708"/>
                <a:gd name="connsiteX1673" fmla="*/ 1308562 w 3716654"/>
                <a:gd name="connsiteY1673" fmla="*/ 1832055 h 4957708"/>
                <a:gd name="connsiteX1674" fmla="*/ 1342042 w 3716654"/>
                <a:gd name="connsiteY1674" fmla="*/ 1780906 h 4957708"/>
                <a:gd name="connsiteX1675" fmla="*/ 1388541 w 3716654"/>
                <a:gd name="connsiteY1675" fmla="*/ 1739057 h 4957708"/>
                <a:gd name="connsiteX1676" fmla="*/ 1444340 w 3716654"/>
                <a:gd name="connsiteY1676" fmla="*/ 1711158 h 4957708"/>
                <a:gd name="connsiteX1677" fmla="*/ 1504788 w 3716654"/>
                <a:gd name="connsiteY1677" fmla="*/ 1699068 h 4957708"/>
                <a:gd name="connsiteX1678" fmla="*/ 1518738 w 3716654"/>
                <a:gd name="connsiteY1678" fmla="*/ 1699068 h 4957708"/>
                <a:gd name="connsiteX1679" fmla="*/ 1567096 w 3716654"/>
                <a:gd name="connsiteY1679" fmla="*/ 1703718 h 4957708"/>
                <a:gd name="connsiteX1680" fmla="*/ 1622895 w 3716654"/>
                <a:gd name="connsiteY1680" fmla="*/ 1722318 h 4957708"/>
                <a:gd name="connsiteX1681" fmla="*/ 1673114 w 3716654"/>
                <a:gd name="connsiteY1681" fmla="*/ 1754867 h 4957708"/>
                <a:gd name="connsiteX1682" fmla="*/ 1713102 w 3716654"/>
                <a:gd name="connsiteY1682" fmla="*/ 1799506 h 4957708"/>
                <a:gd name="connsiteX1683" fmla="*/ 1741002 w 3716654"/>
                <a:gd name="connsiteY1683" fmla="*/ 1856235 h 4957708"/>
                <a:gd name="connsiteX1684" fmla="*/ 1753092 w 3716654"/>
                <a:gd name="connsiteY1684" fmla="*/ 1916683 h 4957708"/>
                <a:gd name="connsiteX1685" fmla="*/ 1749372 w 3716654"/>
                <a:gd name="connsiteY1685" fmla="*/ 1978062 h 4957708"/>
                <a:gd name="connsiteX1686" fmla="*/ 1729842 w 3716654"/>
                <a:gd name="connsiteY1686" fmla="*/ 2034790 h 4957708"/>
                <a:gd name="connsiteX1687" fmla="*/ 1697293 w 3716654"/>
                <a:gd name="connsiteY1687" fmla="*/ 2085009 h 4957708"/>
                <a:gd name="connsiteX1688" fmla="*/ 1649864 w 3716654"/>
                <a:gd name="connsiteY1688" fmla="*/ 2126858 h 4957708"/>
                <a:gd name="connsiteX1689" fmla="*/ 1594066 w 3716654"/>
                <a:gd name="connsiteY1689" fmla="*/ 2154757 h 4957708"/>
                <a:gd name="connsiteX1690" fmla="*/ 1534547 w 3716654"/>
                <a:gd name="connsiteY1690" fmla="*/ 2166847 h 4957708"/>
                <a:gd name="connsiteX1691" fmla="*/ 1522457 w 3716654"/>
                <a:gd name="connsiteY1691" fmla="*/ 2167777 h 4957708"/>
                <a:gd name="connsiteX1692" fmla="*/ 1101178 w 3716654"/>
                <a:gd name="connsiteY1692" fmla="*/ 2249615 h 4957708"/>
                <a:gd name="connsiteX1693" fmla="*/ 1090948 w 3716654"/>
                <a:gd name="connsiteY1693" fmla="*/ 2240315 h 4957708"/>
                <a:gd name="connsiteX1694" fmla="*/ 1079788 w 3716654"/>
                <a:gd name="connsiteY1694" fmla="*/ 2233805 h 4957708"/>
                <a:gd name="connsiteX1695" fmla="*/ 1066768 w 3716654"/>
                <a:gd name="connsiteY1695" fmla="*/ 2230086 h 4957708"/>
                <a:gd name="connsiteX1696" fmla="*/ 1060259 w 3716654"/>
                <a:gd name="connsiteY1696" fmla="*/ 2229155 h 4957708"/>
                <a:gd name="connsiteX1697" fmla="*/ 1056539 w 3716654"/>
                <a:gd name="connsiteY1697" fmla="*/ 2229155 h 4957708"/>
                <a:gd name="connsiteX1698" fmla="*/ 1044449 w 3716654"/>
                <a:gd name="connsiteY1698" fmla="*/ 2231015 h 4957708"/>
                <a:gd name="connsiteX1699" fmla="*/ 1022130 w 3716654"/>
                <a:gd name="connsiteY1699" fmla="*/ 2242175 h 4957708"/>
                <a:gd name="connsiteX1700" fmla="*/ 1008180 w 3716654"/>
                <a:gd name="connsiteY1700" fmla="*/ 2257985 h 4957708"/>
                <a:gd name="connsiteX1701" fmla="*/ 1000740 w 3716654"/>
                <a:gd name="connsiteY1701" fmla="*/ 2281234 h 4957708"/>
                <a:gd name="connsiteX1702" fmla="*/ 1001670 w 3716654"/>
                <a:gd name="connsiteY1702" fmla="*/ 2303554 h 4957708"/>
                <a:gd name="connsiteX1703" fmla="*/ 1011900 w 3716654"/>
                <a:gd name="connsiteY1703" fmla="*/ 2328663 h 4957708"/>
                <a:gd name="connsiteX1704" fmla="*/ 1018410 w 3716654"/>
                <a:gd name="connsiteY1704" fmla="*/ 2334243 h 4957708"/>
                <a:gd name="connsiteX1705" fmla="*/ 1022130 w 3716654"/>
                <a:gd name="connsiteY1705" fmla="*/ 2335173 h 4957708"/>
                <a:gd name="connsiteX1706" fmla="*/ 1027710 w 3716654"/>
                <a:gd name="connsiteY1706" fmla="*/ 2334243 h 4957708"/>
                <a:gd name="connsiteX1707" fmla="*/ 1033289 w 3716654"/>
                <a:gd name="connsiteY1707" fmla="*/ 2327733 h 4957708"/>
                <a:gd name="connsiteX1708" fmla="*/ 1032359 w 3716654"/>
                <a:gd name="connsiteY1708" fmla="*/ 2318433 h 4957708"/>
                <a:gd name="connsiteX1709" fmla="*/ 1025849 w 3716654"/>
                <a:gd name="connsiteY1709" fmla="*/ 2305413 h 4957708"/>
                <a:gd name="connsiteX1710" fmla="*/ 1023989 w 3716654"/>
                <a:gd name="connsiteY1710" fmla="*/ 2295184 h 4957708"/>
                <a:gd name="connsiteX1711" fmla="*/ 1024920 w 3716654"/>
                <a:gd name="connsiteY1711" fmla="*/ 2286814 h 4957708"/>
                <a:gd name="connsiteX1712" fmla="*/ 1027710 w 3716654"/>
                <a:gd name="connsiteY1712" fmla="*/ 2279374 h 4957708"/>
                <a:gd name="connsiteX1713" fmla="*/ 1032359 w 3716654"/>
                <a:gd name="connsiteY1713" fmla="*/ 2271935 h 4957708"/>
                <a:gd name="connsiteX1714" fmla="*/ 1038869 w 3716654"/>
                <a:gd name="connsiteY1714" fmla="*/ 2266355 h 4957708"/>
                <a:gd name="connsiteX1715" fmla="*/ 1047239 w 3716654"/>
                <a:gd name="connsiteY1715" fmla="*/ 2262635 h 4957708"/>
                <a:gd name="connsiteX1716" fmla="*/ 1055609 w 3716654"/>
                <a:gd name="connsiteY1716" fmla="*/ 2260775 h 4957708"/>
                <a:gd name="connsiteX1717" fmla="*/ 1063049 w 3716654"/>
                <a:gd name="connsiteY1717" fmla="*/ 2261705 h 4957708"/>
                <a:gd name="connsiteX1718" fmla="*/ 1071418 w 3716654"/>
                <a:gd name="connsiteY1718" fmla="*/ 2264495 h 4957708"/>
                <a:gd name="connsiteX1719" fmla="*/ 1082578 w 3716654"/>
                <a:gd name="connsiteY1719" fmla="*/ 2271935 h 4957708"/>
                <a:gd name="connsiteX1720" fmla="*/ 1088158 w 3716654"/>
                <a:gd name="connsiteY1720" fmla="*/ 2277514 h 4957708"/>
                <a:gd name="connsiteX1721" fmla="*/ 1098388 w 3716654"/>
                <a:gd name="connsiteY1721" fmla="*/ 2282164 h 4957708"/>
                <a:gd name="connsiteX1722" fmla="*/ 1103967 w 3716654"/>
                <a:gd name="connsiteY1722" fmla="*/ 2281234 h 4957708"/>
                <a:gd name="connsiteX1723" fmla="*/ 1110478 w 3716654"/>
                <a:gd name="connsiteY1723" fmla="*/ 2273794 h 4957708"/>
                <a:gd name="connsiteX1724" fmla="*/ 1109548 w 3716654"/>
                <a:gd name="connsiteY1724" fmla="*/ 2263564 h 4957708"/>
                <a:gd name="connsiteX1725" fmla="*/ 1101178 w 3716654"/>
                <a:gd name="connsiteY1725" fmla="*/ 2249615 h 4957708"/>
                <a:gd name="connsiteX1726" fmla="*/ 1539197 w 3716654"/>
                <a:gd name="connsiteY1726" fmla="*/ 1911103 h 4957708"/>
                <a:gd name="connsiteX1727" fmla="*/ 1528967 w 3716654"/>
                <a:gd name="connsiteY1727" fmla="*/ 1902733 h 4957708"/>
                <a:gd name="connsiteX1728" fmla="*/ 1505718 w 3716654"/>
                <a:gd name="connsiteY1728" fmla="*/ 1894364 h 4957708"/>
                <a:gd name="connsiteX1729" fmla="*/ 1501068 w 3716654"/>
                <a:gd name="connsiteY1729" fmla="*/ 1894364 h 4957708"/>
                <a:gd name="connsiteX1730" fmla="*/ 1483398 w 3716654"/>
                <a:gd name="connsiteY1730" fmla="*/ 1898083 h 4957708"/>
                <a:gd name="connsiteX1731" fmla="*/ 1465729 w 3716654"/>
                <a:gd name="connsiteY1731" fmla="*/ 1909243 h 4957708"/>
                <a:gd name="connsiteX1732" fmla="*/ 1448059 w 3716654"/>
                <a:gd name="connsiteY1732" fmla="*/ 1948302 h 4957708"/>
                <a:gd name="connsiteX1733" fmla="*/ 1450849 w 3716654"/>
                <a:gd name="connsiteY1733" fmla="*/ 1969692 h 4957708"/>
                <a:gd name="connsiteX1734" fmla="*/ 1463869 w 3716654"/>
                <a:gd name="connsiteY1734" fmla="*/ 1993871 h 4957708"/>
                <a:gd name="connsiteX1735" fmla="*/ 1472239 w 3716654"/>
                <a:gd name="connsiteY1735" fmla="*/ 1997591 h 4957708"/>
                <a:gd name="connsiteX1736" fmla="*/ 1480608 w 3716654"/>
                <a:gd name="connsiteY1736" fmla="*/ 1994801 h 4957708"/>
                <a:gd name="connsiteX1737" fmla="*/ 1484328 w 3716654"/>
                <a:gd name="connsiteY1737" fmla="*/ 1987361 h 4957708"/>
                <a:gd name="connsiteX1738" fmla="*/ 1481539 w 3716654"/>
                <a:gd name="connsiteY1738" fmla="*/ 1978992 h 4957708"/>
                <a:gd name="connsiteX1739" fmla="*/ 1480608 w 3716654"/>
                <a:gd name="connsiteY1739" fmla="*/ 1978062 h 4957708"/>
                <a:gd name="connsiteX1740" fmla="*/ 1479678 w 3716654"/>
                <a:gd name="connsiteY1740" fmla="*/ 1977132 h 4957708"/>
                <a:gd name="connsiteX1741" fmla="*/ 1474099 w 3716654"/>
                <a:gd name="connsiteY1741" fmla="*/ 1966902 h 4957708"/>
                <a:gd name="connsiteX1742" fmla="*/ 1472239 w 3716654"/>
                <a:gd name="connsiteY1742" fmla="*/ 1957602 h 4957708"/>
                <a:gd name="connsiteX1743" fmla="*/ 1473169 w 3716654"/>
                <a:gd name="connsiteY1743" fmla="*/ 1949232 h 4957708"/>
                <a:gd name="connsiteX1744" fmla="*/ 1475958 w 3716654"/>
                <a:gd name="connsiteY1744" fmla="*/ 1940863 h 4957708"/>
                <a:gd name="connsiteX1745" fmla="*/ 1480608 w 3716654"/>
                <a:gd name="connsiteY1745" fmla="*/ 1933423 h 4957708"/>
                <a:gd name="connsiteX1746" fmla="*/ 1487118 w 3716654"/>
                <a:gd name="connsiteY1746" fmla="*/ 1927843 h 4957708"/>
                <a:gd name="connsiteX1747" fmla="*/ 1493628 w 3716654"/>
                <a:gd name="connsiteY1747" fmla="*/ 1924123 h 4957708"/>
                <a:gd name="connsiteX1748" fmla="*/ 1499208 w 3716654"/>
                <a:gd name="connsiteY1748" fmla="*/ 1923193 h 4957708"/>
                <a:gd name="connsiteX1749" fmla="*/ 1504788 w 3716654"/>
                <a:gd name="connsiteY1749" fmla="*/ 1923193 h 4957708"/>
                <a:gd name="connsiteX1750" fmla="*/ 1511298 w 3716654"/>
                <a:gd name="connsiteY1750" fmla="*/ 1925053 h 4957708"/>
                <a:gd name="connsiteX1751" fmla="*/ 1519668 w 3716654"/>
                <a:gd name="connsiteY1751" fmla="*/ 1930633 h 4957708"/>
                <a:gd name="connsiteX1752" fmla="*/ 1526177 w 3716654"/>
                <a:gd name="connsiteY1752" fmla="*/ 1937143 h 4957708"/>
                <a:gd name="connsiteX1753" fmla="*/ 1536407 w 3716654"/>
                <a:gd name="connsiteY1753" fmla="*/ 1941793 h 4957708"/>
                <a:gd name="connsiteX1754" fmla="*/ 1541987 w 3716654"/>
                <a:gd name="connsiteY1754" fmla="*/ 1940863 h 4957708"/>
                <a:gd name="connsiteX1755" fmla="*/ 1548497 w 3716654"/>
                <a:gd name="connsiteY1755" fmla="*/ 1933423 h 4957708"/>
                <a:gd name="connsiteX1756" fmla="*/ 1547567 w 3716654"/>
                <a:gd name="connsiteY1756" fmla="*/ 1923193 h 4957708"/>
                <a:gd name="connsiteX1757" fmla="*/ 1539197 w 3716654"/>
                <a:gd name="connsiteY1757" fmla="*/ 1911103 h 4957708"/>
                <a:gd name="connsiteX1758" fmla="*/ 1510368 w 3716654"/>
                <a:gd name="connsiteY1758" fmla="*/ 2261705 h 4957708"/>
                <a:gd name="connsiteX1759" fmla="*/ 1504788 w 3716654"/>
                <a:gd name="connsiteY1759" fmla="*/ 2259845 h 4957708"/>
                <a:gd name="connsiteX1760" fmla="*/ 1503857 w 3716654"/>
                <a:gd name="connsiteY1760" fmla="*/ 2259845 h 4957708"/>
                <a:gd name="connsiteX1761" fmla="*/ 1499208 w 3716654"/>
                <a:gd name="connsiteY1761" fmla="*/ 2260775 h 4957708"/>
                <a:gd name="connsiteX1762" fmla="*/ 1493628 w 3716654"/>
                <a:gd name="connsiteY1762" fmla="*/ 2262635 h 4957708"/>
                <a:gd name="connsiteX1763" fmla="*/ 1421090 w 3716654"/>
                <a:gd name="connsiteY1763" fmla="*/ 2314713 h 4957708"/>
                <a:gd name="connsiteX1764" fmla="*/ 1354131 w 3716654"/>
                <a:gd name="connsiteY1764" fmla="*/ 2376092 h 4957708"/>
                <a:gd name="connsiteX1765" fmla="*/ 1353202 w 3716654"/>
                <a:gd name="connsiteY1765" fmla="*/ 2392832 h 4957708"/>
                <a:gd name="connsiteX1766" fmla="*/ 1354131 w 3716654"/>
                <a:gd name="connsiteY1766" fmla="*/ 2393761 h 4957708"/>
                <a:gd name="connsiteX1767" fmla="*/ 1385751 w 3716654"/>
                <a:gd name="connsiteY1767" fmla="*/ 2439330 h 4957708"/>
                <a:gd name="connsiteX1768" fmla="*/ 1408070 w 3716654"/>
                <a:gd name="connsiteY1768" fmla="*/ 2454210 h 4957708"/>
                <a:gd name="connsiteX1769" fmla="*/ 1431320 w 3716654"/>
                <a:gd name="connsiteY1769" fmla="*/ 2461650 h 4957708"/>
                <a:gd name="connsiteX1770" fmla="*/ 1477819 w 3716654"/>
                <a:gd name="connsiteY1770" fmla="*/ 2457000 h 4957708"/>
                <a:gd name="connsiteX1771" fmla="*/ 1517807 w 3716654"/>
                <a:gd name="connsiteY1771" fmla="*/ 2432820 h 4957708"/>
                <a:gd name="connsiteX1772" fmla="*/ 1555006 w 3716654"/>
                <a:gd name="connsiteY1772" fmla="*/ 2355632 h 4957708"/>
                <a:gd name="connsiteX1773" fmla="*/ 1545706 w 3716654"/>
                <a:gd name="connsiteY1773" fmla="*/ 2307274 h 4957708"/>
                <a:gd name="connsiteX1774" fmla="*/ 1531757 w 3716654"/>
                <a:gd name="connsiteY1774" fmla="*/ 2283094 h 4957708"/>
                <a:gd name="connsiteX1775" fmla="*/ 1510368 w 3716654"/>
                <a:gd name="connsiteY1775" fmla="*/ 2261705 h 4957708"/>
                <a:gd name="connsiteX1776" fmla="*/ 1528967 w 3716654"/>
                <a:gd name="connsiteY1776" fmla="*/ 2368652 h 4957708"/>
                <a:gd name="connsiteX1777" fmla="*/ 1521527 w 3716654"/>
                <a:gd name="connsiteY1777" fmla="*/ 2390041 h 4957708"/>
                <a:gd name="connsiteX1778" fmla="*/ 1508507 w 3716654"/>
                <a:gd name="connsiteY1778" fmla="*/ 2410501 h 4957708"/>
                <a:gd name="connsiteX1779" fmla="*/ 1488978 w 3716654"/>
                <a:gd name="connsiteY1779" fmla="*/ 2428171 h 4957708"/>
                <a:gd name="connsiteX1780" fmla="*/ 1468519 w 3716654"/>
                <a:gd name="connsiteY1780" fmla="*/ 2438400 h 4957708"/>
                <a:gd name="connsiteX1781" fmla="*/ 1448059 w 3716654"/>
                <a:gd name="connsiteY1781" fmla="*/ 2443050 h 4957708"/>
                <a:gd name="connsiteX1782" fmla="*/ 1444340 w 3716654"/>
                <a:gd name="connsiteY1782" fmla="*/ 2443050 h 4957708"/>
                <a:gd name="connsiteX1783" fmla="*/ 1430390 w 3716654"/>
                <a:gd name="connsiteY1783" fmla="*/ 2442120 h 4957708"/>
                <a:gd name="connsiteX1784" fmla="*/ 1413650 w 3716654"/>
                <a:gd name="connsiteY1784" fmla="*/ 2436540 h 4957708"/>
                <a:gd name="connsiteX1785" fmla="*/ 1397841 w 3716654"/>
                <a:gd name="connsiteY1785" fmla="*/ 2426310 h 4957708"/>
                <a:gd name="connsiteX1786" fmla="*/ 1382031 w 3716654"/>
                <a:gd name="connsiteY1786" fmla="*/ 2407711 h 4957708"/>
                <a:gd name="connsiteX1787" fmla="*/ 1373661 w 3716654"/>
                <a:gd name="connsiteY1787" fmla="*/ 2391902 h 4957708"/>
                <a:gd name="connsiteX1788" fmla="*/ 1373661 w 3716654"/>
                <a:gd name="connsiteY1788" fmla="*/ 2391902 h 4957708"/>
                <a:gd name="connsiteX1789" fmla="*/ 1373661 w 3716654"/>
                <a:gd name="connsiteY1789" fmla="*/ 2391902 h 4957708"/>
                <a:gd name="connsiteX1790" fmla="*/ 1373661 w 3716654"/>
                <a:gd name="connsiteY1790" fmla="*/ 2391902 h 4957708"/>
                <a:gd name="connsiteX1791" fmla="*/ 1439690 w 3716654"/>
                <a:gd name="connsiteY1791" fmla="*/ 2337963 h 4957708"/>
                <a:gd name="connsiteX1792" fmla="*/ 1455499 w 3716654"/>
                <a:gd name="connsiteY1792" fmla="*/ 2326803 h 4957708"/>
                <a:gd name="connsiteX1793" fmla="*/ 1456429 w 3716654"/>
                <a:gd name="connsiteY1793" fmla="*/ 2325873 h 4957708"/>
                <a:gd name="connsiteX1794" fmla="*/ 1457359 w 3716654"/>
                <a:gd name="connsiteY1794" fmla="*/ 2325873 h 4957708"/>
                <a:gd name="connsiteX1795" fmla="*/ 1505718 w 3716654"/>
                <a:gd name="connsiteY1795" fmla="*/ 2288674 h 4957708"/>
                <a:gd name="connsiteX1796" fmla="*/ 1505718 w 3716654"/>
                <a:gd name="connsiteY1796" fmla="*/ 2288674 h 4957708"/>
                <a:gd name="connsiteX1797" fmla="*/ 1505718 w 3716654"/>
                <a:gd name="connsiteY1797" fmla="*/ 2288674 h 4957708"/>
                <a:gd name="connsiteX1798" fmla="*/ 1505718 w 3716654"/>
                <a:gd name="connsiteY1798" fmla="*/ 2288674 h 4957708"/>
                <a:gd name="connsiteX1799" fmla="*/ 1505718 w 3716654"/>
                <a:gd name="connsiteY1799" fmla="*/ 2288674 h 4957708"/>
                <a:gd name="connsiteX1800" fmla="*/ 1505718 w 3716654"/>
                <a:gd name="connsiteY1800" fmla="*/ 2288674 h 4957708"/>
                <a:gd name="connsiteX1801" fmla="*/ 1513157 w 3716654"/>
                <a:gd name="connsiteY1801" fmla="*/ 2298904 h 4957708"/>
                <a:gd name="connsiteX1802" fmla="*/ 1526177 w 3716654"/>
                <a:gd name="connsiteY1802" fmla="*/ 2324943 h 4957708"/>
                <a:gd name="connsiteX1803" fmla="*/ 1530827 w 3716654"/>
                <a:gd name="connsiteY1803" fmla="*/ 2348192 h 4957708"/>
                <a:gd name="connsiteX1804" fmla="*/ 1528967 w 3716654"/>
                <a:gd name="connsiteY1804" fmla="*/ 2368652 h 4957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</a:cxnLst>
              <a:rect l="l" t="t" r="r" b="b"/>
              <a:pathLst>
                <a:path w="3716654" h="4957708">
                  <a:moveTo>
                    <a:pt x="952382" y="1822755"/>
                  </a:moveTo>
                  <a:cubicBezTo>
                    <a:pt x="954241" y="1816246"/>
                    <a:pt x="949591" y="1809736"/>
                    <a:pt x="944012" y="1808806"/>
                  </a:cubicBezTo>
                  <a:cubicBezTo>
                    <a:pt x="941222" y="1807876"/>
                    <a:pt x="937502" y="1808806"/>
                    <a:pt x="934712" y="1809736"/>
                  </a:cubicBezTo>
                  <a:cubicBezTo>
                    <a:pt x="931922" y="1811596"/>
                    <a:pt x="930062" y="1813456"/>
                    <a:pt x="929132" y="1817175"/>
                  </a:cubicBezTo>
                  <a:cubicBezTo>
                    <a:pt x="922622" y="1832985"/>
                    <a:pt x="916112" y="1855304"/>
                    <a:pt x="930062" y="1869254"/>
                  </a:cubicBezTo>
                  <a:cubicBezTo>
                    <a:pt x="935642" y="1874834"/>
                    <a:pt x="943082" y="1876694"/>
                    <a:pt x="950522" y="1875764"/>
                  </a:cubicBezTo>
                  <a:cubicBezTo>
                    <a:pt x="959821" y="1874834"/>
                    <a:pt x="967261" y="1872044"/>
                    <a:pt x="975631" y="1867394"/>
                  </a:cubicBezTo>
                  <a:cubicBezTo>
                    <a:pt x="977491" y="1866464"/>
                    <a:pt x="979351" y="1865534"/>
                    <a:pt x="981211" y="1863674"/>
                  </a:cubicBezTo>
                  <a:cubicBezTo>
                    <a:pt x="979351" y="1873904"/>
                    <a:pt x="978421" y="1883204"/>
                    <a:pt x="978421" y="1893434"/>
                  </a:cubicBezTo>
                  <a:cubicBezTo>
                    <a:pt x="978421" y="1908313"/>
                    <a:pt x="979351" y="1924123"/>
                    <a:pt x="986790" y="1937143"/>
                  </a:cubicBezTo>
                  <a:cubicBezTo>
                    <a:pt x="990510" y="1943652"/>
                    <a:pt x="995160" y="1948302"/>
                    <a:pt x="1001670" y="1952022"/>
                  </a:cubicBezTo>
                  <a:cubicBezTo>
                    <a:pt x="1008180" y="1955742"/>
                    <a:pt x="1016550" y="1957602"/>
                    <a:pt x="1023989" y="1957602"/>
                  </a:cubicBezTo>
                  <a:cubicBezTo>
                    <a:pt x="1033289" y="1957602"/>
                    <a:pt x="1042589" y="1955742"/>
                    <a:pt x="1050959" y="1952952"/>
                  </a:cubicBezTo>
                  <a:cubicBezTo>
                    <a:pt x="1062118" y="1949232"/>
                    <a:pt x="1074208" y="1943652"/>
                    <a:pt x="1084438" y="1938072"/>
                  </a:cubicBezTo>
                  <a:cubicBezTo>
                    <a:pt x="1106758" y="1925983"/>
                    <a:pt x="1127217" y="1909243"/>
                    <a:pt x="1144886" y="1891574"/>
                  </a:cubicBezTo>
                  <a:cubicBezTo>
                    <a:pt x="1163486" y="1872044"/>
                    <a:pt x="1180226" y="1849725"/>
                    <a:pt x="1195105" y="1827405"/>
                  </a:cubicBezTo>
                  <a:cubicBezTo>
                    <a:pt x="1221145" y="1787416"/>
                    <a:pt x="1241604" y="1742777"/>
                    <a:pt x="1258344" y="1698138"/>
                  </a:cubicBezTo>
                  <a:cubicBezTo>
                    <a:pt x="1259274" y="1695349"/>
                    <a:pt x="1260204" y="1693489"/>
                    <a:pt x="1261134" y="1690699"/>
                  </a:cubicBezTo>
                  <a:cubicBezTo>
                    <a:pt x="1262063" y="1702788"/>
                    <a:pt x="1263924" y="1713948"/>
                    <a:pt x="1268574" y="1725108"/>
                  </a:cubicBezTo>
                  <a:cubicBezTo>
                    <a:pt x="1269504" y="1727898"/>
                    <a:pt x="1270433" y="1729758"/>
                    <a:pt x="1272294" y="1731618"/>
                  </a:cubicBezTo>
                  <a:cubicBezTo>
                    <a:pt x="1275083" y="1735337"/>
                    <a:pt x="1276944" y="1737198"/>
                    <a:pt x="1280663" y="1739987"/>
                  </a:cubicBezTo>
                  <a:cubicBezTo>
                    <a:pt x="1285313" y="1743707"/>
                    <a:pt x="1292753" y="1744637"/>
                    <a:pt x="1298333" y="1744637"/>
                  </a:cubicBezTo>
                  <a:cubicBezTo>
                    <a:pt x="1306703" y="1743707"/>
                    <a:pt x="1314143" y="1739987"/>
                    <a:pt x="1321582" y="1736268"/>
                  </a:cubicBezTo>
                  <a:cubicBezTo>
                    <a:pt x="1331812" y="1730688"/>
                    <a:pt x="1340182" y="1722318"/>
                    <a:pt x="1348552" y="1714878"/>
                  </a:cubicBezTo>
                  <a:cubicBezTo>
                    <a:pt x="1369011" y="1696278"/>
                    <a:pt x="1385751" y="1673029"/>
                    <a:pt x="1400630" y="1649780"/>
                  </a:cubicBezTo>
                  <a:cubicBezTo>
                    <a:pt x="1416440" y="1623740"/>
                    <a:pt x="1429459" y="1595841"/>
                    <a:pt x="1439690" y="1567012"/>
                  </a:cubicBezTo>
                  <a:cubicBezTo>
                    <a:pt x="1448990" y="1539112"/>
                    <a:pt x="1453640" y="1510283"/>
                    <a:pt x="1452709" y="1481454"/>
                  </a:cubicBezTo>
                  <a:cubicBezTo>
                    <a:pt x="1452709" y="1476804"/>
                    <a:pt x="1451779" y="1471224"/>
                    <a:pt x="1451779" y="1466574"/>
                  </a:cubicBezTo>
                  <a:cubicBezTo>
                    <a:pt x="1454569" y="1469364"/>
                    <a:pt x="1457359" y="1471224"/>
                    <a:pt x="1460149" y="1473084"/>
                  </a:cubicBezTo>
                  <a:cubicBezTo>
                    <a:pt x="1466658" y="1477734"/>
                    <a:pt x="1474099" y="1479594"/>
                    <a:pt x="1481539" y="1480524"/>
                  </a:cubicBezTo>
                  <a:cubicBezTo>
                    <a:pt x="1488978" y="1481454"/>
                    <a:pt x="1496418" y="1478664"/>
                    <a:pt x="1503857" y="1475874"/>
                  </a:cubicBezTo>
                  <a:cubicBezTo>
                    <a:pt x="1506648" y="1474944"/>
                    <a:pt x="1508507" y="1473084"/>
                    <a:pt x="1510368" y="1472154"/>
                  </a:cubicBezTo>
                  <a:cubicBezTo>
                    <a:pt x="1514088" y="1469364"/>
                    <a:pt x="1516877" y="1466574"/>
                    <a:pt x="1519668" y="1463784"/>
                  </a:cubicBezTo>
                  <a:cubicBezTo>
                    <a:pt x="1525247" y="1458204"/>
                    <a:pt x="1529897" y="1450764"/>
                    <a:pt x="1532688" y="1444255"/>
                  </a:cubicBezTo>
                  <a:cubicBezTo>
                    <a:pt x="1534547" y="1440535"/>
                    <a:pt x="1535477" y="1437745"/>
                    <a:pt x="1536407" y="1434025"/>
                  </a:cubicBezTo>
                  <a:cubicBezTo>
                    <a:pt x="1537337" y="1435885"/>
                    <a:pt x="1539197" y="1436815"/>
                    <a:pt x="1540127" y="1438675"/>
                  </a:cubicBezTo>
                  <a:cubicBezTo>
                    <a:pt x="1544777" y="1443325"/>
                    <a:pt x="1549427" y="1447045"/>
                    <a:pt x="1555006" y="1450764"/>
                  </a:cubicBezTo>
                  <a:cubicBezTo>
                    <a:pt x="1563376" y="1456344"/>
                    <a:pt x="1574537" y="1460064"/>
                    <a:pt x="1585696" y="1460064"/>
                  </a:cubicBezTo>
                  <a:cubicBezTo>
                    <a:pt x="1591275" y="1460064"/>
                    <a:pt x="1596855" y="1459134"/>
                    <a:pt x="1602436" y="1456344"/>
                  </a:cubicBezTo>
                  <a:cubicBezTo>
                    <a:pt x="1606155" y="1455414"/>
                    <a:pt x="1608945" y="1453554"/>
                    <a:pt x="1611736" y="1451694"/>
                  </a:cubicBezTo>
                  <a:cubicBezTo>
                    <a:pt x="1614525" y="1449835"/>
                    <a:pt x="1617315" y="1447975"/>
                    <a:pt x="1620105" y="1446115"/>
                  </a:cubicBezTo>
                  <a:cubicBezTo>
                    <a:pt x="1623825" y="1443325"/>
                    <a:pt x="1626615" y="1438675"/>
                    <a:pt x="1629404" y="1434955"/>
                  </a:cubicBezTo>
                  <a:cubicBezTo>
                    <a:pt x="1632195" y="1431235"/>
                    <a:pt x="1634054" y="1427515"/>
                    <a:pt x="1635915" y="1423795"/>
                  </a:cubicBezTo>
                  <a:cubicBezTo>
                    <a:pt x="1637774" y="1419145"/>
                    <a:pt x="1639635" y="1414495"/>
                    <a:pt x="1640565" y="1408915"/>
                  </a:cubicBezTo>
                  <a:cubicBezTo>
                    <a:pt x="1642424" y="1403336"/>
                    <a:pt x="1642424" y="1397756"/>
                    <a:pt x="1643354" y="1392176"/>
                  </a:cubicBezTo>
                  <a:cubicBezTo>
                    <a:pt x="1644285" y="1382876"/>
                    <a:pt x="1644285" y="1372646"/>
                    <a:pt x="1643354" y="1363347"/>
                  </a:cubicBezTo>
                  <a:cubicBezTo>
                    <a:pt x="1642424" y="1354047"/>
                    <a:pt x="1640565" y="1345677"/>
                    <a:pt x="1637774" y="1337307"/>
                  </a:cubicBezTo>
                  <a:cubicBezTo>
                    <a:pt x="1636845" y="1333587"/>
                    <a:pt x="1634985" y="1331727"/>
                    <a:pt x="1632195" y="1329867"/>
                  </a:cubicBezTo>
                  <a:cubicBezTo>
                    <a:pt x="1630335" y="1328937"/>
                    <a:pt x="1628475" y="1328007"/>
                    <a:pt x="1625685" y="1328007"/>
                  </a:cubicBezTo>
                  <a:cubicBezTo>
                    <a:pt x="1624754" y="1328007"/>
                    <a:pt x="1623825" y="1328007"/>
                    <a:pt x="1622895" y="1328007"/>
                  </a:cubicBezTo>
                  <a:cubicBezTo>
                    <a:pt x="1619175" y="1328937"/>
                    <a:pt x="1616386" y="1330797"/>
                    <a:pt x="1615455" y="1334517"/>
                  </a:cubicBezTo>
                  <a:cubicBezTo>
                    <a:pt x="1613595" y="1337307"/>
                    <a:pt x="1613595" y="1341027"/>
                    <a:pt x="1614525" y="1343817"/>
                  </a:cubicBezTo>
                  <a:cubicBezTo>
                    <a:pt x="1616386" y="1349397"/>
                    <a:pt x="1618245" y="1355907"/>
                    <a:pt x="1619175" y="1361487"/>
                  </a:cubicBezTo>
                  <a:cubicBezTo>
                    <a:pt x="1620105" y="1370786"/>
                    <a:pt x="1620105" y="1379156"/>
                    <a:pt x="1619175" y="1388456"/>
                  </a:cubicBezTo>
                  <a:cubicBezTo>
                    <a:pt x="1618245" y="1394966"/>
                    <a:pt x="1616386" y="1401476"/>
                    <a:pt x="1614525" y="1407986"/>
                  </a:cubicBezTo>
                  <a:cubicBezTo>
                    <a:pt x="1612665" y="1411705"/>
                    <a:pt x="1610805" y="1415425"/>
                    <a:pt x="1608945" y="1418215"/>
                  </a:cubicBezTo>
                  <a:cubicBezTo>
                    <a:pt x="1607086" y="1420075"/>
                    <a:pt x="1605225" y="1421935"/>
                    <a:pt x="1603366" y="1423795"/>
                  </a:cubicBezTo>
                  <a:cubicBezTo>
                    <a:pt x="1601505" y="1424725"/>
                    <a:pt x="1599645" y="1426585"/>
                    <a:pt x="1596855" y="1427515"/>
                  </a:cubicBezTo>
                  <a:cubicBezTo>
                    <a:pt x="1594996" y="1428445"/>
                    <a:pt x="1592205" y="1428445"/>
                    <a:pt x="1590346" y="1429375"/>
                  </a:cubicBezTo>
                  <a:cubicBezTo>
                    <a:pt x="1588486" y="1429375"/>
                    <a:pt x="1586626" y="1429375"/>
                    <a:pt x="1585696" y="1429375"/>
                  </a:cubicBezTo>
                  <a:cubicBezTo>
                    <a:pt x="1583836" y="1429375"/>
                    <a:pt x="1581976" y="1428445"/>
                    <a:pt x="1581046" y="1428445"/>
                  </a:cubicBezTo>
                  <a:cubicBezTo>
                    <a:pt x="1578256" y="1427515"/>
                    <a:pt x="1576396" y="1425655"/>
                    <a:pt x="1574537" y="1424725"/>
                  </a:cubicBezTo>
                  <a:cubicBezTo>
                    <a:pt x="1568956" y="1420075"/>
                    <a:pt x="1564306" y="1415425"/>
                    <a:pt x="1559656" y="1409845"/>
                  </a:cubicBezTo>
                  <a:cubicBezTo>
                    <a:pt x="1553147" y="1401476"/>
                    <a:pt x="1547567" y="1392176"/>
                    <a:pt x="1541056" y="1382876"/>
                  </a:cubicBezTo>
                  <a:cubicBezTo>
                    <a:pt x="1537337" y="1376366"/>
                    <a:pt x="1529897" y="1373576"/>
                    <a:pt x="1522457" y="1375436"/>
                  </a:cubicBezTo>
                  <a:cubicBezTo>
                    <a:pt x="1515948" y="1377296"/>
                    <a:pt x="1509438" y="1383806"/>
                    <a:pt x="1510368" y="1391246"/>
                  </a:cubicBezTo>
                  <a:cubicBezTo>
                    <a:pt x="1511298" y="1398686"/>
                    <a:pt x="1511298" y="1405196"/>
                    <a:pt x="1510368" y="1412635"/>
                  </a:cubicBezTo>
                  <a:cubicBezTo>
                    <a:pt x="1509438" y="1419145"/>
                    <a:pt x="1507578" y="1424725"/>
                    <a:pt x="1505718" y="1430305"/>
                  </a:cubicBezTo>
                  <a:cubicBezTo>
                    <a:pt x="1503857" y="1434955"/>
                    <a:pt x="1501998" y="1438675"/>
                    <a:pt x="1499208" y="1442395"/>
                  </a:cubicBezTo>
                  <a:cubicBezTo>
                    <a:pt x="1497348" y="1444255"/>
                    <a:pt x="1495489" y="1447045"/>
                    <a:pt x="1493628" y="1448904"/>
                  </a:cubicBezTo>
                  <a:cubicBezTo>
                    <a:pt x="1491768" y="1449835"/>
                    <a:pt x="1490839" y="1450764"/>
                    <a:pt x="1488978" y="1451694"/>
                  </a:cubicBezTo>
                  <a:cubicBezTo>
                    <a:pt x="1488048" y="1451694"/>
                    <a:pt x="1486189" y="1452624"/>
                    <a:pt x="1485258" y="1452624"/>
                  </a:cubicBezTo>
                  <a:cubicBezTo>
                    <a:pt x="1484328" y="1452624"/>
                    <a:pt x="1482469" y="1452624"/>
                    <a:pt x="1481539" y="1452624"/>
                  </a:cubicBezTo>
                  <a:cubicBezTo>
                    <a:pt x="1479678" y="1452624"/>
                    <a:pt x="1478748" y="1451694"/>
                    <a:pt x="1476889" y="1451694"/>
                  </a:cubicBezTo>
                  <a:cubicBezTo>
                    <a:pt x="1475028" y="1450764"/>
                    <a:pt x="1473169" y="1449835"/>
                    <a:pt x="1471308" y="1448904"/>
                  </a:cubicBezTo>
                  <a:cubicBezTo>
                    <a:pt x="1467589" y="1446115"/>
                    <a:pt x="1464799" y="1442395"/>
                    <a:pt x="1462008" y="1439605"/>
                  </a:cubicBezTo>
                  <a:cubicBezTo>
                    <a:pt x="1458289" y="1434025"/>
                    <a:pt x="1454569" y="1427515"/>
                    <a:pt x="1450849" y="1421935"/>
                  </a:cubicBezTo>
                  <a:cubicBezTo>
                    <a:pt x="1448990" y="1417285"/>
                    <a:pt x="1443409" y="1415425"/>
                    <a:pt x="1438759" y="1417285"/>
                  </a:cubicBezTo>
                  <a:cubicBezTo>
                    <a:pt x="1433179" y="1419145"/>
                    <a:pt x="1429459" y="1424725"/>
                    <a:pt x="1431320" y="1430305"/>
                  </a:cubicBezTo>
                  <a:cubicBezTo>
                    <a:pt x="1432250" y="1433095"/>
                    <a:pt x="1433179" y="1436815"/>
                    <a:pt x="1435040" y="1439605"/>
                  </a:cubicBezTo>
                  <a:cubicBezTo>
                    <a:pt x="1432250" y="1441465"/>
                    <a:pt x="1430390" y="1445185"/>
                    <a:pt x="1432250" y="1448904"/>
                  </a:cubicBezTo>
                  <a:cubicBezTo>
                    <a:pt x="1434109" y="1455414"/>
                    <a:pt x="1435970" y="1462854"/>
                    <a:pt x="1436899" y="1469364"/>
                  </a:cubicBezTo>
                  <a:cubicBezTo>
                    <a:pt x="1438759" y="1484244"/>
                    <a:pt x="1438759" y="1499123"/>
                    <a:pt x="1436899" y="1514003"/>
                  </a:cubicBezTo>
                  <a:cubicBezTo>
                    <a:pt x="1434109" y="1538182"/>
                    <a:pt x="1426670" y="1561432"/>
                    <a:pt x="1418300" y="1584681"/>
                  </a:cubicBezTo>
                  <a:cubicBezTo>
                    <a:pt x="1407141" y="1612581"/>
                    <a:pt x="1391330" y="1639550"/>
                    <a:pt x="1373661" y="1664659"/>
                  </a:cubicBezTo>
                  <a:cubicBezTo>
                    <a:pt x="1360642" y="1682329"/>
                    <a:pt x="1345761" y="1699068"/>
                    <a:pt x="1328093" y="1713018"/>
                  </a:cubicBezTo>
                  <a:cubicBezTo>
                    <a:pt x="1322512" y="1717668"/>
                    <a:pt x="1316002" y="1722318"/>
                    <a:pt x="1308562" y="1725108"/>
                  </a:cubicBezTo>
                  <a:cubicBezTo>
                    <a:pt x="1306703" y="1726038"/>
                    <a:pt x="1303912" y="1726968"/>
                    <a:pt x="1302053" y="1726968"/>
                  </a:cubicBezTo>
                  <a:cubicBezTo>
                    <a:pt x="1301123" y="1726968"/>
                    <a:pt x="1300193" y="1726968"/>
                    <a:pt x="1299262" y="1726968"/>
                  </a:cubicBezTo>
                  <a:cubicBezTo>
                    <a:pt x="1298333" y="1726968"/>
                    <a:pt x="1298333" y="1726968"/>
                    <a:pt x="1297403" y="1726968"/>
                  </a:cubicBezTo>
                  <a:cubicBezTo>
                    <a:pt x="1296473" y="1726968"/>
                    <a:pt x="1296473" y="1726038"/>
                    <a:pt x="1295543" y="1726038"/>
                  </a:cubicBezTo>
                  <a:cubicBezTo>
                    <a:pt x="1294613" y="1725108"/>
                    <a:pt x="1294613" y="1725108"/>
                    <a:pt x="1293683" y="1724178"/>
                  </a:cubicBezTo>
                  <a:cubicBezTo>
                    <a:pt x="1292753" y="1722318"/>
                    <a:pt x="1291823" y="1721388"/>
                    <a:pt x="1290894" y="1719528"/>
                  </a:cubicBezTo>
                  <a:cubicBezTo>
                    <a:pt x="1289033" y="1714878"/>
                    <a:pt x="1288103" y="1710228"/>
                    <a:pt x="1287173" y="1704648"/>
                  </a:cubicBezTo>
                  <a:cubicBezTo>
                    <a:pt x="1285313" y="1692558"/>
                    <a:pt x="1286244" y="1680469"/>
                    <a:pt x="1286244" y="1668379"/>
                  </a:cubicBezTo>
                  <a:cubicBezTo>
                    <a:pt x="1287173" y="1655359"/>
                    <a:pt x="1288103" y="1642340"/>
                    <a:pt x="1289963" y="1628390"/>
                  </a:cubicBezTo>
                  <a:cubicBezTo>
                    <a:pt x="1291823" y="1610721"/>
                    <a:pt x="1295543" y="1593051"/>
                    <a:pt x="1297403" y="1575381"/>
                  </a:cubicBezTo>
                  <a:cubicBezTo>
                    <a:pt x="1297403" y="1572591"/>
                    <a:pt x="1298333" y="1569802"/>
                    <a:pt x="1296473" y="1567012"/>
                  </a:cubicBezTo>
                  <a:cubicBezTo>
                    <a:pt x="1294613" y="1564222"/>
                    <a:pt x="1292753" y="1562362"/>
                    <a:pt x="1289963" y="1562362"/>
                  </a:cubicBezTo>
                  <a:cubicBezTo>
                    <a:pt x="1284383" y="1560502"/>
                    <a:pt x="1277874" y="1564222"/>
                    <a:pt x="1276944" y="1569802"/>
                  </a:cubicBezTo>
                  <a:cubicBezTo>
                    <a:pt x="1266713" y="1618160"/>
                    <a:pt x="1252764" y="1665589"/>
                    <a:pt x="1234164" y="1711158"/>
                  </a:cubicBezTo>
                  <a:cubicBezTo>
                    <a:pt x="1215564" y="1757657"/>
                    <a:pt x="1192315" y="1803226"/>
                    <a:pt x="1162556" y="1844145"/>
                  </a:cubicBezTo>
                  <a:cubicBezTo>
                    <a:pt x="1145816" y="1865534"/>
                    <a:pt x="1127217" y="1885994"/>
                    <a:pt x="1105828" y="1902733"/>
                  </a:cubicBezTo>
                  <a:cubicBezTo>
                    <a:pt x="1091878" y="1913893"/>
                    <a:pt x="1076068" y="1922263"/>
                    <a:pt x="1060259" y="1929703"/>
                  </a:cubicBezTo>
                  <a:cubicBezTo>
                    <a:pt x="1052818" y="1932493"/>
                    <a:pt x="1044449" y="1935283"/>
                    <a:pt x="1036080" y="1937143"/>
                  </a:cubicBezTo>
                  <a:cubicBezTo>
                    <a:pt x="1032359" y="1937143"/>
                    <a:pt x="1029570" y="1937143"/>
                    <a:pt x="1026780" y="1937143"/>
                  </a:cubicBezTo>
                  <a:cubicBezTo>
                    <a:pt x="1024920" y="1937143"/>
                    <a:pt x="1023060" y="1936213"/>
                    <a:pt x="1022130" y="1936213"/>
                  </a:cubicBezTo>
                  <a:cubicBezTo>
                    <a:pt x="1021200" y="1935283"/>
                    <a:pt x="1020270" y="1935283"/>
                    <a:pt x="1019340" y="1934353"/>
                  </a:cubicBezTo>
                  <a:cubicBezTo>
                    <a:pt x="1018410" y="1933423"/>
                    <a:pt x="1017480" y="1932493"/>
                    <a:pt x="1016550" y="1931563"/>
                  </a:cubicBezTo>
                  <a:cubicBezTo>
                    <a:pt x="1015620" y="1929703"/>
                    <a:pt x="1014690" y="1927843"/>
                    <a:pt x="1013760" y="1925983"/>
                  </a:cubicBezTo>
                  <a:cubicBezTo>
                    <a:pt x="1011900" y="1922263"/>
                    <a:pt x="1010970" y="1917613"/>
                    <a:pt x="1010970" y="1913893"/>
                  </a:cubicBezTo>
                  <a:cubicBezTo>
                    <a:pt x="1010040" y="1902733"/>
                    <a:pt x="1010040" y="1891574"/>
                    <a:pt x="1011900" y="1880414"/>
                  </a:cubicBezTo>
                  <a:cubicBezTo>
                    <a:pt x="1013760" y="1863674"/>
                    <a:pt x="1017480" y="1846935"/>
                    <a:pt x="1022130" y="1831125"/>
                  </a:cubicBezTo>
                  <a:cubicBezTo>
                    <a:pt x="1022130" y="1830195"/>
                    <a:pt x="1023060" y="1830195"/>
                    <a:pt x="1023060" y="1829265"/>
                  </a:cubicBezTo>
                  <a:cubicBezTo>
                    <a:pt x="1027710" y="1819035"/>
                    <a:pt x="1032359" y="1808806"/>
                    <a:pt x="1035149" y="1798576"/>
                  </a:cubicBezTo>
                  <a:cubicBezTo>
                    <a:pt x="1037009" y="1793926"/>
                    <a:pt x="1037939" y="1788346"/>
                    <a:pt x="1039799" y="1783696"/>
                  </a:cubicBezTo>
                  <a:cubicBezTo>
                    <a:pt x="1040729" y="1778116"/>
                    <a:pt x="1042589" y="1773467"/>
                    <a:pt x="1042589" y="1767887"/>
                  </a:cubicBezTo>
                  <a:cubicBezTo>
                    <a:pt x="1043519" y="1765097"/>
                    <a:pt x="1043519" y="1762307"/>
                    <a:pt x="1044449" y="1758587"/>
                  </a:cubicBezTo>
                  <a:cubicBezTo>
                    <a:pt x="1045379" y="1754867"/>
                    <a:pt x="1045379" y="1752077"/>
                    <a:pt x="1043519" y="1749287"/>
                  </a:cubicBezTo>
                  <a:cubicBezTo>
                    <a:pt x="1041659" y="1746497"/>
                    <a:pt x="1038869" y="1744637"/>
                    <a:pt x="1036080" y="1743707"/>
                  </a:cubicBezTo>
                  <a:cubicBezTo>
                    <a:pt x="1029570" y="1741847"/>
                    <a:pt x="1022130" y="1746497"/>
                    <a:pt x="1020270" y="1753007"/>
                  </a:cubicBezTo>
                  <a:cubicBezTo>
                    <a:pt x="1016550" y="1766957"/>
                    <a:pt x="1011900" y="1780906"/>
                    <a:pt x="1007250" y="1793926"/>
                  </a:cubicBezTo>
                  <a:cubicBezTo>
                    <a:pt x="1006320" y="1797646"/>
                    <a:pt x="1005390" y="1801366"/>
                    <a:pt x="1004460" y="1805086"/>
                  </a:cubicBezTo>
                  <a:cubicBezTo>
                    <a:pt x="1000740" y="1814386"/>
                    <a:pt x="996090" y="1822755"/>
                    <a:pt x="990510" y="1831125"/>
                  </a:cubicBezTo>
                  <a:cubicBezTo>
                    <a:pt x="986790" y="1835775"/>
                    <a:pt x="983071" y="1839495"/>
                    <a:pt x="979351" y="1843215"/>
                  </a:cubicBezTo>
                  <a:cubicBezTo>
                    <a:pt x="974701" y="1846935"/>
                    <a:pt x="969121" y="1849725"/>
                    <a:pt x="963541" y="1852515"/>
                  </a:cubicBezTo>
                  <a:cubicBezTo>
                    <a:pt x="961681" y="1853445"/>
                    <a:pt x="959821" y="1853445"/>
                    <a:pt x="957032" y="1854374"/>
                  </a:cubicBezTo>
                  <a:cubicBezTo>
                    <a:pt x="957032" y="1854374"/>
                    <a:pt x="956101" y="1854374"/>
                    <a:pt x="956101" y="1854374"/>
                  </a:cubicBezTo>
                  <a:cubicBezTo>
                    <a:pt x="956101" y="1854374"/>
                    <a:pt x="956101" y="1853445"/>
                    <a:pt x="956101" y="1853445"/>
                  </a:cubicBezTo>
                  <a:cubicBezTo>
                    <a:pt x="956101" y="1850655"/>
                    <a:pt x="956101" y="1848795"/>
                    <a:pt x="956101" y="1846005"/>
                  </a:cubicBezTo>
                  <a:cubicBezTo>
                    <a:pt x="949591" y="1833915"/>
                    <a:pt x="950522" y="1828335"/>
                    <a:pt x="952382" y="1822755"/>
                  </a:cubicBezTo>
                  <a:close/>
                  <a:moveTo>
                    <a:pt x="143302" y="2219856"/>
                  </a:moveTo>
                  <a:cubicBezTo>
                    <a:pt x="158181" y="2207766"/>
                    <a:pt x="171201" y="2192886"/>
                    <a:pt x="182360" y="2176147"/>
                  </a:cubicBezTo>
                  <a:cubicBezTo>
                    <a:pt x="186080" y="2170567"/>
                    <a:pt x="183290" y="2163127"/>
                    <a:pt x="177710" y="2159407"/>
                  </a:cubicBezTo>
                  <a:cubicBezTo>
                    <a:pt x="172131" y="2155687"/>
                    <a:pt x="164691" y="2158477"/>
                    <a:pt x="160971" y="2164057"/>
                  </a:cubicBezTo>
                  <a:cubicBezTo>
                    <a:pt x="159111" y="2166847"/>
                    <a:pt x="157251" y="2170567"/>
                    <a:pt x="154461" y="2173357"/>
                  </a:cubicBezTo>
                  <a:cubicBezTo>
                    <a:pt x="145161" y="2186376"/>
                    <a:pt x="133071" y="2197536"/>
                    <a:pt x="120982" y="2206836"/>
                  </a:cubicBezTo>
                  <a:cubicBezTo>
                    <a:pt x="107962" y="2217066"/>
                    <a:pt x="94012" y="2225436"/>
                    <a:pt x="79133" y="2231945"/>
                  </a:cubicBezTo>
                  <a:cubicBezTo>
                    <a:pt x="70763" y="2235665"/>
                    <a:pt x="62393" y="2237525"/>
                    <a:pt x="53094" y="2239385"/>
                  </a:cubicBezTo>
                  <a:cubicBezTo>
                    <a:pt x="48444" y="2239385"/>
                    <a:pt x="44724" y="2240315"/>
                    <a:pt x="40074" y="2239385"/>
                  </a:cubicBezTo>
                  <a:cubicBezTo>
                    <a:pt x="38214" y="2239385"/>
                    <a:pt x="35424" y="2238455"/>
                    <a:pt x="33564" y="2237525"/>
                  </a:cubicBezTo>
                  <a:cubicBezTo>
                    <a:pt x="32634" y="2236595"/>
                    <a:pt x="30774" y="2236595"/>
                    <a:pt x="29844" y="2235665"/>
                  </a:cubicBezTo>
                  <a:cubicBezTo>
                    <a:pt x="28914" y="2234735"/>
                    <a:pt x="27984" y="2233805"/>
                    <a:pt x="27054" y="2232875"/>
                  </a:cubicBezTo>
                  <a:cubicBezTo>
                    <a:pt x="26124" y="2231945"/>
                    <a:pt x="25194" y="2230086"/>
                    <a:pt x="25194" y="2229155"/>
                  </a:cubicBezTo>
                  <a:cubicBezTo>
                    <a:pt x="24264" y="2227295"/>
                    <a:pt x="24264" y="2224506"/>
                    <a:pt x="23334" y="2222646"/>
                  </a:cubicBezTo>
                  <a:cubicBezTo>
                    <a:pt x="23334" y="2217996"/>
                    <a:pt x="23334" y="2214276"/>
                    <a:pt x="23334" y="2209626"/>
                  </a:cubicBezTo>
                  <a:cubicBezTo>
                    <a:pt x="25194" y="2197536"/>
                    <a:pt x="28914" y="2186376"/>
                    <a:pt x="33564" y="2175217"/>
                  </a:cubicBezTo>
                  <a:cubicBezTo>
                    <a:pt x="37284" y="2165917"/>
                    <a:pt x="41934" y="2156617"/>
                    <a:pt x="46584" y="2147317"/>
                  </a:cubicBezTo>
                  <a:cubicBezTo>
                    <a:pt x="52163" y="2135228"/>
                    <a:pt x="57743" y="2123138"/>
                    <a:pt x="62393" y="2111048"/>
                  </a:cubicBezTo>
                  <a:cubicBezTo>
                    <a:pt x="71693" y="2086869"/>
                    <a:pt x="80993" y="2062690"/>
                    <a:pt x="87503" y="2038510"/>
                  </a:cubicBezTo>
                  <a:cubicBezTo>
                    <a:pt x="101453" y="1989221"/>
                    <a:pt x="107962" y="1937143"/>
                    <a:pt x="101453" y="1885994"/>
                  </a:cubicBezTo>
                  <a:cubicBezTo>
                    <a:pt x="101453" y="1884134"/>
                    <a:pt x="101453" y="1882274"/>
                    <a:pt x="100522" y="1881344"/>
                  </a:cubicBezTo>
                  <a:cubicBezTo>
                    <a:pt x="99592" y="1879484"/>
                    <a:pt x="96803" y="1877624"/>
                    <a:pt x="94943" y="1876694"/>
                  </a:cubicBezTo>
                  <a:cubicBezTo>
                    <a:pt x="92153" y="1875764"/>
                    <a:pt x="89362" y="1876694"/>
                    <a:pt x="87503" y="1877624"/>
                  </a:cubicBezTo>
                  <a:cubicBezTo>
                    <a:pt x="85643" y="1878554"/>
                    <a:pt x="84712" y="1880414"/>
                    <a:pt x="83783" y="1882274"/>
                  </a:cubicBezTo>
                  <a:cubicBezTo>
                    <a:pt x="83783" y="1882274"/>
                    <a:pt x="83783" y="1882274"/>
                    <a:pt x="83783" y="1882274"/>
                  </a:cubicBezTo>
                  <a:cubicBezTo>
                    <a:pt x="83783" y="1882274"/>
                    <a:pt x="83783" y="1883204"/>
                    <a:pt x="83783" y="1883204"/>
                  </a:cubicBezTo>
                  <a:cubicBezTo>
                    <a:pt x="83783" y="1883204"/>
                    <a:pt x="83783" y="1883204"/>
                    <a:pt x="83783" y="1883204"/>
                  </a:cubicBezTo>
                  <a:cubicBezTo>
                    <a:pt x="79133" y="1895294"/>
                    <a:pt x="72623" y="1907383"/>
                    <a:pt x="64253" y="1917613"/>
                  </a:cubicBezTo>
                  <a:cubicBezTo>
                    <a:pt x="60533" y="1922263"/>
                    <a:pt x="56813" y="1926913"/>
                    <a:pt x="52163" y="1930633"/>
                  </a:cubicBezTo>
                  <a:cubicBezTo>
                    <a:pt x="50304" y="1931563"/>
                    <a:pt x="48444" y="1933423"/>
                    <a:pt x="46584" y="1934353"/>
                  </a:cubicBezTo>
                  <a:cubicBezTo>
                    <a:pt x="45654" y="1934353"/>
                    <a:pt x="44724" y="1935283"/>
                    <a:pt x="43794" y="1935283"/>
                  </a:cubicBezTo>
                  <a:cubicBezTo>
                    <a:pt x="42864" y="1935283"/>
                    <a:pt x="41934" y="1935283"/>
                    <a:pt x="41004" y="1935283"/>
                  </a:cubicBezTo>
                  <a:cubicBezTo>
                    <a:pt x="40074" y="1935283"/>
                    <a:pt x="39144" y="1935283"/>
                    <a:pt x="38214" y="1934353"/>
                  </a:cubicBezTo>
                  <a:cubicBezTo>
                    <a:pt x="37284" y="1934353"/>
                    <a:pt x="37284" y="1933423"/>
                    <a:pt x="36354" y="1933423"/>
                  </a:cubicBezTo>
                  <a:cubicBezTo>
                    <a:pt x="36354" y="1933423"/>
                    <a:pt x="35424" y="1932493"/>
                    <a:pt x="35424" y="1932493"/>
                  </a:cubicBezTo>
                  <a:cubicBezTo>
                    <a:pt x="34494" y="1931563"/>
                    <a:pt x="34494" y="1930633"/>
                    <a:pt x="33564" y="1929703"/>
                  </a:cubicBezTo>
                  <a:cubicBezTo>
                    <a:pt x="32634" y="1927843"/>
                    <a:pt x="32634" y="1925983"/>
                    <a:pt x="31704" y="1924123"/>
                  </a:cubicBezTo>
                  <a:cubicBezTo>
                    <a:pt x="30774" y="1917613"/>
                    <a:pt x="31704" y="1912033"/>
                    <a:pt x="32634" y="1905523"/>
                  </a:cubicBezTo>
                  <a:cubicBezTo>
                    <a:pt x="34494" y="1893434"/>
                    <a:pt x="37284" y="1882274"/>
                    <a:pt x="40074" y="1870184"/>
                  </a:cubicBezTo>
                  <a:cubicBezTo>
                    <a:pt x="41004" y="1864604"/>
                    <a:pt x="42864" y="1859024"/>
                    <a:pt x="43794" y="1853445"/>
                  </a:cubicBezTo>
                  <a:cubicBezTo>
                    <a:pt x="44724" y="1847865"/>
                    <a:pt x="45654" y="1842285"/>
                    <a:pt x="46584" y="1837635"/>
                  </a:cubicBezTo>
                  <a:cubicBezTo>
                    <a:pt x="51234" y="1798576"/>
                    <a:pt x="58673" y="1760447"/>
                    <a:pt x="68903" y="1722318"/>
                  </a:cubicBezTo>
                  <a:cubicBezTo>
                    <a:pt x="78203" y="1686979"/>
                    <a:pt x="90293" y="1652570"/>
                    <a:pt x="103312" y="1618160"/>
                  </a:cubicBezTo>
                  <a:cubicBezTo>
                    <a:pt x="135861" y="1537252"/>
                    <a:pt x="181430" y="1461924"/>
                    <a:pt x="226069" y="1386596"/>
                  </a:cubicBezTo>
                  <a:cubicBezTo>
                    <a:pt x="229789" y="1380086"/>
                    <a:pt x="226999" y="1370786"/>
                    <a:pt x="220489" y="1367066"/>
                  </a:cubicBezTo>
                  <a:cubicBezTo>
                    <a:pt x="218629" y="1366137"/>
                    <a:pt x="215840" y="1365207"/>
                    <a:pt x="213980" y="1365207"/>
                  </a:cubicBezTo>
                  <a:cubicBezTo>
                    <a:pt x="209330" y="1365207"/>
                    <a:pt x="204680" y="1367996"/>
                    <a:pt x="201890" y="1372646"/>
                  </a:cubicBezTo>
                  <a:cubicBezTo>
                    <a:pt x="164691" y="1433095"/>
                    <a:pt x="129352" y="1495403"/>
                    <a:pt x="100522" y="1560502"/>
                  </a:cubicBezTo>
                  <a:cubicBezTo>
                    <a:pt x="72623" y="1623740"/>
                    <a:pt x="50304" y="1688839"/>
                    <a:pt x="38214" y="1756727"/>
                  </a:cubicBezTo>
                  <a:cubicBezTo>
                    <a:pt x="35424" y="1770677"/>
                    <a:pt x="33564" y="1785556"/>
                    <a:pt x="30774" y="1799506"/>
                  </a:cubicBezTo>
                  <a:cubicBezTo>
                    <a:pt x="28914" y="1813456"/>
                    <a:pt x="27054" y="1826475"/>
                    <a:pt x="26124" y="1840425"/>
                  </a:cubicBezTo>
                  <a:cubicBezTo>
                    <a:pt x="25194" y="1846935"/>
                    <a:pt x="23334" y="1853445"/>
                    <a:pt x="21474" y="1860884"/>
                  </a:cubicBezTo>
                  <a:cubicBezTo>
                    <a:pt x="19614" y="1870184"/>
                    <a:pt x="16824" y="1879484"/>
                    <a:pt x="14964" y="1888784"/>
                  </a:cubicBezTo>
                  <a:cubicBezTo>
                    <a:pt x="13105" y="1898083"/>
                    <a:pt x="12174" y="1907383"/>
                    <a:pt x="12174" y="1915753"/>
                  </a:cubicBezTo>
                  <a:cubicBezTo>
                    <a:pt x="12174" y="1924123"/>
                    <a:pt x="14034" y="1932493"/>
                    <a:pt x="18684" y="1939002"/>
                  </a:cubicBezTo>
                  <a:cubicBezTo>
                    <a:pt x="23334" y="1946442"/>
                    <a:pt x="30774" y="1950162"/>
                    <a:pt x="39144" y="1951092"/>
                  </a:cubicBezTo>
                  <a:cubicBezTo>
                    <a:pt x="49373" y="1952022"/>
                    <a:pt x="57743" y="1946442"/>
                    <a:pt x="65183" y="1939932"/>
                  </a:cubicBezTo>
                  <a:cubicBezTo>
                    <a:pt x="68903" y="1936213"/>
                    <a:pt x="72623" y="1932493"/>
                    <a:pt x="75413" y="1928773"/>
                  </a:cubicBezTo>
                  <a:cubicBezTo>
                    <a:pt x="78203" y="1925053"/>
                    <a:pt x="80993" y="1921333"/>
                    <a:pt x="82853" y="1917613"/>
                  </a:cubicBezTo>
                  <a:cubicBezTo>
                    <a:pt x="82853" y="1933423"/>
                    <a:pt x="81923" y="1948302"/>
                    <a:pt x="80063" y="1964112"/>
                  </a:cubicBezTo>
                  <a:cubicBezTo>
                    <a:pt x="74483" y="2006891"/>
                    <a:pt x="61463" y="2048740"/>
                    <a:pt x="45654" y="2089659"/>
                  </a:cubicBezTo>
                  <a:cubicBezTo>
                    <a:pt x="38214" y="2107328"/>
                    <a:pt x="30774" y="2124068"/>
                    <a:pt x="23334" y="2140808"/>
                  </a:cubicBezTo>
                  <a:cubicBezTo>
                    <a:pt x="16824" y="2154757"/>
                    <a:pt x="10314" y="2168707"/>
                    <a:pt x="5664" y="2183587"/>
                  </a:cubicBezTo>
                  <a:cubicBezTo>
                    <a:pt x="85" y="2202186"/>
                    <a:pt x="-3635" y="2222646"/>
                    <a:pt x="5664" y="2240315"/>
                  </a:cubicBezTo>
                  <a:cubicBezTo>
                    <a:pt x="9385" y="2246825"/>
                    <a:pt x="14964" y="2252405"/>
                    <a:pt x="20544" y="2255195"/>
                  </a:cubicBezTo>
                  <a:cubicBezTo>
                    <a:pt x="27054" y="2258915"/>
                    <a:pt x="35424" y="2260775"/>
                    <a:pt x="42864" y="2260775"/>
                  </a:cubicBezTo>
                  <a:cubicBezTo>
                    <a:pt x="51234" y="2260775"/>
                    <a:pt x="59604" y="2259845"/>
                    <a:pt x="67043" y="2257985"/>
                  </a:cubicBezTo>
                  <a:cubicBezTo>
                    <a:pt x="76343" y="2256125"/>
                    <a:pt x="85643" y="2252405"/>
                    <a:pt x="94012" y="2248685"/>
                  </a:cubicBezTo>
                  <a:cubicBezTo>
                    <a:pt x="112612" y="2242175"/>
                    <a:pt x="129352" y="2231945"/>
                    <a:pt x="143302" y="2219856"/>
                  </a:cubicBezTo>
                  <a:close/>
                  <a:moveTo>
                    <a:pt x="83783" y="1881344"/>
                  </a:moveTo>
                  <a:cubicBezTo>
                    <a:pt x="83783" y="1881344"/>
                    <a:pt x="83783" y="1881344"/>
                    <a:pt x="83783" y="1881344"/>
                  </a:cubicBezTo>
                  <a:cubicBezTo>
                    <a:pt x="83783" y="1881344"/>
                    <a:pt x="83783" y="1881344"/>
                    <a:pt x="83783" y="1881344"/>
                  </a:cubicBezTo>
                  <a:cubicBezTo>
                    <a:pt x="83783" y="1881344"/>
                    <a:pt x="83783" y="1881344"/>
                    <a:pt x="83783" y="1881344"/>
                  </a:cubicBezTo>
                  <a:close/>
                  <a:moveTo>
                    <a:pt x="83783" y="1881344"/>
                  </a:moveTo>
                  <a:cubicBezTo>
                    <a:pt x="83783" y="1881344"/>
                    <a:pt x="83783" y="1881344"/>
                    <a:pt x="83783" y="1881344"/>
                  </a:cubicBezTo>
                  <a:cubicBezTo>
                    <a:pt x="83783" y="1881344"/>
                    <a:pt x="83783" y="1881344"/>
                    <a:pt x="83783" y="1881344"/>
                  </a:cubicBezTo>
                  <a:cubicBezTo>
                    <a:pt x="83783" y="1881344"/>
                    <a:pt x="83783" y="1881344"/>
                    <a:pt x="83783" y="1881344"/>
                  </a:cubicBezTo>
                  <a:close/>
                  <a:moveTo>
                    <a:pt x="241879" y="1264769"/>
                  </a:moveTo>
                  <a:cubicBezTo>
                    <a:pt x="252108" y="1274069"/>
                    <a:pt x="266058" y="1277789"/>
                    <a:pt x="280008" y="1276859"/>
                  </a:cubicBezTo>
                  <a:cubicBezTo>
                    <a:pt x="297677" y="1274999"/>
                    <a:pt x="312557" y="1265699"/>
                    <a:pt x="324647" y="1254539"/>
                  </a:cubicBezTo>
                  <a:cubicBezTo>
                    <a:pt x="327437" y="1251749"/>
                    <a:pt x="327437" y="1247099"/>
                    <a:pt x="324647" y="1245240"/>
                  </a:cubicBezTo>
                  <a:cubicBezTo>
                    <a:pt x="321857" y="1242450"/>
                    <a:pt x="318137" y="1242450"/>
                    <a:pt x="315347" y="1245240"/>
                  </a:cubicBezTo>
                  <a:cubicBezTo>
                    <a:pt x="313487" y="1247099"/>
                    <a:pt x="310697" y="1248959"/>
                    <a:pt x="308837" y="1250819"/>
                  </a:cubicBezTo>
                  <a:cubicBezTo>
                    <a:pt x="304187" y="1254539"/>
                    <a:pt x="299538" y="1257329"/>
                    <a:pt x="293957" y="1259189"/>
                  </a:cubicBezTo>
                  <a:cubicBezTo>
                    <a:pt x="290238" y="1261049"/>
                    <a:pt x="286518" y="1261979"/>
                    <a:pt x="281868" y="1262909"/>
                  </a:cubicBezTo>
                  <a:cubicBezTo>
                    <a:pt x="278148" y="1262909"/>
                    <a:pt x="275358" y="1262909"/>
                    <a:pt x="271638" y="1262909"/>
                  </a:cubicBezTo>
                  <a:cubicBezTo>
                    <a:pt x="268848" y="1262909"/>
                    <a:pt x="266058" y="1261979"/>
                    <a:pt x="263268" y="1261049"/>
                  </a:cubicBezTo>
                  <a:cubicBezTo>
                    <a:pt x="260478" y="1260119"/>
                    <a:pt x="258618" y="1258259"/>
                    <a:pt x="255829" y="1256399"/>
                  </a:cubicBezTo>
                  <a:cubicBezTo>
                    <a:pt x="253039" y="1254539"/>
                    <a:pt x="251179" y="1252679"/>
                    <a:pt x="249319" y="1249889"/>
                  </a:cubicBezTo>
                  <a:cubicBezTo>
                    <a:pt x="247458" y="1247099"/>
                    <a:pt x="245599" y="1244310"/>
                    <a:pt x="244669" y="1241520"/>
                  </a:cubicBezTo>
                  <a:cubicBezTo>
                    <a:pt x="243739" y="1237800"/>
                    <a:pt x="242809" y="1235010"/>
                    <a:pt x="241879" y="1231290"/>
                  </a:cubicBezTo>
                  <a:cubicBezTo>
                    <a:pt x="241879" y="1227570"/>
                    <a:pt x="241879" y="1223850"/>
                    <a:pt x="241879" y="1220130"/>
                  </a:cubicBezTo>
                  <a:cubicBezTo>
                    <a:pt x="242809" y="1215480"/>
                    <a:pt x="243739" y="1209900"/>
                    <a:pt x="245599" y="1205250"/>
                  </a:cubicBezTo>
                  <a:cubicBezTo>
                    <a:pt x="248389" y="1199671"/>
                    <a:pt x="251179" y="1194091"/>
                    <a:pt x="254899" y="1188511"/>
                  </a:cubicBezTo>
                  <a:cubicBezTo>
                    <a:pt x="263268" y="1177351"/>
                    <a:pt x="274428" y="1167121"/>
                    <a:pt x="285588" y="1158752"/>
                  </a:cubicBezTo>
                  <a:cubicBezTo>
                    <a:pt x="327437" y="1126202"/>
                    <a:pt x="377655" y="1106673"/>
                    <a:pt x="424154" y="1081563"/>
                  </a:cubicBezTo>
                  <a:cubicBezTo>
                    <a:pt x="452984" y="1065754"/>
                    <a:pt x="479023" y="1047154"/>
                    <a:pt x="505993" y="1028555"/>
                  </a:cubicBezTo>
                  <a:cubicBezTo>
                    <a:pt x="535751" y="1007165"/>
                    <a:pt x="564581" y="985776"/>
                    <a:pt x="593410" y="964386"/>
                  </a:cubicBezTo>
                  <a:cubicBezTo>
                    <a:pt x="619449" y="944857"/>
                    <a:pt x="645489" y="926257"/>
                    <a:pt x="672458" y="910448"/>
                  </a:cubicBezTo>
                  <a:cubicBezTo>
                    <a:pt x="699428" y="894638"/>
                    <a:pt x="727327" y="879758"/>
                    <a:pt x="755226" y="867669"/>
                  </a:cubicBezTo>
                  <a:cubicBezTo>
                    <a:pt x="787776" y="854649"/>
                    <a:pt x="822185" y="844419"/>
                    <a:pt x="857524" y="838840"/>
                  </a:cubicBezTo>
                  <a:cubicBezTo>
                    <a:pt x="881703" y="836050"/>
                    <a:pt x="905883" y="835120"/>
                    <a:pt x="930062" y="837909"/>
                  </a:cubicBezTo>
                  <a:cubicBezTo>
                    <a:pt x="939362" y="838840"/>
                    <a:pt x="948661" y="840699"/>
                    <a:pt x="957961" y="843489"/>
                  </a:cubicBezTo>
                  <a:cubicBezTo>
                    <a:pt x="968191" y="846279"/>
                    <a:pt x="978421" y="849999"/>
                    <a:pt x="988650" y="853719"/>
                  </a:cubicBezTo>
                  <a:cubicBezTo>
                    <a:pt x="997950" y="857439"/>
                    <a:pt x="1007250" y="862089"/>
                    <a:pt x="1015620" y="866739"/>
                  </a:cubicBezTo>
                  <a:cubicBezTo>
                    <a:pt x="1026780" y="872319"/>
                    <a:pt x="1037009" y="879758"/>
                    <a:pt x="1047239" y="886268"/>
                  </a:cubicBezTo>
                  <a:cubicBezTo>
                    <a:pt x="1052818" y="889988"/>
                    <a:pt x="1061189" y="888128"/>
                    <a:pt x="1065838" y="883478"/>
                  </a:cubicBezTo>
                  <a:cubicBezTo>
                    <a:pt x="1071418" y="876968"/>
                    <a:pt x="1071418" y="867669"/>
                    <a:pt x="1065838" y="861159"/>
                  </a:cubicBezTo>
                  <a:cubicBezTo>
                    <a:pt x="1053749" y="849069"/>
                    <a:pt x="1039799" y="839769"/>
                    <a:pt x="1024920" y="830470"/>
                  </a:cubicBezTo>
                  <a:cubicBezTo>
                    <a:pt x="1010970" y="822100"/>
                    <a:pt x="996090" y="815590"/>
                    <a:pt x="981211" y="810010"/>
                  </a:cubicBezTo>
                  <a:cubicBezTo>
                    <a:pt x="953311" y="799780"/>
                    <a:pt x="922622" y="795130"/>
                    <a:pt x="892863" y="795130"/>
                  </a:cubicBezTo>
                  <a:lnTo>
                    <a:pt x="892863" y="795130"/>
                  </a:lnTo>
                  <a:cubicBezTo>
                    <a:pt x="877053" y="795130"/>
                    <a:pt x="862174" y="796991"/>
                    <a:pt x="846364" y="798850"/>
                  </a:cubicBezTo>
                  <a:cubicBezTo>
                    <a:pt x="831485" y="800710"/>
                    <a:pt x="817535" y="804430"/>
                    <a:pt x="803585" y="808150"/>
                  </a:cubicBezTo>
                  <a:cubicBezTo>
                    <a:pt x="773826" y="816520"/>
                    <a:pt x="744996" y="828610"/>
                    <a:pt x="717097" y="842559"/>
                  </a:cubicBezTo>
                  <a:cubicBezTo>
                    <a:pt x="682688" y="859299"/>
                    <a:pt x="651069" y="880688"/>
                    <a:pt x="620380" y="902078"/>
                  </a:cubicBezTo>
                  <a:cubicBezTo>
                    <a:pt x="602710" y="914168"/>
                    <a:pt x="586900" y="928117"/>
                    <a:pt x="570161" y="941137"/>
                  </a:cubicBezTo>
                  <a:cubicBezTo>
                    <a:pt x="552491" y="955087"/>
                    <a:pt x="534822" y="969966"/>
                    <a:pt x="517152" y="983916"/>
                  </a:cubicBezTo>
                  <a:cubicBezTo>
                    <a:pt x="489253" y="1006235"/>
                    <a:pt x="460423" y="1027625"/>
                    <a:pt x="431594" y="1047154"/>
                  </a:cubicBezTo>
                  <a:cubicBezTo>
                    <a:pt x="418575" y="1056454"/>
                    <a:pt x="403695" y="1063894"/>
                    <a:pt x="389745" y="1071334"/>
                  </a:cubicBezTo>
                  <a:cubicBezTo>
                    <a:pt x="374865" y="1010885"/>
                    <a:pt x="363706" y="950437"/>
                    <a:pt x="354406" y="889058"/>
                  </a:cubicBezTo>
                  <a:cubicBezTo>
                    <a:pt x="408345" y="849069"/>
                    <a:pt x="465073" y="812800"/>
                    <a:pt x="523662" y="780251"/>
                  </a:cubicBezTo>
                  <a:cubicBezTo>
                    <a:pt x="582250" y="746772"/>
                    <a:pt x="642699" y="717012"/>
                    <a:pt x="705938" y="691903"/>
                  </a:cubicBezTo>
                  <a:cubicBezTo>
                    <a:pt x="707797" y="690973"/>
                    <a:pt x="709657" y="690043"/>
                    <a:pt x="712447" y="689113"/>
                  </a:cubicBezTo>
                  <a:cubicBezTo>
                    <a:pt x="749646" y="674233"/>
                    <a:pt x="787776" y="661214"/>
                    <a:pt x="826835" y="650054"/>
                  </a:cubicBezTo>
                  <a:cubicBezTo>
                    <a:pt x="846364" y="644474"/>
                    <a:pt x="865893" y="638894"/>
                    <a:pt x="885423" y="634245"/>
                  </a:cubicBezTo>
                  <a:cubicBezTo>
                    <a:pt x="895653" y="631455"/>
                    <a:pt x="904952" y="629595"/>
                    <a:pt x="915183" y="626805"/>
                  </a:cubicBezTo>
                  <a:cubicBezTo>
                    <a:pt x="925412" y="624015"/>
                    <a:pt x="935642" y="622155"/>
                    <a:pt x="944941" y="617505"/>
                  </a:cubicBezTo>
                  <a:cubicBezTo>
                    <a:pt x="949591" y="615645"/>
                    <a:pt x="951451" y="609135"/>
                    <a:pt x="950522" y="605415"/>
                  </a:cubicBezTo>
                  <a:cubicBezTo>
                    <a:pt x="949591" y="600765"/>
                    <a:pt x="944941" y="597045"/>
                    <a:pt x="940291" y="597045"/>
                  </a:cubicBezTo>
                  <a:cubicBezTo>
                    <a:pt x="939362" y="597045"/>
                    <a:pt x="938432" y="597045"/>
                    <a:pt x="938432" y="597045"/>
                  </a:cubicBezTo>
                  <a:cubicBezTo>
                    <a:pt x="934712" y="597045"/>
                    <a:pt x="930992" y="597975"/>
                    <a:pt x="927272" y="597975"/>
                  </a:cubicBezTo>
                  <a:cubicBezTo>
                    <a:pt x="923552" y="598905"/>
                    <a:pt x="918902" y="598905"/>
                    <a:pt x="915183" y="599835"/>
                  </a:cubicBezTo>
                  <a:cubicBezTo>
                    <a:pt x="906813" y="601695"/>
                    <a:pt x="897513" y="602625"/>
                    <a:pt x="889143" y="604485"/>
                  </a:cubicBezTo>
                  <a:cubicBezTo>
                    <a:pt x="872403" y="608205"/>
                    <a:pt x="856594" y="611925"/>
                    <a:pt x="839854" y="616575"/>
                  </a:cubicBezTo>
                  <a:cubicBezTo>
                    <a:pt x="807305" y="625875"/>
                    <a:pt x="775686" y="636104"/>
                    <a:pt x="744067" y="648194"/>
                  </a:cubicBezTo>
                  <a:cubicBezTo>
                    <a:pt x="680828" y="672373"/>
                    <a:pt x="618520" y="700273"/>
                    <a:pt x="559001" y="732822"/>
                  </a:cubicBezTo>
                  <a:cubicBezTo>
                    <a:pt x="487393" y="771881"/>
                    <a:pt x="418575" y="816520"/>
                    <a:pt x="352546" y="864879"/>
                  </a:cubicBezTo>
                  <a:cubicBezTo>
                    <a:pt x="348826" y="839769"/>
                    <a:pt x="346036" y="815590"/>
                    <a:pt x="343247" y="790481"/>
                  </a:cubicBezTo>
                  <a:cubicBezTo>
                    <a:pt x="343247" y="790481"/>
                    <a:pt x="343247" y="790481"/>
                    <a:pt x="343247" y="790481"/>
                  </a:cubicBezTo>
                  <a:cubicBezTo>
                    <a:pt x="343247" y="790481"/>
                    <a:pt x="343247" y="790481"/>
                    <a:pt x="343247" y="790481"/>
                  </a:cubicBezTo>
                  <a:cubicBezTo>
                    <a:pt x="343247" y="790481"/>
                    <a:pt x="343247" y="789551"/>
                    <a:pt x="343247" y="789551"/>
                  </a:cubicBezTo>
                  <a:cubicBezTo>
                    <a:pt x="343247" y="788621"/>
                    <a:pt x="343247" y="788621"/>
                    <a:pt x="343247" y="787691"/>
                  </a:cubicBezTo>
                  <a:cubicBezTo>
                    <a:pt x="343247" y="787691"/>
                    <a:pt x="343247" y="787691"/>
                    <a:pt x="343247" y="788621"/>
                  </a:cubicBezTo>
                  <a:cubicBezTo>
                    <a:pt x="335806" y="715153"/>
                    <a:pt x="330227" y="640754"/>
                    <a:pt x="326507" y="567286"/>
                  </a:cubicBezTo>
                  <a:cubicBezTo>
                    <a:pt x="323717" y="511487"/>
                    <a:pt x="321857" y="455689"/>
                    <a:pt x="321857" y="400820"/>
                  </a:cubicBezTo>
                  <a:cubicBezTo>
                    <a:pt x="321857" y="400820"/>
                    <a:pt x="321857" y="400820"/>
                    <a:pt x="321857" y="400820"/>
                  </a:cubicBezTo>
                  <a:cubicBezTo>
                    <a:pt x="332087" y="391520"/>
                    <a:pt x="343247" y="383151"/>
                    <a:pt x="354406" y="373851"/>
                  </a:cubicBezTo>
                  <a:cubicBezTo>
                    <a:pt x="402765" y="338512"/>
                    <a:pt x="456703" y="309682"/>
                    <a:pt x="513432" y="287363"/>
                  </a:cubicBezTo>
                  <a:cubicBezTo>
                    <a:pt x="546911" y="274343"/>
                    <a:pt x="581321" y="264114"/>
                    <a:pt x="615730" y="255744"/>
                  </a:cubicBezTo>
                  <a:cubicBezTo>
                    <a:pt x="632469" y="252024"/>
                    <a:pt x="649209" y="248304"/>
                    <a:pt x="665948" y="245514"/>
                  </a:cubicBezTo>
                  <a:cubicBezTo>
                    <a:pt x="674318" y="243654"/>
                    <a:pt x="682688" y="242724"/>
                    <a:pt x="691058" y="240864"/>
                  </a:cubicBezTo>
                  <a:cubicBezTo>
                    <a:pt x="694778" y="239934"/>
                    <a:pt x="699428" y="239934"/>
                    <a:pt x="703147" y="239004"/>
                  </a:cubicBezTo>
                  <a:cubicBezTo>
                    <a:pt x="705007" y="239004"/>
                    <a:pt x="706867" y="238074"/>
                    <a:pt x="709657" y="238074"/>
                  </a:cubicBezTo>
                  <a:cubicBezTo>
                    <a:pt x="711517" y="238074"/>
                    <a:pt x="712447" y="237144"/>
                    <a:pt x="714307" y="237144"/>
                  </a:cubicBezTo>
                  <a:cubicBezTo>
                    <a:pt x="722677" y="247374"/>
                    <a:pt x="731047" y="256674"/>
                    <a:pt x="739417" y="266903"/>
                  </a:cubicBezTo>
                  <a:cubicBezTo>
                    <a:pt x="759876" y="291083"/>
                    <a:pt x="778476" y="315262"/>
                    <a:pt x="798005" y="339442"/>
                  </a:cubicBezTo>
                  <a:cubicBezTo>
                    <a:pt x="814745" y="360831"/>
                    <a:pt x="831485" y="381291"/>
                    <a:pt x="847294" y="402680"/>
                  </a:cubicBezTo>
                  <a:cubicBezTo>
                    <a:pt x="845434" y="402680"/>
                    <a:pt x="842644" y="402680"/>
                    <a:pt x="840784" y="403610"/>
                  </a:cubicBezTo>
                  <a:cubicBezTo>
                    <a:pt x="831485" y="404540"/>
                    <a:pt x="822185" y="405470"/>
                    <a:pt x="812885" y="406400"/>
                  </a:cubicBezTo>
                  <a:cubicBezTo>
                    <a:pt x="796145" y="408260"/>
                    <a:pt x="778476" y="411050"/>
                    <a:pt x="761736" y="414770"/>
                  </a:cubicBezTo>
                  <a:cubicBezTo>
                    <a:pt x="731977" y="420350"/>
                    <a:pt x="704078" y="428719"/>
                    <a:pt x="675248" y="438019"/>
                  </a:cubicBezTo>
                  <a:cubicBezTo>
                    <a:pt x="622240" y="454759"/>
                    <a:pt x="570161" y="475218"/>
                    <a:pt x="519012" y="498468"/>
                  </a:cubicBezTo>
                  <a:cubicBezTo>
                    <a:pt x="489253" y="512417"/>
                    <a:pt x="460423" y="528227"/>
                    <a:pt x="432524" y="546827"/>
                  </a:cubicBezTo>
                  <a:cubicBezTo>
                    <a:pt x="406485" y="563566"/>
                    <a:pt x="382305" y="582166"/>
                    <a:pt x="360916" y="604485"/>
                  </a:cubicBezTo>
                  <a:cubicBezTo>
                    <a:pt x="357196" y="608205"/>
                    <a:pt x="357196" y="613785"/>
                    <a:pt x="360916" y="617505"/>
                  </a:cubicBezTo>
                  <a:cubicBezTo>
                    <a:pt x="364636" y="621225"/>
                    <a:pt x="370216" y="621225"/>
                    <a:pt x="373936" y="617505"/>
                  </a:cubicBezTo>
                  <a:cubicBezTo>
                    <a:pt x="386955" y="603555"/>
                    <a:pt x="401835" y="591466"/>
                    <a:pt x="416714" y="580306"/>
                  </a:cubicBezTo>
                  <a:cubicBezTo>
                    <a:pt x="443684" y="560776"/>
                    <a:pt x="471583" y="544037"/>
                    <a:pt x="500412" y="529157"/>
                  </a:cubicBezTo>
                  <a:cubicBezTo>
                    <a:pt x="531102" y="513347"/>
                    <a:pt x="562721" y="499398"/>
                    <a:pt x="595270" y="487308"/>
                  </a:cubicBezTo>
                  <a:cubicBezTo>
                    <a:pt x="632469" y="472428"/>
                    <a:pt x="670598" y="460339"/>
                    <a:pt x="709657" y="448249"/>
                  </a:cubicBezTo>
                  <a:cubicBezTo>
                    <a:pt x="734767" y="440809"/>
                    <a:pt x="760806" y="435229"/>
                    <a:pt x="786845" y="431509"/>
                  </a:cubicBezTo>
                  <a:cubicBezTo>
                    <a:pt x="799865" y="429649"/>
                    <a:pt x="812885" y="427790"/>
                    <a:pt x="825904" y="425930"/>
                  </a:cubicBezTo>
                  <a:cubicBezTo>
                    <a:pt x="837994" y="424070"/>
                    <a:pt x="849154" y="423140"/>
                    <a:pt x="861243" y="422210"/>
                  </a:cubicBezTo>
                  <a:cubicBezTo>
                    <a:pt x="863103" y="424070"/>
                    <a:pt x="864964" y="426860"/>
                    <a:pt x="866824" y="428719"/>
                  </a:cubicBezTo>
                  <a:cubicBezTo>
                    <a:pt x="909602" y="486378"/>
                    <a:pt x="948661" y="545897"/>
                    <a:pt x="984931" y="607275"/>
                  </a:cubicBezTo>
                  <a:cubicBezTo>
                    <a:pt x="1003530" y="637964"/>
                    <a:pt x="1022130" y="669584"/>
                    <a:pt x="1039799" y="701203"/>
                  </a:cubicBezTo>
                  <a:cubicBezTo>
                    <a:pt x="1057468" y="732822"/>
                    <a:pt x="1075138" y="763511"/>
                    <a:pt x="1093738" y="795130"/>
                  </a:cubicBezTo>
                  <a:cubicBezTo>
                    <a:pt x="1093738" y="795130"/>
                    <a:pt x="1094667" y="796060"/>
                    <a:pt x="1094667" y="796060"/>
                  </a:cubicBezTo>
                  <a:cubicBezTo>
                    <a:pt x="1091878" y="794201"/>
                    <a:pt x="1089088" y="793271"/>
                    <a:pt x="1085368" y="792341"/>
                  </a:cubicBezTo>
                  <a:cubicBezTo>
                    <a:pt x="1083508" y="792341"/>
                    <a:pt x="1082578" y="792341"/>
                    <a:pt x="1080718" y="792341"/>
                  </a:cubicBezTo>
                  <a:cubicBezTo>
                    <a:pt x="1076999" y="792341"/>
                    <a:pt x="1073279" y="793271"/>
                    <a:pt x="1069559" y="795130"/>
                  </a:cubicBezTo>
                  <a:cubicBezTo>
                    <a:pt x="1060259" y="800710"/>
                    <a:pt x="1056539" y="811870"/>
                    <a:pt x="1057468" y="822100"/>
                  </a:cubicBezTo>
                  <a:cubicBezTo>
                    <a:pt x="1059329" y="837909"/>
                    <a:pt x="1068629" y="852789"/>
                    <a:pt x="1079788" y="863949"/>
                  </a:cubicBezTo>
                  <a:cubicBezTo>
                    <a:pt x="1082578" y="866739"/>
                    <a:pt x="1087228" y="866739"/>
                    <a:pt x="1090018" y="863949"/>
                  </a:cubicBezTo>
                  <a:cubicBezTo>
                    <a:pt x="1092808" y="861159"/>
                    <a:pt x="1092808" y="856509"/>
                    <a:pt x="1090018" y="853719"/>
                  </a:cubicBezTo>
                  <a:cubicBezTo>
                    <a:pt x="1088158" y="851859"/>
                    <a:pt x="1086299" y="849069"/>
                    <a:pt x="1084438" y="847209"/>
                  </a:cubicBezTo>
                  <a:cubicBezTo>
                    <a:pt x="1080718" y="842559"/>
                    <a:pt x="1077929" y="837909"/>
                    <a:pt x="1076068" y="833260"/>
                  </a:cubicBezTo>
                  <a:cubicBezTo>
                    <a:pt x="1075138" y="830470"/>
                    <a:pt x="1074208" y="826750"/>
                    <a:pt x="1073279" y="823960"/>
                  </a:cubicBezTo>
                  <a:cubicBezTo>
                    <a:pt x="1073279" y="822100"/>
                    <a:pt x="1073279" y="820240"/>
                    <a:pt x="1073279" y="817450"/>
                  </a:cubicBezTo>
                  <a:cubicBezTo>
                    <a:pt x="1073279" y="816520"/>
                    <a:pt x="1074208" y="814660"/>
                    <a:pt x="1074208" y="813730"/>
                  </a:cubicBezTo>
                  <a:cubicBezTo>
                    <a:pt x="1074208" y="812800"/>
                    <a:pt x="1075138" y="811870"/>
                    <a:pt x="1075138" y="811870"/>
                  </a:cubicBezTo>
                  <a:cubicBezTo>
                    <a:pt x="1075138" y="811870"/>
                    <a:pt x="1076068" y="810940"/>
                    <a:pt x="1076068" y="810940"/>
                  </a:cubicBezTo>
                  <a:cubicBezTo>
                    <a:pt x="1076068" y="810940"/>
                    <a:pt x="1076999" y="810010"/>
                    <a:pt x="1076999" y="810010"/>
                  </a:cubicBezTo>
                  <a:cubicBezTo>
                    <a:pt x="1076999" y="810010"/>
                    <a:pt x="1077929" y="810010"/>
                    <a:pt x="1078858" y="810010"/>
                  </a:cubicBezTo>
                  <a:cubicBezTo>
                    <a:pt x="1079788" y="810010"/>
                    <a:pt x="1079788" y="810010"/>
                    <a:pt x="1080718" y="810010"/>
                  </a:cubicBezTo>
                  <a:cubicBezTo>
                    <a:pt x="1081649" y="810010"/>
                    <a:pt x="1082578" y="810010"/>
                    <a:pt x="1083508" y="810940"/>
                  </a:cubicBezTo>
                  <a:cubicBezTo>
                    <a:pt x="1085368" y="811870"/>
                    <a:pt x="1086299" y="812800"/>
                    <a:pt x="1088158" y="813730"/>
                  </a:cubicBezTo>
                  <a:cubicBezTo>
                    <a:pt x="1090948" y="815590"/>
                    <a:pt x="1092808" y="818380"/>
                    <a:pt x="1094667" y="820240"/>
                  </a:cubicBezTo>
                  <a:cubicBezTo>
                    <a:pt x="1098388" y="825820"/>
                    <a:pt x="1102108" y="832330"/>
                    <a:pt x="1104898" y="837909"/>
                  </a:cubicBezTo>
                  <a:cubicBezTo>
                    <a:pt x="1106758" y="843489"/>
                    <a:pt x="1108617" y="848139"/>
                    <a:pt x="1110478" y="853719"/>
                  </a:cubicBezTo>
                  <a:cubicBezTo>
                    <a:pt x="1111408" y="856509"/>
                    <a:pt x="1114198" y="859299"/>
                    <a:pt x="1116987" y="860229"/>
                  </a:cubicBezTo>
                  <a:cubicBezTo>
                    <a:pt x="1120707" y="861159"/>
                    <a:pt x="1125357" y="859299"/>
                    <a:pt x="1127217" y="855579"/>
                  </a:cubicBezTo>
                  <a:cubicBezTo>
                    <a:pt x="1128148" y="852789"/>
                    <a:pt x="1130007" y="849069"/>
                    <a:pt x="1131867" y="846279"/>
                  </a:cubicBezTo>
                  <a:cubicBezTo>
                    <a:pt x="1132797" y="845349"/>
                    <a:pt x="1133727" y="843489"/>
                    <a:pt x="1134657" y="842559"/>
                  </a:cubicBezTo>
                  <a:cubicBezTo>
                    <a:pt x="1136516" y="839769"/>
                    <a:pt x="1139307" y="836979"/>
                    <a:pt x="1142097" y="834190"/>
                  </a:cubicBezTo>
                  <a:cubicBezTo>
                    <a:pt x="1143957" y="832330"/>
                    <a:pt x="1145816" y="831400"/>
                    <a:pt x="1148607" y="830470"/>
                  </a:cubicBezTo>
                  <a:cubicBezTo>
                    <a:pt x="1150466" y="829540"/>
                    <a:pt x="1151397" y="829540"/>
                    <a:pt x="1153256" y="829540"/>
                  </a:cubicBezTo>
                  <a:cubicBezTo>
                    <a:pt x="1154186" y="829540"/>
                    <a:pt x="1155116" y="829540"/>
                    <a:pt x="1156047" y="829540"/>
                  </a:cubicBezTo>
                  <a:cubicBezTo>
                    <a:pt x="1156977" y="829540"/>
                    <a:pt x="1156977" y="829540"/>
                    <a:pt x="1157906" y="829540"/>
                  </a:cubicBezTo>
                  <a:cubicBezTo>
                    <a:pt x="1157906" y="829540"/>
                    <a:pt x="1157906" y="829540"/>
                    <a:pt x="1158836" y="829540"/>
                  </a:cubicBezTo>
                  <a:cubicBezTo>
                    <a:pt x="1158836" y="829540"/>
                    <a:pt x="1158836" y="829540"/>
                    <a:pt x="1158836" y="829540"/>
                  </a:cubicBezTo>
                  <a:cubicBezTo>
                    <a:pt x="1158836" y="829540"/>
                    <a:pt x="1158836" y="829540"/>
                    <a:pt x="1158836" y="829540"/>
                  </a:cubicBezTo>
                  <a:cubicBezTo>
                    <a:pt x="1158836" y="829540"/>
                    <a:pt x="1158836" y="830470"/>
                    <a:pt x="1158836" y="830470"/>
                  </a:cubicBezTo>
                  <a:cubicBezTo>
                    <a:pt x="1158836" y="831400"/>
                    <a:pt x="1158836" y="832330"/>
                    <a:pt x="1158836" y="832330"/>
                  </a:cubicBezTo>
                  <a:cubicBezTo>
                    <a:pt x="1158836" y="834190"/>
                    <a:pt x="1157906" y="836979"/>
                    <a:pt x="1156977" y="838840"/>
                  </a:cubicBezTo>
                  <a:cubicBezTo>
                    <a:pt x="1155116" y="843489"/>
                    <a:pt x="1152327" y="848139"/>
                    <a:pt x="1149536" y="851859"/>
                  </a:cubicBezTo>
                  <a:cubicBezTo>
                    <a:pt x="1147677" y="854649"/>
                    <a:pt x="1144886" y="857439"/>
                    <a:pt x="1143027" y="860229"/>
                  </a:cubicBezTo>
                  <a:cubicBezTo>
                    <a:pt x="1138377" y="864879"/>
                    <a:pt x="1138377" y="873249"/>
                    <a:pt x="1143027" y="877899"/>
                  </a:cubicBezTo>
                  <a:cubicBezTo>
                    <a:pt x="1147677" y="882548"/>
                    <a:pt x="1156047" y="882548"/>
                    <a:pt x="1160697" y="877899"/>
                  </a:cubicBezTo>
                  <a:cubicBezTo>
                    <a:pt x="1166276" y="871389"/>
                    <a:pt x="1171856" y="864879"/>
                    <a:pt x="1175576" y="857439"/>
                  </a:cubicBezTo>
                  <a:cubicBezTo>
                    <a:pt x="1179296" y="850929"/>
                    <a:pt x="1181156" y="844419"/>
                    <a:pt x="1182086" y="836979"/>
                  </a:cubicBezTo>
                  <a:cubicBezTo>
                    <a:pt x="1183015" y="832330"/>
                    <a:pt x="1182086" y="827680"/>
                    <a:pt x="1180226" y="823030"/>
                  </a:cubicBezTo>
                  <a:cubicBezTo>
                    <a:pt x="1179296" y="819310"/>
                    <a:pt x="1177436" y="817450"/>
                    <a:pt x="1175576" y="814660"/>
                  </a:cubicBezTo>
                  <a:cubicBezTo>
                    <a:pt x="1173716" y="812800"/>
                    <a:pt x="1171856" y="810940"/>
                    <a:pt x="1169997" y="810010"/>
                  </a:cubicBezTo>
                  <a:cubicBezTo>
                    <a:pt x="1166276" y="807220"/>
                    <a:pt x="1160697" y="806290"/>
                    <a:pt x="1156977" y="806290"/>
                  </a:cubicBezTo>
                  <a:cubicBezTo>
                    <a:pt x="1151397" y="806290"/>
                    <a:pt x="1145816" y="808150"/>
                    <a:pt x="1141166" y="810010"/>
                  </a:cubicBezTo>
                  <a:cubicBezTo>
                    <a:pt x="1137447" y="811870"/>
                    <a:pt x="1134657" y="813730"/>
                    <a:pt x="1131867" y="816520"/>
                  </a:cubicBezTo>
                  <a:cubicBezTo>
                    <a:pt x="1131867" y="815590"/>
                    <a:pt x="1131867" y="815590"/>
                    <a:pt x="1130937" y="814660"/>
                  </a:cubicBezTo>
                  <a:cubicBezTo>
                    <a:pt x="1129077" y="811870"/>
                    <a:pt x="1128148" y="809080"/>
                    <a:pt x="1126287" y="806290"/>
                  </a:cubicBezTo>
                  <a:cubicBezTo>
                    <a:pt x="1123498" y="798850"/>
                    <a:pt x="1119778" y="791411"/>
                    <a:pt x="1116057" y="783971"/>
                  </a:cubicBezTo>
                  <a:cubicBezTo>
                    <a:pt x="1112337" y="775601"/>
                    <a:pt x="1107687" y="767231"/>
                    <a:pt x="1103967" y="758861"/>
                  </a:cubicBezTo>
                  <a:cubicBezTo>
                    <a:pt x="1095598" y="743052"/>
                    <a:pt x="1087228" y="727242"/>
                    <a:pt x="1078858" y="711433"/>
                  </a:cubicBezTo>
                  <a:cubicBezTo>
                    <a:pt x="1061189" y="679813"/>
                    <a:pt x="1043519" y="648194"/>
                    <a:pt x="1024920" y="617505"/>
                  </a:cubicBezTo>
                  <a:cubicBezTo>
                    <a:pt x="987721" y="555196"/>
                    <a:pt x="948661" y="494748"/>
                    <a:pt x="905883" y="436159"/>
                  </a:cubicBezTo>
                  <a:cubicBezTo>
                    <a:pt x="885423" y="408260"/>
                    <a:pt x="864034" y="380361"/>
                    <a:pt x="842644" y="353391"/>
                  </a:cubicBezTo>
                  <a:cubicBezTo>
                    <a:pt x="836134" y="345022"/>
                    <a:pt x="828694" y="336652"/>
                    <a:pt x="822185" y="328282"/>
                  </a:cubicBezTo>
                  <a:cubicBezTo>
                    <a:pt x="801725" y="302243"/>
                    <a:pt x="781266" y="277133"/>
                    <a:pt x="759876" y="251094"/>
                  </a:cubicBezTo>
                  <a:cubicBezTo>
                    <a:pt x="732907" y="219475"/>
                    <a:pt x="705007" y="187855"/>
                    <a:pt x="676178" y="158096"/>
                  </a:cubicBezTo>
                  <a:cubicBezTo>
                    <a:pt x="646419" y="127407"/>
                    <a:pt x="614799" y="97648"/>
                    <a:pt x="580391" y="70678"/>
                  </a:cubicBezTo>
                  <a:cubicBezTo>
                    <a:pt x="550631" y="47429"/>
                    <a:pt x="519012" y="26039"/>
                    <a:pt x="484603" y="12090"/>
                  </a:cubicBezTo>
                  <a:cubicBezTo>
                    <a:pt x="466003" y="4650"/>
                    <a:pt x="446474" y="0"/>
                    <a:pt x="426014" y="0"/>
                  </a:cubicBezTo>
                  <a:cubicBezTo>
                    <a:pt x="415785" y="0"/>
                    <a:pt x="405555" y="930"/>
                    <a:pt x="395325" y="4650"/>
                  </a:cubicBezTo>
                  <a:cubicBezTo>
                    <a:pt x="380446" y="9300"/>
                    <a:pt x="367426" y="17670"/>
                    <a:pt x="356266" y="27899"/>
                  </a:cubicBezTo>
                  <a:cubicBezTo>
                    <a:pt x="338597" y="43709"/>
                    <a:pt x="329297" y="66958"/>
                    <a:pt x="323717" y="89278"/>
                  </a:cubicBezTo>
                  <a:cubicBezTo>
                    <a:pt x="316277" y="115317"/>
                    <a:pt x="313487" y="142286"/>
                    <a:pt x="311627" y="169256"/>
                  </a:cubicBezTo>
                  <a:cubicBezTo>
                    <a:pt x="310697" y="181346"/>
                    <a:pt x="309767" y="193435"/>
                    <a:pt x="309767" y="205525"/>
                  </a:cubicBezTo>
                  <a:cubicBezTo>
                    <a:pt x="308837" y="219475"/>
                    <a:pt x="307907" y="232494"/>
                    <a:pt x="306977" y="246444"/>
                  </a:cubicBezTo>
                  <a:cubicBezTo>
                    <a:pt x="301398" y="323632"/>
                    <a:pt x="301398" y="401750"/>
                    <a:pt x="303257" y="479868"/>
                  </a:cubicBezTo>
                  <a:cubicBezTo>
                    <a:pt x="305117" y="556126"/>
                    <a:pt x="309767" y="631455"/>
                    <a:pt x="315347" y="706783"/>
                  </a:cubicBezTo>
                  <a:cubicBezTo>
                    <a:pt x="325577" y="834190"/>
                    <a:pt x="342316" y="960666"/>
                    <a:pt x="373005" y="1084353"/>
                  </a:cubicBezTo>
                  <a:cubicBezTo>
                    <a:pt x="371146" y="1085283"/>
                    <a:pt x="369286" y="1086213"/>
                    <a:pt x="367426" y="1087143"/>
                  </a:cubicBezTo>
                  <a:cubicBezTo>
                    <a:pt x="343247" y="1100163"/>
                    <a:pt x="319067" y="1113183"/>
                    <a:pt x="295817" y="1128992"/>
                  </a:cubicBezTo>
                  <a:cubicBezTo>
                    <a:pt x="274428" y="1143872"/>
                    <a:pt x="253968" y="1160612"/>
                    <a:pt x="240019" y="1182001"/>
                  </a:cubicBezTo>
                  <a:cubicBezTo>
                    <a:pt x="230719" y="1195951"/>
                    <a:pt x="225139" y="1213620"/>
                    <a:pt x="226069" y="1230360"/>
                  </a:cubicBezTo>
                  <a:cubicBezTo>
                    <a:pt x="225139" y="1241520"/>
                    <a:pt x="230719" y="1254539"/>
                    <a:pt x="241879" y="1264769"/>
                  </a:cubicBezTo>
                  <a:close/>
                  <a:moveTo>
                    <a:pt x="320927" y="333862"/>
                  </a:moveTo>
                  <a:cubicBezTo>
                    <a:pt x="321857" y="311542"/>
                    <a:pt x="322787" y="289223"/>
                    <a:pt x="323717" y="265973"/>
                  </a:cubicBezTo>
                  <a:cubicBezTo>
                    <a:pt x="324647" y="246444"/>
                    <a:pt x="326507" y="227844"/>
                    <a:pt x="327437" y="208315"/>
                  </a:cubicBezTo>
                  <a:cubicBezTo>
                    <a:pt x="329297" y="178556"/>
                    <a:pt x="330227" y="148796"/>
                    <a:pt x="334877" y="119037"/>
                  </a:cubicBezTo>
                  <a:cubicBezTo>
                    <a:pt x="334877" y="119037"/>
                    <a:pt x="334877" y="119967"/>
                    <a:pt x="334877" y="119967"/>
                  </a:cubicBezTo>
                  <a:cubicBezTo>
                    <a:pt x="334877" y="119037"/>
                    <a:pt x="334877" y="119037"/>
                    <a:pt x="334877" y="118107"/>
                  </a:cubicBezTo>
                  <a:cubicBezTo>
                    <a:pt x="334877" y="118107"/>
                    <a:pt x="334877" y="117177"/>
                    <a:pt x="334877" y="117177"/>
                  </a:cubicBezTo>
                  <a:cubicBezTo>
                    <a:pt x="334877" y="117177"/>
                    <a:pt x="334877" y="118107"/>
                    <a:pt x="334877" y="118107"/>
                  </a:cubicBezTo>
                  <a:cubicBezTo>
                    <a:pt x="337666" y="100437"/>
                    <a:pt x="342316" y="82768"/>
                    <a:pt x="348826" y="66958"/>
                  </a:cubicBezTo>
                  <a:cubicBezTo>
                    <a:pt x="351616" y="59519"/>
                    <a:pt x="356266" y="53009"/>
                    <a:pt x="360916" y="47429"/>
                  </a:cubicBezTo>
                  <a:cubicBezTo>
                    <a:pt x="365566" y="42779"/>
                    <a:pt x="370216" y="38129"/>
                    <a:pt x="374865" y="34409"/>
                  </a:cubicBezTo>
                  <a:cubicBezTo>
                    <a:pt x="380446" y="30689"/>
                    <a:pt x="386955" y="26969"/>
                    <a:pt x="393465" y="24179"/>
                  </a:cubicBezTo>
                  <a:cubicBezTo>
                    <a:pt x="399975" y="22319"/>
                    <a:pt x="406485" y="20459"/>
                    <a:pt x="412995" y="19530"/>
                  </a:cubicBezTo>
                  <a:cubicBezTo>
                    <a:pt x="421364" y="18600"/>
                    <a:pt x="430664" y="19530"/>
                    <a:pt x="439034" y="20459"/>
                  </a:cubicBezTo>
                  <a:cubicBezTo>
                    <a:pt x="452984" y="23249"/>
                    <a:pt x="466003" y="26969"/>
                    <a:pt x="479023" y="33479"/>
                  </a:cubicBezTo>
                  <a:cubicBezTo>
                    <a:pt x="509712" y="47429"/>
                    <a:pt x="536682" y="66028"/>
                    <a:pt x="562721" y="87418"/>
                  </a:cubicBezTo>
                  <a:cubicBezTo>
                    <a:pt x="595270" y="113457"/>
                    <a:pt x="625959" y="143217"/>
                    <a:pt x="654789" y="173906"/>
                  </a:cubicBezTo>
                  <a:cubicBezTo>
                    <a:pt x="668739" y="188785"/>
                    <a:pt x="681758" y="202735"/>
                    <a:pt x="695708" y="217615"/>
                  </a:cubicBezTo>
                  <a:cubicBezTo>
                    <a:pt x="694778" y="217615"/>
                    <a:pt x="693848" y="217615"/>
                    <a:pt x="693848" y="217615"/>
                  </a:cubicBezTo>
                  <a:cubicBezTo>
                    <a:pt x="686408" y="217615"/>
                    <a:pt x="678968" y="218545"/>
                    <a:pt x="671528" y="219475"/>
                  </a:cubicBezTo>
                  <a:cubicBezTo>
                    <a:pt x="657579" y="221335"/>
                    <a:pt x="644559" y="223195"/>
                    <a:pt x="630609" y="225984"/>
                  </a:cubicBezTo>
                  <a:cubicBezTo>
                    <a:pt x="602710" y="231564"/>
                    <a:pt x="575741" y="239934"/>
                    <a:pt x="548771" y="249234"/>
                  </a:cubicBezTo>
                  <a:cubicBezTo>
                    <a:pt x="493902" y="268763"/>
                    <a:pt x="440894" y="292943"/>
                    <a:pt x="390675" y="323632"/>
                  </a:cubicBezTo>
                  <a:cubicBezTo>
                    <a:pt x="365566" y="338512"/>
                    <a:pt x="342316" y="356181"/>
                    <a:pt x="319997" y="374781"/>
                  </a:cubicBezTo>
                  <a:cubicBezTo>
                    <a:pt x="320927" y="360831"/>
                    <a:pt x="320927" y="347811"/>
                    <a:pt x="320927" y="333862"/>
                  </a:cubicBezTo>
                  <a:close/>
                  <a:moveTo>
                    <a:pt x="1181156" y="880688"/>
                  </a:moveTo>
                  <a:cubicBezTo>
                    <a:pt x="1183015" y="887198"/>
                    <a:pt x="1189526" y="891848"/>
                    <a:pt x="1196035" y="889988"/>
                  </a:cubicBezTo>
                  <a:cubicBezTo>
                    <a:pt x="1216495" y="884408"/>
                    <a:pt x="1237884" y="879758"/>
                    <a:pt x="1259274" y="876968"/>
                  </a:cubicBezTo>
                  <a:cubicBezTo>
                    <a:pt x="1298333" y="872319"/>
                    <a:pt x="1338322" y="872319"/>
                    <a:pt x="1377381" y="876968"/>
                  </a:cubicBezTo>
                  <a:cubicBezTo>
                    <a:pt x="1422950" y="883478"/>
                    <a:pt x="1467589" y="895568"/>
                    <a:pt x="1511298" y="912308"/>
                  </a:cubicBezTo>
                  <a:cubicBezTo>
                    <a:pt x="1568956" y="935557"/>
                    <a:pt x="1621965" y="967176"/>
                    <a:pt x="1672184" y="1003445"/>
                  </a:cubicBezTo>
                  <a:cubicBezTo>
                    <a:pt x="1735422" y="1050874"/>
                    <a:pt x="1792150" y="1107603"/>
                    <a:pt x="1841440" y="1168981"/>
                  </a:cubicBezTo>
                  <a:cubicBezTo>
                    <a:pt x="1887938" y="1228500"/>
                    <a:pt x="1927928" y="1294528"/>
                    <a:pt x="1957687" y="1364277"/>
                  </a:cubicBezTo>
                  <a:cubicBezTo>
                    <a:pt x="1963266" y="1378226"/>
                    <a:pt x="1968846" y="1393106"/>
                    <a:pt x="1974427" y="1407986"/>
                  </a:cubicBezTo>
                  <a:cubicBezTo>
                    <a:pt x="1980936" y="1426585"/>
                    <a:pt x="1987445" y="1446115"/>
                    <a:pt x="1990236" y="1466574"/>
                  </a:cubicBezTo>
                  <a:cubicBezTo>
                    <a:pt x="1991166" y="1469364"/>
                    <a:pt x="1993956" y="1473084"/>
                    <a:pt x="1995816" y="1474014"/>
                  </a:cubicBezTo>
                  <a:cubicBezTo>
                    <a:pt x="1998606" y="1475874"/>
                    <a:pt x="2002326" y="1475874"/>
                    <a:pt x="2005115" y="1474944"/>
                  </a:cubicBezTo>
                  <a:cubicBezTo>
                    <a:pt x="2008835" y="1474014"/>
                    <a:pt x="2011626" y="1472154"/>
                    <a:pt x="2012556" y="1468434"/>
                  </a:cubicBezTo>
                  <a:cubicBezTo>
                    <a:pt x="2014415" y="1465644"/>
                    <a:pt x="2014415" y="1461924"/>
                    <a:pt x="2013485" y="1459134"/>
                  </a:cubicBezTo>
                  <a:cubicBezTo>
                    <a:pt x="2013485" y="1458204"/>
                    <a:pt x="2013485" y="1458204"/>
                    <a:pt x="2013485" y="1457274"/>
                  </a:cubicBezTo>
                  <a:cubicBezTo>
                    <a:pt x="2010695" y="1436815"/>
                    <a:pt x="2006045" y="1417285"/>
                    <a:pt x="1999536" y="1397756"/>
                  </a:cubicBezTo>
                  <a:cubicBezTo>
                    <a:pt x="1994886" y="1381016"/>
                    <a:pt x="1988376" y="1365207"/>
                    <a:pt x="1981866" y="1348467"/>
                  </a:cubicBezTo>
                  <a:cubicBezTo>
                    <a:pt x="1967916" y="1314058"/>
                    <a:pt x="1952107" y="1281509"/>
                    <a:pt x="1933508" y="1249889"/>
                  </a:cubicBezTo>
                  <a:cubicBezTo>
                    <a:pt x="1895379" y="1183861"/>
                    <a:pt x="1847949" y="1123412"/>
                    <a:pt x="1794011" y="1069474"/>
                  </a:cubicBezTo>
                  <a:cubicBezTo>
                    <a:pt x="1740072" y="1015535"/>
                    <a:pt x="1679623" y="968106"/>
                    <a:pt x="1613595" y="929977"/>
                  </a:cubicBezTo>
                  <a:cubicBezTo>
                    <a:pt x="1581046" y="911378"/>
                    <a:pt x="1547567" y="895568"/>
                    <a:pt x="1512227" y="882548"/>
                  </a:cubicBezTo>
                  <a:cubicBezTo>
                    <a:pt x="1478748" y="869529"/>
                    <a:pt x="1443409" y="860229"/>
                    <a:pt x="1408070" y="853719"/>
                  </a:cubicBezTo>
                  <a:cubicBezTo>
                    <a:pt x="1379241" y="849069"/>
                    <a:pt x="1349481" y="846279"/>
                    <a:pt x="1319723" y="846279"/>
                  </a:cubicBezTo>
                  <a:cubicBezTo>
                    <a:pt x="1313212" y="846279"/>
                    <a:pt x="1305773" y="846279"/>
                    <a:pt x="1299262" y="846279"/>
                  </a:cubicBezTo>
                  <a:cubicBezTo>
                    <a:pt x="1262063" y="848139"/>
                    <a:pt x="1225795" y="853719"/>
                    <a:pt x="1189526" y="863949"/>
                  </a:cubicBezTo>
                  <a:cubicBezTo>
                    <a:pt x="1183015" y="867669"/>
                    <a:pt x="1179296" y="874179"/>
                    <a:pt x="1181156" y="880688"/>
                  </a:cubicBezTo>
                  <a:close/>
                  <a:moveTo>
                    <a:pt x="341387" y="790481"/>
                  </a:moveTo>
                  <a:cubicBezTo>
                    <a:pt x="341387" y="789551"/>
                    <a:pt x="341387" y="789551"/>
                    <a:pt x="341387" y="788621"/>
                  </a:cubicBezTo>
                  <a:cubicBezTo>
                    <a:pt x="341387" y="788621"/>
                    <a:pt x="341387" y="789551"/>
                    <a:pt x="341387" y="790481"/>
                  </a:cubicBezTo>
                  <a:cubicBezTo>
                    <a:pt x="341387" y="789551"/>
                    <a:pt x="341387" y="789551"/>
                    <a:pt x="341387" y="790481"/>
                  </a:cubicBezTo>
                  <a:close/>
                  <a:moveTo>
                    <a:pt x="341387" y="790481"/>
                  </a:moveTo>
                  <a:cubicBezTo>
                    <a:pt x="341387" y="790481"/>
                    <a:pt x="341387" y="790481"/>
                    <a:pt x="341387" y="790481"/>
                  </a:cubicBezTo>
                  <a:cubicBezTo>
                    <a:pt x="341387" y="790481"/>
                    <a:pt x="341387" y="790481"/>
                    <a:pt x="341387" y="790481"/>
                  </a:cubicBezTo>
                  <a:cubicBezTo>
                    <a:pt x="341387" y="790481"/>
                    <a:pt x="341387" y="790481"/>
                    <a:pt x="341387" y="790481"/>
                  </a:cubicBezTo>
                  <a:close/>
                  <a:moveTo>
                    <a:pt x="335806" y="119037"/>
                  </a:moveTo>
                  <a:cubicBezTo>
                    <a:pt x="335806" y="119037"/>
                    <a:pt x="335806" y="119037"/>
                    <a:pt x="335806" y="119037"/>
                  </a:cubicBezTo>
                  <a:cubicBezTo>
                    <a:pt x="335806" y="119037"/>
                    <a:pt x="335806" y="119037"/>
                    <a:pt x="335806" y="119037"/>
                  </a:cubicBezTo>
                  <a:cubicBezTo>
                    <a:pt x="335806" y="119037"/>
                    <a:pt x="335806" y="119037"/>
                    <a:pt x="335806" y="119037"/>
                  </a:cubicBezTo>
                  <a:close/>
                  <a:moveTo>
                    <a:pt x="3711623" y="3891955"/>
                  </a:moveTo>
                  <a:cubicBezTo>
                    <a:pt x="3709764" y="3884515"/>
                    <a:pt x="3706973" y="3877075"/>
                    <a:pt x="3703253" y="3869635"/>
                  </a:cubicBezTo>
                  <a:cubicBezTo>
                    <a:pt x="3699534" y="3861265"/>
                    <a:pt x="3694884" y="3853825"/>
                    <a:pt x="3690235" y="3847316"/>
                  </a:cubicBezTo>
                  <a:cubicBezTo>
                    <a:pt x="3676285" y="3826856"/>
                    <a:pt x="3657685" y="3806397"/>
                    <a:pt x="3630716" y="3784077"/>
                  </a:cubicBezTo>
                  <a:cubicBezTo>
                    <a:pt x="3630716" y="3784077"/>
                    <a:pt x="3629786" y="3783147"/>
                    <a:pt x="3629786" y="3783147"/>
                  </a:cubicBezTo>
                  <a:lnTo>
                    <a:pt x="3630716" y="3780357"/>
                  </a:lnTo>
                  <a:cubicBezTo>
                    <a:pt x="3633505" y="3772918"/>
                    <a:pt x="3636295" y="3765478"/>
                    <a:pt x="3639086" y="3758038"/>
                  </a:cubicBezTo>
                  <a:cubicBezTo>
                    <a:pt x="3640016" y="3754318"/>
                    <a:pt x="3641875" y="3750598"/>
                    <a:pt x="3642805" y="3745948"/>
                  </a:cubicBezTo>
                  <a:lnTo>
                    <a:pt x="3642805" y="3745018"/>
                  </a:lnTo>
                  <a:cubicBezTo>
                    <a:pt x="3643736" y="3741298"/>
                    <a:pt x="3644665" y="3738508"/>
                    <a:pt x="3645595" y="3734789"/>
                  </a:cubicBezTo>
                  <a:cubicBezTo>
                    <a:pt x="3648386" y="3727349"/>
                    <a:pt x="3640945" y="3719909"/>
                    <a:pt x="3637225" y="3714329"/>
                  </a:cubicBezTo>
                  <a:cubicBezTo>
                    <a:pt x="3632575" y="3707819"/>
                    <a:pt x="3626996" y="3702239"/>
                    <a:pt x="3622346" y="3696659"/>
                  </a:cubicBezTo>
                  <a:lnTo>
                    <a:pt x="3621416" y="3694800"/>
                  </a:lnTo>
                  <a:lnTo>
                    <a:pt x="3614906" y="3686430"/>
                  </a:lnTo>
                  <a:lnTo>
                    <a:pt x="3607466" y="3677130"/>
                  </a:lnTo>
                  <a:cubicBezTo>
                    <a:pt x="3601887" y="3670620"/>
                    <a:pt x="3596306" y="3663180"/>
                    <a:pt x="3590726" y="3656670"/>
                  </a:cubicBezTo>
                  <a:cubicBezTo>
                    <a:pt x="3574917" y="3638071"/>
                    <a:pt x="3559107" y="3620401"/>
                    <a:pt x="3546088" y="3604592"/>
                  </a:cubicBezTo>
                  <a:cubicBezTo>
                    <a:pt x="3514469" y="3569253"/>
                    <a:pt x="3483779" y="3534843"/>
                    <a:pt x="3454020" y="3502294"/>
                  </a:cubicBezTo>
                  <a:cubicBezTo>
                    <a:pt x="3387061" y="3430686"/>
                    <a:pt x="3321963" y="3366517"/>
                    <a:pt x="3255005" y="3307929"/>
                  </a:cubicBezTo>
                  <a:cubicBezTo>
                    <a:pt x="3194556" y="3254920"/>
                    <a:pt x="3133178" y="3206562"/>
                    <a:pt x="3071800" y="3163783"/>
                  </a:cubicBezTo>
                  <a:cubicBezTo>
                    <a:pt x="3076450" y="3157273"/>
                    <a:pt x="3081100" y="3150763"/>
                    <a:pt x="3086679" y="3144253"/>
                  </a:cubicBezTo>
                  <a:cubicBezTo>
                    <a:pt x="3099699" y="3126583"/>
                    <a:pt x="3111788" y="3106124"/>
                    <a:pt x="3123878" y="3084735"/>
                  </a:cubicBezTo>
                  <a:cubicBezTo>
                    <a:pt x="3124808" y="3081944"/>
                    <a:pt x="3125738" y="3079155"/>
                    <a:pt x="3125738" y="3076365"/>
                  </a:cubicBezTo>
                  <a:cubicBezTo>
                    <a:pt x="3127598" y="3071715"/>
                    <a:pt x="3125738" y="3067065"/>
                    <a:pt x="3122949" y="3062415"/>
                  </a:cubicBezTo>
                  <a:cubicBezTo>
                    <a:pt x="3109929" y="3046605"/>
                    <a:pt x="3095049" y="3030796"/>
                    <a:pt x="3082029" y="3016846"/>
                  </a:cubicBezTo>
                  <a:lnTo>
                    <a:pt x="3075519" y="3010336"/>
                  </a:lnTo>
                  <a:cubicBezTo>
                    <a:pt x="3058780" y="2992667"/>
                    <a:pt x="3042040" y="2974997"/>
                    <a:pt x="3026231" y="2958258"/>
                  </a:cubicBezTo>
                  <a:cubicBezTo>
                    <a:pt x="2994611" y="2925708"/>
                    <a:pt x="2962062" y="2892229"/>
                    <a:pt x="2924863" y="2855960"/>
                  </a:cubicBezTo>
                  <a:cubicBezTo>
                    <a:pt x="2851395" y="2783422"/>
                    <a:pt x="2782576" y="2719253"/>
                    <a:pt x="2715618" y="2660665"/>
                  </a:cubicBezTo>
                  <a:cubicBezTo>
                    <a:pt x="2699809" y="2646715"/>
                    <a:pt x="2684928" y="2633696"/>
                    <a:pt x="2669119" y="2620676"/>
                  </a:cubicBezTo>
                  <a:cubicBezTo>
                    <a:pt x="2673769" y="2611376"/>
                    <a:pt x="2678419" y="2602076"/>
                    <a:pt x="2682139" y="2592777"/>
                  </a:cubicBezTo>
                  <a:cubicBezTo>
                    <a:pt x="2697948" y="2560227"/>
                    <a:pt x="2713759" y="2525818"/>
                    <a:pt x="2729568" y="2487689"/>
                  </a:cubicBezTo>
                  <a:cubicBezTo>
                    <a:pt x="2762117" y="2412361"/>
                    <a:pt x="2790016" y="2337963"/>
                    <a:pt x="2812336" y="2265425"/>
                  </a:cubicBezTo>
                  <a:cubicBezTo>
                    <a:pt x="2830006" y="2207766"/>
                    <a:pt x="2845815" y="2149177"/>
                    <a:pt x="2856974" y="2089659"/>
                  </a:cubicBezTo>
                  <a:cubicBezTo>
                    <a:pt x="2867205" y="2035720"/>
                    <a:pt x="2873714" y="1981781"/>
                    <a:pt x="2876505" y="1926913"/>
                  </a:cubicBezTo>
                  <a:cubicBezTo>
                    <a:pt x="2877434" y="1899014"/>
                    <a:pt x="2878364" y="1872044"/>
                    <a:pt x="2877434" y="1844145"/>
                  </a:cubicBezTo>
                  <a:cubicBezTo>
                    <a:pt x="2877434" y="1842285"/>
                    <a:pt x="2877434" y="1839495"/>
                    <a:pt x="2876505" y="1837635"/>
                  </a:cubicBezTo>
                  <a:cubicBezTo>
                    <a:pt x="2875574" y="1834845"/>
                    <a:pt x="2873714" y="1832055"/>
                    <a:pt x="2870924" y="1830195"/>
                  </a:cubicBezTo>
                  <a:cubicBezTo>
                    <a:pt x="2867205" y="1827405"/>
                    <a:pt x="2863485" y="1824615"/>
                    <a:pt x="2859765" y="1821825"/>
                  </a:cubicBezTo>
                  <a:cubicBezTo>
                    <a:pt x="2864414" y="1812525"/>
                    <a:pt x="2869994" y="1804156"/>
                    <a:pt x="2874644" y="1794856"/>
                  </a:cubicBezTo>
                  <a:cubicBezTo>
                    <a:pt x="2883014" y="1780906"/>
                    <a:pt x="2890454" y="1767887"/>
                    <a:pt x="2898823" y="1753937"/>
                  </a:cubicBezTo>
                  <a:cubicBezTo>
                    <a:pt x="2907193" y="1739987"/>
                    <a:pt x="2914633" y="1725108"/>
                    <a:pt x="2921143" y="1710228"/>
                  </a:cubicBezTo>
                  <a:cubicBezTo>
                    <a:pt x="2923933" y="1703718"/>
                    <a:pt x="2926722" y="1697208"/>
                    <a:pt x="2928583" y="1690699"/>
                  </a:cubicBezTo>
                  <a:cubicBezTo>
                    <a:pt x="2930443" y="1685119"/>
                    <a:pt x="2932303" y="1678609"/>
                    <a:pt x="2933233" y="1673029"/>
                  </a:cubicBezTo>
                  <a:cubicBezTo>
                    <a:pt x="2934163" y="1667449"/>
                    <a:pt x="2934163" y="1660939"/>
                    <a:pt x="2932303" y="1655359"/>
                  </a:cubicBezTo>
                  <a:cubicBezTo>
                    <a:pt x="2930443" y="1652570"/>
                    <a:pt x="2929513" y="1649780"/>
                    <a:pt x="2926722" y="1646990"/>
                  </a:cubicBezTo>
                  <a:cubicBezTo>
                    <a:pt x="2923933" y="1645130"/>
                    <a:pt x="2921143" y="1643270"/>
                    <a:pt x="2917423" y="1643270"/>
                  </a:cubicBezTo>
                  <a:cubicBezTo>
                    <a:pt x="2909984" y="1642340"/>
                    <a:pt x="2901614" y="1644200"/>
                    <a:pt x="2895104" y="1647920"/>
                  </a:cubicBezTo>
                  <a:cubicBezTo>
                    <a:pt x="2892314" y="1648850"/>
                    <a:pt x="2890454" y="1649780"/>
                    <a:pt x="2887664" y="1651640"/>
                  </a:cubicBezTo>
                  <a:cubicBezTo>
                    <a:pt x="2889523" y="1646060"/>
                    <a:pt x="2891384" y="1640480"/>
                    <a:pt x="2892314" y="1633970"/>
                  </a:cubicBezTo>
                  <a:cubicBezTo>
                    <a:pt x="2893243" y="1629320"/>
                    <a:pt x="2894173" y="1624670"/>
                    <a:pt x="2893243" y="1620950"/>
                  </a:cubicBezTo>
                  <a:cubicBezTo>
                    <a:pt x="2893243" y="1618160"/>
                    <a:pt x="2892314" y="1615370"/>
                    <a:pt x="2890454" y="1612581"/>
                  </a:cubicBezTo>
                  <a:cubicBezTo>
                    <a:pt x="2889523" y="1609791"/>
                    <a:pt x="2886734" y="1608861"/>
                    <a:pt x="2884873" y="1607001"/>
                  </a:cubicBezTo>
                  <a:cubicBezTo>
                    <a:pt x="2883014" y="1605141"/>
                    <a:pt x="2880224" y="1605141"/>
                    <a:pt x="2877434" y="1605141"/>
                  </a:cubicBezTo>
                  <a:cubicBezTo>
                    <a:pt x="2875574" y="1605141"/>
                    <a:pt x="2872784" y="1605141"/>
                    <a:pt x="2870924" y="1606071"/>
                  </a:cubicBezTo>
                  <a:cubicBezTo>
                    <a:pt x="2866274" y="1607001"/>
                    <a:pt x="2862555" y="1608861"/>
                    <a:pt x="2858835" y="1610721"/>
                  </a:cubicBezTo>
                  <a:cubicBezTo>
                    <a:pt x="2853255" y="1613510"/>
                    <a:pt x="2847674" y="1616300"/>
                    <a:pt x="2842095" y="1620020"/>
                  </a:cubicBezTo>
                  <a:cubicBezTo>
                    <a:pt x="2845815" y="1610721"/>
                    <a:pt x="2848605" y="1601421"/>
                    <a:pt x="2851395" y="1591191"/>
                  </a:cubicBezTo>
                  <a:cubicBezTo>
                    <a:pt x="2853255" y="1582821"/>
                    <a:pt x="2853255" y="1574451"/>
                    <a:pt x="2851395" y="1567012"/>
                  </a:cubicBezTo>
                  <a:cubicBezTo>
                    <a:pt x="2849535" y="1558642"/>
                    <a:pt x="2842095" y="1553062"/>
                    <a:pt x="2833725" y="1551202"/>
                  </a:cubicBezTo>
                  <a:cubicBezTo>
                    <a:pt x="2825356" y="1549342"/>
                    <a:pt x="2817916" y="1553062"/>
                    <a:pt x="2810475" y="1556782"/>
                  </a:cubicBezTo>
                  <a:cubicBezTo>
                    <a:pt x="2806756" y="1559572"/>
                    <a:pt x="2803036" y="1562362"/>
                    <a:pt x="2800246" y="1565152"/>
                  </a:cubicBezTo>
                  <a:cubicBezTo>
                    <a:pt x="2796526" y="1567942"/>
                    <a:pt x="2793736" y="1571661"/>
                    <a:pt x="2790946" y="1574451"/>
                  </a:cubicBezTo>
                  <a:cubicBezTo>
                    <a:pt x="2787226" y="1578171"/>
                    <a:pt x="2784437" y="1581891"/>
                    <a:pt x="2781646" y="1586541"/>
                  </a:cubicBezTo>
                  <a:cubicBezTo>
                    <a:pt x="2781646" y="1581891"/>
                    <a:pt x="2782576" y="1577241"/>
                    <a:pt x="2782576" y="1571661"/>
                  </a:cubicBezTo>
                  <a:cubicBezTo>
                    <a:pt x="2783507" y="1562362"/>
                    <a:pt x="2782576" y="1552132"/>
                    <a:pt x="2780716" y="1542832"/>
                  </a:cubicBezTo>
                  <a:cubicBezTo>
                    <a:pt x="2778857" y="1535392"/>
                    <a:pt x="2775137" y="1527023"/>
                    <a:pt x="2768626" y="1522373"/>
                  </a:cubicBezTo>
                  <a:cubicBezTo>
                    <a:pt x="2763976" y="1519583"/>
                    <a:pt x="2760257" y="1517723"/>
                    <a:pt x="2755608" y="1517723"/>
                  </a:cubicBezTo>
                  <a:cubicBezTo>
                    <a:pt x="2755608" y="1517723"/>
                    <a:pt x="2754677" y="1517723"/>
                    <a:pt x="2754677" y="1517723"/>
                  </a:cubicBezTo>
                  <a:cubicBezTo>
                    <a:pt x="2751887" y="1517723"/>
                    <a:pt x="2748167" y="1518653"/>
                    <a:pt x="2745377" y="1519583"/>
                  </a:cubicBezTo>
                  <a:cubicBezTo>
                    <a:pt x="2737938" y="1522373"/>
                    <a:pt x="2731427" y="1528883"/>
                    <a:pt x="2725848" y="1535392"/>
                  </a:cubicBezTo>
                  <a:cubicBezTo>
                    <a:pt x="2719338" y="1542832"/>
                    <a:pt x="2713759" y="1551202"/>
                    <a:pt x="2709109" y="1559572"/>
                  </a:cubicBezTo>
                  <a:cubicBezTo>
                    <a:pt x="2703528" y="1567942"/>
                    <a:pt x="2698878" y="1576311"/>
                    <a:pt x="2694228" y="1585611"/>
                  </a:cubicBezTo>
                  <a:cubicBezTo>
                    <a:pt x="2692369" y="1588401"/>
                    <a:pt x="2690509" y="1592121"/>
                    <a:pt x="2688649" y="1594911"/>
                  </a:cubicBezTo>
                  <a:cubicBezTo>
                    <a:pt x="2687719" y="1593051"/>
                    <a:pt x="2687719" y="1591191"/>
                    <a:pt x="2686789" y="1589331"/>
                  </a:cubicBezTo>
                  <a:cubicBezTo>
                    <a:pt x="2683999" y="1580031"/>
                    <a:pt x="2682139" y="1570732"/>
                    <a:pt x="2678419" y="1562362"/>
                  </a:cubicBezTo>
                  <a:cubicBezTo>
                    <a:pt x="2673769" y="1548412"/>
                    <a:pt x="2665399" y="1527953"/>
                    <a:pt x="2646800" y="1529812"/>
                  </a:cubicBezTo>
                  <a:cubicBezTo>
                    <a:pt x="2637500" y="1530743"/>
                    <a:pt x="2629130" y="1538182"/>
                    <a:pt x="2623550" y="1544692"/>
                  </a:cubicBezTo>
                  <a:cubicBezTo>
                    <a:pt x="2619830" y="1548412"/>
                    <a:pt x="2617041" y="1553062"/>
                    <a:pt x="2615180" y="1557712"/>
                  </a:cubicBezTo>
                  <a:cubicBezTo>
                    <a:pt x="2612391" y="1562362"/>
                    <a:pt x="2610530" y="1567942"/>
                    <a:pt x="2609600" y="1573522"/>
                  </a:cubicBezTo>
                  <a:cubicBezTo>
                    <a:pt x="2606811" y="1584681"/>
                    <a:pt x="2605880" y="1596771"/>
                    <a:pt x="2605880" y="1608861"/>
                  </a:cubicBezTo>
                  <a:cubicBezTo>
                    <a:pt x="2605880" y="1621880"/>
                    <a:pt x="2606811" y="1633970"/>
                    <a:pt x="2606811" y="1646990"/>
                  </a:cubicBezTo>
                  <a:cubicBezTo>
                    <a:pt x="2607741" y="1661869"/>
                    <a:pt x="2608671" y="1676749"/>
                    <a:pt x="2607741" y="1691628"/>
                  </a:cubicBezTo>
                  <a:cubicBezTo>
                    <a:pt x="2602161" y="1688839"/>
                    <a:pt x="2595651" y="1686979"/>
                    <a:pt x="2590071" y="1684189"/>
                  </a:cubicBezTo>
                  <a:cubicBezTo>
                    <a:pt x="2589141" y="1684189"/>
                    <a:pt x="2587281" y="1683259"/>
                    <a:pt x="2586351" y="1683259"/>
                  </a:cubicBezTo>
                  <a:cubicBezTo>
                    <a:pt x="2584492" y="1683259"/>
                    <a:pt x="2583562" y="1683259"/>
                    <a:pt x="2581701" y="1684189"/>
                  </a:cubicBezTo>
                  <a:cubicBezTo>
                    <a:pt x="2578912" y="1684189"/>
                    <a:pt x="2577051" y="1686049"/>
                    <a:pt x="2575192" y="1687909"/>
                  </a:cubicBezTo>
                  <a:cubicBezTo>
                    <a:pt x="2572401" y="1690699"/>
                    <a:pt x="2569612" y="1693489"/>
                    <a:pt x="2566822" y="1696278"/>
                  </a:cubicBezTo>
                  <a:cubicBezTo>
                    <a:pt x="2564031" y="1699068"/>
                    <a:pt x="2560312" y="1702788"/>
                    <a:pt x="2557522" y="1705578"/>
                  </a:cubicBezTo>
                  <a:cubicBezTo>
                    <a:pt x="2551013" y="1713018"/>
                    <a:pt x="2544502" y="1720458"/>
                    <a:pt x="2539852" y="1726038"/>
                  </a:cubicBezTo>
                  <a:cubicBezTo>
                    <a:pt x="2528693" y="1739987"/>
                    <a:pt x="2517533" y="1753007"/>
                    <a:pt x="2506373" y="1766957"/>
                  </a:cubicBezTo>
                  <a:cubicBezTo>
                    <a:pt x="2494283" y="1781836"/>
                    <a:pt x="2483124" y="1795786"/>
                    <a:pt x="2471034" y="1810666"/>
                  </a:cubicBezTo>
                  <a:cubicBezTo>
                    <a:pt x="2460804" y="1823685"/>
                    <a:pt x="2449645" y="1836705"/>
                    <a:pt x="2439415" y="1849725"/>
                  </a:cubicBezTo>
                  <a:cubicBezTo>
                    <a:pt x="2421746" y="1872044"/>
                    <a:pt x="2403146" y="1894364"/>
                    <a:pt x="2384546" y="1916683"/>
                  </a:cubicBezTo>
                  <a:lnTo>
                    <a:pt x="2379897" y="1922263"/>
                  </a:lnTo>
                  <a:lnTo>
                    <a:pt x="2372456" y="1931563"/>
                  </a:lnTo>
                  <a:lnTo>
                    <a:pt x="2370597" y="1933423"/>
                  </a:lnTo>
                  <a:cubicBezTo>
                    <a:pt x="2360367" y="1946442"/>
                    <a:pt x="2349207" y="1959462"/>
                    <a:pt x="2338977" y="1972482"/>
                  </a:cubicBezTo>
                  <a:cubicBezTo>
                    <a:pt x="2330607" y="1982711"/>
                    <a:pt x="2322237" y="1993871"/>
                    <a:pt x="2312938" y="2006891"/>
                  </a:cubicBezTo>
                  <a:lnTo>
                    <a:pt x="2298058" y="2028280"/>
                  </a:lnTo>
                  <a:cubicBezTo>
                    <a:pt x="2276669" y="2058040"/>
                    <a:pt x="2255279" y="2087799"/>
                    <a:pt x="2232030" y="2116628"/>
                  </a:cubicBezTo>
                  <a:cubicBezTo>
                    <a:pt x="2219010" y="2132438"/>
                    <a:pt x="2205060" y="2148247"/>
                    <a:pt x="2191111" y="2163127"/>
                  </a:cubicBezTo>
                  <a:cubicBezTo>
                    <a:pt x="2189251" y="2165917"/>
                    <a:pt x="2186461" y="2167777"/>
                    <a:pt x="2184601" y="2170567"/>
                  </a:cubicBezTo>
                  <a:cubicBezTo>
                    <a:pt x="2192971" y="2148247"/>
                    <a:pt x="2199481" y="2124998"/>
                    <a:pt x="2203201" y="2101749"/>
                  </a:cubicBezTo>
                  <a:cubicBezTo>
                    <a:pt x="2206921" y="2078499"/>
                    <a:pt x="2207851" y="2054320"/>
                    <a:pt x="2206921" y="2030140"/>
                  </a:cubicBezTo>
                  <a:cubicBezTo>
                    <a:pt x="2205990" y="2007821"/>
                    <a:pt x="2202271" y="1983642"/>
                    <a:pt x="2196690" y="1958532"/>
                  </a:cubicBezTo>
                  <a:cubicBezTo>
                    <a:pt x="2186461" y="1913893"/>
                    <a:pt x="2166932" y="1868324"/>
                    <a:pt x="2139032" y="1818105"/>
                  </a:cubicBezTo>
                  <a:cubicBezTo>
                    <a:pt x="2131592" y="1805086"/>
                    <a:pt x="2123223" y="1791136"/>
                    <a:pt x="2113923" y="1777186"/>
                  </a:cubicBezTo>
                  <a:cubicBezTo>
                    <a:pt x="2117642" y="1776256"/>
                    <a:pt x="2121362" y="1774397"/>
                    <a:pt x="2126012" y="1771607"/>
                  </a:cubicBezTo>
                  <a:cubicBezTo>
                    <a:pt x="2133453" y="1767887"/>
                    <a:pt x="2141823" y="1761377"/>
                    <a:pt x="2151122" y="1753937"/>
                  </a:cubicBezTo>
                  <a:cubicBezTo>
                    <a:pt x="2158562" y="1747427"/>
                    <a:pt x="2164141" y="1739987"/>
                    <a:pt x="2169722" y="1732548"/>
                  </a:cubicBezTo>
                  <a:cubicBezTo>
                    <a:pt x="2173441" y="1726968"/>
                    <a:pt x="2178091" y="1720458"/>
                    <a:pt x="2180881" y="1713018"/>
                  </a:cubicBezTo>
                  <a:cubicBezTo>
                    <a:pt x="2192971" y="1686979"/>
                    <a:pt x="2198551" y="1656289"/>
                    <a:pt x="2195761" y="1624670"/>
                  </a:cubicBezTo>
                  <a:cubicBezTo>
                    <a:pt x="2193901" y="1593981"/>
                    <a:pt x="2184601" y="1563292"/>
                    <a:pt x="2169722" y="1536322"/>
                  </a:cubicBezTo>
                  <a:cubicBezTo>
                    <a:pt x="2154841" y="1508423"/>
                    <a:pt x="2132523" y="1486104"/>
                    <a:pt x="2107413" y="1473084"/>
                  </a:cubicBezTo>
                  <a:cubicBezTo>
                    <a:pt x="2098113" y="1468434"/>
                    <a:pt x="2086954" y="1464714"/>
                    <a:pt x="2076724" y="1462854"/>
                  </a:cubicBezTo>
                  <a:cubicBezTo>
                    <a:pt x="2071143" y="1461924"/>
                    <a:pt x="2064634" y="1460994"/>
                    <a:pt x="2059054" y="1460994"/>
                  </a:cubicBezTo>
                  <a:cubicBezTo>
                    <a:pt x="2054405" y="1460994"/>
                    <a:pt x="2048825" y="1460994"/>
                    <a:pt x="2044175" y="1461924"/>
                  </a:cubicBezTo>
                  <a:cubicBezTo>
                    <a:pt x="2025575" y="1464714"/>
                    <a:pt x="2006976" y="1473084"/>
                    <a:pt x="1990236" y="1487964"/>
                  </a:cubicBezTo>
                  <a:cubicBezTo>
                    <a:pt x="1976286" y="1500053"/>
                    <a:pt x="1965127" y="1516793"/>
                    <a:pt x="1956757" y="1537252"/>
                  </a:cubicBezTo>
                  <a:cubicBezTo>
                    <a:pt x="1953967" y="1545622"/>
                    <a:pt x="1951177" y="1553992"/>
                    <a:pt x="1950246" y="1564222"/>
                  </a:cubicBezTo>
                  <a:lnTo>
                    <a:pt x="1945597" y="1558642"/>
                  </a:lnTo>
                  <a:lnTo>
                    <a:pt x="1941878" y="1553992"/>
                  </a:lnTo>
                  <a:cubicBezTo>
                    <a:pt x="1939087" y="1550272"/>
                    <a:pt x="1935367" y="1546552"/>
                    <a:pt x="1932578" y="1542832"/>
                  </a:cubicBezTo>
                  <a:cubicBezTo>
                    <a:pt x="1900029" y="1501913"/>
                    <a:pt x="1870269" y="1466574"/>
                    <a:pt x="1841440" y="1434955"/>
                  </a:cubicBezTo>
                  <a:cubicBezTo>
                    <a:pt x="1825630" y="1416355"/>
                    <a:pt x="1809820" y="1398686"/>
                    <a:pt x="1794011" y="1382876"/>
                  </a:cubicBezTo>
                  <a:cubicBezTo>
                    <a:pt x="1773551" y="1361487"/>
                    <a:pt x="1757742" y="1344747"/>
                    <a:pt x="1741932" y="1330797"/>
                  </a:cubicBezTo>
                  <a:cubicBezTo>
                    <a:pt x="1739142" y="1328007"/>
                    <a:pt x="1736352" y="1327078"/>
                    <a:pt x="1732633" y="1327078"/>
                  </a:cubicBezTo>
                  <a:cubicBezTo>
                    <a:pt x="1728913" y="1327078"/>
                    <a:pt x="1726122" y="1328007"/>
                    <a:pt x="1723333" y="1330797"/>
                  </a:cubicBezTo>
                  <a:cubicBezTo>
                    <a:pt x="1720543" y="1333587"/>
                    <a:pt x="1719613" y="1336377"/>
                    <a:pt x="1719613" y="1340097"/>
                  </a:cubicBezTo>
                  <a:cubicBezTo>
                    <a:pt x="1719613" y="1343817"/>
                    <a:pt x="1720543" y="1346607"/>
                    <a:pt x="1723333" y="1349397"/>
                  </a:cubicBezTo>
                  <a:cubicBezTo>
                    <a:pt x="1733562" y="1361487"/>
                    <a:pt x="1743792" y="1372646"/>
                    <a:pt x="1754021" y="1384736"/>
                  </a:cubicBezTo>
                  <a:lnTo>
                    <a:pt x="1765182" y="1396826"/>
                  </a:lnTo>
                  <a:cubicBezTo>
                    <a:pt x="1779132" y="1412635"/>
                    <a:pt x="1793081" y="1428445"/>
                    <a:pt x="1807031" y="1444255"/>
                  </a:cubicBezTo>
                  <a:cubicBezTo>
                    <a:pt x="1833999" y="1474944"/>
                    <a:pt x="1861899" y="1507493"/>
                    <a:pt x="1889798" y="1540972"/>
                  </a:cubicBezTo>
                  <a:cubicBezTo>
                    <a:pt x="1916767" y="1572591"/>
                    <a:pt x="1941878" y="1604211"/>
                    <a:pt x="1970707" y="1639550"/>
                  </a:cubicBezTo>
                  <a:cubicBezTo>
                    <a:pt x="1994886" y="1669309"/>
                    <a:pt x="2022785" y="1703718"/>
                    <a:pt x="2049755" y="1738127"/>
                  </a:cubicBezTo>
                  <a:cubicBezTo>
                    <a:pt x="2092533" y="1792996"/>
                    <a:pt x="2124153" y="1845075"/>
                    <a:pt x="2146473" y="1897153"/>
                  </a:cubicBezTo>
                  <a:lnTo>
                    <a:pt x="2146473" y="1898083"/>
                  </a:lnTo>
                  <a:cubicBezTo>
                    <a:pt x="2161352" y="1934353"/>
                    <a:pt x="2171581" y="1969692"/>
                    <a:pt x="2176231" y="2005031"/>
                  </a:cubicBezTo>
                  <a:cubicBezTo>
                    <a:pt x="2179952" y="2033860"/>
                    <a:pt x="2179952" y="2062690"/>
                    <a:pt x="2176231" y="2090589"/>
                  </a:cubicBezTo>
                  <a:cubicBezTo>
                    <a:pt x="2172511" y="2116628"/>
                    <a:pt x="2166002" y="2142667"/>
                    <a:pt x="2155772" y="2168707"/>
                  </a:cubicBezTo>
                  <a:cubicBezTo>
                    <a:pt x="2143682" y="2198466"/>
                    <a:pt x="2126942" y="2228225"/>
                    <a:pt x="2105553" y="2257055"/>
                  </a:cubicBezTo>
                  <a:cubicBezTo>
                    <a:pt x="2086024" y="2283094"/>
                    <a:pt x="2063704" y="2308204"/>
                    <a:pt x="2044175" y="2327733"/>
                  </a:cubicBezTo>
                  <a:cubicBezTo>
                    <a:pt x="2023715" y="2349123"/>
                    <a:pt x="2001395" y="2372372"/>
                    <a:pt x="1975356" y="2396551"/>
                  </a:cubicBezTo>
                  <a:cubicBezTo>
                    <a:pt x="1933508" y="2436540"/>
                    <a:pt x="1886079" y="2476529"/>
                    <a:pt x="1829349" y="2520238"/>
                  </a:cubicBezTo>
                  <a:cubicBezTo>
                    <a:pt x="1785641" y="2554648"/>
                    <a:pt x="1741002" y="2587197"/>
                    <a:pt x="1698223" y="2617886"/>
                  </a:cubicBezTo>
                  <a:cubicBezTo>
                    <a:pt x="1646144" y="2656015"/>
                    <a:pt x="1603366" y="2685774"/>
                    <a:pt x="1562446" y="2712744"/>
                  </a:cubicBezTo>
                  <a:cubicBezTo>
                    <a:pt x="1457359" y="2782492"/>
                    <a:pt x="1366221" y="2832711"/>
                    <a:pt x="1276013" y="2870840"/>
                  </a:cubicBezTo>
                  <a:lnTo>
                    <a:pt x="1277874" y="2870840"/>
                  </a:lnTo>
                  <a:lnTo>
                    <a:pt x="1276013" y="2871770"/>
                  </a:lnTo>
                  <a:cubicBezTo>
                    <a:pt x="1276013" y="2871770"/>
                    <a:pt x="1275083" y="2871770"/>
                    <a:pt x="1275083" y="2871770"/>
                  </a:cubicBezTo>
                  <a:lnTo>
                    <a:pt x="1274154" y="2871770"/>
                  </a:lnTo>
                  <a:cubicBezTo>
                    <a:pt x="1196035" y="2904319"/>
                    <a:pt x="1130937" y="2922919"/>
                    <a:pt x="1068629" y="2931288"/>
                  </a:cubicBezTo>
                  <a:lnTo>
                    <a:pt x="1067699" y="2931288"/>
                  </a:lnTo>
                  <a:cubicBezTo>
                    <a:pt x="1045379" y="2934078"/>
                    <a:pt x="1023060" y="2935008"/>
                    <a:pt x="1001670" y="2935008"/>
                  </a:cubicBezTo>
                  <a:cubicBezTo>
                    <a:pt x="982140" y="2935008"/>
                    <a:pt x="962611" y="2934078"/>
                    <a:pt x="944012" y="2931288"/>
                  </a:cubicBezTo>
                  <a:cubicBezTo>
                    <a:pt x="909602" y="2926638"/>
                    <a:pt x="875193" y="2918269"/>
                    <a:pt x="843574" y="2905249"/>
                  </a:cubicBezTo>
                  <a:cubicBezTo>
                    <a:pt x="811025" y="2892229"/>
                    <a:pt x="780336" y="2874560"/>
                    <a:pt x="750576" y="2853170"/>
                  </a:cubicBezTo>
                  <a:cubicBezTo>
                    <a:pt x="713377" y="2825271"/>
                    <a:pt x="678038" y="2789932"/>
                    <a:pt x="642699" y="2745293"/>
                  </a:cubicBezTo>
                  <a:cubicBezTo>
                    <a:pt x="585970" y="2671825"/>
                    <a:pt x="543192" y="2589057"/>
                    <a:pt x="512502" y="2524888"/>
                  </a:cubicBezTo>
                  <a:cubicBezTo>
                    <a:pt x="497623" y="2494199"/>
                    <a:pt x="482743" y="2462580"/>
                    <a:pt x="468793" y="2431890"/>
                  </a:cubicBezTo>
                  <a:lnTo>
                    <a:pt x="467863" y="2429101"/>
                  </a:lnTo>
                  <a:cubicBezTo>
                    <a:pt x="447404" y="2383532"/>
                    <a:pt x="426014" y="2337033"/>
                    <a:pt x="402765" y="2291464"/>
                  </a:cubicBezTo>
                  <a:cubicBezTo>
                    <a:pt x="409275" y="2285884"/>
                    <a:pt x="413925" y="2279374"/>
                    <a:pt x="417645" y="2273794"/>
                  </a:cubicBezTo>
                  <a:cubicBezTo>
                    <a:pt x="422295" y="2267285"/>
                    <a:pt x="426945" y="2259845"/>
                    <a:pt x="430664" y="2251475"/>
                  </a:cubicBezTo>
                  <a:cubicBezTo>
                    <a:pt x="432524" y="2246825"/>
                    <a:pt x="434384" y="2243105"/>
                    <a:pt x="436244" y="2238455"/>
                  </a:cubicBezTo>
                  <a:cubicBezTo>
                    <a:pt x="440894" y="2243105"/>
                    <a:pt x="445544" y="2246825"/>
                    <a:pt x="452053" y="2251475"/>
                  </a:cubicBezTo>
                  <a:cubicBezTo>
                    <a:pt x="465073" y="2259845"/>
                    <a:pt x="479953" y="2265425"/>
                    <a:pt x="497623" y="2266355"/>
                  </a:cubicBezTo>
                  <a:cubicBezTo>
                    <a:pt x="500412" y="2266355"/>
                    <a:pt x="503202" y="2266355"/>
                    <a:pt x="505993" y="2266355"/>
                  </a:cubicBezTo>
                  <a:cubicBezTo>
                    <a:pt x="518082" y="2266355"/>
                    <a:pt x="531102" y="2264495"/>
                    <a:pt x="545051" y="2259845"/>
                  </a:cubicBezTo>
                  <a:cubicBezTo>
                    <a:pt x="560861" y="2255195"/>
                    <a:pt x="576671" y="2247755"/>
                    <a:pt x="594340" y="2236595"/>
                  </a:cubicBezTo>
                  <a:cubicBezTo>
                    <a:pt x="610150" y="2227295"/>
                    <a:pt x="625959" y="2215206"/>
                    <a:pt x="643629" y="2200326"/>
                  </a:cubicBezTo>
                  <a:cubicBezTo>
                    <a:pt x="658509" y="2187307"/>
                    <a:pt x="673388" y="2172427"/>
                    <a:pt x="688268" y="2155687"/>
                  </a:cubicBezTo>
                  <a:cubicBezTo>
                    <a:pt x="717097" y="2123138"/>
                    <a:pt x="743137" y="2086869"/>
                    <a:pt x="763596" y="2049670"/>
                  </a:cubicBezTo>
                  <a:cubicBezTo>
                    <a:pt x="775686" y="2027350"/>
                    <a:pt x="785915" y="2005961"/>
                    <a:pt x="792425" y="1984571"/>
                  </a:cubicBezTo>
                  <a:lnTo>
                    <a:pt x="792425" y="1985501"/>
                  </a:lnTo>
                  <a:cubicBezTo>
                    <a:pt x="798935" y="1996661"/>
                    <a:pt x="807305" y="2004101"/>
                    <a:pt x="818465" y="2007821"/>
                  </a:cubicBezTo>
                  <a:cubicBezTo>
                    <a:pt x="823115" y="2009681"/>
                    <a:pt x="827764" y="2009681"/>
                    <a:pt x="832414" y="2009681"/>
                  </a:cubicBezTo>
                  <a:cubicBezTo>
                    <a:pt x="839854" y="2009681"/>
                    <a:pt x="847294" y="2007821"/>
                    <a:pt x="854734" y="2005031"/>
                  </a:cubicBezTo>
                  <a:cubicBezTo>
                    <a:pt x="862174" y="2001311"/>
                    <a:pt x="869613" y="1995731"/>
                    <a:pt x="877053" y="1987361"/>
                  </a:cubicBezTo>
                  <a:cubicBezTo>
                    <a:pt x="883563" y="1979921"/>
                    <a:pt x="889143" y="1970622"/>
                    <a:pt x="894723" y="1959462"/>
                  </a:cubicBezTo>
                  <a:cubicBezTo>
                    <a:pt x="904023" y="1939932"/>
                    <a:pt x="910533" y="1916683"/>
                    <a:pt x="916112" y="1889714"/>
                  </a:cubicBezTo>
                  <a:cubicBezTo>
                    <a:pt x="918902" y="1875764"/>
                    <a:pt x="919832" y="1862744"/>
                    <a:pt x="920762" y="1848795"/>
                  </a:cubicBezTo>
                  <a:cubicBezTo>
                    <a:pt x="921692" y="1836705"/>
                    <a:pt x="921692" y="1827405"/>
                    <a:pt x="920762" y="1818105"/>
                  </a:cubicBezTo>
                  <a:cubicBezTo>
                    <a:pt x="920762" y="1814386"/>
                    <a:pt x="919832" y="1811596"/>
                    <a:pt x="917042" y="1809736"/>
                  </a:cubicBezTo>
                  <a:cubicBezTo>
                    <a:pt x="915183" y="1807876"/>
                    <a:pt x="912392" y="1806016"/>
                    <a:pt x="908673" y="1806016"/>
                  </a:cubicBezTo>
                  <a:cubicBezTo>
                    <a:pt x="905883" y="1806016"/>
                    <a:pt x="902163" y="1807876"/>
                    <a:pt x="899373" y="1809736"/>
                  </a:cubicBezTo>
                  <a:cubicBezTo>
                    <a:pt x="897513" y="1811596"/>
                    <a:pt x="896583" y="1814386"/>
                    <a:pt x="896583" y="1817175"/>
                  </a:cubicBezTo>
                  <a:cubicBezTo>
                    <a:pt x="898442" y="1833915"/>
                    <a:pt x="896583" y="1851585"/>
                    <a:pt x="894723" y="1864604"/>
                  </a:cubicBezTo>
                  <a:lnTo>
                    <a:pt x="894723" y="1865534"/>
                  </a:lnTo>
                  <a:cubicBezTo>
                    <a:pt x="891003" y="1894364"/>
                    <a:pt x="884493" y="1918543"/>
                    <a:pt x="876123" y="1940863"/>
                  </a:cubicBezTo>
                  <a:lnTo>
                    <a:pt x="876123" y="1939932"/>
                  </a:lnTo>
                  <a:cubicBezTo>
                    <a:pt x="871473" y="1951092"/>
                    <a:pt x="866824" y="1959462"/>
                    <a:pt x="861243" y="1966902"/>
                  </a:cubicBezTo>
                  <a:cubicBezTo>
                    <a:pt x="857524" y="1971552"/>
                    <a:pt x="854734" y="1974342"/>
                    <a:pt x="851014" y="1978062"/>
                  </a:cubicBezTo>
                  <a:cubicBezTo>
                    <a:pt x="849154" y="1979921"/>
                    <a:pt x="846364" y="1980851"/>
                    <a:pt x="843574" y="1982711"/>
                  </a:cubicBezTo>
                  <a:cubicBezTo>
                    <a:pt x="840784" y="1983642"/>
                    <a:pt x="837994" y="1984571"/>
                    <a:pt x="835204" y="1984571"/>
                  </a:cubicBezTo>
                  <a:cubicBezTo>
                    <a:pt x="834274" y="1984571"/>
                    <a:pt x="833344" y="1984571"/>
                    <a:pt x="832414" y="1984571"/>
                  </a:cubicBezTo>
                  <a:cubicBezTo>
                    <a:pt x="831485" y="1984571"/>
                    <a:pt x="830554" y="1984571"/>
                    <a:pt x="829625" y="1984571"/>
                  </a:cubicBezTo>
                  <a:cubicBezTo>
                    <a:pt x="827764" y="1984571"/>
                    <a:pt x="826835" y="1983642"/>
                    <a:pt x="824975" y="1983642"/>
                  </a:cubicBezTo>
                  <a:cubicBezTo>
                    <a:pt x="824044" y="1982711"/>
                    <a:pt x="822185" y="1982711"/>
                    <a:pt x="821255" y="1981781"/>
                  </a:cubicBezTo>
                  <a:cubicBezTo>
                    <a:pt x="819394" y="1979921"/>
                    <a:pt x="818465" y="1978992"/>
                    <a:pt x="816605" y="1977132"/>
                  </a:cubicBezTo>
                  <a:cubicBezTo>
                    <a:pt x="814745" y="1974342"/>
                    <a:pt x="811955" y="1970622"/>
                    <a:pt x="810095" y="1965972"/>
                  </a:cubicBezTo>
                  <a:cubicBezTo>
                    <a:pt x="807305" y="1957602"/>
                    <a:pt x="804515" y="1948302"/>
                    <a:pt x="802655" y="1938072"/>
                  </a:cubicBezTo>
                  <a:cubicBezTo>
                    <a:pt x="802655" y="1935283"/>
                    <a:pt x="801725" y="1933423"/>
                    <a:pt x="801725" y="1930633"/>
                  </a:cubicBezTo>
                  <a:cubicBezTo>
                    <a:pt x="801725" y="1924123"/>
                    <a:pt x="801725" y="1918543"/>
                    <a:pt x="800795" y="1912963"/>
                  </a:cubicBezTo>
                  <a:cubicBezTo>
                    <a:pt x="799865" y="1910173"/>
                    <a:pt x="798935" y="1908313"/>
                    <a:pt x="797075" y="1906453"/>
                  </a:cubicBezTo>
                  <a:cubicBezTo>
                    <a:pt x="794286" y="1903663"/>
                    <a:pt x="791495" y="1902733"/>
                    <a:pt x="787776" y="1902733"/>
                  </a:cubicBezTo>
                  <a:cubicBezTo>
                    <a:pt x="784055" y="1902733"/>
                    <a:pt x="781266" y="1904593"/>
                    <a:pt x="778476" y="1906453"/>
                  </a:cubicBezTo>
                  <a:cubicBezTo>
                    <a:pt x="775686" y="1909243"/>
                    <a:pt x="774756" y="1912033"/>
                    <a:pt x="774756" y="1915753"/>
                  </a:cubicBezTo>
                  <a:cubicBezTo>
                    <a:pt x="774756" y="1917613"/>
                    <a:pt x="774756" y="1920403"/>
                    <a:pt x="774756" y="1922263"/>
                  </a:cubicBezTo>
                  <a:cubicBezTo>
                    <a:pt x="774756" y="1927843"/>
                    <a:pt x="774756" y="1932493"/>
                    <a:pt x="773826" y="1939002"/>
                  </a:cubicBezTo>
                  <a:cubicBezTo>
                    <a:pt x="771036" y="1954812"/>
                    <a:pt x="766386" y="1971552"/>
                    <a:pt x="758946" y="1992011"/>
                  </a:cubicBezTo>
                  <a:cubicBezTo>
                    <a:pt x="744996" y="2026420"/>
                    <a:pt x="724537" y="2060830"/>
                    <a:pt x="698497" y="2097099"/>
                  </a:cubicBezTo>
                  <a:lnTo>
                    <a:pt x="696638" y="2099889"/>
                  </a:lnTo>
                  <a:lnTo>
                    <a:pt x="698497" y="2098029"/>
                  </a:lnTo>
                  <a:cubicBezTo>
                    <a:pt x="669668" y="2136158"/>
                    <a:pt x="638979" y="2168707"/>
                    <a:pt x="606430" y="2193816"/>
                  </a:cubicBezTo>
                  <a:cubicBezTo>
                    <a:pt x="586900" y="2208696"/>
                    <a:pt x="569231" y="2219856"/>
                    <a:pt x="550631" y="2227295"/>
                  </a:cubicBezTo>
                  <a:cubicBezTo>
                    <a:pt x="538542" y="2231945"/>
                    <a:pt x="528312" y="2235665"/>
                    <a:pt x="517152" y="2236595"/>
                  </a:cubicBezTo>
                  <a:cubicBezTo>
                    <a:pt x="513432" y="2237525"/>
                    <a:pt x="508782" y="2237525"/>
                    <a:pt x="505062" y="2237525"/>
                  </a:cubicBezTo>
                  <a:cubicBezTo>
                    <a:pt x="501343" y="2237525"/>
                    <a:pt x="498552" y="2237525"/>
                    <a:pt x="495762" y="2236595"/>
                  </a:cubicBezTo>
                  <a:cubicBezTo>
                    <a:pt x="490183" y="2235665"/>
                    <a:pt x="484603" y="2234735"/>
                    <a:pt x="479023" y="2231945"/>
                  </a:cubicBezTo>
                  <a:cubicBezTo>
                    <a:pt x="473443" y="2230086"/>
                    <a:pt x="468793" y="2227295"/>
                    <a:pt x="464144" y="2223576"/>
                  </a:cubicBezTo>
                  <a:cubicBezTo>
                    <a:pt x="458563" y="2218926"/>
                    <a:pt x="452984" y="2213346"/>
                    <a:pt x="447404" y="2207766"/>
                  </a:cubicBezTo>
                  <a:cubicBezTo>
                    <a:pt x="444614" y="2203116"/>
                    <a:pt x="440894" y="2198466"/>
                    <a:pt x="438104" y="2193816"/>
                  </a:cubicBezTo>
                  <a:cubicBezTo>
                    <a:pt x="435314" y="2189166"/>
                    <a:pt x="430664" y="2186376"/>
                    <a:pt x="425084" y="2186376"/>
                  </a:cubicBezTo>
                  <a:cubicBezTo>
                    <a:pt x="424154" y="2186376"/>
                    <a:pt x="422295" y="2186376"/>
                    <a:pt x="421364" y="2187307"/>
                  </a:cubicBezTo>
                  <a:cubicBezTo>
                    <a:pt x="414854" y="2189166"/>
                    <a:pt x="409275" y="2195676"/>
                    <a:pt x="410204" y="2202186"/>
                  </a:cubicBezTo>
                  <a:cubicBezTo>
                    <a:pt x="410204" y="2204976"/>
                    <a:pt x="410204" y="2208696"/>
                    <a:pt x="410204" y="2211486"/>
                  </a:cubicBezTo>
                  <a:cubicBezTo>
                    <a:pt x="409275" y="2217996"/>
                    <a:pt x="407415" y="2224506"/>
                    <a:pt x="404625" y="2231015"/>
                  </a:cubicBezTo>
                  <a:cubicBezTo>
                    <a:pt x="400905" y="2240315"/>
                    <a:pt x="395325" y="2250545"/>
                    <a:pt x="388815" y="2258915"/>
                  </a:cubicBezTo>
                  <a:cubicBezTo>
                    <a:pt x="384165" y="2264495"/>
                    <a:pt x="379515" y="2269144"/>
                    <a:pt x="374865" y="2273794"/>
                  </a:cubicBezTo>
                  <a:cubicBezTo>
                    <a:pt x="372076" y="2275654"/>
                    <a:pt x="370216" y="2277514"/>
                    <a:pt x="367426" y="2278444"/>
                  </a:cubicBezTo>
                  <a:cubicBezTo>
                    <a:pt x="366496" y="2278444"/>
                    <a:pt x="364636" y="2279374"/>
                    <a:pt x="363706" y="2279374"/>
                  </a:cubicBezTo>
                  <a:cubicBezTo>
                    <a:pt x="362776" y="2279374"/>
                    <a:pt x="362776" y="2279374"/>
                    <a:pt x="361846" y="2279374"/>
                  </a:cubicBezTo>
                  <a:cubicBezTo>
                    <a:pt x="360916" y="2279374"/>
                    <a:pt x="360916" y="2279374"/>
                    <a:pt x="359986" y="2279374"/>
                  </a:cubicBezTo>
                  <a:cubicBezTo>
                    <a:pt x="359056" y="2279374"/>
                    <a:pt x="359056" y="2278444"/>
                    <a:pt x="358126" y="2278444"/>
                  </a:cubicBezTo>
                  <a:cubicBezTo>
                    <a:pt x="357196" y="2277514"/>
                    <a:pt x="356266" y="2276584"/>
                    <a:pt x="354406" y="2274724"/>
                  </a:cubicBezTo>
                  <a:cubicBezTo>
                    <a:pt x="351616" y="2271004"/>
                    <a:pt x="349756" y="2267285"/>
                    <a:pt x="347896" y="2262635"/>
                  </a:cubicBezTo>
                  <a:cubicBezTo>
                    <a:pt x="347896" y="2261705"/>
                    <a:pt x="347896" y="2261705"/>
                    <a:pt x="346966" y="2260775"/>
                  </a:cubicBezTo>
                  <a:cubicBezTo>
                    <a:pt x="346036" y="2257985"/>
                    <a:pt x="344176" y="2255195"/>
                    <a:pt x="341387" y="2253335"/>
                  </a:cubicBezTo>
                  <a:cubicBezTo>
                    <a:pt x="339526" y="2252405"/>
                    <a:pt x="337666" y="2251475"/>
                    <a:pt x="335806" y="2251475"/>
                  </a:cubicBezTo>
                  <a:cubicBezTo>
                    <a:pt x="334877" y="2251475"/>
                    <a:pt x="333947" y="2251475"/>
                    <a:pt x="333016" y="2251475"/>
                  </a:cubicBezTo>
                  <a:cubicBezTo>
                    <a:pt x="326507" y="2253335"/>
                    <a:pt x="322787" y="2259845"/>
                    <a:pt x="324647" y="2266355"/>
                  </a:cubicBezTo>
                  <a:cubicBezTo>
                    <a:pt x="326507" y="2273794"/>
                    <a:pt x="329297" y="2284024"/>
                    <a:pt x="334877" y="2291464"/>
                  </a:cubicBezTo>
                  <a:cubicBezTo>
                    <a:pt x="335806" y="2293324"/>
                    <a:pt x="337666" y="2295184"/>
                    <a:pt x="338597" y="2297044"/>
                  </a:cubicBezTo>
                  <a:cubicBezTo>
                    <a:pt x="340456" y="2298904"/>
                    <a:pt x="342316" y="2299834"/>
                    <a:pt x="344176" y="2301694"/>
                  </a:cubicBezTo>
                  <a:cubicBezTo>
                    <a:pt x="346966" y="2303554"/>
                    <a:pt x="350686" y="2305413"/>
                    <a:pt x="354406" y="2306343"/>
                  </a:cubicBezTo>
                  <a:cubicBezTo>
                    <a:pt x="357196" y="2307274"/>
                    <a:pt x="359986" y="2307274"/>
                    <a:pt x="362776" y="2307274"/>
                  </a:cubicBezTo>
                  <a:cubicBezTo>
                    <a:pt x="367426" y="2307274"/>
                    <a:pt x="371146" y="2306343"/>
                    <a:pt x="375796" y="2305413"/>
                  </a:cubicBezTo>
                  <a:cubicBezTo>
                    <a:pt x="377655" y="2304484"/>
                    <a:pt x="378586" y="2304484"/>
                    <a:pt x="380446" y="2303554"/>
                  </a:cubicBezTo>
                  <a:cubicBezTo>
                    <a:pt x="403695" y="2350053"/>
                    <a:pt x="425084" y="2398411"/>
                    <a:pt x="446474" y="2444910"/>
                  </a:cubicBezTo>
                  <a:lnTo>
                    <a:pt x="447404" y="2446770"/>
                  </a:lnTo>
                  <a:lnTo>
                    <a:pt x="453914" y="2460720"/>
                  </a:lnTo>
                  <a:cubicBezTo>
                    <a:pt x="452984" y="2460720"/>
                    <a:pt x="451124" y="2461650"/>
                    <a:pt x="450194" y="2462580"/>
                  </a:cubicBezTo>
                  <a:cubicBezTo>
                    <a:pt x="449264" y="2463510"/>
                    <a:pt x="447404" y="2464440"/>
                    <a:pt x="446474" y="2466300"/>
                  </a:cubicBezTo>
                  <a:cubicBezTo>
                    <a:pt x="442754" y="2469090"/>
                    <a:pt x="439964" y="2470950"/>
                    <a:pt x="436244" y="2471880"/>
                  </a:cubicBezTo>
                  <a:cubicBezTo>
                    <a:pt x="433454" y="2472809"/>
                    <a:pt x="431594" y="2473739"/>
                    <a:pt x="428804" y="2473739"/>
                  </a:cubicBezTo>
                  <a:cubicBezTo>
                    <a:pt x="427874" y="2473739"/>
                    <a:pt x="426945" y="2473739"/>
                    <a:pt x="426014" y="2473739"/>
                  </a:cubicBezTo>
                  <a:cubicBezTo>
                    <a:pt x="425084" y="2473739"/>
                    <a:pt x="424154" y="2473739"/>
                    <a:pt x="423224" y="2473739"/>
                  </a:cubicBezTo>
                  <a:cubicBezTo>
                    <a:pt x="421364" y="2473739"/>
                    <a:pt x="418575" y="2472809"/>
                    <a:pt x="416714" y="2471880"/>
                  </a:cubicBezTo>
                  <a:cubicBezTo>
                    <a:pt x="412995" y="2470020"/>
                    <a:pt x="409275" y="2468159"/>
                    <a:pt x="405555" y="2465370"/>
                  </a:cubicBezTo>
                  <a:cubicBezTo>
                    <a:pt x="399045" y="2459790"/>
                    <a:pt x="392535" y="2454210"/>
                    <a:pt x="386955" y="2448630"/>
                  </a:cubicBezTo>
                  <a:lnTo>
                    <a:pt x="383235" y="2444910"/>
                  </a:lnTo>
                  <a:cubicBezTo>
                    <a:pt x="378586" y="2440260"/>
                    <a:pt x="374865" y="2437470"/>
                    <a:pt x="371146" y="2434681"/>
                  </a:cubicBezTo>
                  <a:lnTo>
                    <a:pt x="368356" y="2432820"/>
                  </a:lnTo>
                  <a:lnTo>
                    <a:pt x="367426" y="2431890"/>
                  </a:lnTo>
                  <a:cubicBezTo>
                    <a:pt x="364636" y="2430031"/>
                    <a:pt x="361846" y="2427241"/>
                    <a:pt x="359056" y="2425381"/>
                  </a:cubicBezTo>
                  <a:cubicBezTo>
                    <a:pt x="357196" y="2423521"/>
                    <a:pt x="355336" y="2421661"/>
                    <a:pt x="353476" y="2420731"/>
                  </a:cubicBezTo>
                  <a:cubicBezTo>
                    <a:pt x="351616" y="2418871"/>
                    <a:pt x="349756" y="2417011"/>
                    <a:pt x="347896" y="2416081"/>
                  </a:cubicBezTo>
                  <a:cubicBezTo>
                    <a:pt x="343247" y="2412361"/>
                    <a:pt x="337666" y="2409571"/>
                    <a:pt x="331156" y="2409571"/>
                  </a:cubicBezTo>
                  <a:cubicBezTo>
                    <a:pt x="326507" y="2409571"/>
                    <a:pt x="321857" y="2410501"/>
                    <a:pt x="318137" y="2410501"/>
                  </a:cubicBezTo>
                  <a:lnTo>
                    <a:pt x="316277" y="2410501"/>
                  </a:lnTo>
                  <a:cubicBezTo>
                    <a:pt x="314417" y="2410501"/>
                    <a:pt x="312557" y="2410501"/>
                    <a:pt x="311627" y="2411431"/>
                  </a:cubicBezTo>
                  <a:cubicBezTo>
                    <a:pt x="304187" y="2412361"/>
                    <a:pt x="294888" y="2412361"/>
                    <a:pt x="286518" y="2412361"/>
                  </a:cubicBezTo>
                  <a:lnTo>
                    <a:pt x="284658" y="2412361"/>
                  </a:lnTo>
                  <a:cubicBezTo>
                    <a:pt x="271638" y="2412361"/>
                    <a:pt x="256758" y="2411431"/>
                    <a:pt x="241879" y="2409571"/>
                  </a:cubicBezTo>
                  <a:cubicBezTo>
                    <a:pt x="215840" y="2405851"/>
                    <a:pt x="193520" y="2401201"/>
                    <a:pt x="173991" y="2392832"/>
                  </a:cubicBezTo>
                  <a:cubicBezTo>
                    <a:pt x="163761" y="2388182"/>
                    <a:pt x="155391" y="2384462"/>
                    <a:pt x="147951" y="2378882"/>
                  </a:cubicBezTo>
                  <a:cubicBezTo>
                    <a:pt x="144231" y="2376092"/>
                    <a:pt x="140511" y="2372372"/>
                    <a:pt x="137721" y="2368652"/>
                  </a:cubicBezTo>
                  <a:cubicBezTo>
                    <a:pt x="135861" y="2365862"/>
                    <a:pt x="134002" y="2363072"/>
                    <a:pt x="133071" y="2360282"/>
                  </a:cubicBezTo>
                  <a:cubicBezTo>
                    <a:pt x="132142" y="2357492"/>
                    <a:pt x="131211" y="2355632"/>
                    <a:pt x="131211" y="2352842"/>
                  </a:cubicBezTo>
                  <a:cubicBezTo>
                    <a:pt x="131211" y="2350053"/>
                    <a:pt x="131211" y="2348192"/>
                    <a:pt x="131211" y="2345403"/>
                  </a:cubicBezTo>
                  <a:cubicBezTo>
                    <a:pt x="131211" y="2344473"/>
                    <a:pt x="132142" y="2342613"/>
                    <a:pt x="132142" y="2341683"/>
                  </a:cubicBezTo>
                  <a:cubicBezTo>
                    <a:pt x="133071" y="2339823"/>
                    <a:pt x="134002" y="2337033"/>
                    <a:pt x="135861" y="2335173"/>
                  </a:cubicBezTo>
                  <a:cubicBezTo>
                    <a:pt x="141441" y="2328663"/>
                    <a:pt x="147951" y="2322153"/>
                    <a:pt x="153531" y="2317503"/>
                  </a:cubicBezTo>
                  <a:cubicBezTo>
                    <a:pt x="156321" y="2315643"/>
                    <a:pt x="159111" y="2312853"/>
                    <a:pt x="161901" y="2310993"/>
                  </a:cubicBezTo>
                  <a:lnTo>
                    <a:pt x="163761" y="2309134"/>
                  </a:lnTo>
                  <a:cubicBezTo>
                    <a:pt x="168410" y="2305413"/>
                    <a:pt x="173060" y="2301694"/>
                    <a:pt x="177710" y="2297044"/>
                  </a:cubicBezTo>
                  <a:cubicBezTo>
                    <a:pt x="199100" y="2278444"/>
                    <a:pt x="210259" y="2259845"/>
                    <a:pt x="213980" y="2241245"/>
                  </a:cubicBezTo>
                  <a:cubicBezTo>
                    <a:pt x="214909" y="2237525"/>
                    <a:pt x="214909" y="2233805"/>
                    <a:pt x="212119" y="2229155"/>
                  </a:cubicBezTo>
                  <a:cubicBezTo>
                    <a:pt x="210259" y="2225436"/>
                    <a:pt x="206540" y="2222646"/>
                    <a:pt x="202820" y="2221716"/>
                  </a:cubicBezTo>
                  <a:cubicBezTo>
                    <a:pt x="201890" y="2221716"/>
                    <a:pt x="200030" y="2220786"/>
                    <a:pt x="199100" y="2220786"/>
                  </a:cubicBezTo>
                  <a:cubicBezTo>
                    <a:pt x="191660" y="2220786"/>
                    <a:pt x="186080" y="2225436"/>
                    <a:pt x="183290" y="2232875"/>
                  </a:cubicBezTo>
                  <a:cubicBezTo>
                    <a:pt x="183290" y="2233805"/>
                    <a:pt x="182360" y="2235665"/>
                    <a:pt x="182360" y="2236595"/>
                  </a:cubicBezTo>
                  <a:cubicBezTo>
                    <a:pt x="180501" y="2240315"/>
                    <a:pt x="178641" y="2244965"/>
                    <a:pt x="174920" y="2248685"/>
                  </a:cubicBezTo>
                  <a:cubicBezTo>
                    <a:pt x="167481" y="2257985"/>
                    <a:pt x="158181" y="2265425"/>
                    <a:pt x="150741" y="2271935"/>
                  </a:cubicBezTo>
                  <a:cubicBezTo>
                    <a:pt x="147951" y="2273794"/>
                    <a:pt x="145161" y="2276584"/>
                    <a:pt x="142371" y="2278444"/>
                  </a:cubicBezTo>
                  <a:cubicBezTo>
                    <a:pt x="135861" y="2284024"/>
                    <a:pt x="127492" y="2289604"/>
                    <a:pt x="120982" y="2296114"/>
                  </a:cubicBezTo>
                  <a:cubicBezTo>
                    <a:pt x="116332" y="2299834"/>
                    <a:pt x="112612" y="2303554"/>
                    <a:pt x="109822" y="2307274"/>
                  </a:cubicBezTo>
                  <a:cubicBezTo>
                    <a:pt x="105172" y="2312853"/>
                    <a:pt x="101453" y="2318433"/>
                    <a:pt x="98662" y="2323083"/>
                  </a:cubicBezTo>
                  <a:cubicBezTo>
                    <a:pt x="96803" y="2325873"/>
                    <a:pt x="95872" y="2329593"/>
                    <a:pt x="94943" y="2333313"/>
                  </a:cubicBezTo>
                  <a:cubicBezTo>
                    <a:pt x="94012" y="2336103"/>
                    <a:pt x="94012" y="2338893"/>
                    <a:pt x="93083" y="2341683"/>
                  </a:cubicBezTo>
                  <a:lnTo>
                    <a:pt x="93083" y="2343543"/>
                  </a:lnTo>
                  <a:cubicBezTo>
                    <a:pt x="92153" y="2350053"/>
                    <a:pt x="93083" y="2356562"/>
                    <a:pt x="94012" y="2362142"/>
                  </a:cubicBezTo>
                  <a:cubicBezTo>
                    <a:pt x="94943" y="2367722"/>
                    <a:pt x="97732" y="2373302"/>
                    <a:pt x="99592" y="2377952"/>
                  </a:cubicBezTo>
                  <a:cubicBezTo>
                    <a:pt x="101453" y="2383532"/>
                    <a:pt x="105172" y="2387252"/>
                    <a:pt x="108892" y="2391902"/>
                  </a:cubicBezTo>
                  <a:lnTo>
                    <a:pt x="109822" y="2392832"/>
                  </a:lnTo>
                  <a:cubicBezTo>
                    <a:pt x="117262" y="2402131"/>
                    <a:pt x="127492" y="2409571"/>
                    <a:pt x="134931" y="2414221"/>
                  </a:cubicBezTo>
                  <a:cubicBezTo>
                    <a:pt x="146091" y="2420731"/>
                    <a:pt x="157251" y="2425381"/>
                    <a:pt x="167481" y="2429101"/>
                  </a:cubicBezTo>
                  <a:cubicBezTo>
                    <a:pt x="192590" y="2438400"/>
                    <a:pt x="218629" y="2442120"/>
                    <a:pt x="238159" y="2443980"/>
                  </a:cubicBezTo>
                  <a:cubicBezTo>
                    <a:pt x="251179" y="2445840"/>
                    <a:pt x="262338" y="2445840"/>
                    <a:pt x="273498" y="2445840"/>
                  </a:cubicBezTo>
                  <a:cubicBezTo>
                    <a:pt x="277218" y="2445840"/>
                    <a:pt x="280938" y="2445840"/>
                    <a:pt x="285588" y="2445840"/>
                  </a:cubicBezTo>
                  <a:cubicBezTo>
                    <a:pt x="296748" y="2444910"/>
                    <a:pt x="307907" y="2443980"/>
                    <a:pt x="317207" y="2442120"/>
                  </a:cubicBezTo>
                  <a:cubicBezTo>
                    <a:pt x="319997" y="2442120"/>
                    <a:pt x="321857" y="2441190"/>
                    <a:pt x="324647" y="2440260"/>
                  </a:cubicBezTo>
                  <a:lnTo>
                    <a:pt x="325577" y="2440260"/>
                  </a:lnTo>
                  <a:cubicBezTo>
                    <a:pt x="327437" y="2440260"/>
                    <a:pt x="329297" y="2439330"/>
                    <a:pt x="331156" y="2439330"/>
                  </a:cubicBezTo>
                  <a:lnTo>
                    <a:pt x="332087" y="2440260"/>
                  </a:lnTo>
                  <a:cubicBezTo>
                    <a:pt x="333016" y="2441190"/>
                    <a:pt x="334877" y="2442120"/>
                    <a:pt x="335806" y="2443050"/>
                  </a:cubicBezTo>
                  <a:cubicBezTo>
                    <a:pt x="339526" y="2445840"/>
                    <a:pt x="344176" y="2449560"/>
                    <a:pt x="347896" y="2452350"/>
                  </a:cubicBezTo>
                  <a:cubicBezTo>
                    <a:pt x="350686" y="2454210"/>
                    <a:pt x="352546" y="2455140"/>
                    <a:pt x="354406" y="2457000"/>
                  </a:cubicBezTo>
                  <a:cubicBezTo>
                    <a:pt x="359056" y="2460720"/>
                    <a:pt x="363706" y="2464440"/>
                    <a:pt x="367426" y="2468159"/>
                  </a:cubicBezTo>
                  <a:cubicBezTo>
                    <a:pt x="377655" y="2477459"/>
                    <a:pt x="388815" y="2486759"/>
                    <a:pt x="400905" y="2492339"/>
                  </a:cubicBezTo>
                  <a:cubicBezTo>
                    <a:pt x="405555" y="2495129"/>
                    <a:pt x="410204" y="2496059"/>
                    <a:pt x="414854" y="2496989"/>
                  </a:cubicBezTo>
                  <a:cubicBezTo>
                    <a:pt x="417645" y="2496989"/>
                    <a:pt x="419504" y="2497919"/>
                    <a:pt x="422295" y="2497919"/>
                  </a:cubicBezTo>
                  <a:lnTo>
                    <a:pt x="423224" y="2497919"/>
                  </a:lnTo>
                  <a:cubicBezTo>
                    <a:pt x="425084" y="2497919"/>
                    <a:pt x="427874" y="2497919"/>
                    <a:pt x="429734" y="2496989"/>
                  </a:cubicBezTo>
                  <a:cubicBezTo>
                    <a:pt x="416714" y="2501639"/>
                    <a:pt x="403695" y="2511869"/>
                    <a:pt x="392535" y="2526748"/>
                  </a:cubicBezTo>
                  <a:cubicBezTo>
                    <a:pt x="378586" y="2545348"/>
                    <a:pt x="366496" y="2568597"/>
                    <a:pt x="358126" y="2596496"/>
                  </a:cubicBezTo>
                  <a:cubicBezTo>
                    <a:pt x="354406" y="2608586"/>
                    <a:pt x="351616" y="2619746"/>
                    <a:pt x="350686" y="2631836"/>
                  </a:cubicBezTo>
                  <a:cubicBezTo>
                    <a:pt x="349756" y="2642065"/>
                    <a:pt x="347896" y="2653225"/>
                    <a:pt x="349756" y="2665315"/>
                  </a:cubicBezTo>
                  <a:cubicBezTo>
                    <a:pt x="350686" y="2680194"/>
                    <a:pt x="356266" y="2695074"/>
                    <a:pt x="359986" y="2707164"/>
                  </a:cubicBezTo>
                  <a:cubicBezTo>
                    <a:pt x="365566" y="2723903"/>
                    <a:pt x="373936" y="2739713"/>
                    <a:pt x="382305" y="2753663"/>
                  </a:cubicBezTo>
                  <a:cubicBezTo>
                    <a:pt x="400905" y="2784352"/>
                    <a:pt x="425084" y="2806671"/>
                    <a:pt x="452984" y="2820621"/>
                  </a:cubicBezTo>
                  <a:cubicBezTo>
                    <a:pt x="459494" y="2824341"/>
                    <a:pt x="466933" y="2827131"/>
                    <a:pt x="475303" y="2828991"/>
                  </a:cubicBezTo>
                  <a:cubicBezTo>
                    <a:pt x="484603" y="2831781"/>
                    <a:pt x="493902" y="2832711"/>
                    <a:pt x="501343" y="2833641"/>
                  </a:cubicBezTo>
                  <a:cubicBezTo>
                    <a:pt x="505062" y="2833641"/>
                    <a:pt x="508782" y="2834571"/>
                    <a:pt x="512502" y="2834571"/>
                  </a:cubicBezTo>
                  <a:cubicBezTo>
                    <a:pt x="525522" y="2834571"/>
                    <a:pt x="539472" y="2832711"/>
                    <a:pt x="553421" y="2828061"/>
                  </a:cubicBezTo>
                  <a:cubicBezTo>
                    <a:pt x="562721" y="2825271"/>
                    <a:pt x="571091" y="2821551"/>
                    <a:pt x="579460" y="2817831"/>
                  </a:cubicBezTo>
                  <a:cubicBezTo>
                    <a:pt x="587830" y="2814111"/>
                    <a:pt x="595270" y="2809461"/>
                    <a:pt x="601780" y="2804811"/>
                  </a:cubicBezTo>
                  <a:cubicBezTo>
                    <a:pt x="614799" y="2795512"/>
                    <a:pt x="624099" y="2785282"/>
                    <a:pt x="629679" y="2774122"/>
                  </a:cubicBezTo>
                  <a:cubicBezTo>
                    <a:pt x="642699" y="2789932"/>
                    <a:pt x="655719" y="2805741"/>
                    <a:pt x="669668" y="2819691"/>
                  </a:cubicBezTo>
                  <a:cubicBezTo>
                    <a:pt x="705007" y="2856890"/>
                    <a:pt x="745927" y="2887579"/>
                    <a:pt x="788705" y="2910829"/>
                  </a:cubicBezTo>
                  <a:cubicBezTo>
                    <a:pt x="829625" y="2932218"/>
                    <a:pt x="874263" y="2947098"/>
                    <a:pt x="920762" y="2955468"/>
                  </a:cubicBezTo>
                  <a:cubicBezTo>
                    <a:pt x="944941" y="2959188"/>
                    <a:pt x="970051" y="2961047"/>
                    <a:pt x="996090" y="2961047"/>
                  </a:cubicBezTo>
                  <a:cubicBezTo>
                    <a:pt x="1014690" y="2961047"/>
                    <a:pt x="1033289" y="2960118"/>
                    <a:pt x="1051889" y="2958258"/>
                  </a:cubicBezTo>
                  <a:cubicBezTo>
                    <a:pt x="1014690" y="2974997"/>
                    <a:pt x="975631" y="2992667"/>
                    <a:pt x="944012" y="3007546"/>
                  </a:cubicBezTo>
                  <a:cubicBezTo>
                    <a:pt x="932852" y="3012196"/>
                    <a:pt x="921692" y="3017776"/>
                    <a:pt x="911462" y="3022426"/>
                  </a:cubicBezTo>
                  <a:cubicBezTo>
                    <a:pt x="904023" y="3026146"/>
                    <a:pt x="896583" y="3028936"/>
                    <a:pt x="889143" y="3032656"/>
                  </a:cubicBezTo>
                  <a:lnTo>
                    <a:pt x="868684" y="3041956"/>
                  </a:lnTo>
                  <a:cubicBezTo>
                    <a:pt x="856594" y="3047535"/>
                    <a:pt x="845434" y="3053115"/>
                    <a:pt x="833344" y="3057765"/>
                  </a:cubicBezTo>
                  <a:lnTo>
                    <a:pt x="813815" y="3067065"/>
                  </a:lnTo>
                  <a:cubicBezTo>
                    <a:pt x="783126" y="3081015"/>
                    <a:pt x="753366" y="3094034"/>
                    <a:pt x="723607" y="3107984"/>
                  </a:cubicBezTo>
                  <a:cubicBezTo>
                    <a:pt x="703147" y="3117284"/>
                    <a:pt x="681758" y="3126583"/>
                    <a:pt x="661298" y="3135883"/>
                  </a:cubicBezTo>
                  <a:cubicBezTo>
                    <a:pt x="651069" y="3140533"/>
                    <a:pt x="640839" y="3145183"/>
                    <a:pt x="630609" y="3149833"/>
                  </a:cubicBezTo>
                  <a:lnTo>
                    <a:pt x="626890" y="3151693"/>
                  </a:lnTo>
                  <a:cubicBezTo>
                    <a:pt x="617590" y="3155413"/>
                    <a:pt x="607360" y="3160992"/>
                    <a:pt x="598060" y="3166572"/>
                  </a:cubicBezTo>
                  <a:cubicBezTo>
                    <a:pt x="592480" y="3169362"/>
                    <a:pt x="590620" y="3175872"/>
                    <a:pt x="591550" y="3181452"/>
                  </a:cubicBezTo>
                  <a:cubicBezTo>
                    <a:pt x="591550" y="3182382"/>
                    <a:pt x="592480" y="3183312"/>
                    <a:pt x="592480" y="3184242"/>
                  </a:cubicBezTo>
                  <a:cubicBezTo>
                    <a:pt x="592480" y="3188892"/>
                    <a:pt x="592480" y="3192612"/>
                    <a:pt x="593410" y="3197262"/>
                  </a:cubicBezTo>
                  <a:cubicBezTo>
                    <a:pt x="585041" y="3197262"/>
                    <a:pt x="575741" y="3196332"/>
                    <a:pt x="567371" y="3195402"/>
                  </a:cubicBezTo>
                  <a:cubicBezTo>
                    <a:pt x="556211" y="3194472"/>
                    <a:pt x="545982" y="3192612"/>
                    <a:pt x="534822" y="3191682"/>
                  </a:cubicBezTo>
                  <a:cubicBezTo>
                    <a:pt x="523662" y="3190752"/>
                    <a:pt x="512502" y="3189822"/>
                    <a:pt x="500412" y="3188892"/>
                  </a:cubicBezTo>
                  <a:cubicBezTo>
                    <a:pt x="492973" y="3188892"/>
                    <a:pt x="486463" y="3187962"/>
                    <a:pt x="479023" y="3187962"/>
                  </a:cubicBezTo>
                  <a:cubicBezTo>
                    <a:pt x="474373" y="3187962"/>
                    <a:pt x="470653" y="3187962"/>
                    <a:pt x="466003" y="3187962"/>
                  </a:cubicBezTo>
                  <a:cubicBezTo>
                    <a:pt x="455774" y="3188892"/>
                    <a:pt x="446474" y="3189822"/>
                    <a:pt x="437174" y="3192612"/>
                  </a:cubicBezTo>
                  <a:cubicBezTo>
                    <a:pt x="432524" y="3193542"/>
                    <a:pt x="428804" y="3195402"/>
                    <a:pt x="425084" y="3197262"/>
                  </a:cubicBezTo>
                  <a:cubicBezTo>
                    <a:pt x="420435" y="3200052"/>
                    <a:pt x="414854" y="3202841"/>
                    <a:pt x="411135" y="3206562"/>
                  </a:cubicBezTo>
                  <a:cubicBezTo>
                    <a:pt x="404625" y="3212141"/>
                    <a:pt x="399045" y="3219581"/>
                    <a:pt x="399975" y="3227951"/>
                  </a:cubicBezTo>
                  <a:cubicBezTo>
                    <a:pt x="400905" y="3235391"/>
                    <a:pt x="406485" y="3241901"/>
                    <a:pt x="412995" y="3245620"/>
                  </a:cubicBezTo>
                  <a:cubicBezTo>
                    <a:pt x="421364" y="3251200"/>
                    <a:pt x="430664" y="3255850"/>
                    <a:pt x="440894" y="3259570"/>
                  </a:cubicBezTo>
                  <a:cubicBezTo>
                    <a:pt x="447404" y="3262360"/>
                    <a:pt x="453914" y="3264220"/>
                    <a:pt x="460423" y="3267010"/>
                  </a:cubicBezTo>
                  <a:cubicBezTo>
                    <a:pt x="458563" y="3268870"/>
                    <a:pt x="455774" y="3269800"/>
                    <a:pt x="452984" y="3271660"/>
                  </a:cubicBezTo>
                  <a:cubicBezTo>
                    <a:pt x="437174" y="3279100"/>
                    <a:pt x="420435" y="3282820"/>
                    <a:pt x="403695" y="3288399"/>
                  </a:cubicBezTo>
                  <a:cubicBezTo>
                    <a:pt x="388815" y="3293979"/>
                    <a:pt x="371146" y="3301419"/>
                    <a:pt x="364636" y="3317229"/>
                  </a:cubicBezTo>
                  <a:cubicBezTo>
                    <a:pt x="361846" y="3325599"/>
                    <a:pt x="360916" y="3334898"/>
                    <a:pt x="363706" y="3342338"/>
                  </a:cubicBezTo>
                  <a:cubicBezTo>
                    <a:pt x="366496" y="3349778"/>
                    <a:pt x="373005" y="3355358"/>
                    <a:pt x="380446" y="3358148"/>
                  </a:cubicBezTo>
                  <a:cubicBezTo>
                    <a:pt x="386955" y="3360938"/>
                    <a:pt x="395325" y="3362798"/>
                    <a:pt x="402765" y="3363728"/>
                  </a:cubicBezTo>
                  <a:cubicBezTo>
                    <a:pt x="411135" y="3364658"/>
                    <a:pt x="420435" y="3364658"/>
                    <a:pt x="428804" y="3364658"/>
                  </a:cubicBezTo>
                  <a:cubicBezTo>
                    <a:pt x="432524" y="3364658"/>
                    <a:pt x="437174" y="3364658"/>
                    <a:pt x="440894" y="3364658"/>
                  </a:cubicBezTo>
                  <a:cubicBezTo>
                    <a:pt x="436244" y="3368378"/>
                    <a:pt x="431594" y="3372097"/>
                    <a:pt x="426945" y="3375817"/>
                  </a:cubicBezTo>
                  <a:cubicBezTo>
                    <a:pt x="419504" y="3381397"/>
                    <a:pt x="412995" y="3387907"/>
                    <a:pt x="406485" y="3394417"/>
                  </a:cubicBezTo>
                  <a:cubicBezTo>
                    <a:pt x="396255" y="3404647"/>
                    <a:pt x="385096" y="3419526"/>
                    <a:pt x="388815" y="3435336"/>
                  </a:cubicBezTo>
                  <a:cubicBezTo>
                    <a:pt x="390675" y="3441846"/>
                    <a:pt x="395325" y="3448356"/>
                    <a:pt x="401835" y="3451145"/>
                  </a:cubicBezTo>
                  <a:cubicBezTo>
                    <a:pt x="409275" y="3453935"/>
                    <a:pt x="417645" y="3453935"/>
                    <a:pt x="426014" y="3453006"/>
                  </a:cubicBezTo>
                  <a:cubicBezTo>
                    <a:pt x="435314" y="3452076"/>
                    <a:pt x="444614" y="3450215"/>
                    <a:pt x="453914" y="3449285"/>
                  </a:cubicBezTo>
                  <a:cubicBezTo>
                    <a:pt x="459494" y="3448356"/>
                    <a:pt x="464144" y="3447426"/>
                    <a:pt x="469723" y="3447426"/>
                  </a:cubicBezTo>
                  <a:cubicBezTo>
                    <a:pt x="464144" y="3457655"/>
                    <a:pt x="457634" y="3467885"/>
                    <a:pt x="452053" y="3479045"/>
                  </a:cubicBezTo>
                  <a:cubicBezTo>
                    <a:pt x="449264" y="3483695"/>
                    <a:pt x="447404" y="3488345"/>
                    <a:pt x="445544" y="3492994"/>
                  </a:cubicBezTo>
                  <a:cubicBezTo>
                    <a:pt x="444614" y="3495784"/>
                    <a:pt x="443684" y="3497644"/>
                    <a:pt x="443684" y="3500434"/>
                  </a:cubicBezTo>
                  <a:cubicBezTo>
                    <a:pt x="442754" y="3503224"/>
                    <a:pt x="443684" y="3506944"/>
                    <a:pt x="444614" y="3509734"/>
                  </a:cubicBezTo>
                  <a:cubicBezTo>
                    <a:pt x="445544" y="3512524"/>
                    <a:pt x="447404" y="3515314"/>
                    <a:pt x="449264" y="3517174"/>
                  </a:cubicBezTo>
                  <a:cubicBezTo>
                    <a:pt x="451124" y="3519034"/>
                    <a:pt x="454844" y="3519964"/>
                    <a:pt x="456703" y="3520894"/>
                  </a:cubicBezTo>
                  <a:cubicBezTo>
                    <a:pt x="458563" y="3521824"/>
                    <a:pt x="461353" y="3521824"/>
                    <a:pt x="464144" y="3520894"/>
                  </a:cubicBezTo>
                  <a:cubicBezTo>
                    <a:pt x="466933" y="3520894"/>
                    <a:pt x="468793" y="3519964"/>
                    <a:pt x="471583" y="3519964"/>
                  </a:cubicBezTo>
                  <a:cubicBezTo>
                    <a:pt x="479023" y="3518104"/>
                    <a:pt x="486463" y="3516244"/>
                    <a:pt x="492973" y="3514384"/>
                  </a:cubicBezTo>
                  <a:cubicBezTo>
                    <a:pt x="496693" y="3513454"/>
                    <a:pt x="499483" y="3512524"/>
                    <a:pt x="503202" y="3511594"/>
                  </a:cubicBezTo>
                  <a:cubicBezTo>
                    <a:pt x="502272" y="3514384"/>
                    <a:pt x="502272" y="3516244"/>
                    <a:pt x="501343" y="3519034"/>
                  </a:cubicBezTo>
                  <a:cubicBezTo>
                    <a:pt x="500412" y="3525544"/>
                    <a:pt x="499483" y="3532054"/>
                    <a:pt x="500412" y="3538563"/>
                  </a:cubicBezTo>
                  <a:cubicBezTo>
                    <a:pt x="501343" y="3544143"/>
                    <a:pt x="504133" y="3549723"/>
                    <a:pt x="508782" y="3553443"/>
                  </a:cubicBezTo>
                  <a:cubicBezTo>
                    <a:pt x="513432" y="3557163"/>
                    <a:pt x="519012" y="3558093"/>
                    <a:pt x="523662" y="3558093"/>
                  </a:cubicBezTo>
                  <a:cubicBezTo>
                    <a:pt x="525522" y="3558093"/>
                    <a:pt x="527382" y="3558093"/>
                    <a:pt x="529242" y="3557163"/>
                  </a:cubicBezTo>
                  <a:cubicBezTo>
                    <a:pt x="532032" y="3556233"/>
                    <a:pt x="535751" y="3555303"/>
                    <a:pt x="538542" y="3554373"/>
                  </a:cubicBezTo>
                  <a:cubicBezTo>
                    <a:pt x="545051" y="3552513"/>
                    <a:pt x="550631" y="3548793"/>
                    <a:pt x="556211" y="3546003"/>
                  </a:cubicBezTo>
                  <a:cubicBezTo>
                    <a:pt x="569231" y="3539493"/>
                    <a:pt x="581321" y="3531124"/>
                    <a:pt x="593410" y="3522754"/>
                  </a:cubicBezTo>
                  <a:cubicBezTo>
                    <a:pt x="604570" y="3515314"/>
                    <a:pt x="615730" y="3506944"/>
                    <a:pt x="625959" y="3498574"/>
                  </a:cubicBezTo>
                  <a:cubicBezTo>
                    <a:pt x="631540" y="3494855"/>
                    <a:pt x="637119" y="3490205"/>
                    <a:pt x="642699" y="3486484"/>
                  </a:cubicBezTo>
                  <a:cubicBezTo>
                    <a:pt x="646419" y="3496714"/>
                    <a:pt x="650139" y="3506014"/>
                    <a:pt x="653859" y="3515314"/>
                  </a:cubicBezTo>
                  <a:cubicBezTo>
                    <a:pt x="654789" y="3517174"/>
                    <a:pt x="656648" y="3519034"/>
                    <a:pt x="658509" y="3520894"/>
                  </a:cubicBezTo>
                  <a:cubicBezTo>
                    <a:pt x="659439" y="3520894"/>
                    <a:pt x="660369" y="3521824"/>
                    <a:pt x="661298" y="3521824"/>
                  </a:cubicBezTo>
                  <a:cubicBezTo>
                    <a:pt x="663158" y="3523684"/>
                    <a:pt x="665018" y="3524614"/>
                    <a:pt x="666879" y="3525544"/>
                  </a:cubicBezTo>
                  <a:cubicBezTo>
                    <a:pt x="703147" y="3533913"/>
                    <a:pt x="739417" y="3539493"/>
                    <a:pt x="775686" y="3543213"/>
                  </a:cubicBezTo>
                  <a:cubicBezTo>
                    <a:pt x="808235" y="3546933"/>
                    <a:pt x="840784" y="3547863"/>
                    <a:pt x="877053" y="3547863"/>
                  </a:cubicBezTo>
                  <a:cubicBezTo>
                    <a:pt x="880773" y="3547863"/>
                    <a:pt x="885423" y="3547863"/>
                    <a:pt x="889143" y="3547863"/>
                  </a:cubicBezTo>
                  <a:cubicBezTo>
                    <a:pt x="963541" y="3546933"/>
                    <a:pt x="1040729" y="3539493"/>
                    <a:pt x="1124427" y="3523684"/>
                  </a:cubicBezTo>
                  <a:cubicBezTo>
                    <a:pt x="1183946" y="3512524"/>
                    <a:pt x="1244395" y="3497644"/>
                    <a:pt x="1305773" y="3479045"/>
                  </a:cubicBezTo>
                  <a:cubicBezTo>
                    <a:pt x="1332743" y="3470675"/>
                    <a:pt x="1360642" y="3461375"/>
                    <a:pt x="1387610" y="3452076"/>
                  </a:cubicBezTo>
                  <a:lnTo>
                    <a:pt x="1393191" y="3466025"/>
                  </a:lnTo>
                  <a:cubicBezTo>
                    <a:pt x="1405280" y="3498574"/>
                    <a:pt x="1418300" y="3532983"/>
                    <a:pt x="1431320" y="3566463"/>
                  </a:cubicBezTo>
                  <a:cubicBezTo>
                    <a:pt x="1448990" y="3612031"/>
                    <a:pt x="1465729" y="3653880"/>
                    <a:pt x="1482469" y="3693870"/>
                  </a:cubicBezTo>
                  <a:cubicBezTo>
                    <a:pt x="1520597" y="3785937"/>
                    <a:pt x="1555937" y="3867775"/>
                    <a:pt x="1592205" y="3944963"/>
                  </a:cubicBezTo>
                  <a:lnTo>
                    <a:pt x="1596855" y="3955193"/>
                  </a:lnTo>
                  <a:cubicBezTo>
                    <a:pt x="1608945" y="3981232"/>
                    <a:pt x="1621035" y="4007272"/>
                    <a:pt x="1634054" y="4033311"/>
                  </a:cubicBezTo>
                  <a:cubicBezTo>
                    <a:pt x="1635915" y="4036101"/>
                    <a:pt x="1637774" y="4037961"/>
                    <a:pt x="1640565" y="4039821"/>
                  </a:cubicBezTo>
                  <a:cubicBezTo>
                    <a:pt x="1641494" y="4043541"/>
                    <a:pt x="1644285" y="4046331"/>
                    <a:pt x="1647074" y="4049121"/>
                  </a:cubicBezTo>
                  <a:cubicBezTo>
                    <a:pt x="1649864" y="4050981"/>
                    <a:pt x="1651724" y="4050981"/>
                    <a:pt x="1654514" y="4050981"/>
                  </a:cubicBezTo>
                  <a:cubicBezTo>
                    <a:pt x="1655444" y="4050981"/>
                    <a:pt x="1657304" y="4050981"/>
                    <a:pt x="1658235" y="4050981"/>
                  </a:cubicBezTo>
                  <a:cubicBezTo>
                    <a:pt x="1687993" y="4047261"/>
                    <a:pt x="1718683" y="4040751"/>
                    <a:pt x="1749372" y="4033311"/>
                  </a:cubicBezTo>
                  <a:cubicBezTo>
                    <a:pt x="1757742" y="4082600"/>
                    <a:pt x="1767041" y="4130959"/>
                    <a:pt x="1778201" y="4177457"/>
                  </a:cubicBezTo>
                  <a:cubicBezTo>
                    <a:pt x="1793081" y="4237906"/>
                    <a:pt x="1807961" y="4290915"/>
                    <a:pt x="1822840" y="4338344"/>
                  </a:cubicBezTo>
                  <a:cubicBezTo>
                    <a:pt x="1828420" y="4356944"/>
                    <a:pt x="1835860" y="4378333"/>
                    <a:pt x="1843299" y="4399722"/>
                  </a:cubicBezTo>
                  <a:cubicBezTo>
                    <a:pt x="1849810" y="4418322"/>
                    <a:pt x="1856319" y="4437851"/>
                    <a:pt x="1864689" y="4458311"/>
                  </a:cubicBezTo>
                  <a:cubicBezTo>
                    <a:pt x="1879568" y="4496440"/>
                    <a:pt x="1895379" y="4535499"/>
                    <a:pt x="1912118" y="4573628"/>
                  </a:cubicBezTo>
                  <a:cubicBezTo>
                    <a:pt x="1928858" y="4612687"/>
                    <a:pt x="1946527" y="4648956"/>
                    <a:pt x="1965127" y="4683365"/>
                  </a:cubicBezTo>
                  <a:cubicBezTo>
                    <a:pt x="1974427" y="4701965"/>
                    <a:pt x="1983726" y="4718704"/>
                    <a:pt x="1993956" y="4735444"/>
                  </a:cubicBezTo>
                  <a:cubicBezTo>
                    <a:pt x="2005115" y="4754974"/>
                    <a:pt x="2015345" y="4771713"/>
                    <a:pt x="2026505" y="4785663"/>
                  </a:cubicBezTo>
                  <a:cubicBezTo>
                    <a:pt x="2028365" y="4788453"/>
                    <a:pt x="2030225" y="4791243"/>
                    <a:pt x="2033015" y="4794033"/>
                  </a:cubicBezTo>
                  <a:cubicBezTo>
                    <a:pt x="2034875" y="4797752"/>
                    <a:pt x="2037664" y="4799613"/>
                    <a:pt x="2040455" y="4800542"/>
                  </a:cubicBezTo>
                  <a:cubicBezTo>
                    <a:pt x="2042314" y="4801473"/>
                    <a:pt x="2043244" y="4801473"/>
                    <a:pt x="2045105" y="4801473"/>
                  </a:cubicBezTo>
                  <a:cubicBezTo>
                    <a:pt x="2046035" y="4802402"/>
                    <a:pt x="2046964" y="4802402"/>
                    <a:pt x="2047894" y="4803333"/>
                  </a:cubicBezTo>
                  <a:cubicBezTo>
                    <a:pt x="2059054" y="4807052"/>
                    <a:pt x="2071143" y="4809842"/>
                    <a:pt x="2083234" y="4811702"/>
                  </a:cubicBezTo>
                  <a:cubicBezTo>
                    <a:pt x="2083234" y="4812632"/>
                    <a:pt x="2083234" y="4812632"/>
                    <a:pt x="2084163" y="4813562"/>
                  </a:cubicBezTo>
                  <a:cubicBezTo>
                    <a:pt x="2105553" y="4859131"/>
                    <a:pt x="2137173" y="4914930"/>
                    <a:pt x="2192041" y="4941899"/>
                  </a:cubicBezTo>
                  <a:cubicBezTo>
                    <a:pt x="2213430" y="4952129"/>
                    <a:pt x="2237610" y="4957709"/>
                    <a:pt x="2263649" y="4957709"/>
                  </a:cubicBezTo>
                  <a:cubicBezTo>
                    <a:pt x="2289688" y="4957709"/>
                    <a:pt x="2318518" y="4953059"/>
                    <a:pt x="2351997" y="4942829"/>
                  </a:cubicBezTo>
                  <a:cubicBezTo>
                    <a:pt x="2375247" y="4935389"/>
                    <a:pt x="2398496" y="4927020"/>
                    <a:pt x="2419885" y="4918649"/>
                  </a:cubicBezTo>
                  <a:cubicBezTo>
                    <a:pt x="2443134" y="4909350"/>
                    <a:pt x="2466384" y="4900050"/>
                    <a:pt x="2487774" y="4890750"/>
                  </a:cubicBezTo>
                  <a:cubicBezTo>
                    <a:pt x="2547292" y="4864711"/>
                    <a:pt x="2592862" y="4838672"/>
                    <a:pt x="2631920" y="4808912"/>
                  </a:cubicBezTo>
                  <a:cubicBezTo>
                    <a:pt x="2673769" y="4777293"/>
                    <a:pt x="2702598" y="4743814"/>
                    <a:pt x="2717478" y="4707545"/>
                  </a:cubicBezTo>
                  <a:cubicBezTo>
                    <a:pt x="2721198" y="4698245"/>
                    <a:pt x="2723988" y="4688945"/>
                    <a:pt x="2725848" y="4676855"/>
                  </a:cubicBezTo>
                  <a:cubicBezTo>
                    <a:pt x="2727708" y="4667556"/>
                    <a:pt x="2727708" y="4657326"/>
                    <a:pt x="2727708" y="4644306"/>
                  </a:cubicBezTo>
                  <a:cubicBezTo>
                    <a:pt x="2726777" y="4633146"/>
                    <a:pt x="2724918" y="4621057"/>
                    <a:pt x="2720268" y="4606177"/>
                  </a:cubicBezTo>
                  <a:cubicBezTo>
                    <a:pt x="2715618" y="4592228"/>
                    <a:pt x="2709109" y="4579208"/>
                    <a:pt x="2700739" y="4566188"/>
                  </a:cubicBezTo>
                  <a:cubicBezTo>
                    <a:pt x="2702598" y="4565258"/>
                    <a:pt x="2704459" y="4563398"/>
                    <a:pt x="2706318" y="4561539"/>
                  </a:cubicBezTo>
                  <a:cubicBezTo>
                    <a:pt x="2711898" y="4556889"/>
                    <a:pt x="2718408" y="4554098"/>
                    <a:pt x="2718408" y="4546659"/>
                  </a:cubicBezTo>
                  <a:cubicBezTo>
                    <a:pt x="2718408" y="4541079"/>
                    <a:pt x="2713759" y="4531779"/>
                    <a:pt x="2711898" y="4525269"/>
                  </a:cubicBezTo>
                  <a:cubicBezTo>
                    <a:pt x="2707248" y="4510390"/>
                    <a:pt x="2702598" y="4495510"/>
                    <a:pt x="2697019" y="4480630"/>
                  </a:cubicBezTo>
                  <a:cubicBezTo>
                    <a:pt x="2697019" y="4480630"/>
                    <a:pt x="2697019" y="4479700"/>
                    <a:pt x="2697019" y="4479700"/>
                  </a:cubicBezTo>
                  <a:lnTo>
                    <a:pt x="2692369" y="4466681"/>
                  </a:lnTo>
                  <a:cubicBezTo>
                    <a:pt x="2680279" y="4435061"/>
                    <a:pt x="2667260" y="4397862"/>
                    <a:pt x="2654240" y="4361593"/>
                  </a:cubicBezTo>
                  <a:cubicBezTo>
                    <a:pt x="2642150" y="4328114"/>
                    <a:pt x="2631920" y="4297425"/>
                    <a:pt x="2622620" y="4268596"/>
                  </a:cubicBezTo>
                  <a:cubicBezTo>
                    <a:pt x="2606811" y="4219307"/>
                    <a:pt x="2594721" y="4175598"/>
                    <a:pt x="2584492" y="4133749"/>
                  </a:cubicBezTo>
                  <a:cubicBezTo>
                    <a:pt x="2572401" y="4084460"/>
                    <a:pt x="2564962" y="4044471"/>
                    <a:pt x="2561242" y="4007272"/>
                  </a:cubicBezTo>
                  <a:cubicBezTo>
                    <a:pt x="2560312" y="3997972"/>
                    <a:pt x="2559381" y="3987742"/>
                    <a:pt x="2559381" y="3978443"/>
                  </a:cubicBezTo>
                  <a:cubicBezTo>
                    <a:pt x="2558452" y="3954263"/>
                    <a:pt x="2559381" y="3933804"/>
                    <a:pt x="2563102" y="3916134"/>
                  </a:cubicBezTo>
                  <a:cubicBezTo>
                    <a:pt x="2564962" y="3907764"/>
                    <a:pt x="2567752" y="3899395"/>
                    <a:pt x="2571472" y="3892885"/>
                  </a:cubicBezTo>
                  <a:cubicBezTo>
                    <a:pt x="2574262" y="3888235"/>
                    <a:pt x="2576122" y="3884515"/>
                    <a:pt x="2579842" y="3880795"/>
                  </a:cubicBezTo>
                  <a:cubicBezTo>
                    <a:pt x="2582631" y="3878005"/>
                    <a:pt x="2585421" y="3875215"/>
                    <a:pt x="2588212" y="3873355"/>
                  </a:cubicBezTo>
                  <a:cubicBezTo>
                    <a:pt x="2591001" y="3871495"/>
                    <a:pt x="2594721" y="3869635"/>
                    <a:pt x="2598441" y="3868705"/>
                  </a:cubicBezTo>
                  <a:cubicBezTo>
                    <a:pt x="2603091" y="3867775"/>
                    <a:pt x="2607741" y="3866845"/>
                    <a:pt x="2612391" y="3865915"/>
                  </a:cubicBezTo>
                  <a:lnTo>
                    <a:pt x="2613321" y="3865915"/>
                  </a:lnTo>
                  <a:cubicBezTo>
                    <a:pt x="2618900" y="3865915"/>
                    <a:pt x="2624480" y="3866845"/>
                    <a:pt x="2630061" y="3867775"/>
                  </a:cubicBezTo>
                  <a:cubicBezTo>
                    <a:pt x="2640290" y="3870565"/>
                    <a:pt x="2650520" y="3874285"/>
                    <a:pt x="2662610" y="3879865"/>
                  </a:cubicBezTo>
                  <a:cubicBezTo>
                    <a:pt x="2677489" y="3887305"/>
                    <a:pt x="2691439" y="3896604"/>
                    <a:pt x="2709109" y="3909624"/>
                  </a:cubicBezTo>
                  <a:cubicBezTo>
                    <a:pt x="2723988" y="3920784"/>
                    <a:pt x="2739797" y="3932874"/>
                    <a:pt x="2757467" y="3949613"/>
                  </a:cubicBezTo>
                  <a:cubicBezTo>
                    <a:pt x="2776996" y="3967283"/>
                    <a:pt x="2796526" y="3985882"/>
                    <a:pt x="2818845" y="4007272"/>
                  </a:cubicBezTo>
                  <a:lnTo>
                    <a:pt x="2824425" y="4012852"/>
                  </a:lnTo>
                  <a:cubicBezTo>
                    <a:pt x="2838375" y="4026801"/>
                    <a:pt x="2853255" y="4040751"/>
                    <a:pt x="2868135" y="4053771"/>
                  </a:cubicBezTo>
                  <a:cubicBezTo>
                    <a:pt x="2902543" y="4083530"/>
                    <a:pt x="2937883" y="4114219"/>
                    <a:pt x="2968571" y="4141189"/>
                  </a:cubicBezTo>
                  <a:lnTo>
                    <a:pt x="2970432" y="4143049"/>
                  </a:lnTo>
                  <a:cubicBezTo>
                    <a:pt x="3002052" y="4170948"/>
                    <a:pt x="3035530" y="4199777"/>
                    <a:pt x="3069009" y="4227677"/>
                  </a:cubicBezTo>
                  <a:cubicBezTo>
                    <a:pt x="3075519" y="4233256"/>
                    <a:pt x="3081100" y="4237906"/>
                    <a:pt x="3087609" y="4242556"/>
                  </a:cubicBezTo>
                  <a:cubicBezTo>
                    <a:pt x="3089468" y="4244416"/>
                    <a:pt x="3092259" y="4245346"/>
                    <a:pt x="3095049" y="4245346"/>
                  </a:cubicBezTo>
                  <a:cubicBezTo>
                    <a:pt x="3095979" y="4245346"/>
                    <a:pt x="3095979" y="4245346"/>
                    <a:pt x="3096909" y="4245346"/>
                  </a:cubicBezTo>
                  <a:cubicBezTo>
                    <a:pt x="3098768" y="4246276"/>
                    <a:pt x="3099699" y="4246276"/>
                    <a:pt x="3101559" y="4246276"/>
                  </a:cubicBezTo>
                  <a:cubicBezTo>
                    <a:pt x="3103418" y="4246276"/>
                    <a:pt x="3106208" y="4245346"/>
                    <a:pt x="3107138" y="4245346"/>
                  </a:cubicBezTo>
                  <a:cubicBezTo>
                    <a:pt x="3116438" y="4242556"/>
                    <a:pt x="3125738" y="4238836"/>
                    <a:pt x="3135038" y="4235116"/>
                  </a:cubicBezTo>
                  <a:cubicBezTo>
                    <a:pt x="3140617" y="4245346"/>
                    <a:pt x="3147128" y="4254646"/>
                    <a:pt x="3153637" y="4263016"/>
                  </a:cubicBezTo>
                  <a:cubicBezTo>
                    <a:pt x="3160148" y="4271386"/>
                    <a:pt x="3168516" y="4279755"/>
                    <a:pt x="3178747" y="4288125"/>
                  </a:cubicBezTo>
                  <a:cubicBezTo>
                    <a:pt x="3194556" y="4301145"/>
                    <a:pt x="3213156" y="4311375"/>
                    <a:pt x="3233615" y="4316954"/>
                  </a:cubicBezTo>
                  <a:cubicBezTo>
                    <a:pt x="3248495" y="4321604"/>
                    <a:pt x="3263375" y="4323464"/>
                    <a:pt x="3281045" y="4323464"/>
                  </a:cubicBezTo>
                  <a:cubicBezTo>
                    <a:pt x="3286624" y="4323464"/>
                    <a:pt x="3292204" y="4323464"/>
                    <a:pt x="3298713" y="4322534"/>
                  </a:cubicBezTo>
                  <a:cubicBezTo>
                    <a:pt x="3318244" y="4320674"/>
                    <a:pt x="3339633" y="4316024"/>
                    <a:pt x="3364743" y="4307654"/>
                  </a:cubicBezTo>
                  <a:cubicBezTo>
                    <a:pt x="3385202" y="4300215"/>
                    <a:pt x="3406592" y="4289985"/>
                    <a:pt x="3429841" y="4276965"/>
                  </a:cubicBezTo>
                  <a:cubicBezTo>
                    <a:pt x="3451230" y="4264876"/>
                    <a:pt x="3473549" y="4249996"/>
                    <a:pt x="3496799" y="4232326"/>
                  </a:cubicBezTo>
                  <a:cubicBezTo>
                    <a:pt x="3537718" y="4201637"/>
                    <a:pt x="3576777" y="4164438"/>
                    <a:pt x="3613976" y="4122589"/>
                  </a:cubicBezTo>
                  <a:cubicBezTo>
                    <a:pt x="3648386" y="4083530"/>
                    <a:pt x="3674424" y="4045401"/>
                    <a:pt x="3693024" y="4007272"/>
                  </a:cubicBezTo>
                  <a:cubicBezTo>
                    <a:pt x="3706044" y="3981232"/>
                    <a:pt x="3713484" y="3957053"/>
                    <a:pt x="3715343" y="3933804"/>
                  </a:cubicBezTo>
                  <a:cubicBezTo>
                    <a:pt x="3718134" y="3925434"/>
                    <a:pt x="3716273" y="3907764"/>
                    <a:pt x="3711623" y="3891955"/>
                  </a:cubicBezTo>
                  <a:close/>
                  <a:moveTo>
                    <a:pt x="2099043" y="1747427"/>
                  </a:moveTo>
                  <a:lnTo>
                    <a:pt x="2098113" y="1748357"/>
                  </a:lnTo>
                  <a:cubicBezTo>
                    <a:pt x="2096253" y="1749287"/>
                    <a:pt x="2094393" y="1750217"/>
                    <a:pt x="2092533" y="1751147"/>
                  </a:cubicBezTo>
                  <a:cubicBezTo>
                    <a:pt x="2079513" y="1731618"/>
                    <a:pt x="2064634" y="1713018"/>
                    <a:pt x="2049755" y="1695349"/>
                  </a:cubicBezTo>
                  <a:lnTo>
                    <a:pt x="2039525" y="1682329"/>
                  </a:lnTo>
                  <a:lnTo>
                    <a:pt x="2038594" y="1681399"/>
                  </a:lnTo>
                  <a:lnTo>
                    <a:pt x="2038594" y="1680469"/>
                  </a:lnTo>
                  <a:lnTo>
                    <a:pt x="2038594" y="1678609"/>
                  </a:lnTo>
                  <a:cubicBezTo>
                    <a:pt x="2038594" y="1674889"/>
                    <a:pt x="2038594" y="1672099"/>
                    <a:pt x="2038594" y="1668379"/>
                  </a:cubicBezTo>
                  <a:cubicBezTo>
                    <a:pt x="2039525" y="1665589"/>
                    <a:pt x="2039525" y="1662799"/>
                    <a:pt x="2040455" y="1660009"/>
                  </a:cubicBezTo>
                  <a:cubicBezTo>
                    <a:pt x="2042314" y="1657219"/>
                    <a:pt x="2043244" y="1653499"/>
                    <a:pt x="2046035" y="1650710"/>
                  </a:cubicBezTo>
                  <a:cubicBezTo>
                    <a:pt x="2048825" y="1647920"/>
                    <a:pt x="2050684" y="1645130"/>
                    <a:pt x="2053475" y="1642340"/>
                  </a:cubicBezTo>
                  <a:cubicBezTo>
                    <a:pt x="2056264" y="1640480"/>
                    <a:pt x="2059984" y="1637690"/>
                    <a:pt x="2063704" y="1636760"/>
                  </a:cubicBezTo>
                  <a:cubicBezTo>
                    <a:pt x="2068354" y="1634900"/>
                    <a:pt x="2073934" y="1633970"/>
                    <a:pt x="2079513" y="1632110"/>
                  </a:cubicBezTo>
                  <a:cubicBezTo>
                    <a:pt x="2083234" y="1631180"/>
                    <a:pt x="2086024" y="1628390"/>
                    <a:pt x="2087883" y="1625600"/>
                  </a:cubicBezTo>
                  <a:cubicBezTo>
                    <a:pt x="2089743" y="1622810"/>
                    <a:pt x="2089743" y="1619090"/>
                    <a:pt x="2088813" y="1615370"/>
                  </a:cubicBezTo>
                  <a:cubicBezTo>
                    <a:pt x="2087883" y="1611650"/>
                    <a:pt x="2085093" y="1608861"/>
                    <a:pt x="2082304" y="1607001"/>
                  </a:cubicBezTo>
                  <a:cubicBezTo>
                    <a:pt x="2080443" y="1606071"/>
                    <a:pt x="2078584" y="1605141"/>
                    <a:pt x="2075793" y="1605141"/>
                  </a:cubicBezTo>
                  <a:cubicBezTo>
                    <a:pt x="2074864" y="1605141"/>
                    <a:pt x="2073004" y="1605141"/>
                    <a:pt x="2072074" y="1605141"/>
                  </a:cubicBezTo>
                  <a:cubicBezTo>
                    <a:pt x="2055334" y="1608861"/>
                    <a:pt x="2039525" y="1619090"/>
                    <a:pt x="2028365" y="1633970"/>
                  </a:cubicBezTo>
                  <a:cubicBezTo>
                    <a:pt x="2023715" y="1640480"/>
                    <a:pt x="2020926" y="1647920"/>
                    <a:pt x="2019065" y="1656289"/>
                  </a:cubicBezTo>
                  <a:lnTo>
                    <a:pt x="2019065" y="1656289"/>
                  </a:lnTo>
                  <a:cubicBezTo>
                    <a:pt x="2001395" y="1633970"/>
                    <a:pt x="1983726" y="1611650"/>
                    <a:pt x="1966057" y="1589331"/>
                  </a:cubicBezTo>
                  <a:cubicBezTo>
                    <a:pt x="1966057" y="1582821"/>
                    <a:pt x="1966057" y="1576311"/>
                    <a:pt x="1966986" y="1569802"/>
                  </a:cubicBezTo>
                  <a:cubicBezTo>
                    <a:pt x="1967916" y="1560502"/>
                    <a:pt x="1970707" y="1552132"/>
                    <a:pt x="1973496" y="1543762"/>
                  </a:cubicBezTo>
                  <a:cubicBezTo>
                    <a:pt x="1977216" y="1535392"/>
                    <a:pt x="1981866" y="1527953"/>
                    <a:pt x="1986516" y="1520513"/>
                  </a:cubicBezTo>
                  <a:cubicBezTo>
                    <a:pt x="1992095" y="1514003"/>
                    <a:pt x="1997676" y="1507493"/>
                    <a:pt x="2004186" y="1502843"/>
                  </a:cubicBezTo>
                  <a:cubicBezTo>
                    <a:pt x="2009765" y="1498193"/>
                    <a:pt x="2016276" y="1494473"/>
                    <a:pt x="2023715" y="1491683"/>
                  </a:cubicBezTo>
                  <a:cubicBezTo>
                    <a:pt x="2030225" y="1488894"/>
                    <a:pt x="2036735" y="1487034"/>
                    <a:pt x="2043244" y="1486104"/>
                  </a:cubicBezTo>
                  <a:cubicBezTo>
                    <a:pt x="2046035" y="1486104"/>
                    <a:pt x="2049755" y="1486104"/>
                    <a:pt x="2052544" y="1486104"/>
                  </a:cubicBezTo>
                  <a:cubicBezTo>
                    <a:pt x="2055334" y="1486104"/>
                    <a:pt x="2059054" y="1486104"/>
                    <a:pt x="2061844" y="1486104"/>
                  </a:cubicBezTo>
                  <a:cubicBezTo>
                    <a:pt x="2068354" y="1487034"/>
                    <a:pt x="2075793" y="1488894"/>
                    <a:pt x="2082304" y="1491683"/>
                  </a:cubicBezTo>
                  <a:cubicBezTo>
                    <a:pt x="2089743" y="1494473"/>
                    <a:pt x="2097183" y="1499123"/>
                    <a:pt x="2103693" y="1503773"/>
                  </a:cubicBezTo>
                  <a:cubicBezTo>
                    <a:pt x="2112063" y="1510283"/>
                    <a:pt x="2119503" y="1517723"/>
                    <a:pt x="2126942" y="1526093"/>
                  </a:cubicBezTo>
                  <a:cubicBezTo>
                    <a:pt x="2135312" y="1536322"/>
                    <a:pt x="2141823" y="1548412"/>
                    <a:pt x="2147402" y="1561432"/>
                  </a:cubicBezTo>
                  <a:cubicBezTo>
                    <a:pt x="2152982" y="1576311"/>
                    <a:pt x="2157632" y="1592121"/>
                    <a:pt x="2160422" y="1608861"/>
                  </a:cubicBezTo>
                  <a:cubicBezTo>
                    <a:pt x="2162282" y="1623740"/>
                    <a:pt x="2162282" y="1639550"/>
                    <a:pt x="2160422" y="1654430"/>
                  </a:cubicBezTo>
                  <a:cubicBezTo>
                    <a:pt x="2158562" y="1666519"/>
                    <a:pt x="2155772" y="1678609"/>
                    <a:pt x="2152052" y="1688839"/>
                  </a:cubicBezTo>
                  <a:cubicBezTo>
                    <a:pt x="2148332" y="1697208"/>
                    <a:pt x="2143682" y="1705578"/>
                    <a:pt x="2139032" y="1712088"/>
                  </a:cubicBezTo>
                  <a:cubicBezTo>
                    <a:pt x="2133453" y="1719528"/>
                    <a:pt x="2126012" y="1726038"/>
                    <a:pt x="2118573" y="1732548"/>
                  </a:cubicBezTo>
                  <a:cubicBezTo>
                    <a:pt x="2113923" y="1736268"/>
                    <a:pt x="2109273" y="1739057"/>
                    <a:pt x="2103693" y="1742777"/>
                  </a:cubicBezTo>
                  <a:cubicBezTo>
                    <a:pt x="2102763" y="1745567"/>
                    <a:pt x="2100903" y="1746497"/>
                    <a:pt x="2099043" y="1747427"/>
                  </a:cubicBezTo>
                  <a:close/>
                  <a:moveTo>
                    <a:pt x="452984" y="2496059"/>
                  </a:moveTo>
                  <a:cubicBezTo>
                    <a:pt x="457634" y="2494199"/>
                    <a:pt x="462284" y="2490479"/>
                    <a:pt x="466933" y="2485829"/>
                  </a:cubicBezTo>
                  <a:cubicBezTo>
                    <a:pt x="468793" y="2491409"/>
                    <a:pt x="471583" y="2496989"/>
                    <a:pt x="474373" y="2502569"/>
                  </a:cubicBezTo>
                  <a:cubicBezTo>
                    <a:pt x="467863" y="2499779"/>
                    <a:pt x="460423" y="2497919"/>
                    <a:pt x="453914" y="2497919"/>
                  </a:cubicBezTo>
                  <a:cubicBezTo>
                    <a:pt x="452984" y="2497919"/>
                    <a:pt x="452053" y="2497919"/>
                    <a:pt x="451124" y="2497919"/>
                  </a:cubicBezTo>
                  <a:cubicBezTo>
                    <a:pt x="450194" y="2497919"/>
                    <a:pt x="449264" y="2497919"/>
                    <a:pt x="448334" y="2497919"/>
                  </a:cubicBezTo>
                  <a:cubicBezTo>
                    <a:pt x="449264" y="2497919"/>
                    <a:pt x="451124" y="2496989"/>
                    <a:pt x="452984" y="2496059"/>
                  </a:cubicBezTo>
                  <a:close/>
                  <a:moveTo>
                    <a:pt x="610150" y="2761102"/>
                  </a:moveTo>
                  <a:lnTo>
                    <a:pt x="610150" y="2761102"/>
                  </a:lnTo>
                  <a:cubicBezTo>
                    <a:pt x="607360" y="2764822"/>
                    <a:pt x="606430" y="2768542"/>
                    <a:pt x="603640" y="2771332"/>
                  </a:cubicBezTo>
                  <a:cubicBezTo>
                    <a:pt x="599920" y="2775982"/>
                    <a:pt x="595270" y="2780632"/>
                    <a:pt x="590620" y="2784352"/>
                  </a:cubicBezTo>
                  <a:cubicBezTo>
                    <a:pt x="584110" y="2789002"/>
                    <a:pt x="576671" y="2793651"/>
                    <a:pt x="568301" y="2797372"/>
                  </a:cubicBezTo>
                  <a:cubicBezTo>
                    <a:pt x="555281" y="2802022"/>
                    <a:pt x="543192" y="2805741"/>
                    <a:pt x="532032" y="2807601"/>
                  </a:cubicBezTo>
                  <a:cubicBezTo>
                    <a:pt x="527382" y="2808531"/>
                    <a:pt x="522732" y="2808531"/>
                    <a:pt x="518082" y="2808531"/>
                  </a:cubicBezTo>
                  <a:cubicBezTo>
                    <a:pt x="513432" y="2808531"/>
                    <a:pt x="508782" y="2808531"/>
                    <a:pt x="505062" y="2807601"/>
                  </a:cubicBezTo>
                  <a:cubicBezTo>
                    <a:pt x="496693" y="2806671"/>
                    <a:pt x="488323" y="2803881"/>
                    <a:pt x="479953" y="2801091"/>
                  </a:cubicBezTo>
                  <a:cubicBezTo>
                    <a:pt x="470653" y="2797372"/>
                    <a:pt x="461353" y="2791792"/>
                    <a:pt x="452984" y="2786212"/>
                  </a:cubicBezTo>
                  <a:cubicBezTo>
                    <a:pt x="442754" y="2777842"/>
                    <a:pt x="432524" y="2768542"/>
                    <a:pt x="423224" y="2757382"/>
                  </a:cubicBezTo>
                  <a:cubicBezTo>
                    <a:pt x="412995" y="2743433"/>
                    <a:pt x="403695" y="2728553"/>
                    <a:pt x="397185" y="2711814"/>
                  </a:cubicBezTo>
                  <a:cubicBezTo>
                    <a:pt x="394395" y="2704374"/>
                    <a:pt x="391605" y="2696934"/>
                    <a:pt x="388815" y="2688564"/>
                  </a:cubicBezTo>
                  <a:cubicBezTo>
                    <a:pt x="386955" y="2682984"/>
                    <a:pt x="385096" y="2677404"/>
                    <a:pt x="384165" y="2670895"/>
                  </a:cubicBezTo>
                  <a:cubicBezTo>
                    <a:pt x="383235" y="2661595"/>
                    <a:pt x="383235" y="2651365"/>
                    <a:pt x="384165" y="2640205"/>
                  </a:cubicBezTo>
                  <a:cubicBezTo>
                    <a:pt x="386955" y="2621606"/>
                    <a:pt x="391605" y="2603006"/>
                    <a:pt x="399045" y="2584407"/>
                  </a:cubicBezTo>
                  <a:cubicBezTo>
                    <a:pt x="404625" y="2570457"/>
                    <a:pt x="411135" y="2557437"/>
                    <a:pt x="419504" y="2547208"/>
                  </a:cubicBezTo>
                  <a:cubicBezTo>
                    <a:pt x="424154" y="2541628"/>
                    <a:pt x="428804" y="2536048"/>
                    <a:pt x="434384" y="2532328"/>
                  </a:cubicBezTo>
                  <a:cubicBezTo>
                    <a:pt x="437174" y="2529538"/>
                    <a:pt x="440894" y="2527678"/>
                    <a:pt x="444614" y="2526748"/>
                  </a:cubicBezTo>
                  <a:cubicBezTo>
                    <a:pt x="447404" y="2525818"/>
                    <a:pt x="449264" y="2524888"/>
                    <a:pt x="452053" y="2524888"/>
                  </a:cubicBezTo>
                  <a:cubicBezTo>
                    <a:pt x="452984" y="2524888"/>
                    <a:pt x="453914" y="2524888"/>
                    <a:pt x="455774" y="2524888"/>
                  </a:cubicBezTo>
                  <a:cubicBezTo>
                    <a:pt x="456703" y="2524888"/>
                    <a:pt x="457634" y="2524888"/>
                    <a:pt x="458563" y="2524888"/>
                  </a:cubicBezTo>
                  <a:cubicBezTo>
                    <a:pt x="461353" y="2525818"/>
                    <a:pt x="463213" y="2525818"/>
                    <a:pt x="466003" y="2526748"/>
                  </a:cubicBezTo>
                  <a:cubicBezTo>
                    <a:pt x="469723" y="2528608"/>
                    <a:pt x="472513" y="2530468"/>
                    <a:pt x="476233" y="2532328"/>
                  </a:cubicBezTo>
                  <a:cubicBezTo>
                    <a:pt x="481813" y="2536048"/>
                    <a:pt x="486463" y="2541628"/>
                    <a:pt x="492043" y="2548138"/>
                  </a:cubicBezTo>
                  <a:lnTo>
                    <a:pt x="492973" y="2549068"/>
                  </a:lnTo>
                  <a:cubicBezTo>
                    <a:pt x="494833" y="2551857"/>
                    <a:pt x="496693" y="2553717"/>
                    <a:pt x="499483" y="2554648"/>
                  </a:cubicBezTo>
                  <a:cubicBezTo>
                    <a:pt x="503202" y="2562087"/>
                    <a:pt x="506922" y="2569527"/>
                    <a:pt x="509712" y="2576967"/>
                  </a:cubicBezTo>
                  <a:cubicBezTo>
                    <a:pt x="519942" y="2597427"/>
                    <a:pt x="530172" y="2616956"/>
                    <a:pt x="539472" y="2634626"/>
                  </a:cubicBezTo>
                  <a:cubicBezTo>
                    <a:pt x="530172" y="2629976"/>
                    <a:pt x="520872" y="2628116"/>
                    <a:pt x="510642" y="2628116"/>
                  </a:cubicBezTo>
                  <a:cubicBezTo>
                    <a:pt x="509712" y="2628116"/>
                    <a:pt x="509712" y="2628116"/>
                    <a:pt x="508782" y="2628116"/>
                  </a:cubicBezTo>
                  <a:cubicBezTo>
                    <a:pt x="499483" y="2628116"/>
                    <a:pt x="490183" y="2630905"/>
                    <a:pt x="481813" y="2635555"/>
                  </a:cubicBezTo>
                  <a:cubicBezTo>
                    <a:pt x="474373" y="2640205"/>
                    <a:pt x="467863" y="2646715"/>
                    <a:pt x="464144" y="2655085"/>
                  </a:cubicBezTo>
                  <a:cubicBezTo>
                    <a:pt x="460423" y="2663455"/>
                    <a:pt x="459494" y="2673684"/>
                    <a:pt x="461353" y="2685774"/>
                  </a:cubicBezTo>
                  <a:cubicBezTo>
                    <a:pt x="462284" y="2689494"/>
                    <a:pt x="466003" y="2691354"/>
                    <a:pt x="468793" y="2691354"/>
                  </a:cubicBezTo>
                  <a:cubicBezTo>
                    <a:pt x="469723" y="2691354"/>
                    <a:pt x="469723" y="2691354"/>
                    <a:pt x="470653" y="2691354"/>
                  </a:cubicBezTo>
                  <a:cubicBezTo>
                    <a:pt x="472513" y="2690424"/>
                    <a:pt x="474373" y="2689494"/>
                    <a:pt x="475303" y="2687634"/>
                  </a:cubicBezTo>
                  <a:cubicBezTo>
                    <a:pt x="476233" y="2685774"/>
                    <a:pt x="476233" y="2683914"/>
                    <a:pt x="476233" y="2682054"/>
                  </a:cubicBezTo>
                  <a:cubicBezTo>
                    <a:pt x="476233" y="2678334"/>
                    <a:pt x="476233" y="2675545"/>
                    <a:pt x="476233" y="2672754"/>
                  </a:cubicBezTo>
                  <a:cubicBezTo>
                    <a:pt x="476233" y="2670895"/>
                    <a:pt x="477163" y="2669035"/>
                    <a:pt x="478093" y="2666245"/>
                  </a:cubicBezTo>
                  <a:cubicBezTo>
                    <a:pt x="479023" y="2664385"/>
                    <a:pt x="479953" y="2662525"/>
                    <a:pt x="480883" y="2660665"/>
                  </a:cubicBezTo>
                  <a:cubicBezTo>
                    <a:pt x="481813" y="2658805"/>
                    <a:pt x="483673" y="2657875"/>
                    <a:pt x="485533" y="2656015"/>
                  </a:cubicBezTo>
                  <a:cubicBezTo>
                    <a:pt x="487393" y="2655085"/>
                    <a:pt x="489253" y="2653225"/>
                    <a:pt x="491113" y="2652295"/>
                  </a:cubicBezTo>
                  <a:cubicBezTo>
                    <a:pt x="494833" y="2651365"/>
                    <a:pt x="497623" y="2650435"/>
                    <a:pt x="501343" y="2649505"/>
                  </a:cubicBezTo>
                  <a:cubicBezTo>
                    <a:pt x="503202" y="2649505"/>
                    <a:pt x="505062" y="2649505"/>
                    <a:pt x="507852" y="2649505"/>
                  </a:cubicBezTo>
                  <a:cubicBezTo>
                    <a:pt x="509712" y="2649505"/>
                    <a:pt x="511572" y="2649505"/>
                    <a:pt x="513432" y="2649505"/>
                  </a:cubicBezTo>
                  <a:cubicBezTo>
                    <a:pt x="518082" y="2650435"/>
                    <a:pt x="522732" y="2651365"/>
                    <a:pt x="527382" y="2653225"/>
                  </a:cubicBezTo>
                  <a:lnTo>
                    <a:pt x="528312" y="2653225"/>
                  </a:lnTo>
                  <a:cubicBezTo>
                    <a:pt x="530172" y="2654155"/>
                    <a:pt x="531102" y="2654155"/>
                    <a:pt x="532962" y="2654155"/>
                  </a:cubicBezTo>
                  <a:cubicBezTo>
                    <a:pt x="533892" y="2654155"/>
                    <a:pt x="534822" y="2654155"/>
                    <a:pt x="535751" y="2654155"/>
                  </a:cubicBezTo>
                  <a:cubicBezTo>
                    <a:pt x="538542" y="2653225"/>
                    <a:pt x="541332" y="2651365"/>
                    <a:pt x="542261" y="2648575"/>
                  </a:cubicBezTo>
                  <a:cubicBezTo>
                    <a:pt x="543192" y="2646715"/>
                    <a:pt x="544121" y="2644855"/>
                    <a:pt x="543192" y="2642995"/>
                  </a:cubicBezTo>
                  <a:cubicBezTo>
                    <a:pt x="556211" y="2666245"/>
                    <a:pt x="568301" y="2687634"/>
                    <a:pt x="581321" y="2708094"/>
                  </a:cubicBezTo>
                  <a:cubicBezTo>
                    <a:pt x="591550" y="2723903"/>
                    <a:pt x="602710" y="2739713"/>
                    <a:pt x="613870" y="2754593"/>
                  </a:cubicBezTo>
                  <a:cubicBezTo>
                    <a:pt x="612940" y="2755523"/>
                    <a:pt x="611080" y="2758312"/>
                    <a:pt x="610150" y="2761102"/>
                  </a:cubicBezTo>
                  <a:close/>
                  <a:moveTo>
                    <a:pt x="2622620" y="1598631"/>
                  </a:moveTo>
                  <a:cubicBezTo>
                    <a:pt x="2623550" y="1590261"/>
                    <a:pt x="2624480" y="1581891"/>
                    <a:pt x="2627270" y="1573522"/>
                  </a:cubicBezTo>
                  <a:cubicBezTo>
                    <a:pt x="2628200" y="1569802"/>
                    <a:pt x="2630061" y="1567012"/>
                    <a:pt x="2631920" y="1563292"/>
                  </a:cubicBezTo>
                  <a:cubicBezTo>
                    <a:pt x="2634711" y="1559572"/>
                    <a:pt x="2637500" y="1556782"/>
                    <a:pt x="2640290" y="1553992"/>
                  </a:cubicBezTo>
                  <a:cubicBezTo>
                    <a:pt x="2641220" y="1553062"/>
                    <a:pt x="2643079" y="1552132"/>
                    <a:pt x="2644940" y="1551202"/>
                  </a:cubicBezTo>
                  <a:cubicBezTo>
                    <a:pt x="2645870" y="1551202"/>
                    <a:pt x="2645870" y="1551202"/>
                    <a:pt x="2646800" y="1550272"/>
                  </a:cubicBezTo>
                  <a:cubicBezTo>
                    <a:pt x="2646800" y="1550272"/>
                    <a:pt x="2646800" y="1550272"/>
                    <a:pt x="2647729" y="1550272"/>
                  </a:cubicBezTo>
                  <a:cubicBezTo>
                    <a:pt x="2647729" y="1550272"/>
                    <a:pt x="2647729" y="1550272"/>
                    <a:pt x="2647729" y="1550272"/>
                  </a:cubicBezTo>
                  <a:cubicBezTo>
                    <a:pt x="2647729" y="1550272"/>
                    <a:pt x="2647729" y="1550272"/>
                    <a:pt x="2648660" y="1550272"/>
                  </a:cubicBezTo>
                  <a:cubicBezTo>
                    <a:pt x="2649590" y="1551202"/>
                    <a:pt x="2649590" y="1551202"/>
                    <a:pt x="2650520" y="1552132"/>
                  </a:cubicBezTo>
                  <a:cubicBezTo>
                    <a:pt x="2652379" y="1553992"/>
                    <a:pt x="2653310" y="1556782"/>
                    <a:pt x="2655170" y="1558642"/>
                  </a:cubicBezTo>
                  <a:cubicBezTo>
                    <a:pt x="2664469" y="1579101"/>
                    <a:pt x="2667260" y="1601421"/>
                    <a:pt x="2675629" y="1621880"/>
                  </a:cubicBezTo>
                  <a:cubicBezTo>
                    <a:pt x="2676560" y="1624670"/>
                    <a:pt x="2679349" y="1627460"/>
                    <a:pt x="2683069" y="1628390"/>
                  </a:cubicBezTo>
                  <a:cubicBezTo>
                    <a:pt x="2686789" y="1629320"/>
                    <a:pt x="2689578" y="1627460"/>
                    <a:pt x="2692369" y="1625600"/>
                  </a:cubicBezTo>
                  <a:cubicBezTo>
                    <a:pt x="2695159" y="1622810"/>
                    <a:pt x="2697948" y="1618160"/>
                    <a:pt x="2699809" y="1614440"/>
                  </a:cubicBezTo>
                  <a:cubicBezTo>
                    <a:pt x="2702598" y="1609791"/>
                    <a:pt x="2705389" y="1604211"/>
                    <a:pt x="2708178" y="1599561"/>
                  </a:cubicBezTo>
                  <a:cubicBezTo>
                    <a:pt x="2714688" y="1588401"/>
                    <a:pt x="2721198" y="1576311"/>
                    <a:pt x="2728638" y="1565152"/>
                  </a:cubicBezTo>
                  <a:cubicBezTo>
                    <a:pt x="2733288" y="1557712"/>
                    <a:pt x="2738868" y="1550272"/>
                    <a:pt x="2745377" y="1544692"/>
                  </a:cubicBezTo>
                  <a:cubicBezTo>
                    <a:pt x="2747238" y="1542832"/>
                    <a:pt x="2749097" y="1541902"/>
                    <a:pt x="2750958" y="1540042"/>
                  </a:cubicBezTo>
                  <a:cubicBezTo>
                    <a:pt x="2751887" y="1540042"/>
                    <a:pt x="2752817" y="1539112"/>
                    <a:pt x="2752817" y="1539112"/>
                  </a:cubicBezTo>
                  <a:cubicBezTo>
                    <a:pt x="2752817" y="1539112"/>
                    <a:pt x="2753747" y="1539112"/>
                    <a:pt x="2753747" y="1539112"/>
                  </a:cubicBezTo>
                  <a:cubicBezTo>
                    <a:pt x="2754677" y="1539112"/>
                    <a:pt x="2754677" y="1539112"/>
                    <a:pt x="2755608" y="1539112"/>
                  </a:cubicBezTo>
                  <a:cubicBezTo>
                    <a:pt x="2755608" y="1539112"/>
                    <a:pt x="2756537" y="1539112"/>
                    <a:pt x="2756537" y="1540042"/>
                  </a:cubicBezTo>
                  <a:cubicBezTo>
                    <a:pt x="2756537" y="1540042"/>
                    <a:pt x="2757467" y="1540972"/>
                    <a:pt x="2757467" y="1540972"/>
                  </a:cubicBezTo>
                  <a:cubicBezTo>
                    <a:pt x="2758397" y="1541902"/>
                    <a:pt x="2758397" y="1542832"/>
                    <a:pt x="2759327" y="1543762"/>
                  </a:cubicBezTo>
                  <a:cubicBezTo>
                    <a:pt x="2760257" y="1545622"/>
                    <a:pt x="2761187" y="1548412"/>
                    <a:pt x="2761187" y="1550272"/>
                  </a:cubicBezTo>
                  <a:cubicBezTo>
                    <a:pt x="2763047" y="1559572"/>
                    <a:pt x="2762117" y="1568872"/>
                    <a:pt x="2762117" y="1577241"/>
                  </a:cubicBezTo>
                  <a:cubicBezTo>
                    <a:pt x="2761187" y="1584681"/>
                    <a:pt x="2761187" y="1593051"/>
                    <a:pt x="2760257" y="1600491"/>
                  </a:cubicBezTo>
                  <a:cubicBezTo>
                    <a:pt x="2759327" y="1607001"/>
                    <a:pt x="2759327" y="1613510"/>
                    <a:pt x="2760257" y="1620020"/>
                  </a:cubicBezTo>
                  <a:cubicBezTo>
                    <a:pt x="2760257" y="1623740"/>
                    <a:pt x="2762117" y="1626530"/>
                    <a:pt x="2765837" y="1628390"/>
                  </a:cubicBezTo>
                  <a:cubicBezTo>
                    <a:pt x="2769557" y="1630250"/>
                    <a:pt x="2774207" y="1629320"/>
                    <a:pt x="2776996" y="1625600"/>
                  </a:cubicBezTo>
                  <a:cubicBezTo>
                    <a:pt x="2782576" y="1619090"/>
                    <a:pt x="2787226" y="1611650"/>
                    <a:pt x="2792807" y="1605141"/>
                  </a:cubicBezTo>
                  <a:cubicBezTo>
                    <a:pt x="2799316" y="1596771"/>
                    <a:pt x="2805825" y="1588401"/>
                    <a:pt x="2814195" y="1580961"/>
                  </a:cubicBezTo>
                  <a:cubicBezTo>
                    <a:pt x="2816986" y="1578171"/>
                    <a:pt x="2819775" y="1576311"/>
                    <a:pt x="2823495" y="1574451"/>
                  </a:cubicBezTo>
                  <a:cubicBezTo>
                    <a:pt x="2824425" y="1573522"/>
                    <a:pt x="2825356" y="1573522"/>
                    <a:pt x="2827215" y="1573522"/>
                  </a:cubicBezTo>
                  <a:cubicBezTo>
                    <a:pt x="2828145" y="1573522"/>
                    <a:pt x="2828145" y="1573522"/>
                    <a:pt x="2829075" y="1573522"/>
                  </a:cubicBezTo>
                  <a:cubicBezTo>
                    <a:pt x="2829075" y="1573522"/>
                    <a:pt x="2830006" y="1573522"/>
                    <a:pt x="2830006" y="1573522"/>
                  </a:cubicBezTo>
                  <a:cubicBezTo>
                    <a:pt x="2830006" y="1573522"/>
                    <a:pt x="2830935" y="1573522"/>
                    <a:pt x="2830935" y="1573522"/>
                  </a:cubicBezTo>
                  <a:cubicBezTo>
                    <a:pt x="2830935" y="1573522"/>
                    <a:pt x="2830935" y="1573522"/>
                    <a:pt x="2830935" y="1573522"/>
                  </a:cubicBezTo>
                  <a:cubicBezTo>
                    <a:pt x="2830935" y="1573522"/>
                    <a:pt x="2830935" y="1573522"/>
                    <a:pt x="2830935" y="1573522"/>
                  </a:cubicBezTo>
                  <a:cubicBezTo>
                    <a:pt x="2830935" y="1573522"/>
                    <a:pt x="2830935" y="1574451"/>
                    <a:pt x="2830935" y="1574451"/>
                  </a:cubicBezTo>
                  <a:cubicBezTo>
                    <a:pt x="2830935" y="1576311"/>
                    <a:pt x="2830935" y="1578171"/>
                    <a:pt x="2830935" y="1580031"/>
                  </a:cubicBezTo>
                  <a:cubicBezTo>
                    <a:pt x="2830006" y="1588401"/>
                    <a:pt x="2828145" y="1595841"/>
                    <a:pt x="2825356" y="1604211"/>
                  </a:cubicBezTo>
                  <a:cubicBezTo>
                    <a:pt x="2822565" y="1611650"/>
                    <a:pt x="2819775" y="1619090"/>
                    <a:pt x="2816986" y="1625600"/>
                  </a:cubicBezTo>
                  <a:cubicBezTo>
                    <a:pt x="2815125" y="1632110"/>
                    <a:pt x="2812336" y="1637690"/>
                    <a:pt x="2810475" y="1644200"/>
                  </a:cubicBezTo>
                  <a:cubicBezTo>
                    <a:pt x="2809546" y="1647920"/>
                    <a:pt x="2811406" y="1652570"/>
                    <a:pt x="2814195" y="1654430"/>
                  </a:cubicBezTo>
                  <a:cubicBezTo>
                    <a:pt x="2817916" y="1658149"/>
                    <a:pt x="2823495" y="1658149"/>
                    <a:pt x="2827215" y="1655359"/>
                  </a:cubicBezTo>
                  <a:cubicBezTo>
                    <a:pt x="2840235" y="1646990"/>
                    <a:pt x="2853255" y="1638620"/>
                    <a:pt x="2867205" y="1632110"/>
                  </a:cubicBezTo>
                  <a:cubicBezTo>
                    <a:pt x="2868135" y="1631180"/>
                    <a:pt x="2869994" y="1631180"/>
                    <a:pt x="2870924" y="1630250"/>
                  </a:cubicBezTo>
                  <a:cubicBezTo>
                    <a:pt x="2869994" y="1633970"/>
                    <a:pt x="2869064" y="1637690"/>
                    <a:pt x="2868135" y="1641410"/>
                  </a:cubicBezTo>
                  <a:cubicBezTo>
                    <a:pt x="2866274" y="1649780"/>
                    <a:pt x="2863485" y="1657219"/>
                    <a:pt x="2860694" y="1665589"/>
                  </a:cubicBezTo>
                  <a:cubicBezTo>
                    <a:pt x="2860694" y="1665589"/>
                    <a:pt x="2860694" y="1664659"/>
                    <a:pt x="2860694" y="1664659"/>
                  </a:cubicBezTo>
                  <a:cubicBezTo>
                    <a:pt x="2860694" y="1665589"/>
                    <a:pt x="2860694" y="1665589"/>
                    <a:pt x="2859765" y="1666519"/>
                  </a:cubicBezTo>
                  <a:cubicBezTo>
                    <a:pt x="2859765" y="1666519"/>
                    <a:pt x="2859765" y="1666519"/>
                    <a:pt x="2859765" y="1666519"/>
                  </a:cubicBezTo>
                  <a:cubicBezTo>
                    <a:pt x="2859765" y="1667449"/>
                    <a:pt x="2858835" y="1669309"/>
                    <a:pt x="2858835" y="1670239"/>
                  </a:cubicBezTo>
                  <a:cubicBezTo>
                    <a:pt x="2857905" y="1672099"/>
                    <a:pt x="2857905" y="1673959"/>
                    <a:pt x="2857905" y="1675819"/>
                  </a:cubicBezTo>
                  <a:cubicBezTo>
                    <a:pt x="2857905" y="1678609"/>
                    <a:pt x="2859765" y="1681399"/>
                    <a:pt x="2861624" y="1683259"/>
                  </a:cubicBezTo>
                  <a:cubicBezTo>
                    <a:pt x="2865344" y="1686049"/>
                    <a:pt x="2869994" y="1686979"/>
                    <a:pt x="2874644" y="1684189"/>
                  </a:cubicBezTo>
                  <a:cubicBezTo>
                    <a:pt x="2881154" y="1679539"/>
                    <a:pt x="2888594" y="1675819"/>
                    <a:pt x="2895104" y="1672099"/>
                  </a:cubicBezTo>
                  <a:cubicBezTo>
                    <a:pt x="2899754" y="1669309"/>
                    <a:pt x="2905334" y="1667449"/>
                    <a:pt x="2909984" y="1666519"/>
                  </a:cubicBezTo>
                  <a:cubicBezTo>
                    <a:pt x="2910913" y="1666519"/>
                    <a:pt x="2911843" y="1666519"/>
                    <a:pt x="2912773" y="1666519"/>
                  </a:cubicBezTo>
                  <a:cubicBezTo>
                    <a:pt x="2912773" y="1667449"/>
                    <a:pt x="2912773" y="1668379"/>
                    <a:pt x="2912773" y="1669309"/>
                  </a:cubicBezTo>
                  <a:cubicBezTo>
                    <a:pt x="2911843" y="1673959"/>
                    <a:pt x="2910913" y="1678609"/>
                    <a:pt x="2909984" y="1683259"/>
                  </a:cubicBezTo>
                  <a:cubicBezTo>
                    <a:pt x="2903473" y="1701858"/>
                    <a:pt x="2893243" y="1719528"/>
                    <a:pt x="2883944" y="1737198"/>
                  </a:cubicBezTo>
                  <a:cubicBezTo>
                    <a:pt x="2873714" y="1755797"/>
                    <a:pt x="2862555" y="1773467"/>
                    <a:pt x="2850465" y="1791136"/>
                  </a:cubicBezTo>
                  <a:cubicBezTo>
                    <a:pt x="2845815" y="1797646"/>
                    <a:pt x="2842095" y="1804156"/>
                    <a:pt x="2837445" y="1809736"/>
                  </a:cubicBezTo>
                  <a:cubicBezTo>
                    <a:pt x="2824425" y="1801366"/>
                    <a:pt x="2810475" y="1792996"/>
                    <a:pt x="2799316" y="1786486"/>
                  </a:cubicBezTo>
                  <a:cubicBezTo>
                    <a:pt x="2776996" y="1773467"/>
                    <a:pt x="2753747" y="1761377"/>
                    <a:pt x="2731427" y="1749287"/>
                  </a:cubicBezTo>
                  <a:cubicBezTo>
                    <a:pt x="2697019" y="1731618"/>
                    <a:pt x="2660749" y="1714878"/>
                    <a:pt x="2624480" y="1699998"/>
                  </a:cubicBezTo>
                  <a:cubicBezTo>
                    <a:pt x="2626341" y="1685119"/>
                    <a:pt x="2625411" y="1669309"/>
                    <a:pt x="2624480" y="1654430"/>
                  </a:cubicBezTo>
                  <a:cubicBezTo>
                    <a:pt x="2622620" y="1634900"/>
                    <a:pt x="2621691" y="1617230"/>
                    <a:pt x="2622620" y="1598631"/>
                  </a:cubicBezTo>
                  <a:close/>
                  <a:moveTo>
                    <a:pt x="1649864" y="2686704"/>
                  </a:moveTo>
                  <a:cubicBezTo>
                    <a:pt x="1693573" y="2656015"/>
                    <a:pt x="1737283" y="2624396"/>
                    <a:pt x="1783781" y="2589987"/>
                  </a:cubicBezTo>
                  <a:cubicBezTo>
                    <a:pt x="1794011" y="2582547"/>
                    <a:pt x="1803311" y="2575107"/>
                    <a:pt x="1812610" y="2568597"/>
                  </a:cubicBezTo>
                  <a:cubicBezTo>
                    <a:pt x="1812610" y="2569527"/>
                    <a:pt x="1813540" y="2570457"/>
                    <a:pt x="1813540" y="2571387"/>
                  </a:cubicBezTo>
                  <a:cubicBezTo>
                    <a:pt x="1817260" y="2584407"/>
                    <a:pt x="1820981" y="2596496"/>
                    <a:pt x="1821910" y="2610446"/>
                  </a:cubicBezTo>
                  <a:cubicBezTo>
                    <a:pt x="1822840" y="2621606"/>
                    <a:pt x="1821910" y="2632766"/>
                    <a:pt x="1820050" y="2642995"/>
                  </a:cubicBezTo>
                  <a:cubicBezTo>
                    <a:pt x="1817260" y="2654155"/>
                    <a:pt x="1813540" y="2665315"/>
                    <a:pt x="1808890" y="2676475"/>
                  </a:cubicBezTo>
                  <a:cubicBezTo>
                    <a:pt x="1802381" y="2689494"/>
                    <a:pt x="1794941" y="2700654"/>
                    <a:pt x="1785641" y="2711814"/>
                  </a:cubicBezTo>
                  <a:cubicBezTo>
                    <a:pt x="1774482" y="2723903"/>
                    <a:pt x="1762391" y="2735063"/>
                    <a:pt x="1748442" y="2744363"/>
                  </a:cubicBezTo>
                  <a:cubicBezTo>
                    <a:pt x="1733562" y="2754593"/>
                    <a:pt x="1716822" y="2762032"/>
                    <a:pt x="1700083" y="2768542"/>
                  </a:cubicBezTo>
                  <a:cubicBezTo>
                    <a:pt x="1684273" y="2773192"/>
                    <a:pt x="1668464" y="2776912"/>
                    <a:pt x="1652654" y="2777842"/>
                  </a:cubicBezTo>
                  <a:cubicBezTo>
                    <a:pt x="1639635" y="2778772"/>
                    <a:pt x="1625685" y="2777842"/>
                    <a:pt x="1612665" y="2775052"/>
                  </a:cubicBezTo>
                  <a:cubicBezTo>
                    <a:pt x="1600575" y="2772262"/>
                    <a:pt x="1589416" y="2768542"/>
                    <a:pt x="1579186" y="2763892"/>
                  </a:cubicBezTo>
                  <a:cubicBezTo>
                    <a:pt x="1571746" y="2760173"/>
                    <a:pt x="1564306" y="2755523"/>
                    <a:pt x="1556867" y="2749943"/>
                  </a:cubicBezTo>
                  <a:cubicBezTo>
                    <a:pt x="1584766" y="2731343"/>
                    <a:pt x="1615455" y="2710884"/>
                    <a:pt x="1649864" y="2686704"/>
                  </a:cubicBezTo>
                  <a:close/>
                  <a:moveTo>
                    <a:pt x="603640" y="3500434"/>
                  </a:moveTo>
                  <a:cubicBezTo>
                    <a:pt x="586900" y="3513454"/>
                    <a:pt x="569231" y="3525544"/>
                    <a:pt x="550631" y="3535773"/>
                  </a:cubicBezTo>
                  <a:cubicBezTo>
                    <a:pt x="545051" y="3538563"/>
                    <a:pt x="539472" y="3541353"/>
                    <a:pt x="532962" y="3543213"/>
                  </a:cubicBezTo>
                  <a:cubicBezTo>
                    <a:pt x="531102" y="3543213"/>
                    <a:pt x="530172" y="3544143"/>
                    <a:pt x="528312" y="3544143"/>
                  </a:cubicBezTo>
                  <a:cubicBezTo>
                    <a:pt x="528312" y="3544143"/>
                    <a:pt x="527382" y="3544143"/>
                    <a:pt x="527382" y="3544143"/>
                  </a:cubicBezTo>
                  <a:cubicBezTo>
                    <a:pt x="527382" y="3544143"/>
                    <a:pt x="527382" y="3544143"/>
                    <a:pt x="527382" y="3544143"/>
                  </a:cubicBezTo>
                  <a:cubicBezTo>
                    <a:pt x="527382" y="3544143"/>
                    <a:pt x="527382" y="3543213"/>
                    <a:pt x="527382" y="3543213"/>
                  </a:cubicBezTo>
                  <a:cubicBezTo>
                    <a:pt x="527382" y="3541353"/>
                    <a:pt x="527382" y="3540423"/>
                    <a:pt x="527382" y="3538563"/>
                  </a:cubicBezTo>
                  <a:cubicBezTo>
                    <a:pt x="527382" y="3532983"/>
                    <a:pt x="529242" y="3527404"/>
                    <a:pt x="531102" y="3521824"/>
                  </a:cubicBezTo>
                  <a:cubicBezTo>
                    <a:pt x="532962" y="3516244"/>
                    <a:pt x="534822" y="3510664"/>
                    <a:pt x="536682" y="3506014"/>
                  </a:cubicBezTo>
                  <a:cubicBezTo>
                    <a:pt x="538542" y="3502294"/>
                    <a:pt x="537611" y="3498574"/>
                    <a:pt x="535751" y="3494855"/>
                  </a:cubicBezTo>
                  <a:cubicBezTo>
                    <a:pt x="532962" y="3490205"/>
                    <a:pt x="527382" y="3489275"/>
                    <a:pt x="522732" y="3491134"/>
                  </a:cubicBezTo>
                  <a:cubicBezTo>
                    <a:pt x="508782" y="3494855"/>
                    <a:pt x="493902" y="3499504"/>
                    <a:pt x="479953" y="3503224"/>
                  </a:cubicBezTo>
                  <a:cubicBezTo>
                    <a:pt x="479023" y="3503224"/>
                    <a:pt x="479023" y="3503224"/>
                    <a:pt x="478093" y="3503224"/>
                  </a:cubicBezTo>
                  <a:cubicBezTo>
                    <a:pt x="479953" y="3498574"/>
                    <a:pt x="482743" y="3493924"/>
                    <a:pt x="485533" y="3490205"/>
                  </a:cubicBezTo>
                  <a:cubicBezTo>
                    <a:pt x="488323" y="3484625"/>
                    <a:pt x="492043" y="3479045"/>
                    <a:pt x="494833" y="3473465"/>
                  </a:cubicBezTo>
                  <a:cubicBezTo>
                    <a:pt x="498552" y="3466025"/>
                    <a:pt x="502272" y="3458585"/>
                    <a:pt x="505993" y="3451145"/>
                  </a:cubicBezTo>
                  <a:cubicBezTo>
                    <a:pt x="506922" y="3448356"/>
                    <a:pt x="506922" y="3445566"/>
                    <a:pt x="505993" y="3442776"/>
                  </a:cubicBezTo>
                  <a:cubicBezTo>
                    <a:pt x="505062" y="3439986"/>
                    <a:pt x="503202" y="3437196"/>
                    <a:pt x="500412" y="3436266"/>
                  </a:cubicBezTo>
                  <a:cubicBezTo>
                    <a:pt x="498552" y="3435336"/>
                    <a:pt x="496693" y="3435336"/>
                    <a:pt x="493902" y="3434406"/>
                  </a:cubicBezTo>
                  <a:cubicBezTo>
                    <a:pt x="491113" y="3434406"/>
                    <a:pt x="489253" y="3434406"/>
                    <a:pt x="486463" y="3434406"/>
                  </a:cubicBezTo>
                  <a:cubicBezTo>
                    <a:pt x="482743" y="3434406"/>
                    <a:pt x="478093" y="3435336"/>
                    <a:pt x="474373" y="3435336"/>
                  </a:cubicBezTo>
                  <a:cubicBezTo>
                    <a:pt x="465073" y="3437196"/>
                    <a:pt x="455774" y="3439056"/>
                    <a:pt x="445544" y="3441846"/>
                  </a:cubicBezTo>
                  <a:cubicBezTo>
                    <a:pt x="437174" y="3443706"/>
                    <a:pt x="428804" y="3445566"/>
                    <a:pt x="420435" y="3445566"/>
                  </a:cubicBezTo>
                  <a:cubicBezTo>
                    <a:pt x="418575" y="3445566"/>
                    <a:pt x="417645" y="3445566"/>
                    <a:pt x="415785" y="3444636"/>
                  </a:cubicBezTo>
                  <a:cubicBezTo>
                    <a:pt x="415785" y="3444636"/>
                    <a:pt x="414854" y="3444636"/>
                    <a:pt x="414854" y="3443706"/>
                  </a:cubicBezTo>
                  <a:cubicBezTo>
                    <a:pt x="414854" y="3443706"/>
                    <a:pt x="414854" y="3443706"/>
                    <a:pt x="413925" y="3443706"/>
                  </a:cubicBezTo>
                  <a:cubicBezTo>
                    <a:pt x="413925" y="3442776"/>
                    <a:pt x="412995" y="3442776"/>
                    <a:pt x="412995" y="3441846"/>
                  </a:cubicBezTo>
                  <a:cubicBezTo>
                    <a:pt x="412995" y="3440916"/>
                    <a:pt x="412065" y="3440916"/>
                    <a:pt x="412065" y="3439986"/>
                  </a:cubicBezTo>
                  <a:cubicBezTo>
                    <a:pt x="412065" y="3439056"/>
                    <a:pt x="412065" y="3439056"/>
                    <a:pt x="412065" y="3438126"/>
                  </a:cubicBezTo>
                  <a:cubicBezTo>
                    <a:pt x="412065" y="3437196"/>
                    <a:pt x="412065" y="3436266"/>
                    <a:pt x="412995" y="3435336"/>
                  </a:cubicBezTo>
                  <a:cubicBezTo>
                    <a:pt x="413925" y="3433476"/>
                    <a:pt x="414854" y="3431616"/>
                    <a:pt x="415785" y="3429756"/>
                  </a:cubicBezTo>
                  <a:cubicBezTo>
                    <a:pt x="419504" y="3424176"/>
                    <a:pt x="424154" y="3418596"/>
                    <a:pt x="429734" y="3413946"/>
                  </a:cubicBezTo>
                  <a:cubicBezTo>
                    <a:pt x="438104" y="3406507"/>
                    <a:pt x="447404" y="3399067"/>
                    <a:pt x="456703" y="3392557"/>
                  </a:cubicBezTo>
                  <a:cubicBezTo>
                    <a:pt x="460423" y="3389767"/>
                    <a:pt x="465073" y="3386977"/>
                    <a:pt x="468793" y="3383257"/>
                  </a:cubicBezTo>
                  <a:cubicBezTo>
                    <a:pt x="472513" y="3380467"/>
                    <a:pt x="475303" y="3377677"/>
                    <a:pt x="478093" y="3373957"/>
                  </a:cubicBezTo>
                  <a:cubicBezTo>
                    <a:pt x="479953" y="3371167"/>
                    <a:pt x="480883" y="3367448"/>
                    <a:pt x="479953" y="3364658"/>
                  </a:cubicBezTo>
                  <a:cubicBezTo>
                    <a:pt x="479023" y="3363728"/>
                    <a:pt x="479023" y="3361868"/>
                    <a:pt x="478093" y="3360938"/>
                  </a:cubicBezTo>
                  <a:cubicBezTo>
                    <a:pt x="476233" y="3359078"/>
                    <a:pt x="474373" y="3357218"/>
                    <a:pt x="471583" y="3357218"/>
                  </a:cubicBezTo>
                  <a:cubicBezTo>
                    <a:pt x="470653" y="3357218"/>
                    <a:pt x="469723" y="3356288"/>
                    <a:pt x="467863" y="3356288"/>
                  </a:cubicBezTo>
                  <a:cubicBezTo>
                    <a:pt x="465073" y="3355358"/>
                    <a:pt x="462284" y="3355358"/>
                    <a:pt x="459494" y="3355358"/>
                  </a:cubicBezTo>
                  <a:cubicBezTo>
                    <a:pt x="452984" y="3354428"/>
                    <a:pt x="446474" y="3354428"/>
                    <a:pt x="439964" y="3354428"/>
                  </a:cubicBezTo>
                  <a:cubicBezTo>
                    <a:pt x="427874" y="3353498"/>
                    <a:pt x="414854" y="3353498"/>
                    <a:pt x="402765" y="3349778"/>
                  </a:cubicBezTo>
                  <a:cubicBezTo>
                    <a:pt x="400905" y="3348848"/>
                    <a:pt x="398115" y="3347918"/>
                    <a:pt x="396255" y="3346988"/>
                  </a:cubicBezTo>
                  <a:cubicBezTo>
                    <a:pt x="395325" y="3346058"/>
                    <a:pt x="394395" y="3346058"/>
                    <a:pt x="394395" y="3345128"/>
                  </a:cubicBezTo>
                  <a:cubicBezTo>
                    <a:pt x="394395" y="3345128"/>
                    <a:pt x="394395" y="3344198"/>
                    <a:pt x="393465" y="3344198"/>
                  </a:cubicBezTo>
                  <a:cubicBezTo>
                    <a:pt x="393465" y="3344198"/>
                    <a:pt x="393465" y="3343268"/>
                    <a:pt x="393465" y="3343268"/>
                  </a:cubicBezTo>
                  <a:cubicBezTo>
                    <a:pt x="393465" y="3342338"/>
                    <a:pt x="393465" y="3342338"/>
                    <a:pt x="393465" y="3341408"/>
                  </a:cubicBezTo>
                  <a:cubicBezTo>
                    <a:pt x="393465" y="3339548"/>
                    <a:pt x="393465" y="3338618"/>
                    <a:pt x="394395" y="3336758"/>
                  </a:cubicBezTo>
                  <a:cubicBezTo>
                    <a:pt x="394395" y="3335828"/>
                    <a:pt x="395325" y="3334898"/>
                    <a:pt x="395325" y="3333968"/>
                  </a:cubicBezTo>
                  <a:cubicBezTo>
                    <a:pt x="396255" y="3333038"/>
                    <a:pt x="397185" y="3332109"/>
                    <a:pt x="398115" y="3330248"/>
                  </a:cubicBezTo>
                  <a:cubicBezTo>
                    <a:pt x="400905" y="3328388"/>
                    <a:pt x="403695" y="3325599"/>
                    <a:pt x="407415" y="3324669"/>
                  </a:cubicBezTo>
                  <a:cubicBezTo>
                    <a:pt x="421364" y="3317229"/>
                    <a:pt x="437174" y="3313509"/>
                    <a:pt x="452053" y="3306999"/>
                  </a:cubicBezTo>
                  <a:cubicBezTo>
                    <a:pt x="466933" y="3300489"/>
                    <a:pt x="482743" y="3292119"/>
                    <a:pt x="490183" y="3276310"/>
                  </a:cubicBezTo>
                  <a:cubicBezTo>
                    <a:pt x="492043" y="3272590"/>
                    <a:pt x="490183" y="3267010"/>
                    <a:pt x="485533" y="3265150"/>
                  </a:cubicBezTo>
                  <a:cubicBezTo>
                    <a:pt x="476233" y="3261430"/>
                    <a:pt x="466933" y="3258640"/>
                    <a:pt x="457634" y="3254920"/>
                  </a:cubicBezTo>
                  <a:cubicBezTo>
                    <a:pt x="449264" y="3251200"/>
                    <a:pt x="440894" y="3248411"/>
                    <a:pt x="433454" y="3243761"/>
                  </a:cubicBezTo>
                  <a:cubicBezTo>
                    <a:pt x="430664" y="3241901"/>
                    <a:pt x="428804" y="3240971"/>
                    <a:pt x="426945" y="3238181"/>
                  </a:cubicBezTo>
                  <a:cubicBezTo>
                    <a:pt x="426014" y="3237251"/>
                    <a:pt x="426014" y="3237251"/>
                    <a:pt x="425084" y="3236321"/>
                  </a:cubicBezTo>
                  <a:cubicBezTo>
                    <a:pt x="425084" y="3236321"/>
                    <a:pt x="425084" y="3235391"/>
                    <a:pt x="425084" y="3235391"/>
                  </a:cubicBezTo>
                  <a:lnTo>
                    <a:pt x="425084" y="3235391"/>
                  </a:lnTo>
                  <a:cubicBezTo>
                    <a:pt x="425084" y="3235391"/>
                    <a:pt x="425084" y="3235391"/>
                    <a:pt x="425084" y="3234461"/>
                  </a:cubicBezTo>
                  <a:cubicBezTo>
                    <a:pt x="425084" y="3234461"/>
                    <a:pt x="425084" y="3233531"/>
                    <a:pt x="426014" y="3233531"/>
                  </a:cubicBezTo>
                  <a:cubicBezTo>
                    <a:pt x="426945" y="3232601"/>
                    <a:pt x="427874" y="3231671"/>
                    <a:pt x="428804" y="3230741"/>
                  </a:cubicBezTo>
                  <a:cubicBezTo>
                    <a:pt x="432524" y="3227951"/>
                    <a:pt x="437174" y="3225161"/>
                    <a:pt x="440894" y="3222371"/>
                  </a:cubicBezTo>
                  <a:cubicBezTo>
                    <a:pt x="445544" y="3220511"/>
                    <a:pt x="449264" y="3218651"/>
                    <a:pt x="453914" y="3217721"/>
                  </a:cubicBezTo>
                  <a:cubicBezTo>
                    <a:pt x="466933" y="3214931"/>
                    <a:pt x="479953" y="3214931"/>
                    <a:pt x="493902" y="3215861"/>
                  </a:cubicBezTo>
                  <a:cubicBezTo>
                    <a:pt x="513432" y="3216791"/>
                    <a:pt x="532032" y="3219581"/>
                    <a:pt x="550631" y="3221441"/>
                  </a:cubicBezTo>
                  <a:cubicBezTo>
                    <a:pt x="567371" y="3223301"/>
                    <a:pt x="584110" y="3226091"/>
                    <a:pt x="601780" y="3227021"/>
                  </a:cubicBezTo>
                  <a:cubicBezTo>
                    <a:pt x="602710" y="3242831"/>
                    <a:pt x="603640" y="3258640"/>
                    <a:pt x="605500" y="3274450"/>
                  </a:cubicBezTo>
                  <a:cubicBezTo>
                    <a:pt x="608290" y="3303279"/>
                    <a:pt x="612010" y="3332109"/>
                    <a:pt x="616660" y="3360008"/>
                  </a:cubicBezTo>
                  <a:cubicBezTo>
                    <a:pt x="621309" y="3387907"/>
                    <a:pt x="626890" y="3415806"/>
                    <a:pt x="634329" y="3442776"/>
                  </a:cubicBezTo>
                  <a:cubicBezTo>
                    <a:pt x="637119" y="3454865"/>
                    <a:pt x="640839" y="3466025"/>
                    <a:pt x="643629" y="3477185"/>
                  </a:cubicBezTo>
                  <a:cubicBezTo>
                    <a:pt x="628749" y="3480905"/>
                    <a:pt x="616660" y="3490205"/>
                    <a:pt x="603640" y="3500434"/>
                  </a:cubicBezTo>
                  <a:close/>
                  <a:moveTo>
                    <a:pt x="1668464" y="4024942"/>
                  </a:moveTo>
                  <a:cubicBezTo>
                    <a:pt x="1668464" y="4024942"/>
                    <a:pt x="1668464" y="4024011"/>
                    <a:pt x="1667534" y="4024011"/>
                  </a:cubicBezTo>
                  <a:cubicBezTo>
                    <a:pt x="1660094" y="4005412"/>
                    <a:pt x="1652654" y="3987742"/>
                    <a:pt x="1643354" y="3968213"/>
                  </a:cubicBezTo>
                  <a:lnTo>
                    <a:pt x="1640565" y="3960773"/>
                  </a:lnTo>
                  <a:cubicBezTo>
                    <a:pt x="1631265" y="3939384"/>
                    <a:pt x="1621965" y="3918924"/>
                    <a:pt x="1612665" y="3898465"/>
                  </a:cubicBezTo>
                  <a:cubicBezTo>
                    <a:pt x="1601505" y="3873355"/>
                    <a:pt x="1590346" y="3849176"/>
                    <a:pt x="1579186" y="3824066"/>
                  </a:cubicBezTo>
                  <a:lnTo>
                    <a:pt x="1579186" y="3823136"/>
                  </a:lnTo>
                  <a:cubicBezTo>
                    <a:pt x="1571746" y="3806397"/>
                    <a:pt x="1564306" y="3789657"/>
                    <a:pt x="1556867" y="3772918"/>
                  </a:cubicBezTo>
                  <a:cubicBezTo>
                    <a:pt x="1516877" y="3684570"/>
                    <a:pt x="1480608" y="3603662"/>
                    <a:pt x="1446199" y="3522754"/>
                  </a:cubicBezTo>
                  <a:cubicBezTo>
                    <a:pt x="1435040" y="3496714"/>
                    <a:pt x="1426670" y="3475325"/>
                    <a:pt x="1418300" y="3455795"/>
                  </a:cubicBezTo>
                  <a:lnTo>
                    <a:pt x="1417370" y="3452076"/>
                  </a:lnTo>
                  <a:lnTo>
                    <a:pt x="1416440" y="3448356"/>
                  </a:lnTo>
                  <a:cubicBezTo>
                    <a:pt x="1436899" y="3440916"/>
                    <a:pt x="1458289" y="3431616"/>
                    <a:pt x="1476889" y="3424176"/>
                  </a:cubicBezTo>
                  <a:cubicBezTo>
                    <a:pt x="1480608" y="3422316"/>
                    <a:pt x="1483398" y="3418596"/>
                    <a:pt x="1484328" y="3414876"/>
                  </a:cubicBezTo>
                  <a:cubicBezTo>
                    <a:pt x="1485258" y="3411157"/>
                    <a:pt x="1485258" y="3406507"/>
                    <a:pt x="1483398" y="3402787"/>
                  </a:cubicBezTo>
                  <a:cubicBezTo>
                    <a:pt x="1481539" y="3399067"/>
                    <a:pt x="1477819" y="3396277"/>
                    <a:pt x="1474099" y="3395347"/>
                  </a:cubicBezTo>
                  <a:cubicBezTo>
                    <a:pt x="1472239" y="3395347"/>
                    <a:pt x="1471308" y="3394417"/>
                    <a:pt x="1470378" y="3394417"/>
                  </a:cubicBezTo>
                  <a:cubicBezTo>
                    <a:pt x="1467589" y="3394417"/>
                    <a:pt x="1464799" y="3395347"/>
                    <a:pt x="1462939" y="3396277"/>
                  </a:cubicBezTo>
                  <a:cubicBezTo>
                    <a:pt x="1459219" y="3398137"/>
                    <a:pt x="1455499" y="3399067"/>
                    <a:pt x="1451779" y="3400927"/>
                  </a:cubicBezTo>
                  <a:lnTo>
                    <a:pt x="1446199" y="3402787"/>
                  </a:lnTo>
                  <a:lnTo>
                    <a:pt x="1447129" y="3402787"/>
                  </a:lnTo>
                  <a:cubicBezTo>
                    <a:pt x="1380171" y="3428826"/>
                    <a:pt x="1309493" y="3451145"/>
                    <a:pt x="1237884" y="3469745"/>
                  </a:cubicBezTo>
                  <a:cubicBezTo>
                    <a:pt x="1160697" y="3490205"/>
                    <a:pt x="1082578" y="3504154"/>
                    <a:pt x="1006320" y="3513454"/>
                  </a:cubicBezTo>
                  <a:cubicBezTo>
                    <a:pt x="998880" y="3514384"/>
                    <a:pt x="990510" y="3515314"/>
                    <a:pt x="983071" y="3516244"/>
                  </a:cubicBezTo>
                  <a:lnTo>
                    <a:pt x="984931" y="3516244"/>
                  </a:lnTo>
                  <a:cubicBezTo>
                    <a:pt x="936572" y="3520894"/>
                    <a:pt x="892863" y="3523684"/>
                    <a:pt x="851014" y="3523684"/>
                  </a:cubicBezTo>
                  <a:cubicBezTo>
                    <a:pt x="800795" y="3523684"/>
                    <a:pt x="754296" y="3519964"/>
                    <a:pt x="709657" y="3513454"/>
                  </a:cubicBezTo>
                  <a:lnTo>
                    <a:pt x="708727" y="3513454"/>
                  </a:lnTo>
                  <a:lnTo>
                    <a:pt x="708727" y="3513454"/>
                  </a:lnTo>
                  <a:lnTo>
                    <a:pt x="708727" y="3513454"/>
                  </a:lnTo>
                  <a:cubicBezTo>
                    <a:pt x="701288" y="3512524"/>
                    <a:pt x="693848" y="3510664"/>
                    <a:pt x="686408" y="3508804"/>
                  </a:cubicBezTo>
                  <a:cubicBezTo>
                    <a:pt x="684548" y="3503224"/>
                    <a:pt x="682688" y="3497644"/>
                    <a:pt x="680828" y="3492064"/>
                  </a:cubicBezTo>
                  <a:lnTo>
                    <a:pt x="679898" y="3488345"/>
                  </a:lnTo>
                  <a:lnTo>
                    <a:pt x="678968" y="3485555"/>
                  </a:lnTo>
                  <a:cubicBezTo>
                    <a:pt x="674318" y="3470675"/>
                    <a:pt x="669668" y="3455795"/>
                    <a:pt x="665948" y="3440916"/>
                  </a:cubicBezTo>
                  <a:cubicBezTo>
                    <a:pt x="659439" y="3416736"/>
                    <a:pt x="652929" y="3391627"/>
                    <a:pt x="647349" y="3367448"/>
                  </a:cubicBezTo>
                  <a:cubicBezTo>
                    <a:pt x="636189" y="3319089"/>
                    <a:pt x="628749" y="3270730"/>
                    <a:pt x="623169" y="3222371"/>
                  </a:cubicBezTo>
                  <a:cubicBezTo>
                    <a:pt x="622240" y="3212141"/>
                    <a:pt x="621309" y="3201912"/>
                    <a:pt x="620380" y="3192612"/>
                  </a:cubicBezTo>
                  <a:cubicBezTo>
                    <a:pt x="627819" y="3190752"/>
                    <a:pt x="635259" y="3188892"/>
                    <a:pt x="641769" y="3186102"/>
                  </a:cubicBezTo>
                  <a:cubicBezTo>
                    <a:pt x="650139" y="3183312"/>
                    <a:pt x="659439" y="3179592"/>
                    <a:pt x="671528" y="3175872"/>
                  </a:cubicBezTo>
                  <a:cubicBezTo>
                    <a:pt x="689198" y="3169362"/>
                    <a:pt x="708727" y="3161923"/>
                    <a:pt x="730117" y="3152623"/>
                  </a:cubicBezTo>
                  <a:cubicBezTo>
                    <a:pt x="762666" y="3138673"/>
                    <a:pt x="798005" y="3122864"/>
                    <a:pt x="840784" y="3102404"/>
                  </a:cubicBezTo>
                  <a:cubicBezTo>
                    <a:pt x="891003" y="3078225"/>
                    <a:pt x="941222" y="3053115"/>
                    <a:pt x="989581" y="3028936"/>
                  </a:cubicBezTo>
                  <a:lnTo>
                    <a:pt x="999810" y="3024286"/>
                  </a:lnTo>
                  <a:cubicBezTo>
                    <a:pt x="1019340" y="3014056"/>
                    <a:pt x="1038869" y="3004756"/>
                    <a:pt x="1058399" y="2995457"/>
                  </a:cubicBezTo>
                  <a:lnTo>
                    <a:pt x="1072349" y="2988017"/>
                  </a:lnTo>
                  <a:cubicBezTo>
                    <a:pt x="1103967" y="2972207"/>
                    <a:pt x="1138377" y="2954538"/>
                    <a:pt x="1173716" y="2938728"/>
                  </a:cubicBezTo>
                  <a:cubicBezTo>
                    <a:pt x="1187665" y="2935008"/>
                    <a:pt x="1201615" y="2930358"/>
                    <a:pt x="1218355" y="2923848"/>
                  </a:cubicBezTo>
                  <a:cubicBezTo>
                    <a:pt x="1312282" y="2890369"/>
                    <a:pt x="1409000" y="2842940"/>
                    <a:pt x="1514088" y="2776912"/>
                  </a:cubicBezTo>
                  <a:cubicBezTo>
                    <a:pt x="1521527" y="2772262"/>
                    <a:pt x="1528967" y="2767612"/>
                    <a:pt x="1537337" y="2762032"/>
                  </a:cubicBezTo>
                  <a:cubicBezTo>
                    <a:pt x="1544777" y="2768542"/>
                    <a:pt x="1553147" y="2774122"/>
                    <a:pt x="1562446" y="2779702"/>
                  </a:cubicBezTo>
                  <a:cubicBezTo>
                    <a:pt x="1572676" y="2785282"/>
                    <a:pt x="1584766" y="2790862"/>
                    <a:pt x="1595925" y="2793651"/>
                  </a:cubicBezTo>
                  <a:cubicBezTo>
                    <a:pt x="1619175" y="2801091"/>
                    <a:pt x="1643354" y="2802022"/>
                    <a:pt x="1667534" y="2800161"/>
                  </a:cubicBezTo>
                  <a:cubicBezTo>
                    <a:pt x="1691713" y="2797372"/>
                    <a:pt x="1714963" y="2790862"/>
                    <a:pt x="1736352" y="2780632"/>
                  </a:cubicBezTo>
                  <a:cubicBezTo>
                    <a:pt x="1757742" y="2770402"/>
                    <a:pt x="1778201" y="2757382"/>
                    <a:pt x="1795870" y="2740643"/>
                  </a:cubicBezTo>
                  <a:cubicBezTo>
                    <a:pt x="1820981" y="2717394"/>
                    <a:pt x="1840510" y="2686704"/>
                    <a:pt x="1848880" y="2652295"/>
                  </a:cubicBezTo>
                  <a:cubicBezTo>
                    <a:pt x="1852599" y="2634626"/>
                    <a:pt x="1853530" y="2616026"/>
                    <a:pt x="1850739" y="2598356"/>
                  </a:cubicBezTo>
                  <a:cubicBezTo>
                    <a:pt x="1849810" y="2589057"/>
                    <a:pt x="1847019" y="2579757"/>
                    <a:pt x="1844230" y="2571387"/>
                  </a:cubicBezTo>
                  <a:cubicBezTo>
                    <a:pt x="1841440" y="2563947"/>
                    <a:pt x="1838649" y="2557437"/>
                    <a:pt x="1834930" y="2550928"/>
                  </a:cubicBezTo>
                  <a:cubicBezTo>
                    <a:pt x="1917697" y="2486759"/>
                    <a:pt x="1984656" y="2429101"/>
                    <a:pt x="2042314" y="2371442"/>
                  </a:cubicBezTo>
                  <a:cubicBezTo>
                    <a:pt x="2061844" y="2351912"/>
                    <a:pt x="2080443" y="2331453"/>
                    <a:pt x="2099043" y="2310993"/>
                  </a:cubicBezTo>
                  <a:cubicBezTo>
                    <a:pt x="2119503" y="2286814"/>
                    <a:pt x="2136242" y="2264495"/>
                    <a:pt x="2151122" y="2243105"/>
                  </a:cubicBezTo>
                  <a:cubicBezTo>
                    <a:pt x="2158562" y="2231945"/>
                    <a:pt x="2165072" y="2220786"/>
                    <a:pt x="2170652" y="2208696"/>
                  </a:cubicBezTo>
                  <a:cubicBezTo>
                    <a:pt x="2187391" y="2195676"/>
                    <a:pt x="2204131" y="2181727"/>
                    <a:pt x="2219010" y="2166847"/>
                  </a:cubicBezTo>
                  <a:cubicBezTo>
                    <a:pt x="2230170" y="2155687"/>
                    <a:pt x="2240400" y="2144528"/>
                    <a:pt x="2249700" y="2134298"/>
                  </a:cubicBezTo>
                  <a:cubicBezTo>
                    <a:pt x="2261789" y="2121278"/>
                    <a:pt x="2272019" y="2108258"/>
                    <a:pt x="2279459" y="2099889"/>
                  </a:cubicBezTo>
                  <a:cubicBezTo>
                    <a:pt x="2291549" y="2085009"/>
                    <a:pt x="2304569" y="2069199"/>
                    <a:pt x="2316658" y="2054320"/>
                  </a:cubicBezTo>
                  <a:lnTo>
                    <a:pt x="2318518" y="2052460"/>
                  </a:lnTo>
                  <a:cubicBezTo>
                    <a:pt x="2324098" y="2045020"/>
                    <a:pt x="2330607" y="2037580"/>
                    <a:pt x="2336187" y="2030140"/>
                  </a:cubicBezTo>
                  <a:cubicBezTo>
                    <a:pt x="2351997" y="2010611"/>
                    <a:pt x="2368736" y="1992011"/>
                    <a:pt x="2385476" y="1973412"/>
                  </a:cubicBezTo>
                  <a:lnTo>
                    <a:pt x="2396635" y="1960392"/>
                  </a:lnTo>
                  <a:lnTo>
                    <a:pt x="2410585" y="1944582"/>
                  </a:lnTo>
                  <a:lnTo>
                    <a:pt x="2411516" y="1943652"/>
                  </a:lnTo>
                  <a:cubicBezTo>
                    <a:pt x="2441275" y="1909243"/>
                    <a:pt x="2471965" y="1873904"/>
                    <a:pt x="2501723" y="1838565"/>
                  </a:cubicBezTo>
                  <a:cubicBezTo>
                    <a:pt x="2521253" y="1815316"/>
                    <a:pt x="2537993" y="1793926"/>
                    <a:pt x="2552872" y="1773467"/>
                  </a:cubicBezTo>
                  <a:cubicBezTo>
                    <a:pt x="2562172" y="1761377"/>
                    <a:pt x="2569612" y="1750217"/>
                    <a:pt x="2576122" y="1740917"/>
                  </a:cubicBezTo>
                  <a:cubicBezTo>
                    <a:pt x="2579842" y="1735337"/>
                    <a:pt x="2583562" y="1728828"/>
                    <a:pt x="2587281" y="1723248"/>
                  </a:cubicBezTo>
                  <a:cubicBezTo>
                    <a:pt x="2589141" y="1719528"/>
                    <a:pt x="2591001" y="1716738"/>
                    <a:pt x="2592862" y="1713018"/>
                  </a:cubicBezTo>
                  <a:cubicBezTo>
                    <a:pt x="2604951" y="1717668"/>
                    <a:pt x="2617970" y="1723248"/>
                    <a:pt x="2630990" y="1728828"/>
                  </a:cubicBezTo>
                  <a:lnTo>
                    <a:pt x="2631920" y="1728828"/>
                  </a:lnTo>
                  <a:lnTo>
                    <a:pt x="2632850" y="1729758"/>
                  </a:lnTo>
                  <a:lnTo>
                    <a:pt x="2633780" y="1729758"/>
                  </a:lnTo>
                  <a:cubicBezTo>
                    <a:pt x="2668189" y="1745567"/>
                    <a:pt x="2704459" y="1763237"/>
                    <a:pt x="2742588" y="1785556"/>
                  </a:cubicBezTo>
                  <a:cubicBezTo>
                    <a:pt x="2759327" y="1794856"/>
                    <a:pt x="2776996" y="1805086"/>
                    <a:pt x="2798386" y="1818105"/>
                  </a:cubicBezTo>
                  <a:lnTo>
                    <a:pt x="2807686" y="1823685"/>
                  </a:lnTo>
                  <a:lnTo>
                    <a:pt x="2808616" y="1824615"/>
                  </a:lnTo>
                  <a:cubicBezTo>
                    <a:pt x="2823495" y="1832985"/>
                    <a:pt x="2838375" y="1842285"/>
                    <a:pt x="2853255" y="1850655"/>
                  </a:cubicBezTo>
                  <a:cubicBezTo>
                    <a:pt x="2855115" y="1851585"/>
                    <a:pt x="2856974" y="1852515"/>
                    <a:pt x="2858835" y="1852515"/>
                  </a:cubicBezTo>
                  <a:cubicBezTo>
                    <a:pt x="2860694" y="1911103"/>
                    <a:pt x="2856044" y="1972482"/>
                    <a:pt x="2845815" y="2039440"/>
                  </a:cubicBezTo>
                  <a:cubicBezTo>
                    <a:pt x="2823495" y="2175217"/>
                    <a:pt x="2776996" y="2320293"/>
                    <a:pt x="2704459" y="2483969"/>
                  </a:cubicBezTo>
                  <a:cubicBezTo>
                    <a:pt x="2691439" y="2513729"/>
                    <a:pt x="2676560" y="2545348"/>
                    <a:pt x="2658890" y="2580687"/>
                  </a:cubicBezTo>
                  <a:cubicBezTo>
                    <a:pt x="2650520" y="2598356"/>
                    <a:pt x="2642150" y="2615096"/>
                    <a:pt x="2632850" y="2631836"/>
                  </a:cubicBezTo>
                  <a:cubicBezTo>
                    <a:pt x="2628200" y="2641135"/>
                    <a:pt x="2623550" y="2649505"/>
                    <a:pt x="2617970" y="2658805"/>
                  </a:cubicBezTo>
                  <a:cubicBezTo>
                    <a:pt x="2615180" y="2663455"/>
                    <a:pt x="2613321" y="2668105"/>
                    <a:pt x="2610530" y="2671825"/>
                  </a:cubicBezTo>
                  <a:lnTo>
                    <a:pt x="2607741" y="2676475"/>
                  </a:lnTo>
                  <a:lnTo>
                    <a:pt x="2606811" y="2677404"/>
                  </a:lnTo>
                  <a:cubicBezTo>
                    <a:pt x="2604951" y="2681124"/>
                    <a:pt x="2603091" y="2683914"/>
                    <a:pt x="2601230" y="2687634"/>
                  </a:cubicBezTo>
                  <a:cubicBezTo>
                    <a:pt x="2596581" y="2695074"/>
                    <a:pt x="2599371" y="2704374"/>
                    <a:pt x="2606811" y="2709024"/>
                  </a:cubicBezTo>
                  <a:cubicBezTo>
                    <a:pt x="2609600" y="2710884"/>
                    <a:pt x="2611461" y="2710884"/>
                    <a:pt x="2614250" y="2710884"/>
                  </a:cubicBezTo>
                  <a:cubicBezTo>
                    <a:pt x="2619830" y="2710884"/>
                    <a:pt x="2624480" y="2708094"/>
                    <a:pt x="2627270" y="2703444"/>
                  </a:cubicBezTo>
                  <a:cubicBezTo>
                    <a:pt x="2628200" y="2701584"/>
                    <a:pt x="2630061" y="2698794"/>
                    <a:pt x="2630990" y="2696934"/>
                  </a:cubicBezTo>
                  <a:lnTo>
                    <a:pt x="2631920" y="2696004"/>
                  </a:lnTo>
                  <a:cubicBezTo>
                    <a:pt x="2632850" y="2694144"/>
                    <a:pt x="2633780" y="2692284"/>
                    <a:pt x="2635640" y="2691354"/>
                  </a:cubicBezTo>
                  <a:cubicBezTo>
                    <a:pt x="2638430" y="2686704"/>
                    <a:pt x="2641220" y="2682984"/>
                    <a:pt x="2643079" y="2678334"/>
                  </a:cubicBezTo>
                  <a:cubicBezTo>
                    <a:pt x="2648660" y="2668105"/>
                    <a:pt x="2654240" y="2656945"/>
                    <a:pt x="2658890" y="2649505"/>
                  </a:cubicBezTo>
                  <a:cubicBezTo>
                    <a:pt x="2721198" y="2702514"/>
                    <a:pt x="2784437" y="2762032"/>
                    <a:pt x="2858835" y="2834571"/>
                  </a:cubicBezTo>
                  <a:cubicBezTo>
                    <a:pt x="2909054" y="2883859"/>
                    <a:pt x="2958342" y="2934078"/>
                    <a:pt x="3005771" y="2983367"/>
                  </a:cubicBezTo>
                  <a:lnTo>
                    <a:pt x="3007631" y="2985227"/>
                  </a:lnTo>
                  <a:lnTo>
                    <a:pt x="3022511" y="3001037"/>
                  </a:lnTo>
                  <a:cubicBezTo>
                    <a:pt x="3034601" y="3014056"/>
                    <a:pt x="3047619" y="3026146"/>
                    <a:pt x="3059710" y="3039166"/>
                  </a:cubicBezTo>
                  <a:lnTo>
                    <a:pt x="3069009" y="3049395"/>
                  </a:lnTo>
                  <a:lnTo>
                    <a:pt x="3069939" y="3050325"/>
                  </a:lnTo>
                  <a:cubicBezTo>
                    <a:pt x="3080169" y="3061485"/>
                    <a:pt x="3091329" y="3072645"/>
                    <a:pt x="3102488" y="3082874"/>
                  </a:cubicBezTo>
                  <a:cubicBezTo>
                    <a:pt x="3087609" y="3107054"/>
                    <a:pt x="3070869" y="3130303"/>
                    <a:pt x="3051340" y="3154483"/>
                  </a:cubicBezTo>
                  <a:cubicBezTo>
                    <a:pt x="3006701" y="3210281"/>
                    <a:pt x="2954622" y="3260500"/>
                    <a:pt x="2904404" y="3308859"/>
                  </a:cubicBezTo>
                  <a:cubicBezTo>
                    <a:pt x="2896034" y="3316299"/>
                    <a:pt x="2888594" y="3323738"/>
                    <a:pt x="2880224" y="3332109"/>
                  </a:cubicBezTo>
                  <a:cubicBezTo>
                    <a:pt x="2870924" y="3341408"/>
                    <a:pt x="2861624" y="3349778"/>
                    <a:pt x="2852324" y="3359078"/>
                  </a:cubicBezTo>
                  <a:lnTo>
                    <a:pt x="2847674" y="3363728"/>
                  </a:lnTo>
                  <a:cubicBezTo>
                    <a:pt x="2843025" y="3368378"/>
                    <a:pt x="2839306" y="3372097"/>
                    <a:pt x="2834656" y="3376747"/>
                  </a:cubicBezTo>
                  <a:cubicBezTo>
                    <a:pt x="2820706" y="3390697"/>
                    <a:pt x="2804896" y="3405577"/>
                    <a:pt x="2788157" y="3420456"/>
                  </a:cubicBezTo>
                  <a:cubicBezTo>
                    <a:pt x="2758397" y="3448356"/>
                    <a:pt x="2725848" y="3476255"/>
                    <a:pt x="2693298" y="3502294"/>
                  </a:cubicBezTo>
                  <a:cubicBezTo>
                    <a:pt x="2672839" y="3519034"/>
                    <a:pt x="2649590" y="3536703"/>
                    <a:pt x="2626341" y="3554373"/>
                  </a:cubicBezTo>
                  <a:cubicBezTo>
                    <a:pt x="2561242" y="3602732"/>
                    <a:pt x="2490564" y="3648301"/>
                    <a:pt x="2417096" y="3690150"/>
                  </a:cubicBezTo>
                  <a:cubicBezTo>
                    <a:pt x="2396635" y="3701309"/>
                    <a:pt x="2376176" y="3712469"/>
                    <a:pt x="2355717" y="3723629"/>
                  </a:cubicBezTo>
                  <a:cubicBezTo>
                    <a:pt x="2339907" y="3731999"/>
                    <a:pt x="2324098" y="3740368"/>
                    <a:pt x="2309219" y="3748738"/>
                  </a:cubicBezTo>
                  <a:cubicBezTo>
                    <a:pt x="2287829" y="3760828"/>
                    <a:pt x="2266439" y="3772918"/>
                    <a:pt x="2245050" y="3785007"/>
                  </a:cubicBezTo>
                  <a:lnTo>
                    <a:pt x="2228310" y="3794307"/>
                  </a:lnTo>
                  <a:cubicBezTo>
                    <a:pt x="2219010" y="3799887"/>
                    <a:pt x="2209710" y="3804537"/>
                    <a:pt x="2201340" y="3810117"/>
                  </a:cubicBezTo>
                  <a:cubicBezTo>
                    <a:pt x="2099974" y="3866845"/>
                    <a:pt x="1992095" y="3925434"/>
                    <a:pt x="1877709" y="3970073"/>
                  </a:cubicBezTo>
                  <a:cubicBezTo>
                    <a:pt x="1800520" y="3997042"/>
                    <a:pt x="1732633" y="4015642"/>
                    <a:pt x="1668464" y="4024942"/>
                  </a:cubicBezTo>
                  <a:close/>
                  <a:moveTo>
                    <a:pt x="2667260" y="4461101"/>
                  </a:moveTo>
                  <a:lnTo>
                    <a:pt x="2668189" y="4464821"/>
                  </a:lnTo>
                  <a:lnTo>
                    <a:pt x="2670049" y="4469471"/>
                  </a:lnTo>
                  <a:lnTo>
                    <a:pt x="2669119" y="4470400"/>
                  </a:lnTo>
                  <a:cubicBezTo>
                    <a:pt x="2658890" y="4476910"/>
                    <a:pt x="2648660" y="4484350"/>
                    <a:pt x="2638430" y="4490860"/>
                  </a:cubicBezTo>
                  <a:lnTo>
                    <a:pt x="2636570" y="4491790"/>
                  </a:lnTo>
                  <a:lnTo>
                    <a:pt x="2627270" y="4498300"/>
                  </a:lnTo>
                  <a:cubicBezTo>
                    <a:pt x="2611461" y="4509460"/>
                    <a:pt x="2596581" y="4518759"/>
                    <a:pt x="2581701" y="4528989"/>
                  </a:cubicBezTo>
                  <a:lnTo>
                    <a:pt x="2580771" y="4529919"/>
                  </a:lnTo>
                  <a:lnTo>
                    <a:pt x="2579842" y="4530849"/>
                  </a:lnTo>
                  <a:cubicBezTo>
                    <a:pt x="2545432" y="4553169"/>
                    <a:pt x="2511023" y="4572698"/>
                    <a:pt x="2476614" y="4590368"/>
                  </a:cubicBezTo>
                  <a:cubicBezTo>
                    <a:pt x="2438484" y="4609897"/>
                    <a:pt x="2402216" y="4624777"/>
                    <a:pt x="2366877" y="4636867"/>
                  </a:cubicBezTo>
                  <a:cubicBezTo>
                    <a:pt x="2341768" y="4645237"/>
                    <a:pt x="2319448" y="4649886"/>
                    <a:pt x="2297128" y="4652676"/>
                  </a:cubicBezTo>
                  <a:cubicBezTo>
                    <a:pt x="2294338" y="4652676"/>
                    <a:pt x="2292479" y="4654536"/>
                    <a:pt x="2291549" y="4656396"/>
                  </a:cubicBezTo>
                  <a:cubicBezTo>
                    <a:pt x="2289688" y="4658256"/>
                    <a:pt x="2289688" y="4661046"/>
                    <a:pt x="2289688" y="4663836"/>
                  </a:cubicBezTo>
                  <a:cubicBezTo>
                    <a:pt x="2290619" y="4668486"/>
                    <a:pt x="2294338" y="4671276"/>
                    <a:pt x="2298988" y="4671276"/>
                  </a:cubicBezTo>
                  <a:cubicBezTo>
                    <a:pt x="2299919" y="4671276"/>
                    <a:pt x="2299919" y="4671276"/>
                    <a:pt x="2300849" y="4671276"/>
                  </a:cubicBezTo>
                  <a:cubicBezTo>
                    <a:pt x="2325957" y="4667556"/>
                    <a:pt x="2352927" y="4661046"/>
                    <a:pt x="2385476" y="4650816"/>
                  </a:cubicBezTo>
                  <a:cubicBezTo>
                    <a:pt x="2412446" y="4642446"/>
                    <a:pt x="2440345" y="4631287"/>
                    <a:pt x="2473824" y="4615477"/>
                  </a:cubicBezTo>
                  <a:cubicBezTo>
                    <a:pt x="2501723" y="4602457"/>
                    <a:pt x="2530552" y="4588508"/>
                    <a:pt x="2561242" y="4570838"/>
                  </a:cubicBezTo>
                  <a:cubicBezTo>
                    <a:pt x="2591931" y="4554098"/>
                    <a:pt x="2618900" y="4537359"/>
                    <a:pt x="2643079" y="4520619"/>
                  </a:cubicBezTo>
                  <a:cubicBezTo>
                    <a:pt x="2650520" y="4515040"/>
                    <a:pt x="2657960" y="4510390"/>
                    <a:pt x="2664469" y="4505740"/>
                  </a:cubicBezTo>
                  <a:cubicBezTo>
                    <a:pt x="2668189" y="4502950"/>
                    <a:pt x="2671910" y="4500160"/>
                    <a:pt x="2675629" y="4497370"/>
                  </a:cubicBezTo>
                  <a:cubicBezTo>
                    <a:pt x="2676560" y="4496440"/>
                    <a:pt x="2676560" y="4496440"/>
                    <a:pt x="2677489" y="4495510"/>
                  </a:cubicBezTo>
                  <a:lnTo>
                    <a:pt x="2678419" y="4494580"/>
                  </a:lnTo>
                  <a:cubicBezTo>
                    <a:pt x="2680279" y="4499230"/>
                    <a:pt x="2682139" y="4504810"/>
                    <a:pt x="2683999" y="4510390"/>
                  </a:cubicBezTo>
                  <a:lnTo>
                    <a:pt x="2683999" y="4511320"/>
                  </a:lnTo>
                  <a:cubicBezTo>
                    <a:pt x="2687719" y="4520619"/>
                    <a:pt x="2690509" y="4528989"/>
                    <a:pt x="2693298" y="4538289"/>
                  </a:cubicBezTo>
                  <a:cubicBezTo>
                    <a:pt x="2688649" y="4542009"/>
                    <a:pt x="2683069" y="4545729"/>
                    <a:pt x="2677489" y="4549448"/>
                  </a:cubicBezTo>
                  <a:cubicBezTo>
                    <a:pt x="2674699" y="4551309"/>
                    <a:pt x="2671910" y="4553169"/>
                    <a:pt x="2669119" y="4555029"/>
                  </a:cubicBezTo>
                  <a:lnTo>
                    <a:pt x="2644940" y="4571768"/>
                  </a:lnTo>
                  <a:lnTo>
                    <a:pt x="2637500" y="4576418"/>
                  </a:lnTo>
                  <a:cubicBezTo>
                    <a:pt x="2615180" y="4592228"/>
                    <a:pt x="2591931" y="4607107"/>
                    <a:pt x="2568681" y="4621987"/>
                  </a:cubicBezTo>
                  <a:lnTo>
                    <a:pt x="2570542" y="4621057"/>
                  </a:lnTo>
                  <a:cubicBezTo>
                    <a:pt x="2516603" y="4655466"/>
                    <a:pt x="2471034" y="4683365"/>
                    <a:pt x="2426395" y="4705685"/>
                  </a:cubicBezTo>
                  <a:cubicBezTo>
                    <a:pt x="2371527" y="4734514"/>
                    <a:pt x="2320378" y="4755903"/>
                    <a:pt x="2272019" y="4771713"/>
                  </a:cubicBezTo>
                  <a:cubicBezTo>
                    <a:pt x="2224590" y="4786593"/>
                    <a:pt x="2183672" y="4794033"/>
                    <a:pt x="2144612" y="4796823"/>
                  </a:cubicBezTo>
                  <a:cubicBezTo>
                    <a:pt x="2140892" y="4796823"/>
                    <a:pt x="2136242" y="4796823"/>
                    <a:pt x="2132523" y="4796823"/>
                  </a:cubicBezTo>
                  <a:cubicBezTo>
                    <a:pt x="2112992" y="4796823"/>
                    <a:pt x="2094393" y="4794963"/>
                    <a:pt x="2076724" y="4791243"/>
                  </a:cubicBezTo>
                  <a:cubicBezTo>
                    <a:pt x="2071143" y="4790313"/>
                    <a:pt x="2065564" y="4788453"/>
                    <a:pt x="2059984" y="4786593"/>
                  </a:cubicBezTo>
                  <a:cubicBezTo>
                    <a:pt x="2059984" y="4785663"/>
                    <a:pt x="2059984" y="4785663"/>
                    <a:pt x="2059054" y="4784733"/>
                  </a:cubicBezTo>
                  <a:cubicBezTo>
                    <a:pt x="2057194" y="4781943"/>
                    <a:pt x="2056264" y="4779153"/>
                    <a:pt x="2055334" y="4776363"/>
                  </a:cubicBezTo>
                  <a:lnTo>
                    <a:pt x="2054405" y="4774503"/>
                  </a:lnTo>
                  <a:lnTo>
                    <a:pt x="2053475" y="4772643"/>
                  </a:lnTo>
                  <a:cubicBezTo>
                    <a:pt x="2051614" y="4768923"/>
                    <a:pt x="2049755" y="4764274"/>
                    <a:pt x="2047894" y="4760553"/>
                  </a:cubicBezTo>
                  <a:cubicBezTo>
                    <a:pt x="2044175" y="4751254"/>
                    <a:pt x="2039525" y="4742884"/>
                    <a:pt x="2034875" y="4733584"/>
                  </a:cubicBezTo>
                  <a:cubicBezTo>
                    <a:pt x="2030225" y="4724285"/>
                    <a:pt x="2025575" y="4714985"/>
                    <a:pt x="2021855" y="4705685"/>
                  </a:cubicBezTo>
                  <a:cubicBezTo>
                    <a:pt x="2018135" y="4697315"/>
                    <a:pt x="2013485" y="4688945"/>
                    <a:pt x="2009765" y="4680576"/>
                  </a:cubicBezTo>
                  <a:cubicBezTo>
                    <a:pt x="2040455" y="4671276"/>
                    <a:pt x="2072074" y="4661976"/>
                    <a:pt x="2099974" y="4654536"/>
                  </a:cubicBezTo>
                  <a:cubicBezTo>
                    <a:pt x="2138103" y="4643376"/>
                    <a:pt x="2177161" y="4633146"/>
                    <a:pt x="2216221" y="4621057"/>
                  </a:cubicBezTo>
                  <a:cubicBezTo>
                    <a:pt x="2301778" y="4594088"/>
                    <a:pt x="2370597" y="4567118"/>
                    <a:pt x="2432905" y="4536429"/>
                  </a:cubicBezTo>
                  <a:cubicBezTo>
                    <a:pt x="2460804" y="4522479"/>
                    <a:pt x="2489633" y="4506670"/>
                    <a:pt x="2513814" y="4492720"/>
                  </a:cubicBezTo>
                  <a:cubicBezTo>
                    <a:pt x="2523113" y="4488070"/>
                    <a:pt x="2531482" y="4482491"/>
                    <a:pt x="2540782" y="4477841"/>
                  </a:cubicBezTo>
                  <a:cubicBezTo>
                    <a:pt x="2558452" y="4467611"/>
                    <a:pt x="2577051" y="4458311"/>
                    <a:pt x="2594721" y="4448081"/>
                  </a:cubicBezTo>
                  <a:lnTo>
                    <a:pt x="2607741" y="4440642"/>
                  </a:lnTo>
                  <a:lnTo>
                    <a:pt x="2620761" y="4434132"/>
                  </a:lnTo>
                  <a:lnTo>
                    <a:pt x="2625411" y="4431342"/>
                  </a:lnTo>
                  <a:cubicBezTo>
                    <a:pt x="2632850" y="4427622"/>
                    <a:pt x="2641220" y="4422972"/>
                    <a:pt x="2648660" y="4418322"/>
                  </a:cubicBezTo>
                  <a:cubicBezTo>
                    <a:pt x="2656099" y="4432272"/>
                    <a:pt x="2661679" y="4446221"/>
                    <a:pt x="2667260" y="4461101"/>
                  </a:cubicBezTo>
                  <a:close/>
                  <a:moveTo>
                    <a:pt x="2932303" y="4074230"/>
                  </a:moveTo>
                  <a:cubicBezTo>
                    <a:pt x="2925793" y="4068651"/>
                    <a:pt x="2919283" y="4063070"/>
                    <a:pt x="2912773" y="4057491"/>
                  </a:cubicBezTo>
                  <a:cubicBezTo>
                    <a:pt x="2902543" y="4049121"/>
                    <a:pt x="2892314" y="4040751"/>
                    <a:pt x="2883014" y="4031451"/>
                  </a:cubicBezTo>
                  <a:cubicBezTo>
                    <a:pt x="2870924" y="4020292"/>
                    <a:pt x="2858835" y="4009132"/>
                    <a:pt x="2846745" y="3997972"/>
                  </a:cubicBezTo>
                  <a:lnTo>
                    <a:pt x="2845815" y="3997042"/>
                  </a:lnTo>
                  <a:lnTo>
                    <a:pt x="2832795" y="3984952"/>
                  </a:lnTo>
                  <a:cubicBezTo>
                    <a:pt x="2806756" y="3959843"/>
                    <a:pt x="2786296" y="3941244"/>
                    <a:pt x="2766767" y="3925434"/>
                  </a:cubicBezTo>
                  <a:cubicBezTo>
                    <a:pt x="2740727" y="3903114"/>
                    <a:pt x="2719338" y="3887305"/>
                    <a:pt x="2697948" y="3874285"/>
                  </a:cubicBezTo>
                  <a:cubicBezTo>
                    <a:pt x="2671910" y="3858475"/>
                    <a:pt x="2650520" y="3850106"/>
                    <a:pt x="2629130" y="3846386"/>
                  </a:cubicBezTo>
                  <a:cubicBezTo>
                    <a:pt x="2624480" y="3845456"/>
                    <a:pt x="2620761" y="3845456"/>
                    <a:pt x="2616111" y="3845456"/>
                  </a:cubicBezTo>
                  <a:cubicBezTo>
                    <a:pt x="2604021" y="3845456"/>
                    <a:pt x="2591931" y="3848246"/>
                    <a:pt x="2581701" y="3852896"/>
                  </a:cubicBezTo>
                  <a:cubicBezTo>
                    <a:pt x="2570542" y="3858475"/>
                    <a:pt x="2560312" y="3866845"/>
                    <a:pt x="2552872" y="3878005"/>
                  </a:cubicBezTo>
                  <a:cubicBezTo>
                    <a:pt x="2546363" y="3888235"/>
                    <a:pt x="2540782" y="3901254"/>
                    <a:pt x="2537063" y="3917994"/>
                  </a:cubicBezTo>
                  <a:cubicBezTo>
                    <a:pt x="2534273" y="3931014"/>
                    <a:pt x="2532413" y="3945893"/>
                    <a:pt x="2532413" y="3963563"/>
                  </a:cubicBezTo>
                  <a:cubicBezTo>
                    <a:pt x="2532413" y="4007272"/>
                    <a:pt x="2539852" y="4049121"/>
                    <a:pt x="2546363" y="4081670"/>
                  </a:cubicBezTo>
                  <a:cubicBezTo>
                    <a:pt x="2554732" y="4120729"/>
                    <a:pt x="2564962" y="4163508"/>
                    <a:pt x="2580771" y="4214657"/>
                  </a:cubicBezTo>
                  <a:cubicBezTo>
                    <a:pt x="2596581" y="4268596"/>
                    <a:pt x="2616111" y="4326254"/>
                    <a:pt x="2641220" y="4396002"/>
                  </a:cubicBezTo>
                  <a:cubicBezTo>
                    <a:pt x="2623550" y="4401582"/>
                    <a:pt x="2606811" y="4409952"/>
                    <a:pt x="2588212" y="4419252"/>
                  </a:cubicBezTo>
                  <a:cubicBezTo>
                    <a:pt x="2569612" y="4428551"/>
                    <a:pt x="2550082" y="4439711"/>
                    <a:pt x="2533343" y="4448081"/>
                  </a:cubicBezTo>
                  <a:cubicBezTo>
                    <a:pt x="2521253" y="4454591"/>
                    <a:pt x="2509164" y="4462031"/>
                    <a:pt x="2497073" y="4468541"/>
                  </a:cubicBezTo>
                  <a:cubicBezTo>
                    <a:pt x="2471965" y="4482491"/>
                    <a:pt x="2450575" y="4494580"/>
                    <a:pt x="2427325" y="4506670"/>
                  </a:cubicBezTo>
                  <a:cubicBezTo>
                    <a:pt x="2365947" y="4539219"/>
                    <a:pt x="2298988" y="4566188"/>
                    <a:pt x="2215290" y="4593157"/>
                  </a:cubicBezTo>
                  <a:lnTo>
                    <a:pt x="2217151" y="4593157"/>
                  </a:lnTo>
                  <a:cubicBezTo>
                    <a:pt x="2173441" y="4607107"/>
                    <a:pt x="2129733" y="4619197"/>
                    <a:pt x="2086954" y="4632217"/>
                  </a:cubicBezTo>
                  <a:cubicBezTo>
                    <a:pt x="2061844" y="4639656"/>
                    <a:pt x="2030225" y="4648956"/>
                    <a:pt x="2000465" y="4658256"/>
                  </a:cubicBezTo>
                  <a:cubicBezTo>
                    <a:pt x="1989306" y="4635006"/>
                    <a:pt x="1974427" y="4603388"/>
                    <a:pt x="1959546" y="4571768"/>
                  </a:cubicBezTo>
                  <a:cubicBezTo>
                    <a:pt x="1924208" y="4493650"/>
                    <a:pt x="1891659" y="4416462"/>
                    <a:pt x="1864689" y="4342064"/>
                  </a:cubicBezTo>
                  <a:cubicBezTo>
                    <a:pt x="1852599" y="4310445"/>
                    <a:pt x="1842369" y="4280685"/>
                    <a:pt x="1833070" y="4250926"/>
                  </a:cubicBezTo>
                  <a:cubicBezTo>
                    <a:pt x="1807031" y="4170948"/>
                    <a:pt x="1789361" y="4099340"/>
                    <a:pt x="1778201" y="4032381"/>
                  </a:cubicBezTo>
                  <a:cubicBezTo>
                    <a:pt x="1816331" y="4022151"/>
                    <a:pt x="1857249" y="4008202"/>
                    <a:pt x="1900958" y="3990532"/>
                  </a:cubicBezTo>
                  <a:cubicBezTo>
                    <a:pt x="1987445" y="3956123"/>
                    <a:pt x="2070214" y="3913344"/>
                    <a:pt x="2132523" y="3879865"/>
                  </a:cubicBezTo>
                  <a:cubicBezTo>
                    <a:pt x="2174372" y="3857546"/>
                    <a:pt x="2216221" y="3833366"/>
                    <a:pt x="2254350" y="3812907"/>
                  </a:cubicBezTo>
                  <a:cubicBezTo>
                    <a:pt x="2285969" y="3795237"/>
                    <a:pt x="2318518" y="3776637"/>
                    <a:pt x="2351068" y="3758968"/>
                  </a:cubicBezTo>
                  <a:cubicBezTo>
                    <a:pt x="2359436" y="3754318"/>
                    <a:pt x="2367806" y="3749668"/>
                    <a:pt x="2376176" y="3745018"/>
                  </a:cubicBezTo>
                  <a:lnTo>
                    <a:pt x="2379897" y="3743158"/>
                  </a:lnTo>
                  <a:cubicBezTo>
                    <a:pt x="2388267" y="3738508"/>
                    <a:pt x="2396635" y="3733858"/>
                    <a:pt x="2405006" y="3729209"/>
                  </a:cubicBezTo>
                  <a:cubicBezTo>
                    <a:pt x="2422675" y="3718979"/>
                    <a:pt x="2441275" y="3708749"/>
                    <a:pt x="2460804" y="3697589"/>
                  </a:cubicBezTo>
                  <a:cubicBezTo>
                    <a:pt x="2496144" y="3677130"/>
                    <a:pt x="2532413" y="3653880"/>
                    <a:pt x="2566822" y="3630631"/>
                  </a:cubicBezTo>
                  <a:cubicBezTo>
                    <a:pt x="2635640" y="3584132"/>
                    <a:pt x="2702598" y="3532983"/>
                    <a:pt x="2765837" y="3477185"/>
                  </a:cubicBezTo>
                  <a:cubicBezTo>
                    <a:pt x="2796526" y="3450215"/>
                    <a:pt x="2827215" y="3421386"/>
                    <a:pt x="2857905" y="3390697"/>
                  </a:cubicBezTo>
                  <a:cubicBezTo>
                    <a:pt x="2869064" y="3379537"/>
                    <a:pt x="2881154" y="3368378"/>
                    <a:pt x="2892314" y="3356288"/>
                  </a:cubicBezTo>
                  <a:lnTo>
                    <a:pt x="2898823" y="3349778"/>
                  </a:lnTo>
                  <a:cubicBezTo>
                    <a:pt x="2914633" y="3333968"/>
                    <a:pt x="2930443" y="3318159"/>
                    <a:pt x="2946253" y="3302349"/>
                  </a:cubicBezTo>
                  <a:cubicBezTo>
                    <a:pt x="2973221" y="3275380"/>
                    <a:pt x="3008561" y="3239111"/>
                    <a:pt x="3041110" y="3200982"/>
                  </a:cubicBezTo>
                  <a:cubicBezTo>
                    <a:pt x="3044830" y="3196332"/>
                    <a:pt x="3048550" y="3191682"/>
                    <a:pt x="3053200" y="3187032"/>
                  </a:cubicBezTo>
                  <a:cubicBezTo>
                    <a:pt x="3110858" y="3227021"/>
                    <a:pt x="3169447" y="3273520"/>
                    <a:pt x="3230826" y="3327459"/>
                  </a:cubicBezTo>
                  <a:lnTo>
                    <a:pt x="3229896" y="3326529"/>
                  </a:lnTo>
                  <a:cubicBezTo>
                    <a:pt x="3291274" y="3382327"/>
                    <a:pt x="3355443" y="3445566"/>
                    <a:pt x="3425191" y="3519964"/>
                  </a:cubicBezTo>
                  <a:cubicBezTo>
                    <a:pt x="3453090" y="3549723"/>
                    <a:pt x="3481919" y="3582272"/>
                    <a:pt x="3517258" y="3622261"/>
                  </a:cubicBezTo>
                  <a:lnTo>
                    <a:pt x="3518189" y="3623191"/>
                  </a:lnTo>
                  <a:lnTo>
                    <a:pt x="3523768" y="3629701"/>
                  </a:lnTo>
                  <a:cubicBezTo>
                    <a:pt x="3514469" y="3639931"/>
                    <a:pt x="3507028" y="3651091"/>
                    <a:pt x="3499589" y="3660390"/>
                  </a:cubicBezTo>
                  <a:lnTo>
                    <a:pt x="3494008" y="3667830"/>
                  </a:lnTo>
                  <a:cubicBezTo>
                    <a:pt x="3482849" y="3683640"/>
                    <a:pt x="3471690" y="3697589"/>
                    <a:pt x="3462390" y="3710609"/>
                  </a:cubicBezTo>
                  <a:cubicBezTo>
                    <a:pt x="3441930" y="3736649"/>
                    <a:pt x="3419610" y="3763618"/>
                    <a:pt x="3396361" y="3789657"/>
                  </a:cubicBezTo>
                  <a:lnTo>
                    <a:pt x="3398222" y="3787797"/>
                  </a:lnTo>
                  <a:cubicBezTo>
                    <a:pt x="3355443" y="3835226"/>
                    <a:pt x="3307083" y="3881725"/>
                    <a:pt x="3255935" y="3926364"/>
                  </a:cubicBezTo>
                  <a:cubicBezTo>
                    <a:pt x="3209436" y="3965423"/>
                    <a:pt x="3158287" y="4005412"/>
                    <a:pt x="3096909" y="4049121"/>
                  </a:cubicBezTo>
                  <a:cubicBezTo>
                    <a:pt x="3065289" y="4071440"/>
                    <a:pt x="3029020" y="4096550"/>
                    <a:pt x="2988102" y="4123519"/>
                  </a:cubicBezTo>
                  <a:cubicBezTo>
                    <a:pt x="2970432" y="4107709"/>
                    <a:pt x="2951833" y="4090970"/>
                    <a:pt x="2932303" y="4074230"/>
                  </a:cubicBezTo>
                  <a:close/>
                  <a:moveTo>
                    <a:pt x="3616766" y="3746878"/>
                  </a:moveTo>
                  <a:lnTo>
                    <a:pt x="3615836" y="3749668"/>
                  </a:lnTo>
                  <a:cubicBezTo>
                    <a:pt x="3614906" y="3751528"/>
                    <a:pt x="3614906" y="3752458"/>
                    <a:pt x="3613976" y="3754318"/>
                  </a:cubicBezTo>
                  <a:cubicBezTo>
                    <a:pt x="3609326" y="3764548"/>
                    <a:pt x="3605606" y="3772918"/>
                    <a:pt x="3601887" y="3780357"/>
                  </a:cubicBezTo>
                  <a:cubicBezTo>
                    <a:pt x="3586076" y="3810117"/>
                    <a:pt x="3567477" y="3840806"/>
                    <a:pt x="3544227" y="3874285"/>
                  </a:cubicBezTo>
                  <a:cubicBezTo>
                    <a:pt x="3522839" y="3904974"/>
                    <a:pt x="3498658" y="3935664"/>
                    <a:pt x="3472620" y="3965423"/>
                  </a:cubicBezTo>
                  <a:cubicBezTo>
                    <a:pt x="3407521" y="4037961"/>
                    <a:pt x="3335912" y="4100269"/>
                    <a:pt x="3259655" y="4150488"/>
                  </a:cubicBezTo>
                  <a:lnTo>
                    <a:pt x="3258725" y="4151418"/>
                  </a:lnTo>
                  <a:cubicBezTo>
                    <a:pt x="3205716" y="4185827"/>
                    <a:pt x="3155498" y="4210937"/>
                    <a:pt x="3106208" y="4227677"/>
                  </a:cubicBezTo>
                  <a:cubicBezTo>
                    <a:pt x="3093189" y="4215587"/>
                    <a:pt x="3079239" y="4203497"/>
                    <a:pt x="3066219" y="4191407"/>
                  </a:cubicBezTo>
                  <a:cubicBezTo>
                    <a:pt x="3099699" y="4173738"/>
                    <a:pt x="3133178" y="4154208"/>
                    <a:pt x="3165727" y="4133749"/>
                  </a:cubicBezTo>
                  <a:cubicBezTo>
                    <a:pt x="3204786" y="4109569"/>
                    <a:pt x="3240125" y="4085390"/>
                    <a:pt x="3271745" y="4062141"/>
                  </a:cubicBezTo>
                  <a:cubicBezTo>
                    <a:pt x="3308944" y="4035171"/>
                    <a:pt x="3340562" y="4008202"/>
                    <a:pt x="3370322" y="3981232"/>
                  </a:cubicBezTo>
                  <a:cubicBezTo>
                    <a:pt x="3403801" y="3950543"/>
                    <a:pt x="3432630" y="3919854"/>
                    <a:pt x="3456809" y="3890095"/>
                  </a:cubicBezTo>
                  <a:cubicBezTo>
                    <a:pt x="3461459" y="3884515"/>
                    <a:pt x="3466109" y="3878005"/>
                    <a:pt x="3469829" y="3871495"/>
                  </a:cubicBezTo>
                  <a:lnTo>
                    <a:pt x="3473549" y="3866845"/>
                  </a:lnTo>
                  <a:cubicBezTo>
                    <a:pt x="3477270" y="3861265"/>
                    <a:pt x="3477270" y="3853825"/>
                    <a:pt x="3472620" y="3848246"/>
                  </a:cubicBezTo>
                  <a:cubicBezTo>
                    <a:pt x="3469829" y="3845456"/>
                    <a:pt x="3466109" y="3843596"/>
                    <a:pt x="3462390" y="3842666"/>
                  </a:cubicBezTo>
                  <a:lnTo>
                    <a:pt x="3461459" y="3842666"/>
                  </a:lnTo>
                  <a:cubicBezTo>
                    <a:pt x="3458670" y="3842666"/>
                    <a:pt x="3454020" y="3843596"/>
                    <a:pt x="3451230" y="3846386"/>
                  </a:cubicBezTo>
                  <a:cubicBezTo>
                    <a:pt x="3448441" y="3849176"/>
                    <a:pt x="3445650" y="3852896"/>
                    <a:pt x="3442860" y="3855686"/>
                  </a:cubicBezTo>
                  <a:cubicBezTo>
                    <a:pt x="3440070" y="3858475"/>
                    <a:pt x="3438210" y="3861265"/>
                    <a:pt x="3435421" y="3864055"/>
                  </a:cubicBezTo>
                  <a:lnTo>
                    <a:pt x="3428910" y="3870565"/>
                  </a:lnTo>
                  <a:lnTo>
                    <a:pt x="3426121" y="3874285"/>
                  </a:lnTo>
                  <a:lnTo>
                    <a:pt x="3419610" y="3881725"/>
                  </a:lnTo>
                  <a:cubicBezTo>
                    <a:pt x="3408451" y="3893815"/>
                    <a:pt x="3397292" y="3905904"/>
                    <a:pt x="3384272" y="3918924"/>
                  </a:cubicBezTo>
                  <a:cubicBezTo>
                    <a:pt x="3360093" y="3943103"/>
                    <a:pt x="3334983" y="3967283"/>
                    <a:pt x="3308944" y="3990532"/>
                  </a:cubicBezTo>
                  <a:cubicBezTo>
                    <a:pt x="3255935" y="4037961"/>
                    <a:pt x="3200136" y="4080740"/>
                    <a:pt x="3143408" y="4117939"/>
                  </a:cubicBezTo>
                  <a:cubicBezTo>
                    <a:pt x="3112718" y="4138399"/>
                    <a:pt x="3081100" y="4156068"/>
                    <a:pt x="3050410" y="4172808"/>
                  </a:cubicBezTo>
                  <a:cubicBezTo>
                    <a:pt x="3049480" y="4173738"/>
                    <a:pt x="3048550" y="4173738"/>
                    <a:pt x="3047619" y="4174668"/>
                  </a:cubicBezTo>
                  <a:cubicBezTo>
                    <a:pt x="3034601" y="4162578"/>
                    <a:pt x="3020651" y="4151418"/>
                    <a:pt x="3007631" y="4139329"/>
                  </a:cubicBezTo>
                  <a:lnTo>
                    <a:pt x="3005771" y="4138399"/>
                  </a:lnTo>
                  <a:lnTo>
                    <a:pt x="3003911" y="4136539"/>
                  </a:lnTo>
                  <a:cubicBezTo>
                    <a:pt x="3058780" y="4099340"/>
                    <a:pt x="3112718" y="4063070"/>
                    <a:pt x="3165727" y="4025871"/>
                  </a:cubicBezTo>
                  <a:cubicBezTo>
                    <a:pt x="3228965" y="3980302"/>
                    <a:pt x="3279184" y="3941244"/>
                    <a:pt x="3322894" y="3903114"/>
                  </a:cubicBezTo>
                  <a:cubicBezTo>
                    <a:pt x="3369392" y="3862196"/>
                    <a:pt x="3410311" y="3823136"/>
                    <a:pt x="3445650" y="3782217"/>
                  </a:cubicBezTo>
                  <a:cubicBezTo>
                    <a:pt x="3466109" y="3758968"/>
                    <a:pt x="3483779" y="3736649"/>
                    <a:pt x="3500519" y="3714329"/>
                  </a:cubicBezTo>
                  <a:cubicBezTo>
                    <a:pt x="3508889" y="3703169"/>
                    <a:pt x="3517258" y="3691079"/>
                    <a:pt x="3524698" y="3678060"/>
                  </a:cubicBezTo>
                  <a:cubicBezTo>
                    <a:pt x="3531208" y="3666900"/>
                    <a:pt x="3536788" y="3657601"/>
                    <a:pt x="3541438" y="3648301"/>
                  </a:cubicBezTo>
                  <a:lnTo>
                    <a:pt x="3563757" y="3674340"/>
                  </a:lnTo>
                  <a:cubicBezTo>
                    <a:pt x="3566547" y="3678060"/>
                    <a:pt x="3570267" y="3681780"/>
                    <a:pt x="3573057" y="3685500"/>
                  </a:cubicBezTo>
                  <a:cubicBezTo>
                    <a:pt x="3568407" y="3692010"/>
                    <a:pt x="3563757" y="3699449"/>
                    <a:pt x="3560038" y="3706889"/>
                  </a:cubicBezTo>
                  <a:lnTo>
                    <a:pt x="3555388" y="3715259"/>
                  </a:lnTo>
                  <a:cubicBezTo>
                    <a:pt x="3551668" y="3722699"/>
                    <a:pt x="3547018" y="3730139"/>
                    <a:pt x="3542368" y="3737578"/>
                  </a:cubicBezTo>
                  <a:cubicBezTo>
                    <a:pt x="3530278" y="3758968"/>
                    <a:pt x="3518189" y="3775707"/>
                    <a:pt x="3505169" y="3790587"/>
                  </a:cubicBezTo>
                  <a:cubicBezTo>
                    <a:pt x="3503308" y="3792447"/>
                    <a:pt x="3502379" y="3793377"/>
                    <a:pt x="3500519" y="3795237"/>
                  </a:cubicBezTo>
                  <a:cubicBezTo>
                    <a:pt x="3498658" y="3797097"/>
                    <a:pt x="3497729" y="3798957"/>
                    <a:pt x="3496799" y="3801747"/>
                  </a:cubicBezTo>
                  <a:cubicBezTo>
                    <a:pt x="3496799" y="3804537"/>
                    <a:pt x="3497729" y="3807327"/>
                    <a:pt x="3499589" y="3809187"/>
                  </a:cubicBezTo>
                  <a:cubicBezTo>
                    <a:pt x="3501449" y="3811047"/>
                    <a:pt x="3503308" y="3811977"/>
                    <a:pt x="3506099" y="3812907"/>
                  </a:cubicBezTo>
                  <a:cubicBezTo>
                    <a:pt x="3506099" y="3812907"/>
                    <a:pt x="3507028" y="3812907"/>
                    <a:pt x="3507028" y="3812907"/>
                  </a:cubicBezTo>
                  <a:cubicBezTo>
                    <a:pt x="3509819" y="3812907"/>
                    <a:pt x="3512608" y="3811977"/>
                    <a:pt x="3513539" y="3810117"/>
                  </a:cubicBezTo>
                  <a:cubicBezTo>
                    <a:pt x="3529348" y="3793377"/>
                    <a:pt x="3545157" y="3773848"/>
                    <a:pt x="3559107" y="3753388"/>
                  </a:cubicBezTo>
                  <a:cubicBezTo>
                    <a:pt x="3565617" y="3743158"/>
                    <a:pt x="3573057" y="3733858"/>
                    <a:pt x="3578637" y="3723629"/>
                  </a:cubicBezTo>
                  <a:cubicBezTo>
                    <a:pt x="3582356" y="3718049"/>
                    <a:pt x="3586076" y="3711539"/>
                    <a:pt x="3588867" y="3705029"/>
                  </a:cubicBezTo>
                  <a:cubicBezTo>
                    <a:pt x="3597237" y="3714329"/>
                    <a:pt x="3604676" y="3722699"/>
                    <a:pt x="3611187" y="3730139"/>
                  </a:cubicBezTo>
                  <a:cubicBezTo>
                    <a:pt x="3613046" y="3731069"/>
                    <a:pt x="3613976" y="3732928"/>
                    <a:pt x="3615836" y="3733858"/>
                  </a:cubicBezTo>
                  <a:cubicBezTo>
                    <a:pt x="3617696" y="3734789"/>
                    <a:pt x="3618626" y="3736649"/>
                    <a:pt x="3621416" y="3737578"/>
                  </a:cubicBezTo>
                  <a:cubicBezTo>
                    <a:pt x="3620486" y="3739438"/>
                    <a:pt x="3618626" y="3743158"/>
                    <a:pt x="3616766" y="3746878"/>
                  </a:cubicBezTo>
                  <a:close/>
                  <a:moveTo>
                    <a:pt x="2859765" y="1666519"/>
                  </a:moveTo>
                  <a:lnTo>
                    <a:pt x="2859765" y="1666519"/>
                  </a:lnTo>
                  <a:cubicBezTo>
                    <a:pt x="2859765" y="1666519"/>
                    <a:pt x="2859765" y="1666519"/>
                    <a:pt x="2859765" y="1666519"/>
                  </a:cubicBezTo>
                  <a:lnTo>
                    <a:pt x="2859765" y="1666519"/>
                  </a:lnTo>
                  <a:close/>
                  <a:moveTo>
                    <a:pt x="2859765" y="1666519"/>
                  </a:moveTo>
                  <a:lnTo>
                    <a:pt x="2859765" y="1665589"/>
                  </a:lnTo>
                  <a:cubicBezTo>
                    <a:pt x="2859765" y="1665589"/>
                    <a:pt x="2859765" y="1666519"/>
                    <a:pt x="2859765" y="1666519"/>
                  </a:cubicBezTo>
                  <a:cubicBezTo>
                    <a:pt x="2859765" y="1666519"/>
                    <a:pt x="2859765" y="1666519"/>
                    <a:pt x="2859765" y="1666519"/>
                  </a:cubicBezTo>
                  <a:close/>
                  <a:moveTo>
                    <a:pt x="2725848" y="1671169"/>
                  </a:moveTo>
                  <a:cubicBezTo>
                    <a:pt x="2733288" y="1672099"/>
                    <a:pt x="2739797" y="1673029"/>
                    <a:pt x="2746308" y="1675819"/>
                  </a:cubicBezTo>
                  <a:cubicBezTo>
                    <a:pt x="2755608" y="1679539"/>
                    <a:pt x="2763976" y="1683259"/>
                    <a:pt x="2771417" y="1688839"/>
                  </a:cubicBezTo>
                  <a:cubicBezTo>
                    <a:pt x="2781646" y="1696278"/>
                    <a:pt x="2790946" y="1703718"/>
                    <a:pt x="2799316" y="1712088"/>
                  </a:cubicBezTo>
                  <a:cubicBezTo>
                    <a:pt x="2805825" y="1718598"/>
                    <a:pt x="2816986" y="1716738"/>
                    <a:pt x="2823495" y="1710228"/>
                  </a:cubicBezTo>
                  <a:cubicBezTo>
                    <a:pt x="2830006" y="1702788"/>
                    <a:pt x="2828145" y="1692558"/>
                    <a:pt x="2821636" y="1686979"/>
                  </a:cubicBezTo>
                  <a:cubicBezTo>
                    <a:pt x="2809546" y="1675819"/>
                    <a:pt x="2795596" y="1665589"/>
                    <a:pt x="2780716" y="1657219"/>
                  </a:cubicBezTo>
                  <a:cubicBezTo>
                    <a:pt x="2765837" y="1648850"/>
                    <a:pt x="2748167" y="1643270"/>
                    <a:pt x="2731427" y="1641410"/>
                  </a:cubicBezTo>
                  <a:cubicBezTo>
                    <a:pt x="2730498" y="1641410"/>
                    <a:pt x="2729568" y="1641410"/>
                    <a:pt x="2728638" y="1641410"/>
                  </a:cubicBezTo>
                  <a:cubicBezTo>
                    <a:pt x="2725848" y="1641410"/>
                    <a:pt x="2723058" y="1642340"/>
                    <a:pt x="2720268" y="1644200"/>
                  </a:cubicBezTo>
                  <a:cubicBezTo>
                    <a:pt x="2716548" y="1646060"/>
                    <a:pt x="2714688" y="1649780"/>
                    <a:pt x="2713759" y="1653499"/>
                  </a:cubicBezTo>
                  <a:cubicBezTo>
                    <a:pt x="2711898" y="1660009"/>
                    <a:pt x="2717478" y="1670239"/>
                    <a:pt x="2725848" y="1671169"/>
                  </a:cubicBezTo>
                  <a:close/>
                  <a:moveTo>
                    <a:pt x="550631" y="3416736"/>
                  </a:moveTo>
                  <a:cubicBezTo>
                    <a:pt x="545051" y="3404647"/>
                    <a:pt x="540401" y="3392557"/>
                    <a:pt x="537611" y="3380467"/>
                  </a:cubicBezTo>
                  <a:cubicBezTo>
                    <a:pt x="532962" y="3360008"/>
                    <a:pt x="532962" y="3338618"/>
                    <a:pt x="533892" y="3317229"/>
                  </a:cubicBezTo>
                  <a:cubicBezTo>
                    <a:pt x="533892" y="3310719"/>
                    <a:pt x="534822" y="3305139"/>
                    <a:pt x="534822" y="3298629"/>
                  </a:cubicBezTo>
                  <a:cubicBezTo>
                    <a:pt x="534822" y="3291189"/>
                    <a:pt x="535751" y="3284680"/>
                    <a:pt x="534822" y="3277240"/>
                  </a:cubicBezTo>
                  <a:cubicBezTo>
                    <a:pt x="534822" y="3271660"/>
                    <a:pt x="530172" y="3267010"/>
                    <a:pt x="524592" y="3266080"/>
                  </a:cubicBezTo>
                  <a:cubicBezTo>
                    <a:pt x="523662" y="3266080"/>
                    <a:pt x="522732" y="3266080"/>
                    <a:pt x="522732" y="3266080"/>
                  </a:cubicBezTo>
                  <a:cubicBezTo>
                    <a:pt x="516222" y="3266080"/>
                    <a:pt x="510642" y="3270730"/>
                    <a:pt x="509712" y="3276310"/>
                  </a:cubicBezTo>
                  <a:cubicBezTo>
                    <a:pt x="507852" y="3284680"/>
                    <a:pt x="507852" y="3293049"/>
                    <a:pt x="507852" y="3301419"/>
                  </a:cubicBezTo>
                  <a:cubicBezTo>
                    <a:pt x="507852" y="3308859"/>
                    <a:pt x="507852" y="3316299"/>
                    <a:pt x="507852" y="3324669"/>
                  </a:cubicBezTo>
                  <a:cubicBezTo>
                    <a:pt x="508782" y="3339548"/>
                    <a:pt x="509712" y="3354428"/>
                    <a:pt x="512502" y="3369308"/>
                  </a:cubicBezTo>
                  <a:cubicBezTo>
                    <a:pt x="514362" y="3376747"/>
                    <a:pt x="516222" y="3384187"/>
                    <a:pt x="518082" y="3391627"/>
                  </a:cubicBezTo>
                  <a:cubicBezTo>
                    <a:pt x="519942" y="3399067"/>
                    <a:pt x="522732" y="3405577"/>
                    <a:pt x="526452" y="3412086"/>
                  </a:cubicBezTo>
                  <a:cubicBezTo>
                    <a:pt x="533892" y="3426966"/>
                    <a:pt x="542261" y="3440916"/>
                    <a:pt x="553421" y="3453006"/>
                  </a:cubicBezTo>
                  <a:cubicBezTo>
                    <a:pt x="556211" y="3456725"/>
                    <a:pt x="561791" y="3457655"/>
                    <a:pt x="565511" y="3454865"/>
                  </a:cubicBezTo>
                  <a:cubicBezTo>
                    <a:pt x="569231" y="3452076"/>
                    <a:pt x="571091" y="3446496"/>
                    <a:pt x="567371" y="3442776"/>
                  </a:cubicBezTo>
                  <a:cubicBezTo>
                    <a:pt x="560861" y="3434406"/>
                    <a:pt x="555281" y="3426036"/>
                    <a:pt x="550631" y="3416736"/>
                  </a:cubicBezTo>
                  <a:close/>
                  <a:moveTo>
                    <a:pt x="1628475" y="2170567"/>
                  </a:moveTo>
                  <a:cubicBezTo>
                    <a:pt x="1643354" y="2164057"/>
                    <a:pt x="1656374" y="2155687"/>
                    <a:pt x="1670324" y="2146388"/>
                  </a:cubicBezTo>
                  <a:cubicBezTo>
                    <a:pt x="1682414" y="2138018"/>
                    <a:pt x="1694503" y="2128718"/>
                    <a:pt x="1704733" y="2117558"/>
                  </a:cubicBezTo>
                  <a:cubicBezTo>
                    <a:pt x="1715893" y="2106398"/>
                    <a:pt x="1726122" y="2094309"/>
                    <a:pt x="1734492" y="2082219"/>
                  </a:cubicBezTo>
                  <a:cubicBezTo>
                    <a:pt x="1743792" y="2069199"/>
                    <a:pt x="1751232" y="2055250"/>
                    <a:pt x="1757742" y="2040370"/>
                  </a:cubicBezTo>
                  <a:cubicBezTo>
                    <a:pt x="1770762" y="2011541"/>
                    <a:pt x="1778201" y="1979921"/>
                    <a:pt x="1780061" y="1947372"/>
                  </a:cubicBezTo>
                  <a:cubicBezTo>
                    <a:pt x="1781921" y="1915753"/>
                    <a:pt x="1777271" y="1883204"/>
                    <a:pt x="1767041" y="1852515"/>
                  </a:cubicBezTo>
                  <a:cubicBezTo>
                    <a:pt x="1761462" y="1836705"/>
                    <a:pt x="1755882" y="1822755"/>
                    <a:pt x="1747512" y="1807876"/>
                  </a:cubicBezTo>
                  <a:cubicBezTo>
                    <a:pt x="1740072" y="1793926"/>
                    <a:pt x="1730772" y="1780906"/>
                    <a:pt x="1720543" y="1768817"/>
                  </a:cubicBezTo>
                  <a:cubicBezTo>
                    <a:pt x="1710313" y="1756727"/>
                    <a:pt x="1700083" y="1745567"/>
                    <a:pt x="1687993" y="1736268"/>
                  </a:cubicBezTo>
                  <a:cubicBezTo>
                    <a:pt x="1676834" y="1726968"/>
                    <a:pt x="1664744" y="1717668"/>
                    <a:pt x="1651724" y="1710228"/>
                  </a:cubicBezTo>
                  <a:cubicBezTo>
                    <a:pt x="1637774" y="1701858"/>
                    <a:pt x="1623825" y="1695349"/>
                    <a:pt x="1608945" y="1689769"/>
                  </a:cubicBezTo>
                  <a:cubicBezTo>
                    <a:pt x="1594066" y="1684189"/>
                    <a:pt x="1578256" y="1680469"/>
                    <a:pt x="1562446" y="1677679"/>
                  </a:cubicBezTo>
                  <a:cubicBezTo>
                    <a:pt x="1548497" y="1674889"/>
                    <a:pt x="1534547" y="1673959"/>
                    <a:pt x="1520597" y="1673959"/>
                  </a:cubicBezTo>
                  <a:cubicBezTo>
                    <a:pt x="1501998" y="1673959"/>
                    <a:pt x="1483398" y="1675819"/>
                    <a:pt x="1465729" y="1679539"/>
                  </a:cubicBezTo>
                  <a:cubicBezTo>
                    <a:pt x="1449919" y="1683259"/>
                    <a:pt x="1434109" y="1687909"/>
                    <a:pt x="1419230" y="1694419"/>
                  </a:cubicBezTo>
                  <a:cubicBezTo>
                    <a:pt x="1405280" y="1699998"/>
                    <a:pt x="1391330" y="1707438"/>
                    <a:pt x="1378310" y="1716738"/>
                  </a:cubicBezTo>
                  <a:cubicBezTo>
                    <a:pt x="1365292" y="1726038"/>
                    <a:pt x="1352272" y="1735337"/>
                    <a:pt x="1341111" y="1746497"/>
                  </a:cubicBezTo>
                  <a:cubicBezTo>
                    <a:pt x="1329952" y="1757657"/>
                    <a:pt x="1319723" y="1769747"/>
                    <a:pt x="1310423" y="1782766"/>
                  </a:cubicBezTo>
                  <a:cubicBezTo>
                    <a:pt x="1291823" y="1807876"/>
                    <a:pt x="1278803" y="1837635"/>
                    <a:pt x="1271363" y="1867394"/>
                  </a:cubicBezTo>
                  <a:cubicBezTo>
                    <a:pt x="1270433" y="1871114"/>
                    <a:pt x="1269504" y="1875764"/>
                    <a:pt x="1268574" y="1879484"/>
                  </a:cubicBezTo>
                  <a:cubicBezTo>
                    <a:pt x="1262063" y="1910173"/>
                    <a:pt x="1261134" y="1941793"/>
                    <a:pt x="1265783" y="1973412"/>
                  </a:cubicBezTo>
                  <a:cubicBezTo>
                    <a:pt x="1270433" y="2005031"/>
                    <a:pt x="1281594" y="2034790"/>
                    <a:pt x="1297403" y="2062690"/>
                  </a:cubicBezTo>
                  <a:cubicBezTo>
                    <a:pt x="1299262" y="2065479"/>
                    <a:pt x="1300193" y="2068269"/>
                    <a:pt x="1302053" y="2070129"/>
                  </a:cubicBezTo>
                  <a:cubicBezTo>
                    <a:pt x="1299262" y="2070129"/>
                    <a:pt x="1296473" y="2071059"/>
                    <a:pt x="1292753" y="2071989"/>
                  </a:cubicBezTo>
                  <a:cubicBezTo>
                    <a:pt x="1279733" y="2074779"/>
                    <a:pt x="1268574" y="2081289"/>
                    <a:pt x="1258344" y="2088729"/>
                  </a:cubicBezTo>
                  <a:cubicBezTo>
                    <a:pt x="1248114" y="2096169"/>
                    <a:pt x="1239745" y="2105468"/>
                    <a:pt x="1232305" y="2114768"/>
                  </a:cubicBezTo>
                  <a:cubicBezTo>
                    <a:pt x="1227655" y="2120348"/>
                    <a:pt x="1223935" y="2126858"/>
                    <a:pt x="1221145" y="2133368"/>
                  </a:cubicBezTo>
                  <a:cubicBezTo>
                    <a:pt x="1214635" y="2125928"/>
                    <a:pt x="1207196" y="2117558"/>
                    <a:pt x="1199755" y="2111048"/>
                  </a:cubicBezTo>
                  <a:cubicBezTo>
                    <a:pt x="1182086" y="2095239"/>
                    <a:pt x="1162556" y="2081289"/>
                    <a:pt x="1141166" y="2070129"/>
                  </a:cubicBezTo>
                  <a:cubicBezTo>
                    <a:pt x="1130007" y="2064549"/>
                    <a:pt x="1118848" y="2059899"/>
                    <a:pt x="1106758" y="2055250"/>
                  </a:cubicBezTo>
                  <a:cubicBezTo>
                    <a:pt x="1094667" y="2051530"/>
                    <a:pt x="1082578" y="2047810"/>
                    <a:pt x="1069559" y="2045950"/>
                  </a:cubicBezTo>
                  <a:cubicBezTo>
                    <a:pt x="1057468" y="2043160"/>
                    <a:pt x="1044449" y="2042230"/>
                    <a:pt x="1032359" y="2041300"/>
                  </a:cubicBezTo>
                  <a:cubicBezTo>
                    <a:pt x="1028639" y="2041300"/>
                    <a:pt x="1025849" y="2041300"/>
                    <a:pt x="1022130" y="2041300"/>
                  </a:cubicBezTo>
                  <a:cubicBezTo>
                    <a:pt x="1012830" y="2041300"/>
                    <a:pt x="1002600" y="2042230"/>
                    <a:pt x="993300" y="2043160"/>
                  </a:cubicBezTo>
                  <a:lnTo>
                    <a:pt x="992371" y="2043160"/>
                  </a:lnTo>
                  <a:cubicBezTo>
                    <a:pt x="991440" y="2043160"/>
                    <a:pt x="990510" y="2043160"/>
                    <a:pt x="990510" y="2043160"/>
                  </a:cubicBezTo>
                  <a:cubicBezTo>
                    <a:pt x="965401" y="2045950"/>
                    <a:pt x="941222" y="2052460"/>
                    <a:pt x="917972" y="2062690"/>
                  </a:cubicBezTo>
                  <a:cubicBezTo>
                    <a:pt x="895653" y="2071989"/>
                    <a:pt x="875193" y="2085009"/>
                    <a:pt x="856594" y="2100818"/>
                  </a:cubicBezTo>
                  <a:cubicBezTo>
                    <a:pt x="847294" y="2108258"/>
                    <a:pt x="838924" y="2116628"/>
                    <a:pt x="831485" y="2124998"/>
                  </a:cubicBezTo>
                  <a:cubicBezTo>
                    <a:pt x="823115" y="2134298"/>
                    <a:pt x="815675" y="2143597"/>
                    <a:pt x="808235" y="2153827"/>
                  </a:cubicBezTo>
                  <a:cubicBezTo>
                    <a:pt x="801725" y="2164057"/>
                    <a:pt x="795215" y="2174287"/>
                    <a:pt x="790565" y="2184516"/>
                  </a:cubicBezTo>
                  <a:cubicBezTo>
                    <a:pt x="784986" y="2195676"/>
                    <a:pt x="780336" y="2207766"/>
                    <a:pt x="775686" y="2219856"/>
                  </a:cubicBezTo>
                  <a:cubicBezTo>
                    <a:pt x="771966" y="2231945"/>
                    <a:pt x="769176" y="2244965"/>
                    <a:pt x="766386" y="2257055"/>
                  </a:cubicBezTo>
                  <a:cubicBezTo>
                    <a:pt x="764526" y="2269144"/>
                    <a:pt x="762666" y="2281234"/>
                    <a:pt x="762666" y="2293324"/>
                  </a:cubicBezTo>
                  <a:cubicBezTo>
                    <a:pt x="760806" y="2343543"/>
                    <a:pt x="774756" y="2392832"/>
                    <a:pt x="800795" y="2435610"/>
                  </a:cubicBezTo>
                  <a:cubicBezTo>
                    <a:pt x="812885" y="2456070"/>
                    <a:pt x="828694" y="2474669"/>
                    <a:pt x="846364" y="2491409"/>
                  </a:cubicBezTo>
                  <a:cubicBezTo>
                    <a:pt x="864034" y="2508149"/>
                    <a:pt x="884493" y="2522098"/>
                    <a:pt x="906813" y="2532328"/>
                  </a:cubicBezTo>
                  <a:cubicBezTo>
                    <a:pt x="917972" y="2537908"/>
                    <a:pt x="929132" y="2542558"/>
                    <a:pt x="941222" y="2546278"/>
                  </a:cubicBezTo>
                  <a:cubicBezTo>
                    <a:pt x="953311" y="2549998"/>
                    <a:pt x="966331" y="2552787"/>
                    <a:pt x="978421" y="2555578"/>
                  </a:cubicBezTo>
                  <a:cubicBezTo>
                    <a:pt x="1002600" y="2560227"/>
                    <a:pt x="1027710" y="2560227"/>
                    <a:pt x="1051889" y="2557437"/>
                  </a:cubicBezTo>
                  <a:cubicBezTo>
                    <a:pt x="1076999" y="2554648"/>
                    <a:pt x="1101178" y="2548138"/>
                    <a:pt x="1124427" y="2537908"/>
                  </a:cubicBezTo>
                  <a:cubicBezTo>
                    <a:pt x="1146747" y="2528608"/>
                    <a:pt x="1167206" y="2515588"/>
                    <a:pt x="1185806" y="2500709"/>
                  </a:cubicBezTo>
                  <a:cubicBezTo>
                    <a:pt x="1204405" y="2485829"/>
                    <a:pt x="1221145" y="2468159"/>
                    <a:pt x="1235095" y="2447700"/>
                  </a:cubicBezTo>
                  <a:cubicBezTo>
                    <a:pt x="1249045" y="2428171"/>
                    <a:pt x="1260204" y="2405851"/>
                    <a:pt x="1267644" y="2383532"/>
                  </a:cubicBezTo>
                  <a:cubicBezTo>
                    <a:pt x="1272294" y="2371442"/>
                    <a:pt x="1275083" y="2359352"/>
                    <a:pt x="1276944" y="2346333"/>
                  </a:cubicBezTo>
                  <a:cubicBezTo>
                    <a:pt x="1279733" y="2334243"/>
                    <a:pt x="1280663" y="2322153"/>
                    <a:pt x="1281594" y="2309134"/>
                  </a:cubicBezTo>
                  <a:cubicBezTo>
                    <a:pt x="1282524" y="2296114"/>
                    <a:pt x="1281594" y="2283094"/>
                    <a:pt x="1279733" y="2270074"/>
                  </a:cubicBezTo>
                  <a:cubicBezTo>
                    <a:pt x="1278803" y="2257985"/>
                    <a:pt x="1276013" y="2245895"/>
                    <a:pt x="1273224" y="2233805"/>
                  </a:cubicBezTo>
                  <a:cubicBezTo>
                    <a:pt x="1266713" y="2209626"/>
                    <a:pt x="1257413" y="2186376"/>
                    <a:pt x="1244395" y="2164987"/>
                  </a:cubicBezTo>
                  <a:cubicBezTo>
                    <a:pt x="1241604" y="2161267"/>
                    <a:pt x="1239745" y="2157547"/>
                    <a:pt x="1236954" y="2153827"/>
                  </a:cubicBezTo>
                  <a:cubicBezTo>
                    <a:pt x="1236954" y="2152897"/>
                    <a:pt x="1237884" y="2152897"/>
                    <a:pt x="1237884" y="2151967"/>
                  </a:cubicBezTo>
                  <a:cubicBezTo>
                    <a:pt x="1238814" y="2149177"/>
                    <a:pt x="1239745" y="2147317"/>
                    <a:pt x="1240675" y="2145458"/>
                  </a:cubicBezTo>
                  <a:cubicBezTo>
                    <a:pt x="1244395" y="2138018"/>
                    <a:pt x="1249045" y="2131508"/>
                    <a:pt x="1253694" y="2124998"/>
                  </a:cubicBezTo>
                  <a:cubicBezTo>
                    <a:pt x="1260204" y="2118488"/>
                    <a:pt x="1266713" y="2111978"/>
                    <a:pt x="1274154" y="2107328"/>
                  </a:cubicBezTo>
                  <a:cubicBezTo>
                    <a:pt x="1279733" y="2103609"/>
                    <a:pt x="1286244" y="2099889"/>
                    <a:pt x="1293683" y="2098029"/>
                  </a:cubicBezTo>
                  <a:cubicBezTo>
                    <a:pt x="1299262" y="2096169"/>
                    <a:pt x="1304843" y="2095239"/>
                    <a:pt x="1310423" y="2094309"/>
                  </a:cubicBezTo>
                  <a:cubicBezTo>
                    <a:pt x="1313212" y="2094309"/>
                    <a:pt x="1316002" y="2094309"/>
                    <a:pt x="1318793" y="2094309"/>
                  </a:cubicBezTo>
                  <a:cubicBezTo>
                    <a:pt x="1320652" y="2096169"/>
                    <a:pt x="1322512" y="2098959"/>
                    <a:pt x="1324372" y="2100818"/>
                  </a:cubicBezTo>
                  <a:cubicBezTo>
                    <a:pt x="1334602" y="2112908"/>
                    <a:pt x="1345761" y="2123138"/>
                    <a:pt x="1357851" y="2133368"/>
                  </a:cubicBezTo>
                  <a:cubicBezTo>
                    <a:pt x="1382031" y="2152897"/>
                    <a:pt x="1409930" y="2167777"/>
                    <a:pt x="1438759" y="2178007"/>
                  </a:cubicBezTo>
                  <a:cubicBezTo>
                    <a:pt x="1454569" y="2183587"/>
                    <a:pt x="1470378" y="2186376"/>
                    <a:pt x="1486189" y="2189166"/>
                  </a:cubicBezTo>
                  <a:cubicBezTo>
                    <a:pt x="1501998" y="2191026"/>
                    <a:pt x="1517807" y="2191956"/>
                    <a:pt x="1533617" y="2191026"/>
                  </a:cubicBezTo>
                  <a:cubicBezTo>
                    <a:pt x="1550356" y="2190096"/>
                    <a:pt x="1567096" y="2188237"/>
                    <a:pt x="1582905" y="2183587"/>
                  </a:cubicBezTo>
                  <a:cubicBezTo>
                    <a:pt x="1598716" y="2182657"/>
                    <a:pt x="1613595" y="2178007"/>
                    <a:pt x="1628475" y="2170567"/>
                  </a:cubicBezTo>
                  <a:close/>
                  <a:moveTo>
                    <a:pt x="1241604" y="2404921"/>
                  </a:moveTo>
                  <a:cubicBezTo>
                    <a:pt x="1241604" y="2404921"/>
                    <a:pt x="1241604" y="2404921"/>
                    <a:pt x="1241604" y="2404921"/>
                  </a:cubicBezTo>
                  <a:cubicBezTo>
                    <a:pt x="1241604" y="2404921"/>
                    <a:pt x="1241604" y="2404921"/>
                    <a:pt x="1241604" y="2404921"/>
                  </a:cubicBezTo>
                  <a:lnTo>
                    <a:pt x="1241604" y="2404921"/>
                  </a:lnTo>
                  <a:close/>
                  <a:moveTo>
                    <a:pt x="1244395" y="2225436"/>
                  </a:moveTo>
                  <a:cubicBezTo>
                    <a:pt x="1250904" y="2245895"/>
                    <a:pt x="1255554" y="2266355"/>
                    <a:pt x="1256484" y="2287744"/>
                  </a:cubicBezTo>
                  <a:cubicBezTo>
                    <a:pt x="1257413" y="2307274"/>
                    <a:pt x="1256484" y="2327733"/>
                    <a:pt x="1252764" y="2347262"/>
                  </a:cubicBezTo>
                  <a:cubicBezTo>
                    <a:pt x="1249045" y="2366792"/>
                    <a:pt x="1242534" y="2386322"/>
                    <a:pt x="1234164" y="2403991"/>
                  </a:cubicBezTo>
                  <a:cubicBezTo>
                    <a:pt x="1224864" y="2422591"/>
                    <a:pt x="1213705" y="2439330"/>
                    <a:pt x="1200685" y="2455140"/>
                  </a:cubicBezTo>
                  <a:cubicBezTo>
                    <a:pt x="1187665" y="2470020"/>
                    <a:pt x="1171856" y="2483969"/>
                    <a:pt x="1155116" y="2496059"/>
                  </a:cubicBezTo>
                  <a:cubicBezTo>
                    <a:pt x="1137447" y="2508149"/>
                    <a:pt x="1118848" y="2517448"/>
                    <a:pt x="1098388" y="2523958"/>
                  </a:cubicBezTo>
                  <a:cubicBezTo>
                    <a:pt x="1078858" y="2530468"/>
                    <a:pt x="1059329" y="2534188"/>
                    <a:pt x="1039799" y="2536048"/>
                  </a:cubicBezTo>
                  <a:cubicBezTo>
                    <a:pt x="1035149" y="2536048"/>
                    <a:pt x="1030499" y="2536048"/>
                    <a:pt x="1026780" y="2536048"/>
                  </a:cubicBezTo>
                  <a:cubicBezTo>
                    <a:pt x="1011900" y="2536048"/>
                    <a:pt x="996090" y="2534188"/>
                    <a:pt x="981211" y="2531398"/>
                  </a:cubicBezTo>
                  <a:cubicBezTo>
                    <a:pt x="960751" y="2527678"/>
                    <a:pt x="941222" y="2520238"/>
                    <a:pt x="922622" y="2511869"/>
                  </a:cubicBezTo>
                  <a:cubicBezTo>
                    <a:pt x="904952" y="2502569"/>
                    <a:pt x="887283" y="2491409"/>
                    <a:pt x="872403" y="2479319"/>
                  </a:cubicBezTo>
                  <a:cubicBezTo>
                    <a:pt x="856594" y="2465370"/>
                    <a:pt x="843574" y="2450490"/>
                    <a:pt x="831485" y="2432820"/>
                  </a:cubicBezTo>
                  <a:cubicBezTo>
                    <a:pt x="820325" y="2415151"/>
                    <a:pt x="810095" y="2396551"/>
                    <a:pt x="803585" y="2377022"/>
                  </a:cubicBezTo>
                  <a:cubicBezTo>
                    <a:pt x="797075" y="2357492"/>
                    <a:pt x="793355" y="2337033"/>
                    <a:pt x="791495" y="2315643"/>
                  </a:cubicBezTo>
                  <a:cubicBezTo>
                    <a:pt x="790565" y="2296114"/>
                    <a:pt x="791495" y="2276584"/>
                    <a:pt x="795215" y="2257985"/>
                  </a:cubicBezTo>
                  <a:cubicBezTo>
                    <a:pt x="798935" y="2238455"/>
                    <a:pt x="805445" y="2218926"/>
                    <a:pt x="813815" y="2201256"/>
                  </a:cubicBezTo>
                  <a:cubicBezTo>
                    <a:pt x="823115" y="2182657"/>
                    <a:pt x="834274" y="2165917"/>
                    <a:pt x="847294" y="2150107"/>
                  </a:cubicBezTo>
                  <a:cubicBezTo>
                    <a:pt x="861243" y="2134298"/>
                    <a:pt x="877053" y="2120348"/>
                    <a:pt x="894723" y="2108258"/>
                  </a:cubicBezTo>
                  <a:cubicBezTo>
                    <a:pt x="912392" y="2097099"/>
                    <a:pt x="930992" y="2086869"/>
                    <a:pt x="950522" y="2080359"/>
                  </a:cubicBezTo>
                  <a:cubicBezTo>
                    <a:pt x="967261" y="2074779"/>
                    <a:pt x="984000" y="2071059"/>
                    <a:pt x="1001670" y="2069199"/>
                  </a:cubicBezTo>
                  <a:cubicBezTo>
                    <a:pt x="1004460" y="2069199"/>
                    <a:pt x="1007250" y="2068269"/>
                    <a:pt x="1010970" y="2068269"/>
                  </a:cubicBezTo>
                  <a:cubicBezTo>
                    <a:pt x="1015620" y="2068269"/>
                    <a:pt x="1020270" y="2068269"/>
                    <a:pt x="1025849" y="2068269"/>
                  </a:cubicBezTo>
                  <a:cubicBezTo>
                    <a:pt x="1041659" y="2068269"/>
                    <a:pt x="1057468" y="2070129"/>
                    <a:pt x="1072349" y="2072919"/>
                  </a:cubicBezTo>
                  <a:cubicBezTo>
                    <a:pt x="1091878" y="2076639"/>
                    <a:pt x="1111408" y="2083149"/>
                    <a:pt x="1129077" y="2092449"/>
                  </a:cubicBezTo>
                  <a:cubicBezTo>
                    <a:pt x="1146747" y="2100818"/>
                    <a:pt x="1163486" y="2111978"/>
                    <a:pt x="1178365" y="2124998"/>
                  </a:cubicBezTo>
                  <a:cubicBezTo>
                    <a:pt x="1194176" y="2138948"/>
                    <a:pt x="1208125" y="2153827"/>
                    <a:pt x="1219285" y="2171497"/>
                  </a:cubicBezTo>
                  <a:cubicBezTo>
                    <a:pt x="1227655" y="2186376"/>
                    <a:pt x="1236954" y="2204976"/>
                    <a:pt x="1244395" y="2225436"/>
                  </a:cubicBezTo>
                  <a:close/>
                  <a:moveTo>
                    <a:pt x="1522457" y="2167777"/>
                  </a:moveTo>
                  <a:cubicBezTo>
                    <a:pt x="1506648" y="2167777"/>
                    <a:pt x="1489908" y="2165917"/>
                    <a:pt x="1474099" y="2163127"/>
                  </a:cubicBezTo>
                  <a:cubicBezTo>
                    <a:pt x="1454569" y="2159407"/>
                    <a:pt x="1435970" y="2152897"/>
                    <a:pt x="1418300" y="2144528"/>
                  </a:cubicBezTo>
                  <a:cubicBezTo>
                    <a:pt x="1400630" y="2135228"/>
                    <a:pt x="1382960" y="2124068"/>
                    <a:pt x="1368081" y="2111048"/>
                  </a:cubicBezTo>
                  <a:cubicBezTo>
                    <a:pt x="1353202" y="2098029"/>
                    <a:pt x="1339252" y="2082219"/>
                    <a:pt x="1327162" y="2065479"/>
                  </a:cubicBezTo>
                  <a:cubicBezTo>
                    <a:pt x="1315073" y="2047810"/>
                    <a:pt x="1305773" y="2028280"/>
                    <a:pt x="1298333" y="2008751"/>
                  </a:cubicBezTo>
                  <a:cubicBezTo>
                    <a:pt x="1291823" y="1989221"/>
                    <a:pt x="1288103" y="1969692"/>
                    <a:pt x="1286244" y="1949232"/>
                  </a:cubicBezTo>
                  <a:cubicBezTo>
                    <a:pt x="1285313" y="1928773"/>
                    <a:pt x="1286244" y="1908313"/>
                    <a:pt x="1289963" y="1887854"/>
                  </a:cubicBezTo>
                  <a:cubicBezTo>
                    <a:pt x="1289963" y="1885994"/>
                    <a:pt x="1290894" y="1884134"/>
                    <a:pt x="1290894" y="1882274"/>
                  </a:cubicBezTo>
                  <a:cubicBezTo>
                    <a:pt x="1294613" y="1864604"/>
                    <a:pt x="1301123" y="1847865"/>
                    <a:pt x="1308562" y="1832055"/>
                  </a:cubicBezTo>
                  <a:cubicBezTo>
                    <a:pt x="1317862" y="1813456"/>
                    <a:pt x="1329022" y="1796716"/>
                    <a:pt x="1342042" y="1780906"/>
                  </a:cubicBezTo>
                  <a:cubicBezTo>
                    <a:pt x="1355992" y="1765097"/>
                    <a:pt x="1371801" y="1751147"/>
                    <a:pt x="1388541" y="1739057"/>
                  </a:cubicBezTo>
                  <a:cubicBezTo>
                    <a:pt x="1406210" y="1727898"/>
                    <a:pt x="1424809" y="1718598"/>
                    <a:pt x="1444340" y="1711158"/>
                  </a:cubicBezTo>
                  <a:cubicBezTo>
                    <a:pt x="1463869" y="1704648"/>
                    <a:pt x="1484328" y="1699998"/>
                    <a:pt x="1504788" y="1699068"/>
                  </a:cubicBezTo>
                  <a:cubicBezTo>
                    <a:pt x="1509438" y="1699068"/>
                    <a:pt x="1514088" y="1699068"/>
                    <a:pt x="1518738" y="1699068"/>
                  </a:cubicBezTo>
                  <a:cubicBezTo>
                    <a:pt x="1534547" y="1699068"/>
                    <a:pt x="1551287" y="1700928"/>
                    <a:pt x="1567096" y="1703718"/>
                  </a:cubicBezTo>
                  <a:cubicBezTo>
                    <a:pt x="1586626" y="1707438"/>
                    <a:pt x="1605225" y="1713948"/>
                    <a:pt x="1622895" y="1722318"/>
                  </a:cubicBezTo>
                  <a:cubicBezTo>
                    <a:pt x="1640565" y="1730688"/>
                    <a:pt x="1657304" y="1741847"/>
                    <a:pt x="1673114" y="1754867"/>
                  </a:cubicBezTo>
                  <a:cubicBezTo>
                    <a:pt x="1687993" y="1767887"/>
                    <a:pt x="1701943" y="1782766"/>
                    <a:pt x="1713102" y="1799506"/>
                  </a:cubicBezTo>
                  <a:cubicBezTo>
                    <a:pt x="1725192" y="1817175"/>
                    <a:pt x="1734492" y="1835775"/>
                    <a:pt x="1741002" y="1856235"/>
                  </a:cubicBezTo>
                  <a:cubicBezTo>
                    <a:pt x="1747512" y="1875764"/>
                    <a:pt x="1751232" y="1896223"/>
                    <a:pt x="1753092" y="1916683"/>
                  </a:cubicBezTo>
                  <a:cubicBezTo>
                    <a:pt x="1754021" y="1937143"/>
                    <a:pt x="1753092" y="1957602"/>
                    <a:pt x="1749372" y="1978062"/>
                  </a:cubicBezTo>
                  <a:cubicBezTo>
                    <a:pt x="1745651" y="1997591"/>
                    <a:pt x="1739142" y="2016191"/>
                    <a:pt x="1729842" y="2034790"/>
                  </a:cubicBezTo>
                  <a:cubicBezTo>
                    <a:pt x="1720543" y="2052460"/>
                    <a:pt x="1710313" y="2069199"/>
                    <a:pt x="1697293" y="2085009"/>
                  </a:cubicBezTo>
                  <a:cubicBezTo>
                    <a:pt x="1683343" y="2100818"/>
                    <a:pt x="1667534" y="2114768"/>
                    <a:pt x="1649864" y="2126858"/>
                  </a:cubicBezTo>
                  <a:cubicBezTo>
                    <a:pt x="1632195" y="2138018"/>
                    <a:pt x="1613595" y="2147317"/>
                    <a:pt x="1594066" y="2154757"/>
                  </a:cubicBezTo>
                  <a:cubicBezTo>
                    <a:pt x="1574537" y="2161267"/>
                    <a:pt x="1555006" y="2164987"/>
                    <a:pt x="1534547" y="2166847"/>
                  </a:cubicBezTo>
                  <a:cubicBezTo>
                    <a:pt x="1531757" y="2167777"/>
                    <a:pt x="1527107" y="2167777"/>
                    <a:pt x="1522457" y="2167777"/>
                  </a:cubicBezTo>
                  <a:close/>
                  <a:moveTo>
                    <a:pt x="1101178" y="2249615"/>
                  </a:moveTo>
                  <a:cubicBezTo>
                    <a:pt x="1098388" y="2245895"/>
                    <a:pt x="1094667" y="2243105"/>
                    <a:pt x="1090948" y="2240315"/>
                  </a:cubicBezTo>
                  <a:cubicBezTo>
                    <a:pt x="1087228" y="2237525"/>
                    <a:pt x="1083508" y="2235665"/>
                    <a:pt x="1079788" y="2233805"/>
                  </a:cubicBezTo>
                  <a:cubicBezTo>
                    <a:pt x="1076068" y="2231945"/>
                    <a:pt x="1071418" y="2231015"/>
                    <a:pt x="1066768" y="2230086"/>
                  </a:cubicBezTo>
                  <a:cubicBezTo>
                    <a:pt x="1064909" y="2230086"/>
                    <a:pt x="1063049" y="2229155"/>
                    <a:pt x="1060259" y="2229155"/>
                  </a:cubicBezTo>
                  <a:cubicBezTo>
                    <a:pt x="1059329" y="2229155"/>
                    <a:pt x="1058399" y="2229155"/>
                    <a:pt x="1056539" y="2229155"/>
                  </a:cubicBezTo>
                  <a:cubicBezTo>
                    <a:pt x="1052818" y="2229155"/>
                    <a:pt x="1049099" y="2230086"/>
                    <a:pt x="1044449" y="2231015"/>
                  </a:cubicBezTo>
                  <a:cubicBezTo>
                    <a:pt x="1037009" y="2232875"/>
                    <a:pt x="1029570" y="2236595"/>
                    <a:pt x="1022130" y="2242175"/>
                  </a:cubicBezTo>
                  <a:cubicBezTo>
                    <a:pt x="1017480" y="2245895"/>
                    <a:pt x="1012830" y="2251475"/>
                    <a:pt x="1008180" y="2257985"/>
                  </a:cubicBezTo>
                  <a:cubicBezTo>
                    <a:pt x="1004460" y="2264495"/>
                    <a:pt x="1001670" y="2271935"/>
                    <a:pt x="1000740" y="2281234"/>
                  </a:cubicBezTo>
                  <a:cubicBezTo>
                    <a:pt x="999810" y="2287744"/>
                    <a:pt x="999810" y="2295184"/>
                    <a:pt x="1001670" y="2303554"/>
                  </a:cubicBezTo>
                  <a:cubicBezTo>
                    <a:pt x="1003530" y="2311923"/>
                    <a:pt x="1007250" y="2320293"/>
                    <a:pt x="1011900" y="2328663"/>
                  </a:cubicBezTo>
                  <a:cubicBezTo>
                    <a:pt x="1013760" y="2331453"/>
                    <a:pt x="1015620" y="2333313"/>
                    <a:pt x="1018410" y="2334243"/>
                  </a:cubicBezTo>
                  <a:cubicBezTo>
                    <a:pt x="1019340" y="2334243"/>
                    <a:pt x="1021200" y="2335173"/>
                    <a:pt x="1022130" y="2335173"/>
                  </a:cubicBezTo>
                  <a:cubicBezTo>
                    <a:pt x="1023989" y="2335173"/>
                    <a:pt x="1025849" y="2335173"/>
                    <a:pt x="1027710" y="2334243"/>
                  </a:cubicBezTo>
                  <a:cubicBezTo>
                    <a:pt x="1030499" y="2333313"/>
                    <a:pt x="1032359" y="2330523"/>
                    <a:pt x="1033289" y="2327733"/>
                  </a:cubicBezTo>
                  <a:cubicBezTo>
                    <a:pt x="1034219" y="2324943"/>
                    <a:pt x="1034219" y="2321223"/>
                    <a:pt x="1032359" y="2318433"/>
                  </a:cubicBezTo>
                  <a:cubicBezTo>
                    <a:pt x="1029570" y="2313783"/>
                    <a:pt x="1027710" y="2310063"/>
                    <a:pt x="1025849" y="2305413"/>
                  </a:cubicBezTo>
                  <a:cubicBezTo>
                    <a:pt x="1024920" y="2301694"/>
                    <a:pt x="1023989" y="2298904"/>
                    <a:pt x="1023989" y="2295184"/>
                  </a:cubicBezTo>
                  <a:cubicBezTo>
                    <a:pt x="1023989" y="2292394"/>
                    <a:pt x="1023989" y="2289604"/>
                    <a:pt x="1024920" y="2286814"/>
                  </a:cubicBezTo>
                  <a:cubicBezTo>
                    <a:pt x="1025849" y="2284024"/>
                    <a:pt x="1026780" y="2281234"/>
                    <a:pt x="1027710" y="2279374"/>
                  </a:cubicBezTo>
                  <a:cubicBezTo>
                    <a:pt x="1028639" y="2276584"/>
                    <a:pt x="1030499" y="2274724"/>
                    <a:pt x="1032359" y="2271935"/>
                  </a:cubicBezTo>
                  <a:cubicBezTo>
                    <a:pt x="1034219" y="2270074"/>
                    <a:pt x="1036080" y="2268214"/>
                    <a:pt x="1038869" y="2266355"/>
                  </a:cubicBezTo>
                  <a:cubicBezTo>
                    <a:pt x="1041659" y="2264495"/>
                    <a:pt x="1043519" y="2263564"/>
                    <a:pt x="1047239" y="2262635"/>
                  </a:cubicBezTo>
                  <a:cubicBezTo>
                    <a:pt x="1050029" y="2261705"/>
                    <a:pt x="1052818" y="2261705"/>
                    <a:pt x="1055609" y="2260775"/>
                  </a:cubicBezTo>
                  <a:cubicBezTo>
                    <a:pt x="1058399" y="2260775"/>
                    <a:pt x="1060259" y="2260775"/>
                    <a:pt x="1063049" y="2261705"/>
                  </a:cubicBezTo>
                  <a:cubicBezTo>
                    <a:pt x="1065838" y="2262635"/>
                    <a:pt x="1068629" y="2263564"/>
                    <a:pt x="1071418" y="2264495"/>
                  </a:cubicBezTo>
                  <a:cubicBezTo>
                    <a:pt x="1075138" y="2266355"/>
                    <a:pt x="1078858" y="2269144"/>
                    <a:pt x="1082578" y="2271935"/>
                  </a:cubicBezTo>
                  <a:cubicBezTo>
                    <a:pt x="1084438" y="2273794"/>
                    <a:pt x="1086299" y="2275654"/>
                    <a:pt x="1088158" y="2277514"/>
                  </a:cubicBezTo>
                  <a:cubicBezTo>
                    <a:pt x="1090948" y="2280304"/>
                    <a:pt x="1094667" y="2282164"/>
                    <a:pt x="1098388" y="2282164"/>
                  </a:cubicBezTo>
                  <a:cubicBezTo>
                    <a:pt x="1100248" y="2282164"/>
                    <a:pt x="1102108" y="2282164"/>
                    <a:pt x="1103967" y="2281234"/>
                  </a:cubicBezTo>
                  <a:cubicBezTo>
                    <a:pt x="1106758" y="2279374"/>
                    <a:pt x="1109548" y="2276584"/>
                    <a:pt x="1110478" y="2273794"/>
                  </a:cubicBezTo>
                  <a:cubicBezTo>
                    <a:pt x="1111408" y="2271004"/>
                    <a:pt x="1111408" y="2266355"/>
                    <a:pt x="1109548" y="2263564"/>
                  </a:cubicBezTo>
                  <a:cubicBezTo>
                    <a:pt x="1106758" y="2256125"/>
                    <a:pt x="1103967" y="2252405"/>
                    <a:pt x="1101178" y="2249615"/>
                  </a:cubicBezTo>
                  <a:close/>
                  <a:moveTo>
                    <a:pt x="1539197" y="1911103"/>
                  </a:moveTo>
                  <a:cubicBezTo>
                    <a:pt x="1536407" y="1908313"/>
                    <a:pt x="1533617" y="1905523"/>
                    <a:pt x="1528967" y="1902733"/>
                  </a:cubicBezTo>
                  <a:cubicBezTo>
                    <a:pt x="1522457" y="1898083"/>
                    <a:pt x="1514088" y="1895294"/>
                    <a:pt x="1505718" y="1894364"/>
                  </a:cubicBezTo>
                  <a:cubicBezTo>
                    <a:pt x="1503857" y="1894364"/>
                    <a:pt x="1502928" y="1894364"/>
                    <a:pt x="1501068" y="1894364"/>
                  </a:cubicBezTo>
                  <a:cubicBezTo>
                    <a:pt x="1495489" y="1894364"/>
                    <a:pt x="1489908" y="1895294"/>
                    <a:pt x="1483398" y="1898083"/>
                  </a:cubicBezTo>
                  <a:cubicBezTo>
                    <a:pt x="1476889" y="1899944"/>
                    <a:pt x="1471308" y="1904593"/>
                    <a:pt x="1465729" y="1909243"/>
                  </a:cubicBezTo>
                  <a:cubicBezTo>
                    <a:pt x="1455499" y="1919473"/>
                    <a:pt x="1448990" y="1932493"/>
                    <a:pt x="1448059" y="1948302"/>
                  </a:cubicBezTo>
                  <a:cubicBezTo>
                    <a:pt x="1447129" y="1954812"/>
                    <a:pt x="1448059" y="1962252"/>
                    <a:pt x="1450849" y="1969692"/>
                  </a:cubicBezTo>
                  <a:cubicBezTo>
                    <a:pt x="1453640" y="1978062"/>
                    <a:pt x="1457359" y="1986431"/>
                    <a:pt x="1463869" y="1993871"/>
                  </a:cubicBezTo>
                  <a:cubicBezTo>
                    <a:pt x="1465729" y="1996661"/>
                    <a:pt x="1468519" y="1997591"/>
                    <a:pt x="1472239" y="1997591"/>
                  </a:cubicBezTo>
                  <a:cubicBezTo>
                    <a:pt x="1475028" y="1997591"/>
                    <a:pt x="1477819" y="1996661"/>
                    <a:pt x="1480608" y="1994801"/>
                  </a:cubicBezTo>
                  <a:cubicBezTo>
                    <a:pt x="1482469" y="1992941"/>
                    <a:pt x="1484328" y="1990151"/>
                    <a:pt x="1484328" y="1987361"/>
                  </a:cubicBezTo>
                  <a:cubicBezTo>
                    <a:pt x="1484328" y="1984571"/>
                    <a:pt x="1483398" y="1981781"/>
                    <a:pt x="1481539" y="1978992"/>
                  </a:cubicBezTo>
                  <a:lnTo>
                    <a:pt x="1480608" y="1978062"/>
                  </a:lnTo>
                  <a:lnTo>
                    <a:pt x="1479678" y="1977132"/>
                  </a:lnTo>
                  <a:cubicBezTo>
                    <a:pt x="1477819" y="1973412"/>
                    <a:pt x="1475958" y="1970622"/>
                    <a:pt x="1474099" y="1966902"/>
                  </a:cubicBezTo>
                  <a:cubicBezTo>
                    <a:pt x="1473169" y="1964112"/>
                    <a:pt x="1472239" y="1961322"/>
                    <a:pt x="1472239" y="1957602"/>
                  </a:cubicBezTo>
                  <a:cubicBezTo>
                    <a:pt x="1472239" y="1954812"/>
                    <a:pt x="1472239" y="1952022"/>
                    <a:pt x="1473169" y="1949232"/>
                  </a:cubicBezTo>
                  <a:cubicBezTo>
                    <a:pt x="1474099" y="1946442"/>
                    <a:pt x="1475028" y="1943652"/>
                    <a:pt x="1475958" y="1940863"/>
                  </a:cubicBezTo>
                  <a:cubicBezTo>
                    <a:pt x="1477819" y="1938072"/>
                    <a:pt x="1478748" y="1936213"/>
                    <a:pt x="1480608" y="1933423"/>
                  </a:cubicBezTo>
                  <a:cubicBezTo>
                    <a:pt x="1482469" y="1931563"/>
                    <a:pt x="1484328" y="1929703"/>
                    <a:pt x="1487118" y="1927843"/>
                  </a:cubicBezTo>
                  <a:cubicBezTo>
                    <a:pt x="1488978" y="1926913"/>
                    <a:pt x="1491768" y="1925053"/>
                    <a:pt x="1493628" y="1924123"/>
                  </a:cubicBezTo>
                  <a:cubicBezTo>
                    <a:pt x="1495489" y="1923193"/>
                    <a:pt x="1497348" y="1923193"/>
                    <a:pt x="1499208" y="1923193"/>
                  </a:cubicBezTo>
                  <a:cubicBezTo>
                    <a:pt x="1501068" y="1923193"/>
                    <a:pt x="1502928" y="1923193"/>
                    <a:pt x="1504788" y="1923193"/>
                  </a:cubicBezTo>
                  <a:cubicBezTo>
                    <a:pt x="1506648" y="1924123"/>
                    <a:pt x="1509438" y="1924123"/>
                    <a:pt x="1511298" y="1925053"/>
                  </a:cubicBezTo>
                  <a:cubicBezTo>
                    <a:pt x="1514088" y="1925983"/>
                    <a:pt x="1516877" y="1927843"/>
                    <a:pt x="1519668" y="1930633"/>
                  </a:cubicBezTo>
                  <a:cubicBezTo>
                    <a:pt x="1521527" y="1932493"/>
                    <a:pt x="1524318" y="1934353"/>
                    <a:pt x="1526177" y="1937143"/>
                  </a:cubicBezTo>
                  <a:cubicBezTo>
                    <a:pt x="1528967" y="1939932"/>
                    <a:pt x="1532688" y="1941793"/>
                    <a:pt x="1536407" y="1941793"/>
                  </a:cubicBezTo>
                  <a:cubicBezTo>
                    <a:pt x="1538267" y="1941793"/>
                    <a:pt x="1540127" y="1941793"/>
                    <a:pt x="1541987" y="1940863"/>
                  </a:cubicBezTo>
                  <a:cubicBezTo>
                    <a:pt x="1544777" y="1939002"/>
                    <a:pt x="1547567" y="1936213"/>
                    <a:pt x="1548497" y="1933423"/>
                  </a:cubicBezTo>
                  <a:cubicBezTo>
                    <a:pt x="1549427" y="1930633"/>
                    <a:pt x="1549427" y="1925983"/>
                    <a:pt x="1547567" y="1923193"/>
                  </a:cubicBezTo>
                  <a:cubicBezTo>
                    <a:pt x="1545706" y="1919473"/>
                    <a:pt x="1542917" y="1914823"/>
                    <a:pt x="1539197" y="1911103"/>
                  </a:cubicBezTo>
                  <a:close/>
                  <a:moveTo>
                    <a:pt x="1510368" y="2261705"/>
                  </a:moveTo>
                  <a:cubicBezTo>
                    <a:pt x="1508507" y="2260775"/>
                    <a:pt x="1506648" y="2259845"/>
                    <a:pt x="1504788" y="2259845"/>
                  </a:cubicBezTo>
                  <a:cubicBezTo>
                    <a:pt x="1504788" y="2259845"/>
                    <a:pt x="1504788" y="2259845"/>
                    <a:pt x="1503857" y="2259845"/>
                  </a:cubicBezTo>
                  <a:cubicBezTo>
                    <a:pt x="1501998" y="2259845"/>
                    <a:pt x="1500138" y="2260775"/>
                    <a:pt x="1499208" y="2260775"/>
                  </a:cubicBezTo>
                  <a:cubicBezTo>
                    <a:pt x="1497348" y="2260775"/>
                    <a:pt x="1495489" y="2261705"/>
                    <a:pt x="1493628" y="2262635"/>
                  </a:cubicBezTo>
                  <a:cubicBezTo>
                    <a:pt x="1467589" y="2277514"/>
                    <a:pt x="1443409" y="2296114"/>
                    <a:pt x="1421090" y="2314713"/>
                  </a:cubicBezTo>
                  <a:cubicBezTo>
                    <a:pt x="1397841" y="2334243"/>
                    <a:pt x="1375521" y="2354702"/>
                    <a:pt x="1354131" y="2376092"/>
                  </a:cubicBezTo>
                  <a:cubicBezTo>
                    <a:pt x="1349481" y="2380742"/>
                    <a:pt x="1348552" y="2388182"/>
                    <a:pt x="1353202" y="2392832"/>
                  </a:cubicBezTo>
                  <a:cubicBezTo>
                    <a:pt x="1353202" y="2392832"/>
                    <a:pt x="1354131" y="2393761"/>
                    <a:pt x="1354131" y="2393761"/>
                  </a:cubicBezTo>
                  <a:cubicBezTo>
                    <a:pt x="1361572" y="2410501"/>
                    <a:pt x="1371801" y="2427241"/>
                    <a:pt x="1385751" y="2439330"/>
                  </a:cubicBezTo>
                  <a:cubicBezTo>
                    <a:pt x="1392260" y="2444910"/>
                    <a:pt x="1399700" y="2450490"/>
                    <a:pt x="1408070" y="2454210"/>
                  </a:cubicBezTo>
                  <a:cubicBezTo>
                    <a:pt x="1415510" y="2457930"/>
                    <a:pt x="1422950" y="2459790"/>
                    <a:pt x="1431320" y="2461650"/>
                  </a:cubicBezTo>
                  <a:cubicBezTo>
                    <a:pt x="1447129" y="2464440"/>
                    <a:pt x="1462939" y="2462580"/>
                    <a:pt x="1477819" y="2457000"/>
                  </a:cubicBezTo>
                  <a:cubicBezTo>
                    <a:pt x="1492698" y="2452350"/>
                    <a:pt x="1506648" y="2443050"/>
                    <a:pt x="1517807" y="2432820"/>
                  </a:cubicBezTo>
                  <a:cubicBezTo>
                    <a:pt x="1539197" y="2413291"/>
                    <a:pt x="1553147" y="2385392"/>
                    <a:pt x="1555006" y="2355632"/>
                  </a:cubicBezTo>
                  <a:cubicBezTo>
                    <a:pt x="1555937" y="2338893"/>
                    <a:pt x="1552217" y="2322153"/>
                    <a:pt x="1545706" y="2307274"/>
                  </a:cubicBezTo>
                  <a:cubicBezTo>
                    <a:pt x="1541987" y="2298904"/>
                    <a:pt x="1537337" y="2290534"/>
                    <a:pt x="1531757" y="2283094"/>
                  </a:cubicBezTo>
                  <a:cubicBezTo>
                    <a:pt x="1526177" y="2274724"/>
                    <a:pt x="1518738" y="2268214"/>
                    <a:pt x="1510368" y="2261705"/>
                  </a:cubicBezTo>
                  <a:close/>
                  <a:moveTo>
                    <a:pt x="1528967" y="2368652"/>
                  </a:moveTo>
                  <a:cubicBezTo>
                    <a:pt x="1527107" y="2376092"/>
                    <a:pt x="1525247" y="2382602"/>
                    <a:pt x="1521527" y="2390041"/>
                  </a:cubicBezTo>
                  <a:cubicBezTo>
                    <a:pt x="1517807" y="2397481"/>
                    <a:pt x="1513157" y="2403991"/>
                    <a:pt x="1508507" y="2410501"/>
                  </a:cubicBezTo>
                  <a:cubicBezTo>
                    <a:pt x="1501998" y="2417011"/>
                    <a:pt x="1495489" y="2423521"/>
                    <a:pt x="1488978" y="2428171"/>
                  </a:cubicBezTo>
                  <a:cubicBezTo>
                    <a:pt x="1482469" y="2432820"/>
                    <a:pt x="1475028" y="2435610"/>
                    <a:pt x="1468519" y="2438400"/>
                  </a:cubicBezTo>
                  <a:cubicBezTo>
                    <a:pt x="1462008" y="2440260"/>
                    <a:pt x="1454569" y="2442120"/>
                    <a:pt x="1448059" y="2443050"/>
                  </a:cubicBezTo>
                  <a:cubicBezTo>
                    <a:pt x="1447129" y="2443050"/>
                    <a:pt x="1446199" y="2443050"/>
                    <a:pt x="1444340" y="2443050"/>
                  </a:cubicBezTo>
                  <a:cubicBezTo>
                    <a:pt x="1439690" y="2443050"/>
                    <a:pt x="1435040" y="2443050"/>
                    <a:pt x="1430390" y="2442120"/>
                  </a:cubicBezTo>
                  <a:cubicBezTo>
                    <a:pt x="1424809" y="2441190"/>
                    <a:pt x="1419230" y="2439330"/>
                    <a:pt x="1413650" y="2436540"/>
                  </a:cubicBezTo>
                  <a:cubicBezTo>
                    <a:pt x="1408070" y="2433750"/>
                    <a:pt x="1402491" y="2430031"/>
                    <a:pt x="1397841" y="2426310"/>
                  </a:cubicBezTo>
                  <a:cubicBezTo>
                    <a:pt x="1392260" y="2420731"/>
                    <a:pt x="1386681" y="2415151"/>
                    <a:pt x="1382031" y="2407711"/>
                  </a:cubicBezTo>
                  <a:cubicBezTo>
                    <a:pt x="1378310" y="2403061"/>
                    <a:pt x="1375521" y="2397481"/>
                    <a:pt x="1373661" y="2391902"/>
                  </a:cubicBezTo>
                  <a:cubicBezTo>
                    <a:pt x="1373661" y="2391902"/>
                    <a:pt x="1373661" y="2391902"/>
                    <a:pt x="1373661" y="2391902"/>
                  </a:cubicBezTo>
                  <a:lnTo>
                    <a:pt x="1373661" y="2391902"/>
                  </a:lnTo>
                  <a:lnTo>
                    <a:pt x="1373661" y="2391902"/>
                  </a:lnTo>
                  <a:cubicBezTo>
                    <a:pt x="1395980" y="2370512"/>
                    <a:pt x="1419230" y="2352842"/>
                    <a:pt x="1439690" y="2337963"/>
                  </a:cubicBezTo>
                  <a:cubicBezTo>
                    <a:pt x="1445270" y="2334243"/>
                    <a:pt x="1450849" y="2330523"/>
                    <a:pt x="1455499" y="2326803"/>
                  </a:cubicBezTo>
                  <a:lnTo>
                    <a:pt x="1456429" y="2325873"/>
                  </a:lnTo>
                  <a:lnTo>
                    <a:pt x="1457359" y="2325873"/>
                  </a:lnTo>
                  <a:cubicBezTo>
                    <a:pt x="1472239" y="2314713"/>
                    <a:pt x="1489908" y="2302624"/>
                    <a:pt x="1505718" y="2288674"/>
                  </a:cubicBezTo>
                  <a:lnTo>
                    <a:pt x="1505718" y="2288674"/>
                  </a:lnTo>
                  <a:lnTo>
                    <a:pt x="1505718" y="2288674"/>
                  </a:lnTo>
                  <a:lnTo>
                    <a:pt x="1505718" y="2288674"/>
                  </a:lnTo>
                  <a:cubicBezTo>
                    <a:pt x="1505718" y="2288674"/>
                    <a:pt x="1505718" y="2288674"/>
                    <a:pt x="1505718" y="2288674"/>
                  </a:cubicBezTo>
                  <a:lnTo>
                    <a:pt x="1505718" y="2288674"/>
                  </a:lnTo>
                  <a:cubicBezTo>
                    <a:pt x="1508507" y="2291464"/>
                    <a:pt x="1510368" y="2295184"/>
                    <a:pt x="1513157" y="2298904"/>
                  </a:cubicBezTo>
                  <a:cubicBezTo>
                    <a:pt x="1518738" y="2307274"/>
                    <a:pt x="1523388" y="2316573"/>
                    <a:pt x="1526177" y="2324943"/>
                  </a:cubicBezTo>
                  <a:cubicBezTo>
                    <a:pt x="1528967" y="2332383"/>
                    <a:pt x="1529897" y="2339823"/>
                    <a:pt x="1530827" y="2348192"/>
                  </a:cubicBezTo>
                  <a:cubicBezTo>
                    <a:pt x="1530827" y="2354702"/>
                    <a:pt x="1530827" y="2362142"/>
                    <a:pt x="1528967" y="2368652"/>
                  </a:cubicBez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95" name="Graphic 12">
            <a:extLst>
              <a:ext uri="{FF2B5EF4-FFF2-40B4-BE49-F238E27FC236}">
                <a16:creationId xmlns:a16="http://schemas.microsoft.com/office/drawing/2014/main" xmlns="" id="{6B914999-863F-8BCE-79E7-19DB4F1B184F}"/>
              </a:ext>
            </a:extLst>
          </p:cNvPr>
          <p:cNvGrpSpPr/>
          <p:nvPr/>
        </p:nvGrpSpPr>
        <p:grpSpPr>
          <a:xfrm>
            <a:off x="8521331" y="994600"/>
            <a:ext cx="565548" cy="597654"/>
            <a:chOff x="8646316" y="1021288"/>
            <a:chExt cx="437699" cy="462547"/>
          </a:xfrm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B1790C79-D9C0-1333-F8EB-EBC32F3BDD8D}"/>
                </a:ext>
              </a:extLst>
            </p:cNvPr>
            <p:cNvSpPr/>
            <p:nvPr/>
          </p:nvSpPr>
          <p:spPr>
            <a:xfrm>
              <a:off x="8646316" y="1021288"/>
              <a:ext cx="437699" cy="462547"/>
            </a:xfrm>
            <a:custGeom>
              <a:avLst/>
              <a:gdLst>
                <a:gd name="connsiteX0" fmla="*/ 171727 w 437699"/>
                <a:gd name="connsiteY0" fmla="*/ 2790 h 462547"/>
                <a:gd name="connsiteX1" fmla="*/ 166146 w 437699"/>
                <a:gd name="connsiteY1" fmla="*/ 5580 h 462547"/>
                <a:gd name="connsiteX2" fmla="*/ 161497 w 437699"/>
                <a:gd name="connsiteY2" fmla="*/ 9300 h 462547"/>
                <a:gd name="connsiteX3" fmla="*/ 153127 w 437699"/>
                <a:gd name="connsiteY3" fmla="*/ 21390 h 462547"/>
                <a:gd name="connsiteX4" fmla="*/ 139177 w 437699"/>
                <a:gd name="connsiteY4" fmla="*/ 81838 h 462547"/>
                <a:gd name="connsiteX5" fmla="*/ 137317 w 437699"/>
                <a:gd name="connsiteY5" fmla="*/ 95788 h 462547"/>
                <a:gd name="connsiteX6" fmla="*/ 130807 w 437699"/>
                <a:gd name="connsiteY6" fmla="*/ 123687 h 462547"/>
                <a:gd name="connsiteX7" fmla="*/ 122438 w 437699"/>
                <a:gd name="connsiteY7" fmla="*/ 137637 h 462547"/>
                <a:gd name="connsiteX8" fmla="*/ 110348 w 437699"/>
                <a:gd name="connsiteY8" fmla="*/ 149726 h 462547"/>
                <a:gd name="connsiteX9" fmla="*/ 82449 w 437699"/>
                <a:gd name="connsiteY9" fmla="*/ 165536 h 462547"/>
                <a:gd name="connsiteX10" fmla="*/ 22930 w 437699"/>
                <a:gd name="connsiteY10" fmla="*/ 191575 h 462547"/>
                <a:gd name="connsiteX11" fmla="*/ 9910 w 437699"/>
                <a:gd name="connsiteY11" fmla="*/ 202735 h 462547"/>
                <a:gd name="connsiteX12" fmla="*/ 1541 w 437699"/>
                <a:gd name="connsiteY12" fmla="*/ 216685 h 462547"/>
                <a:gd name="connsiteX13" fmla="*/ 611 w 437699"/>
                <a:gd name="connsiteY13" fmla="*/ 230634 h 462547"/>
                <a:gd name="connsiteX14" fmla="*/ 5261 w 437699"/>
                <a:gd name="connsiteY14" fmla="*/ 242724 h 462547"/>
                <a:gd name="connsiteX15" fmla="*/ 24790 w 437699"/>
                <a:gd name="connsiteY15" fmla="*/ 263184 h 462547"/>
                <a:gd name="connsiteX16" fmla="*/ 48970 w 437699"/>
                <a:gd name="connsiteY16" fmla="*/ 278993 h 462547"/>
                <a:gd name="connsiteX17" fmla="*/ 98258 w 437699"/>
                <a:gd name="connsiteY17" fmla="*/ 308752 h 462547"/>
                <a:gd name="connsiteX18" fmla="*/ 113138 w 437699"/>
                <a:gd name="connsiteY18" fmla="*/ 322702 h 462547"/>
                <a:gd name="connsiteX19" fmla="*/ 118718 w 437699"/>
                <a:gd name="connsiteY19" fmla="*/ 332932 h 462547"/>
                <a:gd name="connsiteX20" fmla="*/ 124298 w 437699"/>
                <a:gd name="connsiteY20" fmla="*/ 352461 h 462547"/>
                <a:gd name="connsiteX21" fmla="*/ 128947 w 437699"/>
                <a:gd name="connsiteY21" fmla="*/ 418490 h 462547"/>
                <a:gd name="connsiteX22" fmla="*/ 140107 w 437699"/>
                <a:gd name="connsiteY22" fmla="*/ 447319 h 462547"/>
                <a:gd name="connsiteX23" fmla="*/ 154057 w 437699"/>
                <a:gd name="connsiteY23" fmla="*/ 459409 h 462547"/>
                <a:gd name="connsiteX24" fmla="*/ 171727 w 437699"/>
                <a:gd name="connsiteY24" fmla="*/ 462199 h 462547"/>
                <a:gd name="connsiteX25" fmla="*/ 191256 w 437699"/>
                <a:gd name="connsiteY25" fmla="*/ 456619 h 462547"/>
                <a:gd name="connsiteX26" fmla="*/ 227525 w 437699"/>
                <a:gd name="connsiteY26" fmla="*/ 432439 h 462547"/>
                <a:gd name="connsiteX27" fmla="*/ 286114 w 437699"/>
                <a:gd name="connsiteY27" fmla="*/ 372921 h 462547"/>
                <a:gd name="connsiteX28" fmla="*/ 288904 w 437699"/>
                <a:gd name="connsiteY28" fmla="*/ 366411 h 462547"/>
                <a:gd name="connsiteX29" fmla="*/ 288904 w 437699"/>
                <a:gd name="connsiteY29" fmla="*/ 366411 h 462547"/>
                <a:gd name="connsiteX30" fmla="*/ 295414 w 437699"/>
                <a:gd name="connsiteY30" fmla="*/ 367341 h 462547"/>
                <a:gd name="connsiteX31" fmla="*/ 301923 w 437699"/>
                <a:gd name="connsiteY31" fmla="*/ 368271 h 462547"/>
                <a:gd name="connsiteX32" fmla="*/ 301923 w 437699"/>
                <a:gd name="connsiteY32" fmla="*/ 368271 h 462547"/>
                <a:gd name="connsiteX33" fmla="*/ 302853 w 437699"/>
                <a:gd name="connsiteY33" fmla="*/ 368271 h 462547"/>
                <a:gd name="connsiteX34" fmla="*/ 302853 w 437699"/>
                <a:gd name="connsiteY34" fmla="*/ 368271 h 462547"/>
                <a:gd name="connsiteX35" fmla="*/ 302853 w 437699"/>
                <a:gd name="connsiteY35" fmla="*/ 368271 h 462547"/>
                <a:gd name="connsiteX36" fmla="*/ 302853 w 437699"/>
                <a:gd name="connsiteY36" fmla="*/ 368271 h 462547"/>
                <a:gd name="connsiteX37" fmla="*/ 302853 w 437699"/>
                <a:gd name="connsiteY37" fmla="*/ 368271 h 462547"/>
                <a:gd name="connsiteX38" fmla="*/ 302853 w 437699"/>
                <a:gd name="connsiteY38" fmla="*/ 368271 h 462547"/>
                <a:gd name="connsiteX39" fmla="*/ 302853 w 437699"/>
                <a:gd name="connsiteY39" fmla="*/ 368271 h 462547"/>
                <a:gd name="connsiteX40" fmla="*/ 302853 w 437699"/>
                <a:gd name="connsiteY40" fmla="*/ 368271 h 462547"/>
                <a:gd name="connsiteX41" fmla="*/ 302853 w 437699"/>
                <a:gd name="connsiteY41" fmla="*/ 368271 h 462547"/>
                <a:gd name="connsiteX42" fmla="*/ 303784 w 437699"/>
                <a:gd name="connsiteY42" fmla="*/ 368271 h 462547"/>
                <a:gd name="connsiteX43" fmla="*/ 302853 w 437699"/>
                <a:gd name="connsiteY43" fmla="*/ 368271 h 462547"/>
                <a:gd name="connsiteX44" fmla="*/ 335402 w 437699"/>
                <a:gd name="connsiteY44" fmla="*/ 374781 h 462547"/>
                <a:gd name="connsiteX45" fmla="*/ 373532 w 437699"/>
                <a:gd name="connsiteY45" fmla="*/ 382221 h 462547"/>
                <a:gd name="connsiteX46" fmla="*/ 409801 w 437699"/>
                <a:gd name="connsiteY46" fmla="*/ 383151 h 462547"/>
                <a:gd name="connsiteX47" fmla="*/ 433980 w 437699"/>
                <a:gd name="connsiteY47" fmla="*/ 368271 h 462547"/>
                <a:gd name="connsiteX48" fmla="*/ 437700 w 437699"/>
                <a:gd name="connsiteY48" fmla="*/ 349671 h 462547"/>
                <a:gd name="connsiteX49" fmla="*/ 431190 w 437699"/>
                <a:gd name="connsiteY49" fmla="*/ 324562 h 462547"/>
                <a:gd name="connsiteX50" fmla="*/ 395851 w 437699"/>
                <a:gd name="connsiteY50" fmla="*/ 255744 h 462547"/>
                <a:gd name="connsiteX51" fmla="*/ 389341 w 437699"/>
                <a:gd name="connsiteY51" fmla="*/ 232494 h 462547"/>
                <a:gd name="connsiteX52" fmla="*/ 389341 w 437699"/>
                <a:gd name="connsiteY52" fmla="*/ 216685 h 462547"/>
                <a:gd name="connsiteX53" fmla="*/ 392131 w 437699"/>
                <a:gd name="connsiteY53" fmla="*/ 205525 h 462547"/>
                <a:gd name="connsiteX54" fmla="*/ 402361 w 437699"/>
                <a:gd name="connsiteY54" fmla="*/ 185995 h 462547"/>
                <a:gd name="connsiteX55" fmla="*/ 416311 w 437699"/>
                <a:gd name="connsiteY55" fmla="*/ 163676 h 462547"/>
                <a:gd name="connsiteX56" fmla="*/ 435840 w 437699"/>
                <a:gd name="connsiteY56" fmla="*/ 117177 h 462547"/>
                <a:gd name="connsiteX57" fmla="*/ 432120 w 437699"/>
                <a:gd name="connsiteY57" fmla="*/ 96718 h 462547"/>
                <a:gd name="connsiteX58" fmla="*/ 424681 w 437699"/>
                <a:gd name="connsiteY58" fmla="*/ 88348 h 462547"/>
                <a:gd name="connsiteX59" fmla="*/ 414451 w 437699"/>
                <a:gd name="connsiteY59" fmla="*/ 83698 h 462547"/>
                <a:gd name="connsiteX60" fmla="*/ 403291 w 437699"/>
                <a:gd name="connsiteY60" fmla="*/ 81838 h 462547"/>
                <a:gd name="connsiteX61" fmla="*/ 391201 w 437699"/>
                <a:gd name="connsiteY61" fmla="*/ 81838 h 462547"/>
                <a:gd name="connsiteX62" fmla="*/ 363302 w 437699"/>
                <a:gd name="connsiteY62" fmla="*/ 85558 h 462547"/>
                <a:gd name="connsiteX63" fmla="*/ 344702 w 437699"/>
                <a:gd name="connsiteY63" fmla="*/ 88348 h 462547"/>
                <a:gd name="connsiteX64" fmla="*/ 326103 w 437699"/>
                <a:gd name="connsiteY64" fmla="*/ 89278 h 462547"/>
                <a:gd name="connsiteX65" fmla="*/ 303784 w 437699"/>
                <a:gd name="connsiteY65" fmla="*/ 88348 h 462547"/>
                <a:gd name="connsiteX66" fmla="*/ 303784 w 437699"/>
                <a:gd name="connsiteY66" fmla="*/ 88348 h 462547"/>
                <a:gd name="connsiteX67" fmla="*/ 302853 w 437699"/>
                <a:gd name="connsiteY67" fmla="*/ 88348 h 462547"/>
                <a:gd name="connsiteX68" fmla="*/ 303784 w 437699"/>
                <a:gd name="connsiteY68" fmla="*/ 88348 h 462547"/>
                <a:gd name="connsiteX69" fmla="*/ 282394 w 437699"/>
                <a:gd name="connsiteY69" fmla="*/ 82768 h 462547"/>
                <a:gd name="connsiteX70" fmla="*/ 264724 w 437699"/>
                <a:gd name="connsiteY70" fmla="*/ 72538 h 462547"/>
                <a:gd name="connsiteX71" fmla="*/ 244265 w 437699"/>
                <a:gd name="connsiteY71" fmla="*/ 53009 h 462547"/>
                <a:gd name="connsiteX72" fmla="*/ 230315 w 437699"/>
                <a:gd name="connsiteY72" fmla="*/ 35339 h 462547"/>
                <a:gd name="connsiteX73" fmla="*/ 213576 w 437699"/>
                <a:gd name="connsiteY73" fmla="*/ 16740 h 462547"/>
                <a:gd name="connsiteX74" fmla="*/ 193116 w 437699"/>
                <a:gd name="connsiteY74" fmla="*/ 2790 h 462547"/>
                <a:gd name="connsiteX75" fmla="*/ 181026 w 437699"/>
                <a:gd name="connsiteY75" fmla="*/ 0 h 462547"/>
                <a:gd name="connsiteX76" fmla="*/ 171727 w 437699"/>
                <a:gd name="connsiteY76" fmla="*/ 2790 h 462547"/>
                <a:gd name="connsiteX77" fmla="*/ 171727 w 437699"/>
                <a:gd name="connsiteY77" fmla="*/ 2790 h 462547"/>
                <a:gd name="connsiteX78" fmla="*/ 58269 w 437699"/>
                <a:gd name="connsiteY78" fmla="*/ 192505 h 462547"/>
                <a:gd name="connsiteX79" fmla="*/ 68499 w 437699"/>
                <a:gd name="connsiteY79" fmla="*/ 188785 h 462547"/>
                <a:gd name="connsiteX80" fmla="*/ 72219 w 437699"/>
                <a:gd name="connsiteY80" fmla="*/ 187855 h 462547"/>
                <a:gd name="connsiteX81" fmla="*/ 99189 w 437699"/>
                <a:gd name="connsiteY81" fmla="*/ 176696 h 462547"/>
                <a:gd name="connsiteX82" fmla="*/ 136388 w 437699"/>
                <a:gd name="connsiteY82" fmla="*/ 147866 h 462547"/>
                <a:gd name="connsiteX83" fmla="*/ 152197 w 437699"/>
                <a:gd name="connsiteY83" fmla="*/ 110667 h 462547"/>
                <a:gd name="connsiteX84" fmla="*/ 155917 w 437699"/>
                <a:gd name="connsiteY84" fmla="*/ 82768 h 462547"/>
                <a:gd name="connsiteX85" fmla="*/ 155917 w 437699"/>
                <a:gd name="connsiteY85" fmla="*/ 81838 h 462547"/>
                <a:gd name="connsiteX86" fmla="*/ 157777 w 437699"/>
                <a:gd name="connsiteY86" fmla="*/ 68818 h 462547"/>
                <a:gd name="connsiteX87" fmla="*/ 165217 w 437699"/>
                <a:gd name="connsiteY87" fmla="*/ 37199 h 462547"/>
                <a:gd name="connsiteX88" fmla="*/ 171727 w 437699"/>
                <a:gd name="connsiteY88" fmla="*/ 26039 h 462547"/>
                <a:gd name="connsiteX89" fmla="*/ 175446 w 437699"/>
                <a:gd name="connsiteY89" fmla="*/ 22319 h 462547"/>
                <a:gd name="connsiteX90" fmla="*/ 178237 w 437699"/>
                <a:gd name="connsiteY90" fmla="*/ 20460 h 462547"/>
                <a:gd name="connsiteX91" fmla="*/ 180096 w 437699"/>
                <a:gd name="connsiteY91" fmla="*/ 19530 h 462547"/>
                <a:gd name="connsiteX92" fmla="*/ 181026 w 437699"/>
                <a:gd name="connsiteY92" fmla="*/ 19530 h 462547"/>
                <a:gd name="connsiteX93" fmla="*/ 181956 w 437699"/>
                <a:gd name="connsiteY93" fmla="*/ 19530 h 462547"/>
                <a:gd name="connsiteX94" fmla="*/ 186606 w 437699"/>
                <a:gd name="connsiteY94" fmla="*/ 20460 h 462547"/>
                <a:gd name="connsiteX95" fmla="*/ 194976 w 437699"/>
                <a:gd name="connsiteY95" fmla="*/ 25109 h 462547"/>
                <a:gd name="connsiteX96" fmla="*/ 222875 w 437699"/>
                <a:gd name="connsiteY96" fmla="*/ 53939 h 462547"/>
                <a:gd name="connsiteX97" fmla="*/ 227525 w 437699"/>
                <a:gd name="connsiteY97" fmla="*/ 59519 h 462547"/>
                <a:gd name="connsiteX98" fmla="*/ 269374 w 437699"/>
                <a:gd name="connsiteY98" fmla="*/ 93928 h 462547"/>
                <a:gd name="connsiteX99" fmla="*/ 324243 w 437699"/>
                <a:gd name="connsiteY99" fmla="*/ 105087 h 462547"/>
                <a:gd name="connsiteX100" fmla="*/ 325173 w 437699"/>
                <a:gd name="connsiteY100" fmla="*/ 105087 h 462547"/>
                <a:gd name="connsiteX101" fmla="*/ 338192 w 437699"/>
                <a:gd name="connsiteY101" fmla="*/ 105087 h 462547"/>
                <a:gd name="connsiteX102" fmla="*/ 347492 w 437699"/>
                <a:gd name="connsiteY102" fmla="*/ 104157 h 462547"/>
                <a:gd name="connsiteX103" fmla="*/ 348422 w 437699"/>
                <a:gd name="connsiteY103" fmla="*/ 104157 h 462547"/>
                <a:gd name="connsiteX104" fmla="*/ 357722 w 437699"/>
                <a:gd name="connsiteY104" fmla="*/ 103227 h 462547"/>
                <a:gd name="connsiteX105" fmla="*/ 359582 w 437699"/>
                <a:gd name="connsiteY105" fmla="*/ 103227 h 462547"/>
                <a:gd name="connsiteX106" fmla="*/ 369812 w 437699"/>
                <a:gd name="connsiteY106" fmla="*/ 101368 h 462547"/>
                <a:gd name="connsiteX107" fmla="*/ 392131 w 437699"/>
                <a:gd name="connsiteY107" fmla="*/ 99508 h 462547"/>
                <a:gd name="connsiteX108" fmla="*/ 402361 w 437699"/>
                <a:gd name="connsiteY108" fmla="*/ 100438 h 462547"/>
                <a:gd name="connsiteX109" fmla="*/ 409801 w 437699"/>
                <a:gd name="connsiteY109" fmla="*/ 102297 h 462547"/>
                <a:gd name="connsiteX110" fmla="*/ 412590 w 437699"/>
                <a:gd name="connsiteY110" fmla="*/ 104157 h 462547"/>
                <a:gd name="connsiteX111" fmla="*/ 414451 w 437699"/>
                <a:gd name="connsiteY111" fmla="*/ 106017 h 462547"/>
                <a:gd name="connsiteX112" fmla="*/ 416311 w 437699"/>
                <a:gd name="connsiteY112" fmla="*/ 108807 h 462547"/>
                <a:gd name="connsiteX113" fmla="*/ 417240 w 437699"/>
                <a:gd name="connsiteY113" fmla="*/ 113457 h 462547"/>
                <a:gd name="connsiteX114" fmla="*/ 417240 w 437699"/>
                <a:gd name="connsiteY114" fmla="*/ 119967 h 462547"/>
                <a:gd name="connsiteX115" fmla="*/ 411661 w 437699"/>
                <a:gd name="connsiteY115" fmla="*/ 136707 h 462547"/>
                <a:gd name="connsiteX116" fmla="*/ 393061 w 437699"/>
                <a:gd name="connsiteY116" fmla="*/ 171116 h 462547"/>
                <a:gd name="connsiteX117" fmla="*/ 389341 w 437699"/>
                <a:gd name="connsiteY117" fmla="*/ 176696 h 462547"/>
                <a:gd name="connsiteX118" fmla="*/ 378182 w 437699"/>
                <a:gd name="connsiteY118" fmla="*/ 196225 h 462547"/>
                <a:gd name="connsiteX119" fmla="*/ 371672 w 437699"/>
                <a:gd name="connsiteY119" fmla="*/ 213895 h 462547"/>
                <a:gd name="connsiteX120" fmla="*/ 384691 w 437699"/>
                <a:gd name="connsiteY120" fmla="*/ 276203 h 462547"/>
                <a:gd name="connsiteX121" fmla="*/ 396781 w 437699"/>
                <a:gd name="connsiteY121" fmla="*/ 299453 h 462547"/>
                <a:gd name="connsiteX122" fmla="*/ 412590 w 437699"/>
                <a:gd name="connsiteY122" fmla="*/ 329212 h 462547"/>
                <a:gd name="connsiteX123" fmla="*/ 419100 w 437699"/>
                <a:gd name="connsiteY123" fmla="*/ 350601 h 462547"/>
                <a:gd name="connsiteX124" fmla="*/ 419100 w 437699"/>
                <a:gd name="connsiteY124" fmla="*/ 358041 h 462547"/>
                <a:gd name="connsiteX125" fmla="*/ 418171 w 437699"/>
                <a:gd name="connsiteY125" fmla="*/ 361761 h 462547"/>
                <a:gd name="connsiteX126" fmla="*/ 416311 w 437699"/>
                <a:gd name="connsiteY126" fmla="*/ 364551 h 462547"/>
                <a:gd name="connsiteX127" fmla="*/ 414451 w 437699"/>
                <a:gd name="connsiteY127" fmla="*/ 366411 h 462547"/>
                <a:gd name="connsiteX128" fmla="*/ 410731 w 437699"/>
                <a:gd name="connsiteY128" fmla="*/ 368271 h 462547"/>
                <a:gd name="connsiteX129" fmla="*/ 402361 w 437699"/>
                <a:gd name="connsiteY129" fmla="*/ 370131 h 462547"/>
                <a:gd name="connsiteX130" fmla="*/ 393061 w 437699"/>
                <a:gd name="connsiteY130" fmla="*/ 371061 h 462547"/>
                <a:gd name="connsiteX131" fmla="*/ 375391 w 437699"/>
                <a:gd name="connsiteY131" fmla="*/ 370131 h 462547"/>
                <a:gd name="connsiteX132" fmla="*/ 338192 w 437699"/>
                <a:gd name="connsiteY132" fmla="*/ 363621 h 462547"/>
                <a:gd name="connsiteX133" fmla="*/ 334473 w 437699"/>
                <a:gd name="connsiteY133" fmla="*/ 362691 h 462547"/>
                <a:gd name="connsiteX134" fmla="*/ 314943 w 437699"/>
                <a:gd name="connsiteY134" fmla="*/ 358971 h 462547"/>
                <a:gd name="connsiteX135" fmla="*/ 300063 w 437699"/>
                <a:gd name="connsiteY135" fmla="*/ 357111 h 462547"/>
                <a:gd name="connsiteX136" fmla="*/ 299134 w 437699"/>
                <a:gd name="connsiteY136" fmla="*/ 357111 h 462547"/>
                <a:gd name="connsiteX137" fmla="*/ 297274 w 437699"/>
                <a:gd name="connsiteY137" fmla="*/ 357111 h 462547"/>
                <a:gd name="connsiteX138" fmla="*/ 293553 w 437699"/>
                <a:gd name="connsiteY138" fmla="*/ 356181 h 462547"/>
                <a:gd name="connsiteX139" fmla="*/ 284254 w 437699"/>
                <a:gd name="connsiteY139" fmla="*/ 355251 h 462547"/>
                <a:gd name="connsiteX140" fmla="*/ 280534 w 437699"/>
                <a:gd name="connsiteY140" fmla="*/ 355251 h 462547"/>
                <a:gd name="connsiteX141" fmla="*/ 274024 w 437699"/>
                <a:gd name="connsiteY141" fmla="*/ 358041 h 462547"/>
                <a:gd name="connsiteX142" fmla="*/ 267514 w 437699"/>
                <a:gd name="connsiteY142" fmla="*/ 364551 h 462547"/>
                <a:gd name="connsiteX143" fmla="*/ 241475 w 437699"/>
                <a:gd name="connsiteY143" fmla="*/ 393380 h 462547"/>
                <a:gd name="connsiteX144" fmla="*/ 201486 w 437699"/>
                <a:gd name="connsiteY144" fmla="*/ 430579 h 462547"/>
                <a:gd name="connsiteX145" fmla="*/ 178237 w 437699"/>
                <a:gd name="connsiteY145" fmla="*/ 444529 h 462547"/>
                <a:gd name="connsiteX146" fmla="*/ 167077 w 437699"/>
                <a:gd name="connsiteY146" fmla="*/ 447319 h 462547"/>
                <a:gd name="connsiteX147" fmla="*/ 164287 w 437699"/>
                <a:gd name="connsiteY147" fmla="*/ 447319 h 462547"/>
                <a:gd name="connsiteX148" fmla="*/ 161497 w 437699"/>
                <a:gd name="connsiteY148" fmla="*/ 447319 h 462547"/>
                <a:gd name="connsiteX149" fmla="*/ 157777 w 437699"/>
                <a:gd name="connsiteY149" fmla="*/ 446389 h 462547"/>
                <a:gd name="connsiteX150" fmla="*/ 154987 w 437699"/>
                <a:gd name="connsiteY150" fmla="*/ 444529 h 462547"/>
                <a:gd name="connsiteX151" fmla="*/ 152197 w 437699"/>
                <a:gd name="connsiteY151" fmla="*/ 441739 h 462547"/>
                <a:gd name="connsiteX152" fmla="*/ 147547 w 437699"/>
                <a:gd name="connsiteY152" fmla="*/ 432439 h 462547"/>
                <a:gd name="connsiteX153" fmla="*/ 142897 w 437699"/>
                <a:gd name="connsiteY153" fmla="*/ 413840 h 462547"/>
                <a:gd name="connsiteX154" fmla="*/ 141967 w 437699"/>
                <a:gd name="connsiteY154" fmla="*/ 381291 h 462547"/>
                <a:gd name="connsiteX155" fmla="*/ 141038 w 437699"/>
                <a:gd name="connsiteY155" fmla="*/ 355251 h 462547"/>
                <a:gd name="connsiteX156" fmla="*/ 135457 w 437699"/>
                <a:gd name="connsiteY156" fmla="*/ 326422 h 462547"/>
                <a:gd name="connsiteX157" fmla="*/ 119648 w 437699"/>
                <a:gd name="connsiteY157" fmla="*/ 302243 h 462547"/>
                <a:gd name="connsiteX158" fmla="*/ 98258 w 437699"/>
                <a:gd name="connsiteY158" fmla="*/ 285503 h 462547"/>
                <a:gd name="connsiteX159" fmla="*/ 75009 w 437699"/>
                <a:gd name="connsiteY159" fmla="*/ 272483 h 462547"/>
                <a:gd name="connsiteX160" fmla="*/ 74079 w 437699"/>
                <a:gd name="connsiteY160" fmla="*/ 272483 h 462547"/>
                <a:gd name="connsiteX161" fmla="*/ 70359 w 437699"/>
                <a:gd name="connsiteY161" fmla="*/ 270623 h 462547"/>
                <a:gd name="connsiteX162" fmla="*/ 31300 w 437699"/>
                <a:gd name="connsiteY162" fmla="*/ 247374 h 462547"/>
                <a:gd name="connsiteX163" fmla="*/ 20141 w 437699"/>
                <a:gd name="connsiteY163" fmla="*/ 237144 h 462547"/>
                <a:gd name="connsiteX164" fmla="*/ 17350 w 437699"/>
                <a:gd name="connsiteY164" fmla="*/ 231564 h 462547"/>
                <a:gd name="connsiteX165" fmla="*/ 16420 w 437699"/>
                <a:gd name="connsiteY165" fmla="*/ 227844 h 462547"/>
                <a:gd name="connsiteX166" fmla="*/ 16420 w 437699"/>
                <a:gd name="connsiteY166" fmla="*/ 225055 h 462547"/>
                <a:gd name="connsiteX167" fmla="*/ 17350 w 437699"/>
                <a:gd name="connsiteY167" fmla="*/ 222265 h 462547"/>
                <a:gd name="connsiteX168" fmla="*/ 20141 w 437699"/>
                <a:gd name="connsiteY168" fmla="*/ 217615 h 462547"/>
                <a:gd name="connsiteX169" fmla="*/ 27580 w 437699"/>
                <a:gd name="connsiteY169" fmla="*/ 210175 h 462547"/>
                <a:gd name="connsiteX170" fmla="*/ 53619 w 437699"/>
                <a:gd name="connsiteY170" fmla="*/ 195295 h 462547"/>
                <a:gd name="connsiteX171" fmla="*/ 58269 w 437699"/>
                <a:gd name="connsiteY171" fmla="*/ 192505 h 462547"/>
                <a:gd name="connsiteX172" fmla="*/ 57340 w 437699"/>
                <a:gd name="connsiteY172" fmla="*/ 193435 h 462547"/>
                <a:gd name="connsiteX173" fmla="*/ 58269 w 437699"/>
                <a:gd name="connsiteY173" fmla="*/ 192505 h 462547"/>
                <a:gd name="connsiteX174" fmla="*/ 58269 w 437699"/>
                <a:gd name="connsiteY174" fmla="*/ 192505 h 462547"/>
                <a:gd name="connsiteX175" fmla="*/ 58269 w 437699"/>
                <a:gd name="connsiteY175" fmla="*/ 192505 h 462547"/>
                <a:gd name="connsiteX176" fmla="*/ 58269 w 437699"/>
                <a:gd name="connsiteY176" fmla="*/ 192505 h 462547"/>
                <a:gd name="connsiteX177" fmla="*/ 58269 w 437699"/>
                <a:gd name="connsiteY177" fmla="*/ 192505 h 462547"/>
                <a:gd name="connsiteX178" fmla="*/ 58269 w 437699"/>
                <a:gd name="connsiteY178" fmla="*/ 192505 h 462547"/>
                <a:gd name="connsiteX179" fmla="*/ 58269 w 437699"/>
                <a:gd name="connsiteY179" fmla="*/ 192505 h 462547"/>
                <a:gd name="connsiteX180" fmla="*/ 58269 w 437699"/>
                <a:gd name="connsiteY180" fmla="*/ 192505 h 462547"/>
                <a:gd name="connsiteX181" fmla="*/ 343772 w 437699"/>
                <a:gd name="connsiteY181" fmla="*/ 89278 h 462547"/>
                <a:gd name="connsiteX182" fmla="*/ 342842 w 437699"/>
                <a:gd name="connsiteY182" fmla="*/ 89278 h 462547"/>
                <a:gd name="connsiteX183" fmla="*/ 343772 w 437699"/>
                <a:gd name="connsiteY183" fmla="*/ 89278 h 462547"/>
                <a:gd name="connsiteX184" fmla="*/ 343772 w 437699"/>
                <a:gd name="connsiteY184" fmla="*/ 89278 h 462547"/>
                <a:gd name="connsiteX185" fmla="*/ 130807 w 437699"/>
                <a:gd name="connsiteY185" fmla="*/ 125547 h 462547"/>
                <a:gd name="connsiteX186" fmla="*/ 130807 w 437699"/>
                <a:gd name="connsiteY186" fmla="*/ 126477 h 462547"/>
                <a:gd name="connsiteX187" fmla="*/ 130807 w 437699"/>
                <a:gd name="connsiteY187" fmla="*/ 125547 h 462547"/>
                <a:gd name="connsiteX188" fmla="*/ 130807 w 437699"/>
                <a:gd name="connsiteY188" fmla="*/ 125547 h 462547"/>
                <a:gd name="connsiteX189" fmla="*/ 388411 w 437699"/>
                <a:gd name="connsiteY189" fmla="*/ 218545 h 462547"/>
                <a:gd name="connsiteX190" fmla="*/ 388411 w 437699"/>
                <a:gd name="connsiteY190" fmla="*/ 218545 h 462547"/>
                <a:gd name="connsiteX191" fmla="*/ 388411 w 437699"/>
                <a:gd name="connsiteY191" fmla="*/ 218545 h 462547"/>
                <a:gd name="connsiteX192" fmla="*/ 388411 w 437699"/>
                <a:gd name="connsiteY192" fmla="*/ 218545 h 462547"/>
                <a:gd name="connsiteX193" fmla="*/ 100118 w 437699"/>
                <a:gd name="connsiteY193" fmla="*/ 308752 h 462547"/>
                <a:gd name="connsiteX194" fmla="*/ 100118 w 437699"/>
                <a:gd name="connsiteY194" fmla="*/ 308752 h 462547"/>
                <a:gd name="connsiteX195" fmla="*/ 100118 w 437699"/>
                <a:gd name="connsiteY195" fmla="*/ 308752 h 462547"/>
                <a:gd name="connsiteX196" fmla="*/ 100118 w 437699"/>
                <a:gd name="connsiteY196" fmla="*/ 308752 h 462547"/>
                <a:gd name="connsiteX197" fmla="*/ 300993 w 437699"/>
                <a:gd name="connsiteY197" fmla="*/ 369201 h 462547"/>
                <a:gd name="connsiteX198" fmla="*/ 300993 w 437699"/>
                <a:gd name="connsiteY198" fmla="*/ 369201 h 462547"/>
                <a:gd name="connsiteX199" fmla="*/ 300993 w 437699"/>
                <a:gd name="connsiteY199" fmla="*/ 369201 h 462547"/>
                <a:gd name="connsiteX200" fmla="*/ 300993 w 437699"/>
                <a:gd name="connsiteY200" fmla="*/ 369201 h 462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</a:cxnLst>
              <a:rect l="l" t="t" r="r" b="b"/>
              <a:pathLst>
                <a:path w="437699" h="462547">
                  <a:moveTo>
                    <a:pt x="171727" y="2790"/>
                  </a:moveTo>
                  <a:cubicBezTo>
                    <a:pt x="169867" y="3720"/>
                    <a:pt x="168007" y="4650"/>
                    <a:pt x="166146" y="5580"/>
                  </a:cubicBezTo>
                  <a:cubicBezTo>
                    <a:pt x="164287" y="6510"/>
                    <a:pt x="162427" y="8370"/>
                    <a:pt x="161497" y="9300"/>
                  </a:cubicBezTo>
                  <a:cubicBezTo>
                    <a:pt x="157777" y="13020"/>
                    <a:pt x="154987" y="16740"/>
                    <a:pt x="153127" y="21390"/>
                  </a:cubicBezTo>
                  <a:cubicBezTo>
                    <a:pt x="142897" y="39989"/>
                    <a:pt x="141038" y="61379"/>
                    <a:pt x="139177" y="81838"/>
                  </a:cubicBezTo>
                  <a:cubicBezTo>
                    <a:pt x="138247" y="86488"/>
                    <a:pt x="138247" y="91138"/>
                    <a:pt x="137317" y="95788"/>
                  </a:cubicBezTo>
                  <a:cubicBezTo>
                    <a:pt x="136388" y="105087"/>
                    <a:pt x="133597" y="114387"/>
                    <a:pt x="130807" y="123687"/>
                  </a:cubicBezTo>
                  <a:cubicBezTo>
                    <a:pt x="128947" y="128337"/>
                    <a:pt x="126158" y="132987"/>
                    <a:pt x="122438" y="137637"/>
                  </a:cubicBezTo>
                  <a:cubicBezTo>
                    <a:pt x="118718" y="142287"/>
                    <a:pt x="114998" y="146006"/>
                    <a:pt x="110348" y="149726"/>
                  </a:cubicBezTo>
                  <a:cubicBezTo>
                    <a:pt x="101978" y="156236"/>
                    <a:pt x="92679" y="160886"/>
                    <a:pt x="82449" y="165536"/>
                  </a:cubicBezTo>
                  <a:cubicBezTo>
                    <a:pt x="62919" y="173906"/>
                    <a:pt x="41530" y="179486"/>
                    <a:pt x="22930" y="191575"/>
                  </a:cubicBezTo>
                  <a:cubicBezTo>
                    <a:pt x="18280" y="194365"/>
                    <a:pt x="13631" y="198085"/>
                    <a:pt x="9910" y="202735"/>
                  </a:cubicBezTo>
                  <a:cubicBezTo>
                    <a:pt x="6191" y="206455"/>
                    <a:pt x="3400" y="211105"/>
                    <a:pt x="1541" y="216685"/>
                  </a:cubicBezTo>
                  <a:cubicBezTo>
                    <a:pt x="-319" y="221335"/>
                    <a:pt x="-319" y="225984"/>
                    <a:pt x="611" y="230634"/>
                  </a:cubicBezTo>
                  <a:cubicBezTo>
                    <a:pt x="1541" y="235284"/>
                    <a:pt x="3400" y="239004"/>
                    <a:pt x="5261" y="242724"/>
                  </a:cubicBezTo>
                  <a:cubicBezTo>
                    <a:pt x="9910" y="251094"/>
                    <a:pt x="17350" y="257604"/>
                    <a:pt x="24790" y="263184"/>
                  </a:cubicBezTo>
                  <a:cubicBezTo>
                    <a:pt x="32230" y="268763"/>
                    <a:pt x="40600" y="274343"/>
                    <a:pt x="48970" y="278993"/>
                  </a:cubicBezTo>
                  <a:cubicBezTo>
                    <a:pt x="65709" y="289223"/>
                    <a:pt x="83379" y="296663"/>
                    <a:pt x="98258" y="308752"/>
                  </a:cubicBezTo>
                  <a:cubicBezTo>
                    <a:pt x="103838" y="312472"/>
                    <a:pt x="108488" y="317122"/>
                    <a:pt x="113138" y="322702"/>
                  </a:cubicBezTo>
                  <a:cubicBezTo>
                    <a:pt x="114998" y="325492"/>
                    <a:pt x="117788" y="329212"/>
                    <a:pt x="118718" y="332932"/>
                  </a:cubicBezTo>
                  <a:cubicBezTo>
                    <a:pt x="121508" y="339442"/>
                    <a:pt x="123368" y="345952"/>
                    <a:pt x="124298" y="352461"/>
                  </a:cubicBezTo>
                  <a:cubicBezTo>
                    <a:pt x="127088" y="374781"/>
                    <a:pt x="125228" y="397100"/>
                    <a:pt x="128947" y="418490"/>
                  </a:cubicBezTo>
                  <a:cubicBezTo>
                    <a:pt x="130807" y="428719"/>
                    <a:pt x="134528" y="438949"/>
                    <a:pt x="140107" y="447319"/>
                  </a:cubicBezTo>
                  <a:cubicBezTo>
                    <a:pt x="143827" y="451969"/>
                    <a:pt x="147547" y="456619"/>
                    <a:pt x="154057" y="459409"/>
                  </a:cubicBezTo>
                  <a:cubicBezTo>
                    <a:pt x="159637" y="462199"/>
                    <a:pt x="165217" y="463129"/>
                    <a:pt x="171727" y="462199"/>
                  </a:cubicBezTo>
                  <a:cubicBezTo>
                    <a:pt x="178237" y="461269"/>
                    <a:pt x="184746" y="459409"/>
                    <a:pt x="191256" y="456619"/>
                  </a:cubicBezTo>
                  <a:cubicBezTo>
                    <a:pt x="204276" y="451039"/>
                    <a:pt x="216365" y="441739"/>
                    <a:pt x="227525" y="432439"/>
                  </a:cubicBezTo>
                  <a:cubicBezTo>
                    <a:pt x="248915" y="414770"/>
                    <a:pt x="268444" y="394310"/>
                    <a:pt x="286114" y="372921"/>
                  </a:cubicBezTo>
                  <a:cubicBezTo>
                    <a:pt x="287974" y="371061"/>
                    <a:pt x="288904" y="369201"/>
                    <a:pt x="288904" y="366411"/>
                  </a:cubicBezTo>
                  <a:lnTo>
                    <a:pt x="288904" y="366411"/>
                  </a:lnTo>
                  <a:cubicBezTo>
                    <a:pt x="290764" y="366411"/>
                    <a:pt x="292624" y="367341"/>
                    <a:pt x="295414" y="367341"/>
                  </a:cubicBezTo>
                  <a:cubicBezTo>
                    <a:pt x="297274" y="367341"/>
                    <a:pt x="299134" y="368271"/>
                    <a:pt x="301923" y="368271"/>
                  </a:cubicBezTo>
                  <a:cubicBezTo>
                    <a:pt x="301923" y="368271"/>
                    <a:pt x="301923" y="368271"/>
                    <a:pt x="301923" y="368271"/>
                  </a:cubicBezTo>
                  <a:cubicBezTo>
                    <a:pt x="301923" y="368271"/>
                    <a:pt x="301923" y="368271"/>
                    <a:pt x="302853" y="368271"/>
                  </a:cubicBezTo>
                  <a:cubicBezTo>
                    <a:pt x="302853" y="368271"/>
                    <a:pt x="302853" y="368271"/>
                    <a:pt x="302853" y="368271"/>
                  </a:cubicBezTo>
                  <a:cubicBezTo>
                    <a:pt x="302853" y="368271"/>
                    <a:pt x="302853" y="368271"/>
                    <a:pt x="302853" y="368271"/>
                  </a:cubicBezTo>
                  <a:cubicBezTo>
                    <a:pt x="302853" y="368271"/>
                    <a:pt x="302853" y="368271"/>
                    <a:pt x="302853" y="368271"/>
                  </a:cubicBezTo>
                  <a:cubicBezTo>
                    <a:pt x="302853" y="368271"/>
                    <a:pt x="302853" y="368271"/>
                    <a:pt x="302853" y="368271"/>
                  </a:cubicBezTo>
                  <a:cubicBezTo>
                    <a:pt x="302853" y="368271"/>
                    <a:pt x="302853" y="368271"/>
                    <a:pt x="302853" y="368271"/>
                  </a:cubicBezTo>
                  <a:lnTo>
                    <a:pt x="302853" y="368271"/>
                  </a:lnTo>
                  <a:cubicBezTo>
                    <a:pt x="302853" y="368271"/>
                    <a:pt x="302853" y="368271"/>
                    <a:pt x="302853" y="368271"/>
                  </a:cubicBezTo>
                  <a:cubicBezTo>
                    <a:pt x="302853" y="368271"/>
                    <a:pt x="302853" y="368271"/>
                    <a:pt x="302853" y="368271"/>
                  </a:cubicBezTo>
                  <a:cubicBezTo>
                    <a:pt x="302853" y="368271"/>
                    <a:pt x="303784" y="368271"/>
                    <a:pt x="303784" y="368271"/>
                  </a:cubicBezTo>
                  <a:cubicBezTo>
                    <a:pt x="303784" y="368271"/>
                    <a:pt x="303784" y="368271"/>
                    <a:pt x="302853" y="368271"/>
                  </a:cubicBezTo>
                  <a:cubicBezTo>
                    <a:pt x="314013" y="370131"/>
                    <a:pt x="325173" y="371991"/>
                    <a:pt x="335402" y="374781"/>
                  </a:cubicBezTo>
                  <a:cubicBezTo>
                    <a:pt x="348422" y="377571"/>
                    <a:pt x="360512" y="380361"/>
                    <a:pt x="373532" y="382221"/>
                  </a:cubicBezTo>
                  <a:cubicBezTo>
                    <a:pt x="385621" y="384081"/>
                    <a:pt x="397711" y="385011"/>
                    <a:pt x="409801" y="383151"/>
                  </a:cubicBezTo>
                  <a:cubicBezTo>
                    <a:pt x="419100" y="381291"/>
                    <a:pt x="428400" y="376641"/>
                    <a:pt x="433980" y="368271"/>
                  </a:cubicBezTo>
                  <a:cubicBezTo>
                    <a:pt x="436770" y="362691"/>
                    <a:pt x="437700" y="356181"/>
                    <a:pt x="437700" y="349671"/>
                  </a:cubicBezTo>
                  <a:cubicBezTo>
                    <a:pt x="436770" y="341302"/>
                    <a:pt x="434910" y="332002"/>
                    <a:pt x="431190" y="324562"/>
                  </a:cubicBezTo>
                  <a:cubicBezTo>
                    <a:pt x="421890" y="300383"/>
                    <a:pt x="406081" y="278993"/>
                    <a:pt x="395851" y="255744"/>
                  </a:cubicBezTo>
                  <a:cubicBezTo>
                    <a:pt x="393061" y="248304"/>
                    <a:pt x="390271" y="240864"/>
                    <a:pt x="389341" y="232494"/>
                  </a:cubicBezTo>
                  <a:cubicBezTo>
                    <a:pt x="388411" y="226914"/>
                    <a:pt x="388411" y="222265"/>
                    <a:pt x="389341" y="216685"/>
                  </a:cubicBezTo>
                  <a:cubicBezTo>
                    <a:pt x="390271" y="212965"/>
                    <a:pt x="391201" y="209245"/>
                    <a:pt x="392131" y="205525"/>
                  </a:cubicBezTo>
                  <a:cubicBezTo>
                    <a:pt x="394921" y="199015"/>
                    <a:pt x="398641" y="192505"/>
                    <a:pt x="402361" y="185995"/>
                  </a:cubicBezTo>
                  <a:cubicBezTo>
                    <a:pt x="407011" y="178556"/>
                    <a:pt x="411661" y="171116"/>
                    <a:pt x="416311" y="163676"/>
                  </a:cubicBezTo>
                  <a:cubicBezTo>
                    <a:pt x="424681" y="149726"/>
                    <a:pt x="433980" y="133917"/>
                    <a:pt x="435840" y="117177"/>
                  </a:cubicBezTo>
                  <a:cubicBezTo>
                    <a:pt x="436770" y="109737"/>
                    <a:pt x="435840" y="103227"/>
                    <a:pt x="432120" y="96718"/>
                  </a:cubicBezTo>
                  <a:cubicBezTo>
                    <a:pt x="430260" y="92998"/>
                    <a:pt x="427470" y="91138"/>
                    <a:pt x="424681" y="88348"/>
                  </a:cubicBezTo>
                  <a:cubicBezTo>
                    <a:pt x="421890" y="86488"/>
                    <a:pt x="418171" y="84628"/>
                    <a:pt x="414451" y="83698"/>
                  </a:cubicBezTo>
                  <a:cubicBezTo>
                    <a:pt x="410731" y="82768"/>
                    <a:pt x="407011" y="81838"/>
                    <a:pt x="403291" y="81838"/>
                  </a:cubicBezTo>
                  <a:cubicBezTo>
                    <a:pt x="399571" y="81838"/>
                    <a:pt x="394921" y="81838"/>
                    <a:pt x="391201" y="81838"/>
                  </a:cubicBezTo>
                  <a:cubicBezTo>
                    <a:pt x="381901" y="81838"/>
                    <a:pt x="372602" y="83698"/>
                    <a:pt x="363302" y="85558"/>
                  </a:cubicBezTo>
                  <a:cubicBezTo>
                    <a:pt x="356792" y="86488"/>
                    <a:pt x="351212" y="87418"/>
                    <a:pt x="344702" y="88348"/>
                  </a:cubicBezTo>
                  <a:cubicBezTo>
                    <a:pt x="339123" y="89278"/>
                    <a:pt x="332613" y="89278"/>
                    <a:pt x="326103" y="89278"/>
                  </a:cubicBezTo>
                  <a:cubicBezTo>
                    <a:pt x="318663" y="89278"/>
                    <a:pt x="311223" y="89278"/>
                    <a:pt x="303784" y="88348"/>
                  </a:cubicBezTo>
                  <a:cubicBezTo>
                    <a:pt x="303784" y="88348"/>
                    <a:pt x="303784" y="88348"/>
                    <a:pt x="303784" y="88348"/>
                  </a:cubicBezTo>
                  <a:cubicBezTo>
                    <a:pt x="303784" y="88348"/>
                    <a:pt x="302853" y="88348"/>
                    <a:pt x="302853" y="88348"/>
                  </a:cubicBezTo>
                  <a:cubicBezTo>
                    <a:pt x="302853" y="88348"/>
                    <a:pt x="303784" y="88348"/>
                    <a:pt x="303784" y="88348"/>
                  </a:cubicBezTo>
                  <a:cubicBezTo>
                    <a:pt x="296343" y="87418"/>
                    <a:pt x="288904" y="85558"/>
                    <a:pt x="282394" y="82768"/>
                  </a:cubicBezTo>
                  <a:cubicBezTo>
                    <a:pt x="275884" y="79978"/>
                    <a:pt x="270304" y="76258"/>
                    <a:pt x="264724" y="72538"/>
                  </a:cubicBezTo>
                  <a:cubicBezTo>
                    <a:pt x="257285" y="66958"/>
                    <a:pt x="250775" y="59519"/>
                    <a:pt x="244265" y="53009"/>
                  </a:cubicBezTo>
                  <a:cubicBezTo>
                    <a:pt x="239615" y="47429"/>
                    <a:pt x="234965" y="41849"/>
                    <a:pt x="230315" y="35339"/>
                  </a:cubicBezTo>
                  <a:cubicBezTo>
                    <a:pt x="224736" y="28829"/>
                    <a:pt x="219155" y="22319"/>
                    <a:pt x="213576" y="16740"/>
                  </a:cubicBezTo>
                  <a:cubicBezTo>
                    <a:pt x="207066" y="11160"/>
                    <a:pt x="200556" y="5580"/>
                    <a:pt x="193116" y="2790"/>
                  </a:cubicBezTo>
                  <a:cubicBezTo>
                    <a:pt x="189396" y="930"/>
                    <a:pt x="185676" y="0"/>
                    <a:pt x="181026" y="0"/>
                  </a:cubicBezTo>
                  <a:cubicBezTo>
                    <a:pt x="178237" y="930"/>
                    <a:pt x="174517" y="1860"/>
                    <a:pt x="171727" y="2790"/>
                  </a:cubicBezTo>
                  <a:lnTo>
                    <a:pt x="171727" y="2790"/>
                  </a:lnTo>
                  <a:close/>
                  <a:moveTo>
                    <a:pt x="58269" y="192505"/>
                  </a:moveTo>
                  <a:cubicBezTo>
                    <a:pt x="61990" y="191575"/>
                    <a:pt x="64779" y="189715"/>
                    <a:pt x="68499" y="188785"/>
                  </a:cubicBezTo>
                  <a:lnTo>
                    <a:pt x="72219" y="187855"/>
                  </a:lnTo>
                  <a:cubicBezTo>
                    <a:pt x="81519" y="184136"/>
                    <a:pt x="90819" y="180416"/>
                    <a:pt x="99189" y="176696"/>
                  </a:cubicBezTo>
                  <a:cubicBezTo>
                    <a:pt x="114998" y="169256"/>
                    <a:pt x="127088" y="159026"/>
                    <a:pt x="136388" y="147866"/>
                  </a:cubicBezTo>
                  <a:cubicBezTo>
                    <a:pt x="143827" y="137637"/>
                    <a:pt x="149407" y="125547"/>
                    <a:pt x="152197" y="110667"/>
                  </a:cubicBezTo>
                  <a:cubicBezTo>
                    <a:pt x="154057" y="101368"/>
                    <a:pt x="154987" y="92068"/>
                    <a:pt x="155917" y="82768"/>
                  </a:cubicBezTo>
                  <a:lnTo>
                    <a:pt x="155917" y="81838"/>
                  </a:lnTo>
                  <a:cubicBezTo>
                    <a:pt x="155917" y="77188"/>
                    <a:pt x="156847" y="73468"/>
                    <a:pt x="157777" y="68818"/>
                  </a:cubicBezTo>
                  <a:cubicBezTo>
                    <a:pt x="159637" y="55799"/>
                    <a:pt x="162427" y="45569"/>
                    <a:pt x="165217" y="37199"/>
                  </a:cubicBezTo>
                  <a:cubicBezTo>
                    <a:pt x="167077" y="32549"/>
                    <a:pt x="168937" y="28829"/>
                    <a:pt x="171727" y="26039"/>
                  </a:cubicBezTo>
                  <a:cubicBezTo>
                    <a:pt x="172656" y="25109"/>
                    <a:pt x="173587" y="23249"/>
                    <a:pt x="175446" y="22319"/>
                  </a:cubicBezTo>
                  <a:cubicBezTo>
                    <a:pt x="176377" y="21390"/>
                    <a:pt x="177306" y="21390"/>
                    <a:pt x="178237" y="20460"/>
                  </a:cubicBezTo>
                  <a:cubicBezTo>
                    <a:pt x="179166" y="20460"/>
                    <a:pt x="179166" y="20460"/>
                    <a:pt x="180096" y="19530"/>
                  </a:cubicBezTo>
                  <a:cubicBezTo>
                    <a:pt x="180096" y="19530"/>
                    <a:pt x="181026" y="19530"/>
                    <a:pt x="181026" y="19530"/>
                  </a:cubicBezTo>
                  <a:cubicBezTo>
                    <a:pt x="181026" y="19530"/>
                    <a:pt x="181956" y="19530"/>
                    <a:pt x="181956" y="19530"/>
                  </a:cubicBezTo>
                  <a:cubicBezTo>
                    <a:pt x="183816" y="19530"/>
                    <a:pt x="184746" y="20460"/>
                    <a:pt x="186606" y="20460"/>
                  </a:cubicBezTo>
                  <a:cubicBezTo>
                    <a:pt x="189396" y="21390"/>
                    <a:pt x="192186" y="23249"/>
                    <a:pt x="194976" y="25109"/>
                  </a:cubicBezTo>
                  <a:cubicBezTo>
                    <a:pt x="205206" y="33479"/>
                    <a:pt x="214505" y="43709"/>
                    <a:pt x="222875" y="53939"/>
                  </a:cubicBezTo>
                  <a:lnTo>
                    <a:pt x="227525" y="59519"/>
                  </a:lnTo>
                  <a:cubicBezTo>
                    <a:pt x="241475" y="76258"/>
                    <a:pt x="255425" y="87418"/>
                    <a:pt x="269374" y="93928"/>
                  </a:cubicBezTo>
                  <a:cubicBezTo>
                    <a:pt x="284254" y="101368"/>
                    <a:pt x="301923" y="105087"/>
                    <a:pt x="324243" y="105087"/>
                  </a:cubicBezTo>
                  <a:lnTo>
                    <a:pt x="325173" y="105087"/>
                  </a:lnTo>
                  <a:cubicBezTo>
                    <a:pt x="329823" y="105087"/>
                    <a:pt x="333542" y="105087"/>
                    <a:pt x="338192" y="105087"/>
                  </a:cubicBezTo>
                  <a:cubicBezTo>
                    <a:pt x="340983" y="105087"/>
                    <a:pt x="344702" y="104157"/>
                    <a:pt x="347492" y="104157"/>
                  </a:cubicBezTo>
                  <a:lnTo>
                    <a:pt x="348422" y="104157"/>
                  </a:lnTo>
                  <a:cubicBezTo>
                    <a:pt x="351212" y="104157"/>
                    <a:pt x="354932" y="103227"/>
                    <a:pt x="357722" y="103227"/>
                  </a:cubicBezTo>
                  <a:lnTo>
                    <a:pt x="359582" y="103227"/>
                  </a:lnTo>
                  <a:cubicBezTo>
                    <a:pt x="363302" y="102297"/>
                    <a:pt x="367022" y="102297"/>
                    <a:pt x="369812" y="101368"/>
                  </a:cubicBezTo>
                  <a:cubicBezTo>
                    <a:pt x="376322" y="100438"/>
                    <a:pt x="384691" y="99508"/>
                    <a:pt x="392131" y="99508"/>
                  </a:cubicBezTo>
                  <a:cubicBezTo>
                    <a:pt x="395851" y="99508"/>
                    <a:pt x="398641" y="99508"/>
                    <a:pt x="402361" y="100438"/>
                  </a:cubicBezTo>
                  <a:cubicBezTo>
                    <a:pt x="405151" y="101368"/>
                    <a:pt x="407941" y="101368"/>
                    <a:pt x="409801" y="102297"/>
                  </a:cubicBezTo>
                  <a:cubicBezTo>
                    <a:pt x="410731" y="103227"/>
                    <a:pt x="411661" y="103227"/>
                    <a:pt x="412590" y="104157"/>
                  </a:cubicBezTo>
                  <a:cubicBezTo>
                    <a:pt x="413521" y="105087"/>
                    <a:pt x="413521" y="105087"/>
                    <a:pt x="414451" y="106017"/>
                  </a:cubicBezTo>
                  <a:cubicBezTo>
                    <a:pt x="415381" y="106947"/>
                    <a:pt x="415381" y="107877"/>
                    <a:pt x="416311" y="108807"/>
                  </a:cubicBezTo>
                  <a:cubicBezTo>
                    <a:pt x="417240" y="109737"/>
                    <a:pt x="417240" y="111597"/>
                    <a:pt x="417240" y="113457"/>
                  </a:cubicBezTo>
                  <a:cubicBezTo>
                    <a:pt x="417240" y="115317"/>
                    <a:pt x="417240" y="118107"/>
                    <a:pt x="417240" y="119967"/>
                  </a:cubicBezTo>
                  <a:cubicBezTo>
                    <a:pt x="416311" y="124617"/>
                    <a:pt x="414451" y="130197"/>
                    <a:pt x="411661" y="136707"/>
                  </a:cubicBezTo>
                  <a:cubicBezTo>
                    <a:pt x="406081" y="148796"/>
                    <a:pt x="399571" y="159956"/>
                    <a:pt x="393061" y="171116"/>
                  </a:cubicBezTo>
                  <a:lnTo>
                    <a:pt x="389341" y="176696"/>
                  </a:lnTo>
                  <a:cubicBezTo>
                    <a:pt x="385621" y="183206"/>
                    <a:pt x="381901" y="189715"/>
                    <a:pt x="378182" y="196225"/>
                  </a:cubicBezTo>
                  <a:cubicBezTo>
                    <a:pt x="375391" y="201805"/>
                    <a:pt x="372602" y="207385"/>
                    <a:pt x="371672" y="213895"/>
                  </a:cubicBezTo>
                  <a:cubicBezTo>
                    <a:pt x="367022" y="237144"/>
                    <a:pt x="376322" y="259464"/>
                    <a:pt x="384691" y="276203"/>
                  </a:cubicBezTo>
                  <a:cubicBezTo>
                    <a:pt x="388411" y="284573"/>
                    <a:pt x="393061" y="292013"/>
                    <a:pt x="396781" y="299453"/>
                  </a:cubicBezTo>
                  <a:cubicBezTo>
                    <a:pt x="402361" y="308752"/>
                    <a:pt x="407941" y="318982"/>
                    <a:pt x="412590" y="329212"/>
                  </a:cubicBezTo>
                  <a:cubicBezTo>
                    <a:pt x="416311" y="337582"/>
                    <a:pt x="418171" y="344092"/>
                    <a:pt x="419100" y="350601"/>
                  </a:cubicBezTo>
                  <a:cubicBezTo>
                    <a:pt x="419100" y="353391"/>
                    <a:pt x="419100" y="356181"/>
                    <a:pt x="419100" y="358041"/>
                  </a:cubicBezTo>
                  <a:cubicBezTo>
                    <a:pt x="419100" y="359901"/>
                    <a:pt x="418171" y="360831"/>
                    <a:pt x="418171" y="361761"/>
                  </a:cubicBezTo>
                  <a:cubicBezTo>
                    <a:pt x="418171" y="362691"/>
                    <a:pt x="417240" y="363621"/>
                    <a:pt x="416311" y="364551"/>
                  </a:cubicBezTo>
                  <a:cubicBezTo>
                    <a:pt x="415381" y="365481"/>
                    <a:pt x="415381" y="366411"/>
                    <a:pt x="414451" y="366411"/>
                  </a:cubicBezTo>
                  <a:cubicBezTo>
                    <a:pt x="413521" y="367341"/>
                    <a:pt x="412590" y="368271"/>
                    <a:pt x="410731" y="368271"/>
                  </a:cubicBezTo>
                  <a:cubicBezTo>
                    <a:pt x="407941" y="369201"/>
                    <a:pt x="406081" y="370131"/>
                    <a:pt x="402361" y="370131"/>
                  </a:cubicBezTo>
                  <a:cubicBezTo>
                    <a:pt x="399571" y="370131"/>
                    <a:pt x="396781" y="371061"/>
                    <a:pt x="393061" y="371061"/>
                  </a:cubicBezTo>
                  <a:cubicBezTo>
                    <a:pt x="388411" y="371061"/>
                    <a:pt x="382832" y="371061"/>
                    <a:pt x="375391" y="370131"/>
                  </a:cubicBezTo>
                  <a:cubicBezTo>
                    <a:pt x="362372" y="368271"/>
                    <a:pt x="349352" y="365481"/>
                    <a:pt x="338192" y="363621"/>
                  </a:cubicBezTo>
                  <a:lnTo>
                    <a:pt x="334473" y="362691"/>
                  </a:lnTo>
                  <a:cubicBezTo>
                    <a:pt x="327963" y="361761"/>
                    <a:pt x="321453" y="359901"/>
                    <a:pt x="314943" y="358971"/>
                  </a:cubicBezTo>
                  <a:cubicBezTo>
                    <a:pt x="310293" y="358041"/>
                    <a:pt x="304713" y="357111"/>
                    <a:pt x="300063" y="357111"/>
                  </a:cubicBezTo>
                  <a:lnTo>
                    <a:pt x="299134" y="357111"/>
                  </a:lnTo>
                  <a:lnTo>
                    <a:pt x="297274" y="357111"/>
                  </a:lnTo>
                  <a:lnTo>
                    <a:pt x="293553" y="356181"/>
                  </a:lnTo>
                  <a:cubicBezTo>
                    <a:pt x="290764" y="355251"/>
                    <a:pt x="287044" y="355251"/>
                    <a:pt x="284254" y="355251"/>
                  </a:cubicBezTo>
                  <a:cubicBezTo>
                    <a:pt x="283324" y="355251"/>
                    <a:pt x="281464" y="355251"/>
                    <a:pt x="280534" y="355251"/>
                  </a:cubicBezTo>
                  <a:cubicBezTo>
                    <a:pt x="278674" y="355251"/>
                    <a:pt x="275884" y="356181"/>
                    <a:pt x="274024" y="358041"/>
                  </a:cubicBezTo>
                  <a:cubicBezTo>
                    <a:pt x="271234" y="359901"/>
                    <a:pt x="269374" y="361761"/>
                    <a:pt x="267514" y="364551"/>
                  </a:cubicBezTo>
                  <a:cubicBezTo>
                    <a:pt x="258214" y="375711"/>
                    <a:pt x="249844" y="385011"/>
                    <a:pt x="241475" y="393380"/>
                  </a:cubicBezTo>
                  <a:cubicBezTo>
                    <a:pt x="226595" y="409190"/>
                    <a:pt x="213576" y="421280"/>
                    <a:pt x="201486" y="430579"/>
                  </a:cubicBezTo>
                  <a:cubicBezTo>
                    <a:pt x="193116" y="437089"/>
                    <a:pt x="185676" y="441739"/>
                    <a:pt x="178237" y="444529"/>
                  </a:cubicBezTo>
                  <a:cubicBezTo>
                    <a:pt x="174517" y="446389"/>
                    <a:pt x="170796" y="447319"/>
                    <a:pt x="167077" y="447319"/>
                  </a:cubicBezTo>
                  <a:cubicBezTo>
                    <a:pt x="166146" y="447319"/>
                    <a:pt x="165217" y="447319"/>
                    <a:pt x="164287" y="447319"/>
                  </a:cubicBezTo>
                  <a:cubicBezTo>
                    <a:pt x="163357" y="447319"/>
                    <a:pt x="162427" y="447319"/>
                    <a:pt x="161497" y="447319"/>
                  </a:cubicBezTo>
                  <a:cubicBezTo>
                    <a:pt x="160567" y="447319"/>
                    <a:pt x="158707" y="446389"/>
                    <a:pt x="157777" y="446389"/>
                  </a:cubicBezTo>
                  <a:cubicBezTo>
                    <a:pt x="156847" y="445459"/>
                    <a:pt x="155917" y="445459"/>
                    <a:pt x="154987" y="444529"/>
                  </a:cubicBezTo>
                  <a:cubicBezTo>
                    <a:pt x="154057" y="443599"/>
                    <a:pt x="153127" y="442669"/>
                    <a:pt x="152197" y="441739"/>
                  </a:cubicBezTo>
                  <a:cubicBezTo>
                    <a:pt x="150337" y="438949"/>
                    <a:pt x="149407" y="436159"/>
                    <a:pt x="147547" y="432439"/>
                  </a:cubicBezTo>
                  <a:cubicBezTo>
                    <a:pt x="145687" y="426860"/>
                    <a:pt x="143827" y="420350"/>
                    <a:pt x="142897" y="413840"/>
                  </a:cubicBezTo>
                  <a:cubicBezTo>
                    <a:pt x="141967" y="403610"/>
                    <a:pt x="141967" y="392450"/>
                    <a:pt x="141967" y="381291"/>
                  </a:cubicBezTo>
                  <a:cubicBezTo>
                    <a:pt x="141967" y="373851"/>
                    <a:pt x="141967" y="364551"/>
                    <a:pt x="141038" y="355251"/>
                  </a:cubicBezTo>
                  <a:cubicBezTo>
                    <a:pt x="140107" y="344092"/>
                    <a:pt x="138247" y="334792"/>
                    <a:pt x="135457" y="326422"/>
                  </a:cubicBezTo>
                  <a:cubicBezTo>
                    <a:pt x="131738" y="318052"/>
                    <a:pt x="127088" y="309682"/>
                    <a:pt x="119648" y="302243"/>
                  </a:cubicBezTo>
                  <a:cubicBezTo>
                    <a:pt x="113138" y="294803"/>
                    <a:pt x="104768" y="289223"/>
                    <a:pt x="98258" y="285503"/>
                  </a:cubicBezTo>
                  <a:cubicBezTo>
                    <a:pt x="90819" y="280853"/>
                    <a:pt x="82449" y="276203"/>
                    <a:pt x="75009" y="272483"/>
                  </a:cubicBezTo>
                  <a:lnTo>
                    <a:pt x="74079" y="272483"/>
                  </a:lnTo>
                  <a:lnTo>
                    <a:pt x="70359" y="270623"/>
                  </a:lnTo>
                  <a:cubicBezTo>
                    <a:pt x="57340" y="263184"/>
                    <a:pt x="43390" y="255744"/>
                    <a:pt x="31300" y="247374"/>
                  </a:cubicBezTo>
                  <a:cubicBezTo>
                    <a:pt x="26650" y="243654"/>
                    <a:pt x="22930" y="240864"/>
                    <a:pt x="20141" y="237144"/>
                  </a:cubicBezTo>
                  <a:cubicBezTo>
                    <a:pt x="19210" y="235284"/>
                    <a:pt x="17350" y="233424"/>
                    <a:pt x="17350" y="231564"/>
                  </a:cubicBezTo>
                  <a:cubicBezTo>
                    <a:pt x="17350" y="230634"/>
                    <a:pt x="16420" y="228774"/>
                    <a:pt x="16420" y="227844"/>
                  </a:cubicBezTo>
                  <a:cubicBezTo>
                    <a:pt x="16420" y="226914"/>
                    <a:pt x="16420" y="225984"/>
                    <a:pt x="16420" y="225055"/>
                  </a:cubicBezTo>
                  <a:cubicBezTo>
                    <a:pt x="16420" y="224124"/>
                    <a:pt x="17350" y="223195"/>
                    <a:pt x="17350" y="222265"/>
                  </a:cubicBezTo>
                  <a:cubicBezTo>
                    <a:pt x="18280" y="220405"/>
                    <a:pt x="19210" y="219475"/>
                    <a:pt x="20141" y="217615"/>
                  </a:cubicBezTo>
                  <a:cubicBezTo>
                    <a:pt x="22000" y="214825"/>
                    <a:pt x="24790" y="212965"/>
                    <a:pt x="27580" y="210175"/>
                  </a:cubicBezTo>
                  <a:cubicBezTo>
                    <a:pt x="35020" y="204595"/>
                    <a:pt x="43390" y="199945"/>
                    <a:pt x="53619" y="195295"/>
                  </a:cubicBezTo>
                  <a:cubicBezTo>
                    <a:pt x="56409" y="193435"/>
                    <a:pt x="57340" y="193435"/>
                    <a:pt x="58269" y="192505"/>
                  </a:cubicBezTo>
                  <a:cubicBezTo>
                    <a:pt x="57340" y="193435"/>
                    <a:pt x="57340" y="193435"/>
                    <a:pt x="57340" y="193435"/>
                  </a:cubicBezTo>
                  <a:cubicBezTo>
                    <a:pt x="57340" y="192505"/>
                    <a:pt x="57340" y="192505"/>
                    <a:pt x="58269" y="192505"/>
                  </a:cubicBezTo>
                  <a:cubicBezTo>
                    <a:pt x="57340" y="192505"/>
                    <a:pt x="57340" y="192505"/>
                    <a:pt x="58269" y="192505"/>
                  </a:cubicBezTo>
                  <a:cubicBezTo>
                    <a:pt x="57340" y="192505"/>
                    <a:pt x="57340" y="192505"/>
                    <a:pt x="58269" y="192505"/>
                  </a:cubicBezTo>
                  <a:cubicBezTo>
                    <a:pt x="57340" y="192505"/>
                    <a:pt x="57340" y="192505"/>
                    <a:pt x="58269" y="192505"/>
                  </a:cubicBezTo>
                  <a:cubicBezTo>
                    <a:pt x="57340" y="192505"/>
                    <a:pt x="57340" y="192505"/>
                    <a:pt x="58269" y="192505"/>
                  </a:cubicBezTo>
                  <a:cubicBezTo>
                    <a:pt x="58269" y="192505"/>
                    <a:pt x="58269" y="192505"/>
                    <a:pt x="58269" y="192505"/>
                  </a:cubicBezTo>
                  <a:cubicBezTo>
                    <a:pt x="58269" y="192505"/>
                    <a:pt x="58269" y="192505"/>
                    <a:pt x="58269" y="192505"/>
                  </a:cubicBezTo>
                  <a:lnTo>
                    <a:pt x="58269" y="192505"/>
                  </a:lnTo>
                  <a:close/>
                  <a:moveTo>
                    <a:pt x="343772" y="89278"/>
                  </a:moveTo>
                  <a:cubicBezTo>
                    <a:pt x="343772" y="89278"/>
                    <a:pt x="342842" y="89278"/>
                    <a:pt x="342842" y="89278"/>
                  </a:cubicBezTo>
                  <a:cubicBezTo>
                    <a:pt x="342842" y="89278"/>
                    <a:pt x="343772" y="89278"/>
                    <a:pt x="343772" y="89278"/>
                  </a:cubicBezTo>
                  <a:lnTo>
                    <a:pt x="343772" y="89278"/>
                  </a:lnTo>
                  <a:close/>
                  <a:moveTo>
                    <a:pt x="130807" y="125547"/>
                  </a:moveTo>
                  <a:cubicBezTo>
                    <a:pt x="130807" y="125547"/>
                    <a:pt x="130807" y="126477"/>
                    <a:pt x="130807" y="126477"/>
                  </a:cubicBezTo>
                  <a:cubicBezTo>
                    <a:pt x="129878" y="126477"/>
                    <a:pt x="129878" y="125547"/>
                    <a:pt x="130807" y="125547"/>
                  </a:cubicBezTo>
                  <a:lnTo>
                    <a:pt x="130807" y="125547"/>
                  </a:lnTo>
                  <a:close/>
                  <a:moveTo>
                    <a:pt x="388411" y="218545"/>
                  </a:moveTo>
                  <a:cubicBezTo>
                    <a:pt x="388411" y="218545"/>
                    <a:pt x="388411" y="218545"/>
                    <a:pt x="388411" y="218545"/>
                  </a:cubicBezTo>
                  <a:cubicBezTo>
                    <a:pt x="388411" y="218545"/>
                    <a:pt x="388411" y="218545"/>
                    <a:pt x="388411" y="218545"/>
                  </a:cubicBezTo>
                  <a:lnTo>
                    <a:pt x="388411" y="218545"/>
                  </a:lnTo>
                  <a:close/>
                  <a:moveTo>
                    <a:pt x="100118" y="308752"/>
                  </a:moveTo>
                  <a:cubicBezTo>
                    <a:pt x="100118" y="308752"/>
                    <a:pt x="100118" y="308752"/>
                    <a:pt x="100118" y="308752"/>
                  </a:cubicBezTo>
                  <a:cubicBezTo>
                    <a:pt x="100118" y="308752"/>
                    <a:pt x="100118" y="308752"/>
                    <a:pt x="100118" y="308752"/>
                  </a:cubicBezTo>
                  <a:lnTo>
                    <a:pt x="100118" y="308752"/>
                  </a:lnTo>
                  <a:close/>
                  <a:moveTo>
                    <a:pt x="300993" y="369201"/>
                  </a:moveTo>
                  <a:cubicBezTo>
                    <a:pt x="300993" y="369201"/>
                    <a:pt x="300993" y="369201"/>
                    <a:pt x="300993" y="369201"/>
                  </a:cubicBezTo>
                  <a:cubicBezTo>
                    <a:pt x="300993" y="369201"/>
                    <a:pt x="300993" y="369201"/>
                    <a:pt x="300993" y="369201"/>
                  </a:cubicBezTo>
                  <a:lnTo>
                    <a:pt x="300993" y="369201"/>
                  </a:ln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2023F9A8-C56A-917F-76AD-9F2283DB695F}"/>
                </a:ext>
              </a:extLst>
            </p:cNvPr>
            <p:cNvSpPr/>
            <p:nvPr/>
          </p:nvSpPr>
          <p:spPr>
            <a:xfrm>
              <a:off x="8664596" y="1038028"/>
              <a:ext cx="402679" cy="427789"/>
            </a:xfrm>
            <a:custGeom>
              <a:avLst/>
              <a:gdLst>
                <a:gd name="connsiteX0" fmla="*/ 162746 w 402679"/>
                <a:gd name="connsiteY0" fmla="*/ 2790 h 427789"/>
                <a:gd name="connsiteX1" fmla="*/ 161816 w 402679"/>
                <a:gd name="connsiteY1" fmla="*/ 2790 h 427789"/>
                <a:gd name="connsiteX2" fmla="*/ 159956 w 402679"/>
                <a:gd name="connsiteY2" fmla="*/ 3720 h 427789"/>
                <a:gd name="connsiteX3" fmla="*/ 157166 w 402679"/>
                <a:gd name="connsiteY3" fmla="*/ 5580 h 427789"/>
                <a:gd name="connsiteX4" fmla="*/ 153446 w 402679"/>
                <a:gd name="connsiteY4" fmla="*/ 9300 h 427789"/>
                <a:gd name="connsiteX5" fmla="*/ 146936 w 402679"/>
                <a:gd name="connsiteY5" fmla="*/ 20459 h 427789"/>
                <a:gd name="connsiteX6" fmla="*/ 139497 w 402679"/>
                <a:gd name="connsiteY6" fmla="*/ 52079 h 427789"/>
                <a:gd name="connsiteX7" fmla="*/ 137637 w 402679"/>
                <a:gd name="connsiteY7" fmla="*/ 65098 h 427789"/>
                <a:gd name="connsiteX8" fmla="*/ 137637 w 402679"/>
                <a:gd name="connsiteY8" fmla="*/ 66028 h 427789"/>
                <a:gd name="connsiteX9" fmla="*/ 133916 w 402679"/>
                <a:gd name="connsiteY9" fmla="*/ 93928 h 427789"/>
                <a:gd name="connsiteX10" fmla="*/ 118107 w 402679"/>
                <a:gd name="connsiteY10" fmla="*/ 131127 h 427789"/>
                <a:gd name="connsiteX11" fmla="*/ 80908 w 402679"/>
                <a:gd name="connsiteY11" fmla="*/ 159956 h 427789"/>
                <a:gd name="connsiteX12" fmla="*/ 53939 w 402679"/>
                <a:gd name="connsiteY12" fmla="*/ 171116 h 427789"/>
                <a:gd name="connsiteX13" fmla="*/ 50218 w 402679"/>
                <a:gd name="connsiteY13" fmla="*/ 172046 h 427789"/>
                <a:gd name="connsiteX14" fmla="*/ 39989 w 402679"/>
                <a:gd name="connsiteY14" fmla="*/ 175766 h 427789"/>
                <a:gd name="connsiteX15" fmla="*/ 39059 w 402679"/>
                <a:gd name="connsiteY15" fmla="*/ 175766 h 427789"/>
                <a:gd name="connsiteX16" fmla="*/ 39059 w 402679"/>
                <a:gd name="connsiteY16" fmla="*/ 175766 h 427789"/>
                <a:gd name="connsiteX17" fmla="*/ 11160 w 402679"/>
                <a:gd name="connsiteY17" fmla="*/ 190645 h 427789"/>
                <a:gd name="connsiteX18" fmla="*/ 3720 w 402679"/>
                <a:gd name="connsiteY18" fmla="*/ 198085 h 427789"/>
                <a:gd name="connsiteX19" fmla="*/ 930 w 402679"/>
                <a:gd name="connsiteY19" fmla="*/ 202735 h 427789"/>
                <a:gd name="connsiteX20" fmla="*/ 0 w 402679"/>
                <a:gd name="connsiteY20" fmla="*/ 205525 h 427789"/>
                <a:gd name="connsiteX21" fmla="*/ 0 w 402679"/>
                <a:gd name="connsiteY21" fmla="*/ 208315 h 427789"/>
                <a:gd name="connsiteX22" fmla="*/ 930 w 402679"/>
                <a:gd name="connsiteY22" fmla="*/ 212035 h 427789"/>
                <a:gd name="connsiteX23" fmla="*/ 3720 w 402679"/>
                <a:gd name="connsiteY23" fmla="*/ 217615 h 427789"/>
                <a:gd name="connsiteX24" fmla="*/ 14879 w 402679"/>
                <a:gd name="connsiteY24" fmla="*/ 227844 h 427789"/>
                <a:gd name="connsiteX25" fmla="*/ 53939 w 402679"/>
                <a:gd name="connsiteY25" fmla="*/ 251094 h 427789"/>
                <a:gd name="connsiteX26" fmla="*/ 57659 w 402679"/>
                <a:gd name="connsiteY26" fmla="*/ 252954 h 427789"/>
                <a:gd name="connsiteX27" fmla="*/ 58588 w 402679"/>
                <a:gd name="connsiteY27" fmla="*/ 252954 h 427789"/>
                <a:gd name="connsiteX28" fmla="*/ 81838 w 402679"/>
                <a:gd name="connsiteY28" fmla="*/ 265973 h 427789"/>
                <a:gd name="connsiteX29" fmla="*/ 103227 w 402679"/>
                <a:gd name="connsiteY29" fmla="*/ 282713 h 427789"/>
                <a:gd name="connsiteX30" fmla="*/ 119037 w 402679"/>
                <a:gd name="connsiteY30" fmla="*/ 306892 h 427789"/>
                <a:gd name="connsiteX31" fmla="*/ 124617 w 402679"/>
                <a:gd name="connsiteY31" fmla="*/ 335722 h 427789"/>
                <a:gd name="connsiteX32" fmla="*/ 125547 w 402679"/>
                <a:gd name="connsiteY32" fmla="*/ 361761 h 427789"/>
                <a:gd name="connsiteX33" fmla="*/ 126477 w 402679"/>
                <a:gd name="connsiteY33" fmla="*/ 394310 h 427789"/>
                <a:gd name="connsiteX34" fmla="*/ 131127 w 402679"/>
                <a:gd name="connsiteY34" fmla="*/ 412910 h 427789"/>
                <a:gd name="connsiteX35" fmla="*/ 135776 w 402679"/>
                <a:gd name="connsiteY35" fmla="*/ 422210 h 427789"/>
                <a:gd name="connsiteX36" fmla="*/ 138566 w 402679"/>
                <a:gd name="connsiteY36" fmla="*/ 425000 h 427789"/>
                <a:gd name="connsiteX37" fmla="*/ 141357 w 402679"/>
                <a:gd name="connsiteY37" fmla="*/ 426860 h 427789"/>
                <a:gd name="connsiteX38" fmla="*/ 145076 w 402679"/>
                <a:gd name="connsiteY38" fmla="*/ 427790 h 427789"/>
                <a:gd name="connsiteX39" fmla="*/ 147866 w 402679"/>
                <a:gd name="connsiteY39" fmla="*/ 427790 h 427789"/>
                <a:gd name="connsiteX40" fmla="*/ 150656 w 402679"/>
                <a:gd name="connsiteY40" fmla="*/ 427790 h 427789"/>
                <a:gd name="connsiteX41" fmla="*/ 161816 w 402679"/>
                <a:gd name="connsiteY41" fmla="*/ 425000 h 427789"/>
                <a:gd name="connsiteX42" fmla="*/ 185065 w 402679"/>
                <a:gd name="connsiteY42" fmla="*/ 411050 h 427789"/>
                <a:gd name="connsiteX43" fmla="*/ 225055 w 402679"/>
                <a:gd name="connsiteY43" fmla="*/ 373851 h 427789"/>
                <a:gd name="connsiteX44" fmla="*/ 251094 w 402679"/>
                <a:gd name="connsiteY44" fmla="*/ 345022 h 427789"/>
                <a:gd name="connsiteX45" fmla="*/ 257604 w 402679"/>
                <a:gd name="connsiteY45" fmla="*/ 338512 h 427789"/>
                <a:gd name="connsiteX46" fmla="*/ 264113 w 402679"/>
                <a:gd name="connsiteY46" fmla="*/ 335722 h 427789"/>
                <a:gd name="connsiteX47" fmla="*/ 267833 w 402679"/>
                <a:gd name="connsiteY47" fmla="*/ 335722 h 427789"/>
                <a:gd name="connsiteX48" fmla="*/ 277133 w 402679"/>
                <a:gd name="connsiteY48" fmla="*/ 336652 h 427789"/>
                <a:gd name="connsiteX49" fmla="*/ 280853 w 402679"/>
                <a:gd name="connsiteY49" fmla="*/ 337582 h 427789"/>
                <a:gd name="connsiteX50" fmla="*/ 282713 w 402679"/>
                <a:gd name="connsiteY50" fmla="*/ 337582 h 427789"/>
                <a:gd name="connsiteX51" fmla="*/ 283643 w 402679"/>
                <a:gd name="connsiteY51" fmla="*/ 337582 h 427789"/>
                <a:gd name="connsiteX52" fmla="*/ 298522 w 402679"/>
                <a:gd name="connsiteY52" fmla="*/ 339442 h 427789"/>
                <a:gd name="connsiteX53" fmla="*/ 318052 w 402679"/>
                <a:gd name="connsiteY53" fmla="*/ 343162 h 427789"/>
                <a:gd name="connsiteX54" fmla="*/ 321772 w 402679"/>
                <a:gd name="connsiteY54" fmla="*/ 344092 h 427789"/>
                <a:gd name="connsiteX55" fmla="*/ 358971 w 402679"/>
                <a:gd name="connsiteY55" fmla="*/ 350601 h 427789"/>
                <a:gd name="connsiteX56" fmla="*/ 376641 w 402679"/>
                <a:gd name="connsiteY56" fmla="*/ 351531 h 427789"/>
                <a:gd name="connsiteX57" fmla="*/ 385941 w 402679"/>
                <a:gd name="connsiteY57" fmla="*/ 350601 h 427789"/>
                <a:gd name="connsiteX58" fmla="*/ 394310 w 402679"/>
                <a:gd name="connsiteY58" fmla="*/ 348741 h 427789"/>
                <a:gd name="connsiteX59" fmla="*/ 398030 w 402679"/>
                <a:gd name="connsiteY59" fmla="*/ 346881 h 427789"/>
                <a:gd name="connsiteX60" fmla="*/ 399890 w 402679"/>
                <a:gd name="connsiteY60" fmla="*/ 345022 h 427789"/>
                <a:gd name="connsiteX61" fmla="*/ 401750 w 402679"/>
                <a:gd name="connsiteY61" fmla="*/ 342232 h 427789"/>
                <a:gd name="connsiteX62" fmla="*/ 402680 w 402679"/>
                <a:gd name="connsiteY62" fmla="*/ 338512 h 427789"/>
                <a:gd name="connsiteX63" fmla="*/ 402680 w 402679"/>
                <a:gd name="connsiteY63" fmla="*/ 331072 h 427789"/>
                <a:gd name="connsiteX64" fmla="*/ 396170 w 402679"/>
                <a:gd name="connsiteY64" fmla="*/ 309682 h 427789"/>
                <a:gd name="connsiteX65" fmla="*/ 380360 w 402679"/>
                <a:gd name="connsiteY65" fmla="*/ 279923 h 427789"/>
                <a:gd name="connsiteX66" fmla="*/ 368271 w 402679"/>
                <a:gd name="connsiteY66" fmla="*/ 256674 h 427789"/>
                <a:gd name="connsiteX67" fmla="*/ 355251 w 402679"/>
                <a:gd name="connsiteY67" fmla="*/ 194365 h 427789"/>
                <a:gd name="connsiteX68" fmla="*/ 361761 w 402679"/>
                <a:gd name="connsiteY68" fmla="*/ 176696 h 427789"/>
                <a:gd name="connsiteX69" fmla="*/ 372921 w 402679"/>
                <a:gd name="connsiteY69" fmla="*/ 157166 h 427789"/>
                <a:gd name="connsiteX70" fmla="*/ 376641 w 402679"/>
                <a:gd name="connsiteY70" fmla="*/ 151586 h 427789"/>
                <a:gd name="connsiteX71" fmla="*/ 395240 w 402679"/>
                <a:gd name="connsiteY71" fmla="*/ 117177 h 427789"/>
                <a:gd name="connsiteX72" fmla="*/ 400820 w 402679"/>
                <a:gd name="connsiteY72" fmla="*/ 100437 h 427789"/>
                <a:gd name="connsiteX73" fmla="*/ 400820 w 402679"/>
                <a:gd name="connsiteY73" fmla="*/ 93928 h 427789"/>
                <a:gd name="connsiteX74" fmla="*/ 399890 w 402679"/>
                <a:gd name="connsiteY74" fmla="*/ 89278 h 427789"/>
                <a:gd name="connsiteX75" fmla="*/ 398030 w 402679"/>
                <a:gd name="connsiteY75" fmla="*/ 86488 h 427789"/>
                <a:gd name="connsiteX76" fmla="*/ 396170 w 402679"/>
                <a:gd name="connsiteY76" fmla="*/ 84628 h 427789"/>
                <a:gd name="connsiteX77" fmla="*/ 393380 w 402679"/>
                <a:gd name="connsiteY77" fmla="*/ 82768 h 427789"/>
                <a:gd name="connsiteX78" fmla="*/ 385941 w 402679"/>
                <a:gd name="connsiteY78" fmla="*/ 80908 h 427789"/>
                <a:gd name="connsiteX79" fmla="*/ 375710 w 402679"/>
                <a:gd name="connsiteY79" fmla="*/ 79978 h 427789"/>
                <a:gd name="connsiteX80" fmla="*/ 353391 w 402679"/>
                <a:gd name="connsiteY80" fmla="*/ 81838 h 427789"/>
                <a:gd name="connsiteX81" fmla="*/ 343161 w 402679"/>
                <a:gd name="connsiteY81" fmla="*/ 83698 h 427789"/>
                <a:gd name="connsiteX82" fmla="*/ 341302 w 402679"/>
                <a:gd name="connsiteY82" fmla="*/ 83698 h 427789"/>
                <a:gd name="connsiteX83" fmla="*/ 332002 w 402679"/>
                <a:gd name="connsiteY83" fmla="*/ 84628 h 427789"/>
                <a:gd name="connsiteX84" fmla="*/ 331072 w 402679"/>
                <a:gd name="connsiteY84" fmla="*/ 84628 h 427789"/>
                <a:gd name="connsiteX85" fmla="*/ 321772 w 402679"/>
                <a:gd name="connsiteY85" fmla="*/ 85558 h 427789"/>
                <a:gd name="connsiteX86" fmla="*/ 308753 w 402679"/>
                <a:gd name="connsiteY86" fmla="*/ 85558 h 427789"/>
                <a:gd name="connsiteX87" fmla="*/ 307822 w 402679"/>
                <a:gd name="connsiteY87" fmla="*/ 85558 h 427789"/>
                <a:gd name="connsiteX88" fmla="*/ 252954 w 402679"/>
                <a:gd name="connsiteY88" fmla="*/ 74398 h 427789"/>
                <a:gd name="connsiteX89" fmla="*/ 211105 w 402679"/>
                <a:gd name="connsiteY89" fmla="*/ 39989 h 427789"/>
                <a:gd name="connsiteX90" fmla="*/ 206455 w 402679"/>
                <a:gd name="connsiteY90" fmla="*/ 34409 h 427789"/>
                <a:gd name="connsiteX91" fmla="*/ 178556 w 402679"/>
                <a:gd name="connsiteY91" fmla="*/ 5580 h 427789"/>
                <a:gd name="connsiteX92" fmla="*/ 170186 w 402679"/>
                <a:gd name="connsiteY92" fmla="*/ 930 h 427789"/>
                <a:gd name="connsiteX93" fmla="*/ 165536 w 402679"/>
                <a:gd name="connsiteY93" fmla="*/ 0 h 427789"/>
                <a:gd name="connsiteX94" fmla="*/ 162746 w 402679"/>
                <a:gd name="connsiteY94" fmla="*/ 2790 h 427789"/>
                <a:gd name="connsiteX95" fmla="*/ 162746 w 402679"/>
                <a:gd name="connsiteY95" fmla="*/ 2790 h 42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02679" h="427789">
                  <a:moveTo>
                    <a:pt x="162746" y="2790"/>
                  </a:moveTo>
                  <a:cubicBezTo>
                    <a:pt x="162746" y="2790"/>
                    <a:pt x="161816" y="2790"/>
                    <a:pt x="161816" y="2790"/>
                  </a:cubicBezTo>
                  <a:cubicBezTo>
                    <a:pt x="160886" y="2790"/>
                    <a:pt x="159956" y="2790"/>
                    <a:pt x="159956" y="3720"/>
                  </a:cubicBezTo>
                  <a:cubicBezTo>
                    <a:pt x="159026" y="4650"/>
                    <a:pt x="158096" y="4650"/>
                    <a:pt x="157166" y="5580"/>
                  </a:cubicBezTo>
                  <a:cubicBezTo>
                    <a:pt x="156236" y="6510"/>
                    <a:pt x="154376" y="7440"/>
                    <a:pt x="153446" y="9300"/>
                  </a:cubicBezTo>
                  <a:cubicBezTo>
                    <a:pt x="151586" y="12090"/>
                    <a:pt x="148796" y="15810"/>
                    <a:pt x="146936" y="20459"/>
                  </a:cubicBezTo>
                  <a:cubicBezTo>
                    <a:pt x="143216" y="28829"/>
                    <a:pt x="141357" y="39059"/>
                    <a:pt x="139497" y="52079"/>
                  </a:cubicBezTo>
                  <a:cubicBezTo>
                    <a:pt x="138566" y="56729"/>
                    <a:pt x="138566" y="60449"/>
                    <a:pt x="137637" y="65098"/>
                  </a:cubicBezTo>
                  <a:lnTo>
                    <a:pt x="137637" y="66028"/>
                  </a:lnTo>
                  <a:cubicBezTo>
                    <a:pt x="136707" y="75328"/>
                    <a:pt x="135776" y="84628"/>
                    <a:pt x="133916" y="93928"/>
                  </a:cubicBezTo>
                  <a:cubicBezTo>
                    <a:pt x="131127" y="108807"/>
                    <a:pt x="125547" y="120897"/>
                    <a:pt x="118107" y="131127"/>
                  </a:cubicBezTo>
                  <a:cubicBezTo>
                    <a:pt x="108807" y="142286"/>
                    <a:pt x="96717" y="152516"/>
                    <a:pt x="80908" y="159956"/>
                  </a:cubicBezTo>
                  <a:cubicBezTo>
                    <a:pt x="72538" y="164606"/>
                    <a:pt x="63238" y="167396"/>
                    <a:pt x="53939" y="171116"/>
                  </a:cubicBezTo>
                  <a:lnTo>
                    <a:pt x="50218" y="172046"/>
                  </a:lnTo>
                  <a:cubicBezTo>
                    <a:pt x="46499" y="172976"/>
                    <a:pt x="43709" y="174836"/>
                    <a:pt x="39989" y="175766"/>
                  </a:cubicBezTo>
                  <a:lnTo>
                    <a:pt x="39059" y="175766"/>
                  </a:lnTo>
                  <a:lnTo>
                    <a:pt x="39059" y="175766"/>
                  </a:lnTo>
                  <a:cubicBezTo>
                    <a:pt x="27899" y="180416"/>
                    <a:pt x="18600" y="185065"/>
                    <a:pt x="11160" y="190645"/>
                  </a:cubicBezTo>
                  <a:cubicBezTo>
                    <a:pt x="8369" y="193435"/>
                    <a:pt x="5580" y="195295"/>
                    <a:pt x="3720" y="198085"/>
                  </a:cubicBezTo>
                  <a:cubicBezTo>
                    <a:pt x="2790" y="199945"/>
                    <a:pt x="1860" y="200875"/>
                    <a:pt x="930" y="202735"/>
                  </a:cubicBezTo>
                  <a:cubicBezTo>
                    <a:pt x="930" y="203665"/>
                    <a:pt x="0" y="204595"/>
                    <a:pt x="0" y="205525"/>
                  </a:cubicBezTo>
                  <a:cubicBezTo>
                    <a:pt x="0" y="206455"/>
                    <a:pt x="0" y="207385"/>
                    <a:pt x="0" y="208315"/>
                  </a:cubicBezTo>
                  <a:cubicBezTo>
                    <a:pt x="0" y="209245"/>
                    <a:pt x="930" y="211105"/>
                    <a:pt x="930" y="212035"/>
                  </a:cubicBezTo>
                  <a:cubicBezTo>
                    <a:pt x="1860" y="213895"/>
                    <a:pt x="2790" y="215755"/>
                    <a:pt x="3720" y="217615"/>
                  </a:cubicBezTo>
                  <a:cubicBezTo>
                    <a:pt x="6510" y="221335"/>
                    <a:pt x="10230" y="224124"/>
                    <a:pt x="14879" y="227844"/>
                  </a:cubicBezTo>
                  <a:cubicBezTo>
                    <a:pt x="26969" y="237144"/>
                    <a:pt x="40919" y="244584"/>
                    <a:pt x="53939" y="251094"/>
                  </a:cubicBezTo>
                  <a:lnTo>
                    <a:pt x="57659" y="252954"/>
                  </a:lnTo>
                  <a:lnTo>
                    <a:pt x="58588" y="252954"/>
                  </a:lnTo>
                  <a:cubicBezTo>
                    <a:pt x="66028" y="256674"/>
                    <a:pt x="74398" y="261324"/>
                    <a:pt x="81838" y="265973"/>
                  </a:cubicBezTo>
                  <a:cubicBezTo>
                    <a:pt x="88348" y="270623"/>
                    <a:pt x="96717" y="276203"/>
                    <a:pt x="103227" y="282713"/>
                  </a:cubicBezTo>
                  <a:cubicBezTo>
                    <a:pt x="110667" y="290153"/>
                    <a:pt x="115317" y="297593"/>
                    <a:pt x="119037" y="306892"/>
                  </a:cubicBezTo>
                  <a:cubicBezTo>
                    <a:pt x="121827" y="315262"/>
                    <a:pt x="123687" y="323632"/>
                    <a:pt x="124617" y="335722"/>
                  </a:cubicBezTo>
                  <a:cubicBezTo>
                    <a:pt x="125547" y="345022"/>
                    <a:pt x="125547" y="354321"/>
                    <a:pt x="125547" y="361761"/>
                  </a:cubicBezTo>
                  <a:cubicBezTo>
                    <a:pt x="125547" y="371991"/>
                    <a:pt x="125547" y="383151"/>
                    <a:pt x="126477" y="394310"/>
                  </a:cubicBezTo>
                  <a:cubicBezTo>
                    <a:pt x="127407" y="401750"/>
                    <a:pt x="129266" y="407330"/>
                    <a:pt x="131127" y="412910"/>
                  </a:cubicBezTo>
                  <a:cubicBezTo>
                    <a:pt x="132987" y="416630"/>
                    <a:pt x="133916" y="419420"/>
                    <a:pt x="135776" y="422210"/>
                  </a:cubicBezTo>
                  <a:cubicBezTo>
                    <a:pt x="136707" y="423140"/>
                    <a:pt x="137637" y="424070"/>
                    <a:pt x="138566" y="425000"/>
                  </a:cubicBezTo>
                  <a:cubicBezTo>
                    <a:pt x="139497" y="425930"/>
                    <a:pt x="140426" y="425930"/>
                    <a:pt x="141357" y="426860"/>
                  </a:cubicBezTo>
                  <a:cubicBezTo>
                    <a:pt x="142286" y="426860"/>
                    <a:pt x="144146" y="427790"/>
                    <a:pt x="145076" y="427790"/>
                  </a:cubicBezTo>
                  <a:cubicBezTo>
                    <a:pt x="146007" y="427790"/>
                    <a:pt x="146936" y="427790"/>
                    <a:pt x="147866" y="427790"/>
                  </a:cubicBezTo>
                  <a:cubicBezTo>
                    <a:pt x="148796" y="427790"/>
                    <a:pt x="149726" y="427790"/>
                    <a:pt x="150656" y="427790"/>
                  </a:cubicBezTo>
                  <a:cubicBezTo>
                    <a:pt x="154376" y="426860"/>
                    <a:pt x="157166" y="425930"/>
                    <a:pt x="161816" y="425000"/>
                  </a:cubicBezTo>
                  <a:cubicBezTo>
                    <a:pt x="169256" y="421280"/>
                    <a:pt x="176696" y="417560"/>
                    <a:pt x="185065" y="411050"/>
                  </a:cubicBezTo>
                  <a:cubicBezTo>
                    <a:pt x="198085" y="400820"/>
                    <a:pt x="210175" y="389660"/>
                    <a:pt x="225055" y="373851"/>
                  </a:cubicBezTo>
                  <a:cubicBezTo>
                    <a:pt x="233424" y="365481"/>
                    <a:pt x="241794" y="355251"/>
                    <a:pt x="251094" y="345022"/>
                  </a:cubicBezTo>
                  <a:cubicBezTo>
                    <a:pt x="252954" y="343162"/>
                    <a:pt x="254813" y="340372"/>
                    <a:pt x="257604" y="338512"/>
                  </a:cubicBezTo>
                  <a:cubicBezTo>
                    <a:pt x="259463" y="337582"/>
                    <a:pt x="262254" y="336652"/>
                    <a:pt x="264113" y="335722"/>
                  </a:cubicBezTo>
                  <a:cubicBezTo>
                    <a:pt x="265043" y="335722"/>
                    <a:pt x="266904" y="335722"/>
                    <a:pt x="267833" y="335722"/>
                  </a:cubicBezTo>
                  <a:cubicBezTo>
                    <a:pt x="270623" y="335722"/>
                    <a:pt x="274343" y="336652"/>
                    <a:pt x="277133" y="336652"/>
                  </a:cubicBezTo>
                  <a:lnTo>
                    <a:pt x="280853" y="337582"/>
                  </a:lnTo>
                  <a:lnTo>
                    <a:pt x="282713" y="337582"/>
                  </a:lnTo>
                  <a:lnTo>
                    <a:pt x="283643" y="337582"/>
                  </a:lnTo>
                  <a:cubicBezTo>
                    <a:pt x="288293" y="338512"/>
                    <a:pt x="293873" y="338512"/>
                    <a:pt x="298522" y="339442"/>
                  </a:cubicBezTo>
                  <a:cubicBezTo>
                    <a:pt x="305032" y="340372"/>
                    <a:pt x="311542" y="342232"/>
                    <a:pt x="318052" y="343162"/>
                  </a:cubicBezTo>
                  <a:lnTo>
                    <a:pt x="321772" y="344092"/>
                  </a:lnTo>
                  <a:cubicBezTo>
                    <a:pt x="332932" y="345952"/>
                    <a:pt x="345952" y="348741"/>
                    <a:pt x="358971" y="350601"/>
                  </a:cubicBezTo>
                  <a:cubicBezTo>
                    <a:pt x="366411" y="351531"/>
                    <a:pt x="371061" y="351531"/>
                    <a:pt x="376641" y="351531"/>
                  </a:cubicBezTo>
                  <a:cubicBezTo>
                    <a:pt x="380360" y="351531"/>
                    <a:pt x="383151" y="351531"/>
                    <a:pt x="385941" y="350601"/>
                  </a:cubicBezTo>
                  <a:cubicBezTo>
                    <a:pt x="388730" y="349671"/>
                    <a:pt x="391520" y="349671"/>
                    <a:pt x="394310" y="348741"/>
                  </a:cubicBezTo>
                  <a:cubicBezTo>
                    <a:pt x="395240" y="347811"/>
                    <a:pt x="397100" y="347811"/>
                    <a:pt x="398030" y="346881"/>
                  </a:cubicBezTo>
                  <a:cubicBezTo>
                    <a:pt x="398960" y="345952"/>
                    <a:pt x="399890" y="345952"/>
                    <a:pt x="399890" y="345022"/>
                  </a:cubicBezTo>
                  <a:cubicBezTo>
                    <a:pt x="400820" y="344092"/>
                    <a:pt x="400820" y="343162"/>
                    <a:pt x="401750" y="342232"/>
                  </a:cubicBezTo>
                  <a:cubicBezTo>
                    <a:pt x="401750" y="341302"/>
                    <a:pt x="402680" y="339442"/>
                    <a:pt x="402680" y="338512"/>
                  </a:cubicBezTo>
                  <a:cubicBezTo>
                    <a:pt x="402680" y="336652"/>
                    <a:pt x="402680" y="333862"/>
                    <a:pt x="402680" y="331072"/>
                  </a:cubicBezTo>
                  <a:cubicBezTo>
                    <a:pt x="401750" y="324562"/>
                    <a:pt x="399890" y="318052"/>
                    <a:pt x="396170" y="309682"/>
                  </a:cubicBezTo>
                  <a:cubicBezTo>
                    <a:pt x="391520" y="299453"/>
                    <a:pt x="385941" y="289223"/>
                    <a:pt x="380360" y="279923"/>
                  </a:cubicBezTo>
                  <a:cubicBezTo>
                    <a:pt x="376641" y="272483"/>
                    <a:pt x="371991" y="265044"/>
                    <a:pt x="368271" y="256674"/>
                  </a:cubicBezTo>
                  <a:cubicBezTo>
                    <a:pt x="359901" y="239934"/>
                    <a:pt x="351531" y="218545"/>
                    <a:pt x="355251" y="194365"/>
                  </a:cubicBezTo>
                  <a:cubicBezTo>
                    <a:pt x="356181" y="187855"/>
                    <a:pt x="358971" y="182276"/>
                    <a:pt x="361761" y="176696"/>
                  </a:cubicBezTo>
                  <a:cubicBezTo>
                    <a:pt x="365481" y="170186"/>
                    <a:pt x="369201" y="163676"/>
                    <a:pt x="372921" y="157166"/>
                  </a:cubicBezTo>
                  <a:lnTo>
                    <a:pt x="376641" y="151586"/>
                  </a:lnTo>
                  <a:cubicBezTo>
                    <a:pt x="383151" y="141357"/>
                    <a:pt x="389660" y="129267"/>
                    <a:pt x="395240" y="117177"/>
                  </a:cubicBezTo>
                  <a:cubicBezTo>
                    <a:pt x="398030" y="110667"/>
                    <a:pt x="399890" y="106017"/>
                    <a:pt x="400820" y="100437"/>
                  </a:cubicBezTo>
                  <a:cubicBezTo>
                    <a:pt x="400820" y="97648"/>
                    <a:pt x="400820" y="95788"/>
                    <a:pt x="400820" y="93928"/>
                  </a:cubicBezTo>
                  <a:cubicBezTo>
                    <a:pt x="400820" y="92068"/>
                    <a:pt x="399890" y="91138"/>
                    <a:pt x="399890" y="89278"/>
                  </a:cubicBezTo>
                  <a:cubicBezTo>
                    <a:pt x="399890" y="88348"/>
                    <a:pt x="398960" y="87418"/>
                    <a:pt x="398030" y="86488"/>
                  </a:cubicBezTo>
                  <a:cubicBezTo>
                    <a:pt x="397100" y="85558"/>
                    <a:pt x="397100" y="85558"/>
                    <a:pt x="396170" y="84628"/>
                  </a:cubicBezTo>
                  <a:cubicBezTo>
                    <a:pt x="395240" y="83698"/>
                    <a:pt x="394310" y="83698"/>
                    <a:pt x="393380" y="82768"/>
                  </a:cubicBezTo>
                  <a:cubicBezTo>
                    <a:pt x="391520" y="81838"/>
                    <a:pt x="388730" y="80908"/>
                    <a:pt x="385941" y="80908"/>
                  </a:cubicBezTo>
                  <a:cubicBezTo>
                    <a:pt x="383151" y="80908"/>
                    <a:pt x="379431" y="79978"/>
                    <a:pt x="375710" y="79978"/>
                  </a:cubicBezTo>
                  <a:cubicBezTo>
                    <a:pt x="367341" y="79978"/>
                    <a:pt x="359901" y="80908"/>
                    <a:pt x="353391" y="81838"/>
                  </a:cubicBezTo>
                  <a:cubicBezTo>
                    <a:pt x="349671" y="82768"/>
                    <a:pt x="345952" y="82768"/>
                    <a:pt x="343161" y="83698"/>
                  </a:cubicBezTo>
                  <a:lnTo>
                    <a:pt x="341302" y="83698"/>
                  </a:lnTo>
                  <a:cubicBezTo>
                    <a:pt x="338511" y="84628"/>
                    <a:pt x="334792" y="84628"/>
                    <a:pt x="332002" y="84628"/>
                  </a:cubicBezTo>
                  <a:lnTo>
                    <a:pt x="331072" y="84628"/>
                  </a:lnTo>
                  <a:cubicBezTo>
                    <a:pt x="328282" y="84628"/>
                    <a:pt x="324562" y="85558"/>
                    <a:pt x="321772" y="85558"/>
                  </a:cubicBezTo>
                  <a:cubicBezTo>
                    <a:pt x="317122" y="85558"/>
                    <a:pt x="313402" y="85558"/>
                    <a:pt x="308753" y="85558"/>
                  </a:cubicBezTo>
                  <a:lnTo>
                    <a:pt x="307822" y="85558"/>
                  </a:lnTo>
                  <a:cubicBezTo>
                    <a:pt x="285503" y="85558"/>
                    <a:pt x="267833" y="81838"/>
                    <a:pt x="252954" y="74398"/>
                  </a:cubicBezTo>
                  <a:cubicBezTo>
                    <a:pt x="239004" y="66958"/>
                    <a:pt x="225055" y="55799"/>
                    <a:pt x="211105" y="39989"/>
                  </a:cubicBezTo>
                  <a:lnTo>
                    <a:pt x="206455" y="34409"/>
                  </a:lnTo>
                  <a:cubicBezTo>
                    <a:pt x="198085" y="24179"/>
                    <a:pt x="188785" y="13950"/>
                    <a:pt x="178556" y="5580"/>
                  </a:cubicBezTo>
                  <a:cubicBezTo>
                    <a:pt x="175765" y="3720"/>
                    <a:pt x="172976" y="1860"/>
                    <a:pt x="170186" y="930"/>
                  </a:cubicBezTo>
                  <a:cubicBezTo>
                    <a:pt x="168326" y="0"/>
                    <a:pt x="167396" y="0"/>
                    <a:pt x="165536" y="0"/>
                  </a:cubicBezTo>
                  <a:cubicBezTo>
                    <a:pt x="163676" y="2790"/>
                    <a:pt x="163676" y="2790"/>
                    <a:pt x="162746" y="2790"/>
                  </a:cubicBezTo>
                  <a:lnTo>
                    <a:pt x="162746" y="2790"/>
                  </a:lnTo>
                  <a:close/>
                </a:path>
              </a:pathLst>
            </a:custGeom>
            <a:solidFill>
              <a:srgbClr val="FFB43D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1B2E63D4-525E-9C68-25EA-85D4992D4EC0}"/>
              </a:ext>
            </a:extLst>
          </p:cNvPr>
          <p:cNvSpPr txBox="1"/>
          <p:nvPr/>
        </p:nvSpPr>
        <p:spPr>
          <a:xfrm>
            <a:off x="3888809" y="652490"/>
            <a:ext cx="42806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KHỞI </a:t>
            </a:r>
          </a:p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428323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6CA9CFB-6918-F470-3226-1362C83E4509}"/>
              </a:ext>
            </a:extLst>
          </p:cNvPr>
          <p:cNvGrpSpPr/>
          <p:nvPr/>
        </p:nvGrpSpPr>
        <p:grpSpPr>
          <a:xfrm>
            <a:off x="105508" y="1690572"/>
            <a:ext cx="5990492" cy="4494120"/>
            <a:chOff x="3283167" y="2812334"/>
            <a:chExt cx="5392720" cy="4045666"/>
          </a:xfrm>
        </p:grpSpPr>
        <p:pic>
          <p:nvPicPr>
            <p:cNvPr id="51" name="Picture 50" descr="A picture containing toy, doll, vector graphics&#10;&#10;Description automatically generated">
              <a:extLst>
                <a:ext uri="{FF2B5EF4-FFF2-40B4-BE49-F238E27FC236}">
                  <a16:creationId xmlns:a16="http://schemas.microsoft.com/office/drawing/2014/main" xmlns="" id="{5EDD398A-A423-52BE-EEE0-0E8BB6013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3167" y="2812334"/>
              <a:ext cx="5392720" cy="4045666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5B0D9D75-02BA-91A7-ADC5-FCEEAE6496AA}"/>
                </a:ext>
              </a:extLst>
            </p:cNvPr>
            <p:cNvSpPr txBox="1"/>
            <p:nvPr/>
          </p:nvSpPr>
          <p:spPr>
            <a:xfrm>
              <a:off x="3938889" y="5942246"/>
              <a:ext cx="4081274" cy="64633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1232279"/>
                </a:avLst>
              </a:prstTxWarp>
              <a:spAutoFit/>
            </a:bodyPr>
            <a:lstStyle/>
            <a:p>
              <a:pPr algn="ctr"/>
              <a:r>
                <a:rPr lang="en-US" sz="4000" b="1" dirty="0">
                  <a:ln w="6600">
                    <a:solidFill>
                      <a:schemeClr val="accent4">
                        <a:lumMod val="50000"/>
                      </a:schemeClr>
                    </a:solidFill>
                    <a:prstDash val="solid"/>
                  </a:ln>
                  <a:solidFill>
                    <a:srgbClr val="FFFFCC"/>
                  </a:solidFill>
                  <a:effectLst>
                    <a:outerShdw dist="38100" dir="2700000" algn="tl" rotWithShape="0">
                      <a:schemeClr val="accent4">
                        <a:lumMod val="50000"/>
                      </a:schemeClr>
                    </a:outerShdw>
                  </a:effectLst>
                  <a:latin typeface="UVN Banh Mi" pitchFamily="2" charset="0"/>
                </a:rPr>
                <a:t>CHIA SẺ VỚI BẠN</a:t>
              </a:r>
            </a:p>
          </p:txBody>
        </p: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9C30AFC2-A117-AFE9-D2ED-3C15848CCE21}"/>
              </a:ext>
            </a:extLst>
          </p:cNvPr>
          <p:cNvSpPr/>
          <p:nvPr/>
        </p:nvSpPr>
        <p:spPr>
          <a:xfrm>
            <a:off x="1099930" y="209305"/>
            <a:ext cx="9992139" cy="844722"/>
          </a:xfrm>
          <a:custGeom>
            <a:avLst/>
            <a:gdLst>
              <a:gd name="connsiteX0" fmla="*/ 0 w 9992139"/>
              <a:gd name="connsiteY0" fmla="*/ 422361 h 844722"/>
              <a:gd name="connsiteX1" fmla="*/ 422361 w 9992139"/>
              <a:gd name="connsiteY1" fmla="*/ 0 h 844722"/>
              <a:gd name="connsiteX2" fmla="*/ 984274 w 9992139"/>
              <a:gd name="connsiteY2" fmla="*/ 0 h 844722"/>
              <a:gd name="connsiteX3" fmla="*/ 1363238 w 9992139"/>
              <a:gd name="connsiteY3" fmla="*/ 0 h 844722"/>
              <a:gd name="connsiteX4" fmla="*/ 2108099 w 9992139"/>
              <a:gd name="connsiteY4" fmla="*/ 0 h 844722"/>
              <a:gd name="connsiteX5" fmla="*/ 2670012 w 9992139"/>
              <a:gd name="connsiteY5" fmla="*/ 0 h 844722"/>
              <a:gd name="connsiteX6" fmla="*/ 3414873 w 9992139"/>
              <a:gd name="connsiteY6" fmla="*/ 0 h 844722"/>
              <a:gd name="connsiteX7" fmla="*/ 3885312 w 9992139"/>
              <a:gd name="connsiteY7" fmla="*/ 0 h 844722"/>
              <a:gd name="connsiteX8" fmla="*/ 4538699 w 9992139"/>
              <a:gd name="connsiteY8" fmla="*/ 0 h 844722"/>
              <a:gd name="connsiteX9" fmla="*/ 5283560 w 9992139"/>
              <a:gd name="connsiteY9" fmla="*/ 0 h 844722"/>
              <a:gd name="connsiteX10" fmla="*/ 5845473 w 9992139"/>
              <a:gd name="connsiteY10" fmla="*/ 0 h 844722"/>
              <a:gd name="connsiteX11" fmla="*/ 6407385 w 9992139"/>
              <a:gd name="connsiteY11" fmla="*/ 0 h 844722"/>
              <a:gd name="connsiteX12" fmla="*/ 6969298 w 9992139"/>
              <a:gd name="connsiteY12" fmla="*/ 0 h 844722"/>
              <a:gd name="connsiteX13" fmla="*/ 7622685 w 9992139"/>
              <a:gd name="connsiteY13" fmla="*/ 0 h 844722"/>
              <a:gd name="connsiteX14" fmla="*/ 8093124 w 9992139"/>
              <a:gd name="connsiteY14" fmla="*/ 0 h 844722"/>
              <a:gd name="connsiteX15" fmla="*/ 8837985 w 9992139"/>
              <a:gd name="connsiteY15" fmla="*/ 0 h 844722"/>
              <a:gd name="connsiteX16" fmla="*/ 9569778 w 9992139"/>
              <a:gd name="connsiteY16" fmla="*/ 0 h 844722"/>
              <a:gd name="connsiteX17" fmla="*/ 9992139 w 9992139"/>
              <a:gd name="connsiteY17" fmla="*/ 422361 h 844722"/>
              <a:gd name="connsiteX18" fmla="*/ 9992139 w 9992139"/>
              <a:gd name="connsiteY18" fmla="*/ 422361 h 844722"/>
              <a:gd name="connsiteX19" fmla="*/ 9569778 w 9992139"/>
              <a:gd name="connsiteY19" fmla="*/ 844722 h 844722"/>
              <a:gd name="connsiteX20" fmla="*/ 8733443 w 9992139"/>
              <a:gd name="connsiteY20" fmla="*/ 844722 h 844722"/>
              <a:gd name="connsiteX21" fmla="*/ 8171530 w 9992139"/>
              <a:gd name="connsiteY21" fmla="*/ 844722 h 844722"/>
              <a:gd name="connsiteX22" fmla="*/ 7518143 w 9992139"/>
              <a:gd name="connsiteY22" fmla="*/ 844722 h 844722"/>
              <a:gd name="connsiteX23" fmla="*/ 7047704 w 9992139"/>
              <a:gd name="connsiteY23" fmla="*/ 844722 h 844722"/>
              <a:gd name="connsiteX24" fmla="*/ 6485792 w 9992139"/>
              <a:gd name="connsiteY24" fmla="*/ 844722 h 844722"/>
              <a:gd name="connsiteX25" fmla="*/ 6015353 w 9992139"/>
              <a:gd name="connsiteY25" fmla="*/ 844722 h 844722"/>
              <a:gd name="connsiteX26" fmla="*/ 5544915 w 9992139"/>
              <a:gd name="connsiteY26" fmla="*/ 844722 h 844722"/>
              <a:gd name="connsiteX27" fmla="*/ 4800053 w 9992139"/>
              <a:gd name="connsiteY27" fmla="*/ 844722 h 844722"/>
              <a:gd name="connsiteX28" fmla="*/ 3963718 w 9992139"/>
              <a:gd name="connsiteY28" fmla="*/ 844722 h 844722"/>
              <a:gd name="connsiteX29" fmla="*/ 3218857 w 9992139"/>
              <a:gd name="connsiteY29" fmla="*/ 844722 h 844722"/>
              <a:gd name="connsiteX30" fmla="*/ 2382522 w 9992139"/>
              <a:gd name="connsiteY30" fmla="*/ 844722 h 844722"/>
              <a:gd name="connsiteX31" fmla="*/ 1729135 w 9992139"/>
              <a:gd name="connsiteY31" fmla="*/ 844722 h 844722"/>
              <a:gd name="connsiteX32" fmla="*/ 1167222 w 9992139"/>
              <a:gd name="connsiteY32" fmla="*/ 844722 h 844722"/>
              <a:gd name="connsiteX33" fmla="*/ 422361 w 9992139"/>
              <a:gd name="connsiteY33" fmla="*/ 844722 h 844722"/>
              <a:gd name="connsiteX34" fmla="*/ 0 w 9992139"/>
              <a:gd name="connsiteY34" fmla="*/ 422361 h 84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992139" h="844722" fill="none" extrusionOk="0">
                <a:moveTo>
                  <a:pt x="0" y="422361"/>
                </a:moveTo>
                <a:cubicBezTo>
                  <a:pt x="35525" y="196399"/>
                  <a:pt x="179269" y="-12352"/>
                  <a:pt x="422361" y="0"/>
                </a:cubicBezTo>
                <a:cubicBezTo>
                  <a:pt x="658036" y="10322"/>
                  <a:pt x="801614" y="5080"/>
                  <a:pt x="984274" y="0"/>
                </a:cubicBezTo>
                <a:cubicBezTo>
                  <a:pt x="1166934" y="-5080"/>
                  <a:pt x="1249955" y="-16949"/>
                  <a:pt x="1363238" y="0"/>
                </a:cubicBezTo>
                <a:cubicBezTo>
                  <a:pt x="1476521" y="16949"/>
                  <a:pt x="1854956" y="5953"/>
                  <a:pt x="2108099" y="0"/>
                </a:cubicBezTo>
                <a:cubicBezTo>
                  <a:pt x="2361242" y="-5953"/>
                  <a:pt x="2441573" y="-4941"/>
                  <a:pt x="2670012" y="0"/>
                </a:cubicBezTo>
                <a:cubicBezTo>
                  <a:pt x="2898451" y="4941"/>
                  <a:pt x="3259860" y="-35233"/>
                  <a:pt x="3414873" y="0"/>
                </a:cubicBezTo>
                <a:cubicBezTo>
                  <a:pt x="3569886" y="35233"/>
                  <a:pt x="3748419" y="-15898"/>
                  <a:pt x="3885312" y="0"/>
                </a:cubicBezTo>
                <a:cubicBezTo>
                  <a:pt x="4022205" y="15898"/>
                  <a:pt x="4299708" y="6393"/>
                  <a:pt x="4538699" y="0"/>
                </a:cubicBezTo>
                <a:cubicBezTo>
                  <a:pt x="4777690" y="-6393"/>
                  <a:pt x="4934649" y="35834"/>
                  <a:pt x="5283560" y="0"/>
                </a:cubicBezTo>
                <a:cubicBezTo>
                  <a:pt x="5632471" y="-35834"/>
                  <a:pt x="5685884" y="-10632"/>
                  <a:pt x="5845473" y="0"/>
                </a:cubicBezTo>
                <a:cubicBezTo>
                  <a:pt x="6005062" y="10632"/>
                  <a:pt x="6244469" y="-16624"/>
                  <a:pt x="6407385" y="0"/>
                </a:cubicBezTo>
                <a:cubicBezTo>
                  <a:pt x="6570301" y="16624"/>
                  <a:pt x="6789845" y="-18478"/>
                  <a:pt x="6969298" y="0"/>
                </a:cubicBezTo>
                <a:cubicBezTo>
                  <a:pt x="7148751" y="18478"/>
                  <a:pt x="7483105" y="10660"/>
                  <a:pt x="7622685" y="0"/>
                </a:cubicBezTo>
                <a:cubicBezTo>
                  <a:pt x="7762265" y="-10660"/>
                  <a:pt x="7915444" y="-11904"/>
                  <a:pt x="8093124" y="0"/>
                </a:cubicBezTo>
                <a:cubicBezTo>
                  <a:pt x="8270804" y="11904"/>
                  <a:pt x="8476205" y="-20622"/>
                  <a:pt x="8837985" y="0"/>
                </a:cubicBezTo>
                <a:cubicBezTo>
                  <a:pt x="9199765" y="20622"/>
                  <a:pt x="9326743" y="22682"/>
                  <a:pt x="9569778" y="0"/>
                </a:cubicBezTo>
                <a:cubicBezTo>
                  <a:pt x="9795180" y="23049"/>
                  <a:pt x="9940987" y="213919"/>
                  <a:pt x="9992139" y="422361"/>
                </a:cubicBezTo>
                <a:lnTo>
                  <a:pt x="9992139" y="422361"/>
                </a:lnTo>
                <a:cubicBezTo>
                  <a:pt x="10007789" y="599784"/>
                  <a:pt x="9795112" y="845963"/>
                  <a:pt x="9569778" y="844722"/>
                </a:cubicBezTo>
                <a:cubicBezTo>
                  <a:pt x="9165252" y="886061"/>
                  <a:pt x="9112164" y="830230"/>
                  <a:pt x="8733443" y="844722"/>
                </a:cubicBezTo>
                <a:cubicBezTo>
                  <a:pt x="8354722" y="859214"/>
                  <a:pt x="8355412" y="867328"/>
                  <a:pt x="8171530" y="844722"/>
                </a:cubicBezTo>
                <a:cubicBezTo>
                  <a:pt x="7987648" y="822116"/>
                  <a:pt x="7685278" y="830749"/>
                  <a:pt x="7518143" y="844722"/>
                </a:cubicBezTo>
                <a:cubicBezTo>
                  <a:pt x="7351008" y="858695"/>
                  <a:pt x="7270150" y="835780"/>
                  <a:pt x="7047704" y="844722"/>
                </a:cubicBezTo>
                <a:cubicBezTo>
                  <a:pt x="6825258" y="853664"/>
                  <a:pt x="6638825" y="864072"/>
                  <a:pt x="6485792" y="844722"/>
                </a:cubicBezTo>
                <a:cubicBezTo>
                  <a:pt x="6332759" y="825372"/>
                  <a:pt x="6118868" y="842984"/>
                  <a:pt x="6015353" y="844722"/>
                </a:cubicBezTo>
                <a:cubicBezTo>
                  <a:pt x="5911838" y="846460"/>
                  <a:pt x="5656663" y="856180"/>
                  <a:pt x="5544915" y="844722"/>
                </a:cubicBezTo>
                <a:cubicBezTo>
                  <a:pt x="5433167" y="833264"/>
                  <a:pt x="5019878" y="824133"/>
                  <a:pt x="4800053" y="844722"/>
                </a:cubicBezTo>
                <a:cubicBezTo>
                  <a:pt x="4580228" y="865311"/>
                  <a:pt x="4342985" y="847480"/>
                  <a:pt x="3963718" y="844722"/>
                </a:cubicBezTo>
                <a:cubicBezTo>
                  <a:pt x="3584452" y="841964"/>
                  <a:pt x="3518572" y="865160"/>
                  <a:pt x="3218857" y="844722"/>
                </a:cubicBezTo>
                <a:cubicBezTo>
                  <a:pt x="2919142" y="824284"/>
                  <a:pt x="2691753" y="878502"/>
                  <a:pt x="2382522" y="844722"/>
                </a:cubicBezTo>
                <a:cubicBezTo>
                  <a:pt x="2073291" y="810942"/>
                  <a:pt x="1900749" y="829240"/>
                  <a:pt x="1729135" y="844722"/>
                </a:cubicBezTo>
                <a:cubicBezTo>
                  <a:pt x="1557521" y="860204"/>
                  <a:pt x="1303396" y="869813"/>
                  <a:pt x="1167222" y="844722"/>
                </a:cubicBezTo>
                <a:cubicBezTo>
                  <a:pt x="1031048" y="819631"/>
                  <a:pt x="626068" y="848280"/>
                  <a:pt x="422361" y="844722"/>
                </a:cubicBezTo>
                <a:cubicBezTo>
                  <a:pt x="196892" y="839936"/>
                  <a:pt x="31278" y="664078"/>
                  <a:pt x="0" y="422361"/>
                </a:cubicBezTo>
                <a:close/>
              </a:path>
              <a:path w="9992139" h="844722" stroke="0" extrusionOk="0">
                <a:moveTo>
                  <a:pt x="0" y="422361"/>
                </a:moveTo>
                <a:cubicBezTo>
                  <a:pt x="-37759" y="228727"/>
                  <a:pt x="199994" y="46098"/>
                  <a:pt x="422361" y="0"/>
                </a:cubicBezTo>
                <a:cubicBezTo>
                  <a:pt x="541012" y="-4114"/>
                  <a:pt x="723055" y="21046"/>
                  <a:pt x="892800" y="0"/>
                </a:cubicBezTo>
                <a:cubicBezTo>
                  <a:pt x="1062545" y="-21046"/>
                  <a:pt x="1316134" y="-4586"/>
                  <a:pt x="1454712" y="0"/>
                </a:cubicBezTo>
                <a:cubicBezTo>
                  <a:pt x="1593290" y="4586"/>
                  <a:pt x="1669342" y="1820"/>
                  <a:pt x="1833677" y="0"/>
                </a:cubicBezTo>
                <a:cubicBezTo>
                  <a:pt x="1998012" y="-1820"/>
                  <a:pt x="2372257" y="-8838"/>
                  <a:pt x="2578538" y="0"/>
                </a:cubicBezTo>
                <a:cubicBezTo>
                  <a:pt x="2784819" y="8838"/>
                  <a:pt x="2858338" y="13497"/>
                  <a:pt x="2957502" y="0"/>
                </a:cubicBezTo>
                <a:cubicBezTo>
                  <a:pt x="3056666" y="-13497"/>
                  <a:pt x="3351146" y="18192"/>
                  <a:pt x="3610889" y="0"/>
                </a:cubicBezTo>
                <a:cubicBezTo>
                  <a:pt x="3870632" y="-18192"/>
                  <a:pt x="3852470" y="4328"/>
                  <a:pt x="4081328" y="0"/>
                </a:cubicBezTo>
                <a:cubicBezTo>
                  <a:pt x="4310186" y="-4328"/>
                  <a:pt x="4407733" y="-15974"/>
                  <a:pt x="4551766" y="0"/>
                </a:cubicBezTo>
                <a:cubicBezTo>
                  <a:pt x="4695799" y="15974"/>
                  <a:pt x="4765070" y="3195"/>
                  <a:pt x="4930731" y="0"/>
                </a:cubicBezTo>
                <a:cubicBezTo>
                  <a:pt x="5096392" y="-3195"/>
                  <a:pt x="5169936" y="3753"/>
                  <a:pt x="5309695" y="0"/>
                </a:cubicBezTo>
                <a:cubicBezTo>
                  <a:pt x="5449454" y="-3753"/>
                  <a:pt x="5596405" y="16231"/>
                  <a:pt x="5780134" y="0"/>
                </a:cubicBezTo>
                <a:cubicBezTo>
                  <a:pt x="5963863" y="-16231"/>
                  <a:pt x="6063464" y="-12961"/>
                  <a:pt x="6342047" y="0"/>
                </a:cubicBezTo>
                <a:cubicBezTo>
                  <a:pt x="6620630" y="12961"/>
                  <a:pt x="6768531" y="-28006"/>
                  <a:pt x="7086908" y="0"/>
                </a:cubicBezTo>
                <a:cubicBezTo>
                  <a:pt x="7405285" y="28006"/>
                  <a:pt x="7426673" y="-31132"/>
                  <a:pt x="7740295" y="0"/>
                </a:cubicBezTo>
                <a:cubicBezTo>
                  <a:pt x="8053917" y="31132"/>
                  <a:pt x="8036726" y="18468"/>
                  <a:pt x="8302207" y="0"/>
                </a:cubicBezTo>
                <a:cubicBezTo>
                  <a:pt x="8567688" y="-18468"/>
                  <a:pt x="8734854" y="23450"/>
                  <a:pt x="8864120" y="0"/>
                </a:cubicBezTo>
                <a:cubicBezTo>
                  <a:pt x="8993386" y="-23450"/>
                  <a:pt x="9396477" y="24465"/>
                  <a:pt x="9569778" y="0"/>
                </a:cubicBezTo>
                <a:cubicBezTo>
                  <a:pt x="9754849" y="22965"/>
                  <a:pt x="9999295" y="141681"/>
                  <a:pt x="9992139" y="422361"/>
                </a:cubicBezTo>
                <a:lnTo>
                  <a:pt x="9992139" y="422361"/>
                </a:lnTo>
                <a:cubicBezTo>
                  <a:pt x="9983238" y="657870"/>
                  <a:pt x="9831921" y="855972"/>
                  <a:pt x="9569778" y="844722"/>
                </a:cubicBezTo>
                <a:cubicBezTo>
                  <a:pt x="9375087" y="809644"/>
                  <a:pt x="9134917" y="831789"/>
                  <a:pt x="8733443" y="844722"/>
                </a:cubicBezTo>
                <a:cubicBezTo>
                  <a:pt x="8331969" y="857655"/>
                  <a:pt x="8168191" y="859531"/>
                  <a:pt x="7897107" y="844722"/>
                </a:cubicBezTo>
                <a:cubicBezTo>
                  <a:pt x="7626023" y="829913"/>
                  <a:pt x="7475534" y="870834"/>
                  <a:pt x="7243721" y="844722"/>
                </a:cubicBezTo>
                <a:cubicBezTo>
                  <a:pt x="7011908" y="818610"/>
                  <a:pt x="6792179" y="885908"/>
                  <a:pt x="6407385" y="844722"/>
                </a:cubicBezTo>
                <a:cubicBezTo>
                  <a:pt x="6022591" y="803536"/>
                  <a:pt x="6085973" y="866385"/>
                  <a:pt x="5936947" y="844722"/>
                </a:cubicBezTo>
                <a:cubicBezTo>
                  <a:pt x="5787921" y="823059"/>
                  <a:pt x="5604166" y="833756"/>
                  <a:pt x="5375034" y="844722"/>
                </a:cubicBezTo>
                <a:cubicBezTo>
                  <a:pt x="5145902" y="855688"/>
                  <a:pt x="4788293" y="849015"/>
                  <a:pt x="4630173" y="844722"/>
                </a:cubicBezTo>
                <a:cubicBezTo>
                  <a:pt x="4472053" y="840429"/>
                  <a:pt x="4132247" y="860638"/>
                  <a:pt x="3885312" y="844722"/>
                </a:cubicBezTo>
                <a:cubicBezTo>
                  <a:pt x="3638377" y="828806"/>
                  <a:pt x="3385538" y="839855"/>
                  <a:pt x="3231925" y="844722"/>
                </a:cubicBezTo>
                <a:cubicBezTo>
                  <a:pt x="3078312" y="849589"/>
                  <a:pt x="3005818" y="851619"/>
                  <a:pt x="2852960" y="844722"/>
                </a:cubicBezTo>
                <a:cubicBezTo>
                  <a:pt x="2700102" y="837825"/>
                  <a:pt x="2510557" y="843169"/>
                  <a:pt x="2291048" y="844722"/>
                </a:cubicBezTo>
                <a:cubicBezTo>
                  <a:pt x="2071539" y="846275"/>
                  <a:pt x="1913767" y="867447"/>
                  <a:pt x="1546187" y="844722"/>
                </a:cubicBezTo>
                <a:cubicBezTo>
                  <a:pt x="1178607" y="821997"/>
                  <a:pt x="1152893" y="846781"/>
                  <a:pt x="984274" y="844722"/>
                </a:cubicBezTo>
                <a:cubicBezTo>
                  <a:pt x="815655" y="842663"/>
                  <a:pt x="542300" y="837436"/>
                  <a:pt x="422361" y="844722"/>
                </a:cubicBezTo>
                <a:cubicBezTo>
                  <a:pt x="176937" y="833834"/>
                  <a:pt x="-1610" y="664379"/>
                  <a:pt x="0" y="422361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Chia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</a:rPr>
              <a:t>sẻ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</a:rPr>
              <a:t>với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</a:rPr>
              <a:t>bạn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</a:rPr>
              <a:t>về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</a:rPr>
              <a:t>nghề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</a:rPr>
              <a:t>nghiệp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</a:rPr>
              <a:t>em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</a:rPr>
              <a:t>thích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3FC8B80-679F-B161-FEA9-FA7532AD247E}"/>
              </a:ext>
            </a:extLst>
          </p:cNvPr>
          <p:cNvGrpSpPr/>
          <p:nvPr/>
        </p:nvGrpSpPr>
        <p:grpSpPr>
          <a:xfrm>
            <a:off x="6308591" y="1139917"/>
            <a:ext cx="4535254" cy="1031631"/>
            <a:chOff x="6308591" y="1081302"/>
            <a:chExt cx="4535254" cy="1031631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xmlns="" id="{DBD0A873-AAE4-ED0D-0298-987CBFA218BB}"/>
                </a:ext>
              </a:extLst>
            </p:cNvPr>
            <p:cNvSpPr/>
            <p:nvPr/>
          </p:nvSpPr>
          <p:spPr>
            <a:xfrm>
              <a:off x="6824406" y="1268211"/>
              <a:ext cx="4019439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</a:rPr>
                <a:t>   </a:t>
              </a:r>
              <a:r>
                <a:rPr lang="en-US" sz="3600" b="1" dirty="0" err="1">
                  <a:solidFill>
                    <a:srgbClr val="002060"/>
                  </a:solidFill>
                </a:rPr>
                <a:t>Tên</a:t>
              </a:r>
              <a:r>
                <a:rPr lang="en-US" sz="3600" b="1" dirty="0">
                  <a:solidFill>
                    <a:srgbClr val="002060"/>
                  </a:solidFill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</a:rPr>
                <a:t>nghề</a:t>
              </a:r>
              <a:r>
                <a:rPr lang="en-US" sz="3600" b="1" dirty="0">
                  <a:solidFill>
                    <a:srgbClr val="002060"/>
                  </a:solidFill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</a:rPr>
                <a:t>nghiệp</a:t>
              </a:r>
              <a:endParaRPr lang="en-US" sz="3600" b="1" dirty="0">
                <a:solidFill>
                  <a:srgbClr val="002060"/>
                </a:solidFill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D0C61157-B00D-F602-AB55-D85D5BD3B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8591" y="1081302"/>
              <a:ext cx="1031631" cy="1031631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C3CFBBA-1CE4-C471-2118-80D25E98A5BC}"/>
              </a:ext>
            </a:extLst>
          </p:cNvPr>
          <p:cNvGrpSpPr/>
          <p:nvPr/>
        </p:nvGrpSpPr>
        <p:grpSpPr>
          <a:xfrm>
            <a:off x="6308591" y="2263300"/>
            <a:ext cx="4535254" cy="1035920"/>
            <a:chOff x="6308591" y="2204685"/>
            <a:chExt cx="4535254" cy="103592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4C66F87C-B90A-E0E2-8F70-C5F02A1394C5}"/>
                </a:ext>
              </a:extLst>
            </p:cNvPr>
            <p:cNvSpPr/>
            <p:nvPr/>
          </p:nvSpPr>
          <p:spPr>
            <a:xfrm>
              <a:off x="6824407" y="2395883"/>
              <a:ext cx="4019438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</a:rPr>
                <a:t>Lý</a:t>
              </a:r>
              <a:r>
                <a:rPr lang="en-US" sz="3600" b="1" dirty="0">
                  <a:solidFill>
                    <a:srgbClr val="002060"/>
                  </a:solidFill>
                </a:rPr>
                <a:t> do </a:t>
              </a:r>
              <a:r>
                <a:rPr lang="en-US" sz="3600" b="1" dirty="0" err="1">
                  <a:solidFill>
                    <a:srgbClr val="002060"/>
                  </a:solidFill>
                </a:rPr>
                <a:t>em</a:t>
              </a:r>
              <a:r>
                <a:rPr lang="en-US" sz="3600" b="1" dirty="0">
                  <a:solidFill>
                    <a:srgbClr val="002060"/>
                  </a:solidFill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</a:rPr>
                <a:t>thích</a:t>
              </a:r>
              <a:endParaRPr lang="en-US" sz="3600" b="1" dirty="0">
                <a:solidFill>
                  <a:srgbClr val="002060"/>
                </a:solidFill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4071DDA5-CAA8-656C-1768-316880A90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08591" y="2204685"/>
              <a:ext cx="1031631" cy="1031631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A5CA71B-378D-05AC-6B8C-226324E259C6}"/>
              </a:ext>
            </a:extLst>
          </p:cNvPr>
          <p:cNvGrpSpPr/>
          <p:nvPr/>
        </p:nvGrpSpPr>
        <p:grpSpPr>
          <a:xfrm>
            <a:off x="6273421" y="3393060"/>
            <a:ext cx="5684116" cy="2230907"/>
            <a:chOff x="6273421" y="3334445"/>
            <a:chExt cx="5684116" cy="2230907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EA72CA75-37F6-B0AA-1326-3967AF879238}"/>
                </a:ext>
              </a:extLst>
            </p:cNvPr>
            <p:cNvSpPr/>
            <p:nvPr/>
          </p:nvSpPr>
          <p:spPr>
            <a:xfrm>
              <a:off x="6824406" y="3523555"/>
              <a:ext cx="5133131" cy="2041797"/>
            </a:xfrm>
            <a:prstGeom prst="roundRect">
              <a:avLst>
                <a:gd name="adj" fmla="val 15549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600" b="1" dirty="0">
                  <a:solidFill>
                    <a:srgbClr val="002060"/>
                  </a:solidFill>
                </a:rPr>
                <a:t>   </a:t>
              </a:r>
              <a:r>
                <a:rPr lang="en-US" sz="3600" b="1" dirty="0" err="1">
                  <a:solidFill>
                    <a:srgbClr val="002060"/>
                  </a:solidFill>
                </a:rPr>
                <a:t>Những</a:t>
              </a:r>
              <a:r>
                <a:rPr lang="en-US" sz="3600" b="1" dirty="0">
                  <a:solidFill>
                    <a:srgbClr val="002060"/>
                  </a:solidFill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</a:rPr>
                <a:t>cố</a:t>
              </a:r>
              <a:r>
                <a:rPr lang="en-US" sz="3600" b="1" dirty="0">
                  <a:solidFill>
                    <a:srgbClr val="002060"/>
                  </a:solidFill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</a:rPr>
                <a:t>gắng</a:t>
              </a:r>
              <a:r>
                <a:rPr lang="en-US" sz="3600" b="1" dirty="0">
                  <a:solidFill>
                    <a:srgbClr val="002060"/>
                  </a:solidFill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</a:rPr>
                <a:t>của</a:t>
              </a:r>
              <a:r>
                <a:rPr lang="en-US" sz="3600" b="1" dirty="0">
                  <a:solidFill>
                    <a:srgbClr val="002060"/>
                  </a:solidFill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</a:rPr>
                <a:t>em</a:t>
              </a:r>
              <a:r>
                <a:rPr lang="en-US" sz="3600" b="1" dirty="0">
                  <a:solidFill>
                    <a:srgbClr val="002060"/>
                  </a:solidFill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</a:rPr>
                <a:t>để</a:t>
              </a:r>
              <a:r>
                <a:rPr lang="en-US" sz="3600" b="1" dirty="0">
                  <a:solidFill>
                    <a:srgbClr val="002060"/>
                  </a:solidFill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</a:rPr>
                <a:t>thực</a:t>
              </a:r>
              <a:r>
                <a:rPr lang="en-US" sz="3600" b="1" dirty="0">
                  <a:solidFill>
                    <a:srgbClr val="002060"/>
                  </a:solidFill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</a:rPr>
                <a:t>hiện</a:t>
              </a:r>
              <a:r>
                <a:rPr lang="en-US" sz="3600" b="1" dirty="0">
                  <a:solidFill>
                    <a:srgbClr val="002060"/>
                  </a:solidFill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</a:rPr>
                <a:t>ước</a:t>
              </a:r>
              <a:r>
                <a:rPr lang="en-US" sz="3600" b="1" dirty="0">
                  <a:solidFill>
                    <a:srgbClr val="002060"/>
                  </a:solidFill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</a:rPr>
                <a:t>mơ</a:t>
              </a:r>
              <a:r>
                <a:rPr lang="en-US" sz="3600" b="1" dirty="0">
                  <a:solidFill>
                    <a:srgbClr val="002060"/>
                  </a:solidFill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</a:rPr>
                <a:t>nghề</a:t>
              </a:r>
              <a:r>
                <a:rPr lang="en-US" sz="3600" b="1" dirty="0">
                  <a:solidFill>
                    <a:srgbClr val="002060"/>
                  </a:solidFill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</a:rPr>
                <a:t>nghiệp</a:t>
              </a:r>
              <a:endParaRPr lang="en-US" sz="3600" b="1" dirty="0">
                <a:solidFill>
                  <a:srgbClr val="002060"/>
                </a:solidFill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B3D33D7A-D58D-BB87-3B01-5E783D3D0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73421" y="3334445"/>
              <a:ext cx="1031631" cy="1031631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B873A90-1F8A-FE0C-2EA7-319A1B4E500A}"/>
              </a:ext>
            </a:extLst>
          </p:cNvPr>
          <p:cNvGrpSpPr/>
          <p:nvPr/>
        </p:nvGrpSpPr>
        <p:grpSpPr>
          <a:xfrm>
            <a:off x="6308591" y="5766908"/>
            <a:ext cx="4535254" cy="1031631"/>
            <a:chOff x="6308591" y="5708293"/>
            <a:chExt cx="4535254" cy="1031631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67379905-D588-4137-B47C-0ADA45FCF4FF}"/>
                </a:ext>
              </a:extLst>
            </p:cNvPr>
            <p:cNvSpPr/>
            <p:nvPr/>
          </p:nvSpPr>
          <p:spPr>
            <a:xfrm>
              <a:off x="6824407" y="5848302"/>
              <a:ext cx="4019438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</a:rPr>
                <a:t>…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AB0B2323-BD3D-9E41-3636-1007AFC6F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08591" y="5708293"/>
              <a:ext cx="1031631" cy="10316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738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4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9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4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4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9C30AFC2-A117-AFE9-D2ED-3C15848CCE21}"/>
              </a:ext>
            </a:extLst>
          </p:cNvPr>
          <p:cNvSpPr/>
          <p:nvPr/>
        </p:nvSpPr>
        <p:spPr>
          <a:xfrm>
            <a:off x="1099930" y="209305"/>
            <a:ext cx="9992139" cy="844722"/>
          </a:xfrm>
          <a:custGeom>
            <a:avLst/>
            <a:gdLst>
              <a:gd name="connsiteX0" fmla="*/ 0 w 9992139"/>
              <a:gd name="connsiteY0" fmla="*/ 422361 h 844722"/>
              <a:gd name="connsiteX1" fmla="*/ 422361 w 9992139"/>
              <a:gd name="connsiteY1" fmla="*/ 0 h 844722"/>
              <a:gd name="connsiteX2" fmla="*/ 984274 w 9992139"/>
              <a:gd name="connsiteY2" fmla="*/ 0 h 844722"/>
              <a:gd name="connsiteX3" fmla="*/ 1363238 w 9992139"/>
              <a:gd name="connsiteY3" fmla="*/ 0 h 844722"/>
              <a:gd name="connsiteX4" fmla="*/ 2108099 w 9992139"/>
              <a:gd name="connsiteY4" fmla="*/ 0 h 844722"/>
              <a:gd name="connsiteX5" fmla="*/ 2670012 w 9992139"/>
              <a:gd name="connsiteY5" fmla="*/ 0 h 844722"/>
              <a:gd name="connsiteX6" fmla="*/ 3414873 w 9992139"/>
              <a:gd name="connsiteY6" fmla="*/ 0 h 844722"/>
              <a:gd name="connsiteX7" fmla="*/ 3885312 w 9992139"/>
              <a:gd name="connsiteY7" fmla="*/ 0 h 844722"/>
              <a:gd name="connsiteX8" fmla="*/ 4538699 w 9992139"/>
              <a:gd name="connsiteY8" fmla="*/ 0 h 844722"/>
              <a:gd name="connsiteX9" fmla="*/ 5283560 w 9992139"/>
              <a:gd name="connsiteY9" fmla="*/ 0 h 844722"/>
              <a:gd name="connsiteX10" fmla="*/ 5845473 w 9992139"/>
              <a:gd name="connsiteY10" fmla="*/ 0 h 844722"/>
              <a:gd name="connsiteX11" fmla="*/ 6407385 w 9992139"/>
              <a:gd name="connsiteY11" fmla="*/ 0 h 844722"/>
              <a:gd name="connsiteX12" fmla="*/ 6969298 w 9992139"/>
              <a:gd name="connsiteY12" fmla="*/ 0 h 844722"/>
              <a:gd name="connsiteX13" fmla="*/ 7622685 w 9992139"/>
              <a:gd name="connsiteY13" fmla="*/ 0 h 844722"/>
              <a:gd name="connsiteX14" fmla="*/ 8093124 w 9992139"/>
              <a:gd name="connsiteY14" fmla="*/ 0 h 844722"/>
              <a:gd name="connsiteX15" fmla="*/ 8837985 w 9992139"/>
              <a:gd name="connsiteY15" fmla="*/ 0 h 844722"/>
              <a:gd name="connsiteX16" fmla="*/ 9569778 w 9992139"/>
              <a:gd name="connsiteY16" fmla="*/ 0 h 844722"/>
              <a:gd name="connsiteX17" fmla="*/ 9992139 w 9992139"/>
              <a:gd name="connsiteY17" fmla="*/ 422361 h 844722"/>
              <a:gd name="connsiteX18" fmla="*/ 9992139 w 9992139"/>
              <a:gd name="connsiteY18" fmla="*/ 422361 h 844722"/>
              <a:gd name="connsiteX19" fmla="*/ 9569778 w 9992139"/>
              <a:gd name="connsiteY19" fmla="*/ 844722 h 844722"/>
              <a:gd name="connsiteX20" fmla="*/ 8733443 w 9992139"/>
              <a:gd name="connsiteY20" fmla="*/ 844722 h 844722"/>
              <a:gd name="connsiteX21" fmla="*/ 8171530 w 9992139"/>
              <a:gd name="connsiteY21" fmla="*/ 844722 h 844722"/>
              <a:gd name="connsiteX22" fmla="*/ 7518143 w 9992139"/>
              <a:gd name="connsiteY22" fmla="*/ 844722 h 844722"/>
              <a:gd name="connsiteX23" fmla="*/ 7047704 w 9992139"/>
              <a:gd name="connsiteY23" fmla="*/ 844722 h 844722"/>
              <a:gd name="connsiteX24" fmla="*/ 6485792 w 9992139"/>
              <a:gd name="connsiteY24" fmla="*/ 844722 h 844722"/>
              <a:gd name="connsiteX25" fmla="*/ 6015353 w 9992139"/>
              <a:gd name="connsiteY25" fmla="*/ 844722 h 844722"/>
              <a:gd name="connsiteX26" fmla="*/ 5544915 w 9992139"/>
              <a:gd name="connsiteY26" fmla="*/ 844722 h 844722"/>
              <a:gd name="connsiteX27" fmla="*/ 4800053 w 9992139"/>
              <a:gd name="connsiteY27" fmla="*/ 844722 h 844722"/>
              <a:gd name="connsiteX28" fmla="*/ 3963718 w 9992139"/>
              <a:gd name="connsiteY28" fmla="*/ 844722 h 844722"/>
              <a:gd name="connsiteX29" fmla="*/ 3218857 w 9992139"/>
              <a:gd name="connsiteY29" fmla="*/ 844722 h 844722"/>
              <a:gd name="connsiteX30" fmla="*/ 2382522 w 9992139"/>
              <a:gd name="connsiteY30" fmla="*/ 844722 h 844722"/>
              <a:gd name="connsiteX31" fmla="*/ 1729135 w 9992139"/>
              <a:gd name="connsiteY31" fmla="*/ 844722 h 844722"/>
              <a:gd name="connsiteX32" fmla="*/ 1167222 w 9992139"/>
              <a:gd name="connsiteY32" fmla="*/ 844722 h 844722"/>
              <a:gd name="connsiteX33" fmla="*/ 422361 w 9992139"/>
              <a:gd name="connsiteY33" fmla="*/ 844722 h 844722"/>
              <a:gd name="connsiteX34" fmla="*/ 0 w 9992139"/>
              <a:gd name="connsiteY34" fmla="*/ 422361 h 84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992139" h="844722" fill="none" extrusionOk="0">
                <a:moveTo>
                  <a:pt x="0" y="422361"/>
                </a:moveTo>
                <a:cubicBezTo>
                  <a:pt x="35525" y="196399"/>
                  <a:pt x="179269" y="-12352"/>
                  <a:pt x="422361" y="0"/>
                </a:cubicBezTo>
                <a:cubicBezTo>
                  <a:pt x="658036" y="10322"/>
                  <a:pt x="801614" y="5080"/>
                  <a:pt x="984274" y="0"/>
                </a:cubicBezTo>
                <a:cubicBezTo>
                  <a:pt x="1166934" y="-5080"/>
                  <a:pt x="1249955" y="-16949"/>
                  <a:pt x="1363238" y="0"/>
                </a:cubicBezTo>
                <a:cubicBezTo>
                  <a:pt x="1476521" y="16949"/>
                  <a:pt x="1854956" y="5953"/>
                  <a:pt x="2108099" y="0"/>
                </a:cubicBezTo>
                <a:cubicBezTo>
                  <a:pt x="2361242" y="-5953"/>
                  <a:pt x="2441573" y="-4941"/>
                  <a:pt x="2670012" y="0"/>
                </a:cubicBezTo>
                <a:cubicBezTo>
                  <a:pt x="2898451" y="4941"/>
                  <a:pt x="3259860" y="-35233"/>
                  <a:pt x="3414873" y="0"/>
                </a:cubicBezTo>
                <a:cubicBezTo>
                  <a:pt x="3569886" y="35233"/>
                  <a:pt x="3748419" y="-15898"/>
                  <a:pt x="3885312" y="0"/>
                </a:cubicBezTo>
                <a:cubicBezTo>
                  <a:pt x="4022205" y="15898"/>
                  <a:pt x="4299708" y="6393"/>
                  <a:pt x="4538699" y="0"/>
                </a:cubicBezTo>
                <a:cubicBezTo>
                  <a:pt x="4777690" y="-6393"/>
                  <a:pt x="4934649" y="35834"/>
                  <a:pt x="5283560" y="0"/>
                </a:cubicBezTo>
                <a:cubicBezTo>
                  <a:pt x="5632471" y="-35834"/>
                  <a:pt x="5685884" y="-10632"/>
                  <a:pt x="5845473" y="0"/>
                </a:cubicBezTo>
                <a:cubicBezTo>
                  <a:pt x="6005062" y="10632"/>
                  <a:pt x="6244469" y="-16624"/>
                  <a:pt x="6407385" y="0"/>
                </a:cubicBezTo>
                <a:cubicBezTo>
                  <a:pt x="6570301" y="16624"/>
                  <a:pt x="6789845" y="-18478"/>
                  <a:pt x="6969298" y="0"/>
                </a:cubicBezTo>
                <a:cubicBezTo>
                  <a:pt x="7148751" y="18478"/>
                  <a:pt x="7483105" y="10660"/>
                  <a:pt x="7622685" y="0"/>
                </a:cubicBezTo>
                <a:cubicBezTo>
                  <a:pt x="7762265" y="-10660"/>
                  <a:pt x="7915444" y="-11904"/>
                  <a:pt x="8093124" y="0"/>
                </a:cubicBezTo>
                <a:cubicBezTo>
                  <a:pt x="8270804" y="11904"/>
                  <a:pt x="8476205" y="-20622"/>
                  <a:pt x="8837985" y="0"/>
                </a:cubicBezTo>
                <a:cubicBezTo>
                  <a:pt x="9199765" y="20622"/>
                  <a:pt x="9326743" y="22682"/>
                  <a:pt x="9569778" y="0"/>
                </a:cubicBezTo>
                <a:cubicBezTo>
                  <a:pt x="9795180" y="23049"/>
                  <a:pt x="9940987" y="213919"/>
                  <a:pt x="9992139" y="422361"/>
                </a:cubicBezTo>
                <a:lnTo>
                  <a:pt x="9992139" y="422361"/>
                </a:lnTo>
                <a:cubicBezTo>
                  <a:pt x="10007789" y="599784"/>
                  <a:pt x="9795112" y="845963"/>
                  <a:pt x="9569778" y="844722"/>
                </a:cubicBezTo>
                <a:cubicBezTo>
                  <a:pt x="9165252" y="886061"/>
                  <a:pt x="9112164" y="830230"/>
                  <a:pt x="8733443" y="844722"/>
                </a:cubicBezTo>
                <a:cubicBezTo>
                  <a:pt x="8354722" y="859214"/>
                  <a:pt x="8355412" y="867328"/>
                  <a:pt x="8171530" y="844722"/>
                </a:cubicBezTo>
                <a:cubicBezTo>
                  <a:pt x="7987648" y="822116"/>
                  <a:pt x="7685278" y="830749"/>
                  <a:pt x="7518143" y="844722"/>
                </a:cubicBezTo>
                <a:cubicBezTo>
                  <a:pt x="7351008" y="858695"/>
                  <a:pt x="7270150" y="835780"/>
                  <a:pt x="7047704" y="844722"/>
                </a:cubicBezTo>
                <a:cubicBezTo>
                  <a:pt x="6825258" y="853664"/>
                  <a:pt x="6638825" y="864072"/>
                  <a:pt x="6485792" y="844722"/>
                </a:cubicBezTo>
                <a:cubicBezTo>
                  <a:pt x="6332759" y="825372"/>
                  <a:pt x="6118868" y="842984"/>
                  <a:pt x="6015353" y="844722"/>
                </a:cubicBezTo>
                <a:cubicBezTo>
                  <a:pt x="5911838" y="846460"/>
                  <a:pt x="5656663" y="856180"/>
                  <a:pt x="5544915" y="844722"/>
                </a:cubicBezTo>
                <a:cubicBezTo>
                  <a:pt x="5433167" y="833264"/>
                  <a:pt x="5019878" y="824133"/>
                  <a:pt x="4800053" y="844722"/>
                </a:cubicBezTo>
                <a:cubicBezTo>
                  <a:pt x="4580228" y="865311"/>
                  <a:pt x="4342985" y="847480"/>
                  <a:pt x="3963718" y="844722"/>
                </a:cubicBezTo>
                <a:cubicBezTo>
                  <a:pt x="3584452" y="841964"/>
                  <a:pt x="3518572" y="865160"/>
                  <a:pt x="3218857" y="844722"/>
                </a:cubicBezTo>
                <a:cubicBezTo>
                  <a:pt x="2919142" y="824284"/>
                  <a:pt x="2691753" y="878502"/>
                  <a:pt x="2382522" y="844722"/>
                </a:cubicBezTo>
                <a:cubicBezTo>
                  <a:pt x="2073291" y="810942"/>
                  <a:pt x="1900749" y="829240"/>
                  <a:pt x="1729135" y="844722"/>
                </a:cubicBezTo>
                <a:cubicBezTo>
                  <a:pt x="1557521" y="860204"/>
                  <a:pt x="1303396" y="869813"/>
                  <a:pt x="1167222" y="844722"/>
                </a:cubicBezTo>
                <a:cubicBezTo>
                  <a:pt x="1031048" y="819631"/>
                  <a:pt x="626068" y="848280"/>
                  <a:pt x="422361" y="844722"/>
                </a:cubicBezTo>
                <a:cubicBezTo>
                  <a:pt x="196892" y="839936"/>
                  <a:pt x="31278" y="664078"/>
                  <a:pt x="0" y="422361"/>
                </a:cubicBezTo>
                <a:close/>
              </a:path>
              <a:path w="9992139" h="844722" stroke="0" extrusionOk="0">
                <a:moveTo>
                  <a:pt x="0" y="422361"/>
                </a:moveTo>
                <a:cubicBezTo>
                  <a:pt x="-37759" y="228727"/>
                  <a:pt x="199994" y="46098"/>
                  <a:pt x="422361" y="0"/>
                </a:cubicBezTo>
                <a:cubicBezTo>
                  <a:pt x="541012" y="-4114"/>
                  <a:pt x="723055" y="21046"/>
                  <a:pt x="892800" y="0"/>
                </a:cubicBezTo>
                <a:cubicBezTo>
                  <a:pt x="1062545" y="-21046"/>
                  <a:pt x="1316134" y="-4586"/>
                  <a:pt x="1454712" y="0"/>
                </a:cubicBezTo>
                <a:cubicBezTo>
                  <a:pt x="1593290" y="4586"/>
                  <a:pt x="1669342" y="1820"/>
                  <a:pt x="1833677" y="0"/>
                </a:cubicBezTo>
                <a:cubicBezTo>
                  <a:pt x="1998012" y="-1820"/>
                  <a:pt x="2372257" y="-8838"/>
                  <a:pt x="2578538" y="0"/>
                </a:cubicBezTo>
                <a:cubicBezTo>
                  <a:pt x="2784819" y="8838"/>
                  <a:pt x="2858338" y="13497"/>
                  <a:pt x="2957502" y="0"/>
                </a:cubicBezTo>
                <a:cubicBezTo>
                  <a:pt x="3056666" y="-13497"/>
                  <a:pt x="3351146" y="18192"/>
                  <a:pt x="3610889" y="0"/>
                </a:cubicBezTo>
                <a:cubicBezTo>
                  <a:pt x="3870632" y="-18192"/>
                  <a:pt x="3852470" y="4328"/>
                  <a:pt x="4081328" y="0"/>
                </a:cubicBezTo>
                <a:cubicBezTo>
                  <a:pt x="4310186" y="-4328"/>
                  <a:pt x="4407733" y="-15974"/>
                  <a:pt x="4551766" y="0"/>
                </a:cubicBezTo>
                <a:cubicBezTo>
                  <a:pt x="4695799" y="15974"/>
                  <a:pt x="4765070" y="3195"/>
                  <a:pt x="4930731" y="0"/>
                </a:cubicBezTo>
                <a:cubicBezTo>
                  <a:pt x="5096392" y="-3195"/>
                  <a:pt x="5169936" y="3753"/>
                  <a:pt x="5309695" y="0"/>
                </a:cubicBezTo>
                <a:cubicBezTo>
                  <a:pt x="5449454" y="-3753"/>
                  <a:pt x="5596405" y="16231"/>
                  <a:pt x="5780134" y="0"/>
                </a:cubicBezTo>
                <a:cubicBezTo>
                  <a:pt x="5963863" y="-16231"/>
                  <a:pt x="6063464" y="-12961"/>
                  <a:pt x="6342047" y="0"/>
                </a:cubicBezTo>
                <a:cubicBezTo>
                  <a:pt x="6620630" y="12961"/>
                  <a:pt x="6768531" y="-28006"/>
                  <a:pt x="7086908" y="0"/>
                </a:cubicBezTo>
                <a:cubicBezTo>
                  <a:pt x="7405285" y="28006"/>
                  <a:pt x="7426673" y="-31132"/>
                  <a:pt x="7740295" y="0"/>
                </a:cubicBezTo>
                <a:cubicBezTo>
                  <a:pt x="8053917" y="31132"/>
                  <a:pt x="8036726" y="18468"/>
                  <a:pt x="8302207" y="0"/>
                </a:cubicBezTo>
                <a:cubicBezTo>
                  <a:pt x="8567688" y="-18468"/>
                  <a:pt x="8734854" y="23450"/>
                  <a:pt x="8864120" y="0"/>
                </a:cubicBezTo>
                <a:cubicBezTo>
                  <a:pt x="8993386" y="-23450"/>
                  <a:pt x="9396477" y="24465"/>
                  <a:pt x="9569778" y="0"/>
                </a:cubicBezTo>
                <a:cubicBezTo>
                  <a:pt x="9754849" y="22965"/>
                  <a:pt x="9999295" y="141681"/>
                  <a:pt x="9992139" y="422361"/>
                </a:cubicBezTo>
                <a:lnTo>
                  <a:pt x="9992139" y="422361"/>
                </a:lnTo>
                <a:cubicBezTo>
                  <a:pt x="9983238" y="657870"/>
                  <a:pt x="9831921" y="855972"/>
                  <a:pt x="9569778" y="844722"/>
                </a:cubicBezTo>
                <a:cubicBezTo>
                  <a:pt x="9375087" y="809644"/>
                  <a:pt x="9134917" y="831789"/>
                  <a:pt x="8733443" y="844722"/>
                </a:cubicBezTo>
                <a:cubicBezTo>
                  <a:pt x="8331969" y="857655"/>
                  <a:pt x="8168191" y="859531"/>
                  <a:pt x="7897107" y="844722"/>
                </a:cubicBezTo>
                <a:cubicBezTo>
                  <a:pt x="7626023" y="829913"/>
                  <a:pt x="7475534" y="870834"/>
                  <a:pt x="7243721" y="844722"/>
                </a:cubicBezTo>
                <a:cubicBezTo>
                  <a:pt x="7011908" y="818610"/>
                  <a:pt x="6792179" y="885908"/>
                  <a:pt x="6407385" y="844722"/>
                </a:cubicBezTo>
                <a:cubicBezTo>
                  <a:pt x="6022591" y="803536"/>
                  <a:pt x="6085973" y="866385"/>
                  <a:pt x="5936947" y="844722"/>
                </a:cubicBezTo>
                <a:cubicBezTo>
                  <a:pt x="5787921" y="823059"/>
                  <a:pt x="5604166" y="833756"/>
                  <a:pt x="5375034" y="844722"/>
                </a:cubicBezTo>
                <a:cubicBezTo>
                  <a:pt x="5145902" y="855688"/>
                  <a:pt x="4788293" y="849015"/>
                  <a:pt x="4630173" y="844722"/>
                </a:cubicBezTo>
                <a:cubicBezTo>
                  <a:pt x="4472053" y="840429"/>
                  <a:pt x="4132247" y="860638"/>
                  <a:pt x="3885312" y="844722"/>
                </a:cubicBezTo>
                <a:cubicBezTo>
                  <a:pt x="3638377" y="828806"/>
                  <a:pt x="3385538" y="839855"/>
                  <a:pt x="3231925" y="844722"/>
                </a:cubicBezTo>
                <a:cubicBezTo>
                  <a:pt x="3078312" y="849589"/>
                  <a:pt x="3005818" y="851619"/>
                  <a:pt x="2852960" y="844722"/>
                </a:cubicBezTo>
                <a:cubicBezTo>
                  <a:pt x="2700102" y="837825"/>
                  <a:pt x="2510557" y="843169"/>
                  <a:pt x="2291048" y="844722"/>
                </a:cubicBezTo>
                <a:cubicBezTo>
                  <a:pt x="2071539" y="846275"/>
                  <a:pt x="1913767" y="867447"/>
                  <a:pt x="1546187" y="844722"/>
                </a:cubicBezTo>
                <a:cubicBezTo>
                  <a:pt x="1178607" y="821997"/>
                  <a:pt x="1152893" y="846781"/>
                  <a:pt x="984274" y="844722"/>
                </a:cubicBezTo>
                <a:cubicBezTo>
                  <a:pt x="815655" y="842663"/>
                  <a:pt x="542300" y="837436"/>
                  <a:pt x="422361" y="844722"/>
                </a:cubicBezTo>
                <a:cubicBezTo>
                  <a:pt x="176937" y="833834"/>
                  <a:pt x="-1610" y="664379"/>
                  <a:pt x="0" y="422361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Chia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</a:rPr>
              <a:t>sẻ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</a:rPr>
              <a:t>với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</a:rPr>
              <a:t>bạn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</a:rPr>
              <a:t>về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</a:rPr>
              <a:t>nghề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</a:rPr>
              <a:t>nghiệp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</a:rPr>
              <a:t>em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</a:rPr>
              <a:t>thích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570E2C25-65A9-4C34-5057-5A3B69540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36" y="1326826"/>
            <a:ext cx="2125014" cy="522524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E1CD6684-FF37-EF7E-B379-BCC251BDF278}"/>
              </a:ext>
            </a:extLst>
          </p:cNvPr>
          <p:cNvGrpSpPr/>
          <p:nvPr/>
        </p:nvGrpSpPr>
        <p:grpSpPr>
          <a:xfrm>
            <a:off x="4273488" y="2170277"/>
            <a:ext cx="6651296" cy="4207076"/>
            <a:chOff x="665827" y="2467078"/>
            <a:chExt cx="6651296" cy="4207076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37F001D6-469C-9050-A755-0FB4B3FA13C6}"/>
                </a:ext>
              </a:extLst>
            </p:cNvPr>
            <p:cNvSpPr/>
            <p:nvPr/>
          </p:nvSpPr>
          <p:spPr>
            <a:xfrm>
              <a:off x="1179442" y="2984928"/>
              <a:ext cx="6137681" cy="3689226"/>
            </a:xfrm>
            <a:custGeom>
              <a:avLst/>
              <a:gdLst>
                <a:gd name="connsiteX0" fmla="*/ 0 w 6137681"/>
                <a:gd name="connsiteY0" fmla="*/ 614883 h 3689226"/>
                <a:gd name="connsiteX1" fmla="*/ 614883 w 6137681"/>
                <a:gd name="connsiteY1" fmla="*/ 0 h 3689226"/>
                <a:gd name="connsiteX2" fmla="*/ 5522798 w 6137681"/>
                <a:gd name="connsiteY2" fmla="*/ 0 h 3689226"/>
                <a:gd name="connsiteX3" fmla="*/ 6137681 w 6137681"/>
                <a:gd name="connsiteY3" fmla="*/ 614883 h 3689226"/>
                <a:gd name="connsiteX4" fmla="*/ 6137681 w 6137681"/>
                <a:gd name="connsiteY4" fmla="*/ 3074343 h 3689226"/>
                <a:gd name="connsiteX5" fmla="*/ 5522798 w 6137681"/>
                <a:gd name="connsiteY5" fmla="*/ 3689226 h 3689226"/>
                <a:gd name="connsiteX6" fmla="*/ 614883 w 6137681"/>
                <a:gd name="connsiteY6" fmla="*/ 3689226 h 3689226"/>
                <a:gd name="connsiteX7" fmla="*/ 0 w 6137681"/>
                <a:gd name="connsiteY7" fmla="*/ 3074343 h 3689226"/>
                <a:gd name="connsiteX8" fmla="*/ 0 w 6137681"/>
                <a:gd name="connsiteY8" fmla="*/ 614883 h 368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37681" h="3689226" fill="none" extrusionOk="0">
                  <a:moveTo>
                    <a:pt x="0" y="614883"/>
                  </a:moveTo>
                  <a:cubicBezTo>
                    <a:pt x="10113" y="210059"/>
                    <a:pt x="230187" y="24971"/>
                    <a:pt x="614883" y="0"/>
                  </a:cubicBezTo>
                  <a:cubicBezTo>
                    <a:pt x="1854143" y="-73180"/>
                    <a:pt x="3575303" y="86135"/>
                    <a:pt x="5522798" y="0"/>
                  </a:cubicBezTo>
                  <a:cubicBezTo>
                    <a:pt x="5910104" y="14206"/>
                    <a:pt x="6094234" y="255777"/>
                    <a:pt x="6137681" y="614883"/>
                  </a:cubicBezTo>
                  <a:cubicBezTo>
                    <a:pt x="6293591" y="1258440"/>
                    <a:pt x="5998187" y="2209026"/>
                    <a:pt x="6137681" y="3074343"/>
                  </a:cubicBezTo>
                  <a:cubicBezTo>
                    <a:pt x="6079343" y="3407591"/>
                    <a:pt x="5873930" y="3674759"/>
                    <a:pt x="5522798" y="3689226"/>
                  </a:cubicBezTo>
                  <a:cubicBezTo>
                    <a:pt x="4844486" y="3734086"/>
                    <a:pt x="2781913" y="3806848"/>
                    <a:pt x="614883" y="3689226"/>
                  </a:cubicBezTo>
                  <a:cubicBezTo>
                    <a:pt x="272556" y="3695087"/>
                    <a:pt x="15002" y="3405280"/>
                    <a:pt x="0" y="3074343"/>
                  </a:cubicBezTo>
                  <a:cubicBezTo>
                    <a:pt x="-60313" y="2520728"/>
                    <a:pt x="168062" y="1036529"/>
                    <a:pt x="0" y="614883"/>
                  </a:cubicBezTo>
                  <a:close/>
                </a:path>
                <a:path w="6137681" h="3689226" stroke="0" extrusionOk="0">
                  <a:moveTo>
                    <a:pt x="0" y="614883"/>
                  </a:moveTo>
                  <a:cubicBezTo>
                    <a:pt x="3287" y="296133"/>
                    <a:pt x="254427" y="-26379"/>
                    <a:pt x="614883" y="0"/>
                  </a:cubicBezTo>
                  <a:cubicBezTo>
                    <a:pt x="1198119" y="33707"/>
                    <a:pt x="3801469" y="-162475"/>
                    <a:pt x="5522798" y="0"/>
                  </a:cubicBezTo>
                  <a:cubicBezTo>
                    <a:pt x="5905772" y="-13324"/>
                    <a:pt x="6089780" y="311146"/>
                    <a:pt x="6137681" y="614883"/>
                  </a:cubicBezTo>
                  <a:cubicBezTo>
                    <a:pt x="6041492" y="1012377"/>
                    <a:pt x="6191196" y="2266058"/>
                    <a:pt x="6137681" y="3074343"/>
                  </a:cubicBezTo>
                  <a:cubicBezTo>
                    <a:pt x="6183028" y="3451815"/>
                    <a:pt x="5830292" y="3673546"/>
                    <a:pt x="5522798" y="3689226"/>
                  </a:cubicBezTo>
                  <a:cubicBezTo>
                    <a:pt x="3427897" y="3742077"/>
                    <a:pt x="1569033" y="3811508"/>
                    <a:pt x="614883" y="3689226"/>
                  </a:cubicBezTo>
                  <a:cubicBezTo>
                    <a:pt x="277376" y="3700673"/>
                    <a:pt x="53868" y="3418746"/>
                    <a:pt x="0" y="3074343"/>
                  </a:cubicBezTo>
                  <a:cubicBezTo>
                    <a:pt x="41338" y="2129796"/>
                    <a:pt x="-94415" y="1408780"/>
                    <a:pt x="0" y="614883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chemeClr val="accent6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10274553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4000" b="0" i="0" dirty="0">
                  <a:solidFill>
                    <a:srgbClr val="000000"/>
                  </a:solidFill>
                  <a:effectLst/>
                  <a:latin typeface="OpenSans"/>
                </a:rPr>
                <a:t>     E</a:t>
              </a:r>
              <a:r>
                <a:rPr lang="vi-VN" sz="4000" b="0" i="0" dirty="0">
                  <a:solidFill>
                    <a:srgbClr val="000000"/>
                  </a:solidFill>
                  <a:effectLst/>
                  <a:latin typeface="OpenSans"/>
                </a:rPr>
                <a:t>m </a:t>
              </a:r>
              <a:r>
                <a:rPr lang="vi-VN" sz="4000" b="0" i="0" dirty="0" err="1">
                  <a:solidFill>
                    <a:srgbClr val="000000"/>
                  </a:solidFill>
                  <a:effectLst/>
                  <a:latin typeface="OpenSans"/>
                </a:rPr>
                <a:t>thích</a:t>
              </a:r>
              <a:r>
                <a:rPr lang="vi-VN" sz="40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vi-VN" sz="4000" b="0" i="0" dirty="0" err="1">
                  <a:solidFill>
                    <a:srgbClr val="000000"/>
                  </a:solidFill>
                  <a:effectLst/>
                  <a:latin typeface="OpenSans"/>
                </a:rPr>
                <a:t>nghề</a:t>
              </a:r>
              <a:r>
                <a:rPr lang="vi-VN" sz="40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vi-VN" sz="4000" b="0" i="0" dirty="0" err="1">
                  <a:solidFill>
                    <a:srgbClr val="000000"/>
                  </a:solidFill>
                  <a:effectLst/>
                  <a:latin typeface="OpenSans"/>
                </a:rPr>
                <a:t>bác</a:t>
              </a:r>
              <a:r>
                <a:rPr lang="vi-VN" sz="40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vi-VN" sz="4000" b="0" i="0" dirty="0" err="1">
                  <a:solidFill>
                    <a:srgbClr val="000000"/>
                  </a:solidFill>
                  <a:effectLst/>
                  <a:latin typeface="OpenSans"/>
                </a:rPr>
                <a:t>sĩ</a:t>
              </a:r>
              <a:r>
                <a:rPr lang="vi-VN" sz="4000" b="0" i="0" dirty="0">
                  <a:solidFill>
                    <a:srgbClr val="000000"/>
                  </a:solidFill>
                  <a:effectLst/>
                  <a:latin typeface="OpenSans"/>
                </a:rPr>
                <a:t>, </a:t>
              </a:r>
              <a:r>
                <a:rPr lang="vi-VN" sz="4000" b="0" i="0" dirty="0" err="1">
                  <a:solidFill>
                    <a:srgbClr val="000000"/>
                  </a:solidFill>
                  <a:effectLst/>
                  <a:latin typeface="OpenSans"/>
                </a:rPr>
                <a:t>vì</a:t>
              </a:r>
              <a:r>
                <a:rPr lang="vi-VN" sz="40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vi-VN" sz="4000" b="0" i="0" dirty="0" err="1">
                  <a:solidFill>
                    <a:srgbClr val="000000"/>
                  </a:solidFill>
                  <a:effectLst/>
                  <a:latin typeface="OpenSans"/>
                </a:rPr>
                <a:t>bác</a:t>
              </a:r>
              <a:r>
                <a:rPr lang="vi-VN" sz="40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vi-VN" sz="4000" b="0" i="0" dirty="0" err="1">
                  <a:solidFill>
                    <a:srgbClr val="000000"/>
                  </a:solidFill>
                  <a:effectLst/>
                  <a:latin typeface="OpenSans"/>
                </a:rPr>
                <a:t>sĩ</a:t>
              </a:r>
              <a:r>
                <a:rPr lang="vi-VN" sz="40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vi-VN" sz="4000" b="0" i="0" dirty="0" err="1">
                  <a:solidFill>
                    <a:srgbClr val="000000"/>
                  </a:solidFill>
                  <a:effectLst/>
                  <a:latin typeface="OpenSans"/>
                </a:rPr>
                <a:t>chữa</a:t>
              </a:r>
              <a:r>
                <a:rPr lang="vi-VN" sz="40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vi-VN" sz="4000" b="0" i="0" dirty="0" err="1">
                  <a:solidFill>
                    <a:srgbClr val="000000"/>
                  </a:solidFill>
                  <a:effectLst/>
                  <a:latin typeface="OpenSans"/>
                </a:rPr>
                <a:t>bệnh</a:t>
              </a:r>
              <a:r>
                <a:rPr lang="vi-VN" sz="4000" b="0" i="0" dirty="0">
                  <a:solidFill>
                    <a:srgbClr val="000000"/>
                  </a:solidFill>
                  <a:effectLst/>
                  <a:latin typeface="OpenSans"/>
                </a:rPr>
                <a:t> cho </a:t>
              </a:r>
              <a:r>
                <a:rPr lang="vi-VN" sz="4000" b="0" i="0" dirty="0" err="1">
                  <a:solidFill>
                    <a:srgbClr val="000000"/>
                  </a:solidFill>
                  <a:effectLst/>
                  <a:latin typeface="OpenSans"/>
                </a:rPr>
                <a:t>mọi</a:t>
              </a:r>
              <a:r>
                <a:rPr lang="vi-VN" sz="40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vi-VN" sz="4000" b="0" i="0" dirty="0" err="1">
                  <a:solidFill>
                    <a:srgbClr val="000000"/>
                  </a:solidFill>
                  <a:effectLst/>
                  <a:latin typeface="OpenSans"/>
                </a:rPr>
                <a:t>người</a:t>
              </a:r>
              <a:r>
                <a:rPr lang="vi-VN" sz="4000" b="0" i="0" dirty="0">
                  <a:solidFill>
                    <a:srgbClr val="000000"/>
                  </a:solidFill>
                  <a:effectLst/>
                  <a:latin typeface="OpenSans"/>
                </a:rPr>
                <a:t>.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OpenSans"/>
                </a:rPr>
                <a:t>Em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OpenSans"/>
                </a:rPr>
                <a:t>sẽ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OpenSans"/>
                </a:rPr>
                <a:t>cố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OpenSans"/>
                </a:rPr>
                <a:t>gắng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OpenSans"/>
                </a:rPr>
                <a:t>học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OpenSans"/>
                </a:rPr>
                <a:t>thật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OpenSans"/>
                </a:rPr>
                <a:t>giỏi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OpenSans"/>
                </a:rPr>
                <a:t>để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OpenSans"/>
                </a:rPr>
                <a:t>sau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OpenSans"/>
                </a:rPr>
                <a:t>này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OpenSans"/>
                </a:rPr>
                <a:t>được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OpenSans"/>
                </a:rPr>
                <a:t>làm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OpenSans"/>
                </a:rPr>
                <a:t>bác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OpenSans"/>
                </a:rPr>
                <a:t>sĩ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OpenSans"/>
                </a:rPr>
                <a:t>.</a:t>
              </a:r>
              <a:endParaRPr lang="en-US" sz="4000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C7508759-CF9A-277D-B2B4-A29EE5966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5827" y="2467078"/>
              <a:ext cx="1195187" cy="1195187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08AA8D32-0323-6360-F10A-167C5FCD08C7}"/>
              </a:ext>
            </a:extLst>
          </p:cNvPr>
          <p:cNvGrpSpPr/>
          <p:nvPr/>
        </p:nvGrpSpPr>
        <p:grpSpPr>
          <a:xfrm>
            <a:off x="6363536" y="1361983"/>
            <a:ext cx="2757018" cy="1018188"/>
            <a:chOff x="3608614" y="-2525"/>
            <a:chExt cx="4974772" cy="101818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06E65CE8-D40F-83EA-ADCD-8FB379D1D194}"/>
                </a:ext>
              </a:extLst>
            </p:cNvPr>
            <p:cNvSpPr txBox="1"/>
            <p:nvPr/>
          </p:nvSpPr>
          <p:spPr>
            <a:xfrm>
              <a:off x="3608614" y="0"/>
              <a:ext cx="49747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n w="254000">
                    <a:solidFill>
                      <a:schemeClr val="bg1"/>
                    </a:solidFill>
                  </a:ln>
                  <a:latin typeface="UVN Banh Mi" pitchFamily="2" charset="0"/>
                </a:rPr>
                <a:t>GỢI Ý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1C9B9513-D61C-B413-4C5D-F2DCEAF2788A}"/>
                </a:ext>
              </a:extLst>
            </p:cNvPr>
            <p:cNvSpPr txBox="1"/>
            <p:nvPr/>
          </p:nvSpPr>
          <p:spPr>
            <a:xfrm>
              <a:off x="3608614" y="-2525"/>
              <a:ext cx="49747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GỢI 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459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37A675B-67C2-4AEC-EA2D-C24C58552A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9" b="5277"/>
          <a:stretch/>
        </p:blipFill>
        <p:spPr>
          <a:xfrm>
            <a:off x="0" y="-71120"/>
            <a:ext cx="12192000" cy="692912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5B90CBE-08C5-D2C4-3CF4-C05A9C952D12}"/>
              </a:ext>
            </a:extLst>
          </p:cNvPr>
          <p:cNvGrpSpPr/>
          <p:nvPr/>
        </p:nvGrpSpPr>
        <p:grpSpPr>
          <a:xfrm rot="920132">
            <a:off x="4224494" y="115761"/>
            <a:ext cx="3356649" cy="1107996"/>
            <a:chOff x="159573" y="984336"/>
            <a:chExt cx="4264047" cy="110799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E36ADC8-FBE6-DD8D-214A-3AC33C27CEAC}"/>
                </a:ext>
              </a:extLst>
            </p:cNvPr>
            <p:cNvSpPr txBox="1"/>
            <p:nvPr/>
          </p:nvSpPr>
          <p:spPr>
            <a:xfrm rot="20615280">
              <a:off x="159959" y="994003"/>
              <a:ext cx="426366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 err="1">
                  <a:ln w="127000">
                    <a:solidFill>
                      <a:schemeClr val="bg1"/>
                    </a:solidFill>
                  </a:ln>
                  <a:latin typeface="#9Slide05 Phobia" panose="02000506000000020003" pitchFamily="2" charset="0"/>
                </a:rPr>
                <a:t>Hoạt</a:t>
              </a:r>
              <a:r>
                <a:rPr lang="en-US" sz="6600" dirty="0">
                  <a:ln w="127000">
                    <a:solidFill>
                      <a:schemeClr val="bg1"/>
                    </a:solidFill>
                  </a:ln>
                  <a:latin typeface="#9Slide05 Phobia" panose="02000506000000020003" pitchFamily="2" charset="0"/>
                </a:rPr>
                <a:t>  </a:t>
              </a:r>
              <a:r>
                <a:rPr lang="en-US" sz="6600" dirty="0" err="1">
                  <a:ln w="127000">
                    <a:solidFill>
                      <a:schemeClr val="bg1"/>
                    </a:solidFill>
                  </a:ln>
                  <a:latin typeface="#9Slide05 Phobia" panose="02000506000000020003" pitchFamily="2" charset="0"/>
                </a:rPr>
                <a:t>Động</a:t>
              </a:r>
              <a:endParaRPr lang="en-US" sz="6600" dirty="0">
                <a:ln w="127000">
                  <a:solidFill>
                    <a:schemeClr val="bg1"/>
                  </a:solidFill>
                </a:ln>
                <a:latin typeface="#9Slide05 Phobia" panose="02000506000000020003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89021B6F-479D-92CE-E01D-5405A55E1631}"/>
                </a:ext>
              </a:extLst>
            </p:cNvPr>
            <p:cNvSpPr txBox="1"/>
            <p:nvPr/>
          </p:nvSpPr>
          <p:spPr>
            <a:xfrm rot="20615280">
              <a:off x="159573" y="984336"/>
              <a:ext cx="426366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Hoạt</a:t>
              </a:r>
              <a:r>
                <a:rPr lang="en-US" sz="6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  </a:t>
              </a:r>
              <a:r>
                <a:rPr lang="en-US" sz="6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Phobia" panose="02000506000000020003" pitchFamily="2" charset="0"/>
                </a:rPr>
                <a:t>Động</a:t>
              </a:r>
              <a:endPara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5 Phobia" panose="02000506000000020003" pitchFamily="2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F375573-E687-F276-4550-D0423D861A72}"/>
              </a:ext>
            </a:extLst>
          </p:cNvPr>
          <p:cNvSpPr txBox="1"/>
          <p:nvPr/>
        </p:nvSpPr>
        <p:spPr>
          <a:xfrm>
            <a:off x="1249839" y="1336424"/>
            <a:ext cx="93551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6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L</a:t>
            </a:r>
            <a:r>
              <a:rPr lang="en-US" sz="6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U</a:t>
            </a:r>
            <a:r>
              <a:rPr lang="en-US" sz="6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Y</a:t>
            </a:r>
            <a:r>
              <a:rPr lang="en-US" sz="6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Ệ</a:t>
            </a:r>
            <a:r>
              <a:rPr lang="en-US" sz="6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N</a:t>
            </a:r>
            <a:r>
              <a:rPr lang="en-US" sz="6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 </a:t>
            </a:r>
            <a:r>
              <a:rPr lang="en-US" sz="6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Đ</a:t>
            </a:r>
            <a:r>
              <a:rPr lang="en-US" sz="6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Ọ</a:t>
            </a:r>
            <a:r>
              <a:rPr lang="en-US" sz="6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C</a:t>
            </a:r>
            <a:r>
              <a:rPr lang="en-US" sz="6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 </a:t>
            </a:r>
            <a:r>
              <a:rPr lang="en-US" sz="6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T</a:t>
            </a:r>
            <a:r>
              <a:rPr lang="en-US" sz="6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H</a:t>
            </a:r>
            <a:r>
              <a:rPr lang="en-US" sz="6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À</a:t>
            </a:r>
            <a:r>
              <a:rPr lang="en-US" sz="6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N</a:t>
            </a:r>
            <a:r>
              <a:rPr lang="en-US" sz="6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H </a:t>
            </a:r>
            <a:r>
              <a:rPr lang="en-US" sz="6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T</a:t>
            </a:r>
            <a:r>
              <a:rPr lang="en-US" sz="6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I</a:t>
            </a:r>
            <a:r>
              <a:rPr lang="en-US" sz="6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Ế</a:t>
            </a:r>
            <a:r>
              <a:rPr lang="en-US" sz="6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N</a:t>
            </a:r>
            <a:r>
              <a:rPr lang="en-US" sz="6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G</a:t>
            </a:r>
            <a:endParaRPr lang="en-US" sz="6000" b="1" dirty="0">
              <a:ln w="28575">
                <a:solidFill>
                  <a:srgbClr val="002060"/>
                </a:solidFill>
                <a:prstDash val="solid"/>
              </a:ln>
              <a:solidFill>
                <a:srgbClr val="FFCC6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VN Banh Mi" pitchFamily="2" charset="0"/>
            </a:endParaRPr>
          </a:p>
        </p:txBody>
      </p:sp>
      <p:pic>
        <p:nvPicPr>
          <p:cNvPr id="20" name="Picture 19" descr="A picture containing toy, doll, decorated&#10;&#10;Description automatically generated">
            <a:extLst>
              <a:ext uri="{FF2B5EF4-FFF2-40B4-BE49-F238E27FC236}">
                <a16:creationId xmlns:a16="http://schemas.microsoft.com/office/drawing/2014/main" xmlns="" id="{A61764AA-BA16-F74F-AEA7-9EA56CD8D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210" y="2231179"/>
            <a:ext cx="6710387" cy="456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0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37A675B-67C2-4AEC-EA2D-C24C58552A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9" b="5277"/>
          <a:stretch/>
        </p:blipFill>
        <p:spPr>
          <a:xfrm>
            <a:off x="0" y="-71120"/>
            <a:ext cx="12192000" cy="692912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0EDEC50-F34E-67A0-D44D-8698876BED30}"/>
              </a:ext>
            </a:extLst>
          </p:cNvPr>
          <p:cNvGrpSpPr/>
          <p:nvPr/>
        </p:nvGrpSpPr>
        <p:grpSpPr>
          <a:xfrm>
            <a:off x="3513723" y="490965"/>
            <a:ext cx="4976984" cy="1323439"/>
            <a:chOff x="2114281" y="108649"/>
            <a:chExt cx="7265378" cy="132343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D20FD5B-06CC-9CA8-167F-B31587F3A254}"/>
                </a:ext>
              </a:extLst>
            </p:cNvPr>
            <p:cNvSpPr txBox="1"/>
            <p:nvPr/>
          </p:nvSpPr>
          <p:spPr>
            <a:xfrm>
              <a:off x="2114282" y="108649"/>
              <a:ext cx="7265377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0" b="1" dirty="0" err="1">
                  <a:ln w="2921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Đọc</a:t>
              </a:r>
              <a:r>
                <a:rPr lang="en-US" sz="8000" b="1" dirty="0">
                  <a:ln w="2921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 </a:t>
              </a:r>
              <a:r>
                <a:rPr lang="en-US" sz="8000" b="1" dirty="0" err="1">
                  <a:ln w="2921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Mẫu</a:t>
              </a:r>
              <a:endParaRPr lang="en-US" sz="8000" b="1" dirty="0">
                <a:ln w="292100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F5EAC072-C8A2-FA7C-9D58-19F3FE4D94B4}"/>
                </a:ext>
              </a:extLst>
            </p:cNvPr>
            <p:cNvSpPr txBox="1"/>
            <p:nvPr/>
          </p:nvSpPr>
          <p:spPr>
            <a:xfrm>
              <a:off x="2114281" y="108649"/>
              <a:ext cx="7265377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Đọc</a:t>
              </a:r>
              <a:r>
                <a:rPr lang="en-US" sz="8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 </a:t>
              </a:r>
              <a:r>
                <a:rPr lang="en-US" sz="80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Mẫu</a:t>
              </a:r>
              <a:endPara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829109B-8413-4625-AF9F-F5D047291F83}"/>
              </a:ext>
            </a:extLst>
          </p:cNvPr>
          <p:cNvGrpSpPr/>
          <p:nvPr/>
        </p:nvGrpSpPr>
        <p:grpSpPr>
          <a:xfrm>
            <a:off x="325865" y="1974611"/>
            <a:ext cx="3172408" cy="1636095"/>
            <a:chOff x="139959" y="1387023"/>
            <a:chExt cx="3172408" cy="1636095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F471E7B6-1DD5-DB3B-5335-6BE7A9B48A06}"/>
                </a:ext>
              </a:extLst>
            </p:cNvPr>
            <p:cNvSpPr/>
            <p:nvPr/>
          </p:nvSpPr>
          <p:spPr>
            <a:xfrm>
              <a:off x="456732" y="1860552"/>
              <a:ext cx="2855635" cy="1162566"/>
            </a:xfrm>
            <a:custGeom>
              <a:avLst/>
              <a:gdLst>
                <a:gd name="connsiteX0" fmla="*/ 0 w 2855635"/>
                <a:gd name="connsiteY0" fmla="*/ 283910 h 1162566"/>
                <a:gd name="connsiteX1" fmla="*/ 283910 w 2855635"/>
                <a:gd name="connsiteY1" fmla="*/ 0 h 1162566"/>
                <a:gd name="connsiteX2" fmla="*/ 2571725 w 2855635"/>
                <a:gd name="connsiteY2" fmla="*/ 0 h 1162566"/>
                <a:gd name="connsiteX3" fmla="*/ 2855635 w 2855635"/>
                <a:gd name="connsiteY3" fmla="*/ 283910 h 1162566"/>
                <a:gd name="connsiteX4" fmla="*/ 2855635 w 2855635"/>
                <a:gd name="connsiteY4" fmla="*/ 878656 h 1162566"/>
                <a:gd name="connsiteX5" fmla="*/ 2571725 w 2855635"/>
                <a:gd name="connsiteY5" fmla="*/ 1162566 h 1162566"/>
                <a:gd name="connsiteX6" fmla="*/ 283910 w 2855635"/>
                <a:gd name="connsiteY6" fmla="*/ 1162566 h 1162566"/>
                <a:gd name="connsiteX7" fmla="*/ 0 w 2855635"/>
                <a:gd name="connsiteY7" fmla="*/ 878656 h 1162566"/>
                <a:gd name="connsiteX8" fmla="*/ 0 w 2855635"/>
                <a:gd name="connsiteY8" fmla="*/ 283910 h 116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5635" h="1162566" fill="none" extrusionOk="0">
                  <a:moveTo>
                    <a:pt x="0" y="283910"/>
                  </a:moveTo>
                  <a:cubicBezTo>
                    <a:pt x="-7135" y="152114"/>
                    <a:pt x="106287" y="-13994"/>
                    <a:pt x="283910" y="0"/>
                  </a:cubicBezTo>
                  <a:cubicBezTo>
                    <a:pt x="1364583" y="-35273"/>
                    <a:pt x="1633748" y="-144294"/>
                    <a:pt x="2571725" y="0"/>
                  </a:cubicBezTo>
                  <a:cubicBezTo>
                    <a:pt x="2732144" y="1102"/>
                    <a:pt x="2848262" y="120894"/>
                    <a:pt x="2855635" y="283910"/>
                  </a:cubicBezTo>
                  <a:cubicBezTo>
                    <a:pt x="2826382" y="534842"/>
                    <a:pt x="2815394" y="759918"/>
                    <a:pt x="2855635" y="878656"/>
                  </a:cubicBezTo>
                  <a:cubicBezTo>
                    <a:pt x="2861015" y="1031386"/>
                    <a:pt x="2745192" y="1144496"/>
                    <a:pt x="2571725" y="1162566"/>
                  </a:cubicBezTo>
                  <a:cubicBezTo>
                    <a:pt x="2113564" y="1240091"/>
                    <a:pt x="787242" y="1118863"/>
                    <a:pt x="283910" y="1162566"/>
                  </a:cubicBezTo>
                  <a:cubicBezTo>
                    <a:pt x="110929" y="1158082"/>
                    <a:pt x="-13467" y="1035271"/>
                    <a:pt x="0" y="878656"/>
                  </a:cubicBezTo>
                  <a:cubicBezTo>
                    <a:pt x="13131" y="645396"/>
                    <a:pt x="-27836" y="566914"/>
                    <a:pt x="0" y="283910"/>
                  </a:cubicBezTo>
                  <a:close/>
                </a:path>
                <a:path w="2855635" h="1162566" stroke="0" extrusionOk="0">
                  <a:moveTo>
                    <a:pt x="0" y="283910"/>
                  </a:moveTo>
                  <a:cubicBezTo>
                    <a:pt x="-5952" y="106547"/>
                    <a:pt x="106258" y="16890"/>
                    <a:pt x="283910" y="0"/>
                  </a:cubicBezTo>
                  <a:cubicBezTo>
                    <a:pt x="1118454" y="-95379"/>
                    <a:pt x="1518740" y="58096"/>
                    <a:pt x="2571725" y="0"/>
                  </a:cubicBezTo>
                  <a:cubicBezTo>
                    <a:pt x="2723832" y="-3303"/>
                    <a:pt x="2846626" y="120636"/>
                    <a:pt x="2855635" y="283910"/>
                  </a:cubicBezTo>
                  <a:cubicBezTo>
                    <a:pt x="2859320" y="508945"/>
                    <a:pt x="2841054" y="619812"/>
                    <a:pt x="2855635" y="878656"/>
                  </a:cubicBezTo>
                  <a:cubicBezTo>
                    <a:pt x="2860075" y="1030178"/>
                    <a:pt x="2714697" y="1148792"/>
                    <a:pt x="2571725" y="1162566"/>
                  </a:cubicBezTo>
                  <a:cubicBezTo>
                    <a:pt x="1517577" y="1102660"/>
                    <a:pt x="746900" y="1245080"/>
                    <a:pt x="283910" y="1162566"/>
                  </a:cubicBezTo>
                  <a:cubicBezTo>
                    <a:pt x="113773" y="1165863"/>
                    <a:pt x="-7462" y="1043028"/>
                    <a:pt x="0" y="878656"/>
                  </a:cubicBezTo>
                  <a:cubicBezTo>
                    <a:pt x="26755" y="731827"/>
                    <a:pt x="-52179" y="399765"/>
                    <a:pt x="0" y="28391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err="1">
                  <a:solidFill>
                    <a:srgbClr val="002060"/>
                  </a:solidFill>
                  <a:latin typeface="UTM Duepuntozero" panose="02040603050506020204" pitchFamily="18" charset="0"/>
                </a:rPr>
                <a:t>Mắt</a:t>
              </a:r>
              <a:r>
                <a:rPr lang="en-US" sz="4800" b="1" dirty="0">
                  <a:solidFill>
                    <a:srgbClr val="002060"/>
                  </a:solidFill>
                  <a:latin typeface="UTM Duepuntozero" panose="02040603050506020204" pitchFamily="18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UTM Duepuntozero" panose="02040603050506020204" pitchFamily="18" charset="0"/>
                </a:rPr>
                <a:t>dõi</a:t>
              </a:r>
              <a:endParaRPr lang="en-US" sz="4800" b="1" dirty="0">
                <a:solidFill>
                  <a:srgbClr val="002060"/>
                </a:solidFill>
                <a:latin typeface="UTM Duepuntozero" panose="02040603050506020204" pitchFamily="18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4777176D-2FB0-C310-0A73-BD80E8BA5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959" y="1387023"/>
              <a:ext cx="947057" cy="947057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12D0C48-0584-5EFD-60D7-BA6FD9BF517D}"/>
              </a:ext>
            </a:extLst>
          </p:cNvPr>
          <p:cNvGrpSpPr/>
          <p:nvPr/>
        </p:nvGrpSpPr>
        <p:grpSpPr>
          <a:xfrm>
            <a:off x="4140911" y="3029423"/>
            <a:ext cx="3397434" cy="1559458"/>
            <a:chOff x="4424729" y="3902060"/>
            <a:chExt cx="3397434" cy="155945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137B9DFA-A7E8-2191-C3BD-EA18060B0151}"/>
                </a:ext>
              </a:extLst>
            </p:cNvPr>
            <p:cNvSpPr/>
            <p:nvPr/>
          </p:nvSpPr>
          <p:spPr>
            <a:xfrm>
              <a:off x="4966528" y="4298952"/>
              <a:ext cx="2855635" cy="1162566"/>
            </a:xfrm>
            <a:custGeom>
              <a:avLst/>
              <a:gdLst>
                <a:gd name="connsiteX0" fmla="*/ 0 w 2855635"/>
                <a:gd name="connsiteY0" fmla="*/ 283910 h 1162566"/>
                <a:gd name="connsiteX1" fmla="*/ 283910 w 2855635"/>
                <a:gd name="connsiteY1" fmla="*/ 0 h 1162566"/>
                <a:gd name="connsiteX2" fmla="*/ 2571725 w 2855635"/>
                <a:gd name="connsiteY2" fmla="*/ 0 h 1162566"/>
                <a:gd name="connsiteX3" fmla="*/ 2855635 w 2855635"/>
                <a:gd name="connsiteY3" fmla="*/ 283910 h 1162566"/>
                <a:gd name="connsiteX4" fmla="*/ 2855635 w 2855635"/>
                <a:gd name="connsiteY4" fmla="*/ 878656 h 1162566"/>
                <a:gd name="connsiteX5" fmla="*/ 2571725 w 2855635"/>
                <a:gd name="connsiteY5" fmla="*/ 1162566 h 1162566"/>
                <a:gd name="connsiteX6" fmla="*/ 283910 w 2855635"/>
                <a:gd name="connsiteY6" fmla="*/ 1162566 h 1162566"/>
                <a:gd name="connsiteX7" fmla="*/ 0 w 2855635"/>
                <a:gd name="connsiteY7" fmla="*/ 878656 h 1162566"/>
                <a:gd name="connsiteX8" fmla="*/ 0 w 2855635"/>
                <a:gd name="connsiteY8" fmla="*/ 283910 h 116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5635" h="1162566" fill="none" extrusionOk="0">
                  <a:moveTo>
                    <a:pt x="0" y="283910"/>
                  </a:moveTo>
                  <a:cubicBezTo>
                    <a:pt x="-7135" y="152114"/>
                    <a:pt x="106287" y="-13994"/>
                    <a:pt x="283910" y="0"/>
                  </a:cubicBezTo>
                  <a:cubicBezTo>
                    <a:pt x="1364583" y="-35273"/>
                    <a:pt x="1633748" y="-144294"/>
                    <a:pt x="2571725" y="0"/>
                  </a:cubicBezTo>
                  <a:cubicBezTo>
                    <a:pt x="2732144" y="1102"/>
                    <a:pt x="2848262" y="120894"/>
                    <a:pt x="2855635" y="283910"/>
                  </a:cubicBezTo>
                  <a:cubicBezTo>
                    <a:pt x="2826382" y="534842"/>
                    <a:pt x="2815394" y="759918"/>
                    <a:pt x="2855635" y="878656"/>
                  </a:cubicBezTo>
                  <a:cubicBezTo>
                    <a:pt x="2861015" y="1031386"/>
                    <a:pt x="2745192" y="1144496"/>
                    <a:pt x="2571725" y="1162566"/>
                  </a:cubicBezTo>
                  <a:cubicBezTo>
                    <a:pt x="2113564" y="1240091"/>
                    <a:pt x="787242" y="1118863"/>
                    <a:pt x="283910" y="1162566"/>
                  </a:cubicBezTo>
                  <a:cubicBezTo>
                    <a:pt x="110929" y="1158082"/>
                    <a:pt x="-13467" y="1035271"/>
                    <a:pt x="0" y="878656"/>
                  </a:cubicBezTo>
                  <a:cubicBezTo>
                    <a:pt x="13131" y="645396"/>
                    <a:pt x="-27836" y="566914"/>
                    <a:pt x="0" y="283910"/>
                  </a:cubicBezTo>
                  <a:close/>
                </a:path>
                <a:path w="2855635" h="1162566" stroke="0" extrusionOk="0">
                  <a:moveTo>
                    <a:pt x="0" y="283910"/>
                  </a:moveTo>
                  <a:cubicBezTo>
                    <a:pt x="-5952" y="106547"/>
                    <a:pt x="106258" y="16890"/>
                    <a:pt x="283910" y="0"/>
                  </a:cubicBezTo>
                  <a:cubicBezTo>
                    <a:pt x="1118454" y="-95379"/>
                    <a:pt x="1518740" y="58096"/>
                    <a:pt x="2571725" y="0"/>
                  </a:cubicBezTo>
                  <a:cubicBezTo>
                    <a:pt x="2723832" y="-3303"/>
                    <a:pt x="2846626" y="120636"/>
                    <a:pt x="2855635" y="283910"/>
                  </a:cubicBezTo>
                  <a:cubicBezTo>
                    <a:pt x="2859320" y="508945"/>
                    <a:pt x="2841054" y="619812"/>
                    <a:pt x="2855635" y="878656"/>
                  </a:cubicBezTo>
                  <a:cubicBezTo>
                    <a:pt x="2860075" y="1030178"/>
                    <a:pt x="2714697" y="1148792"/>
                    <a:pt x="2571725" y="1162566"/>
                  </a:cubicBezTo>
                  <a:cubicBezTo>
                    <a:pt x="1517577" y="1102660"/>
                    <a:pt x="746900" y="1245080"/>
                    <a:pt x="283910" y="1162566"/>
                  </a:cubicBezTo>
                  <a:cubicBezTo>
                    <a:pt x="113773" y="1165863"/>
                    <a:pt x="-7462" y="1043028"/>
                    <a:pt x="0" y="878656"/>
                  </a:cubicBezTo>
                  <a:cubicBezTo>
                    <a:pt x="26755" y="731827"/>
                    <a:pt x="-52179" y="399765"/>
                    <a:pt x="0" y="28391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002060"/>
                  </a:solidFill>
                  <a:latin typeface="UTM Duepuntozero" panose="02040603050506020204" pitchFamily="18" charset="0"/>
                </a:rPr>
                <a:t>Tai </a:t>
              </a:r>
              <a:r>
                <a:rPr lang="en-US" sz="4800" b="1" dirty="0" err="1">
                  <a:solidFill>
                    <a:srgbClr val="002060"/>
                  </a:solidFill>
                  <a:latin typeface="UTM Duepuntozero" panose="02040603050506020204" pitchFamily="18" charset="0"/>
                </a:rPr>
                <a:t>nghe</a:t>
              </a:r>
              <a:endParaRPr lang="en-US" sz="4800" b="1" dirty="0">
                <a:solidFill>
                  <a:srgbClr val="002060"/>
                </a:solidFill>
                <a:latin typeface="UTM Duepuntozero" panose="02040603050506020204" pitchFamily="18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7B039271-43B3-6E78-27E6-EA91CC376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24729" y="3902060"/>
              <a:ext cx="1083597" cy="1083597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391209D1-27A4-943A-F7AD-2BD68749FE8E}"/>
              </a:ext>
            </a:extLst>
          </p:cNvPr>
          <p:cNvGrpSpPr/>
          <p:nvPr/>
        </p:nvGrpSpPr>
        <p:grpSpPr>
          <a:xfrm>
            <a:off x="8017177" y="2239027"/>
            <a:ext cx="3329164" cy="1371679"/>
            <a:chOff x="8110962" y="1828720"/>
            <a:chExt cx="3329164" cy="1371679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4DC25CCA-88D1-8FE3-04E7-DD4FCCB3DA53}"/>
                </a:ext>
              </a:extLst>
            </p:cNvPr>
            <p:cNvSpPr/>
            <p:nvPr/>
          </p:nvSpPr>
          <p:spPr>
            <a:xfrm>
              <a:off x="8584491" y="2037833"/>
              <a:ext cx="2855635" cy="1162566"/>
            </a:xfrm>
            <a:custGeom>
              <a:avLst/>
              <a:gdLst>
                <a:gd name="connsiteX0" fmla="*/ 0 w 2855635"/>
                <a:gd name="connsiteY0" fmla="*/ 283910 h 1162566"/>
                <a:gd name="connsiteX1" fmla="*/ 283910 w 2855635"/>
                <a:gd name="connsiteY1" fmla="*/ 0 h 1162566"/>
                <a:gd name="connsiteX2" fmla="*/ 2571725 w 2855635"/>
                <a:gd name="connsiteY2" fmla="*/ 0 h 1162566"/>
                <a:gd name="connsiteX3" fmla="*/ 2855635 w 2855635"/>
                <a:gd name="connsiteY3" fmla="*/ 283910 h 1162566"/>
                <a:gd name="connsiteX4" fmla="*/ 2855635 w 2855635"/>
                <a:gd name="connsiteY4" fmla="*/ 878656 h 1162566"/>
                <a:gd name="connsiteX5" fmla="*/ 2571725 w 2855635"/>
                <a:gd name="connsiteY5" fmla="*/ 1162566 h 1162566"/>
                <a:gd name="connsiteX6" fmla="*/ 283910 w 2855635"/>
                <a:gd name="connsiteY6" fmla="*/ 1162566 h 1162566"/>
                <a:gd name="connsiteX7" fmla="*/ 0 w 2855635"/>
                <a:gd name="connsiteY7" fmla="*/ 878656 h 1162566"/>
                <a:gd name="connsiteX8" fmla="*/ 0 w 2855635"/>
                <a:gd name="connsiteY8" fmla="*/ 283910 h 116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5635" h="1162566" fill="none" extrusionOk="0">
                  <a:moveTo>
                    <a:pt x="0" y="283910"/>
                  </a:moveTo>
                  <a:cubicBezTo>
                    <a:pt x="-7135" y="152114"/>
                    <a:pt x="106287" y="-13994"/>
                    <a:pt x="283910" y="0"/>
                  </a:cubicBezTo>
                  <a:cubicBezTo>
                    <a:pt x="1364583" y="-35273"/>
                    <a:pt x="1633748" y="-144294"/>
                    <a:pt x="2571725" y="0"/>
                  </a:cubicBezTo>
                  <a:cubicBezTo>
                    <a:pt x="2732144" y="1102"/>
                    <a:pt x="2848262" y="120894"/>
                    <a:pt x="2855635" y="283910"/>
                  </a:cubicBezTo>
                  <a:cubicBezTo>
                    <a:pt x="2826382" y="534842"/>
                    <a:pt x="2815394" y="759918"/>
                    <a:pt x="2855635" y="878656"/>
                  </a:cubicBezTo>
                  <a:cubicBezTo>
                    <a:pt x="2861015" y="1031386"/>
                    <a:pt x="2745192" y="1144496"/>
                    <a:pt x="2571725" y="1162566"/>
                  </a:cubicBezTo>
                  <a:cubicBezTo>
                    <a:pt x="2113564" y="1240091"/>
                    <a:pt x="787242" y="1118863"/>
                    <a:pt x="283910" y="1162566"/>
                  </a:cubicBezTo>
                  <a:cubicBezTo>
                    <a:pt x="110929" y="1158082"/>
                    <a:pt x="-13467" y="1035271"/>
                    <a:pt x="0" y="878656"/>
                  </a:cubicBezTo>
                  <a:cubicBezTo>
                    <a:pt x="13131" y="645396"/>
                    <a:pt x="-27836" y="566914"/>
                    <a:pt x="0" y="283910"/>
                  </a:cubicBezTo>
                  <a:close/>
                </a:path>
                <a:path w="2855635" h="1162566" stroke="0" extrusionOk="0">
                  <a:moveTo>
                    <a:pt x="0" y="283910"/>
                  </a:moveTo>
                  <a:cubicBezTo>
                    <a:pt x="-5952" y="106547"/>
                    <a:pt x="106258" y="16890"/>
                    <a:pt x="283910" y="0"/>
                  </a:cubicBezTo>
                  <a:cubicBezTo>
                    <a:pt x="1118454" y="-95379"/>
                    <a:pt x="1518740" y="58096"/>
                    <a:pt x="2571725" y="0"/>
                  </a:cubicBezTo>
                  <a:cubicBezTo>
                    <a:pt x="2723832" y="-3303"/>
                    <a:pt x="2846626" y="120636"/>
                    <a:pt x="2855635" y="283910"/>
                  </a:cubicBezTo>
                  <a:cubicBezTo>
                    <a:pt x="2859320" y="508945"/>
                    <a:pt x="2841054" y="619812"/>
                    <a:pt x="2855635" y="878656"/>
                  </a:cubicBezTo>
                  <a:cubicBezTo>
                    <a:pt x="2860075" y="1030178"/>
                    <a:pt x="2714697" y="1148792"/>
                    <a:pt x="2571725" y="1162566"/>
                  </a:cubicBezTo>
                  <a:cubicBezTo>
                    <a:pt x="1517577" y="1102660"/>
                    <a:pt x="746900" y="1245080"/>
                    <a:pt x="283910" y="1162566"/>
                  </a:cubicBezTo>
                  <a:cubicBezTo>
                    <a:pt x="113773" y="1165863"/>
                    <a:pt x="-7462" y="1043028"/>
                    <a:pt x="0" y="878656"/>
                  </a:cubicBezTo>
                  <a:cubicBezTo>
                    <a:pt x="26755" y="731827"/>
                    <a:pt x="-52179" y="399765"/>
                    <a:pt x="0" y="28391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002060"/>
                  </a:solidFill>
                  <a:latin typeface="UTM Duepuntozero" panose="02040603050506020204" pitchFamily="18" charset="0"/>
                </a:rPr>
                <a:t>Tay </a:t>
              </a:r>
              <a:r>
                <a:rPr lang="en-US" sz="4800" b="1" dirty="0" err="1">
                  <a:solidFill>
                    <a:srgbClr val="002060"/>
                  </a:solidFill>
                  <a:latin typeface="UTM Duepuntozero" panose="02040603050506020204" pitchFamily="18" charset="0"/>
                </a:rPr>
                <a:t>dò</a:t>
              </a:r>
              <a:endParaRPr lang="en-US" sz="4800" b="1" dirty="0">
                <a:solidFill>
                  <a:srgbClr val="002060"/>
                </a:solidFill>
                <a:latin typeface="UTM Duepuntozero" panose="02040603050506020204" pitchFamily="18" charset="0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F12BA3A9-616B-D9EE-A9BF-47CA7D9DE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10962" y="1828720"/>
              <a:ext cx="1023707" cy="1023707"/>
            </a:xfrm>
            <a:prstGeom prst="rect">
              <a:avLst/>
            </a:prstGeom>
          </p:spPr>
        </p:pic>
      </p:grpSp>
      <p:pic>
        <p:nvPicPr>
          <p:cNvPr id="25" name="Picture 24" descr="Shape, circle&#10;&#10;Description automatically generated with medium confidence">
            <a:extLst>
              <a:ext uri="{FF2B5EF4-FFF2-40B4-BE49-F238E27FC236}">
                <a16:creationId xmlns:a16="http://schemas.microsoft.com/office/drawing/2014/main" xmlns="" id="{5EC806CE-C35F-7301-12F3-2252476AD7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89" y="3939329"/>
            <a:ext cx="1881074" cy="2759523"/>
          </a:xfrm>
          <a:prstGeom prst="rect">
            <a:avLst/>
          </a:prstGeom>
        </p:spPr>
      </p:pic>
      <p:pic>
        <p:nvPicPr>
          <p:cNvPr id="26" name="Picture 2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5EE9FF79-7E61-0140-CA93-946C6365F9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7" y="4007598"/>
            <a:ext cx="2775524" cy="2759522"/>
          </a:xfrm>
          <a:prstGeom prst="rect">
            <a:avLst/>
          </a:prstGeom>
        </p:spPr>
      </p:pic>
      <p:pic>
        <p:nvPicPr>
          <p:cNvPr id="27" name="Picture 2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B239BDB8-E276-BA7A-FCA4-3C333B2BD9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278" y="4044443"/>
            <a:ext cx="3192302" cy="2654409"/>
          </a:xfrm>
          <a:prstGeom prst="rect">
            <a:avLst/>
          </a:prstGeom>
        </p:spPr>
      </p:pic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FA0491A2-B73F-EE0F-69B8-9D9116D927D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646" y="4007598"/>
            <a:ext cx="1912243" cy="275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2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37A675B-67C2-4AEC-EA2D-C24C58552A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9" b="52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6932C881-4D28-7190-2801-2A4219F860F9}"/>
              </a:ext>
            </a:extLst>
          </p:cNvPr>
          <p:cNvSpPr/>
          <p:nvPr/>
        </p:nvSpPr>
        <p:spPr>
          <a:xfrm>
            <a:off x="410310" y="339969"/>
            <a:ext cx="11371382" cy="6401711"/>
          </a:xfrm>
          <a:custGeom>
            <a:avLst/>
            <a:gdLst>
              <a:gd name="connsiteX0" fmla="*/ 0 w 11371382"/>
              <a:gd name="connsiteY0" fmla="*/ 802198 h 6401711"/>
              <a:gd name="connsiteX1" fmla="*/ 802198 w 11371382"/>
              <a:gd name="connsiteY1" fmla="*/ 0 h 6401711"/>
              <a:gd name="connsiteX2" fmla="*/ 1402170 w 11371382"/>
              <a:gd name="connsiteY2" fmla="*/ 0 h 6401711"/>
              <a:gd name="connsiteX3" fmla="*/ 2099812 w 11371382"/>
              <a:gd name="connsiteY3" fmla="*/ 0 h 6401711"/>
              <a:gd name="connsiteX4" fmla="*/ 2699784 w 11371382"/>
              <a:gd name="connsiteY4" fmla="*/ 0 h 6401711"/>
              <a:gd name="connsiteX5" fmla="*/ 3495096 w 11371382"/>
              <a:gd name="connsiteY5" fmla="*/ 0 h 6401711"/>
              <a:gd name="connsiteX6" fmla="*/ 4192737 w 11371382"/>
              <a:gd name="connsiteY6" fmla="*/ 0 h 6401711"/>
              <a:gd name="connsiteX7" fmla="*/ 4792709 w 11371382"/>
              <a:gd name="connsiteY7" fmla="*/ 0 h 6401711"/>
              <a:gd name="connsiteX8" fmla="*/ 5197342 w 11371382"/>
              <a:gd name="connsiteY8" fmla="*/ 0 h 6401711"/>
              <a:gd name="connsiteX9" fmla="*/ 5797314 w 11371382"/>
              <a:gd name="connsiteY9" fmla="*/ 0 h 6401711"/>
              <a:gd name="connsiteX10" fmla="*/ 6397286 w 11371382"/>
              <a:gd name="connsiteY10" fmla="*/ 0 h 6401711"/>
              <a:gd name="connsiteX11" fmla="*/ 6801918 w 11371382"/>
              <a:gd name="connsiteY11" fmla="*/ 0 h 6401711"/>
              <a:gd name="connsiteX12" fmla="*/ 7304220 w 11371382"/>
              <a:gd name="connsiteY12" fmla="*/ 0 h 6401711"/>
              <a:gd name="connsiteX13" fmla="*/ 7708852 w 11371382"/>
              <a:gd name="connsiteY13" fmla="*/ 0 h 6401711"/>
              <a:gd name="connsiteX14" fmla="*/ 8601834 w 11371382"/>
              <a:gd name="connsiteY14" fmla="*/ 0 h 6401711"/>
              <a:gd name="connsiteX15" fmla="*/ 9104136 w 11371382"/>
              <a:gd name="connsiteY15" fmla="*/ 0 h 6401711"/>
              <a:gd name="connsiteX16" fmla="*/ 9606438 w 11371382"/>
              <a:gd name="connsiteY16" fmla="*/ 0 h 6401711"/>
              <a:gd name="connsiteX17" fmla="*/ 10569184 w 11371382"/>
              <a:gd name="connsiteY17" fmla="*/ 0 h 6401711"/>
              <a:gd name="connsiteX18" fmla="*/ 11371382 w 11371382"/>
              <a:gd name="connsiteY18" fmla="*/ 802198 h 6401711"/>
              <a:gd name="connsiteX19" fmla="*/ 11371382 w 11371382"/>
              <a:gd name="connsiteY19" fmla="*/ 1583475 h 6401711"/>
              <a:gd name="connsiteX20" fmla="*/ 11371382 w 11371382"/>
              <a:gd name="connsiteY20" fmla="*/ 2316779 h 6401711"/>
              <a:gd name="connsiteX21" fmla="*/ 11371382 w 11371382"/>
              <a:gd name="connsiteY21" fmla="*/ 3050083 h 6401711"/>
              <a:gd name="connsiteX22" fmla="*/ 11371382 w 11371382"/>
              <a:gd name="connsiteY22" fmla="*/ 3639467 h 6401711"/>
              <a:gd name="connsiteX23" fmla="*/ 11371382 w 11371382"/>
              <a:gd name="connsiteY23" fmla="*/ 4180878 h 6401711"/>
              <a:gd name="connsiteX24" fmla="*/ 11371382 w 11371382"/>
              <a:gd name="connsiteY24" fmla="*/ 4962155 h 6401711"/>
              <a:gd name="connsiteX25" fmla="*/ 11371382 w 11371382"/>
              <a:gd name="connsiteY25" fmla="*/ 5599513 h 6401711"/>
              <a:gd name="connsiteX26" fmla="*/ 10569184 w 11371382"/>
              <a:gd name="connsiteY26" fmla="*/ 6401711 h 6401711"/>
              <a:gd name="connsiteX27" fmla="*/ 9676202 w 11371382"/>
              <a:gd name="connsiteY27" fmla="*/ 6401711 h 6401711"/>
              <a:gd name="connsiteX28" fmla="*/ 9076230 w 11371382"/>
              <a:gd name="connsiteY28" fmla="*/ 6401711 h 6401711"/>
              <a:gd name="connsiteX29" fmla="*/ 8378589 w 11371382"/>
              <a:gd name="connsiteY29" fmla="*/ 6401711 h 6401711"/>
              <a:gd name="connsiteX30" fmla="*/ 7778617 w 11371382"/>
              <a:gd name="connsiteY30" fmla="*/ 6401711 h 6401711"/>
              <a:gd name="connsiteX31" fmla="*/ 7080975 w 11371382"/>
              <a:gd name="connsiteY31" fmla="*/ 6401711 h 6401711"/>
              <a:gd name="connsiteX32" fmla="*/ 6285663 w 11371382"/>
              <a:gd name="connsiteY32" fmla="*/ 6401711 h 6401711"/>
              <a:gd name="connsiteX33" fmla="*/ 5685691 w 11371382"/>
              <a:gd name="connsiteY33" fmla="*/ 6401711 h 6401711"/>
              <a:gd name="connsiteX34" fmla="*/ 4792709 w 11371382"/>
              <a:gd name="connsiteY34" fmla="*/ 6401711 h 6401711"/>
              <a:gd name="connsiteX35" fmla="*/ 4095068 w 11371382"/>
              <a:gd name="connsiteY35" fmla="*/ 6401711 h 6401711"/>
              <a:gd name="connsiteX36" fmla="*/ 3592765 w 11371382"/>
              <a:gd name="connsiteY36" fmla="*/ 6401711 h 6401711"/>
              <a:gd name="connsiteX37" fmla="*/ 2699784 w 11371382"/>
              <a:gd name="connsiteY37" fmla="*/ 6401711 h 6401711"/>
              <a:gd name="connsiteX38" fmla="*/ 1806802 w 11371382"/>
              <a:gd name="connsiteY38" fmla="*/ 6401711 h 6401711"/>
              <a:gd name="connsiteX39" fmla="*/ 802198 w 11371382"/>
              <a:gd name="connsiteY39" fmla="*/ 6401711 h 6401711"/>
              <a:gd name="connsiteX40" fmla="*/ 0 w 11371382"/>
              <a:gd name="connsiteY40" fmla="*/ 5599513 h 6401711"/>
              <a:gd name="connsiteX41" fmla="*/ 0 w 11371382"/>
              <a:gd name="connsiteY41" fmla="*/ 5010129 h 6401711"/>
              <a:gd name="connsiteX42" fmla="*/ 0 w 11371382"/>
              <a:gd name="connsiteY42" fmla="*/ 4228852 h 6401711"/>
              <a:gd name="connsiteX43" fmla="*/ 0 w 11371382"/>
              <a:gd name="connsiteY43" fmla="*/ 3687440 h 6401711"/>
              <a:gd name="connsiteX44" fmla="*/ 0 w 11371382"/>
              <a:gd name="connsiteY44" fmla="*/ 3098056 h 6401711"/>
              <a:gd name="connsiteX45" fmla="*/ 0 w 11371382"/>
              <a:gd name="connsiteY45" fmla="*/ 2412725 h 6401711"/>
              <a:gd name="connsiteX46" fmla="*/ 0 w 11371382"/>
              <a:gd name="connsiteY46" fmla="*/ 1871314 h 6401711"/>
              <a:gd name="connsiteX47" fmla="*/ 0 w 11371382"/>
              <a:gd name="connsiteY47" fmla="*/ 802198 h 640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371382" h="6401711" fill="none" extrusionOk="0">
                <a:moveTo>
                  <a:pt x="0" y="802198"/>
                </a:moveTo>
                <a:cubicBezTo>
                  <a:pt x="-61089" y="386824"/>
                  <a:pt x="425491" y="-79399"/>
                  <a:pt x="802198" y="0"/>
                </a:cubicBezTo>
                <a:cubicBezTo>
                  <a:pt x="1035019" y="-382"/>
                  <a:pt x="1257020" y="20894"/>
                  <a:pt x="1402170" y="0"/>
                </a:cubicBezTo>
                <a:cubicBezTo>
                  <a:pt x="1547320" y="-20894"/>
                  <a:pt x="1811269" y="-2107"/>
                  <a:pt x="2099812" y="0"/>
                </a:cubicBezTo>
                <a:cubicBezTo>
                  <a:pt x="2388355" y="2107"/>
                  <a:pt x="2454621" y="-941"/>
                  <a:pt x="2699784" y="0"/>
                </a:cubicBezTo>
                <a:cubicBezTo>
                  <a:pt x="2944947" y="941"/>
                  <a:pt x="3184861" y="2489"/>
                  <a:pt x="3495096" y="0"/>
                </a:cubicBezTo>
                <a:cubicBezTo>
                  <a:pt x="3805331" y="-2489"/>
                  <a:pt x="3897878" y="31955"/>
                  <a:pt x="4192737" y="0"/>
                </a:cubicBezTo>
                <a:cubicBezTo>
                  <a:pt x="4487596" y="-31955"/>
                  <a:pt x="4519707" y="1392"/>
                  <a:pt x="4792709" y="0"/>
                </a:cubicBezTo>
                <a:cubicBezTo>
                  <a:pt x="5065711" y="-1392"/>
                  <a:pt x="5085721" y="18367"/>
                  <a:pt x="5197342" y="0"/>
                </a:cubicBezTo>
                <a:cubicBezTo>
                  <a:pt x="5308963" y="-18367"/>
                  <a:pt x="5575990" y="-20242"/>
                  <a:pt x="5797314" y="0"/>
                </a:cubicBezTo>
                <a:cubicBezTo>
                  <a:pt x="6018638" y="20242"/>
                  <a:pt x="6256748" y="1385"/>
                  <a:pt x="6397286" y="0"/>
                </a:cubicBezTo>
                <a:cubicBezTo>
                  <a:pt x="6537824" y="-1385"/>
                  <a:pt x="6713953" y="7915"/>
                  <a:pt x="6801918" y="0"/>
                </a:cubicBezTo>
                <a:cubicBezTo>
                  <a:pt x="6889883" y="-7915"/>
                  <a:pt x="7175137" y="16296"/>
                  <a:pt x="7304220" y="0"/>
                </a:cubicBezTo>
                <a:cubicBezTo>
                  <a:pt x="7433303" y="-16296"/>
                  <a:pt x="7624988" y="-17098"/>
                  <a:pt x="7708852" y="0"/>
                </a:cubicBezTo>
                <a:cubicBezTo>
                  <a:pt x="7792716" y="17098"/>
                  <a:pt x="8331845" y="25537"/>
                  <a:pt x="8601834" y="0"/>
                </a:cubicBezTo>
                <a:cubicBezTo>
                  <a:pt x="8871823" y="-25537"/>
                  <a:pt x="8939255" y="-18362"/>
                  <a:pt x="9104136" y="0"/>
                </a:cubicBezTo>
                <a:cubicBezTo>
                  <a:pt x="9269017" y="18362"/>
                  <a:pt x="9365084" y="5742"/>
                  <a:pt x="9606438" y="0"/>
                </a:cubicBezTo>
                <a:cubicBezTo>
                  <a:pt x="9847792" y="-5742"/>
                  <a:pt x="10131795" y="-5885"/>
                  <a:pt x="10569184" y="0"/>
                </a:cubicBezTo>
                <a:cubicBezTo>
                  <a:pt x="10904240" y="-4769"/>
                  <a:pt x="11362282" y="382940"/>
                  <a:pt x="11371382" y="802198"/>
                </a:cubicBezTo>
                <a:cubicBezTo>
                  <a:pt x="11410346" y="982174"/>
                  <a:pt x="11382749" y="1343477"/>
                  <a:pt x="11371382" y="1583475"/>
                </a:cubicBezTo>
                <a:cubicBezTo>
                  <a:pt x="11360015" y="1823473"/>
                  <a:pt x="11355938" y="2094717"/>
                  <a:pt x="11371382" y="2316779"/>
                </a:cubicBezTo>
                <a:cubicBezTo>
                  <a:pt x="11386826" y="2538841"/>
                  <a:pt x="11406534" y="2828188"/>
                  <a:pt x="11371382" y="3050083"/>
                </a:cubicBezTo>
                <a:cubicBezTo>
                  <a:pt x="11336230" y="3271978"/>
                  <a:pt x="11357464" y="3431970"/>
                  <a:pt x="11371382" y="3639467"/>
                </a:cubicBezTo>
                <a:cubicBezTo>
                  <a:pt x="11385300" y="3846964"/>
                  <a:pt x="11354808" y="4045082"/>
                  <a:pt x="11371382" y="4180878"/>
                </a:cubicBezTo>
                <a:cubicBezTo>
                  <a:pt x="11387956" y="4316674"/>
                  <a:pt x="11392127" y="4802860"/>
                  <a:pt x="11371382" y="4962155"/>
                </a:cubicBezTo>
                <a:cubicBezTo>
                  <a:pt x="11350637" y="5121450"/>
                  <a:pt x="11360597" y="5440731"/>
                  <a:pt x="11371382" y="5599513"/>
                </a:cubicBezTo>
                <a:cubicBezTo>
                  <a:pt x="11312084" y="6030547"/>
                  <a:pt x="11033310" y="6312274"/>
                  <a:pt x="10569184" y="6401711"/>
                </a:cubicBezTo>
                <a:cubicBezTo>
                  <a:pt x="10183230" y="6441435"/>
                  <a:pt x="10065807" y="6430270"/>
                  <a:pt x="9676202" y="6401711"/>
                </a:cubicBezTo>
                <a:cubicBezTo>
                  <a:pt x="9286597" y="6373152"/>
                  <a:pt x="9206769" y="6373369"/>
                  <a:pt x="9076230" y="6401711"/>
                </a:cubicBezTo>
                <a:cubicBezTo>
                  <a:pt x="8945691" y="6430053"/>
                  <a:pt x="8569570" y="6417587"/>
                  <a:pt x="8378589" y="6401711"/>
                </a:cubicBezTo>
                <a:cubicBezTo>
                  <a:pt x="8187608" y="6385835"/>
                  <a:pt x="7984632" y="6408946"/>
                  <a:pt x="7778617" y="6401711"/>
                </a:cubicBezTo>
                <a:cubicBezTo>
                  <a:pt x="7572602" y="6394476"/>
                  <a:pt x="7296921" y="6427568"/>
                  <a:pt x="7080975" y="6401711"/>
                </a:cubicBezTo>
                <a:cubicBezTo>
                  <a:pt x="6865029" y="6375854"/>
                  <a:pt x="6501262" y="6370895"/>
                  <a:pt x="6285663" y="6401711"/>
                </a:cubicBezTo>
                <a:cubicBezTo>
                  <a:pt x="6070064" y="6432527"/>
                  <a:pt x="5948204" y="6428220"/>
                  <a:pt x="5685691" y="6401711"/>
                </a:cubicBezTo>
                <a:cubicBezTo>
                  <a:pt x="5423178" y="6375202"/>
                  <a:pt x="5209768" y="6418271"/>
                  <a:pt x="4792709" y="6401711"/>
                </a:cubicBezTo>
                <a:cubicBezTo>
                  <a:pt x="4375650" y="6385151"/>
                  <a:pt x="4269241" y="6434486"/>
                  <a:pt x="4095068" y="6401711"/>
                </a:cubicBezTo>
                <a:cubicBezTo>
                  <a:pt x="3920895" y="6368936"/>
                  <a:pt x="3808801" y="6402109"/>
                  <a:pt x="3592765" y="6401711"/>
                </a:cubicBezTo>
                <a:cubicBezTo>
                  <a:pt x="3376729" y="6401313"/>
                  <a:pt x="3115666" y="6422998"/>
                  <a:pt x="2699784" y="6401711"/>
                </a:cubicBezTo>
                <a:cubicBezTo>
                  <a:pt x="2283902" y="6380424"/>
                  <a:pt x="2087031" y="6446011"/>
                  <a:pt x="1806802" y="6401711"/>
                </a:cubicBezTo>
                <a:cubicBezTo>
                  <a:pt x="1526573" y="6357411"/>
                  <a:pt x="1263451" y="6404624"/>
                  <a:pt x="802198" y="6401711"/>
                </a:cubicBezTo>
                <a:cubicBezTo>
                  <a:pt x="410449" y="6421830"/>
                  <a:pt x="10154" y="6040865"/>
                  <a:pt x="0" y="5599513"/>
                </a:cubicBezTo>
                <a:cubicBezTo>
                  <a:pt x="4988" y="5439283"/>
                  <a:pt x="12740" y="5287309"/>
                  <a:pt x="0" y="5010129"/>
                </a:cubicBezTo>
                <a:cubicBezTo>
                  <a:pt x="-12740" y="4732949"/>
                  <a:pt x="3957" y="4397697"/>
                  <a:pt x="0" y="4228852"/>
                </a:cubicBezTo>
                <a:cubicBezTo>
                  <a:pt x="-3957" y="4060007"/>
                  <a:pt x="-21779" y="3919295"/>
                  <a:pt x="0" y="3687440"/>
                </a:cubicBezTo>
                <a:cubicBezTo>
                  <a:pt x="21779" y="3455585"/>
                  <a:pt x="-21626" y="3269574"/>
                  <a:pt x="0" y="3098056"/>
                </a:cubicBezTo>
                <a:cubicBezTo>
                  <a:pt x="21626" y="2926538"/>
                  <a:pt x="-20229" y="2733320"/>
                  <a:pt x="0" y="2412725"/>
                </a:cubicBezTo>
                <a:cubicBezTo>
                  <a:pt x="20229" y="2092130"/>
                  <a:pt x="-16006" y="2122276"/>
                  <a:pt x="0" y="1871314"/>
                </a:cubicBezTo>
                <a:cubicBezTo>
                  <a:pt x="16006" y="1620352"/>
                  <a:pt x="-26810" y="1156142"/>
                  <a:pt x="0" y="802198"/>
                </a:cubicBezTo>
                <a:close/>
              </a:path>
              <a:path w="11371382" h="6401711" stroke="0" extrusionOk="0">
                <a:moveTo>
                  <a:pt x="0" y="802198"/>
                </a:moveTo>
                <a:cubicBezTo>
                  <a:pt x="1171" y="394965"/>
                  <a:pt x="406375" y="84376"/>
                  <a:pt x="802198" y="0"/>
                </a:cubicBezTo>
                <a:cubicBezTo>
                  <a:pt x="998435" y="38363"/>
                  <a:pt x="1347915" y="-715"/>
                  <a:pt x="1597510" y="0"/>
                </a:cubicBezTo>
                <a:cubicBezTo>
                  <a:pt x="1847105" y="715"/>
                  <a:pt x="1902806" y="-20400"/>
                  <a:pt x="2099812" y="0"/>
                </a:cubicBezTo>
                <a:cubicBezTo>
                  <a:pt x="2296818" y="20400"/>
                  <a:pt x="2424161" y="1487"/>
                  <a:pt x="2602114" y="0"/>
                </a:cubicBezTo>
                <a:cubicBezTo>
                  <a:pt x="2780067" y="-1487"/>
                  <a:pt x="3209400" y="19572"/>
                  <a:pt x="3397426" y="0"/>
                </a:cubicBezTo>
                <a:cubicBezTo>
                  <a:pt x="3585452" y="-19572"/>
                  <a:pt x="3737172" y="7291"/>
                  <a:pt x="3997398" y="0"/>
                </a:cubicBezTo>
                <a:cubicBezTo>
                  <a:pt x="4257624" y="-7291"/>
                  <a:pt x="4474557" y="7453"/>
                  <a:pt x="4890379" y="0"/>
                </a:cubicBezTo>
                <a:cubicBezTo>
                  <a:pt x="5306201" y="-7453"/>
                  <a:pt x="5515215" y="34919"/>
                  <a:pt x="5783361" y="0"/>
                </a:cubicBezTo>
                <a:cubicBezTo>
                  <a:pt x="6051507" y="-34919"/>
                  <a:pt x="6253662" y="33027"/>
                  <a:pt x="6578673" y="0"/>
                </a:cubicBezTo>
                <a:cubicBezTo>
                  <a:pt x="6903684" y="-33027"/>
                  <a:pt x="6939000" y="14953"/>
                  <a:pt x="7080975" y="0"/>
                </a:cubicBezTo>
                <a:cubicBezTo>
                  <a:pt x="7222950" y="-14953"/>
                  <a:pt x="7341303" y="-13516"/>
                  <a:pt x="7485607" y="0"/>
                </a:cubicBezTo>
                <a:cubicBezTo>
                  <a:pt x="7629911" y="13516"/>
                  <a:pt x="8002599" y="19762"/>
                  <a:pt x="8378589" y="0"/>
                </a:cubicBezTo>
                <a:cubicBezTo>
                  <a:pt x="8754579" y="-19762"/>
                  <a:pt x="8825108" y="-28850"/>
                  <a:pt x="9076230" y="0"/>
                </a:cubicBezTo>
                <a:cubicBezTo>
                  <a:pt x="9327352" y="28850"/>
                  <a:pt x="9450665" y="-2785"/>
                  <a:pt x="9773872" y="0"/>
                </a:cubicBezTo>
                <a:cubicBezTo>
                  <a:pt x="10097079" y="2785"/>
                  <a:pt x="10338529" y="-33652"/>
                  <a:pt x="10569184" y="0"/>
                </a:cubicBezTo>
                <a:cubicBezTo>
                  <a:pt x="11038423" y="-7654"/>
                  <a:pt x="11374857" y="418006"/>
                  <a:pt x="11371382" y="802198"/>
                </a:cubicBezTo>
                <a:cubicBezTo>
                  <a:pt x="11367097" y="1025723"/>
                  <a:pt x="11374786" y="1348287"/>
                  <a:pt x="11371382" y="1583475"/>
                </a:cubicBezTo>
                <a:cubicBezTo>
                  <a:pt x="11367978" y="1818663"/>
                  <a:pt x="11372638" y="1968229"/>
                  <a:pt x="11371382" y="2220833"/>
                </a:cubicBezTo>
                <a:cubicBezTo>
                  <a:pt x="11370126" y="2473437"/>
                  <a:pt x="11335987" y="2782299"/>
                  <a:pt x="11371382" y="3002110"/>
                </a:cubicBezTo>
                <a:cubicBezTo>
                  <a:pt x="11406777" y="3221921"/>
                  <a:pt x="11374135" y="3576404"/>
                  <a:pt x="11371382" y="3735413"/>
                </a:cubicBezTo>
                <a:cubicBezTo>
                  <a:pt x="11368629" y="3894422"/>
                  <a:pt x="11373008" y="4237029"/>
                  <a:pt x="11371382" y="4372771"/>
                </a:cubicBezTo>
                <a:cubicBezTo>
                  <a:pt x="11369756" y="4508513"/>
                  <a:pt x="11345666" y="4744395"/>
                  <a:pt x="11371382" y="4962155"/>
                </a:cubicBezTo>
                <a:cubicBezTo>
                  <a:pt x="11397098" y="5179915"/>
                  <a:pt x="11352750" y="5450470"/>
                  <a:pt x="11371382" y="5599513"/>
                </a:cubicBezTo>
                <a:cubicBezTo>
                  <a:pt x="11396963" y="6013650"/>
                  <a:pt x="10988372" y="6469208"/>
                  <a:pt x="10569184" y="6401711"/>
                </a:cubicBezTo>
                <a:cubicBezTo>
                  <a:pt x="10367894" y="6438122"/>
                  <a:pt x="9971507" y="6422472"/>
                  <a:pt x="9676202" y="6401711"/>
                </a:cubicBezTo>
                <a:cubicBezTo>
                  <a:pt x="9380897" y="6380950"/>
                  <a:pt x="9156114" y="6422467"/>
                  <a:pt x="8783221" y="6401711"/>
                </a:cubicBezTo>
                <a:cubicBezTo>
                  <a:pt x="8410328" y="6380955"/>
                  <a:pt x="8308661" y="6406947"/>
                  <a:pt x="8183249" y="6401711"/>
                </a:cubicBezTo>
                <a:cubicBezTo>
                  <a:pt x="8057837" y="6396475"/>
                  <a:pt x="7946281" y="6402201"/>
                  <a:pt x="7778617" y="6401711"/>
                </a:cubicBezTo>
                <a:cubicBezTo>
                  <a:pt x="7610953" y="6401221"/>
                  <a:pt x="7480521" y="6389947"/>
                  <a:pt x="7276314" y="6401711"/>
                </a:cubicBezTo>
                <a:cubicBezTo>
                  <a:pt x="7072107" y="6413475"/>
                  <a:pt x="7014764" y="6409032"/>
                  <a:pt x="6774012" y="6401711"/>
                </a:cubicBezTo>
                <a:cubicBezTo>
                  <a:pt x="6533260" y="6394390"/>
                  <a:pt x="6194083" y="6396190"/>
                  <a:pt x="5978701" y="6401711"/>
                </a:cubicBezTo>
                <a:cubicBezTo>
                  <a:pt x="5763319" y="6407232"/>
                  <a:pt x="5664882" y="6412704"/>
                  <a:pt x="5574068" y="6401711"/>
                </a:cubicBezTo>
                <a:cubicBezTo>
                  <a:pt x="5483254" y="6390718"/>
                  <a:pt x="5269883" y="6419338"/>
                  <a:pt x="5071766" y="6401711"/>
                </a:cubicBezTo>
                <a:cubicBezTo>
                  <a:pt x="4873649" y="6384084"/>
                  <a:pt x="4517645" y="6368155"/>
                  <a:pt x="4178785" y="6401711"/>
                </a:cubicBezTo>
                <a:cubicBezTo>
                  <a:pt x="3839925" y="6435267"/>
                  <a:pt x="3885496" y="6407072"/>
                  <a:pt x="3774152" y="6401711"/>
                </a:cubicBezTo>
                <a:cubicBezTo>
                  <a:pt x="3662808" y="6396350"/>
                  <a:pt x="3568818" y="6403771"/>
                  <a:pt x="3369520" y="6401711"/>
                </a:cubicBezTo>
                <a:cubicBezTo>
                  <a:pt x="3170222" y="6399651"/>
                  <a:pt x="3133481" y="6411964"/>
                  <a:pt x="2964888" y="6401711"/>
                </a:cubicBezTo>
                <a:cubicBezTo>
                  <a:pt x="2796295" y="6391458"/>
                  <a:pt x="2537791" y="6376812"/>
                  <a:pt x="2267246" y="6401711"/>
                </a:cubicBezTo>
                <a:cubicBezTo>
                  <a:pt x="1996701" y="6426610"/>
                  <a:pt x="1869200" y="6423935"/>
                  <a:pt x="1569604" y="6401711"/>
                </a:cubicBezTo>
                <a:cubicBezTo>
                  <a:pt x="1270008" y="6379487"/>
                  <a:pt x="1041235" y="6371113"/>
                  <a:pt x="802198" y="6401711"/>
                </a:cubicBezTo>
                <a:cubicBezTo>
                  <a:pt x="370366" y="6377594"/>
                  <a:pt x="7803" y="5986668"/>
                  <a:pt x="0" y="5599513"/>
                </a:cubicBezTo>
                <a:cubicBezTo>
                  <a:pt x="-13384" y="5334076"/>
                  <a:pt x="-9624" y="5194684"/>
                  <a:pt x="0" y="5010129"/>
                </a:cubicBezTo>
                <a:cubicBezTo>
                  <a:pt x="9624" y="4825574"/>
                  <a:pt x="-6650" y="4434558"/>
                  <a:pt x="0" y="4276825"/>
                </a:cubicBezTo>
                <a:cubicBezTo>
                  <a:pt x="6650" y="4119092"/>
                  <a:pt x="16566" y="3907959"/>
                  <a:pt x="0" y="3591494"/>
                </a:cubicBezTo>
                <a:cubicBezTo>
                  <a:pt x="-16566" y="3275029"/>
                  <a:pt x="26566" y="3149125"/>
                  <a:pt x="0" y="2954136"/>
                </a:cubicBezTo>
                <a:cubicBezTo>
                  <a:pt x="-26566" y="2759147"/>
                  <a:pt x="26418" y="2541815"/>
                  <a:pt x="0" y="2316779"/>
                </a:cubicBezTo>
                <a:cubicBezTo>
                  <a:pt x="-26418" y="2091743"/>
                  <a:pt x="-18494" y="1937647"/>
                  <a:pt x="0" y="1775368"/>
                </a:cubicBezTo>
                <a:cubicBezTo>
                  <a:pt x="18494" y="1613089"/>
                  <a:pt x="5192" y="1179137"/>
                  <a:pt x="0" y="802198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indent="457200" algn="ctr"/>
            <a:r>
              <a:rPr lang="en-US" sz="2800" dirty="0" err="1">
                <a:solidFill>
                  <a:srgbClr val="002060"/>
                </a:solidFill>
                <a:latin typeface="iCiel Crocante" panose="02000000000000000000" pitchFamily="50" charset="0"/>
                <a:cs typeface="Calibri" panose="020F0502020204030204" pitchFamily="34" charset="0"/>
              </a:rPr>
              <a:t>Lắng</a:t>
            </a:r>
            <a:r>
              <a:rPr lang="en-US" sz="2800" dirty="0">
                <a:solidFill>
                  <a:srgbClr val="002060"/>
                </a:solidFill>
                <a:latin typeface="iCiel Crocante" panose="02000000000000000000" pitchFamily="50" charset="0"/>
                <a:cs typeface="Calibri" panose="020F0502020204030204" pitchFamily="34" charset="0"/>
              </a:rPr>
              <a:t> Nghe </a:t>
            </a:r>
            <a:r>
              <a:rPr lang="en-US" sz="2800" dirty="0" err="1">
                <a:solidFill>
                  <a:srgbClr val="002060"/>
                </a:solidFill>
                <a:latin typeface="iCiel Crocante" panose="02000000000000000000" pitchFamily="50" charset="0"/>
                <a:cs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iCiel Crocante" panose="02000000000000000000" pitchFamily="50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rocante" panose="02000000000000000000" pitchFamily="50" charset="0"/>
                <a:cs typeface="Calibri" panose="020F0502020204030204" pitchFamily="34" charset="0"/>
              </a:rPr>
              <a:t>Ước</a:t>
            </a:r>
            <a:r>
              <a:rPr lang="en-US" sz="2800" dirty="0">
                <a:solidFill>
                  <a:srgbClr val="002060"/>
                </a:solidFill>
                <a:latin typeface="iCiel Crocante" panose="02000000000000000000" pitchFamily="50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iCiel Crocante" panose="02000000000000000000" pitchFamily="50" charset="0"/>
                <a:cs typeface="Calibri" panose="020F0502020204030204" pitchFamily="34" charset="0"/>
              </a:rPr>
              <a:t>Mơ</a:t>
            </a:r>
            <a:endParaRPr lang="en-US" sz="2800" dirty="0">
              <a:solidFill>
                <a:srgbClr val="002060"/>
              </a:solidFill>
              <a:latin typeface="iCiel Crocante" panose="02000000000000000000" pitchFamily="50" charset="0"/>
              <a:cs typeface="Calibri" panose="020F0502020204030204" pitchFamily="34" charset="0"/>
            </a:endParaRPr>
          </a:p>
          <a:p>
            <a:pPr indent="457200" algn="just"/>
            <a:r>
              <a:rPr lang="vi-VN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cô </a:t>
            </a:r>
            <a:r>
              <a:rPr lang="vi-VN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thiệu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Cô </a:t>
            </a:r>
            <a:r>
              <a:rPr lang="vi-VN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dừng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lâu hơn ở </a:t>
            </a:r>
            <a:r>
              <a:rPr lang="vi-VN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Thu.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457200" algn="just"/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457200" algn="just"/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457200" algn="just"/>
            <a:endParaRPr lang="en-US" sz="28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457200" algn="just"/>
            <a:endParaRPr lang="en-US" sz="28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457200" algn="just"/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457200" algn="just"/>
            <a:endParaRPr lang="en-US" sz="28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457200" algn="just"/>
            <a:r>
              <a:rPr lang="vi-VN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xong, cô </a:t>
            </a:r>
            <a:r>
              <a:rPr lang="vi-VN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mỉm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cười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indent="452438" algn="just"/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thiệu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cô </a:t>
            </a:r>
            <a:r>
              <a:rPr lang="vi-VN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Mĩ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thuật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tương lai </a:t>
            </a:r>
            <a:r>
              <a:rPr lang="vi-VN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vi-VN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trang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trí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đẹp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Em </a:t>
            </a:r>
            <a:r>
              <a:rPr lang="vi-VN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cho </a:t>
            </a:r>
            <a:r>
              <a:rPr lang="vi-VN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nghe </a:t>
            </a:r>
            <a:r>
              <a:rPr lang="vi-VN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r"/>
            <a:r>
              <a:rPr lang="vi-VN" sz="2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Nguyên </a:t>
            </a:r>
            <a:r>
              <a:rPr lang="vi-VN" sz="28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8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ảo</a:t>
            </a:r>
            <a:endParaRPr lang="vi-VN" sz="28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DD23310D-069E-D56C-19A7-592AF32B8F39}"/>
              </a:ext>
            </a:extLst>
          </p:cNvPr>
          <p:cNvGrpSpPr/>
          <p:nvPr/>
        </p:nvGrpSpPr>
        <p:grpSpPr>
          <a:xfrm>
            <a:off x="0" y="46892"/>
            <a:ext cx="5146431" cy="822305"/>
            <a:chOff x="66984" y="96869"/>
            <a:chExt cx="5146431" cy="82230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3FD80872-9346-E57C-BAA4-4ED60FE9D8E6}"/>
                </a:ext>
              </a:extLst>
            </p:cNvPr>
            <p:cNvSpPr/>
            <p:nvPr/>
          </p:nvSpPr>
          <p:spPr>
            <a:xfrm>
              <a:off x="199293" y="141753"/>
              <a:ext cx="4896892" cy="745109"/>
            </a:xfrm>
            <a:prstGeom prst="roundRect">
              <a:avLst>
                <a:gd name="adj" fmla="val 50000"/>
              </a:avLst>
            </a:prstGeom>
            <a:solidFill>
              <a:srgbClr val="CCFFFF"/>
            </a:solidFill>
            <a:ln w="381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30C33CF3-1A11-210E-AD7B-89E383A13B44}"/>
                </a:ext>
              </a:extLst>
            </p:cNvPr>
            <p:cNvSpPr txBox="1"/>
            <p:nvPr/>
          </p:nvSpPr>
          <p:spPr>
            <a:xfrm>
              <a:off x="66984" y="96869"/>
              <a:ext cx="5146431" cy="822305"/>
            </a:xfrm>
            <a:prstGeom prst="roundRect">
              <a:avLst>
                <a:gd name="adj" fmla="val 50000"/>
              </a:avLst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LUYỆN ĐỌC NỐI TIẾP CÂU</a:t>
              </a:r>
            </a:p>
          </p:txBody>
        </p:sp>
      </p:grp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xmlns="" id="{DD2F4BEC-734A-6BAE-DAED-11AA66012E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054" y="2533442"/>
            <a:ext cx="4253891" cy="254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1834</Words>
  <Application>Microsoft Office PowerPoint</Application>
  <PresentationFormat>Widescreen</PresentationFormat>
  <Paragraphs>167</Paragraphs>
  <Slides>37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52" baseType="lpstr">
      <vt:lpstr>#9Slide05 Phobia</vt:lpstr>
      <vt:lpstr>#9Slide05 SVNClementine</vt:lpstr>
      <vt:lpstr>Arial</vt:lpstr>
      <vt:lpstr>Calibri</vt:lpstr>
      <vt:lpstr>Calibri Light</vt:lpstr>
      <vt:lpstr>iCiel Crocante</vt:lpstr>
      <vt:lpstr>OpenSans</vt:lpstr>
      <vt:lpstr>Segoe UI Historic</vt:lpstr>
      <vt:lpstr>SVN-Poky's</vt:lpstr>
      <vt:lpstr>UTM Cookies</vt:lpstr>
      <vt:lpstr>UTM Duepuntozero</vt:lpstr>
      <vt:lpstr>UTM Edwardian</vt:lpstr>
      <vt:lpstr>UVN Banh Mi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PHAM ANH THU</dc:creator>
  <cp:lastModifiedBy>DELL</cp:lastModifiedBy>
  <cp:revision>4</cp:revision>
  <dcterms:created xsi:type="dcterms:W3CDTF">2022-07-08T02:51:20Z</dcterms:created>
  <dcterms:modified xsi:type="dcterms:W3CDTF">2022-08-04T14:16:43Z</dcterms:modified>
</cp:coreProperties>
</file>